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tif" ContentType="image/tif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72" r:id="rId1"/>
  </p:sldMasterIdLst>
  <p:notesMasterIdLst>
    <p:notesMasterId r:id="rId34"/>
  </p:notesMasterIdLst>
  <p:sldIdLst>
    <p:sldId id="291" r:id="rId2"/>
    <p:sldId id="257" r:id="rId3"/>
    <p:sldId id="277" r:id="rId4"/>
    <p:sldId id="259" r:id="rId5"/>
    <p:sldId id="262" r:id="rId6"/>
    <p:sldId id="276" r:id="rId7"/>
    <p:sldId id="263" r:id="rId8"/>
    <p:sldId id="264" r:id="rId9"/>
    <p:sldId id="265" r:id="rId10"/>
    <p:sldId id="293" r:id="rId11"/>
    <p:sldId id="258" r:id="rId12"/>
    <p:sldId id="266" r:id="rId13"/>
    <p:sldId id="278" r:id="rId14"/>
    <p:sldId id="271" r:id="rId15"/>
    <p:sldId id="272" r:id="rId16"/>
    <p:sldId id="273" r:id="rId17"/>
    <p:sldId id="274" r:id="rId18"/>
    <p:sldId id="275" r:id="rId19"/>
    <p:sldId id="280" r:id="rId20"/>
    <p:sldId id="279" r:id="rId21"/>
    <p:sldId id="281" r:id="rId22"/>
    <p:sldId id="270" r:id="rId23"/>
    <p:sldId id="282" r:id="rId24"/>
    <p:sldId id="283" r:id="rId25"/>
    <p:sldId id="284" r:id="rId26"/>
    <p:sldId id="285" r:id="rId27"/>
    <p:sldId id="290" r:id="rId28"/>
    <p:sldId id="289" r:id="rId29"/>
    <p:sldId id="286" r:id="rId30"/>
    <p:sldId id="292" r:id="rId31"/>
    <p:sldId id="287" r:id="rId32"/>
    <p:sldId id="288" r:id="rId33"/>
  </p:sldIdLst>
  <p:sldSz cx="12192000" cy="6858000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595959"/>
    <a:srgbClr val="000099"/>
    <a:srgbClr val="235DA0"/>
    <a:srgbClr val="F5A90B"/>
    <a:srgbClr val="FFCC00"/>
    <a:srgbClr val="FFFF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1859" autoAdjust="0"/>
    <p:restoredTop sz="86534" autoAdjust="0"/>
  </p:normalViewPr>
  <p:slideViewPr>
    <p:cSldViewPr snapToGrid="0">
      <p:cViewPr>
        <p:scale>
          <a:sx n="150" d="100"/>
          <a:sy n="150" d="100"/>
        </p:scale>
        <p:origin x="-750" y="-115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195FBFB-6AB8-44F4-9748-17A474D69FB9}" type="datetimeFigureOut">
              <a:rPr lang="en-US" smtClean="0"/>
              <a:t>10/12/2016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1D3DD50-A4E7-4A9B-A26B-B3A9662ACAB6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2792483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1D3DD50-A4E7-4A9B-A26B-B3A9662ACAB6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375749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1D3DD50-A4E7-4A9B-A26B-B3A9662ACAB6}" type="slidenum">
              <a:rPr lang="en-US" smtClean="0"/>
              <a:t>25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7606253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1D3DD50-A4E7-4A9B-A26B-B3A9662ACAB6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9444672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1D3DD50-A4E7-4A9B-A26B-B3A9662ACAB6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656428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1D3DD50-A4E7-4A9B-A26B-B3A9662ACAB6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6422365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1D3DD50-A4E7-4A9B-A26B-B3A9662ACAB6}" type="slidenum">
              <a:rPr lang="en-US" smtClean="0"/>
              <a:t>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2220589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1D3DD50-A4E7-4A9B-A26B-B3A9662ACAB6}" type="slidenum">
              <a:rPr lang="en-US" smtClean="0"/>
              <a:t>20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4841879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1D3DD50-A4E7-4A9B-A26B-B3A9662ACAB6}" type="slidenum">
              <a:rPr lang="en-US" smtClean="0"/>
              <a:t>21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8639506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1D3DD50-A4E7-4A9B-A26B-B3A9662ACAB6}" type="slidenum">
              <a:rPr lang="en-US" smtClean="0"/>
              <a:t>22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1961051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1D3DD50-A4E7-4A9B-A26B-B3A9662ACAB6}" type="slidenum">
              <a:rPr lang="en-US" smtClean="0"/>
              <a:t>24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8731187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892807"/>
            <a:ext cx="9144000" cy="1617155"/>
          </a:xfrm>
        </p:spPr>
        <p:txBody>
          <a:bodyPr anchor="t">
            <a:normAutofit/>
          </a:bodyPr>
          <a:lstStyle>
            <a:lvl1pPr algn="l">
              <a:defRPr sz="4000" b="1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l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8CFC742-5886-49E8-BDB5-63911B682D51}" type="datetime1">
              <a:rPr lang="en-US" smtClean="0"/>
              <a:t>10/12/2016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7" name="Rectangle 6"/>
          <p:cNvSpPr/>
          <p:nvPr userDrawn="1"/>
        </p:nvSpPr>
        <p:spPr>
          <a:xfrm>
            <a:off x="10403457" y="5943601"/>
            <a:ext cx="1771291" cy="89714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562117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E88477-8B47-4BEF-8382-E81B9382E26F}" type="datetime1">
              <a:rPr lang="en-US" smtClean="0"/>
              <a:t>10/12/2016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776827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958D4FF-FAE9-4D32-8C85-4F2E8949FB7A}" type="datetime1">
              <a:rPr lang="en-US" smtClean="0"/>
              <a:t>10/12/2016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4910717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CCEE1A-88BB-41CA-995A-A4DCD2523270}" type="datetime1">
              <a:rPr lang="en-US" smtClean="0"/>
              <a:t>10/12/2016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9641162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>
            <a:normAutofit/>
          </a:bodyPr>
          <a:lstStyle>
            <a:lvl1pPr>
              <a:defRPr sz="4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AEDDA1D-22B3-4ECF-89B6-2270B924B668}" type="datetime1">
              <a:rPr lang="en-US" smtClean="0"/>
              <a:t>10/12/2016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4804944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C4E8A43-99D1-438D-BB4F-4E31B71AF249}" type="datetime1">
              <a:rPr lang="en-US" smtClean="0"/>
              <a:t>10/12/2016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3349977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B83B028-528F-43E0-B24D-0D5C096F6407}" type="datetime1">
              <a:rPr lang="en-US" smtClean="0"/>
              <a:t>10/12/2016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1229506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FD7073-7516-41AF-82A2-D6F57E6DA0C2}" type="datetime1">
              <a:rPr lang="en-US" smtClean="0"/>
              <a:t>10/12/2016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6663218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87627B5-3F51-4774-A376-D96B21B275D1}" type="datetime1">
              <a:rPr lang="en-US" smtClean="0"/>
              <a:t>10/12/2016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1984056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A01B1EA-5EE0-417B-B7B2-D8896F1C8595}" type="datetime1">
              <a:rPr lang="en-US" smtClean="0"/>
              <a:t>10/12/2016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0055203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dirty="0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113035-2810-46C1-94CD-514CB459D099}" type="datetime1">
              <a:rPr lang="en-US" smtClean="0"/>
              <a:t>10/12/2016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9333056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tif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777875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289304"/>
            <a:ext cx="10515600" cy="488765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504799" y="6356349"/>
            <a:ext cx="94488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9E7EC44-9B3B-4738-BEAF-A3096FCF191C}" type="datetime1">
              <a:rPr lang="en-US" smtClean="0"/>
              <a:t>10/12/2016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619454" y="6356350"/>
            <a:ext cx="759439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38200" y="6356349"/>
            <a:ext cx="49682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59BA2D4-A7FB-47F0-85A4-4B2766BF04F0}" type="slidenum">
              <a:rPr lang="en-US" smtClean="0"/>
              <a:pPr/>
              <a:t>‹#›</a:t>
            </a:fld>
            <a:endParaRPr lang="en-US" dirty="0"/>
          </a:p>
        </p:txBody>
      </p:sp>
      <p:pic>
        <p:nvPicPr>
          <p:cNvPr id="7" name="Picture 6"/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86363" y="6040855"/>
            <a:ext cx="1690624" cy="7315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08650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1" kern="1200">
          <a:solidFill>
            <a:schemeClr val="accent1">
              <a:lumMod val="75000"/>
            </a:schemeClr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0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0.png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5.png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96100" y="2576974"/>
            <a:ext cx="5153025" cy="1735067"/>
          </a:xfrm>
          <a:prstGeom prst="rect">
            <a:avLst/>
          </a:prstGeom>
        </p:spPr>
      </p:pic>
      <p:sp>
        <p:nvSpPr>
          <p:cNvPr id="16" name="Rectangle 15"/>
          <p:cNvSpPr/>
          <p:nvPr/>
        </p:nvSpPr>
        <p:spPr>
          <a:xfrm>
            <a:off x="266700" y="235828"/>
            <a:ext cx="651510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200" dirty="0">
                <a:solidFill>
                  <a:srgbClr val="C00000"/>
                </a:solidFill>
              </a:rPr>
              <a:t>Matrix Profile III: The Matrix Profile allows Visualization of Salient Subsequences in Massive Time Series</a:t>
            </a: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924800" y="117135"/>
            <a:ext cx="3905574" cy="1117970"/>
          </a:xfrm>
          <a:prstGeom prst="rect">
            <a:avLst/>
          </a:prstGeom>
        </p:spPr>
      </p:pic>
      <p:sp>
        <p:nvSpPr>
          <p:cNvPr id="18" name="Rectangle 17"/>
          <p:cNvSpPr/>
          <p:nvPr/>
        </p:nvSpPr>
        <p:spPr>
          <a:xfrm>
            <a:off x="127000" y="3090564"/>
            <a:ext cx="6366777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</a:p>
          <a:p>
            <a:r>
              <a:rPr lang="en-US" sz="2000" dirty="0">
                <a:solidFill>
                  <a:srgbClr val="000000"/>
                </a:solidFill>
                <a:latin typeface="Times New Roman" panose="02020603050405020304" pitchFamily="18" charset="0"/>
              </a:rPr>
              <a:t>Chin-Chia Michael Yeh, Helga Van Herle, Eamonn Keogh </a:t>
            </a:r>
            <a:endParaRPr lang="en-US" sz="2000" dirty="0"/>
          </a:p>
        </p:txBody>
      </p:sp>
      <p:sp>
        <p:nvSpPr>
          <p:cNvPr id="7" name="Rectangle 6"/>
          <p:cNvSpPr/>
          <p:nvPr/>
        </p:nvSpPr>
        <p:spPr>
          <a:xfrm>
            <a:off x="51827" y="6321705"/>
            <a:ext cx="670523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dirty="0">
                <a:solidFill>
                  <a:schemeClr val="accent6">
                    <a:lumMod val="75000"/>
                  </a:schemeClr>
                </a:solidFill>
              </a:rPr>
              <a:t>http://www.cs.ucr.edu/~eamonn/MatrixProfile.html</a:t>
            </a:r>
          </a:p>
        </p:txBody>
      </p:sp>
    </p:spTree>
    <p:extLst>
      <p:ext uri="{BB962C8B-B14F-4D97-AF65-F5344CB8AC3E}">
        <p14:creationId xmlns:p14="http://schemas.microsoft.com/office/powerpoint/2010/main" val="317647441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Motivation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10</a:t>
            </a:fld>
            <a:endParaRPr lang="en-US"/>
          </a:p>
        </p:txBody>
      </p:sp>
      <p:sp>
        <p:nvSpPr>
          <p:cNvPr id="238" name="Freeform 212"/>
          <p:cNvSpPr>
            <a:spLocks/>
          </p:cNvSpPr>
          <p:nvPr/>
        </p:nvSpPr>
        <p:spPr bwMode="auto">
          <a:xfrm>
            <a:off x="3851148" y="1692275"/>
            <a:ext cx="4572000" cy="914400"/>
          </a:xfrm>
          <a:custGeom>
            <a:avLst/>
            <a:gdLst>
              <a:gd name="T0" fmla="*/ 43 w 2780"/>
              <a:gd name="T1" fmla="*/ 1187 h 1743"/>
              <a:gd name="T2" fmla="*/ 87 w 2780"/>
              <a:gd name="T3" fmla="*/ 1192 h 1743"/>
              <a:gd name="T4" fmla="*/ 131 w 2780"/>
              <a:gd name="T5" fmla="*/ 1214 h 1743"/>
              <a:gd name="T6" fmla="*/ 175 w 2780"/>
              <a:gd name="T7" fmla="*/ 1136 h 1743"/>
              <a:gd name="T8" fmla="*/ 219 w 2780"/>
              <a:gd name="T9" fmla="*/ 1197 h 1743"/>
              <a:gd name="T10" fmla="*/ 263 w 2780"/>
              <a:gd name="T11" fmla="*/ 1065 h 1743"/>
              <a:gd name="T12" fmla="*/ 306 w 2780"/>
              <a:gd name="T13" fmla="*/ 1221 h 1743"/>
              <a:gd name="T14" fmla="*/ 350 w 2780"/>
              <a:gd name="T15" fmla="*/ 936 h 1743"/>
              <a:gd name="T16" fmla="*/ 394 w 2780"/>
              <a:gd name="T17" fmla="*/ 616 h 1743"/>
              <a:gd name="T18" fmla="*/ 439 w 2780"/>
              <a:gd name="T19" fmla="*/ 1033 h 1743"/>
              <a:gd name="T20" fmla="*/ 482 w 2780"/>
              <a:gd name="T21" fmla="*/ 1040 h 1743"/>
              <a:gd name="T22" fmla="*/ 526 w 2780"/>
              <a:gd name="T23" fmla="*/ 1480 h 1743"/>
              <a:gd name="T24" fmla="*/ 570 w 2780"/>
              <a:gd name="T25" fmla="*/ 1167 h 1743"/>
              <a:gd name="T26" fmla="*/ 614 w 2780"/>
              <a:gd name="T27" fmla="*/ 1131 h 1743"/>
              <a:gd name="T28" fmla="*/ 658 w 2780"/>
              <a:gd name="T29" fmla="*/ 1121 h 1743"/>
              <a:gd name="T30" fmla="*/ 702 w 2780"/>
              <a:gd name="T31" fmla="*/ 1104 h 1743"/>
              <a:gd name="T32" fmla="*/ 746 w 2780"/>
              <a:gd name="T33" fmla="*/ 1128 h 1743"/>
              <a:gd name="T34" fmla="*/ 790 w 2780"/>
              <a:gd name="T35" fmla="*/ 694 h 1743"/>
              <a:gd name="T36" fmla="*/ 834 w 2780"/>
              <a:gd name="T37" fmla="*/ 447 h 1743"/>
              <a:gd name="T38" fmla="*/ 878 w 2780"/>
              <a:gd name="T39" fmla="*/ 892 h 1743"/>
              <a:gd name="T40" fmla="*/ 921 w 2780"/>
              <a:gd name="T41" fmla="*/ 628 h 1743"/>
              <a:gd name="T42" fmla="*/ 966 w 2780"/>
              <a:gd name="T43" fmla="*/ 1465 h 1743"/>
              <a:gd name="T44" fmla="*/ 1010 w 2780"/>
              <a:gd name="T45" fmla="*/ 1126 h 1743"/>
              <a:gd name="T46" fmla="*/ 1054 w 2780"/>
              <a:gd name="T47" fmla="*/ 1136 h 1743"/>
              <a:gd name="T48" fmla="*/ 1097 w 2780"/>
              <a:gd name="T49" fmla="*/ 1123 h 1743"/>
              <a:gd name="T50" fmla="*/ 1141 w 2780"/>
              <a:gd name="T51" fmla="*/ 1097 h 1743"/>
              <a:gd name="T52" fmla="*/ 1185 w 2780"/>
              <a:gd name="T53" fmla="*/ 1075 h 1743"/>
              <a:gd name="T54" fmla="*/ 1229 w 2780"/>
              <a:gd name="T55" fmla="*/ 1070 h 1743"/>
              <a:gd name="T56" fmla="*/ 1273 w 2780"/>
              <a:gd name="T57" fmla="*/ 996 h 1743"/>
              <a:gd name="T58" fmla="*/ 1317 w 2780"/>
              <a:gd name="T59" fmla="*/ 1116 h 1743"/>
              <a:gd name="T60" fmla="*/ 1361 w 2780"/>
              <a:gd name="T61" fmla="*/ 1177 h 1743"/>
              <a:gd name="T62" fmla="*/ 1405 w 2780"/>
              <a:gd name="T63" fmla="*/ 1238 h 1743"/>
              <a:gd name="T64" fmla="*/ 1449 w 2780"/>
              <a:gd name="T65" fmla="*/ 862 h 1743"/>
              <a:gd name="T66" fmla="*/ 1493 w 2780"/>
              <a:gd name="T67" fmla="*/ 1143 h 1743"/>
              <a:gd name="T68" fmla="*/ 1537 w 2780"/>
              <a:gd name="T69" fmla="*/ 1133 h 1743"/>
              <a:gd name="T70" fmla="*/ 1581 w 2780"/>
              <a:gd name="T71" fmla="*/ 1058 h 1743"/>
              <a:gd name="T72" fmla="*/ 1625 w 2780"/>
              <a:gd name="T73" fmla="*/ 1182 h 1743"/>
              <a:gd name="T74" fmla="*/ 1669 w 2780"/>
              <a:gd name="T75" fmla="*/ 1194 h 1743"/>
              <a:gd name="T76" fmla="*/ 1712 w 2780"/>
              <a:gd name="T77" fmla="*/ 1143 h 1743"/>
              <a:gd name="T78" fmla="*/ 1757 w 2780"/>
              <a:gd name="T79" fmla="*/ 1214 h 1743"/>
              <a:gd name="T80" fmla="*/ 1801 w 2780"/>
              <a:gd name="T81" fmla="*/ 958 h 1743"/>
              <a:gd name="T82" fmla="*/ 1845 w 2780"/>
              <a:gd name="T83" fmla="*/ 613 h 1743"/>
              <a:gd name="T84" fmla="*/ 1888 w 2780"/>
              <a:gd name="T85" fmla="*/ 855 h 1743"/>
              <a:gd name="T86" fmla="*/ 1932 w 2780"/>
              <a:gd name="T87" fmla="*/ 606 h 1743"/>
              <a:gd name="T88" fmla="*/ 1976 w 2780"/>
              <a:gd name="T89" fmla="*/ 1521 h 1743"/>
              <a:gd name="T90" fmla="*/ 2020 w 2780"/>
              <a:gd name="T91" fmla="*/ 1165 h 1743"/>
              <a:gd name="T92" fmla="*/ 2064 w 2780"/>
              <a:gd name="T93" fmla="*/ 1189 h 1743"/>
              <a:gd name="T94" fmla="*/ 2108 w 2780"/>
              <a:gd name="T95" fmla="*/ 1172 h 1743"/>
              <a:gd name="T96" fmla="*/ 2152 w 2780"/>
              <a:gd name="T97" fmla="*/ 1131 h 1743"/>
              <a:gd name="T98" fmla="*/ 2196 w 2780"/>
              <a:gd name="T99" fmla="*/ 74 h 1743"/>
              <a:gd name="T100" fmla="*/ 2240 w 2780"/>
              <a:gd name="T101" fmla="*/ 979 h 1743"/>
              <a:gd name="T102" fmla="*/ 2284 w 2780"/>
              <a:gd name="T103" fmla="*/ 1065 h 1743"/>
              <a:gd name="T104" fmla="*/ 2328 w 2780"/>
              <a:gd name="T105" fmla="*/ 1133 h 1743"/>
              <a:gd name="T106" fmla="*/ 2372 w 2780"/>
              <a:gd name="T107" fmla="*/ 921 h 1743"/>
              <a:gd name="T108" fmla="*/ 2416 w 2780"/>
              <a:gd name="T109" fmla="*/ 1155 h 1743"/>
              <a:gd name="T110" fmla="*/ 2460 w 2780"/>
              <a:gd name="T111" fmla="*/ 1187 h 1743"/>
              <a:gd name="T112" fmla="*/ 2503 w 2780"/>
              <a:gd name="T113" fmla="*/ 1155 h 1743"/>
              <a:gd name="T114" fmla="*/ 2547 w 2780"/>
              <a:gd name="T115" fmla="*/ 1119 h 1743"/>
              <a:gd name="T116" fmla="*/ 2592 w 2780"/>
              <a:gd name="T117" fmla="*/ 1107 h 1743"/>
              <a:gd name="T118" fmla="*/ 2635 w 2780"/>
              <a:gd name="T119" fmla="*/ 1006 h 1743"/>
              <a:gd name="T120" fmla="*/ 2679 w 2780"/>
              <a:gd name="T121" fmla="*/ 1443 h 1743"/>
              <a:gd name="T122" fmla="*/ 2723 w 2780"/>
              <a:gd name="T123" fmla="*/ 738 h 1743"/>
              <a:gd name="T124" fmla="*/ 2767 w 2780"/>
              <a:gd name="T125" fmla="*/ 564 h 17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780" h="1743">
                <a:moveTo>
                  <a:pt x="0" y="1153"/>
                </a:moveTo>
                <a:lnTo>
                  <a:pt x="0" y="1172"/>
                </a:lnTo>
                <a:lnTo>
                  <a:pt x="1" y="1194"/>
                </a:lnTo>
                <a:lnTo>
                  <a:pt x="1" y="1211"/>
                </a:lnTo>
                <a:lnTo>
                  <a:pt x="2" y="1204"/>
                </a:lnTo>
                <a:lnTo>
                  <a:pt x="2" y="1192"/>
                </a:lnTo>
                <a:lnTo>
                  <a:pt x="3" y="1192"/>
                </a:lnTo>
                <a:lnTo>
                  <a:pt x="4" y="1199"/>
                </a:lnTo>
                <a:lnTo>
                  <a:pt x="4" y="1219"/>
                </a:lnTo>
                <a:lnTo>
                  <a:pt x="4" y="1223"/>
                </a:lnTo>
                <a:lnTo>
                  <a:pt x="5" y="1209"/>
                </a:lnTo>
                <a:lnTo>
                  <a:pt x="6" y="1199"/>
                </a:lnTo>
                <a:lnTo>
                  <a:pt x="6" y="1216"/>
                </a:lnTo>
                <a:lnTo>
                  <a:pt x="7" y="1231"/>
                </a:lnTo>
                <a:lnTo>
                  <a:pt x="7" y="1226"/>
                </a:lnTo>
                <a:lnTo>
                  <a:pt x="8" y="1221"/>
                </a:lnTo>
                <a:lnTo>
                  <a:pt x="8" y="1221"/>
                </a:lnTo>
                <a:lnTo>
                  <a:pt x="9" y="1223"/>
                </a:lnTo>
                <a:lnTo>
                  <a:pt x="10" y="1223"/>
                </a:lnTo>
                <a:lnTo>
                  <a:pt x="10" y="1226"/>
                </a:lnTo>
                <a:lnTo>
                  <a:pt x="11" y="1226"/>
                </a:lnTo>
                <a:lnTo>
                  <a:pt x="11" y="1223"/>
                </a:lnTo>
                <a:lnTo>
                  <a:pt x="12" y="1223"/>
                </a:lnTo>
                <a:lnTo>
                  <a:pt x="12" y="1236"/>
                </a:lnTo>
                <a:lnTo>
                  <a:pt x="13" y="1238"/>
                </a:lnTo>
                <a:lnTo>
                  <a:pt x="14" y="1238"/>
                </a:lnTo>
                <a:lnTo>
                  <a:pt x="14" y="1238"/>
                </a:lnTo>
                <a:lnTo>
                  <a:pt x="14" y="1241"/>
                </a:lnTo>
                <a:lnTo>
                  <a:pt x="15" y="1250"/>
                </a:lnTo>
                <a:lnTo>
                  <a:pt x="16" y="1255"/>
                </a:lnTo>
                <a:lnTo>
                  <a:pt x="16" y="1258"/>
                </a:lnTo>
                <a:lnTo>
                  <a:pt x="17" y="1250"/>
                </a:lnTo>
                <a:lnTo>
                  <a:pt x="17" y="1258"/>
                </a:lnTo>
                <a:lnTo>
                  <a:pt x="18" y="1248"/>
                </a:lnTo>
                <a:lnTo>
                  <a:pt x="18" y="1243"/>
                </a:lnTo>
                <a:lnTo>
                  <a:pt x="19" y="1243"/>
                </a:lnTo>
                <a:lnTo>
                  <a:pt x="20" y="1228"/>
                </a:lnTo>
                <a:lnTo>
                  <a:pt x="20" y="1226"/>
                </a:lnTo>
                <a:lnTo>
                  <a:pt x="21" y="1226"/>
                </a:lnTo>
                <a:lnTo>
                  <a:pt x="21" y="1221"/>
                </a:lnTo>
                <a:lnTo>
                  <a:pt x="22" y="1211"/>
                </a:lnTo>
                <a:lnTo>
                  <a:pt x="22" y="1197"/>
                </a:lnTo>
                <a:lnTo>
                  <a:pt x="23" y="1199"/>
                </a:lnTo>
                <a:lnTo>
                  <a:pt x="24" y="1209"/>
                </a:lnTo>
                <a:lnTo>
                  <a:pt x="24" y="1223"/>
                </a:lnTo>
                <a:lnTo>
                  <a:pt x="24" y="1243"/>
                </a:lnTo>
                <a:lnTo>
                  <a:pt x="25" y="1243"/>
                </a:lnTo>
                <a:lnTo>
                  <a:pt x="26" y="1228"/>
                </a:lnTo>
                <a:lnTo>
                  <a:pt x="26" y="1214"/>
                </a:lnTo>
                <a:lnTo>
                  <a:pt x="27" y="1211"/>
                </a:lnTo>
                <a:lnTo>
                  <a:pt x="27" y="1214"/>
                </a:lnTo>
                <a:lnTo>
                  <a:pt x="28" y="1214"/>
                </a:lnTo>
                <a:lnTo>
                  <a:pt x="28" y="1204"/>
                </a:lnTo>
                <a:lnTo>
                  <a:pt x="29" y="1207"/>
                </a:lnTo>
                <a:lnTo>
                  <a:pt x="30" y="1207"/>
                </a:lnTo>
                <a:lnTo>
                  <a:pt x="30" y="1216"/>
                </a:lnTo>
                <a:lnTo>
                  <a:pt x="31" y="1211"/>
                </a:lnTo>
                <a:lnTo>
                  <a:pt x="31" y="1204"/>
                </a:lnTo>
                <a:lnTo>
                  <a:pt x="32" y="1187"/>
                </a:lnTo>
                <a:lnTo>
                  <a:pt x="32" y="1177"/>
                </a:lnTo>
                <a:lnTo>
                  <a:pt x="33" y="1175"/>
                </a:lnTo>
                <a:lnTo>
                  <a:pt x="34" y="1192"/>
                </a:lnTo>
                <a:lnTo>
                  <a:pt x="34" y="1209"/>
                </a:lnTo>
                <a:lnTo>
                  <a:pt x="34" y="1221"/>
                </a:lnTo>
                <a:lnTo>
                  <a:pt x="35" y="1219"/>
                </a:lnTo>
                <a:lnTo>
                  <a:pt x="36" y="1209"/>
                </a:lnTo>
                <a:lnTo>
                  <a:pt x="36" y="1199"/>
                </a:lnTo>
                <a:lnTo>
                  <a:pt x="37" y="1197"/>
                </a:lnTo>
                <a:lnTo>
                  <a:pt x="37" y="1211"/>
                </a:lnTo>
                <a:lnTo>
                  <a:pt x="38" y="1219"/>
                </a:lnTo>
                <a:lnTo>
                  <a:pt x="38" y="1211"/>
                </a:lnTo>
                <a:lnTo>
                  <a:pt x="39" y="1197"/>
                </a:lnTo>
                <a:lnTo>
                  <a:pt x="40" y="1197"/>
                </a:lnTo>
                <a:lnTo>
                  <a:pt x="40" y="1197"/>
                </a:lnTo>
                <a:lnTo>
                  <a:pt x="41" y="1207"/>
                </a:lnTo>
                <a:lnTo>
                  <a:pt x="41" y="1204"/>
                </a:lnTo>
                <a:lnTo>
                  <a:pt x="42" y="1204"/>
                </a:lnTo>
                <a:lnTo>
                  <a:pt x="42" y="1194"/>
                </a:lnTo>
                <a:lnTo>
                  <a:pt x="43" y="1187"/>
                </a:lnTo>
                <a:lnTo>
                  <a:pt x="44" y="1192"/>
                </a:lnTo>
                <a:lnTo>
                  <a:pt x="44" y="1204"/>
                </a:lnTo>
                <a:lnTo>
                  <a:pt x="44" y="1216"/>
                </a:lnTo>
                <a:lnTo>
                  <a:pt x="45" y="1211"/>
                </a:lnTo>
                <a:lnTo>
                  <a:pt x="46" y="1214"/>
                </a:lnTo>
                <a:lnTo>
                  <a:pt x="46" y="1211"/>
                </a:lnTo>
                <a:lnTo>
                  <a:pt x="47" y="1219"/>
                </a:lnTo>
                <a:lnTo>
                  <a:pt x="47" y="1221"/>
                </a:lnTo>
                <a:lnTo>
                  <a:pt x="48" y="1221"/>
                </a:lnTo>
                <a:lnTo>
                  <a:pt x="48" y="1211"/>
                </a:lnTo>
                <a:lnTo>
                  <a:pt x="49" y="1207"/>
                </a:lnTo>
                <a:lnTo>
                  <a:pt x="50" y="1204"/>
                </a:lnTo>
                <a:lnTo>
                  <a:pt x="50" y="1207"/>
                </a:lnTo>
                <a:lnTo>
                  <a:pt x="51" y="1214"/>
                </a:lnTo>
                <a:lnTo>
                  <a:pt x="51" y="1214"/>
                </a:lnTo>
                <a:lnTo>
                  <a:pt x="52" y="1216"/>
                </a:lnTo>
                <a:lnTo>
                  <a:pt x="52" y="1211"/>
                </a:lnTo>
                <a:lnTo>
                  <a:pt x="53" y="1204"/>
                </a:lnTo>
                <a:lnTo>
                  <a:pt x="54" y="1219"/>
                </a:lnTo>
                <a:lnTo>
                  <a:pt x="54" y="1223"/>
                </a:lnTo>
                <a:lnTo>
                  <a:pt x="54" y="1228"/>
                </a:lnTo>
                <a:lnTo>
                  <a:pt x="55" y="1226"/>
                </a:lnTo>
                <a:lnTo>
                  <a:pt x="56" y="1223"/>
                </a:lnTo>
                <a:lnTo>
                  <a:pt x="56" y="1221"/>
                </a:lnTo>
                <a:lnTo>
                  <a:pt x="57" y="1219"/>
                </a:lnTo>
                <a:lnTo>
                  <a:pt x="57" y="1226"/>
                </a:lnTo>
                <a:lnTo>
                  <a:pt x="58" y="1221"/>
                </a:lnTo>
                <a:lnTo>
                  <a:pt x="58" y="1219"/>
                </a:lnTo>
                <a:lnTo>
                  <a:pt x="59" y="1219"/>
                </a:lnTo>
                <a:lnTo>
                  <a:pt x="60" y="1207"/>
                </a:lnTo>
                <a:lnTo>
                  <a:pt x="60" y="1199"/>
                </a:lnTo>
                <a:lnTo>
                  <a:pt x="61" y="1201"/>
                </a:lnTo>
                <a:lnTo>
                  <a:pt x="61" y="1207"/>
                </a:lnTo>
                <a:lnTo>
                  <a:pt x="62" y="1214"/>
                </a:lnTo>
                <a:lnTo>
                  <a:pt x="62" y="1219"/>
                </a:lnTo>
                <a:lnTo>
                  <a:pt x="63" y="1223"/>
                </a:lnTo>
                <a:lnTo>
                  <a:pt x="64" y="1226"/>
                </a:lnTo>
                <a:lnTo>
                  <a:pt x="64" y="1223"/>
                </a:lnTo>
                <a:lnTo>
                  <a:pt x="64" y="1226"/>
                </a:lnTo>
                <a:lnTo>
                  <a:pt x="65" y="1228"/>
                </a:lnTo>
                <a:lnTo>
                  <a:pt x="66" y="1243"/>
                </a:lnTo>
                <a:lnTo>
                  <a:pt x="66" y="1241"/>
                </a:lnTo>
                <a:lnTo>
                  <a:pt x="67" y="1238"/>
                </a:lnTo>
                <a:lnTo>
                  <a:pt x="67" y="1231"/>
                </a:lnTo>
                <a:lnTo>
                  <a:pt x="68" y="1231"/>
                </a:lnTo>
                <a:lnTo>
                  <a:pt x="68" y="1223"/>
                </a:lnTo>
                <a:lnTo>
                  <a:pt x="69" y="1207"/>
                </a:lnTo>
                <a:lnTo>
                  <a:pt x="70" y="1201"/>
                </a:lnTo>
                <a:lnTo>
                  <a:pt x="70" y="1201"/>
                </a:lnTo>
                <a:lnTo>
                  <a:pt x="71" y="1189"/>
                </a:lnTo>
                <a:lnTo>
                  <a:pt x="71" y="1170"/>
                </a:lnTo>
                <a:lnTo>
                  <a:pt x="72" y="1158"/>
                </a:lnTo>
                <a:lnTo>
                  <a:pt x="72" y="1160"/>
                </a:lnTo>
                <a:lnTo>
                  <a:pt x="73" y="1172"/>
                </a:lnTo>
                <a:lnTo>
                  <a:pt x="74" y="1187"/>
                </a:lnTo>
                <a:lnTo>
                  <a:pt x="74" y="1185"/>
                </a:lnTo>
                <a:lnTo>
                  <a:pt x="74" y="1163"/>
                </a:lnTo>
                <a:lnTo>
                  <a:pt x="75" y="1128"/>
                </a:lnTo>
                <a:lnTo>
                  <a:pt x="76" y="1099"/>
                </a:lnTo>
                <a:lnTo>
                  <a:pt x="76" y="1075"/>
                </a:lnTo>
                <a:lnTo>
                  <a:pt x="77" y="1058"/>
                </a:lnTo>
                <a:lnTo>
                  <a:pt x="77" y="1048"/>
                </a:lnTo>
                <a:lnTo>
                  <a:pt x="78" y="1060"/>
                </a:lnTo>
                <a:lnTo>
                  <a:pt x="78" y="1067"/>
                </a:lnTo>
                <a:lnTo>
                  <a:pt x="79" y="1070"/>
                </a:lnTo>
                <a:lnTo>
                  <a:pt x="80" y="1070"/>
                </a:lnTo>
                <a:lnTo>
                  <a:pt x="80" y="1058"/>
                </a:lnTo>
                <a:lnTo>
                  <a:pt x="81" y="1065"/>
                </a:lnTo>
                <a:lnTo>
                  <a:pt x="81" y="1079"/>
                </a:lnTo>
                <a:lnTo>
                  <a:pt x="82" y="1087"/>
                </a:lnTo>
                <a:lnTo>
                  <a:pt x="82" y="1107"/>
                </a:lnTo>
                <a:lnTo>
                  <a:pt x="83" y="1126"/>
                </a:lnTo>
                <a:lnTo>
                  <a:pt x="84" y="1138"/>
                </a:lnTo>
                <a:lnTo>
                  <a:pt x="84" y="1155"/>
                </a:lnTo>
                <a:lnTo>
                  <a:pt x="84" y="1175"/>
                </a:lnTo>
                <a:lnTo>
                  <a:pt x="85" y="1175"/>
                </a:lnTo>
                <a:lnTo>
                  <a:pt x="86" y="1179"/>
                </a:lnTo>
                <a:lnTo>
                  <a:pt x="86" y="1182"/>
                </a:lnTo>
                <a:lnTo>
                  <a:pt x="87" y="1192"/>
                </a:lnTo>
                <a:lnTo>
                  <a:pt x="87" y="1209"/>
                </a:lnTo>
                <a:lnTo>
                  <a:pt x="88" y="1214"/>
                </a:lnTo>
                <a:lnTo>
                  <a:pt x="88" y="1207"/>
                </a:lnTo>
                <a:lnTo>
                  <a:pt x="89" y="1207"/>
                </a:lnTo>
                <a:lnTo>
                  <a:pt x="90" y="1211"/>
                </a:lnTo>
                <a:lnTo>
                  <a:pt x="90" y="1226"/>
                </a:lnTo>
                <a:lnTo>
                  <a:pt x="91" y="1233"/>
                </a:lnTo>
                <a:lnTo>
                  <a:pt x="91" y="1231"/>
                </a:lnTo>
                <a:lnTo>
                  <a:pt x="92" y="1223"/>
                </a:lnTo>
                <a:lnTo>
                  <a:pt x="92" y="1221"/>
                </a:lnTo>
                <a:lnTo>
                  <a:pt x="93" y="1226"/>
                </a:lnTo>
                <a:lnTo>
                  <a:pt x="94" y="1238"/>
                </a:lnTo>
                <a:lnTo>
                  <a:pt x="94" y="1253"/>
                </a:lnTo>
                <a:lnTo>
                  <a:pt x="94" y="1277"/>
                </a:lnTo>
                <a:lnTo>
                  <a:pt x="95" y="1299"/>
                </a:lnTo>
                <a:lnTo>
                  <a:pt x="96" y="1312"/>
                </a:lnTo>
                <a:lnTo>
                  <a:pt x="96" y="1277"/>
                </a:lnTo>
                <a:lnTo>
                  <a:pt x="97" y="1209"/>
                </a:lnTo>
                <a:lnTo>
                  <a:pt x="97" y="1087"/>
                </a:lnTo>
                <a:lnTo>
                  <a:pt x="98" y="887"/>
                </a:lnTo>
                <a:lnTo>
                  <a:pt x="98" y="638"/>
                </a:lnTo>
                <a:lnTo>
                  <a:pt x="99" y="403"/>
                </a:lnTo>
                <a:lnTo>
                  <a:pt x="100" y="237"/>
                </a:lnTo>
                <a:lnTo>
                  <a:pt x="100" y="130"/>
                </a:lnTo>
                <a:lnTo>
                  <a:pt x="101" y="78"/>
                </a:lnTo>
                <a:lnTo>
                  <a:pt x="101" y="64"/>
                </a:lnTo>
                <a:lnTo>
                  <a:pt x="102" y="78"/>
                </a:lnTo>
                <a:lnTo>
                  <a:pt x="102" y="157"/>
                </a:lnTo>
                <a:lnTo>
                  <a:pt x="103" y="315"/>
                </a:lnTo>
                <a:lnTo>
                  <a:pt x="104" y="591"/>
                </a:lnTo>
                <a:lnTo>
                  <a:pt x="104" y="904"/>
                </a:lnTo>
                <a:lnTo>
                  <a:pt x="104" y="1216"/>
                </a:lnTo>
                <a:lnTo>
                  <a:pt x="105" y="1407"/>
                </a:lnTo>
                <a:lnTo>
                  <a:pt x="106" y="1377"/>
                </a:lnTo>
                <a:lnTo>
                  <a:pt x="106" y="1299"/>
                </a:lnTo>
                <a:lnTo>
                  <a:pt x="107" y="1267"/>
                </a:lnTo>
                <a:lnTo>
                  <a:pt x="107" y="1282"/>
                </a:lnTo>
                <a:lnTo>
                  <a:pt x="108" y="1304"/>
                </a:lnTo>
                <a:lnTo>
                  <a:pt x="109" y="1289"/>
                </a:lnTo>
                <a:lnTo>
                  <a:pt x="109" y="1263"/>
                </a:lnTo>
                <a:lnTo>
                  <a:pt x="110" y="1241"/>
                </a:lnTo>
                <a:lnTo>
                  <a:pt x="110" y="1243"/>
                </a:lnTo>
                <a:lnTo>
                  <a:pt x="111" y="1255"/>
                </a:lnTo>
                <a:lnTo>
                  <a:pt x="111" y="1275"/>
                </a:lnTo>
                <a:lnTo>
                  <a:pt x="112" y="1272"/>
                </a:lnTo>
                <a:lnTo>
                  <a:pt x="113" y="1265"/>
                </a:lnTo>
                <a:lnTo>
                  <a:pt x="113" y="1260"/>
                </a:lnTo>
                <a:lnTo>
                  <a:pt x="114" y="1275"/>
                </a:lnTo>
                <a:lnTo>
                  <a:pt x="114" y="1270"/>
                </a:lnTo>
                <a:lnTo>
                  <a:pt x="115" y="1275"/>
                </a:lnTo>
                <a:lnTo>
                  <a:pt x="115" y="1270"/>
                </a:lnTo>
                <a:lnTo>
                  <a:pt x="116" y="1263"/>
                </a:lnTo>
                <a:lnTo>
                  <a:pt x="117" y="1260"/>
                </a:lnTo>
                <a:lnTo>
                  <a:pt x="117" y="1270"/>
                </a:lnTo>
                <a:lnTo>
                  <a:pt x="117" y="1258"/>
                </a:lnTo>
                <a:lnTo>
                  <a:pt x="118" y="1260"/>
                </a:lnTo>
                <a:lnTo>
                  <a:pt x="119" y="1263"/>
                </a:lnTo>
                <a:lnTo>
                  <a:pt x="119" y="1270"/>
                </a:lnTo>
                <a:lnTo>
                  <a:pt x="120" y="1267"/>
                </a:lnTo>
                <a:lnTo>
                  <a:pt x="120" y="1265"/>
                </a:lnTo>
                <a:lnTo>
                  <a:pt x="121" y="1255"/>
                </a:lnTo>
                <a:lnTo>
                  <a:pt x="121" y="1253"/>
                </a:lnTo>
                <a:lnTo>
                  <a:pt x="122" y="1248"/>
                </a:lnTo>
                <a:lnTo>
                  <a:pt x="123" y="1248"/>
                </a:lnTo>
                <a:lnTo>
                  <a:pt x="123" y="1243"/>
                </a:lnTo>
                <a:lnTo>
                  <a:pt x="124" y="1243"/>
                </a:lnTo>
                <a:lnTo>
                  <a:pt x="124" y="1236"/>
                </a:lnTo>
                <a:lnTo>
                  <a:pt x="125" y="1245"/>
                </a:lnTo>
                <a:lnTo>
                  <a:pt x="125" y="1245"/>
                </a:lnTo>
                <a:lnTo>
                  <a:pt x="126" y="1248"/>
                </a:lnTo>
                <a:lnTo>
                  <a:pt x="127" y="1245"/>
                </a:lnTo>
                <a:lnTo>
                  <a:pt x="127" y="1245"/>
                </a:lnTo>
                <a:lnTo>
                  <a:pt x="127" y="1253"/>
                </a:lnTo>
                <a:lnTo>
                  <a:pt x="128" y="1248"/>
                </a:lnTo>
                <a:lnTo>
                  <a:pt x="129" y="1245"/>
                </a:lnTo>
                <a:lnTo>
                  <a:pt x="129" y="1231"/>
                </a:lnTo>
                <a:lnTo>
                  <a:pt x="130" y="1214"/>
                </a:lnTo>
                <a:lnTo>
                  <a:pt x="130" y="1214"/>
                </a:lnTo>
                <a:lnTo>
                  <a:pt x="131" y="1214"/>
                </a:lnTo>
                <a:lnTo>
                  <a:pt x="131" y="1226"/>
                </a:lnTo>
                <a:lnTo>
                  <a:pt x="132" y="1221"/>
                </a:lnTo>
                <a:lnTo>
                  <a:pt x="133" y="1216"/>
                </a:lnTo>
                <a:lnTo>
                  <a:pt x="133" y="1207"/>
                </a:lnTo>
                <a:lnTo>
                  <a:pt x="134" y="1207"/>
                </a:lnTo>
                <a:lnTo>
                  <a:pt x="134" y="1204"/>
                </a:lnTo>
                <a:lnTo>
                  <a:pt x="135" y="1201"/>
                </a:lnTo>
                <a:lnTo>
                  <a:pt x="135" y="1194"/>
                </a:lnTo>
                <a:lnTo>
                  <a:pt x="136" y="1187"/>
                </a:lnTo>
                <a:lnTo>
                  <a:pt x="137" y="1187"/>
                </a:lnTo>
                <a:lnTo>
                  <a:pt x="137" y="1182"/>
                </a:lnTo>
                <a:lnTo>
                  <a:pt x="137" y="1177"/>
                </a:lnTo>
                <a:lnTo>
                  <a:pt x="138" y="1172"/>
                </a:lnTo>
                <a:lnTo>
                  <a:pt x="139" y="1160"/>
                </a:lnTo>
                <a:lnTo>
                  <a:pt x="139" y="1150"/>
                </a:lnTo>
                <a:lnTo>
                  <a:pt x="140" y="1150"/>
                </a:lnTo>
                <a:lnTo>
                  <a:pt x="140" y="1148"/>
                </a:lnTo>
                <a:lnTo>
                  <a:pt x="141" y="1145"/>
                </a:lnTo>
                <a:lnTo>
                  <a:pt x="141" y="1145"/>
                </a:lnTo>
                <a:lnTo>
                  <a:pt x="142" y="1138"/>
                </a:lnTo>
                <a:lnTo>
                  <a:pt x="143" y="1119"/>
                </a:lnTo>
                <a:lnTo>
                  <a:pt x="143" y="1104"/>
                </a:lnTo>
                <a:lnTo>
                  <a:pt x="144" y="1094"/>
                </a:lnTo>
                <a:lnTo>
                  <a:pt x="144" y="1089"/>
                </a:lnTo>
                <a:lnTo>
                  <a:pt x="145" y="1079"/>
                </a:lnTo>
                <a:lnTo>
                  <a:pt x="145" y="1063"/>
                </a:lnTo>
                <a:lnTo>
                  <a:pt x="146" y="1045"/>
                </a:lnTo>
                <a:lnTo>
                  <a:pt x="147" y="1043"/>
                </a:lnTo>
                <a:lnTo>
                  <a:pt x="147" y="1050"/>
                </a:lnTo>
                <a:lnTo>
                  <a:pt x="147" y="1050"/>
                </a:lnTo>
                <a:lnTo>
                  <a:pt x="148" y="1036"/>
                </a:lnTo>
                <a:lnTo>
                  <a:pt x="149" y="1016"/>
                </a:lnTo>
                <a:lnTo>
                  <a:pt x="149" y="989"/>
                </a:lnTo>
                <a:lnTo>
                  <a:pt x="150" y="977"/>
                </a:lnTo>
                <a:lnTo>
                  <a:pt x="150" y="960"/>
                </a:lnTo>
                <a:lnTo>
                  <a:pt x="151" y="950"/>
                </a:lnTo>
                <a:lnTo>
                  <a:pt x="151" y="940"/>
                </a:lnTo>
                <a:lnTo>
                  <a:pt x="152" y="916"/>
                </a:lnTo>
                <a:lnTo>
                  <a:pt x="153" y="887"/>
                </a:lnTo>
                <a:lnTo>
                  <a:pt x="153" y="865"/>
                </a:lnTo>
                <a:lnTo>
                  <a:pt x="154" y="855"/>
                </a:lnTo>
                <a:lnTo>
                  <a:pt x="154" y="848"/>
                </a:lnTo>
                <a:lnTo>
                  <a:pt x="155" y="840"/>
                </a:lnTo>
                <a:lnTo>
                  <a:pt x="155" y="840"/>
                </a:lnTo>
                <a:lnTo>
                  <a:pt x="156" y="833"/>
                </a:lnTo>
                <a:lnTo>
                  <a:pt x="156" y="818"/>
                </a:lnTo>
                <a:lnTo>
                  <a:pt x="157" y="809"/>
                </a:lnTo>
                <a:lnTo>
                  <a:pt x="157" y="803"/>
                </a:lnTo>
                <a:lnTo>
                  <a:pt x="158" y="806"/>
                </a:lnTo>
                <a:lnTo>
                  <a:pt x="159" y="806"/>
                </a:lnTo>
                <a:lnTo>
                  <a:pt x="159" y="809"/>
                </a:lnTo>
                <a:lnTo>
                  <a:pt x="160" y="801"/>
                </a:lnTo>
                <a:lnTo>
                  <a:pt x="160" y="809"/>
                </a:lnTo>
                <a:lnTo>
                  <a:pt x="161" y="813"/>
                </a:lnTo>
                <a:lnTo>
                  <a:pt x="161" y="821"/>
                </a:lnTo>
                <a:lnTo>
                  <a:pt x="162" y="838"/>
                </a:lnTo>
                <a:lnTo>
                  <a:pt x="163" y="845"/>
                </a:lnTo>
                <a:lnTo>
                  <a:pt x="163" y="845"/>
                </a:lnTo>
                <a:lnTo>
                  <a:pt x="164" y="850"/>
                </a:lnTo>
                <a:lnTo>
                  <a:pt x="164" y="870"/>
                </a:lnTo>
                <a:lnTo>
                  <a:pt x="165" y="889"/>
                </a:lnTo>
                <a:lnTo>
                  <a:pt x="165" y="904"/>
                </a:lnTo>
                <a:lnTo>
                  <a:pt x="166" y="911"/>
                </a:lnTo>
                <a:lnTo>
                  <a:pt x="166" y="916"/>
                </a:lnTo>
                <a:lnTo>
                  <a:pt x="167" y="931"/>
                </a:lnTo>
                <a:lnTo>
                  <a:pt x="167" y="955"/>
                </a:lnTo>
                <a:lnTo>
                  <a:pt x="168" y="970"/>
                </a:lnTo>
                <a:lnTo>
                  <a:pt x="169" y="992"/>
                </a:lnTo>
                <a:lnTo>
                  <a:pt x="169" y="996"/>
                </a:lnTo>
                <a:lnTo>
                  <a:pt x="170" y="996"/>
                </a:lnTo>
                <a:lnTo>
                  <a:pt x="170" y="1011"/>
                </a:lnTo>
                <a:lnTo>
                  <a:pt x="171" y="1028"/>
                </a:lnTo>
                <a:lnTo>
                  <a:pt x="171" y="1058"/>
                </a:lnTo>
                <a:lnTo>
                  <a:pt x="172" y="1075"/>
                </a:lnTo>
                <a:lnTo>
                  <a:pt x="173" y="1079"/>
                </a:lnTo>
                <a:lnTo>
                  <a:pt x="173" y="1079"/>
                </a:lnTo>
                <a:lnTo>
                  <a:pt x="174" y="1097"/>
                </a:lnTo>
                <a:lnTo>
                  <a:pt x="174" y="1114"/>
                </a:lnTo>
                <a:lnTo>
                  <a:pt x="175" y="1136"/>
                </a:lnTo>
                <a:lnTo>
                  <a:pt x="175" y="1141"/>
                </a:lnTo>
                <a:lnTo>
                  <a:pt x="176" y="1123"/>
                </a:lnTo>
                <a:lnTo>
                  <a:pt x="176" y="1123"/>
                </a:lnTo>
                <a:lnTo>
                  <a:pt x="177" y="1136"/>
                </a:lnTo>
                <a:lnTo>
                  <a:pt x="177" y="1150"/>
                </a:lnTo>
                <a:lnTo>
                  <a:pt x="178" y="1145"/>
                </a:lnTo>
                <a:lnTo>
                  <a:pt x="179" y="1150"/>
                </a:lnTo>
                <a:lnTo>
                  <a:pt x="179" y="1153"/>
                </a:lnTo>
                <a:lnTo>
                  <a:pt x="180" y="1158"/>
                </a:lnTo>
                <a:lnTo>
                  <a:pt x="180" y="1167"/>
                </a:lnTo>
                <a:lnTo>
                  <a:pt x="181" y="1170"/>
                </a:lnTo>
                <a:lnTo>
                  <a:pt x="181" y="1170"/>
                </a:lnTo>
                <a:lnTo>
                  <a:pt x="182" y="1167"/>
                </a:lnTo>
                <a:lnTo>
                  <a:pt x="183" y="1172"/>
                </a:lnTo>
                <a:lnTo>
                  <a:pt x="183" y="1167"/>
                </a:lnTo>
                <a:lnTo>
                  <a:pt x="184" y="1175"/>
                </a:lnTo>
                <a:lnTo>
                  <a:pt x="184" y="1192"/>
                </a:lnTo>
                <a:lnTo>
                  <a:pt x="185" y="1194"/>
                </a:lnTo>
                <a:lnTo>
                  <a:pt x="185" y="1192"/>
                </a:lnTo>
                <a:lnTo>
                  <a:pt x="186" y="1177"/>
                </a:lnTo>
                <a:lnTo>
                  <a:pt x="186" y="1189"/>
                </a:lnTo>
                <a:lnTo>
                  <a:pt x="187" y="1204"/>
                </a:lnTo>
                <a:lnTo>
                  <a:pt x="187" y="1223"/>
                </a:lnTo>
                <a:lnTo>
                  <a:pt x="188" y="1236"/>
                </a:lnTo>
                <a:lnTo>
                  <a:pt x="189" y="1221"/>
                </a:lnTo>
                <a:lnTo>
                  <a:pt x="189" y="1214"/>
                </a:lnTo>
                <a:lnTo>
                  <a:pt x="190" y="1216"/>
                </a:lnTo>
                <a:lnTo>
                  <a:pt x="190" y="1238"/>
                </a:lnTo>
                <a:lnTo>
                  <a:pt x="191" y="1236"/>
                </a:lnTo>
                <a:lnTo>
                  <a:pt x="191" y="1243"/>
                </a:lnTo>
                <a:lnTo>
                  <a:pt x="192" y="1233"/>
                </a:lnTo>
                <a:lnTo>
                  <a:pt x="193" y="1223"/>
                </a:lnTo>
                <a:lnTo>
                  <a:pt x="193" y="1216"/>
                </a:lnTo>
                <a:lnTo>
                  <a:pt x="194" y="1216"/>
                </a:lnTo>
                <a:lnTo>
                  <a:pt x="194" y="1219"/>
                </a:lnTo>
                <a:lnTo>
                  <a:pt x="195" y="1219"/>
                </a:lnTo>
                <a:lnTo>
                  <a:pt x="195" y="1221"/>
                </a:lnTo>
                <a:lnTo>
                  <a:pt x="196" y="1228"/>
                </a:lnTo>
                <a:lnTo>
                  <a:pt x="196" y="1226"/>
                </a:lnTo>
                <a:lnTo>
                  <a:pt x="197" y="1231"/>
                </a:lnTo>
                <a:lnTo>
                  <a:pt x="197" y="1221"/>
                </a:lnTo>
                <a:lnTo>
                  <a:pt x="198" y="1214"/>
                </a:lnTo>
                <a:lnTo>
                  <a:pt x="199" y="1209"/>
                </a:lnTo>
                <a:lnTo>
                  <a:pt x="199" y="1216"/>
                </a:lnTo>
                <a:lnTo>
                  <a:pt x="200" y="1216"/>
                </a:lnTo>
                <a:lnTo>
                  <a:pt x="200" y="1207"/>
                </a:lnTo>
                <a:lnTo>
                  <a:pt x="201" y="1197"/>
                </a:lnTo>
                <a:lnTo>
                  <a:pt x="201" y="1197"/>
                </a:lnTo>
                <a:lnTo>
                  <a:pt x="202" y="1204"/>
                </a:lnTo>
                <a:lnTo>
                  <a:pt x="203" y="1207"/>
                </a:lnTo>
                <a:lnTo>
                  <a:pt x="203" y="1192"/>
                </a:lnTo>
                <a:lnTo>
                  <a:pt x="204" y="1197"/>
                </a:lnTo>
                <a:lnTo>
                  <a:pt x="204" y="1189"/>
                </a:lnTo>
                <a:lnTo>
                  <a:pt x="205" y="1194"/>
                </a:lnTo>
                <a:lnTo>
                  <a:pt x="205" y="1192"/>
                </a:lnTo>
                <a:lnTo>
                  <a:pt x="206" y="1189"/>
                </a:lnTo>
                <a:lnTo>
                  <a:pt x="206" y="1187"/>
                </a:lnTo>
                <a:lnTo>
                  <a:pt x="207" y="1185"/>
                </a:lnTo>
                <a:lnTo>
                  <a:pt x="207" y="1201"/>
                </a:lnTo>
                <a:lnTo>
                  <a:pt x="208" y="1199"/>
                </a:lnTo>
                <a:lnTo>
                  <a:pt x="209" y="1199"/>
                </a:lnTo>
                <a:lnTo>
                  <a:pt x="209" y="1194"/>
                </a:lnTo>
                <a:lnTo>
                  <a:pt x="210" y="1185"/>
                </a:lnTo>
                <a:lnTo>
                  <a:pt x="210" y="1185"/>
                </a:lnTo>
                <a:lnTo>
                  <a:pt x="211" y="1189"/>
                </a:lnTo>
                <a:lnTo>
                  <a:pt x="211" y="1182"/>
                </a:lnTo>
                <a:lnTo>
                  <a:pt x="212" y="1177"/>
                </a:lnTo>
                <a:lnTo>
                  <a:pt x="213" y="1177"/>
                </a:lnTo>
                <a:lnTo>
                  <a:pt x="213" y="1179"/>
                </a:lnTo>
                <a:lnTo>
                  <a:pt x="214" y="1197"/>
                </a:lnTo>
                <a:lnTo>
                  <a:pt x="214" y="1209"/>
                </a:lnTo>
                <a:lnTo>
                  <a:pt x="215" y="1201"/>
                </a:lnTo>
                <a:lnTo>
                  <a:pt x="215" y="1194"/>
                </a:lnTo>
                <a:lnTo>
                  <a:pt x="216" y="1182"/>
                </a:lnTo>
                <a:lnTo>
                  <a:pt x="216" y="1177"/>
                </a:lnTo>
                <a:lnTo>
                  <a:pt x="217" y="1185"/>
                </a:lnTo>
                <a:lnTo>
                  <a:pt x="217" y="1189"/>
                </a:lnTo>
                <a:lnTo>
                  <a:pt x="218" y="1189"/>
                </a:lnTo>
                <a:lnTo>
                  <a:pt x="219" y="1197"/>
                </a:lnTo>
                <a:lnTo>
                  <a:pt x="219" y="1192"/>
                </a:lnTo>
                <a:lnTo>
                  <a:pt x="220" y="1185"/>
                </a:lnTo>
                <a:lnTo>
                  <a:pt x="220" y="1185"/>
                </a:lnTo>
                <a:lnTo>
                  <a:pt x="221" y="1197"/>
                </a:lnTo>
                <a:lnTo>
                  <a:pt x="221" y="1199"/>
                </a:lnTo>
                <a:lnTo>
                  <a:pt x="222" y="1209"/>
                </a:lnTo>
                <a:lnTo>
                  <a:pt x="223" y="1199"/>
                </a:lnTo>
                <a:lnTo>
                  <a:pt x="223" y="1207"/>
                </a:lnTo>
                <a:lnTo>
                  <a:pt x="224" y="1204"/>
                </a:lnTo>
                <a:lnTo>
                  <a:pt x="224" y="1221"/>
                </a:lnTo>
                <a:lnTo>
                  <a:pt x="225" y="1216"/>
                </a:lnTo>
                <a:lnTo>
                  <a:pt x="225" y="1209"/>
                </a:lnTo>
                <a:lnTo>
                  <a:pt x="226" y="1204"/>
                </a:lnTo>
                <a:lnTo>
                  <a:pt x="226" y="1194"/>
                </a:lnTo>
                <a:lnTo>
                  <a:pt x="227" y="1189"/>
                </a:lnTo>
                <a:lnTo>
                  <a:pt x="227" y="1194"/>
                </a:lnTo>
                <a:lnTo>
                  <a:pt x="228" y="1197"/>
                </a:lnTo>
                <a:lnTo>
                  <a:pt x="229" y="1201"/>
                </a:lnTo>
                <a:lnTo>
                  <a:pt x="229" y="1209"/>
                </a:lnTo>
                <a:lnTo>
                  <a:pt x="230" y="1209"/>
                </a:lnTo>
                <a:lnTo>
                  <a:pt x="230" y="1214"/>
                </a:lnTo>
                <a:lnTo>
                  <a:pt x="231" y="1223"/>
                </a:lnTo>
                <a:lnTo>
                  <a:pt x="231" y="1223"/>
                </a:lnTo>
                <a:lnTo>
                  <a:pt x="232" y="1223"/>
                </a:lnTo>
                <a:lnTo>
                  <a:pt x="233" y="1216"/>
                </a:lnTo>
                <a:lnTo>
                  <a:pt x="233" y="1214"/>
                </a:lnTo>
                <a:lnTo>
                  <a:pt x="234" y="1211"/>
                </a:lnTo>
                <a:lnTo>
                  <a:pt x="234" y="1216"/>
                </a:lnTo>
                <a:lnTo>
                  <a:pt x="235" y="1211"/>
                </a:lnTo>
                <a:lnTo>
                  <a:pt x="235" y="1201"/>
                </a:lnTo>
                <a:lnTo>
                  <a:pt x="236" y="1199"/>
                </a:lnTo>
                <a:lnTo>
                  <a:pt x="236" y="1189"/>
                </a:lnTo>
                <a:lnTo>
                  <a:pt x="237" y="1204"/>
                </a:lnTo>
                <a:lnTo>
                  <a:pt x="237" y="1219"/>
                </a:lnTo>
                <a:lnTo>
                  <a:pt x="238" y="1228"/>
                </a:lnTo>
                <a:lnTo>
                  <a:pt x="239" y="1228"/>
                </a:lnTo>
                <a:lnTo>
                  <a:pt x="239" y="1221"/>
                </a:lnTo>
                <a:lnTo>
                  <a:pt x="240" y="1211"/>
                </a:lnTo>
                <a:lnTo>
                  <a:pt x="240" y="1207"/>
                </a:lnTo>
                <a:lnTo>
                  <a:pt x="241" y="1219"/>
                </a:lnTo>
                <a:lnTo>
                  <a:pt x="241" y="1216"/>
                </a:lnTo>
                <a:lnTo>
                  <a:pt x="242" y="1219"/>
                </a:lnTo>
                <a:lnTo>
                  <a:pt x="243" y="1214"/>
                </a:lnTo>
                <a:lnTo>
                  <a:pt x="243" y="1199"/>
                </a:lnTo>
                <a:lnTo>
                  <a:pt x="244" y="1197"/>
                </a:lnTo>
                <a:lnTo>
                  <a:pt x="244" y="1199"/>
                </a:lnTo>
                <a:lnTo>
                  <a:pt x="245" y="1214"/>
                </a:lnTo>
                <a:lnTo>
                  <a:pt x="245" y="1219"/>
                </a:lnTo>
                <a:lnTo>
                  <a:pt x="246" y="1228"/>
                </a:lnTo>
                <a:lnTo>
                  <a:pt x="246" y="1211"/>
                </a:lnTo>
                <a:lnTo>
                  <a:pt x="247" y="1197"/>
                </a:lnTo>
                <a:lnTo>
                  <a:pt x="247" y="1192"/>
                </a:lnTo>
                <a:lnTo>
                  <a:pt x="248" y="1194"/>
                </a:lnTo>
                <a:lnTo>
                  <a:pt x="249" y="1199"/>
                </a:lnTo>
                <a:lnTo>
                  <a:pt x="249" y="1207"/>
                </a:lnTo>
                <a:lnTo>
                  <a:pt x="250" y="1216"/>
                </a:lnTo>
                <a:lnTo>
                  <a:pt x="250" y="1226"/>
                </a:lnTo>
                <a:lnTo>
                  <a:pt x="251" y="1226"/>
                </a:lnTo>
                <a:lnTo>
                  <a:pt x="251" y="1223"/>
                </a:lnTo>
                <a:lnTo>
                  <a:pt x="252" y="1207"/>
                </a:lnTo>
                <a:lnTo>
                  <a:pt x="253" y="1197"/>
                </a:lnTo>
                <a:lnTo>
                  <a:pt x="253" y="1194"/>
                </a:lnTo>
                <a:lnTo>
                  <a:pt x="254" y="1199"/>
                </a:lnTo>
                <a:lnTo>
                  <a:pt x="254" y="1204"/>
                </a:lnTo>
                <a:lnTo>
                  <a:pt x="255" y="1201"/>
                </a:lnTo>
                <a:lnTo>
                  <a:pt x="255" y="1192"/>
                </a:lnTo>
                <a:lnTo>
                  <a:pt x="256" y="1179"/>
                </a:lnTo>
                <a:lnTo>
                  <a:pt x="256" y="1182"/>
                </a:lnTo>
                <a:lnTo>
                  <a:pt x="257" y="1172"/>
                </a:lnTo>
                <a:lnTo>
                  <a:pt x="257" y="1165"/>
                </a:lnTo>
                <a:lnTo>
                  <a:pt x="258" y="1153"/>
                </a:lnTo>
                <a:lnTo>
                  <a:pt x="259" y="1148"/>
                </a:lnTo>
                <a:lnTo>
                  <a:pt x="259" y="1143"/>
                </a:lnTo>
                <a:lnTo>
                  <a:pt x="260" y="1138"/>
                </a:lnTo>
                <a:lnTo>
                  <a:pt x="260" y="1119"/>
                </a:lnTo>
                <a:lnTo>
                  <a:pt x="261" y="1099"/>
                </a:lnTo>
                <a:lnTo>
                  <a:pt x="261" y="1077"/>
                </a:lnTo>
                <a:lnTo>
                  <a:pt x="262" y="1065"/>
                </a:lnTo>
                <a:lnTo>
                  <a:pt x="263" y="1065"/>
                </a:lnTo>
                <a:lnTo>
                  <a:pt x="263" y="1063"/>
                </a:lnTo>
                <a:lnTo>
                  <a:pt x="264" y="1063"/>
                </a:lnTo>
                <a:lnTo>
                  <a:pt x="264" y="1067"/>
                </a:lnTo>
                <a:lnTo>
                  <a:pt x="265" y="1063"/>
                </a:lnTo>
                <a:lnTo>
                  <a:pt x="265" y="1058"/>
                </a:lnTo>
                <a:lnTo>
                  <a:pt x="266" y="1045"/>
                </a:lnTo>
                <a:lnTo>
                  <a:pt x="266" y="1038"/>
                </a:lnTo>
                <a:lnTo>
                  <a:pt x="267" y="1063"/>
                </a:lnTo>
                <a:lnTo>
                  <a:pt x="267" y="1092"/>
                </a:lnTo>
                <a:lnTo>
                  <a:pt x="268" y="1119"/>
                </a:lnTo>
                <a:lnTo>
                  <a:pt x="269" y="1131"/>
                </a:lnTo>
                <a:lnTo>
                  <a:pt x="269" y="1131"/>
                </a:lnTo>
                <a:lnTo>
                  <a:pt x="270" y="1133"/>
                </a:lnTo>
                <a:lnTo>
                  <a:pt x="270" y="1155"/>
                </a:lnTo>
                <a:lnTo>
                  <a:pt x="271" y="1175"/>
                </a:lnTo>
                <a:lnTo>
                  <a:pt x="271" y="1201"/>
                </a:lnTo>
                <a:lnTo>
                  <a:pt x="272" y="1209"/>
                </a:lnTo>
                <a:lnTo>
                  <a:pt x="273" y="1204"/>
                </a:lnTo>
                <a:lnTo>
                  <a:pt x="273" y="1197"/>
                </a:lnTo>
                <a:lnTo>
                  <a:pt x="274" y="1194"/>
                </a:lnTo>
                <a:lnTo>
                  <a:pt x="274" y="1192"/>
                </a:lnTo>
                <a:lnTo>
                  <a:pt x="275" y="1199"/>
                </a:lnTo>
                <a:lnTo>
                  <a:pt x="276" y="1211"/>
                </a:lnTo>
                <a:lnTo>
                  <a:pt x="276" y="1214"/>
                </a:lnTo>
                <a:lnTo>
                  <a:pt x="276" y="1199"/>
                </a:lnTo>
                <a:lnTo>
                  <a:pt x="277" y="1197"/>
                </a:lnTo>
                <a:lnTo>
                  <a:pt x="278" y="1201"/>
                </a:lnTo>
                <a:lnTo>
                  <a:pt x="278" y="1216"/>
                </a:lnTo>
                <a:lnTo>
                  <a:pt x="279" y="1221"/>
                </a:lnTo>
                <a:lnTo>
                  <a:pt x="279" y="1226"/>
                </a:lnTo>
                <a:lnTo>
                  <a:pt x="280" y="1238"/>
                </a:lnTo>
                <a:lnTo>
                  <a:pt x="280" y="1250"/>
                </a:lnTo>
                <a:lnTo>
                  <a:pt x="281" y="1253"/>
                </a:lnTo>
                <a:lnTo>
                  <a:pt x="282" y="1201"/>
                </a:lnTo>
                <a:lnTo>
                  <a:pt x="282" y="1085"/>
                </a:lnTo>
                <a:lnTo>
                  <a:pt x="283" y="901"/>
                </a:lnTo>
                <a:lnTo>
                  <a:pt x="283" y="647"/>
                </a:lnTo>
                <a:lnTo>
                  <a:pt x="284" y="411"/>
                </a:lnTo>
                <a:lnTo>
                  <a:pt x="284" y="237"/>
                </a:lnTo>
                <a:lnTo>
                  <a:pt x="285" y="122"/>
                </a:lnTo>
                <a:lnTo>
                  <a:pt x="286" y="62"/>
                </a:lnTo>
                <a:lnTo>
                  <a:pt x="286" y="54"/>
                </a:lnTo>
                <a:lnTo>
                  <a:pt x="286" y="98"/>
                </a:lnTo>
                <a:lnTo>
                  <a:pt x="287" y="220"/>
                </a:lnTo>
                <a:lnTo>
                  <a:pt x="288" y="440"/>
                </a:lnTo>
                <a:lnTo>
                  <a:pt x="288" y="752"/>
                </a:lnTo>
                <a:lnTo>
                  <a:pt x="289" y="1065"/>
                </a:lnTo>
                <a:lnTo>
                  <a:pt x="289" y="1375"/>
                </a:lnTo>
                <a:lnTo>
                  <a:pt x="290" y="1416"/>
                </a:lnTo>
                <a:lnTo>
                  <a:pt x="290" y="1346"/>
                </a:lnTo>
                <a:lnTo>
                  <a:pt x="291" y="1292"/>
                </a:lnTo>
                <a:lnTo>
                  <a:pt x="292" y="1287"/>
                </a:lnTo>
                <a:lnTo>
                  <a:pt x="292" y="1285"/>
                </a:lnTo>
                <a:lnTo>
                  <a:pt x="293" y="1275"/>
                </a:lnTo>
                <a:lnTo>
                  <a:pt x="293" y="1253"/>
                </a:lnTo>
                <a:lnTo>
                  <a:pt x="294" y="1243"/>
                </a:lnTo>
                <a:lnTo>
                  <a:pt x="294" y="1241"/>
                </a:lnTo>
                <a:lnTo>
                  <a:pt x="295" y="1238"/>
                </a:lnTo>
                <a:lnTo>
                  <a:pt x="296" y="1241"/>
                </a:lnTo>
                <a:lnTo>
                  <a:pt x="296" y="1226"/>
                </a:lnTo>
                <a:lnTo>
                  <a:pt x="296" y="1221"/>
                </a:lnTo>
                <a:lnTo>
                  <a:pt x="297" y="1219"/>
                </a:lnTo>
                <a:lnTo>
                  <a:pt x="298" y="1231"/>
                </a:lnTo>
                <a:lnTo>
                  <a:pt x="298" y="1248"/>
                </a:lnTo>
                <a:lnTo>
                  <a:pt x="299" y="1250"/>
                </a:lnTo>
                <a:lnTo>
                  <a:pt x="299" y="1241"/>
                </a:lnTo>
                <a:lnTo>
                  <a:pt x="300" y="1226"/>
                </a:lnTo>
                <a:lnTo>
                  <a:pt x="300" y="1231"/>
                </a:lnTo>
                <a:lnTo>
                  <a:pt x="301" y="1255"/>
                </a:lnTo>
                <a:lnTo>
                  <a:pt x="302" y="1267"/>
                </a:lnTo>
                <a:lnTo>
                  <a:pt x="302" y="1263"/>
                </a:lnTo>
                <a:lnTo>
                  <a:pt x="303" y="1255"/>
                </a:lnTo>
                <a:lnTo>
                  <a:pt x="303" y="1241"/>
                </a:lnTo>
                <a:lnTo>
                  <a:pt x="304" y="1233"/>
                </a:lnTo>
                <a:lnTo>
                  <a:pt x="304" y="1231"/>
                </a:lnTo>
                <a:lnTo>
                  <a:pt x="305" y="1231"/>
                </a:lnTo>
                <a:lnTo>
                  <a:pt x="306" y="1226"/>
                </a:lnTo>
                <a:lnTo>
                  <a:pt x="306" y="1223"/>
                </a:lnTo>
                <a:lnTo>
                  <a:pt x="306" y="1221"/>
                </a:lnTo>
                <a:lnTo>
                  <a:pt x="307" y="1233"/>
                </a:lnTo>
                <a:lnTo>
                  <a:pt x="308" y="1248"/>
                </a:lnTo>
                <a:lnTo>
                  <a:pt x="308" y="1248"/>
                </a:lnTo>
                <a:lnTo>
                  <a:pt x="309" y="1248"/>
                </a:lnTo>
                <a:lnTo>
                  <a:pt x="309" y="1233"/>
                </a:lnTo>
                <a:lnTo>
                  <a:pt x="310" y="1221"/>
                </a:lnTo>
                <a:lnTo>
                  <a:pt x="310" y="1216"/>
                </a:lnTo>
                <a:lnTo>
                  <a:pt x="311" y="1219"/>
                </a:lnTo>
                <a:lnTo>
                  <a:pt x="312" y="1221"/>
                </a:lnTo>
                <a:lnTo>
                  <a:pt x="312" y="1219"/>
                </a:lnTo>
                <a:lnTo>
                  <a:pt x="313" y="1204"/>
                </a:lnTo>
                <a:lnTo>
                  <a:pt x="313" y="1185"/>
                </a:lnTo>
                <a:lnTo>
                  <a:pt x="314" y="1189"/>
                </a:lnTo>
                <a:lnTo>
                  <a:pt x="314" y="1187"/>
                </a:lnTo>
                <a:lnTo>
                  <a:pt x="315" y="1199"/>
                </a:lnTo>
                <a:lnTo>
                  <a:pt x="316" y="1204"/>
                </a:lnTo>
                <a:lnTo>
                  <a:pt x="316" y="1201"/>
                </a:lnTo>
                <a:lnTo>
                  <a:pt x="316" y="1199"/>
                </a:lnTo>
                <a:lnTo>
                  <a:pt x="317" y="1189"/>
                </a:lnTo>
                <a:lnTo>
                  <a:pt x="318" y="1175"/>
                </a:lnTo>
                <a:lnTo>
                  <a:pt x="318" y="1185"/>
                </a:lnTo>
                <a:lnTo>
                  <a:pt x="319" y="1177"/>
                </a:lnTo>
                <a:lnTo>
                  <a:pt x="319" y="1179"/>
                </a:lnTo>
                <a:lnTo>
                  <a:pt x="320" y="1175"/>
                </a:lnTo>
                <a:lnTo>
                  <a:pt x="320" y="1165"/>
                </a:lnTo>
                <a:lnTo>
                  <a:pt x="321" y="1167"/>
                </a:lnTo>
                <a:lnTo>
                  <a:pt x="322" y="1163"/>
                </a:lnTo>
                <a:lnTo>
                  <a:pt x="322" y="1158"/>
                </a:lnTo>
                <a:lnTo>
                  <a:pt x="323" y="1136"/>
                </a:lnTo>
                <a:lnTo>
                  <a:pt x="323" y="1126"/>
                </a:lnTo>
                <a:lnTo>
                  <a:pt x="324" y="1123"/>
                </a:lnTo>
                <a:lnTo>
                  <a:pt x="324" y="1128"/>
                </a:lnTo>
                <a:lnTo>
                  <a:pt x="325" y="1141"/>
                </a:lnTo>
                <a:lnTo>
                  <a:pt x="326" y="1128"/>
                </a:lnTo>
                <a:lnTo>
                  <a:pt x="326" y="1121"/>
                </a:lnTo>
                <a:lnTo>
                  <a:pt x="326" y="1089"/>
                </a:lnTo>
                <a:lnTo>
                  <a:pt x="327" y="1067"/>
                </a:lnTo>
                <a:lnTo>
                  <a:pt x="328" y="1058"/>
                </a:lnTo>
                <a:lnTo>
                  <a:pt x="328" y="1067"/>
                </a:lnTo>
                <a:lnTo>
                  <a:pt x="329" y="1067"/>
                </a:lnTo>
                <a:lnTo>
                  <a:pt x="329" y="1058"/>
                </a:lnTo>
                <a:lnTo>
                  <a:pt x="330" y="1043"/>
                </a:lnTo>
                <a:lnTo>
                  <a:pt x="330" y="1028"/>
                </a:lnTo>
                <a:lnTo>
                  <a:pt x="331" y="1016"/>
                </a:lnTo>
                <a:lnTo>
                  <a:pt x="332" y="999"/>
                </a:lnTo>
                <a:lnTo>
                  <a:pt x="332" y="972"/>
                </a:lnTo>
                <a:lnTo>
                  <a:pt x="333" y="945"/>
                </a:lnTo>
                <a:lnTo>
                  <a:pt x="333" y="931"/>
                </a:lnTo>
                <a:lnTo>
                  <a:pt x="334" y="918"/>
                </a:lnTo>
                <a:lnTo>
                  <a:pt x="334" y="918"/>
                </a:lnTo>
                <a:lnTo>
                  <a:pt x="335" y="916"/>
                </a:lnTo>
                <a:lnTo>
                  <a:pt x="336" y="894"/>
                </a:lnTo>
                <a:lnTo>
                  <a:pt x="336" y="865"/>
                </a:lnTo>
                <a:lnTo>
                  <a:pt x="336" y="838"/>
                </a:lnTo>
                <a:lnTo>
                  <a:pt x="337" y="818"/>
                </a:lnTo>
                <a:lnTo>
                  <a:pt x="338" y="816"/>
                </a:lnTo>
                <a:lnTo>
                  <a:pt x="338" y="801"/>
                </a:lnTo>
                <a:lnTo>
                  <a:pt x="339" y="801"/>
                </a:lnTo>
                <a:lnTo>
                  <a:pt x="339" y="789"/>
                </a:lnTo>
                <a:lnTo>
                  <a:pt x="340" y="791"/>
                </a:lnTo>
                <a:lnTo>
                  <a:pt x="340" y="784"/>
                </a:lnTo>
                <a:lnTo>
                  <a:pt x="341" y="772"/>
                </a:lnTo>
                <a:lnTo>
                  <a:pt x="342" y="787"/>
                </a:lnTo>
                <a:lnTo>
                  <a:pt x="342" y="784"/>
                </a:lnTo>
                <a:lnTo>
                  <a:pt x="343" y="779"/>
                </a:lnTo>
                <a:lnTo>
                  <a:pt x="343" y="784"/>
                </a:lnTo>
                <a:lnTo>
                  <a:pt x="344" y="794"/>
                </a:lnTo>
                <a:lnTo>
                  <a:pt x="344" y="809"/>
                </a:lnTo>
                <a:lnTo>
                  <a:pt x="345" y="825"/>
                </a:lnTo>
                <a:lnTo>
                  <a:pt x="346" y="825"/>
                </a:lnTo>
                <a:lnTo>
                  <a:pt x="346" y="838"/>
                </a:lnTo>
                <a:lnTo>
                  <a:pt x="346" y="848"/>
                </a:lnTo>
                <a:lnTo>
                  <a:pt x="347" y="862"/>
                </a:lnTo>
                <a:lnTo>
                  <a:pt x="348" y="879"/>
                </a:lnTo>
                <a:lnTo>
                  <a:pt x="348" y="901"/>
                </a:lnTo>
                <a:lnTo>
                  <a:pt x="349" y="914"/>
                </a:lnTo>
                <a:lnTo>
                  <a:pt x="349" y="923"/>
                </a:lnTo>
                <a:lnTo>
                  <a:pt x="350" y="931"/>
                </a:lnTo>
                <a:lnTo>
                  <a:pt x="350" y="936"/>
                </a:lnTo>
                <a:lnTo>
                  <a:pt x="351" y="948"/>
                </a:lnTo>
                <a:lnTo>
                  <a:pt x="352" y="972"/>
                </a:lnTo>
                <a:lnTo>
                  <a:pt x="352" y="1009"/>
                </a:lnTo>
                <a:lnTo>
                  <a:pt x="353" y="1018"/>
                </a:lnTo>
                <a:lnTo>
                  <a:pt x="353" y="1021"/>
                </a:lnTo>
                <a:lnTo>
                  <a:pt x="354" y="1023"/>
                </a:lnTo>
                <a:lnTo>
                  <a:pt x="354" y="1043"/>
                </a:lnTo>
                <a:lnTo>
                  <a:pt x="355" y="1058"/>
                </a:lnTo>
                <a:lnTo>
                  <a:pt x="356" y="1060"/>
                </a:lnTo>
                <a:lnTo>
                  <a:pt x="356" y="1055"/>
                </a:lnTo>
                <a:lnTo>
                  <a:pt x="356" y="1060"/>
                </a:lnTo>
                <a:lnTo>
                  <a:pt x="357" y="1077"/>
                </a:lnTo>
                <a:lnTo>
                  <a:pt x="358" y="1087"/>
                </a:lnTo>
                <a:lnTo>
                  <a:pt x="358" y="1099"/>
                </a:lnTo>
                <a:lnTo>
                  <a:pt x="359" y="1104"/>
                </a:lnTo>
                <a:lnTo>
                  <a:pt x="359" y="1107"/>
                </a:lnTo>
                <a:lnTo>
                  <a:pt x="360" y="1116"/>
                </a:lnTo>
                <a:lnTo>
                  <a:pt x="360" y="1136"/>
                </a:lnTo>
                <a:lnTo>
                  <a:pt x="361" y="1133"/>
                </a:lnTo>
                <a:lnTo>
                  <a:pt x="362" y="1136"/>
                </a:lnTo>
                <a:lnTo>
                  <a:pt x="362" y="1128"/>
                </a:lnTo>
                <a:lnTo>
                  <a:pt x="363" y="1128"/>
                </a:lnTo>
                <a:lnTo>
                  <a:pt x="363" y="1133"/>
                </a:lnTo>
                <a:lnTo>
                  <a:pt x="364" y="1143"/>
                </a:lnTo>
                <a:lnTo>
                  <a:pt x="364" y="1165"/>
                </a:lnTo>
                <a:lnTo>
                  <a:pt x="365" y="1177"/>
                </a:lnTo>
                <a:lnTo>
                  <a:pt x="366" y="1185"/>
                </a:lnTo>
                <a:lnTo>
                  <a:pt x="366" y="1177"/>
                </a:lnTo>
                <a:lnTo>
                  <a:pt x="366" y="1172"/>
                </a:lnTo>
                <a:lnTo>
                  <a:pt x="367" y="1179"/>
                </a:lnTo>
                <a:lnTo>
                  <a:pt x="368" y="1165"/>
                </a:lnTo>
                <a:lnTo>
                  <a:pt x="368" y="1167"/>
                </a:lnTo>
                <a:lnTo>
                  <a:pt x="369" y="1179"/>
                </a:lnTo>
                <a:lnTo>
                  <a:pt x="369" y="1194"/>
                </a:lnTo>
                <a:lnTo>
                  <a:pt x="370" y="1201"/>
                </a:lnTo>
                <a:lnTo>
                  <a:pt x="370" y="1185"/>
                </a:lnTo>
                <a:lnTo>
                  <a:pt x="371" y="1182"/>
                </a:lnTo>
                <a:lnTo>
                  <a:pt x="372" y="1185"/>
                </a:lnTo>
                <a:lnTo>
                  <a:pt x="372" y="1187"/>
                </a:lnTo>
                <a:lnTo>
                  <a:pt x="373" y="1177"/>
                </a:lnTo>
                <a:lnTo>
                  <a:pt x="373" y="1172"/>
                </a:lnTo>
                <a:lnTo>
                  <a:pt x="374" y="1170"/>
                </a:lnTo>
                <a:lnTo>
                  <a:pt x="374" y="1172"/>
                </a:lnTo>
                <a:lnTo>
                  <a:pt x="375" y="1179"/>
                </a:lnTo>
                <a:lnTo>
                  <a:pt x="376" y="1179"/>
                </a:lnTo>
                <a:lnTo>
                  <a:pt x="376" y="1167"/>
                </a:lnTo>
                <a:lnTo>
                  <a:pt x="376" y="1163"/>
                </a:lnTo>
                <a:lnTo>
                  <a:pt x="377" y="1155"/>
                </a:lnTo>
                <a:lnTo>
                  <a:pt x="378" y="1155"/>
                </a:lnTo>
                <a:lnTo>
                  <a:pt x="378" y="1165"/>
                </a:lnTo>
                <a:lnTo>
                  <a:pt x="379" y="1167"/>
                </a:lnTo>
                <a:lnTo>
                  <a:pt x="379" y="1175"/>
                </a:lnTo>
                <a:lnTo>
                  <a:pt x="380" y="1172"/>
                </a:lnTo>
                <a:lnTo>
                  <a:pt x="380" y="1155"/>
                </a:lnTo>
                <a:lnTo>
                  <a:pt x="381" y="1150"/>
                </a:lnTo>
                <a:lnTo>
                  <a:pt x="382" y="1158"/>
                </a:lnTo>
                <a:lnTo>
                  <a:pt x="382" y="1150"/>
                </a:lnTo>
                <a:lnTo>
                  <a:pt x="383" y="1145"/>
                </a:lnTo>
                <a:lnTo>
                  <a:pt x="383" y="1131"/>
                </a:lnTo>
                <a:lnTo>
                  <a:pt x="384" y="1126"/>
                </a:lnTo>
                <a:lnTo>
                  <a:pt x="384" y="1128"/>
                </a:lnTo>
                <a:lnTo>
                  <a:pt x="385" y="1121"/>
                </a:lnTo>
                <a:lnTo>
                  <a:pt x="386" y="1123"/>
                </a:lnTo>
                <a:lnTo>
                  <a:pt x="386" y="1114"/>
                </a:lnTo>
                <a:lnTo>
                  <a:pt x="386" y="1092"/>
                </a:lnTo>
                <a:lnTo>
                  <a:pt x="387" y="1097"/>
                </a:lnTo>
                <a:lnTo>
                  <a:pt x="388" y="1085"/>
                </a:lnTo>
                <a:lnTo>
                  <a:pt x="388" y="1067"/>
                </a:lnTo>
                <a:lnTo>
                  <a:pt x="389" y="1040"/>
                </a:lnTo>
                <a:lnTo>
                  <a:pt x="389" y="1009"/>
                </a:lnTo>
                <a:lnTo>
                  <a:pt x="390" y="982"/>
                </a:lnTo>
                <a:lnTo>
                  <a:pt x="390" y="952"/>
                </a:lnTo>
                <a:lnTo>
                  <a:pt x="391" y="938"/>
                </a:lnTo>
                <a:lnTo>
                  <a:pt x="392" y="911"/>
                </a:lnTo>
                <a:lnTo>
                  <a:pt x="392" y="877"/>
                </a:lnTo>
                <a:lnTo>
                  <a:pt x="393" y="831"/>
                </a:lnTo>
                <a:lnTo>
                  <a:pt x="393" y="752"/>
                </a:lnTo>
                <a:lnTo>
                  <a:pt x="394" y="679"/>
                </a:lnTo>
                <a:lnTo>
                  <a:pt x="394" y="616"/>
                </a:lnTo>
                <a:lnTo>
                  <a:pt x="395" y="535"/>
                </a:lnTo>
                <a:lnTo>
                  <a:pt x="396" y="462"/>
                </a:lnTo>
                <a:lnTo>
                  <a:pt x="396" y="435"/>
                </a:lnTo>
                <a:lnTo>
                  <a:pt x="396" y="425"/>
                </a:lnTo>
                <a:lnTo>
                  <a:pt x="397" y="464"/>
                </a:lnTo>
                <a:lnTo>
                  <a:pt x="398" y="538"/>
                </a:lnTo>
                <a:lnTo>
                  <a:pt x="398" y="613"/>
                </a:lnTo>
                <a:lnTo>
                  <a:pt x="399" y="696"/>
                </a:lnTo>
                <a:lnTo>
                  <a:pt x="399" y="789"/>
                </a:lnTo>
                <a:lnTo>
                  <a:pt x="400" y="931"/>
                </a:lnTo>
                <a:lnTo>
                  <a:pt x="400" y="1128"/>
                </a:lnTo>
                <a:lnTo>
                  <a:pt x="401" y="1358"/>
                </a:lnTo>
                <a:lnTo>
                  <a:pt x="402" y="1531"/>
                </a:lnTo>
                <a:lnTo>
                  <a:pt x="402" y="1634"/>
                </a:lnTo>
                <a:lnTo>
                  <a:pt x="403" y="1663"/>
                </a:lnTo>
                <a:lnTo>
                  <a:pt x="403" y="1656"/>
                </a:lnTo>
                <a:lnTo>
                  <a:pt x="404" y="1624"/>
                </a:lnTo>
                <a:lnTo>
                  <a:pt x="404" y="1587"/>
                </a:lnTo>
                <a:lnTo>
                  <a:pt x="405" y="1583"/>
                </a:lnTo>
                <a:lnTo>
                  <a:pt x="406" y="1592"/>
                </a:lnTo>
                <a:lnTo>
                  <a:pt x="406" y="1599"/>
                </a:lnTo>
                <a:lnTo>
                  <a:pt x="406" y="1607"/>
                </a:lnTo>
                <a:lnTo>
                  <a:pt x="407" y="1619"/>
                </a:lnTo>
                <a:lnTo>
                  <a:pt x="408" y="1626"/>
                </a:lnTo>
                <a:lnTo>
                  <a:pt x="408" y="1624"/>
                </a:lnTo>
                <a:lnTo>
                  <a:pt x="409" y="1612"/>
                </a:lnTo>
                <a:lnTo>
                  <a:pt x="409" y="1590"/>
                </a:lnTo>
                <a:lnTo>
                  <a:pt x="410" y="1553"/>
                </a:lnTo>
                <a:lnTo>
                  <a:pt x="410" y="1516"/>
                </a:lnTo>
                <a:lnTo>
                  <a:pt x="411" y="1490"/>
                </a:lnTo>
                <a:lnTo>
                  <a:pt x="412" y="1458"/>
                </a:lnTo>
                <a:lnTo>
                  <a:pt x="412" y="1424"/>
                </a:lnTo>
                <a:lnTo>
                  <a:pt x="413" y="1382"/>
                </a:lnTo>
                <a:lnTo>
                  <a:pt x="413" y="1350"/>
                </a:lnTo>
                <a:lnTo>
                  <a:pt x="414" y="1336"/>
                </a:lnTo>
                <a:lnTo>
                  <a:pt x="414" y="1324"/>
                </a:lnTo>
                <a:lnTo>
                  <a:pt x="415" y="1312"/>
                </a:lnTo>
                <a:lnTo>
                  <a:pt x="416" y="1287"/>
                </a:lnTo>
                <a:lnTo>
                  <a:pt x="416" y="1258"/>
                </a:lnTo>
                <a:lnTo>
                  <a:pt x="416" y="1228"/>
                </a:lnTo>
                <a:lnTo>
                  <a:pt x="417" y="1201"/>
                </a:lnTo>
                <a:lnTo>
                  <a:pt x="418" y="1194"/>
                </a:lnTo>
                <a:lnTo>
                  <a:pt x="418" y="1201"/>
                </a:lnTo>
                <a:lnTo>
                  <a:pt x="419" y="1194"/>
                </a:lnTo>
                <a:lnTo>
                  <a:pt x="419" y="1177"/>
                </a:lnTo>
                <a:lnTo>
                  <a:pt x="420" y="1160"/>
                </a:lnTo>
                <a:lnTo>
                  <a:pt x="420" y="1158"/>
                </a:lnTo>
                <a:lnTo>
                  <a:pt x="421" y="1165"/>
                </a:lnTo>
                <a:lnTo>
                  <a:pt x="422" y="1167"/>
                </a:lnTo>
                <a:lnTo>
                  <a:pt x="422" y="1160"/>
                </a:lnTo>
                <a:lnTo>
                  <a:pt x="423" y="1158"/>
                </a:lnTo>
                <a:lnTo>
                  <a:pt x="423" y="1153"/>
                </a:lnTo>
                <a:lnTo>
                  <a:pt x="424" y="1150"/>
                </a:lnTo>
                <a:lnTo>
                  <a:pt x="424" y="1143"/>
                </a:lnTo>
                <a:lnTo>
                  <a:pt x="425" y="1133"/>
                </a:lnTo>
                <a:lnTo>
                  <a:pt x="426" y="1114"/>
                </a:lnTo>
                <a:lnTo>
                  <a:pt x="426" y="1097"/>
                </a:lnTo>
                <a:lnTo>
                  <a:pt x="426" y="1104"/>
                </a:lnTo>
                <a:lnTo>
                  <a:pt x="427" y="1136"/>
                </a:lnTo>
                <a:lnTo>
                  <a:pt x="428" y="1148"/>
                </a:lnTo>
                <a:lnTo>
                  <a:pt x="428" y="1148"/>
                </a:lnTo>
                <a:lnTo>
                  <a:pt x="429" y="1128"/>
                </a:lnTo>
                <a:lnTo>
                  <a:pt x="429" y="1116"/>
                </a:lnTo>
                <a:lnTo>
                  <a:pt x="430" y="1092"/>
                </a:lnTo>
                <a:lnTo>
                  <a:pt x="430" y="1109"/>
                </a:lnTo>
                <a:lnTo>
                  <a:pt x="431" y="1128"/>
                </a:lnTo>
                <a:lnTo>
                  <a:pt x="432" y="1131"/>
                </a:lnTo>
                <a:lnTo>
                  <a:pt x="432" y="1133"/>
                </a:lnTo>
                <a:lnTo>
                  <a:pt x="433" y="1131"/>
                </a:lnTo>
                <a:lnTo>
                  <a:pt x="433" y="1114"/>
                </a:lnTo>
                <a:lnTo>
                  <a:pt x="434" y="1109"/>
                </a:lnTo>
                <a:lnTo>
                  <a:pt x="434" y="1107"/>
                </a:lnTo>
                <a:lnTo>
                  <a:pt x="435" y="1099"/>
                </a:lnTo>
                <a:lnTo>
                  <a:pt x="436" y="1079"/>
                </a:lnTo>
                <a:lnTo>
                  <a:pt x="436" y="1067"/>
                </a:lnTo>
                <a:lnTo>
                  <a:pt x="437" y="1050"/>
                </a:lnTo>
                <a:lnTo>
                  <a:pt x="437" y="1050"/>
                </a:lnTo>
                <a:lnTo>
                  <a:pt x="438" y="1038"/>
                </a:lnTo>
                <a:lnTo>
                  <a:pt x="439" y="1033"/>
                </a:lnTo>
                <a:lnTo>
                  <a:pt x="439" y="1014"/>
                </a:lnTo>
                <a:lnTo>
                  <a:pt x="439" y="996"/>
                </a:lnTo>
                <a:lnTo>
                  <a:pt x="440" y="977"/>
                </a:lnTo>
                <a:lnTo>
                  <a:pt x="441" y="958"/>
                </a:lnTo>
                <a:lnTo>
                  <a:pt x="441" y="943"/>
                </a:lnTo>
                <a:lnTo>
                  <a:pt x="442" y="936"/>
                </a:lnTo>
                <a:lnTo>
                  <a:pt x="442" y="914"/>
                </a:lnTo>
                <a:lnTo>
                  <a:pt x="443" y="894"/>
                </a:lnTo>
                <a:lnTo>
                  <a:pt x="443" y="879"/>
                </a:lnTo>
                <a:lnTo>
                  <a:pt x="444" y="867"/>
                </a:lnTo>
                <a:lnTo>
                  <a:pt x="445" y="852"/>
                </a:lnTo>
                <a:lnTo>
                  <a:pt x="445" y="833"/>
                </a:lnTo>
                <a:lnTo>
                  <a:pt x="446" y="806"/>
                </a:lnTo>
                <a:lnTo>
                  <a:pt x="446" y="777"/>
                </a:lnTo>
                <a:lnTo>
                  <a:pt x="447" y="750"/>
                </a:lnTo>
                <a:lnTo>
                  <a:pt x="447" y="735"/>
                </a:lnTo>
                <a:lnTo>
                  <a:pt x="448" y="709"/>
                </a:lnTo>
                <a:lnTo>
                  <a:pt x="449" y="677"/>
                </a:lnTo>
                <a:lnTo>
                  <a:pt x="449" y="650"/>
                </a:lnTo>
                <a:lnTo>
                  <a:pt x="449" y="635"/>
                </a:lnTo>
                <a:lnTo>
                  <a:pt x="450" y="638"/>
                </a:lnTo>
                <a:lnTo>
                  <a:pt x="451" y="640"/>
                </a:lnTo>
                <a:lnTo>
                  <a:pt x="451" y="647"/>
                </a:lnTo>
                <a:lnTo>
                  <a:pt x="452" y="638"/>
                </a:lnTo>
                <a:lnTo>
                  <a:pt x="452" y="623"/>
                </a:lnTo>
                <a:lnTo>
                  <a:pt x="453" y="616"/>
                </a:lnTo>
                <a:lnTo>
                  <a:pt x="453" y="601"/>
                </a:lnTo>
                <a:lnTo>
                  <a:pt x="454" y="596"/>
                </a:lnTo>
                <a:lnTo>
                  <a:pt x="455" y="609"/>
                </a:lnTo>
                <a:lnTo>
                  <a:pt x="455" y="638"/>
                </a:lnTo>
                <a:lnTo>
                  <a:pt x="456" y="655"/>
                </a:lnTo>
                <a:lnTo>
                  <a:pt x="456" y="660"/>
                </a:lnTo>
                <a:lnTo>
                  <a:pt x="457" y="657"/>
                </a:lnTo>
                <a:lnTo>
                  <a:pt x="457" y="674"/>
                </a:lnTo>
                <a:lnTo>
                  <a:pt x="458" y="696"/>
                </a:lnTo>
                <a:lnTo>
                  <a:pt x="459" y="725"/>
                </a:lnTo>
                <a:lnTo>
                  <a:pt x="459" y="745"/>
                </a:lnTo>
                <a:lnTo>
                  <a:pt x="459" y="752"/>
                </a:lnTo>
                <a:lnTo>
                  <a:pt x="460" y="760"/>
                </a:lnTo>
                <a:lnTo>
                  <a:pt x="461" y="782"/>
                </a:lnTo>
                <a:lnTo>
                  <a:pt x="461" y="811"/>
                </a:lnTo>
                <a:lnTo>
                  <a:pt x="462" y="828"/>
                </a:lnTo>
                <a:lnTo>
                  <a:pt x="462" y="848"/>
                </a:lnTo>
                <a:lnTo>
                  <a:pt x="463" y="872"/>
                </a:lnTo>
                <a:lnTo>
                  <a:pt x="463" y="882"/>
                </a:lnTo>
                <a:lnTo>
                  <a:pt x="464" y="914"/>
                </a:lnTo>
                <a:lnTo>
                  <a:pt x="465" y="931"/>
                </a:lnTo>
                <a:lnTo>
                  <a:pt x="465" y="950"/>
                </a:lnTo>
                <a:lnTo>
                  <a:pt x="466" y="955"/>
                </a:lnTo>
                <a:lnTo>
                  <a:pt x="466" y="965"/>
                </a:lnTo>
                <a:lnTo>
                  <a:pt x="467" y="962"/>
                </a:lnTo>
                <a:lnTo>
                  <a:pt x="467" y="974"/>
                </a:lnTo>
                <a:lnTo>
                  <a:pt x="468" y="996"/>
                </a:lnTo>
                <a:lnTo>
                  <a:pt x="469" y="1016"/>
                </a:lnTo>
                <a:lnTo>
                  <a:pt x="469" y="1026"/>
                </a:lnTo>
                <a:lnTo>
                  <a:pt x="469" y="1033"/>
                </a:lnTo>
                <a:lnTo>
                  <a:pt x="470" y="1036"/>
                </a:lnTo>
                <a:lnTo>
                  <a:pt x="471" y="1060"/>
                </a:lnTo>
                <a:lnTo>
                  <a:pt x="471" y="1079"/>
                </a:lnTo>
                <a:lnTo>
                  <a:pt x="472" y="1087"/>
                </a:lnTo>
                <a:lnTo>
                  <a:pt x="472" y="1079"/>
                </a:lnTo>
                <a:lnTo>
                  <a:pt x="473" y="1079"/>
                </a:lnTo>
                <a:lnTo>
                  <a:pt x="473" y="1077"/>
                </a:lnTo>
                <a:lnTo>
                  <a:pt x="474" y="1087"/>
                </a:lnTo>
                <a:lnTo>
                  <a:pt x="475" y="1089"/>
                </a:lnTo>
                <a:lnTo>
                  <a:pt x="475" y="1094"/>
                </a:lnTo>
                <a:lnTo>
                  <a:pt x="476" y="1092"/>
                </a:lnTo>
                <a:lnTo>
                  <a:pt x="476" y="1085"/>
                </a:lnTo>
                <a:lnTo>
                  <a:pt x="477" y="1085"/>
                </a:lnTo>
                <a:lnTo>
                  <a:pt x="477" y="1094"/>
                </a:lnTo>
                <a:lnTo>
                  <a:pt x="478" y="1097"/>
                </a:lnTo>
                <a:lnTo>
                  <a:pt x="479" y="1104"/>
                </a:lnTo>
                <a:lnTo>
                  <a:pt x="479" y="1097"/>
                </a:lnTo>
                <a:lnTo>
                  <a:pt x="479" y="1089"/>
                </a:lnTo>
                <a:lnTo>
                  <a:pt x="480" y="1087"/>
                </a:lnTo>
                <a:lnTo>
                  <a:pt x="481" y="1082"/>
                </a:lnTo>
                <a:lnTo>
                  <a:pt x="481" y="1075"/>
                </a:lnTo>
                <a:lnTo>
                  <a:pt x="482" y="1072"/>
                </a:lnTo>
                <a:lnTo>
                  <a:pt x="482" y="1040"/>
                </a:lnTo>
                <a:lnTo>
                  <a:pt x="483" y="1021"/>
                </a:lnTo>
                <a:lnTo>
                  <a:pt x="483" y="989"/>
                </a:lnTo>
                <a:lnTo>
                  <a:pt x="484" y="972"/>
                </a:lnTo>
                <a:lnTo>
                  <a:pt x="485" y="952"/>
                </a:lnTo>
                <a:lnTo>
                  <a:pt x="485" y="931"/>
                </a:lnTo>
                <a:lnTo>
                  <a:pt x="486" y="901"/>
                </a:lnTo>
                <a:lnTo>
                  <a:pt x="486" y="860"/>
                </a:lnTo>
                <a:lnTo>
                  <a:pt x="487" y="813"/>
                </a:lnTo>
                <a:lnTo>
                  <a:pt x="487" y="772"/>
                </a:lnTo>
                <a:lnTo>
                  <a:pt x="488" y="721"/>
                </a:lnTo>
                <a:lnTo>
                  <a:pt x="489" y="660"/>
                </a:lnTo>
                <a:lnTo>
                  <a:pt x="489" y="594"/>
                </a:lnTo>
                <a:lnTo>
                  <a:pt x="489" y="542"/>
                </a:lnTo>
                <a:lnTo>
                  <a:pt x="490" y="484"/>
                </a:lnTo>
                <a:lnTo>
                  <a:pt x="491" y="447"/>
                </a:lnTo>
                <a:lnTo>
                  <a:pt x="491" y="391"/>
                </a:lnTo>
                <a:lnTo>
                  <a:pt x="492" y="352"/>
                </a:lnTo>
                <a:lnTo>
                  <a:pt x="492" y="296"/>
                </a:lnTo>
                <a:lnTo>
                  <a:pt x="493" y="274"/>
                </a:lnTo>
                <a:lnTo>
                  <a:pt x="493" y="262"/>
                </a:lnTo>
                <a:lnTo>
                  <a:pt x="494" y="267"/>
                </a:lnTo>
                <a:lnTo>
                  <a:pt x="495" y="289"/>
                </a:lnTo>
                <a:lnTo>
                  <a:pt x="495" y="323"/>
                </a:lnTo>
                <a:lnTo>
                  <a:pt x="496" y="347"/>
                </a:lnTo>
                <a:lnTo>
                  <a:pt x="496" y="367"/>
                </a:lnTo>
                <a:lnTo>
                  <a:pt x="497" y="374"/>
                </a:lnTo>
                <a:lnTo>
                  <a:pt x="497" y="374"/>
                </a:lnTo>
                <a:lnTo>
                  <a:pt x="498" y="357"/>
                </a:lnTo>
                <a:lnTo>
                  <a:pt x="499" y="382"/>
                </a:lnTo>
                <a:lnTo>
                  <a:pt x="499" y="452"/>
                </a:lnTo>
                <a:lnTo>
                  <a:pt x="499" y="579"/>
                </a:lnTo>
                <a:lnTo>
                  <a:pt x="500" y="750"/>
                </a:lnTo>
                <a:lnTo>
                  <a:pt x="501" y="926"/>
                </a:lnTo>
                <a:lnTo>
                  <a:pt x="501" y="1058"/>
                </a:lnTo>
                <a:lnTo>
                  <a:pt x="502" y="1160"/>
                </a:lnTo>
                <a:lnTo>
                  <a:pt x="502" y="1204"/>
                </a:lnTo>
                <a:lnTo>
                  <a:pt x="503" y="1223"/>
                </a:lnTo>
                <a:lnTo>
                  <a:pt x="503" y="1238"/>
                </a:lnTo>
                <a:lnTo>
                  <a:pt x="504" y="1253"/>
                </a:lnTo>
                <a:lnTo>
                  <a:pt x="505" y="1270"/>
                </a:lnTo>
                <a:lnTo>
                  <a:pt x="505" y="1292"/>
                </a:lnTo>
                <a:lnTo>
                  <a:pt x="506" y="1307"/>
                </a:lnTo>
                <a:lnTo>
                  <a:pt x="506" y="1312"/>
                </a:lnTo>
                <a:lnTo>
                  <a:pt x="507" y="1338"/>
                </a:lnTo>
                <a:lnTo>
                  <a:pt x="507" y="1363"/>
                </a:lnTo>
                <a:lnTo>
                  <a:pt x="508" y="1387"/>
                </a:lnTo>
                <a:lnTo>
                  <a:pt x="509" y="1407"/>
                </a:lnTo>
                <a:lnTo>
                  <a:pt x="509" y="1412"/>
                </a:lnTo>
                <a:lnTo>
                  <a:pt x="509" y="1407"/>
                </a:lnTo>
                <a:lnTo>
                  <a:pt x="510" y="1407"/>
                </a:lnTo>
                <a:lnTo>
                  <a:pt x="511" y="1409"/>
                </a:lnTo>
                <a:lnTo>
                  <a:pt x="511" y="1407"/>
                </a:lnTo>
                <a:lnTo>
                  <a:pt x="512" y="1419"/>
                </a:lnTo>
                <a:lnTo>
                  <a:pt x="512" y="1419"/>
                </a:lnTo>
                <a:lnTo>
                  <a:pt x="513" y="1419"/>
                </a:lnTo>
                <a:lnTo>
                  <a:pt x="513" y="1424"/>
                </a:lnTo>
                <a:lnTo>
                  <a:pt x="514" y="1421"/>
                </a:lnTo>
                <a:lnTo>
                  <a:pt x="515" y="1414"/>
                </a:lnTo>
                <a:lnTo>
                  <a:pt x="515" y="1404"/>
                </a:lnTo>
                <a:lnTo>
                  <a:pt x="516" y="1397"/>
                </a:lnTo>
                <a:lnTo>
                  <a:pt x="516" y="1392"/>
                </a:lnTo>
                <a:lnTo>
                  <a:pt x="517" y="1387"/>
                </a:lnTo>
                <a:lnTo>
                  <a:pt x="517" y="1387"/>
                </a:lnTo>
                <a:lnTo>
                  <a:pt x="518" y="1399"/>
                </a:lnTo>
                <a:lnTo>
                  <a:pt x="519" y="1404"/>
                </a:lnTo>
                <a:lnTo>
                  <a:pt x="519" y="1414"/>
                </a:lnTo>
                <a:lnTo>
                  <a:pt x="519" y="1424"/>
                </a:lnTo>
                <a:lnTo>
                  <a:pt x="520" y="1414"/>
                </a:lnTo>
                <a:lnTo>
                  <a:pt x="521" y="1419"/>
                </a:lnTo>
                <a:lnTo>
                  <a:pt x="521" y="1421"/>
                </a:lnTo>
                <a:lnTo>
                  <a:pt x="522" y="1436"/>
                </a:lnTo>
                <a:lnTo>
                  <a:pt x="522" y="1443"/>
                </a:lnTo>
                <a:lnTo>
                  <a:pt x="523" y="1441"/>
                </a:lnTo>
                <a:lnTo>
                  <a:pt x="523" y="1434"/>
                </a:lnTo>
                <a:lnTo>
                  <a:pt x="524" y="1443"/>
                </a:lnTo>
                <a:lnTo>
                  <a:pt x="525" y="1458"/>
                </a:lnTo>
                <a:lnTo>
                  <a:pt x="525" y="1472"/>
                </a:lnTo>
                <a:lnTo>
                  <a:pt x="526" y="1475"/>
                </a:lnTo>
                <a:lnTo>
                  <a:pt x="526" y="1480"/>
                </a:lnTo>
                <a:lnTo>
                  <a:pt x="527" y="1485"/>
                </a:lnTo>
                <a:lnTo>
                  <a:pt x="527" y="1497"/>
                </a:lnTo>
                <a:lnTo>
                  <a:pt x="528" y="1502"/>
                </a:lnTo>
                <a:lnTo>
                  <a:pt x="529" y="1504"/>
                </a:lnTo>
                <a:lnTo>
                  <a:pt x="529" y="1514"/>
                </a:lnTo>
                <a:lnTo>
                  <a:pt x="529" y="1524"/>
                </a:lnTo>
                <a:lnTo>
                  <a:pt x="530" y="1526"/>
                </a:lnTo>
                <a:lnTo>
                  <a:pt x="531" y="1536"/>
                </a:lnTo>
                <a:lnTo>
                  <a:pt x="531" y="1539"/>
                </a:lnTo>
                <a:lnTo>
                  <a:pt x="532" y="1543"/>
                </a:lnTo>
                <a:lnTo>
                  <a:pt x="532" y="1543"/>
                </a:lnTo>
                <a:lnTo>
                  <a:pt x="533" y="1541"/>
                </a:lnTo>
                <a:lnTo>
                  <a:pt x="533" y="1536"/>
                </a:lnTo>
                <a:lnTo>
                  <a:pt x="534" y="1546"/>
                </a:lnTo>
                <a:lnTo>
                  <a:pt x="535" y="1541"/>
                </a:lnTo>
                <a:lnTo>
                  <a:pt x="535" y="1543"/>
                </a:lnTo>
                <a:lnTo>
                  <a:pt x="536" y="1539"/>
                </a:lnTo>
                <a:lnTo>
                  <a:pt x="536" y="1531"/>
                </a:lnTo>
                <a:lnTo>
                  <a:pt x="537" y="1526"/>
                </a:lnTo>
                <a:lnTo>
                  <a:pt x="537" y="1529"/>
                </a:lnTo>
                <a:lnTo>
                  <a:pt x="538" y="1524"/>
                </a:lnTo>
                <a:lnTo>
                  <a:pt x="539" y="1509"/>
                </a:lnTo>
                <a:lnTo>
                  <a:pt x="539" y="1499"/>
                </a:lnTo>
                <a:lnTo>
                  <a:pt x="539" y="1475"/>
                </a:lnTo>
                <a:lnTo>
                  <a:pt x="540" y="1453"/>
                </a:lnTo>
                <a:lnTo>
                  <a:pt x="541" y="1434"/>
                </a:lnTo>
                <a:lnTo>
                  <a:pt x="541" y="1426"/>
                </a:lnTo>
                <a:lnTo>
                  <a:pt x="542" y="1421"/>
                </a:lnTo>
                <a:lnTo>
                  <a:pt x="542" y="1416"/>
                </a:lnTo>
                <a:lnTo>
                  <a:pt x="543" y="1402"/>
                </a:lnTo>
                <a:lnTo>
                  <a:pt x="543" y="1380"/>
                </a:lnTo>
                <a:lnTo>
                  <a:pt x="544" y="1360"/>
                </a:lnTo>
                <a:lnTo>
                  <a:pt x="545" y="1350"/>
                </a:lnTo>
                <a:lnTo>
                  <a:pt x="545" y="1336"/>
                </a:lnTo>
                <a:lnTo>
                  <a:pt x="546" y="1319"/>
                </a:lnTo>
                <a:lnTo>
                  <a:pt x="546" y="1304"/>
                </a:lnTo>
                <a:lnTo>
                  <a:pt x="547" y="1277"/>
                </a:lnTo>
                <a:lnTo>
                  <a:pt x="547" y="1260"/>
                </a:lnTo>
                <a:lnTo>
                  <a:pt x="548" y="1258"/>
                </a:lnTo>
                <a:lnTo>
                  <a:pt x="549" y="1241"/>
                </a:lnTo>
                <a:lnTo>
                  <a:pt x="549" y="1228"/>
                </a:lnTo>
                <a:lnTo>
                  <a:pt x="549" y="1194"/>
                </a:lnTo>
                <a:lnTo>
                  <a:pt x="550" y="1172"/>
                </a:lnTo>
                <a:lnTo>
                  <a:pt x="551" y="1160"/>
                </a:lnTo>
                <a:lnTo>
                  <a:pt x="551" y="1177"/>
                </a:lnTo>
                <a:lnTo>
                  <a:pt x="552" y="1201"/>
                </a:lnTo>
                <a:lnTo>
                  <a:pt x="552" y="1221"/>
                </a:lnTo>
                <a:lnTo>
                  <a:pt x="553" y="1221"/>
                </a:lnTo>
                <a:lnTo>
                  <a:pt x="553" y="1209"/>
                </a:lnTo>
                <a:lnTo>
                  <a:pt x="554" y="1187"/>
                </a:lnTo>
                <a:lnTo>
                  <a:pt x="555" y="1179"/>
                </a:lnTo>
                <a:lnTo>
                  <a:pt x="555" y="1179"/>
                </a:lnTo>
                <a:lnTo>
                  <a:pt x="556" y="1172"/>
                </a:lnTo>
                <a:lnTo>
                  <a:pt x="556" y="1160"/>
                </a:lnTo>
                <a:lnTo>
                  <a:pt x="557" y="1165"/>
                </a:lnTo>
                <a:lnTo>
                  <a:pt x="557" y="1160"/>
                </a:lnTo>
                <a:lnTo>
                  <a:pt x="558" y="1163"/>
                </a:lnTo>
                <a:lnTo>
                  <a:pt x="559" y="1167"/>
                </a:lnTo>
                <a:lnTo>
                  <a:pt x="559" y="1155"/>
                </a:lnTo>
                <a:lnTo>
                  <a:pt x="559" y="1141"/>
                </a:lnTo>
                <a:lnTo>
                  <a:pt x="560" y="1126"/>
                </a:lnTo>
                <a:lnTo>
                  <a:pt x="561" y="1128"/>
                </a:lnTo>
                <a:lnTo>
                  <a:pt x="561" y="1138"/>
                </a:lnTo>
                <a:lnTo>
                  <a:pt x="562" y="1155"/>
                </a:lnTo>
                <a:lnTo>
                  <a:pt x="562" y="1167"/>
                </a:lnTo>
                <a:lnTo>
                  <a:pt x="563" y="1167"/>
                </a:lnTo>
                <a:lnTo>
                  <a:pt x="563" y="1163"/>
                </a:lnTo>
                <a:lnTo>
                  <a:pt x="564" y="1160"/>
                </a:lnTo>
                <a:lnTo>
                  <a:pt x="565" y="1165"/>
                </a:lnTo>
                <a:lnTo>
                  <a:pt x="565" y="1163"/>
                </a:lnTo>
                <a:lnTo>
                  <a:pt x="566" y="1163"/>
                </a:lnTo>
                <a:lnTo>
                  <a:pt x="566" y="1160"/>
                </a:lnTo>
                <a:lnTo>
                  <a:pt x="567" y="1145"/>
                </a:lnTo>
                <a:lnTo>
                  <a:pt x="567" y="1136"/>
                </a:lnTo>
                <a:lnTo>
                  <a:pt x="568" y="1136"/>
                </a:lnTo>
                <a:lnTo>
                  <a:pt x="569" y="1128"/>
                </a:lnTo>
                <a:lnTo>
                  <a:pt x="569" y="1131"/>
                </a:lnTo>
                <a:lnTo>
                  <a:pt x="569" y="1148"/>
                </a:lnTo>
                <a:lnTo>
                  <a:pt x="570" y="1167"/>
                </a:lnTo>
                <a:lnTo>
                  <a:pt x="571" y="1177"/>
                </a:lnTo>
                <a:lnTo>
                  <a:pt x="571" y="1172"/>
                </a:lnTo>
                <a:lnTo>
                  <a:pt x="572" y="1172"/>
                </a:lnTo>
                <a:lnTo>
                  <a:pt x="572" y="1175"/>
                </a:lnTo>
                <a:lnTo>
                  <a:pt x="573" y="1170"/>
                </a:lnTo>
                <a:lnTo>
                  <a:pt x="573" y="1163"/>
                </a:lnTo>
                <a:lnTo>
                  <a:pt x="574" y="1163"/>
                </a:lnTo>
                <a:lnTo>
                  <a:pt x="575" y="1167"/>
                </a:lnTo>
                <a:lnTo>
                  <a:pt x="575" y="1163"/>
                </a:lnTo>
                <a:lnTo>
                  <a:pt x="576" y="1153"/>
                </a:lnTo>
                <a:lnTo>
                  <a:pt x="576" y="1148"/>
                </a:lnTo>
                <a:lnTo>
                  <a:pt x="577" y="1141"/>
                </a:lnTo>
                <a:lnTo>
                  <a:pt x="577" y="1145"/>
                </a:lnTo>
                <a:lnTo>
                  <a:pt x="578" y="1158"/>
                </a:lnTo>
                <a:lnTo>
                  <a:pt x="579" y="1163"/>
                </a:lnTo>
                <a:lnTo>
                  <a:pt x="579" y="1158"/>
                </a:lnTo>
                <a:lnTo>
                  <a:pt x="579" y="1148"/>
                </a:lnTo>
                <a:lnTo>
                  <a:pt x="580" y="1138"/>
                </a:lnTo>
                <a:lnTo>
                  <a:pt x="581" y="1148"/>
                </a:lnTo>
                <a:lnTo>
                  <a:pt x="581" y="1153"/>
                </a:lnTo>
                <a:lnTo>
                  <a:pt x="582" y="1160"/>
                </a:lnTo>
                <a:lnTo>
                  <a:pt x="582" y="1158"/>
                </a:lnTo>
                <a:lnTo>
                  <a:pt x="583" y="1141"/>
                </a:lnTo>
                <a:lnTo>
                  <a:pt x="583" y="1128"/>
                </a:lnTo>
                <a:lnTo>
                  <a:pt x="584" y="1123"/>
                </a:lnTo>
                <a:lnTo>
                  <a:pt x="585" y="1136"/>
                </a:lnTo>
                <a:lnTo>
                  <a:pt x="585" y="1136"/>
                </a:lnTo>
                <a:lnTo>
                  <a:pt x="586" y="1141"/>
                </a:lnTo>
                <a:lnTo>
                  <a:pt x="586" y="1143"/>
                </a:lnTo>
                <a:lnTo>
                  <a:pt x="587" y="1143"/>
                </a:lnTo>
                <a:lnTo>
                  <a:pt x="587" y="1158"/>
                </a:lnTo>
                <a:lnTo>
                  <a:pt x="588" y="1158"/>
                </a:lnTo>
                <a:lnTo>
                  <a:pt x="589" y="1158"/>
                </a:lnTo>
                <a:lnTo>
                  <a:pt x="589" y="1158"/>
                </a:lnTo>
                <a:lnTo>
                  <a:pt x="589" y="1148"/>
                </a:lnTo>
                <a:lnTo>
                  <a:pt x="590" y="1136"/>
                </a:lnTo>
                <a:lnTo>
                  <a:pt x="591" y="1136"/>
                </a:lnTo>
                <a:lnTo>
                  <a:pt x="591" y="1138"/>
                </a:lnTo>
                <a:lnTo>
                  <a:pt x="592" y="1141"/>
                </a:lnTo>
                <a:lnTo>
                  <a:pt x="592" y="1136"/>
                </a:lnTo>
                <a:lnTo>
                  <a:pt x="593" y="1133"/>
                </a:lnTo>
                <a:lnTo>
                  <a:pt x="593" y="1141"/>
                </a:lnTo>
                <a:lnTo>
                  <a:pt x="594" y="1155"/>
                </a:lnTo>
                <a:lnTo>
                  <a:pt x="595" y="1165"/>
                </a:lnTo>
                <a:lnTo>
                  <a:pt x="595" y="1170"/>
                </a:lnTo>
                <a:lnTo>
                  <a:pt x="596" y="1163"/>
                </a:lnTo>
                <a:lnTo>
                  <a:pt x="596" y="1143"/>
                </a:lnTo>
                <a:lnTo>
                  <a:pt x="597" y="1141"/>
                </a:lnTo>
                <a:lnTo>
                  <a:pt x="597" y="1136"/>
                </a:lnTo>
                <a:lnTo>
                  <a:pt x="598" y="1143"/>
                </a:lnTo>
                <a:lnTo>
                  <a:pt x="599" y="1148"/>
                </a:lnTo>
                <a:lnTo>
                  <a:pt x="599" y="1143"/>
                </a:lnTo>
                <a:lnTo>
                  <a:pt x="599" y="1143"/>
                </a:lnTo>
                <a:lnTo>
                  <a:pt x="600" y="1138"/>
                </a:lnTo>
                <a:lnTo>
                  <a:pt x="601" y="1148"/>
                </a:lnTo>
                <a:lnTo>
                  <a:pt x="602" y="1155"/>
                </a:lnTo>
                <a:lnTo>
                  <a:pt x="602" y="1153"/>
                </a:lnTo>
                <a:lnTo>
                  <a:pt x="602" y="1148"/>
                </a:lnTo>
                <a:lnTo>
                  <a:pt x="603" y="1148"/>
                </a:lnTo>
                <a:lnTo>
                  <a:pt x="604" y="1153"/>
                </a:lnTo>
                <a:lnTo>
                  <a:pt x="604" y="1150"/>
                </a:lnTo>
                <a:lnTo>
                  <a:pt x="605" y="1160"/>
                </a:lnTo>
                <a:lnTo>
                  <a:pt x="605" y="1167"/>
                </a:lnTo>
                <a:lnTo>
                  <a:pt x="606" y="1155"/>
                </a:lnTo>
                <a:lnTo>
                  <a:pt x="606" y="1145"/>
                </a:lnTo>
                <a:lnTo>
                  <a:pt x="607" y="1141"/>
                </a:lnTo>
                <a:lnTo>
                  <a:pt x="608" y="1148"/>
                </a:lnTo>
                <a:lnTo>
                  <a:pt x="608" y="1153"/>
                </a:lnTo>
                <a:lnTo>
                  <a:pt x="609" y="1150"/>
                </a:lnTo>
                <a:lnTo>
                  <a:pt x="609" y="1141"/>
                </a:lnTo>
                <a:lnTo>
                  <a:pt x="610" y="1131"/>
                </a:lnTo>
                <a:lnTo>
                  <a:pt x="610" y="1128"/>
                </a:lnTo>
                <a:lnTo>
                  <a:pt x="611" y="1133"/>
                </a:lnTo>
                <a:lnTo>
                  <a:pt x="612" y="1131"/>
                </a:lnTo>
                <a:lnTo>
                  <a:pt x="612" y="1136"/>
                </a:lnTo>
                <a:lnTo>
                  <a:pt x="612" y="1131"/>
                </a:lnTo>
                <a:lnTo>
                  <a:pt x="613" y="1131"/>
                </a:lnTo>
                <a:lnTo>
                  <a:pt x="614" y="1121"/>
                </a:lnTo>
                <a:lnTo>
                  <a:pt x="614" y="1131"/>
                </a:lnTo>
                <a:lnTo>
                  <a:pt x="615" y="1136"/>
                </a:lnTo>
                <a:lnTo>
                  <a:pt x="615" y="1158"/>
                </a:lnTo>
                <a:lnTo>
                  <a:pt x="616" y="1163"/>
                </a:lnTo>
                <a:lnTo>
                  <a:pt x="616" y="1141"/>
                </a:lnTo>
                <a:lnTo>
                  <a:pt x="617" y="1121"/>
                </a:lnTo>
                <a:lnTo>
                  <a:pt x="618" y="1123"/>
                </a:lnTo>
                <a:lnTo>
                  <a:pt x="618" y="1131"/>
                </a:lnTo>
                <a:lnTo>
                  <a:pt x="619" y="1145"/>
                </a:lnTo>
                <a:lnTo>
                  <a:pt x="619" y="1150"/>
                </a:lnTo>
                <a:lnTo>
                  <a:pt x="620" y="1141"/>
                </a:lnTo>
                <a:lnTo>
                  <a:pt x="620" y="1136"/>
                </a:lnTo>
                <a:lnTo>
                  <a:pt x="621" y="1128"/>
                </a:lnTo>
                <a:lnTo>
                  <a:pt x="622" y="1138"/>
                </a:lnTo>
                <a:lnTo>
                  <a:pt x="622" y="1131"/>
                </a:lnTo>
                <a:lnTo>
                  <a:pt x="622" y="1136"/>
                </a:lnTo>
                <a:lnTo>
                  <a:pt x="623" y="1131"/>
                </a:lnTo>
                <a:lnTo>
                  <a:pt x="624" y="1126"/>
                </a:lnTo>
                <a:lnTo>
                  <a:pt x="624" y="1136"/>
                </a:lnTo>
                <a:lnTo>
                  <a:pt x="625" y="1136"/>
                </a:lnTo>
                <a:lnTo>
                  <a:pt x="625" y="1141"/>
                </a:lnTo>
                <a:lnTo>
                  <a:pt x="626" y="1141"/>
                </a:lnTo>
                <a:lnTo>
                  <a:pt x="626" y="1123"/>
                </a:lnTo>
                <a:lnTo>
                  <a:pt x="627" y="1116"/>
                </a:lnTo>
                <a:lnTo>
                  <a:pt x="628" y="1131"/>
                </a:lnTo>
                <a:lnTo>
                  <a:pt x="628" y="1123"/>
                </a:lnTo>
                <a:lnTo>
                  <a:pt x="629" y="1126"/>
                </a:lnTo>
                <a:lnTo>
                  <a:pt x="629" y="1121"/>
                </a:lnTo>
                <a:lnTo>
                  <a:pt x="630" y="1107"/>
                </a:lnTo>
                <a:lnTo>
                  <a:pt x="630" y="1104"/>
                </a:lnTo>
                <a:lnTo>
                  <a:pt x="631" y="1121"/>
                </a:lnTo>
                <a:lnTo>
                  <a:pt x="632" y="1141"/>
                </a:lnTo>
                <a:lnTo>
                  <a:pt x="632" y="1143"/>
                </a:lnTo>
                <a:lnTo>
                  <a:pt x="632" y="1131"/>
                </a:lnTo>
                <a:lnTo>
                  <a:pt x="633" y="1111"/>
                </a:lnTo>
                <a:lnTo>
                  <a:pt x="634" y="1111"/>
                </a:lnTo>
                <a:lnTo>
                  <a:pt x="634" y="1123"/>
                </a:lnTo>
                <a:lnTo>
                  <a:pt x="635" y="1141"/>
                </a:lnTo>
                <a:lnTo>
                  <a:pt x="635" y="1155"/>
                </a:lnTo>
                <a:lnTo>
                  <a:pt x="636" y="1150"/>
                </a:lnTo>
                <a:lnTo>
                  <a:pt x="636" y="1133"/>
                </a:lnTo>
                <a:lnTo>
                  <a:pt x="637" y="1128"/>
                </a:lnTo>
                <a:lnTo>
                  <a:pt x="638" y="1126"/>
                </a:lnTo>
                <a:lnTo>
                  <a:pt x="638" y="1128"/>
                </a:lnTo>
                <a:lnTo>
                  <a:pt x="639" y="1128"/>
                </a:lnTo>
                <a:lnTo>
                  <a:pt x="639" y="1123"/>
                </a:lnTo>
                <a:lnTo>
                  <a:pt x="640" y="1111"/>
                </a:lnTo>
                <a:lnTo>
                  <a:pt x="640" y="1107"/>
                </a:lnTo>
                <a:lnTo>
                  <a:pt x="641" y="1119"/>
                </a:lnTo>
                <a:lnTo>
                  <a:pt x="642" y="1126"/>
                </a:lnTo>
                <a:lnTo>
                  <a:pt x="642" y="1131"/>
                </a:lnTo>
                <a:lnTo>
                  <a:pt x="642" y="1123"/>
                </a:lnTo>
                <a:lnTo>
                  <a:pt x="643" y="1116"/>
                </a:lnTo>
                <a:lnTo>
                  <a:pt x="644" y="1119"/>
                </a:lnTo>
                <a:lnTo>
                  <a:pt x="644" y="1126"/>
                </a:lnTo>
                <a:lnTo>
                  <a:pt x="645" y="1128"/>
                </a:lnTo>
                <a:lnTo>
                  <a:pt x="645" y="1131"/>
                </a:lnTo>
                <a:lnTo>
                  <a:pt x="646" y="1121"/>
                </a:lnTo>
                <a:lnTo>
                  <a:pt x="646" y="1121"/>
                </a:lnTo>
                <a:lnTo>
                  <a:pt x="647" y="1121"/>
                </a:lnTo>
                <a:lnTo>
                  <a:pt x="648" y="1119"/>
                </a:lnTo>
                <a:lnTo>
                  <a:pt x="648" y="1131"/>
                </a:lnTo>
                <a:lnTo>
                  <a:pt x="649" y="1141"/>
                </a:lnTo>
                <a:lnTo>
                  <a:pt x="649" y="1126"/>
                </a:lnTo>
                <a:lnTo>
                  <a:pt x="650" y="1116"/>
                </a:lnTo>
                <a:lnTo>
                  <a:pt x="650" y="1109"/>
                </a:lnTo>
                <a:lnTo>
                  <a:pt x="651" y="1111"/>
                </a:lnTo>
                <a:lnTo>
                  <a:pt x="652" y="1116"/>
                </a:lnTo>
                <a:lnTo>
                  <a:pt x="652" y="1119"/>
                </a:lnTo>
                <a:lnTo>
                  <a:pt x="652" y="1121"/>
                </a:lnTo>
                <a:lnTo>
                  <a:pt x="653" y="1114"/>
                </a:lnTo>
                <a:lnTo>
                  <a:pt x="654" y="1111"/>
                </a:lnTo>
                <a:lnTo>
                  <a:pt x="654" y="1107"/>
                </a:lnTo>
                <a:lnTo>
                  <a:pt x="655" y="1111"/>
                </a:lnTo>
                <a:lnTo>
                  <a:pt x="655" y="1123"/>
                </a:lnTo>
                <a:lnTo>
                  <a:pt x="656" y="1123"/>
                </a:lnTo>
                <a:lnTo>
                  <a:pt x="656" y="1104"/>
                </a:lnTo>
                <a:lnTo>
                  <a:pt x="657" y="1094"/>
                </a:lnTo>
                <a:lnTo>
                  <a:pt x="658" y="1099"/>
                </a:lnTo>
                <a:lnTo>
                  <a:pt x="658" y="1121"/>
                </a:lnTo>
                <a:lnTo>
                  <a:pt x="659" y="1121"/>
                </a:lnTo>
                <a:lnTo>
                  <a:pt x="659" y="1119"/>
                </a:lnTo>
                <a:lnTo>
                  <a:pt x="660" y="1116"/>
                </a:lnTo>
                <a:lnTo>
                  <a:pt x="660" y="1116"/>
                </a:lnTo>
                <a:lnTo>
                  <a:pt x="661" y="1116"/>
                </a:lnTo>
                <a:lnTo>
                  <a:pt x="662" y="1114"/>
                </a:lnTo>
                <a:lnTo>
                  <a:pt x="662" y="1116"/>
                </a:lnTo>
                <a:lnTo>
                  <a:pt x="662" y="1114"/>
                </a:lnTo>
                <a:lnTo>
                  <a:pt x="663" y="1104"/>
                </a:lnTo>
                <a:lnTo>
                  <a:pt x="664" y="1104"/>
                </a:lnTo>
                <a:lnTo>
                  <a:pt x="664" y="1114"/>
                </a:lnTo>
                <a:lnTo>
                  <a:pt x="665" y="1116"/>
                </a:lnTo>
                <a:lnTo>
                  <a:pt x="665" y="1121"/>
                </a:lnTo>
                <a:lnTo>
                  <a:pt x="666" y="1123"/>
                </a:lnTo>
                <a:lnTo>
                  <a:pt x="666" y="1119"/>
                </a:lnTo>
                <a:lnTo>
                  <a:pt x="667" y="1116"/>
                </a:lnTo>
                <a:lnTo>
                  <a:pt x="668" y="1114"/>
                </a:lnTo>
                <a:lnTo>
                  <a:pt x="668" y="1116"/>
                </a:lnTo>
                <a:lnTo>
                  <a:pt x="669" y="1111"/>
                </a:lnTo>
                <a:lnTo>
                  <a:pt x="669" y="1109"/>
                </a:lnTo>
                <a:lnTo>
                  <a:pt x="670" y="1099"/>
                </a:lnTo>
                <a:lnTo>
                  <a:pt x="670" y="1087"/>
                </a:lnTo>
                <a:lnTo>
                  <a:pt x="671" y="1089"/>
                </a:lnTo>
                <a:lnTo>
                  <a:pt x="672" y="1099"/>
                </a:lnTo>
                <a:lnTo>
                  <a:pt x="672" y="1116"/>
                </a:lnTo>
                <a:lnTo>
                  <a:pt x="672" y="1119"/>
                </a:lnTo>
                <a:lnTo>
                  <a:pt x="673" y="1109"/>
                </a:lnTo>
                <a:lnTo>
                  <a:pt x="674" y="1101"/>
                </a:lnTo>
                <a:lnTo>
                  <a:pt x="674" y="1104"/>
                </a:lnTo>
                <a:lnTo>
                  <a:pt x="675" y="1114"/>
                </a:lnTo>
                <a:lnTo>
                  <a:pt x="675" y="1114"/>
                </a:lnTo>
                <a:lnTo>
                  <a:pt x="676" y="1116"/>
                </a:lnTo>
                <a:lnTo>
                  <a:pt x="676" y="1109"/>
                </a:lnTo>
                <a:lnTo>
                  <a:pt x="677" y="1104"/>
                </a:lnTo>
                <a:lnTo>
                  <a:pt x="678" y="1101"/>
                </a:lnTo>
                <a:lnTo>
                  <a:pt x="678" y="1111"/>
                </a:lnTo>
                <a:lnTo>
                  <a:pt x="679" y="1116"/>
                </a:lnTo>
                <a:lnTo>
                  <a:pt x="679" y="1114"/>
                </a:lnTo>
                <a:lnTo>
                  <a:pt x="680" y="1109"/>
                </a:lnTo>
                <a:lnTo>
                  <a:pt x="680" y="1104"/>
                </a:lnTo>
                <a:lnTo>
                  <a:pt x="681" y="1111"/>
                </a:lnTo>
                <a:lnTo>
                  <a:pt x="682" y="1116"/>
                </a:lnTo>
                <a:lnTo>
                  <a:pt x="682" y="1107"/>
                </a:lnTo>
                <a:lnTo>
                  <a:pt x="682" y="1099"/>
                </a:lnTo>
                <a:lnTo>
                  <a:pt x="683" y="1094"/>
                </a:lnTo>
                <a:lnTo>
                  <a:pt x="684" y="1094"/>
                </a:lnTo>
                <a:lnTo>
                  <a:pt x="684" y="1087"/>
                </a:lnTo>
                <a:lnTo>
                  <a:pt x="685" y="1099"/>
                </a:lnTo>
                <a:lnTo>
                  <a:pt x="685" y="1121"/>
                </a:lnTo>
                <a:lnTo>
                  <a:pt x="686" y="1111"/>
                </a:lnTo>
                <a:lnTo>
                  <a:pt x="686" y="1104"/>
                </a:lnTo>
                <a:lnTo>
                  <a:pt x="687" y="1101"/>
                </a:lnTo>
                <a:lnTo>
                  <a:pt x="688" y="1101"/>
                </a:lnTo>
                <a:lnTo>
                  <a:pt x="688" y="1109"/>
                </a:lnTo>
                <a:lnTo>
                  <a:pt x="689" y="1119"/>
                </a:lnTo>
                <a:lnTo>
                  <a:pt x="689" y="1111"/>
                </a:lnTo>
                <a:lnTo>
                  <a:pt x="690" y="1104"/>
                </a:lnTo>
                <a:lnTo>
                  <a:pt x="690" y="1094"/>
                </a:lnTo>
                <a:lnTo>
                  <a:pt x="691" y="1094"/>
                </a:lnTo>
                <a:lnTo>
                  <a:pt x="692" y="1099"/>
                </a:lnTo>
                <a:lnTo>
                  <a:pt x="692" y="1107"/>
                </a:lnTo>
                <a:lnTo>
                  <a:pt x="692" y="1104"/>
                </a:lnTo>
                <a:lnTo>
                  <a:pt x="693" y="1099"/>
                </a:lnTo>
                <a:lnTo>
                  <a:pt x="694" y="1094"/>
                </a:lnTo>
                <a:lnTo>
                  <a:pt x="694" y="1094"/>
                </a:lnTo>
                <a:lnTo>
                  <a:pt x="695" y="1101"/>
                </a:lnTo>
                <a:lnTo>
                  <a:pt x="695" y="1109"/>
                </a:lnTo>
                <a:lnTo>
                  <a:pt x="696" y="1101"/>
                </a:lnTo>
                <a:lnTo>
                  <a:pt x="696" y="1082"/>
                </a:lnTo>
                <a:lnTo>
                  <a:pt x="697" y="1072"/>
                </a:lnTo>
                <a:lnTo>
                  <a:pt x="698" y="1085"/>
                </a:lnTo>
                <a:lnTo>
                  <a:pt x="698" y="1114"/>
                </a:lnTo>
                <a:lnTo>
                  <a:pt x="699" y="1141"/>
                </a:lnTo>
                <a:lnTo>
                  <a:pt x="699" y="1138"/>
                </a:lnTo>
                <a:lnTo>
                  <a:pt x="700" y="1116"/>
                </a:lnTo>
                <a:lnTo>
                  <a:pt x="700" y="1089"/>
                </a:lnTo>
                <a:lnTo>
                  <a:pt x="701" y="1089"/>
                </a:lnTo>
                <a:lnTo>
                  <a:pt x="702" y="1094"/>
                </a:lnTo>
                <a:lnTo>
                  <a:pt x="702" y="1104"/>
                </a:lnTo>
                <a:lnTo>
                  <a:pt x="702" y="1092"/>
                </a:lnTo>
                <a:lnTo>
                  <a:pt x="703" y="1087"/>
                </a:lnTo>
                <a:lnTo>
                  <a:pt x="704" y="1082"/>
                </a:lnTo>
                <a:lnTo>
                  <a:pt x="704" y="1085"/>
                </a:lnTo>
                <a:lnTo>
                  <a:pt x="705" y="1087"/>
                </a:lnTo>
                <a:lnTo>
                  <a:pt x="705" y="1089"/>
                </a:lnTo>
                <a:lnTo>
                  <a:pt x="706" y="1089"/>
                </a:lnTo>
                <a:lnTo>
                  <a:pt x="706" y="1089"/>
                </a:lnTo>
                <a:lnTo>
                  <a:pt x="707" y="1094"/>
                </a:lnTo>
                <a:lnTo>
                  <a:pt x="708" y="1094"/>
                </a:lnTo>
                <a:lnTo>
                  <a:pt x="708" y="1094"/>
                </a:lnTo>
                <a:lnTo>
                  <a:pt x="709" y="1085"/>
                </a:lnTo>
                <a:lnTo>
                  <a:pt x="709" y="1052"/>
                </a:lnTo>
                <a:lnTo>
                  <a:pt x="710" y="1033"/>
                </a:lnTo>
                <a:lnTo>
                  <a:pt x="710" y="1023"/>
                </a:lnTo>
                <a:lnTo>
                  <a:pt x="711" y="1033"/>
                </a:lnTo>
                <a:lnTo>
                  <a:pt x="712" y="1033"/>
                </a:lnTo>
                <a:lnTo>
                  <a:pt x="712" y="1036"/>
                </a:lnTo>
                <a:lnTo>
                  <a:pt x="712" y="1021"/>
                </a:lnTo>
                <a:lnTo>
                  <a:pt x="713" y="994"/>
                </a:lnTo>
                <a:lnTo>
                  <a:pt x="714" y="960"/>
                </a:lnTo>
                <a:lnTo>
                  <a:pt x="714" y="936"/>
                </a:lnTo>
                <a:lnTo>
                  <a:pt x="715" y="933"/>
                </a:lnTo>
                <a:lnTo>
                  <a:pt x="715" y="948"/>
                </a:lnTo>
                <a:lnTo>
                  <a:pt x="716" y="948"/>
                </a:lnTo>
                <a:lnTo>
                  <a:pt x="716" y="945"/>
                </a:lnTo>
                <a:lnTo>
                  <a:pt x="717" y="940"/>
                </a:lnTo>
                <a:lnTo>
                  <a:pt x="718" y="940"/>
                </a:lnTo>
                <a:lnTo>
                  <a:pt x="718" y="952"/>
                </a:lnTo>
                <a:lnTo>
                  <a:pt x="719" y="974"/>
                </a:lnTo>
                <a:lnTo>
                  <a:pt x="719" y="999"/>
                </a:lnTo>
                <a:lnTo>
                  <a:pt x="720" y="1014"/>
                </a:lnTo>
                <a:lnTo>
                  <a:pt x="720" y="1026"/>
                </a:lnTo>
                <a:lnTo>
                  <a:pt x="721" y="1036"/>
                </a:lnTo>
                <a:lnTo>
                  <a:pt x="722" y="1048"/>
                </a:lnTo>
                <a:lnTo>
                  <a:pt x="722" y="1052"/>
                </a:lnTo>
                <a:lnTo>
                  <a:pt x="722" y="1063"/>
                </a:lnTo>
                <a:lnTo>
                  <a:pt x="723" y="1067"/>
                </a:lnTo>
                <a:lnTo>
                  <a:pt x="724" y="1070"/>
                </a:lnTo>
                <a:lnTo>
                  <a:pt x="724" y="1085"/>
                </a:lnTo>
                <a:lnTo>
                  <a:pt x="725" y="1089"/>
                </a:lnTo>
                <a:lnTo>
                  <a:pt x="725" y="1089"/>
                </a:lnTo>
                <a:lnTo>
                  <a:pt x="726" y="1085"/>
                </a:lnTo>
                <a:lnTo>
                  <a:pt x="726" y="1087"/>
                </a:lnTo>
                <a:lnTo>
                  <a:pt x="727" y="1082"/>
                </a:lnTo>
                <a:lnTo>
                  <a:pt x="728" y="1077"/>
                </a:lnTo>
                <a:lnTo>
                  <a:pt x="728" y="1082"/>
                </a:lnTo>
                <a:lnTo>
                  <a:pt x="729" y="1101"/>
                </a:lnTo>
                <a:lnTo>
                  <a:pt x="729" y="1111"/>
                </a:lnTo>
                <a:lnTo>
                  <a:pt x="730" y="1138"/>
                </a:lnTo>
                <a:lnTo>
                  <a:pt x="730" y="1158"/>
                </a:lnTo>
                <a:lnTo>
                  <a:pt x="731" y="1155"/>
                </a:lnTo>
                <a:lnTo>
                  <a:pt x="732" y="1099"/>
                </a:lnTo>
                <a:lnTo>
                  <a:pt x="732" y="992"/>
                </a:lnTo>
                <a:lnTo>
                  <a:pt x="732" y="806"/>
                </a:lnTo>
                <a:lnTo>
                  <a:pt x="733" y="554"/>
                </a:lnTo>
                <a:lnTo>
                  <a:pt x="734" y="320"/>
                </a:lnTo>
                <a:lnTo>
                  <a:pt x="734" y="149"/>
                </a:lnTo>
                <a:lnTo>
                  <a:pt x="735" y="49"/>
                </a:lnTo>
                <a:lnTo>
                  <a:pt x="735" y="10"/>
                </a:lnTo>
                <a:lnTo>
                  <a:pt x="736" y="0"/>
                </a:lnTo>
                <a:lnTo>
                  <a:pt x="736" y="57"/>
                </a:lnTo>
                <a:lnTo>
                  <a:pt x="737" y="205"/>
                </a:lnTo>
                <a:lnTo>
                  <a:pt x="738" y="472"/>
                </a:lnTo>
                <a:lnTo>
                  <a:pt x="738" y="784"/>
                </a:lnTo>
                <a:lnTo>
                  <a:pt x="739" y="1097"/>
                </a:lnTo>
                <a:lnTo>
                  <a:pt x="739" y="1299"/>
                </a:lnTo>
                <a:lnTo>
                  <a:pt x="740" y="1260"/>
                </a:lnTo>
                <a:lnTo>
                  <a:pt x="740" y="1175"/>
                </a:lnTo>
                <a:lnTo>
                  <a:pt x="741" y="1138"/>
                </a:lnTo>
                <a:lnTo>
                  <a:pt x="742" y="1148"/>
                </a:lnTo>
                <a:lnTo>
                  <a:pt x="742" y="1153"/>
                </a:lnTo>
                <a:lnTo>
                  <a:pt x="742" y="1138"/>
                </a:lnTo>
                <a:lnTo>
                  <a:pt x="743" y="1119"/>
                </a:lnTo>
                <a:lnTo>
                  <a:pt x="744" y="1114"/>
                </a:lnTo>
                <a:lnTo>
                  <a:pt x="744" y="1121"/>
                </a:lnTo>
                <a:lnTo>
                  <a:pt x="745" y="1133"/>
                </a:lnTo>
                <a:lnTo>
                  <a:pt x="745" y="1136"/>
                </a:lnTo>
                <a:lnTo>
                  <a:pt x="746" y="1128"/>
                </a:lnTo>
                <a:lnTo>
                  <a:pt x="746" y="1131"/>
                </a:lnTo>
                <a:lnTo>
                  <a:pt x="747" y="1136"/>
                </a:lnTo>
                <a:lnTo>
                  <a:pt x="748" y="1143"/>
                </a:lnTo>
                <a:lnTo>
                  <a:pt x="748" y="1145"/>
                </a:lnTo>
                <a:lnTo>
                  <a:pt x="749" y="1155"/>
                </a:lnTo>
                <a:lnTo>
                  <a:pt x="749" y="1150"/>
                </a:lnTo>
                <a:lnTo>
                  <a:pt x="750" y="1136"/>
                </a:lnTo>
                <a:lnTo>
                  <a:pt x="750" y="1121"/>
                </a:lnTo>
                <a:lnTo>
                  <a:pt x="751" y="1119"/>
                </a:lnTo>
                <a:lnTo>
                  <a:pt x="752" y="1123"/>
                </a:lnTo>
                <a:lnTo>
                  <a:pt x="752" y="1123"/>
                </a:lnTo>
                <a:lnTo>
                  <a:pt x="752" y="1126"/>
                </a:lnTo>
                <a:lnTo>
                  <a:pt x="753" y="1131"/>
                </a:lnTo>
                <a:lnTo>
                  <a:pt x="754" y="1119"/>
                </a:lnTo>
                <a:lnTo>
                  <a:pt x="754" y="1136"/>
                </a:lnTo>
                <a:lnTo>
                  <a:pt x="755" y="1153"/>
                </a:lnTo>
                <a:lnTo>
                  <a:pt x="755" y="1165"/>
                </a:lnTo>
                <a:lnTo>
                  <a:pt x="756" y="1150"/>
                </a:lnTo>
                <a:lnTo>
                  <a:pt x="756" y="1136"/>
                </a:lnTo>
                <a:lnTo>
                  <a:pt x="757" y="1126"/>
                </a:lnTo>
                <a:lnTo>
                  <a:pt x="758" y="1126"/>
                </a:lnTo>
                <a:lnTo>
                  <a:pt x="758" y="1131"/>
                </a:lnTo>
                <a:lnTo>
                  <a:pt x="759" y="1126"/>
                </a:lnTo>
                <a:lnTo>
                  <a:pt x="759" y="1128"/>
                </a:lnTo>
                <a:lnTo>
                  <a:pt x="760" y="1119"/>
                </a:lnTo>
                <a:lnTo>
                  <a:pt x="760" y="1114"/>
                </a:lnTo>
                <a:lnTo>
                  <a:pt x="761" y="1119"/>
                </a:lnTo>
                <a:lnTo>
                  <a:pt x="762" y="1131"/>
                </a:lnTo>
                <a:lnTo>
                  <a:pt x="762" y="1131"/>
                </a:lnTo>
                <a:lnTo>
                  <a:pt x="762" y="1128"/>
                </a:lnTo>
                <a:lnTo>
                  <a:pt x="763" y="1114"/>
                </a:lnTo>
                <a:lnTo>
                  <a:pt x="764" y="1101"/>
                </a:lnTo>
                <a:lnTo>
                  <a:pt x="764" y="1094"/>
                </a:lnTo>
                <a:lnTo>
                  <a:pt x="765" y="1099"/>
                </a:lnTo>
                <a:lnTo>
                  <a:pt x="765" y="1089"/>
                </a:lnTo>
                <a:lnTo>
                  <a:pt x="766" y="1075"/>
                </a:lnTo>
                <a:lnTo>
                  <a:pt x="767" y="1067"/>
                </a:lnTo>
                <a:lnTo>
                  <a:pt x="767" y="1085"/>
                </a:lnTo>
                <a:lnTo>
                  <a:pt x="768" y="1101"/>
                </a:lnTo>
                <a:lnTo>
                  <a:pt x="768" y="1101"/>
                </a:lnTo>
                <a:lnTo>
                  <a:pt x="769" y="1082"/>
                </a:lnTo>
                <a:lnTo>
                  <a:pt x="769" y="1063"/>
                </a:lnTo>
                <a:lnTo>
                  <a:pt x="770" y="1048"/>
                </a:lnTo>
                <a:lnTo>
                  <a:pt x="771" y="1036"/>
                </a:lnTo>
                <a:lnTo>
                  <a:pt x="771" y="1028"/>
                </a:lnTo>
                <a:lnTo>
                  <a:pt x="772" y="1018"/>
                </a:lnTo>
                <a:lnTo>
                  <a:pt x="772" y="1016"/>
                </a:lnTo>
                <a:lnTo>
                  <a:pt x="773" y="1033"/>
                </a:lnTo>
                <a:lnTo>
                  <a:pt x="773" y="1048"/>
                </a:lnTo>
                <a:lnTo>
                  <a:pt x="774" y="1045"/>
                </a:lnTo>
                <a:lnTo>
                  <a:pt x="774" y="1011"/>
                </a:lnTo>
                <a:lnTo>
                  <a:pt x="775" y="977"/>
                </a:lnTo>
                <a:lnTo>
                  <a:pt x="775" y="967"/>
                </a:lnTo>
                <a:lnTo>
                  <a:pt x="776" y="962"/>
                </a:lnTo>
                <a:lnTo>
                  <a:pt x="777" y="950"/>
                </a:lnTo>
                <a:lnTo>
                  <a:pt x="777" y="931"/>
                </a:lnTo>
                <a:lnTo>
                  <a:pt x="778" y="926"/>
                </a:lnTo>
                <a:lnTo>
                  <a:pt x="778" y="906"/>
                </a:lnTo>
                <a:lnTo>
                  <a:pt x="779" y="896"/>
                </a:lnTo>
                <a:lnTo>
                  <a:pt x="779" y="877"/>
                </a:lnTo>
                <a:lnTo>
                  <a:pt x="780" y="858"/>
                </a:lnTo>
                <a:lnTo>
                  <a:pt x="781" y="838"/>
                </a:lnTo>
                <a:lnTo>
                  <a:pt x="781" y="816"/>
                </a:lnTo>
                <a:lnTo>
                  <a:pt x="782" y="811"/>
                </a:lnTo>
                <a:lnTo>
                  <a:pt x="782" y="799"/>
                </a:lnTo>
                <a:lnTo>
                  <a:pt x="783" y="784"/>
                </a:lnTo>
                <a:lnTo>
                  <a:pt x="783" y="765"/>
                </a:lnTo>
                <a:lnTo>
                  <a:pt x="784" y="750"/>
                </a:lnTo>
                <a:lnTo>
                  <a:pt x="784" y="738"/>
                </a:lnTo>
                <a:lnTo>
                  <a:pt x="785" y="735"/>
                </a:lnTo>
                <a:lnTo>
                  <a:pt x="785" y="728"/>
                </a:lnTo>
                <a:lnTo>
                  <a:pt x="786" y="718"/>
                </a:lnTo>
                <a:lnTo>
                  <a:pt x="787" y="709"/>
                </a:lnTo>
                <a:lnTo>
                  <a:pt x="787" y="696"/>
                </a:lnTo>
                <a:lnTo>
                  <a:pt x="788" y="682"/>
                </a:lnTo>
                <a:lnTo>
                  <a:pt x="788" y="699"/>
                </a:lnTo>
                <a:lnTo>
                  <a:pt x="789" y="703"/>
                </a:lnTo>
                <a:lnTo>
                  <a:pt x="789" y="701"/>
                </a:lnTo>
                <a:lnTo>
                  <a:pt x="790" y="694"/>
                </a:lnTo>
                <a:lnTo>
                  <a:pt x="791" y="682"/>
                </a:lnTo>
                <a:lnTo>
                  <a:pt x="791" y="696"/>
                </a:lnTo>
                <a:lnTo>
                  <a:pt x="792" y="731"/>
                </a:lnTo>
                <a:lnTo>
                  <a:pt x="792" y="769"/>
                </a:lnTo>
                <a:lnTo>
                  <a:pt x="793" y="765"/>
                </a:lnTo>
                <a:lnTo>
                  <a:pt x="793" y="760"/>
                </a:lnTo>
                <a:lnTo>
                  <a:pt x="794" y="765"/>
                </a:lnTo>
                <a:lnTo>
                  <a:pt x="794" y="777"/>
                </a:lnTo>
                <a:lnTo>
                  <a:pt x="795" y="799"/>
                </a:lnTo>
                <a:lnTo>
                  <a:pt x="795" y="823"/>
                </a:lnTo>
                <a:lnTo>
                  <a:pt x="796" y="831"/>
                </a:lnTo>
                <a:lnTo>
                  <a:pt x="797" y="828"/>
                </a:lnTo>
                <a:lnTo>
                  <a:pt x="797" y="836"/>
                </a:lnTo>
                <a:lnTo>
                  <a:pt x="798" y="855"/>
                </a:lnTo>
                <a:lnTo>
                  <a:pt x="798" y="874"/>
                </a:lnTo>
                <a:lnTo>
                  <a:pt x="799" y="894"/>
                </a:lnTo>
                <a:lnTo>
                  <a:pt x="799" y="899"/>
                </a:lnTo>
                <a:lnTo>
                  <a:pt x="800" y="904"/>
                </a:lnTo>
                <a:lnTo>
                  <a:pt x="801" y="909"/>
                </a:lnTo>
                <a:lnTo>
                  <a:pt x="801" y="923"/>
                </a:lnTo>
                <a:lnTo>
                  <a:pt x="802" y="940"/>
                </a:lnTo>
                <a:lnTo>
                  <a:pt x="802" y="960"/>
                </a:lnTo>
                <a:lnTo>
                  <a:pt x="803" y="970"/>
                </a:lnTo>
                <a:lnTo>
                  <a:pt x="803" y="967"/>
                </a:lnTo>
                <a:lnTo>
                  <a:pt x="804" y="970"/>
                </a:lnTo>
                <a:lnTo>
                  <a:pt x="804" y="965"/>
                </a:lnTo>
                <a:lnTo>
                  <a:pt x="805" y="974"/>
                </a:lnTo>
                <a:lnTo>
                  <a:pt x="805" y="999"/>
                </a:lnTo>
                <a:lnTo>
                  <a:pt x="806" y="1006"/>
                </a:lnTo>
                <a:lnTo>
                  <a:pt x="807" y="1004"/>
                </a:lnTo>
                <a:lnTo>
                  <a:pt x="807" y="1001"/>
                </a:lnTo>
                <a:lnTo>
                  <a:pt x="808" y="1006"/>
                </a:lnTo>
                <a:lnTo>
                  <a:pt x="808" y="1016"/>
                </a:lnTo>
                <a:lnTo>
                  <a:pt x="809" y="1033"/>
                </a:lnTo>
                <a:lnTo>
                  <a:pt x="809" y="1040"/>
                </a:lnTo>
                <a:lnTo>
                  <a:pt x="810" y="1038"/>
                </a:lnTo>
                <a:lnTo>
                  <a:pt x="811" y="1048"/>
                </a:lnTo>
                <a:lnTo>
                  <a:pt x="811" y="1048"/>
                </a:lnTo>
                <a:lnTo>
                  <a:pt x="812" y="1052"/>
                </a:lnTo>
                <a:lnTo>
                  <a:pt x="812" y="1060"/>
                </a:lnTo>
                <a:lnTo>
                  <a:pt x="813" y="1055"/>
                </a:lnTo>
                <a:lnTo>
                  <a:pt x="813" y="1063"/>
                </a:lnTo>
                <a:lnTo>
                  <a:pt x="814" y="1052"/>
                </a:lnTo>
                <a:lnTo>
                  <a:pt x="814" y="1050"/>
                </a:lnTo>
                <a:lnTo>
                  <a:pt x="815" y="1052"/>
                </a:lnTo>
                <a:lnTo>
                  <a:pt x="815" y="1065"/>
                </a:lnTo>
                <a:lnTo>
                  <a:pt x="816" y="1063"/>
                </a:lnTo>
                <a:lnTo>
                  <a:pt x="817" y="1048"/>
                </a:lnTo>
                <a:lnTo>
                  <a:pt x="817" y="1048"/>
                </a:lnTo>
                <a:lnTo>
                  <a:pt x="818" y="1045"/>
                </a:lnTo>
                <a:lnTo>
                  <a:pt x="818" y="1055"/>
                </a:lnTo>
                <a:lnTo>
                  <a:pt x="819" y="1055"/>
                </a:lnTo>
                <a:lnTo>
                  <a:pt x="819" y="1050"/>
                </a:lnTo>
                <a:lnTo>
                  <a:pt x="820" y="1045"/>
                </a:lnTo>
                <a:lnTo>
                  <a:pt x="821" y="1038"/>
                </a:lnTo>
                <a:lnTo>
                  <a:pt x="821" y="1043"/>
                </a:lnTo>
                <a:lnTo>
                  <a:pt x="822" y="1043"/>
                </a:lnTo>
                <a:lnTo>
                  <a:pt x="822" y="1052"/>
                </a:lnTo>
                <a:lnTo>
                  <a:pt x="823" y="1055"/>
                </a:lnTo>
                <a:lnTo>
                  <a:pt x="823" y="1043"/>
                </a:lnTo>
                <a:lnTo>
                  <a:pt x="824" y="1026"/>
                </a:lnTo>
                <a:lnTo>
                  <a:pt x="824" y="1023"/>
                </a:lnTo>
                <a:lnTo>
                  <a:pt x="825" y="1023"/>
                </a:lnTo>
                <a:lnTo>
                  <a:pt x="825" y="1021"/>
                </a:lnTo>
                <a:lnTo>
                  <a:pt x="826" y="1001"/>
                </a:lnTo>
                <a:lnTo>
                  <a:pt x="827" y="970"/>
                </a:lnTo>
                <a:lnTo>
                  <a:pt x="827" y="936"/>
                </a:lnTo>
                <a:lnTo>
                  <a:pt x="828" y="918"/>
                </a:lnTo>
                <a:lnTo>
                  <a:pt x="828" y="911"/>
                </a:lnTo>
                <a:lnTo>
                  <a:pt x="829" y="909"/>
                </a:lnTo>
                <a:lnTo>
                  <a:pt x="829" y="894"/>
                </a:lnTo>
                <a:lnTo>
                  <a:pt x="830" y="865"/>
                </a:lnTo>
                <a:lnTo>
                  <a:pt x="831" y="818"/>
                </a:lnTo>
                <a:lnTo>
                  <a:pt x="831" y="760"/>
                </a:lnTo>
                <a:lnTo>
                  <a:pt x="832" y="684"/>
                </a:lnTo>
                <a:lnTo>
                  <a:pt x="832" y="606"/>
                </a:lnTo>
                <a:lnTo>
                  <a:pt x="833" y="523"/>
                </a:lnTo>
                <a:lnTo>
                  <a:pt x="833" y="464"/>
                </a:lnTo>
                <a:lnTo>
                  <a:pt x="834" y="447"/>
                </a:lnTo>
                <a:lnTo>
                  <a:pt x="834" y="484"/>
                </a:lnTo>
                <a:lnTo>
                  <a:pt x="835" y="535"/>
                </a:lnTo>
                <a:lnTo>
                  <a:pt x="835" y="621"/>
                </a:lnTo>
                <a:lnTo>
                  <a:pt x="836" y="725"/>
                </a:lnTo>
                <a:lnTo>
                  <a:pt x="837" y="872"/>
                </a:lnTo>
                <a:lnTo>
                  <a:pt x="837" y="1085"/>
                </a:lnTo>
                <a:lnTo>
                  <a:pt x="838" y="1348"/>
                </a:lnTo>
                <a:lnTo>
                  <a:pt x="838" y="1580"/>
                </a:lnTo>
                <a:lnTo>
                  <a:pt x="839" y="1712"/>
                </a:lnTo>
                <a:lnTo>
                  <a:pt x="839" y="1743"/>
                </a:lnTo>
                <a:lnTo>
                  <a:pt x="840" y="1709"/>
                </a:lnTo>
                <a:lnTo>
                  <a:pt x="841" y="1643"/>
                </a:lnTo>
                <a:lnTo>
                  <a:pt x="841" y="1583"/>
                </a:lnTo>
                <a:lnTo>
                  <a:pt x="842" y="1556"/>
                </a:lnTo>
                <a:lnTo>
                  <a:pt x="842" y="1558"/>
                </a:lnTo>
                <a:lnTo>
                  <a:pt x="843" y="1565"/>
                </a:lnTo>
                <a:lnTo>
                  <a:pt x="843" y="1568"/>
                </a:lnTo>
                <a:lnTo>
                  <a:pt x="844" y="1575"/>
                </a:lnTo>
                <a:lnTo>
                  <a:pt x="844" y="1563"/>
                </a:lnTo>
                <a:lnTo>
                  <a:pt x="845" y="1561"/>
                </a:lnTo>
                <a:lnTo>
                  <a:pt x="845" y="1541"/>
                </a:lnTo>
                <a:lnTo>
                  <a:pt x="846" y="1526"/>
                </a:lnTo>
                <a:lnTo>
                  <a:pt x="847" y="1504"/>
                </a:lnTo>
                <a:lnTo>
                  <a:pt x="847" y="1472"/>
                </a:lnTo>
                <a:lnTo>
                  <a:pt x="848" y="1446"/>
                </a:lnTo>
                <a:lnTo>
                  <a:pt x="848" y="1428"/>
                </a:lnTo>
                <a:lnTo>
                  <a:pt x="849" y="1409"/>
                </a:lnTo>
                <a:lnTo>
                  <a:pt x="849" y="1385"/>
                </a:lnTo>
                <a:lnTo>
                  <a:pt x="850" y="1331"/>
                </a:lnTo>
                <a:lnTo>
                  <a:pt x="851" y="1282"/>
                </a:lnTo>
                <a:lnTo>
                  <a:pt x="851" y="1253"/>
                </a:lnTo>
                <a:lnTo>
                  <a:pt x="851" y="1243"/>
                </a:lnTo>
                <a:lnTo>
                  <a:pt x="852" y="1233"/>
                </a:lnTo>
                <a:lnTo>
                  <a:pt x="853" y="1209"/>
                </a:lnTo>
                <a:lnTo>
                  <a:pt x="853" y="1185"/>
                </a:lnTo>
                <a:lnTo>
                  <a:pt x="854" y="1165"/>
                </a:lnTo>
                <a:lnTo>
                  <a:pt x="854" y="1172"/>
                </a:lnTo>
                <a:lnTo>
                  <a:pt x="855" y="1175"/>
                </a:lnTo>
                <a:lnTo>
                  <a:pt x="855" y="1179"/>
                </a:lnTo>
                <a:lnTo>
                  <a:pt x="856" y="1160"/>
                </a:lnTo>
                <a:lnTo>
                  <a:pt x="857" y="1143"/>
                </a:lnTo>
                <a:lnTo>
                  <a:pt x="857" y="1111"/>
                </a:lnTo>
                <a:lnTo>
                  <a:pt x="858" y="1092"/>
                </a:lnTo>
                <a:lnTo>
                  <a:pt x="858" y="1097"/>
                </a:lnTo>
                <a:lnTo>
                  <a:pt x="859" y="1111"/>
                </a:lnTo>
                <a:lnTo>
                  <a:pt x="859" y="1116"/>
                </a:lnTo>
                <a:lnTo>
                  <a:pt x="860" y="1123"/>
                </a:lnTo>
                <a:lnTo>
                  <a:pt x="861" y="1121"/>
                </a:lnTo>
                <a:lnTo>
                  <a:pt x="861" y="1116"/>
                </a:lnTo>
                <a:lnTo>
                  <a:pt x="861" y="1111"/>
                </a:lnTo>
                <a:lnTo>
                  <a:pt x="862" y="1109"/>
                </a:lnTo>
                <a:lnTo>
                  <a:pt x="863" y="1101"/>
                </a:lnTo>
                <a:lnTo>
                  <a:pt x="863" y="1094"/>
                </a:lnTo>
                <a:lnTo>
                  <a:pt x="864" y="1075"/>
                </a:lnTo>
                <a:lnTo>
                  <a:pt x="864" y="1075"/>
                </a:lnTo>
                <a:lnTo>
                  <a:pt x="865" y="1079"/>
                </a:lnTo>
                <a:lnTo>
                  <a:pt x="865" y="1089"/>
                </a:lnTo>
                <a:lnTo>
                  <a:pt x="866" y="1092"/>
                </a:lnTo>
                <a:lnTo>
                  <a:pt x="867" y="1077"/>
                </a:lnTo>
                <a:lnTo>
                  <a:pt x="867" y="1065"/>
                </a:lnTo>
                <a:lnTo>
                  <a:pt x="868" y="1060"/>
                </a:lnTo>
                <a:lnTo>
                  <a:pt x="868" y="1063"/>
                </a:lnTo>
                <a:lnTo>
                  <a:pt x="869" y="1070"/>
                </a:lnTo>
                <a:lnTo>
                  <a:pt x="869" y="1067"/>
                </a:lnTo>
                <a:lnTo>
                  <a:pt x="870" y="1055"/>
                </a:lnTo>
                <a:lnTo>
                  <a:pt x="871" y="1036"/>
                </a:lnTo>
                <a:lnTo>
                  <a:pt x="871" y="1028"/>
                </a:lnTo>
                <a:lnTo>
                  <a:pt x="871" y="1031"/>
                </a:lnTo>
                <a:lnTo>
                  <a:pt x="872" y="1038"/>
                </a:lnTo>
                <a:lnTo>
                  <a:pt x="873" y="1038"/>
                </a:lnTo>
                <a:lnTo>
                  <a:pt x="873" y="1016"/>
                </a:lnTo>
                <a:lnTo>
                  <a:pt x="874" y="999"/>
                </a:lnTo>
                <a:lnTo>
                  <a:pt x="874" y="984"/>
                </a:lnTo>
                <a:lnTo>
                  <a:pt x="875" y="977"/>
                </a:lnTo>
                <a:lnTo>
                  <a:pt x="875" y="970"/>
                </a:lnTo>
                <a:lnTo>
                  <a:pt x="876" y="955"/>
                </a:lnTo>
                <a:lnTo>
                  <a:pt x="877" y="926"/>
                </a:lnTo>
                <a:lnTo>
                  <a:pt x="877" y="909"/>
                </a:lnTo>
                <a:lnTo>
                  <a:pt x="878" y="892"/>
                </a:lnTo>
                <a:lnTo>
                  <a:pt x="878" y="877"/>
                </a:lnTo>
                <a:lnTo>
                  <a:pt x="879" y="867"/>
                </a:lnTo>
                <a:lnTo>
                  <a:pt x="879" y="833"/>
                </a:lnTo>
                <a:lnTo>
                  <a:pt x="880" y="806"/>
                </a:lnTo>
                <a:lnTo>
                  <a:pt x="881" y="774"/>
                </a:lnTo>
                <a:lnTo>
                  <a:pt x="881" y="762"/>
                </a:lnTo>
                <a:lnTo>
                  <a:pt x="881" y="750"/>
                </a:lnTo>
                <a:lnTo>
                  <a:pt x="882" y="738"/>
                </a:lnTo>
                <a:lnTo>
                  <a:pt x="883" y="718"/>
                </a:lnTo>
                <a:lnTo>
                  <a:pt x="883" y="699"/>
                </a:lnTo>
                <a:lnTo>
                  <a:pt x="884" y="674"/>
                </a:lnTo>
                <a:lnTo>
                  <a:pt x="884" y="650"/>
                </a:lnTo>
                <a:lnTo>
                  <a:pt x="885" y="650"/>
                </a:lnTo>
                <a:lnTo>
                  <a:pt x="885" y="647"/>
                </a:lnTo>
                <a:lnTo>
                  <a:pt x="886" y="645"/>
                </a:lnTo>
                <a:lnTo>
                  <a:pt x="887" y="630"/>
                </a:lnTo>
                <a:lnTo>
                  <a:pt x="887" y="616"/>
                </a:lnTo>
                <a:lnTo>
                  <a:pt x="888" y="621"/>
                </a:lnTo>
                <a:lnTo>
                  <a:pt x="888" y="621"/>
                </a:lnTo>
                <a:lnTo>
                  <a:pt x="889" y="628"/>
                </a:lnTo>
                <a:lnTo>
                  <a:pt x="889" y="633"/>
                </a:lnTo>
                <a:lnTo>
                  <a:pt x="890" y="623"/>
                </a:lnTo>
                <a:lnTo>
                  <a:pt x="891" y="623"/>
                </a:lnTo>
                <a:lnTo>
                  <a:pt x="891" y="628"/>
                </a:lnTo>
                <a:lnTo>
                  <a:pt x="891" y="638"/>
                </a:lnTo>
                <a:lnTo>
                  <a:pt x="892" y="655"/>
                </a:lnTo>
                <a:lnTo>
                  <a:pt x="893" y="669"/>
                </a:lnTo>
                <a:lnTo>
                  <a:pt x="893" y="682"/>
                </a:lnTo>
                <a:lnTo>
                  <a:pt x="894" y="689"/>
                </a:lnTo>
                <a:lnTo>
                  <a:pt x="894" y="701"/>
                </a:lnTo>
                <a:lnTo>
                  <a:pt x="895" y="721"/>
                </a:lnTo>
                <a:lnTo>
                  <a:pt x="895" y="747"/>
                </a:lnTo>
                <a:lnTo>
                  <a:pt x="896" y="760"/>
                </a:lnTo>
                <a:lnTo>
                  <a:pt x="897" y="772"/>
                </a:lnTo>
                <a:lnTo>
                  <a:pt x="897" y="774"/>
                </a:lnTo>
                <a:lnTo>
                  <a:pt x="898" y="796"/>
                </a:lnTo>
                <a:lnTo>
                  <a:pt x="898" y="821"/>
                </a:lnTo>
                <a:lnTo>
                  <a:pt x="899" y="840"/>
                </a:lnTo>
                <a:lnTo>
                  <a:pt x="899" y="848"/>
                </a:lnTo>
                <a:lnTo>
                  <a:pt x="900" y="858"/>
                </a:lnTo>
                <a:lnTo>
                  <a:pt x="901" y="870"/>
                </a:lnTo>
                <a:lnTo>
                  <a:pt x="901" y="884"/>
                </a:lnTo>
                <a:lnTo>
                  <a:pt x="901" y="899"/>
                </a:lnTo>
                <a:lnTo>
                  <a:pt x="902" y="918"/>
                </a:lnTo>
                <a:lnTo>
                  <a:pt x="903" y="921"/>
                </a:lnTo>
                <a:lnTo>
                  <a:pt x="903" y="926"/>
                </a:lnTo>
                <a:lnTo>
                  <a:pt x="904" y="940"/>
                </a:lnTo>
                <a:lnTo>
                  <a:pt x="904" y="960"/>
                </a:lnTo>
                <a:lnTo>
                  <a:pt x="905" y="984"/>
                </a:lnTo>
                <a:lnTo>
                  <a:pt x="905" y="999"/>
                </a:lnTo>
                <a:lnTo>
                  <a:pt x="906" y="996"/>
                </a:lnTo>
                <a:lnTo>
                  <a:pt x="907" y="999"/>
                </a:lnTo>
                <a:lnTo>
                  <a:pt x="907" y="989"/>
                </a:lnTo>
                <a:lnTo>
                  <a:pt x="908" y="994"/>
                </a:lnTo>
                <a:lnTo>
                  <a:pt x="908" y="1004"/>
                </a:lnTo>
                <a:lnTo>
                  <a:pt x="909" y="1011"/>
                </a:lnTo>
                <a:lnTo>
                  <a:pt x="909" y="1009"/>
                </a:lnTo>
                <a:lnTo>
                  <a:pt x="910" y="1001"/>
                </a:lnTo>
                <a:lnTo>
                  <a:pt x="911" y="1014"/>
                </a:lnTo>
                <a:lnTo>
                  <a:pt x="911" y="1028"/>
                </a:lnTo>
                <a:lnTo>
                  <a:pt x="911" y="1038"/>
                </a:lnTo>
                <a:lnTo>
                  <a:pt x="912" y="1048"/>
                </a:lnTo>
                <a:lnTo>
                  <a:pt x="913" y="1023"/>
                </a:lnTo>
                <a:lnTo>
                  <a:pt x="913" y="1014"/>
                </a:lnTo>
                <a:lnTo>
                  <a:pt x="914" y="1006"/>
                </a:lnTo>
                <a:lnTo>
                  <a:pt x="914" y="1006"/>
                </a:lnTo>
                <a:lnTo>
                  <a:pt x="915" y="999"/>
                </a:lnTo>
                <a:lnTo>
                  <a:pt x="915" y="996"/>
                </a:lnTo>
                <a:lnTo>
                  <a:pt x="916" y="974"/>
                </a:lnTo>
                <a:lnTo>
                  <a:pt x="917" y="952"/>
                </a:lnTo>
                <a:lnTo>
                  <a:pt x="917" y="916"/>
                </a:lnTo>
                <a:lnTo>
                  <a:pt x="918" y="896"/>
                </a:lnTo>
                <a:lnTo>
                  <a:pt x="918" y="867"/>
                </a:lnTo>
                <a:lnTo>
                  <a:pt x="919" y="828"/>
                </a:lnTo>
                <a:lnTo>
                  <a:pt x="919" y="789"/>
                </a:lnTo>
                <a:lnTo>
                  <a:pt x="920" y="750"/>
                </a:lnTo>
                <a:lnTo>
                  <a:pt x="921" y="703"/>
                </a:lnTo>
                <a:lnTo>
                  <a:pt x="921" y="662"/>
                </a:lnTo>
                <a:lnTo>
                  <a:pt x="921" y="628"/>
                </a:lnTo>
                <a:lnTo>
                  <a:pt x="922" y="586"/>
                </a:lnTo>
                <a:lnTo>
                  <a:pt x="923" y="533"/>
                </a:lnTo>
                <a:lnTo>
                  <a:pt x="923" y="476"/>
                </a:lnTo>
                <a:lnTo>
                  <a:pt x="924" y="413"/>
                </a:lnTo>
                <a:lnTo>
                  <a:pt x="924" y="367"/>
                </a:lnTo>
                <a:lnTo>
                  <a:pt x="925" y="333"/>
                </a:lnTo>
                <a:lnTo>
                  <a:pt x="925" y="318"/>
                </a:lnTo>
                <a:lnTo>
                  <a:pt x="926" y="318"/>
                </a:lnTo>
                <a:lnTo>
                  <a:pt x="927" y="318"/>
                </a:lnTo>
                <a:lnTo>
                  <a:pt x="927" y="305"/>
                </a:lnTo>
                <a:lnTo>
                  <a:pt x="928" y="311"/>
                </a:lnTo>
                <a:lnTo>
                  <a:pt x="928" y="347"/>
                </a:lnTo>
                <a:lnTo>
                  <a:pt x="929" y="408"/>
                </a:lnTo>
                <a:lnTo>
                  <a:pt x="929" y="467"/>
                </a:lnTo>
                <a:lnTo>
                  <a:pt x="930" y="523"/>
                </a:lnTo>
                <a:lnTo>
                  <a:pt x="931" y="554"/>
                </a:lnTo>
                <a:lnTo>
                  <a:pt x="931" y="569"/>
                </a:lnTo>
                <a:lnTo>
                  <a:pt x="932" y="572"/>
                </a:lnTo>
                <a:lnTo>
                  <a:pt x="932" y="579"/>
                </a:lnTo>
                <a:lnTo>
                  <a:pt x="933" y="601"/>
                </a:lnTo>
                <a:lnTo>
                  <a:pt x="934" y="630"/>
                </a:lnTo>
                <a:lnTo>
                  <a:pt x="934" y="703"/>
                </a:lnTo>
                <a:lnTo>
                  <a:pt x="934" y="801"/>
                </a:lnTo>
                <a:lnTo>
                  <a:pt x="935" y="911"/>
                </a:lnTo>
                <a:lnTo>
                  <a:pt x="936" y="1006"/>
                </a:lnTo>
                <a:lnTo>
                  <a:pt x="936" y="1087"/>
                </a:lnTo>
                <a:lnTo>
                  <a:pt x="937" y="1131"/>
                </a:lnTo>
                <a:lnTo>
                  <a:pt x="937" y="1155"/>
                </a:lnTo>
                <a:lnTo>
                  <a:pt x="938" y="1189"/>
                </a:lnTo>
                <a:lnTo>
                  <a:pt x="938" y="1223"/>
                </a:lnTo>
                <a:lnTo>
                  <a:pt x="939" y="1245"/>
                </a:lnTo>
                <a:lnTo>
                  <a:pt x="940" y="1260"/>
                </a:lnTo>
                <a:lnTo>
                  <a:pt x="940" y="1260"/>
                </a:lnTo>
                <a:lnTo>
                  <a:pt x="941" y="1272"/>
                </a:lnTo>
                <a:lnTo>
                  <a:pt x="941" y="1282"/>
                </a:lnTo>
                <a:lnTo>
                  <a:pt x="942" y="1289"/>
                </a:lnTo>
                <a:lnTo>
                  <a:pt x="942" y="1302"/>
                </a:lnTo>
                <a:lnTo>
                  <a:pt x="943" y="1324"/>
                </a:lnTo>
                <a:lnTo>
                  <a:pt x="944" y="1336"/>
                </a:lnTo>
                <a:lnTo>
                  <a:pt x="944" y="1346"/>
                </a:lnTo>
                <a:lnTo>
                  <a:pt x="944" y="1360"/>
                </a:lnTo>
                <a:lnTo>
                  <a:pt x="945" y="1377"/>
                </a:lnTo>
                <a:lnTo>
                  <a:pt x="946" y="1397"/>
                </a:lnTo>
                <a:lnTo>
                  <a:pt x="946" y="1397"/>
                </a:lnTo>
                <a:lnTo>
                  <a:pt x="947" y="1392"/>
                </a:lnTo>
                <a:lnTo>
                  <a:pt x="947" y="1387"/>
                </a:lnTo>
                <a:lnTo>
                  <a:pt x="948" y="1387"/>
                </a:lnTo>
                <a:lnTo>
                  <a:pt x="948" y="1394"/>
                </a:lnTo>
                <a:lnTo>
                  <a:pt x="949" y="1402"/>
                </a:lnTo>
                <a:lnTo>
                  <a:pt x="950" y="1407"/>
                </a:lnTo>
                <a:lnTo>
                  <a:pt x="950" y="1399"/>
                </a:lnTo>
                <a:lnTo>
                  <a:pt x="951" y="1404"/>
                </a:lnTo>
                <a:lnTo>
                  <a:pt x="951" y="1397"/>
                </a:lnTo>
                <a:lnTo>
                  <a:pt x="952" y="1397"/>
                </a:lnTo>
                <a:lnTo>
                  <a:pt x="952" y="1397"/>
                </a:lnTo>
                <a:lnTo>
                  <a:pt x="953" y="1392"/>
                </a:lnTo>
                <a:lnTo>
                  <a:pt x="954" y="1392"/>
                </a:lnTo>
                <a:lnTo>
                  <a:pt x="954" y="1392"/>
                </a:lnTo>
                <a:lnTo>
                  <a:pt x="954" y="1397"/>
                </a:lnTo>
                <a:lnTo>
                  <a:pt x="955" y="1404"/>
                </a:lnTo>
                <a:lnTo>
                  <a:pt x="956" y="1394"/>
                </a:lnTo>
                <a:lnTo>
                  <a:pt x="956" y="1380"/>
                </a:lnTo>
                <a:lnTo>
                  <a:pt x="957" y="1375"/>
                </a:lnTo>
                <a:lnTo>
                  <a:pt x="957" y="1375"/>
                </a:lnTo>
                <a:lnTo>
                  <a:pt x="958" y="1385"/>
                </a:lnTo>
                <a:lnTo>
                  <a:pt x="958" y="1397"/>
                </a:lnTo>
                <a:lnTo>
                  <a:pt x="959" y="1402"/>
                </a:lnTo>
                <a:lnTo>
                  <a:pt x="960" y="1404"/>
                </a:lnTo>
                <a:lnTo>
                  <a:pt x="960" y="1404"/>
                </a:lnTo>
                <a:lnTo>
                  <a:pt x="961" y="1409"/>
                </a:lnTo>
                <a:lnTo>
                  <a:pt x="961" y="1421"/>
                </a:lnTo>
                <a:lnTo>
                  <a:pt x="962" y="1424"/>
                </a:lnTo>
                <a:lnTo>
                  <a:pt x="962" y="1428"/>
                </a:lnTo>
                <a:lnTo>
                  <a:pt x="963" y="1441"/>
                </a:lnTo>
                <a:lnTo>
                  <a:pt x="964" y="1441"/>
                </a:lnTo>
                <a:lnTo>
                  <a:pt x="964" y="1443"/>
                </a:lnTo>
                <a:lnTo>
                  <a:pt x="964" y="1453"/>
                </a:lnTo>
                <a:lnTo>
                  <a:pt x="965" y="1463"/>
                </a:lnTo>
                <a:lnTo>
                  <a:pt x="966" y="1465"/>
                </a:lnTo>
                <a:lnTo>
                  <a:pt x="966" y="1463"/>
                </a:lnTo>
                <a:lnTo>
                  <a:pt x="967" y="1456"/>
                </a:lnTo>
                <a:lnTo>
                  <a:pt x="967" y="1456"/>
                </a:lnTo>
                <a:lnTo>
                  <a:pt x="968" y="1463"/>
                </a:lnTo>
                <a:lnTo>
                  <a:pt x="968" y="1470"/>
                </a:lnTo>
                <a:lnTo>
                  <a:pt x="969" y="1465"/>
                </a:lnTo>
                <a:lnTo>
                  <a:pt x="970" y="1463"/>
                </a:lnTo>
                <a:lnTo>
                  <a:pt x="970" y="1446"/>
                </a:lnTo>
                <a:lnTo>
                  <a:pt x="971" y="1446"/>
                </a:lnTo>
                <a:lnTo>
                  <a:pt x="971" y="1448"/>
                </a:lnTo>
                <a:lnTo>
                  <a:pt x="972" y="1477"/>
                </a:lnTo>
                <a:lnTo>
                  <a:pt x="972" y="1490"/>
                </a:lnTo>
                <a:lnTo>
                  <a:pt x="973" y="1485"/>
                </a:lnTo>
                <a:lnTo>
                  <a:pt x="974" y="1463"/>
                </a:lnTo>
                <a:lnTo>
                  <a:pt x="974" y="1434"/>
                </a:lnTo>
                <a:lnTo>
                  <a:pt x="974" y="1424"/>
                </a:lnTo>
                <a:lnTo>
                  <a:pt x="975" y="1431"/>
                </a:lnTo>
                <a:lnTo>
                  <a:pt x="976" y="1431"/>
                </a:lnTo>
                <a:lnTo>
                  <a:pt x="976" y="1419"/>
                </a:lnTo>
                <a:lnTo>
                  <a:pt x="977" y="1392"/>
                </a:lnTo>
                <a:lnTo>
                  <a:pt x="977" y="1372"/>
                </a:lnTo>
                <a:lnTo>
                  <a:pt x="978" y="1356"/>
                </a:lnTo>
                <a:lnTo>
                  <a:pt x="978" y="1356"/>
                </a:lnTo>
                <a:lnTo>
                  <a:pt x="979" y="1350"/>
                </a:lnTo>
                <a:lnTo>
                  <a:pt x="980" y="1331"/>
                </a:lnTo>
                <a:lnTo>
                  <a:pt x="980" y="1304"/>
                </a:lnTo>
                <a:lnTo>
                  <a:pt x="981" y="1282"/>
                </a:lnTo>
                <a:lnTo>
                  <a:pt x="981" y="1272"/>
                </a:lnTo>
                <a:lnTo>
                  <a:pt x="982" y="1255"/>
                </a:lnTo>
                <a:lnTo>
                  <a:pt x="982" y="1250"/>
                </a:lnTo>
                <a:lnTo>
                  <a:pt x="983" y="1233"/>
                </a:lnTo>
                <a:lnTo>
                  <a:pt x="984" y="1219"/>
                </a:lnTo>
                <a:lnTo>
                  <a:pt x="984" y="1194"/>
                </a:lnTo>
                <a:lnTo>
                  <a:pt x="984" y="1192"/>
                </a:lnTo>
                <a:lnTo>
                  <a:pt x="985" y="1185"/>
                </a:lnTo>
                <a:lnTo>
                  <a:pt x="986" y="1172"/>
                </a:lnTo>
                <a:lnTo>
                  <a:pt x="986" y="1160"/>
                </a:lnTo>
                <a:lnTo>
                  <a:pt x="987" y="1158"/>
                </a:lnTo>
                <a:lnTo>
                  <a:pt x="987" y="1143"/>
                </a:lnTo>
                <a:lnTo>
                  <a:pt x="988" y="1131"/>
                </a:lnTo>
                <a:lnTo>
                  <a:pt x="988" y="1123"/>
                </a:lnTo>
                <a:lnTo>
                  <a:pt x="989" y="1119"/>
                </a:lnTo>
                <a:lnTo>
                  <a:pt x="990" y="1119"/>
                </a:lnTo>
                <a:lnTo>
                  <a:pt x="990" y="1116"/>
                </a:lnTo>
                <a:lnTo>
                  <a:pt x="991" y="1107"/>
                </a:lnTo>
                <a:lnTo>
                  <a:pt x="991" y="1101"/>
                </a:lnTo>
                <a:lnTo>
                  <a:pt x="992" y="1099"/>
                </a:lnTo>
                <a:lnTo>
                  <a:pt x="992" y="1101"/>
                </a:lnTo>
                <a:lnTo>
                  <a:pt x="993" y="1101"/>
                </a:lnTo>
                <a:lnTo>
                  <a:pt x="994" y="1089"/>
                </a:lnTo>
                <a:lnTo>
                  <a:pt x="994" y="1077"/>
                </a:lnTo>
                <a:lnTo>
                  <a:pt x="994" y="1082"/>
                </a:lnTo>
                <a:lnTo>
                  <a:pt x="995" y="1104"/>
                </a:lnTo>
                <a:lnTo>
                  <a:pt x="996" y="1109"/>
                </a:lnTo>
                <a:lnTo>
                  <a:pt x="996" y="1099"/>
                </a:lnTo>
                <a:lnTo>
                  <a:pt x="997" y="1079"/>
                </a:lnTo>
                <a:lnTo>
                  <a:pt x="997" y="1079"/>
                </a:lnTo>
                <a:lnTo>
                  <a:pt x="998" y="1097"/>
                </a:lnTo>
                <a:lnTo>
                  <a:pt x="998" y="1107"/>
                </a:lnTo>
                <a:lnTo>
                  <a:pt x="999" y="1116"/>
                </a:lnTo>
                <a:lnTo>
                  <a:pt x="1000" y="1109"/>
                </a:lnTo>
                <a:lnTo>
                  <a:pt x="1000" y="1116"/>
                </a:lnTo>
                <a:lnTo>
                  <a:pt x="1001" y="1101"/>
                </a:lnTo>
                <a:lnTo>
                  <a:pt x="1001" y="1101"/>
                </a:lnTo>
                <a:lnTo>
                  <a:pt x="1002" y="1107"/>
                </a:lnTo>
                <a:lnTo>
                  <a:pt x="1002" y="1114"/>
                </a:lnTo>
                <a:lnTo>
                  <a:pt x="1003" y="1114"/>
                </a:lnTo>
                <a:lnTo>
                  <a:pt x="1004" y="1111"/>
                </a:lnTo>
                <a:lnTo>
                  <a:pt x="1004" y="1107"/>
                </a:lnTo>
                <a:lnTo>
                  <a:pt x="1004" y="1101"/>
                </a:lnTo>
                <a:lnTo>
                  <a:pt x="1005" y="1107"/>
                </a:lnTo>
                <a:lnTo>
                  <a:pt x="1006" y="1121"/>
                </a:lnTo>
                <a:lnTo>
                  <a:pt x="1006" y="1114"/>
                </a:lnTo>
                <a:lnTo>
                  <a:pt x="1007" y="1107"/>
                </a:lnTo>
                <a:lnTo>
                  <a:pt x="1007" y="1101"/>
                </a:lnTo>
                <a:lnTo>
                  <a:pt x="1008" y="1111"/>
                </a:lnTo>
                <a:lnTo>
                  <a:pt x="1008" y="1123"/>
                </a:lnTo>
                <a:lnTo>
                  <a:pt x="1009" y="1131"/>
                </a:lnTo>
                <a:lnTo>
                  <a:pt x="1010" y="1126"/>
                </a:lnTo>
                <a:lnTo>
                  <a:pt x="1010" y="1121"/>
                </a:lnTo>
                <a:lnTo>
                  <a:pt x="1011" y="1111"/>
                </a:lnTo>
                <a:lnTo>
                  <a:pt x="1011" y="1114"/>
                </a:lnTo>
                <a:lnTo>
                  <a:pt x="1012" y="1123"/>
                </a:lnTo>
                <a:lnTo>
                  <a:pt x="1012" y="1126"/>
                </a:lnTo>
                <a:lnTo>
                  <a:pt x="1013" y="1119"/>
                </a:lnTo>
                <a:lnTo>
                  <a:pt x="1014" y="1111"/>
                </a:lnTo>
                <a:lnTo>
                  <a:pt x="1014" y="1107"/>
                </a:lnTo>
                <a:lnTo>
                  <a:pt x="1014" y="1116"/>
                </a:lnTo>
                <a:lnTo>
                  <a:pt x="1015" y="1116"/>
                </a:lnTo>
                <a:lnTo>
                  <a:pt x="1016" y="1116"/>
                </a:lnTo>
                <a:lnTo>
                  <a:pt x="1016" y="1109"/>
                </a:lnTo>
                <a:lnTo>
                  <a:pt x="1017" y="1109"/>
                </a:lnTo>
                <a:lnTo>
                  <a:pt x="1017" y="1114"/>
                </a:lnTo>
                <a:lnTo>
                  <a:pt x="1018" y="1126"/>
                </a:lnTo>
                <a:lnTo>
                  <a:pt x="1018" y="1131"/>
                </a:lnTo>
                <a:lnTo>
                  <a:pt x="1019" y="1131"/>
                </a:lnTo>
                <a:lnTo>
                  <a:pt x="1020" y="1128"/>
                </a:lnTo>
                <a:lnTo>
                  <a:pt x="1020" y="1119"/>
                </a:lnTo>
                <a:lnTo>
                  <a:pt x="1021" y="1114"/>
                </a:lnTo>
                <a:lnTo>
                  <a:pt x="1021" y="1114"/>
                </a:lnTo>
                <a:lnTo>
                  <a:pt x="1022" y="1116"/>
                </a:lnTo>
                <a:lnTo>
                  <a:pt x="1022" y="1126"/>
                </a:lnTo>
                <a:lnTo>
                  <a:pt x="1023" y="1123"/>
                </a:lnTo>
                <a:lnTo>
                  <a:pt x="1024" y="1116"/>
                </a:lnTo>
                <a:lnTo>
                  <a:pt x="1024" y="1111"/>
                </a:lnTo>
                <a:lnTo>
                  <a:pt x="1024" y="1109"/>
                </a:lnTo>
                <a:lnTo>
                  <a:pt x="1025" y="1116"/>
                </a:lnTo>
                <a:lnTo>
                  <a:pt x="1026" y="1123"/>
                </a:lnTo>
                <a:lnTo>
                  <a:pt x="1026" y="1128"/>
                </a:lnTo>
                <a:lnTo>
                  <a:pt x="1027" y="1131"/>
                </a:lnTo>
                <a:lnTo>
                  <a:pt x="1027" y="1121"/>
                </a:lnTo>
                <a:lnTo>
                  <a:pt x="1028" y="1126"/>
                </a:lnTo>
                <a:lnTo>
                  <a:pt x="1028" y="1123"/>
                </a:lnTo>
                <a:lnTo>
                  <a:pt x="1029" y="1128"/>
                </a:lnTo>
                <a:lnTo>
                  <a:pt x="1030" y="1131"/>
                </a:lnTo>
                <a:lnTo>
                  <a:pt x="1030" y="1131"/>
                </a:lnTo>
                <a:lnTo>
                  <a:pt x="1031" y="1133"/>
                </a:lnTo>
                <a:lnTo>
                  <a:pt x="1031" y="1138"/>
                </a:lnTo>
                <a:lnTo>
                  <a:pt x="1032" y="1131"/>
                </a:lnTo>
                <a:lnTo>
                  <a:pt x="1032" y="1136"/>
                </a:lnTo>
                <a:lnTo>
                  <a:pt x="1033" y="1136"/>
                </a:lnTo>
                <a:lnTo>
                  <a:pt x="1034" y="1131"/>
                </a:lnTo>
                <a:lnTo>
                  <a:pt x="1034" y="1126"/>
                </a:lnTo>
                <a:lnTo>
                  <a:pt x="1034" y="1123"/>
                </a:lnTo>
                <a:lnTo>
                  <a:pt x="1035" y="1131"/>
                </a:lnTo>
                <a:lnTo>
                  <a:pt x="1036" y="1141"/>
                </a:lnTo>
                <a:lnTo>
                  <a:pt x="1036" y="1138"/>
                </a:lnTo>
                <a:lnTo>
                  <a:pt x="1037" y="1138"/>
                </a:lnTo>
                <a:lnTo>
                  <a:pt x="1037" y="1136"/>
                </a:lnTo>
                <a:lnTo>
                  <a:pt x="1038" y="1141"/>
                </a:lnTo>
                <a:lnTo>
                  <a:pt x="1038" y="1133"/>
                </a:lnTo>
                <a:lnTo>
                  <a:pt x="1039" y="1136"/>
                </a:lnTo>
                <a:lnTo>
                  <a:pt x="1040" y="1133"/>
                </a:lnTo>
                <a:lnTo>
                  <a:pt x="1040" y="1141"/>
                </a:lnTo>
                <a:lnTo>
                  <a:pt x="1041" y="1131"/>
                </a:lnTo>
                <a:lnTo>
                  <a:pt x="1041" y="1128"/>
                </a:lnTo>
                <a:lnTo>
                  <a:pt x="1042" y="1128"/>
                </a:lnTo>
                <a:lnTo>
                  <a:pt x="1042" y="1136"/>
                </a:lnTo>
                <a:lnTo>
                  <a:pt x="1043" y="1133"/>
                </a:lnTo>
                <a:lnTo>
                  <a:pt x="1044" y="1128"/>
                </a:lnTo>
                <a:lnTo>
                  <a:pt x="1044" y="1128"/>
                </a:lnTo>
                <a:lnTo>
                  <a:pt x="1044" y="1138"/>
                </a:lnTo>
                <a:lnTo>
                  <a:pt x="1045" y="1153"/>
                </a:lnTo>
                <a:lnTo>
                  <a:pt x="1046" y="1158"/>
                </a:lnTo>
                <a:lnTo>
                  <a:pt x="1046" y="1150"/>
                </a:lnTo>
                <a:lnTo>
                  <a:pt x="1047" y="1141"/>
                </a:lnTo>
                <a:lnTo>
                  <a:pt x="1047" y="1131"/>
                </a:lnTo>
                <a:lnTo>
                  <a:pt x="1048" y="1141"/>
                </a:lnTo>
                <a:lnTo>
                  <a:pt x="1048" y="1141"/>
                </a:lnTo>
                <a:lnTo>
                  <a:pt x="1049" y="1158"/>
                </a:lnTo>
                <a:lnTo>
                  <a:pt x="1050" y="1155"/>
                </a:lnTo>
                <a:lnTo>
                  <a:pt x="1050" y="1158"/>
                </a:lnTo>
                <a:lnTo>
                  <a:pt x="1051" y="1165"/>
                </a:lnTo>
                <a:lnTo>
                  <a:pt x="1051" y="1160"/>
                </a:lnTo>
                <a:lnTo>
                  <a:pt x="1052" y="1150"/>
                </a:lnTo>
                <a:lnTo>
                  <a:pt x="1052" y="1143"/>
                </a:lnTo>
                <a:lnTo>
                  <a:pt x="1053" y="1138"/>
                </a:lnTo>
                <a:lnTo>
                  <a:pt x="1054" y="1136"/>
                </a:lnTo>
                <a:lnTo>
                  <a:pt x="1054" y="1138"/>
                </a:lnTo>
                <a:lnTo>
                  <a:pt x="1054" y="1141"/>
                </a:lnTo>
                <a:lnTo>
                  <a:pt x="1055" y="1160"/>
                </a:lnTo>
                <a:lnTo>
                  <a:pt x="1056" y="1167"/>
                </a:lnTo>
                <a:lnTo>
                  <a:pt x="1056" y="1158"/>
                </a:lnTo>
                <a:lnTo>
                  <a:pt x="1057" y="1143"/>
                </a:lnTo>
                <a:lnTo>
                  <a:pt x="1057" y="1133"/>
                </a:lnTo>
                <a:lnTo>
                  <a:pt x="1058" y="1141"/>
                </a:lnTo>
                <a:lnTo>
                  <a:pt x="1058" y="1148"/>
                </a:lnTo>
                <a:lnTo>
                  <a:pt x="1059" y="1155"/>
                </a:lnTo>
                <a:lnTo>
                  <a:pt x="1060" y="1153"/>
                </a:lnTo>
                <a:lnTo>
                  <a:pt x="1060" y="1145"/>
                </a:lnTo>
                <a:lnTo>
                  <a:pt x="1061" y="1148"/>
                </a:lnTo>
                <a:lnTo>
                  <a:pt x="1061" y="1148"/>
                </a:lnTo>
                <a:lnTo>
                  <a:pt x="1062" y="1153"/>
                </a:lnTo>
                <a:lnTo>
                  <a:pt x="1062" y="1148"/>
                </a:lnTo>
                <a:lnTo>
                  <a:pt x="1063" y="1141"/>
                </a:lnTo>
                <a:lnTo>
                  <a:pt x="1064" y="1133"/>
                </a:lnTo>
                <a:lnTo>
                  <a:pt x="1064" y="1128"/>
                </a:lnTo>
                <a:lnTo>
                  <a:pt x="1064" y="1141"/>
                </a:lnTo>
                <a:lnTo>
                  <a:pt x="1065" y="1148"/>
                </a:lnTo>
                <a:lnTo>
                  <a:pt x="1066" y="1141"/>
                </a:lnTo>
                <a:lnTo>
                  <a:pt x="1066" y="1138"/>
                </a:lnTo>
                <a:lnTo>
                  <a:pt x="1067" y="1116"/>
                </a:lnTo>
                <a:lnTo>
                  <a:pt x="1067" y="1116"/>
                </a:lnTo>
                <a:lnTo>
                  <a:pt x="1068" y="1128"/>
                </a:lnTo>
                <a:lnTo>
                  <a:pt x="1068" y="1143"/>
                </a:lnTo>
                <a:lnTo>
                  <a:pt x="1069" y="1153"/>
                </a:lnTo>
                <a:lnTo>
                  <a:pt x="1070" y="1150"/>
                </a:lnTo>
                <a:lnTo>
                  <a:pt x="1070" y="1143"/>
                </a:lnTo>
                <a:lnTo>
                  <a:pt x="1071" y="1138"/>
                </a:lnTo>
                <a:lnTo>
                  <a:pt x="1071" y="1145"/>
                </a:lnTo>
                <a:lnTo>
                  <a:pt x="1072" y="1148"/>
                </a:lnTo>
                <a:lnTo>
                  <a:pt x="1072" y="1145"/>
                </a:lnTo>
                <a:lnTo>
                  <a:pt x="1073" y="1145"/>
                </a:lnTo>
                <a:lnTo>
                  <a:pt x="1074" y="1141"/>
                </a:lnTo>
                <a:lnTo>
                  <a:pt x="1074" y="1136"/>
                </a:lnTo>
                <a:lnTo>
                  <a:pt x="1074" y="1131"/>
                </a:lnTo>
                <a:lnTo>
                  <a:pt x="1075" y="1145"/>
                </a:lnTo>
                <a:lnTo>
                  <a:pt x="1076" y="1150"/>
                </a:lnTo>
                <a:lnTo>
                  <a:pt x="1076" y="1153"/>
                </a:lnTo>
                <a:lnTo>
                  <a:pt x="1077" y="1138"/>
                </a:lnTo>
                <a:lnTo>
                  <a:pt x="1077" y="1131"/>
                </a:lnTo>
                <a:lnTo>
                  <a:pt x="1078" y="1126"/>
                </a:lnTo>
                <a:lnTo>
                  <a:pt x="1078" y="1131"/>
                </a:lnTo>
                <a:lnTo>
                  <a:pt x="1079" y="1128"/>
                </a:lnTo>
                <a:lnTo>
                  <a:pt x="1080" y="1131"/>
                </a:lnTo>
                <a:lnTo>
                  <a:pt x="1080" y="1123"/>
                </a:lnTo>
                <a:lnTo>
                  <a:pt x="1081" y="1131"/>
                </a:lnTo>
                <a:lnTo>
                  <a:pt x="1081" y="1133"/>
                </a:lnTo>
                <a:lnTo>
                  <a:pt x="1082" y="1136"/>
                </a:lnTo>
                <a:lnTo>
                  <a:pt x="1082" y="1141"/>
                </a:lnTo>
                <a:lnTo>
                  <a:pt x="1083" y="1143"/>
                </a:lnTo>
                <a:lnTo>
                  <a:pt x="1084" y="1133"/>
                </a:lnTo>
                <a:lnTo>
                  <a:pt x="1084" y="1121"/>
                </a:lnTo>
                <a:lnTo>
                  <a:pt x="1084" y="1126"/>
                </a:lnTo>
                <a:lnTo>
                  <a:pt x="1085" y="1133"/>
                </a:lnTo>
                <a:lnTo>
                  <a:pt x="1086" y="1133"/>
                </a:lnTo>
                <a:lnTo>
                  <a:pt x="1086" y="1131"/>
                </a:lnTo>
                <a:lnTo>
                  <a:pt x="1087" y="1128"/>
                </a:lnTo>
                <a:lnTo>
                  <a:pt x="1087" y="1121"/>
                </a:lnTo>
                <a:lnTo>
                  <a:pt x="1088" y="1121"/>
                </a:lnTo>
                <a:lnTo>
                  <a:pt x="1088" y="1131"/>
                </a:lnTo>
                <a:lnTo>
                  <a:pt x="1089" y="1136"/>
                </a:lnTo>
                <a:lnTo>
                  <a:pt x="1090" y="1136"/>
                </a:lnTo>
                <a:lnTo>
                  <a:pt x="1090" y="1131"/>
                </a:lnTo>
                <a:lnTo>
                  <a:pt x="1091" y="1123"/>
                </a:lnTo>
                <a:lnTo>
                  <a:pt x="1091" y="1123"/>
                </a:lnTo>
                <a:lnTo>
                  <a:pt x="1092" y="1133"/>
                </a:lnTo>
                <a:lnTo>
                  <a:pt x="1092" y="1143"/>
                </a:lnTo>
                <a:lnTo>
                  <a:pt x="1093" y="1143"/>
                </a:lnTo>
                <a:lnTo>
                  <a:pt x="1094" y="1136"/>
                </a:lnTo>
                <a:lnTo>
                  <a:pt x="1094" y="1131"/>
                </a:lnTo>
                <a:lnTo>
                  <a:pt x="1094" y="1128"/>
                </a:lnTo>
                <a:lnTo>
                  <a:pt x="1095" y="1123"/>
                </a:lnTo>
                <a:lnTo>
                  <a:pt x="1096" y="1131"/>
                </a:lnTo>
                <a:lnTo>
                  <a:pt x="1097" y="1128"/>
                </a:lnTo>
                <a:lnTo>
                  <a:pt x="1097" y="1128"/>
                </a:lnTo>
                <a:lnTo>
                  <a:pt x="1097" y="1123"/>
                </a:lnTo>
                <a:lnTo>
                  <a:pt x="1098" y="1126"/>
                </a:lnTo>
                <a:lnTo>
                  <a:pt x="1099" y="1123"/>
                </a:lnTo>
                <a:lnTo>
                  <a:pt x="1099" y="1133"/>
                </a:lnTo>
                <a:lnTo>
                  <a:pt x="1100" y="1126"/>
                </a:lnTo>
                <a:lnTo>
                  <a:pt x="1100" y="1121"/>
                </a:lnTo>
                <a:lnTo>
                  <a:pt x="1101" y="1109"/>
                </a:lnTo>
                <a:lnTo>
                  <a:pt x="1101" y="1111"/>
                </a:lnTo>
                <a:lnTo>
                  <a:pt x="1102" y="1119"/>
                </a:lnTo>
                <a:lnTo>
                  <a:pt x="1103" y="1119"/>
                </a:lnTo>
                <a:lnTo>
                  <a:pt x="1103" y="1116"/>
                </a:lnTo>
                <a:lnTo>
                  <a:pt x="1104" y="1119"/>
                </a:lnTo>
                <a:lnTo>
                  <a:pt x="1104" y="1111"/>
                </a:lnTo>
                <a:lnTo>
                  <a:pt x="1105" y="1123"/>
                </a:lnTo>
                <a:lnTo>
                  <a:pt x="1105" y="1128"/>
                </a:lnTo>
                <a:lnTo>
                  <a:pt x="1106" y="1128"/>
                </a:lnTo>
                <a:lnTo>
                  <a:pt x="1107" y="1123"/>
                </a:lnTo>
                <a:lnTo>
                  <a:pt x="1107" y="1121"/>
                </a:lnTo>
                <a:lnTo>
                  <a:pt x="1107" y="1114"/>
                </a:lnTo>
                <a:lnTo>
                  <a:pt x="1108" y="1114"/>
                </a:lnTo>
                <a:lnTo>
                  <a:pt x="1109" y="1119"/>
                </a:lnTo>
                <a:lnTo>
                  <a:pt x="1109" y="1126"/>
                </a:lnTo>
                <a:lnTo>
                  <a:pt x="1110" y="1119"/>
                </a:lnTo>
                <a:lnTo>
                  <a:pt x="1110" y="1114"/>
                </a:lnTo>
                <a:lnTo>
                  <a:pt x="1111" y="1111"/>
                </a:lnTo>
                <a:lnTo>
                  <a:pt x="1111" y="1109"/>
                </a:lnTo>
                <a:lnTo>
                  <a:pt x="1112" y="1116"/>
                </a:lnTo>
                <a:lnTo>
                  <a:pt x="1113" y="1119"/>
                </a:lnTo>
                <a:lnTo>
                  <a:pt x="1113" y="1114"/>
                </a:lnTo>
                <a:lnTo>
                  <a:pt x="1114" y="1114"/>
                </a:lnTo>
                <a:lnTo>
                  <a:pt x="1114" y="1104"/>
                </a:lnTo>
                <a:lnTo>
                  <a:pt x="1115" y="1107"/>
                </a:lnTo>
                <a:lnTo>
                  <a:pt x="1115" y="1109"/>
                </a:lnTo>
                <a:lnTo>
                  <a:pt x="1116" y="1116"/>
                </a:lnTo>
                <a:lnTo>
                  <a:pt x="1117" y="1126"/>
                </a:lnTo>
                <a:lnTo>
                  <a:pt x="1117" y="1123"/>
                </a:lnTo>
                <a:lnTo>
                  <a:pt x="1117" y="1114"/>
                </a:lnTo>
                <a:lnTo>
                  <a:pt x="1118" y="1116"/>
                </a:lnTo>
                <a:lnTo>
                  <a:pt x="1119" y="1126"/>
                </a:lnTo>
                <a:lnTo>
                  <a:pt x="1119" y="1128"/>
                </a:lnTo>
                <a:lnTo>
                  <a:pt x="1120" y="1114"/>
                </a:lnTo>
                <a:lnTo>
                  <a:pt x="1120" y="1104"/>
                </a:lnTo>
                <a:lnTo>
                  <a:pt x="1121" y="1107"/>
                </a:lnTo>
                <a:lnTo>
                  <a:pt x="1121" y="1104"/>
                </a:lnTo>
                <a:lnTo>
                  <a:pt x="1122" y="1104"/>
                </a:lnTo>
                <a:lnTo>
                  <a:pt x="1123" y="1111"/>
                </a:lnTo>
                <a:lnTo>
                  <a:pt x="1123" y="1101"/>
                </a:lnTo>
                <a:lnTo>
                  <a:pt x="1124" y="1097"/>
                </a:lnTo>
                <a:lnTo>
                  <a:pt x="1124" y="1089"/>
                </a:lnTo>
                <a:lnTo>
                  <a:pt x="1125" y="1089"/>
                </a:lnTo>
                <a:lnTo>
                  <a:pt x="1125" y="1092"/>
                </a:lnTo>
                <a:lnTo>
                  <a:pt x="1126" y="1099"/>
                </a:lnTo>
                <a:lnTo>
                  <a:pt x="1127" y="1111"/>
                </a:lnTo>
                <a:lnTo>
                  <a:pt x="1127" y="1116"/>
                </a:lnTo>
                <a:lnTo>
                  <a:pt x="1127" y="1109"/>
                </a:lnTo>
                <a:lnTo>
                  <a:pt x="1128" y="1114"/>
                </a:lnTo>
                <a:lnTo>
                  <a:pt x="1129" y="1107"/>
                </a:lnTo>
                <a:lnTo>
                  <a:pt x="1129" y="1116"/>
                </a:lnTo>
                <a:lnTo>
                  <a:pt x="1130" y="1109"/>
                </a:lnTo>
                <a:lnTo>
                  <a:pt x="1130" y="1109"/>
                </a:lnTo>
                <a:lnTo>
                  <a:pt x="1131" y="1101"/>
                </a:lnTo>
                <a:lnTo>
                  <a:pt x="1131" y="1097"/>
                </a:lnTo>
                <a:lnTo>
                  <a:pt x="1132" y="1101"/>
                </a:lnTo>
                <a:lnTo>
                  <a:pt x="1133" y="1111"/>
                </a:lnTo>
                <a:lnTo>
                  <a:pt x="1133" y="1107"/>
                </a:lnTo>
                <a:lnTo>
                  <a:pt x="1134" y="1104"/>
                </a:lnTo>
                <a:lnTo>
                  <a:pt x="1134" y="1097"/>
                </a:lnTo>
                <a:lnTo>
                  <a:pt x="1135" y="1104"/>
                </a:lnTo>
                <a:lnTo>
                  <a:pt x="1135" y="1111"/>
                </a:lnTo>
                <a:lnTo>
                  <a:pt x="1136" y="1111"/>
                </a:lnTo>
                <a:lnTo>
                  <a:pt x="1137" y="1111"/>
                </a:lnTo>
                <a:lnTo>
                  <a:pt x="1137" y="1109"/>
                </a:lnTo>
                <a:lnTo>
                  <a:pt x="1137" y="1101"/>
                </a:lnTo>
                <a:lnTo>
                  <a:pt x="1138" y="1111"/>
                </a:lnTo>
                <a:lnTo>
                  <a:pt x="1139" y="1104"/>
                </a:lnTo>
                <a:lnTo>
                  <a:pt x="1139" y="1109"/>
                </a:lnTo>
                <a:lnTo>
                  <a:pt x="1140" y="1099"/>
                </a:lnTo>
                <a:lnTo>
                  <a:pt x="1140" y="1099"/>
                </a:lnTo>
                <a:lnTo>
                  <a:pt x="1141" y="1089"/>
                </a:lnTo>
                <a:lnTo>
                  <a:pt x="1141" y="1097"/>
                </a:lnTo>
                <a:lnTo>
                  <a:pt x="1142" y="1107"/>
                </a:lnTo>
                <a:lnTo>
                  <a:pt x="1143" y="1116"/>
                </a:lnTo>
                <a:lnTo>
                  <a:pt x="1143" y="1104"/>
                </a:lnTo>
                <a:lnTo>
                  <a:pt x="1144" y="1089"/>
                </a:lnTo>
                <a:lnTo>
                  <a:pt x="1144" y="1072"/>
                </a:lnTo>
                <a:lnTo>
                  <a:pt x="1145" y="1077"/>
                </a:lnTo>
                <a:lnTo>
                  <a:pt x="1145" y="1092"/>
                </a:lnTo>
                <a:lnTo>
                  <a:pt x="1146" y="1097"/>
                </a:lnTo>
                <a:lnTo>
                  <a:pt x="1147" y="1101"/>
                </a:lnTo>
                <a:lnTo>
                  <a:pt x="1147" y="1094"/>
                </a:lnTo>
                <a:lnTo>
                  <a:pt x="1147" y="1089"/>
                </a:lnTo>
                <a:lnTo>
                  <a:pt x="1148" y="1092"/>
                </a:lnTo>
                <a:lnTo>
                  <a:pt x="1149" y="1101"/>
                </a:lnTo>
                <a:lnTo>
                  <a:pt x="1149" y="1107"/>
                </a:lnTo>
                <a:lnTo>
                  <a:pt x="1150" y="1099"/>
                </a:lnTo>
                <a:lnTo>
                  <a:pt x="1150" y="1097"/>
                </a:lnTo>
                <a:lnTo>
                  <a:pt x="1151" y="1089"/>
                </a:lnTo>
                <a:lnTo>
                  <a:pt x="1151" y="1085"/>
                </a:lnTo>
                <a:lnTo>
                  <a:pt x="1152" y="1094"/>
                </a:lnTo>
                <a:lnTo>
                  <a:pt x="1153" y="1099"/>
                </a:lnTo>
                <a:lnTo>
                  <a:pt x="1153" y="1104"/>
                </a:lnTo>
                <a:lnTo>
                  <a:pt x="1154" y="1104"/>
                </a:lnTo>
                <a:lnTo>
                  <a:pt x="1154" y="1094"/>
                </a:lnTo>
                <a:lnTo>
                  <a:pt x="1155" y="1094"/>
                </a:lnTo>
                <a:lnTo>
                  <a:pt x="1155" y="1094"/>
                </a:lnTo>
                <a:lnTo>
                  <a:pt x="1156" y="1092"/>
                </a:lnTo>
                <a:lnTo>
                  <a:pt x="1157" y="1087"/>
                </a:lnTo>
                <a:lnTo>
                  <a:pt x="1157" y="1094"/>
                </a:lnTo>
                <a:lnTo>
                  <a:pt x="1157" y="1079"/>
                </a:lnTo>
                <a:lnTo>
                  <a:pt x="1158" y="1085"/>
                </a:lnTo>
                <a:lnTo>
                  <a:pt x="1159" y="1087"/>
                </a:lnTo>
                <a:lnTo>
                  <a:pt x="1159" y="1092"/>
                </a:lnTo>
                <a:lnTo>
                  <a:pt x="1160" y="1082"/>
                </a:lnTo>
                <a:lnTo>
                  <a:pt x="1160" y="1077"/>
                </a:lnTo>
                <a:lnTo>
                  <a:pt x="1161" y="1072"/>
                </a:lnTo>
                <a:lnTo>
                  <a:pt x="1161" y="1079"/>
                </a:lnTo>
                <a:lnTo>
                  <a:pt x="1162" y="1082"/>
                </a:lnTo>
                <a:lnTo>
                  <a:pt x="1163" y="1087"/>
                </a:lnTo>
                <a:lnTo>
                  <a:pt x="1163" y="1082"/>
                </a:lnTo>
                <a:lnTo>
                  <a:pt x="1164" y="1065"/>
                </a:lnTo>
                <a:lnTo>
                  <a:pt x="1164" y="1058"/>
                </a:lnTo>
                <a:lnTo>
                  <a:pt x="1165" y="1067"/>
                </a:lnTo>
                <a:lnTo>
                  <a:pt x="1165" y="1063"/>
                </a:lnTo>
                <a:lnTo>
                  <a:pt x="1166" y="1075"/>
                </a:lnTo>
                <a:lnTo>
                  <a:pt x="1167" y="1077"/>
                </a:lnTo>
                <a:lnTo>
                  <a:pt x="1167" y="1065"/>
                </a:lnTo>
                <a:lnTo>
                  <a:pt x="1167" y="1048"/>
                </a:lnTo>
                <a:lnTo>
                  <a:pt x="1168" y="1040"/>
                </a:lnTo>
                <a:lnTo>
                  <a:pt x="1169" y="1040"/>
                </a:lnTo>
                <a:lnTo>
                  <a:pt x="1169" y="1033"/>
                </a:lnTo>
                <a:lnTo>
                  <a:pt x="1170" y="1026"/>
                </a:lnTo>
                <a:lnTo>
                  <a:pt x="1170" y="1018"/>
                </a:lnTo>
                <a:lnTo>
                  <a:pt x="1171" y="1006"/>
                </a:lnTo>
                <a:lnTo>
                  <a:pt x="1171" y="987"/>
                </a:lnTo>
                <a:lnTo>
                  <a:pt x="1172" y="972"/>
                </a:lnTo>
                <a:lnTo>
                  <a:pt x="1173" y="952"/>
                </a:lnTo>
                <a:lnTo>
                  <a:pt x="1173" y="928"/>
                </a:lnTo>
                <a:lnTo>
                  <a:pt x="1174" y="916"/>
                </a:lnTo>
                <a:lnTo>
                  <a:pt x="1174" y="916"/>
                </a:lnTo>
                <a:lnTo>
                  <a:pt x="1175" y="916"/>
                </a:lnTo>
                <a:lnTo>
                  <a:pt x="1175" y="923"/>
                </a:lnTo>
                <a:lnTo>
                  <a:pt x="1176" y="923"/>
                </a:lnTo>
                <a:lnTo>
                  <a:pt x="1177" y="916"/>
                </a:lnTo>
                <a:lnTo>
                  <a:pt x="1177" y="904"/>
                </a:lnTo>
                <a:lnTo>
                  <a:pt x="1177" y="901"/>
                </a:lnTo>
                <a:lnTo>
                  <a:pt x="1178" y="926"/>
                </a:lnTo>
                <a:lnTo>
                  <a:pt x="1179" y="962"/>
                </a:lnTo>
                <a:lnTo>
                  <a:pt x="1179" y="999"/>
                </a:lnTo>
                <a:lnTo>
                  <a:pt x="1180" y="1014"/>
                </a:lnTo>
                <a:lnTo>
                  <a:pt x="1180" y="1026"/>
                </a:lnTo>
                <a:lnTo>
                  <a:pt x="1181" y="1036"/>
                </a:lnTo>
                <a:lnTo>
                  <a:pt x="1181" y="1040"/>
                </a:lnTo>
                <a:lnTo>
                  <a:pt x="1182" y="1055"/>
                </a:lnTo>
                <a:lnTo>
                  <a:pt x="1183" y="1065"/>
                </a:lnTo>
                <a:lnTo>
                  <a:pt x="1183" y="1065"/>
                </a:lnTo>
                <a:lnTo>
                  <a:pt x="1184" y="1063"/>
                </a:lnTo>
                <a:lnTo>
                  <a:pt x="1184" y="1060"/>
                </a:lnTo>
                <a:lnTo>
                  <a:pt x="1185" y="1067"/>
                </a:lnTo>
                <a:lnTo>
                  <a:pt x="1185" y="1075"/>
                </a:lnTo>
                <a:lnTo>
                  <a:pt x="1186" y="1085"/>
                </a:lnTo>
                <a:lnTo>
                  <a:pt x="1187" y="1085"/>
                </a:lnTo>
                <a:lnTo>
                  <a:pt x="1187" y="1072"/>
                </a:lnTo>
                <a:lnTo>
                  <a:pt x="1187" y="1075"/>
                </a:lnTo>
                <a:lnTo>
                  <a:pt x="1188" y="1072"/>
                </a:lnTo>
                <a:lnTo>
                  <a:pt x="1189" y="1085"/>
                </a:lnTo>
                <a:lnTo>
                  <a:pt x="1189" y="1089"/>
                </a:lnTo>
                <a:lnTo>
                  <a:pt x="1190" y="1101"/>
                </a:lnTo>
                <a:lnTo>
                  <a:pt x="1190" y="1116"/>
                </a:lnTo>
                <a:lnTo>
                  <a:pt x="1191" y="1136"/>
                </a:lnTo>
                <a:lnTo>
                  <a:pt x="1191" y="1143"/>
                </a:lnTo>
                <a:lnTo>
                  <a:pt x="1192" y="1128"/>
                </a:lnTo>
                <a:lnTo>
                  <a:pt x="1193" y="1058"/>
                </a:lnTo>
                <a:lnTo>
                  <a:pt x="1193" y="916"/>
                </a:lnTo>
                <a:lnTo>
                  <a:pt x="1194" y="713"/>
                </a:lnTo>
                <a:lnTo>
                  <a:pt x="1194" y="479"/>
                </a:lnTo>
                <a:lnTo>
                  <a:pt x="1195" y="271"/>
                </a:lnTo>
                <a:lnTo>
                  <a:pt x="1195" y="137"/>
                </a:lnTo>
                <a:lnTo>
                  <a:pt x="1196" y="62"/>
                </a:lnTo>
                <a:lnTo>
                  <a:pt x="1197" y="20"/>
                </a:lnTo>
                <a:lnTo>
                  <a:pt x="1197" y="15"/>
                </a:lnTo>
                <a:lnTo>
                  <a:pt x="1197" y="74"/>
                </a:lnTo>
                <a:lnTo>
                  <a:pt x="1198" y="223"/>
                </a:lnTo>
                <a:lnTo>
                  <a:pt x="1199" y="479"/>
                </a:lnTo>
                <a:lnTo>
                  <a:pt x="1199" y="791"/>
                </a:lnTo>
                <a:lnTo>
                  <a:pt x="1200" y="1104"/>
                </a:lnTo>
                <a:lnTo>
                  <a:pt x="1200" y="1297"/>
                </a:lnTo>
                <a:lnTo>
                  <a:pt x="1201" y="1272"/>
                </a:lnTo>
                <a:lnTo>
                  <a:pt x="1201" y="1185"/>
                </a:lnTo>
                <a:lnTo>
                  <a:pt x="1202" y="1150"/>
                </a:lnTo>
                <a:lnTo>
                  <a:pt x="1203" y="1155"/>
                </a:lnTo>
                <a:lnTo>
                  <a:pt x="1203" y="1160"/>
                </a:lnTo>
                <a:lnTo>
                  <a:pt x="1204" y="1148"/>
                </a:lnTo>
                <a:lnTo>
                  <a:pt x="1204" y="1123"/>
                </a:lnTo>
                <a:lnTo>
                  <a:pt x="1205" y="1126"/>
                </a:lnTo>
                <a:lnTo>
                  <a:pt x="1205" y="1126"/>
                </a:lnTo>
                <a:lnTo>
                  <a:pt x="1206" y="1131"/>
                </a:lnTo>
                <a:lnTo>
                  <a:pt x="1207" y="1123"/>
                </a:lnTo>
                <a:lnTo>
                  <a:pt x="1207" y="1123"/>
                </a:lnTo>
                <a:lnTo>
                  <a:pt x="1207" y="1116"/>
                </a:lnTo>
                <a:lnTo>
                  <a:pt x="1208" y="1121"/>
                </a:lnTo>
                <a:lnTo>
                  <a:pt x="1209" y="1128"/>
                </a:lnTo>
                <a:lnTo>
                  <a:pt x="1209" y="1141"/>
                </a:lnTo>
                <a:lnTo>
                  <a:pt x="1210" y="1141"/>
                </a:lnTo>
                <a:lnTo>
                  <a:pt x="1210" y="1136"/>
                </a:lnTo>
                <a:lnTo>
                  <a:pt x="1211" y="1131"/>
                </a:lnTo>
                <a:lnTo>
                  <a:pt x="1211" y="1131"/>
                </a:lnTo>
                <a:lnTo>
                  <a:pt x="1212" y="1138"/>
                </a:lnTo>
                <a:lnTo>
                  <a:pt x="1213" y="1133"/>
                </a:lnTo>
                <a:lnTo>
                  <a:pt x="1213" y="1136"/>
                </a:lnTo>
                <a:lnTo>
                  <a:pt x="1214" y="1131"/>
                </a:lnTo>
                <a:lnTo>
                  <a:pt x="1214" y="1116"/>
                </a:lnTo>
                <a:lnTo>
                  <a:pt x="1215" y="1119"/>
                </a:lnTo>
                <a:lnTo>
                  <a:pt x="1215" y="1123"/>
                </a:lnTo>
                <a:lnTo>
                  <a:pt x="1216" y="1136"/>
                </a:lnTo>
                <a:lnTo>
                  <a:pt x="1217" y="1131"/>
                </a:lnTo>
                <a:lnTo>
                  <a:pt x="1217" y="1121"/>
                </a:lnTo>
                <a:lnTo>
                  <a:pt x="1217" y="1121"/>
                </a:lnTo>
                <a:lnTo>
                  <a:pt x="1218" y="1123"/>
                </a:lnTo>
                <a:lnTo>
                  <a:pt x="1219" y="1128"/>
                </a:lnTo>
                <a:lnTo>
                  <a:pt x="1219" y="1126"/>
                </a:lnTo>
                <a:lnTo>
                  <a:pt x="1220" y="1119"/>
                </a:lnTo>
                <a:lnTo>
                  <a:pt x="1220" y="1109"/>
                </a:lnTo>
                <a:lnTo>
                  <a:pt x="1221" y="1104"/>
                </a:lnTo>
                <a:lnTo>
                  <a:pt x="1221" y="1104"/>
                </a:lnTo>
                <a:lnTo>
                  <a:pt x="1222" y="1109"/>
                </a:lnTo>
                <a:lnTo>
                  <a:pt x="1223" y="1109"/>
                </a:lnTo>
                <a:lnTo>
                  <a:pt x="1223" y="1114"/>
                </a:lnTo>
                <a:lnTo>
                  <a:pt x="1224" y="1104"/>
                </a:lnTo>
                <a:lnTo>
                  <a:pt x="1224" y="1097"/>
                </a:lnTo>
                <a:lnTo>
                  <a:pt x="1225" y="1107"/>
                </a:lnTo>
                <a:lnTo>
                  <a:pt x="1225" y="1111"/>
                </a:lnTo>
                <a:lnTo>
                  <a:pt x="1226" y="1104"/>
                </a:lnTo>
                <a:lnTo>
                  <a:pt x="1227" y="1094"/>
                </a:lnTo>
                <a:lnTo>
                  <a:pt x="1227" y="1082"/>
                </a:lnTo>
                <a:lnTo>
                  <a:pt x="1227" y="1075"/>
                </a:lnTo>
                <a:lnTo>
                  <a:pt x="1228" y="1077"/>
                </a:lnTo>
                <a:lnTo>
                  <a:pt x="1229" y="1070"/>
                </a:lnTo>
                <a:lnTo>
                  <a:pt x="1229" y="1070"/>
                </a:lnTo>
                <a:lnTo>
                  <a:pt x="1230" y="1070"/>
                </a:lnTo>
                <a:lnTo>
                  <a:pt x="1230" y="1065"/>
                </a:lnTo>
                <a:lnTo>
                  <a:pt x="1231" y="1055"/>
                </a:lnTo>
                <a:lnTo>
                  <a:pt x="1231" y="1060"/>
                </a:lnTo>
                <a:lnTo>
                  <a:pt x="1232" y="1058"/>
                </a:lnTo>
                <a:lnTo>
                  <a:pt x="1233" y="1060"/>
                </a:lnTo>
                <a:lnTo>
                  <a:pt x="1233" y="1050"/>
                </a:lnTo>
                <a:lnTo>
                  <a:pt x="1234" y="1043"/>
                </a:lnTo>
                <a:lnTo>
                  <a:pt x="1234" y="1033"/>
                </a:lnTo>
                <a:lnTo>
                  <a:pt x="1235" y="1021"/>
                </a:lnTo>
                <a:lnTo>
                  <a:pt x="1235" y="1021"/>
                </a:lnTo>
                <a:lnTo>
                  <a:pt x="1236" y="1023"/>
                </a:lnTo>
                <a:lnTo>
                  <a:pt x="1237" y="1021"/>
                </a:lnTo>
                <a:lnTo>
                  <a:pt x="1237" y="1004"/>
                </a:lnTo>
                <a:lnTo>
                  <a:pt x="1237" y="994"/>
                </a:lnTo>
                <a:lnTo>
                  <a:pt x="1238" y="996"/>
                </a:lnTo>
                <a:lnTo>
                  <a:pt x="1239" y="987"/>
                </a:lnTo>
                <a:lnTo>
                  <a:pt x="1239" y="982"/>
                </a:lnTo>
                <a:lnTo>
                  <a:pt x="1240" y="960"/>
                </a:lnTo>
                <a:lnTo>
                  <a:pt x="1240" y="945"/>
                </a:lnTo>
                <a:lnTo>
                  <a:pt x="1241" y="938"/>
                </a:lnTo>
                <a:lnTo>
                  <a:pt x="1241" y="936"/>
                </a:lnTo>
                <a:lnTo>
                  <a:pt x="1242" y="936"/>
                </a:lnTo>
                <a:lnTo>
                  <a:pt x="1243" y="931"/>
                </a:lnTo>
                <a:lnTo>
                  <a:pt x="1243" y="916"/>
                </a:lnTo>
                <a:lnTo>
                  <a:pt x="1244" y="901"/>
                </a:lnTo>
                <a:lnTo>
                  <a:pt x="1244" y="889"/>
                </a:lnTo>
                <a:lnTo>
                  <a:pt x="1245" y="889"/>
                </a:lnTo>
                <a:lnTo>
                  <a:pt x="1245" y="879"/>
                </a:lnTo>
                <a:lnTo>
                  <a:pt x="1246" y="882"/>
                </a:lnTo>
                <a:lnTo>
                  <a:pt x="1247" y="874"/>
                </a:lnTo>
                <a:lnTo>
                  <a:pt x="1247" y="865"/>
                </a:lnTo>
                <a:lnTo>
                  <a:pt x="1247" y="850"/>
                </a:lnTo>
                <a:lnTo>
                  <a:pt x="1248" y="838"/>
                </a:lnTo>
                <a:lnTo>
                  <a:pt x="1249" y="840"/>
                </a:lnTo>
                <a:lnTo>
                  <a:pt x="1249" y="836"/>
                </a:lnTo>
                <a:lnTo>
                  <a:pt x="1250" y="823"/>
                </a:lnTo>
                <a:lnTo>
                  <a:pt x="1250" y="801"/>
                </a:lnTo>
                <a:lnTo>
                  <a:pt x="1251" y="794"/>
                </a:lnTo>
                <a:lnTo>
                  <a:pt x="1251" y="791"/>
                </a:lnTo>
                <a:lnTo>
                  <a:pt x="1252" y="787"/>
                </a:lnTo>
                <a:lnTo>
                  <a:pt x="1253" y="789"/>
                </a:lnTo>
                <a:lnTo>
                  <a:pt x="1253" y="789"/>
                </a:lnTo>
                <a:lnTo>
                  <a:pt x="1254" y="777"/>
                </a:lnTo>
                <a:lnTo>
                  <a:pt x="1254" y="774"/>
                </a:lnTo>
                <a:lnTo>
                  <a:pt x="1255" y="772"/>
                </a:lnTo>
                <a:lnTo>
                  <a:pt x="1255" y="772"/>
                </a:lnTo>
                <a:lnTo>
                  <a:pt x="1256" y="774"/>
                </a:lnTo>
                <a:lnTo>
                  <a:pt x="1257" y="774"/>
                </a:lnTo>
                <a:lnTo>
                  <a:pt x="1257" y="772"/>
                </a:lnTo>
                <a:lnTo>
                  <a:pt x="1257" y="769"/>
                </a:lnTo>
                <a:lnTo>
                  <a:pt x="1258" y="779"/>
                </a:lnTo>
                <a:lnTo>
                  <a:pt x="1259" y="784"/>
                </a:lnTo>
                <a:lnTo>
                  <a:pt x="1259" y="799"/>
                </a:lnTo>
                <a:lnTo>
                  <a:pt x="1260" y="796"/>
                </a:lnTo>
                <a:lnTo>
                  <a:pt x="1260" y="794"/>
                </a:lnTo>
                <a:lnTo>
                  <a:pt x="1261" y="794"/>
                </a:lnTo>
                <a:lnTo>
                  <a:pt x="1262" y="809"/>
                </a:lnTo>
                <a:lnTo>
                  <a:pt x="1262" y="823"/>
                </a:lnTo>
                <a:lnTo>
                  <a:pt x="1263" y="836"/>
                </a:lnTo>
                <a:lnTo>
                  <a:pt x="1263" y="845"/>
                </a:lnTo>
                <a:lnTo>
                  <a:pt x="1264" y="850"/>
                </a:lnTo>
                <a:lnTo>
                  <a:pt x="1264" y="858"/>
                </a:lnTo>
                <a:lnTo>
                  <a:pt x="1265" y="867"/>
                </a:lnTo>
                <a:lnTo>
                  <a:pt x="1266" y="887"/>
                </a:lnTo>
                <a:lnTo>
                  <a:pt x="1266" y="901"/>
                </a:lnTo>
                <a:lnTo>
                  <a:pt x="1267" y="909"/>
                </a:lnTo>
                <a:lnTo>
                  <a:pt x="1267" y="911"/>
                </a:lnTo>
                <a:lnTo>
                  <a:pt x="1268" y="914"/>
                </a:lnTo>
                <a:lnTo>
                  <a:pt x="1268" y="923"/>
                </a:lnTo>
                <a:lnTo>
                  <a:pt x="1269" y="945"/>
                </a:lnTo>
                <a:lnTo>
                  <a:pt x="1269" y="955"/>
                </a:lnTo>
                <a:lnTo>
                  <a:pt x="1270" y="952"/>
                </a:lnTo>
                <a:lnTo>
                  <a:pt x="1270" y="972"/>
                </a:lnTo>
                <a:lnTo>
                  <a:pt x="1271" y="967"/>
                </a:lnTo>
                <a:lnTo>
                  <a:pt x="1272" y="977"/>
                </a:lnTo>
                <a:lnTo>
                  <a:pt x="1272" y="989"/>
                </a:lnTo>
                <a:lnTo>
                  <a:pt x="1273" y="996"/>
                </a:lnTo>
                <a:lnTo>
                  <a:pt x="1273" y="996"/>
                </a:lnTo>
                <a:lnTo>
                  <a:pt x="1274" y="999"/>
                </a:lnTo>
                <a:lnTo>
                  <a:pt x="1274" y="996"/>
                </a:lnTo>
                <a:lnTo>
                  <a:pt x="1275" y="1004"/>
                </a:lnTo>
                <a:lnTo>
                  <a:pt x="1276" y="1016"/>
                </a:lnTo>
                <a:lnTo>
                  <a:pt x="1276" y="1018"/>
                </a:lnTo>
                <a:lnTo>
                  <a:pt x="1277" y="1018"/>
                </a:lnTo>
                <a:lnTo>
                  <a:pt x="1277" y="1031"/>
                </a:lnTo>
                <a:lnTo>
                  <a:pt x="1278" y="1023"/>
                </a:lnTo>
                <a:lnTo>
                  <a:pt x="1278" y="1016"/>
                </a:lnTo>
                <a:lnTo>
                  <a:pt x="1279" y="1026"/>
                </a:lnTo>
                <a:lnTo>
                  <a:pt x="1279" y="1038"/>
                </a:lnTo>
                <a:lnTo>
                  <a:pt x="1280" y="1033"/>
                </a:lnTo>
                <a:lnTo>
                  <a:pt x="1280" y="1028"/>
                </a:lnTo>
                <a:lnTo>
                  <a:pt x="1281" y="1021"/>
                </a:lnTo>
                <a:lnTo>
                  <a:pt x="1282" y="1031"/>
                </a:lnTo>
                <a:lnTo>
                  <a:pt x="1282" y="1043"/>
                </a:lnTo>
                <a:lnTo>
                  <a:pt x="1283" y="1052"/>
                </a:lnTo>
                <a:lnTo>
                  <a:pt x="1283" y="1040"/>
                </a:lnTo>
                <a:lnTo>
                  <a:pt x="1284" y="1038"/>
                </a:lnTo>
                <a:lnTo>
                  <a:pt x="1284" y="1026"/>
                </a:lnTo>
                <a:lnTo>
                  <a:pt x="1285" y="1028"/>
                </a:lnTo>
                <a:lnTo>
                  <a:pt x="1286" y="1038"/>
                </a:lnTo>
                <a:lnTo>
                  <a:pt x="1286" y="1031"/>
                </a:lnTo>
                <a:lnTo>
                  <a:pt x="1287" y="1016"/>
                </a:lnTo>
                <a:lnTo>
                  <a:pt x="1287" y="1011"/>
                </a:lnTo>
                <a:lnTo>
                  <a:pt x="1288" y="1006"/>
                </a:lnTo>
                <a:lnTo>
                  <a:pt x="1288" y="1018"/>
                </a:lnTo>
                <a:lnTo>
                  <a:pt x="1289" y="1023"/>
                </a:lnTo>
                <a:lnTo>
                  <a:pt x="1289" y="1026"/>
                </a:lnTo>
                <a:lnTo>
                  <a:pt x="1290" y="1021"/>
                </a:lnTo>
                <a:lnTo>
                  <a:pt x="1290" y="1021"/>
                </a:lnTo>
                <a:lnTo>
                  <a:pt x="1291" y="1009"/>
                </a:lnTo>
                <a:lnTo>
                  <a:pt x="1292" y="1006"/>
                </a:lnTo>
                <a:lnTo>
                  <a:pt x="1292" y="1011"/>
                </a:lnTo>
                <a:lnTo>
                  <a:pt x="1293" y="1014"/>
                </a:lnTo>
                <a:lnTo>
                  <a:pt x="1293" y="1011"/>
                </a:lnTo>
                <a:lnTo>
                  <a:pt x="1294" y="996"/>
                </a:lnTo>
                <a:lnTo>
                  <a:pt x="1294" y="989"/>
                </a:lnTo>
                <a:lnTo>
                  <a:pt x="1295" y="1001"/>
                </a:lnTo>
                <a:lnTo>
                  <a:pt x="1296" y="1018"/>
                </a:lnTo>
                <a:lnTo>
                  <a:pt x="1296" y="1028"/>
                </a:lnTo>
                <a:lnTo>
                  <a:pt x="1297" y="1016"/>
                </a:lnTo>
                <a:lnTo>
                  <a:pt x="1297" y="1026"/>
                </a:lnTo>
                <a:lnTo>
                  <a:pt x="1298" y="1021"/>
                </a:lnTo>
                <a:lnTo>
                  <a:pt x="1298" y="1023"/>
                </a:lnTo>
                <a:lnTo>
                  <a:pt x="1299" y="1023"/>
                </a:lnTo>
                <a:lnTo>
                  <a:pt x="1299" y="1021"/>
                </a:lnTo>
                <a:lnTo>
                  <a:pt x="1300" y="1023"/>
                </a:lnTo>
                <a:lnTo>
                  <a:pt x="1300" y="1011"/>
                </a:lnTo>
                <a:lnTo>
                  <a:pt x="1301" y="1018"/>
                </a:lnTo>
                <a:lnTo>
                  <a:pt x="1302" y="1018"/>
                </a:lnTo>
                <a:lnTo>
                  <a:pt x="1302" y="1028"/>
                </a:lnTo>
                <a:lnTo>
                  <a:pt x="1303" y="1040"/>
                </a:lnTo>
                <a:lnTo>
                  <a:pt x="1303" y="1058"/>
                </a:lnTo>
                <a:lnTo>
                  <a:pt x="1304" y="1058"/>
                </a:lnTo>
                <a:lnTo>
                  <a:pt x="1304" y="1036"/>
                </a:lnTo>
                <a:lnTo>
                  <a:pt x="1305" y="1036"/>
                </a:lnTo>
                <a:lnTo>
                  <a:pt x="1306" y="1050"/>
                </a:lnTo>
                <a:lnTo>
                  <a:pt x="1306" y="1067"/>
                </a:lnTo>
                <a:lnTo>
                  <a:pt x="1307" y="1075"/>
                </a:lnTo>
                <a:lnTo>
                  <a:pt x="1307" y="1075"/>
                </a:lnTo>
                <a:lnTo>
                  <a:pt x="1308" y="1070"/>
                </a:lnTo>
                <a:lnTo>
                  <a:pt x="1308" y="1077"/>
                </a:lnTo>
                <a:lnTo>
                  <a:pt x="1309" y="1082"/>
                </a:lnTo>
                <a:lnTo>
                  <a:pt x="1309" y="1085"/>
                </a:lnTo>
                <a:lnTo>
                  <a:pt x="1310" y="1082"/>
                </a:lnTo>
                <a:lnTo>
                  <a:pt x="1310" y="1092"/>
                </a:lnTo>
                <a:lnTo>
                  <a:pt x="1311" y="1087"/>
                </a:lnTo>
                <a:lnTo>
                  <a:pt x="1312" y="1089"/>
                </a:lnTo>
                <a:lnTo>
                  <a:pt x="1312" y="1087"/>
                </a:lnTo>
                <a:lnTo>
                  <a:pt x="1313" y="1097"/>
                </a:lnTo>
                <a:lnTo>
                  <a:pt x="1313" y="1107"/>
                </a:lnTo>
                <a:lnTo>
                  <a:pt x="1314" y="1114"/>
                </a:lnTo>
                <a:lnTo>
                  <a:pt x="1314" y="1107"/>
                </a:lnTo>
                <a:lnTo>
                  <a:pt x="1315" y="1109"/>
                </a:lnTo>
                <a:lnTo>
                  <a:pt x="1316" y="1114"/>
                </a:lnTo>
                <a:lnTo>
                  <a:pt x="1316" y="1116"/>
                </a:lnTo>
                <a:lnTo>
                  <a:pt x="1317" y="1121"/>
                </a:lnTo>
                <a:lnTo>
                  <a:pt x="1317" y="1116"/>
                </a:lnTo>
                <a:lnTo>
                  <a:pt x="1318" y="1109"/>
                </a:lnTo>
                <a:lnTo>
                  <a:pt x="1318" y="1109"/>
                </a:lnTo>
                <a:lnTo>
                  <a:pt x="1319" y="1114"/>
                </a:lnTo>
                <a:lnTo>
                  <a:pt x="1319" y="1128"/>
                </a:lnTo>
                <a:lnTo>
                  <a:pt x="1320" y="1133"/>
                </a:lnTo>
                <a:lnTo>
                  <a:pt x="1320" y="1128"/>
                </a:lnTo>
                <a:lnTo>
                  <a:pt x="1321" y="1123"/>
                </a:lnTo>
                <a:lnTo>
                  <a:pt x="1322" y="1107"/>
                </a:lnTo>
                <a:lnTo>
                  <a:pt x="1322" y="1114"/>
                </a:lnTo>
                <a:lnTo>
                  <a:pt x="1323" y="1131"/>
                </a:lnTo>
                <a:lnTo>
                  <a:pt x="1323" y="1143"/>
                </a:lnTo>
                <a:lnTo>
                  <a:pt x="1324" y="1128"/>
                </a:lnTo>
                <a:lnTo>
                  <a:pt x="1324" y="1126"/>
                </a:lnTo>
                <a:lnTo>
                  <a:pt x="1325" y="1131"/>
                </a:lnTo>
                <a:lnTo>
                  <a:pt x="1326" y="1138"/>
                </a:lnTo>
                <a:lnTo>
                  <a:pt x="1326" y="1128"/>
                </a:lnTo>
                <a:lnTo>
                  <a:pt x="1327" y="1126"/>
                </a:lnTo>
                <a:lnTo>
                  <a:pt x="1327" y="1119"/>
                </a:lnTo>
                <a:lnTo>
                  <a:pt x="1328" y="1126"/>
                </a:lnTo>
                <a:lnTo>
                  <a:pt x="1328" y="1136"/>
                </a:lnTo>
                <a:lnTo>
                  <a:pt x="1329" y="1148"/>
                </a:lnTo>
                <a:lnTo>
                  <a:pt x="1329" y="1150"/>
                </a:lnTo>
                <a:lnTo>
                  <a:pt x="1330" y="1153"/>
                </a:lnTo>
                <a:lnTo>
                  <a:pt x="1330" y="1155"/>
                </a:lnTo>
                <a:lnTo>
                  <a:pt x="1331" y="1148"/>
                </a:lnTo>
                <a:lnTo>
                  <a:pt x="1332" y="1160"/>
                </a:lnTo>
                <a:lnTo>
                  <a:pt x="1332" y="1160"/>
                </a:lnTo>
                <a:lnTo>
                  <a:pt x="1333" y="1163"/>
                </a:lnTo>
                <a:lnTo>
                  <a:pt x="1333" y="1153"/>
                </a:lnTo>
                <a:lnTo>
                  <a:pt x="1334" y="1148"/>
                </a:lnTo>
                <a:lnTo>
                  <a:pt x="1334" y="1138"/>
                </a:lnTo>
                <a:lnTo>
                  <a:pt x="1335" y="1141"/>
                </a:lnTo>
                <a:lnTo>
                  <a:pt x="1336" y="1145"/>
                </a:lnTo>
                <a:lnTo>
                  <a:pt x="1336" y="1163"/>
                </a:lnTo>
                <a:lnTo>
                  <a:pt x="1337" y="1165"/>
                </a:lnTo>
                <a:lnTo>
                  <a:pt x="1337" y="1165"/>
                </a:lnTo>
                <a:lnTo>
                  <a:pt x="1338" y="1155"/>
                </a:lnTo>
                <a:lnTo>
                  <a:pt x="1338" y="1155"/>
                </a:lnTo>
                <a:lnTo>
                  <a:pt x="1339" y="1160"/>
                </a:lnTo>
                <a:lnTo>
                  <a:pt x="1339" y="1160"/>
                </a:lnTo>
                <a:lnTo>
                  <a:pt x="1340" y="1155"/>
                </a:lnTo>
                <a:lnTo>
                  <a:pt x="1340" y="1153"/>
                </a:lnTo>
                <a:lnTo>
                  <a:pt x="1341" y="1150"/>
                </a:lnTo>
                <a:lnTo>
                  <a:pt x="1342" y="1160"/>
                </a:lnTo>
                <a:lnTo>
                  <a:pt x="1342" y="1163"/>
                </a:lnTo>
                <a:lnTo>
                  <a:pt x="1343" y="1175"/>
                </a:lnTo>
                <a:lnTo>
                  <a:pt x="1343" y="1179"/>
                </a:lnTo>
                <a:lnTo>
                  <a:pt x="1344" y="1182"/>
                </a:lnTo>
                <a:lnTo>
                  <a:pt x="1344" y="1185"/>
                </a:lnTo>
                <a:lnTo>
                  <a:pt x="1345" y="1182"/>
                </a:lnTo>
                <a:lnTo>
                  <a:pt x="1346" y="1185"/>
                </a:lnTo>
                <a:lnTo>
                  <a:pt x="1346" y="1182"/>
                </a:lnTo>
                <a:lnTo>
                  <a:pt x="1347" y="1177"/>
                </a:lnTo>
                <a:lnTo>
                  <a:pt x="1347" y="1179"/>
                </a:lnTo>
                <a:lnTo>
                  <a:pt x="1348" y="1170"/>
                </a:lnTo>
                <a:lnTo>
                  <a:pt x="1348" y="1167"/>
                </a:lnTo>
                <a:lnTo>
                  <a:pt x="1349" y="1172"/>
                </a:lnTo>
                <a:lnTo>
                  <a:pt x="1349" y="1170"/>
                </a:lnTo>
                <a:lnTo>
                  <a:pt x="1350" y="1170"/>
                </a:lnTo>
                <a:lnTo>
                  <a:pt x="1350" y="1158"/>
                </a:lnTo>
                <a:lnTo>
                  <a:pt x="1351" y="1153"/>
                </a:lnTo>
                <a:lnTo>
                  <a:pt x="1352" y="1155"/>
                </a:lnTo>
                <a:lnTo>
                  <a:pt x="1352" y="1165"/>
                </a:lnTo>
                <a:lnTo>
                  <a:pt x="1353" y="1172"/>
                </a:lnTo>
                <a:lnTo>
                  <a:pt x="1353" y="1167"/>
                </a:lnTo>
                <a:lnTo>
                  <a:pt x="1354" y="1163"/>
                </a:lnTo>
                <a:lnTo>
                  <a:pt x="1354" y="1160"/>
                </a:lnTo>
                <a:lnTo>
                  <a:pt x="1355" y="1167"/>
                </a:lnTo>
                <a:lnTo>
                  <a:pt x="1356" y="1177"/>
                </a:lnTo>
                <a:lnTo>
                  <a:pt x="1356" y="1182"/>
                </a:lnTo>
                <a:lnTo>
                  <a:pt x="1357" y="1172"/>
                </a:lnTo>
                <a:lnTo>
                  <a:pt x="1357" y="1163"/>
                </a:lnTo>
                <a:lnTo>
                  <a:pt x="1358" y="1155"/>
                </a:lnTo>
                <a:lnTo>
                  <a:pt x="1358" y="1158"/>
                </a:lnTo>
                <a:lnTo>
                  <a:pt x="1359" y="1167"/>
                </a:lnTo>
                <a:lnTo>
                  <a:pt x="1359" y="1177"/>
                </a:lnTo>
                <a:lnTo>
                  <a:pt x="1360" y="1179"/>
                </a:lnTo>
                <a:lnTo>
                  <a:pt x="1360" y="1182"/>
                </a:lnTo>
                <a:lnTo>
                  <a:pt x="1361" y="1177"/>
                </a:lnTo>
                <a:lnTo>
                  <a:pt x="1362" y="1175"/>
                </a:lnTo>
                <a:lnTo>
                  <a:pt x="1362" y="1182"/>
                </a:lnTo>
                <a:lnTo>
                  <a:pt x="1363" y="1175"/>
                </a:lnTo>
                <a:lnTo>
                  <a:pt x="1363" y="1172"/>
                </a:lnTo>
                <a:lnTo>
                  <a:pt x="1364" y="1170"/>
                </a:lnTo>
                <a:lnTo>
                  <a:pt x="1364" y="1170"/>
                </a:lnTo>
                <a:lnTo>
                  <a:pt x="1365" y="1163"/>
                </a:lnTo>
                <a:lnTo>
                  <a:pt x="1366" y="1163"/>
                </a:lnTo>
                <a:lnTo>
                  <a:pt x="1366" y="1182"/>
                </a:lnTo>
                <a:lnTo>
                  <a:pt x="1367" y="1185"/>
                </a:lnTo>
                <a:lnTo>
                  <a:pt x="1367" y="1175"/>
                </a:lnTo>
                <a:lnTo>
                  <a:pt x="1368" y="1163"/>
                </a:lnTo>
                <a:lnTo>
                  <a:pt x="1368" y="1143"/>
                </a:lnTo>
                <a:lnTo>
                  <a:pt x="1369" y="1128"/>
                </a:lnTo>
                <a:lnTo>
                  <a:pt x="1369" y="1121"/>
                </a:lnTo>
                <a:lnTo>
                  <a:pt x="1370" y="1121"/>
                </a:lnTo>
                <a:lnTo>
                  <a:pt x="1370" y="1128"/>
                </a:lnTo>
                <a:lnTo>
                  <a:pt x="1371" y="1126"/>
                </a:lnTo>
                <a:lnTo>
                  <a:pt x="1372" y="1111"/>
                </a:lnTo>
                <a:lnTo>
                  <a:pt x="1372" y="1094"/>
                </a:lnTo>
                <a:lnTo>
                  <a:pt x="1373" y="1063"/>
                </a:lnTo>
                <a:lnTo>
                  <a:pt x="1373" y="1043"/>
                </a:lnTo>
                <a:lnTo>
                  <a:pt x="1374" y="1018"/>
                </a:lnTo>
                <a:lnTo>
                  <a:pt x="1374" y="1006"/>
                </a:lnTo>
                <a:lnTo>
                  <a:pt x="1375" y="1021"/>
                </a:lnTo>
                <a:lnTo>
                  <a:pt x="1376" y="1036"/>
                </a:lnTo>
                <a:lnTo>
                  <a:pt x="1376" y="1043"/>
                </a:lnTo>
                <a:lnTo>
                  <a:pt x="1377" y="1036"/>
                </a:lnTo>
                <a:lnTo>
                  <a:pt x="1377" y="1023"/>
                </a:lnTo>
                <a:lnTo>
                  <a:pt x="1378" y="1028"/>
                </a:lnTo>
                <a:lnTo>
                  <a:pt x="1378" y="1048"/>
                </a:lnTo>
                <a:lnTo>
                  <a:pt x="1379" y="1067"/>
                </a:lnTo>
                <a:lnTo>
                  <a:pt x="1379" y="1092"/>
                </a:lnTo>
                <a:lnTo>
                  <a:pt x="1380" y="1107"/>
                </a:lnTo>
                <a:lnTo>
                  <a:pt x="1380" y="1119"/>
                </a:lnTo>
                <a:lnTo>
                  <a:pt x="1381" y="1131"/>
                </a:lnTo>
                <a:lnTo>
                  <a:pt x="1382" y="1141"/>
                </a:lnTo>
                <a:lnTo>
                  <a:pt x="1382" y="1148"/>
                </a:lnTo>
                <a:lnTo>
                  <a:pt x="1383" y="1160"/>
                </a:lnTo>
                <a:lnTo>
                  <a:pt x="1383" y="1167"/>
                </a:lnTo>
                <a:lnTo>
                  <a:pt x="1384" y="1172"/>
                </a:lnTo>
                <a:lnTo>
                  <a:pt x="1384" y="1187"/>
                </a:lnTo>
                <a:lnTo>
                  <a:pt x="1385" y="1194"/>
                </a:lnTo>
                <a:lnTo>
                  <a:pt x="1386" y="1192"/>
                </a:lnTo>
                <a:lnTo>
                  <a:pt x="1386" y="1204"/>
                </a:lnTo>
                <a:lnTo>
                  <a:pt x="1387" y="1197"/>
                </a:lnTo>
                <a:lnTo>
                  <a:pt x="1387" y="1201"/>
                </a:lnTo>
                <a:lnTo>
                  <a:pt x="1388" y="1197"/>
                </a:lnTo>
                <a:lnTo>
                  <a:pt x="1388" y="1201"/>
                </a:lnTo>
                <a:lnTo>
                  <a:pt x="1389" y="1201"/>
                </a:lnTo>
                <a:lnTo>
                  <a:pt x="1389" y="1199"/>
                </a:lnTo>
                <a:lnTo>
                  <a:pt x="1390" y="1194"/>
                </a:lnTo>
                <a:lnTo>
                  <a:pt x="1390" y="1187"/>
                </a:lnTo>
                <a:lnTo>
                  <a:pt x="1391" y="1209"/>
                </a:lnTo>
                <a:lnTo>
                  <a:pt x="1392" y="1253"/>
                </a:lnTo>
                <a:lnTo>
                  <a:pt x="1392" y="1275"/>
                </a:lnTo>
                <a:lnTo>
                  <a:pt x="1393" y="1233"/>
                </a:lnTo>
                <a:lnTo>
                  <a:pt x="1393" y="1133"/>
                </a:lnTo>
                <a:lnTo>
                  <a:pt x="1394" y="970"/>
                </a:lnTo>
                <a:lnTo>
                  <a:pt x="1394" y="750"/>
                </a:lnTo>
                <a:lnTo>
                  <a:pt x="1395" y="516"/>
                </a:lnTo>
                <a:lnTo>
                  <a:pt x="1396" y="311"/>
                </a:lnTo>
                <a:lnTo>
                  <a:pt x="1396" y="171"/>
                </a:lnTo>
                <a:lnTo>
                  <a:pt x="1397" y="96"/>
                </a:lnTo>
                <a:lnTo>
                  <a:pt x="1397" y="62"/>
                </a:lnTo>
                <a:lnTo>
                  <a:pt x="1398" y="84"/>
                </a:lnTo>
                <a:lnTo>
                  <a:pt x="1398" y="171"/>
                </a:lnTo>
                <a:lnTo>
                  <a:pt x="1399" y="367"/>
                </a:lnTo>
                <a:lnTo>
                  <a:pt x="1399" y="679"/>
                </a:lnTo>
                <a:lnTo>
                  <a:pt x="1400" y="992"/>
                </a:lnTo>
                <a:lnTo>
                  <a:pt x="1400" y="1304"/>
                </a:lnTo>
                <a:lnTo>
                  <a:pt x="1401" y="1431"/>
                </a:lnTo>
                <a:lnTo>
                  <a:pt x="1402" y="1368"/>
                </a:lnTo>
                <a:lnTo>
                  <a:pt x="1402" y="1289"/>
                </a:lnTo>
                <a:lnTo>
                  <a:pt x="1403" y="1285"/>
                </a:lnTo>
                <a:lnTo>
                  <a:pt x="1403" y="1294"/>
                </a:lnTo>
                <a:lnTo>
                  <a:pt x="1404" y="1282"/>
                </a:lnTo>
                <a:lnTo>
                  <a:pt x="1404" y="1253"/>
                </a:lnTo>
                <a:lnTo>
                  <a:pt x="1405" y="1238"/>
                </a:lnTo>
                <a:lnTo>
                  <a:pt x="1406" y="1238"/>
                </a:lnTo>
                <a:lnTo>
                  <a:pt x="1406" y="1248"/>
                </a:lnTo>
                <a:lnTo>
                  <a:pt x="1407" y="1241"/>
                </a:lnTo>
                <a:lnTo>
                  <a:pt x="1407" y="1228"/>
                </a:lnTo>
                <a:lnTo>
                  <a:pt x="1408" y="1221"/>
                </a:lnTo>
                <a:lnTo>
                  <a:pt x="1408" y="1226"/>
                </a:lnTo>
                <a:lnTo>
                  <a:pt x="1409" y="1241"/>
                </a:lnTo>
                <a:lnTo>
                  <a:pt x="1409" y="1250"/>
                </a:lnTo>
                <a:lnTo>
                  <a:pt x="1410" y="1248"/>
                </a:lnTo>
                <a:lnTo>
                  <a:pt x="1410" y="1233"/>
                </a:lnTo>
                <a:lnTo>
                  <a:pt x="1411" y="1231"/>
                </a:lnTo>
                <a:lnTo>
                  <a:pt x="1412" y="1238"/>
                </a:lnTo>
                <a:lnTo>
                  <a:pt x="1412" y="1238"/>
                </a:lnTo>
                <a:lnTo>
                  <a:pt x="1413" y="1238"/>
                </a:lnTo>
                <a:lnTo>
                  <a:pt x="1413" y="1228"/>
                </a:lnTo>
                <a:lnTo>
                  <a:pt x="1414" y="1221"/>
                </a:lnTo>
                <a:lnTo>
                  <a:pt x="1414" y="1211"/>
                </a:lnTo>
                <a:lnTo>
                  <a:pt x="1415" y="1216"/>
                </a:lnTo>
                <a:lnTo>
                  <a:pt x="1416" y="1228"/>
                </a:lnTo>
                <a:lnTo>
                  <a:pt x="1416" y="1245"/>
                </a:lnTo>
                <a:lnTo>
                  <a:pt x="1417" y="1253"/>
                </a:lnTo>
                <a:lnTo>
                  <a:pt x="1417" y="1255"/>
                </a:lnTo>
                <a:lnTo>
                  <a:pt x="1418" y="1241"/>
                </a:lnTo>
                <a:lnTo>
                  <a:pt x="1418" y="1233"/>
                </a:lnTo>
                <a:lnTo>
                  <a:pt x="1419" y="1231"/>
                </a:lnTo>
                <a:lnTo>
                  <a:pt x="1419" y="1233"/>
                </a:lnTo>
                <a:lnTo>
                  <a:pt x="1420" y="1223"/>
                </a:lnTo>
                <a:lnTo>
                  <a:pt x="1420" y="1219"/>
                </a:lnTo>
                <a:lnTo>
                  <a:pt x="1421" y="1201"/>
                </a:lnTo>
                <a:lnTo>
                  <a:pt x="1422" y="1216"/>
                </a:lnTo>
                <a:lnTo>
                  <a:pt x="1422" y="1226"/>
                </a:lnTo>
                <a:lnTo>
                  <a:pt x="1423" y="1228"/>
                </a:lnTo>
                <a:lnTo>
                  <a:pt x="1423" y="1226"/>
                </a:lnTo>
                <a:lnTo>
                  <a:pt x="1424" y="1214"/>
                </a:lnTo>
                <a:lnTo>
                  <a:pt x="1425" y="1204"/>
                </a:lnTo>
                <a:lnTo>
                  <a:pt x="1425" y="1207"/>
                </a:lnTo>
                <a:lnTo>
                  <a:pt x="1426" y="1214"/>
                </a:lnTo>
                <a:lnTo>
                  <a:pt x="1426" y="1209"/>
                </a:lnTo>
                <a:lnTo>
                  <a:pt x="1427" y="1207"/>
                </a:lnTo>
                <a:lnTo>
                  <a:pt x="1427" y="1187"/>
                </a:lnTo>
                <a:lnTo>
                  <a:pt x="1428" y="1177"/>
                </a:lnTo>
                <a:lnTo>
                  <a:pt x="1429" y="1175"/>
                </a:lnTo>
                <a:lnTo>
                  <a:pt x="1429" y="1185"/>
                </a:lnTo>
                <a:lnTo>
                  <a:pt x="1429" y="1197"/>
                </a:lnTo>
                <a:lnTo>
                  <a:pt x="1430" y="1192"/>
                </a:lnTo>
                <a:lnTo>
                  <a:pt x="1431" y="1182"/>
                </a:lnTo>
                <a:lnTo>
                  <a:pt x="1431" y="1163"/>
                </a:lnTo>
                <a:lnTo>
                  <a:pt x="1432" y="1155"/>
                </a:lnTo>
                <a:lnTo>
                  <a:pt x="1432" y="1163"/>
                </a:lnTo>
                <a:lnTo>
                  <a:pt x="1433" y="1160"/>
                </a:lnTo>
                <a:lnTo>
                  <a:pt x="1433" y="1145"/>
                </a:lnTo>
                <a:lnTo>
                  <a:pt x="1434" y="1123"/>
                </a:lnTo>
                <a:lnTo>
                  <a:pt x="1435" y="1111"/>
                </a:lnTo>
                <a:lnTo>
                  <a:pt x="1435" y="1111"/>
                </a:lnTo>
                <a:lnTo>
                  <a:pt x="1436" y="1123"/>
                </a:lnTo>
                <a:lnTo>
                  <a:pt x="1436" y="1128"/>
                </a:lnTo>
                <a:lnTo>
                  <a:pt x="1437" y="1136"/>
                </a:lnTo>
                <a:lnTo>
                  <a:pt x="1437" y="1119"/>
                </a:lnTo>
                <a:lnTo>
                  <a:pt x="1438" y="1099"/>
                </a:lnTo>
                <a:lnTo>
                  <a:pt x="1439" y="1085"/>
                </a:lnTo>
                <a:lnTo>
                  <a:pt x="1439" y="1087"/>
                </a:lnTo>
                <a:lnTo>
                  <a:pt x="1439" y="1077"/>
                </a:lnTo>
                <a:lnTo>
                  <a:pt x="1440" y="1060"/>
                </a:lnTo>
                <a:lnTo>
                  <a:pt x="1441" y="1040"/>
                </a:lnTo>
                <a:lnTo>
                  <a:pt x="1441" y="1031"/>
                </a:lnTo>
                <a:lnTo>
                  <a:pt x="1442" y="1016"/>
                </a:lnTo>
                <a:lnTo>
                  <a:pt x="1442" y="1004"/>
                </a:lnTo>
                <a:lnTo>
                  <a:pt x="1443" y="992"/>
                </a:lnTo>
                <a:lnTo>
                  <a:pt x="1443" y="970"/>
                </a:lnTo>
                <a:lnTo>
                  <a:pt x="1444" y="955"/>
                </a:lnTo>
                <a:lnTo>
                  <a:pt x="1445" y="940"/>
                </a:lnTo>
                <a:lnTo>
                  <a:pt x="1445" y="931"/>
                </a:lnTo>
                <a:lnTo>
                  <a:pt x="1446" y="923"/>
                </a:lnTo>
                <a:lnTo>
                  <a:pt x="1446" y="921"/>
                </a:lnTo>
                <a:lnTo>
                  <a:pt x="1447" y="906"/>
                </a:lnTo>
                <a:lnTo>
                  <a:pt x="1447" y="889"/>
                </a:lnTo>
                <a:lnTo>
                  <a:pt x="1448" y="882"/>
                </a:lnTo>
                <a:lnTo>
                  <a:pt x="1449" y="865"/>
                </a:lnTo>
                <a:lnTo>
                  <a:pt x="1449" y="862"/>
                </a:lnTo>
                <a:lnTo>
                  <a:pt x="1449" y="860"/>
                </a:lnTo>
                <a:lnTo>
                  <a:pt x="1450" y="850"/>
                </a:lnTo>
                <a:lnTo>
                  <a:pt x="1451" y="833"/>
                </a:lnTo>
                <a:lnTo>
                  <a:pt x="1451" y="821"/>
                </a:lnTo>
                <a:lnTo>
                  <a:pt x="1452" y="831"/>
                </a:lnTo>
                <a:lnTo>
                  <a:pt x="1452" y="838"/>
                </a:lnTo>
                <a:lnTo>
                  <a:pt x="1453" y="843"/>
                </a:lnTo>
                <a:lnTo>
                  <a:pt x="1453" y="836"/>
                </a:lnTo>
                <a:lnTo>
                  <a:pt x="1454" y="840"/>
                </a:lnTo>
                <a:lnTo>
                  <a:pt x="1455" y="833"/>
                </a:lnTo>
                <a:lnTo>
                  <a:pt x="1455" y="833"/>
                </a:lnTo>
                <a:lnTo>
                  <a:pt x="1456" y="843"/>
                </a:lnTo>
                <a:lnTo>
                  <a:pt x="1456" y="855"/>
                </a:lnTo>
                <a:lnTo>
                  <a:pt x="1457" y="865"/>
                </a:lnTo>
                <a:lnTo>
                  <a:pt x="1457" y="889"/>
                </a:lnTo>
                <a:lnTo>
                  <a:pt x="1458" y="901"/>
                </a:lnTo>
                <a:lnTo>
                  <a:pt x="1459" y="916"/>
                </a:lnTo>
                <a:lnTo>
                  <a:pt x="1459" y="933"/>
                </a:lnTo>
                <a:lnTo>
                  <a:pt x="1459" y="940"/>
                </a:lnTo>
                <a:lnTo>
                  <a:pt x="1460" y="958"/>
                </a:lnTo>
                <a:lnTo>
                  <a:pt x="1461" y="965"/>
                </a:lnTo>
                <a:lnTo>
                  <a:pt x="1461" y="967"/>
                </a:lnTo>
                <a:lnTo>
                  <a:pt x="1462" y="984"/>
                </a:lnTo>
                <a:lnTo>
                  <a:pt x="1462" y="1011"/>
                </a:lnTo>
                <a:lnTo>
                  <a:pt x="1463" y="1031"/>
                </a:lnTo>
                <a:lnTo>
                  <a:pt x="1463" y="1043"/>
                </a:lnTo>
                <a:lnTo>
                  <a:pt x="1464" y="1052"/>
                </a:lnTo>
                <a:lnTo>
                  <a:pt x="1465" y="1055"/>
                </a:lnTo>
                <a:lnTo>
                  <a:pt x="1465" y="1063"/>
                </a:lnTo>
                <a:lnTo>
                  <a:pt x="1466" y="1077"/>
                </a:lnTo>
                <a:lnTo>
                  <a:pt x="1466" y="1087"/>
                </a:lnTo>
                <a:lnTo>
                  <a:pt x="1467" y="1097"/>
                </a:lnTo>
                <a:lnTo>
                  <a:pt x="1467" y="1104"/>
                </a:lnTo>
                <a:lnTo>
                  <a:pt x="1468" y="1123"/>
                </a:lnTo>
                <a:lnTo>
                  <a:pt x="1469" y="1136"/>
                </a:lnTo>
                <a:lnTo>
                  <a:pt x="1469" y="1153"/>
                </a:lnTo>
                <a:lnTo>
                  <a:pt x="1469" y="1158"/>
                </a:lnTo>
                <a:lnTo>
                  <a:pt x="1470" y="1158"/>
                </a:lnTo>
                <a:lnTo>
                  <a:pt x="1471" y="1163"/>
                </a:lnTo>
                <a:lnTo>
                  <a:pt x="1471" y="1160"/>
                </a:lnTo>
                <a:lnTo>
                  <a:pt x="1472" y="1165"/>
                </a:lnTo>
                <a:lnTo>
                  <a:pt x="1472" y="1172"/>
                </a:lnTo>
                <a:lnTo>
                  <a:pt x="1473" y="1187"/>
                </a:lnTo>
                <a:lnTo>
                  <a:pt x="1473" y="1194"/>
                </a:lnTo>
                <a:lnTo>
                  <a:pt x="1474" y="1197"/>
                </a:lnTo>
                <a:lnTo>
                  <a:pt x="1475" y="1192"/>
                </a:lnTo>
                <a:lnTo>
                  <a:pt x="1475" y="1192"/>
                </a:lnTo>
                <a:lnTo>
                  <a:pt x="1476" y="1192"/>
                </a:lnTo>
                <a:lnTo>
                  <a:pt x="1476" y="1192"/>
                </a:lnTo>
                <a:lnTo>
                  <a:pt x="1477" y="1194"/>
                </a:lnTo>
                <a:lnTo>
                  <a:pt x="1477" y="1185"/>
                </a:lnTo>
                <a:lnTo>
                  <a:pt x="1478" y="1194"/>
                </a:lnTo>
                <a:lnTo>
                  <a:pt x="1479" y="1192"/>
                </a:lnTo>
                <a:lnTo>
                  <a:pt x="1479" y="1204"/>
                </a:lnTo>
                <a:lnTo>
                  <a:pt x="1479" y="1228"/>
                </a:lnTo>
                <a:lnTo>
                  <a:pt x="1480" y="1233"/>
                </a:lnTo>
                <a:lnTo>
                  <a:pt x="1481" y="1221"/>
                </a:lnTo>
                <a:lnTo>
                  <a:pt x="1481" y="1211"/>
                </a:lnTo>
                <a:lnTo>
                  <a:pt x="1482" y="1207"/>
                </a:lnTo>
                <a:lnTo>
                  <a:pt x="1482" y="1204"/>
                </a:lnTo>
                <a:lnTo>
                  <a:pt x="1483" y="1211"/>
                </a:lnTo>
                <a:lnTo>
                  <a:pt x="1483" y="1209"/>
                </a:lnTo>
                <a:lnTo>
                  <a:pt x="1484" y="1197"/>
                </a:lnTo>
                <a:lnTo>
                  <a:pt x="1485" y="1187"/>
                </a:lnTo>
                <a:lnTo>
                  <a:pt x="1485" y="1185"/>
                </a:lnTo>
                <a:lnTo>
                  <a:pt x="1486" y="1189"/>
                </a:lnTo>
                <a:lnTo>
                  <a:pt x="1486" y="1187"/>
                </a:lnTo>
                <a:lnTo>
                  <a:pt x="1487" y="1177"/>
                </a:lnTo>
                <a:lnTo>
                  <a:pt x="1487" y="1170"/>
                </a:lnTo>
                <a:lnTo>
                  <a:pt x="1488" y="1163"/>
                </a:lnTo>
                <a:lnTo>
                  <a:pt x="1489" y="1167"/>
                </a:lnTo>
                <a:lnTo>
                  <a:pt x="1489" y="1165"/>
                </a:lnTo>
                <a:lnTo>
                  <a:pt x="1489" y="1172"/>
                </a:lnTo>
                <a:lnTo>
                  <a:pt x="1490" y="1172"/>
                </a:lnTo>
                <a:lnTo>
                  <a:pt x="1491" y="1163"/>
                </a:lnTo>
                <a:lnTo>
                  <a:pt x="1491" y="1150"/>
                </a:lnTo>
                <a:lnTo>
                  <a:pt x="1492" y="1150"/>
                </a:lnTo>
                <a:lnTo>
                  <a:pt x="1492" y="1148"/>
                </a:lnTo>
                <a:lnTo>
                  <a:pt x="1493" y="1143"/>
                </a:lnTo>
                <a:lnTo>
                  <a:pt x="1493" y="1126"/>
                </a:lnTo>
                <a:lnTo>
                  <a:pt x="1494" y="1107"/>
                </a:lnTo>
                <a:lnTo>
                  <a:pt x="1495" y="1092"/>
                </a:lnTo>
                <a:lnTo>
                  <a:pt x="1495" y="1079"/>
                </a:lnTo>
                <a:lnTo>
                  <a:pt x="1496" y="1070"/>
                </a:lnTo>
                <a:lnTo>
                  <a:pt x="1496" y="1063"/>
                </a:lnTo>
                <a:lnTo>
                  <a:pt x="1497" y="1052"/>
                </a:lnTo>
                <a:lnTo>
                  <a:pt x="1497" y="1033"/>
                </a:lnTo>
                <a:lnTo>
                  <a:pt x="1498" y="1004"/>
                </a:lnTo>
                <a:lnTo>
                  <a:pt x="1499" y="982"/>
                </a:lnTo>
                <a:lnTo>
                  <a:pt x="1499" y="965"/>
                </a:lnTo>
                <a:lnTo>
                  <a:pt x="1499" y="943"/>
                </a:lnTo>
                <a:lnTo>
                  <a:pt x="1500" y="904"/>
                </a:lnTo>
                <a:lnTo>
                  <a:pt x="1501" y="843"/>
                </a:lnTo>
                <a:lnTo>
                  <a:pt x="1501" y="774"/>
                </a:lnTo>
                <a:lnTo>
                  <a:pt x="1502" y="699"/>
                </a:lnTo>
                <a:lnTo>
                  <a:pt x="1502" y="638"/>
                </a:lnTo>
                <a:lnTo>
                  <a:pt x="1503" y="591"/>
                </a:lnTo>
                <a:lnTo>
                  <a:pt x="1503" y="586"/>
                </a:lnTo>
                <a:lnTo>
                  <a:pt x="1504" y="613"/>
                </a:lnTo>
                <a:lnTo>
                  <a:pt x="1505" y="655"/>
                </a:lnTo>
                <a:lnTo>
                  <a:pt x="1505" y="703"/>
                </a:lnTo>
                <a:lnTo>
                  <a:pt x="1506" y="762"/>
                </a:lnTo>
                <a:lnTo>
                  <a:pt x="1506" y="828"/>
                </a:lnTo>
                <a:lnTo>
                  <a:pt x="1507" y="894"/>
                </a:lnTo>
                <a:lnTo>
                  <a:pt x="1507" y="1006"/>
                </a:lnTo>
                <a:lnTo>
                  <a:pt x="1508" y="1153"/>
                </a:lnTo>
                <a:lnTo>
                  <a:pt x="1509" y="1348"/>
                </a:lnTo>
                <a:lnTo>
                  <a:pt x="1509" y="1512"/>
                </a:lnTo>
                <a:lnTo>
                  <a:pt x="1509" y="1629"/>
                </a:lnTo>
                <a:lnTo>
                  <a:pt x="1510" y="1663"/>
                </a:lnTo>
                <a:lnTo>
                  <a:pt x="1511" y="1646"/>
                </a:lnTo>
                <a:lnTo>
                  <a:pt x="1511" y="1609"/>
                </a:lnTo>
                <a:lnTo>
                  <a:pt x="1512" y="1577"/>
                </a:lnTo>
                <a:lnTo>
                  <a:pt x="1512" y="1585"/>
                </a:lnTo>
                <a:lnTo>
                  <a:pt x="1513" y="1612"/>
                </a:lnTo>
                <a:lnTo>
                  <a:pt x="1513" y="1636"/>
                </a:lnTo>
                <a:lnTo>
                  <a:pt x="1514" y="1636"/>
                </a:lnTo>
                <a:lnTo>
                  <a:pt x="1515" y="1629"/>
                </a:lnTo>
                <a:lnTo>
                  <a:pt x="1515" y="1626"/>
                </a:lnTo>
                <a:lnTo>
                  <a:pt x="1516" y="1626"/>
                </a:lnTo>
                <a:lnTo>
                  <a:pt x="1516" y="1621"/>
                </a:lnTo>
                <a:lnTo>
                  <a:pt x="1517" y="1614"/>
                </a:lnTo>
                <a:lnTo>
                  <a:pt x="1517" y="1592"/>
                </a:lnTo>
                <a:lnTo>
                  <a:pt x="1518" y="1558"/>
                </a:lnTo>
                <a:lnTo>
                  <a:pt x="1519" y="1524"/>
                </a:lnTo>
                <a:lnTo>
                  <a:pt x="1519" y="1516"/>
                </a:lnTo>
                <a:lnTo>
                  <a:pt x="1519" y="1494"/>
                </a:lnTo>
                <a:lnTo>
                  <a:pt x="1520" y="1463"/>
                </a:lnTo>
                <a:lnTo>
                  <a:pt x="1521" y="1409"/>
                </a:lnTo>
                <a:lnTo>
                  <a:pt x="1521" y="1356"/>
                </a:lnTo>
                <a:lnTo>
                  <a:pt x="1522" y="1324"/>
                </a:lnTo>
                <a:lnTo>
                  <a:pt x="1522" y="1314"/>
                </a:lnTo>
                <a:lnTo>
                  <a:pt x="1523" y="1299"/>
                </a:lnTo>
                <a:lnTo>
                  <a:pt x="1523" y="1277"/>
                </a:lnTo>
                <a:lnTo>
                  <a:pt x="1524" y="1253"/>
                </a:lnTo>
                <a:lnTo>
                  <a:pt x="1525" y="1241"/>
                </a:lnTo>
                <a:lnTo>
                  <a:pt x="1525" y="1228"/>
                </a:lnTo>
                <a:lnTo>
                  <a:pt x="1526" y="1216"/>
                </a:lnTo>
                <a:lnTo>
                  <a:pt x="1526" y="1201"/>
                </a:lnTo>
                <a:lnTo>
                  <a:pt x="1527" y="1201"/>
                </a:lnTo>
                <a:lnTo>
                  <a:pt x="1527" y="1204"/>
                </a:lnTo>
                <a:lnTo>
                  <a:pt x="1528" y="1204"/>
                </a:lnTo>
                <a:lnTo>
                  <a:pt x="1529" y="1197"/>
                </a:lnTo>
                <a:lnTo>
                  <a:pt x="1529" y="1194"/>
                </a:lnTo>
                <a:lnTo>
                  <a:pt x="1529" y="1192"/>
                </a:lnTo>
                <a:lnTo>
                  <a:pt x="1530" y="1182"/>
                </a:lnTo>
                <a:lnTo>
                  <a:pt x="1531" y="1175"/>
                </a:lnTo>
                <a:lnTo>
                  <a:pt x="1531" y="1167"/>
                </a:lnTo>
                <a:lnTo>
                  <a:pt x="1532" y="1172"/>
                </a:lnTo>
                <a:lnTo>
                  <a:pt x="1532" y="1170"/>
                </a:lnTo>
                <a:lnTo>
                  <a:pt x="1533" y="1170"/>
                </a:lnTo>
                <a:lnTo>
                  <a:pt x="1533" y="1163"/>
                </a:lnTo>
                <a:lnTo>
                  <a:pt x="1534" y="1155"/>
                </a:lnTo>
                <a:lnTo>
                  <a:pt x="1535" y="1143"/>
                </a:lnTo>
                <a:lnTo>
                  <a:pt x="1535" y="1136"/>
                </a:lnTo>
                <a:lnTo>
                  <a:pt x="1536" y="1131"/>
                </a:lnTo>
                <a:lnTo>
                  <a:pt x="1536" y="1128"/>
                </a:lnTo>
                <a:lnTo>
                  <a:pt x="1537" y="1133"/>
                </a:lnTo>
                <a:lnTo>
                  <a:pt x="1537" y="1126"/>
                </a:lnTo>
                <a:lnTo>
                  <a:pt x="1538" y="1114"/>
                </a:lnTo>
                <a:lnTo>
                  <a:pt x="1539" y="1119"/>
                </a:lnTo>
                <a:lnTo>
                  <a:pt x="1539" y="1121"/>
                </a:lnTo>
                <a:lnTo>
                  <a:pt x="1539" y="1111"/>
                </a:lnTo>
                <a:lnTo>
                  <a:pt x="1540" y="1111"/>
                </a:lnTo>
                <a:lnTo>
                  <a:pt x="1541" y="1099"/>
                </a:lnTo>
                <a:lnTo>
                  <a:pt x="1541" y="1085"/>
                </a:lnTo>
                <a:lnTo>
                  <a:pt x="1542" y="1070"/>
                </a:lnTo>
                <a:lnTo>
                  <a:pt x="1542" y="1058"/>
                </a:lnTo>
                <a:lnTo>
                  <a:pt x="1543" y="1060"/>
                </a:lnTo>
                <a:lnTo>
                  <a:pt x="1543" y="1070"/>
                </a:lnTo>
                <a:lnTo>
                  <a:pt x="1544" y="1063"/>
                </a:lnTo>
                <a:lnTo>
                  <a:pt x="1545" y="1055"/>
                </a:lnTo>
                <a:lnTo>
                  <a:pt x="1545" y="1048"/>
                </a:lnTo>
                <a:lnTo>
                  <a:pt x="1546" y="1036"/>
                </a:lnTo>
                <a:lnTo>
                  <a:pt x="1546" y="1016"/>
                </a:lnTo>
                <a:lnTo>
                  <a:pt x="1547" y="1001"/>
                </a:lnTo>
                <a:lnTo>
                  <a:pt x="1547" y="987"/>
                </a:lnTo>
                <a:lnTo>
                  <a:pt x="1548" y="970"/>
                </a:lnTo>
                <a:lnTo>
                  <a:pt x="1549" y="955"/>
                </a:lnTo>
                <a:lnTo>
                  <a:pt x="1549" y="938"/>
                </a:lnTo>
                <a:lnTo>
                  <a:pt x="1549" y="928"/>
                </a:lnTo>
                <a:lnTo>
                  <a:pt x="1550" y="892"/>
                </a:lnTo>
                <a:lnTo>
                  <a:pt x="1551" y="867"/>
                </a:lnTo>
                <a:lnTo>
                  <a:pt x="1551" y="836"/>
                </a:lnTo>
                <a:lnTo>
                  <a:pt x="1552" y="821"/>
                </a:lnTo>
                <a:lnTo>
                  <a:pt x="1552" y="809"/>
                </a:lnTo>
                <a:lnTo>
                  <a:pt x="1553" y="794"/>
                </a:lnTo>
                <a:lnTo>
                  <a:pt x="1553" y="777"/>
                </a:lnTo>
                <a:lnTo>
                  <a:pt x="1554" y="765"/>
                </a:lnTo>
                <a:lnTo>
                  <a:pt x="1555" y="735"/>
                </a:lnTo>
                <a:lnTo>
                  <a:pt x="1555" y="718"/>
                </a:lnTo>
                <a:lnTo>
                  <a:pt x="1556" y="703"/>
                </a:lnTo>
                <a:lnTo>
                  <a:pt x="1556" y="691"/>
                </a:lnTo>
                <a:lnTo>
                  <a:pt x="1557" y="677"/>
                </a:lnTo>
                <a:lnTo>
                  <a:pt x="1557" y="657"/>
                </a:lnTo>
                <a:lnTo>
                  <a:pt x="1558" y="645"/>
                </a:lnTo>
                <a:lnTo>
                  <a:pt x="1559" y="638"/>
                </a:lnTo>
                <a:lnTo>
                  <a:pt x="1559" y="638"/>
                </a:lnTo>
                <a:lnTo>
                  <a:pt x="1559" y="652"/>
                </a:lnTo>
                <a:lnTo>
                  <a:pt x="1560" y="665"/>
                </a:lnTo>
                <a:lnTo>
                  <a:pt x="1561" y="665"/>
                </a:lnTo>
                <a:lnTo>
                  <a:pt x="1561" y="650"/>
                </a:lnTo>
                <a:lnTo>
                  <a:pt x="1562" y="655"/>
                </a:lnTo>
                <a:lnTo>
                  <a:pt x="1562" y="660"/>
                </a:lnTo>
                <a:lnTo>
                  <a:pt x="1563" y="677"/>
                </a:lnTo>
                <a:lnTo>
                  <a:pt x="1563" y="691"/>
                </a:lnTo>
                <a:lnTo>
                  <a:pt x="1564" y="696"/>
                </a:lnTo>
                <a:lnTo>
                  <a:pt x="1565" y="706"/>
                </a:lnTo>
                <a:lnTo>
                  <a:pt x="1565" y="725"/>
                </a:lnTo>
                <a:lnTo>
                  <a:pt x="1566" y="757"/>
                </a:lnTo>
                <a:lnTo>
                  <a:pt x="1566" y="769"/>
                </a:lnTo>
                <a:lnTo>
                  <a:pt x="1567" y="787"/>
                </a:lnTo>
                <a:lnTo>
                  <a:pt x="1567" y="789"/>
                </a:lnTo>
                <a:lnTo>
                  <a:pt x="1568" y="801"/>
                </a:lnTo>
                <a:lnTo>
                  <a:pt x="1569" y="818"/>
                </a:lnTo>
                <a:lnTo>
                  <a:pt x="1569" y="845"/>
                </a:lnTo>
                <a:lnTo>
                  <a:pt x="1569" y="860"/>
                </a:lnTo>
                <a:lnTo>
                  <a:pt x="1570" y="874"/>
                </a:lnTo>
                <a:lnTo>
                  <a:pt x="1571" y="884"/>
                </a:lnTo>
                <a:lnTo>
                  <a:pt x="1571" y="894"/>
                </a:lnTo>
                <a:lnTo>
                  <a:pt x="1572" y="916"/>
                </a:lnTo>
                <a:lnTo>
                  <a:pt x="1572" y="928"/>
                </a:lnTo>
                <a:lnTo>
                  <a:pt x="1573" y="948"/>
                </a:lnTo>
                <a:lnTo>
                  <a:pt x="1573" y="960"/>
                </a:lnTo>
                <a:lnTo>
                  <a:pt x="1574" y="972"/>
                </a:lnTo>
                <a:lnTo>
                  <a:pt x="1575" y="987"/>
                </a:lnTo>
                <a:lnTo>
                  <a:pt x="1575" y="992"/>
                </a:lnTo>
                <a:lnTo>
                  <a:pt x="1576" y="1011"/>
                </a:lnTo>
                <a:lnTo>
                  <a:pt x="1576" y="1021"/>
                </a:lnTo>
                <a:lnTo>
                  <a:pt x="1577" y="1033"/>
                </a:lnTo>
                <a:lnTo>
                  <a:pt x="1577" y="1028"/>
                </a:lnTo>
                <a:lnTo>
                  <a:pt x="1578" y="1026"/>
                </a:lnTo>
                <a:lnTo>
                  <a:pt x="1579" y="1038"/>
                </a:lnTo>
                <a:lnTo>
                  <a:pt x="1579" y="1052"/>
                </a:lnTo>
                <a:lnTo>
                  <a:pt x="1579" y="1065"/>
                </a:lnTo>
                <a:lnTo>
                  <a:pt x="1580" y="1065"/>
                </a:lnTo>
                <a:lnTo>
                  <a:pt x="1581" y="1058"/>
                </a:lnTo>
                <a:lnTo>
                  <a:pt x="1581" y="1048"/>
                </a:lnTo>
                <a:lnTo>
                  <a:pt x="1582" y="1060"/>
                </a:lnTo>
                <a:lnTo>
                  <a:pt x="1582" y="1070"/>
                </a:lnTo>
                <a:lnTo>
                  <a:pt x="1583" y="1075"/>
                </a:lnTo>
                <a:lnTo>
                  <a:pt x="1583" y="1082"/>
                </a:lnTo>
                <a:lnTo>
                  <a:pt x="1584" y="1079"/>
                </a:lnTo>
                <a:lnTo>
                  <a:pt x="1585" y="1072"/>
                </a:lnTo>
                <a:lnTo>
                  <a:pt x="1585" y="1075"/>
                </a:lnTo>
                <a:lnTo>
                  <a:pt x="1586" y="1077"/>
                </a:lnTo>
                <a:lnTo>
                  <a:pt x="1586" y="1085"/>
                </a:lnTo>
                <a:lnTo>
                  <a:pt x="1587" y="1079"/>
                </a:lnTo>
                <a:lnTo>
                  <a:pt x="1587" y="1079"/>
                </a:lnTo>
                <a:lnTo>
                  <a:pt x="1588" y="1079"/>
                </a:lnTo>
                <a:lnTo>
                  <a:pt x="1589" y="1067"/>
                </a:lnTo>
                <a:lnTo>
                  <a:pt x="1589" y="1070"/>
                </a:lnTo>
                <a:lnTo>
                  <a:pt x="1590" y="1075"/>
                </a:lnTo>
                <a:lnTo>
                  <a:pt x="1590" y="1070"/>
                </a:lnTo>
                <a:lnTo>
                  <a:pt x="1591" y="1063"/>
                </a:lnTo>
                <a:lnTo>
                  <a:pt x="1592" y="1063"/>
                </a:lnTo>
                <a:lnTo>
                  <a:pt x="1592" y="1075"/>
                </a:lnTo>
                <a:lnTo>
                  <a:pt x="1592" y="1082"/>
                </a:lnTo>
                <a:lnTo>
                  <a:pt x="1593" y="1092"/>
                </a:lnTo>
                <a:lnTo>
                  <a:pt x="1594" y="1087"/>
                </a:lnTo>
                <a:lnTo>
                  <a:pt x="1594" y="1085"/>
                </a:lnTo>
                <a:lnTo>
                  <a:pt x="1595" y="1072"/>
                </a:lnTo>
                <a:lnTo>
                  <a:pt x="1595" y="1075"/>
                </a:lnTo>
                <a:lnTo>
                  <a:pt x="1596" y="1082"/>
                </a:lnTo>
                <a:lnTo>
                  <a:pt x="1596" y="1089"/>
                </a:lnTo>
                <a:lnTo>
                  <a:pt x="1597" y="1094"/>
                </a:lnTo>
                <a:lnTo>
                  <a:pt x="1598" y="1089"/>
                </a:lnTo>
                <a:lnTo>
                  <a:pt x="1598" y="1085"/>
                </a:lnTo>
                <a:lnTo>
                  <a:pt x="1599" y="1087"/>
                </a:lnTo>
                <a:lnTo>
                  <a:pt x="1599" y="1099"/>
                </a:lnTo>
                <a:lnTo>
                  <a:pt x="1600" y="1107"/>
                </a:lnTo>
                <a:lnTo>
                  <a:pt x="1600" y="1111"/>
                </a:lnTo>
                <a:lnTo>
                  <a:pt x="1601" y="1107"/>
                </a:lnTo>
                <a:lnTo>
                  <a:pt x="1602" y="1094"/>
                </a:lnTo>
                <a:lnTo>
                  <a:pt x="1602" y="1107"/>
                </a:lnTo>
                <a:lnTo>
                  <a:pt x="1602" y="1126"/>
                </a:lnTo>
                <a:lnTo>
                  <a:pt x="1603" y="1136"/>
                </a:lnTo>
                <a:lnTo>
                  <a:pt x="1604" y="1126"/>
                </a:lnTo>
                <a:lnTo>
                  <a:pt x="1604" y="1128"/>
                </a:lnTo>
                <a:lnTo>
                  <a:pt x="1605" y="1116"/>
                </a:lnTo>
                <a:lnTo>
                  <a:pt x="1605" y="1126"/>
                </a:lnTo>
                <a:lnTo>
                  <a:pt x="1606" y="1141"/>
                </a:lnTo>
                <a:lnTo>
                  <a:pt x="1606" y="1145"/>
                </a:lnTo>
                <a:lnTo>
                  <a:pt x="1607" y="1150"/>
                </a:lnTo>
                <a:lnTo>
                  <a:pt x="1608" y="1143"/>
                </a:lnTo>
                <a:lnTo>
                  <a:pt x="1608" y="1143"/>
                </a:lnTo>
                <a:lnTo>
                  <a:pt x="1609" y="1145"/>
                </a:lnTo>
                <a:lnTo>
                  <a:pt x="1609" y="1160"/>
                </a:lnTo>
                <a:lnTo>
                  <a:pt x="1610" y="1167"/>
                </a:lnTo>
                <a:lnTo>
                  <a:pt x="1610" y="1170"/>
                </a:lnTo>
                <a:lnTo>
                  <a:pt x="1611" y="1170"/>
                </a:lnTo>
                <a:lnTo>
                  <a:pt x="1612" y="1148"/>
                </a:lnTo>
                <a:lnTo>
                  <a:pt x="1612" y="1163"/>
                </a:lnTo>
                <a:lnTo>
                  <a:pt x="1612" y="1179"/>
                </a:lnTo>
                <a:lnTo>
                  <a:pt x="1613" y="1192"/>
                </a:lnTo>
                <a:lnTo>
                  <a:pt x="1614" y="1185"/>
                </a:lnTo>
                <a:lnTo>
                  <a:pt x="1614" y="1165"/>
                </a:lnTo>
                <a:lnTo>
                  <a:pt x="1615" y="1153"/>
                </a:lnTo>
                <a:lnTo>
                  <a:pt x="1615" y="1160"/>
                </a:lnTo>
                <a:lnTo>
                  <a:pt x="1616" y="1167"/>
                </a:lnTo>
                <a:lnTo>
                  <a:pt x="1616" y="1179"/>
                </a:lnTo>
                <a:lnTo>
                  <a:pt x="1617" y="1172"/>
                </a:lnTo>
                <a:lnTo>
                  <a:pt x="1618" y="1175"/>
                </a:lnTo>
                <a:lnTo>
                  <a:pt x="1618" y="1177"/>
                </a:lnTo>
                <a:lnTo>
                  <a:pt x="1619" y="1192"/>
                </a:lnTo>
                <a:lnTo>
                  <a:pt x="1619" y="1201"/>
                </a:lnTo>
                <a:lnTo>
                  <a:pt x="1620" y="1197"/>
                </a:lnTo>
                <a:lnTo>
                  <a:pt x="1620" y="1194"/>
                </a:lnTo>
                <a:lnTo>
                  <a:pt x="1621" y="1185"/>
                </a:lnTo>
                <a:lnTo>
                  <a:pt x="1622" y="1189"/>
                </a:lnTo>
                <a:lnTo>
                  <a:pt x="1622" y="1194"/>
                </a:lnTo>
                <a:lnTo>
                  <a:pt x="1622" y="1197"/>
                </a:lnTo>
                <a:lnTo>
                  <a:pt x="1623" y="1197"/>
                </a:lnTo>
                <a:lnTo>
                  <a:pt x="1624" y="1194"/>
                </a:lnTo>
                <a:lnTo>
                  <a:pt x="1624" y="1187"/>
                </a:lnTo>
                <a:lnTo>
                  <a:pt x="1625" y="1182"/>
                </a:lnTo>
                <a:lnTo>
                  <a:pt x="1625" y="1192"/>
                </a:lnTo>
                <a:lnTo>
                  <a:pt x="1626" y="1201"/>
                </a:lnTo>
                <a:lnTo>
                  <a:pt x="1626" y="1207"/>
                </a:lnTo>
                <a:lnTo>
                  <a:pt x="1627" y="1201"/>
                </a:lnTo>
                <a:lnTo>
                  <a:pt x="1628" y="1194"/>
                </a:lnTo>
                <a:lnTo>
                  <a:pt x="1628" y="1194"/>
                </a:lnTo>
                <a:lnTo>
                  <a:pt x="1629" y="1199"/>
                </a:lnTo>
                <a:lnTo>
                  <a:pt x="1629" y="1194"/>
                </a:lnTo>
                <a:lnTo>
                  <a:pt x="1630" y="1197"/>
                </a:lnTo>
                <a:lnTo>
                  <a:pt x="1630" y="1199"/>
                </a:lnTo>
                <a:lnTo>
                  <a:pt x="1631" y="1189"/>
                </a:lnTo>
                <a:lnTo>
                  <a:pt x="1632" y="1189"/>
                </a:lnTo>
                <a:lnTo>
                  <a:pt x="1632" y="1199"/>
                </a:lnTo>
                <a:lnTo>
                  <a:pt x="1632" y="1204"/>
                </a:lnTo>
                <a:lnTo>
                  <a:pt x="1633" y="1216"/>
                </a:lnTo>
                <a:lnTo>
                  <a:pt x="1634" y="1214"/>
                </a:lnTo>
                <a:lnTo>
                  <a:pt x="1634" y="1199"/>
                </a:lnTo>
                <a:lnTo>
                  <a:pt x="1635" y="1194"/>
                </a:lnTo>
                <a:lnTo>
                  <a:pt x="1635" y="1201"/>
                </a:lnTo>
                <a:lnTo>
                  <a:pt x="1636" y="1209"/>
                </a:lnTo>
                <a:lnTo>
                  <a:pt x="1636" y="1211"/>
                </a:lnTo>
                <a:lnTo>
                  <a:pt x="1637" y="1211"/>
                </a:lnTo>
                <a:lnTo>
                  <a:pt x="1638" y="1216"/>
                </a:lnTo>
                <a:lnTo>
                  <a:pt x="1638" y="1199"/>
                </a:lnTo>
                <a:lnTo>
                  <a:pt x="1639" y="1201"/>
                </a:lnTo>
                <a:lnTo>
                  <a:pt x="1639" y="1211"/>
                </a:lnTo>
                <a:lnTo>
                  <a:pt x="1640" y="1207"/>
                </a:lnTo>
                <a:lnTo>
                  <a:pt x="1640" y="1214"/>
                </a:lnTo>
                <a:lnTo>
                  <a:pt x="1641" y="1209"/>
                </a:lnTo>
                <a:lnTo>
                  <a:pt x="1642" y="1201"/>
                </a:lnTo>
                <a:lnTo>
                  <a:pt x="1642" y="1197"/>
                </a:lnTo>
                <a:lnTo>
                  <a:pt x="1642" y="1207"/>
                </a:lnTo>
                <a:lnTo>
                  <a:pt x="1643" y="1209"/>
                </a:lnTo>
                <a:lnTo>
                  <a:pt x="1644" y="1209"/>
                </a:lnTo>
                <a:lnTo>
                  <a:pt x="1644" y="1199"/>
                </a:lnTo>
                <a:lnTo>
                  <a:pt x="1645" y="1199"/>
                </a:lnTo>
                <a:lnTo>
                  <a:pt x="1645" y="1201"/>
                </a:lnTo>
                <a:lnTo>
                  <a:pt x="1646" y="1201"/>
                </a:lnTo>
                <a:lnTo>
                  <a:pt x="1646" y="1207"/>
                </a:lnTo>
                <a:lnTo>
                  <a:pt x="1647" y="1197"/>
                </a:lnTo>
                <a:lnTo>
                  <a:pt x="1648" y="1192"/>
                </a:lnTo>
                <a:lnTo>
                  <a:pt x="1648" y="1189"/>
                </a:lnTo>
                <a:lnTo>
                  <a:pt x="1649" y="1192"/>
                </a:lnTo>
                <a:lnTo>
                  <a:pt x="1649" y="1199"/>
                </a:lnTo>
                <a:lnTo>
                  <a:pt x="1650" y="1201"/>
                </a:lnTo>
                <a:lnTo>
                  <a:pt x="1650" y="1204"/>
                </a:lnTo>
                <a:lnTo>
                  <a:pt x="1651" y="1201"/>
                </a:lnTo>
                <a:lnTo>
                  <a:pt x="1652" y="1189"/>
                </a:lnTo>
                <a:lnTo>
                  <a:pt x="1652" y="1185"/>
                </a:lnTo>
                <a:lnTo>
                  <a:pt x="1652" y="1194"/>
                </a:lnTo>
                <a:lnTo>
                  <a:pt x="1653" y="1214"/>
                </a:lnTo>
                <a:lnTo>
                  <a:pt x="1654" y="1209"/>
                </a:lnTo>
                <a:lnTo>
                  <a:pt x="1654" y="1204"/>
                </a:lnTo>
                <a:lnTo>
                  <a:pt x="1655" y="1187"/>
                </a:lnTo>
                <a:lnTo>
                  <a:pt x="1655" y="1179"/>
                </a:lnTo>
                <a:lnTo>
                  <a:pt x="1656" y="1189"/>
                </a:lnTo>
                <a:lnTo>
                  <a:pt x="1656" y="1204"/>
                </a:lnTo>
                <a:lnTo>
                  <a:pt x="1657" y="1214"/>
                </a:lnTo>
                <a:lnTo>
                  <a:pt x="1658" y="1211"/>
                </a:lnTo>
                <a:lnTo>
                  <a:pt x="1658" y="1199"/>
                </a:lnTo>
                <a:lnTo>
                  <a:pt x="1659" y="1194"/>
                </a:lnTo>
                <a:lnTo>
                  <a:pt x="1659" y="1189"/>
                </a:lnTo>
                <a:lnTo>
                  <a:pt x="1660" y="1207"/>
                </a:lnTo>
                <a:lnTo>
                  <a:pt x="1660" y="1214"/>
                </a:lnTo>
                <a:lnTo>
                  <a:pt x="1661" y="1204"/>
                </a:lnTo>
                <a:lnTo>
                  <a:pt x="1662" y="1189"/>
                </a:lnTo>
                <a:lnTo>
                  <a:pt x="1662" y="1192"/>
                </a:lnTo>
                <a:lnTo>
                  <a:pt x="1662" y="1209"/>
                </a:lnTo>
                <a:lnTo>
                  <a:pt x="1663" y="1216"/>
                </a:lnTo>
                <a:lnTo>
                  <a:pt x="1664" y="1207"/>
                </a:lnTo>
                <a:lnTo>
                  <a:pt x="1664" y="1207"/>
                </a:lnTo>
                <a:lnTo>
                  <a:pt x="1665" y="1204"/>
                </a:lnTo>
                <a:lnTo>
                  <a:pt x="1665" y="1199"/>
                </a:lnTo>
                <a:lnTo>
                  <a:pt x="1666" y="1204"/>
                </a:lnTo>
                <a:lnTo>
                  <a:pt x="1666" y="1204"/>
                </a:lnTo>
                <a:lnTo>
                  <a:pt x="1667" y="1194"/>
                </a:lnTo>
                <a:lnTo>
                  <a:pt x="1668" y="1182"/>
                </a:lnTo>
                <a:lnTo>
                  <a:pt x="1668" y="1175"/>
                </a:lnTo>
                <a:lnTo>
                  <a:pt x="1669" y="1194"/>
                </a:lnTo>
                <a:lnTo>
                  <a:pt x="1669" y="1216"/>
                </a:lnTo>
                <a:lnTo>
                  <a:pt x="1670" y="1223"/>
                </a:lnTo>
                <a:lnTo>
                  <a:pt x="1670" y="1219"/>
                </a:lnTo>
                <a:lnTo>
                  <a:pt x="1671" y="1209"/>
                </a:lnTo>
                <a:lnTo>
                  <a:pt x="1672" y="1207"/>
                </a:lnTo>
                <a:lnTo>
                  <a:pt x="1672" y="1216"/>
                </a:lnTo>
                <a:lnTo>
                  <a:pt x="1672" y="1211"/>
                </a:lnTo>
                <a:lnTo>
                  <a:pt x="1673" y="1204"/>
                </a:lnTo>
                <a:lnTo>
                  <a:pt x="1674" y="1199"/>
                </a:lnTo>
                <a:lnTo>
                  <a:pt x="1674" y="1189"/>
                </a:lnTo>
                <a:lnTo>
                  <a:pt x="1675" y="1179"/>
                </a:lnTo>
                <a:lnTo>
                  <a:pt x="1675" y="1182"/>
                </a:lnTo>
                <a:lnTo>
                  <a:pt x="1676" y="1199"/>
                </a:lnTo>
                <a:lnTo>
                  <a:pt x="1676" y="1211"/>
                </a:lnTo>
                <a:lnTo>
                  <a:pt x="1677" y="1209"/>
                </a:lnTo>
                <a:lnTo>
                  <a:pt x="1678" y="1192"/>
                </a:lnTo>
                <a:lnTo>
                  <a:pt x="1678" y="1175"/>
                </a:lnTo>
                <a:lnTo>
                  <a:pt x="1679" y="1175"/>
                </a:lnTo>
                <a:lnTo>
                  <a:pt x="1679" y="1187"/>
                </a:lnTo>
                <a:lnTo>
                  <a:pt x="1680" y="1197"/>
                </a:lnTo>
                <a:lnTo>
                  <a:pt x="1680" y="1207"/>
                </a:lnTo>
                <a:lnTo>
                  <a:pt x="1681" y="1207"/>
                </a:lnTo>
                <a:lnTo>
                  <a:pt x="1682" y="1199"/>
                </a:lnTo>
                <a:lnTo>
                  <a:pt x="1682" y="1189"/>
                </a:lnTo>
                <a:lnTo>
                  <a:pt x="1682" y="1192"/>
                </a:lnTo>
                <a:lnTo>
                  <a:pt x="1683" y="1189"/>
                </a:lnTo>
                <a:lnTo>
                  <a:pt x="1684" y="1199"/>
                </a:lnTo>
                <a:lnTo>
                  <a:pt x="1684" y="1194"/>
                </a:lnTo>
                <a:lnTo>
                  <a:pt x="1685" y="1187"/>
                </a:lnTo>
                <a:lnTo>
                  <a:pt x="1685" y="1194"/>
                </a:lnTo>
                <a:lnTo>
                  <a:pt x="1686" y="1199"/>
                </a:lnTo>
                <a:lnTo>
                  <a:pt x="1686" y="1201"/>
                </a:lnTo>
                <a:lnTo>
                  <a:pt x="1687" y="1189"/>
                </a:lnTo>
                <a:lnTo>
                  <a:pt x="1688" y="1185"/>
                </a:lnTo>
                <a:lnTo>
                  <a:pt x="1688" y="1175"/>
                </a:lnTo>
                <a:lnTo>
                  <a:pt x="1689" y="1177"/>
                </a:lnTo>
                <a:lnTo>
                  <a:pt x="1689" y="1182"/>
                </a:lnTo>
                <a:lnTo>
                  <a:pt x="1690" y="1197"/>
                </a:lnTo>
                <a:lnTo>
                  <a:pt x="1690" y="1194"/>
                </a:lnTo>
                <a:lnTo>
                  <a:pt x="1691" y="1185"/>
                </a:lnTo>
                <a:lnTo>
                  <a:pt x="1692" y="1179"/>
                </a:lnTo>
                <a:lnTo>
                  <a:pt x="1692" y="1187"/>
                </a:lnTo>
                <a:lnTo>
                  <a:pt x="1692" y="1192"/>
                </a:lnTo>
                <a:lnTo>
                  <a:pt x="1693" y="1201"/>
                </a:lnTo>
                <a:lnTo>
                  <a:pt x="1694" y="1197"/>
                </a:lnTo>
                <a:lnTo>
                  <a:pt x="1694" y="1187"/>
                </a:lnTo>
                <a:lnTo>
                  <a:pt x="1695" y="1185"/>
                </a:lnTo>
                <a:lnTo>
                  <a:pt x="1695" y="1189"/>
                </a:lnTo>
                <a:lnTo>
                  <a:pt x="1696" y="1189"/>
                </a:lnTo>
                <a:lnTo>
                  <a:pt x="1696" y="1192"/>
                </a:lnTo>
                <a:lnTo>
                  <a:pt x="1697" y="1182"/>
                </a:lnTo>
                <a:lnTo>
                  <a:pt x="1698" y="1182"/>
                </a:lnTo>
                <a:lnTo>
                  <a:pt x="1698" y="1167"/>
                </a:lnTo>
                <a:lnTo>
                  <a:pt x="1699" y="1179"/>
                </a:lnTo>
                <a:lnTo>
                  <a:pt x="1699" y="1185"/>
                </a:lnTo>
                <a:lnTo>
                  <a:pt x="1700" y="1189"/>
                </a:lnTo>
                <a:lnTo>
                  <a:pt x="1700" y="1187"/>
                </a:lnTo>
                <a:lnTo>
                  <a:pt x="1701" y="1177"/>
                </a:lnTo>
                <a:lnTo>
                  <a:pt x="1702" y="1177"/>
                </a:lnTo>
                <a:lnTo>
                  <a:pt x="1702" y="1187"/>
                </a:lnTo>
                <a:lnTo>
                  <a:pt x="1702" y="1187"/>
                </a:lnTo>
                <a:lnTo>
                  <a:pt x="1703" y="1192"/>
                </a:lnTo>
                <a:lnTo>
                  <a:pt x="1704" y="1185"/>
                </a:lnTo>
                <a:lnTo>
                  <a:pt x="1704" y="1177"/>
                </a:lnTo>
                <a:lnTo>
                  <a:pt x="1705" y="1167"/>
                </a:lnTo>
                <a:lnTo>
                  <a:pt x="1705" y="1167"/>
                </a:lnTo>
                <a:lnTo>
                  <a:pt x="1706" y="1172"/>
                </a:lnTo>
                <a:lnTo>
                  <a:pt x="1706" y="1170"/>
                </a:lnTo>
                <a:lnTo>
                  <a:pt x="1707" y="1160"/>
                </a:lnTo>
                <a:lnTo>
                  <a:pt x="1708" y="1163"/>
                </a:lnTo>
                <a:lnTo>
                  <a:pt x="1708" y="1163"/>
                </a:lnTo>
                <a:lnTo>
                  <a:pt x="1709" y="1177"/>
                </a:lnTo>
                <a:lnTo>
                  <a:pt x="1709" y="1177"/>
                </a:lnTo>
                <a:lnTo>
                  <a:pt x="1710" y="1177"/>
                </a:lnTo>
                <a:lnTo>
                  <a:pt x="1710" y="1167"/>
                </a:lnTo>
                <a:lnTo>
                  <a:pt x="1711" y="1153"/>
                </a:lnTo>
                <a:lnTo>
                  <a:pt x="1712" y="1143"/>
                </a:lnTo>
                <a:lnTo>
                  <a:pt x="1712" y="1141"/>
                </a:lnTo>
                <a:lnTo>
                  <a:pt x="1712" y="1143"/>
                </a:lnTo>
                <a:lnTo>
                  <a:pt x="1713" y="1138"/>
                </a:lnTo>
                <a:lnTo>
                  <a:pt x="1714" y="1123"/>
                </a:lnTo>
                <a:lnTo>
                  <a:pt x="1714" y="1099"/>
                </a:lnTo>
                <a:lnTo>
                  <a:pt x="1715" y="1082"/>
                </a:lnTo>
                <a:lnTo>
                  <a:pt x="1715" y="1077"/>
                </a:lnTo>
                <a:lnTo>
                  <a:pt x="1716" y="1060"/>
                </a:lnTo>
                <a:lnTo>
                  <a:pt x="1716" y="1045"/>
                </a:lnTo>
                <a:lnTo>
                  <a:pt x="1717" y="1021"/>
                </a:lnTo>
                <a:lnTo>
                  <a:pt x="1718" y="1014"/>
                </a:lnTo>
                <a:lnTo>
                  <a:pt x="1718" y="1021"/>
                </a:lnTo>
                <a:lnTo>
                  <a:pt x="1719" y="1011"/>
                </a:lnTo>
                <a:lnTo>
                  <a:pt x="1719" y="1009"/>
                </a:lnTo>
                <a:lnTo>
                  <a:pt x="1720" y="1016"/>
                </a:lnTo>
                <a:lnTo>
                  <a:pt x="1720" y="1011"/>
                </a:lnTo>
                <a:lnTo>
                  <a:pt x="1721" y="1011"/>
                </a:lnTo>
                <a:lnTo>
                  <a:pt x="1722" y="1016"/>
                </a:lnTo>
                <a:lnTo>
                  <a:pt x="1722" y="1040"/>
                </a:lnTo>
                <a:lnTo>
                  <a:pt x="1722" y="1065"/>
                </a:lnTo>
                <a:lnTo>
                  <a:pt x="1723" y="1087"/>
                </a:lnTo>
                <a:lnTo>
                  <a:pt x="1724" y="1097"/>
                </a:lnTo>
                <a:lnTo>
                  <a:pt x="1724" y="1099"/>
                </a:lnTo>
                <a:lnTo>
                  <a:pt x="1725" y="1107"/>
                </a:lnTo>
                <a:lnTo>
                  <a:pt x="1725" y="1116"/>
                </a:lnTo>
                <a:lnTo>
                  <a:pt x="1726" y="1123"/>
                </a:lnTo>
                <a:lnTo>
                  <a:pt x="1726" y="1141"/>
                </a:lnTo>
                <a:lnTo>
                  <a:pt x="1727" y="1150"/>
                </a:lnTo>
                <a:lnTo>
                  <a:pt x="1728" y="1165"/>
                </a:lnTo>
                <a:lnTo>
                  <a:pt x="1728" y="1155"/>
                </a:lnTo>
                <a:lnTo>
                  <a:pt x="1729" y="1158"/>
                </a:lnTo>
                <a:lnTo>
                  <a:pt x="1729" y="1158"/>
                </a:lnTo>
                <a:lnTo>
                  <a:pt x="1730" y="1167"/>
                </a:lnTo>
                <a:lnTo>
                  <a:pt x="1730" y="1165"/>
                </a:lnTo>
                <a:lnTo>
                  <a:pt x="1731" y="1170"/>
                </a:lnTo>
                <a:lnTo>
                  <a:pt x="1732" y="1165"/>
                </a:lnTo>
                <a:lnTo>
                  <a:pt x="1732" y="1182"/>
                </a:lnTo>
                <a:lnTo>
                  <a:pt x="1732" y="1207"/>
                </a:lnTo>
                <a:lnTo>
                  <a:pt x="1733" y="1226"/>
                </a:lnTo>
                <a:lnTo>
                  <a:pt x="1734" y="1238"/>
                </a:lnTo>
                <a:lnTo>
                  <a:pt x="1734" y="1226"/>
                </a:lnTo>
                <a:lnTo>
                  <a:pt x="1735" y="1175"/>
                </a:lnTo>
                <a:lnTo>
                  <a:pt x="1735" y="1043"/>
                </a:lnTo>
                <a:lnTo>
                  <a:pt x="1736" y="845"/>
                </a:lnTo>
                <a:lnTo>
                  <a:pt x="1736" y="598"/>
                </a:lnTo>
                <a:lnTo>
                  <a:pt x="1737" y="376"/>
                </a:lnTo>
                <a:lnTo>
                  <a:pt x="1738" y="213"/>
                </a:lnTo>
                <a:lnTo>
                  <a:pt x="1738" y="113"/>
                </a:lnTo>
                <a:lnTo>
                  <a:pt x="1739" y="52"/>
                </a:lnTo>
                <a:lnTo>
                  <a:pt x="1739" y="37"/>
                </a:lnTo>
                <a:lnTo>
                  <a:pt x="1740" y="78"/>
                </a:lnTo>
                <a:lnTo>
                  <a:pt x="1740" y="171"/>
                </a:lnTo>
                <a:lnTo>
                  <a:pt x="1741" y="357"/>
                </a:lnTo>
                <a:lnTo>
                  <a:pt x="1742" y="647"/>
                </a:lnTo>
                <a:lnTo>
                  <a:pt x="1742" y="960"/>
                </a:lnTo>
                <a:lnTo>
                  <a:pt x="1742" y="1272"/>
                </a:lnTo>
                <a:lnTo>
                  <a:pt x="1743" y="1358"/>
                </a:lnTo>
                <a:lnTo>
                  <a:pt x="1744" y="1287"/>
                </a:lnTo>
                <a:lnTo>
                  <a:pt x="1744" y="1207"/>
                </a:lnTo>
                <a:lnTo>
                  <a:pt x="1745" y="1197"/>
                </a:lnTo>
                <a:lnTo>
                  <a:pt x="1745" y="1211"/>
                </a:lnTo>
                <a:lnTo>
                  <a:pt x="1746" y="1219"/>
                </a:lnTo>
                <a:lnTo>
                  <a:pt x="1746" y="1211"/>
                </a:lnTo>
                <a:lnTo>
                  <a:pt x="1747" y="1201"/>
                </a:lnTo>
                <a:lnTo>
                  <a:pt x="1748" y="1187"/>
                </a:lnTo>
                <a:lnTo>
                  <a:pt x="1748" y="1187"/>
                </a:lnTo>
                <a:lnTo>
                  <a:pt x="1749" y="1207"/>
                </a:lnTo>
                <a:lnTo>
                  <a:pt x="1749" y="1211"/>
                </a:lnTo>
                <a:lnTo>
                  <a:pt x="1750" y="1216"/>
                </a:lnTo>
                <a:lnTo>
                  <a:pt x="1750" y="1211"/>
                </a:lnTo>
                <a:lnTo>
                  <a:pt x="1751" y="1201"/>
                </a:lnTo>
                <a:lnTo>
                  <a:pt x="1752" y="1194"/>
                </a:lnTo>
                <a:lnTo>
                  <a:pt x="1752" y="1199"/>
                </a:lnTo>
                <a:lnTo>
                  <a:pt x="1752" y="1201"/>
                </a:lnTo>
                <a:lnTo>
                  <a:pt x="1753" y="1209"/>
                </a:lnTo>
                <a:lnTo>
                  <a:pt x="1754" y="1214"/>
                </a:lnTo>
                <a:lnTo>
                  <a:pt x="1755" y="1207"/>
                </a:lnTo>
                <a:lnTo>
                  <a:pt x="1755" y="1204"/>
                </a:lnTo>
                <a:lnTo>
                  <a:pt x="1755" y="1197"/>
                </a:lnTo>
                <a:lnTo>
                  <a:pt x="1756" y="1209"/>
                </a:lnTo>
                <a:lnTo>
                  <a:pt x="1757" y="1214"/>
                </a:lnTo>
                <a:lnTo>
                  <a:pt x="1757" y="1209"/>
                </a:lnTo>
                <a:lnTo>
                  <a:pt x="1758" y="1209"/>
                </a:lnTo>
                <a:lnTo>
                  <a:pt x="1758" y="1199"/>
                </a:lnTo>
                <a:lnTo>
                  <a:pt x="1759" y="1201"/>
                </a:lnTo>
                <a:lnTo>
                  <a:pt x="1759" y="1207"/>
                </a:lnTo>
                <a:lnTo>
                  <a:pt x="1760" y="1209"/>
                </a:lnTo>
                <a:lnTo>
                  <a:pt x="1761" y="1211"/>
                </a:lnTo>
                <a:lnTo>
                  <a:pt x="1761" y="1201"/>
                </a:lnTo>
                <a:lnTo>
                  <a:pt x="1762" y="1194"/>
                </a:lnTo>
                <a:lnTo>
                  <a:pt x="1762" y="1189"/>
                </a:lnTo>
                <a:lnTo>
                  <a:pt x="1763" y="1192"/>
                </a:lnTo>
                <a:lnTo>
                  <a:pt x="1763" y="1192"/>
                </a:lnTo>
                <a:lnTo>
                  <a:pt x="1764" y="1189"/>
                </a:lnTo>
                <a:lnTo>
                  <a:pt x="1765" y="1187"/>
                </a:lnTo>
                <a:lnTo>
                  <a:pt x="1765" y="1172"/>
                </a:lnTo>
                <a:lnTo>
                  <a:pt x="1765" y="1177"/>
                </a:lnTo>
                <a:lnTo>
                  <a:pt x="1766" y="1185"/>
                </a:lnTo>
                <a:lnTo>
                  <a:pt x="1767" y="1192"/>
                </a:lnTo>
                <a:lnTo>
                  <a:pt x="1767" y="1177"/>
                </a:lnTo>
                <a:lnTo>
                  <a:pt x="1768" y="1165"/>
                </a:lnTo>
                <a:lnTo>
                  <a:pt x="1768" y="1148"/>
                </a:lnTo>
                <a:lnTo>
                  <a:pt x="1769" y="1136"/>
                </a:lnTo>
                <a:lnTo>
                  <a:pt x="1769" y="1133"/>
                </a:lnTo>
                <a:lnTo>
                  <a:pt x="1770" y="1143"/>
                </a:lnTo>
                <a:lnTo>
                  <a:pt x="1771" y="1158"/>
                </a:lnTo>
                <a:lnTo>
                  <a:pt x="1771" y="1163"/>
                </a:lnTo>
                <a:lnTo>
                  <a:pt x="1772" y="1150"/>
                </a:lnTo>
                <a:lnTo>
                  <a:pt x="1772" y="1141"/>
                </a:lnTo>
                <a:lnTo>
                  <a:pt x="1773" y="1133"/>
                </a:lnTo>
                <a:lnTo>
                  <a:pt x="1773" y="1136"/>
                </a:lnTo>
                <a:lnTo>
                  <a:pt x="1774" y="1138"/>
                </a:lnTo>
                <a:lnTo>
                  <a:pt x="1775" y="1123"/>
                </a:lnTo>
                <a:lnTo>
                  <a:pt x="1775" y="1101"/>
                </a:lnTo>
                <a:lnTo>
                  <a:pt x="1775" y="1092"/>
                </a:lnTo>
                <a:lnTo>
                  <a:pt x="1776" y="1087"/>
                </a:lnTo>
                <a:lnTo>
                  <a:pt x="1777" y="1094"/>
                </a:lnTo>
                <a:lnTo>
                  <a:pt x="1777" y="1079"/>
                </a:lnTo>
                <a:lnTo>
                  <a:pt x="1778" y="1058"/>
                </a:lnTo>
                <a:lnTo>
                  <a:pt x="1778" y="1036"/>
                </a:lnTo>
                <a:lnTo>
                  <a:pt x="1779" y="1036"/>
                </a:lnTo>
                <a:lnTo>
                  <a:pt x="1779" y="1028"/>
                </a:lnTo>
                <a:lnTo>
                  <a:pt x="1780" y="1016"/>
                </a:lnTo>
                <a:lnTo>
                  <a:pt x="1781" y="1001"/>
                </a:lnTo>
                <a:lnTo>
                  <a:pt x="1781" y="984"/>
                </a:lnTo>
                <a:lnTo>
                  <a:pt x="1782" y="972"/>
                </a:lnTo>
                <a:lnTo>
                  <a:pt x="1782" y="967"/>
                </a:lnTo>
                <a:lnTo>
                  <a:pt x="1783" y="970"/>
                </a:lnTo>
                <a:lnTo>
                  <a:pt x="1783" y="965"/>
                </a:lnTo>
                <a:lnTo>
                  <a:pt x="1784" y="948"/>
                </a:lnTo>
                <a:lnTo>
                  <a:pt x="1785" y="914"/>
                </a:lnTo>
                <a:lnTo>
                  <a:pt x="1785" y="889"/>
                </a:lnTo>
                <a:lnTo>
                  <a:pt x="1785" y="884"/>
                </a:lnTo>
                <a:lnTo>
                  <a:pt x="1786" y="884"/>
                </a:lnTo>
                <a:lnTo>
                  <a:pt x="1787" y="872"/>
                </a:lnTo>
                <a:lnTo>
                  <a:pt x="1787" y="850"/>
                </a:lnTo>
                <a:lnTo>
                  <a:pt x="1788" y="828"/>
                </a:lnTo>
                <a:lnTo>
                  <a:pt x="1788" y="821"/>
                </a:lnTo>
                <a:lnTo>
                  <a:pt x="1789" y="816"/>
                </a:lnTo>
                <a:lnTo>
                  <a:pt x="1789" y="813"/>
                </a:lnTo>
                <a:lnTo>
                  <a:pt x="1790" y="811"/>
                </a:lnTo>
                <a:lnTo>
                  <a:pt x="1791" y="796"/>
                </a:lnTo>
                <a:lnTo>
                  <a:pt x="1791" y="791"/>
                </a:lnTo>
                <a:lnTo>
                  <a:pt x="1792" y="779"/>
                </a:lnTo>
                <a:lnTo>
                  <a:pt x="1792" y="787"/>
                </a:lnTo>
                <a:lnTo>
                  <a:pt x="1793" y="789"/>
                </a:lnTo>
                <a:lnTo>
                  <a:pt x="1793" y="796"/>
                </a:lnTo>
                <a:lnTo>
                  <a:pt x="1794" y="799"/>
                </a:lnTo>
                <a:lnTo>
                  <a:pt x="1795" y="806"/>
                </a:lnTo>
                <a:lnTo>
                  <a:pt x="1795" y="806"/>
                </a:lnTo>
                <a:lnTo>
                  <a:pt x="1795" y="813"/>
                </a:lnTo>
                <a:lnTo>
                  <a:pt x="1796" y="821"/>
                </a:lnTo>
                <a:lnTo>
                  <a:pt x="1797" y="843"/>
                </a:lnTo>
                <a:lnTo>
                  <a:pt x="1797" y="858"/>
                </a:lnTo>
                <a:lnTo>
                  <a:pt x="1798" y="872"/>
                </a:lnTo>
                <a:lnTo>
                  <a:pt x="1798" y="887"/>
                </a:lnTo>
                <a:lnTo>
                  <a:pt x="1799" y="901"/>
                </a:lnTo>
                <a:lnTo>
                  <a:pt x="1799" y="931"/>
                </a:lnTo>
                <a:lnTo>
                  <a:pt x="1800" y="950"/>
                </a:lnTo>
                <a:lnTo>
                  <a:pt x="1801" y="958"/>
                </a:lnTo>
                <a:lnTo>
                  <a:pt x="1801" y="962"/>
                </a:lnTo>
                <a:lnTo>
                  <a:pt x="1802" y="958"/>
                </a:lnTo>
                <a:lnTo>
                  <a:pt x="1802" y="979"/>
                </a:lnTo>
                <a:lnTo>
                  <a:pt x="1803" y="999"/>
                </a:lnTo>
                <a:lnTo>
                  <a:pt x="1803" y="1018"/>
                </a:lnTo>
                <a:lnTo>
                  <a:pt x="1804" y="1023"/>
                </a:lnTo>
                <a:lnTo>
                  <a:pt x="1805" y="1031"/>
                </a:lnTo>
                <a:lnTo>
                  <a:pt x="1805" y="1033"/>
                </a:lnTo>
                <a:lnTo>
                  <a:pt x="1805" y="1038"/>
                </a:lnTo>
                <a:lnTo>
                  <a:pt x="1806" y="1060"/>
                </a:lnTo>
                <a:lnTo>
                  <a:pt x="1807" y="1085"/>
                </a:lnTo>
                <a:lnTo>
                  <a:pt x="1807" y="1089"/>
                </a:lnTo>
                <a:lnTo>
                  <a:pt x="1808" y="1087"/>
                </a:lnTo>
                <a:lnTo>
                  <a:pt x="1808" y="1082"/>
                </a:lnTo>
                <a:lnTo>
                  <a:pt x="1809" y="1099"/>
                </a:lnTo>
                <a:lnTo>
                  <a:pt x="1809" y="1107"/>
                </a:lnTo>
                <a:lnTo>
                  <a:pt x="1810" y="1119"/>
                </a:lnTo>
                <a:lnTo>
                  <a:pt x="1811" y="1119"/>
                </a:lnTo>
                <a:lnTo>
                  <a:pt x="1811" y="1116"/>
                </a:lnTo>
                <a:lnTo>
                  <a:pt x="1812" y="1109"/>
                </a:lnTo>
                <a:lnTo>
                  <a:pt x="1812" y="1114"/>
                </a:lnTo>
                <a:lnTo>
                  <a:pt x="1813" y="1123"/>
                </a:lnTo>
                <a:lnTo>
                  <a:pt x="1813" y="1136"/>
                </a:lnTo>
                <a:lnTo>
                  <a:pt x="1814" y="1131"/>
                </a:lnTo>
                <a:lnTo>
                  <a:pt x="1815" y="1131"/>
                </a:lnTo>
                <a:lnTo>
                  <a:pt x="1815" y="1121"/>
                </a:lnTo>
                <a:lnTo>
                  <a:pt x="1815" y="1121"/>
                </a:lnTo>
                <a:lnTo>
                  <a:pt x="1816" y="1131"/>
                </a:lnTo>
                <a:lnTo>
                  <a:pt x="1817" y="1148"/>
                </a:lnTo>
                <a:lnTo>
                  <a:pt x="1817" y="1148"/>
                </a:lnTo>
                <a:lnTo>
                  <a:pt x="1818" y="1150"/>
                </a:lnTo>
                <a:lnTo>
                  <a:pt x="1818" y="1136"/>
                </a:lnTo>
                <a:lnTo>
                  <a:pt x="1819" y="1145"/>
                </a:lnTo>
                <a:lnTo>
                  <a:pt x="1819" y="1163"/>
                </a:lnTo>
                <a:lnTo>
                  <a:pt x="1820" y="1158"/>
                </a:lnTo>
                <a:lnTo>
                  <a:pt x="1821" y="1150"/>
                </a:lnTo>
                <a:lnTo>
                  <a:pt x="1821" y="1145"/>
                </a:lnTo>
                <a:lnTo>
                  <a:pt x="1822" y="1141"/>
                </a:lnTo>
                <a:lnTo>
                  <a:pt x="1822" y="1143"/>
                </a:lnTo>
                <a:lnTo>
                  <a:pt x="1823" y="1141"/>
                </a:lnTo>
                <a:lnTo>
                  <a:pt x="1823" y="1143"/>
                </a:lnTo>
                <a:lnTo>
                  <a:pt x="1824" y="1141"/>
                </a:lnTo>
                <a:lnTo>
                  <a:pt x="1825" y="1133"/>
                </a:lnTo>
                <a:lnTo>
                  <a:pt x="1825" y="1121"/>
                </a:lnTo>
                <a:lnTo>
                  <a:pt x="1825" y="1131"/>
                </a:lnTo>
                <a:lnTo>
                  <a:pt x="1826" y="1119"/>
                </a:lnTo>
                <a:lnTo>
                  <a:pt x="1827" y="1121"/>
                </a:lnTo>
                <a:lnTo>
                  <a:pt x="1827" y="1121"/>
                </a:lnTo>
                <a:lnTo>
                  <a:pt x="1828" y="1121"/>
                </a:lnTo>
                <a:lnTo>
                  <a:pt x="1828" y="1126"/>
                </a:lnTo>
                <a:lnTo>
                  <a:pt x="1829" y="1128"/>
                </a:lnTo>
                <a:lnTo>
                  <a:pt x="1829" y="1126"/>
                </a:lnTo>
                <a:lnTo>
                  <a:pt x="1830" y="1133"/>
                </a:lnTo>
                <a:lnTo>
                  <a:pt x="1831" y="1128"/>
                </a:lnTo>
                <a:lnTo>
                  <a:pt x="1831" y="1119"/>
                </a:lnTo>
                <a:lnTo>
                  <a:pt x="1832" y="1111"/>
                </a:lnTo>
                <a:lnTo>
                  <a:pt x="1832" y="1104"/>
                </a:lnTo>
                <a:lnTo>
                  <a:pt x="1833" y="1101"/>
                </a:lnTo>
                <a:lnTo>
                  <a:pt x="1833" y="1107"/>
                </a:lnTo>
                <a:lnTo>
                  <a:pt x="1834" y="1114"/>
                </a:lnTo>
                <a:lnTo>
                  <a:pt x="1835" y="1114"/>
                </a:lnTo>
                <a:lnTo>
                  <a:pt x="1835" y="1104"/>
                </a:lnTo>
                <a:lnTo>
                  <a:pt x="1835" y="1092"/>
                </a:lnTo>
                <a:lnTo>
                  <a:pt x="1836" y="1085"/>
                </a:lnTo>
                <a:lnTo>
                  <a:pt x="1837" y="1077"/>
                </a:lnTo>
                <a:lnTo>
                  <a:pt x="1837" y="1052"/>
                </a:lnTo>
                <a:lnTo>
                  <a:pt x="1838" y="1031"/>
                </a:lnTo>
                <a:lnTo>
                  <a:pt x="1838" y="992"/>
                </a:lnTo>
                <a:lnTo>
                  <a:pt x="1839" y="955"/>
                </a:lnTo>
                <a:lnTo>
                  <a:pt x="1839" y="933"/>
                </a:lnTo>
                <a:lnTo>
                  <a:pt x="1840" y="918"/>
                </a:lnTo>
                <a:lnTo>
                  <a:pt x="1841" y="872"/>
                </a:lnTo>
                <a:lnTo>
                  <a:pt x="1841" y="803"/>
                </a:lnTo>
                <a:lnTo>
                  <a:pt x="1842" y="723"/>
                </a:lnTo>
                <a:lnTo>
                  <a:pt x="1842" y="645"/>
                </a:lnTo>
                <a:lnTo>
                  <a:pt x="1843" y="576"/>
                </a:lnTo>
                <a:lnTo>
                  <a:pt x="1843" y="560"/>
                </a:lnTo>
                <a:lnTo>
                  <a:pt x="1844" y="574"/>
                </a:lnTo>
                <a:lnTo>
                  <a:pt x="1845" y="613"/>
                </a:lnTo>
                <a:lnTo>
                  <a:pt x="1845" y="669"/>
                </a:lnTo>
                <a:lnTo>
                  <a:pt x="1845" y="752"/>
                </a:lnTo>
                <a:lnTo>
                  <a:pt x="1846" y="825"/>
                </a:lnTo>
                <a:lnTo>
                  <a:pt x="1847" y="933"/>
                </a:lnTo>
                <a:lnTo>
                  <a:pt x="1847" y="1072"/>
                </a:lnTo>
                <a:lnTo>
                  <a:pt x="1848" y="1253"/>
                </a:lnTo>
                <a:lnTo>
                  <a:pt x="1848" y="1458"/>
                </a:lnTo>
                <a:lnTo>
                  <a:pt x="1849" y="1612"/>
                </a:lnTo>
                <a:lnTo>
                  <a:pt x="1849" y="1697"/>
                </a:lnTo>
                <a:lnTo>
                  <a:pt x="1850" y="1705"/>
                </a:lnTo>
                <a:lnTo>
                  <a:pt x="1851" y="1665"/>
                </a:lnTo>
                <a:lnTo>
                  <a:pt x="1851" y="1614"/>
                </a:lnTo>
                <a:lnTo>
                  <a:pt x="1852" y="1592"/>
                </a:lnTo>
                <a:lnTo>
                  <a:pt x="1852" y="1597"/>
                </a:lnTo>
                <a:lnTo>
                  <a:pt x="1853" y="1614"/>
                </a:lnTo>
                <a:lnTo>
                  <a:pt x="1853" y="1634"/>
                </a:lnTo>
                <a:lnTo>
                  <a:pt x="1854" y="1624"/>
                </a:lnTo>
                <a:lnTo>
                  <a:pt x="1855" y="1612"/>
                </a:lnTo>
                <a:lnTo>
                  <a:pt x="1855" y="1597"/>
                </a:lnTo>
                <a:lnTo>
                  <a:pt x="1855" y="1577"/>
                </a:lnTo>
                <a:lnTo>
                  <a:pt x="1856" y="1558"/>
                </a:lnTo>
                <a:lnTo>
                  <a:pt x="1857" y="1543"/>
                </a:lnTo>
                <a:lnTo>
                  <a:pt x="1857" y="1512"/>
                </a:lnTo>
                <a:lnTo>
                  <a:pt x="1858" y="1490"/>
                </a:lnTo>
                <a:lnTo>
                  <a:pt x="1858" y="1458"/>
                </a:lnTo>
                <a:lnTo>
                  <a:pt x="1859" y="1426"/>
                </a:lnTo>
                <a:lnTo>
                  <a:pt x="1859" y="1380"/>
                </a:lnTo>
                <a:lnTo>
                  <a:pt x="1860" y="1336"/>
                </a:lnTo>
                <a:lnTo>
                  <a:pt x="1861" y="1309"/>
                </a:lnTo>
                <a:lnTo>
                  <a:pt x="1861" y="1287"/>
                </a:lnTo>
                <a:lnTo>
                  <a:pt x="1862" y="1270"/>
                </a:lnTo>
                <a:lnTo>
                  <a:pt x="1862" y="1265"/>
                </a:lnTo>
                <a:lnTo>
                  <a:pt x="1863" y="1248"/>
                </a:lnTo>
                <a:lnTo>
                  <a:pt x="1863" y="1241"/>
                </a:lnTo>
                <a:lnTo>
                  <a:pt x="1864" y="1219"/>
                </a:lnTo>
                <a:lnTo>
                  <a:pt x="1865" y="1179"/>
                </a:lnTo>
                <a:lnTo>
                  <a:pt x="1865" y="1158"/>
                </a:lnTo>
                <a:lnTo>
                  <a:pt x="1865" y="1150"/>
                </a:lnTo>
                <a:lnTo>
                  <a:pt x="1866" y="1158"/>
                </a:lnTo>
                <a:lnTo>
                  <a:pt x="1867" y="1160"/>
                </a:lnTo>
                <a:lnTo>
                  <a:pt x="1867" y="1150"/>
                </a:lnTo>
                <a:lnTo>
                  <a:pt x="1868" y="1133"/>
                </a:lnTo>
                <a:lnTo>
                  <a:pt x="1868" y="1136"/>
                </a:lnTo>
                <a:lnTo>
                  <a:pt x="1869" y="1143"/>
                </a:lnTo>
                <a:lnTo>
                  <a:pt x="1869" y="1148"/>
                </a:lnTo>
                <a:lnTo>
                  <a:pt x="1870" y="1143"/>
                </a:lnTo>
                <a:lnTo>
                  <a:pt x="1871" y="1128"/>
                </a:lnTo>
                <a:lnTo>
                  <a:pt x="1871" y="1114"/>
                </a:lnTo>
                <a:lnTo>
                  <a:pt x="1872" y="1114"/>
                </a:lnTo>
                <a:lnTo>
                  <a:pt x="1872" y="1107"/>
                </a:lnTo>
                <a:lnTo>
                  <a:pt x="1873" y="1111"/>
                </a:lnTo>
                <a:lnTo>
                  <a:pt x="1873" y="1119"/>
                </a:lnTo>
                <a:lnTo>
                  <a:pt x="1874" y="1116"/>
                </a:lnTo>
                <a:lnTo>
                  <a:pt x="1875" y="1109"/>
                </a:lnTo>
                <a:lnTo>
                  <a:pt x="1875" y="1089"/>
                </a:lnTo>
                <a:lnTo>
                  <a:pt x="1875" y="1094"/>
                </a:lnTo>
                <a:lnTo>
                  <a:pt x="1876" y="1089"/>
                </a:lnTo>
                <a:lnTo>
                  <a:pt x="1877" y="1089"/>
                </a:lnTo>
                <a:lnTo>
                  <a:pt x="1877" y="1079"/>
                </a:lnTo>
                <a:lnTo>
                  <a:pt x="1878" y="1067"/>
                </a:lnTo>
                <a:lnTo>
                  <a:pt x="1878" y="1050"/>
                </a:lnTo>
                <a:lnTo>
                  <a:pt x="1879" y="1070"/>
                </a:lnTo>
                <a:lnTo>
                  <a:pt x="1879" y="1075"/>
                </a:lnTo>
                <a:lnTo>
                  <a:pt x="1880" y="1085"/>
                </a:lnTo>
                <a:lnTo>
                  <a:pt x="1881" y="1067"/>
                </a:lnTo>
                <a:lnTo>
                  <a:pt x="1881" y="1040"/>
                </a:lnTo>
                <a:lnTo>
                  <a:pt x="1882" y="1028"/>
                </a:lnTo>
                <a:lnTo>
                  <a:pt x="1882" y="1023"/>
                </a:lnTo>
                <a:lnTo>
                  <a:pt x="1883" y="1026"/>
                </a:lnTo>
                <a:lnTo>
                  <a:pt x="1883" y="1021"/>
                </a:lnTo>
                <a:lnTo>
                  <a:pt x="1884" y="1009"/>
                </a:lnTo>
                <a:lnTo>
                  <a:pt x="1885" y="987"/>
                </a:lnTo>
                <a:lnTo>
                  <a:pt x="1885" y="965"/>
                </a:lnTo>
                <a:lnTo>
                  <a:pt x="1885" y="950"/>
                </a:lnTo>
                <a:lnTo>
                  <a:pt x="1886" y="943"/>
                </a:lnTo>
                <a:lnTo>
                  <a:pt x="1887" y="933"/>
                </a:lnTo>
                <a:lnTo>
                  <a:pt x="1887" y="911"/>
                </a:lnTo>
                <a:lnTo>
                  <a:pt x="1888" y="882"/>
                </a:lnTo>
                <a:lnTo>
                  <a:pt x="1888" y="855"/>
                </a:lnTo>
                <a:lnTo>
                  <a:pt x="1889" y="838"/>
                </a:lnTo>
                <a:lnTo>
                  <a:pt x="1889" y="825"/>
                </a:lnTo>
                <a:lnTo>
                  <a:pt x="1890" y="816"/>
                </a:lnTo>
                <a:lnTo>
                  <a:pt x="1891" y="803"/>
                </a:lnTo>
                <a:lnTo>
                  <a:pt x="1891" y="782"/>
                </a:lnTo>
                <a:lnTo>
                  <a:pt x="1892" y="752"/>
                </a:lnTo>
                <a:lnTo>
                  <a:pt x="1892" y="735"/>
                </a:lnTo>
                <a:lnTo>
                  <a:pt x="1893" y="721"/>
                </a:lnTo>
                <a:lnTo>
                  <a:pt x="1893" y="709"/>
                </a:lnTo>
                <a:lnTo>
                  <a:pt x="1894" y="696"/>
                </a:lnTo>
                <a:lnTo>
                  <a:pt x="1894" y="669"/>
                </a:lnTo>
                <a:lnTo>
                  <a:pt x="1895" y="645"/>
                </a:lnTo>
                <a:lnTo>
                  <a:pt x="1895" y="625"/>
                </a:lnTo>
                <a:lnTo>
                  <a:pt x="1896" y="623"/>
                </a:lnTo>
                <a:lnTo>
                  <a:pt x="1897" y="621"/>
                </a:lnTo>
                <a:lnTo>
                  <a:pt x="1897" y="611"/>
                </a:lnTo>
                <a:lnTo>
                  <a:pt x="1898" y="598"/>
                </a:lnTo>
                <a:lnTo>
                  <a:pt x="1898" y="598"/>
                </a:lnTo>
                <a:lnTo>
                  <a:pt x="1899" y="601"/>
                </a:lnTo>
                <a:lnTo>
                  <a:pt x="1899" y="616"/>
                </a:lnTo>
                <a:lnTo>
                  <a:pt x="1900" y="633"/>
                </a:lnTo>
                <a:lnTo>
                  <a:pt x="1901" y="647"/>
                </a:lnTo>
                <a:lnTo>
                  <a:pt x="1901" y="640"/>
                </a:lnTo>
                <a:lnTo>
                  <a:pt x="1902" y="640"/>
                </a:lnTo>
                <a:lnTo>
                  <a:pt x="1902" y="652"/>
                </a:lnTo>
                <a:lnTo>
                  <a:pt x="1903" y="665"/>
                </a:lnTo>
                <a:lnTo>
                  <a:pt x="1903" y="694"/>
                </a:lnTo>
                <a:lnTo>
                  <a:pt x="1904" y="718"/>
                </a:lnTo>
                <a:lnTo>
                  <a:pt x="1904" y="738"/>
                </a:lnTo>
                <a:lnTo>
                  <a:pt x="1905" y="743"/>
                </a:lnTo>
                <a:lnTo>
                  <a:pt x="1905" y="760"/>
                </a:lnTo>
                <a:lnTo>
                  <a:pt x="1906" y="779"/>
                </a:lnTo>
                <a:lnTo>
                  <a:pt x="1907" y="809"/>
                </a:lnTo>
                <a:lnTo>
                  <a:pt x="1907" y="821"/>
                </a:lnTo>
                <a:lnTo>
                  <a:pt x="1908" y="825"/>
                </a:lnTo>
                <a:lnTo>
                  <a:pt x="1908" y="843"/>
                </a:lnTo>
                <a:lnTo>
                  <a:pt x="1909" y="862"/>
                </a:lnTo>
                <a:lnTo>
                  <a:pt x="1909" y="882"/>
                </a:lnTo>
                <a:lnTo>
                  <a:pt x="1910" y="909"/>
                </a:lnTo>
                <a:lnTo>
                  <a:pt x="1911" y="916"/>
                </a:lnTo>
                <a:lnTo>
                  <a:pt x="1911" y="923"/>
                </a:lnTo>
                <a:lnTo>
                  <a:pt x="1912" y="931"/>
                </a:lnTo>
                <a:lnTo>
                  <a:pt x="1912" y="952"/>
                </a:lnTo>
                <a:lnTo>
                  <a:pt x="1913" y="967"/>
                </a:lnTo>
                <a:lnTo>
                  <a:pt x="1913" y="987"/>
                </a:lnTo>
                <a:lnTo>
                  <a:pt x="1914" y="992"/>
                </a:lnTo>
                <a:lnTo>
                  <a:pt x="1914" y="996"/>
                </a:lnTo>
                <a:lnTo>
                  <a:pt x="1915" y="1014"/>
                </a:lnTo>
                <a:lnTo>
                  <a:pt x="1915" y="1026"/>
                </a:lnTo>
                <a:lnTo>
                  <a:pt x="1916" y="1038"/>
                </a:lnTo>
                <a:lnTo>
                  <a:pt x="1917" y="1031"/>
                </a:lnTo>
                <a:lnTo>
                  <a:pt x="1917" y="1038"/>
                </a:lnTo>
                <a:lnTo>
                  <a:pt x="1918" y="1028"/>
                </a:lnTo>
                <a:lnTo>
                  <a:pt x="1918" y="1031"/>
                </a:lnTo>
                <a:lnTo>
                  <a:pt x="1919" y="1048"/>
                </a:lnTo>
                <a:lnTo>
                  <a:pt x="1920" y="1060"/>
                </a:lnTo>
                <a:lnTo>
                  <a:pt x="1920" y="1063"/>
                </a:lnTo>
                <a:lnTo>
                  <a:pt x="1921" y="1063"/>
                </a:lnTo>
                <a:lnTo>
                  <a:pt x="1921" y="1055"/>
                </a:lnTo>
                <a:lnTo>
                  <a:pt x="1922" y="1055"/>
                </a:lnTo>
                <a:lnTo>
                  <a:pt x="1922" y="1052"/>
                </a:lnTo>
                <a:lnTo>
                  <a:pt x="1923" y="1058"/>
                </a:lnTo>
                <a:lnTo>
                  <a:pt x="1924" y="1065"/>
                </a:lnTo>
                <a:lnTo>
                  <a:pt x="1924" y="1072"/>
                </a:lnTo>
                <a:lnTo>
                  <a:pt x="1924" y="1058"/>
                </a:lnTo>
                <a:lnTo>
                  <a:pt x="1925" y="1040"/>
                </a:lnTo>
                <a:lnTo>
                  <a:pt x="1926" y="1045"/>
                </a:lnTo>
                <a:lnTo>
                  <a:pt x="1926" y="1026"/>
                </a:lnTo>
                <a:lnTo>
                  <a:pt x="1927" y="1006"/>
                </a:lnTo>
                <a:lnTo>
                  <a:pt x="1927" y="974"/>
                </a:lnTo>
                <a:lnTo>
                  <a:pt x="1928" y="943"/>
                </a:lnTo>
                <a:lnTo>
                  <a:pt x="1928" y="909"/>
                </a:lnTo>
                <a:lnTo>
                  <a:pt x="1929" y="889"/>
                </a:lnTo>
                <a:lnTo>
                  <a:pt x="1930" y="852"/>
                </a:lnTo>
                <a:lnTo>
                  <a:pt x="1930" y="811"/>
                </a:lnTo>
                <a:lnTo>
                  <a:pt x="1931" y="769"/>
                </a:lnTo>
                <a:lnTo>
                  <a:pt x="1931" y="716"/>
                </a:lnTo>
                <a:lnTo>
                  <a:pt x="1932" y="660"/>
                </a:lnTo>
                <a:lnTo>
                  <a:pt x="1932" y="606"/>
                </a:lnTo>
                <a:lnTo>
                  <a:pt x="1933" y="564"/>
                </a:lnTo>
                <a:lnTo>
                  <a:pt x="1934" y="530"/>
                </a:lnTo>
                <a:lnTo>
                  <a:pt x="1934" y="474"/>
                </a:lnTo>
                <a:lnTo>
                  <a:pt x="1934" y="416"/>
                </a:lnTo>
                <a:lnTo>
                  <a:pt x="1935" y="349"/>
                </a:lnTo>
                <a:lnTo>
                  <a:pt x="1936" y="318"/>
                </a:lnTo>
                <a:lnTo>
                  <a:pt x="1936" y="315"/>
                </a:lnTo>
                <a:lnTo>
                  <a:pt x="1937" y="330"/>
                </a:lnTo>
                <a:lnTo>
                  <a:pt x="1937" y="335"/>
                </a:lnTo>
                <a:lnTo>
                  <a:pt x="1938" y="323"/>
                </a:lnTo>
                <a:lnTo>
                  <a:pt x="1938" y="327"/>
                </a:lnTo>
                <a:lnTo>
                  <a:pt x="1939" y="367"/>
                </a:lnTo>
                <a:lnTo>
                  <a:pt x="1940" y="440"/>
                </a:lnTo>
                <a:lnTo>
                  <a:pt x="1940" y="508"/>
                </a:lnTo>
                <a:lnTo>
                  <a:pt x="1941" y="545"/>
                </a:lnTo>
                <a:lnTo>
                  <a:pt x="1941" y="533"/>
                </a:lnTo>
                <a:lnTo>
                  <a:pt x="1942" y="525"/>
                </a:lnTo>
                <a:lnTo>
                  <a:pt x="1942" y="567"/>
                </a:lnTo>
                <a:lnTo>
                  <a:pt x="1943" y="650"/>
                </a:lnTo>
                <a:lnTo>
                  <a:pt x="1944" y="757"/>
                </a:lnTo>
                <a:lnTo>
                  <a:pt x="1944" y="870"/>
                </a:lnTo>
                <a:lnTo>
                  <a:pt x="1944" y="967"/>
                </a:lnTo>
                <a:lnTo>
                  <a:pt x="1945" y="1052"/>
                </a:lnTo>
                <a:lnTo>
                  <a:pt x="1946" y="1126"/>
                </a:lnTo>
                <a:lnTo>
                  <a:pt x="1946" y="1177"/>
                </a:lnTo>
                <a:lnTo>
                  <a:pt x="1947" y="1211"/>
                </a:lnTo>
                <a:lnTo>
                  <a:pt x="1947" y="1241"/>
                </a:lnTo>
                <a:lnTo>
                  <a:pt x="1948" y="1253"/>
                </a:lnTo>
                <a:lnTo>
                  <a:pt x="1948" y="1267"/>
                </a:lnTo>
                <a:lnTo>
                  <a:pt x="1949" y="1294"/>
                </a:lnTo>
                <a:lnTo>
                  <a:pt x="1950" y="1314"/>
                </a:lnTo>
                <a:lnTo>
                  <a:pt x="1950" y="1321"/>
                </a:lnTo>
                <a:lnTo>
                  <a:pt x="1951" y="1334"/>
                </a:lnTo>
                <a:lnTo>
                  <a:pt x="1951" y="1338"/>
                </a:lnTo>
                <a:lnTo>
                  <a:pt x="1952" y="1336"/>
                </a:lnTo>
                <a:lnTo>
                  <a:pt x="1952" y="1363"/>
                </a:lnTo>
                <a:lnTo>
                  <a:pt x="1953" y="1382"/>
                </a:lnTo>
                <a:lnTo>
                  <a:pt x="1954" y="1402"/>
                </a:lnTo>
                <a:lnTo>
                  <a:pt x="1954" y="1407"/>
                </a:lnTo>
                <a:lnTo>
                  <a:pt x="1954" y="1409"/>
                </a:lnTo>
                <a:lnTo>
                  <a:pt x="1955" y="1402"/>
                </a:lnTo>
                <a:lnTo>
                  <a:pt x="1956" y="1409"/>
                </a:lnTo>
                <a:lnTo>
                  <a:pt x="1956" y="1419"/>
                </a:lnTo>
                <a:lnTo>
                  <a:pt x="1957" y="1426"/>
                </a:lnTo>
                <a:lnTo>
                  <a:pt x="1957" y="1424"/>
                </a:lnTo>
                <a:lnTo>
                  <a:pt x="1958" y="1431"/>
                </a:lnTo>
                <a:lnTo>
                  <a:pt x="1958" y="1428"/>
                </a:lnTo>
                <a:lnTo>
                  <a:pt x="1959" y="1428"/>
                </a:lnTo>
                <a:lnTo>
                  <a:pt x="1960" y="1421"/>
                </a:lnTo>
                <a:lnTo>
                  <a:pt x="1960" y="1416"/>
                </a:lnTo>
                <a:lnTo>
                  <a:pt x="1961" y="1419"/>
                </a:lnTo>
                <a:lnTo>
                  <a:pt x="1961" y="1409"/>
                </a:lnTo>
                <a:lnTo>
                  <a:pt x="1962" y="1409"/>
                </a:lnTo>
                <a:lnTo>
                  <a:pt x="1962" y="1402"/>
                </a:lnTo>
                <a:lnTo>
                  <a:pt x="1963" y="1407"/>
                </a:lnTo>
                <a:lnTo>
                  <a:pt x="1964" y="1407"/>
                </a:lnTo>
                <a:lnTo>
                  <a:pt x="1964" y="1404"/>
                </a:lnTo>
                <a:lnTo>
                  <a:pt x="1964" y="1402"/>
                </a:lnTo>
                <a:lnTo>
                  <a:pt x="1965" y="1402"/>
                </a:lnTo>
                <a:lnTo>
                  <a:pt x="1966" y="1412"/>
                </a:lnTo>
                <a:lnTo>
                  <a:pt x="1966" y="1421"/>
                </a:lnTo>
                <a:lnTo>
                  <a:pt x="1967" y="1431"/>
                </a:lnTo>
                <a:lnTo>
                  <a:pt x="1967" y="1434"/>
                </a:lnTo>
                <a:lnTo>
                  <a:pt x="1968" y="1436"/>
                </a:lnTo>
                <a:lnTo>
                  <a:pt x="1968" y="1436"/>
                </a:lnTo>
                <a:lnTo>
                  <a:pt x="1969" y="1446"/>
                </a:lnTo>
                <a:lnTo>
                  <a:pt x="1970" y="1463"/>
                </a:lnTo>
                <a:lnTo>
                  <a:pt x="1970" y="1468"/>
                </a:lnTo>
                <a:lnTo>
                  <a:pt x="1971" y="1470"/>
                </a:lnTo>
                <a:lnTo>
                  <a:pt x="1971" y="1472"/>
                </a:lnTo>
                <a:lnTo>
                  <a:pt x="1972" y="1465"/>
                </a:lnTo>
                <a:lnTo>
                  <a:pt x="1972" y="1470"/>
                </a:lnTo>
                <a:lnTo>
                  <a:pt x="1973" y="1480"/>
                </a:lnTo>
                <a:lnTo>
                  <a:pt x="1974" y="1497"/>
                </a:lnTo>
                <a:lnTo>
                  <a:pt x="1974" y="1504"/>
                </a:lnTo>
                <a:lnTo>
                  <a:pt x="1974" y="1499"/>
                </a:lnTo>
                <a:lnTo>
                  <a:pt x="1975" y="1507"/>
                </a:lnTo>
                <a:lnTo>
                  <a:pt x="1976" y="1512"/>
                </a:lnTo>
                <a:lnTo>
                  <a:pt x="1976" y="1521"/>
                </a:lnTo>
                <a:lnTo>
                  <a:pt x="1977" y="1519"/>
                </a:lnTo>
                <a:lnTo>
                  <a:pt x="1977" y="1516"/>
                </a:lnTo>
                <a:lnTo>
                  <a:pt x="1978" y="1507"/>
                </a:lnTo>
                <a:lnTo>
                  <a:pt x="1978" y="1504"/>
                </a:lnTo>
                <a:lnTo>
                  <a:pt x="1979" y="1514"/>
                </a:lnTo>
                <a:lnTo>
                  <a:pt x="1980" y="1521"/>
                </a:lnTo>
                <a:lnTo>
                  <a:pt x="1980" y="1521"/>
                </a:lnTo>
                <a:lnTo>
                  <a:pt x="1981" y="1509"/>
                </a:lnTo>
                <a:lnTo>
                  <a:pt x="1981" y="1490"/>
                </a:lnTo>
                <a:lnTo>
                  <a:pt x="1982" y="1472"/>
                </a:lnTo>
                <a:lnTo>
                  <a:pt x="1982" y="1463"/>
                </a:lnTo>
                <a:lnTo>
                  <a:pt x="1983" y="1458"/>
                </a:lnTo>
                <a:lnTo>
                  <a:pt x="1984" y="1448"/>
                </a:lnTo>
                <a:lnTo>
                  <a:pt x="1984" y="1434"/>
                </a:lnTo>
                <a:lnTo>
                  <a:pt x="1984" y="1416"/>
                </a:lnTo>
                <a:lnTo>
                  <a:pt x="1985" y="1399"/>
                </a:lnTo>
                <a:lnTo>
                  <a:pt x="1986" y="1387"/>
                </a:lnTo>
                <a:lnTo>
                  <a:pt x="1986" y="1380"/>
                </a:lnTo>
                <a:lnTo>
                  <a:pt x="1987" y="1363"/>
                </a:lnTo>
                <a:lnTo>
                  <a:pt x="1987" y="1343"/>
                </a:lnTo>
                <a:lnTo>
                  <a:pt x="1988" y="1336"/>
                </a:lnTo>
                <a:lnTo>
                  <a:pt x="1988" y="1316"/>
                </a:lnTo>
                <a:lnTo>
                  <a:pt x="1989" y="1302"/>
                </a:lnTo>
                <a:lnTo>
                  <a:pt x="1990" y="1282"/>
                </a:lnTo>
                <a:lnTo>
                  <a:pt x="1990" y="1272"/>
                </a:lnTo>
                <a:lnTo>
                  <a:pt x="1991" y="1255"/>
                </a:lnTo>
                <a:lnTo>
                  <a:pt x="1991" y="1241"/>
                </a:lnTo>
                <a:lnTo>
                  <a:pt x="1992" y="1223"/>
                </a:lnTo>
                <a:lnTo>
                  <a:pt x="1992" y="1209"/>
                </a:lnTo>
                <a:lnTo>
                  <a:pt x="1993" y="1201"/>
                </a:lnTo>
                <a:lnTo>
                  <a:pt x="1994" y="1197"/>
                </a:lnTo>
                <a:lnTo>
                  <a:pt x="1994" y="1187"/>
                </a:lnTo>
                <a:lnTo>
                  <a:pt x="1994" y="1172"/>
                </a:lnTo>
                <a:lnTo>
                  <a:pt x="1995" y="1160"/>
                </a:lnTo>
                <a:lnTo>
                  <a:pt x="1996" y="1163"/>
                </a:lnTo>
                <a:lnTo>
                  <a:pt x="1996" y="1158"/>
                </a:lnTo>
                <a:lnTo>
                  <a:pt x="1997" y="1153"/>
                </a:lnTo>
                <a:lnTo>
                  <a:pt x="1997" y="1153"/>
                </a:lnTo>
                <a:lnTo>
                  <a:pt x="1998" y="1145"/>
                </a:lnTo>
                <a:lnTo>
                  <a:pt x="1998" y="1133"/>
                </a:lnTo>
                <a:lnTo>
                  <a:pt x="1999" y="1138"/>
                </a:lnTo>
                <a:lnTo>
                  <a:pt x="2000" y="1141"/>
                </a:lnTo>
                <a:lnTo>
                  <a:pt x="2000" y="1148"/>
                </a:lnTo>
                <a:lnTo>
                  <a:pt x="2001" y="1150"/>
                </a:lnTo>
                <a:lnTo>
                  <a:pt x="2001" y="1150"/>
                </a:lnTo>
                <a:lnTo>
                  <a:pt x="2002" y="1131"/>
                </a:lnTo>
                <a:lnTo>
                  <a:pt x="2002" y="1141"/>
                </a:lnTo>
                <a:lnTo>
                  <a:pt x="2003" y="1155"/>
                </a:lnTo>
                <a:lnTo>
                  <a:pt x="2004" y="1163"/>
                </a:lnTo>
                <a:lnTo>
                  <a:pt x="2004" y="1155"/>
                </a:lnTo>
                <a:lnTo>
                  <a:pt x="2004" y="1141"/>
                </a:lnTo>
                <a:lnTo>
                  <a:pt x="2005" y="1138"/>
                </a:lnTo>
                <a:lnTo>
                  <a:pt x="2006" y="1145"/>
                </a:lnTo>
                <a:lnTo>
                  <a:pt x="2006" y="1153"/>
                </a:lnTo>
                <a:lnTo>
                  <a:pt x="2007" y="1160"/>
                </a:lnTo>
                <a:lnTo>
                  <a:pt x="2007" y="1160"/>
                </a:lnTo>
                <a:lnTo>
                  <a:pt x="2008" y="1158"/>
                </a:lnTo>
                <a:lnTo>
                  <a:pt x="2008" y="1153"/>
                </a:lnTo>
                <a:lnTo>
                  <a:pt x="2009" y="1148"/>
                </a:lnTo>
                <a:lnTo>
                  <a:pt x="2010" y="1153"/>
                </a:lnTo>
                <a:lnTo>
                  <a:pt x="2010" y="1158"/>
                </a:lnTo>
                <a:lnTo>
                  <a:pt x="2011" y="1150"/>
                </a:lnTo>
                <a:lnTo>
                  <a:pt x="2011" y="1145"/>
                </a:lnTo>
                <a:lnTo>
                  <a:pt x="2012" y="1145"/>
                </a:lnTo>
                <a:lnTo>
                  <a:pt x="2012" y="1148"/>
                </a:lnTo>
                <a:lnTo>
                  <a:pt x="2013" y="1155"/>
                </a:lnTo>
                <a:lnTo>
                  <a:pt x="2014" y="1172"/>
                </a:lnTo>
                <a:lnTo>
                  <a:pt x="2014" y="1163"/>
                </a:lnTo>
                <a:lnTo>
                  <a:pt x="2014" y="1153"/>
                </a:lnTo>
                <a:lnTo>
                  <a:pt x="2015" y="1143"/>
                </a:lnTo>
                <a:lnTo>
                  <a:pt x="2016" y="1153"/>
                </a:lnTo>
                <a:lnTo>
                  <a:pt x="2016" y="1158"/>
                </a:lnTo>
                <a:lnTo>
                  <a:pt x="2017" y="1167"/>
                </a:lnTo>
                <a:lnTo>
                  <a:pt x="2017" y="1155"/>
                </a:lnTo>
                <a:lnTo>
                  <a:pt x="2018" y="1148"/>
                </a:lnTo>
                <a:lnTo>
                  <a:pt x="2018" y="1145"/>
                </a:lnTo>
                <a:lnTo>
                  <a:pt x="2019" y="1148"/>
                </a:lnTo>
                <a:lnTo>
                  <a:pt x="2020" y="1167"/>
                </a:lnTo>
                <a:lnTo>
                  <a:pt x="2020" y="1165"/>
                </a:lnTo>
                <a:lnTo>
                  <a:pt x="2021" y="1165"/>
                </a:lnTo>
                <a:lnTo>
                  <a:pt x="2021" y="1155"/>
                </a:lnTo>
                <a:lnTo>
                  <a:pt x="2022" y="1148"/>
                </a:lnTo>
                <a:lnTo>
                  <a:pt x="2022" y="1158"/>
                </a:lnTo>
                <a:lnTo>
                  <a:pt x="2023" y="1165"/>
                </a:lnTo>
                <a:lnTo>
                  <a:pt x="2024" y="1170"/>
                </a:lnTo>
                <a:lnTo>
                  <a:pt x="2024" y="1167"/>
                </a:lnTo>
                <a:lnTo>
                  <a:pt x="2024" y="1158"/>
                </a:lnTo>
                <a:lnTo>
                  <a:pt x="2025" y="1150"/>
                </a:lnTo>
                <a:lnTo>
                  <a:pt x="2026" y="1153"/>
                </a:lnTo>
                <a:lnTo>
                  <a:pt x="2026" y="1153"/>
                </a:lnTo>
                <a:lnTo>
                  <a:pt x="2027" y="1153"/>
                </a:lnTo>
                <a:lnTo>
                  <a:pt x="2027" y="1148"/>
                </a:lnTo>
                <a:lnTo>
                  <a:pt x="2028" y="1141"/>
                </a:lnTo>
                <a:lnTo>
                  <a:pt x="2028" y="1138"/>
                </a:lnTo>
                <a:lnTo>
                  <a:pt x="2029" y="1153"/>
                </a:lnTo>
                <a:lnTo>
                  <a:pt x="2030" y="1167"/>
                </a:lnTo>
                <a:lnTo>
                  <a:pt x="2030" y="1175"/>
                </a:lnTo>
                <a:lnTo>
                  <a:pt x="2031" y="1172"/>
                </a:lnTo>
                <a:lnTo>
                  <a:pt x="2031" y="1158"/>
                </a:lnTo>
                <a:lnTo>
                  <a:pt x="2032" y="1143"/>
                </a:lnTo>
                <a:lnTo>
                  <a:pt x="2032" y="1155"/>
                </a:lnTo>
                <a:lnTo>
                  <a:pt x="2033" y="1153"/>
                </a:lnTo>
                <a:lnTo>
                  <a:pt x="2034" y="1165"/>
                </a:lnTo>
                <a:lnTo>
                  <a:pt x="2034" y="1165"/>
                </a:lnTo>
                <a:lnTo>
                  <a:pt x="2034" y="1160"/>
                </a:lnTo>
                <a:lnTo>
                  <a:pt x="2035" y="1160"/>
                </a:lnTo>
                <a:lnTo>
                  <a:pt x="2036" y="1172"/>
                </a:lnTo>
                <a:lnTo>
                  <a:pt x="2036" y="1179"/>
                </a:lnTo>
                <a:lnTo>
                  <a:pt x="2037" y="1189"/>
                </a:lnTo>
                <a:lnTo>
                  <a:pt x="2037" y="1182"/>
                </a:lnTo>
                <a:lnTo>
                  <a:pt x="2038" y="1179"/>
                </a:lnTo>
                <a:lnTo>
                  <a:pt x="2038" y="1175"/>
                </a:lnTo>
                <a:lnTo>
                  <a:pt x="2039" y="1175"/>
                </a:lnTo>
                <a:lnTo>
                  <a:pt x="2040" y="1179"/>
                </a:lnTo>
                <a:lnTo>
                  <a:pt x="2040" y="1187"/>
                </a:lnTo>
                <a:lnTo>
                  <a:pt x="2041" y="1182"/>
                </a:lnTo>
                <a:lnTo>
                  <a:pt x="2041" y="1177"/>
                </a:lnTo>
                <a:lnTo>
                  <a:pt x="2042" y="1167"/>
                </a:lnTo>
                <a:lnTo>
                  <a:pt x="2042" y="1172"/>
                </a:lnTo>
                <a:lnTo>
                  <a:pt x="2043" y="1177"/>
                </a:lnTo>
                <a:lnTo>
                  <a:pt x="2044" y="1179"/>
                </a:lnTo>
                <a:lnTo>
                  <a:pt x="2044" y="1177"/>
                </a:lnTo>
                <a:lnTo>
                  <a:pt x="2044" y="1167"/>
                </a:lnTo>
                <a:lnTo>
                  <a:pt x="2045" y="1153"/>
                </a:lnTo>
                <a:lnTo>
                  <a:pt x="2046" y="1158"/>
                </a:lnTo>
                <a:lnTo>
                  <a:pt x="2046" y="1177"/>
                </a:lnTo>
                <a:lnTo>
                  <a:pt x="2047" y="1185"/>
                </a:lnTo>
                <a:lnTo>
                  <a:pt x="2047" y="1187"/>
                </a:lnTo>
                <a:lnTo>
                  <a:pt x="2048" y="1182"/>
                </a:lnTo>
                <a:lnTo>
                  <a:pt x="2048" y="1172"/>
                </a:lnTo>
                <a:lnTo>
                  <a:pt x="2049" y="1177"/>
                </a:lnTo>
                <a:lnTo>
                  <a:pt x="2050" y="1177"/>
                </a:lnTo>
                <a:lnTo>
                  <a:pt x="2050" y="1179"/>
                </a:lnTo>
                <a:lnTo>
                  <a:pt x="2051" y="1172"/>
                </a:lnTo>
                <a:lnTo>
                  <a:pt x="2051" y="1170"/>
                </a:lnTo>
                <a:lnTo>
                  <a:pt x="2052" y="1167"/>
                </a:lnTo>
                <a:lnTo>
                  <a:pt x="2052" y="1179"/>
                </a:lnTo>
                <a:lnTo>
                  <a:pt x="2053" y="1194"/>
                </a:lnTo>
                <a:lnTo>
                  <a:pt x="2054" y="1207"/>
                </a:lnTo>
                <a:lnTo>
                  <a:pt x="2054" y="1199"/>
                </a:lnTo>
                <a:lnTo>
                  <a:pt x="2054" y="1197"/>
                </a:lnTo>
                <a:lnTo>
                  <a:pt x="2055" y="1179"/>
                </a:lnTo>
                <a:lnTo>
                  <a:pt x="2056" y="1179"/>
                </a:lnTo>
                <a:lnTo>
                  <a:pt x="2056" y="1179"/>
                </a:lnTo>
                <a:lnTo>
                  <a:pt x="2057" y="1182"/>
                </a:lnTo>
                <a:lnTo>
                  <a:pt x="2057" y="1189"/>
                </a:lnTo>
                <a:lnTo>
                  <a:pt x="2058" y="1182"/>
                </a:lnTo>
                <a:lnTo>
                  <a:pt x="2058" y="1172"/>
                </a:lnTo>
                <a:lnTo>
                  <a:pt x="2059" y="1179"/>
                </a:lnTo>
                <a:lnTo>
                  <a:pt x="2060" y="1182"/>
                </a:lnTo>
                <a:lnTo>
                  <a:pt x="2060" y="1187"/>
                </a:lnTo>
                <a:lnTo>
                  <a:pt x="2061" y="1185"/>
                </a:lnTo>
                <a:lnTo>
                  <a:pt x="2061" y="1167"/>
                </a:lnTo>
                <a:lnTo>
                  <a:pt x="2062" y="1175"/>
                </a:lnTo>
                <a:lnTo>
                  <a:pt x="2062" y="1179"/>
                </a:lnTo>
                <a:lnTo>
                  <a:pt x="2063" y="1199"/>
                </a:lnTo>
                <a:lnTo>
                  <a:pt x="2064" y="1199"/>
                </a:lnTo>
                <a:lnTo>
                  <a:pt x="2064" y="1189"/>
                </a:lnTo>
                <a:lnTo>
                  <a:pt x="2064" y="1177"/>
                </a:lnTo>
                <a:lnTo>
                  <a:pt x="2065" y="1175"/>
                </a:lnTo>
                <a:lnTo>
                  <a:pt x="2066" y="1182"/>
                </a:lnTo>
                <a:lnTo>
                  <a:pt x="2066" y="1192"/>
                </a:lnTo>
                <a:lnTo>
                  <a:pt x="2067" y="1199"/>
                </a:lnTo>
                <a:lnTo>
                  <a:pt x="2067" y="1189"/>
                </a:lnTo>
                <a:lnTo>
                  <a:pt x="2068" y="1185"/>
                </a:lnTo>
                <a:lnTo>
                  <a:pt x="2068" y="1177"/>
                </a:lnTo>
                <a:lnTo>
                  <a:pt x="2069" y="1182"/>
                </a:lnTo>
                <a:lnTo>
                  <a:pt x="2070" y="1201"/>
                </a:lnTo>
                <a:lnTo>
                  <a:pt x="2070" y="1201"/>
                </a:lnTo>
                <a:lnTo>
                  <a:pt x="2071" y="1189"/>
                </a:lnTo>
                <a:lnTo>
                  <a:pt x="2071" y="1182"/>
                </a:lnTo>
                <a:lnTo>
                  <a:pt x="2072" y="1179"/>
                </a:lnTo>
                <a:lnTo>
                  <a:pt x="2072" y="1182"/>
                </a:lnTo>
                <a:lnTo>
                  <a:pt x="2073" y="1187"/>
                </a:lnTo>
                <a:lnTo>
                  <a:pt x="2074" y="1192"/>
                </a:lnTo>
                <a:lnTo>
                  <a:pt x="2074" y="1189"/>
                </a:lnTo>
                <a:lnTo>
                  <a:pt x="2074" y="1182"/>
                </a:lnTo>
                <a:lnTo>
                  <a:pt x="2075" y="1182"/>
                </a:lnTo>
                <a:lnTo>
                  <a:pt x="2076" y="1177"/>
                </a:lnTo>
                <a:lnTo>
                  <a:pt x="2076" y="1185"/>
                </a:lnTo>
                <a:lnTo>
                  <a:pt x="2077" y="1182"/>
                </a:lnTo>
                <a:lnTo>
                  <a:pt x="2077" y="1189"/>
                </a:lnTo>
                <a:lnTo>
                  <a:pt x="2078" y="1187"/>
                </a:lnTo>
                <a:lnTo>
                  <a:pt x="2078" y="1187"/>
                </a:lnTo>
                <a:lnTo>
                  <a:pt x="2079" y="1179"/>
                </a:lnTo>
                <a:lnTo>
                  <a:pt x="2080" y="1182"/>
                </a:lnTo>
                <a:lnTo>
                  <a:pt x="2080" y="1192"/>
                </a:lnTo>
                <a:lnTo>
                  <a:pt x="2081" y="1192"/>
                </a:lnTo>
                <a:lnTo>
                  <a:pt x="2081" y="1189"/>
                </a:lnTo>
                <a:lnTo>
                  <a:pt x="2082" y="1165"/>
                </a:lnTo>
                <a:lnTo>
                  <a:pt x="2082" y="1170"/>
                </a:lnTo>
                <a:lnTo>
                  <a:pt x="2083" y="1179"/>
                </a:lnTo>
                <a:lnTo>
                  <a:pt x="2084" y="1197"/>
                </a:lnTo>
                <a:lnTo>
                  <a:pt x="2084" y="1192"/>
                </a:lnTo>
                <a:lnTo>
                  <a:pt x="2085" y="1182"/>
                </a:lnTo>
                <a:lnTo>
                  <a:pt x="2085" y="1177"/>
                </a:lnTo>
                <a:lnTo>
                  <a:pt x="2086" y="1182"/>
                </a:lnTo>
                <a:lnTo>
                  <a:pt x="2087" y="1192"/>
                </a:lnTo>
                <a:lnTo>
                  <a:pt x="2087" y="1207"/>
                </a:lnTo>
                <a:lnTo>
                  <a:pt x="2087" y="1207"/>
                </a:lnTo>
                <a:lnTo>
                  <a:pt x="2088" y="1194"/>
                </a:lnTo>
                <a:lnTo>
                  <a:pt x="2089" y="1179"/>
                </a:lnTo>
                <a:lnTo>
                  <a:pt x="2089" y="1189"/>
                </a:lnTo>
                <a:lnTo>
                  <a:pt x="2090" y="1185"/>
                </a:lnTo>
                <a:lnTo>
                  <a:pt x="2090" y="1185"/>
                </a:lnTo>
                <a:lnTo>
                  <a:pt x="2091" y="1185"/>
                </a:lnTo>
                <a:lnTo>
                  <a:pt x="2091" y="1172"/>
                </a:lnTo>
                <a:lnTo>
                  <a:pt x="2092" y="1165"/>
                </a:lnTo>
                <a:lnTo>
                  <a:pt x="2093" y="1177"/>
                </a:lnTo>
                <a:lnTo>
                  <a:pt x="2093" y="1192"/>
                </a:lnTo>
                <a:lnTo>
                  <a:pt x="2094" y="1207"/>
                </a:lnTo>
                <a:lnTo>
                  <a:pt x="2094" y="1201"/>
                </a:lnTo>
                <a:lnTo>
                  <a:pt x="2095" y="1187"/>
                </a:lnTo>
                <a:lnTo>
                  <a:pt x="2095" y="1179"/>
                </a:lnTo>
                <a:lnTo>
                  <a:pt x="2096" y="1187"/>
                </a:lnTo>
                <a:lnTo>
                  <a:pt x="2097" y="1192"/>
                </a:lnTo>
                <a:lnTo>
                  <a:pt x="2097" y="1194"/>
                </a:lnTo>
                <a:lnTo>
                  <a:pt x="2097" y="1189"/>
                </a:lnTo>
                <a:lnTo>
                  <a:pt x="2098" y="1182"/>
                </a:lnTo>
                <a:lnTo>
                  <a:pt x="2099" y="1170"/>
                </a:lnTo>
                <a:lnTo>
                  <a:pt x="2099" y="1167"/>
                </a:lnTo>
                <a:lnTo>
                  <a:pt x="2100" y="1172"/>
                </a:lnTo>
                <a:lnTo>
                  <a:pt x="2100" y="1187"/>
                </a:lnTo>
                <a:lnTo>
                  <a:pt x="2101" y="1192"/>
                </a:lnTo>
                <a:lnTo>
                  <a:pt x="2101" y="1187"/>
                </a:lnTo>
                <a:lnTo>
                  <a:pt x="2102" y="1172"/>
                </a:lnTo>
                <a:lnTo>
                  <a:pt x="2103" y="1175"/>
                </a:lnTo>
                <a:lnTo>
                  <a:pt x="2103" y="1189"/>
                </a:lnTo>
                <a:lnTo>
                  <a:pt x="2104" y="1189"/>
                </a:lnTo>
                <a:lnTo>
                  <a:pt x="2104" y="1189"/>
                </a:lnTo>
                <a:lnTo>
                  <a:pt x="2105" y="1185"/>
                </a:lnTo>
                <a:lnTo>
                  <a:pt x="2105" y="1172"/>
                </a:lnTo>
                <a:lnTo>
                  <a:pt x="2106" y="1177"/>
                </a:lnTo>
                <a:lnTo>
                  <a:pt x="2107" y="1170"/>
                </a:lnTo>
                <a:lnTo>
                  <a:pt x="2107" y="1177"/>
                </a:lnTo>
                <a:lnTo>
                  <a:pt x="2107" y="1177"/>
                </a:lnTo>
                <a:lnTo>
                  <a:pt x="2108" y="1172"/>
                </a:lnTo>
                <a:lnTo>
                  <a:pt x="2109" y="1165"/>
                </a:lnTo>
                <a:lnTo>
                  <a:pt x="2109" y="1170"/>
                </a:lnTo>
                <a:lnTo>
                  <a:pt x="2110" y="1172"/>
                </a:lnTo>
                <a:lnTo>
                  <a:pt x="2110" y="1172"/>
                </a:lnTo>
                <a:lnTo>
                  <a:pt x="2111" y="1170"/>
                </a:lnTo>
                <a:lnTo>
                  <a:pt x="2111" y="1165"/>
                </a:lnTo>
                <a:lnTo>
                  <a:pt x="2112" y="1158"/>
                </a:lnTo>
                <a:lnTo>
                  <a:pt x="2113" y="1165"/>
                </a:lnTo>
                <a:lnTo>
                  <a:pt x="2113" y="1172"/>
                </a:lnTo>
                <a:lnTo>
                  <a:pt x="2114" y="1179"/>
                </a:lnTo>
                <a:lnTo>
                  <a:pt x="2114" y="1185"/>
                </a:lnTo>
                <a:lnTo>
                  <a:pt x="2115" y="1177"/>
                </a:lnTo>
                <a:lnTo>
                  <a:pt x="2115" y="1160"/>
                </a:lnTo>
                <a:lnTo>
                  <a:pt x="2116" y="1167"/>
                </a:lnTo>
                <a:lnTo>
                  <a:pt x="2117" y="1179"/>
                </a:lnTo>
                <a:lnTo>
                  <a:pt x="2117" y="1175"/>
                </a:lnTo>
                <a:lnTo>
                  <a:pt x="2117" y="1172"/>
                </a:lnTo>
                <a:lnTo>
                  <a:pt x="2118" y="1170"/>
                </a:lnTo>
                <a:lnTo>
                  <a:pt x="2119" y="1153"/>
                </a:lnTo>
                <a:lnTo>
                  <a:pt x="2119" y="1163"/>
                </a:lnTo>
                <a:lnTo>
                  <a:pt x="2120" y="1158"/>
                </a:lnTo>
                <a:lnTo>
                  <a:pt x="2120" y="1163"/>
                </a:lnTo>
                <a:lnTo>
                  <a:pt x="2121" y="1165"/>
                </a:lnTo>
                <a:lnTo>
                  <a:pt x="2121" y="1158"/>
                </a:lnTo>
                <a:lnTo>
                  <a:pt x="2122" y="1158"/>
                </a:lnTo>
                <a:lnTo>
                  <a:pt x="2123" y="1153"/>
                </a:lnTo>
                <a:lnTo>
                  <a:pt x="2123" y="1153"/>
                </a:lnTo>
                <a:lnTo>
                  <a:pt x="2124" y="1165"/>
                </a:lnTo>
                <a:lnTo>
                  <a:pt x="2124" y="1167"/>
                </a:lnTo>
                <a:lnTo>
                  <a:pt x="2125" y="1177"/>
                </a:lnTo>
                <a:lnTo>
                  <a:pt x="2125" y="1167"/>
                </a:lnTo>
                <a:lnTo>
                  <a:pt x="2126" y="1167"/>
                </a:lnTo>
                <a:lnTo>
                  <a:pt x="2127" y="1170"/>
                </a:lnTo>
                <a:lnTo>
                  <a:pt x="2127" y="1165"/>
                </a:lnTo>
                <a:lnTo>
                  <a:pt x="2127" y="1158"/>
                </a:lnTo>
                <a:lnTo>
                  <a:pt x="2128" y="1155"/>
                </a:lnTo>
                <a:lnTo>
                  <a:pt x="2129" y="1141"/>
                </a:lnTo>
                <a:lnTo>
                  <a:pt x="2129" y="1148"/>
                </a:lnTo>
                <a:lnTo>
                  <a:pt x="2130" y="1145"/>
                </a:lnTo>
                <a:lnTo>
                  <a:pt x="2130" y="1155"/>
                </a:lnTo>
                <a:lnTo>
                  <a:pt x="2131" y="1165"/>
                </a:lnTo>
                <a:lnTo>
                  <a:pt x="2131" y="1165"/>
                </a:lnTo>
                <a:lnTo>
                  <a:pt x="2132" y="1160"/>
                </a:lnTo>
                <a:lnTo>
                  <a:pt x="2133" y="1150"/>
                </a:lnTo>
                <a:lnTo>
                  <a:pt x="2133" y="1158"/>
                </a:lnTo>
                <a:lnTo>
                  <a:pt x="2134" y="1163"/>
                </a:lnTo>
                <a:lnTo>
                  <a:pt x="2134" y="1158"/>
                </a:lnTo>
                <a:lnTo>
                  <a:pt x="2135" y="1148"/>
                </a:lnTo>
                <a:lnTo>
                  <a:pt x="2135" y="1143"/>
                </a:lnTo>
                <a:lnTo>
                  <a:pt x="2136" y="1150"/>
                </a:lnTo>
                <a:lnTo>
                  <a:pt x="2137" y="1153"/>
                </a:lnTo>
                <a:lnTo>
                  <a:pt x="2137" y="1160"/>
                </a:lnTo>
                <a:lnTo>
                  <a:pt x="2137" y="1155"/>
                </a:lnTo>
                <a:lnTo>
                  <a:pt x="2138" y="1150"/>
                </a:lnTo>
                <a:lnTo>
                  <a:pt x="2139" y="1150"/>
                </a:lnTo>
                <a:lnTo>
                  <a:pt x="2139" y="1148"/>
                </a:lnTo>
                <a:lnTo>
                  <a:pt x="2140" y="1153"/>
                </a:lnTo>
                <a:lnTo>
                  <a:pt x="2140" y="1155"/>
                </a:lnTo>
                <a:lnTo>
                  <a:pt x="2141" y="1158"/>
                </a:lnTo>
                <a:lnTo>
                  <a:pt x="2141" y="1153"/>
                </a:lnTo>
                <a:lnTo>
                  <a:pt x="2142" y="1143"/>
                </a:lnTo>
                <a:lnTo>
                  <a:pt x="2143" y="1145"/>
                </a:lnTo>
                <a:lnTo>
                  <a:pt x="2143" y="1143"/>
                </a:lnTo>
                <a:lnTo>
                  <a:pt x="2144" y="1158"/>
                </a:lnTo>
                <a:lnTo>
                  <a:pt x="2144" y="1155"/>
                </a:lnTo>
                <a:lnTo>
                  <a:pt x="2145" y="1145"/>
                </a:lnTo>
                <a:lnTo>
                  <a:pt x="2145" y="1141"/>
                </a:lnTo>
                <a:lnTo>
                  <a:pt x="2146" y="1148"/>
                </a:lnTo>
                <a:lnTo>
                  <a:pt x="2147" y="1160"/>
                </a:lnTo>
                <a:lnTo>
                  <a:pt x="2147" y="1163"/>
                </a:lnTo>
                <a:lnTo>
                  <a:pt x="2147" y="1158"/>
                </a:lnTo>
                <a:lnTo>
                  <a:pt x="2148" y="1148"/>
                </a:lnTo>
                <a:lnTo>
                  <a:pt x="2149" y="1143"/>
                </a:lnTo>
                <a:lnTo>
                  <a:pt x="2149" y="1145"/>
                </a:lnTo>
                <a:lnTo>
                  <a:pt x="2150" y="1148"/>
                </a:lnTo>
                <a:lnTo>
                  <a:pt x="2150" y="1150"/>
                </a:lnTo>
                <a:lnTo>
                  <a:pt x="2151" y="1150"/>
                </a:lnTo>
                <a:lnTo>
                  <a:pt x="2151" y="1150"/>
                </a:lnTo>
                <a:lnTo>
                  <a:pt x="2152" y="1131"/>
                </a:lnTo>
                <a:lnTo>
                  <a:pt x="2153" y="1133"/>
                </a:lnTo>
                <a:lnTo>
                  <a:pt x="2153" y="1138"/>
                </a:lnTo>
                <a:lnTo>
                  <a:pt x="2154" y="1155"/>
                </a:lnTo>
                <a:lnTo>
                  <a:pt x="2154" y="1155"/>
                </a:lnTo>
                <a:lnTo>
                  <a:pt x="2155" y="1153"/>
                </a:lnTo>
                <a:lnTo>
                  <a:pt x="2155" y="1143"/>
                </a:lnTo>
                <a:lnTo>
                  <a:pt x="2156" y="1136"/>
                </a:lnTo>
                <a:lnTo>
                  <a:pt x="2157" y="1141"/>
                </a:lnTo>
                <a:lnTo>
                  <a:pt x="2157" y="1148"/>
                </a:lnTo>
                <a:lnTo>
                  <a:pt x="2157" y="1143"/>
                </a:lnTo>
                <a:lnTo>
                  <a:pt x="2158" y="1138"/>
                </a:lnTo>
                <a:lnTo>
                  <a:pt x="2159" y="1131"/>
                </a:lnTo>
                <a:lnTo>
                  <a:pt x="2159" y="1128"/>
                </a:lnTo>
                <a:lnTo>
                  <a:pt x="2160" y="1138"/>
                </a:lnTo>
                <a:lnTo>
                  <a:pt x="2160" y="1153"/>
                </a:lnTo>
                <a:lnTo>
                  <a:pt x="2161" y="1148"/>
                </a:lnTo>
                <a:lnTo>
                  <a:pt x="2161" y="1136"/>
                </a:lnTo>
                <a:lnTo>
                  <a:pt x="2162" y="1133"/>
                </a:lnTo>
                <a:lnTo>
                  <a:pt x="2163" y="1133"/>
                </a:lnTo>
                <a:lnTo>
                  <a:pt x="2163" y="1141"/>
                </a:lnTo>
                <a:lnTo>
                  <a:pt x="2164" y="1145"/>
                </a:lnTo>
                <a:lnTo>
                  <a:pt x="2164" y="1141"/>
                </a:lnTo>
                <a:lnTo>
                  <a:pt x="2165" y="1136"/>
                </a:lnTo>
                <a:lnTo>
                  <a:pt x="2165" y="1123"/>
                </a:lnTo>
                <a:lnTo>
                  <a:pt x="2166" y="1123"/>
                </a:lnTo>
                <a:lnTo>
                  <a:pt x="2167" y="1126"/>
                </a:lnTo>
                <a:lnTo>
                  <a:pt x="2167" y="1128"/>
                </a:lnTo>
                <a:lnTo>
                  <a:pt x="2167" y="1131"/>
                </a:lnTo>
                <a:lnTo>
                  <a:pt x="2168" y="1123"/>
                </a:lnTo>
                <a:lnTo>
                  <a:pt x="2169" y="1104"/>
                </a:lnTo>
                <a:lnTo>
                  <a:pt x="2169" y="1089"/>
                </a:lnTo>
                <a:lnTo>
                  <a:pt x="2170" y="1085"/>
                </a:lnTo>
                <a:lnTo>
                  <a:pt x="2170" y="1075"/>
                </a:lnTo>
                <a:lnTo>
                  <a:pt x="2171" y="1067"/>
                </a:lnTo>
                <a:lnTo>
                  <a:pt x="2171" y="1060"/>
                </a:lnTo>
                <a:lnTo>
                  <a:pt x="2172" y="1043"/>
                </a:lnTo>
                <a:lnTo>
                  <a:pt x="2173" y="1021"/>
                </a:lnTo>
                <a:lnTo>
                  <a:pt x="2173" y="996"/>
                </a:lnTo>
                <a:lnTo>
                  <a:pt x="2174" y="974"/>
                </a:lnTo>
                <a:lnTo>
                  <a:pt x="2174" y="958"/>
                </a:lnTo>
                <a:lnTo>
                  <a:pt x="2175" y="958"/>
                </a:lnTo>
                <a:lnTo>
                  <a:pt x="2175" y="965"/>
                </a:lnTo>
                <a:lnTo>
                  <a:pt x="2176" y="970"/>
                </a:lnTo>
                <a:lnTo>
                  <a:pt x="2177" y="979"/>
                </a:lnTo>
                <a:lnTo>
                  <a:pt x="2177" y="979"/>
                </a:lnTo>
                <a:lnTo>
                  <a:pt x="2177" y="989"/>
                </a:lnTo>
                <a:lnTo>
                  <a:pt x="2178" y="1004"/>
                </a:lnTo>
                <a:lnTo>
                  <a:pt x="2179" y="1009"/>
                </a:lnTo>
                <a:lnTo>
                  <a:pt x="2179" y="1038"/>
                </a:lnTo>
                <a:lnTo>
                  <a:pt x="2180" y="1048"/>
                </a:lnTo>
                <a:lnTo>
                  <a:pt x="2180" y="1063"/>
                </a:lnTo>
                <a:lnTo>
                  <a:pt x="2181" y="1075"/>
                </a:lnTo>
                <a:lnTo>
                  <a:pt x="2181" y="1079"/>
                </a:lnTo>
                <a:lnTo>
                  <a:pt x="2182" y="1087"/>
                </a:lnTo>
                <a:lnTo>
                  <a:pt x="2183" y="1109"/>
                </a:lnTo>
                <a:lnTo>
                  <a:pt x="2183" y="1116"/>
                </a:lnTo>
                <a:lnTo>
                  <a:pt x="2184" y="1121"/>
                </a:lnTo>
                <a:lnTo>
                  <a:pt x="2184" y="1121"/>
                </a:lnTo>
                <a:lnTo>
                  <a:pt x="2185" y="1119"/>
                </a:lnTo>
                <a:lnTo>
                  <a:pt x="2185" y="1116"/>
                </a:lnTo>
                <a:lnTo>
                  <a:pt x="2186" y="1116"/>
                </a:lnTo>
                <a:lnTo>
                  <a:pt x="2187" y="1123"/>
                </a:lnTo>
                <a:lnTo>
                  <a:pt x="2187" y="1136"/>
                </a:lnTo>
                <a:lnTo>
                  <a:pt x="2187" y="1128"/>
                </a:lnTo>
                <a:lnTo>
                  <a:pt x="2188" y="1126"/>
                </a:lnTo>
                <a:lnTo>
                  <a:pt x="2189" y="1119"/>
                </a:lnTo>
                <a:lnTo>
                  <a:pt x="2189" y="1138"/>
                </a:lnTo>
                <a:lnTo>
                  <a:pt x="2190" y="1163"/>
                </a:lnTo>
                <a:lnTo>
                  <a:pt x="2190" y="1177"/>
                </a:lnTo>
                <a:lnTo>
                  <a:pt x="2191" y="1165"/>
                </a:lnTo>
                <a:lnTo>
                  <a:pt x="2191" y="1114"/>
                </a:lnTo>
                <a:lnTo>
                  <a:pt x="2192" y="1016"/>
                </a:lnTo>
                <a:lnTo>
                  <a:pt x="2193" y="858"/>
                </a:lnTo>
                <a:lnTo>
                  <a:pt x="2193" y="643"/>
                </a:lnTo>
                <a:lnTo>
                  <a:pt x="2194" y="433"/>
                </a:lnTo>
                <a:lnTo>
                  <a:pt x="2194" y="249"/>
                </a:lnTo>
                <a:lnTo>
                  <a:pt x="2195" y="144"/>
                </a:lnTo>
                <a:lnTo>
                  <a:pt x="2195" y="84"/>
                </a:lnTo>
                <a:lnTo>
                  <a:pt x="2196" y="74"/>
                </a:lnTo>
                <a:lnTo>
                  <a:pt x="2197" y="125"/>
                </a:lnTo>
                <a:lnTo>
                  <a:pt x="2197" y="245"/>
                </a:lnTo>
                <a:lnTo>
                  <a:pt x="2197" y="469"/>
                </a:lnTo>
                <a:lnTo>
                  <a:pt x="2198" y="782"/>
                </a:lnTo>
                <a:lnTo>
                  <a:pt x="2199" y="1094"/>
                </a:lnTo>
                <a:lnTo>
                  <a:pt x="2199" y="1304"/>
                </a:lnTo>
                <a:lnTo>
                  <a:pt x="2200" y="1328"/>
                </a:lnTo>
                <a:lnTo>
                  <a:pt x="2200" y="1245"/>
                </a:lnTo>
                <a:lnTo>
                  <a:pt x="2201" y="1187"/>
                </a:lnTo>
                <a:lnTo>
                  <a:pt x="2201" y="1185"/>
                </a:lnTo>
                <a:lnTo>
                  <a:pt x="2202" y="1192"/>
                </a:lnTo>
                <a:lnTo>
                  <a:pt x="2203" y="1182"/>
                </a:lnTo>
                <a:lnTo>
                  <a:pt x="2203" y="1172"/>
                </a:lnTo>
                <a:lnTo>
                  <a:pt x="2204" y="1179"/>
                </a:lnTo>
                <a:lnTo>
                  <a:pt x="2204" y="1182"/>
                </a:lnTo>
                <a:lnTo>
                  <a:pt x="2205" y="1172"/>
                </a:lnTo>
                <a:lnTo>
                  <a:pt x="2205" y="1170"/>
                </a:lnTo>
                <a:lnTo>
                  <a:pt x="2206" y="1175"/>
                </a:lnTo>
                <a:lnTo>
                  <a:pt x="2207" y="1179"/>
                </a:lnTo>
                <a:lnTo>
                  <a:pt x="2207" y="1182"/>
                </a:lnTo>
                <a:lnTo>
                  <a:pt x="2207" y="1187"/>
                </a:lnTo>
                <a:lnTo>
                  <a:pt x="2208" y="1172"/>
                </a:lnTo>
                <a:lnTo>
                  <a:pt x="2209" y="1170"/>
                </a:lnTo>
                <a:lnTo>
                  <a:pt x="2209" y="1163"/>
                </a:lnTo>
                <a:lnTo>
                  <a:pt x="2210" y="1172"/>
                </a:lnTo>
                <a:lnTo>
                  <a:pt x="2210" y="1182"/>
                </a:lnTo>
                <a:lnTo>
                  <a:pt x="2211" y="1182"/>
                </a:lnTo>
                <a:lnTo>
                  <a:pt x="2211" y="1175"/>
                </a:lnTo>
                <a:lnTo>
                  <a:pt x="2212" y="1175"/>
                </a:lnTo>
                <a:lnTo>
                  <a:pt x="2213" y="1172"/>
                </a:lnTo>
                <a:lnTo>
                  <a:pt x="2213" y="1175"/>
                </a:lnTo>
                <a:lnTo>
                  <a:pt x="2214" y="1182"/>
                </a:lnTo>
                <a:lnTo>
                  <a:pt x="2214" y="1185"/>
                </a:lnTo>
                <a:lnTo>
                  <a:pt x="2215" y="1179"/>
                </a:lnTo>
                <a:lnTo>
                  <a:pt x="2215" y="1172"/>
                </a:lnTo>
                <a:lnTo>
                  <a:pt x="2216" y="1160"/>
                </a:lnTo>
                <a:lnTo>
                  <a:pt x="2217" y="1170"/>
                </a:lnTo>
                <a:lnTo>
                  <a:pt x="2217" y="1182"/>
                </a:lnTo>
                <a:lnTo>
                  <a:pt x="2217" y="1192"/>
                </a:lnTo>
                <a:lnTo>
                  <a:pt x="2218" y="1179"/>
                </a:lnTo>
                <a:lnTo>
                  <a:pt x="2219" y="1163"/>
                </a:lnTo>
                <a:lnTo>
                  <a:pt x="2219" y="1163"/>
                </a:lnTo>
                <a:lnTo>
                  <a:pt x="2220" y="1170"/>
                </a:lnTo>
                <a:lnTo>
                  <a:pt x="2220" y="1175"/>
                </a:lnTo>
                <a:lnTo>
                  <a:pt x="2221" y="1172"/>
                </a:lnTo>
                <a:lnTo>
                  <a:pt x="2221" y="1155"/>
                </a:lnTo>
                <a:lnTo>
                  <a:pt x="2222" y="1145"/>
                </a:lnTo>
                <a:lnTo>
                  <a:pt x="2223" y="1148"/>
                </a:lnTo>
                <a:lnTo>
                  <a:pt x="2223" y="1153"/>
                </a:lnTo>
                <a:lnTo>
                  <a:pt x="2224" y="1153"/>
                </a:lnTo>
                <a:lnTo>
                  <a:pt x="2224" y="1153"/>
                </a:lnTo>
                <a:lnTo>
                  <a:pt x="2225" y="1145"/>
                </a:lnTo>
                <a:lnTo>
                  <a:pt x="2225" y="1128"/>
                </a:lnTo>
                <a:lnTo>
                  <a:pt x="2226" y="1131"/>
                </a:lnTo>
                <a:lnTo>
                  <a:pt x="2227" y="1136"/>
                </a:lnTo>
                <a:lnTo>
                  <a:pt x="2227" y="1141"/>
                </a:lnTo>
                <a:lnTo>
                  <a:pt x="2227" y="1131"/>
                </a:lnTo>
                <a:lnTo>
                  <a:pt x="2228" y="1116"/>
                </a:lnTo>
                <a:lnTo>
                  <a:pt x="2229" y="1099"/>
                </a:lnTo>
                <a:lnTo>
                  <a:pt x="2229" y="1104"/>
                </a:lnTo>
                <a:lnTo>
                  <a:pt x="2230" y="1109"/>
                </a:lnTo>
                <a:lnTo>
                  <a:pt x="2230" y="1114"/>
                </a:lnTo>
                <a:lnTo>
                  <a:pt x="2231" y="1107"/>
                </a:lnTo>
                <a:lnTo>
                  <a:pt x="2231" y="1097"/>
                </a:lnTo>
                <a:lnTo>
                  <a:pt x="2232" y="1079"/>
                </a:lnTo>
                <a:lnTo>
                  <a:pt x="2233" y="1072"/>
                </a:lnTo>
                <a:lnTo>
                  <a:pt x="2233" y="1077"/>
                </a:lnTo>
                <a:lnTo>
                  <a:pt x="2234" y="1070"/>
                </a:lnTo>
                <a:lnTo>
                  <a:pt x="2234" y="1065"/>
                </a:lnTo>
                <a:lnTo>
                  <a:pt x="2235" y="1055"/>
                </a:lnTo>
                <a:lnTo>
                  <a:pt x="2235" y="1036"/>
                </a:lnTo>
                <a:lnTo>
                  <a:pt x="2236" y="1026"/>
                </a:lnTo>
                <a:lnTo>
                  <a:pt x="2237" y="1028"/>
                </a:lnTo>
                <a:lnTo>
                  <a:pt x="2237" y="1023"/>
                </a:lnTo>
                <a:lnTo>
                  <a:pt x="2237" y="1018"/>
                </a:lnTo>
                <a:lnTo>
                  <a:pt x="2238" y="1006"/>
                </a:lnTo>
                <a:lnTo>
                  <a:pt x="2239" y="992"/>
                </a:lnTo>
                <a:lnTo>
                  <a:pt x="2239" y="979"/>
                </a:lnTo>
                <a:lnTo>
                  <a:pt x="2240" y="979"/>
                </a:lnTo>
                <a:lnTo>
                  <a:pt x="2240" y="974"/>
                </a:lnTo>
                <a:lnTo>
                  <a:pt x="2241" y="955"/>
                </a:lnTo>
                <a:lnTo>
                  <a:pt x="2241" y="936"/>
                </a:lnTo>
                <a:lnTo>
                  <a:pt x="2242" y="921"/>
                </a:lnTo>
                <a:lnTo>
                  <a:pt x="2243" y="909"/>
                </a:lnTo>
                <a:lnTo>
                  <a:pt x="2243" y="906"/>
                </a:lnTo>
                <a:lnTo>
                  <a:pt x="2244" y="896"/>
                </a:lnTo>
                <a:lnTo>
                  <a:pt x="2244" y="896"/>
                </a:lnTo>
                <a:lnTo>
                  <a:pt x="2245" y="892"/>
                </a:lnTo>
                <a:lnTo>
                  <a:pt x="2245" y="874"/>
                </a:lnTo>
                <a:lnTo>
                  <a:pt x="2246" y="858"/>
                </a:lnTo>
                <a:lnTo>
                  <a:pt x="2247" y="852"/>
                </a:lnTo>
                <a:lnTo>
                  <a:pt x="2247" y="845"/>
                </a:lnTo>
                <a:lnTo>
                  <a:pt x="2248" y="833"/>
                </a:lnTo>
                <a:lnTo>
                  <a:pt x="2248" y="825"/>
                </a:lnTo>
                <a:lnTo>
                  <a:pt x="2249" y="816"/>
                </a:lnTo>
                <a:lnTo>
                  <a:pt x="2250" y="809"/>
                </a:lnTo>
                <a:lnTo>
                  <a:pt x="2250" y="803"/>
                </a:lnTo>
                <a:lnTo>
                  <a:pt x="2250" y="801"/>
                </a:lnTo>
                <a:lnTo>
                  <a:pt x="2251" y="801"/>
                </a:lnTo>
                <a:lnTo>
                  <a:pt x="2252" y="801"/>
                </a:lnTo>
                <a:lnTo>
                  <a:pt x="2252" y="796"/>
                </a:lnTo>
                <a:lnTo>
                  <a:pt x="2253" y="799"/>
                </a:lnTo>
                <a:lnTo>
                  <a:pt x="2253" y="799"/>
                </a:lnTo>
                <a:lnTo>
                  <a:pt x="2254" y="806"/>
                </a:lnTo>
                <a:lnTo>
                  <a:pt x="2254" y="816"/>
                </a:lnTo>
                <a:lnTo>
                  <a:pt x="2255" y="813"/>
                </a:lnTo>
                <a:lnTo>
                  <a:pt x="2256" y="813"/>
                </a:lnTo>
                <a:lnTo>
                  <a:pt x="2256" y="813"/>
                </a:lnTo>
                <a:lnTo>
                  <a:pt x="2257" y="823"/>
                </a:lnTo>
                <a:lnTo>
                  <a:pt x="2257" y="843"/>
                </a:lnTo>
                <a:lnTo>
                  <a:pt x="2258" y="840"/>
                </a:lnTo>
                <a:lnTo>
                  <a:pt x="2258" y="848"/>
                </a:lnTo>
                <a:lnTo>
                  <a:pt x="2259" y="852"/>
                </a:lnTo>
                <a:lnTo>
                  <a:pt x="2260" y="870"/>
                </a:lnTo>
                <a:lnTo>
                  <a:pt x="2260" y="882"/>
                </a:lnTo>
                <a:lnTo>
                  <a:pt x="2260" y="904"/>
                </a:lnTo>
                <a:lnTo>
                  <a:pt x="2261" y="911"/>
                </a:lnTo>
                <a:lnTo>
                  <a:pt x="2262" y="916"/>
                </a:lnTo>
                <a:lnTo>
                  <a:pt x="2262" y="921"/>
                </a:lnTo>
                <a:lnTo>
                  <a:pt x="2263" y="933"/>
                </a:lnTo>
                <a:lnTo>
                  <a:pt x="2263" y="950"/>
                </a:lnTo>
                <a:lnTo>
                  <a:pt x="2264" y="965"/>
                </a:lnTo>
                <a:lnTo>
                  <a:pt x="2264" y="974"/>
                </a:lnTo>
                <a:lnTo>
                  <a:pt x="2265" y="974"/>
                </a:lnTo>
                <a:lnTo>
                  <a:pt x="2266" y="977"/>
                </a:lnTo>
                <a:lnTo>
                  <a:pt x="2266" y="992"/>
                </a:lnTo>
                <a:lnTo>
                  <a:pt x="2267" y="1009"/>
                </a:lnTo>
                <a:lnTo>
                  <a:pt x="2267" y="1026"/>
                </a:lnTo>
                <a:lnTo>
                  <a:pt x="2268" y="1021"/>
                </a:lnTo>
                <a:lnTo>
                  <a:pt x="2268" y="1016"/>
                </a:lnTo>
                <a:lnTo>
                  <a:pt x="2269" y="1016"/>
                </a:lnTo>
                <a:lnTo>
                  <a:pt x="2270" y="1031"/>
                </a:lnTo>
                <a:lnTo>
                  <a:pt x="2270" y="1045"/>
                </a:lnTo>
                <a:lnTo>
                  <a:pt x="2270" y="1063"/>
                </a:lnTo>
                <a:lnTo>
                  <a:pt x="2271" y="1070"/>
                </a:lnTo>
                <a:lnTo>
                  <a:pt x="2272" y="1063"/>
                </a:lnTo>
                <a:lnTo>
                  <a:pt x="2272" y="1058"/>
                </a:lnTo>
                <a:lnTo>
                  <a:pt x="2273" y="1058"/>
                </a:lnTo>
                <a:lnTo>
                  <a:pt x="2273" y="1065"/>
                </a:lnTo>
                <a:lnTo>
                  <a:pt x="2274" y="1070"/>
                </a:lnTo>
                <a:lnTo>
                  <a:pt x="2274" y="1065"/>
                </a:lnTo>
                <a:lnTo>
                  <a:pt x="2275" y="1065"/>
                </a:lnTo>
                <a:lnTo>
                  <a:pt x="2276" y="1070"/>
                </a:lnTo>
                <a:lnTo>
                  <a:pt x="2276" y="1075"/>
                </a:lnTo>
                <a:lnTo>
                  <a:pt x="2277" y="1075"/>
                </a:lnTo>
                <a:lnTo>
                  <a:pt x="2277" y="1077"/>
                </a:lnTo>
                <a:lnTo>
                  <a:pt x="2278" y="1075"/>
                </a:lnTo>
                <a:lnTo>
                  <a:pt x="2278" y="1075"/>
                </a:lnTo>
                <a:lnTo>
                  <a:pt x="2279" y="1072"/>
                </a:lnTo>
                <a:lnTo>
                  <a:pt x="2280" y="1075"/>
                </a:lnTo>
                <a:lnTo>
                  <a:pt x="2280" y="1077"/>
                </a:lnTo>
                <a:lnTo>
                  <a:pt x="2280" y="1085"/>
                </a:lnTo>
                <a:lnTo>
                  <a:pt x="2281" y="1070"/>
                </a:lnTo>
                <a:lnTo>
                  <a:pt x="2282" y="1058"/>
                </a:lnTo>
                <a:lnTo>
                  <a:pt x="2282" y="1050"/>
                </a:lnTo>
                <a:lnTo>
                  <a:pt x="2283" y="1048"/>
                </a:lnTo>
                <a:lnTo>
                  <a:pt x="2283" y="1055"/>
                </a:lnTo>
                <a:lnTo>
                  <a:pt x="2284" y="1065"/>
                </a:lnTo>
                <a:lnTo>
                  <a:pt x="2284" y="1058"/>
                </a:lnTo>
                <a:lnTo>
                  <a:pt x="2285" y="1055"/>
                </a:lnTo>
                <a:lnTo>
                  <a:pt x="2286" y="1052"/>
                </a:lnTo>
                <a:lnTo>
                  <a:pt x="2286" y="1055"/>
                </a:lnTo>
                <a:lnTo>
                  <a:pt x="2287" y="1055"/>
                </a:lnTo>
                <a:lnTo>
                  <a:pt x="2287" y="1048"/>
                </a:lnTo>
                <a:lnTo>
                  <a:pt x="2288" y="1045"/>
                </a:lnTo>
                <a:lnTo>
                  <a:pt x="2288" y="1040"/>
                </a:lnTo>
                <a:lnTo>
                  <a:pt x="2289" y="1033"/>
                </a:lnTo>
                <a:lnTo>
                  <a:pt x="2290" y="1028"/>
                </a:lnTo>
                <a:lnTo>
                  <a:pt x="2290" y="1040"/>
                </a:lnTo>
                <a:lnTo>
                  <a:pt x="2290" y="1050"/>
                </a:lnTo>
                <a:lnTo>
                  <a:pt x="2291" y="1052"/>
                </a:lnTo>
                <a:lnTo>
                  <a:pt x="2292" y="1043"/>
                </a:lnTo>
                <a:lnTo>
                  <a:pt x="2292" y="1028"/>
                </a:lnTo>
                <a:lnTo>
                  <a:pt x="2293" y="1021"/>
                </a:lnTo>
                <a:lnTo>
                  <a:pt x="2293" y="1014"/>
                </a:lnTo>
                <a:lnTo>
                  <a:pt x="2294" y="1004"/>
                </a:lnTo>
                <a:lnTo>
                  <a:pt x="2294" y="989"/>
                </a:lnTo>
                <a:lnTo>
                  <a:pt x="2295" y="958"/>
                </a:lnTo>
                <a:lnTo>
                  <a:pt x="2296" y="928"/>
                </a:lnTo>
                <a:lnTo>
                  <a:pt x="2296" y="899"/>
                </a:lnTo>
                <a:lnTo>
                  <a:pt x="2297" y="882"/>
                </a:lnTo>
                <a:lnTo>
                  <a:pt x="2297" y="858"/>
                </a:lnTo>
                <a:lnTo>
                  <a:pt x="2298" y="828"/>
                </a:lnTo>
                <a:lnTo>
                  <a:pt x="2298" y="779"/>
                </a:lnTo>
                <a:lnTo>
                  <a:pt x="2299" y="716"/>
                </a:lnTo>
                <a:lnTo>
                  <a:pt x="2300" y="667"/>
                </a:lnTo>
                <a:lnTo>
                  <a:pt x="2300" y="645"/>
                </a:lnTo>
                <a:lnTo>
                  <a:pt x="2300" y="655"/>
                </a:lnTo>
                <a:lnTo>
                  <a:pt x="2301" y="687"/>
                </a:lnTo>
                <a:lnTo>
                  <a:pt x="2302" y="738"/>
                </a:lnTo>
                <a:lnTo>
                  <a:pt x="2302" y="806"/>
                </a:lnTo>
                <a:lnTo>
                  <a:pt x="2303" y="877"/>
                </a:lnTo>
                <a:lnTo>
                  <a:pt x="2303" y="965"/>
                </a:lnTo>
                <a:lnTo>
                  <a:pt x="2304" y="1072"/>
                </a:lnTo>
                <a:lnTo>
                  <a:pt x="2304" y="1199"/>
                </a:lnTo>
                <a:lnTo>
                  <a:pt x="2305" y="1348"/>
                </a:lnTo>
                <a:lnTo>
                  <a:pt x="2306" y="1497"/>
                </a:lnTo>
                <a:lnTo>
                  <a:pt x="2306" y="1626"/>
                </a:lnTo>
                <a:lnTo>
                  <a:pt x="2307" y="1690"/>
                </a:lnTo>
                <a:lnTo>
                  <a:pt x="2307" y="1702"/>
                </a:lnTo>
                <a:lnTo>
                  <a:pt x="2308" y="1668"/>
                </a:lnTo>
                <a:lnTo>
                  <a:pt x="2308" y="1614"/>
                </a:lnTo>
                <a:lnTo>
                  <a:pt x="2309" y="1561"/>
                </a:lnTo>
                <a:lnTo>
                  <a:pt x="2310" y="1543"/>
                </a:lnTo>
                <a:lnTo>
                  <a:pt x="2310" y="1556"/>
                </a:lnTo>
                <a:lnTo>
                  <a:pt x="2310" y="1575"/>
                </a:lnTo>
                <a:lnTo>
                  <a:pt x="2311" y="1587"/>
                </a:lnTo>
                <a:lnTo>
                  <a:pt x="2312" y="1573"/>
                </a:lnTo>
                <a:lnTo>
                  <a:pt x="2312" y="1568"/>
                </a:lnTo>
                <a:lnTo>
                  <a:pt x="2313" y="1561"/>
                </a:lnTo>
                <a:lnTo>
                  <a:pt x="2313" y="1565"/>
                </a:lnTo>
                <a:lnTo>
                  <a:pt x="2314" y="1563"/>
                </a:lnTo>
                <a:lnTo>
                  <a:pt x="2314" y="1531"/>
                </a:lnTo>
                <a:lnTo>
                  <a:pt x="2315" y="1480"/>
                </a:lnTo>
                <a:lnTo>
                  <a:pt x="2316" y="1456"/>
                </a:lnTo>
                <a:lnTo>
                  <a:pt x="2316" y="1438"/>
                </a:lnTo>
                <a:lnTo>
                  <a:pt x="2317" y="1421"/>
                </a:lnTo>
                <a:lnTo>
                  <a:pt x="2317" y="1414"/>
                </a:lnTo>
                <a:lnTo>
                  <a:pt x="2318" y="1390"/>
                </a:lnTo>
                <a:lnTo>
                  <a:pt x="2318" y="1360"/>
                </a:lnTo>
                <a:lnTo>
                  <a:pt x="2319" y="1324"/>
                </a:lnTo>
                <a:lnTo>
                  <a:pt x="2320" y="1304"/>
                </a:lnTo>
                <a:lnTo>
                  <a:pt x="2320" y="1287"/>
                </a:lnTo>
                <a:lnTo>
                  <a:pt x="2320" y="1258"/>
                </a:lnTo>
                <a:lnTo>
                  <a:pt x="2321" y="1238"/>
                </a:lnTo>
                <a:lnTo>
                  <a:pt x="2322" y="1236"/>
                </a:lnTo>
                <a:lnTo>
                  <a:pt x="2322" y="1223"/>
                </a:lnTo>
                <a:lnTo>
                  <a:pt x="2323" y="1221"/>
                </a:lnTo>
                <a:lnTo>
                  <a:pt x="2323" y="1214"/>
                </a:lnTo>
                <a:lnTo>
                  <a:pt x="2324" y="1199"/>
                </a:lnTo>
                <a:lnTo>
                  <a:pt x="2324" y="1177"/>
                </a:lnTo>
                <a:lnTo>
                  <a:pt x="2325" y="1155"/>
                </a:lnTo>
                <a:lnTo>
                  <a:pt x="2326" y="1145"/>
                </a:lnTo>
                <a:lnTo>
                  <a:pt x="2326" y="1136"/>
                </a:lnTo>
                <a:lnTo>
                  <a:pt x="2327" y="1150"/>
                </a:lnTo>
                <a:lnTo>
                  <a:pt x="2327" y="1145"/>
                </a:lnTo>
                <a:lnTo>
                  <a:pt x="2328" y="1133"/>
                </a:lnTo>
                <a:lnTo>
                  <a:pt x="2328" y="1123"/>
                </a:lnTo>
                <a:lnTo>
                  <a:pt x="2329" y="1109"/>
                </a:lnTo>
                <a:lnTo>
                  <a:pt x="2330" y="1114"/>
                </a:lnTo>
                <a:lnTo>
                  <a:pt x="2330" y="1126"/>
                </a:lnTo>
                <a:lnTo>
                  <a:pt x="2330" y="1126"/>
                </a:lnTo>
                <a:lnTo>
                  <a:pt x="2331" y="1121"/>
                </a:lnTo>
                <a:lnTo>
                  <a:pt x="2332" y="1099"/>
                </a:lnTo>
                <a:lnTo>
                  <a:pt x="2332" y="1082"/>
                </a:lnTo>
                <a:lnTo>
                  <a:pt x="2333" y="1089"/>
                </a:lnTo>
                <a:lnTo>
                  <a:pt x="2333" y="1089"/>
                </a:lnTo>
                <a:lnTo>
                  <a:pt x="2334" y="1101"/>
                </a:lnTo>
                <a:lnTo>
                  <a:pt x="2334" y="1097"/>
                </a:lnTo>
                <a:lnTo>
                  <a:pt x="2335" y="1087"/>
                </a:lnTo>
                <a:lnTo>
                  <a:pt x="2336" y="1072"/>
                </a:lnTo>
                <a:lnTo>
                  <a:pt x="2336" y="1075"/>
                </a:lnTo>
                <a:lnTo>
                  <a:pt x="2337" y="1082"/>
                </a:lnTo>
                <a:lnTo>
                  <a:pt x="2337" y="1085"/>
                </a:lnTo>
                <a:lnTo>
                  <a:pt x="2338" y="1072"/>
                </a:lnTo>
                <a:lnTo>
                  <a:pt x="2338" y="1063"/>
                </a:lnTo>
                <a:lnTo>
                  <a:pt x="2339" y="1045"/>
                </a:lnTo>
                <a:lnTo>
                  <a:pt x="2340" y="1055"/>
                </a:lnTo>
                <a:lnTo>
                  <a:pt x="2340" y="1040"/>
                </a:lnTo>
                <a:lnTo>
                  <a:pt x="2340" y="1040"/>
                </a:lnTo>
                <a:lnTo>
                  <a:pt x="2341" y="1026"/>
                </a:lnTo>
                <a:lnTo>
                  <a:pt x="2342" y="1011"/>
                </a:lnTo>
                <a:lnTo>
                  <a:pt x="2342" y="992"/>
                </a:lnTo>
                <a:lnTo>
                  <a:pt x="2343" y="984"/>
                </a:lnTo>
                <a:lnTo>
                  <a:pt x="2343" y="984"/>
                </a:lnTo>
                <a:lnTo>
                  <a:pt x="2344" y="974"/>
                </a:lnTo>
                <a:lnTo>
                  <a:pt x="2344" y="962"/>
                </a:lnTo>
                <a:lnTo>
                  <a:pt x="2345" y="948"/>
                </a:lnTo>
                <a:lnTo>
                  <a:pt x="2346" y="923"/>
                </a:lnTo>
                <a:lnTo>
                  <a:pt x="2346" y="911"/>
                </a:lnTo>
                <a:lnTo>
                  <a:pt x="2347" y="896"/>
                </a:lnTo>
                <a:lnTo>
                  <a:pt x="2347" y="882"/>
                </a:lnTo>
                <a:lnTo>
                  <a:pt x="2348" y="870"/>
                </a:lnTo>
                <a:lnTo>
                  <a:pt x="2348" y="852"/>
                </a:lnTo>
                <a:lnTo>
                  <a:pt x="2349" y="825"/>
                </a:lnTo>
                <a:lnTo>
                  <a:pt x="2350" y="811"/>
                </a:lnTo>
                <a:lnTo>
                  <a:pt x="2350" y="801"/>
                </a:lnTo>
                <a:lnTo>
                  <a:pt x="2350" y="782"/>
                </a:lnTo>
                <a:lnTo>
                  <a:pt x="2351" y="760"/>
                </a:lnTo>
                <a:lnTo>
                  <a:pt x="2352" y="743"/>
                </a:lnTo>
                <a:lnTo>
                  <a:pt x="2352" y="731"/>
                </a:lnTo>
                <a:lnTo>
                  <a:pt x="2353" y="721"/>
                </a:lnTo>
                <a:lnTo>
                  <a:pt x="2353" y="706"/>
                </a:lnTo>
                <a:lnTo>
                  <a:pt x="2354" y="694"/>
                </a:lnTo>
                <a:lnTo>
                  <a:pt x="2354" y="677"/>
                </a:lnTo>
                <a:lnTo>
                  <a:pt x="2355" y="672"/>
                </a:lnTo>
                <a:lnTo>
                  <a:pt x="2356" y="655"/>
                </a:lnTo>
                <a:lnTo>
                  <a:pt x="2356" y="662"/>
                </a:lnTo>
                <a:lnTo>
                  <a:pt x="2357" y="665"/>
                </a:lnTo>
                <a:lnTo>
                  <a:pt x="2357" y="665"/>
                </a:lnTo>
                <a:lnTo>
                  <a:pt x="2358" y="662"/>
                </a:lnTo>
                <a:lnTo>
                  <a:pt x="2358" y="652"/>
                </a:lnTo>
                <a:lnTo>
                  <a:pt x="2359" y="650"/>
                </a:lnTo>
                <a:lnTo>
                  <a:pt x="2360" y="655"/>
                </a:lnTo>
                <a:lnTo>
                  <a:pt x="2360" y="665"/>
                </a:lnTo>
                <a:lnTo>
                  <a:pt x="2360" y="674"/>
                </a:lnTo>
                <a:lnTo>
                  <a:pt x="2361" y="679"/>
                </a:lnTo>
                <a:lnTo>
                  <a:pt x="2362" y="679"/>
                </a:lnTo>
                <a:lnTo>
                  <a:pt x="2362" y="682"/>
                </a:lnTo>
                <a:lnTo>
                  <a:pt x="2363" y="694"/>
                </a:lnTo>
                <a:lnTo>
                  <a:pt x="2363" y="721"/>
                </a:lnTo>
                <a:lnTo>
                  <a:pt x="2364" y="735"/>
                </a:lnTo>
                <a:lnTo>
                  <a:pt x="2364" y="740"/>
                </a:lnTo>
                <a:lnTo>
                  <a:pt x="2365" y="750"/>
                </a:lnTo>
                <a:lnTo>
                  <a:pt x="2366" y="760"/>
                </a:lnTo>
                <a:lnTo>
                  <a:pt x="2366" y="774"/>
                </a:lnTo>
                <a:lnTo>
                  <a:pt x="2367" y="796"/>
                </a:lnTo>
                <a:lnTo>
                  <a:pt x="2367" y="821"/>
                </a:lnTo>
                <a:lnTo>
                  <a:pt x="2368" y="833"/>
                </a:lnTo>
                <a:lnTo>
                  <a:pt x="2368" y="838"/>
                </a:lnTo>
                <a:lnTo>
                  <a:pt x="2369" y="850"/>
                </a:lnTo>
                <a:lnTo>
                  <a:pt x="2370" y="874"/>
                </a:lnTo>
                <a:lnTo>
                  <a:pt x="2370" y="882"/>
                </a:lnTo>
                <a:lnTo>
                  <a:pt x="2370" y="904"/>
                </a:lnTo>
                <a:lnTo>
                  <a:pt x="2371" y="916"/>
                </a:lnTo>
                <a:lnTo>
                  <a:pt x="2372" y="921"/>
                </a:lnTo>
                <a:lnTo>
                  <a:pt x="2372" y="923"/>
                </a:lnTo>
                <a:lnTo>
                  <a:pt x="2373" y="933"/>
                </a:lnTo>
                <a:lnTo>
                  <a:pt x="2373" y="952"/>
                </a:lnTo>
                <a:lnTo>
                  <a:pt x="2374" y="972"/>
                </a:lnTo>
                <a:lnTo>
                  <a:pt x="2374" y="989"/>
                </a:lnTo>
                <a:lnTo>
                  <a:pt x="2375" y="994"/>
                </a:lnTo>
                <a:lnTo>
                  <a:pt x="2376" y="994"/>
                </a:lnTo>
                <a:lnTo>
                  <a:pt x="2376" y="1004"/>
                </a:lnTo>
                <a:lnTo>
                  <a:pt x="2377" y="1023"/>
                </a:lnTo>
                <a:lnTo>
                  <a:pt x="2377" y="1045"/>
                </a:lnTo>
                <a:lnTo>
                  <a:pt x="2378" y="1052"/>
                </a:lnTo>
                <a:lnTo>
                  <a:pt x="2378" y="1048"/>
                </a:lnTo>
                <a:lnTo>
                  <a:pt x="2379" y="1050"/>
                </a:lnTo>
                <a:lnTo>
                  <a:pt x="2380" y="1048"/>
                </a:lnTo>
                <a:lnTo>
                  <a:pt x="2380" y="1060"/>
                </a:lnTo>
                <a:lnTo>
                  <a:pt x="2380" y="1070"/>
                </a:lnTo>
                <a:lnTo>
                  <a:pt x="2381" y="1067"/>
                </a:lnTo>
                <a:lnTo>
                  <a:pt x="2382" y="1058"/>
                </a:lnTo>
                <a:lnTo>
                  <a:pt x="2382" y="1052"/>
                </a:lnTo>
                <a:lnTo>
                  <a:pt x="2383" y="1055"/>
                </a:lnTo>
                <a:lnTo>
                  <a:pt x="2383" y="1065"/>
                </a:lnTo>
                <a:lnTo>
                  <a:pt x="2384" y="1072"/>
                </a:lnTo>
                <a:lnTo>
                  <a:pt x="2384" y="1079"/>
                </a:lnTo>
                <a:lnTo>
                  <a:pt x="2385" y="1079"/>
                </a:lnTo>
                <a:lnTo>
                  <a:pt x="2386" y="1075"/>
                </a:lnTo>
                <a:lnTo>
                  <a:pt x="2386" y="1085"/>
                </a:lnTo>
                <a:lnTo>
                  <a:pt x="2387" y="1092"/>
                </a:lnTo>
                <a:lnTo>
                  <a:pt x="2387" y="1097"/>
                </a:lnTo>
                <a:lnTo>
                  <a:pt x="2388" y="1094"/>
                </a:lnTo>
                <a:lnTo>
                  <a:pt x="2388" y="1085"/>
                </a:lnTo>
                <a:lnTo>
                  <a:pt x="2389" y="1075"/>
                </a:lnTo>
                <a:lnTo>
                  <a:pt x="2390" y="1085"/>
                </a:lnTo>
                <a:lnTo>
                  <a:pt x="2390" y="1085"/>
                </a:lnTo>
                <a:lnTo>
                  <a:pt x="2390" y="1094"/>
                </a:lnTo>
                <a:lnTo>
                  <a:pt x="2391" y="1092"/>
                </a:lnTo>
                <a:lnTo>
                  <a:pt x="2392" y="1085"/>
                </a:lnTo>
                <a:lnTo>
                  <a:pt x="2392" y="1079"/>
                </a:lnTo>
                <a:lnTo>
                  <a:pt x="2393" y="1082"/>
                </a:lnTo>
                <a:lnTo>
                  <a:pt x="2393" y="1089"/>
                </a:lnTo>
                <a:lnTo>
                  <a:pt x="2394" y="1097"/>
                </a:lnTo>
                <a:lnTo>
                  <a:pt x="2394" y="1092"/>
                </a:lnTo>
                <a:lnTo>
                  <a:pt x="2395" y="1092"/>
                </a:lnTo>
                <a:lnTo>
                  <a:pt x="2396" y="1087"/>
                </a:lnTo>
                <a:lnTo>
                  <a:pt x="2396" y="1082"/>
                </a:lnTo>
                <a:lnTo>
                  <a:pt x="2397" y="1085"/>
                </a:lnTo>
                <a:lnTo>
                  <a:pt x="2397" y="1099"/>
                </a:lnTo>
                <a:lnTo>
                  <a:pt x="2398" y="1107"/>
                </a:lnTo>
                <a:lnTo>
                  <a:pt x="2398" y="1107"/>
                </a:lnTo>
                <a:lnTo>
                  <a:pt x="2399" y="1104"/>
                </a:lnTo>
                <a:lnTo>
                  <a:pt x="2400" y="1099"/>
                </a:lnTo>
                <a:lnTo>
                  <a:pt x="2400" y="1104"/>
                </a:lnTo>
                <a:lnTo>
                  <a:pt x="2400" y="1116"/>
                </a:lnTo>
                <a:lnTo>
                  <a:pt x="2401" y="1107"/>
                </a:lnTo>
                <a:lnTo>
                  <a:pt x="2402" y="1101"/>
                </a:lnTo>
                <a:lnTo>
                  <a:pt x="2402" y="1101"/>
                </a:lnTo>
                <a:lnTo>
                  <a:pt x="2403" y="1111"/>
                </a:lnTo>
                <a:lnTo>
                  <a:pt x="2403" y="1123"/>
                </a:lnTo>
                <a:lnTo>
                  <a:pt x="2404" y="1133"/>
                </a:lnTo>
                <a:lnTo>
                  <a:pt x="2404" y="1141"/>
                </a:lnTo>
                <a:lnTo>
                  <a:pt x="2405" y="1141"/>
                </a:lnTo>
                <a:lnTo>
                  <a:pt x="2406" y="1133"/>
                </a:lnTo>
                <a:lnTo>
                  <a:pt x="2406" y="1136"/>
                </a:lnTo>
                <a:lnTo>
                  <a:pt x="2407" y="1136"/>
                </a:lnTo>
                <a:lnTo>
                  <a:pt x="2407" y="1141"/>
                </a:lnTo>
                <a:lnTo>
                  <a:pt x="2408" y="1145"/>
                </a:lnTo>
                <a:lnTo>
                  <a:pt x="2408" y="1141"/>
                </a:lnTo>
                <a:lnTo>
                  <a:pt x="2409" y="1138"/>
                </a:lnTo>
                <a:lnTo>
                  <a:pt x="2410" y="1141"/>
                </a:lnTo>
                <a:lnTo>
                  <a:pt x="2410" y="1148"/>
                </a:lnTo>
                <a:lnTo>
                  <a:pt x="2410" y="1158"/>
                </a:lnTo>
                <a:lnTo>
                  <a:pt x="2411" y="1158"/>
                </a:lnTo>
                <a:lnTo>
                  <a:pt x="2412" y="1155"/>
                </a:lnTo>
                <a:lnTo>
                  <a:pt x="2412" y="1155"/>
                </a:lnTo>
                <a:lnTo>
                  <a:pt x="2413" y="1167"/>
                </a:lnTo>
                <a:lnTo>
                  <a:pt x="2413" y="1172"/>
                </a:lnTo>
                <a:lnTo>
                  <a:pt x="2414" y="1172"/>
                </a:lnTo>
                <a:lnTo>
                  <a:pt x="2415" y="1167"/>
                </a:lnTo>
                <a:lnTo>
                  <a:pt x="2415" y="1165"/>
                </a:lnTo>
                <a:lnTo>
                  <a:pt x="2416" y="1155"/>
                </a:lnTo>
                <a:lnTo>
                  <a:pt x="2416" y="1160"/>
                </a:lnTo>
                <a:lnTo>
                  <a:pt x="2417" y="1167"/>
                </a:lnTo>
                <a:lnTo>
                  <a:pt x="2417" y="1185"/>
                </a:lnTo>
                <a:lnTo>
                  <a:pt x="2418" y="1189"/>
                </a:lnTo>
                <a:lnTo>
                  <a:pt x="2419" y="1182"/>
                </a:lnTo>
                <a:lnTo>
                  <a:pt x="2419" y="1175"/>
                </a:lnTo>
                <a:lnTo>
                  <a:pt x="2420" y="1175"/>
                </a:lnTo>
                <a:lnTo>
                  <a:pt x="2420" y="1177"/>
                </a:lnTo>
                <a:lnTo>
                  <a:pt x="2421" y="1189"/>
                </a:lnTo>
                <a:lnTo>
                  <a:pt x="2421" y="1187"/>
                </a:lnTo>
                <a:lnTo>
                  <a:pt x="2422" y="1177"/>
                </a:lnTo>
                <a:lnTo>
                  <a:pt x="2422" y="1179"/>
                </a:lnTo>
                <a:lnTo>
                  <a:pt x="2423" y="1187"/>
                </a:lnTo>
                <a:lnTo>
                  <a:pt x="2423" y="1187"/>
                </a:lnTo>
                <a:lnTo>
                  <a:pt x="2424" y="1189"/>
                </a:lnTo>
                <a:lnTo>
                  <a:pt x="2425" y="1194"/>
                </a:lnTo>
                <a:lnTo>
                  <a:pt x="2425" y="1182"/>
                </a:lnTo>
                <a:lnTo>
                  <a:pt x="2426" y="1177"/>
                </a:lnTo>
                <a:lnTo>
                  <a:pt x="2426" y="1187"/>
                </a:lnTo>
                <a:lnTo>
                  <a:pt x="2427" y="1194"/>
                </a:lnTo>
                <a:lnTo>
                  <a:pt x="2427" y="1199"/>
                </a:lnTo>
                <a:lnTo>
                  <a:pt x="2428" y="1201"/>
                </a:lnTo>
                <a:lnTo>
                  <a:pt x="2429" y="1194"/>
                </a:lnTo>
                <a:lnTo>
                  <a:pt x="2429" y="1194"/>
                </a:lnTo>
                <a:lnTo>
                  <a:pt x="2430" y="1194"/>
                </a:lnTo>
                <a:lnTo>
                  <a:pt x="2430" y="1192"/>
                </a:lnTo>
                <a:lnTo>
                  <a:pt x="2431" y="1197"/>
                </a:lnTo>
                <a:lnTo>
                  <a:pt x="2431" y="1194"/>
                </a:lnTo>
                <a:lnTo>
                  <a:pt x="2432" y="1189"/>
                </a:lnTo>
                <a:lnTo>
                  <a:pt x="2432" y="1179"/>
                </a:lnTo>
                <a:lnTo>
                  <a:pt x="2433" y="1185"/>
                </a:lnTo>
                <a:lnTo>
                  <a:pt x="2433" y="1194"/>
                </a:lnTo>
                <a:lnTo>
                  <a:pt x="2434" y="1207"/>
                </a:lnTo>
                <a:lnTo>
                  <a:pt x="2435" y="1204"/>
                </a:lnTo>
                <a:lnTo>
                  <a:pt x="2435" y="1197"/>
                </a:lnTo>
                <a:lnTo>
                  <a:pt x="2436" y="1185"/>
                </a:lnTo>
                <a:lnTo>
                  <a:pt x="2436" y="1185"/>
                </a:lnTo>
                <a:lnTo>
                  <a:pt x="2437" y="1192"/>
                </a:lnTo>
                <a:lnTo>
                  <a:pt x="2437" y="1207"/>
                </a:lnTo>
                <a:lnTo>
                  <a:pt x="2438" y="1204"/>
                </a:lnTo>
                <a:lnTo>
                  <a:pt x="2439" y="1199"/>
                </a:lnTo>
                <a:lnTo>
                  <a:pt x="2439" y="1189"/>
                </a:lnTo>
                <a:lnTo>
                  <a:pt x="2440" y="1185"/>
                </a:lnTo>
                <a:lnTo>
                  <a:pt x="2440" y="1187"/>
                </a:lnTo>
                <a:lnTo>
                  <a:pt x="2441" y="1192"/>
                </a:lnTo>
                <a:lnTo>
                  <a:pt x="2441" y="1194"/>
                </a:lnTo>
                <a:lnTo>
                  <a:pt x="2442" y="1192"/>
                </a:lnTo>
                <a:lnTo>
                  <a:pt x="2442" y="1182"/>
                </a:lnTo>
                <a:lnTo>
                  <a:pt x="2443" y="1187"/>
                </a:lnTo>
                <a:lnTo>
                  <a:pt x="2443" y="1192"/>
                </a:lnTo>
                <a:lnTo>
                  <a:pt x="2444" y="1189"/>
                </a:lnTo>
                <a:lnTo>
                  <a:pt x="2445" y="1192"/>
                </a:lnTo>
                <a:lnTo>
                  <a:pt x="2445" y="1187"/>
                </a:lnTo>
                <a:lnTo>
                  <a:pt x="2446" y="1194"/>
                </a:lnTo>
                <a:lnTo>
                  <a:pt x="2446" y="1199"/>
                </a:lnTo>
                <a:lnTo>
                  <a:pt x="2447" y="1207"/>
                </a:lnTo>
                <a:lnTo>
                  <a:pt x="2447" y="1216"/>
                </a:lnTo>
                <a:lnTo>
                  <a:pt x="2448" y="1207"/>
                </a:lnTo>
                <a:lnTo>
                  <a:pt x="2449" y="1197"/>
                </a:lnTo>
                <a:lnTo>
                  <a:pt x="2449" y="1192"/>
                </a:lnTo>
                <a:lnTo>
                  <a:pt x="2450" y="1187"/>
                </a:lnTo>
                <a:lnTo>
                  <a:pt x="2450" y="1187"/>
                </a:lnTo>
                <a:lnTo>
                  <a:pt x="2451" y="1189"/>
                </a:lnTo>
                <a:lnTo>
                  <a:pt x="2451" y="1192"/>
                </a:lnTo>
                <a:lnTo>
                  <a:pt x="2452" y="1197"/>
                </a:lnTo>
                <a:lnTo>
                  <a:pt x="2452" y="1189"/>
                </a:lnTo>
                <a:lnTo>
                  <a:pt x="2453" y="1185"/>
                </a:lnTo>
                <a:lnTo>
                  <a:pt x="2453" y="1185"/>
                </a:lnTo>
                <a:lnTo>
                  <a:pt x="2454" y="1194"/>
                </a:lnTo>
                <a:lnTo>
                  <a:pt x="2455" y="1194"/>
                </a:lnTo>
                <a:lnTo>
                  <a:pt x="2455" y="1185"/>
                </a:lnTo>
                <a:lnTo>
                  <a:pt x="2456" y="1179"/>
                </a:lnTo>
                <a:lnTo>
                  <a:pt x="2456" y="1179"/>
                </a:lnTo>
                <a:lnTo>
                  <a:pt x="2457" y="1187"/>
                </a:lnTo>
                <a:lnTo>
                  <a:pt x="2457" y="1192"/>
                </a:lnTo>
                <a:lnTo>
                  <a:pt x="2458" y="1192"/>
                </a:lnTo>
                <a:lnTo>
                  <a:pt x="2459" y="1185"/>
                </a:lnTo>
                <a:lnTo>
                  <a:pt x="2459" y="1179"/>
                </a:lnTo>
                <a:lnTo>
                  <a:pt x="2460" y="1187"/>
                </a:lnTo>
                <a:lnTo>
                  <a:pt x="2460" y="1194"/>
                </a:lnTo>
                <a:lnTo>
                  <a:pt x="2461" y="1209"/>
                </a:lnTo>
                <a:lnTo>
                  <a:pt x="2461" y="1209"/>
                </a:lnTo>
                <a:lnTo>
                  <a:pt x="2462" y="1201"/>
                </a:lnTo>
                <a:lnTo>
                  <a:pt x="2462" y="1187"/>
                </a:lnTo>
                <a:lnTo>
                  <a:pt x="2463" y="1185"/>
                </a:lnTo>
                <a:lnTo>
                  <a:pt x="2463" y="1189"/>
                </a:lnTo>
                <a:lnTo>
                  <a:pt x="2464" y="1192"/>
                </a:lnTo>
                <a:lnTo>
                  <a:pt x="2465" y="1189"/>
                </a:lnTo>
                <a:lnTo>
                  <a:pt x="2465" y="1177"/>
                </a:lnTo>
                <a:lnTo>
                  <a:pt x="2466" y="1179"/>
                </a:lnTo>
                <a:lnTo>
                  <a:pt x="2466" y="1172"/>
                </a:lnTo>
                <a:lnTo>
                  <a:pt x="2467" y="1172"/>
                </a:lnTo>
                <a:lnTo>
                  <a:pt x="2467" y="1182"/>
                </a:lnTo>
                <a:lnTo>
                  <a:pt x="2468" y="1187"/>
                </a:lnTo>
                <a:lnTo>
                  <a:pt x="2469" y="1185"/>
                </a:lnTo>
                <a:lnTo>
                  <a:pt x="2469" y="1177"/>
                </a:lnTo>
                <a:lnTo>
                  <a:pt x="2470" y="1179"/>
                </a:lnTo>
                <a:lnTo>
                  <a:pt x="2470" y="1187"/>
                </a:lnTo>
                <a:lnTo>
                  <a:pt x="2471" y="1187"/>
                </a:lnTo>
                <a:lnTo>
                  <a:pt x="2471" y="1182"/>
                </a:lnTo>
                <a:lnTo>
                  <a:pt x="2472" y="1177"/>
                </a:lnTo>
                <a:lnTo>
                  <a:pt x="2472" y="1177"/>
                </a:lnTo>
                <a:lnTo>
                  <a:pt x="2473" y="1170"/>
                </a:lnTo>
                <a:lnTo>
                  <a:pt x="2473" y="1192"/>
                </a:lnTo>
                <a:lnTo>
                  <a:pt x="2474" y="1194"/>
                </a:lnTo>
                <a:lnTo>
                  <a:pt x="2475" y="1187"/>
                </a:lnTo>
                <a:lnTo>
                  <a:pt x="2475" y="1177"/>
                </a:lnTo>
                <a:lnTo>
                  <a:pt x="2476" y="1165"/>
                </a:lnTo>
                <a:lnTo>
                  <a:pt x="2476" y="1170"/>
                </a:lnTo>
                <a:lnTo>
                  <a:pt x="2477" y="1179"/>
                </a:lnTo>
                <a:lnTo>
                  <a:pt x="2477" y="1182"/>
                </a:lnTo>
                <a:lnTo>
                  <a:pt x="2478" y="1185"/>
                </a:lnTo>
                <a:lnTo>
                  <a:pt x="2479" y="1177"/>
                </a:lnTo>
                <a:lnTo>
                  <a:pt x="2479" y="1177"/>
                </a:lnTo>
                <a:lnTo>
                  <a:pt x="2480" y="1172"/>
                </a:lnTo>
                <a:lnTo>
                  <a:pt x="2480" y="1182"/>
                </a:lnTo>
                <a:lnTo>
                  <a:pt x="2481" y="1179"/>
                </a:lnTo>
                <a:lnTo>
                  <a:pt x="2481" y="1177"/>
                </a:lnTo>
                <a:lnTo>
                  <a:pt x="2482" y="1167"/>
                </a:lnTo>
                <a:lnTo>
                  <a:pt x="2482" y="1155"/>
                </a:lnTo>
                <a:lnTo>
                  <a:pt x="2483" y="1163"/>
                </a:lnTo>
                <a:lnTo>
                  <a:pt x="2483" y="1172"/>
                </a:lnTo>
                <a:lnTo>
                  <a:pt x="2484" y="1185"/>
                </a:lnTo>
                <a:lnTo>
                  <a:pt x="2485" y="1179"/>
                </a:lnTo>
                <a:lnTo>
                  <a:pt x="2485" y="1170"/>
                </a:lnTo>
                <a:lnTo>
                  <a:pt x="2486" y="1158"/>
                </a:lnTo>
                <a:lnTo>
                  <a:pt x="2486" y="1163"/>
                </a:lnTo>
                <a:lnTo>
                  <a:pt x="2487" y="1172"/>
                </a:lnTo>
                <a:lnTo>
                  <a:pt x="2487" y="1179"/>
                </a:lnTo>
                <a:lnTo>
                  <a:pt x="2488" y="1175"/>
                </a:lnTo>
                <a:lnTo>
                  <a:pt x="2489" y="1167"/>
                </a:lnTo>
                <a:lnTo>
                  <a:pt x="2489" y="1160"/>
                </a:lnTo>
                <a:lnTo>
                  <a:pt x="2490" y="1160"/>
                </a:lnTo>
                <a:lnTo>
                  <a:pt x="2490" y="1158"/>
                </a:lnTo>
                <a:lnTo>
                  <a:pt x="2491" y="1167"/>
                </a:lnTo>
                <a:lnTo>
                  <a:pt x="2491" y="1172"/>
                </a:lnTo>
                <a:lnTo>
                  <a:pt x="2492" y="1160"/>
                </a:lnTo>
                <a:lnTo>
                  <a:pt x="2492" y="1160"/>
                </a:lnTo>
                <a:lnTo>
                  <a:pt x="2493" y="1163"/>
                </a:lnTo>
                <a:lnTo>
                  <a:pt x="2493" y="1172"/>
                </a:lnTo>
                <a:lnTo>
                  <a:pt x="2494" y="1179"/>
                </a:lnTo>
                <a:lnTo>
                  <a:pt x="2495" y="1182"/>
                </a:lnTo>
                <a:lnTo>
                  <a:pt x="2495" y="1167"/>
                </a:lnTo>
                <a:lnTo>
                  <a:pt x="2496" y="1160"/>
                </a:lnTo>
                <a:lnTo>
                  <a:pt x="2496" y="1155"/>
                </a:lnTo>
                <a:lnTo>
                  <a:pt x="2497" y="1165"/>
                </a:lnTo>
                <a:lnTo>
                  <a:pt x="2497" y="1163"/>
                </a:lnTo>
                <a:lnTo>
                  <a:pt x="2498" y="1160"/>
                </a:lnTo>
                <a:lnTo>
                  <a:pt x="2499" y="1160"/>
                </a:lnTo>
                <a:lnTo>
                  <a:pt x="2499" y="1153"/>
                </a:lnTo>
                <a:lnTo>
                  <a:pt x="2500" y="1158"/>
                </a:lnTo>
                <a:lnTo>
                  <a:pt x="2500" y="1165"/>
                </a:lnTo>
                <a:lnTo>
                  <a:pt x="2501" y="1167"/>
                </a:lnTo>
                <a:lnTo>
                  <a:pt x="2501" y="1163"/>
                </a:lnTo>
                <a:lnTo>
                  <a:pt x="2502" y="1150"/>
                </a:lnTo>
                <a:lnTo>
                  <a:pt x="2502" y="1153"/>
                </a:lnTo>
                <a:lnTo>
                  <a:pt x="2503" y="1158"/>
                </a:lnTo>
                <a:lnTo>
                  <a:pt x="2503" y="1155"/>
                </a:lnTo>
                <a:lnTo>
                  <a:pt x="2504" y="1158"/>
                </a:lnTo>
                <a:lnTo>
                  <a:pt x="2505" y="1153"/>
                </a:lnTo>
                <a:lnTo>
                  <a:pt x="2505" y="1150"/>
                </a:lnTo>
                <a:lnTo>
                  <a:pt x="2506" y="1145"/>
                </a:lnTo>
                <a:lnTo>
                  <a:pt x="2506" y="1145"/>
                </a:lnTo>
                <a:lnTo>
                  <a:pt x="2507" y="1153"/>
                </a:lnTo>
                <a:lnTo>
                  <a:pt x="2507" y="1158"/>
                </a:lnTo>
                <a:lnTo>
                  <a:pt x="2508" y="1153"/>
                </a:lnTo>
                <a:lnTo>
                  <a:pt x="2509" y="1145"/>
                </a:lnTo>
                <a:lnTo>
                  <a:pt x="2509" y="1148"/>
                </a:lnTo>
                <a:lnTo>
                  <a:pt x="2510" y="1145"/>
                </a:lnTo>
                <a:lnTo>
                  <a:pt x="2510" y="1150"/>
                </a:lnTo>
                <a:lnTo>
                  <a:pt x="2511" y="1153"/>
                </a:lnTo>
                <a:lnTo>
                  <a:pt x="2511" y="1150"/>
                </a:lnTo>
                <a:lnTo>
                  <a:pt x="2512" y="1150"/>
                </a:lnTo>
                <a:lnTo>
                  <a:pt x="2512" y="1138"/>
                </a:lnTo>
                <a:lnTo>
                  <a:pt x="2513" y="1141"/>
                </a:lnTo>
                <a:lnTo>
                  <a:pt x="2513" y="1150"/>
                </a:lnTo>
                <a:lnTo>
                  <a:pt x="2514" y="1158"/>
                </a:lnTo>
                <a:lnTo>
                  <a:pt x="2515" y="1148"/>
                </a:lnTo>
                <a:lnTo>
                  <a:pt x="2515" y="1138"/>
                </a:lnTo>
                <a:lnTo>
                  <a:pt x="2516" y="1133"/>
                </a:lnTo>
                <a:lnTo>
                  <a:pt x="2516" y="1136"/>
                </a:lnTo>
                <a:lnTo>
                  <a:pt x="2517" y="1143"/>
                </a:lnTo>
                <a:lnTo>
                  <a:pt x="2517" y="1153"/>
                </a:lnTo>
                <a:lnTo>
                  <a:pt x="2518" y="1150"/>
                </a:lnTo>
                <a:lnTo>
                  <a:pt x="2519" y="1143"/>
                </a:lnTo>
                <a:lnTo>
                  <a:pt x="2519" y="1133"/>
                </a:lnTo>
                <a:lnTo>
                  <a:pt x="2520" y="1128"/>
                </a:lnTo>
                <a:lnTo>
                  <a:pt x="2520" y="1133"/>
                </a:lnTo>
                <a:lnTo>
                  <a:pt x="2521" y="1138"/>
                </a:lnTo>
                <a:lnTo>
                  <a:pt x="2521" y="1136"/>
                </a:lnTo>
                <a:lnTo>
                  <a:pt x="2522" y="1138"/>
                </a:lnTo>
                <a:lnTo>
                  <a:pt x="2522" y="1123"/>
                </a:lnTo>
                <a:lnTo>
                  <a:pt x="2523" y="1136"/>
                </a:lnTo>
                <a:lnTo>
                  <a:pt x="2523" y="1131"/>
                </a:lnTo>
                <a:lnTo>
                  <a:pt x="2524" y="1141"/>
                </a:lnTo>
                <a:lnTo>
                  <a:pt x="2525" y="1133"/>
                </a:lnTo>
                <a:lnTo>
                  <a:pt x="2525" y="1131"/>
                </a:lnTo>
                <a:lnTo>
                  <a:pt x="2526" y="1123"/>
                </a:lnTo>
                <a:lnTo>
                  <a:pt x="2526" y="1123"/>
                </a:lnTo>
                <a:lnTo>
                  <a:pt x="2527" y="1126"/>
                </a:lnTo>
                <a:lnTo>
                  <a:pt x="2527" y="1128"/>
                </a:lnTo>
                <a:lnTo>
                  <a:pt x="2528" y="1128"/>
                </a:lnTo>
                <a:lnTo>
                  <a:pt x="2529" y="1123"/>
                </a:lnTo>
                <a:lnTo>
                  <a:pt x="2529" y="1116"/>
                </a:lnTo>
                <a:lnTo>
                  <a:pt x="2530" y="1116"/>
                </a:lnTo>
                <a:lnTo>
                  <a:pt x="2530" y="1119"/>
                </a:lnTo>
                <a:lnTo>
                  <a:pt x="2531" y="1121"/>
                </a:lnTo>
                <a:lnTo>
                  <a:pt x="2531" y="1114"/>
                </a:lnTo>
                <a:lnTo>
                  <a:pt x="2532" y="1099"/>
                </a:lnTo>
                <a:lnTo>
                  <a:pt x="2532" y="1082"/>
                </a:lnTo>
                <a:lnTo>
                  <a:pt x="2533" y="1070"/>
                </a:lnTo>
                <a:lnTo>
                  <a:pt x="2533" y="1075"/>
                </a:lnTo>
                <a:lnTo>
                  <a:pt x="2534" y="1065"/>
                </a:lnTo>
                <a:lnTo>
                  <a:pt x="2535" y="1055"/>
                </a:lnTo>
                <a:lnTo>
                  <a:pt x="2535" y="1036"/>
                </a:lnTo>
                <a:lnTo>
                  <a:pt x="2536" y="1016"/>
                </a:lnTo>
                <a:lnTo>
                  <a:pt x="2536" y="1001"/>
                </a:lnTo>
                <a:lnTo>
                  <a:pt x="2537" y="1001"/>
                </a:lnTo>
                <a:lnTo>
                  <a:pt x="2537" y="1001"/>
                </a:lnTo>
                <a:lnTo>
                  <a:pt x="2538" y="994"/>
                </a:lnTo>
                <a:lnTo>
                  <a:pt x="2539" y="996"/>
                </a:lnTo>
                <a:lnTo>
                  <a:pt x="2539" y="987"/>
                </a:lnTo>
                <a:lnTo>
                  <a:pt x="2540" y="989"/>
                </a:lnTo>
                <a:lnTo>
                  <a:pt x="2540" y="994"/>
                </a:lnTo>
                <a:lnTo>
                  <a:pt x="2541" y="1001"/>
                </a:lnTo>
                <a:lnTo>
                  <a:pt x="2541" y="999"/>
                </a:lnTo>
                <a:lnTo>
                  <a:pt x="2542" y="1006"/>
                </a:lnTo>
                <a:lnTo>
                  <a:pt x="2542" y="1021"/>
                </a:lnTo>
                <a:lnTo>
                  <a:pt x="2543" y="1031"/>
                </a:lnTo>
                <a:lnTo>
                  <a:pt x="2543" y="1045"/>
                </a:lnTo>
                <a:lnTo>
                  <a:pt x="2544" y="1065"/>
                </a:lnTo>
                <a:lnTo>
                  <a:pt x="2545" y="1077"/>
                </a:lnTo>
                <a:lnTo>
                  <a:pt x="2545" y="1075"/>
                </a:lnTo>
                <a:lnTo>
                  <a:pt x="2546" y="1079"/>
                </a:lnTo>
                <a:lnTo>
                  <a:pt x="2546" y="1079"/>
                </a:lnTo>
                <a:lnTo>
                  <a:pt x="2547" y="1094"/>
                </a:lnTo>
                <a:lnTo>
                  <a:pt x="2547" y="1119"/>
                </a:lnTo>
                <a:lnTo>
                  <a:pt x="2548" y="1121"/>
                </a:lnTo>
                <a:lnTo>
                  <a:pt x="2549" y="1114"/>
                </a:lnTo>
                <a:lnTo>
                  <a:pt x="2549" y="1099"/>
                </a:lnTo>
                <a:lnTo>
                  <a:pt x="2550" y="1101"/>
                </a:lnTo>
                <a:lnTo>
                  <a:pt x="2550" y="1109"/>
                </a:lnTo>
                <a:lnTo>
                  <a:pt x="2551" y="1111"/>
                </a:lnTo>
                <a:lnTo>
                  <a:pt x="2551" y="1114"/>
                </a:lnTo>
                <a:lnTo>
                  <a:pt x="2552" y="1099"/>
                </a:lnTo>
                <a:lnTo>
                  <a:pt x="2552" y="1092"/>
                </a:lnTo>
                <a:lnTo>
                  <a:pt x="2553" y="1094"/>
                </a:lnTo>
                <a:lnTo>
                  <a:pt x="2553" y="1099"/>
                </a:lnTo>
                <a:lnTo>
                  <a:pt x="2554" y="1116"/>
                </a:lnTo>
                <a:lnTo>
                  <a:pt x="2555" y="1111"/>
                </a:lnTo>
                <a:lnTo>
                  <a:pt x="2555" y="1092"/>
                </a:lnTo>
                <a:lnTo>
                  <a:pt x="2556" y="1052"/>
                </a:lnTo>
                <a:lnTo>
                  <a:pt x="2556" y="1001"/>
                </a:lnTo>
                <a:lnTo>
                  <a:pt x="2557" y="901"/>
                </a:lnTo>
                <a:lnTo>
                  <a:pt x="2557" y="772"/>
                </a:lnTo>
                <a:lnTo>
                  <a:pt x="2558" y="611"/>
                </a:lnTo>
                <a:lnTo>
                  <a:pt x="2559" y="454"/>
                </a:lnTo>
                <a:lnTo>
                  <a:pt x="2559" y="340"/>
                </a:lnTo>
                <a:lnTo>
                  <a:pt x="2560" y="281"/>
                </a:lnTo>
                <a:lnTo>
                  <a:pt x="2560" y="264"/>
                </a:lnTo>
                <a:lnTo>
                  <a:pt x="2561" y="271"/>
                </a:lnTo>
                <a:lnTo>
                  <a:pt x="2561" y="313"/>
                </a:lnTo>
                <a:lnTo>
                  <a:pt x="2562" y="391"/>
                </a:lnTo>
                <a:lnTo>
                  <a:pt x="2562" y="523"/>
                </a:lnTo>
                <a:lnTo>
                  <a:pt x="2563" y="713"/>
                </a:lnTo>
                <a:lnTo>
                  <a:pt x="2563" y="921"/>
                </a:lnTo>
                <a:lnTo>
                  <a:pt x="2564" y="1089"/>
                </a:lnTo>
                <a:lnTo>
                  <a:pt x="2565" y="1163"/>
                </a:lnTo>
                <a:lnTo>
                  <a:pt x="2565" y="1148"/>
                </a:lnTo>
                <a:lnTo>
                  <a:pt x="2566" y="1121"/>
                </a:lnTo>
                <a:lnTo>
                  <a:pt x="2566" y="1121"/>
                </a:lnTo>
                <a:lnTo>
                  <a:pt x="2567" y="1138"/>
                </a:lnTo>
                <a:lnTo>
                  <a:pt x="2567" y="1141"/>
                </a:lnTo>
                <a:lnTo>
                  <a:pt x="2568" y="1138"/>
                </a:lnTo>
                <a:lnTo>
                  <a:pt x="2569" y="1126"/>
                </a:lnTo>
                <a:lnTo>
                  <a:pt x="2569" y="1126"/>
                </a:lnTo>
                <a:lnTo>
                  <a:pt x="2570" y="1128"/>
                </a:lnTo>
                <a:lnTo>
                  <a:pt x="2570" y="1143"/>
                </a:lnTo>
                <a:lnTo>
                  <a:pt x="2571" y="1150"/>
                </a:lnTo>
                <a:lnTo>
                  <a:pt x="2571" y="1145"/>
                </a:lnTo>
                <a:lnTo>
                  <a:pt x="2572" y="1141"/>
                </a:lnTo>
                <a:lnTo>
                  <a:pt x="2572" y="1133"/>
                </a:lnTo>
                <a:lnTo>
                  <a:pt x="2573" y="1133"/>
                </a:lnTo>
                <a:lnTo>
                  <a:pt x="2573" y="1153"/>
                </a:lnTo>
                <a:lnTo>
                  <a:pt x="2574" y="1150"/>
                </a:lnTo>
                <a:lnTo>
                  <a:pt x="2575" y="1145"/>
                </a:lnTo>
                <a:lnTo>
                  <a:pt x="2575" y="1143"/>
                </a:lnTo>
                <a:lnTo>
                  <a:pt x="2576" y="1136"/>
                </a:lnTo>
                <a:lnTo>
                  <a:pt x="2576" y="1136"/>
                </a:lnTo>
                <a:lnTo>
                  <a:pt x="2577" y="1141"/>
                </a:lnTo>
                <a:lnTo>
                  <a:pt x="2578" y="1150"/>
                </a:lnTo>
                <a:lnTo>
                  <a:pt x="2578" y="1145"/>
                </a:lnTo>
                <a:lnTo>
                  <a:pt x="2579" y="1148"/>
                </a:lnTo>
                <a:lnTo>
                  <a:pt x="2579" y="1138"/>
                </a:lnTo>
                <a:lnTo>
                  <a:pt x="2580" y="1148"/>
                </a:lnTo>
                <a:lnTo>
                  <a:pt x="2580" y="1143"/>
                </a:lnTo>
                <a:lnTo>
                  <a:pt x="2581" y="1148"/>
                </a:lnTo>
                <a:lnTo>
                  <a:pt x="2582" y="1145"/>
                </a:lnTo>
                <a:lnTo>
                  <a:pt x="2582" y="1138"/>
                </a:lnTo>
                <a:lnTo>
                  <a:pt x="2582" y="1136"/>
                </a:lnTo>
                <a:lnTo>
                  <a:pt x="2583" y="1133"/>
                </a:lnTo>
                <a:lnTo>
                  <a:pt x="2584" y="1141"/>
                </a:lnTo>
                <a:lnTo>
                  <a:pt x="2584" y="1143"/>
                </a:lnTo>
                <a:lnTo>
                  <a:pt x="2585" y="1136"/>
                </a:lnTo>
                <a:lnTo>
                  <a:pt x="2585" y="1133"/>
                </a:lnTo>
                <a:lnTo>
                  <a:pt x="2586" y="1121"/>
                </a:lnTo>
                <a:lnTo>
                  <a:pt x="2586" y="1114"/>
                </a:lnTo>
                <a:lnTo>
                  <a:pt x="2587" y="1121"/>
                </a:lnTo>
                <a:lnTo>
                  <a:pt x="2588" y="1131"/>
                </a:lnTo>
                <a:lnTo>
                  <a:pt x="2588" y="1131"/>
                </a:lnTo>
                <a:lnTo>
                  <a:pt x="2589" y="1119"/>
                </a:lnTo>
                <a:lnTo>
                  <a:pt x="2589" y="1111"/>
                </a:lnTo>
                <a:lnTo>
                  <a:pt x="2590" y="1111"/>
                </a:lnTo>
                <a:lnTo>
                  <a:pt x="2590" y="1114"/>
                </a:lnTo>
                <a:lnTo>
                  <a:pt x="2591" y="1111"/>
                </a:lnTo>
                <a:lnTo>
                  <a:pt x="2592" y="1107"/>
                </a:lnTo>
                <a:lnTo>
                  <a:pt x="2592" y="1101"/>
                </a:lnTo>
                <a:lnTo>
                  <a:pt x="2592" y="1089"/>
                </a:lnTo>
                <a:lnTo>
                  <a:pt x="2593" y="1089"/>
                </a:lnTo>
                <a:lnTo>
                  <a:pt x="2594" y="1087"/>
                </a:lnTo>
                <a:lnTo>
                  <a:pt x="2594" y="1085"/>
                </a:lnTo>
                <a:lnTo>
                  <a:pt x="2595" y="1077"/>
                </a:lnTo>
                <a:lnTo>
                  <a:pt x="2595" y="1065"/>
                </a:lnTo>
                <a:lnTo>
                  <a:pt x="2596" y="1055"/>
                </a:lnTo>
                <a:lnTo>
                  <a:pt x="2596" y="1055"/>
                </a:lnTo>
                <a:lnTo>
                  <a:pt x="2597" y="1065"/>
                </a:lnTo>
                <a:lnTo>
                  <a:pt x="2598" y="1065"/>
                </a:lnTo>
                <a:lnTo>
                  <a:pt x="2598" y="1060"/>
                </a:lnTo>
                <a:lnTo>
                  <a:pt x="2599" y="1050"/>
                </a:lnTo>
                <a:lnTo>
                  <a:pt x="2599" y="1043"/>
                </a:lnTo>
                <a:lnTo>
                  <a:pt x="2600" y="1038"/>
                </a:lnTo>
                <a:lnTo>
                  <a:pt x="2600" y="1031"/>
                </a:lnTo>
                <a:lnTo>
                  <a:pt x="2601" y="1023"/>
                </a:lnTo>
                <a:lnTo>
                  <a:pt x="2602" y="1016"/>
                </a:lnTo>
                <a:lnTo>
                  <a:pt x="2602" y="1004"/>
                </a:lnTo>
                <a:lnTo>
                  <a:pt x="2602" y="987"/>
                </a:lnTo>
                <a:lnTo>
                  <a:pt x="2603" y="984"/>
                </a:lnTo>
                <a:lnTo>
                  <a:pt x="2604" y="982"/>
                </a:lnTo>
                <a:lnTo>
                  <a:pt x="2604" y="977"/>
                </a:lnTo>
                <a:lnTo>
                  <a:pt x="2605" y="965"/>
                </a:lnTo>
                <a:lnTo>
                  <a:pt x="2605" y="948"/>
                </a:lnTo>
                <a:lnTo>
                  <a:pt x="2606" y="938"/>
                </a:lnTo>
                <a:lnTo>
                  <a:pt x="2606" y="933"/>
                </a:lnTo>
                <a:lnTo>
                  <a:pt x="2607" y="926"/>
                </a:lnTo>
                <a:lnTo>
                  <a:pt x="2608" y="923"/>
                </a:lnTo>
                <a:lnTo>
                  <a:pt x="2608" y="909"/>
                </a:lnTo>
                <a:lnTo>
                  <a:pt x="2609" y="889"/>
                </a:lnTo>
                <a:lnTo>
                  <a:pt x="2609" y="872"/>
                </a:lnTo>
                <a:lnTo>
                  <a:pt x="2610" y="860"/>
                </a:lnTo>
                <a:lnTo>
                  <a:pt x="2610" y="858"/>
                </a:lnTo>
                <a:lnTo>
                  <a:pt x="2611" y="848"/>
                </a:lnTo>
                <a:lnTo>
                  <a:pt x="2612" y="840"/>
                </a:lnTo>
                <a:lnTo>
                  <a:pt x="2612" y="823"/>
                </a:lnTo>
                <a:lnTo>
                  <a:pt x="2612" y="809"/>
                </a:lnTo>
                <a:lnTo>
                  <a:pt x="2613" y="801"/>
                </a:lnTo>
                <a:lnTo>
                  <a:pt x="2614" y="803"/>
                </a:lnTo>
                <a:lnTo>
                  <a:pt x="2614" y="806"/>
                </a:lnTo>
                <a:lnTo>
                  <a:pt x="2615" y="796"/>
                </a:lnTo>
                <a:lnTo>
                  <a:pt x="2615" y="777"/>
                </a:lnTo>
                <a:lnTo>
                  <a:pt x="2616" y="765"/>
                </a:lnTo>
                <a:lnTo>
                  <a:pt x="2616" y="760"/>
                </a:lnTo>
                <a:lnTo>
                  <a:pt x="2617" y="765"/>
                </a:lnTo>
                <a:lnTo>
                  <a:pt x="2618" y="762"/>
                </a:lnTo>
                <a:lnTo>
                  <a:pt x="2618" y="760"/>
                </a:lnTo>
                <a:lnTo>
                  <a:pt x="2619" y="760"/>
                </a:lnTo>
                <a:lnTo>
                  <a:pt x="2619" y="760"/>
                </a:lnTo>
                <a:lnTo>
                  <a:pt x="2620" y="755"/>
                </a:lnTo>
                <a:lnTo>
                  <a:pt x="2620" y="765"/>
                </a:lnTo>
                <a:lnTo>
                  <a:pt x="2621" y="769"/>
                </a:lnTo>
                <a:lnTo>
                  <a:pt x="2622" y="774"/>
                </a:lnTo>
                <a:lnTo>
                  <a:pt x="2622" y="782"/>
                </a:lnTo>
                <a:lnTo>
                  <a:pt x="2622" y="784"/>
                </a:lnTo>
                <a:lnTo>
                  <a:pt x="2623" y="796"/>
                </a:lnTo>
                <a:lnTo>
                  <a:pt x="2624" y="806"/>
                </a:lnTo>
                <a:lnTo>
                  <a:pt x="2624" y="831"/>
                </a:lnTo>
                <a:lnTo>
                  <a:pt x="2625" y="838"/>
                </a:lnTo>
                <a:lnTo>
                  <a:pt x="2625" y="833"/>
                </a:lnTo>
                <a:lnTo>
                  <a:pt x="2626" y="838"/>
                </a:lnTo>
                <a:lnTo>
                  <a:pt x="2626" y="850"/>
                </a:lnTo>
                <a:lnTo>
                  <a:pt x="2627" y="874"/>
                </a:lnTo>
                <a:lnTo>
                  <a:pt x="2628" y="887"/>
                </a:lnTo>
                <a:lnTo>
                  <a:pt x="2628" y="894"/>
                </a:lnTo>
                <a:lnTo>
                  <a:pt x="2629" y="904"/>
                </a:lnTo>
                <a:lnTo>
                  <a:pt x="2629" y="904"/>
                </a:lnTo>
                <a:lnTo>
                  <a:pt x="2630" y="916"/>
                </a:lnTo>
                <a:lnTo>
                  <a:pt x="2630" y="938"/>
                </a:lnTo>
                <a:lnTo>
                  <a:pt x="2631" y="952"/>
                </a:lnTo>
                <a:lnTo>
                  <a:pt x="2632" y="958"/>
                </a:lnTo>
                <a:lnTo>
                  <a:pt x="2632" y="958"/>
                </a:lnTo>
                <a:lnTo>
                  <a:pt x="2632" y="965"/>
                </a:lnTo>
                <a:lnTo>
                  <a:pt x="2633" y="974"/>
                </a:lnTo>
                <a:lnTo>
                  <a:pt x="2634" y="987"/>
                </a:lnTo>
                <a:lnTo>
                  <a:pt x="2634" y="1006"/>
                </a:lnTo>
                <a:lnTo>
                  <a:pt x="2635" y="1006"/>
                </a:lnTo>
                <a:lnTo>
                  <a:pt x="2635" y="1006"/>
                </a:lnTo>
                <a:lnTo>
                  <a:pt x="2636" y="1009"/>
                </a:lnTo>
                <a:lnTo>
                  <a:pt x="2636" y="1011"/>
                </a:lnTo>
                <a:lnTo>
                  <a:pt x="2637" y="1018"/>
                </a:lnTo>
                <a:lnTo>
                  <a:pt x="2638" y="1033"/>
                </a:lnTo>
                <a:lnTo>
                  <a:pt x="2638" y="1036"/>
                </a:lnTo>
                <a:lnTo>
                  <a:pt x="2639" y="1036"/>
                </a:lnTo>
                <a:lnTo>
                  <a:pt x="2639" y="1031"/>
                </a:lnTo>
                <a:lnTo>
                  <a:pt x="2640" y="1045"/>
                </a:lnTo>
                <a:lnTo>
                  <a:pt x="2640" y="1052"/>
                </a:lnTo>
                <a:lnTo>
                  <a:pt x="2641" y="1058"/>
                </a:lnTo>
                <a:lnTo>
                  <a:pt x="2642" y="1058"/>
                </a:lnTo>
                <a:lnTo>
                  <a:pt x="2642" y="1043"/>
                </a:lnTo>
                <a:lnTo>
                  <a:pt x="2642" y="1036"/>
                </a:lnTo>
                <a:lnTo>
                  <a:pt x="2643" y="1048"/>
                </a:lnTo>
                <a:lnTo>
                  <a:pt x="2644" y="1058"/>
                </a:lnTo>
                <a:lnTo>
                  <a:pt x="2644" y="1063"/>
                </a:lnTo>
                <a:lnTo>
                  <a:pt x="2645" y="1058"/>
                </a:lnTo>
                <a:lnTo>
                  <a:pt x="2645" y="1052"/>
                </a:lnTo>
                <a:lnTo>
                  <a:pt x="2646" y="1048"/>
                </a:lnTo>
                <a:lnTo>
                  <a:pt x="2646" y="1045"/>
                </a:lnTo>
                <a:lnTo>
                  <a:pt x="2647" y="1050"/>
                </a:lnTo>
                <a:lnTo>
                  <a:pt x="2648" y="1060"/>
                </a:lnTo>
                <a:lnTo>
                  <a:pt x="2648" y="1060"/>
                </a:lnTo>
                <a:lnTo>
                  <a:pt x="2649" y="1052"/>
                </a:lnTo>
                <a:lnTo>
                  <a:pt x="2649" y="1052"/>
                </a:lnTo>
                <a:lnTo>
                  <a:pt x="2650" y="1050"/>
                </a:lnTo>
                <a:lnTo>
                  <a:pt x="2650" y="1055"/>
                </a:lnTo>
                <a:lnTo>
                  <a:pt x="2651" y="1055"/>
                </a:lnTo>
                <a:lnTo>
                  <a:pt x="2652" y="1050"/>
                </a:lnTo>
                <a:lnTo>
                  <a:pt x="2652" y="1038"/>
                </a:lnTo>
                <a:lnTo>
                  <a:pt x="2652" y="1028"/>
                </a:lnTo>
                <a:lnTo>
                  <a:pt x="2653" y="1026"/>
                </a:lnTo>
                <a:lnTo>
                  <a:pt x="2654" y="1023"/>
                </a:lnTo>
                <a:lnTo>
                  <a:pt x="2654" y="1033"/>
                </a:lnTo>
                <a:lnTo>
                  <a:pt x="2655" y="1026"/>
                </a:lnTo>
                <a:lnTo>
                  <a:pt x="2655" y="1023"/>
                </a:lnTo>
                <a:lnTo>
                  <a:pt x="2656" y="1006"/>
                </a:lnTo>
                <a:lnTo>
                  <a:pt x="2656" y="1009"/>
                </a:lnTo>
                <a:lnTo>
                  <a:pt x="2657" y="1018"/>
                </a:lnTo>
                <a:lnTo>
                  <a:pt x="2658" y="1014"/>
                </a:lnTo>
                <a:lnTo>
                  <a:pt x="2658" y="1009"/>
                </a:lnTo>
                <a:lnTo>
                  <a:pt x="2659" y="992"/>
                </a:lnTo>
                <a:lnTo>
                  <a:pt x="2659" y="970"/>
                </a:lnTo>
                <a:lnTo>
                  <a:pt x="2660" y="952"/>
                </a:lnTo>
                <a:lnTo>
                  <a:pt x="2660" y="943"/>
                </a:lnTo>
                <a:lnTo>
                  <a:pt x="2661" y="933"/>
                </a:lnTo>
                <a:lnTo>
                  <a:pt x="2662" y="909"/>
                </a:lnTo>
                <a:lnTo>
                  <a:pt x="2662" y="889"/>
                </a:lnTo>
                <a:lnTo>
                  <a:pt x="2662" y="872"/>
                </a:lnTo>
                <a:lnTo>
                  <a:pt x="2663" y="860"/>
                </a:lnTo>
                <a:lnTo>
                  <a:pt x="2664" y="845"/>
                </a:lnTo>
                <a:lnTo>
                  <a:pt x="2664" y="823"/>
                </a:lnTo>
                <a:lnTo>
                  <a:pt x="2665" y="782"/>
                </a:lnTo>
                <a:lnTo>
                  <a:pt x="2665" y="733"/>
                </a:lnTo>
                <a:lnTo>
                  <a:pt x="2666" y="672"/>
                </a:lnTo>
                <a:lnTo>
                  <a:pt x="2666" y="633"/>
                </a:lnTo>
                <a:lnTo>
                  <a:pt x="2667" y="601"/>
                </a:lnTo>
                <a:lnTo>
                  <a:pt x="2668" y="591"/>
                </a:lnTo>
                <a:lnTo>
                  <a:pt x="2668" y="596"/>
                </a:lnTo>
                <a:lnTo>
                  <a:pt x="2669" y="601"/>
                </a:lnTo>
                <a:lnTo>
                  <a:pt x="2669" y="621"/>
                </a:lnTo>
                <a:lnTo>
                  <a:pt x="2670" y="660"/>
                </a:lnTo>
                <a:lnTo>
                  <a:pt x="2670" y="725"/>
                </a:lnTo>
                <a:lnTo>
                  <a:pt x="2671" y="811"/>
                </a:lnTo>
                <a:lnTo>
                  <a:pt x="2672" y="901"/>
                </a:lnTo>
                <a:lnTo>
                  <a:pt x="2672" y="1016"/>
                </a:lnTo>
                <a:lnTo>
                  <a:pt x="2672" y="1128"/>
                </a:lnTo>
                <a:lnTo>
                  <a:pt x="2673" y="1226"/>
                </a:lnTo>
                <a:lnTo>
                  <a:pt x="2674" y="1299"/>
                </a:lnTo>
                <a:lnTo>
                  <a:pt x="2674" y="1343"/>
                </a:lnTo>
                <a:lnTo>
                  <a:pt x="2675" y="1350"/>
                </a:lnTo>
                <a:lnTo>
                  <a:pt x="2675" y="1343"/>
                </a:lnTo>
                <a:lnTo>
                  <a:pt x="2676" y="1348"/>
                </a:lnTo>
                <a:lnTo>
                  <a:pt x="2676" y="1372"/>
                </a:lnTo>
                <a:lnTo>
                  <a:pt x="2677" y="1392"/>
                </a:lnTo>
                <a:lnTo>
                  <a:pt x="2678" y="1421"/>
                </a:lnTo>
                <a:lnTo>
                  <a:pt x="2678" y="1436"/>
                </a:lnTo>
                <a:lnTo>
                  <a:pt x="2679" y="1438"/>
                </a:lnTo>
                <a:lnTo>
                  <a:pt x="2679" y="1443"/>
                </a:lnTo>
                <a:lnTo>
                  <a:pt x="2680" y="1446"/>
                </a:lnTo>
                <a:lnTo>
                  <a:pt x="2680" y="1446"/>
                </a:lnTo>
                <a:lnTo>
                  <a:pt x="2681" y="1436"/>
                </a:lnTo>
                <a:lnTo>
                  <a:pt x="2682" y="1419"/>
                </a:lnTo>
                <a:lnTo>
                  <a:pt x="2682" y="1387"/>
                </a:lnTo>
                <a:lnTo>
                  <a:pt x="2682" y="1360"/>
                </a:lnTo>
                <a:lnTo>
                  <a:pt x="2683" y="1348"/>
                </a:lnTo>
                <a:lnTo>
                  <a:pt x="2684" y="1338"/>
                </a:lnTo>
                <a:lnTo>
                  <a:pt x="2684" y="1326"/>
                </a:lnTo>
                <a:lnTo>
                  <a:pt x="2685" y="1309"/>
                </a:lnTo>
                <a:lnTo>
                  <a:pt x="2685" y="1280"/>
                </a:lnTo>
                <a:lnTo>
                  <a:pt x="2686" y="1255"/>
                </a:lnTo>
                <a:lnTo>
                  <a:pt x="2686" y="1245"/>
                </a:lnTo>
                <a:lnTo>
                  <a:pt x="2687" y="1236"/>
                </a:lnTo>
                <a:lnTo>
                  <a:pt x="2688" y="1228"/>
                </a:lnTo>
                <a:lnTo>
                  <a:pt x="2688" y="1216"/>
                </a:lnTo>
                <a:lnTo>
                  <a:pt x="2689" y="1209"/>
                </a:lnTo>
                <a:lnTo>
                  <a:pt x="2689" y="1189"/>
                </a:lnTo>
                <a:lnTo>
                  <a:pt x="2690" y="1192"/>
                </a:lnTo>
                <a:lnTo>
                  <a:pt x="2690" y="1194"/>
                </a:lnTo>
                <a:lnTo>
                  <a:pt x="2691" y="1189"/>
                </a:lnTo>
                <a:lnTo>
                  <a:pt x="2692" y="1177"/>
                </a:lnTo>
                <a:lnTo>
                  <a:pt x="2692" y="1160"/>
                </a:lnTo>
                <a:lnTo>
                  <a:pt x="2692" y="1143"/>
                </a:lnTo>
                <a:lnTo>
                  <a:pt x="2693" y="1138"/>
                </a:lnTo>
                <a:lnTo>
                  <a:pt x="2694" y="1148"/>
                </a:lnTo>
                <a:lnTo>
                  <a:pt x="2694" y="1150"/>
                </a:lnTo>
                <a:lnTo>
                  <a:pt x="2695" y="1138"/>
                </a:lnTo>
                <a:lnTo>
                  <a:pt x="2695" y="1126"/>
                </a:lnTo>
                <a:lnTo>
                  <a:pt x="2696" y="1111"/>
                </a:lnTo>
                <a:lnTo>
                  <a:pt x="2696" y="1111"/>
                </a:lnTo>
                <a:lnTo>
                  <a:pt x="2697" y="1116"/>
                </a:lnTo>
                <a:lnTo>
                  <a:pt x="2698" y="1116"/>
                </a:lnTo>
                <a:lnTo>
                  <a:pt x="2698" y="1107"/>
                </a:lnTo>
                <a:lnTo>
                  <a:pt x="2699" y="1107"/>
                </a:lnTo>
                <a:lnTo>
                  <a:pt x="2699" y="1094"/>
                </a:lnTo>
                <a:lnTo>
                  <a:pt x="2700" y="1097"/>
                </a:lnTo>
                <a:lnTo>
                  <a:pt x="2700" y="1101"/>
                </a:lnTo>
                <a:lnTo>
                  <a:pt x="2701" y="1104"/>
                </a:lnTo>
                <a:lnTo>
                  <a:pt x="2702" y="1099"/>
                </a:lnTo>
                <a:lnTo>
                  <a:pt x="2702" y="1092"/>
                </a:lnTo>
                <a:lnTo>
                  <a:pt x="2702" y="1082"/>
                </a:lnTo>
                <a:lnTo>
                  <a:pt x="2703" y="1079"/>
                </a:lnTo>
                <a:lnTo>
                  <a:pt x="2704" y="1089"/>
                </a:lnTo>
                <a:lnTo>
                  <a:pt x="2704" y="1085"/>
                </a:lnTo>
                <a:lnTo>
                  <a:pt x="2705" y="1085"/>
                </a:lnTo>
                <a:lnTo>
                  <a:pt x="2705" y="1079"/>
                </a:lnTo>
                <a:lnTo>
                  <a:pt x="2706" y="1065"/>
                </a:lnTo>
                <a:lnTo>
                  <a:pt x="2706" y="1070"/>
                </a:lnTo>
                <a:lnTo>
                  <a:pt x="2707" y="1065"/>
                </a:lnTo>
                <a:lnTo>
                  <a:pt x="2708" y="1067"/>
                </a:lnTo>
                <a:lnTo>
                  <a:pt x="2708" y="1055"/>
                </a:lnTo>
                <a:lnTo>
                  <a:pt x="2709" y="1045"/>
                </a:lnTo>
                <a:lnTo>
                  <a:pt x="2709" y="1036"/>
                </a:lnTo>
                <a:lnTo>
                  <a:pt x="2710" y="1033"/>
                </a:lnTo>
                <a:lnTo>
                  <a:pt x="2710" y="1033"/>
                </a:lnTo>
                <a:lnTo>
                  <a:pt x="2711" y="1028"/>
                </a:lnTo>
                <a:lnTo>
                  <a:pt x="2712" y="1014"/>
                </a:lnTo>
                <a:lnTo>
                  <a:pt x="2712" y="996"/>
                </a:lnTo>
                <a:lnTo>
                  <a:pt x="2712" y="974"/>
                </a:lnTo>
                <a:lnTo>
                  <a:pt x="2713" y="970"/>
                </a:lnTo>
                <a:lnTo>
                  <a:pt x="2714" y="965"/>
                </a:lnTo>
                <a:lnTo>
                  <a:pt x="2714" y="950"/>
                </a:lnTo>
                <a:lnTo>
                  <a:pt x="2715" y="931"/>
                </a:lnTo>
                <a:lnTo>
                  <a:pt x="2715" y="904"/>
                </a:lnTo>
                <a:lnTo>
                  <a:pt x="2716" y="887"/>
                </a:lnTo>
                <a:lnTo>
                  <a:pt x="2716" y="877"/>
                </a:lnTo>
                <a:lnTo>
                  <a:pt x="2717" y="877"/>
                </a:lnTo>
                <a:lnTo>
                  <a:pt x="2718" y="862"/>
                </a:lnTo>
                <a:lnTo>
                  <a:pt x="2718" y="850"/>
                </a:lnTo>
                <a:lnTo>
                  <a:pt x="2719" y="828"/>
                </a:lnTo>
                <a:lnTo>
                  <a:pt x="2719" y="809"/>
                </a:lnTo>
                <a:lnTo>
                  <a:pt x="2720" y="799"/>
                </a:lnTo>
                <a:lnTo>
                  <a:pt x="2720" y="794"/>
                </a:lnTo>
                <a:lnTo>
                  <a:pt x="2721" y="799"/>
                </a:lnTo>
                <a:lnTo>
                  <a:pt x="2722" y="777"/>
                </a:lnTo>
                <a:lnTo>
                  <a:pt x="2722" y="757"/>
                </a:lnTo>
                <a:lnTo>
                  <a:pt x="2722" y="747"/>
                </a:lnTo>
                <a:lnTo>
                  <a:pt x="2723" y="738"/>
                </a:lnTo>
                <a:lnTo>
                  <a:pt x="2724" y="738"/>
                </a:lnTo>
                <a:lnTo>
                  <a:pt x="2724" y="738"/>
                </a:lnTo>
                <a:lnTo>
                  <a:pt x="2725" y="731"/>
                </a:lnTo>
                <a:lnTo>
                  <a:pt x="2725" y="733"/>
                </a:lnTo>
                <a:lnTo>
                  <a:pt x="2726" y="733"/>
                </a:lnTo>
                <a:lnTo>
                  <a:pt x="2726" y="740"/>
                </a:lnTo>
                <a:lnTo>
                  <a:pt x="2727" y="743"/>
                </a:lnTo>
                <a:lnTo>
                  <a:pt x="2728" y="757"/>
                </a:lnTo>
                <a:lnTo>
                  <a:pt x="2728" y="757"/>
                </a:lnTo>
                <a:lnTo>
                  <a:pt x="2729" y="760"/>
                </a:lnTo>
                <a:lnTo>
                  <a:pt x="2729" y="755"/>
                </a:lnTo>
                <a:lnTo>
                  <a:pt x="2730" y="765"/>
                </a:lnTo>
                <a:lnTo>
                  <a:pt x="2730" y="789"/>
                </a:lnTo>
                <a:lnTo>
                  <a:pt x="2731" y="799"/>
                </a:lnTo>
                <a:lnTo>
                  <a:pt x="2732" y="806"/>
                </a:lnTo>
                <a:lnTo>
                  <a:pt x="2732" y="813"/>
                </a:lnTo>
                <a:lnTo>
                  <a:pt x="2732" y="821"/>
                </a:lnTo>
                <a:lnTo>
                  <a:pt x="2733" y="836"/>
                </a:lnTo>
                <a:lnTo>
                  <a:pt x="2734" y="848"/>
                </a:lnTo>
                <a:lnTo>
                  <a:pt x="2734" y="860"/>
                </a:lnTo>
                <a:lnTo>
                  <a:pt x="2735" y="870"/>
                </a:lnTo>
                <a:lnTo>
                  <a:pt x="2735" y="882"/>
                </a:lnTo>
                <a:lnTo>
                  <a:pt x="2736" y="889"/>
                </a:lnTo>
                <a:lnTo>
                  <a:pt x="2736" y="901"/>
                </a:lnTo>
                <a:lnTo>
                  <a:pt x="2737" y="909"/>
                </a:lnTo>
                <a:lnTo>
                  <a:pt x="2738" y="933"/>
                </a:lnTo>
                <a:lnTo>
                  <a:pt x="2738" y="936"/>
                </a:lnTo>
                <a:lnTo>
                  <a:pt x="2739" y="938"/>
                </a:lnTo>
                <a:lnTo>
                  <a:pt x="2739" y="938"/>
                </a:lnTo>
                <a:lnTo>
                  <a:pt x="2740" y="943"/>
                </a:lnTo>
                <a:lnTo>
                  <a:pt x="2740" y="965"/>
                </a:lnTo>
                <a:lnTo>
                  <a:pt x="2741" y="974"/>
                </a:lnTo>
                <a:lnTo>
                  <a:pt x="2742" y="977"/>
                </a:lnTo>
                <a:lnTo>
                  <a:pt x="2742" y="982"/>
                </a:lnTo>
                <a:lnTo>
                  <a:pt x="2743" y="977"/>
                </a:lnTo>
                <a:lnTo>
                  <a:pt x="2743" y="989"/>
                </a:lnTo>
                <a:lnTo>
                  <a:pt x="2744" y="1001"/>
                </a:lnTo>
                <a:lnTo>
                  <a:pt x="2745" y="1014"/>
                </a:lnTo>
                <a:lnTo>
                  <a:pt x="2745" y="1021"/>
                </a:lnTo>
                <a:lnTo>
                  <a:pt x="2745" y="1006"/>
                </a:lnTo>
                <a:lnTo>
                  <a:pt x="2746" y="1004"/>
                </a:lnTo>
                <a:lnTo>
                  <a:pt x="2747" y="1004"/>
                </a:lnTo>
                <a:lnTo>
                  <a:pt x="2747" y="1006"/>
                </a:lnTo>
                <a:lnTo>
                  <a:pt x="2748" y="1011"/>
                </a:lnTo>
                <a:lnTo>
                  <a:pt x="2748" y="1011"/>
                </a:lnTo>
                <a:lnTo>
                  <a:pt x="2749" y="1004"/>
                </a:lnTo>
                <a:lnTo>
                  <a:pt x="2749" y="994"/>
                </a:lnTo>
                <a:lnTo>
                  <a:pt x="2750" y="992"/>
                </a:lnTo>
                <a:lnTo>
                  <a:pt x="2751" y="987"/>
                </a:lnTo>
                <a:lnTo>
                  <a:pt x="2751" y="989"/>
                </a:lnTo>
                <a:lnTo>
                  <a:pt x="2752" y="984"/>
                </a:lnTo>
                <a:lnTo>
                  <a:pt x="2752" y="960"/>
                </a:lnTo>
                <a:lnTo>
                  <a:pt x="2753" y="945"/>
                </a:lnTo>
                <a:lnTo>
                  <a:pt x="2753" y="931"/>
                </a:lnTo>
                <a:lnTo>
                  <a:pt x="2754" y="918"/>
                </a:lnTo>
                <a:lnTo>
                  <a:pt x="2755" y="899"/>
                </a:lnTo>
                <a:lnTo>
                  <a:pt x="2755" y="874"/>
                </a:lnTo>
                <a:lnTo>
                  <a:pt x="2755" y="840"/>
                </a:lnTo>
                <a:lnTo>
                  <a:pt x="2756" y="809"/>
                </a:lnTo>
                <a:lnTo>
                  <a:pt x="2757" y="777"/>
                </a:lnTo>
                <a:lnTo>
                  <a:pt x="2757" y="750"/>
                </a:lnTo>
                <a:lnTo>
                  <a:pt x="2758" y="718"/>
                </a:lnTo>
                <a:lnTo>
                  <a:pt x="2758" y="684"/>
                </a:lnTo>
                <a:lnTo>
                  <a:pt x="2759" y="643"/>
                </a:lnTo>
                <a:lnTo>
                  <a:pt x="2759" y="603"/>
                </a:lnTo>
                <a:lnTo>
                  <a:pt x="2760" y="572"/>
                </a:lnTo>
                <a:lnTo>
                  <a:pt x="2761" y="542"/>
                </a:lnTo>
                <a:lnTo>
                  <a:pt x="2761" y="511"/>
                </a:lnTo>
                <a:lnTo>
                  <a:pt x="2762" y="467"/>
                </a:lnTo>
                <a:lnTo>
                  <a:pt x="2762" y="428"/>
                </a:lnTo>
                <a:lnTo>
                  <a:pt x="2763" y="403"/>
                </a:lnTo>
                <a:lnTo>
                  <a:pt x="2763" y="403"/>
                </a:lnTo>
                <a:lnTo>
                  <a:pt x="2764" y="420"/>
                </a:lnTo>
                <a:lnTo>
                  <a:pt x="2765" y="435"/>
                </a:lnTo>
                <a:lnTo>
                  <a:pt x="2765" y="445"/>
                </a:lnTo>
                <a:lnTo>
                  <a:pt x="2765" y="452"/>
                </a:lnTo>
                <a:lnTo>
                  <a:pt x="2766" y="474"/>
                </a:lnTo>
                <a:lnTo>
                  <a:pt x="2767" y="516"/>
                </a:lnTo>
                <a:lnTo>
                  <a:pt x="2767" y="564"/>
                </a:lnTo>
                <a:lnTo>
                  <a:pt x="2768" y="616"/>
                </a:lnTo>
                <a:lnTo>
                  <a:pt x="2768" y="643"/>
                </a:lnTo>
                <a:lnTo>
                  <a:pt x="2769" y="657"/>
                </a:lnTo>
                <a:lnTo>
                  <a:pt x="2769" y="667"/>
                </a:lnTo>
                <a:lnTo>
                  <a:pt x="2770" y="711"/>
                </a:lnTo>
                <a:lnTo>
                  <a:pt x="2771" y="747"/>
                </a:lnTo>
                <a:lnTo>
                  <a:pt x="2771" y="796"/>
                </a:lnTo>
                <a:lnTo>
                  <a:pt x="2772" y="852"/>
                </a:lnTo>
                <a:lnTo>
                  <a:pt x="2772" y="914"/>
                </a:lnTo>
                <a:lnTo>
                  <a:pt x="2773" y="970"/>
                </a:lnTo>
                <a:lnTo>
                  <a:pt x="2773" y="1016"/>
                </a:lnTo>
                <a:lnTo>
                  <a:pt x="2774" y="1067"/>
                </a:lnTo>
                <a:lnTo>
                  <a:pt x="2775" y="1101"/>
                </a:lnTo>
                <a:lnTo>
                  <a:pt x="2775" y="1111"/>
                </a:lnTo>
                <a:lnTo>
                  <a:pt x="2775" y="1128"/>
                </a:lnTo>
                <a:lnTo>
                  <a:pt x="2776" y="1145"/>
                </a:lnTo>
                <a:lnTo>
                  <a:pt x="2777" y="1160"/>
                </a:lnTo>
                <a:lnTo>
                  <a:pt x="2777" y="1177"/>
                </a:lnTo>
                <a:lnTo>
                  <a:pt x="2778" y="1189"/>
                </a:lnTo>
                <a:lnTo>
                  <a:pt x="2778" y="1207"/>
                </a:lnTo>
                <a:lnTo>
                  <a:pt x="2779" y="1219"/>
                </a:lnTo>
                <a:lnTo>
                  <a:pt x="2779" y="1221"/>
                </a:lnTo>
                <a:lnTo>
                  <a:pt x="2780" y="1238"/>
                </a:lnTo>
                <a:lnTo>
                  <a:pt x="2780" y="1247"/>
                </a:lnTo>
              </a:path>
            </a:pathLst>
          </a:custGeom>
          <a:noFill/>
          <a:ln w="6350" cap="flat">
            <a:solidFill>
              <a:schemeClr val="bg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1" name="TextBox 240"/>
          <p:cNvSpPr txBox="1"/>
          <p:nvPr/>
        </p:nvSpPr>
        <p:spPr>
          <a:xfrm>
            <a:off x="7973569" y="2905592"/>
            <a:ext cx="328799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dirty="0">
                <a:solidFill>
                  <a:schemeClr val="accent2"/>
                </a:solidFill>
              </a:rPr>
              <a:t>This is a chicken-and-egg paradox as we only want to explain the subsequence that explainable</a:t>
            </a:r>
            <a:endParaRPr lang="en-US" sz="1200" dirty="0">
              <a:solidFill>
                <a:schemeClr val="accent2"/>
              </a:solidFill>
            </a:endParaRPr>
          </a:p>
        </p:txBody>
      </p:sp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4475162" y="3194050"/>
            <a:ext cx="2671762" cy="2936875"/>
            <a:chOff x="2819" y="2012"/>
            <a:chExt cx="1683" cy="1850"/>
          </a:xfrm>
          <a:solidFill>
            <a:schemeClr val="bg1">
              <a:lumMod val="50000"/>
            </a:schemeClr>
          </a:solidFill>
        </p:grpSpPr>
        <p:grpSp>
          <p:nvGrpSpPr>
            <p:cNvPr id="7" name="Group 205"/>
            <p:cNvGrpSpPr>
              <a:grpSpLocks/>
            </p:cNvGrpSpPr>
            <p:nvPr/>
          </p:nvGrpSpPr>
          <p:grpSpPr bwMode="auto">
            <a:xfrm>
              <a:off x="2845" y="2071"/>
              <a:ext cx="1654" cy="1671"/>
              <a:chOff x="2845" y="2071"/>
              <a:chExt cx="1654" cy="1671"/>
            </a:xfrm>
            <a:grpFill/>
          </p:grpSpPr>
          <p:sp>
            <p:nvSpPr>
              <p:cNvPr id="9701" name="Oval 8"/>
              <p:cNvSpPr>
                <a:spLocks noChangeArrowheads="1"/>
              </p:cNvSpPr>
              <p:nvPr/>
            </p:nvSpPr>
            <p:spPr bwMode="auto">
              <a:xfrm>
                <a:off x="3085" y="333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02" name="Oval 9"/>
              <p:cNvSpPr>
                <a:spLocks noChangeArrowheads="1"/>
              </p:cNvSpPr>
              <p:nvPr/>
            </p:nvSpPr>
            <p:spPr bwMode="auto">
              <a:xfrm>
                <a:off x="3085" y="333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03" name="Oval 10"/>
              <p:cNvSpPr>
                <a:spLocks noChangeArrowheads="1"/>
              </p:cNvSpPr>
              <p:nvPr/>
            </p:nvSpPr>
            <p:spPr bwMode="auto">
              <a:xfrm>
                <a:off x="3931" y="24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04" name="Oval 11"/>
              <p:cNvSpPr>
                <a:spLocks noChangeArrowheads="1"/>
              </p:cNvSpPr>
              <p:nvPr/>
            </p:nvSpPr>
            <p:spPr bwMode="auto">
              <a:xfrm>
                <a:off x="3931" y="241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05" name="Oval 12"/>
              <p:cNvSpPr>
                <a:spLocks noChangeArrowheads="1"/>
              </p:cNvSpPr>
              <p:nvPr/>
            </p:nvSpPr>
            <p:spPr bwMode="auto">
              <a:xfrm>
                <a:off x="2954" y="207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06" name="Oval 13"/>
              <p:cNvSpPr>
                <a:spLocks noChangeArrowheads="1"/>
              </p:cNvSpPr>
              <p:nvPr/>
            </p:nvSpPr>
            <p:spPr bwMode="auto">
              <a:xfrm>
                <a:off x="2954" y="207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07" name="Oval 14"/>
              <p:cNvSpPr>
                <a:spLocks noChangeArrowheads="1"/>
              </p:cNvSpPr>
              <p:nvPr/>
            </p:nvSpPr>
            <p:spPr bwMode="auto">
              <a:xfrm>
                <a:off x="4258" y="293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08" name="Oval 15"/>
              <p:cNvSpPr>
                <a:spLocks noChangeArrowheads="1"/>
              </p:cNvSpPr>
              <p:nvPr/>
            </p:nvSpPr>
            <p:spPr bwMode="auto">
              <a:xfrm>
                <a:off x="4258" y="293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09" name="Oval 16"/>
              <p:cNvSpPr>
                <a:spLocks noChangeArrowheads="1"/>
              </p:cNvSpPr>
              <p:nvPr/>
            </p:nvSpPr>
            <p:spPr bwMode="auto">
              <a:xfrm>
                <a:off x="3920" y="33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10" name="Oval 17"/>
              <p:cNvSpPr>
                <a:spLocks noChangeArrowheads="1"/>
              </p:cNvSpPr>
              <p:nvPr/>
            </p:nvSpPr>
            <p:spPr bwMode="auto">
              <a:xfrm>
                <a:off x="3920" y="336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11" name="Oval 18"/>
              <p:cNvSpPr>
                <a:spLocks noChangeArrowheads="1"/>
              </p:cNvSpPr>
              <p:nvPr/>
            </p:nvSpPr>
            <p:spPr bwMode="auto">
              <a:xfrm>
                <a:off x="4008" y="28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12" name="Oval 19"/>
              <p:cNvSpPr>
                <a:spLocks noChangeArrowheads="1"/>
              </p:cNvSpPr>
              <p:nvPr/>
            </p:nvSpPr>
            <p:spPr bwMode="auto">
              <a:xfrm>
                <a:off x="4008" y="281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13" name="Oval 20"/>
              <p:cNvSpPr>
                <a:spLocks noChangeArrowheads="1"/>
              </p:cNvSpPr>
              <p:nvPr/>
            </p:nvSpPr>
            <p:spPr bwMode="auto">
              <a:xfrm>
                <a:off x="4004" y="337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14" name="Oval 21"/>
              <p:cNvSpPr>
                <a:spLocks noChangeArrowheads="1"/>
              </p:cNvSpPr>
              <p:nvPr/>
            </p:nvSpPr>
            <p:spPr bwMode="auto">
              <a:xfrm>
                <a:off x="4004" y="337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15" name="Oval 22"/>
              <p:cNvSpPr>
                <a:spLocks noChangeArrowheads="1"/>
              </p:cNvSpPr>
              <p:nvPr/>
            </p:nvSpPr>
            <p:spPr bwMode="auto">
              <a:xfrm>
                <a:off x="3378" y="247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16" name="Oval 23"/>
              <p:cNvSpPr>
                <a:spLocks noChangeArrowheads="1"/>
              </p:cNvSpPr>
              <p:nvPr/>
            </p:nvSpPr>
            <p:spPr bwMode="auto">
              <a:xfrm>
                <a:off x="3378" y="247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17" name="Oval 24"/>
              <p:cNvSpPr>
                <a:spLocks noChangeArrowheads="1"/>
              </p:cNvSpPr>
              <p:nvPr/>
            </p:nvSpPr>
            <p:spPr bwMode="auto">
              <a:xfrm>
                <a:off x="4046" y="252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18" name="Oval 25"/>
              <p:cNvSpPr>
                <a:spLocks noChangeArrowheads="1"/>
              </p:cNvSpPr>
              <p:nvPr/>
            </p:nvSpPr>
            <p:spPr bwMode="auto">
              <a:xfrm>
                <a:off x="4046" y="252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19" name="Oval 26"/>
              <p:cNvSpPr>
                <a:spLocks noChangeArrowheads="1"/>
              </p:cNvSpPr>
              <p:nvPr/>
            </p:nvSpPr>
            <p:spPr bwMode="auto">
              <a:xfrm>
                <a:off x="3369" y="247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20" name="Oval 27"/>
              <p:cNvSpPr>
                <a:spLocks noChangeArrowheads="1"/>
              </p:cNvSpPr>
              <p:nvPr/>
            </p:nvSpPr>
            <p:spPr bwMode="auto">
              <a:xfrm>
                <a:off x="3369" y="247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21" name="Oval 28"/>
              <p:cNvSpPr>
                <a:spLocks noChangeArrowheads="1"/>
              </p:cNvSpPr>
              <p:nvPr/>
            </p:nvSpPr>
            <p:spPr bwMode="auto">
              <a:xfrm>
                <a:off x="3082" y="350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22" name="Oval 29"/>
              <p:cNvSpPr>
                <a:spLocks noChangeArrowheads="1"/>
              </p:cNvSpPr>
              <p:nvPr/>
            </p:nvSpPr>
            <p:spPr bwMode="auto">
              <a:xfrm>
                <a:off x="3082" y="350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23" name="Oval 30"/>
              <p:cNvSpPr>
                <a:spLocks noChangeArrowheads="1"/>
              </p:cNvSpPr>
              <p:nvPr/>
            </p:nvSpPr>
            <p:spPr bwMode="auto">
              <a:xfrm>
                <a:off x="3989" y="243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24" name="Oval 31"/>
              <p:cNvSpPr>
                <a:spLocks noChangeArrowheads="1"/>
              </p:cNvSpPr>
              <p:nvPr/>
            </p:nvSpPr>
            <p:spPr bwMode="auto">
              <a:xfrm>
                <a:off x="3989" y="243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25" name="Oval 32"/>
              <p:cNvSpPr>
                <a:spLocks noChangeArrowheads="1"/>
              </p:cNvSpPr>
              <p:nvPr/>
            </p:nvSpPr>
            <p:spPr bwMode="auto">
              <a:xfrm>
                <a:off x="3973" y="255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26" name="Oval 33"/>
              <p:cNvSpPr>
                <a:spLocks noChangeArrowheads="1"/>
              </p:cNvSpPr>
              <p:nvPr/>
            </p:nvSpPr>
            <p:spPr bwMode="auto">
              <a:xfrm>
                <a:off x="3973" y="255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27" name="Oval 34"/>
              <p:cNvSpPr>
                <a:spLocks noChangeArrowheads="1"/>
              </p:cNvSpPr>
              <p:nvPr/>
            </p:nvSpPr>
            <p:spPr bwMode="auto">
              <a:xfrm>
                <a:off x="4439" y="284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28" name="Oval 35"/>
              <p:cNvSpPr>
                <a:spLocks noChangeArrowheads="1"/>
              </p:cNvSpPr>
              <p:nvPr/>
            </p:nvSpPr>
            <p:spPr bwMode="auto">
              <a:xfrm>
                <a:off x="4439" y="284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29" name="Oval 36"/>
              <p:cNvSpPr>
                <a:spLocks noChangeArrowheads="1"/>
              </p:cNvSpPr>
              <p:nvPr/>
            </p:nvSpPr>
            <p:spPr bwMode="auto">
              <a:xfrm>
                <a:off x="4306" y="275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30" name="Oval 37"/>
              <p:cNvSpPr>
                <a:spLocks noChangeArrowheads="1"/>
              </p:cNvSpPr>
              <p:nvPr/>
            </p:nvSpPr>
            <p:spPr bwMode="auto">
              <a:xfrm>
                <a:off x="4306" y="275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31" name="Oval 38"/>
              <p:cNvSpPr>
                <a:spLocks noChangeArrowheads="1"/>
              </p:cNvSpPr>
              <p:nvPr/>
            </p:nvSpPr>
            <p:spPr bwMode="auto">
              <a:xfrm>
                <a:off x="3917" y="245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32" name="Oval 39"/>
              <p:cNvSpPr>
                <a:spLocks noChangeArrowheads="1"/>
              </p:cNvSpPr>
              <p:nvPr/>
            </p:nvSpPr>
            <p:spPr bwMode="auto">
              <a:xfrm>
                <a:off x="3917" y="245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33" name="Oval 40"/>
              <p:cNvSpPr>
                <a:spLocks noChangeArrowheads="1"/>
              </p:cNvSpPr>
              <p:nvPr/>
            </p:nvSpPr>
            <p:spPr bwMode="auto">
              <a:xfrm>
                <a:off x="3163" y="308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34" name="Oval 41"/>
              <p:cNvSpPr>
                <a:spLocks noChangeArrowheads="1"/>
              </p:cNvSpPr>
              <p:nvPr/>
            </p:nvSpPr>
            <p:spPr bwMode="auto">
              <a:xfrm>
                <a:off x="3163" y="308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35" name="Oval 42"/>
              <p:cNvSpPr>
                <a:spLocks noChangeArrowheads="1"/>
              </p:cNvSpPr>
              <p:nvPr/>
            </p:nvSpPr>
            <p:spPr bwMode="auto">
              <a:xfrm>
                <a:off x="4032" y="259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36" name="Oval 43"/>
              <p:cNvSpPr>
                <a:spLocks noChangeArrowheads="1"/>
              </p:cNvSpPr>
              <p:nvPr/>
            </p:nvSpPr>
            <p:spPr bwMode="auto">
              <a:xfrm>
                <a:off x="4032" y="259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37" name="Oval 44"/>
              <p:cNvSpPr>
                <a:spLocks noChangeArrowheads="1"/>
              </p:cNvSpPr>
              <p:nvPr/>
            </p:nvSpPr>
            <p:spPr bwMode="auto">
              <a:xfrm>
                <a:off x="4336" y="275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38" name="Oval 45"/>
              <p:cNvSpPr>
                <a:spLocks noChangeArrowheads="1"/>
              </p:cNvSpPr>
              <p:nvPr/>
            </p:nvSpPr>
            <p:spPr bwMode="auto">
              <a:xfrm>
                <a:off x="4336" y="275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39" name="Oval 46"/>
              <p:cNvSpPr>
                <a:spLocks noChangeArrowheads="1"/>
              </p:cNvSpPr>
              <p:nvPr/>
            </p:nvSpPr>
            <p:spPr bwMode="auto">
              <a:xfrm>
                <a:off x="4041" y="297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40" name="Oval 47"/>
              <p:cNvSpPr>
                <a:spLocks noChangeArrowheads="1"/>
              </p:cNvSpPr>
              <p:nvPr/>
            </p:nvSpPr>
            <p:spPr bwMode="auto">
              <a:xfrm>
                <a:off x="4041" y="297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41" name="Oval 48"/>
              <p:cNvSpPr>
                <a:spLocks noChangeArrowheads="1"/>
              </p:cNvSpPr>
              <p:nvPr/>
            </p:nvSpPr>
            <p:spPr bwMode="auto">
              <a:xfrm>
                <a:off x="4228" y="275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42" name="Oval 49"/>
              <p:cNvSpPr>
                <a:spLocks noChangeArrowheads="1"/>
              </p:cNvSpPr>
              <p:nvPr/>
            </p:nvSpPr>
            <p:spPr bwMode="auto">
              <a:xfrm>
                <a:off x="4228" y="275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43" name="Oval 50"/>
              <p:cNvSpPr>
                <a:spLocks noChangeArrowheads="1"/>
              </p:cNvSpPr>
              <p:nvPr/>
            </p:nvSpPr>
            <p:spPr bwMode="auto">
              <a:xfrm>
                <a:off x="3279" y="268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44" name="Oval 51"/>
              <p:cNvSpPr>
                <a:spLocks noChangeArrowheads="1"/>
              </p:cNvSpPr>
              <p:nvPr/>
            </p:nvSpPr>
            <p:spPr bwMode="auto">
              <a:xfrm>
                <a:off x="3279" y="268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45" name="Oval 52"/>
              <p:cNvSpPr>
                <a:spLocks noChangeArrowheads="1"/>
              </p:cNvSpPr>
              <p:nvPr/>
            </p:nvSpPr>
            <p:spPr bwMode="auto">
              <a:xfrm>
                <a:off x="3928" y="244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46" name="Oval 53"/>
              <p:cNvSpPr>
                <a:spLocks noChangeArrowheads="1"/>
              </p:cNvSpPr>
              <p:nvPr/>
            </p:nvSpPr>
            <p:spPr bwMode="auto">
              <a:xfrm>
                <a:off x="3928" y="244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47" name="Oval 54"/>
              <p:cNvSpPr>
                <a:spLocks noChangeArrowheads="1"/>
              </p:cNvSpPr>
              <p:nvPr/>
            </p:nvSpPr>
            <p:spPr bwMode="auto">
              <a:xfrm>
                <a:off x="4185" y="264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48" name="Oval 55"/>
              <p:cNvSpPr>
                <a:spLocks noChangeArrowheads="1"/>
              </p:cNvSpPr>
              <p:nvPr/>
            </p:nvSpPr>
            <p:spPr bwMode="auto">
              <a:xfrm>
                <a:off x="4185" y="264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49" name="Oval 56"/>
              <p:cNvSpPr>
                <a:spLocks noChangeArrowheads="1"/>
              </p:cNvSpPr>
              <p:nvPr/>
            </p:nvSpPr>
            <p:spPr bwMode="auto">
              <a:xfrm>
                <a:off x="3051" y="332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50" name="Oval 57"/>
              <p:cNvSpPr>
                <a:spLocks noChangeArrowheads="1"/>
              </p:cNvSpPr>
              <p:nvPr/>
            </p:nvSpPr>
            <p:spPr bwMode="auto">
              <a:xfrm>
                <a:off x="3051" y="3327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51" name="Oval 58"/>
              <p:cNvSpPr>
                <a:spLocks noChangeArrowheads="1"/>
              </p:cNvSpPr>
              <p:nvPr/>
            </p:nvSpPr>
            <p:spPr bwMode="auto">
              <a:xfrm>
                <a:off x="3509" y="307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52" name="Oval 59"/>
              <p:cNvSpPr>
                <a:spLocks noChangeArrowheads="1"/>
              </p:cNvSpPr>
              <p:nvPr/>
            </p:nvSpPr>
            <p:spPr bwMode="auto">
              <a:xfrm>
                <a:off x="3509" y="307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53" name="Oval 60"/>
              <p:cNvSpPr>
                <a:spLocks noChangeArrowheads="1"/>
              </p:cNvSpPr>
              <p:nvPr/>
            </p:nvSpPr>
            <p:spPr bwMode="auto">
              <a:xfrm>
                <a:off x="4014" y="297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54" name="Oval 61"/>
              <p:cNvSpPr>
                <a:spLocks noChangeArrowheads="1"/>
              </p:cNvSpPr>
              <p:nvPr/>
            </p:nvSpPr>
            <p:spPr bwMode="auto">
              <a:xfrm>
                <a:off x="4014" y="297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55" name="Oval 62"/>
              <p:cNvSpPr>
                <a:spLocks noChangeArrowheads="1"/>
              </p:cNvSpPr>
              <p:nvPr/>
            </p:nvSpPr>
            <p:spPr bwMode="auto">
              <a:xfrm>
                <a:off x="3133" y="263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56" name="Oval 63"/>
              <p:cNvSpPr>
                <a:spLocks noChangeArrowheads="1"/>
              </p:cNvSpPr>
              <p:nvPr/>
            </p:nvSpPr>
            <p:spPr bwMode="auto">
              <a:xfrm>
                <a:off x="3133" y="263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57" name="Oval 64"/>
              <p:cNvSpPr>
                <a:spLocks noChangeArrowheads="1"/>
              </p:cNvSpPr>
              <p:nvPr/>
            </p:nvSpPr>
            <p:spPr bwMode="auto">
              <a:xfrm>
                <a:off x="3921" y="240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58" name="Oval 65"/>
              <p:cNvSpPr>
                <a:spLocks noChangeArrowheads="1"/>
              </p:cNvSpPr>
              <p:nvPr/>
            </p:nvSpPr>
            <p:spPr bwMode="auto">
              <a:xfrm>
                <a:off x="3921" y="240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59" name="Oval 66"/>
              <p:cNvSpPr>
                <a:spLocks noChangeArrowheads="1"/>
              </p:cNvSpPr>
              <p:nvPr/>
            </p:nvSpPr>
            <p:spPr bwMode="auto">
              <a:xfrm>
                <a:off x="3165" y="286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60" name="Oval 67"/>
              <p:cNvSpPr>
                <a:spLocks noChangeArrowheads="1"/>
              </p:cNvSpPr>
              <p:nvPr/>
            </p:nvSpPr>
            <p:spPr bwMode="auto">
              <a:xfrm>
                <a:off x="3165" y="286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61" name="Oval 68"/>
              <p:cNvSpPr>
                <a:spLocks noChangeArrowheads="1"/>
              </p:cNvSpPr>
              <p:nvPr/>
            </p:nvSpPr>
            <p:spPr bwMode="auto">
              <a:xfrm>
                <a:off x="3365" y="287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62" name="Oval 69"/>
              <p:cNvSpPr>
                <a:spLocks noChangeArrowheads="1"/>
              </p:cNvSpPr>
              <p:nvPr/>
            </p:nvSpPr>
            <p:spPr bwMode="auto">
              <a:xfrm>
                <a:off x="3365" y="287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63" name="Oval 70"/>
              <p:cNvSpPr>
                <a:spLocks noChangeArrowheads="1"/>
              </p:cNvSpPr>
              <p:nvPr/>
            </p:nvSpPr>
            <p:spPr bwMode="auto">
              <a:xfrm>
                <a:off x="3914" y="330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64" name="Oval 71"/>
              <p:cNvSpPr>
                <a:spLocks noChangeArrowheads="1"/>
              </p:cNvSpPr>
              <p:nvPr/>
            </p:nvSpPr>
            <p:spPr bwMode="auto">
              <a:xfrm>
                <a:off x="3914" y="330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65" name="Oval 72"/>
              <p:cNvSpPr>
                <a:spLocks noChangeArrowheads="1"/>
              </p:cNvSpPr>
              <p:nvPr/>
            </p:nvSpPr>
            <p:spPr bwMode="auto">
              <a:xfrm>
                <a:off x="2990" y="298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66" name="Oval 73"/>
              <p:cNvSpPr>
                <a:spLocks noChangeArrowheads="1"/>
              </p:cNvSpPr>
              <p:nvPr/>
            </p:nvSpPr>
            <p:spPr bwMode="auto">
              <a:xfrm>
                <a:off x="2990" y="298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67" name="Oval 74"/>
              <p:cNvSpPr>
                <a:spLocks noChangeArrowheads="1"/>
              </p:cNvSpPr>
              <p:nvPr/>
            </p:nvSpPr>
            <p:spPr bwMode="auto">
              <a:xfrm>
                <a:off x="3695" y="302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68" name="Oval 75"/>
              <p:cNvSpPr>
                <a:spLocks noChangeArrowheads="1"/>
              </p:cNvSpPr>
              <p:nvPr/>
            </p:nvSpPr>
            <p:spPr bwMode="auto">
              <a:xfrm>
                <a:off x="3695" y="302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69" name="Oval 76"/>
              <p:cNvSpPr>
                <a:spLocks noChangeArrowheads="1"/>
              </p:cNvSpPr>
              <p:nvPr/>
            </p:nvSpPr>
            <p:spPr bwMode="auto">
              <a:xfrm>
                <a:off x="3945" y="252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70" name="Oval 77"/>
              <p:cNvSpPr>
                <a:spLocks noChangeArrowheads="1"/>
              </p:cNvSpPr>
              <p:nvPr/>
            </p:nvSpPr>
            <p:spPr bwMode="auto">
              <a:xfrm>
                <a:off x="3945" y="252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71" name="Oval 78"/>
              <p:cNvSpPr>
                <a:spLocks noChangeArrowheads="1"/>
              </p:cNvSpPr>
              <p:nvPr/>
            </p:nvSpPr>
            <p:spPr bwMode="auto">
              <a:xfrm>
                <a:off x="3096" y="278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72" name="Oval 79"/>
              <p:cNvSpPr>
                <a:spLocks noChangeArrowheads="1"/>
              </p:cNvSpPr>
              <p:nvPr/>
            </p:nvSpPr>
            <p:spPr bwMode="auto">
              <a:xfrm>
                <a:off x="3096" y="278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73" name="Oval 80"/>
              <p:cNvSpPr>
                <a:spLocks noChangeArrowheads="1"/>
              </p:cNvSpPr>
              <p:nvPr/>
            </p:nvSpPr>
            <p:spPr bwMode="auto">
              <a:xfrm>
                <a:off x="4225" y="283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74" name="Oval 81"/>
              <p:cNvSpPr>
                <a:spLocks noChangeArrowheads="1"/>
              </p:cNvSpPr>
              <p:nvPr/>
            </p:nvSpPr>
            <p:spPr bwMode="auto">
              <a:xfrm>
                <a:off x="4225" y="28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75" name="Oval 82"/>
              <p:cNvSpPr>
                <a:spLocks noChangeArrowheads="1"/>
              </p:cNvSpPr>
              <p:nvPr/>
            </p:nvSpPr>
            <p:spPr bwMode="auto">
              <a:xfrm>
                <a:off x="3145" y="2771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76" name="Oval 83"/>
              <p:cNvSpPr>
                <a:spLocks noChangeArrowheads="1"/>
              </p:cNvSpPr>
              <p:nvPr/>
            </p:nvSpPr>
            <p:spPr bwMode="auto">
              <a:xfrm>
                <a:off x="3145" y="2771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77" name="Oval 84"/>
              <p:cNvSpPr>
                <a:spLocks noChangeArrowheads="1"/>
              </p:cNvSpPr>
              <p:nvPr/>
            </p:nvSpPr>
            <p:spPr bwMode="auto">
              <a:xfrm>
                <a:off x="3949" y="267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78" name="Oval 85"/>
              <p:cNvSpPr>
                <a:spLocks noChangeArrowheads="1"/>
              </p:cNvSpPr>
              <p:nvPr/>
            </p:nvSpPr>
            <p:spPr bwMode="auto">
              <a:xfrm>
                <a:off x="3949" y="267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79" name="Oval 86"/>
              <p:cNvSpPr>
                <a:spLocks noChangeArrowheads="1"/>
              </p:cNvSpPr>
              <p:nvPr/>
            </p:nvSpPr>
            <p:spPr bwMode="auto">
              <a:xfrm>
                <a:off x="3208" y="325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80" name="Oval 87"/>
              <p:cNvSpPr>
                <a:spLocks noChangeArrowheads="1"/>
              </p:cNvSpPr>
              <p:nvPr/>
            </p:nvSpPr>
            <p:spPr bwMode="auto">
              <a:xfrm>
                <a:off x="3208" y="325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81" name="Oval 88"/>
              <p:cNvSpPr>
                <a:spLocks noChangeArrowheads="1"/>
              </p:cNvSpPr>
              <p:nvPr/>
            </p:nvSpPr>
            <p:spPr bwMode="auto">
              <a:xfrm>
                <a:off x="3968" y="293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82" name="Oval 89"/>
              <p:cNvSpPr>
                <a:spLocks noChangeArrowheads="1"/>
              </p:cNvSpPr>
              <p:nvPr/>
            </p:nvSpPr>
            <p:spPr bwMode="auto">
              <a:xfrm>
                <a:off x="3968" y="293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83" name="Oval 90"/>
              <p:cNvSpPr>
                <a:spLocks noChangeArrowheads="1"/>
              </p:cNvSpPr>
              <p:nvPr/>
            </p:nvSpPr>
            <p:spPr bwMode="auto">
              <a:xfrm>
                <a:off x="3980" y="302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84" name="Oval 91"/>
              <p:cNvSpPr>
                <a:spLocks noChangeArrowheads="1"/>
              </p:cNvSpPr>
              <p:nvPr/>
            </p:nvSpPr>
            <p:spPr bwMode="auto">
              <a:xfrm>
                <a:off x="3980" y="302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85" name="Oval 92"/>
              <p:cNvSpPr>
                <a:spLocks noChangeArrowheads="1"/>
              </p:cNvSpPr>
              <p:nvPr/>
            </p:nvSpPr>
            <p:spPr bwMode="auto">
              <a:xfrm>
                <a:off x="3123" y="226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86" name="Oval 93"/>
              <p:cNvSpPr>
                <a:spLocks noChangeArrowheads="1"/>
              </p:cNvSpPr>
              <p:nvPr/>
            </p:nvSpPr>
            <p:spPr bwMode="auto">
              <a:xfrm>
                <a:off x="3123" y="226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87" name="Oval 94"/>
              <p:cNvSpPr>
                <a:spLocks noChangeArrowheads="1"/>
              </p:cNvSpPr>
              <p:nvPr/>
            </p:nvSpPr>
            <p:spPr bwMode="auto">
              <a:xfrm>
                <a:off x="3133" y="345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88" name="Oval 95"/>
              <p:cNvSpPr>
                <a:spLocks noChangeArrowheads="1"/>
              </p:cNvSpPr>
              <p:nvPr/>
            </p:nvSpPr>
            <p:spPr bwMode="auto">
              <a:xfrm>
                <a:off x="3133" y="345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89" name="Oval 96"/>
              <p:cNvSpPr>
                <a:spLocks noChangeArrowheads="1"/>
              </p:cNvSpPr>
              <p:nvPr/>
            </p:nvSpPr>
            <p:spPr bwMode="auto">
              <a:xfrm>
                <a:off x="3990" y="297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90" name="Oval 97"/>
              <p:cNvSpPr>
                <a:spLocks noChangeArrowheads="1"/>
              </p:cNvSpPr>
              <p:nvPr/>
            </p:nvSpPr>
            <p:spPr bwMode="auto">
              <a:xfrm>
                <a:off x="3990" y="297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91" name="Oval 98"/>
              <p:cNvSpPr>
                <a:spLocks noChangeArrowheads="1"/>
              </p:cNvSpPr>
              <p:nvPr/>
            </p:nvSpPr>
            <p:spPr bwMode="auto">
              <a:xfrm>
                <a:off x="4427" y="289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92" name="Oval 99"/>
              <p:cNvSpPr>
                <a:spLocks noChangeArrowheads="1"/>
              </p:cNvSpPr>
              <p:nvPr/>
            </p:nvSpPr>
            <p:spPr bwMode="auto">
              <a:xfrm>
                <a:off x="4427" y="289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93" name="Oval 100"/>
              <p:cNvSpPr>
                <a:spLocks noChangeArrowheads="1"/>
              </p:cNvSpPr>
              <p:nvPr/>
            </p:nvSpPr>
            <p:spPr bwMode="auto">
              <a:xfrm>
                <a:off x="3938" y="345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94" name="Oval 101"/>
              <p:cNvSpPr>
                <a:spLocks noChangeArrowheads="1"/>
              </p:cNvSpPr>
              <p:nvPr/>
            </p:nvSpPr>
            <p:spPr bwMode="auto">
              <a:xfrm>
                <a:off x="3938" y="345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95" name="Oval 102"/>
              <p:cNvSpPr>
                <a:spLocks noChangeArrowheads="1"/>
              </p:cNvSpPr>
              <p:nvPr/>
            </p:nvSpPr>
            <p:spPr bwMode="auto">
              <a:xfrm>
                <a:off x="3339" y="355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96" name="Oval 103"/>
              <p:cNvSpPr>
                <a:spLocks noChangeArrowheads="1"/>
              </p:cNvSpPr>
              <p:nvPr/>
            </p:nvSpPr>
            <p:spPr bwMode="auto">
              <a:xfrm>
                <a:off x="3339" y="355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97" name="Oval 104"/>
              <p:cNvSpPr>
                <a:spLocks noChangeArrowheads="1"/>
              </p:cNvSpPr>
              <p:nvPr/>
            </p:nvSpPr>
            <p:spPr bwMode="auto">
              <a:xfrm>
                <a:off x="4448" y="286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98" name="Oval 105"/>
              <p:cNvSpPr>
                <a:spLocks noChangeArrowheads="1"/>
              </p:cNvSpPr>
              <p:nvPr/>
            </p:nvSpPr>
            <p:spPr bwMode="auto">
              <a:xfrm>
                <a:off x="4448" y="286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99" name="Oval 106"/>
              <p:cNvSpPr>
                <a:spLocks noChangeArrowheads="1"/>
              </p:cNvSpPr>
              <p:nvPr/>
            </p:nvSpPr>
            <p:spPr bwMode="auto">
              <a:xfrm>
                <a:off x="3164" y="315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00" name="Oval 107"/>
              <p:cNvSpPr>
                <a:spLocks noChangeArrowheads="1"/>
              </p:cNvSpPr>
              <p:nvPr/>
            </p:nvSpPr>
            <p:spPr bwMode="auto">
              <a:xfrm>
                <a:off x="3164" y="315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01" name="Oval 108"/>
              <p:cNvSpPr>
                <a:spLocks noChangeArrowheads="1"/>
              </p:cNvSpPr>
              <p:nvPr/>
            </p:nvSpPr>
            <p:spPr bwMode="auto">
              <a:xfrm>
                <a:off x="4000" y="332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02" name="Oval 109"/>
              <p:cNvSpPr>
                <a:spLocks noChangeArrowheads="1"/>
              </p:cNvSpPr>
              <p:nvPr/>
            </p:nvSpPr>
            <p:spPr bwMode="auto">
              <a:xfrm>
                <a:off x="4000" y="332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03" name="Oval 110"/>
              <p:cNvSpPr>
                <a:spLocks noChangeArrowheads="1"/>
              </p:cNvSpPr>
              <p:nvPr/>
            </p:nvSpPr>
            <p:spPr bwMode="auto">
              <a:xfrm>
                <a:off x="3016" y="314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04" name="Oval 111"/>
              <p:cNvSpPr>
                <a:spLocks noChangeArrowheads="1"/>
              </p:cNvSpPr>
              <p:nvPr/>
            </p:nvSpPr>
            <p:spPr bwMode="auto">
              <a:xfrm>
                <a:off x="3016" y="314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05" name="Oval 112"/>
              <p:cNvSpPr>
                <a:spLocks noChangeArrowheads="1"/>
              </p:cNvSpPr>
              <p:nvPr/>
            </p:nvSpPr>
            <p:spPr bwMode="auto">
              <a:xfrm>
                <a:off x="3865" y="23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06" name="Oval 113"/>
              <p:cNvSpPr>
                <a:spLocks noChangeArrowheads="1"/>
              </p:cNvSpPr>
              <p:nvPr/>
            </p:nvSpPr>
            <p:spPr bwMode="auto">
              <a:xfrm>
                <a:off x="3865" y="23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07" name="Oval 114"/>
              <p:cNvSpPr>
                <a:spLocks noChangeArrowheads="1"/>
              </p:cNvSpPr>
              <p:nvPr/>
            </p:nvSpPr>
            <p:spPr bwMode="auto">
              <a:xfrm>
                <a:off x="3215" y="259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08" name="Oval 115"/>
              <p:cNvSpPr>
                <a:spLocks noChangeArrowheads="1"/>
              </p:cNvSpPr>
              <p:nvPr/>
            </p:nvSpPr>
            <p:spPr bwMode="auto">
              <a:xfrm>
                <a:off x="3215" y="259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09" name="Oval 116"/>
              <p:cNvSpPr>
                <a:spLocks noChangeArrowheads="1"/>
              </p:cNvSpPr>
              <p:nvPr/>
            </p:nvSpPr>
            <p:spPr bwMode="auto">
              <a:xfrm>
                <a:off x="3173" y="323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10" name="Oval 117"/>
              <p:cNvSpPr>
                <a:spLocks noChangeArrowheads="1"/>
              </p:cNvSpPr>
              <p:nvPr/>
            </p:nvSpPr>
            <p:spPr bwMode="auto">
              <a:xfrm>
                <a:off x="3173" y="323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11" name="Oval 118"/>
              <p:cNvSpPr>
                <a:spLocks noChangeArrowheads="1"/>
              </p:cNvSpPr>
              <p:nvPr/>
            </p:nvSpPr>
            <p:spPr bwMode="auto">
              <a:xfrm>
                <a:off x="3169" y="311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12" name="Oval 119"/>
              <p:cNvSpPr>
                <a:spLocks noChangeArrowheads="1"/>
              </p:cNvSpPr>
              <p:nvPr/>
            </p:nvSpPr>
            <p:spPr bwMode="auto">
              <a:xfrm>
                <a:off x="3169" y="311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13" name="Oval 120"/>
              <p:cNvSpPr>
                <a:spLocks noChangeArrowheads="1"/>
              </p:cNvSpPr>
              <p:nvPr/>
            </p:nvSpPr>
            <p:spPr bwMode="auto">
              <a:xfrm>
                <a:off x="4339" y="289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14" name="Oval 121"/>
              <p:cNvSpPr>
                <a:spLocks noChangeArrowheads="1"/>
              </p:cNvSpPr>
              <p:nvPr/>
            </p:nvSpPr>
            <p:spPr bwMode="auto">
              <a:xfrm>
                <a:off x="4339" y="289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15" name="Oval 122"/>
              <p:cNvSpPr>
                <a:spLocks noChangeArrowheads="1"/>
              </p:cNvSpPr>
              <p:nvPr/>
            </p:nvSpPr>
            <p:spPr bwMode="auto">
              <a:xfrm>
                <a:off x="3022" y="310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16" name="Oval 123"/>
              <p:cNvSpPr>
                <a:spLocks noChangeArrowheads="1"/>
              </p:cNvSpPr>
              <p:nvPr/>
            </p:nvSpPr>
            <p:spPr bwMode="auto">
              <a:xfrm>
                <a:off x="3022" y="310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17" name="Oval 124"/>
              <p:cNvSpPr>
                <a:spLocks noChangeArrowheads="1"/>
              </p:cNvSpPr>
              <p:nvPr/>
            </p:nvSpPr>
            <p:spPr bwMode="auto">
              <a:xfrm>
                <a:off x="2928" y="267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18" name="Oval 125"/>
              <p:cNvSpPr>
                <a:spLocks noChangeArrowheads="1"/>
              </p:cNvSpPr>
              <p:nvPr/>
            </p:nvSpPr>
            <p:spPr bwMode="auto">
              <a:xfrm>
                <a:off x="2928" y="267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19" name="Oval 126"/>
              <p:cNvSpPr>
                <a:spLocks noChangeArrowheads="1"/>
              </p:cNvSpPr>
              <p:nvPr/>
            </p:nvSpPr>
            <p:spPr bwMode="auto">
              <a:xfrm>
                <a:off x="3173" y="261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20" name="Oval 127"/>
              <p:cNvSpPr>
                <a:spLocks noChangeArrowheads="1"/>
              </p:cNvSpPr>
              <p:nvPr/>
            </p:nvSpPr>
            <p:spPr bwMode="auto">
              <a:xfrm>
                <a:off x="3173" y="261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21" name="Oval 128"/>
              <p:cNvSpPr>
                <a:spLocks noChangeArrowheads="1"/>
              </p:cNvSpPr>
              <p:nvPr/>
            </p:nvSpPr>
            <p:spPr bwMode="auto">
              <a:xfrm>
                <a:off x="4156" y="27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22" name="Oval 129"/>
              <p:cNvSpPr>
                <a:spLocks noChangeArrowheads="1"/>
              </p:cNvSpPr>
              <p:nvPr/>
            </p:nvSpPr>
            <p:spPr bwMode="auto">
              <a:xfrm>
                <a:off x="4156" y="27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23" name="Oval 130"/>
              <p:cNvSpPr>
                <a:spLocks noChangeArrowheads="1"/>
              </p:cNvSpPr>
              <p:nvPr/>
            </p:nvSpPr>
            <p:spPr bwMode="auto">
              <a:xfrm>
                <a:off x="4069" y="252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24" name="Oval 131"/>
              <p:cNvSpPr>
                <a:spLocks noChangeArrowheads="1"/>
              </p:cNvSpPr>
              <p:nvPr/>
            </p:nvSpPr>
            <p:spPr bwMode="auto">
              <a:xfrm>
                <a:off x="4069" y="252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25" name="Oval 132"/>
              <p:cNvSpPr>
                <a:spLocks noChangeArrowheads="1"/>
              </p:cNvSpPr>
              <p:nvPr/>
            </p:nvSpPr>
            <p:spPr bwMode="auto">
              <a:xfrm>
                <a:off x="2845" y="279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26" name="Oval 133"/>
              <p:cNvSpPr>
                <a:spLocks noChangeArrowheads="1"/>
              </p:cNvSpPr>
              <p:nvPr/>
            </p:nvSpPr>
            <p:spPr bwMode="auto">
              <a:xfrm>
                <a:off x="2845" y="279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27" name="Oval 134"/>
              <p:cNvSpPr>
                <a:spLocks noChangeArrowheads="1"/>
              </p:cNvSpPr>
              <p:nvPr/>
            </p:nvSpPr>
            <p:spPr bwMode="auto">
              <a:xfrm>
                <a:off x="3330" y="242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28" name="Oval 135"/>
              <p:cNvSpPr>
                <a:spLocks noChangeArrowheads="1"/>
              </p:cNvSpPr>
              <p:nvPr/>
            </p:nvSpPr>
            <p:spPr bwMode="auto">
              <a:xfrm>
                <a:off x="3330" y="242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29" name="Oval 136"/>
              <p:cNvSpPr>
                <a:spLocks noChangeArrowheads="1"/>
              </p:cNvSpPr>
              <p:nvPr/>
            </p:nvSpPr>
            <p:spPr bwMode="auto">
              <a:xfrm>
                <a:off x="3150" y="280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30" name="Oval 137"/>
              <p:cNvSpPr>
                <a:spLocks noChangeArrowheads="1"/>
              </p:cNvSpPr>
              <p:nvPr/>
            </p:nvSpPr>
            <p:spPr bwMode="auto">
              <a:xfrm>
                <a:off x="3150" y="280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31" name="Oval 138"/>
              <p:cNvSpPr>
                <a:spLocks noChangeArrowheads="1"/>
              </p:cNvSpPr>
              <p:nvPr/>
            </p:nvSpPr>
            <p:spPr bwMode="auto">
              <a:xfrm>
                <a:off x="3935" y="32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32" name="Oval 139"/>
              <p:cNvSpPr>
                <a:spLocks noChangeArrowheads="1"/>
              </p:cNvSpPr>
              <p:nvPr/>
            </p:nvSpPr>
            <p:spPr bwMode="auto">
              <a:xfrm>
                <a:off x="3935" y="32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33" name="Oval 140"/>
              <p:cNvSpPr>
                <a:spLocks noChangeArrowheads="1"/>
              </p:cNvSpPr>
              <p:nvPr/>
            </p:nvSpPr>
            <p:spPr bwMode="auto">
              <a:xfrm>
                <a:off x="3377" y="316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34" name="Oval 141"/>
              <p:cNvSpPr>
                <a:spLocks noChangeArrowheads="1"/>
              </p:cNvSpPr>
              <p:nvPr/>
            </p:nvSpPr>
            <p:spPr bwMode="auto">
              <a:xfrm>
                <a:off x="3377" y="316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35" name="Oval 142"/>
              <p:cNvSpPr>
                <a:spLocks noChangeArrowheads="1"/>
              </p:cNvSpPr>
              <p:nvPr/>
            </p:nvSpPr>
            <p:spPr bwMode="auto">
              <a:xfrm>
                <a:off x="3111" y="300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36" name="Oval 143"/>
              <p:cNvSpPr>
                <a:spLocks noChangeArrowheads="1"/>
              </p:cNvSpPr>
              <p:nvPr/>
            </p:nvSpPr>
            <p:spPr bwMode="auto">
              <a:xfrm>
                <a:off x="3111" y="300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37" name="Oval 144"/>
              <p:cNvSpPr>
                <a:spLocks noChangeArrowheads="1"/>
              </p:cNvSpPr>
              <p:nvPr/>
            </p:nvSpPr>
            <p:spPr bwMode="auto">
              <a:xfrm>
                <a:off x="3148" y="212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38" name="Oval 145"/>
              <p:cNvSpPr>
                <a:spLocks noChangeArrowheads="1"/>
              </p:cNvSpPr>
              <p:nvPr/>
            </p:nvSpPr>
            <p:spPr bwMode="auto">
              <a:xfrm>
                <a:off x="3148" y="212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39" name="Oval 146"/>
              <p:cNvSpPr>
                <a:spLocks noChangeArrowheads="1"/>
              </p:cNvSpPr>
              <p:nvPr/>
            </p:nvSpPr>
            <p:spPr bwMode="auto">
              <a:xfrm>
                <a:off x="4005" y="249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40" name="Oval 147"/>
              <p:cNvSpPr>
                <a:spLocks noChangeArrowheads="1"/>
              </p:cNvSpPr>
              <p:nvPr/>
            </p:nvSpPr>
            <p:spPr bwMode="auto">
              <a:xfrm>
                <a:off x="4005" y="249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41" name="Oval 148"/>
              <p:cNvSpPr>
                <a:spLocks noChangeArrowheads="1"/>
              </p:cNvSpPr>
              <p:nvPr/>
            </p:nvSpPr>
            <p:spPr bwMode="auto">
              <a:xfrm>
                <a:off x="3976" y="329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42" name="Oval 149"/>
              <p:cNvSpPr>
                <a:spLocks noChangeArrowheads="1"/>
              </p:cNvSpPr>
              <p:nvPr/>
            </p:nvSpPr>
            <p:spPr bwMode="auto">
              <a:xfrm>
                <a:off x="3976" y="329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43" name="Oval 150"/>
              <p:cNvSpPr>
                <a:spLocks noChangeArrowheads="1"/>
              </p:cNvSpPr>
              <p:nvPr/>
            </p:nvSpPr>
            <p:spPr bwMode="auto">
              <a:xfrm>
                <a:off x="3167" y="369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44" name="Oval 151"/>
              <p:cNvSpPr>
                <a:spLocks noChangeArrowheads="1"/>
              </p:cNvSpPr>
              <p:nvPr/>
            </p:nvSpPr>
            <p:spPr bwMode="auto">
              <a:xfrm>
                <a:off x="3167" y="369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45" name="Oval 152"/>
              <p:cNvSpPr>
                <a:spLocks noChangeArrowheads="1"/>
              </p:cNvSpPr>
              <p:nvPr/>
            </p:nvSpPr>
            <p:spPr bwMode="auto">
              <a:xfrm>
                <a:off x="2853" y="245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46" name="Oval 153"/>
              <p:cNvSpPr>
                <a:spLocks noChangeArrowheads="1"/>
              </p:cNvSpPr>
              <p:nvPr/>
            </p:nvSpPr>
            <p:spPr bwMode="auto">
              <a:xfrm>
                <a:off x="2853" y="24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47" name="Oval 154"/>
              <p:cNvSpPr>
                <a:spLocks noChangeArrowheads="1"/>
              </p:cNvSpPr>
              <p:nvPr/>
            </p:nvSpPr>
            <p:spPr bwMode="auto">
              <a:xfrm>
                <a:off x="4147" y="281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48" name="Oval 155"/>
              <p:cNvSpPr>
                <a:spLocks noChangeArrowheads="1"/>
              </p:cNvSpPr>
              <p:nvPr/>
            </p:nvSpPr>
            <p:spPr bwMode="auto">
              <a:xfrm>
                <a:off x="4147" y="281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49" name="Oval 156"/>
              <p:cNvSpPr>
                <a:spLocks noChangeArrowheads="1"/>
              </p:cNvSpPr>
              <p:nvPr/>
            </p:nvSpPr>
            <p:spPr bwMode="auto">
              <a:xfrm>
                <a:off x="3321" y="333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50" name="Oval 157"/>
              <p:cNvSpPr>
                <a:spLocks noChangeArrowheads="1"/>
              </p:cNvSpPr>
              <p:nvPr/>
            </p:nvSpPr>
            <p:spPr bwMode="auto">
              <a:xfrm>
                <a:off x="3321" y="333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51" name="Oval 158"/>
              <p:cNvSpPr>
                <a:spLocks noChangeArrowheads="1"/>
              </p:cNvSpPr>
              <p:nvPr/>
            </p:nvSpPr>
            <p:spPr bwMode="auto">
              <a:xfrm>
                <a:off x="3960" y="242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52" name="Oval 159"/>
              <p:cNvSpPr>
                <a:spLocks noChangeArrowheads="1"/>
              </p:cNvSpPr>
              <p:nvPr/>
            </p:nvSpPr>
            <p:spPr bwMode="auto">
              <a:xfrm>
                <a:off x="3960" y="242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53" name="Oval 160"/>
              <p:cNvSpPr>
                <a:spLocks noChangeArrowheads="1"/>
              </p:cNvSpPr>
              <p:nvPr/>
            </p:nvSpPr>
            <p:spPr bwMode="auto">
              <a:xfrm>
                <a:off x="3122" y="261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54" name="Oval 161"/>
              <p:cNvSpPr>
                <a:spLocks noChangeArrowheads="1"/>
              </p:cNvSpPr>
              <p:nvPr/>
            </p:nvSpPr>
            <p:spPr bwMode="auto">
              <a:xfrm>
                <a:off x="3122" y="261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55" name="Oval 162"/>
              <p:cNvSpPr>
                <a:spLocks noChangeArrowheads="1"/>
              </p:cNvSpPr>
              <p:nvPr/>
            </p:nvSpPr>
            <p:spPr bwMode="auto">
              <a:xfrm>
                <a:off x="3345" y="286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56" name="Oval 163"/>
              <p:cNvSpPr>
                <a:spLocks noChangeArrowheads="1"/>
              </p:cNvSpPr>
              <p:nvPr/>
            </p:nvSpPr>
            <p:spPr bwMode="auto">
              <a:xfrm>
                <a:off x="3345" y="286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57" name="Oval 164"/>
              <p:cNvSpPr>
                <a:spLocks noChangeArrowheads="1"/>
              </p:cNvSpPr>
              <p:nvPr/>
            </p:nvSpPr>
            <p:spPr bwMode="auto">
              <a:xfrm>
                <a:off x="3217" y="265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58" name="Oval 165"/>
              <p:cNvSpPr>
                <a:spLocks noChangeArrowheads="1"/>
              </p:cNvSpPr>
              <p:nvPr/>
            </p:nvSpPr>
            <p:spPr bwMode="auto">
              <a:xfrm>
                <a:off x="3217" y="265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59" name="Oval 166"/>
              <p:cNvSpPr>
                <a:spLocks noChangeArrowheads="1"/>
              </p:cNvSpPr>
              <p:nvPr/>
            </p:nvSpPr>
            <p:spPr bwMode="auto">
              <a:xfrm>
                <a:off x="3319" y="364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60" name="Oval 167"/>
              <p:cNvSpPr>
                <a:spLocks noChangeArrowheads="1"/>
              </p:cNvSpPr>
              <p:nvPr/>
            </p:nvSpPr>
            <p:spPr bwMode="auto">
              <a:xfrm>
                <a:off x="3319" y="364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61" name="Oval 168"/>
              <p:cNvSpPr>
                <a:spLocks noChangeArrowheads="1"/>
              </p:cNvSpPr>
              <p:nvPr/>
            </p:nvSpPr>
            <p:spPr bwMode="auto">
              <a:xfrm>
                <a:off x="4284" y="288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62" name="Oval 169"/>
              <p:cNvSpPr>
                <a:spLocks noChangeArrowheads="1"/>
              </p:cNvSpPr>
              <p:nvPr/>
            </p:nvSpPr>
            <p:spPr bwMode="auto">
              <a:xfrm>
                <a:off x="4284" y="288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63" name="Oval 170"/>
              <p:cNvSpPr>
                <a:spLocks noChangeArrowheads="1"/>
              </p:cNvSpPr>
              <p:nvPr/>
            </p:nvSpPr>
            <p:spPr bwMode="auto">
              <a:xfrm>
                <a:off x="3705" y="291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64" name="Oval 171"/>
              <p:cNvSpPr>
                <a:spLocks noChangeArrowheads="1"/>
              </p:cNvSpPr>
              <p:nvPr/>
            </p:nvSpPr>
            <p:spPr bwMode="auto">
              <a:xfrm>
                <a:off x="3705" y="291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65" name="Oval 172"/>
              <p:cNvSpPr>
                <a:spLocks noChangeArrowheads="1"/>
              </p:cNvSpPr>
              <p:nvPr/>
            </p:nvSpPr>
            <p:spPr bwMode="auto">
              <a:xfrm>
                <a:off x="3370" y="35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66" name="Oval 173"/>
              <p:cNvSpPr>
                <a:spLocks noChangeArrowheads="1"/>
              </p:cNvSpPr>
              <p:nvPr/>
            </p:nvSpPr>
            <p:spPr bwMode="auto">
              <a:xfrm>
                <a:off x="3370" y="35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67" name="Oval 174"/>
              <p:cNvSpPr>
                <a:spLocks noChangeArrowheads="1"/>
              </p:cNvSpPr>
              <p:nvPr/>
            </p:nvSpPr>
            <p:spPr bwMode="auto">
              <a:xfrm>
                <a:off x="3986" y="315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68" name="Oval 175"/>
              <p:cNvSpPr>
                <a:spLocks noChangeArrowheads="1"/>
              </p:cNvSpPr>
              <p:nvPr/>
            </p:nvSpPr>
            <p:spPr bwMode="auto">
              <a:xfrm>
                <a:off x="3986" y="315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69" name="Oval 176"/>
              <p:cNvSpPr>
                <a:spLocks noChangeArrowheads="1"/>
              </p:cNvSpPr>
              <p:nvPr/>
            </p:nvSpPr>
            <p:spPr bwMode="auto">
              <a:xfrm>
                <a:off x="3985" y="325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70" name="Oval 177"/>
              <p:cNvSpPr>
                <a:spLocks noChangeArrowheads="1"/>
              </p:cNvSpPr>
              <p:nvPr/>
            </p:nvSpPr>
            <p:spPr bwMode="auto">
              <a:xfrm>
                <a:off x="3985" y="325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71" name="Oval 178"/>
              <p:cNvSpPr>
                <a:spLocks noChangeArrowheads="1"/>
              </p:cNvSpPr>
              <p:nvPr/>
            </p:nvSpPr>
            <p:spPr bwMode="auto">
              <a:xfrm>
                <a:off x="4350" y="276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72" name="Oval 179"/>
              <p:cNvSpPr>
                <a:spLocks noChangeArrowheads="1"/>
              </p:cNvSpPr>
              <p:nvPr/>
            </p:nvSpPr>
            <p:spPr bwMode="auto">
              <a:xfrm>
                <a:off x="4350" y="276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73" name="Oval 180"/>
              <p:cNvSpPr>
                <a:spLocks noChangeArrowheads="1"/>
              </p:cNvSpPr>
              <p:nvPr/>
            </p:nvSpPr>
            <p:spPr bwMode="auto">
              <a:xfrm>
                <a:off x="3997" y="336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74" name="Oval 181"/>
              <p:cNvSpPr>
                <a:spLocks noChangeArrowheads="1"/>
              </p:cNvSpPr>
              <p:nvPr/>
            </p:nvSpPr>
            <p:spPr bwMode="auto">
              <a:xfrm>
                <a:off x="3997" y="336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75" name="Oval 182"/>
              <p:cNvSpPr>
                <a:spLocks noChangeArrowheads="1"/>
              </p:cNvSpPr>
              <p:nvPr/>
            </p:nvSpPr>
            <p:spPr bwMode="auto">
              <a:xfrm>
                <a:off x="3094" y="340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76" name="Oval 183"/>
              <p:cNvSpPr>
                <a:spLocks noChangeArrowheads="1"/>
              </p:cNvSpPr>
              <p:nvPr/>
            </p:nvSpPr>
            <p:spPr bwMode="auto">
              <a:xfrm>
                <a:off x="3094" y="340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77" name="Oval 184"/>
              <p:cNvSpPr>
                <a:spLocks noChangeArrowheads="1"/>
              </p:cNvSpPr>
              <p:nvPr/>
            </p:nvSpPr>
            <p:spPr bwMode="auto">
              <a:xfrm>
                <a:off x="3318" y="360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78" name="Oval 185"/>
              <p:cNvSpPr>
                <a:spLocks noChangeArrowheads="1"/>
              </p:cNvSpPr>
              <p:nvPr/>
            </p:nvSpPr>
            <p:spPr bwMode="auto">
              <a:xfrm>
                <a:off x="3318" y="360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79" name="Oval 186"/>
              <p:cNvSpPr>
                <a:spLocks noChangeArrowheads="1"/>
              </p:cNvSpPr>
              <p:nvPr/>
            </p:nvSpPr>
            <p:spPr bwMode="auto">
              <a:xfrm>
                <a:off x="2970" y="217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80" name="Oval 187"/>
              <p:cNvSpPr>
                <a:spLocks noChangeArrowheads="1"/>
              </p:cNvSpPr>
              <p:nvPr/>
            </p:nvSpPr>
            <p:spPr bwMode="auto">
              <a:xfrm>
                <a:off x="2970" y="217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81" name="Oval 188"/>
              <p:cNvSpPr>
                <a:spLocks noChangeArrowheads="1"/>
              </p:cNvSpPr>
              <p:nvPr/>
            </p:nvSpPr>
            <p:spPr bwMode="auto">
              <a:xfrm>
                <a:off x="2938" y="211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82" name="Oval 189"/>
              <p:cNvSpPr>
                <a:spLocks noChangeArrowheads="1"/>
              </p:cNvSpPr>
              <p:nvPr/>
            </p:nvSpPr>
            <p:spPr bwMode="auto">
              <a:xfrm>
                <a:off x="2938" y="211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83" name="Oval 190"/>
              <p:cNvSpPr>
                <a:spLocks noChangeArrowheads="1"/>
              </p:cNvSpPr>
              <p:nvPr/>
            </p:nvSpPr>
            <p:spPr bwMode="auto">
              <a:xfrm>
                <a:off x="3130" y="284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84" name="Oval 191"/>
              <p:cNvSpPr>
                <a:spLocks noChangeArrowheads="1"/>
              </p:cNvSpPr>
              <p:nvPr/>
            </p:nvSpPr>
            <p:spPr bwMode="auto">
              <a:xfrm>
                <a:off x="3130" y="284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85" name="Oval 192"/>
              <p:cNvSpPr>
                <a:spLocks noChangeArrowheads="1"/>
              </p:cNvSpPr>
              <p:nvPr/>
            </p:nvSpPr>
            <p:spPr bwMode="auto">
              <a:xfrm>
                <a:off x="3579" y="265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86" name="Oval 193"/>
              <p:cNvSpPr>
                <a:spLocks noChangeArrowheads="1"/>
              </p:cNvSpPr>
              <p:nvPr/>
            </p:nvSpPr>
            <p:spPr bwMode="auto">
              <a:xfrm>
                <a:off x="3578" y="265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87" name="Oval 194"/>
              <p:cNvSpPr>
                <a:spLocks noChangeArrowheads="1"/>
              </p:cNvSpPr>
              <p:nvPr/>
            </p:nvSpPr>
            <p:spPr bwMode="auto">
              <a:xfrm>
                <a:off x="3413" y="314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88" name="Oval 195"/>
              <p:cNvSpPr>
                <a:spLocks noChangeArrowheads="1"/>
              </p:cNvSpPr>
              <p:nvPr/>
            </p:nvSpPr>
            <p:spPr bwMode="auto">
              <a:xfrm>
                <a:off x="3413" y="314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89" name="Oval 196"/>
              <p:cNvSpPr>
                <a:spLocks noChangeArrowheads="1"/>
              </p:cNvSpPr>
              <p:nvPr/>
            </p:nvSpPr>
            <p:spPr bwMode="auto">
              <a:xfrm>
                <a:off x="3354" y="304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90" name="Oval 197"/>
              <p:cNvSpPr>
                <a:spLocks noChangeArrowheads="1"/>
              </p:cNvSpPr>
              <p:nvPr/>
            </p:nvSpPr>
            <p:spPr bwMode="auto">
              <a:xfrm>
                <a:off x="3354" y="304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91" name="Oval 198"/>
              <p:cNvSpPr>
                <a:spLocks noChangeArrowheads="1"/>
              </p:cNvSpPr>
              <p:nvPr/>
            </p:nvSpPr>
            <p:spPr bwMode="auto">
              <a:xfrm>
                <a:off x="3921" y="333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92" name="Oval 199"/>
              <p:cNvSpPr>
                <a:spLocks noChangeArrowheads="1"/>
              </p:cNvSpPr>
              <p:nvPr/>
            </p:nvSpPr>
            <p:spPr bwMode="auto">
              <a:xfrm>
                <a:off x="3921" y="333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93" name="Oval 200"/>
              <p:cNvSpPr>
                <a:spLocks noChangeArrowheads="1"/>
              </p:cNvSpPr>
              <p:nvPr/>
            </p:nvSpPr>
            <p:spPr bwMode="auto">
              <a:xfrm>
                <a:off x="3363" y="333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94" name="Oval 201"/>
              <p:cNvSpPr>
                <a:spLocks noChangeArrowheads="1"/>
              </p:cNvSpPr>
              <p:nvPr/>
            </p:nvSpPr>
            <p:spPr bwMode="auto">
              <a:xfrm>
                <a:off x="3363" y="333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95" name="Oval 202"/>
              <p:cNvSpPr>
                <a:spLocks noChangeArrowheads="1"/>
              </p:cNvSpPr>
              <p:nvPr/>
            </p:nvSpPr>
            <p:spPr bwMode="auto">
              <a:xfrm>
                <a:off x="3422" y="296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96" name="Oval 203"/>
              <p:cNvSpPr>
                <a:spLocks noChangeArrowheads="1"/>
              </p:cNvSpPr>
              <p:nvPr/>
            </p:nvSpPr>
            <p:spPr bwMode="auto">
              <a:xfrm>
                <a:off x="3422" y="296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97" name="Oval 204"/>
              <p:cNvSpPr>
                <a:spLocks noChangeArrowheads="1"/>
              </p:cNvSpPr>
              <p:nvPr/>
            </p:nvSpPr>
            <p:spPr bwMode="auto">
              <a:xfrm>
                <a:off x="3335" y="344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8" name="Group 406"/>
            <p:cNvGrpSpPr>
              <a:grpSpLocks/>
            </p:cNvGrpSpPr>
            <p:nvPr/>
          </p:nvGrpSpPr>
          <p:grpSpPr bwMode="auto">
            <a:xfrm>
              <a:off x="2912" y="2173"/>
              <a:ext cx="1589" cy="1644"/>
              <a:chOff x="2912" y="2173"/>
              <a:chExt cx="1589" cy="1644"/>
            </a:xfrm>
            <a:grpFill/>
          </p:grpSpPr>
          <p:sp>
            <p:nvSpPr>
              <p:cNvPr id="9498" name="Oval 206"/>
              <p:cNvSpPr>
                <a:spLocks noChangeArrowheads="1"/>
              </p:cNvSpPr>
              <p:nvPr/>
            </p:nvSpPr>
            <p:spPr bwMode="auto">
              <a:xfrm>
                <a:off x="3335" y="344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99" name="Oval 207"/>
              <p:cNvSpPr>
                <a:spLocks noChangeArrowheads="1"/>
              </p:cNvSpPr>
              <p:nvPr/>
            </p:nvSpPr>
            <p:spPr bwMode="auto">
              <a:xfrm>
                <a:off x="3137" y="262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00" name="Oval 208"/>
              <p:cNvSpPr>
                <a:spLocks noChangeArrowheads="1"/>
              </p:cNvSpPr>
              <p:nvPr/>
            </p:nvSpPr>
            <p:spPr bwMode="auto">
              <a:xfrm>
                <a:off x="3137" y="262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01" name="Oval 209"/>
              <p:cNvSpPr>
                <a:spLocks noChangeArrowheads="1"/>
              </p:cNvSpPr>
              <p:nvPr/>
            </p:nvSpPr>
            <p:spPr bwMode="auto">
              <a:xfrm>
                <a:off x="3229" y="261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02" name="Oval 210"/>
              <p:cNvSpPr>
                <a:spLocks noChangeArrowheads="1"/>
              </p:cNvSpPr>
              <p:nvPr/>
            </p:nvSpPr>
            <p:spPr bwMode="auto">
              <a:xfrm>
                <a:off x="3229" y="261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03" name="Oval 211"/>
              <p:cNvSpPr>
                <a:spLocks noChangeArrowheads="1"/>
              </p:cNvSpPr>
              <p:nvPr/>
            </p:nvSpPr>
            <p:spPr bwMode="auto">
              <a:xfrm>
                <a:off x="4375" y="284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04" name="Oval 212"/>
              <p:cNvSpPr>
                <a:spLocks noChangeArrowheads="1"/>
              </p:cNvSpPr>
              <p:nvPr/>
            </p:nvSpPr>
            <p:spPr bwMode="auto">
              <a:xfrm>
                <a:off x="4375" y="284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05" name="Oval 213"/>
              <p:cNvSpPr>
                <a:spLocks noChangeArrowheads="1"/>
              </p:cNvSpPr>
              <p:nvPr/>
            </p:nvSpPr>
            <p:spPr bwMode="auto">
              <a:xfrm>
                <a:off x="4447" y="287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06" name="Oval 214"/>
              <p:cNvSpPr>
                <a:spLocks noChangeArrowheads="1"/>
              </p:cNvSpPr>
              <p:nvPr/>
            </p:nvSpPr>
            <p:spPr bwMode="auto">
              <a:xfrm>
                <a:off x="4447" y="287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07" name="Oval 215"/>
              <p:cNvSpPr>
                <a:spLocks noChangeArrowheads="1"/>
              </p:cNvSpPr>
              <p:nvPr/>
            </p:nvSpPr>
            <p:spPr bwMode="auto">
              <a:xfrm>
                <a:off x="3999" y="308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08" name="Oval 216"/>
              <p:cNvSpPr>
                <a:spLocks noChangeArrowheads="1"/>
              </p:cNvSpPr>
              <p:nvPr/>
            </p:nvSpPr>
            <p:spPr bwMode="auto">
              <a:xfrm>
                <a:off x="3999" y="308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09" name="Oval 217"/>
              <p:cNvSpPr>
                <a:spLocks noChangeArrowheads="1"/>
              </p:cNvSpPr>
              <p:nvPr/>
            </p:nvSpPr>
            <p:spPr bwMode="auto">
              <a:xfrm>
                <a:off x="3178" y="327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10" name="Oval 218"/>
              <p:cNvSpPr>
                <a:spLocks noChangeArrowheads="1"/>
              </p:cNvSpPr>
              <p:nvPr/>
            </p:nvSpPr>
            <p:spPr bwMode="auto">
              <a:xfrm>
                <a:off x="3178" y="327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11" name="Oval 219"/>
              <p:cNvSpPr>
                <a:spLocks noChangeArrowheads="1"/>
              </p:cNvSpPr>
              <p:nvPr/>
            </p:nvSpPr>
            <p:spPr bwMode="auto">
              <a:xfrm>
                <a:off x="4276" y="300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12" name="Oval 220"/>
              <p:cNvSpPr>
                <a:spLocks noChangeArrowheads="1"/>
              </p:cNvSpPr>
              <p:nvPr/>
            </p:nvSpPr>
            <p:spPr bwMode="auto">
              <a:xfrm>
                <a:off x="4276" y="300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13" name="Oval 221"/>
              <p:cNvSpPr>
                <a:spLocks noChangeArrowheads="1"/>
              </p:cNvSpPr>
              <p:nvPr/>
            </p:nvSpPr>
            <p:spPr bwMode="auto">
              <a:xfrm>
                <a:off x="4009" y="247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14" name="Oval 222"/>
              <p:cNvSpPr>
                <a:spLocks noChangeArrowheads="1"/>
              </p:cNvSpPr>
              <p:nvPr/>
            </p:nvSpPr>
            <p:spPr bwMode="auto">
              <a:xfrm>
                <a:off x="4009" y="247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15" name="Oval 223"/>
              <p:cNvSpPr>
                <a:spLocks noChangeArrowheads="1"/>
              </p:cNvSpPr>
              <p:nvPr/>
            </p:nvSpPr>
            <p:spPr bwMode="auto">
              <a:xfrm>
                <a:off x="4307" y="290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16" name="Oval 224"/>
              <p:cNvSpPr>
                <a:spLocks noChangeArrowheads="1"/>
              </p:cNvSpPr>
              <p:nvPr/>
            </p:nvSpPr>
            <p:spPr bwMode="auto">
              <a:xfrm>
                <a:off x="4307" y="290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17" name="Oval 225"/>
              <p:cNvSpPr>
                <a:spLocks noChangeArrowheads="1"/>
              </p:cNvSpPr>
              <p:nvPr/>
            </p:nvSpPr>
            <p:spPr bwMode="auto">
              <a:xfrm>
                <a:off x="3971" y="242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18" name="Oval 226"/>
              <p:cNvSpPr>
                <a:spLocks noChangeArrowheads="1"/>
              </p:cNvSpPr>
              <p:nvPr/>
            </p:nvSpPr>
            <p:spPr bwMode="auto">
              <a:xfrm>
                <a:off x="3971" y="242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19" name="Oval 227"/>
              <p:cNvSpPr>
                <a:spLocks noChangeArrowheads="1"/>
              </p:cNvSpPr>
              <p:nvPr/>
            </p:nvSpPr>
            <p:spPr bwMode="auto">
              <a:xfrm>
                <a:off x="4067" y="255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20" name="Oval 228"/>
              <p:cNvSpPr>
                <a:spLocks noChangeArrowheads="1"/>
              </p:cNvSpPr>
              <p:nvPr/>
            </p:nvSpPr>
            <p:spPr bwMode="auto">
              <a:xfrm>
                <a:off x="4067" y="255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21" name="Oval 229"/>
              <p:cNvSpPr>
                <a:spLocks noChangeArrowheads="1"/>
              </p:cNvSpPr>
              <p:nvPr/>
            </p:nvSpPr>
            <p:spPr bwMode="auto">
              <a:xfrm>
                <a:off x="3651" y="278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22" name="Oval 230"/>
              <p:cNvSpPr>
                <a:spLocks noChangeArrowheads="1"/>
              </p:cNvSpPr>
              <p:nvPr/>
            </p:nvSpPr>
            <p:spPr bwMode="auto">
              <a:xfrm>
                <a:off x="3651" y="278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23" name="Oval 231"/>
              <p:cNvSpPr>
                <a:spLocks noChangeArrowheads="1"/>
              </p:cNvSpPr>
              <p:nvPr/>
            </p:nvSpPr>
            <p:spPr bwMode="auto">
              <a:xfrm>
                <a:off x="2969" y="269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24" name="Oval 232"/>
              <p:cNvSpPr>
                <a:spLocks noChangeArrowheads="1"/>
              </p:cNvSpPr>
              <p:nvPr/>
            </p:nvSpPr>
            <p:spPr bwMode="auto">
              <a:xfrm>
                <a:off x="2969" y="269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25" name="Oval 233"/>
              <p:cNvSpPr>
                <a:spLocks noChangeArrowheads="1"/>
              </p:cNvSpPr>
              <p:nvPr/>
            </p:nvSpPr>
            <p:spPr bwMode="auto">
              <a:xfrm>
                <a:off x="3248" y="268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26" name="Oval 234"/>
              <p:cNvSpPr>
                <a:spLocks noChangeArrowheads="1"/>
              </p:cNvSpPr>
              <p:nvPr/>
            </p:nvSpPr>
            <p:spPr bwMode="auto">
              <a:xfrm>
                <a:off x="3248" y="268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27" name="Oval 235"/>
              <p:cNvSpPr>
                <a:spLocks noChangeArrowheads="1"/>
              </p:cNvSpPr>
              <p:nvPr/>
            </p:nvSpPr>
            <p:spPr bwMode="auto">
              <a:xfrm>
                <a:off x="4424" y="282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28" name="Oval 236"/>
              <p:cNvSpPr>
                <a:spLocks noChangeArrowheads="1"/>
              </p:cNvSpPr>
              <p:nvPr/>
            </p:nvSpPr>
            <p:spPr bwMode="auto">
              <a:xfrm>
                <a:off x="4424" y="281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29" name="Oval 237"/>
              <p:cNvSpPr>
                <a:spLocks noChangeArrowheads="1"/>
              </p:cNvSpPr>
              <p:nvPr/>
            </p:nvSpPr>
            <p:spPr bwMode="auto">
              <a:xfrm>
                <a:off x="4342" y="286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30" name="Oval 238"/>
              <p:cNvSpPr>
                <a:spLocks noChangeArrowheads="1"/>
              </p:cNvSpPr>
              <p:nvPr/>
            </p:nvSpPr>
            <p:spPr bwMode="auto">
              <a:xfrm>
                <a:off x="4342" y="286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31" name="Oval 239"/>
              <p:cNvSpPr>
                <a:spLocks noChangeArrowheads="1"/>
              </p:cNvSpPr>
              <p:nvPr/>
            </p:nvSpPr>
            <p:spPr bwMode="auto">
              <a:xfrm>
                <a:off x="3352" y="344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32" name="Oval 240"/>
              <p:cNvSpPr>
                <a:spLocks noChangeArrowheads="1"/>
              </p:cNvSpPr>
              <p:nvPr/>
            </p:nvSpPr>
            <p:spPr bwMode="auto">
              <a:xfrm>
                <a:off x="3352" y="344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33" name="Oval 241"/>
              <p:cNvSpPr>
                <a:spLocks noChangeArrowheads="1"/>
              </p:cNvSpPr>
              <p:nvPr/>
            </p:nvSpPr>
            <p:spPr bwMode="auto">
              <a:xfrm>
                <a:off x="3133" y="279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34" name="Oval 242"/>
              <p:cNvSpPr>
                <a:spLocks noChangeArrowheads="1"/>
              </p:cNvSpPr>
              <p:nvPr/>
            </p:nvSpPr>
            <p:spPr bwMode="auto">
              <a:xfrm>
                <a:off x="3133" y="279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35" name="Oval 243"/>
              <p:cNvSpPr>
                <a:spLocks noChangeArrowheads="1"/>
              </p:cNvSpPr>
              <p:nvPr/>
            </p:nvSpPr>
            <p:spPr bwMode="auto">
              <a:xfrm>
                <a:off x="3998" y="339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36" name="Oval 244"/>
              <p:cNvSpPr>
                <a:spLocks noChangeArrowheads="1"/>
              </p:cNvSpPr>
              <p:nvPr/>
            </p:nvSpPr>
            <p:spPr bwMode="auto">
              <a:xfrm>
                <a:off x="3998" y="339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37" name="Oval 245"/>
              <p:cNvSpPr>
                <a:spLocks noChangeArrowheads="1"/>
              </p:cNvSpPr>
              <p:nvPr/>
            </p:nvSpPr>
            <p:spPr bwMode="auto">
              <a:xfrm>
                <a:off x="4145" y="264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38" name="Oval 246"/>
              <p:cNvSpPr>
                <a:spLocks noChangeArrowheads="1"/>
              </p:cNvSpPr>
              <p:nvPr/>
            </p:nvSpPr>
            <p:spPr bwMode="auto">
              <a:xfrm>
                <a:off x="4145" y="264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39" name="Oval 247"/>
              <p:cNvSpPr>
                <a:spLocks noChangeArrowheads="1"/>
              </p:cNvSpPr>
              <p:nvPr/>
            </p:nvSpPr>
            <p:spPr bwMode="auto">
              <a:xfrm>
                <a:off x="4214" y="303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40" name="Oval 248"/>
              <p:cNvSpPr>
                <a:spLocks noChangeArrowheads="1"/>
              </p:cNvSpPr>
              <p:nvPr/>
            </p:nvSpPr>
            <p:spPr bwMode="auto">
              <a:xfrm>
                <a:off x="4214" y="303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41" name="Oval 249"/>
              <p:cNvSpPr>
                <a:spLocks noChangeArrowheads="1"/>
              </p:cNvSpPr>
              <p:nvPr/>
            </p:nvSpPr>
            <p:spPr bwMode="auto">
              <a:xfrm>
                <a:off x="3153" y="257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42" name="Oval 250"/>
              <p:cNvSpPr>
                <a:spLocks noChangeArrowheads="1"/>
              </p:cNvSpPr>
              <p:nvPr/>
            </p:nvSpPr>
            <p:spPr bwMode="auto">
              <a:xfrm>
                <a:off x="3153" y="257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43" name="Oval 251"/>
              <p:cNvSpPr>
                <a:spLocks noChangeArrowheads="1"/>
              </p:cNvSpPr>
              <p:nvPr/>
            </p:nvSpPr>
            <p:spPr bwMode="auto">
              <a:xfrm>
                <a:off x="3157" y="302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44" name="Oval 252"/>
              <p:cNvSpPr>
                <a:spLocks noChangeArrowheads="1"/>
              </p:cNvSpPr>
              <p:nvPr/>
            </p:nvSpPr>
            <p:spPr bwMode="auto">
              <a:xfrm>
                <a:off x="3157" y="302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45" name="Oval 253"/>
              <p:cNvSpPr>
                <a:spLocks noChangeArrowheads="1"/>
              </p:cNvSpPr>
              <p:nvPr/>
            </p:nvSpPr>
            <p:spPr bwMode="auto">
              <a:xfrm>
                <a:off x="3078" y="362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46" name="Oval 254"/>
              <p:cNvSpPr>
                <a:spLocks noChangeArrowheads="1"/>
              </p:cNvSpPr>
              <p:nvPr/>
            </p:nvSpPr>
            <p:spPr bwMode="auto">
              <a:xfrm>
                <a:off x="3078" y="362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47" name="Oval 255"/>
              <p:cNvSpPr>
                <a:spLocks noChangeArrowheads="1"/>
              </p:cNvSpPr>
              <p:nvPr/>
            </p:nvSpPr>
            <p:spPr bwMode="auto">
              <a:xfrm>
                <a:off x="3131" y="255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48" name="Oval 256"/>
              <p:cNvSpPr>
                <a:spLocks noChangeArrowheads="1"/>
              </p:cNvSpPr>
              <p:nvPr/>
            </p:nvSpPr>
            <p:spPr bwMode="auto">
              <a:xfrm>
                <a:off x="3131" y="255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49" name="Oval 257"/>
              <p:cNvSpPr>
                <a:spLocks noChangeArrowheads="1"/>
              </p:cNvSpPr>
              <p:nvPr/>
            </p:nvSpPr>
            <p:spPr bwMode="auto">
              <a:xfrm>
                <a:off x="3517" y="273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50" name="Oval 258"/>
              <p:cNvSpPr>
                <a:spLocks noChangeArrowheads="1"/>
              </p:cNvSpPr>
              <p:nvPr/>
            </p:nvSpPr>
            <p:spPr bwMode="auto">
              <a:xfrm>
                <a:off x="3517" y="273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51" name="Oval 259"/>
              <p:cNvSpPr>
                <a:spLocks noChangeArrowheads="1"/>
              </p:cNvSpPr>
              <p:nvPr/>
            </p:nvSpPr>
            <p:spPr bwMode="auto">
              <a:xfrm>
                <a:off x="3753" y="318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52" name="Oval 260"/>
              <p:cNvSpPr>
                <a:spLocks noChangeArrowheads="1"/>
              </p:cNvSpPr>
              <p:nvPr/>
            </p:nvSpPr>
            <p:spPr bwMode="auto">
              <a:xfrm>
                <a:off x="3753" y="318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53" name="Oval 261"/>
              <p:cNvSpPr>
                <a:spLocks noChangeArrowheads="1"/>
              </p:cNvSpPr>
              <p:nvPr/>
            </p:nvSpPr>
            <p:spPr bwMode="auto">
              <a:xfrm>
                <a:off x="3218" y="323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54" name="Oval 262"/>
              <p:cNvSpPr>
                <a:spLocks noChangeArrowheads="1"/>
              </p:cNvSpPr>
              <p:nvPr/>
            </p:nvSpPr>
            <p:spPr bwMode="auto">
              <a:xfrm>
                <a:off x="3218" y="323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55" name="Oval 263"/>
              <p:cNvSpPr>
                <a:spLocks noChangeArrowheads="1"/>
              </p:cNvSpPr>
              <p:nvPr/>
            </p:nvSpPr>
            <p:spPr bwMode="auto">
              <a:xfrm>
                <a:off x="3266" y="328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56" name="Oval 264"/>
              <p:cNvSpPr>
                <a:spLocks noChangeArrowheads="1"/>
              </p:cNvSpPr>
              <p:nvPr/>
            </p:nvSpPr>
            <p:spPr bwMode="auto">
              <a:xfrm>
                <a:off x="3266" y="328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57" name="Oval 265"/>
              <p:cNvSpPr>
                <a:spLocks noChangeArrowheads="1"/>
              </p:cNvSpPr>
              <p:nvPr/>
            </p:nvSpPr>
            <p:spPr bwMode="auto">
              <a:xfrm>
                <a:off x="3991" y="327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58" name="Oval 266"/>
              <p:cNvSpPr>
                <a:spLocks noChangeArrowheads="1"/>
              </p:cNvSpPr>
              <p:nvPr/>
            </p:nvSpPr>
            <p:spPr bwMode="auto">
              <a:xfrm>
                <a:off x="3991" y="327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59" name="Oval 267"/>
              <p:cNvSpPr>
                <a:spLocks noChangeArrowheads="1"/>
              </p:cNvSpPr>
              <p:nvPr/>
            </p:nvSpPr>
            <p:spPr bwMode="auto">
              <a:xfrm>
                <a:off x="2912" y="228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60" name="Oval 268"/>
              <p:cNvSpPr>
                <a:spLocks noChangeArrowheads="1"/>
              </p:cNvSpPr>
              <p:nvPr/>
            </p:nvSpPr>
            <p:spPr bwMode="auto">
              <a:xfrm>
                <a:off x="2912" y="228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61" name="Oval 269"/>
              <p:cNvSpPr>
                <a:spLocks noChangeArrowheads="1"/>
              </p:cNvSpPr>
              <p:nvPr/>
            </p:nvSpPr>
            <p:spPr bwMode="auto">
              <a:xfrm>
                <a:off x="4300" y="2930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62" name="Oval 270"/>
              <p:cNvSpPr>
                <a:spLocks noChangeArrowheads="1"/>
              </p:cNvSpPr>
              <p:nvPr/>
            </p:nvSpPr>
            <p:spPr bwMode="auto">
              <a:xfrm>
                <a:off x="4300" y="2930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63" name="Oval 271"/>
              <p:cNvSpPr>
                <a:spLocks noChangeArrowheads="1"/>
              </p:cNvSpPr>
              <p:nvPr/>
            </p:nvSpPr>
            <p:spPr bwMode="auto">
              <a:xfrm>
                <a:off x="3264" y="36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64" name="Oval 272"/>
              <p:cNvSpPr>
                <a:spLocks noChangeArrowheads="1"/>
              </p:cNvSpPr>
              <p:nvPr/>
            </p:nvSpPr>
            <p:spPr bwMode="auto">
              <a:xfrm>
                <a:off x="3264" y="36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65" name="Oval 273"/>
              <p:cNvSpPr>
                <a:spLocks noChangeArrowheads="1"/>
              </p:cNvSpPr>
              <p:nvPr/>
            </p:nvSpPr>
            <p:spPr bwMode="auto">
              <a:xfrm>
                <a:off x="4237" y="281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66" name="Oval 274"/>
              <p:cNvSpPr>
                <a:spLocks noChangeArrowheads="1"/>
              </p:cNvSpPr>
              <p:nvPr/>
            </p:nvSpPr>
            <p:spPr bwMode="auto">
              <a:xfrm>
                <a:off x="4237" y="281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67" name="Oval 275"/>
              <p:cNvSpPr>
                <a:spLocks noChangeArrowheads="1"/>
              </p:cNvSpPr>
              <p:nvPr/>
            </p:nvSpPr>
            <p:spPr bwMode="auto">
              <a:xfrm>
                <a:off x="4304" y="291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68" name="Oval 276"/>
              <p:cNvSpPr>
                <a:spLocks noChangeArrowheads="1"/>
              </p:cNvSpPr>
              <p:nvPr/>
            </p:nvSpPr>
            <p:spPr bwMode="auto">
              <a:xfrm>
                <a:off x="4304" y="291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69" name="Oval 277"/>
              <p:cNvSpPr>
                <a:spLocks noChangeArrowheads="1"/>
              </p:cNvSpPr>
              <p:nvPr/>
            </p:nvSpPr>
            <p:spPr bwMode="auto">
              <a:xfrm>
                <a:off x="3218" y="266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70" name="Oval 278"/>
              <p:cNvSpPr>
                <a:spLocks noChangeArrowheads="1"/>
              </p:cNvSpPr>
              <p:nvPr/>
            </p:nvSpPr>
            <p:spPr bwMode="auto">
              <a:xfrm>
                <a:off x="3218" y="266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71" name="Oval 279"/>
              <p:cNvSpPr>
                <a:spLocks noChangeArrowheads="1"/>
              </p:cNvSpPr>
              <p:nvPr/>
            </p:nvSpPr>
            <p:spPr bwMode="auto">
              <a:xfrm>
                <a:off x="3014" y="328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72" name="Oval 280"/>
              <p:cNvSpPr>
                <a:spLocks noChangeArrowheads="1"/>
              </p:cNvSpPr>
              <p:nvPr/>
            </p:nvSpPr>
            <p:spPr bwMode="auto">
              <a:xfrm>
                <a:off x="3014" y="328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73" name="Oval 281"/>
              <p:cNvSpPr>
                <a:spLocks noChangeArrowheads="1"/>
              </p:cNvSpPr>
              <p:nvPr/>
            </p:nvSpPr>
            <p:spPr bwMode="auto">
              <a:xfrm>
                <a:off x="2978" y="260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74" name="Oval 282"/>
              <p:cNvSpPr>
                <a:spLocks noChangeArrowheads="1"/>
              </p:cNvSpPr>
              <p:nvPr/>
            </p:nvSpPr>
            <p:spPr bwMode="auto">
              <a:xfrm>
                <a:off x="2978" y="260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75" name="Oval 283"/>
              <p:cNvSpPr>
                <a:spLocks noChangeArrowheads="1"/>
              </p:cNvSpPr>
              <p:nvPr/>
            </p:nvSpPr>
            <p:spPr bwMode="auto">
              <a:xfrm>
                <a:off x="4022" y="249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76" name="Oval 284"/>
              <p:cNvSpPr>
                <a:spLocks noChangeArrowheads="1"/>
              </p:cNvSpPr>
              <p:nvPr/>
            </p:nvSpPr>
            <p:spPr bwMode="auto">
              <a:xfrm>
                <a:off x="4022" y="249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77" name="Oval 285"/>
              <p:cNvSpPr>
                <a:spLocks noChangeArrowheads="1"/>
              </p:cNvSpPr>
              <p:nvPr/>
            </p:nvSpPr>
            <p:spPr bwMode="auto">
              <a:xfrm>
                <a:off x="4290" y="278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78" name="Oval 286"/>
              <p:cNvSpPr>
                <a:spLocks noChangeArrowheads="1"/>
              </p:cNvSpPr>
              <p:nvPr/>
            </p:nvSpPr>
            <p:spPr bwMode="auto">
              <a:xfrm>
                <a:off x="4290" y="278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79" name="Oval 287"/>
              <p:cNvSpPr>
                <a:spLocks noChangeArrowheads="1"/>
              </p:cNvSpPr>
              <p:nvPr/>
            </p:nvSpPr>
            <p:spPr bwMode="auto">
              <a:xfrm>
                <a:off x="3949" y="241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80" name="Oval 288"/>
              <p:cNvSpPr>
                <a:spLocks noChangeArrowheads="1"/>
              </p:cNvSpPr>
              <p:nvPr/>
            </p:nvSpPr>
            <p:spPr bwMode="auto">
              <a:xfrm>
                <a:off x="3949" y="241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81" name="Oval 289"/>
              <p:cNvSpPr>
                <a:spLocks noChangeArrowheads="1"/>
              </p:cNvSpPr>
              <p:nvPr/>
            </p:nvSpPr>
            <p:spPr bwMode="auto">
              <a:xfrm>
                <a:off x="3261" y="217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82" name="Oval 290"/>
              <p:cNvSpPr>
                <a:spLocks noChangeArrowheads="1"/>
              </p:cNvSpPr>
              <p:nvPr/>
            </p:nvSpPr>
            <p:spPr bwMode="auto">
              <a:xfrm>
                <a:off x="3261" y="217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83" name="Oval 291"/>
              <p:cNvSpPr>
                <a:spLocks noChangeArrowheads="1"/>
              </p:cNvSpPr>
              <p:nvPr/>
            </p:nvSpPr>
            <p:spPr bwMode="auto">
              <a:xfrm>
                <a:off x="4298" y="288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84" name="Oval 292"/>
              <p:cNvSpPr>
                <a:spLocks noChangeArrowheads="1"/>
              </p:cNvSpPr>
              <p:nvPr/>
            </p:nvSpPr>
            <p:spPr bwMode="auto">
              <a:xfrm>
                <a:off x="4298" y="288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85" name="Oval 293"/>
              <p:cNvSpPr>
                <a:spLocks noChangeArrowheads="1"/>
              </p:cNvSpPr>
              <p:nvPr/>
            </p:nvSpPr>
            <p:spPr bwMode="auto">
              <a:xfrm>
                <a:off x="3245" y="233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86" name="Oval 294"/>
              <p:cNvSpPr>
                <a:spLocks noChangeArrowheads="1"/>
              </p:cNvSpPr>
              <p:nvPr/>
            </p:nvSpPr>
            <p:spPr bwMode="auto">
              <a:xfrm>
                <a:off x="3245" y="233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87" name="Oval 295"/>
              <p:cNvSpPr>
                <a:spLocks noChangeArrowheads="1"/>
              </p:cNvSpPr>
              <p:nvPr/>
            </p:nvSpPr>
            <p:spPr bwMode="auto">
              <a:xfrm>
                <a:off x="3969" y="25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88" name="Oval 296"/>
              <p:cNvSpPr>
                <a:spLocks noChangeArrowheads="1"/>
              </p:cNvSpPr>
              <p:nvPr/>
            </p:nvSpPr>
            <p:spPr bwMode="auto">
              <a:xfrm>
                <a:off x="3969" y="25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89" name="Oval 297"/>
              <p:cNvSpPr>
                <a:spLocks noChangeArrowheads="1"/>
              </p:cNvSpPr>
              <p:nvPr/>
            </p:nvSpPr>
            <p:spPr bwMode="auto">
              <a:xfrm>
                <a:off x="3259" y="274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90" name="Oval 298"/>
              <p:cNvSpPr>
                <a:spLocks noChangeArrowheads="1"/>
              </p:cNvSpPr>
              <p:nvPr/>
            </p:nvSpPr>
            <p:spPr bwMode="auto">
              <a:xfrm>
                <a:off x="3259" y="274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91" name="Oval 299"/>
              <p:cNvSpPr>
                <a:spLocks noChangeArrowheads="1"/>
              </p:cNvSpPr>
              <p:nvPr/>
            </p:nvSpPr>
            <p:spPr bwMode="auto">
              <a:xfrm>
                <a:off x="3865" y="242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92" name="Oval 300"/>
              <p:cNvSpPr>
                <a:spLocks noChangeArrowheads="1"/>
              </p:cNvSpPr>
              <p:nvPr/>
            </p:nvSpPr>
            <p:spPr bwMode="auto">
              <a:xfrm>
                <a:off x="3865" y="242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93" name="Oval 301"/>
              <p:cNvSpPr>
                <a:spLocks noChangeArrowheads="1"/>
              </p:cNvSpPr>
              <p:nvPr/>
            </p:nvSpPr>
            <p:spPr bwMode="auto">
              <a:xfrm>
                <a:off x="3156" y="309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94" name="Oval 302"/>
              <p:cNvSpPr>
                <a:spLocks noChangeArrowheads="1"/>
              </p:cNvSpPr>
              <p:nvPr/>
            </p:nvSpPr>
            <p:spPr bwMode="auto">
              <a:xfrm>
                <a:off x="3156" y="309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95" name="Oval 303"/>
              <p:cNvSpPr>
                <a:spLocks noChangeArrowheads="1"/>
              </p:cNvSpPr>
              <p:nvPr/>
            </p:nvSpPr>
            <p:spPr bwMode="auto">
              <a:xfrm>
                <a:off x="3947" y="259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96" name="Oval 304"/>
              <p:cNvSpPr>
                <a:spLocks noChangeArrowheads="1"/>
              </p:cNvSpPr>
              <p:nvPr/>
            </p:nvSpPr>
            <p:spPr bwMode="auto">
              <a:xfrm>
                <a:off x="3947" y="259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97" name="Oval 305"/>
              <p:cNvSpPr>
                <a:spLocks noChangeArrowheads="1"/>
              </p:cNvSpPr>
              <p:nvPr/>
            </p:nvSpPr>
            <p:spPr bwMode="auto">
              <a:xfrm>
                <a:off x="3985" y="243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98" name="Oval 306"/>
              <p:cNvSpPr>
                <a:spLocks noChangeArrowheads="1"/>
              </p:cNvSpPr>
              <p:nvPr/>
            </p:nvSpPr>
            <p:spPr bwMode="auto">
              <a:xfrm>
                <a:off x="3985" y="24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99" name="Oval 307"/>
              <p:cNvSpPr>
                <a:spLocks noChangeArrowheads="1"/>
              </p:cNvSpPr>
              <p:nvPr/>
            </p:nvSpPr>
            <p:spPr bwMode="auto">
              <a:xfrm>
                <a:off x="3220" y="266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00" name="Oval 308"/>
              <p:cNvSpPr>
                <a:spLocks noChangeArrowheads="1"/>
              </p:cNvSpPr>
              <p:nvPr/>
            </p:nvSpPr>
            <p:spPr bwMode="auto">
              <a:xfrm>
                <a:off x="3220" y="266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01" name="Oval 309"/>
              <p:cNvSpPr>
                <a:spLocks noChangeArrowheads="1"/>
              </p:cNvSpPr>
              <p:nvPr/>
            </p:nvSpPr>
            <p:spPr bwMode="auto">
              <a:xfrm>
                <a:off x="3440" y="245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02" name="Oval 310"/>
              <p:cNvSpPr>
                <a:spLocks noChangeArrowheads="1"/>
              </p:cNvSpPr>
              <p:nvPr/>
            </p:nvSpPr>
            <p:spPr bwMode="auto">
              <a:xfrm>
                <a:off x="3440" y="245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03" name="Oval 311"/>
              <p:cNvSpPr>
                <a:spLocks noChangeArrowheads="1"/>
              </p:cNvSpPr>
              <p:nvPr/>
            </p:nvSpPr>
            <p:spPr bwMode="auto">
              <a:xfrm>
                <a:off x="3125" y="280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04" name="Oval 312"/>
              <p:cNvSpPr>
                <a:spLocks noChangeArrowheads="1"/>
              </p:cNvSpPr>
              <p:nvPr/>
            </p:nvSpPr>
            <p:spPr bwMode="auto">
              <a:xfrm>
                <a:off x="3125" y="280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05" name="Oval 313"/>
              <p:cNvSpPr>
                <a:spLocks noChangeArrowheads="1"/>
              </p:cNvSpPr>
              <p:nvPr/>
            </p:nvSpPr>
            <p:spPr bwMode="auto">
              <a:xfrm>
                <a:off x="3005" y="325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06" name="Oval 314"/>
              <p:cNvSpPr>
                <a:spLocks noChangeArrowheads="1"/>
              </p:cNvSpPr>
              <p:nvPr/>
            </p:nvSpPr>
            <p:spPr bwMode="auto">
              <a:xfrm>
                <a:off x="3005" y="32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07" name="Oval 315"/>
              <p:cNvSpPr>
                <a:spLocks noChangeArrowheads="1"/>
              </p:cNvSpPr>
              <p:nvPr/>
            </p:nvSpPr>
            <p:spPr bwMode="auto">
              <a:xfrm>
                <a:off x="3047" y="278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08" name="Oval 316"/>
              <p:cNvSpPr>
                <a:spLocks noChangeArrowheads="1"/>
              </p:cNvSpPr>
              <p:nvPr/>
            </p:nvSpPr>
            <p:spPr bwMode="auto">
              <a:xfrm>
                <a:off x="3046" y="278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09" name="Oval 317"/>
              <p:cNvSpPr>
                <a:spLocks noChangeArrowheads="1"/>
              </p:cNvSpPr>
              <p:nvPr/>
            </p:nvSpPr>
            <p:spPr bwMode="auto">
              <a:xfrm>
                <a:off x="4009" y="309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10" name="Oval 318"/>
              <p:cNvSpPr>
                <a:spLocks noChangeArrowheads="1"/>
              </p:cNvSpPr>
              <p:nvPr/>
            </p:nvSpPr>
            <p:spPr bwMode="auto">
              <a:xfrm>
                <a:off x="4009" y="309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11" name="Oval 319"/>
              <p:cNvSpPr>
                <a:spLocks noChangeArrowheads="1"/>
              </p:cNvSpPr>
              <p:nvPr/>
            </p:nvSpPr>
            <p:spPr bwMode="auto">
              <a:xfrm>
                <a:off x="3943" y="255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12" name="Oval 320"/>
              <p:cNvSpPr>
                <a:spLocks noChangeArrowheads="1"/>
              </p:cNvSpPr>
              <p:nvPr/>
            </p:nvSpPr>
            <p:spPr bwMode="auto">
              <a:xfrm>
                <a:off x="3943" y="255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13" name="Oval 321"/>
              <p:cNvSpPr>
                <a:spLocks noChangeArrowheads="1"/>
              </p:cNvSpPr>
              <p:nvPr/>
            </p:nvSpPr>
            <p:spPr bwMode="auto">
              <a:xfrm>
                <a:off x="3042" y="266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14" name="Oval 322"/>
              <p:cNvSpPr>
                <a:spLocks noChangeArrowheads="1"/>
              </p:cNvSpPr>
              <p:nvPr/>
            </p:nvSpPr>
            <p:spPr bwMode="auto">
              <a:xfrm>
                <a:off x="3042" y="26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15" name="Oval 323"/>
              <p:cNvSpPr>
                <a:spLocks noChangeArrowheads="1"/>
              </p:cNvSpPr>
              <p:nvPr/>
            </p:nvSpPr>
            <p:spPr bwMode="auto">
              <a:xfrm>
                <a:off x="3967" y="340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16" name="Oval 324"/>
              <p:cNvSpPr>
                <a:spLocks noChangeArrowheads="1"/>
              </p:cNvSpPr>
              <p:nvPr/>
            </p:nvSpPr>
            <p:spPr bwMode="auto">
              <a:xfrm>
                <a:off x="3967" y="340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17" name="Oval 325"/>
              <p:cNvSpPr>
                <a:spLocks noChangeArrowheads="1"/>
              </p:cNvSpPr>
              <p:nvPr/>
            </p:nvSpPr>
            <p:spPr bwMode="auto">
              <a:xfrm>
                <a:off x="2998" y="243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18" name="Oval 326"/>
              <p:cNvSpPr>
                <a:spLocks noChangeArrowheads="1"/>
              </p:cNvSpPr>
              <p:nvPr/>
            </p:nvSpPr>
            <p:spPr bwMode="auto">
              <a:xfrm>
                <a:off x="2998" y="243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19" name="Oval 327"/>
              <p:cNvSpPr>
                <a:spLocks noChangeArrowheads="1"/>
              </p:cNvSpPr>
              <p:nvPr/>
            </p:nvSpPr>
            <p:spPr bwMode="auto">
              <a:xfrm>
                <a:off x="3278" y="299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20" name="Oval 328"/>
              <p:cNvSpPr>
                <a:spLocks noChangeArrowheads="1"/>
              </p:cNvSpPr>
              <p:nvPr/>
            </p:nvSpPr>
            <p:spPr bwMode="auto">
              <a:xfrm>
                <a:off x="3278" y="299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21" name="Oval 329"/>
              <p:cNvSpPr>
                <a:spLocks noChangeArrowheads="1"/>
              </p:cNvSpPr>
              <p:nvPr/>
            </p:nvSpPr>
            <p:spPr bwMode="auto">
              <a:xfrm>
                <a:off x="3953" y="262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22" name="Oval 330"/>
              <p:cNvSpPr>
                <a:spLocks noChangeArrowheads="1"/>
              </p:cNvSpPr>
              <p:nvPr/>
            </p:nvSpPr>
            <p:spPr bwMode="auto">
              <a:xfrm>
                <a:off x="3953" y="262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23" name="Oval 331"/>
              <p:cNvSpPr>
                <a:spLocks noChangeArrowheads="1"/>
              </p:cNvSpPr>
              <p:nvPr/>
            </p:nvSpPr>
            <p:spPr bwMode="auto">
              <a:xfrm>
                <a:off x="3147" y="262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24" name="Oval 332"/>
              <p:cNvSpPr>
                <a:spLocks noChangeArrowheads="1"/>
              </p:cNvSpPr>
              <p:nvPr/>
            </p:nvSpPr>
            <p:spPr bwMode="auto">
              <a:xfrm>
                <a:off x="3147" y="262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25" name="Oval 333"/>
              <p:cNvSpPr>
                <a:spLocks noChangeArrowheads="1"/>
              </p:cNvSpPr>
              <p:nvPr/>
            </p:nvSpPr>
            <p:spPr bwMode="auto">
              <a:xfrm>
                <a:off x="4261" y="270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26" name="Oval 334"/>
              <p:cNvSpPr>
                <a:spLocks noChangeArrowheads="1"/>
              </p:cNvSpPr>
              <p:nvPr/>
            </p:nvSpPr>
            <p:spPr bwMode="auto">
              <a:xfrm>
                <a:off x="4261" y="270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27" name="Oval 335"/>
              <p:cNvSpPr>
                <a:spLocks noChangeArrowheads="1"/>
              </p:cNvSpPr>
              <p:nvPr/>
            </p:nvSpPr>
            <p:spPr bwMode="auto">
              <a:xfrm>
                <a:off x="3269" y="314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28" name="Oval 336"/>
              <p:cNvSpPr>
                <a:spLocks noChangeArrowheads="1"/>
              </p:cNvSpPr>
              <p:nvPr/>
            </p:nvSpPr>
            <p:spPr bwMode="auto">
              <a:xfrm>
                <a:off x="3269" y="314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29" name="Oval 337"/>
              <p:cNvSpPr>
                <a:spLocks noChangeArrowheads="1"/>
              </p:cNvSpPr>
              <p:nvPr/>
            </p:nvSpPr>
            <p:spPr bwMode="auto">
              <a:xfrm>
                <a:off x="3873" y="247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30" name="Oval 338"/>
              <p:cNvSpPr>
                <a:spLocks noChangeArrowheads="1"/>
              </p:cNvSpPr>
              <p:nvPr/>
            </p:nvSpPr>
            <p:spPr bwMode="auto">
              <a:xfrm>
                <a:off x="3873" y="247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31" name="Oval 339"/>
              <p:cNvSpPr>
                <a:spLocks noChangeArrowheads="1"/>
              </p:cNvSpPr>
              <p:nvPr/>
            </p:nvSpPr>
            <p:spPr bwMode="auto">
              <a:xfrm>
                <a:off x="4015" y="312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32" name="Oval 340"/>
              <p:cNvSpPr>
                <a:spLocks noChangeArrowheads="1"/>
              </p:cNvSpPr>
              <p:nvPr/>
            </p:nvSpPr>
            <p:spPr bwMode="auto">
              <a:xfrm>
                <a:off x="4015" y="312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33" name="Oval 341"/>
              <p:cNvSpPr>
                <a:spLocks noChangeArrowheads="1"/>
              </p:cNvSpPr>
              <p:nvPr/>
            </p:nvSpPr>
            <p:spPr bwMode="auto">
              <a:xfrm>
                <a:off x="3880" y="305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34" name="Oval 342"/>
              <p:cNvSpPr>
                <a:spLocks noChangeArrowheads="1"/>
              </p:cNvSpPr>
              <p:nvPr/>
            </p:nvSpPr>
            <p:spPr bwMode="auto">
              <a:xfrm>
                <a:off x="3880" y="305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35" name="Oval 343"/>
              <p:cNvSpPr>
                <a:spLocks noChangeArrowheads="1"/>
              </p:cNvSpPr>
              <p:nvPr/>
            </p:nvSpPr>
            <p:spPr bwMode="auto">
              <a:xfrm>
                <a:off x="3184" y="323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36" name="Oval 344"/>
              <p:cNvSpPr>
                <a:spLocks noChangeArrowheads="1"/>
              </p:cNvSpPr>
              <p:nvPr/>
            </p:nvSpPr>
            <p:spPr bwMode="auto">
              <a:xfrm>
                <a:off x="3183" y="323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37" name="Oval 345"/>
              <p:cNvSpPr>
                <a:spLocks noChangeArrowheads="1"/>
              </p:cNvSpPr>
              <p:nvPr/>
            </p:nvSpPr>
            <p:spPr bwMode="auto">
              <a:xfrm>
                <a:off x="3134" y="261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38" name="Oval 346"/>
              <p:cNvSpPr>
                <a:spLocks noChangeArrowheads="1"/>
              </p:cNvSpPr>
              <p:nvPr/>
            </p:nvSpPr>
            <p:spPr bwMode="auto">
              <a:xfrm>
                <a:off x="3134" y="261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39" name="Oval 347"/>
              <p:cNvSpPr>
                <a:spLocks noChangeArrowheads="1"/>
              </p:cNvSpPr>
              <p:nvPr/>
            </p:nvSpPr>
            <p:spPr bwMode="auto">
              <a:xfrm>
                <a:off x="3973" y="34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40" name="Oval 348"/>
              <p:cNvSpPr>
                <a:spLocks noChangeArrowheads="1"/>
              </p:cNvSpPr>
              <p:nvPr/>
            </p:nvSpPr>
            <p:spPr bwMode="auto">
              <a:xfrm>
                <a:off x="3973" y="34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41" name="Oval 349"/>
              <p:cNvSpPr>
                <a:spLocks noChangeArrowheads="1"/>
              </p:cNvSpPr>
              <p:nvPr/>
            </p:nvSpPr>
            <p:spPr bwMode="auto">
              <a:xfrm>
                <a:off x="4450" y="285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42" name="Oval 350"/>
              <p:cNvSpPr>
                <a:spLocks noChangeArrowheads="1"/>
              </p:cNvSpPr>
              <p:nvPr/>
            </p:nvSpPr>
            <p:spPr bwMode="auto">
              <a:xfrm>
                <a:off x="4450" y="285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43" name="Oval 351"/>
              <p:cNvSpPr>
                <a:spLocks noChangeArrowheads="1"/>
              </p:cNvSpPr>
              <p:nvPr/>
            </p:nvSpPr>
            <p:spPr bwMode="auto">
              <a:xfrm>
                <a:off x="3967" y="296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44" name="Oval 352"/>
              <p:cNvSpPr>
                <a:spLocks noChangeArrowheads="1"/>
              </p:cNvSpPr>
              <p:nvPr/>
            </p:nvSpPr>
            <p:spPr bwMode="auto">
              <a:xfrm>
                <a:off x="3967" y="296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45" name="Oval 353"/>
              <p:cNvSpPr>
                <a:spLocks noChangeArrowheads="1"/>
              </p:cNvSpPr>
              <p:nvPr/>
            </p:nvSpPr>
            <p:spPr bwMode="auto">
              <a:xfrm>
                <a:off x="3128" y="255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46" name="Oval 354"/>
              <p:cNvSpPr>
                <a:spLocks noChangeArrowheads="1"/>
              </p:cNvSpPr>
              <p:nvPr/>
            </p:nvSpPr>
            <p:spPr bwMode="auto">
              <a:xfrm>
                <a:off x="3128" y="255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47" name="Oval 355"/>
              <p:cNvSpPr>
                <a:spLocks noChangeArrowheads="1"/>
              </p:cNvSpPr>
              <p:nvPr/>
            </p:nvSpPr>
            <p:spPr bwMode="auto">
              <a:xfrm>
                <a:off x="3990" y="340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48" name="Oval 356"/>
              <p:cNvSpPr>
                <a:spLocks noChangeArrowheads="1"/>
              </p:cNvSpPr>
              <p:nvPr/>
            </p:nvSpPr>
            <p:spPr bwMode="auto">
              <a:xfrm>
                <a:off x="3990" y="340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49" name="Oval 357"/>
              <p:cNvSpPr>
                <a:spLocks noChangeArrowheads="1"/>
              </p:cNvSpPr>
              <p:nvPr/>
            </p:nvSpPr>
            <p:spPr bwMode="auto">
              <a:xfrm>
                <a:off x="4288" y="270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50" name="Oval 358"/>
              <p:cNvSpPr>
                <a:spLocks noChangeArrowheads="1"/>
              </p:cNvSpPr>
              <p:nvPr/>
            </p:nvSpPr>
            <p:spPr bwMode="auto">
              <a:xfrm>
                <a:off x="4288" y="2707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51" name="Oval 359"/>
              <p:cNvSpPr>
                <a:spLocks noChangeArrowheads="1"/>
              </p:cNvSpPr>
              <p:nvPr/>
            </p:nvSpPr>
            <p:spPr bwMode="auto">
              <a:xfrm>
                <a:off x="3177" y="262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52" name="Oval 360"/>
              <p:cNvSpPr>
                <a:spLocks noChangeArrowheads="1"/>
              </p:cNvSpPr>
              <p:nvPr/>
            </p:nvSpPr>
            <p:spPr bwMode="auto">
              <a:xfrm>
                <a:off x="3177" y="262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53" name="Oval 361"/>
              <p:cNvSpPr>
                <a:spLocks noChangeArrowheads="1"/>
              </p:cNvSpPr>
              <p:nvPr/>
            </p:nvSpPr>
            <p:spPr bwMode="auto">
              <a:xfrm>
                <a:off x="3517" y="308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54" name="Oval 362"/>
              <p:cNvSpPr>
                <a:spLocks noChangeArrowheads="1"/>
              </p:cNvSpPr>
              <p:nvPr/>
            </p:nvSpPr>
            <p:spPr bwMode="auto">
              <a:xfrm>
                <a:off x="3517" y="308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55" name="Oval 363"/>
              <p:cNvSpPr>
                <a:spLocks noChangeArrowheads="1"/>
              </p:cNvSpPr>
              <p:nvPr/>
            </p:nvSpPr>
            <p:spPr bwMode="auto">
              <a:xfrm>
                <a:off x="4339" y="292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56" name="Oval 364"/>
              <p:cNvSpPr>
                <a:spLocks noChangeArrowheads="1"/>
              </p:cNvSpPr>
              <p:nvPr/>
            </p:nvSpPr>
            <p:spPr bwMode="auto">
              <a:xfrm>
                <a:off x="4339" y="292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57" name="Oval 365"/>
              <p:cNvSpPr>
                <a:spLocks noChangeArrowheads="1"/>
              </p:cNvSpPr>
              <p:nvPr/>
            </p:nvSpPr>
            <p:spPr bwMode="auto">
              <a:xfrm>
                <a:off x="4372" y="28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58" name="Oval 366"/>
              <p:cNvSpPr>
                <a:spLocks noChangeArrowheads="1"/>
              </p:cNvSpPr>
              <p:nvPr/>
            </p:nvSpPr>
            <p:spPr bwMode="auto">
              <a:xfrm>
                <a:off x="4372" y="28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59" name="Oval 367"/>
              <p:cNvSpPr>
                <a:spLocks noChangeArrowheads="1"/>
              </p:cNvSpPr>
              <p:nvPr/>
            </p:nvSpPr>
            <p:spPr bwMode="auto">
              <a:xfrm>
                <a:off x="4002" y="254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60" name="Oval 368"/>
              <p:cNvSpPr>
                <a:spLocks noChangeArrowheads="1"/>
              </p:cNvSpPr>
              <p:nvPr/>
            </p:nvSpPr>
            <p:spPr bwMode="auto">
              <a:xfrm>
                <a:off x="4002" y="254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61" name="Oval 369"/>
              <p:cNvSpPr>
                <a:spLocks noChangeArrowheads="1"/>
              </p:cNvSpPr>
              <p:nvPr/>
            </p:nvSpPr>
            <p:spPr bwMode="auto">
              <a:xfrm>
                <a:off x="2955" y="238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62" name="Oval 370"/>
              <p:cNvSpPr>
                <a:spLocks noChangeArrowheads="1"/>
              </p:cNvSpPr>
              <p:nvPr/>
            </p:nvSpPr>
            <p:spPr bwMode="auto">
              <a:xfrm>
                <a:off x="2955" y="238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63" name="Oval 371"/>
              <p:cNvSpPr>
                <a:spLocks noChangeArrowheads="1"/>
              </p:cNvSpPr>
              <p:nvPr/>
            </p:nvSpPr>
            <p:spPr bwMode="auto">
              <a:xfrm>
                <a:off x="3952" y="302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64" name="Oval 372"/>
              <p:cNvSpPr>
                <a:spLocks noChangeArrowheads="1"/>
              </p:cNvSpPr>
              <p:nvPr/>
            </p:nvSpPr>
            <p:spPr bwMode="auto">
              <a:xfrm>
                <a:off x="3952" y="302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65" name="Oval 373"/>
              <p:cNvSpPr>
                <a:spLocks noChangeArrowheads="1"/>
              </p:cNvSpPr>
              <p:nvPr/>
            </p:nvSpPr>
            <p:spPr bwMode="auto">
              <a:xfrm>
                <a:off x="4346" y="291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66" name="Oval 374"/>
              <p:cNvSpPr>
                <a:spLocks noChangeArrowheads="1"/>
              </p:cNvSpPr>
              <p:nvPr/>
            </p:nvSpPr>
            <p:spPr bwMode="auto">
              <a:xfrm>
                <a:off x="4346" y="291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67" name="Oval 375"/>
              <p:cNvSpPr>
                <a:spLocks noChangeArrowheads="1"/>
              </p:cNvSpPr>
              <p:nvPr/>
            </p:nvSpPr>
            <p:spPr bwMode="auto">
              <a:xfrm>
                <a:off x="4299" y="279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68" name="Oval 376"/>
              <p:cNvSpPr>
                <a:spLocks noChangeArrowheads="1"/>
              </p:cNvSpPr>
              <p:nvPr/>
            </p:nvSpPr>
            <p:spPr bwMode="auto">
              <a:xfrm>
                <a:off x="4299" y="279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69" name="Oval 377"/>
              <p:cNvSpPr>
                <a:spLocks noChangeArrowheads="1"/>
              </p:cNvSpPr>
              <p:nvPr/>
            </p:nvSpPr>
            <p:spPr bwMode="auto">
              <a:xfrm>
                <a:off x="4310" y="293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70" name="Oval 378"/>
              <p:cNvSpPr>
                <a:spLocks noChangeArrowheads="1"/>
              </p:cNvSpPr>
              <p:nvPr/>
            </p:nvSpPr>
            <p:spPr bwMode="auto">
              <a:xfrm>
                <a:off x="4310" y="293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71" name="Oval 379"/>
              <p:cNvSpPr>
                <a:spLocks noChangeArrowheads="1"/>
              </p:cNvSpPr>
              <p:nvPr/>
            </p:nvSpPr>
            <p:spPr bwMode="auto">
              <a:xfrm>
                <a:off x="3927" y="246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72" name="Oval 380"/>
              <p:cNvSpPr>
                <a:spLocks noChangeArrowheads="1"/>
              </p:cNvSpPr>
              <p:nvPr/>
            </p:nvSpPr>
            <p:spPr bwMode="auto">
              <a:xfrm>
                <a:off x="3927" y="246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73" name="Oval 381"/>
              <p:cNvSpPr>
                <a:spLocks noChangeArrowheads="1"/>
              </p:cNvSpPr>
              <p:nvPr/>
            </p:nvSpPr>
            <p:spPr bwMode="auto">
              <a:xfrm>
                <a:off x="3952" y="281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74" name="Oval 382"/>
              <p:cNvSpPr>
                <a:spLocks noChangeArrowheads="1"/>
              </p:cNvSpPr>
              <p:nvPr/>
            </p:nvSpPr>
            <p:spPr bwMode="auto">
              <a:xfrm>
                <a:off x="3952" y="281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75" name="Oval 383"/>
              <p:cNvSpPr>
                <a:spLocks noChangeArrowheads="1"/>
              </p:cNvSpPr>
              <p:nvPr/>
            </p:nvSpPr>
            <p:spPr bwMode="auto">
              <a:xfrm>
                <a:off x="3356" y="319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76" name="Oval 384"/>
              <p:cNvSpPr>
                <a:spLocks noChangeArrowheads="1"/>
              </p:cNvSpPr>
              <p:nvPr/>
            </p:nvSpPr>
            <p:spPr bwMode="auto">
              <a:xfrm>
                <a:off x="3356" y="319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77" name="Oval 385"/>
              <p:cNvSpPr>
                <a:spLocks noChangeArrowheads="1"/>
              </p:cNvSpPr>
              <p:nvPr/>
            </p:nvSpPr>
            <p:spPr bwMode="auto">
              <a:xfrm>
                <a:off x="3180" y="227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78" name="Oval 386"/>
              <p:cNvSpPr>
                <a:spLocks noChangeArrowheads="1"/>
              </p:cNvSpPr>
              <p:nvPr/>
            </p:nvSpPr>
            <p:spPr bwMode="auto">
              <a:xfrm>
                <a:off x="3180" y="227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79" name="Oval 387"/>
              <p:cNvSpPr>
                <a:spLocks noChangeArrowheads="1"/>
              </p:cNvSpPr>
              <p:nvPr/>
            </p:nvSpPr>
            <p:spPr bwMode="auto">
              <a:xfrm>
                <a:off x="4445" y="28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80" name="Oval 388"/>
              <p:cNvSpPr>
                <a:spLocks noChangeArrowheads="1"/>
              </p:cNvSpPr>
              <p:nvPr/>
            </p:nvSpPr>
            <p:spPr bwMode="auto">
              <a:xfrm>
                <a:off x="4445" y="28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81" name="Oval 389"/>
              <p:cNvSpPr>
                <a:spLocks noChangeArrowheads="1"/>
              </p:cNvSpPr>
              <p:nvPr/>
            </p:nvSpPr>
            <p:spPr bwMode="auto">
              <a:xfrm>
                <a:off x="3168" y="376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82" name="Oval 390"/>
              <p:cNvSpPr>
                <a:spLocks noChangeArrowheads="1"/>
              </p:cNvSpPr>
              <p:nvPr/>
            </p:nvSpPr>
            <p:spPr bwMode="auto">
              <a:xfrm>
                <a:off x="3168" y="376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83" name="Oval 391"/>
              <p:cNvSpPr>
                <a:spLocks noChangeArrowheads="1"/>
              </p:cNvSpPr>
              <p:nvPr/>
            </p:nvSpPr>
            <p:spPr bwMode="auto">
              <a:xfrm>
                <a:off x="4087" y="254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84" name="Oval 392"/>
              <p:cNvSpPr>
                <a:spLocks noChangeArrowheads="1"/>
              </p:cNvSpPr>
              <p:nvPr/>
            </p:nvSpPr>
            <p:spPr bwMode="auto">
              <a:xfrm>
                <a:off x="4087" y="254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85" name="Oval 393"/>
              <p:cNvSpPr>
                <a:spLocks noChangeArrowheads="1"/>
              </p:cNvSpPr>
              <p:nvPr/>
            </p:nvSpPr>
            <p:spPr bwMode="auto">
              <a:xfrm>
                <a:off x="4023" y="336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86" name="Oval 394"/>
              <p:cNvSpPr>
                <a:spLocks noChangeArrowheads="1"/>
              </p:cNvSpPr>
              <p:nvPr/>
            </p:nvSpPr>
            <p:spPr bwMode="auto">
              <a:xfrm>
                <a:off x="4023" y="336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87" name="Oval 395"/>
              <p:cNvSpPr>
                <a:spLocks noChangeArrowheads="1"/>
              </p:cNvSpPr>
              <p:nvPr/>
            </p:nvSpPr>
            <p:spPr bwMode="auto">
              <a:xfrm>
                <a:off x="3934" y="251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88" name="Oval 396"/>
              <p:cNvSpPr>
                <a:spLocks noChangeArrowheads="1"/>
              </p:cNvSpPr>
              <p:nvPr/>
            </p:nvSpPr>
            <p:spPr bwMode="auto">
              <a:xfrm>
                <a:off x="3934" y="251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89" name="Oval 397"/>
              <p:cNvSpPr>
                <a:spLocks noChangeArrowheads="1"/>
              </p:cNvSpPr>
              <p:nvPr/>
            </p:nvSpPr>
            <p:spPr bwMode="auto">
              <a:xfrm>
                <a:off x="3511" y="311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90" name="Oval 398"/>
              <p:cNvSpPr>
                <a:spLocks noChangeArrowheads="1"/>
              </p:cNvSpPr>
              <p:nvPr/>
            </p:nvSpPr>
            <p:spPr bwMode="auto">
              <a:xfrm>
                <a:off x="3511" y="311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91" name="Oval 399"/>
              <p:cNvSpPr>
                <a:spLocks noChangeArrowheads="1"/>
              </p:cNvSpPr>
              <p:nvPr/>
            </p:nvSpPr>
            <p:spPr bwMode="auto">
              <a:xfrm>
                <a:off x="4446" y="285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92" name="Oval 400"/>
              <p:cNvSpPr>
                <a:spLocks noChangeArrowheads="1"/>
              </p:cNvSpPr>
              <p:nvPr/>
            </p:nvSpPr>
            <p:spPr bwMode="auto">
              <a:xfrm>
                <a:off x="4446" y="285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93" name="Oval 401"/>
              <p:cNvSpPr>
                <a:spLocks noChangeArrowheads="1"/>
              </p:cNvSpPr>
              <p:nvPr/>
            </p:nvSpPr>
            <p:spPr bwMode="auto">
              <a:xfrm>
                <a:off x="3086" y="324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94" name="Oval 402"/>
              <p:cNvSpPr>
                <a:spLocks noChangeArrowheads="1"/>
              </p:cNvSpPr>
              <p:nvPr/>
            </p:nvSpPr>
            <p:spPr bwMode="auto">
              <a:xfrm>
                <a:off x="3086" y="324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95" name="Oval 403"/>
              <p:cNvSpPr>
                <a:spLocks noChangeArrowheads="1"/>
              </p:cNvSpPr>
              <p:nvPr/>
            </p:nvSpPr>
            <p:spPr bwMode="auto">
              <a:xfrm>
                <a:off x="4417" y="284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96" name="Oval 404"/>
              <p:cNvSpPr>
                <a:spLocks noChangeArrowheads="1"/>
              </p:cNvSpPr>
              <p:nvPr/>
            </p:nvSpPr>
            <p:spPr bwMode="auto">
              <a:xfrm>
                <a:off x="4417" y="284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97" name="Oval 405"/>
              <p:cNvSpPr>
                <a:spLocks noChangeArrowheads="1"/>
              </p:cNvSpPr>
              <p:nvPr/>
            </p:nvSpPr>
            <p:spPr bwMode="auto">
              <a:xfrm>
                <a:off x="3953" y="259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9" name="Group 607"/>
            <p:cNvGrpSpPr>
              <a:grpSpLocks/>
            </p:cNvGrpSpPr>
            <p:nvPr/>
          </p:nvGrpSpPr>
          <p:grpSpPr bwMode="auto">
            <a:xfrm>
              <a:off x="2890" y="2052"/>
              <a:ext cx="1611" cy="1798"/>
              <a:chOff x="2890" y="2052"/>
              <a:chExt cx="1611" cy="1798"/>
            </a:xfrm>
            <a:grpFill/>
          </p:grpSpPr>
          <p:sp>
            <p:nvSpPr>
              <p:cNvPr id="9298" name="Oval 407"/>
              <p:cNvSpPr>
                <a:spLocks noChangeArrowheads="1"/>
              </p:cNvSpPr>
              <p:nvPr/>
            </p:nvSpPr>
            <p:spPr bwMode="auto">
              <a:xfrm>
                <a:off x="3953" y="259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99" name="Oval 408"/>
              <p:cNvSpPr>
                <a:spLocks noChangeArrowheads="1"/>
              </p:cNvSpPr>
              <p:nvPr/>
            </p:nvSpPr>
            <p:spPr bwMode="auto">
              <a:xfrm>
                <a:off x="4208" y="284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00" name="Oval 409"/>
              <p:cNvSpPr>
                <a:spLocks noChangeArrowheads="1"/>
              </p:cNvSpPr>
              <p:nvPr/>
            </p:nvSpPr>
            <p:spPr bwMode="auto">
              <a:xfrm>
                <a:off x="4208" y="284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01" name="Oval 410"/>
              <p:cNvSpPr>
                <a:spLocks noChangeArrowheads="1"/>
              </p:cNvSpPr>
              <p:nvPr/>
            </p:nvSpPr>
            <p:spPr bwMode="auto">
              <a:xfrm>
                <a:off x="3264" y="275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02" name="Oval 411"/>
              <p:cNvSpPr>
                <a:spLocks noChangeArrowheads="1"/>
              </p:cNvSpPr>
              <p:nvPr/>
            </p:nvSpPr>
            <p:spPr bwMode="auto">
              <a:xfrm>
                <a:off x="3264" y="275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03" name="Oval 412"/>
              <p:cNvSpPr>
                <a:spLocks noChangeArrowheads="1"/>
              </p:cNvSpPr>
              <p:nvPr/>
            </p:nvSpPr>
            <p:spPr bwMode="auto">
              <a:xfrm>
                <a:off x="4228" y="298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04" name="Oval 413"/>
              <p:cNvSpPr>
                <a:spLocks noChangeArrowheads="1"/>
              </p:cNvSpPr>
              <p:nvPr/>
            </p:nvSpPr>
            <p:spPr bwMode="auto">
              <a:xfrm>
                <a:off x="4228" y="298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05" name="Oval 414"/>
              <p:cNvSpPr>
                <a:spLocks noChangeArrowheads="1"/>
              </p:cNvSpPr>
              <p:nvPr/>
            </p:nvSpPr>
            <p:spPr bwMode="auto">
              <a:xfrm>
                <a:off x="4271" y="291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06" name="Oval 415"/>
              <p:cNvSpPr>
                <a:spLocks noChangeArrowheads="1"/>
              </p:cNvSpPr>
              <p:nvPr/>
            </p:nvSpPr>
            <p:spPr bwMode="auto">
              <a:xfrm>
                <a:off x="4271" y="291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07" name="Oval 416"/>
              <p:cNvSpPr>
                <a:spLocks noChangeArrowheads="1"/>
              </p:cNvSpPr>
              <p:nvPr/>
            </p:nvSpPr>
            <p:spPr bwMode="auto">
              <a:xfrm>
                <a:off x="4006" y="318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08" name="Oval 417"/>
              <p:cNvSpPr>
                <a:spLocks noChangeArrowheads="1"/>
              </p:cNvSpPr>
              <p:nvPr/>
            </p:nvSpPr>
            <p:spPr bwMode="auto">
              <a:xfrm>
                <a:off x="4006" y="318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09" name="Oval 418"/>
              <p:cNvSpPr>
                <a:spLocks noChangeArrowheads="1"/>
              </p:cNvSpPr>
              <p:nvPr/>
            </p:nvSpPr>
            <p:spPr bwMode="auto">
              <a:xfrm>
                <a:off x="3968" y="3140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10" name="Oval 419"/>
              <p:cNvSpPr>
                <a:spLocks noChangeArrowheads="1"/>
              </p:cNvSpPr>
              <p:nvPr/>
            </p:nvSpPr>
            <p:spPr bwMode="auto">
              <a:xfrm>
                <a:off x="3968" y="3140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11" name="Oval 420"/>
              <p:cNvSpPr>
                <a:spLocks noChangeArrowheads="1"/>
              </p:cNvSpPr>
              <p:nvPr/>
            </p:nvSpPr>
            <p:spPr bwMode="auto">
              <a:xfrm>
                <a:off x="3214" y="372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12" name="Oval 421"/>
              <p:cNvSpPr>
                <a:spLocks noChangeArrowheads="1"/>
              </p:cNvSpPr>
              <p:nvPr/>
            </p:nvSpPr>
            <p:spPr bwMode="auto">
              <a:xfrm>
                <a:off x="3214" y="372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13" name="Oval 422"/>
              <p:cNvSpPr>
                <a:spLocks noChangeArrowheads="1"/>
              </p:cNvSpPr>
              <p:nvPr/>
            </p:nvSpPr>
            <p:spPr bwMode="auto">
              <a:xfrm>
                <a:off x="3959" y="3371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14" name="Oval 423"/>
              <p:cNvSpPr>
                <a:spLocks noChangeArrowheads="1"/>
              </p:cNvSpPr>
              <p:nvPr/>
            </p:nvSpPr>
            <p:spPr bwMode="auto">
              <a:xfrm>
                <a:off x="3959" y="3371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15" name="Oval 424"/>
              <p:cNvSpPr>
                <a:spLocks noChangeArrowheads="1"/>
              </p:cNvSpPr>
              <p:nvPr/>
            </p:nvSpPr>
            <p:spPr bwMode="auto">
              <a:xfrm>
                <a:off x="4233" y="279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16" name="Oval 425"/>
              <p:cNvSpPr>
                <a:spLocks noChangeArrowheads="1"/>
              </p:cNvSpPr>
              <p:nvPr/>
            </p:nvSpPr>
            <p:spPr bwMode="auto">
              <a:xfrm>
                <a:off x="4233" y="279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17" name="Oval 426"/>
              <p:cNvSpPr>
                <a:spLocks noChangeArrowheads="1"/>
              </p:cNvSpPr>
              <p:nvPr/>
            </p:nvSpPr>
            <p:spPr bwMode="auto">
              <a:xfrm>
                <a:off x="3980" y="278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18" name="Oval 427"/>
              <p:cNvSpPr>
                <a:spLocks noChangeArrowheads="1"/>
              </p:cNvSpPr>
              <p:nvPr/>
            </p:nvSpPr>
            <p:spPr bwMode="auto">
              <a:xfrm>
                <a:off x="3980" y="278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19" name="Oval 428"/>
              <p:cNvSpPr>
                <a:spLocks noChangeArrowheads="1"/>
              </p:cNvSpPr>
              <p:nvPr/>
            </p:nvSpPr>
            <p:spPr bwMode="auto">
              <a:xfrm>
                <a:off x="4333" y="284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20" name="Oval 429"/>
              <p:cNvSpPr>
                <a:spLocks noChangeArrowheads="1"/>
              </p:cNvSpPr>
              <p:nvPr/>
            </p:nvSpPr>
            <p:spPr bwMode="auto">
              <a:xfrm>
                <a:off x="4333" y="284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21" name="Oval 430"/>
              <p:cNvSpPr>
                <a:spLocks noChangeArrowheads="1"/>
              </p:cNvSpPr>
              <p:nvPr/>
            </p:nvSpPr>
            <p:spPr bwMode="auto">
              <a:xfrm>
                <a:off x="3933" y="260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22" name="Oval 431"/>
              <p:cNvSpPr>
                <a:spLocks noChangeArrowheads="1"/>
              </p:cNvSpPr>
              <p:nvPr/>
            </p:nvSpPr>
            <p:spPr bwMode="auto">
              <a:xfrm>
                <a:off x="3933" y="260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23" name="Oval 432"/>
              <p:cNvSpPr>
                <a:spLocks noChangeArrowheads="1"/>
              </p:cNvSpPr>
              <p:nvPr/>
            </p:nvSpPr>
            <p:spPr bwMode="auto">
              <a:xfrm>
                <a:off x="3198" y="221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24" name="Oval 433"/>
              <p:cNvSpPr>
                <a:spLocks noChangeArrowheads="1"/>
              </p:cNvSpPr>
              <p:nvPr/>
            </p:nvSpPr>
            <p:spPr bwMode="auto">
              <a:xfrm>
                <a:off x="3198" y="221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25" name="Oval 434"/>
              <p:cNvSpPr>
                <a:spLocks noChangeArrowheads="1"/>
              </p:cNvSpPr>
              <p:nvPr/>
            </p:nvSpPr>
            <p:spPr bwMode="auto">
              <a:xfrm>
                <a:off x="3222" y="267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26" name="Oval 435"/>
              <p:cNvSpPr>
                <a:spLocks noChangeArrowheads="1"/>
              </p:cNvSpPr>
              <p:nvPr/>
            </p:nvSpPr>
            <p:spPr bwMode="auto">
              <a:xfrm>
                <a:off x="3222" y="267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27" name="Oval 436"/>
              <p:cNvSpPr>
                <a:spLocks noChangeArrowheads="1"/>
              </p:cNvSpPr>
              <p:nvPr/>
            </p:nvSpPr>
            <p:spPr bwMode="auto">
              <a:xfrm>
                <a:off x="4296" y="272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28" name="Oval 437"/>
              <p:cNvSpPr>
                <a:spLocks noChangeArrowheads="1"/>
              </p:cNvSpPr>
              <p:nvPr/>
            </p:nvSpPr>
            <p:spPr bwMode="auto">
              <a:xfrm>
                <a:off x="4296" y="272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29" name="Oval 438"/>
              <p:cNvSpPr>
                <a:spLocks noChangeArrowheads="1"/>
              </p:cNvSpPr>
              <p:nvPr/>
            </p:nvSpPr>
            <p:spPr bwMode="auto">
              <a:xfrm>
                <a:off x="3971" y="245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30" name="Oval 439"/>
              <p:cNvSpPr>
                <a:spLocks noChangeArrowheads="1"/>
              </p:cNvSpPr>
              <p:nvPr/>
            </p:nvSpPr>
            <p:spPr bwMode="auto">
              <a:xfrm>
                <a:off x="3971" y="245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31" name="Oval 440"/>
              <p:cNvSpPr>
                <a:spLocks noChangeArrowheads="1"/>
              </p:cNvSpPr>
              <p:nvPr/>
            </p:nvSpPr>
            <p:spPr bwMode="auto">
              <a:xfrm>
                <a:off x="3942" y="337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32" name="Oval 441"/>
              <p:cNvSpPr>
                <a:spLocks noChangeArrowheads="1"/>
              </p:cNvSpPr>
              <p:nvPr/>
            </p:nvSpPr>
            <p:spPr bwMode="auto">
              <a:xfrm>
                <a:off x="3942" y="337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33" name="Oval 442"/>
              <p:cNvSpPr>
                <a:spLocks noChangeArrowheads="1"/>
              </p:cNvSpPr>
              <p:nvPr/>
            </p:nvSpPr>
            <p:spPr bwMode="auto">
              <a:xfrm>
                <a:off x="3835" y="334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34" name="Oval 443"/>
              <p:cNvSpPr>
                <a:spLocks noChangeArrowheads="1"/>
              </p:cNvSpPr>
              <p:nvPr/>
            </p:nvSpPr>
            <p:spPr bwMode="auto">
              <a:xfrm>
                <a:off x="3835" y="3347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35" name="Oval 444"/>
              <p:cNvSpPr>
                <a:spLocks noChangeArrowheads="1"/>
              </p:cNvSpPr>
              <p:nvPr/>
            </p:nvSpPr>
            <p:spPr bwMode="auto">
              <a:xfrm>
                <a:off x="2890" y="233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36" name="Oval 445"/>
              <p:cNvSpPr>
                <a:spLocks noChangeArrowheads="1"/>
              </p:cNvSpPr>
              <p:nvPr/>
            </p:nvSpPr>
            <p:spPr bwMode="auto">
              <a:xfrm>
                <a:off x="2890" y="233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37" name="Oval 446"/>
              <p:cNvSpPr>
                <a:spLocks noChangeArrowheads="1"/>
              </p:cNvSpPr>
              <p:nvPr/>
            </p:nvSpPr>
            <p:spPr bwMode="auto">
              <a:xfrm>
                <a:off x="3207" y="369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38" name="Oval 447"/>
              <p:cNvSpPr>
                <a:spLocks noChangeArrowheads="1"/>
              </p:cNvSpPr>
              <p:nvPr/>
            </p:nvSpPr>
            <p:spPr bwMode="auto">
              <a:xfrm>
                <a:off x="3207" y="369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39" name="Oval 448"/>
              <p:cNvSpPr>
                <a:spLocks noChangeArrowheads="1"/>
              </p:cNvSpPr>
              <p:nvPr/>
            </p:nvSpPr>
            <p:spPr bwMode="auto">
              <a:xfrm>
                <a:off x="2934" y="272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40" name="Oval 449"/>
              <p:cNvSpPr>
                <a:spLocks noChangeArrowheads="1"/>
              </p:cNvSpPr>
              <p:nvPr/>
            </p:nvSpPr>
            <p:spPr bwMode="auto">
              <a:xfrm>
                <a:off x="2934" y="272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41" name="Oval 450"/>
              <p:cNvSpPr>
                <a:spLocks noChangeArrowheads="1"/>
              </p:cNvSpPr>
              <p:nvPr/>
            </p:nvSpPr>
            <p:spPr bwMode="auto">
              <a:xfrm>
                <a:off x="4307" y="285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42" name="Oval 451"/>
              <p:cNvSpPr>
                <a:spLocks noChangeArrowheads="1"/>
              </p:cNvSpPr>
              <p:nvPr/>
            </p:nvSpPr>
            <p:spPr bwMode="auto">
              <a:xfrm>
                <a:off x="4307" y="285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43" name="Oval 452"/>
              <p:cNvSpPr>
                <a:spLocks noChangeArrowheads="1"/>
              </p:cNvSpPr>
              <p:nvPr/>
            </p:nvSpPr>
            <p:spPr bwMode="auto">
              <a:xfrm>
                <a:off x="3755" y="309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44" name="Oval 453"/>
              <p:cNvSpPr>
                <a:spLocks noChangeArrowheads="1"/>
              </p:cNvSpPr>
              <p:nvPr/>
            </p:nvSpPr>
            <p:spPr bwMode="auto">
              <a:xfrm>
                <a:off x="3755" y="309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45" name="Oval 454"/>
              <p:cNvSpPr>
                <a:spLocks noChangeArrowheads="1"/>
              </p:cNvSpPr>
              <p:nvPr/>
            </p:nvSpPr>
            <p:spPr bwMode="auto">
              <a:xfrm>
                <a:off x="4347" y="274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46" name="Oval 455"/>
              <p:cNvSpPr>
                <a:spLocks noChangeArrowheads="1"/>
              </p:cNvSpPr>
              <p:nvPr/>
            </p:nvSpPr>
            <p:spPr bwMode="auto">
              <a:xfrm>
                <a:off x="4347" y="274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47" name="Oval 456"/>
              <p:cNvSpPr>
                <a:spLocks noChangeArrowheads="1"/>
              </p:cNvSpPr>
              <p:nvPr/>
            </p:nvSpPr>
            <p:spPr bwMode="auto">
              <a:xfrm>
                <a:off x="3119" y="37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48" name="Oval 457"/>
              <p:cNvSpPr>
                <a:spLocks noChangeArrowheads="1"/>
              </p:cNvSpPr>
              <p:nvPr/>
            </p:nvSpPr>
            <p:spPr bwMode="auto">
              <a:xfrm>
                <a:off x="3119" y="379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49" name="Oval 458"/>
              <p:cNvSpPr>
                <a:spLocks noChangeArrowheads="1"/>
              </p:cNvSpPr>
              <p:nvPr/>
            </p:nvSpPr>
            <p:spPr bwMode="auto">
              <a:xfrm>
                <a:off x="3161" y="282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50" name="Oval 459"/>
              <p:cNvSpPr>
                <a:spLocks noChangeArrowheads="1"/>
              </p:cNvSpPr>
              <p:nvPr/>
            </p:nvSpPr>
            <p:spPr bwMode="auto">
              <a:xfrm>
                <a:off x="3161" y="282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51" name="Oval 460"/>
              <p:cNvSpPr>
                <a:spLocks noChangeArrowheads="1"/>
              </p:cNvSpPr>
              <p:nvPr/>
            </p:nvSpPr>
            <p:spPr bwMode="auto">
              <a:xfrm>
                <a:off x="3179" y="322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52" name="Oval 461"/>
              <p:cNvSpPr>
                <a:spLocks noChangeArrowheads="1"/>
              </p:cNvSpPr>
              <p:nvPr/>
            </p:nvSpPr>
            <p:spPr bwMode="auto">
              <a:xfrm>
                <a:off x="3179" y="322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53" name="Oval 462"/>
              <p:cNvSpPr>
                <a:spLocks noChangeArrowheads="1"/>
              </p:cNvSpPr>
              <p:nvPr/>
            </p:nvSpPr>
            <p:spPr bwMode="auto">
              <a:xfrm>
                <a:off x="3192" y="263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54" name="Oval 463"/>
              <p:cNvSpPr>
                <a:spLocks noChangeArrowheads="1"/>
              </p:cNvSpPr>
              <p:nvPr/>
            </p:nvSpPr>
            <p:spPr bwMode="auto">
              <a:xfrm>
                <a:off x="3192" y="263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55" name="Oval 464"/>
              <p:cNvSpPr>
                <a:spLocks noChangeArrowheads="1"/>
              </p:cNvSpPr>
              <p:nvPr/>
            </p:nvSpPr>
            <p:spPr bwMode="auto">
              <a:xfrm>
                <a:off x="3151" y="377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56" name="Oval 465"/>
              <p:cNvSpPr>
                <a:spLocks noChangeArrowheads="1"/>
              </p:cNvSpPr>
              <p:nvPr/>
            </p:nvSpPr>
            <p:spPr bwMode="auto">
              <a:xfrm>
                <a:off x="3151" y="377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57" name="Oval 466"/>
              <p:cNvSpPr>
                <a:spLocks noChangeArrowheads="1"/>
              </p:cNvSpPr>
              <p:nvPr/>
            </p:nvSpPr>
            <p:spPr bwMode="auto">
              <a:xfrm>
                <a:off x="4013" y="339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58" name="Oval 467"/>
              <p:cNvSpPr>
                <a:spLocks noChangeArrowheads="1"/>
              </p:cNvSpPr>
              <p:nvPr/>
            </p:nvSpPr>
            <p:spPr bwMode="auto">
              <a:xfrm>
                <a:off x="4013" y="339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59" name="Oval 468"/>
              <p:cNvSpPr>
                <a:spLocks noChangeArrowheads="1"/>
              </p:cNvSpPr>
              <p:nvPr/>
            </p:nvSpPr>
            <p:spPr bwMode="auto">
              <a:xfrm>
                <a:off x="3861" y="312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60" name="Oval 469"/>
              <p:cNvSpPr>
                <a:spLocks noChangeArrowheads="1"/>
              </p:cNvSpPr>
              <p:nvPr/>
            </p:nvSpPr>
            <p:spPr bwMode="auto">
              <a:xfrm>
                <a:off x="3860" y="312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61" name="Oval 470"/>
              <p:cNvSpPr>
                <a:spLocks noChangeArrowheads="1"/>
              </p:cNvSpPr>
              <p:nvPr/>
            </p:nvSpPr>
            <p:spPr bwMode="auto">
              <a:xfrm>
                <a:off x="3886" y="329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62" name="Oval 471"/>
              <p:cNvSpPr>
                <a:spLocks noChangeArrowheads="1"/>
              </p:cNvSpPr>
              <p:nvPr/>
            </p:nvSpPr>
            <p:spPr bwMode="auto">
              <a:xfrm>
                <a:off x="3886" y="329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63" name="Oval 472"/>
              <p:cNvSpPr>
                <a:spLocks noChangeArrowheads="1"/>
              </p:cNvSpPr>
              <p:nvPr/>
            </p:nvSpPr>
            <p:spPr bwMode="auto">
              <a:xfrm>
                <a:off x="2916" y="265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64" name="Oval 473"/>
              <p:cNvSpPr>
                <a:spLocks noChangeArrowheads="1"/>
              </p:cNvSpPr>
              <p:nvPr/>
            </p:nvSpPr>
            <p:spPr bwMode="auto">
              <a:xfrm>
                <a:off x="2915" y="265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65" name="Oval 474"/>
              <p:cNvSpPr>
                <a:spLocks noChangeArrowheads="1"/>
              </p:cNvSpPr>
              <p:nvPr/>
            </p:nvSpPr>
            <p:spPr bwMode="auto">
              <a:xfrm>
                <a:off x="3943" y="241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66" name="Oval 475"/>
              <p:cNvSpPr>
                <a:spLocks noChangeArrowheads="1"/>
              </p:cNvSpPr>
              <p:nvPr/>
            </p:nvSpPr>
            <p:spPr bwMode="auto">
              <a:xfrm>
                <a:off x="3943" y="241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67" name="Oval 476"/>
              <p:cNvSpPr>
                <a:spLocks noChangeArrowheads="1"/>
              </p:cNvSpPr>
              <p:nvPr/>
            </p:nvSpPr>
            <p:spPr bwMode="auto">
              <a:xfrm>
                <a:off x="3967" y="26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68" name="Oval 477"/>
              <p:cNvSpPr>
                <a:spLocks noChangeArrowheads="1"/>
              </p:cNvSpPr>
              <p:nvPr/>
            </p:nvSpPr>
            <p:spPr bwMode="auto">
              <a:xfrm>
                <a:off x="3967" y="269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69" name="Oval 478"/>
              <p:cNvSpPr>
                <a:spLocks noChangeArrowheads="1"/>
              </p:cNvSpPr>
              <p:nvPr/>
            </p:nvSpPr>
            <p:spPr bwMode="auto">
              <a:xfrm>
                <a:off x="4076" y="252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70" name="Oval 479"/>
              <p:cNvSpPr>
                <a:spLocks noChangeArrowheads="1"/>
              </p:cNvSpPr>
              <p:nvPr/>
            </p:nvSpPr>
            <p:spPr bwMode="auto">
              <a:xfrm>
                <a:off x="4076" y="252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71" name="Oval 480"/>
              <p:cNvSpPr>
                <a:spLocks noChangeArrowheads="1"/>
              </p:cNvSpPr>
              <p:nvPr/>
            </p:nvSpPr>
            <p:spPr bwMode="auto">
              <a:xfrm>
                <a:off x="3395" y="340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72" name="Oval 481"/>
              <p:cNvSpPr>
                <a:spLocks noChangeArrowheads="1"/>
              </p:cNvSpPr>
              <p:nvPr/>
            </p:nvSpPr>
            <p:spPr bwMode="auto">
              <a:xfrm>
                <a:off x="3395" y="340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73" name="Oval 482"/>
              <p:cNvSpPr>
                <a:spLocks noChangeArrowheads="1"/>
              </p:cNvSpPr>
              <p:nvPr/>
            </p:nvSpPr>
            <p:spPr bwMode="auto">
              <a:xfrm>
                <a:off x="3024" y="266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74" name="Oval 483"/>
              <p:cNvSpPr>
                <a:spLocks noChangeArrowheads="1"/>
              </p:cNvSpPr>
              <p:nvPr/>
            </p:nvSpPr>
            <p:spPr bwMode="auto">
              <a:xfrm>
                <a:off x="3024" y="266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75" name="Oval 484"/>
              <p:cNvSpPr>
                <a:spLocks noChangeArrowheads="1"/>
              </p:cNvSpPr>
              <p:nvPr/>
            </p:nvSpPr>
            <p:spPr bwMode="auto">
              <a:xfrm>
                <a:off x="3976" y="342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76" name="Oval 485"/>
              <p:cNvSpPr>
                <a:spLocks noChangeArrowheads="1"/>
              </p:cNvSpPr>
              <p:nvPr/>
            </p:nvSpPr>
            <p:spPr bwMode="auto">
              <a:xfrm>
                <a:off x="3976" y="342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77" name="Oval 486"/>
              <p:cNvSpPr>
                <a:spLocks noChangeArrowheads="1"/>
              </p:cNvSpPr>
              <p:nvPr/>
            </p:nvSpPr>
            <p:spPr bwMode="auto">
              <a:xfrm>
                <a:off x="4423" y="283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78" name="Oval 487"/>
              <p:cNvSpPr>
                <a:spLocks noChangeArrowheads="1"/>
              </p:cNvSpPr>
              <p:nvPr/>
            </p:nvSpPr>
            <p:spPr bwMode="auto">
              <a:xfrm>
                <a:off x="4423" y="283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79" name="Oval 488"/>
              <p:cNvSpPr>
                <a:spLocks noChangeArrowheads="1"/>
              </p:cNvSpPr>
              <p:nvPr/>
            </p:nvSpPr>
            <p:spPr bwMode="auto">
              <a:xfrm>
                <a:off x="3137" y="376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80" name="Oval 489"/>
              <p:cNvSpPr>
                <a:spLocks noChangeArrowheads="1"/>
              </p:cNvSpPr>
              <p:nvPr/>
            </p:nvSpPr>
            <p:spPr bwMode="auto">
              <a:xfrm>
                <a:off x="3137" y="376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81" name="Oval 490"/>
              <p:cNvSpPr>
                <a:spLocks noChangeArrowheads="1"/>
              </p:cNvSpPr>
              <p:nvPr/>
            </p:nvSpPr>
            <p:spPr bwMode="auto">
              <a:xfrm>
                <a:off x="3119" y="277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82" name="Oval 491"/>
              <p:cNvSpPr>
                <a:spLocks noChangeArrowheads="1"/>
              </p:cNvSpPr>
              <p:nvPr/>
            </p:nvSpPr>
            <p:spPr bwMode="auto">
              <a:xfrm>
                <a:off x="3119" y="277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83" name="Oval 492"/>
              <p:cNvSpPr>
                <a:spLocks noChangeArrowheads="1"/>
              </p:cNvSpPr>
              <p:nvPr/>
            </p:nvSpPr>
            <p:spPr bwMode="auto">
              <a:xfrm>
                <a:off x="4005" y="30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84" name="Oval 493"/>
              <p:cNvSpPr>
                <a:spLocks noChangeArrowheads="1"/>
              </p:cNvSpPr>
              <p:nvPr/>
            </p:nvSpPr>
            <p:spPr bwMode="auto">
              <a:xfrm>
                <a:off x="4005" y="30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85" name="Oval 494"/>
              <p:cNvSpPr>
                <a:spLocks noChangeArrowheads="1"/>
              </p:cNvSpPr>
              <p:nvPr/>
            </p:nvSpPr>
            <p:spPr bwMode="auto">
              <a:xfrm>
                <a:off x="3618" y="282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86" name="Oval 495"/>
              <p:cNvSpPr>
                <a:spLocks noChangeArrowheads="1"/>
              </p:cNvSpPr>
              <p:nvPr/>
            </p:nvSpPr>
            <p:spPr bwMode="auto">
              <a:xfrm>
                <a:off x="3618" y="282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87" name="Oval 496"/>
              <p:cNvSpPr>
                <a:spLocks noChangeArrowheads="1"/>
              </p:cNvSpPr>
              <p:nvPr/>
            </p:nvSpPr>
            <p:spPr bwMode="auto">
              <a:xfrm>
                <a:off x="4431" y="287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88" name="Oval 497"/>
              <p:cNvSpPr>
                <a:spLocks noChangeArrowheads="1"/>
              </p:cNvSpPr>
              <p:nvPr/>
            </p:nvSpPr>
            <p:spPr bwMode="auto">
              <a:xfrm>
                <a:off x="4431" y="287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89" name="Oval 498"/>
              <p:cNvSpPr>
                <a:spLocks noChangeArrowheads="1"/>
              </p:cNvSpPr>
              <p:nvPr/>
            </p:nvSpPr>
            <p:spPr bwMode="auto">
              <a:xfrm>
                <a:off x="3183" y="298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90" name="Oval 499"/>
              <p:cNvSpPr>
                <a:spLocks noChangeArrowheads="1"/>
              </p:cNvSpPr>
              <p:nvPr/>
            </p:nvSpPr>
            <p:spPr bwMode="auto">
              <a:xfrm>
                <a:off x="3183" y="298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91" name="Oval 500"/>
              <p:cNvSpPr>
                <a:spLocks noChangeArrowheads="1"/>
              </p:cNvSpPr>
              <p:nvPr/>
            </p:nvSpPr>
            <p:spPr bwMode="auto">
              <a:xfrm>
                <a:off x="3354" y="358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92" name="Oval 501"/>
              <p:cNvSpPr>
                <a:spLocks noChangeArrowheads="1"/>
              </p:cNvSpPr>
              <p:nvPr/>
            </p:nvSpPr>
            <p:spPr bwMode="auto">
              <a:xfrm>
                <a:off x="3354" y="358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93" name="Oval 502"/>
              <p:cNvSpPr>
                <a:spLocks noChangeArrowheads="1"/>
              </p:cNvSpPr>
              <p:nvPr/>
            </p:nvSpPr>
            <p:spPr bwMode="auto">
              <a:xfrm>
                <a:off x="3757" y="292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94" name="Oval 503"/>
              <p:cNvSpPr>
                <a:spLocks noChangeArrowheads="1"/>
              </p:cNvSpPr>
              <p:nvPr/>
            </p:nvSpPr>
            <p:spPr bwMode="auto">
              <a:xfrm>
                <a:off x="3757" y="292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95" name="Oval 504"/>
              <p:cNvSpPr>
                <a:spLocks noChangeArrowheads="1"/>
              </p:cNvSpPr>
              <p:nvPr/>
            </p:nvSpPr>
            <p:spPr bwMode="auto">
              <a:xfrm>
                <a:off x="3172" y="316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96" name="Oval 505"/>
              <p:cNvSpPr>
                <a:spLocks noChangeArrowheads="1"/>
              </p:cNvSpPr>
              <p:nvPr/>
            </p:nvSpPr>
            <p:spPr bwMode="auto">
              <a:xfrm>
                <a:off x="3172" y="316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97" name="Oval 506"/>
              <p:cNvSpPr>
                <a:spLocks noChangeArrowheads="1"/>
              </p:cNvSpPr>
              <p:nvPr/>
            </p:nvSpPr>
            <p:spPr bwMode="auto">
              <a:xfrm>
                <a:off x="4280" y="288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98" name="Oval 507"/>
              <p:cNvSpPr>
                <a:spLocks noChangeArrowheads="1"/>
              </p:cNvSpPr>
              <p:nvPr/>
            </p:nvSpPr>
            <p:spPr bwMode="auto">
              <a:xfrm>
                <a:off x="4280" y="288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99" name="Oval 508"/>
              <p:cNvSpPr>
                <a:spLocks noChangeArrowheads="1"/>
              </p:cNvSpPr>
              <p:nvPr/>
            </p:nvSpPr>
            <p:spPr bwMode="auto">
              <a:xfrm>
                <a:off x="3397" y="308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00" name="Oval 509"/>
              <p:cNvSpPr>
                <a:spLocks noChangeArrowheads="1"/>
              </p:cNvSpPr>
              <p:nvPr/>
            </p:nvSpPr>
            <p:spPr bwMode="auto">
              <a:xfrm>
                <a:off x="3397" y="308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01" name="Oval 510"/>
              <p:cNvSpPr>
                <a:spLocks noChangeArrowheads="1"/>
              </p:cNvSpPr>
              <p:nvPr/>
            </p:nvSpPr>
            <p:spPr bwMode="auto">
              <a:xfrm>
                <a:off x="3158" y="297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02" name="Oval 511"/>
              <p:cNvSpPr>
                <a:spLocks noChangeArrowheads="1"/>
              </p:cNvSpPr>
              <p:nvPr/>
            </p:nvSpPr>
            <p:spPr bwMode="auto">
              <a:xfrm>
                <a:off x="3158" y="297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03" name="Oval 512"/>
              <p:cNvSpPr>
                <a:spLocks noChangeArrowheads="1"/>
              </p:cNvSpPr>
              <p:nvPr/>
            </p:nvSpPr>
            <p:spPr bwMode="auto">
              <a:xfrm>
                <a:off x="2986" y="306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04" name="Oval 513"/>
              <p:cNvSpPr>
                <a:spLocks noChangeArrowheads="1"/>
              </p:cNvSpPr>
              <p:nvPr/>
            </p:nvSpPr>
            <p:spPr bwMode="auto">
              <a:xfrm>
                <a:off x="2986" y="306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05" name="Oval 514"/>
              <p:cNvSpPr>
                <a:spLocks noChangeArrowheads="1"/>
              </p:cNvSpPr>
              <p:nvPr/>
            </p:nvSpPr>
            <p:spPr bwMode="auto">
              <a:xfrm>
                <a:off x="3671" y="301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06" name="Oval 515"/>
              <p:cNvSpPr>
                <a:spLocks noChangeArrowheads="1"/>
              </p:cNvSpPr>
              <p:nvPr/>
            </p:nvSpPr>
            <p:spPr bwMode="auto">
              <a:xfrm>
                <a:off x="3671" y="301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07" name="Oval 516"/>
              <p:cNvSpPr>
                <a:spLocks noChangeArrowheads="1"/>
              </p:cNvSpPr>
              <p:nvPr/>
            </p:nvSpPr>
            <p:spPr bwMode="auto">
              <a:xfrm>
                <a:off x="4353" y="285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08" name="Oval 517"/>
              <p:cNvSpPr>
                <a:spLocks noChangeArrowheads="1"/>
              </p:cNvSpPr>
              <p:nvPr/>
            </p:nvSpPr>
            <p:spPr bwMode="auto">
              <a:xfrm>
                <a:off x="4353" y="285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09" name="Oval 518"/>
              <p:cNvSpPr>
                <a:spLocks noChangeArrowheads="1"/>
              </p:cNvSpPr>
              <p:nvPr/>
            </p:nvSpPr>
            <p:spPr bwMode="auto">
              <a:xfrm>
                <a:off x="2930" y="209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10" name="Oval 519"/>
              <p:cNvSpPr>
                <a:spLocks noChangeArrowheads="1"/>
              </p:cNvSpPr>
              <p:nvPr/>
            </p:nvSpPr>
            <p:spPr bwMode="auto">
              <a:xfrm>
                <a:off x="2930" y="209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11" name="Oval 520"/>
              <p:cNvSpPr>
                <a:spLocks noChangeArrowheads="1"/>
              </p:cNvSpPr>
              <p:nvPr/>
            </p:nvSpPr>
            <p:spPr bwMode="auto">
              <a:xfrm>
                <a:off x="3150" y="260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12" name="Oval 521"/>
              <p:cNvSpPr>
                <a:spLocks noChangeArrowheads="1"/>
              </p:cNvSpPr>
              <p:nvPr/>
            </p:nvSpPr>
            <p:spPr bwMode="auto">
              <a:xfrm>
                <a:off x="3150" y="260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13" name="Oval 522"/>
              <p:cNvSpPr>
                <a:spLocks noChangeArrowheads="1"/>
              </p:cNvSpPr>
              <p:nvPr/>
            </p:nvSpPr>
            <p:spPr bwMode="auto">
              <a:xfrm>
                <a:off x="3105" y="267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14" name="Oval 523"/>
              <p:cNvSpPr>
                <a:spLocks noChangeArrowheads="1"/>
              </p:cNvSpPr>
              <p:nvPr/>
            </p:nvSpPr>
            <p:spPr bwMode="auto">
              <a:xfrm>
                <a:off x="3105" y="267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15" name="Oval 524"/>
              <p:cNvSpPr>
                <a:spLocks noChangeArrowheads="1"/>
              </p:cNvSpPr>
              <p:nvPr/>
            </p:nvSpPr>
            <p:spPr bwMode="auto">
              <a:xfrm>
                <a:off x="3695" y="299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16" name="Oval 525"/>
              <p:cNvSpPr>
                <a:spLocks noChangeArrowheads="1"/>
              </p:cNvSpPr>
              <p:nvPr/>
            </p:nvSpPr>
            <p:spPr bwMode="auto">
              <a:xfrm>
                <a:off x="3695" y="299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17" name="Oval 526"/>
              <p:cNvSpPr>
                <a:spLocks noChangeArrowheads="1"/>
              </p:cNvSpPr>
              <p:nvPr/>
            </p:nvSpPr>
            <p:spPr bwMode="auto">
              <a:xfrm>
                <a:off x="3950" y="340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18" name="Oval 527"/>
              <p:cNvSpPr>
                <a:spLocks noChangeArrowheads="1"/>
              </p:cNvSpPr>
              <p:nvPr/>
            </p:nvSpPr>
            <p:spPr bwMode="auto">
              <a:xfrm>
                <a:off x="3950" y="340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19" name="Oval 528"/>
              <p:cNvSpPr>
                <a:spLocks noChangeArrowheads="1"/>
              </p:cNvSpPr>
              <p:nvPr/>
            </p:nvSpPr>
            <p:spPr bwMode="auto">
              <a:xfrm>
                <a:off x="3594" y="280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20" name="Oval 529"/>
              <p:cNvSpPr>
                <a:spLocks noChangeArrowheads="1"/>
              </p:cNvSpPr>
              <p:nvPr/>
            </p:nvSpPr>
            <p:spPr bwMode="auto">
              <a:xfrm>
                <a:off x="3594" y="280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21" name="Oval 530"/>
              <p:cNvSpPr>
                <a:spLocks noChangeArrowheads="1"/>
              </p:cNvSpPr>
              <p:nvPr/>
            </p:nvSpPr>
            <p:spPr bwMode="auto">
              <a:xfrm>
                <a:off x="3087" y="337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22" name="Oval 531"/>
              <p:cNvSpPr>
                <a:spLocks noChangeArrowheads="1"/>
              </p:cNvSpPr>
              <p:nvPr/>
            </p:nvSpPr>
            <p:spPr bwMode="auto">
              <a:xfrm>
                <a:off x="3087" y="337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23" name="Oval 532"/>
              <p:cNvSpPr>
                <a:spLocks noChangeArrowheads="1"/>
              </p:cNvSpPr>
              <p:nvPr/>
            </p:nvSpPr>
            <p:spPr bwMode="auto">
              <a:xfrm>
                <a:off x="3316" y="33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24" name="Oval 533"/>
              <p:cNvSpPr>
                <a:spLocks noChangeArrowheads="1"/>
              </p:cNvSpPr>
              <p:nvPr/>
            </p:nvSpPr>
            <p:spPr bwMode="auto">
              <a:xfrm>
                <a:off x="3316" y="339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25" name="Oval 534"/>
              <p:cNvSpPr>
                <a:spLocks noChangeArrowheads="1"/>
              </p:cNvSpPr>
              <p:nvPr/>
            </p:nvSpPr>
            <p:spPr bwMode="auto">
              <a:xfrm>
                <a:off x="3600" y="276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26" name="Oval 535"/>
              <p:cNvSpPr>
                <a:spLocks noChangeArrowheads="1"/>
              </p:cNvSpPr>
              <p:nvPr/>
            </p:nvSpPr>
            <p:spPr bwMode="auto">
              <a:xfrm>
                <a:off x="3600" y="276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27" name="Oval 536"/>
              <p:cNvSpPr>
                <a:spLocks noChangeArrowheads="1"/>
              </p:cNvSpPr>
              <p:nvPr/>
            </p:nvSpPr>
            <p:spPr bwMode="auto">
              <a:xfrm>
                <a:off x="4449" y="284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28" name="Oval 537"/>
              <p:cNvSpPr>
                <a:spLocks noChangeArrowheads="1"/>
              </p:cNvSpPr>
              <p:nvPr/>
            </p:nvSpPr>
            <p:spPr bwMode="auto">
              <a:xfrm>
                <a:off x="4449" y="284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29" name="Oval 538"/>
              <p:cNvSpPr>
                <a:spLocks noChangeArrowheads="1"/>
              </p:cNvSpPr>
              <p:nvPr/>
            </p:nvSpPr>
            <p:spPr bwMode="auto">
              <a:xfrm>
                <a:off x="3176" y="208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30" name="Oval 539"/>
              <p:cNvSpPr>
                <a:spLocks noChangeArrowheads="1"/>
              </p:cNvSpPr>
              <p:nvPr/>
            </p:nvSpPr>
            <p:spPr bwMode="auto">
              <a:xfrm>
                <a:off x="3176" y="208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31" name="Oval 540"/>
              <p:cNvSpPr>
                <a:spLocks noChangeArrowheads="1"/>
              </p:cNvSpPr>
              <p:nvPr/>
            </p:nvSpPr>
            <p:spPr bwMode="auto">
              <a:xfrm>
                <a:off x="3322" y="352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32" name="Oval 541"/>
              <p:cNvSpPr>
                <a:spLocks noChangeArrowheads="1"/>
              </p:cNvSpPr>
              <p:nvPr/>
            </p:nvSpPr>
            <p:spPr bwMode="auto">
              <a:xfrm>
                <a:off x="3322" y="352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33" name="Oval 542"/>
              <p:cNvSpPr>
                <a:spLocks noChangeArrowheads="1"/>
              </p:cNvSpPr>
              <p:nvPr/>
            </p:nvSpPr>
            <p:spPr bwMode="auto">
              <a:xfrm>
                <a:off x="4225" y="306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34" name="Oval 543"/>
              <p:cNvSpPr>
                <a:spLocks noChangeArrowheads="1"/>
              </p:cNvSpPr>
              <p:nvPr/>
            </p:nvSpPr>
            <p:spPr bwMode="auto">
              <a:xfrm>
                <a:off x="4225" y="306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35" name="Oval 544"/>
              <p:cNvSpPr>
                <a:spLocks noChangeArrowheads="1"/>
              </p:cNvSpPr>
              <p:nvPr/>
            </p:nvSpPr>
            <p:spPr bwMode="auto">
              <a:xfrm>
                <a:off x="4373" y="290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36" name="Oval 545"/>
              <p:cNvSpPr>
                <a:spLocks noChangeArrowheads="1"/>
              </p:cNvSpPr>
              <p:nvPr/>
            </p:nvSpPr>
            <p:spPr bwMode="auto">
              <a:xfrm>
                <a:off x="4373" y="290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37" name="Oval 546"/>
              <p:cNvSpPr>
                <a:spLocks noChangeArrowheads="1"/>
              </p:cNvSpPr>
              <p:nvPr/>
            </p:nvSpPr>
            <p:spPr bwMode="auto">
              <a:xfrm>
                <a:off x="4026" y="335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38" name="Oval 547"/>
              <p:cNvSpPr>
                <a:spLocks noChangeArrowheads="1"/>
              </p:cNvSpPr>
              <p:nvPr/>
            </p:nvSpPr>
            <p:spPr bwMode="auto">
              <a:xfrm>
                <a:off x="4026" y="335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39" name="Oval 548"/>
              <p:cNvSpPr>
                <a:spLocks noChangeArrowheads="1"/>
              </p:cNvSpPr>
              <p:nvPr/>
            </p:nvSpPr>
            <p:spPr bwMode="auto">
              <a:xfrm>
                <a:off x="4447" y="286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40" name="Oval 549"/>
              <p:cNvSpPr>
                <a:spLocks noChangeArrowheads="1"/>
              </p:cNvSpPr>
              <p:nvPr/>
            </p:nvSpPr>
            <p:spPr bwMode="auto">
              <a:xfrm>
                <a:off x="4447" y="286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41" name="Oval 550"/>
              <p:cNvSpPr>
                <a:spLocks noChangeArrowheads="1"/>
              </p:cNvSpPr>
              <p:nvPr/>
            </p:nvSpPr>
            <p:spPr bwMode="auto">
              <a:xfrm>
                <a:off x="4205" y="266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42" name="Oval 551"/>
              <p:cNvSpPr>
                <a:spLocks noChangeArrowheads="1"/>
              </p:cNvSpPr>
              <p:nvPr/>
            </p:nvSpPr>
            <p:spPr bwMode="auto">
              <a:xfrm>
                <a:off x="4205" y="266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43" name="Oval 552"/>
              <p:cNvSpPr>
                <a:spLocks noChangeArrowheads="1"/>
              </p:cNvSpPr>
              <p:nvPr/>
            </p:nvSpPr>
            <p:spPr bwMode="auto">
              <a:xfrm>
                <a:off x="4123" y="266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44" name="Oval 553"/>
              <p:cNvSpPr>
                <a:spLocks noChangeArrowheads="1"/>
              </p:cNvSpPr>
              <p:nvPr/>
            </p:nvSpPr>
            <p:spPr bwMode="auto">
              <a:xfrm>
                <a:off x="4123" y="266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45" name="Oval 554"/>
              <p:cNvSpPr>
                <a:spLocks noChangeArrowheads="1"/>
              </p:cNvSpPr>
              <p:nvPr/>
            </p:nvSpPr>
            <p:spPr bwMode="auto">
              <a:xfrm>
                <a:off x="4429" y="282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46" name="Oval 555"/>
              <p:cNvSpPr>
                <a:spLocks noChangeArrowheads="1"/>
              </p:cNvSpPr>
              <p:nvPr/>
            </p:nvSpPr>
            <p:spPr bwMode="auto">
              <a:xfrm>
                <a:off x="4429" y="282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47" name="Oval 556"/>
              <p:cNvSpPr>
                <a:spLocks noChangeArrowheads="1"/>
              </p:cNvSpPr>
              <p:nvPr/>
            </p:nvSpPr>
            <p:spPr bwMode="auto">
              <a:xfrm>
                <a:off x="4336" y="282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48" name="Oval 557"/>
              <p:cNvSpPr>
                <a:spLocks noChangeArrowheads="1"/>
              </p:cNvSpPr>
              <p:nvPr/>
            </p:nvSpPr>
            <p:spPr bwMode="auto">
              <a:xfrm>
                <a:off x="4336" y="282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49" name="Oval 558"/>
              <p:cNvSpPr>
                <a:spLocks noChangeArrowheads="1"/>
              </p:cNvSpPr>
              <p:nvPr/>
            </p:nvSpPr>
            <p:spPr bwMode="auto">
              <a:xfrm>
                <a:off x="3370" y="319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50" name="Oval 559"/>
              <p:cNvSpPr>
                <a:spLocks noChangeArrowheads="1"/>
              </p:cNvSpPr>
              <p:nvPr/>
            </p:nvSpPr>
            <p:spPr bwMode="auto">
              <a:xfrm>
                <a:off x="3370" y="319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51" name="Oval 560"/>
              <p:cNvSpPr>
                <a:spLocks noChangeArrowheads="1"/>
              </p:cNvSpPr>
              <p:nvPr/>
            </p:nvSpPr>
            <p:spPr bwMode="auto">
              <a:xfrm>
                <a:off x="3279" y="360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52" name="Oval 561"/>
              <p:cNvSpPr>
                <a:spLocks noChangeArrowheads="1"/>
              </p:cNvSpPr>
              <p:nvPr/>
            </p:nvSpPr>
            <p:spPr bwMode="auto">
              <a:xfrm>
                <a:off x="3279" y="360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53" name="Oval 562"/>
              <p:cNvSpPr>
                <a:spLocks noChangeArrowheads="1"/>
              </p:cNvSpPr>
              <p:nvPr/>
            </p:nvSpPr>
            <p:spPr bwMode="auto">
              <a:xfrm>
                <a:off x="3325" y="362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54" name="Oval 563"/>
              <p:cNvSpPr>
                <a:spLocks noChangeArrowheads="1"/>
              </p:cNvSpPr>
              <p:nvPr/>
            </p:nvSpPr>
            <p:spPr bwMode="auto">
              <a:xfrm>
                <a:off x="3325" y="362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55" name="Oval 564"/>
              <p:cNvSpPr>
                <a:spLocks noChangeArrowheads="1"/>
              </p:cNvSpPr>
              <p:nvPr/>
            </p:nvSpPr>
            <p:spPr bwMode="auto">
              <a:xfrm>
                <a:off x="3215" y="272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56" name="Oval 565"/>
              <p:cNvSpPr>
                <a:spLocks noChangeArrowheads="1"/>
              </p:cNvSpPr>
              <p:nvPr/>
            </p:nvSpPr>
            <p:spPr bwMode="auto">
              <a:xfrm>
                <a:off x="3215" y="272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57" name="Oval 566"/>
              <p:cNvSpPr>
                <a:spLocks noChangeArrowheads="1"/>
              </p:cNvSpPr>
              <p:nvPr/>
            </p:nvSpPr>
            <p:spPr bwMode="auto">
              <a:xfrm>
                <a:off x="3091" y="22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58" name="Oval 567"/>
              <p:cNvSpPr>
                <a:spLocks noChangeArrowheads="1"/>
              </p:cNvSpPr>
              <p:nvPr/>
            </p:nvSpPr>
            <p:spPr bwMode="auto">
              <a:xfrm>
                <a:off x="3091" y="22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59" name="Oval 568"/>
              <p:cNvSpPr>
                <a:spLocks noChangeArrowheads="1"/>
              </p:cNvSpPr>
              <p:nvPr/>
            </p:nvSpPr>
            <p:spPr bwMode="auto">
              <a:xfrm>
                <a:off x="4005" y="298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60" name="Oval 569"/>
              <p:cNvSpPr>
                <a:spLocks noChangeArrowheads="1"/>
              </p:cNvSpPr>
              <p:nvPr/>
            </p:nvSpPr>
            <p:spPr bwMode="auto">
              <a:xfrm>
                <a:off x="4005" y="298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61" name="Oval 570"/>
              <p:cNvSpPr>
                <a:spLocks noChangeArrowheads="1"/>
              </p:cNvSpPr>
              <p:nvPr/>
            </p:nvSpPr>
            <p:spPr bwMode="auto">
              <a:xfrm>
                <a:off x="3995" y="306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62" name="Oval 571"/>
              <p:cNvSpPr>
                <a:spLocks noChangeArrowheads="1"/>
              </p:cNvSpPr>
              <p:nvPr/>
            </p:nvSpPr>
            <p:spPr bwMode="auto">
              <a:xfrm>
                <a:off x="3995" y="306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63" name="Oval 572"/>
              <p:cNvSpPr>
                <a:spLocks noChangeArrowheads="1"/>
              </p:cNvSpPr>
              <p:nvPr/>
            </p:nvSpPr>
            <p:spPr bwMode="auto">
              <a:xfrm>
                <a:off x="3048" y="205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64" name="Oval 573"/>
              <p:cNvSpPr>
                <a:spLocks noChangeArrowheads="1"/>
              </p:cNvSpPr>
              <p:nvPr/>
            </p:nvSpPr>
            <p:spPr bwMode="auto">
              <a:xfrm>
                <a:off x="3048" y="205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65" name="Oval 574"/>
              <p:cNvSpPr>
                <a:spLocks noChangeArrowheads="1"/>
              </p:cNvSpPr>
              <p:nvPr/>
            </p:nvSpPr>
            <p:spPr bwMode="auto">
              <a:xfrm>
                <a:off x="3953" y="344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66" name="Oval 575"/>
              <p:cNvSpPr>
                <a:spLocks noChangeArrowheads="1"/>
              </p:cNvSpPr>
              <p:nvPr/>
            </p:nvSpPr>
            <p:spPr bwMode="auto">
              <a:xfrm>
                <a:off x="3953" y="344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67" name="Oval 576"/>
              <p:cNvSpPr>
                <a:spLocks noChangeArrowheads="1"/>
              </p:cNvSpPr>
              <p:nvPr/>
            </p:nvSpPr>
            <p:spPr bwMode="auto">
              <a:xfrm>
                <a:off x="3044" y="212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68" name="Oval 577"/>
              <p:cNvSpPr>
                <a:spLocks noChangeArrowheads="1"/>
              </p:cNvSpPr>
              <p:nvPr/>
            </p:nvSpPr>
            <p:spPr bwMode="auto">
              <a:xfrm>
                <a:off x="3044" y="212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69" name="Oval 578"/>
              <p:cNvSpPr>
                <a:spLocks noChangeArrowheads="1"/>
              </p:cNvSpPr>
              <p:nvPr/>
            </p:nvSpPr>
            <p:spPr bwMode="auto">
              <a:xfrm>
                <a:off x="4338" y="276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70" name="Oval 579"/>
              <p:cNvSpPr>
                <a:spLocks noChangeArrowheads="1"/>
              </p:cNvSpPr>
              <p:nvPr/>
            </p:nvSpPr>
            <p:spPr bwMode="auto">
              <a:xfrm>
                <a:off x="4338" y="2763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71" name="Oval 580"/>
              <p:cNvSpPr>
                <a:spLocks noChangeArrowheads="1"/>
              </p:cNvSpPr>
              <p:nvPr/>
            </p:nvSpPr>
            <p:spPr bwMode="auto">
              <a:xfrm>
                <a:off x="4413" y="286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72" name="Oval 581"/>
              <p:cNvSpPr>
                <a:spLocks noChangeArrowheads="1"/>
              </p:cNvSpPr>
              <p:nvPr/>
            </p:nvSpPr>
            <p:spPr bwMode="auto">
              <a:xfrm>
                <a:off x="4413" y="286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73" name="Oval 582"/>
              <p:cNvSpPr>
                <a:spLocks noChangeArrowheads="1"/>
              </p:cNvSpPr>
              <p:nvPr/>
            </p:nvSpPr>
            <p:spPr bwMode="auto">
              <a:xfrm>
                <a:off x="3585" y="274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74" name="Oval 583"/>
              <p:cNvSpPr>
                <a:spLocks noChangeArrowheads="1"/>
              </p:cNvSpPr>
              <p:nvPr/>
            </p:nvSpPr>
            <p:spPr bwMode="auto">
              <a:xfrm>
                <a:off x="3585" y="274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75" name="Oval 584"/>
              <p:cNvSpPr>
                <a:spLocks noChangeArrowheads="1"/>
              </p:cNvSpPr>
              <p:nvPr/>
            </p:nvSpPr>
            <p:spPr bwMode="auto">
              <a:xfrm>
                <a:off x="4273" y="276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76" name="Oval 585"/>
              <p:cNvSpPr>
                <a:spLocks noChangeArrowheads="1"/>
              </p:cNvSpPr>
              <p:nvPr/>
            </p:nvSpPr>
            <p:spPr bwMode="auto">
              <a:xfrm>
                <a:off x="4273" y="276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77" name="Oval 586"/>
              <p:cNvSpPr>
                <a:spLocks noChangeArrowheads="1"/>
              </p:cNvSpPr>
              <p:nvPr/>
            </p:nvSpPr>
            <p:spPr bwMode="auto">
              <a:xfrm>
                <a:off x="4027" y="303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78" name="Oval 587"/>
              <p:cNvSpPr>
                <a:spLocks noChangeArrowheads="1"/>
              </p:cNvSpPr>
              <p:nvPr/>
            </p:nvSpPr>
            <p:spPr bwMode="auto">
              <a:xfrm>
                <a:off x="4027" y="303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79" name="Oval 588"/>
              <p:cNvSpPr>
                <a:spLocks noChangeArrowheads="1"/>
              </p:cNvSpPr>
              <p:nvPr/>
            </p:nvSpPr>
            <p:spPr bwMode="auto">
              <a:xfrm>
                <a:off x="2996" y="2091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80" name="Oval 589"/>
              <p:cNvSpPr>
                <a:spLocks noChangeArrowheads="1"/>
              </p:cNvSpPr>
              <p:nvPr/>
            </p:nvSpPr>
            <p:spPr bwMode="auto">
              <a:xfrm>
                <a:off x="2996" y="2091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81" name="Oval 590"/>
              <p:cNvSpPr>
                <a:spLocks noChangeArrowheads="1"/>
              </p:cNvSpPr>
              <p:nvPr/>
            </p:nvSpPr>
            <p:spPr bwMode="auto">
              <a:xfrm>
                <a:off x="3397" y="318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82" name="Oval 591"/>
              <p:cNvSpPr>
                <a:spLocks noChangeArrowheads="1"/>
              </p:cNvSpPr>
              <p:nvPr/>
            </p:nvSpPr>
            <p:spPr bwMode="auto">
              <a:xfrm>
                <a:off x="3397" y="318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83" name="Oval 592"/>
              <p:cNvSpPr>
                <a:spLocks noChangeArrowheads="1"/>
              </p:cNvSpPr>
              <p:nvPr/>
            </p:nvSpPr>
            <p:spPr bwMode="auto">
              <a:xfrm>
                <a:off x="3034" y="350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84" name="Oval 593"/>
              <p:cNvSpPr>
                <a:spLocks noChangeArrowheads="1"/>
              </p:cNvSpPr>
              <p:nvPr/>
            </p:nvSpPr>
            <p:spPr bwMode="auto">
              <a:xfrm>
                <a:off x="3034" y="350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85" name="Oval 594"/>
              <p:cNvSpPr>
                <a:spLocks noChangeArrowheads="1"/>
              </p:cNvSpPr>
              <p:nvPr/>
            </p:nvSpPr>
            <p:spPr bwMode="auto">
              <a:xfrm>
                <a:off x="4001" y="298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86" name="Oval 595"/>
              <p:cNvSpPr>
                <a:spLocks noChangeArrowheads="1"/>
              </p:cNvSpPr>
              <p:nvPr/>
            </p:nvSpPr>
            <p:spPr bwMode="auto">
              <a:xfrm>
                <a:off x="4001" y="298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87" name="Oval 596"/>
              <p:cNvSpPr>
                <a:spLocks noChangeArrowheads="1"/>
              </p:cNvSpPr>
              <p:nvPr/>
            </p:nvSpPr>
            <p:spPr bwMode="auto">
              <a:xfrm>
                <a:off x="3249" y="214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88" name="Oval 597"/>
              <p:cNvSpPr>
                <a:spLocks noChangeArrowheads="1"/>
              </p:cNvSpPr>
              <p:nvPr/>
            </p:nvSpPr>
            <p:spPr bwMode="auto">
              <a:xfrm>
                <a:off x="3249" y="214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89" name="Oval 598"/>
              <p:cNvSpPr>
                <a:spLocks noChangeArrowheads="1"/>
              </p:cNvSpPr>
              <p:nvPr/>
            </p:nvSpPr>
            <p:spPr bwMode="auto">
              <a:xfrm>
                <a:off x="4425" y="283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90" name="Oval 599"/>
              <p:cNvSpPr>
                <a:spLocks noChangeArrowheads="1"/>
              </p:cNvSpPr>
              <p:nvPr/>
            </p:nvSpPr>
            <p:spPr bwMode="auto">
              <a:xfrm>
                <a:off x="4425" y="283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91" name="Oval 600"/>
              <p:cNvSpPr>
                <a:spLocks noChangeArrowheads="1"/>
              </p:cNvSpPr>
              <p:nvPr/>
            </p:nvSpPr>
            <p:spPr bwMode="auto">
              <a:xfrm>
                <a:off x="3128" y="328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92" name="Oval 601"/>
              <p:cNvSpPr>
                <a:spLocks noChangeArrowheads="1"/>
              </p:cNvSpPr>
              <p:nvPr/>
            </p:nvSpPr>
            <p:spPr bwMode="auto">
              <a:xfrm>
                <a:off x="3128" y="328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93" name="Oval 602"/>
              <p:cNvSpPr>
                <a:spLocks noChangeArrowheads="1"/>
              </p:cNvSpPr>
              <p:nvPr/>
            </p:nvSpPr>
            <p:spPr bwMode="auto">
              <a:xfrm>
                <a:off x="3016" y="262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94" name="Oval 603"/>
              <p:cNvSpPr>
                <a:spLocks noChangeArrowheads="1"/>
              </p:cNvSpPr>
              <p:nvPr/>
            </p:nvSpPr>
            <p:spPr bwMode="auto">
              <a:xfrm>
                <a:off x="3016" y="262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95" name="Oval 604"/>
              <p:cNvSpPr>
                <a:spLocks noChangeArrowheads="1"/>
              </p:cNvSpPr>
              <p:nvPr/>
            </p:nvSpPr>
            <p:spPr bwMode="auto">
              <a:xfrm>
                <a:off x="3127" y="379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96" name="Oval 605"/>
              <p:cNvSpPr>
                <a:spLocks noChangeArrowheads="1"/>
              </p:cNvSpPr>
              <p:nvPr/>
            </p:nvSpPr>
            <p:spPr bwMode="auto">
              <a:xfrm>
                <a:off x="3127" y="379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97" name="Oval 606"/>
              <p:cNvSpPr>
                <a:spLocks noChangeArrowheads="1"/>
              </p:cNvSpPr>
              <p:nvPr/>
            </p:nvSpPr>
            <p:spPr bwMode="auto">
              <a:xfrm>
                <a:off x="3078" y="329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0" name="Group 808"/>
            <p:cNvGrpSpPr>
              <a:grpSpLocks/>
            </p:cNvGrpSpPr>
            <p:nvPr/>
          </p:nvGrpSpPr>
          <p:grpSpPr bwMode="auto">
            <a:xfrm>
              <a:off x="2904" y="2069"/>
              <a:ext cx="1585" cy="1749"/>
              <a:chOff x="2904" y="2069"/>
              <a:chExt cx="1585" cy="1749"/>
            </a:xfrm>
            <a:grpFill/>
          </p:grpSpPr>
          <p:sp>
            <p:nvSpPr>
              <p:cNvPr id="9098" name="Oval 608"/>
              <p:cNvSpPr>
                <a:spLocks noChangeArrowheads="1"/>
              </p:cNvSpPr>
              <p:nvPr/>
            </p:nvSpPr>
            <p:spPr bwMode="auto">
              <a:xfrm>
                <a:off x="3078" y="329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99" name="Oval 609"/>
              <p:cNvSpPr>
                <a:spLocks noChangeArrowheads="1"/>
              </p:cNvSpPr>
              <p:nvPr/>
            </p:nvSpPr>
            <p:spPr bwMode="auto">
              <a:xfrm>
                <a:off x="3390" y="342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00" name="Oval 610"/>
              <p:cNvSpPr>
                <a:spLocks noChangeArrowheads="1"/>
              </p:cNvSpPr>
              <p:nvPr/>
            </p:nvSpPr>
            <p:spPr bwMode="auto">
              <a:xfrm>
                <a:off x="3390" y="342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01" name="Oval 611"/>
              <p:cNvSpPr>
                <a:spLocks noChangeArrowheads="1"/>
              </p:cNvSpPr>
              <p:nvPr/>
            </p:nvSpPr>
            <p:spPr bwMode="auto">
              <a:xfrm>
                <a:off x="3132" y="283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02" name="Oval 612"/>
              <p:cNvSpPr>
                <a:spLocks noChangeArrowheads="1"/>
              </p:cNvSpPr>
              <p:nvPr/>
            </p:nvSpPr>
            <p:spPr bwMode="auto">
              <a:xfrm>
                <a:off x="3132" y="28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03" name="Oval 613"/>
              <p:cNvSpPr>
                <a:spLocks noChangeArrowheads="1"/>
              </p:cNvSpPr>
              <p:nvPr/>
            </p:nvSpPr>
            <p:spPr bwMode="auto">
              <a:xfrm>
                <a:off x="4106" y="300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04" name="Oval 614"/>
              <p:cNvSpPr>
                <a:spLocks noChangeArrowheads="1"/>
              </p:cNvSpPr>
              <p:nvPr/>
            </p:nvSpPr>
            <p:spPr bwMode="auto">
              <a:xfrm>
                <a:off x="4106" y="300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05" name="Oval 615"/>
              <p:cNvSpPr>
                <a:spLocks noChangeArrowheads="1"/>
              </p:cNvSpPr>
              <p:nvPr/>
            </p:nvSpPr>
            <p:spPr bwMode="auto">
              <a:xfrm>
                <a:off x="3925" y="242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06" name="Oval 616"/>
              <p:cNvSpPr>
                <a:spLocks noChangeArrowheads="1"/>
              </p:cNvSpPr>
              <p:nvPr/>
            </p:nvSpPr>
            <p:spPr bwMode="auto">
              <a:xfrm>
                <a:off x="3925" y="242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07" name="Oval 617"/>
              <p:cNvSpPr>
                <a:spLocks noChangeArrowheads="1"/>
              </p:cNvSpPr>
              <p:nvPr/>
            </p:nvSpPr>
            <p:spPr bwMode="auto">
              <a:xfrm>
                <a:off x="3723" y="302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08" name="Oval 618"/>
              <p:cNvSpPr>
                <a:spLocks noChangeArrowheads="1"/>
              </p:cNvSpPr>
              <p:nvPr/>
            </p:nvSpPr>
            <p:spPr bwMode="auto">
              <a:xfrm>
                <a:off x="3723" y="302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09" name="Oval 619"/>
              <p:cNvSpPr>
                <a:spLocks noChangeArrowheads="1"/>
              </p:cNvSpPr>
              <p:nvPr/>
            </p:nvSpPr>
            <p:spPr bwMode="auto">
              <a:xfrm>
                <a:off x="3186" y="325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10" name="Oval 620"/>
              <p:cNvSpPr>
                <a:spLocks noChangeArrowheads="1"/>
              </p:cNvSpPr>
              <p:nvPr/>
            </p:nvSpPr>
            <p:spPr bwMode="auto">
              <a:xfrm>
                <a:off x="3185" y="325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11" name="Oval 621"/>
              <p:cNvSpPr>
                <a:spLocks noChangeArrowheads="1"/>
              </p:cNvSpPr>
              <p:nvPr/>
            </p:nvSpPr>
            <p:spPr bwMode="auto">
              <a:xfrm>
                <a:off x="2935" y="281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12" name="Oval 622"/>
              <p:cNvSpPr>
                <a:spLocks noChangeArrowheads="1"/>
              </p:cNvSpPr>
              <p:nvPr/>
            </p:nvSpPr>
            <p:spPr bwMode="auto">
              <a:xfrm>
                <a:off x="2935" y="281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13" name="Oval 623"/>
              <p:cNvSpPr>
                <a:spLocks noChangeArrowheads="1"/>
              </p:cNvSpPr>
              <p:nvPr/>
            </p:nvSpPr>
            <p:spPr bwMode="auto">
              <a:xfrm>
                <a:off x="3425" y="327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14" name="Oval 624"/>
              <p:cNvSpPr>
                <a:spLocks noChangeArrowheads="1"/>
              </p:cNvSpPr>
              <p:nvPr/>
            </p:nvSpPr>
            <p:spPr bwMode="auto">
              <a:xfrm>
                <a:off x="3425" y="3273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15" name="Oval 625"/>
              <p:cNvSpPr>
                <a:spLocks noChangeArrowheads="1"/>
              </p:cNvSpPr>
              <p:nvPr/>
            </p:nvSpPr>
            <p:spPr bwMode="auto">
              <a:xfrm>
                <a:off x="3356" y="324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16" name="Oval 626"/>
              <p:cNvSpPr>
                <a:spLocks noChangeArrowheads="1"/>
              </p:cNvSpPr>
              <p:nvPr/>
            </p:nvSpPr>
            <p:spPr bwMode="auto">
              <a:xfrm>
                <a:off x="3356" y="324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17" name="Oval 627"/>
              <p:cNvSpPr>
                <a:spLocks noChangeArrowheads="1"/>
              </p:cNvSpPr>
              <p:nvPr/>
            </p:nvSpPr>
            <p:spPr bwMode="auto">
              <a:xfrm>
                <a:off x="3940" y="342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18" name="Oval 628"/>
              <p:cNvSpPr>
                <a:spLocks noChangeArrowheads="1"/>
              </p:cNvSpPr>
              <p:nvPr/>
            </p:nvSpPr>
            <p:spPr bwMode="auto">
              <a:xfrm>
                <a:off x="3940" y="342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19" name="Oval 629"/>
              <p:cNvSpPr>
                <a:spLocks noChangeArrowheads="1"/>
              </p:cNvSpPr>
              <p:nvPr/>
            </p:nvSpPr>
            <p:spPr bwMode="auto">
              <a:xfrm>
                <a:off x="4272" y="272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20" name="Oval 630"/>
              <p:cNvSpPr>
                <a:spLocks noChangeArrowheads="1"/>
              </p:cNvSpPr>
              <p:nvPr/>
            </p:nvSpPr>
            <p:spPr bwMode="auto">
              <a:xfrm>
                <a:off x="4272" y="272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21" name="Oval 631"/>
              <p:cNvSpPr>
                <a:spLocks noChangeArrowheads="1"/>
              </p:cNvSpPr>
              <p:nvPr/>
            </p:nvSpPr>
            <p:spPr bwMode="auto">
              <a:xfrm>
                <a:off x="2968" y="237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22" name="Oval 632"/>
              <p:cNvSpPr>
                <a:spLocks noChangeArrowheads="1"/>
              </p:cNvSpPr>
              <p:nvPr/>
            </p:nvSpPr>
            <p:spPr bwMode="auto">
              <a:xfrm>
                <a:off x="2968" y="237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23" name="Oval 633"/>
              <p:cNvSpPr>
                <a:spLocks noChangeArrowheads="1"/>
              </p:cNvSpPr>
              <p:nvPr/>
            </p:nvSpPr>
            <p:spPr bwMode="auto">
              <a:xfrm>
                <a:off x="3112" y="262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24" name="Oval 634"/>
              <p:cNvSpPr>
                <a:spLocks noChangeArrowheads="1"/>
              </p:cNvSpPr>
              <p:nvPr/>
            </p:nvSpPr>
            <p:spPr bwMode="auto">
              <a:xfrm>
                <a:off x="3112" y="262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25" name="Oval 635"/>
              <p:cNvSpPr>
                <a:spLocks noChangeArrowheads="1"/>
              </p:cNvSpPr>
              <p:nvPr/>
            </p:nvSpPr>
            <p:spPr bwMode="auto">
              <a:xfrm>
                <a:off x="4036" y="291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26" name="Oval 636"/>
              <p:cNvSpPr>
                <a:spLocks noChangeArrowheads="1"/>
              </p:cNvSpPr>
              <p:nvPr/>
            </p:nvSpPr>
            <p:spPr bwMode="auto">
              <a:xfrm>
                <a:off x="4036" y="291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27" name="Oval 637"/>
              <p:cNvSpPr>
                <a:spLocks noChangeArrowheads="1"/>
              </p:cNvSpPr>
              <p:nvPr/>
            </p:nvSpPr>
            <p:spPr bwMode="auto">
              <a:xfrm>
                <a:off x="3083" y="268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28" name="Oval 638"/>
              <p:cNvSpPr>
                <a:spLocks noChangeArrowheads="1"/>
              </p:cNvSpPr>
              <p:nvPr/>
            </p:nvSpPr>
            <p:spPr bwMode="auto">
              <a:xfrm>
                <a:off x="3083" y="268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29" name="Oval 639"/>
              <p:cNvSpPr>
                <a:spLocks noChangeArrowheads="1"/>
              </p:cNvSpPr>
              <p:nvPr/>
            </p:nvSpPr>
            <p:spPr bwMode="auto">
              <a:xfrm>
                <a:off x="3128" y="228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30" name="Oval 640"/>
              <p:cNvSpPr>
                <a:spLocks noChangeArrowheads="1"/>
              </p:cNvSpPr>
              <p:nvPr/>
            </p:nvSpPr>
            <p:spPr bwMode="auto">
              <a:xfrm>
                <a:off x="3128" y="228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31" name="Oval 641"/>
              <p:cNvSpPr>
                <a:spLocks noChangeArrowheads="1"/>
              </p:cNvSpPr>
              <p:nvPr/>
            </p:nvSpPr>
            <p:spPr bwMode="auto">
              <a:xfrm>
                <a:off x="3762" y="297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32" name="Oval 642"/>
              <p:cNvSpPr>
                <a:spLocks noChangeArrowheads="1"/>
              </p:cNvSpPr>
              <p:nvPr/>
            </p:nvSpPr>
            <p:spPr bwMode="auto">
              <a:xfrm>
                <a:off x="3762" y="297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33" name="Oval 643"/>
              <p:cNvSpPr>
                <a:spLocks noChangeArrowheads="1"/>
              </p:cNvSpPr>
              <p:nvPr/>
            </p:nvSpPr>
            <p:spPr bwMode="auto">
              <a:xfrm>
                <a:off x="2928" y="274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34" name="Oval 644"/>
              <p:cNvSpPr>
                <a:spLocks noChangeArrowheads="1"/>
              </p:cNvSpPr>
              <p:nvPr/>
            </p:nvSpPr>
            <p:spPr bwMode="auto">
              <a:xfrm>
                <a:off x="2928" y="274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35" name="Oval 645"/>
              <p:cNvSpPr>
                <a:spLocks noChangeArrowheads="1"/>
              </p:cNvSpPr>
              <p:nvPr/>
            </p:nvSpPr>
            <p:spPr bwMode="auto">
              <a:xfrm>
                <a:off x="3188" y="372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36" name="Oval 646"/>
              <p:cNvSpPr>
                <a:spLocks noChangeArrowheads="1"/>
              </p:cNvSpPr>
              <p:nvPr/>
            </p:nvSpPr>
            <p:spPr bwMode="auto">
              <a:xfrm>
                <a:off x="3187" y="372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37" name="Oval 647"/>
              <p:cNvSpPr>
                <a:spLocks noChangeArrowheads="1"/>
              </p:cNvSpPr>
              <p:nvPr/>
            </p:nvSpPr>
            <p:spPr bwMode="auto">
              <a:xfrm>
                <a:off x="4315" y="273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38" name="Oval 648"/>
              <p:cNvSpPr>
                <a:spLocks noChangeArrowheads="1"/>
              </p:cNvSpPr>
              <p:nvPr/>
            </p:nvSpPr>
            <p:spPr bwMode="auto">
              <a:xfrm>
                <a:off x="4315" y="273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39" name="Oval 649"/>
              <p:cNvSpPr>
                <a:spLocks noChangeArrowheads="1"/>
              </p:cNvSpPr>
              <p:nvPr/>
            </p:nvSpPr>
            <p:spPr bwMode="auto">
              <a:xfrm>
                <a:off x="4115" y="258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0" name="Oval 650"/>
              <p:cNvSpPr>
                <a:spLocks noChangeArrowheads="1"/>
              </p:cNvSpPr>
              <p:nvPr/>
            </p:nvSpPr>
            <p:spPr bwMode="auto">
              <a:xfrm>
                <a:off x="4115" y="258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1" name="Oval 651"/>
              <p:cNvSpPr>
                <a:spLocks noChangeArrowheads="1"/>
              </p:cNvSpPr>
              <p:nvPr/>
            </p:nvSpPr>
            <p:spPr bwMode="auto">
              <a:xfrm>
                <a:off x="3918" y="250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2" name="Oval 652"/>
              <p:cNvSpPr>
                <a:spLocks noChangeArrowheads="1"/>
              </p:cNvSpPr>
              <p:nvPr/>
            </p:nvSpPr>
            <p:spPr bwMode="auto">
              <a:xfrm>
                <a:off x="3918" y="250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3" name="Oval 653"/>
              <p:cNvSpPr>
                <a:spLocks noChangeArrowheads="1"/>
              </p:cNvSpPr>
              <p:nvPr/>
            </p:nvSpPr>
            <p:spPr bwMode="auto">
              <a:xfrm>
                <a:off x="3155" y="267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4" name="Oval 654"/>
              <p:cNvSpPr>
                <a:spLocks noChangeArrowheads="1"/>
              </p:cNvSpPr>
              <p:nvPr/>
            </p:nvSpPr>
            <p:spPr bwMode="auto">
              <a:xfrm>
                <a:off x="3155" y="267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5" name="Oval 655"/>
              <p:cNvSpPr>
                <a:spLocks noChangeArrowheads="1"/>
              </p:cNvSpPr>
              <p:nvPr/>
            </p:nvSpPr>
            <p:spPr bwMode="auto">
              <a:xfrm>
                <a:off x="3070" y="352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6" name="Oval 656"/>
              <p:cNvSpPr>
                <a:spLocks noChangeArrowheads="1"/>
              </p:cNvSpPr>
              <p:nvPr/>
            </p:nvSpPr>
            <p:spPr bwMode="auto">
              <a:xfrm>
                <a:off x="3070" y="352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7" name="Oval 657"/>
              <p:cNvSpPr>
                <a:spLocks noChangeArrowheads="1"/>
              </p:cNvSpPr>
              <p:nvPr/>
            </p:nvSpPr>
            <p:spPr bwMode="auto">
              <a:xfrm>
                <a:off x="3873" y="236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8" name="Oval 658"/>
              <p:cNvSpPr>
                <a:spLocks noChangeArrowheads="1"/>
              </p:cNvSpPr>
              <p:nvPr/>
            </p:nvSpPr>
            <p:spPr bwMode="auto">
              <a:xfrm>
                <a:off x="3873" y="236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9" name="Oval 659"/>
              <p:cNvSpPr>
                <a:spLocks noChangeArrowheads="1"/>
              </p:cNvSpPr>
              <p:nvPr/>
            </p:nvSpPr>
            <p:spPr bwMode="auto">
              <a:xfrm>
                <a:off x="3915" y="249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50" name="Oval 660"/>
              <p:cNvSpPr>
                <a:spLocks noChangeArrowheads="1"/>
              </p:cNvSpPr>
              <p:nvPr/>
            </p:nvSpPr>
            <p:spPr bwMode="auto">
              <a:xfrm>
                <a:off x="3915" y="2493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51" name="Oval 661"/>
              <p:cNvSpPr>
                <a:spLocks noChangeArrowheads="1"/>
              </p:cNvSpPr>
              <p:nvPr/>
            </p:nvSpPr>
            <p:spPr bwMode="auto">
              <a:xfrm>
                <a:off x="3955" y="243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52" name="Oval 662"/>
              <p:cNvSpPr>
                <a:spLocks noChangeArrowheads="1"/>
              </p:cNvSpPr>
              <p:nvPr/>
            </p:nvSpPr>
            <p:spPr bwMode="auto">
              <a:xfrm>
                <a:off x="3955" y="243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53" name="Oval 663"/>
              <p:cNvSpPr>
                <a:spLocks noChangeArrowheads="1"/>
              </p:cNvSpPr>
              <p:nvPr/>
            </p:nvSpPr>
            <p:spPr bwMode="auto">
              <a:xfrm>
                <a:off x="4168" y="285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54" name="Oval 664"/>
              <p:cNvSpPr>
                <a:spLocks noChangeArrowheads="1"/>
              </p:cNvSpPr>
              <p:nvPr/>
            </p:nvSpPr>
            <p:spPr bwMode="auto">
              <a:xfrm>
                <a:off x="4168" y="285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55" name="Oval 665"/>
              <p:cNvSpPr>
                <a:spLocks noChangeArrowheads="1"/>
              </p:cNvSpPr>
              <p:nvPr/>
            </p:nvSpPr>
            <p:spPr bwMode="auto">
              <a:xfrm>
                <a:off x="3333" y="319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56" name="Oval 666"/>
              <p:cNvSpPr>
                <a:spLocks noChangeArrowheads="1"/>
              </p:cNvSpPr>
              <p:nvPr/>
            </p:nvSpPr>
            <p:spPr bwMode="auto">
              <a:xfrm>
                <a:off x="3333" y="319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57" name="Oval 667"/>
              <p:cNvSpPr>
                <a:spLocks noChangeArrowheads="1"/>
              </p:cNvSpPr>
              <p:nvPr/>
            </p:nvSpPr>
            <p:spPr bwMode="auto">
              <a:xfrm>
                <a:off x="3067" y="343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58" name="Oval 668"/>
              <p:cNvSpPr>
                <a:spLocks noChangeArrowheads="1"/>
              </p:cNvSpPr>
              <p:nvPr/>
            </p:nvSpPr>
            <p:spPr bwMode="auto">
              <a:xfrm>
                <a:off x="3067" y="343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59" name="Oval 669"/>
              <p:cNvSpPr>
                <a:spLocks noChangeArrowheads="1"/>
              </p:cNvSpPr>
              <p:nvPr/>
            </p:nvSpPr>
            <p:spPr bwMode="auto">
              <a:xfrm>
                <a:off x="3519" y="265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60" name="Oval 670"/>
              <p:cNvSpPr>
                <a:spLocks noChangeArrowheads="1"/>
              </p:cNvSpPr>
              <p:nvPr/>
            </p:nvSpPr>
            <p:spPr bwMode="auto">
              <a:xfrm>
                <a:off x="3519" y="265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61" name="Oval 671"/>
              <p:cNvSpPr>
                <a:spLocks noChangeArrowheads="1"/>
              </p:cNvSpPr>
              <p:nvPr/>
            </p:nvSpPr>
            <p:spPr bwMode="auto">
              <a:xfrm>
                <a:off x="4395" y="283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62" name="Oval 672"/>
              <p:cNvSpPr>
                <a:spLocks noChangeArrowheads="1"/>
              </p:cNvSpPr>
              <p:nvPr/>
            </p:nvSpPr>
            <p:spPr bwMode="auto">
              <a:xfrm>
                <a:off x="4395" y="283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63" name="Oval 673"/>
              <p:cNvSpPr>
                <a:spLocks noChangeArrowheads="1"/>
              </p:cNvSpPr>
              <p:nvPr/>
            </p:nvSpPr>
            <p:spPr bwMode="auto">
              <a:xfrm>
                <a:off x="4002" y="298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64" name="Oval 674"/>
              <p:cNvSpPr>
                <a:spLocks noChangeArrowheads="1"/>
              </p:cNvSpPr>
              <p:nvPr/>
            </p:nvSpPr>
            <p:spPr bwMode="auto">
              <a:xfrm>
                <a:off x="4002" y="298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65" name="Oval 675"/>
              <p:cNvSpPr>
                <a:spLocks noChangeArrowheads="1"/>
              </p:cNvSpPr>
              <p:nvPr/>
            </p:nvSpPr>
            <p:spPr bwMode="auto">
              <a:xfrm>
                <a:off x="3959" y="266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66" name="Oval 676"/>
              <p:cNvSpPr>
                <a:spLocks noChangeArrowheads="1"/>
              </p:cNvSpPr>
              <p:nvPr/>
            </p:nvSpPr>
            <p:spPr bwMode="auto">
              <a:xfrm>
                <a:off x="3959" y="266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67" name="Oval 677"/>
              <p:cNvSpPr>
                <a:spLocks noChangeArrowheads="1"/>
              </p:cNvSpPr>
              <p:nvPr/>
            </p:nvSpPr>
            <p:spPr bwMode="auto">
              <a:xfrm>
                <a:off x="4171" y="260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68" name="Oval 678"/>
              <p:cNvSpPr>
                <a:spLocks noChangeArrowheads="1"/>
              </p:cNvSpPr>
              <p:nvPr/>
            </p:nvSpPr>
            <p:spPr bwMode="auto">
              <a:xfrm>
                <a:off x="4171" y="260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69" name="Oval 679"/>
              <p:cNvSpPr>
                <a:spLocks noChangeArrowheads="1"/>
              </p:cNvSpPr>
              <p:nvPr/>
            </p:nvSpPr>
            <p:spPr bwMode="auto">
              <a:xfrm>
                <a:off x="4012" y="315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70" name="Oval 680"/>
              <p:cNvSpPr>
                <a:spLocks noChangeArrowheads="1"/>
              </p:cNvSpPr>
              <p:nvPr/>
            </p:nvSpPr>
            <p:spPr bwMode="auto">
              <a:xfrm>
                <a:off x="4012" y="315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71" name="Oval 681"/>
              <p:cNvSpPr>
                <a:spLocks noChangeArrowheads="1"/>
              </p:cNvSpPr>
              <p:nvPr/>
            </p:nvSpPr>
            <p:spPr bwMode="auto">
              <a:xfrm>
                <a:off x="3282" y="360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72" name="Oval 682"/>
              <p:cNvSpPr>
                <a:spLocks noChangeArrowheads="1"/>
              </p:cNvSpPr>
              <p:nvPr/>
            </p:nvSpPr>
            <p:spPr bwMode="auto">
              <a:xfrm>
                <a:off x="3282" y="360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73" name="Oval 683"/>
              <p:cNvSpPr>
                <a:spLocks noChangeArrowheads="1"/>
              </p:cNvSpPr>
              <p:nvPr/>
            </p:nvSpPr>
            <p:spPr bwMode="auto">
              <a:xfrm>
                <a:off x="4004" y="336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74" name="Oval 684"/>
              <p:cNvSpPr>
                <a:spLocks noChangeArrowheads="1"/>
              </p:cNvSpPr>
              <p:nvPr/>
            </p:nvSpPr>
            <p:spPr bwMode="auto">
              <a:xfrm>
                <a:off x="4004" y="336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75" name="Oval 685"/>
              <p:cNvSpPr>
                <a:spLocks noChangeArrowheads="1"/>
              </p:cNvSpPr>
              <p:nvPr/>
            </p:nvSpPr>
            <p:spPr bwMode="auto">
              <a:xfrm>
                <a:off x="2904" y="246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76" name="Oval 686"/>
              <p:cNvSpPr>
                <a:spLocks noChangeArrowheads="1"/>
              </p:cNvSpPr>
              <p:nvPr/>
            </p:nvSpPr>
            <p:spPr bwMode="auto">
              <a:xfrm>
                <a:off x="2904" y="246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77" name="Oval 687"/>
              <p:cNvSpPr>
                <a:spLocks noChangeArrowheads="1"/>
              </p:cNvSpPr>
              <p:nvPr/>
            </p:nvSpPr>
            <p:spPr bwMode="auto">
              <a:xfrm>
                <a:off x="4131" y="260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78" name="Oval 688"/>
              <p:cNvSpPr>
                <a:spLocks noChangeArrowheads="1"/>
              </p:cNvSpPr>
              <p:nvPr/>
            </p:nvSpPr>
            <p:spPr bwMode="auto">
              <a:xfrm>
                <a:off x="4131" y="260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79" name="Oval 689"/>
              <p:cNvSpPr>
                <a:spLocks noChangeArrowheads="1"/>
              </p:cNvSpPr>
              <p:nvPr/>
            </p:nvSpPr>
            <p:spPr bwMode="auto">
              <a:xfrm>
                <a:off x="4137" y="258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80" name="Oval 690"/>
              <p:cNvSpPr>
                <a:spLocks noChangeArrowheads="1"/>
              </p:cNvSpPr>
              <p:nvPr/>
            </p:nvSpPr>
            <p:spPr bwMode="auto">
              <a:xfrm>
                <a:off x="4137" y="258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81" name="Oval 691"/>
              <p:cNvSpPr>
                <a:spLocks noChangeArrowheads="1"/>
              </p:cNvSpPr>
              <p:nvPr/>
            </p:nvSpPr>
            <p:spPr bwMode="auto">
              <a:xfrm>
                <a:off x="4251" y="292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82" name="Oval 692"/>
              <p:cNvSpPr>
                <a:spLocks noChangeArrowheads="1"/>
              </p:cNvSpPr>
              <p:nvPr/>
            </p:nvSpPr>
            <p:spPr bwMode="auto">
              <a:xfrm>
                <a:off x="4251" y="292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83" name="Oval 693"/>
              <p:cNvSpPr>
                <a:spLocks noChangeArrowheads="1"/>
              </p:cNvSpPr>
              <p:nvPr/>
            </p:nvSpPr>
            <p:spPr bwMode="auto">
              <a:xfrm>
                <a:off x="3007" y="254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84" name="Oval 694"/>
              <p:cNvSpPr>
                <a:spLocks noChangeArrowheads="1"/>
              </p:cNvSpPr>
              <p:nvPr/>
            </p:nvSpPr>
            <p:spPr bwMode="auto">
              <a:xfrm>
                <a:off x="3007" y="254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85" name="Oval 695"/>
              <p:cNvSpPr>
                <a:spLocks noChangeArrowheads="1"/>
              </p:cNvSpPr>
              <p:nvPr/>
            </p:nvSpPr>
            <p:spPr bwMode="auto">
              <a:xfrm>
                <a:off x="3359" y="349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86" name="Oval 696"/>
              <p:cNvSpPr>
                <a:spLocks noChangeArrowheads="1"/>
              </p:cNvSpPr>
              <p:nvPr/>
            </p:nvSpPr>
            <p:spPr bwMode="auto">
              <a:xfrm>
                <a:off x="3359" y="349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87" name="Oval 697"/>
              <p:cNvSpPr>
                <a:spLocks noChangeArrowheads="1"/>
              </p:cNvSpPr>
              <p:nvPr/>
            </p:nvSpPr>
            <p:spPr bwMode="auto">
              <a:xfrm>
                <a:off x="4335" y="287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88" name="Oval 698"/>
              <p:cNvSpPr>
                <a:spLocks noChangeArrowheads="1"/>
              </p:cNvSpPr>
              <p:nvPr/>
            </p:nvSpPr>
            <p:spPr bwMode="auto">
              <a:xfrm>
                <a:off x="4335" y="287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89" name="Oval 699"/>
              <p:cNvSpPr>
                <a:spLocks noChangeArrowheads="1"/>
              </p:cNvSpPr>
              <p:nvPr/>
            </p:nvSpPr>
            <p:spPr bwMode="auto">
              <a:xfrm>
                <a:off x="3938" y="241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90" name="Oval 700"/>
              <p:cNvSpPr>
                <a:spLocks noChangeArrowheads="1"/>
              </p:cNvSpPr>
              <p:nvPr/>
            </p:nvSpPr>
            <p:spPr bwMode="auto">
              <a:xfrm>
                <a:off x="3938" y="241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91" name="Oval 701"/>
              <p:cNvSpPr>
                <a:spLocks noChangeArrowheads="1"/>
              </p:cNvSpPr>
              <p:nvPr/>
            </p:nvSpPr>
            <p:spPr bwMode="auto">
              <a:xfrm>
                <a:off x="3911" y="33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92" name="Oval 702"/>
              <p:cNvSpPr>
                <a:spLocks noChangeArrowheads="1"/>
              </p:cNvSpPr>
              <p:nvPr/>
            </p:nvSpPr>
            <p:spPr bwMode="auto">
              <a:xfrm>
                <a:off x="3911" y="33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93" name="Oval 703"/>
              <p:cNvSpPr>
                <a:spLocks noChangeArrowheads="1"/>
              </p:cNvSpPr>
              <p:nvPr/>
            </p:nvSpPr>
            <p:spPr bwMode="auto">
              <a:xfrm>
                <a:off x="3129" y="376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94" name="Oval 704"/>
              <p:cNvSpPr>
                <a:spLocks noChangeArrowheads="1"/>
              </p:cNvSpPr>
              <p:nvPr/>
            </p:nvSpPr>
            <p:spPr bwMode="auto">
              <a:xfrm>
                <a:off x="3129" y="376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95" name="Oval 705"/>
              <p:cNvSpPr>
                <a:spLocks noChangeArrowheads="1"/>
              </p:cNvSpPr>
              <p:nvPr/>
            </p:nvSpPr>
            <p:spPr bwMode="auto">
              <a:xfrm>
                <a:off x="4431" y="282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96" name="Oval 706"/>
              <p:cNvSpPr>
                <a:spLocks noChangeArrowheads="1"/>
              </p:cNvSpPr>
              <p:nvPr/>
            </p:nvSpPr>
            <p:spPr bwMode="auto">
              <a:xfrm>
                <a:off x="4431" y="282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97" name="Oval 707"/>
              <p:cNvSpPr>
                <a:spLocks noChangeArrowheads="1"/>
              </p:cNvSpPr>
              <p:nvPr/>
            </p:nvSpPr>
            <p:spPr bwMode="auto">
              <a:xfrm>
                <a:off x="3101" y="344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98" name="Oval 708"/>
              <p:cNvSpPr>
                <a:spLocks noChangeArrowheads="1"/>
              </p:cNvSpPr>
              <p:nvPr/>
            </p:nvSpPr>
            <p:spPr bwMode="auto">
              <a:xfrm>
                <a:off x="3101" y="344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99" name="Oval 709"/>
              <p:cNvSpPr>
                <a:spLocks noChangeArrowheads="1"/>
              </p:cNvSpPr>
              <p:nvPr/>
            </p:nvSpPr>
            <p:spPr bwMode="auto">
              <a:xfrm>
                <a:off x="3129" y="281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00" name="Oval 710"/>
              <p:cNvSpPr>
                <a:spLocks noChangeArrowheads="1"/>
              </p:cNvSpPr>
              <p:nvPr/>
            </p:nvSpPr>
            <p:spPr bwMode="auto">
              <a:xfrm>
                <a:off x="3129" y="281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01" name="Oval 711"/>
              <p:cNvSpPr>
                <a:spLocks noChangeArrowheads="1"/>
              </p:cNvSpPr>
              <p:nvPr/>
            </p:nvSpPr>
            <p:spPr bwMode="auto">
              <a:xfrm>
                <a:off x="3135" y="254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02" name="Oval 712"/>
              <p:cNvSpPr>
                <a:spLocks noChangeArrowheads="1"/>
              </p:cNvSpPr>
              <p:nvPr/>
            </p:nvSpPr>
            <p:spPr bwMode="auto">
              <a:xfrm>
                <a:off x="3135" y="254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03" name="Oval 713"/>
              <p:cNvSpPr>
                <a:spLocks noChangeArrowheads="1"/>
              </p:cNvSpPr>
              <p:nvPr/>
            </p:nvSpPr>
            <p:spPr bwMode="auto">
              <a:xfrm>
                <a:off x="2960" y="285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04" name="Oval 714"/>
              <p:cNvSpPr>
                <a:spLocks noChangeArrowheads="1"/>
              </p:cNvSpPr>
              <p:nvPr/>
            </p:nvSpPr>
            <p:spPr bwMode="auto">
              <a:xfrm>
                <a:off x="2960" y="285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05" name="Oval 715"/>
              <p:cNvSpPr>
                <a:spLocks noChangeArrowheads="1"/>
              </p:cNvSpPr>
              <p:nvPr/>
            </p:nvSpPr>
            <p:spPr bwMode="auto">
              <a:xfrm>
                <a:off x="2970" y="273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06" name="Oval 716"/>
              <p:cNvSpPr>
                <a:spLocks noChangeArrowheads="1"/>
              </p:cNvSpPr>
              <p:nvPr/>
            </p:nvSpPr>
            <p:spPr bwMode="auto">
              <a:xfrm>
                <a:off x="2970" y="273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07" name="Oval 717"/>
              <p:cNvSpPr>
                <a:spLocks noChangeArrowheads="1"/>
              </p:cNvSpPr>
              <p:nvPr/>
            </p:nvSpPr>
            <p:spPr bwMode="auto">
              <a:xfrm>
                <a:off x="4438" y="284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08" name="Oval 718"/>
              <p:cNvSpPr>
                <a:spLocks noChangeArrowheads="1"/>
              </p:cNvSpPr>
              <p:nvPr/>
            </p:nvSpPr>
            <p:spPr bwMode="auto">
              <a:xfrm>
                <a:off x="4438" y="284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09" name="Oval 719"/>
              <p:cNvSpPr>
                <a:spLocks noChangeArrowheads="1"/>
              </p:cNvSpPr>
              <p:nvPr/>
            </p:nvSpPr>
            <p:spPr bwMode="auto">
              <a:xfrm>
                <a:off x="3160" y="295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10" name="Oval 720"/>
              <p:cNvSpPr>
                <a:spLocks noChangeArrowheads="1"/>
              </p:cNvSpPr>
              <p:nvPr/>
            </p:nvSpPr>
            <p:spPr bwMode="auto">
              <a:xfrm>
                <a:off x="3160" y="295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11" name="Oval 721"/>
              <p:cNvSpPr>
                <a:spLocks noChangeArrowheads="1"/>
              </p:cNvSpPr>
              <p:nvPr/>
            </p:nvSpPr>
            <p:spPr bwMode="auto">
              <a:xfrm>
                <a:off x="3925" y="244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12" name="Oval 722"/>
              <p:cNvSpPr>
                <a:spLocks noChangeArrowheads="1"/>
              </p:cNvSpPr>
              <p:nvPr/>
            </p:nvSpPr>
            <p:spPr bwMode="auto">
              <a:xfrm>
                <a:off x="3925" y="244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13" name="Oval 723"/>
              <p:cNvSpPr>
                <a:spLocks noChangeArrowheads="1"/>
              </p:cNvSpPr>
              <p:nvPr/>
            </p:nvSpPr>
            <p:spPr bwMode="auto">
              <a:xfrm>
                <a:off x="3366" y="33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14" name="Oval 724"/>
              <p:cNvSpPr>
                <a:spLocks noChangeArrowheads="1"/>
              </p:cNvSpPr>
              <p:nvPr/>
            </p:nvSpPr>
            <p:spPr bwMode="auto">
              <a:xfrm>
                <a:off x="3366" y="33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15" name="Oval 725"/>
              <p:cNvSpPr>
                <a:spLocks noChangeArrowheads="1"/>
              </p:cNvSpPr>
              <p:nvPr/>
            </p:nvSpPr>
            <p:spPr bwMode="auto">
              <a:xfrm>
                <a:off x="4437" y="282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16" name="Oval 726"/>
              <p:cNvSpPr>
                <a:spLocks noChangeArrowheads="1"/>
              </p:cNvSpPr>
              <p:nvPr/>
            </p:nvSpPr>
            <p:spPr bwMode="auto">
              <a:xfrm>
                <a:off x="4437" y="282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17" name="Oval 727"/>
              <p:cNvSpPr>
                <a:spLocks noChangeArrowheads="1"/>
              </p:cNvSpPr>
              <p:nvPr/>
            </p:nvSpPr>
            <p:spPr bwMode="auto">
              <a:xfrm>
                <a:off x="3322" y="336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18" name="Oval 728"/>
              <p:cNvSpPr>
                <a:spLocks noChangeArrowheads="1"/>
              </p:cNvSpPr>
              <p:nvPr/>
            </p:nvSpPr>
            <p:spPr bwMode="auto">
              <a:xfrm>
                <a:off x="3322" y="33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19" name="Oval 729"/>
              <p:cNvSpPr>
                <a:spLocks noChangeArrowheads="1"/>
              </p:cNvSpPr>
              <p:nvPr/>
            </p:nvSpPr>
            <p:spPr bwMode="auto">
              <a:xfrm>
                <a:off x="3338" y="307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20" name="Oval 730"/>
              <p:cNvSpPr>
                <a:spLocks noChangeArrowheads="1"/>
              </p:cNvSpPr>
              <p:nvPr/>
            </p:nvSpPr>
            <p:spPr bwMode="auto">
              <a:xfrm>
                <a:off x="3338" y="307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21" name="Oval 731"/>
              <p:cNvSpPr>
                <a:spLocks noChangeArrowheads="1"/>
              </p:cNvSpPr>
              <p:nvPr/>
            </p:nvSpPr>
            <p:spPr bwMode="auto">
              <a:xfrm>
                <a:off x="3951" y="256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22" name="Oval 732"/>
              <p:cNvSpPr>
                <a:spLocks noChangeArrowheads="1"/>
              </p:cNvSpPr>
              <p:nvPr/>
            </p:nvSpPr>
            <p:spPr bwMode="auto">
              <a:xfrm>
                <a:off x="3951" y="256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23" name="Oval 733"/>
              <p:cNvSpPr>
                <a:spLocks noChangeArrowheads="1"/>
              </p:cNvSpPr>
              <p:nvPr/>
            </p:nvSpPr>
            <p:spPr bwMode="auto">
              <a:xfrm>
                <a:off x="3167" y="309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24" name="Oval 734"/>
              <p:cNvSpPr>
                <a:spLocks noChangeArrowheads="1"/>
              </p:cNvSpPr>
              <p:nvPr/>
            </p:nvSpPr>
            <p:spPr bwMode="auto">
              <a:xfrm>
                <a:off x="3167" y="309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25" name="Oval 735"/>
              <p:cNvSpPr>
                <a:spLocks noChangeArrowheads="1"/>
              </p:cNvSpPr>
              <p:nvPr/>
            </p:nvSpPr>
            <p:spPr bwMode="auto">
              <a:xfrm>
                <a:off x="2970" y="258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26" name="Oval 736"/>
              <p:cNvSpPr>
                <a:spLocks noChangeArrowheads="1"/>
              </p:cNvSpPr>
              <p:nvPr/>
            </p:nvSpPr>
            <p:spPr bwMode="auto">
              <a:xfrm>
                <a:off x="2970" y="258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27" name="Oval 737"/>
              <p:cNvSpPr>
                <a:spLocks noChangeArrowheads="1"/>
              </p:cNvSpPr>
              <p:nvPr/>
            </p:nvSpPr>
            <p:spPr bwMode="auto">
              <a:xfrm>
                <a:off x="3207" y="272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28" name="Oval 738"/>
              <p:cNvSpPr>
                <a:spLocks noChangeArrowheads="1"/>
              </p:cNvSpPr>
              <p:nvPr/>
            </p:nvSpPr>
            <p:spPr bwMode="auto">
              <a:xfrm>
                <a:off x="3207" y="272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29" name="Oval 739"/>
              <p:cNvSpPr>
                <a:spLocks noChangeArrowheads="1"/>
              </p:cNvSpPr>
              <p:nvPr/>
            </p:nvSpPr>
            <p:spPr bwMode="auto">
              <a:xfrm>
                <a:off x="3908" y="242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30" name="Oval 740"/>
              <p:cNvSpPr>
                <a:spLocks noChangeArrowheads="1"/>
              </p:cNvSpPr>
              <p:nvPr/>
            </p:nvSpPr>
            <p:spPr bwMode="auto">
              <a:xfrm>
                <a:off x="3908" y="242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31" name="Oval 741"/>
              <p:cNvSpPr>
                <a:spLocks noChangeArrowheads="1"/>
              </p:cNvSpPr>
              <p:nvPr/>
            </p:nvSpPr>
            <p:spPr bwMode="auto">
              <a:xfrm>
                <a:off x="4229" y="298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32" name="Oval 742"/>
              <p:cNvSpPr>
                <a:spLocks noChangeArrowheads="1"/>
              </p:cNvSpPr>
              <p:nvPr/>
            </p:nvSpPr>
            <p:spPr bwMode="auto">
              <a:xfrm>
                <a:off x="4229" y="298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33" name="Oval 743"/>
              <p:cNvSpPr>
                <a:spLocks noChangeArrowheads="1"/>
              </p:cNvSpPr>
              <p:nvPr/>
            </p:nvSpPr>
            <p:spPr bwMode="auto">
              <a:xfrm>
                <a:off x="4423" y="285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34" name="Oval 744"/>
              <p:cNvSpPr>
                <a:spLocks noChangeArrowheads="1"/>
              </p:cNvSpPr>
              <p:nvPr/>
            </p:nvSpPr>
            <p:spPr bwMode="auto">
              <a:xfrm>
                <a:off x="4423" y="285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35" name="Oval 745"/>
              <p:cNvSpPr>
                <a:spLocks noChangeArrowheads="1"/>
              </p:cNvSpPr>
              <p:nvPr/>
            </p:nvSpPr>
            <p:spPr bwMode="auto">
              <a:xfrm>
                <a:off x="4197" y="286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36" name="Oval 746"/>
              <p:cNvSpPr>
                <a:spLocks noChangeArrowheads="1"/>
              </p:cNvSpPr>
              <p:nvPr/>
            </p:nvSpPr>
            <p:spPr bwMode="auto">
              <a:xfrm>
                <a:off x="4197" y="286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37" name="Oval 747"/>
              <p:cNvSpPr>
                <a:spLocks noChangeArrowheads="1"/>
              </p:cNvSpPr>
              <p:nvPr/>
            </p:nvSpPr>
            <p:spPr bwMode="auto">
              <a:xfrm>
                <a:off x="3163" y="260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38" name="Oval 748"/>
              <p:cNvSpPr>
                <a:spLocks noChangeArrowheads="1"/>
              </p:cNvSpPr>
              <p:nvPr/>
            </p:nvSpPr>
            <p:spPr bwMode="auto">
              <a:xfrm>
                <a:off x="3163" y="260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39" name="Oval 749"/>
              <p:cNvSpPr>
                <a:spLocks noChangeArrowheads="1"/>
              </p:cNvSpPr>
              <p:nvPr/>
            </p:nvSpPr>
            <p:spPr bwMode="auto">
              <a:xfrm>
                <a:off x="3970" y="299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40" name="Oval 750"/>
              <p:cNvSpPr>
                <a:spLocks noChangeArrowheads="1"/>
              </p:cNvSpPr>
              <p:nvPr/>
            </p:nvSpPr>
            <p:spPr bwMode="auto">
              <a:xfrm>
                <a:off x="3970" y="2993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41" name="Oval 751"/>
              <p:cNvSpPr>
                <a:spLocks noChangeArrowheads="1"/>
              </p:cNvSpPr>
              <p:nvPr/>
            </p:nvSpPr>
            <p:spPr bwMode="auto">
              <a:xfrm>
                <a:off x="3142" y="289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42" name="Oval 752"/>
              <p:cNvSpPr>
                <a:spLocks noChangeArrowheads="1"/>
              </p:cNvSpPr>
              <p:nvPr/>
            </p:nvSpPr>
            <p:spPr bwMode="auto">
              <a:xfrm>
                <a:off x="3142" y="289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43" name="Oval 753"/>
              <p:cNvSpPr>
                <a:spLocks noChangeArrowheads="1"/>
              </p:cNvSpPr>
              <p:nvPr/>
            </p:nvSpPr>
            <p:spPr bwMode="auto">
              <a:xfrm>
                <a:off x="4314" y="283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44" name="Oval 754"/>
              <p:cNvSpPr>
                <a:spLocks noChangeArrowheads="1"/>
              </p:cNvSpPr>
              <p:nvPr/>
            </p:nvSpPr>
            <p:spPr bwMode="auto">
              <a:xfrm>
                <a:off x="4314" y="283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45" name="Oval 755"/>
              <p:cNvSpPr>
                <a:spLocks noChangeArrowheads="1"/>
              </p:cNvSpPr>
              <p:nvPr/>
            </p:nvSpPr>
            <p:spPr bwMode="auto">
              <a:xfrm>
                <a:off x="4085" y="257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46" name="Oval 756"/>
              <p:cNvSpPr>
                <a:spLocks noChangeArrowheads="1"/>
              </p:cNvSpPr>
              <p:nvPr/>
            </p:nvSpPr>
            <p:spPr bwMode="auto">
              <a:xfrm>
                <a:off x="4085" y="257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47" name="Oval 757"/>
              <p:cNvSpPr>
                <a:spLocks noChangeArrowheads="1"/>
              </p:cNvSpPr>
              <p:nvPr/>
            </p:nvSpPr>
            <p:spPr bwMode="auto">
              <a:xfrm>
                <a:off x="3263" y="284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48" name="Oval 758"/>
              <p:cNvSpPr>
                <a:spLocks noChangeArrowheads="1"/>
              </p:cNvSpPr>
              <p:nvPr/>
            </p:nvSpPr>
            <p:spPr bwMode="auto">
              <a:xfrm>
                <a:off x="3263" y="284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49" name="Oval 759"/>
              <p:cNvSpPr>
                <a:spLocks noChangeArrowheads="1"/>
              </p:cNvSpPr>
              <p:nvPr/>
            </p:nvSpPr>
            <p:spPr bwMode="auto">
              <a:xfrm>
                <a:off x="2962" y="206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50" name="Oval 760"/>
              <p:cNvSpPr>
                <a:spLocks noChangeArrowheads="1"/>
              </p:cNvSpPr>
              <p:nvPr/>
            </p:nvSpPr>
            <p:spPr bwMode="auto">
              <a:xfrm>
                <a:off x="2962" y="206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51" name="Oval 761"/>
              <p:cNvSpPr>
                <a:spLocks noChangeArrowheads="1"/>
              </p:cNvSpPr>
              <p:nvPr/>
            </p:nvSpPr>
            <p:spPr bwMode="auto">
              <a:xfrm>
                <a:off x="3630" y="282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52" name="Oval 762"/>
              <p:cNvSpPr>
                <a:spLocks noChangeArrowheads="1"/>
              </p:cNvSpPr>
              <p:nvPr/>
            </p:nvSpPr>
            <p:spPr bwMode="auto">
              <a:xfrm>
                <a:off x="3630" y="281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53" name="Oval 763"/>
              <p:cNvSpPr>
                <a:spLocks noChangeArrowheads="1"/>
              </p:cNvSpPr>
              <p:nvPr/>
            </p:nvSpPr>
            <p:spPr bwMode="auto">
              <a:xfrm>
                <a:off x="3242" y="368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54" name="Oval 764"/>
              <p:cNvSpPr>
                <a:spLocks noChangeArrowheads="1"/>
              </p:cNvSpPr>
              <p:nvPr/>
            </p:nvSpPr>
            <p:spPr bwMode="auto">
              <a:xfrm>
                <a:off x="3242" y="368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55" name="Oval 765"/>
              <p:cNvSpPr>
                <a:spLocks noChangeArrowheads="1"/>
              </p:cNvSpPr>
              <p:nvPr/>
            </p:nvSpPr>
            <p:spPr bwMode="auto">
              <a:xfrm>
                <a:off x="3039" y="332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56" name="Oval 766"/>
              <p:cNvSpPr>
                <a:spLocks noChangeArrowheads="1"/>
              </p:cNvSpPr>
              <p:nvPr/>
            </p:nvSpPr>
            <p:spPr bwMode="auto">
              <a:xfrm>
                <a:off x="3038" y="3321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57" name="Oval 767"/>
              <p:cNvSpPr>
                <a:spLocks noChangeArrowheads="1"/>
              </p:cNvSpPr>
              <p:nvPr/>
            </p:nvSpPr>
            <p:spPr bwMode="auto">
              <a:xfrm>
                <a:off x="3404" y="249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58" name="Oval 768"/>
              <p:cNvSpPr>
                <a:spLocks noChangeArrowheads="1"/>
              </p:cNvSpPr>
              <p:nvPr/>
            </p:nvSpPr>
            <p:spPr bwMode="auto">
              <a:xfrm>
                <a:off x="3404" y="249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59" name="Oval 769"/>
              <p:cNvSpPr>
                <a:spLocks noChangeArrowheads="1"/>
              </p:cNvSpPr>
              <p:nvPr/>
            </p:nvSpPr>
            <p:spPr bwMode="auto">
              <a:xfrm>
                <a:off x="3226" y="29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60" name="Oval 770"/>
              <p:cNvSpPr>
                <a:spLocks noChangeArrowheads="1"/>
              </p:cNvSpPr>
              <p:nvPr/>
            </p:nvSpPr>
            <p:spPr bwMode="auto">
              <a:xfrm>
                <a:off x="3226" y="296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61" name="Oval 771"/>
              <p:cNvSpPr>
                <a:spLocks noChangeArrowheads="1"/>
              </p:cNvSpPr>
              <p:nvPr/>
            </p:nvSpPr>
            <p:spPr bwMode="auto">
              <a:xfrm>
                <a:off x="3482" y="263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62" name="Oval 772"/>
              <p:cNvSpPr>
                <a:spLocks noChangeArrowheads="1"/>
              </p:cNvSpPr>
              <p:nvPr/>
            </p:nvSpPr>
            <p:spPr bwMode="auto">
              <a:xfrm>
                <a:off x="3482" y="263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63" name="Oval 773"/>
              <p:cNvSpPr>
                <a:spLocks noChangeArrowheads="1"/>
              </p:cNvSpPr>
              <p:nvPr/>
            </p:nvSpPr>
            <p:spPr bwMode="auto">
              <a:xfrm>
                <a:off x="3260" y="266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64" name="Oval 774"/>
              <p:cNvSpPr>
                <a:spLocks noChangeArrowheads="1"/>
              </p:cNvSpPr>
              <p:nvPr/>
            </p:nvSpPr>
            <p:spPr bwMode="auto">
              <a:xfrm>
                <a:off x="3260" y="266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65" name="Oval 775"/>
              <p:cNvSpPr>
                <a:spLocks noChangeArrowheads="1"/>
              </p:cNvSpPr>
              <p:nvPr/>
            </p:nvSpPr>
            <p:spPr bwMode="auto">
              <a:xfrm>
                <a:off x="3997" y="341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66" name="Oval 776"/>
              <p:cNvSpPr>
                <a:spLocks noChangeArrowheads="1"/>
              </p:cNvSpPr>
              <p:nvPr/>
            </p:nvSpPr>
            <p:spPr bwMode="auto">
              <a:xfrm>
                <a:off x="3997" y="341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67" name="Oval 777"/>
              <p:cNvSpPr>
                <a:spLocks noChangeArrowheads="1"/>
              </p:cNvSpPr>
              <p:nvPr/>
            </p:nvSpPr>
            <p:spPr bwMode="auto">
              <a:xfrm>
                <a:off x="3047" y="332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68" name="Oval 778"/>
              <p:cNvSpPr>
                <a:spLocks noChangeArrowheads="1"/>
              </p:cNvSpPr>
              <p:nvPr/>
            </p:nvSpPr>
            <p:spPr bwMode="auto">
              <a:xfrm>
                <a:off x="3047" y="332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69" name="Oval 779"/>
              <p:cNvSpPr>
                <a:spLocks noChangeArrowheads="1"/>
              </p:cNvSpPr>
              <p:nvPr/>
            </p:nvSpPr>
            <p:spPr bwMode="auto">
              <a:xfrm>
                <a:off x="4206" y="294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70" name="Oval 780"/>
              <p:cNvSpPr>
                <a:spLocks noChangeArrowheads="1"/>
              </p:cNvSpPr>
              <p:nvPr/>
            </p:nvSpPr>
            <p:spPr bwMode="auto">
              <a:xfrm>
                <a:off x="4206" y="294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71" name="Oval 781"/>
              <p:cNvSpPr>
                <a:spLocks noChangeArrowheads="1"/>
              </p:cNvSpPr>
              <p:nvPr/>
            </p:nvSpPr>
            <p:spPr bwMode="auto">
              <a:xfrm>
                <a:off x="3814" y="321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72" name="Oval 782"/>
              <p:cNvSpPr>
                <a:spLocks noChangeArrowheads="1"/>
              </p:cNvSpPr>
              <p:nvPr/>
            </p:nvSpPr>
            <p:spPr bwMode="auto">
              <a:xfrm>
                <a:off x="3814" y="321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73" name="Oval 783"/>
              <p:cNvSpPr>
                <a:spLocks noChangeArrowheads="1"/>
              </p:cNvSpPr>
              <p:nvPr/>
            </p:nvSpPr>
            <p:spPr bwMode="auto">
              <a:xfrm>
                <a:off x="2952" y="242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74" name="Oval 784"/>
              <p:cNvSpPr>
                <a:spLocks noChangeArrowheads="1"/>
              </p:cNvSpPr>
              <p:nvPr/>
            </p:nvSpPr>
            <p:spPr bwMode="auto">
              <a:xfrm>
                <a:off x="2952" y="242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75" name="Oval 785"/>
              <p:cNvSpPr>
                <a:spLocks noChangeArrowheads="1"/>
              </p:cNvSpPr>
              <p:nvPr/>
            </p:nvSpPr>
            <p:spPr bwMode="auto">
              <a:xfrm>
                <a:off x="4103" y="255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76" name="Oval 786"/>
              <p:cNvSpPr>
                <a:spLocks noChangeArrowheads="1"/>
              </p:cNvSpPr>
              <p:nvPr/>
            </p:nvSpPr>
            <p:spPr bwMode="auto">
              <a:xfrm>
                <a:off x="4103" y="255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77" name="Oval 787"/>
              <p:cNvSpPr>
                <a:spLocks noChangeArrowheads="1"/>
              </p:cNvSpPr>
              <p:nvPr/>
            </p:nvSpPr>
            <p:spPr bwMode="auto">
              <a:xfrm>
                <a:off x="3475" y="310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78" name="Oval 788"/>
              <p:cNvSpPr>
                <a:spLocks noChangeArrowheads="1"/>
              </p:cNvSpPr>
              <p:nvPr/>
            </p:nvSpPr>
            <p:spPr bwMode="auto">
              <a:xfrm>
                <a:off x="3475" y="310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79" name="Oval 789"/>
              <p:cNvSpPr>
                <a:spLocks noChangeArrowheads="1"/>
              </p:cNvSpPr>
              <p:nvPr/>
            </p:nvSpPr>
            <p:spPr bwMode="auto">
              <a:xfrm>
                <a:off x="3160" y="279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80" name="Oval 790"/>
              <p:cNvSpPr>
                <a:spLocks noChangeArrowheads="1"/>
              </p:cNvSpPr>
              <p:nvPr/>
            </p:nvSpPr>
            <p:spPr bwMode="auto">
              <a:xfrm>
                <a:off x="3160" y="2797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81" name="Oval 791"/>
              <p:cNvSpPr>
                <a:spLocks noChangeArrowheads="1"/>
              </p:cNvSpPr>
              <p:nvPr/>
            </p:nvSpPr>
            <p:spPr bwMode="auto">
              <a:xfrm>
                <a:off x="4263" y="290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82" name="Oval 792"/>
              <p:cNvSpPr>
                <a:spLocks noChangeArrowheads="1"/>
              </p:cNvSpPr>
              <p:nvPr/>
            </p:nvSpPr>
            <p:spPr bwMode="auto">
              <a:xfrm>
                <a:off x="4263" y="290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83" name="Oval 793"/>
              <p:cNvSpPr>
                <a:spLocks noChangeArrowheads="1"/>
              </p:cNvSpPr>
              <p:nvPr/>
            </p:nvSpPr>
            <p:spPr bwMode="auto">
              <a:xfrm>
                <a:off x="3269" y="325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84" name="Oval 794"/>
              <p:cNvSpPr>
                <a:spLocks noChangeArrowheads="1"/>
              </p:cNvSpPr>
              <p:nvPr/>
            </p:nvSpPr>
            <p:spPr bwMode="auto">
              <a:xfrm>
                <a:off x="3269" y="325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85" name="Oval 795"/>
              <p:cNvSpPr>
                <a:spLocks noChangeArrowheads="1"/>
              </p:cNvSpPr>
              <p:nvPr/>
            </p:nvSpPr>
            <p:spPr bwMode="auto">
              <a:xfrm>
                <a:off x="3285" y="281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86" name="Oval 796"/>
              <p:cNvSpPr>
                <a:spLocks noChangeArrowheads="1"/>
              </p:cNvSpPr>
              <p:nvPr/>
            </p:nvSpPr>
            <p:spPr bwMode="auto">
              <a:xfrm>
                <a:off x="3285" y="281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87" name="Oval 797"/>
              <p:cNvSpPr>
                <a:spLocks noChangeArrowheads="1"/>
              </p:cNvSpPr>
              <p:nvPr/>
            </p:nvSpPr>
            <p:spPr bwMode="auto">
              <a:xfrm>
                <a:off x="3894" y="332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88" name="Oval 798"/>
              <p:cNvSpPr>
                <a:spLocks noChangeArrowheads="1"/>
              </p:cNvSpPr>
              <p:nvPr/>
            </p:nvSpPr>
            <p:spPr bwMode="auto">
              <a:xfrm>
                <a:off x="3894" y="332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89" name="Oval 799"/>
              <p:cNvSpPr>
                <a:spLocks noChangeArrowheads="1"/>
              </p:cNvSpPr>
              <p:nvPr/>
            </p:nvSpPr>
            <p:spPr bwMode="auto">
              <a:xfrm>
                <a:off x="3913" y="242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90" name="Oval 800"/>
              <p:cNvSpPr>
                <a:spLocks noChangeArrowheads="1"/>
              </p:cNvSpPr>
              <p:nvPr/>
            </p:nvSpPr>
            <p:spPr bwMode="auto">
              <a:xfrm>
                <a:off x="3913" y="242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91" name="Oval 801"/>
              <p:cNvSpPr>
                <a:spLocks noChangeArrowheads="1"/>
              </p:cNvSpPr>
              <p:nvPr/>
            </p:nvSpPr>
            <p:spPr bwMode="auto">
              <a:xfrm>
                <a:off x="3245" y="365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92" name="Oval 802"/>
              <p:cNvSpPr>
                <a:spLocks noChangeArrowheads="1"/>
              </p:cNvSpPr>
              <p:nvPr/>
            </p:nvSpPr>
            <p:spPr bwMode="auto">
              <a:xfrm>
                <a:off x="3245" y="365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93" name="Oval 803"/>
              <p:cNvSpPr>
                <a:spLocks noChangeArrowheads="1"/>
              </p:cNvSpPr>
              <p:nvPr/>
            </p:nvSpPr>
            <p:spPr bwMode="auto">
              <a:xfrm>
                <a:off x="3554" y="273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94" name="Oval 804"/>
              <p:cNvSpPr>
                <a:spLocks noChangeArrowheads="1"/>
              </p:cNvSpPr>
              <p:nvPr/>
            </p:nvSpPr>
            <p:spPr bwMode="auto">
              <a:xfrm>
                <a:off x="3554" y="273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95" name="Oval 805"/>
              <p:cNvSpPr>
                <a:spLocks noChangeArrowheads="1"/>
              </p:cNvSpPr>
              <p:nvPr/>
            </p:nvSpPr>
            <p:spPr bwMode="auto">
              <a:xfrm>
                <a:off x="4244" y="286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96" name="Oval 806"/>
              <p:cNvSpPr>
                <a:spLocks noChangeArrowheads="1"/>
              </p:cNvSpPr>
              <p:nvPr/>
            </p:nvSpPr>
            <p:spPr bwMode="auto">
              <a:xfrm>
                <a:off x="4244" y="286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97" name="Oval 807"/>
              <p:cNvSpPr>
                <a:spLocks noChangeArrowheads="1"/>
              </p:cNvSpPr>
              <p:nvPr/>
            </p:nvSpPr>
            <p:spPr bwMode="auto">
              <a:xfrm>
                <a:off x="3984" y="287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1" name="Group 1009"/>
            <p:cNvGrpSpPr>
              <a:grpSpLocks/>
            </p:cNvGrpSpPr>
            <p:nvPr/>
          </p:nvGrpSpPr>
          <p:grpSpPr bwMode="auto">
            <a:xfrm>
              <a:off x="2887" y="2034"/>
              <a:ext cx="1609" cy="1773"/>
              <a:chOff x="2887" y="2034"/>
              <a:chExt cx="1609" cy="1773"/>
            </a:xfrm>
            <a:grpFill/>
          </p:grpSpPr>
          <p:sp>
            <p:nvSpPr>
              <p:cNvPr id="8898" name="Oval 809"/>
              <p:cNvSpPr>
                <a:spLocks noChangeArrowheads="1"/>
              </p:cNvSpPr>
              <p:nvPr/>
            </p:nvSpPr>
            <p:spPr bwMode="auto">
              <a:xfrm>
                <a:off x="3984" y="287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99" name="Oval 810"/>
              <p:cNvSpPr>
                <a:spLocks noChangeArrowheads="1"/>
              </p:cNvSpPr>
              <p:nvPr/>
            </p:nvSpPr>
            <p:spPr bwMode="auto">
              <a:xfrm>
                <a:off x="3922" y="331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00" name="Oval 811"/>
              <p:cNvSpPr>
                <a:spLocks noChangeArrowheads="1"/>
              </p:cNvSpPr>
              <p:nvPr/>
            </p:nvSpPr>
            <p:spPr bwMode="auto">
              <a:xfrm>
                <a:off x="3922" y="331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01" name="Oval 812"/>
              <p:cNvSpPr>
                <a:spLocks noChangeArrowheads="1"/>
              </p:cNvSpPr>
              <p:nvPr/>
            </p:nvSpPr>
            <p:spPr bwMode="auto">
              <a:xfrm>
                <a:off x="3157" y="371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02" name="Oval 813"/>
              <p:cNvSpPr>
                <a:spLocks noChangeArrowheads="1"/>
              </p:cNvSpPr>
              <p:nvPr/>
            </p:nvSpPr>
            <p:spPr bwMode="auto">
              <a:xfrm>
                <a:off x="3157" y="371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03" name="Oval 814"/>
              <p:cNvSpPr>
                <a:spLocks noChangeArrowheads="1"/>
              </p:cNvSpPr>
              <p:nvPr/>
            </p:nvSpPr>
            <p:spPr bwMode="auto">
              <a:xfrm>
                <a:off x="2903" y="237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04" name="Oval 815"/>
              <p:cNvSpPr>
                <a:spLocks noChangeArrowheads="1"/>
              </p:cNvSpPr>
              <p:nvPr/>
            </p:nvSpPr>
            <p:spPr bwMode="auto">
              <a:xfrm>
                <a:off x="2903" y="237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05" name="Oval 816"/>
              <p:cNvSpPr>
                <a:spLocks noChangeArrowheads="1"/>
              </p:cNvSpPr>
              <p:nvPr/>
            </p:nvSpPr>
            <p:spPr bwMode="auto">
              <a:xfrm>
                <a:off x="3297" y="311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06" name="Oval 817"/>
              <p:cNvSpPr>
                <a:spLocks noChangeArrowheads="1"/>
              </p:cNvSpPr>
              <p:nvPr/>
            </p:nvSpPr>
            <p:spPr bwMode="auto">
              <a:xfrm>
                <a:off x="3297" y="311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07" name="Oval 818"/>
              <p:cNvSpPr>
                <a:spLocks noChangeArrowheads="1"/>
              </p:cNvSpPr>
              <p:nvPr/>
            </p:nvSpPr>
            <p:spPr bwMode="auto">
              <a:xfrm>
                <a:off x="3947" y="248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08" name="Oval 819"/>
              <p:cNvSpPr>
                <a:spLocks noChangeArrowheads="1"/>
              </p:cNvSpPr>
              <p:nvPr/>
            </p:nvSpPr>
            <p:spPr bwMode="auto">
              <a:xfrm>
                <a:off x="3947" y="248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09" name="Oval 820"/>
              <p:cNvSpPr>
                <a:spLocks noChangeArrowheads="1"/>
              </p:cNvSpPr>
              <p:nvPr/>
            </p:nvSpPr>
            <p:spPr bwMode="auto">
              <a:xfrm>
                <a:off x="4082" y="254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10" name="Oval 821"/>
              <p:cNvSpPr>
                <a:spLocks noChangeArrowheads="1"/>
              </p:cNvSpPr>
              <p:nvPr/>
            </p:nvSpPr>
            <p:spPr bwMode="auto">
              <a:xfrm>
                <a:off x="4082" y="254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11" name="Oval 822"/>
              <p:cNvSpPr>
                <a:spLocks noChangeArrowheads="1"/>
              </p:cNvSpPr>
              <p:nvPr/>
            </p:nvSpPr>
            <p:spPr bwMode="auto">
              <a:xfrm>
                <a:off x="3072" y="226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12" name="Oval 823"/>
              <p:cNvSpPr>
                <a:spLocks noChangeArrowheads="1"/>
              </p:cNvSpPr>
              <p:nvPr/>
            </p:nvSpPr>
            <p:spPr bwMode="auto">
              <a:xfrm>
                <a:off x="3072" y="226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13" name="Oval 824"/>
              <p:cNvSpPr>
                <a:spLocks noChangeArrowheads="1"/>
              </p:cNvSpPr>
              <p:nvPr/>
            </p:nvSpPr>
            <p:spPr bwMode="auto">
              <a:xfrm>
                <a:off x="3131" y="283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14" name="Oval 825"/>
              <p:cNvSpPr>
                <a:spLocks noChangeArrowheads="1"/>
              </p:cNvSpPr>
              <p:nvPr/>
            </p:nvSpPr>
            <p:spPr bwMode="auto">
              <a:xfrm>
                <a:off x="3131" y="283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15" name="Oval 826"/>
              <p:cNvSpPr>
                <a:spLocks noChangeArrowheads="1"/>
              </p:cNvSpPr>
              <p:nvPr/>
            </p:nvSpPr>
            <p:spPr bwMode="auto">
              <a:xfrm>
                <a:off x="4035" y="309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16" name="Oval 827"/>
              <p:cNvSpPr>
                <a:spLocks noChangeArrowheads="1"/>
              </p:cNvSpPr>
              <p:nvPr/>
            </p:nvSpPr>
            <p:spPr bwMode="auto">
              <a:xfrm>
                <a:off x="4035" y="309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17" name="Oval 828"/>
              <p:cNvSpPr>
                <a:spLocks noChangeArrowheads="1"/>
              </p:cNvSpPr>
              <p:nvPr/>
            </p:nvSpPr>
            <p:spPr bwMode="auto">
              <a:xfrm>
                <a:off x="3992" y="332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18" name="Oval 829"/>
              <p:cNvSpPr>
                <a:spLocks noChangeArrowheads="1"/>
              </p:cNvSpPr>
              <p:nvPr/>
            </p:nvSpPr>
            <p:spPr bwMode="auto">
              <a:xfrm>
                <a:off x="3991" y="332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19" name="Oval 830"/>
              <p:cNvSpPr>
                <a:spLocks noChangeArrowheads="1"/>
              </p:cNvSpPr>
              <p:nvPr/>
            </p:nvSpPr>
            <p:spPr bwMode="auto">
              <a:xfrm>
                <a:off x="3897" y="310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20" name="Oval 831"/>
              <p:cNvSpPr>
                <a:spLocks noChangeArrowheads="1"/>
              </p:cNvSpPr>
              <p:nvPr/>
            </p:nvSpPr>
            <p:spPr bwMode="auto">
              <a:xfrm>
                <a:off x="3897" y="310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21" name="Oval 832"/>
              <p:cNvSpPr>
                <a:spLocks noChangeArrowheads="1"/>
              </p:cNvSpPr>
              <p:nvPr/>
            </p:nvSpPr>
            <p:spPr bwMode="auto">
              <a:xfrm>
                <a:off x="3265" y="359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22" name="Oval 833"/>
              <p:cNvSpPr>
                <a:spLocks noChangeArrowheads="1"/>
              </p:cNvSpPr>
              <p:nvPr/>
            </p:nvSpPr>
            <p:spPr bwMode="auto">
              <a:xfrm>
                <a:off x="3265" y="359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23" name="Oval 834"/>
              <p:cNvSpPr>
                <a:spLocks noChangeArrowheads="1"/>
              </p:cNvSpPr>
              <p:nvPr/>
            </p:nvSpPr>
            <p:spPr bwMode="auto">
              <a:xfrm>
                <a:off x="4016" y="322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24" name="Oval 835"/>
              <p:cNvSpPr>
                <a:spLocks noChangeArrowheads="1"/>
              </p:cNvSpPr>
              <p:nvPr/>
            </p:nvSpPr>
            <p:spPr bwMode="auto">
              <a:xfrm>
                <a:off x="4016" y="322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25" name="Oval 836"/>
              <p:cNvSpPr>
                <a:spLocks noChangeArrowheads="1"/>
              </p:cNvSpPr>
              <p:nvPr/>
            </p:nvSpPr>
            <p:spPr bwMode="auto">
              <a:xfrm>
                <a:off x="3167" y="365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26" name="Oval 837"/>
              <p:cNvSpPr>
                <a:spLocks noChangeArrowheads="1"/>
              </p:cNvSpPr>
              <p:nvPr/>
            </p:nvSpPr>
            <p:spPr bwMode="auto">
              <a:xfrm>
                <a:off x="3167" y="365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27" name="Oval 838"/>
              <p:cNvSpPr>
                <a:spLocks noChangeArrowheads="1"/>
              </p:cNvSpPr>
              <p:nvPr/>
            </p:nvSpPr>
            <p:spPr bwMode="auto">
              <a:xfrm>
                <a:off x="3957" y="271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28" name="Oval 839"/>
              <p:cNvSpPr>
                <a:spLocks noChangeArrowheads="1"/>
              </p:cNvSpPr>
              <p:nvPr/>
            </p:nvSpPr>
            <p:spPr bwMode="auto">
              <a:xfrm>
                <a:off x="3957" y="271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29" name="Oval 840"/>
              <p:cNvSpPr>
                <a:spLocks noChangeArrowheads="1"/>
              </p:cNvSpPr>
              <p:nvPr/>
            </p:nvSpPr>
            <p:spPr bwMode="auto">
              <a:xfrm>
                <a:off x="3311" y="352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30" name="Oval 841"/>
              <p:cNvSpPr>
                <a:spLocks noChangeArrowheads="1"/>
              </p:cNvSpPr>
              <p:nvPr/>
            </p:nvSpPr>
            <p:spPr bwMode="auto">
              <a:xfrm>
                <a:off x="3311" y="352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31" name="Oval 842"/>
              <p:cNvSpPr>
                <a:spLocks noChangeArrowheads="1"/>
              </p:cNvSpPr>
              <p:nvPr/>
            </p:nvSpPr>
            <p:spPr bwMode="auto">
              <a:xfrm>
                <a:off x="3174" y="288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32" name="Oval 843"/>
              <p:cNvSpPr>
                <a:spLocks noChangeArrowheads="1"/>
              </p:cNvSpPr>
              <p:nvPr/>
            </p:nvSpPr>
            <p:spPr bwMode="auto">
              <a:xfrm>
                <a:off x="3173" y="288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33" name="Oval 844"/>
              <p:cNvSpPr>
                <a:spLocks noChangeArrowheads="1"/>
              </p:cNvSpPr>
              <p:nvPr/>
            </p:nvSpPr>
            <p:spPr bwMode="auto">
              <a:xfrm>
                <a:off x="4248" y="271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34" name="Oval 845"/>
              <p:cNvSpPr>
                <a:spLocks noChangeArrowheads="1"/>
              </p:cNvSpPr>
              <p:nvPr/>
            </p:nvSpPr>
            <p:spPr bwMode="auto">
              <a:xfrm>
                <a:off x="4248" y="271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35" name="Oval 846"/>
              <p:cNvSpPr>
                <a:spLocks noChangeArrowheads="1"/>
              </p:cNvSpPr>
              <p:nvPr/>
            </p:nvSpPr>
            <p:spPr bwMode="auto">
              <a:xfrm>
                <a:off x="3341" y="318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36" name="Oval 847"/>
              <p:cNvSpPr>
                <a:spLocks noChangeArrowheads="1"/>
              </p:cNvSpPr>
              <p:nvPr/>
            </p:nvSpPr>
            <p:spPr bwMode="auto">
              <a:xfrm>
                <a:off x="3341" y="318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37" name="Oval 848"/>
              <p:cNvSpPr>
                <a:spLocks noChangeArrowheads="1"/>
              </p:cNvSpPr>
              <p:nvPr/>
            </p:nvSpPr>
            <p:spPr bwMode="auto">
              <a:xfrm>
                <a:off x="3235" y="367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38" name="Oval 849"/>
              <p:cNvSpPr>
                <a:spLocks noChangeArrowheads="1"/>
              </p:cNvSpPr>
              <p:nvPr/>
            </p:nvSpPr>
            <p:spPr bwMode="auto">
              <a:xfrm>
                <a:off x="3235" y="367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39" name="Oval 850"/>
              <p:cNvSpPr>
                <a:spLocks noChangeArrowheads="1"/>
              </p:cNvSpPr>
              <p:nvPr/>
            </p:nvSpPr>
            <p:spPr bwMode="auto">
              <a:xfrm>
                <a:off x="3180" y="261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40" name="Oval 851"/>
              <p:cNvSpPr>
                <a:spLocks noChangeArrowheads="1"/>
              </p:cNvSpPr>
              <p:nvPr/>
            </p:nvSpPr>
            <p:spPr bwMode="auto">
              <a:xfrm>
                <a:off x="3180" y="261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41" name="Oval 852"/>
              <p:cNvSpPr>
                <a:spLocks noChangeArrowheads="1"/>
              </p:cNvSpPr>
              <p:nvPr/>
            </p:nvSpPr>
            <p:spPr bwMode="auto">
              <a:xfrm>
                <a:off x="4010" y="303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42" name="Oval 853"/>
              <p:cNvSpPr>
                <a:spLocks noChangeArrowheads="1"/>
              </p:cNvSpPr>
              <p:nvPr/>
            </p:nvSpPr>
            <p:spPr bwMode="auto">
              <a:xfrm>
                <a:off x="4010" y="303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43" name="Oval 854"/>
              <p:cNvSpPr>
                <a:spLocks noChangeArrowheads="1"/>
              </p:cNvSpPr>
              <p:nvPr/>
            </p:nvSpPr>
            <p:spPr bwMode="auto">
              <a:xfrm>
                <a:off x="4247" y="270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44" name="Oval 855"/>
              <p:cNvSpPr>
                <a:spLocks noChangeArrowheads="1"/>
              </p:cNvSpPr>
              <p:nvPr/>
            </p:nvSpPr>
            <p:spPr bwMode="auto">
              <a:xfrm>
                <a:off x="4247" y="270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45" name="Oval 856"/>
              <p:cNvSpPr>
                <a:spLocks noChangeArrowheads="1"/>
              </p:cNvSpPr>
              <p:nvPr/>
            </p:nvSpPr>
            <p:spPr bwMode="auto">
              <a:xfrm>
                <a:off x="3188" y="262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46" name="Oval 857"/>
              <p:cNvSpPr>
                <a:spLocks noChangeArrowheads="1"/>
              </p:cNvSpPr>
              <p:nvPr/>
            </p:nvSpPr>
            <p:spPr bwMode="auto">
              <a:xfrm>
                <a:off x="3188" y="262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47" name="Oval 858"/>
              <p:cNvSpPr>
                <a:spLocks noChangeArrowheads="1"/>
              </p:cNvSpPr>
              <p:nvPr/>
            </p:nvSpPr>
            <p:spPr bwMode="auto">
              <a:xfrm>
                <a:off x="4266" y="285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48" name="Oval 859"/>
              <p:cNvSpPr>
                <a:spLocks noChangeArrowheads="1"/>
              </p:cNvSpPr>
              <p:nvPr/>
            </p:nvSpPr>
            <p:spPr bwMode="auto">
              <a:xfrm>
                <a:off x="4266" y="285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49" name="Oval 860"/>
              <p:cNvSpPr>
                <a:spLocks noChangeArrowheads="1"/>
              </p:cNvSpPr>
              <p:nvPr/>
            </p:nvSpPr>
            <p:spPr bwMode="auto">
              <a:xfrm>
                <a:off x="3313" y="262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50" name="Oval 861"/>
              <p:cNvSpPr>
                <a:spLocks noChangeArrowheads="1"/>
              </p:cNvSpPr>
              <p:nvPr/>
            </p:nvSpPr>
            <p:spPr bwMode="auto">
              <a:xfrm>
                <a:off x="3312" y="262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51" name="Oval 862"/>
              <p:cNvSpPr>
                <a:spLocks noChangeArrowheads="1"/>
              </p:cNvSpPr>
              <p:nvPr/>
            </p:nvSpPr>
            <p:spPr bwMode="auto">
              <a:xfrm>
                <a:off x="3993" y="247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52" name="Oval 863"/>
              <p:cNvSpPr>
                <a:spLocks noChangeArrowheads="1"/>
              </p:cNvSpPr>
              <p:nvPr/>
            </p:nvSpPr>
            <p:spPr bwMode="auto">
              <a:xfrm>
                <a:off x="3993" y="247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53" name="Oval 864"/>
              <p:cNvSpPr>
                <a:spLocks noChangeArrowheads="1"/>
              </p:cNvSpPr>
              <p:nvPr/>
            </p:nvSpPr>
            <p:spPr bwMode="auto">
              <a:xfrm>
                <a:off x="3212" y="261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54" name="Oval 865"/>
              <p:cNvSpPr>
                <a:spLocks noChangeArrowheads="1"/>
              </p:cNvSpPr>
              <p:nvPr/>
            </p:nvSpPr>
            <p:spPr bwMode="auto">
              <a:xfrm>
                <a:off x="3212" y="261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55" name="Oval 866"/>
              <p:cNvSpPr>
                <a:spLocks noChangeArrowheads="1"/>
              </p:cNvSpPr>
              <p:nvPr/>
            </p:nvSpPr>
            <p:spPr bwMode="auto">
              <a:xfrm>
                <a:off x="3146" y="270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56" name="Oval 867"/>
              <p:cNvSpPr>
                <a:spLocks noChangeArrowheads="1"/>
              </p:cNvSpPr>
              <p:nvPr/>
            </p:nvSpPr>
            <p:spPr bwMode="auto">
              <a:xfrm>
                <a:off x="3146" y="270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57" name="Oval 868"/>
              <p:cNvSpPr>
                <a:spLocks noChangeArrowheads="1"/>
              </p:cNvSpPr>
              <p:nvPr/>
            </p:nvSpPr>
            <p:spPr bwMode="auto">
              <a:xfrm>
                <a:off x="4302" y="289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58" name="Oval 869"/>
              <p:cNvSpPr>
                <a:spLocks noChangeArrowheads="1"/>
              </p:cNvSpPr>
              <p:nvPr/>
            </p:nvSpPr>
            <p:spPr bwMode="auto">
              <a:xfrm>
                <a:off x="4302" y="289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59" name="Oval 870"/>
              <p:cNvSpPr>
                <a:spLocks noChangeArrowheads="1"/>
              </p:cNvSpPr>
              <p:nvPr/>
            </p:nvSpPr>
            <p:spPr bwMode="auto">
              <a:xfrm>
                <a:off x="3996" y="30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60" name="Oval 871"/>
              <p:cNvSpPr>
                <a:spLocks noChangeArrowheads="1"/>
              </p:cNvSpPr>
              <p:nvPr/>
            </p:nvSpPr>
            <p:spPr bwMode="auto">
              <a:xfrm>
                <a:off x="3995" y="309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61" name="Oval 872"/>
              <p:cNvSpPr>
                <a:spLocks noChangeArrowheads="1"/>
              </p:cNvSpPr>
              <p:nvPr/>
            </p:nvSpPr>
            <p:spPr bwMode="auto">
              <a:xfrm>
                <a:off x="3250" y="272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62" name="Oval 873"/>
              <p:cNvSpPr>
                <a:spLocks noChangeArrowheads="1"/>
              </p:cNvSpPr>
              <p:nvPr/>
            </p:nvSpPr>
            <p:spPr bwMode="auto">
              <a:xfrm>
                <a:off x="3250" y="272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63" name="Oval 874"/>
              <p:cNvSpPr>
                <a:spLocks noChangeArrowheads="1"/>
              </p:cNvSpPr>
              <p:nvPr/>
            </p:nvSpPr>
            <p:spPr bwMode="auto">
              <a:xfrm>
                <a:off x="3098" y="314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64" name="Oval 875"/>
              <p:cNvSpPr>
                <a:spLocks noChangeArrowheads="1"/>
              </p:cNvSpPr>
              <p:nvPr/>
            </p:nvSpPr>
            <p:spPr bwMode="auto">
              <a:xfrm>
                <a:off x="3098" y="314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65" name="Oval 876"/>
              <p:cNvSpPr>
                <a:spLocks noChangeArrowheads="1"/>
              </p:cNvSpPr>
              <p:nvPr/>
            </p:nvSpPr>
            <p:spPr bwMode="auto">
              <a:xfrm>
                <a:off x="4007" y="332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66" name="Oval 877"/>
              <p:cNvSpPr>
                <a:spLocks noChangeArrowheads="1"/>
              </p:cNvSpPr>
              <p:nvPr/>
            </p:nvSpPr>
            <p:spPr bwMode="auto">
              <a:xfrm>
                <a:off x="4007" y="332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67" name="Oval 878"/>
              <p:cNvSpPr>
                <a:spLocks noChangeArrowheads="1"/>
              </p:cNvSpPr>
              <p:nvPr/>
            </p:nvSpPr>
            <p:spPr bwMode="auto">
              <a:xfrm>
                <a:off x="2984" y="203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68" name="Oval 879"/>
              <p:cNvSpPr>
                <a:spLocks noChangeArrowheads="1"/>
              </p:cNvSpPr>
              <p:nvPr/>
            </p:nvSpPr>
            <p:spPr bwMode="auto">
              <a:xfrm>
                <a:off x="2984" y="203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69" name="Oval 880"/>
              <p:cNvSpPr>
                <a:spLocks noChangeArrowheads="1"/>
              </p:cNvSpPr>
              <p:nvPr/>
            </p:nvSpPr>
            <p:spPr bwMode="auto">
              <a:xfrm>
                <a:off x="2887" y="240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70" name="Oval 881"/>
              <p:cNvSpPr>
                <a:spLocks noChangeArrowheads="1"/>
              </p:cNvSpPr>
              <p:nvPr/>
            </p:nvSpPr>
            <p:spPr bwMode="auto">
              <a:xfrm>
                <a:off x="2887" y="240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71" name="Oval 882"/>
              <p:cNvSpPr>
                <a:spLocks noChangeArrowheads="1"/>
              </p:cNvSpPr>
              <p:nvPr/>
            </p:nvSpPr>
            <p:spPr bwMode="auto">
              <a:xfrm>
                <a:off x="3084" y="375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72" name="Oval 883"/>
              <p:cNvSpPr>
                <a:spLocks noChangeArrowheads="1"/>
              </p:cNvSpPr>
              <p:nvPr/>
            </p:nvSpPr>
            <p:spPr bwMode="auto">
              <a:xfrm>
                <a:off x="3084" y="375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73" name="Oval 884"/>
              <p:cNvSpPr>
                <a:spLocks noChangeArrowheads="1"/>
              </p:cNvSpPr>
              <p:nvPr/>
            </p:nvSpPr>
            <p:spPr bwMode="auto">
              <a:xfrm>
                <a:off x="3795" y="309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74" name="Oval 885"/>
              <p:cNvSpPr>
                <a:spLocks noChangeArrowheads="1"/>
              </p:cNvSpPr>
              <p:nvPr/>
            </p:nvSpPr>
            <p:spPr bwMode="auto">
              <a:xfrm>
                <a:off x="3795" y="309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75" name="Oval 886"/>
              <p:cNvSpPr>
                <a:spLocks noChangeArrowheads="1"/>
              </p:cNvSpPr>
              <p:nvPr/>
            </p:nvSpPr>
            <p:spPr bwMode="auto">
              <a:xfrm>
                <a:off x="3294" y="271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76" name="Oval 887"/>
              <p:cNvSpPr>
                <a:spLocks noChangeArrowheads="1"/>
              </p:cNvSpPr>
              <p:nvPr/>
            </p:nvSpPr>
            <p:spPr bwMode="auto">
              <a:xfrm>
                <a:off x="3294" y="271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77" name="Oval 888"/>
              <p:cNvSpPr>
                <a:spLocks noChangeArrowheads="1"/>
              </p:cNvSpPr>
              <p:nvPr/>
            </p:nvSpPr>
            <p:spPr bwMode="auto">
              <a:xfrm>
                <a:off x="3996" y="292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78" name="Oval 889"/>
              <p:cNvSpPr>
                <a:spLocks noChangeArrowheads="1"/>
              </p:cNvSpPr>
              <p:nvPr/>
            </p:nvSpPr>
            <p:spPr bwMode="auto">
              <a:xfrm>
                <a:off x="3995" y="292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79" name="Oval 890"/>
              <p:cNvSpPr>
                <a:spLocks noChangeArrowheads="1"/>
              </p:cNvSpPr>
              <p:nvPr/>
            </p:nvSpPr>
            <p:spPr bwMode="auto">
              <a:xfrm>
                <a:off x="3837" y="326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80" name="Oval 891"/>
              <p:cNvSpPr>
                <a:spLocks noChangeArrowheads="1"/>
              </p:cNvSpPr>
              <p:nvPr/>
            </p:nvSpPr>
            <p:spPr bwMode="auto">
              <a:xfrm>
                <a:off x="3837" y="326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81" name="Oval 892"/>
              <p:cNvSpPr>
                <a:spLocks noChangeArrowheads="1"/>
              </p:cNvSpPr>
              <p:nvPr/>
            </p:nvSpPr>
            <p:spPr bwMode="auto">
              <a:xfrm>
                <a:off x="4278" y="274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82" name="Oval 893"/>
              <p:cNvSpPr>
                <a:spLocks noChangeArrowheads="1"/>
              </p:cNvSpPr>
              <p:nvPr/>
            </p:nvSpPr>
            <p:spPr bwMode="auto">
              <a:xfrm>
                <a:off x="4278" y="274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83" name="Oval 894"/>
              <p:cNvSpPr>
                <a:spLocks noChangeArrowheads="1"/>
              </p:cNvSpPr>
              <p:nvPr/>
            </p:nvSpPr>
            <p:spPr bwMode="auto">
              <a:xfrm>
                <a:off x="3141" y="261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84" name="Oval 895"/>
              <p:cNvSpPr>
                <a:spLocks noChangeArrowheads="1"/>
              </p:cNvSpPr>
              <p:nvPr/>
            </p:nvSpPr>
            <p:spPr bwMode="auto">
              <a:xfrm>
                <a:off x="3141" y="261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85" name="Oval 896"/>
              <p:cNvSpPr>
                <a:spLocks noChangeArrowheads="1"/>
              </p:cNvSpPr>
              <p:nvPr/>
            </p:nvSpPr>
            <p:spPr bwMode="auto">
              <a:xfrm>
                <a:off x="3945" y="267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86" name="Oval 897"/>
              <p:cNvSpPr>
                <a:spLocks noChangeArrowheads="1"/>
              </p:cNvSpPr>
              <p:nvPr/>
            </p:nvSpPr>
            <p:spPr bwMode="auto">
              <a:xfrm>
                <a:off x="3945" y="267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87" name="Oval 898"/>
              <p:cNvSpPr>
                <a:spLocks noChangeArrowheads="1"/>
              </p:cNvSpPr>
              <p:nvPr/>
            </p:nvSpPr>
            <p:spPr bwMode="auto">
              <a:xfrm>
                <a:off x="3118" y="325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88" name="Oval 899"/>
              <p:cNvSpPr>
                <a:spLocks noChangeArrowheads="1"/>
              </p:cNvSpPr>
              <p:nvPr/>
            </p:nvSpPr>
            <p:spPr bwMode="auto">
              <a:xfrm>
                <a:off x="3118" y="325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89" name="Oval 900"/>
              <p:cNvSpPr>
                <a:spLocks noChangeArrowheads="1"/>
              </p:cNvSpPr>
              <p:nvPr/>
            </p:nvSpPr>
            <p:spPr bwMode="auto">
              <a:xfrm>
                <a:off x="3927" y="342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90" name="Oval 901"/>
              <p:cNvSpPr>
                <a:spLocks noChangeArrowheads="1"/>
              </p:cNvSpPr>
              <p:nvPr/>
            </p:nvSpPr>
            <p:spPr bwMode="auto">
              <a:xfrm>
                <a:off x="3927" y="342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91" name="Oval 902"/>
              <p:cNvSpPr>
                <a:spLocks noChangeArrowheads="1"/>
              </p:cNvSpPr>
              <p:nvPr/>
            </p:nvSpPr>
            <p:spPr bwMode="auto">
              <a:xfrm>
                <a:off x="3953" y="272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92" name="Oval 903"/>
              <p:cNvSpPr>
                <a:spLocks noChangeArrowheads="1"/>
              </p:cNvSpPr>
              <p:nvPr/>
            </p:nvSpPr>
            <p:spPr bwMode="auto">
              <a:xfrm>
                <a:off x="3953" y="272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93" name="Oval 904"/>
              <p:cNvSpPr>
                <a:spLocks noChangeArrowheads="1"/>
              </p:cNvSpPr>
              <p:nvPr/>
            </p:nvSpPr>
            <p:spPr bwMode="auto">
              <a:xfrm>
                <a:off x="3752" y="297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94" name="Oval 905"/>
              <p:cNvSpPr>
                <a:spLocks noChangeArrowheads="1"/>
              </p:cNvSpPr>
              <p:nvPr/>
            </p:nvSpPr>
            <p:spPr bwMode="auto">
              <a:xfrm>
                <a:off x="3752" y="297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95" name="Oval 906"/>
              <p:cNvSpPr>
                <a:spLocks noChangeArrowheads="1"/>
              </p:cNvSpPr>
              <p:nvPr/>
            </p:nvSpPr>
            <p:spPr bwMode="auto">
              <a:xfrm>
                <a:off x="3961" y="308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96" name="Oval 907"/>
              <p:cNvSpPr>
                <a:spLocks noChangeArrowheads="1"/>
              </p:cNvSpPr>
              <p:nvPr/>
            </p:nvSpPr>
            <p:spPr bwMode="auto">
              <a:xfrm>
                <a:off x="3961" y="308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97" name="Oval 908"/>
              <p:cNvSpPr>
                <a:spLocks noChangeArrowheads="1"/>
              </p:cNvSpPr>
              <p:nvPr/>
            </p:nvSpPr>
            <p:spPr bwMode="auto">
              <a:xfrm>
                <a:off x="4096" y="256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98" name="Oval 909"/>
              <p:cNvSpPr>
                <a:spLocks noChangeArrowheads="1"/>
              </p:cNvSpPr>
              <p:nvPr/>
            </p:nvSpPr>
            <p:spPr bwMode="auto">
              <a:xfrm>
                <a:off x="4096" y="256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99" name="Oval 910"/>
              <p:cNvSpPr>
                <a:spLocks noChangeArrowheads="1"/>
              </p:cNvSpPr>
              <p:nvPr/>
            </p:nvSpPr>
            <p:spPr bwMode="auto">
              <a:xfrm>
                <a:off x="3233" y="267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00" name="Oval 911"/>
              <p:cNvSpPr>
                <a:spLocks noChangeArrowheads="1"/>
              </p:cNvSpPr>
              <p:nvPr/>
            </p:nvSpPr>
            <p:spPr bwMode="auto">
              <a:xfrm>
                <a:off x="3233" y="267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01" name="Oval 912"/>
              <p:cNvSpPr>
                <a:spLocks noChangeArrowheads="1"/>
              </p:cNvSpPr>
              <p:nvPr/>
            </p:nvSpPr>
            <p:spPr bwMode="auto">
              <a:xfrm>
                <a:off x="3176" y="274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02" name="Oval 913"/>
              <p:cNvSpPr>
                <a:spLocks noChangeArrowheads="1"/>
              </p:cNvSpPr>
              <p:nvPr/>
            </p:nvSpPr>
            <p:spPr bwMode="auto">
              <a:xfrm>
                <a:off x="3176" y="274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03" name="Oval 914"/>
              <p:cNvSpPr>
                <a:spLocks noChangeArrowheads="1"/>
              </p:cNvSpPr>
              <p:nvPr/>
            </p:nvSpPr>
            <p:spPr bwMode="auto">
              <a:xfrm>
                <a:off x="4018" y="250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04" name="Oval 915"/>
              <p:cNvSpPr>
                <a:spLocks noChangeArrowheads="1"/>
              </p:cNvSpPr>
              <p:nvPr/>
            </p:nvSpPr>
            <p:spPr bwMode="auto">
              <a:xfrm>
                <a:off x="4018" y="250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05" name="Oval 916"/>
              <p:cNvSpPr>
                <a:spLocks noChangeArrowheads="1"/>
              </p:cNvSpPr>
              <p:nvPr/>
            </p:nvSpPr>
            <p:spPr bwMode="auto">
              <a:xfrm>
                <a:off x="2957" y="206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06" name="Oval 917"/>
              <p:cNvSpPr>
                <a:spLocks noChangeArrowheads="1"/>
              </p:cNvSpPr>
              <p:nvPr/>
            </p:nvSpPr>
            <p:spPr bwMode="auto">
              <a:xfrm>
                <a:off x="2957" y="206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07" name="Oval 918"/>
              <p:cNvSpPr>
                <a:spLocks noChangeArrowheads="1"/>
              </p:cNvSpPr>
              <p:nvPr/>
            </p:nvSpPr>
            <p:spPr bwMode="auto">
              <a:xfrm>
                <a:off x="3088" y="329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08" name="Oval 919"/>
              <p:cNvSpPr>
                <a:spLocks noChangeArrowheads="1"/>
              </p:cNvSpPr>
              <p:nvPr/>
            </p:nvSpPr>
            <p:spPr bwMode="auto">
              <a:xfrm>
                <a:off x="3088" y="329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09" name="Oval 920"/>
              <p:cNvSpPr>
                <a:spLocks noChangeArrowheads="1"/>
              </p:cNvSpPr>
              <p:nvPr/>
            </p:nvSpPr>
            <p:spPr bwMode="auto">
              <a:xfrm>
                <a:off x="3340" y="299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10" name="Oval 921"/>
              <p:cNvSpPr>
                <a:spLocks noChangeArrowheads="1"/>
              </p:cNvSpPr>
              <p:nvPr/>
            </p:nvSpPr>
            <p:spPr bwMode="auto">
              <a:xfrm>
                <a:off x="3340" y="299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11" name="Oval 922"/>
              <p:cNvSpPr>
                <a:spLocks noChangeArrowheads="1"/>
              </p:cNvSpPr>
              <p:nvPr/>
            </p:nvSpPr>
            <p:spPr bwMode="auto">
              <a:xfrm>
                <a:off x="4181" y="287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12" name="Oval 923"/>
              <p:cNvSpPr>
                <a:spLocks noChangeArrowheads="1"/>
              </p:cNvSpPr>
              <p:nvPr/>
            </p:nvSpPr>
            <p:spPr bwMode="auto">
              <a:xfrm>
                <a:off x="4181" y="287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13" name="Oval 924"/>
              <p:cNvSpPr>
                <a:spLocks noChangeArrowheads="1"/>
              </p:cNvSpPr>
              <p:nvPr/>
            </p:nvSpPr>
            <p:spPr bwMode="auto">
              <a:xfrm>
                <a:off x="3161" y="312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14" name="Oval 925"/>
              <p:cNvSpPr>
                <a:spLocks noChangeArrowheads="1"/>
              </p:cNvSpPr>
              <p:nvPr/>
            </p:nvSpPr>
            <p:spPr bwMode="auto">
              <a:xfrm>
                <a:off x="3161" y="3127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15" name="Oval 926"/>
              <p:cNvSpPr>
                <a:spLocks noChangeArrowheads="1"/>
              </p:cNvSpPr>
              <p:nvPr/>
            </p:nvSpPr>
            <p:spPr bwMode="auto">
              <a:xfrm>
                <a:off x="3207" y="358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16" name="Oval 927"/>
              <p:cNvSpPr>
                <a:spLocks noChangeArrowheads="1"/>
              </p:cNvSpPr>
              <p:nvPr/>
            </p:nvSpPr>
            <p:spPr bwMode="auto">
              <a:xfrm>
                <a:off x="3207" y="358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17" name="Oval 928"/>
              <p:cNvSpPr>
                <a:spLocks noChangeArrowheads="1"/>
              </p:cNvSpPr>
              <p:nvPr/>
            </p:nvSpPr>
            <p:spPr bwMode="auto">
              <a:xfrm>
                <a:off x="3971" y="289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18" name="Oval 929"/>
              <p:cNvSpPr>
                <a:spLocks noChangeArrowheads="1"/>
              </p:cNvSpPr>
              <p:nvPr/>
            </p:nvSpPr>
            <p:spPr bwMode="auto">
              <a:xfrm>
                <a:off x="3971" y="289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19" name="Oval 930"/>
              <p:cNvSpPr>
                <a:spLocks noChangeArrowheads="1"/>
              </p:cNvSpPr>
              <p:nvPr/>
            </p:nvSpPr>
            <p:spPr bwMode="auto">
              <a:xfrm>
                <a:off x="3107" y="288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20" name="Oval 931"/>
              <p:cNvSpPr>
                <a:spLocks noChangeArrowheads="1"/>
              </p:cNvSpPr>
              <p:nvPr/>
            </p:nvSpPr>
            <p:spPr bwMode="auto">
              <a:xfrm>
                <a:off x="3107" y="288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21" name="Oval 932"/>
              <p:cNvSpPr>
                <a:spLocks noChangeArrowheads="1"/>
              </p:cNvSpPr>
              <p:nvPr/>
            </p:nvSpPr>
            <p:spPr bwMode="auto">
              <a:xfrm>
                <a:off x="4289" y="273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22" name="Oval 933"/>
              <p:cNvSpPr>
                <a:spLocks noChangeArrowheads="1"/>
              </p:cNvSpPr>
              <p:nvPr/>
            </p:nvSpPr>
            <p:spPr bwMode="auto">
              <a:xfrm>
                <a:off x="4289" y="273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23" name="Oval 934"/>
              <p:cNvSpPr>
                <a:spLocks noChangeArrowheads="1"/>
              </p:cNvSpPr>
              <p:nvPr/>
            </p:nvSpPr>
            <p:spPr bwMode="auto">
              <a:xfrm>
                <a:off x="4244" y="304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24" name="Oval 935"/>
              <p:cNvSpPr>
                <a:spLocks noChangeArrowheads="1"/>
              </p:cNvSpPr>
              <p:nvPr/>
            </p:nvSpPr>
            <p:spPr bwMode="auto">
              <a:xfrm>
                <a:off x="4244" y="304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25" name="Oval 936"/>
              <p:cNvSpPr>
                <a:spLocks noChangeArrowheads="1"/>
              </p:cNvSpPr>
              <p:nvPr/>
            </p:nvSpPr>
            <p:spPr bwMode="auto">
              <a:xfrm>
                <a:off x="4445" y="286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26" name="Oval 937"/>
              <p:cNvSpPr>
                <a:spLocks noChangeArrowheads="1"/>
              </p:cNvSpPr>
              <p:nvPr/>
            </p:nvSpPr>
            <p:spPr bwMode="auto">
              <a:xfrm>
                <a:off x="4445" y="28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27" name="Oval 938"/>
              <p:cNvSpPr>
                <a:spLocks noChangeArrowheads="1"/>
              </p:cNvSpPr>
              <p:nvPr/>
            </p:nvSpPr>
            <p:spPr bwMode="auto">
              <a:xfrm>
                <a:off x="3105" y="348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28" name="Oval 939"/>
              <p:cNvSpPr>
                <a:spLocks noChangeArrowheads="1"/>
              </p:cNvSpPr>
              <p:nvPr/>
            </p:nvSpPr>
            <p:spPr bwMode="auto">
              <a:xfrm>
                <a:off x="3105" y="348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29" name="Oval 940"/>
              <p:cNvSpPr>
                <a:spLocks noChangeArrowheads="1"/>
              </p:cNvSpPr>
              <p:nvPr/>
            </p:nvSpPr>
            <p:spPr bwMode="auto">
              <a:xfrm>
                <a:off x="3076" y="297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30" name="Oval 941"/>
              <p:cNvSpPr>
                <a:spLocks noChangeArrowheads="1"/>
              </p:cNvSpPr>
              <p:nvPr/>
            </p:nvSpPr>
            <p:spPr bwMode="auto">
              <a:xfrm>
                <a:off x="3076" y="297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31" name="Oval 942"/>
              <p:cNvSpPr>
                <a:spLocks noChangeArrowheads="1"/>
              </p:cNvSpPr>
              <p:nvPr/>
            </p:nvSpPr>
            <p:spPr bwMode="auto">
              <a:xfrm>
                <a:off x="4210" y="274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32" name="Oval 943"/>
              <p:cNvSpPr>
                <a:spLocks noChangeArrowheads="1"/>
              </p:cNvSpPr>
              <p:nvPr/>
            </p:nvSpPr>
            <p:spPr bwMode="auto">
              <a:xfrm>
                <a:off x="4210" y="274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33" name="Oval 944"/>
              <p:cNvSpPr>
                <a:spLocks noChangeArrowheads="1"/>
              </p:cNvSpPr>
              <p:nvPr/>
            </p:nvSpPr>
            <p:spPr bwMode="auto">
              <a:xfrm>
                <a:off x="3107" y="217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34" name="Oval 945"/>
              <p:cNvSpPr>
                <a:spLocks noChangeArrowheads="1"/>
              </p:cNvSpPr>
              <p:nvPr/>
            </p:nvSpPr>
            <p:spPr bwMode="auto">
              <a:xfrm>
                <a:off x="3107" y="217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35" name="Oval 946"/>
              <p:cNvSpPr>
                <a:spLocks noChangeArrowheads="1"/>
              </p:cNvSpPr>
              <p:nvPr/>
            </p:nvSpPr>
            <p:spPr bwMode="auto">
              <a:xfrm>
                <a:off x="3363" y="310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36" name="Oval 947"/>
              <p:cNvSpPr>
                <a:spLocks noChangeArrowheads="1"/>
              </p:cNvSpPr>
              <p:nvPr/>
            </p:nvSpPr>
            <p:spPr bwMode="auto">
              <a:xfrm>
                <a:off x="3363" y="310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37" name="Oval 948"/>
              <p:cNvSpPr>
                <a:spLocks noChangeArrowheads="1"/>
              </p:cNvSpPr>
              <p:nvPr/>
            </p:nvSpPr>
            <p:spPr bwMode="auto">
              <a:xfrm>
                <a:off x="2897" y="305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38" name="Oval 949"/>
              <p:cNvSpPr>
                <a:spLocks noChangeArrowheads="1"/>
              </p:cNvSpPr>
              <p:nvPr/>
            </p:nvSpPr>
            <p:spPr bwMode="auto">
              <a:xfrm>
                <a:off x="2897" y="305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39" name="Oval 950"/>
              <p:cNvSpPr>
                <a:spLocks noChangeArrowheads="1"/>
              </p:cNvSpPr>
              <p:nvPr/>
            </p:nvSpPr>
            <p:spPr bwMode="auto">
              <a:xfrm>
                <a:off x="4007" y="28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40" name="Oval 951"/>
              <p:cNvSpPr>
                <a:spLocks noChangeArrowheads="1"/>
              </p:cNvSpPr>
              <p:nvPr/>
            </p:nvSpPr>
            <p:spPr bwMode="auto">
              <a:xfrm>
                <a:off x="4007" y="28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41" name="Oval 952"/>
              <p:cNvSpPr>
                <a:spLocks noChangeArrowheads="1"/>
              </p:cNvSpPr>
              <p:nvPr/>
            </p:nvSpPr>
            <p:spPr bwMode="auto">
              <a:xfrm>
                <a:off x="3707" y="292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42" name="Oval 953"/>
              <p:cNvSpPr>
                <a:spLocks noChangeArrowheads="1"/>
              </p:cNvSpPr>
              <p:nvPr/>
            </p:nvSpPr>
            <p:spPr bwMode="auto">
              <a:xfrm>
                <a:off x="3707" y="292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43" name="Oval 954"/>
              <p:cNvSpPr>
                <a:spLocks noChangeArrowheads="1"/>
              </p:cNvSpPr>
              <p:nvPr/>
            </p:nvSpPr>
            <p:spPr bwMode="auto">
              <a:xfrm>
                <a:off x="4347" y="294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44" name="Oval 955"/>
              <p:cNvSpPr>
                <a:spLocks noChangeArrowheads="1"/>
              </p:cNvSpPr>
              <p:nvPr/>
            </p:nvSpPr>
            <p:spPr bwMode="auto">
              <a:xfrm>
                <a:off x="4347" y="294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45" name="Oval 956"/>
              <p:cNvSpPr>
                <a:spLocks noChangeArrowheads="1"/>
              </p:cNvSpPr>
              <p:nvPr/>
            </p:nvSpPr>
            <p:spPr bwMode="auto">
              <a:xfrm>
                <a:off x="4024" y="324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46" name="Oval 957"/>
              <p:cNvSpPr>
                <a:spLocks noChangeArrowheads="1"/>
              </p:cNvSpPr>
              <p:nvPr/>
            </p:nvSpPr>
            <p:spPr bwMode="auto">
              <a:xfrm>
                <a:off x="4024" y="324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47" name="Oval 958"/>
              <p:cNvSpPr>
                <a:spLocks noChangeArrowheads="1"/>
              </p:cNvSpPr>
              <p:nvPr/>
            </p:nvSpPr>
            <p:spPr bwMode="auto">
              <a:xfrm>
                <a:off x="3732" y="29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48" name="Oval 959"/>
              <p:cNvSpPr>
                <a:spLocks noChangeArrowheads="1"/>
              </p:cNvSpPr>
              <p:nvPr/>
            </p:nvSpPr>
            <p:spPr bwMode="auto">
              <a:xfrm>
                <a:off x="3732" y="29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49" name="Oval 960"/>
              <p:cNvSpPr>
                <a:spLocks noChangeArrowheads="1"/>
              </p:cNvSpPr>
              <p:nvPr/>
            </p:nvSpPr>
            <p:spPr bwMode="auto">
              <a:xfrm>
                <a:off x="3923" y="254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50" name="Oval 961"/>
              <p:cNvSpPr>
                <a:spLocks noChangeArrowheads="1"/>
              </p:cNvSpPr>
              <p:nvPr/>
            </p:nvSpPr>
            <p:spPr bwMode="auto">
              <a:xfrm>
                <a:off x="3923" y="254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51" name="Oval 962"/>
              <p:cNvSpPr>
                <a:spLocks noChangeArrowheads="1"/>
              </p:cNvSpPr>
              <p:nvPr/>
            </p:nvSpPr>
            <p:spPr bwMode="auto">
              <a:xfrm>
                <a:off x="3175" y="305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52" name="Oval 963"/>
              <p:cNvSpPr>
                <a:spLocks noChangeArrowheads="1"/>
              </p:cNvSpPr>
              <p:nvPr/>
            </p:nvSpPr>
            <p:spPr bwMode="auto">
              <a:xfrm>
                <a:off x="3175" y="305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53" name="Oval 964"/>
              <p:cNvSpPr>
                <a:spLocks noChangeArrowheads="1"/>
              </p:cNvSpPr>
              <p:nvPr/>
            </p:nvSpPr>
            <p:spPr bwMode="auto">
              <a:xfrm>
                <a:off x="2994" y="205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54" name="Oval 965"/>
              <p:cNvSpPr>
                <a:spLocks noChangeArrowheads="1"/>
              </p:cNvSpPr>
              <p:nvPr/>
            </p:nvSpPr>
            <p:spPr bwMode="auto">
              <a:xfrm>
                <a:off x="2994" y="205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55" name="Oval 966"/>
              <p:cNvSpPr>
                <a:spLocks noChangeArrowheads="1"/>
              </p:cNvSpPr>
              <p:nvPr/>
            </p:nvSpPr>
            <p:spPr bwMode="auto">
              <a:xfrm>
                <a:off x="3035" y="205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56" name="Oval 967"/>
              <p:cNvSpPr>
                <a:spLocks noChangeArrowheads="1"/>
              </p:cNvSpPr>
              <p:nvPr/>
            </p:nvSpPr>
            <p:spPr bwMode="auto">
              <a:xfrm>
                <a:off x="3035" y="205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57" name="Oval 968"/>
              <p:cNvSpPr>
                <a:spLocks noChangeArrowheads="1"/>
              </p:cNvSpPr>
              <p:nvPr/>
            </p:nvSpPr>
            <p:spPr bwMode="auto">
              <a:xfrm>
                <a:off x="3960" y="262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58" name="Oval 969"/>
              <p:cNvSpPr>
                <a:spLocks noChangeArrowheads="1"/>
              </p:cNvSpPr>
              <p:nvPr/>
            </p:nvSpPr>
            <p:spPr bwMode="auto">
              <a:xfrm>
                <a:off x="3960" y="262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59" name="Oval 970"/>
              <p:cNvSpPr>
                <a:spLocks noChangeArrowheads="1"/>
              </p:cNvSpPr>
              <p:nvPr/>
            </p:nvSpPr>
            <p:spPr bwMode="auto">
              <a:xfrm>
                <a:off x="3119" y="210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60" name="Oval 971"/>
              <p:cNvSpPr>
                <a:spLocks noChangeArrowheads="1"/>
              </p:cNvSpPr>
              <p:nvPr/>
            </p:nvSpPr>
            <p:spPr bwMode="auto">
              <a:xfrm>
                <a:off x="3119" y="210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61" name="Oval 972"/>
              <p:cNvSpPr>
                <a:spLocks noChangeArrowheads="1"/>
              </p:cNvSpPr>
              <p:nvPr/>
            </p:nvSpPr>
            <p:spPr bwMode="auto">
              <a:xfrm>
                <a:off x="4343" y="292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62" name="Oval 973"/>
              <p:cNvSpPr>
                <a:spLocks noChangeArrowheads="1"/>
              </p:cNvSpPr>
              <p:nvPr/>
            </p:nvSpPr>
            <p:spPr bwMode="auto">
              <a:xfrm>
                <a:off x="4343" y="292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63" name="Oval 974"/>
              <p:cNvSpPr>
                <a:spLocks noChangeArrowheads="1"/>
              </p:cNvSpPr>
              <p:nvPr/>
            </p:nvSpPr>
            <p:spPr bwMode="auto">
              <a:xfrm>
                <a:off x="3859" y="318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64" name="Oval 975"/>
              <p:cNvSpPr>
                <a:spLocks noChangeArrowheads="1"/>
              </p:cNvSpPr>
              <p:nvPr/>
            </p:nvSpPr>
            <p:spPr bwMode="auto">
              <a:xfrm>
                <a:off x="3859" y="318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65" name="Oval 976"/>
              <p:cNvSpPr>
                <a:spLocks noChangeArrowheads="1"/>
              </p:cNvSpPr>
              <p:nvPr/>
            </p:nvSpPr>
            <p:spPr bwMode="auto">
              <a:xfrm>
                <a:off x="4277" y="285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66" name="Oval 977"/>
              <p:cNvSpPr>
                <a:spLocks noChangeArrowheads="1"/>
              </p:cNvSpPr>
              <p:nvPr/>
            </p:nvSpPr>
            <p:spPr bwMode="auto">
              <a:xfrm>
                <a:off x="4277" y="285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67" name="Oval 978"/>
              <p:cNvSpPr>
                <a:spLocks noChangeArrowheads="1"/>
              </p:cNvSpPr>
              <p:nvPr/>
            </p:nvSpPr>
            <p:spPr bwMode="auto">
              <a:xfrm>
                <a:off x="4432" y="287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68" name="Oval 979"/>
              <p:cNvSpPr>
                <a:spLocks noChangeArrowheads="1"/>
              </p:cNvSpPr>
              <p:nvPr/>
            </p:nvSpPr>
            <p:spPr bwMode="auto">
              <a:xfrm>
                <a:off x="4432" y="287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69" name="Oval 980"/>
              <p:cNvSpPr>
                <a:spLocks noChangeArrowheads="1"/>
              </p:cNvSpPr>
              <p:nvPr/>
            </p:nvSpPr>
            <p:spPr bwMode="auto">
              <a:xfrm>
                <a:off x="4197" y="287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70" name="Oval 981"/>
              <p:cNvSpPr>
                <a:spLocks noChangeArrowheads="1"/>
              </p:cNvSpPr>
              <p:nvPr/>
            </p:nvSpPr>
            <p:spPr bwMode="auto">
              <a:xfrm>
                <a:off x="4197" y="287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71" name="Oval 982"/>
              <p:cNvSpPr>
                <a:spLocks noChangeArrowheads="1"/>
              </p:cNvSpPr>
              <p:nvPr/>
            </p:nvSpPr>
            <p:spPr bwMode="auto">
              <a:xfrm>
                <a:off x="3927" y="335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72" name="Oval 983"/>
              <p:cNvSpPr>
                <a:spLocks noChangeArrowheads="1"/>
              </p:cNvSpPr>
              <p:nvPr/>
            </p:nvSpPr>
            <p:spPr bwMode="auto">
              <a:xfrm>
                <a:off x="3927" y="335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73" name="Oval 984"/>
              <p:cNvSpPr>
                <a:spLocks noChangeArrowheads="1"/>
              </p:cNvSpPr>
              <p:nvPr/>
            </p:nvSpPr>
            <p:spPr bwMode="auto">
              <a:xfrm>
                <a:off x="4225" y="266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74" name="Oval 985"/>
              <p:cNvSpPr>
                <a:spLocks noChangeArrowheads="1"/>
              </p:cNvSpPr>
              <p:nvPr/>
            </p:nvSpPr>
            <p:spPr bwMode="auto">
              <a:xfrm>
                <a:off x="4225" y="266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75" name="Oval 986"/>
              <p:cNvSpPr>
                <a:spLocks noChangeArrowheads="1"/>
              </p:cNvSpPr>
              <p:nvPr/>
            </p:nvSpPr>
            <p:spPr bwMode="auto">
              <a:xfrm>
                <a:off x="3900" y="245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76" name="Oval 987"/>
              <p:cNvSpPr>
                <a:spLocks noChangeArrowheads="1"/>
              </p:cNvSpPr>
              <p:nvPr/>
            </p:nvSpPr>
            <p:spPr bwMode="auto">
              <a:xfrm>
                <a:off x="3900" y="245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77" name="Oval 988"/>
              <p:cNvSpPr>
                <a:spLocks noChangeArrowheads="1"/>
              </p:cNvSpPr>
              <p:nvPr/>
            </p:nvSpPr>
            <p:spPr bwMode="auto">
              <a:xfrm>
                <a:off x="2924" y="272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78" name="Oval 989"/>
              <p:cNvSpPr>
                <a:spLocks noChangeArrowheads="1"/>
              </p:cNvSpPr>
              <p:nvPr/>
            </p:nvSpPr>
            <p:spPr bwMode="auto">
              <a:xfrm>
                <a:off x="2924" y="272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79" name="Oval 990"/>
              <p:cNvSpPr>
                <a:spLocks noChangeArrowheads="1"/>
              </p:cNvSpPr>
              <p:nvPr/>
            </p:nvSpPr>
            <p:spPr bwMode="auto">
              <a:xfrm>
                <a:off x="3017" y="273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80" name="Oval 991"/>
              <p:cNvSpPr>
                <a:spLocks noChangeArrowheads="1"/>
              </p:cNvSpPr>
              <p:nvPr/>
            </p:nvSpPr>
            <p:spPr bwMode="auto">
              <a:xfrm>
                <a:off x="3017" y="273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81" name="Oval 992"/>
              <p:cNvSpPr>
                <a:spLocks noChangeArrowheads="1"/>
              </p:cNvSpPr>
              <p:nvPr/>
            </p:nvSpPr>
            <p:spPr bwMode="auto">
              <a:xfrm>
                <a:off x="3987" y="340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82" name="Oval 993"/>
              <p:cNvSpPr>
                <a:spLocks noChangeArrowheads="1"/>
              </p:cNvSpPr>
              <p:nvPr/>
            </p:nvSpPr>
            <p:spPr bwMode="auto">
              <a:xfrm>
                <a:off x="3987" y="340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83" name="Oval 994"/>
              <p:cNvSpPr>
                <a:spLocks noChangeArrowheads="1"/>
              </p:cNvSpPr>
              <p:nvPr/>
            </p:nvSpPr>
            <p:spPr bwMode="auto">
              <a:xfrm>
                <a:off x="3747" y="295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84" name="Oval 995"/>
              <p:cNvSpPr>
                <a:spLocks noChangeArrowheads="1"/>
              </p:cNvSpPr>
              <p:nvPr/>
            </p:nvSpPr>
            <p:spPr bwMode="auto">
              <a:xfrm>
                <a:off x="3747" y="295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85" name="Oval 996"/>
              <p:cNvSpPr>
                <a:spLocks noChangeArrowheads="1"/>
              </p:cNvSpPr>
              <p:nvPr/>
            </p:nvSpPr>
            <p:spPr bwMode="auto">
              <a:xfrm>
                <a:off x="3930" y="255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86" name="Oval 997"/>
              <p:cNvSpPr>
                <a:spLocks noChangeArrowheads="1"/>
              </p:cNvSpPr>
              <p:nvPr/>
            </p:nvSpPr>
            <p:spPr bwMode="auto">
              <a:xfrm>
                <a:off x="3930" y="255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87" name="Oval 998"/>
              <p:cNvSpPr>
                <a:spLocks noChangeArrowheads="1"/>
              </p:cNvSpPr>
              <p:nvPr/>
            </p:nvSpPr>
            <p:spPr bwMode="auto">
              <a:xfrm>
                <a:off x="3010" y="256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88" name="Oval 999"/>
              <p:cNvSpPr>
                <a:spLocks noChangeArrowheads="1"/>
              </p:cNvSpPr>
              <p:nvPr/>
            </p:nvSpPr>
            <p:spPr bwMode="auto">
              <a:xfrm>
                <a:off x="3010" y="256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89" name="Oval 1000"/>
              <p:cNvSpPr>
                <a:spLocks noChangeArrowheads="1"/>
              </p:cNvSpPr>
              <p:nvPr/>
            </p:nvSpPr>
            <p:spPr bwMode="auto">
              <a:xfrm>
                <a:off x="3845" y="288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90" name="Oval 1001"/>
              <p:cNvSpPr>
                <a:spLocks noChangeArrowheads="1"/>
              </p:cNvSpPr>
              <p:nvPr/>
            </p:nvSpPr>
            <p:spPr bwMode="auto">
              <a:xfrm>
                <a:off x="3844" y="288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91" name="Oval 1002"/>
              <p:cNvSpPr>
                <a:spLocks noChangeArrowheads="1"/>
              </p:cNvSpPr>
              <p:nvPr/>
            </p:nvSpPr>
            <p:spPr bwMode="auto">
              <a:xfrm>
                <a:off x="3702" y="294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92" name="Oval 1003"/>
              <p:cNvSpPr>
                <a:spLocks noChangeArrowheads="1"/>
              </p:cNvSpPr>
              <p:nvPr/>
            </p:nvSpPr>
            <p:spPr bwMode="auto">
              <a:xfrm>
                <a:off x="3702" y="294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93" name="Oval 1004"/>
              <p:cNvSpPr>
                <a:spLocks noChangeArrowheads="1"/>
              </p:cNvSpPr>
              <p:nvPr/>
            </p:nvSpPr>
            <p:spPr bwMode="auto">
              <a:xfrm>
                <a:off x="3218" y="263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94" name="Oval 1005"/>
              <p:cNvSpPr>
                <a:spLocks noChangeArrowheads="1"/>
              </p:cNvSpPr>
              <p:nvPr/>
            </p:nvSpPr>
            <p:spPr bwMode="auto">
              <a:xfrm>
                <a:off x="3218" y="263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95" name="Oval 1006"/>
              <p:cNvSpPr>
                <a:spLocks noChangeArrowheads="1"/>
              </p:cNvSpPr>
              <p:nvPr/>
            </p:nvSpPr>
            <p:spPr bwMode="auto">
              <a:xfrm>
                <a:off x="3214" y="329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96" name="Oval 1007"/>
              <p:cNvSpPr>
                <a:spLocks noChangeArrowheads="1"/>
              </p:cNvSpPr>
              <p:nvPr/>
            </p:nvSpPr>
            <p:spPr bwMode="auto">
              <a:xfrm>
                <a:off x="3214" y="329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97" name="Oval 1008"/>
              <p:cNvSpPr>
                <a:spLocks noChangeArrowheads="1"/>
              </p:cNvSpPr>
              <p:nvPr/>
            </p:nvSpPr>
            <p:spPr bwMode="auto">
              <a:xfrm>
                <a:off x="3000" y="324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2" name="Group 1210"/>
            <p:cNvGrpSpPr>
              <a:grpSpLocks/>
            </p:cNvGrpSpPr>
            <p:nvPr/>
          </p:nvGrpSpPr>
          <p:grpSpPr bwMode="auto">
            <a:xfrm>
              <a:off x="2859" y="2024"/>
              <a:ext cx="1639" cy="1775"/>
              <a:chOff x="2859" y="2024"/>
              <a:chExt cx="1639" cy="1775"/>
            </a:xfrm>
            <a:grpFill/>
          </p:grpSpPr>
          <p:sp>
            <p:nvSpPr>
              <p:cNvPr id="8698" name="Oval 1010"/>
              <p:cNvSpPr>
                <a:spLocks noChangeArrowheads="1"/>
              </p:cNvSpPr>
              <p:nvPr/>
            </p:nvSpPr>
            <p:spPr bwMode="auto">
              <a:xfrm>
                <a:off x="3000" y="324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99" name="Oval 1011"/>
              <p:cNvSpPr>
                <a:spLocks noChangeArrowheads="1"/>
              </p:cNvSpPr>
              <p:nvPr/>
            </p:nvSpPr>
            <p:spPr bwMode="auto">
              <a:xfrm>
                <a:off x="3307" y="362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00" name="Oval 1012"/>
              <p:cNvSpPr>
                <a:spLocks noChangeArrowheads="1"/>
              </p:cNvSpPr>
              <p:nvPr/>
            </p:nvSpPr>
            <p:spPr bwMode="auto">
              <a:xfrm>
                <a:off x="3306" y="362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01" name="Oval 1013"/>
              <p:cNvSpPr>
                <a:spLocks noChangeArrowheads="1"/>
              </p:cNvSpPr>
              <p:nvPr/>
            </p:nvSpPr>
            <p:spPr bwMode="auto">
              <a:xfrm>
                <a:off x="3968" y="292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02" name="Oval 1014"/>
              <p:cNvSpPr>
                <a:spLocks noChangeArrowheads="1"/>
              </p:cNvSpPr>
              <p:nvPr/>
            </p:nvSpPr>
            <p:spPr bwMode="auto">
              <a:xfrm>
                <a:off x="3968" y="292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03" name="Oval 1015"/>
              <p:cNvSpPr>
                <a:spLocks noChangeArrowheads="1"/>
              </p:cNvSpPr>
              <p:nvPr/>
            </p:nvSpPr>
            <p:spPr bwMode="auto">
              <a:xfrm>
                <a:off x="4212" y="300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04" name="Oval 1016"/>
              <p:cNvSpPr>
                <a:spLocks noChangeArrowheads="1"/>
              </p:cNvSpPr>
              <p:nvPr/>
            </p:nvSpPr>
            <p:spPr bwMode="auto">
              <a:xfrm>
                <a:off x="4212" y="300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05" name="Oval 1017"/>
              <p:cNvSpPr>
                <a:spLocks noChangeArrowheads="1"/>
              </p:cNvSpPr>
              <p:nvPr/>
            </p:nvSpPr>
            <p:spPr bwMode="auto">
              <a:xfrm>
                <a:off x="3964" y="241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06" name="Oval 1018"/>
              <p:cNvSpPr>
                <a:spLocks noChangeArrowheads="1"/>
              </p:cNvSpPr>
              <p:nvPr/>
            </p:nvSpPr>
            <p:spPr bwMode="auto">
              <a:xfrm>
                <a:off x="3964" y="241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07" name="Oval 1019"/>
              <p:cNvSpPr>
                <a:spLocks noChangeArrowheads="1"/>
              </p:cNvSpPr>
              <p:nvPr/>
            </p:nvSpPr>
            <p:spPr bwMode="auto">
              <a:xfrm>
                <a:off x="2989" y="24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08" name="Oval 1020"/>
              <p:cNvSpPr>
                <a:spLocks noChangeArrowheads="1"/>
              </p:cNvSpPr>
              <p:nvPr/>
            </p:nvSpPr>
            <p:spPr bwMode="auto">
              <a:xfrm>
                <a:off x="2989" y="24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09" name="Oval 1021"/>
              <p:cNvSpPr>
                <a:spLocks noChangeArrowheads="1"/>
              </p:cNvSpPr>
              <p:nvPr/>
            </p:nvSpPr>
            <p:spPr bwMode="auto">
              <a:xfrm>
                <a:off x="4023" y="334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10" name="Oval 1022"/>
              <p:cNvSpPr>
                <a:spLocks noChangeArrowheads="1"/>
              </p:cNvSpPr>
              <p:nvPr/>
            </p:nvSpPr>
            <p:spPr bwMode="auto">
              <a:xfrm>
                <a:off x="4023" y="334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11" name="Oval 1023"/>
              <p:cNvSpPr>
                <a:spLocks noChangeArrowheads="1"/>
              </p:cNvSpPr>
              <p:nvPr/>
            </p:nvSpPr>
            <p:spPr bwMode="auto">
              <a:xfrm>
                <a:off x="3974" y="342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12" name="Oval 1024"/>
              <p:cNvSpPr>
                <a:spLocks noChangeArrowheads="1"/>
              </p:cNvSpPr>
              <p:nvPr/>
            </p:nvSpPr>
            <p:spPr bwMode="auto">
              <a:xfrm>
                <a:off x="3974" y="342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13" name="Oval 1025"/>
              <p:cNvSpPr>
                <a:spLocks noChangeArrowheads="1"/>
              </p:cNvSpPr>
              <p:nvPr/>
            </p:nvSpPr>
            <p:spPr bwMode="auto">
              <a:xfrm>
                <a:off x="3109" y="271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14" name="Oval 1026"/>
              <p:cNvSpPr>
                <a:spLocks noChangeArrowheads="1"/>
              </p:cNvSpPr>
              <p:nvPr/>
            </p:nvSpPr>
            <p:spPr bwMode="auto">
              <a:xfrm>
                <a:off x="3109" y="271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15" name="Oval 1027"/>
              <p:cNvSpPr>
                <a:spLocks noChangeArrowheads="1"/>
              </p:cNvSpPr>
              <p:nvPr/>
            </p:nvSpPr>
            <p:spPr bwMode="auto">
              <a:xfrm>
                <a:off x="3133" y="367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16" name="Oval 1028"/>
              <p:cNvSpPr>
                <a:spLocks noChangeArrowheads="1"/>
              </p:cNvSpPr>
              <p:nvPr/>
            </p:nvSpPr>
            <p:spPr bwMode="auto">
              <a:xfrm>
                <a:off x="3133" y="367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17" name="Oval 1029"/>
              <p:cNvSpPr>
                <a:spLocks noChangeArrowheads="1"/>
              </p:cNvSpPr>
              <p:nvPr/>
            </p:nvSpPr>
            <p:spPr bwMode="auto">
              <a:xfrm>
                <a:off x="3133" y="285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18" name="Oval 1030"/>
              <p:cNvSpPr>
                <a:spLocks noChangeArrowheads="1"/>
              </p:cNvSpPr>
              <p:nvPr/>
            </p:nvSpPr>
            <p:spPr bwMode="auto">
              <a:xfrm>
                <a:off x="3133" y="285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19" name="Oval 1031"/>
              <p:cNvSpPr>
                <a:spLocks noChangeArrowheads="1"/>
              </p:cNvSpPr>
              <p:nvPr/>
            </p:nvSpPr>
            <p:spPr bwMode="auto">
              <a:xfrm>
                <a:off x="4419" y="284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20" name="Oval 1032"/>
              <p:cNvSpPr>
                <a:spLocks noChangeArrowheads="1"/>
              </p:cNvSpPr>
              <p:nvPr/>
            </p:nvSpPr>
            <p:spPr bwMode="auto">
              <a:xfrm>
                <a:off x="4419" y="284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21" name="Oval 1033"/>
              <p:cNvSpPr>
                <a:spLocks noChangeArrowheads="1"/>
              </p:cNvSpPr>
              <p:nvPr/>
            </p:nvSpPr>
            <p:spPr bwMode="auto">
              <a:xfrm>
                <a:off x="3271" y="267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22" name="Oval 1034"/>
              <p:cNvSpPr>
                <a:spLocks noChangeArrowheads="1"/>
              </p:cNvSpPr>
              <p:nvPr/>
            </p:nvSpPr>
            <p:spPr bwMode="auto">
              <a:xfrm>
                <a:off x="3271" y="267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23" name="Oval 1035"/>
              <p:cNvSpPr>
                <a:spLocks noChangeArrowheads="1"/>
              </p:cNvSpPr>
              <p:nvPr/>
            </p:nvSpPr>
            <p:spPr bwMode="auto">
              <a:xfrm>
                <a:off x="3215" y="230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24" name="Oval 1036"/>
              <p:cNvSpPr>
                <a:spLocks noChangeArrowheads="1"/>
              </p:cNvSpPr>
              <p:nvPr/>
            </p:nvSpPr>
            <p:spPr bwMode="auto">
              <a:xfrm>
                <a:off x="3215" y="230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25" name="Oval 1037"/>
              <p:cNvSpPr>
                <a:spLocks noChangeArrowheads="1"/>
              </p:cNvSpPr>
              <p:nvPr/>
            </p:nvSpPr>
            <p:spPr bwMode="auto">
              <a:xfrm>
                <a:off x="3200" y="374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26" name="Oval 1038"/>
              <p:cNvSpPr>
                <a:spLocks noChangeArrowheads="1"/>
              </p:cNvSpPr>
              <p:nvPr/>
            </p:nvSpPr>
            <p:spPr bwMode="auto">
              <a:xfrm>
                <a:off x="3200" y="374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27" name="Oval 1039"/>
              <p:cNvSpPr>
                <a:spLocks noChangeArrowheads="1"/>
              </p:cNvSpPr>
              <p:nvPr/>
            </p:nvSpPr>
            <p:spPr bwMode="auto">
              <a:xfrm>
                <a:off x="3964" y="344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28" name="Oval 1040"/>
              <p:cNvSpPr>
                <a:spLocks noChangeArrowheads="1"/>
              </p:cNvSpPr>
              <p:nvPr/>
            </p:nvSpPr>
            <p:spPr bwMode="auto">
              <a:xfrm>
                <a:off x="3964" y="344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29" name="Oval 1041"/>
              <p:cNvSpPr>
                <a:spLocks noChangeArrowheads="1"/>
              </p:cNvSpPr>
              <p:nvPr/>
            </p:nvSpPr>
            <p:spPr bwMode="auto">
              <a:xfrm>
                <a:off x="4012" y="262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30" name="Oval 1042"/>
              <p:cNvSpPr>
                <a:spLocks noChangeArrowheads="1"/>
              </p:cNvSpPr>
              <p:nvPr/>
            </p:nvSpPr>
            <p:spPr bwMode="auto">
              <a:xfrm>
                <a:off x="4012" y="262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31" name="Oval 1043"/>
              <p:cNvSpPr>
                <a:spLocks noChangeArrowheads="1"/>
              </p:cNvSpPr>
              <p:nvPr/>
            </p:nvSpPr>
            <p:spPr bwMode="auto">
              <a:xfrm>
                <a:off x="3000" y="247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32" name="Oval 1044"/>
              <p:cNvSpPr>
                <a:spLocks noChangeArrowheads="1"/>
              </p:cNvSpPr>
              <p:nvPr/>
            </p:nvSpPr>
            <p:spPr bwMode="auto">
              <a:xfrm>
                <a:off x="3000" y="247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33" name="Oval 1045"/>
              <p:cNvSpPr>
                <a:spLocks noChangeArrowheads="1"/>
              </p:cNvSpPr>
              <p:nvPr/>
            </p:nvSpPr>
            <p:spPr bwMode="auto">
              <a:xfrm>
                <a:off x="4436" y="283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34" name="Oval 1046"/>
              <p:cNvSpPr>
                <a:spLocks noChangeArrowheads="1"/>
              </p:cNvSpPr>
              <p:nvPr/>
            </p:nvSpPr>
            <p:spPr bwMode="auto">
              <a:xfrm>
                <a:off x="4436" y="283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35" name="Oval 1047"/>
              <p:cNvSpPr>
                <a:spLocks noChangeArrowheads="1"/>
              </p:cNvSpPr>
              <p:nvPr/>
            </p:nvSpPr>
            <p:spPr bwMode="auto">
              <a:xfrm>
                <a:off x="3276" y="320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36" name="Oval 1048"/>
              <p:cNvSpPr>
                <a:spLocks noChangeArrowheads="1"/>
              </p:cNvSpPr>
              <p:nvPr/>
            </p:nvSpPr>
            <p:spPr bwMode="auto">
              <a:xfrm>
                <a:off x="3276" y="320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37" name="Oval 1049"/>
              <p:cNvSpPr>
                <a:spLocks noChangeArrowheads="1"/>
              </p:cNvSpPr>
              <p:nvPr/>
            </p:nvSpPr>
            <p:spPr bwMode="auto">
              <a:xfrm>
                <a:off x="3895" y="327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38" name="Oval 1050"/>
              <p:cNvSpPr>
                <a:spLocks noChangeArrowheads="1"/>
              </p:cNvSpPr>
              <p:nvPr/>
            </p:nvSpPr>
            <p:spPr bwMode="auto">
              <a:xfrm>
                <a:off x="3895" y="327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39" name="Oval 1051"/>
              <p:cNvSpPr>
                <a:spLocks noChangeArrowheads="1"/>
              </p:cNvSpPr>
              <p:nvPr/>
            </p:nvSpPr>
            <p:spPr bwMode="auto">
              <a:xfrm>
                <a:off x="4325" y="282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40" name="Oval 1052"/>
              <p:cNvSpPr>
                <a:spLocks noChangeArrowheads="1"/>
              </p:cNvSpPr>
              <p:nvPr/>
            </p:nvSpPr>
            <p:spPr bwMode="auto">
              <a:xfrm>
                <a:off x="4325" y="282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41" name="Oval 1053"/>
              <p:cNvSpPr>
                <a:spLocks noChangeArrowheads="1"/>
              </p:cNvSpPr>
              <p:nvPr/>
            </p:nvSpPr>
            <p:spPr bwMode="auto">
              <a:xfrm>
                <a:off x="3151" y="355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42" name="Oval 1054"/>
              <p:cNvSpPr>
                <a:spLocks noChangeArrowheads="1"/>
              </p:cNvSpPr>
              <p:nvPr/>
            </p:nvSpPr>
            <p:spPr bwMode="auto">
              <a:xfrm>
                <a:off x="3151" y="355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43" name="Oval 1055"/>
              <p:cNvSpPr>
                <a:spLocks noChangeArrowheads="1"/>
              </p:cNvSpPr>
              <p:nvPr/>
            </p:nvSpPr>
            <p:spPr bwMode="auto">
              <a:xfrm>
                <a:off x="3242" y="372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44" name="Oval 1056"/>
              <p:cNvSpPr>
                <a:spLocks noChangeArrowheads="1"/>
              </p:cNvSpPr>
              <p:nvPr/>
            </p:nvSpPr>
            <p:spPr bwMode="auto">
              <a:xfrm>
                <a:off x="3242" y="372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45" name="Oval 1057"/>
              <p:cNvSpPr>
                <a:spLocks noChangeArrowheads="1"/>
              </p:cNvSpPr>
              <p:nvPr/>
            </p:nvSpPr>
            <p:spPr bwMode="auto">
              <a:xfrm>
                <a:off x="3121" y="277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46" name="Oval 1058"/>
              <p:cNvSpPr>
                <a:spLocks noChangeArrowheads="1"/>
              </p:cNvSpPr>
              <p:nvPr/>
            </p:nvSpPr>
            <p:spPr bwMode="auto">
              <a:xfrm>
                <a:off x="3121" y="277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47" name="Oval 1059"/>
              <p:cNvSpPr>
                <a:spLocks noChangeArrowheads="1"/>
              </p:cNvSpPr>
              <p:nvPr/>
            </p:nvSpPr>
            <p:spPr bwMode="auto">
              <a:xfrm>
                <a:off x="3054" y="309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48" name="Oval 1060"/>
              <p:cNvSpPr>
                <a:spLocks noChangeArrowheads="1"/>
              </p:cNvSpPr>
              <p:nvPr/>
            </p:nvSpPr>
            <p:spPr bwMode="auto">
              <a:xfrm>
                <a:off x="3054" y="309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49" name="Oval 1061"/>
              <p:cNvSpPr>
                <a:spLocks noChangeArrowheads="1"/>
              </p:cNvSpPr>
              <p:nvPr/>
            </p:nvSpPr>
            <p:spPr bwMode="auto">
              <a:xfrm>
                <a:off x="3315" y="287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50" name="Oval 1062"/>
              <p:cNvSpPr>
                <a:spLocks noChangeArrowheads="1"/>
              </p:cNvSpPr>
              <p:nvPr/>
            </p:nvSpPr>
            <p:spPr bwMode="auto">
              <a:xfrm>
                <a:off x="3315" y="287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51" name="Oval 1063"/>
              <p:cNvSpPr>
                <a:spLocks noChangeArrowheads="1"/>
              </p:cNvSpPr>
              <p:nvPr/>
            </p:nvSpPr>
            <p:spPr bwMode="auto">
              <a:xfrm>
                <a:off x="3292" y="368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52" name="Oval 1064"/>
              <p:cNvSpPr>
                <a:spLocks noChangeArrowheads="1"/>
              </p:cNvSpPr>
              <p:nvPr/>
            </p:nvSpPr>
            <p:spPr bwMode="auto">
              <a:xfrm>
                <a:off x="3292" y="368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53" name="Oval 1065"/>
              <p:cNvSpPr>
                <a:spLocks noChangeArrowheads="1"/>
              </p:cNvSpPr>
              <p:nvPr/>
            </p:nvSpPr>
            <p:spPr bwMode="auto">
              <a:xfrm>
                <a:off x="3082" y="287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54" name="Oval 1066"/>
              <p:cNvSpPr>
                <a:spLocks noChangeArrowheads="1"/>
              </p:cNvSpPr>
              <p:nvPr/>
            </p:nvSpPr>
            <p:spPr bwMode="auto">
              <a:xfrm>
                <a:off x="3082" y="287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55" name="Oval 1067"/>
              <p:cNvSpPr>
                <a:spLocks noChangeArrowheads="1"/>
              </p:cNvSpPr>
              <p:nvPr/>
            </p:nvSpPr>
            <p:spPr bwMode="auto">
              <a:xfrm>
                <a:off x="4447" y="287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56" name="Oval 1068"/>
              <p:cNvSpPr>
                <a:spLocks noChangeArrowheads="1"/>
              </p:cNvSpPr>
              <p:nvPr/>
            </p:nvSpPr>
            <p:spPr bwMode="auto">
              <a:xfrm>
                <a:off x="4447" y="287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57" name="Oval 1069"/>
              <p:cNvSpPr>
                <a:spLocks noChangeArrowheads="1"/>
              </p:cNvSpPr>
              <p:nvPr/>
            </p:nvSpPr>
            <p:spPr bwMode="auto">
              <a:xfrm>
                <a:off x="4261" y="295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58" name="Oval 1070"/>
              <p:cNvSpPr>
                <a:spLocks noChangeArrowheads="1"/>
              </p:cNvSpPr>
              <p:nvPr/>
            </p:nvSpPr>
            <p:spPr bwMode="auto">
              <a:xfrm>
                <a:off x="4261" y="295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59" name="Oval 1071"/>
              <p:cNvSpPr>
                <a:spLocks noChangeArrowheads="1"/>
              </p:cNvSpPr>
              <p:nvPr/>
            </p:nvSpPr>
            <p:spPr bwMode="auto">
              <a:xfrm>
                <a:off x="4266" y="286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60" name="Oval 1072"/>
              <p:cNvSpPr>
                <a:spLocks noChangeArrowheads="1"/>
              </p:cNvSpPr>
              <p:nvPr/>
            </p:nvSpPr>
            <p:spPr bwMode="auto">
              <a:xfrm>
                <a:off x="4266" y="286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61" name="Oval 1073"/>
              <p:cNvSpPr>
                <a:spLocks noChangeArrowheads="1"/>
              </p:cNvSpPr>
              <p:nvPr/>
            </p:nvSpPr>
            <p:spPr bwMode="auto">
              <a:xfrm>
                <a:off x="2967" y="234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62" name="Oval 1074"/>
              <p:cNvSpPr>
                <a:spLocks noChangeArrowheads="1"/>
              </p:cNvSpPr>
              <p:nvPr/>
            </p:nvSpPr>
            <p:spPr bwMode="auto">
              <a:xfrm>
                <a:off x="2967" y="234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63" name="Oval 1075"/>
              <p:cNvSpPr>
                <a:spLocks noChangeArrowheads="1"/>
              </p:cNvSpPr>
              <p:nvPr/>
            </p:nvSpPr>
            <p:spPr bwMode="auto">
              <a:xfrm>
                <a:off x="3194" y="257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64" name="Oval 1076"/>
              <p:cNvSpPr>
                <a:spLocks noChangeArrowheads="1"/>
              </p:cNvSpPr>
              <p:nvPr/>
            </p:nvSpPr>
            <p:spPr bwMode="auto">
              <a:xfrm>
                <a:off x="3194" y="257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65" name="Oval 1077"/>
              <p:cNvSpPr>
                <a:spLocks noChangeArrowheads="1"/>
              </p:cNvSpPr>
              <p:nvPr/>
            </p:nvSpPr>
            <p:spPr bwMode="auto">
              <a:xfrm>
                <a:off x="3008" y="320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66" name="Oval 1078"/>
              <p:cNvSpPr>
                <a:spLocks noChangeArrowheads="1"/>
              </p:cNvSpPr>
              <p:nvPr/>
            </p:nvSpPr>
            <p:spPr bwMode="auto">
              <a:xfrm>
                <a:off x="3008" y="320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67" name="Oval 1079"/>
              <p:cNvSpPr>
                <a:spLocks noChangeArrowheads="1"/>
              </p:cNvSpPr>
              <p:nvPr/>
            </p:nvSpPr>
            <p:spPr bwMode="auto">
              <a:xfrm>
                <a:off x="3369" y="31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68" name="Oval 1080"/>
              <p:cNvSpPr>
                <a:spLocks noChangeArrowheads="1"/>
              </p:cNvSpPr>
              <p:nvPr/>
            </p:nvSpPr>
            <p:spPr bwMode="auto">
              <a:xfrm>
                <a:off x="3369" y="316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69" name="Oval 1081"/>
              <p:cNvSpPr>
                <a:spLocks noChangeArrowheads="1"/>
              </p:cNvSpPr>
              <p:nvPr/>
            </p:nvSpPr>
            <p:spPr bwMode="auto">
              <a:xfrm>
                <a:off x="3906" y="249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70" name="Oval 1082"/>
              <p:cNvSpPr>
                <a:spLocks noChangeArrowheads="1"/>
              </p:cNvSpPr>
              <p:nvPr/>
            </p:nvSpPr>
            <p:spPr bwMode="auto">
              <a:xfrm>
                <a:off x="3906" y="249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71" name="Oval 1083"/>
              <p:cNvSpPr>
                <a:spLocks noChangeArrowheads="1"/>
              </p:cNvSpPr>
              <p:nvPr/>
            </p:nvSpPr>
            <p:spPr bwMode="auto">
              <a:xfrm>
                <a:off x="3234" y="299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72" name="Oval 1084"/>
              <p:cNvSpPr>
                <a:spLocks noChangeArrowheads="1"/>
              </p:cNvSpPr>
              <p:nvPr/>
            </p:nvSpPr>
            <p:spPr bwMode="auto">
              <a:xfrm>
                <a:off x="3234" y="299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73" name="Oval 1085"/>
              <p:cNvSpPr>
                <a:spLocks noChangeArrowheads="1"/>
              </p:cNvSpPr>
              <p:nvPr/>
            </p:nvSpPr>
            <p:spPr bwMode="auto">
              <a:xfrm>
                <a:off x="2994" y="305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74" name="Oval 1086"/>
              <p:cNvSpPr>
                <a:spLocks noChangeArrowheads="1"/>
              </p:cNvSpPr>
              <p:nvPr/>
            </p:nvSpPr>
            <p:spPr bwMode="auto">
              <a:xfrm>
                <a:off x="2994" y="305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75" name="Oval 1087"/>
              <p:cNvSpPr>
                <a:spLocks noChangeArrowheads="1"/>
              </p:cNvSpPr>
              <p:nvPr/>
            </p:nvSpPr>
            <p:spPr bwMode="auto">
              <a:xfrm>
                <a:off x="3141" y="285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76" name="Oval 1088"/>
              <p:cNvSpPr>
                <a:spLocks noChangeArrowheads="1"/>
              </p:cNvSpPr>
              <p:nvPr/>
            </p:nvSpPr>
            <p:spPr bwMode="auto">
              <a:xfrm>
                <a:off x="3141" y="285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77" name="Oval 1089"/>
              <p:cNvSpPr>
                <a:spLocks noChangeArrowheads="1"/>
              </p:cNvSpPr>
              <p:nvPr/>
            </p:nvSpPr>
            <p:spPr bwMode="auto">
              <a:xfrm>
                <a:off x="3794" y="302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78" name="Oval 1090"/>
              <p:cNvSpPr>
                <a:spLocks noChangeArrowheads="1"/>
              </p:cNvSpPr>
              <p:nvPr/>
            </p:nvSpPr>
            <p:spPr bwMode="auto">
              <a:xfrm>
                <a:off x="3794" y="302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79" name="Oval 1091"/>
              <p:cNvSpPr>
                <a:spLocks noChangeArrowheads="1"/>
              </p:cNvSpPr>
              <p:nvPr/>
            </p:nvSpPr>
            <p:spPr bwMode="auto">
              <a:xfrm>
                <a:off x="3954" y="257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80" name="Oval 1092"/>
              <p:cNvSpPr>
                <a:spLocks noChangeArrowheads="1"/>
              </p:cNvSpPr>
              <p:nvPr/>
            </p:nvSpPr>
            <p:spPr bwMode="auto">
              <a:xfrm>
                <a:off x="3954" y="257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81" name="Oval 1093"/>
              <p:cNvSpPr>
                <a:spLocks noChangeArrowheads="1"/>
              </p:cNvSpPr>
              <p:nvPr/>
            </p:nvSpPr>
            <p:spPr bwMode="auto">
              <a:xfrm>
                <a:off x="3096" y="305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82" name="Oval 1094"/>
              <p:cNvSpPr>
                <a:spLocks noChangeArrowheads="1"/>
              </p:cNvSpPr>
              <p:nvPr/>
            </p:nvSpPr>
            <p:spPr bwMode="auto">
              <a:xfrm>
                <a:off x="3096" y="305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83" name="Oval 1095"/>
              <p:cNvSpPr>
                <a:spLocks noChangeArrowheads="1"/>
              </p:cNvSpPr>
              <p:nvPr/>
            </p:nvSpPr>
            <p:spPr bwMode="auto">
              <a:xfrm>
                <a:off x="3301" y="312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84" name="Oval 1096"/>
              <p:cNvSpPr>
                <a:spLocks noChangeArrowheads="1"/>
              </p:cNvSpPr>
              <p:nvPr/>
            </p:nvSpPr>
            <p:spPr bwMode="auto">
              <a:xfrm>
                <a:off x="3301" y="312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85" name="Oval 1097"/>
              <p:cNvSpPr>
                <a:spLocks noChangeArrowheads="1"/>
              </p:cNvSpPr>
              <p:nvPr/>
            </p:nvSpPr>
            <p:spPr bwMode="auto">
              <a:xfrm>
                <a:off x="4337" y="279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86" name="Oval 1098"/>
              <p:cNvSpPr>
                <a:spLocks noChangeArrowheads="1"/>
              </p:cNvSpPr>
              <p:nvPr/>
            </p:nvSpPr>
            <p:spPr bwMode="auto">
              <a:xfrm>
                <a:off x="4337" y="279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87" name="Oval 1099"/>
              <p:cNvSpPr>
                <a:spLocks noChangeArrowheads="1"/>
              </p:cNvSpPr>
              <p:nvPr/>
            </p:nvSpPr>
            <p:spPr bwMode="auto">
              <a:xfrm>
                <a:off x="2931" y="208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88" name="Oval 1100"/>
              <p:cNvSpPr>
                <a:spLocks noChangeArrowheads="1"/>
              </p:cNvSpPr>
              <p:nvPr/>
            </p:nvSpPr>
            <p:spPr bwMode="auto">
              <a:xfrm>
                <a:off x="2931" y="208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89" name="Oval 1101"/>
              <p:cNvSpPr>
                <a:spLocks noChangeArrowheads="1"/>
              </p:cNvSpPr>
              <p:nvPr/>
            </p:nvSpPr>
            <p:spPr bwMode="auto">
              <a:xfrm>
                <a:off x="4171" y="263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90" name="Oval 1102"/>
              <p:cNvSpPr>
                <a:spLocks noChangeArrowheads="1"/>
              </p:cNvSpPr>
              <p:nvPr/>
            </p:nvSpPr>
            <p:spPr bwMode="auto">
              <a:xfrm>
                <a:off x="4171" y="263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91" name="Oval 1103"/>
              <p:cNvSpPr>
                <a:spLocks noChangeArrowheads="1"/>
              </p:cNvSpPr>
              <p:nvPr/>
            </p:nvSpPr>
            <p:spPr bwMode="auto">
              <a:xfrm>
                <a:off x="3185" y="21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92" name="Oval 1104"/>
              <p:cNvSpPr>
                <a:spLocks noChangeArrowheads="1"/>
              </p:cNvSpPr>
              <p:nvPr/>
            </p:nvSpPr>
            <p:spPr bwMode="auto">
              <a:xfrm>
                <a:off x="3185" y="219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93" name="Oval 1105"/>
              <p:cNvSpPr>
                <a:spLocks noChangeArrowheads="1"/>
              </p:cNvSpPr>
              <p:nvPr/>
            </p:nvSpPr>
            <p:spPr bwMode="auto">
              <a:xfrm>
                <a:off x="3022" y="202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94" name="Oval 1106"/>
              <p:cNvSpPr>
                <a:spLocks noChangeArrowheads="1"/>
              </p:cNvSpPr>
              <p:nvPr/>
            </p:nvSpPr>
            <p:spPr bwMode="auto">
              <a:xfrm>
                <a:off x="3022" y="202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95" name="Oval 1107"/>
              <p:cNvSpPr>
                <a:spLocks noChangeArrowheads="1"/>
              </p:cNvSpPr>
              <p:nvPr/>
            </p:nvSpPr>
            <p:spPr bwMode="auto">
              <a:xfrm>
                <a:off x="3343" y="293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96" name="Oval 1108"/>
              <p:cNvSpPr>
                <a:spLocks noChangeArrowheads="1"/>
              </p:cNvSpPr>
              <p:nvPr/>
            </p:nvSpPr>
            <p:spPr bwMode="auto">
              <a:xfrm>
                <a:off x="3343" y="293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97" name="Oval 1109"/>
              <p:cNvSpPr>
                <a:spLocks noChangeArrowheads="1"/>
              </p:cNvSpPr>
              <p:nvPr/>
            </p:nvSpPr>
            <p:spPr bwMode="auto">
              <a:xfrm>
                <a:off x="4302" y="271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98" name="Oval 1110"/>
              <p:cNvSpPr>
                <a:spLocks noChangeArrowheads="1"/>
              </p:cNvSpPr>
              <p:nvPr/>
            </p:nvSpPr>
            <p:spPr bwMode="auto">
              <a:xfrm>
                <a:off x="4302" y="271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99" name="Oval 1111"/>
              <p:cNvSpPr>
                <a:spLocks noChangeArrowheads="1"/>
              </p:cNvSpPr>
              <p:nvPr/>
            </p:nvSpPr>
            <p:spPr bwMode="auto">
              <a:xfrm>
                <a:off x="3959" y="243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00" name="Oval 1112"/>
              <p:cNvSpPr>
                <a:spLocks noChangeArrowheads="1"/>
              </p:cNvSpPr>
              <p:nvPr/>
            </p:nvSpPr>
            <p:spPr bwMode="auto">
              <a:xfrm>
                <a:off x="3959" y="243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01" name="Oval 1113"/>
              <p:cNvSpPr>
                <a:spLocks noChangeArrowheads="1"/>
              </p:cNvSpPr>
              <p:nvPr/>
            </p:nvSpPr>
            <p:spPr bwMode="auto">
              <a:xfrm>
                <a:off x="3920" y="252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02" name="Oval 1114"/>
              <p:cNvSpPr>
                <a:spLocks noChangeArrowheads="1"/>
              </p:cNvSpPr>
              <p:nvPr/>
            </p:nvSpPr>
            <p:spPr bwMode="auto">
              <a:xfrm>
                <a:off x="3920" y="252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03" name="Oval 1115"/>
              <p:cNvSpPr>
                <a:spLocks noChangeArrowheads="1"/>
              </p:cNvSpPr>
              <p:nvPr/>
            </p:nvSpPr>
            <p:spPr bwMode="auto">
              <a:xfrm>
                <a:off x="3264" y="235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04" name="Oval 1116"/>
              <p:cNvSpPr>
                <a:spLocks noChangeArrowheads="1"/>
              </p:cNvSpPr>
              <p:nvPr/>
            </p:nvSpPr>
            <p:spPr bwMode="auto">
              <a:xfrm>
                <a:off x="3264" y="235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05" name="Oval 1117"/>
              <p:cNvSpPr>
                <a:spLocks noChangeArrowheads="1"/>
              </p:cNvSpPr>
              <p:nvPr/>
            </p:nvSpPr>
            <p:spPr bwMode="auto">
              <a:xfrm>
                <a:off x="2944" y="326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06" name="Oval 1118"/>
              <p:cNvSpPr>
                <a:spLocks noChangeArrowheads="1"/>
              </p:cNvSpPr>
              <p:nvPr/>
            </p:nvSpPr>
            <p:spPr bwMode="auto">
              <a:xfrm>
                <a:off x="2944" y="326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07" name="Oval 1119"/>
              <p:cNvSpPr>
                <a:spLocks noChangeArrowheads="1"/>
              </p:cNvSpPr>
              <p:nvPr/>
            </p:nvSpPr>
            <p:spPr bwMode="auto">
              <a:xfrm>
                <a:off x="3887" y="335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08" name="Oval 1120"/>
              <p:cNvSpPr>
                <a:spLocks noChangeArrowheads="1"/>
              </p:cNvSpPr>
              <p:nvPr/>
            </p:nvSpPr>
            <p:spPr bwMode="auto">
              <a:xfrm>
                <a:off x="3887" y="335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09" name="Oval 1121"/>
              <p:cNvSpPr>
                <a:spLocks noChangeArrowheads="1"/>
              </p:cNvSpPr>
              <p:nvPr/>
            </p:nvSpPr>
            <p:spPr bwMode="auto">
              <a:xfrm>
                <a:off x="4037" y="314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10" name="Oval 1122"/>
              <p:cNvSpPr>
                <a:spLocks noChangeArrowheads="1"/>
              </p:cNvSpPr>
              <p:nvPr/>
            </p:nvSpPr>
            <p:spPr bwMode="auto">
              <a:xfrm>
                <a:off x="4037" y="314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11" name="Oval 1123"/>
              <p:cNvSpPr>
                <a:spLocks noChangeArrowheads="1"/>
              </p:cNvSpPr>
              <p:nvPr/>
            </p:nvSpPr>
            <p:spPr bwMode="auto">
              <a:xfrm>
                <a:off x="3099" y="232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12" name="Oval 1124"/>
              <p:cNvSpPr>
                <a:spLocks noChangeArrowheads="1"/>
              </p:cNvSpPr>
              <p:nvPr/>
            </p:nvSpPr>
            <p:spPr bwMode="auto">
              <a:xfrm>
                <a:off x="3099" y="232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13" name="Oval 1125"/>
              <p:cNvSpPr>
                <a:spLocks noChangeArrowheads="1"/>
              </p:cNvSpPr>
              <p:nvPr/>
            </p:nvSpPr>
            <p:spPr bwMode="auto">
              <a:xfrm>
                <a:off x="3366" y="329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14" name="Oval 1126"/>
              <p:cNvSpPr>
                <a:spLocks noChangeArrowheads="1"/>
              </p:cNvSpPr>
              <p:nvPr/>
            </p:nvSpPr>
            <p:spPr bwMode="auto">
              <a:xfrm>
                <a:off x="3366" y="329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15" name="Oval 1127"/>
              <p:cNvSpPr>
                <a:spLocks noChangeArrowheads="1"/>
              </p:cNvSpPr>
              <p:nvPr/>
            </p:nvSpPr>
            <p:spPr bwMode="auto">
              <a:xfrm>
                <a:off x="3225" y="264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16" name="Oval 1128"/>
              <p:cNvSpPr>
                <a:spLocks noChangeArrowheads="1"/>
              </p:cNvSpPr>
              <p:nvPr/>
            </p:nvSpPr>
            <p:spPr bwMode="auto">
              <a:xfrm>
                <a:off x="3225" y="264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17" name="Oval 1129"/>
              <p:cNvSpPr>
                <a:spLocks noChangeArrowheads="1"/>
              </p:cNvSpPr>
              <p:nvPr/>
            </p:nvSpPr>
            <p:spPr bwMode="auto">
              <a:xfrm>
                <a:off x="3928" y="319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18" name="Oval 1130"/>
              <p:cNvSpPr>
                <a:spLocks noChangeArrowheads="1"/>
              </p:cNvSpPr>
              <p:nvPr/>
            </p:nvSpPr>
            <p:spPr bwMode="auto">
              <a:xfrm>
                <a:off x="3928" y="319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19" name="Oval 1131"/>
              <p:cNvSpPr>
                <a:spLocks noChangeArrowheads="1"/>
              </p:cNvSpPr>
              <p:nvPr/>
            </p:nvSpPr>
            <p:spPr bwMode="auto">
              <a:xfrm>
                <a:off x="3873" y="324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20" name="Oval 1132"/>
              <p:cNvSpPr>
                <a:spLocks noChangeArrowheads="1"/>
              </p:cNvSpPr>
              <p:nvPr/>
            </p:nvSpPr>
            <p:spPr bwMode="auto">
              <a:xfrm>
                <a:off x="3873" y="324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21" name="Oval 1133"/>
              <p:cNvSpPr>
                <a:spLocks noChangeArrowheads="1"/>
              </p:cNvSpPr>
              <p:nvPr/>
            </p:nvSpPr>
            <p:spPr bwMode="auto">
              <a:xfrm>
                <a:off x="3176" y="293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22" name="Oval 1134"/>
              <p:cNvSpPr>
                <a:spLocks noChangeArrowheads="1"/>
              </p:cNvSpPr>
              <p:nvPr/>
            </p:nvSpPr>
            <p:spPr bwMode="auto">
              <a:xfrm>
                <a:off x="3176" y="293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23" name="Oval 1135"/>
              <p:cNvSpPr>
                <a:spLocks noChangeArrowheads="1"/>
              </p:cNvSpPr>
              <p:nvPr/>
            </p:nvSpPr>
            <p:spPr bwMode="auto">
              <a:xfrm>
                <a:off x="3239" y="326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24" name="Oval 1136"/>
              <p:cNvSpPr>
                <a:spLocks noChangeArrowheads="1"/>
              </p:cNvSpPr>
              <p:nvPr/>
            </p:nvSpPr>
            <p:spPr bwMode="auto">
              <a:xfrm>
                <a:off x="3239" y="326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25" name="Oval 1137"/>
              <p:cNvSpPr>
                <a:spLocks noChangeArrowheads="1"/>
              </p:cNvSpPr>
              <p:nvPr/>
            </p:nvSpPr>
            <p:spPr bwMode="auto">
              <a:xfrm>
                <a:off x="4262" y="296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26" name="Oval 1138"/>
              <p:cNvSpPr>
                <a:spLocks noChangeArrowheads="1"/>
              </p:cNvSpPr>
              <p:nvPr/>
            </p:nvSpPr>
            <p:spPr bwMode="auto">
              <a:xfrm>
                <a:off x="4262" y="296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27" name="Oval 1139"/>
              <p:cNvSpPr>
                <a:spLocks noChangeArrowheads="1"/>
              </p:cNvSpPr>
              <p:nvPr/>
            </p:nvSpPr>
            <p:spPr bwMode="auto">
              <a:xfrm>
                <a:off x="4021" y="290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28" name="Oval 1140"/>
              <p:cNvSpPr>
                <a:spLocks noChangeArrowheads="1"/>
              </p:cNvSpPr>
              <p:nvPr/>
            </p:nvSpPr>
            <p:spPr bwMode="auto">
              <a:xfrm>
                <a:off x="4021" y="290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29" name="Oval 1141"/>
              <p:cNvSpPr>
                <a:spLocks noChangeArrowheads="1"/>
              </p:cNvSpPr>
              <p:nvPr/>
            </p:nvSpPr>
            <p:spPr bwMode="auto">
              <a:xfrm>
                <a:off x="3321" y="364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30" name="Oval 1142"/>
              <p:cNvSpPr>
                <a:spLocks noChangeArrowheads="1"/>
              </p:cNvSpPr>
              <p:nvPr/>
            </p:nvSpPr>
            <p:spPr bwMode="auto">
              <a:xfrm>
                <a:off x="3320" y="364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31" name="Oval 1143"/>
              <p:cNvSpPr>
                <a:spLocks noChangeArrowheads="1"/>
              </p:cNvSpPr>
              <p:nvPr/>
            </p:nvSpPr>
            <p:spPr bwMode="auto">
              <a:xfrm>
                <a:off x="3109" y="261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32" name="Oval 1144"/>
              <p:cNvSpPr>
                <a:spLocks noChangeArrowheads="1"/>
              </p:cNvSpPr>
              <p:nvPr/>
            </p:nvSpPr>
            <p:spPr bwMode="auto">
              <a:xfrm>
                <a:off x="3109" y="261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33" name="Oval 1145"/>
              <p:cNvSpPr>
                <a:spLocks noChangeArrowheads="1"/>
              </p:cNvSpPr>
              <p:nvPr/>
            </p:nvSpPr>
            <p:spPr bwMode="auto">
              <a:xfrm>
                <a:off x="3139" y="261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34" name="Oval 1146"/>
              <p:cNvSpPr>
                <a:spLocks noChangeArrowheads="1"/>
              </p:cNvSpPr>
              <p:nvPr/>
            </p:nvSpPr>
            <p:spPr bwMode="auto">
              <a:xfrm>
                <a:off x="3139" y="261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35" name="Oval 1147"/>
              <p:cNvSpPr>
                <a:spLocks noChangeArrowheads="1"/>
              </p:cNvSpPr>
              <p:nvPr/>
            </p:nvSpPr>
            <p:spPr bwMode="auto">
              <a:xfrm>
                <a:off x="3963" y="267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36" name="Oval 1148"/>
              <p:cNvSpPr>
                <a:spLocks noChangeArrowheads="1"/>
              </p:cNvSpPr>
              <p:nvPr/>
            </p:nvSpPr>
            <p:spPr bwMode="auto">
              <a:xfrm>
                <a:off x="3963" y="267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37" name="Oval 1149"/>
              <p:cNvSpPr>
                <a:spLocks noChangeArrowheads="1"/>
              </p:cNvSpPr>
              <p:nvPr/>
            </p:nvSpPr>
            <p:spPr bwMode="auto">
              <a:xfrm>
                <a:off x="3226" y="329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38" name="Oval 1150"/>
              <p:cNvSpPr>
                <a:spLocks noChangeArrowheads="1"/>
              </p:cNvSpPr>
              <p:nvPr/>
            </p:nvSpPr>
            <p:spPr bwMode="auto">
              <a:xfrm>
                <a:off x="3226" y="329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39" name="Oval 1151"/>
              <p:cNvSpPr>
                <a:spLocks noChangeArrowheads="1"/>
              </p:cNvSpPr>
              <p:nvPr/>
            </p:nvSpPr>
            <p:spPr bwMode="auto">
              <a:xfrm>
                <a:off x="3979" y="337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40" name="Oval 1152"/>
              <p:cNvSpPr>
                <a:spLocks noChangeArrowheads="1"/>
              </p:cNvSpPr>
              <p:nvPr/>
            </p:nvSpPr>
            <p:spPr bwMode="auto">
              <a:xfrm>
                <a:off x="3979" y="337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41" name="Oval 1153"/>
              <p:cNvSpPr>
                <a:spLocks noChangeArrowheads="1"/>
              </p:cNvSpPr>
              <p:nvPr/>
            </p:nvSpPr>
            <p:spPr bwMode="auto">
              <a:xfrm>
                <a:off x="3859" y="321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42" name="Oval 1154"/>
              <p:cNvSpPr>
                <a:spLocks noChangeArrowheads="1"/>
              </p:cNvSpPr>
              <p:nvPr/>
            </p:nvSpPr>
            <p:spPr bwMode="auto">
              <a:xfrm>
                <a:off x="3859" y="321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43" name="Oval 1155"/>
              <p:cNvSpPr>
                <a:spLocks noChangeArrowheads="1"/>
              </p:cNvSpPr>
              <p:nvPr/>
            </p:nvSpPr>
            <p:spPr bwMode="auto">
              <a:xfrm>
                <a:off x="4024" y="298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44" name="Oval 1156"/>
              <p:cNvSpPr>
                <a:spLocks noChangeArrowheads="1"/>
              </p:cNvSpPr>
              <p:nvPr/>
            </p:nvSpPr>
            <p:spPr bwMode="auto">
              <a:xfrm>
                <a:off x="4024" y="298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45" name="Oval 1157"/>
              <p:cNvSpPr>
                <a:spLocks noChangeArrowheads="1"/>
              </p:cNvSpPr>
              <p:nvPr/>
            </p:nvSpPr>
            <p:spPr bwMode="auto">
              <a:xfrm>
                <a:off x="3196" y="374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46" name="Oval 1158"/>
              <p:cNvSpPr>
                <a:spLocks noChangeArrowheads="1"/>
              </p:cNvSpPr>
              <p:nvPr/>
            </p:nvSpPr>
            <p:spPr bwMode="auto">
              <a:xfrm>
                <a:off x="3196" y="374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47" name="Oval 1159"/>
              <p:cNvSpPr>
                <a:spLocks noChangeArrowheads="1"/>
              </p:cNvSpPr>
              <p:nvPr/>
            </p:nvSpPr>
            <p:spPr bwMode="auto">
              <a:xfrm>
                <a:off x="2913" y="267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48" name="Oval 1160"/>
              <p:cNvSpPr>
                <a:spLocks noChangeArrowheads="1"/>
              </p:cNvSpPr>
              <p:nvPr/>
            </p:nvSpPr>
            <p:spPr bwMode="auto">
              <a:xfrm>
                <a:off x="2913" y="267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49" name="Oval 1161"/>
              <p:cNvSpPr>
                <a:spLocks noChangeArrowheads="1"/>
              </p:cNvSpPr>
              <p:nvPr/>
            </p:nvSpPr>
            <p:spPr bwMode="auto">
              <a:xfrm>
                <a:off x="4207" y="269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50" name="Oval 1162"/>
              <p:cNvSpPr>
                <a:spLocks noChangeArrowheads="1"/>
              </p:cNvSpPr>
              <p:nvPr/>
            </p:nvSpPr>
            <p:spPr bwMode="auto">
              <a:xfrm>
                <a:off x="4207" y="269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51" name="Oval 1163"/>
              <p:cNvSpPr>
                <a:spLocks noChangeArrowheads="1"/>
              </p:cNvSpPr>
              <p:nvPr/>
            </p:nvSpPr>
            <p:spPr bwMode="auto">
              <a:xfrm>
                <a:off x="3953" y="244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52" name="Oval 1164"/>
              <p:cNvSpPr>
                <a:spLocks noChangeArrowheads="1"/>
              </p:cNvSpPr>
              <p:nvPr/>
            </p:nvSpPr>
            <p:spPr bwMode="auto">
              <a:xfrm>
                <a:off x="3953" y="244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53" name="Oval 1165"/>
              <p:cNvSpPr>
                <a:spLocks noChangeArrowheads="1"/>
              </p:cNvSpPr>
              <p:nvPr/>
            </p:nvSpPr>
            <p:spPr bwMode="auto">
              <a:xfrm>
                <a:off x="4407" y="289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54" name="Oval 1166"/>
              <p:cNvSpPr>
                <a:spLocks noChangeArrowheads="1"/>
              </p:cNvSpPr>
              <p:nvPr/>
            </p:nvSpPr>
            <p:spPr bwMode="auto">
              <a:xfrm>
                <a:off x="4407" y="289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55" name="Oval 1167"/>
              <p:cNvSpPr>
                <a:spLocks noChangeArrowheads="1"/>
              </p:cNvSpPr>
              <p:nvPr/>
            </p:nvSpPr>
            <p:spPr bwMode="auto">
              <a:xfrm>
                <a:off x="3159" y="299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56" name="Oval 1168"/>
              <p:cNvSpPr>
                <a:spLocks noChangeArrowheads="1"/>
              </p:cNvSpPr>
              <p:nvPr/>
            </p:nvSpPr>
            <p:spPr bwMode="auto">
              <a:xfrm>
                <a:off x="3159" y="299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57" name="Oval 1169"/>
              <p:cNvSpPr>
                <a:spLocks noChangeArrowheads="1"/>
              </p:cNvSpPr>
              <p:nvPr/>
            </p:nvSpPr>
            <p:spPr bwMode="auto">
              <a:xfrm>
                <a:off x="2859" y="263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58" name="Oval 1170"/>
              <p:cNvSpPr>
                <a:spLocks noChangeArrowheads="1"/>
              </p:cNvSpPr>
              <p:nvPr/>
            </p:nvSpPr>
            <p:spPr bwMode="auto">
              <a:xfrm>
                <a:off x="2859" y="263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59" name="Oval 1171"/>
              <p:cNvSpPr>
                <a:spLocks noChangeArrowheads="1"/>
              </p:cNvSpPr>
              <p:nvPr/>
            </p:nvSpPr>
            <p:spPr bwMode="auto">
              <a:xfrm>
                <a:off x="4340" y="288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60" name="Oval 1172"/>
              <p:cNvSpPr>
                <a:spLocks noChangeArrowheads="1"/>
              </p:cNvSpPr>
              <p:nvPr/>
            </p:nvSpPr>
            <p:spPr bwMode="auto">
              <a:xfrm>
                <a:off x="4340" y="288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61" name="Oval 1173"/>
              <p:cNvSpPr>
                <a:spLocks noChangeArrowheads="1"/>
              </p:cNvSpPr>
              <p:nvPr/>
            </p:nvSpPr>
            <p:spPr bwMode="auto">
              <a:xfrm>
                <a:off x="2998" y="278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62" name="Oval 1174"/>
              <p:cNvSpPr>
                <a:spLocks noChangeArrowheads="1"/>
              </p:cNvSpPr>
              <p:nvPr/>
            </p:nvSpPr>
            <p:spPr bwMode="auto">
              <a:xfrm>
                <a:off x="2998" y="278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63" name="Oval 1175"/>
              <p:cNvSpPr>
                <a:spLocks noChangeArrowheads="1"/>
              </p:cNvSpPr>
              <p:nvPr/>
            </p:nvSpPr>
            <p:spPr bwMode="auto">
              <a:xfrm>
                <a:off x="3841" y="316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64" name="Oval 1176"/>
              <p:cNvSpPr>
                <a:spLocks noChangeArrowheads="1"/>
              </p:cNvSpPr>
              <p:nvPr/>
            </p:nvSpPr>
            <p:spPr bwMode="auto">
              <a:xfrm>
                <a:off x="3841" y="31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65" name="Oval 1177"/>
              <p:cNvSpPr>
                <a:spLocks noChangeArrowheads="1"/>
              </p:cNvSpPr>
              <p:nvPr/>
            </p:nvSpPr>
            <p:spPr bwMode="auto">
              <a:xfrm>
                <a:off x="3091" y="275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66" name="Oval 1178"/>
              <p:cNvSpPr>
                <a:spLocks noChangeArrowheads="1"/>
              </p:cNvSpPr>
              <p:nvPr/>
            </p:nvSpPr>
            <p:spPr bwMode="auto">
              <a:xfrm>
                <a:off x="3091" y="275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67" name="Oval 1179"/>
              <p:cNvSpPr>
                <a:spLocks noChangeArrowheads="1"/>
              </p:cNvSpPr>
              <p:nvPr/>
            </p:nvSpPr>
            <p:spPr bwMode="auto">
              <a:xfrm>
                <a:off x="3341" y="314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68" name="Oval 1180"/>
              <p:cNvSpPr>
                <a:spLocks noChangeArrowheads="1"/>
              </p:cNvSpPr>
              <p:nvPr/>
            </p:nvSpPr>
            <p:spPr bwMode="auto">
              <a:xfrm>
                <a:off x="3341" y="314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69" name="Oval 1181"/>
              <p:cNvSpPr>
                <a:spLocks noChangeArrowheads="1"/>
              </p:cNvSpPr>
              <p:nvPr/>
            </p:nvSpPr>
            <p:spPr bwMode="auto">
              <a:xfrm>
                <a:off x="4255" y="291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70" name="Oval 1182"/>
              <p:cNvSpPr>
                <a:spLocks noChangeArrowheads="1"/>
              </p:cNvSpPr>
              <p:nvPr/>
            </p:nvSpPr>
            <p:spPr bwMode="auto">
              <a:xfrm>
                <a:off x="4255" y="291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71" name="Oval 1183"/>
              <p:cNvSpPr>
                <a:spLocks noChangeArrowheads="1"/>
              </p:cNvSpPr>
              <p:nvPr/>
            </p:nvSpPr>
            <p:spPr bwMode="auto">
              <a:xfrm>
                <a:off x="3160" y="289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72" name="Oval 1184"/>
              <p:cNvSpPr>
                <a:spLocks noChangeArrowheads="1"/>
              </p:cNvSpPr>
              <p:nvPr/>
            </p:nvSpPr>
            <p:spPr bwMode="auto">
              <a:xfrm>
                <a:off x="3160" y="289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73" name="Oval 1185"/>
              <p:cNvSpPr>
                <a:spLocks noChangeArrowheads="1"/>
              </p:cNvSpPr>
              <p:nvPr/>
            </p:nvSpPr>
            <p:spPr bwMode="auto">
              <a:xfrm>
                <a:off x="4411" y="287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74" name="Oval 1186"/>
              <p:cNvSpPr>
                <a:spLocks noChangeArrowheads="1"/>
              </p:cNvSpPr>
              <p:nvPr/>
            </p:nvSpPr>
            <p:spPr bwMode="auto">
              <a:xfrm>
                <a:off x="4411" y="287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75" name="Oval 1187"/>
              <p:cNvSpPr>
                <a:spLocks noChangeArrowheads="1"/>
              </p:cNvSpPr>
              <p:nvPr/>
            </p:nvSpPr>
            <p:spPr bwMode="auto">
              <a:xfrm>
                <a:off x="3948" y="249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76" name="Oval 1188"/>
              <p:cNvSpPr>
                <a:spLocks noChangeArrowheads="1"/>
              </p:cNvSpPr>
              <p:nvPr/>
            </p:nvSpPr>
            <p:spPr bwMode="auto">
              <a:xfrm>
                <a:off x="3948" y="249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77" name="Oval 1189"/>
              <p:cNvSpPr>
                <a:spLocks noChangeArrowheads="1"/>
              </p:cNvSpPr>
              <p:nvPr/>
            </p:nvSpPr>
            <p:spPr bwMode="auto">
              <a:xfrm>
                <a:off x="3205" y="20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78" name="Oval 1190"/>
              <p:cNvSpPr>
                <a:spLocks noChangeArrowheads="1"/>
              </p:cNvSpPr>
              <p:nvPr/>
            </p:nvSpPr>
            <p:spPr bwMode="auto">
              <a:xfrm>
                <a:off x="3205" y="209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79" name="Oval 1191"/>
              <p:cNvSpPr>
                <a:spLocks noChangeArrowheads="1"/>
              </p:cNvSpPr>
              <p:nvPr/>
            </p:nvSpPr>
            <p:spPr bwMode="auto">
              <a:xfrm>
                <a:off x="4286" y="284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80" name="Oval 1192"/>
              <p:cNvSpPr>
                <a:spLocks noChangeArrowheads="1"/>
              </p:cNvSpPr>
              <p:nvPr/>
            </p:nvSpPr>
            <p:spPr bwMode="auto">
              <a:xfrm>
                <a:off x="4286" y="284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81" name="Oval 1193"/>
              <p:cNvSpPr>
                <a:spLocks noChangeArrowheads="1"/>
              </p:cNvSpPr>
              <p:nvPr/>
            </p:nvSpPr>
            <p:spPr bwMode="auto">
              <a:xfrm>
                <a:off x="3244" y="278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82" name="Oval 1194"/>
              <p:cNvSpPr>
                <a:spLocks noChangeArrowheads="1"/>
              </p:cNvSpPr>
              <p:nvPr/>
            </p:nvSpPr>
            <p:spPr bwMode="auto">
              <a:xfrm>
                <a:off x="3244" y="278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83" name="Oval 1195"/>
              <p:cNvSpPr>
                <a:spLocks noChangeArrowheads="1"/>
              </p:cNvSpPr>
              <p:nvPr/>
            </p:nvSpPr>
            <p:spPr bwMode="auto">
              <a:xfrm>
                <a:off x="3957" y="240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84" name="Oval 1196"/>
              <p:cNvSpPr>
                <a:spLocks noChangeArrowheads="1"/>
              </p:cNvSpPr>
              <p:nvPr/>
            </p:nvSpPr>
            <p:spPr bwMode="auto">
              <a:xfrm>
                <a:off x="3957" y="240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85" name="Oval 1197"/>
              <p:cNvSpPr>
                <a:spLocks noChangeArrowheads="1"/>
              </p:cNvSpPr>
              <p:nvPr/>
            </p:nvSpPr>
            <p:spPr bwMode="auto">
              <a:xfrm>
                <a:off x="4312" y="277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86" name="Oval 1198"/>
              <p:cNvSpPr>
                <a:spLocks noChangeArrowheads="1"/>
              </p:cNvSpPr>
              <p:nvPr/>
            </p:nvSpPr>
            <p:spPr bwMode="auto">
              <a:xfrm>
                <a:off x="4312" y="277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87" name="Oval 1199"/>
              <p:cNvSpPr>
                <a:spLocks noChangeArrowheads="1"/>
              </p:cNvSpPr>
              <p:nvPr/>
            </p:nvSpPr>
            <p:spPr bwMode="auto">
              <a:xfrm>
                <a:off x="3804" y="286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88" name="Oval 1200"/>
              <p:cNvSpPr>
                <a:spLocks noChangeArrowheads="1"/>
              </p:cNvSpPr>
              <p:nvPr/>
            </p:nvSpPr>
            <p:spPr bwMode="auto">
              <a:xfrm>
                <a:off x="3804" y="286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89" name="Oval 1201"/>
              <p:cNvSpPr>
                <a:spLocks noChangeArrowheads="1"/>
              </p:cNvSpPr>
              <p:nvPr/>
            </p:nvSpPr>
            <p:spPr bwMode="auto">
              <a:xfrm>
                <a:off x="3967" y="341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90" name="Oval 1202"/>
              <p:cNvSpPr>
                <a:spLocks noChangeArrowheads="1"/>
              </p:cNvSpPr>
              <p:nvPr/>
            </p:nvSpPr>
            <p:spPr bwMode="auto">
              <a:xfrm>
                <a:off x="3967" y="341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91" name="Oval 1203"/>
              <p:cNvSpPr>
                <a:spLocks noChangeArrowheads="1"/>
              </p:cNvSpPr>
              <p:nvPr/>
            </p:nvSpPr>
            <p:spPr bwMode="auto">
              <a:xfrm>
                <a:off x="3201" y="263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92" name="Oval 1204"/>
              <p:cNvSpPr>
                <a:spLocks noChangeArrowheads="1"/>
              </p:cNvSpPr>
              <p:nvPr/>
            </p:nvSpPr>
            <p:spPr bwMode="auto">
              <a:xfrm>
                <a:off x="3201" y="263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93" name="Oval 1205"/>
              <p:cNvSpPr>
                <a:spLocks noChangeArrowheads="1"/>
              </p:cNvSpPr>
              <p:nvPr/>
            </p:nvSpPr>
            <p:spPr bwMode="auto">
              <a:xfrm>
                <a:off x="3146" y="258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94" name="Oval 1206"/>
              <p:cNvSpPr>
                <a:spLocks noChangeArrowheads="1"/>
              </p:cNvSpPr>
              <p:nvPr/>
            </p:nvSpPr>
            <p:spPr bwMode="auto">
              <a:xfrm>
                <a:off x="3146" y="258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95" name="Oval 1207"/>
              <p:cNvSpPr>
                <a:spLocks noChangeArrowheads="1"/>
              </p:cNvSpPr>
              <p:nvPr/>
            </p:nvSpPr>
            <p:spPr bwMode="auto">
              <a:xfrm>
                <a:off x="4021" y="295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96" name="Oval 1208"/>
              <p:cNvSpPr>
                <a:spLocks noChangeArrowheads="1"/>
              </p:cNvSpPr>
              <p:nvPr/>
            </p:nvSpPr>
            <p:spPr bwMode="auto">
              <a:xfrm>
                <a:off x="4021" y="295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97" name="Oval 1209"/>
              <p:cNvSpPr>
                <a:spLocks noChangeArrowheads="1"/>
              </p:cNvSpPr>
              <p:nvPr/>
            </p:nvSpPr>
            <p:spPr bwMode="auto">
              <a:xfrm>
                <a:off x="3152" y="274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3" name="Group 1411"/>
            <p:cNvGrpSpPr>
              <a:grpSpLocks/>
            </p:cNvGrpSpPr>
            <p:nvPr/>
          </p:nvGrpSpPr>
          <p:grpSpPr bwMode="auto">
            <a:xfrm>
              <a:off x="2834" y="2054"/>
              <a:ext cx="1668" cy="1791"/>
              <a:chOff x="2834" y="2054"/>
              <a:chExt cx="1668" cy="1791"/>
            </a:xfrm>
            <a:grpFill/>
          </p:grpSpPr>
          <p:sp>
            <p:nvSpPr>
              <p:cNvPr id="8498" name="Oval 1211"/>
              <p:cNvSpPr>
                <a:spLocks noChangeArrowheads="1"/>
              </p:cNvSpPr>
              <p:nvPr/>
            </p:nvSpPr>
            <p:spPr bwMode="auto">
              <a:xfrm>
                <a:off x="3152" y="274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99" name="Oval 1212"/>
              <p:cNvSpPr>
                <a:spLocks noChangeArrowheads="1"/>
              </p:cNvSpPr>
              <p:nvPr/>
            </p:nvSpPr>
            <p:spPr bwMode="auto">
              <a:xfrm>
                <a:off x="3111" y="271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00" name="Oval 1213"/>
              <p:cNvSpPr>
                <a:spLocks noChangeArrowheads="1"/>
              </p:cNvSpPr>
              <p:nvPr/>
            </p:nvSpPr>
            <p:spPr bwMode="auto">
              <a:xfrm>
                <a:off x="3111" y="271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01" name="Oval 1214"/>
              <p:cNvSpPr>
                <a:spLocks noChangeArrowheads="1"/>
              </p:cNvSpPr>
              <p:nvPr/>
            </p:nvSpPr>
            <p:spPr bwMode="auto">
              <a:xfrm>
                <a:off x="3831" y="314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02" name="Oval 1215"/>
              <p:cNvSpPr>
                <a:spLocks noChangeArrowheads="1"/>
              </p:cNvSpPr>
              <p:nvPr/>
            </p:nvSpPr>
            <p:spPr bwMode="auto">
              <a:xfrm>
                <a:off x="3831" y="314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03" name="Oval 1216"/>
              <p:cNvSpPr>
                <a:spLocks noChangeArrowheads="1"/>
              </p:cNvSpPr>
              <p:nvPr/>
            </p:nvSpPr>
            <p:spPr bwMode="auto">
              <a:xfrm>
                <a:off x="3899" y="29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04" name="Oval 1217"/>
              <p:cNvSpPr>
                <a:spLocks noChangeArrowheads="1"/>
              </p:cNvSpPr>
              <p:nvPr/>
            </p:nvSpPr>
            <p:spPr bwMode="auto">
              <a:xfrm>
                <a:off x="3899" y="29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05" name="Oval 1218"/>
              <p:cNvSpPr>
                <a:spLocks noChangeArrowheads="1"/>
              </p:cNvSpPr>
              <p:nvPr/>
            </p:nvSpPr>
            <p:spPr bwMode="auto">
              <a:xfrm>
                <a:off x="3338" y="350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06" name="Oval 1219"/>
              <p:cNvSpPr>
                <a:spLocks noChangeArrowheads="1"/>
              </p:cNvSpPr>
              <p:nvPr/>
            </p:nvSpPr>
            <p:spPr bwMode="auto">
              <a:xfrm>
                <a:off x="3338" y="350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07" name="Oval 1220"/>
              <p:cNvSpPr>
                <a:spLocks noChangeArrowheads="1"/>
              </p:cNvSpPr>
              <p:nvPr/>
            </p:nvSpPr>
            <p:spPr bwMode="auto">
              <a:xfrm>
                <a:off x="3069" y="20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08" name="Oval 1221"/>
              <p:cNvSpPr>
                <a:spLocks noChangeArrowheads="1"/>
              </p:cNvSpPr>
              <p:nvPr/>
            </p:nvSpPr>
            <p:spPr bwMode="auto">
              <a:xfrm>
                <a:off x="3069" y="20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09" name="Oval 1222"/>
              <p:cNvSpPr>
                <a:spLocks noChangeArrowheads="1"/>
              </p:cNvSpPr>
              <p:nvPr/>
            </p:nvSpPr>
            <p:spPr bwMode="auto">
              <a:xfrm>
                <a:off x="3292" y="35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10" name="Oval 1223"/>
              <p:cNvSpPr>
                <a:spLocks noChangeArrowheads="1"/>
              </p:cNvSpPr>
              <p:nvPr/>
            </p:nvSpPr>
            <p:spPr bwMode="auto">
              <a:xfrm>
                <a:off x="3292" y="35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11" name="Oval 1224"/>
              <p:cNvSpPr>
                <a:spLocks noChangeArrowheads="1"/>
              </p:cNvSpPr>
              <p:nvPr/>
            </p:nvSpPr>
            <p:spPr bwMode="auto">
              <a:xfrm>
                <a:off x="4038" y="249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12" name="Oval 1225"/>
              <p:cNvSpPr>
                <a:spLocks noChangeArrowheads="1"/>
              </p:cNvSpPr>
              <p:nvPr/>
            </p:nvSpPr>
            <p:spPr bwMode="auto">
              <a:xfrm>
                <a:off x="4038" y="249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13" name="Oval 1226"/>
              <p:cNvSpPr>
                <a:spLocks noChangeArrowheads="1"/>
              </p:cNvSpPr>
              <p:nvPr/>
            </p:nvSpPr>
            <p:spPr bwMode="auto">
              <a:xfrm>
                <a:off x="4417" y="287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14" name="Oval 1227"/>
              <p:cNvSpPr>
                <a:spLocks noChangeArrowheads="1"/>
              </p:cNvSpPr>
              <p:nvPr/>
            </p:nvSpPr>
            <p:spPr bwMode="auto">
              <a:xfrm>
                <a:off x="4417" y="287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15" name="Oval 1228"/>
              <p:cNvSpPr>
                <a:spLocks noChangeArrowheads="1"/>
              </p:cNvSpPr>
              <p:nvPr/>
            </p:nvSpPr>
            <p:spPr bwMode="auto">
              <a:xfrm>
                <a:off x="3137" y="379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16" name="Oval 1229"/>
              <p:cNvSpPr>
                <a:spLocks noChangeArrowheads="1"/>
              </p:cNvSpPr>
              <p:nvPr/>
            </p:nvSpPr>
            <p:spPr bwMode="auto">
              <a:xfrm>
                <a:off x="3137" y="379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17" name="Oval 1230"/>
              <p:cNvSpPr>
                <a:spLocks noChangeArrowheads="1"/>
              </p:cNvSpPr>
              <p:nvPr/>
            </p:nvSpPr>
            <p:spPr bwMode="auto">
              <a:xfrm>
                <a:off x="4448" y="286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18" name="Oval 1231"/>
              <p:cNvSpPr>
                <a:spLocks noChangeArrowheads="1"/>
              </p:cNvSpPr>
              <p:nvPr/>
            </p:nvSpPr>
            <p:spPr bwMode="auto">
              <a:xfrm>
                <a:off x="4448" y="286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19" name="Oval 1232"/>
              <p:cNvSpPr>
                <a:spLocks noChangeArrowheads="1"/>
              </p:cNvSpPr>
              <p:nvPr/>
            </p:nvSpPr>
            <p:spPr bwMode="auto">
              <a:xfrm>
                <a:off x="3407" y="327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20" name="Oval 1233"/>
              <p:cNvSpPr>
                <a:spLocks noChangeArrowheads="1"/>
              </p:cNvSpPr>
              <p:nvPr/>
            </p:nvSpPr>
            <p:spPr bwMode="auto">
              <a:xfrm>
                <a:off x="3407" y="327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21" name="Oval 1234"/>
              <p:cNvSpPr>
                <a:spLocks noChangeArrowheads="1"/>
              </p:cNvSpPr>
              <p:nvPr/>
            </p:nvSpPr>
            <p:spPr bwMode="auto">
              <a:xfrm>
                <a:off x="3567" y="285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22" name="Oval 1235"/>
              <p:cNvSpPr>
                <a:spLocks noChangeArrowheads="1"/>
              </p:cNvSpPr>
              <p:nvPr/>
            </p:nvSpPr>
            <p:spPr bwMode="auto">
              <a:xfrm>
                <a:off x="3567" y="285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23" name="Oval 1236"/>
              <p:cNvSpPr>
                <a:spLocks noChangeArrowheads="1"/>
              </p:cNvSpPr>
              <p:nvPr/>
            </p:nvSpPr>
            <p:spPr bwMode="auto">
              <a:xfrm>
                <a:off x="4293" y="293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24" name="Oval 1237"/>
              <p:cNvSpPr>
                <a:spLocks noChangeArrowheads="1"/>
              </p:cNvSpPr>
              <p:nvPr/>
            </p:nvSpPr>
            <p:spPr bwMode="auto">
              <a:xfrm>
                <a:off x="4293" y="293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25" name="Oval 1238"/>
              <p:cNvSpPr>
                <a:spLocks noChangeArrowheads="1"/>
              </p:cNvSpPr>
              <p:nvPr/>
            </p:nvSpPr>
            <p:spPr bwMode="auto">
              <a:xfrm>
                <a:off x="4021" y="315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26" name="Oval 1239"/>
              <p:cNvSpPr>
                <a:spLocks noChangeArrowheads="1"/>
              </p:cNvSpPr>
              <p:nvPr/>
            </p:nvSpPr>
            <p:spPr bwMode="auto">
              <a:xfrm>
                <a:off x="4021" y="315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27" name="Oval 1240"/>
              <p:cNvSpPr>
                <a:spLocks noChangeArrowheads="1"/>
              </p:cNvSpPr>
              <p:nvPr/>
            </p:nvSpPr>
            <p:spPr bwMode="auto">
              <a:xfrm>
                <a:off x="3986" y="2450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28" name="Oval 1241"/>
              <p:cNvSpPr>
                <a:spLocks noChangeArrowheads="1"/>
              </p:cNvSpPr>
              <p:nvPr/>
            </p:nvSpPr>
            <p:spPr bwMode="auto">
              <a:xfrm>
                <a:off x="3986" y="245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29" name="Oval 1242"/>
              <p:cNvSpPr>
                <a:spLocks noChangeArrowheads="1"/>
              </p:cNvSpPr>
              <p:nvPr/>
            </p:nvSpPr>
            <p:spPr bwMode="auto">
              <a:xfrm>
                <a:off x="3897" y="242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30" name="Oval 1243"/>
              <p:cNvSpPr>
                <a:spLocks noChangeArrowheads="1"/>
              </p:cNvSpPr>
              <p:nvPr/>
            </p:nvSpPr>
            <p:spPr bwMode="auto">
              <a:xfrm>
                <a:off x="3897" y="242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31" name="Oval 1244"/>
              <p:cNvSpPr>
                <a:spLocks noChangeArrowheads="1"/>
              </p:cNvSpPr>
              <p:nvPr/>
            </p:nvSpPr>
            <p:spPr bwMode="auto">
              <a:xfrm>
                <a:off x="4349" y="291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32" name="Oval 1245"/>
              <p:cNvSpPr>
                <a:spLocks noChangeArrowheads="1"/>
              </p:cNvSpPr>
              <p:nvPr/>
            </p:nvSpPr>
            <p:spPr bwMode="auto">
              <a:xfrm>
                <a:off x="4349" y="291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33" name="Oval 1246"/>
              <p:cNvSpPr>
                <a:spLocks noChangeArrowheads="1"/>
              </p:cNvSpPr>
              <p:nvPr/>
            </p:nvSpPr>
            <p:spPr bwMode="auto">
              <a:xfrm>
                <a:off x="2889" y="28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34" name="Oval 1247"/>
              <p:cNvSpPr>
                <a:spLocks noChangeArrowheads="1"/>
              </p:cNvSpPr>
              <p:nvPr/>
            </p:nvSpPr>
            <p:spPr bwMode="auto">
              <a:xfrm>
                <a:off x="2889" y="28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35" name="Oval 1248"/>
              <p:cNvSpPr>
                <a:spLocks noChangeArrowheads="1"/>
              </p:cNvSpPr>
              <p:nvPr/>
            </p:nvSpPr>
            <p:spPr bwMode="auto">
              <a:xfrm>
                <a:off x="3995" y="338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36" name="Oval 1249"/>
              <p:cNvSpPr>
                <a:spLocks noChangeArrowheads="1"/>
              </p:cNvSpPr>
              <p:nvPr/>
            </p:nvSpPr>
            <p:spPr bwMode="auto">
              <a:xfrm>
                <a:off x="3995" y="338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37" name="Oval 1250"/>
              <p:cNvSpPr>
                <a:spLocks noChangeArrowheads="1"/>
              </p:cNvSpPr>
              <p:nvPr/>
            </p:nvSpPr>
            <p:spPr bwMode="auto">
              <a:xfrm>
                <a:off x="2957" y="315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38" name="Oval 1251"/>
              <p:cNvSpPr>
                <a:spLocks noChangeArrowheads="1"/>
              </p:cNvSpPr>
              <p:nvPr/>
            </p:nvSpPr>
            <p:spPr bwMode="auto">
              <a:xfrm>
                <a:off x="2957" y="315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39" name="Oval 1252"/>
              <p:cNvSpPr>
                <a:spLocks noChangeArrowheads="1"/>
              </p:cNvSpPr>
              <p:nvPr/>
            </p:nvSpPr>
            <p:spPr bwMode="auto">
              <a:xfrm>
                <a:off x="4163" y="282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40" name="Oval 1253"/>
              <p:cNvSpPr>
                <a:spLocks noChangeArrowheads="1"/>
              </p:cNvSpPr>
              <p:nvPr/>
            </p:nvSpPr>
            <p:spPr bwMode="auto">
              <a:xfrm>
                <a:off x="4163" y="282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41" name="Oval 1254"/>
              <p:cNvSpPr>
                <a:spLocks noChangeArrowheads="1"/>
              </p:cNvSpPr>
              <p:nvPr/>
            </p:nvSpPr>
            <p:spPr bwMode="auto">
              <a:xfrm>
                <a:off x="4410" y="286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42" name="Oval 1255"/>
              <p:cNvSpPr>
                <a:spLocks noChangeArrowheads="1"/>
              </p:cNvSpPr>
              <p:nvPr/>
            </p:nvSpPr>
            <p:spPr bwMode="auto">
              <a:xfrm>
                <a:off x="4410" y="286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43" name="Oval 1256"/>
              <p:cNvSpPr>
                <a:spLocks noChangeArrowheads="1"/>
              </p:cNvSpPr>
              <p:nvPr/>
            </p:nvSpPr>
            <p:spPr bwMode="auto">
              <a:xfrm>
                <a:off x="3159" y="280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44" name="Oval 1257"/>
              <p:cNvSpPr>
                <a:spLocks noChangeArrowheads="1"/>
              </p:cNvSpPr>
              <p:nvPr/>
            </p:nvSpPr>
            <p:spPr bwMode="auto">
              <a:xfrm>
                <a:off x="3159" y="280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45" name="Oval 1258"/>
              <p:cNvSpPr>
                <a:spLocks noChangeArrowheads="1"/>
              </p:cNvSpPr>
              <p:nvPr/>
            </p:nvSpPr>
            <p:spPr bwMode="auto">
              <a:xfrm>
                <a:off x="4040" y="286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46" name="Oval 1259"/>
              <p:cNvSpPr>
                <a:spLocks noChangeArrowheads="1"/>
              </p:cNvSpPr>
              <p:nvPr/>
            </p:nvSpPr>
            <p:spPr bwMode="auto">
              <a:xfrm>
                <a:off x="4040" y="28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47" name="Oval 1260"/>
              <p:cNvSpPr>
                <a:spLocks noChangeArrowheads="1"/>
              </p:cNvSpPr>
              <p:nvPr/>
            </p:nvSpPr>
            <p:spPr bwMode="auto">
              <a:xfrm>
                <a:off x="3090" y="321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48" name="Oval 1261"/>
              <p:cNvSpPr>
                <a:spLocks noChangeArrowheads="1"/>
              </p:cNvSpPr>
              <p:nvPr/>
            </p:nvSpPr>
            <p:spPr bwMode="auto">
              <a:xfrm>
                <a:off x="3090" y="321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49" name="Oval 1262"/>
              <p:cNvSpPr>
                <a:spLocks noChangeArrowheads="1"/>
              </p:cNvSpPr>
              <p:nvPr/>
            </p:nvSpPr>
            <p:spPr bwMode="auto">
              <a:xfrm>
                <a:off x="4294" y="273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50" name="Oval 1263"/>
              <p:cNvSpPr>
                <a:spLocks noChangeArrowheads="1"/>
              </p:cNvSpPr>
              <p:nvPr/>
            </p:nvSpPr>
            <p:spPr bwMode="auto">
              <a:xfrm>
                <a:off x="4294" y="273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51" name="Oval 1264"/>
              <p:cNvSpPr>
                <a:spLocks noChangeArrowheads="1"/>
              </p:cNvSpPr>
              <p:nvPr/>
            </p:nvSpPr>
            <p:spPr bwMode="auto">
              <a:xfrm>
                <a:off x="4304" y="284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52" name="Oval 1265"/>
              <p:cNvSpPr>
                <a:spLocks noChangeArrowheads="1"/>
              </p:cNvSpPr>
              <p:nvPr/>
            </p:nvSpPr>
            <p:spPr bwMode="auto">
              <a:xfrm>
                <a:off x="4304" y="284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53" name="Oval 1266"/>
              <p:cNvSpPr>
                <a:spLocks noChangeArrowheads="1"/>
              </p:cNvSpPr>
              <p:nvPr/>
            </p:nvSpPr>
            <p:spPr bwMode="auto">
              <a:xfrm>
                <a:off x="3938" y="334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54" name="Oval 1267"/>
              <p:cNvSpPr>
                <a:spLocks noChangeArrowheads="1"/>
              </p:cNvSpPr>
              <p:nvPr/>
            </p:nvSpPr>
            <p:spPr bwMode="auto">
              <a:xfrm>
                <a:off x="3938" y="334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55" name="Oval 1268"/>
              <p:cNvSpPr>
                <a:spLocks noChangeArrowheads="1"/>
              </p:cNvSpPr>
              <p:nvPr/>
            </p:nvSpPr>
            <p:spPr bwMode="auto">
              <a:xfrm>
                <a:off x="3965" y="249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56" name="Oval 1269"/>
              <p:cNvSpPr>
                <a:spLocks noChangeArrowheads="1"/>
              </p:cNvSpPr>
              <p:nvPr/>
            </p:nvSpPr>
            <p:spPr bwMode="auto">
              <a:xfrm>
                <a:off x="3965" y="249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57" name="Oval 1270"/>
              <p:cNvSpPr>
                <a:spLocks noChangeArrowheads="1"/>
              </p:cNvSpPr>
              <p:nvPr/>
            </p:nvSpPr>
            <p:spPr bwMode="auto">
              <a:xfrm>
                <a:off x="3871" y="302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58" name="Oval 1271"/>
              <p:cNvSpPr>
                <a:spLocks noChangeArrowheads="1"/>
              </p:cNvSpPr>
              <p:nvPr/>
            </p:nvSpPr>
            <p:spPr bwMode="auto">
              <a:xfrm>
                <a:off x="3871" y="302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59" name="Oval 1272"/>
              <p:cNvSpPr>
                <a:spLocks noChangeArrowheads="1"/>
              </p:cNvSpPr>
              <p:nvPr/>
            </p:nvSpPr>
            <p:spPr bwMode="auto">
              <a:xfrm>
                <a:off x="4282" y="3001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60" name="Oval 1273"/>
              <p:cNvSpPr>
                <a:spLocks noChangeArrowheads="1"/>
              </p:cNvSpPr>
              <p:nvPr/>
            </p:nvSpPr>
            <p:spPr bwMode="auto">
              <a:xfrm>
                <a:off x="4282" y="3001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61" name="Oval 1274"/>
              <p:cNvSpPr>
                <a:spLocks noChangeArrowheads="1"/>
              </p:cNvSpPr>
              <p:nvPr/>
            </p:nvSpPr>
            <p:spPr bwMode="auto">
              <a:xfrm>
                <a:off x="3602" y="272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62" name="Oval 1275"/>
              <p:cNvSpPr>
                <a:spLocks noChangeArrowheads="1"/>
              </p:cNvSpPr>
              <p:nvPr/>
            </p:nvSpPr>
            <p:spPr bwMode="auto">
              <a:xfrm>
                <a:off x="3602" y="272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63" name="Oval 1276"/>
              <p:cNvSpPr>
                <a:spLocks noChangeArrowheads="1"/>
              </p:cNvSpPr>
              <p:nvPr/>
            </p:nvSpPr>
            <p:spPr bwMode="auto">
              <a:xfrm>
                <a:off x="3310" y="277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64" name="Oval 1277"/>
              <p:cNvSpPr>
                <a:spLocks noChangeArrowheads="1"/>
              </p:cNvSpPr>
              <p:nvPr/>
            </p:nvSpPr>
            <p:spPr bwMode="auto">
              <a:xfrm>
                <a:off x="3310" y="277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65" name="Oval 1278"/>
              <p:cNvSpPr>
                <a:spLocks noChangeArrowheads="1"/>
              </p:cNvSpPr>
              <p:nvPr/>
            </p:nvSpPr>
            <p:spPr bwMode="auto">
              <a:xfrm>
                <a:off x="4263" y="282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66" name="Oval 1279"/>
              <p:cNvSpPr>
                <a:spLocks noChangeArrowheads="1"/>
              </p:cNvSpPr>
              <p:nvPr/>
            </p:nvSpPr>
            <p:spPr bwMode="auto">
              <a:xfrm>
                <a:off x="4263" y="282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67" name="Oval 1280"/>
              <p:cNvSpPr>
                <a:spLocks noChangeArrowheads="1"/>
              </p:cNvSpPr>
              <p:nvPr/>
            </p:nvSpPr>
            <p:spPr bwMode="auto">
              <a:xfrm>
                <a:off x="3088" y="322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68" name="Oval 1281"/>
              <p:cNvSpPr>
                <a:spLocks noChangeArrowheads="1"/>
              </p:cNvSpPr>
              <p:nvPr/>
            </p:nvSpPr>
            <p:spPr bwMode="auto">
              <a:xfrm>
                <a:off x="3088" y="322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69" name="Oval 1282"/>
              <p:cNvSpPr>
                <a:spLocks noChangeArrowheads="1"/>
              </p:cNvSpPr>
              <p:nvPr/>
            </p:nvSpPr>
            <p:spPr bwMode="auto">
              <a:xfrm>
                <a:off x="3281" y="327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70" name="Oval 1283"/>
              <p:cNvSpPr>
                <a:spLocks noChangeArrowheads="1"/>
              </p:cNvSpPr>
              <p:nvPr/>
            </p:nvSpPr>
            <p:spPr bwMode="auto">
              <a:xfrm>
                <a:off x="3281" y="327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71" name="Oval 1284"/>
              <p:cNvSpPr>
                <a:spLocks noChangeArrowheads="1"/>
              </p:cNvSpPr>
              <p:nvPr/>
            </p:nvSpPr>
            <p:spPr bwMode="auto">
              <a:xfrm>
                <a:off x="4272" y="292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72" name="Oval 1285"/>
              <p:cNvSpPr>
                <a:spLocks noChangeArrowheads="1"/>
              </p:cNvSpPr>
              <p:nvPr/>
            </p:nvSpPr>
            <p:spPr bwMode="auto">
              <a:xfrm>
                <a:off x="4272" y="292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73" name="Oval 1286"/>
              <p:cNvSpPr>
                <a:spLocks noChangeArrowheads="1"/>
              </p:cNvSpPr>
              <p:nvPr/>
            </p:nvSpPr>
            <p:spPr bwMode="auto">
              <a:xfrm>
                <a:off x="3892" y="296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74" name="Oval 1287"/>
              <p:cNvSpPr>
                <a:spLocks noChangeArrowheads="1"/>
              </p:cNvSpPr>
              <p:nvPr/>
            </p:nvSpPr>
            <p:spPr bwMode="auto">
              <a:xfrm>
                <a:off x="3892" y="296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75" name="Oval 1288"/>
              <p:cNvSpPr>
                <a:spLocks noChangeArrowheads="1"/>
              </p:cNvSpPr>
              <p:nvPr/>
            </p:nvSpPr>
            <p:spPr bwMode="auto">
              <a:xfrm>
                <a:off x="3142" y="21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76" name="Oval 1289"/>
              <p:cNvSpPr>
                <a:spLocks noChangeArrowheads="1"/>
              </p:cNvSpPr>
              <p:nvPr/>
            </p:nvSpPr>
            <p:spPr bwMode="auto">
              <a:xfrm>
                <a:off x="3142" y="21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77" name="Oval 1290"/>
              <p:cNvSpPr>
                <a:spLocks noChangeArrowheads="1"/>
              </p:cNvSpPr>
              <p:nvPr/>
            </p:nvSpPr>
            <p:spPr bwMode="auto">
              <a:xfrm>
                <a:off x="2955" y="29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78" name="Oval 1291"/>
              <p:cNvSpPr>
                <a:spLocks noChangeArrowheads="1"/>
              </p:cNvSpPr>
              <p:nvPr/>
            </p:nvSpPr>
            <p:spPr bwMode="auto">
              <a:xfrm>
                <a:off x="2955" y="29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79" name="Oval 1292"/>
              <p:cNvSpPr>
                <a:spLocks noChangeArrowheads="1"/>
              </p:cNvSpPr>
              <p:nvPr/>
            </p:nvSpPr>
            <p:spPr bwMode="auto">
              <a:xfrm>
                <a:off x="3112" y="267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80" name="Oval 1293"/>
              <p:cNvSpPr>
                <a:spLocks noChangeArrowheads="1"/>
              </p:cNvSpPr>
              <p:nvPr/>
            </p:nvSpPr>
            <p:spPr bwMode="auto">
              <a:xfrm>
                <a:off x="3112" y="267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81" name="Oval 1294"/>
              <p:cNvSpPr>
                <a:spLocks noChangeArrowheads="1"/>
              </p:cNvSpPr>
              <p:nvPr/>
            </p:nvSpPr>
            <p:spPr bwMode="auto">
              <a:xfrm>
                <a:off x="3221" y="346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82" name="Oval 1295"/>
              <p:cNvSpPr>
                <a:spLocks noChangeArrowheads="1"/>
              </p:cNvSpPr>
              <p:nvPr/>
            </p:nvSpPr>
            <p:spPr bwMode="auto">
              <a:xfrm>
                <a:off x="3221" y="346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83" name="Oval 1296"/>
              <p:cNvSpPr>
                <a:spLocks noChangeArrowheads="1"/>
              </p:cNvSpPr>
              <p:nvPr/>
            </p:nvSpPr>
            <p:spPr bwMode="auto">
              <a:xfrm>
                <a:off x="3988" y="334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84" name="Oval 1297"/>
              <p:cNvSpPr>
                <a:spLocks noChangeArrowheads="1"/>
              </p:cNvSpPr>
              <p:nvPr/>
            </p:nvSpPr>
            <p:spPr bwMode="auto">
              <a:xfrm>
                <a:off x="3987" y="334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85" name="Oval 1298"/>
              <p:cNvSpPr>
                <a:spLocks noChangeArrowheads="1"/>
              </p:cNvSpPr>
              <p:nvPr/>
            </p:nvSpPr>
            <p:spPr bwMode="auto">
              <a:xfrm>
                <a:off x="3124" y="284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86" name="Oval 1299"/>
              <p:cNvSpPr>
                <a:spLocks noChangeArrowheads="1"/>
              </p:cNvSpPr>
              <p:nvPr/>
            </p:nvSpPr>
            <p:spPr bwMode="auto">
              <a:xfrm>
                <a:off x="3124" y="284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87" name="Oval 1300"/>
              <p:cNvSpPr>
                <a:spLocks noChangeArrowheads="1"/>
              </p:cNvSpPr>
              <p:nvPr/>
            </p:nvSpPr>
            <p:spPr bwMode="auto">
              <a:xfrm>
                <a:off x="3971" y="316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88" name="Oval 1301"/>
              <p:cNvSpPr>
                <a:spLocks noChangeArrowheads="1"/>
              </p:cNvSpPr>
              <p:nvPr/>
            </p:nvSpPr>
            <p:spPr bwMode="auto">
              <a:xfrm>
                <a:off x="3971" y="316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89" name="Oval 1302"/>
              <p:cNvSpPr>
                <a:spLocks noChangeArrowheads="1"/>
              </p:cNvSpPr>
              <p:nvPr/>
            </p:nvSpPr>
            <p:spPr bwMode="auto">
              <a:xfrm>
                <a:off x="3203" y="228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90" name="Oval 1303"/>
              <p:cNvSpPr>
                <a:spLocks noChangeArrowheads="1"/>
              </p:cNvSpPr>
              <p:nvPr/>
            </p:nvSpPr>
            <p:spPr bwMode="auto">
              <a:xfrm>
                <a:off x="3203" y="228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91" name="Oval 1304"/>
              <p:cNvSpPr>
                <a:spLocks noChangeArrowheads="1"/>
              </p:cNvSpPr>
              <p:nvPr/>
            </p:nvSpPr>
            <p:spPr bwMode="auto">
              <a:xfrm>
                <a:off x="4431" y="287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92" name="Oval 1305"/>
              <p:cNvSpPr>
                <a:spLocks noChangeArrowheads="1"/>
              </p:cNvSpPr>
              <p:nvPr/>
            </p:nvSpPr>
            <p:spPr bwMode="auto">
              <a:xfrm>
                <a:off x="4431" y="287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93" name="Oval 1306"/>
              <p:cNvSpPr>
                <a:spLocks noChangeArrowheads="1"/>
              </p:cNvSpPr>
              <p:nvPr/>
            </p:nvSpPr>
            <p:spPr bwMode="auto">
              <a:xfrm>
                <a:off x="3366" y="316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94" name="Oval 1307"/>
              <p:cNvSpPr>
                <a:spLocks noChangeArrowheads="1"/>
              </p:cNvSpPr>
              <p:nvPr/>
            </p:nvSpPr>
            <p:spPr bwMode="auto">
              <a:xfrm>
                <a:off x="3366" y="316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95" name="Oval 1308"/>
              <p:cNvSpPr>
                <a:spLocks noChangeArrowheads="1"/>
              </p:cNvSpPr>
              <p:nvPr/>
            </p:nvSpPr>
            <p:spPr bwMode="auto">
              <a:xfrm>
                <a:off x="4048" y="316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96" name="Oval 1309"/>
              <p:cNvSpPr>
                <a:spLocks noChangeArrowheads="1"/>
              </p:cNvSpPr>
              <p:nvPr/>
            </p:nvSpPr>
            <p:spPr bwMode="auto">
              <a:xfrm>
                <a:off x="4048" y="31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97" name="Oval 1310"/>
              <p:cNvSpPr>
                <a:spLocks noChangeArrowheads="1"/>
              </p:cNvSpPr>
              <p:nvPr/>
            </p:nvSpPr>
            <p:spPr bwMode="auto">
              <a:xfrm>
                <a:off x="2967" y="230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98" name="Oval 1311"/>
              <p:cNvSpPr>
                <a:spLocks noChangeArrowheads="1"/>
              </p:cNvSpPr>
              <p:nvPr/>
            </p:nvSpPr>
            <p:spPr bwMode="auto">
              <a:xfrm>
                <a:off x="2967" y="230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99" name="Oval 1312"/>
              <p:cNvSpPr>
                <a:spLocks noChangeArrowheads="1"/>
              </p:cNvSpPr>
              <p:nvPr/>
            </p:nvSpPr>
            <p:spPr bwMode="auto">
              <a:xfrm>
                <a:off x="3561" y="284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00" name="Oval 1313"/>
              <p:cNvSpPr>
                <a:spLocks noChangeArrowheads="1"/>
              </p:cNvSpPr>
              <p:nvPr/>
            </p:nvSpPr>
            <p:spPr bwMode="auto">
              <a:xfrm>
                <a:off x="3561" y="284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01" name="Oval 1314"/>
              <p:cNvSpPr>
                <a:spLocks noChangeArrowheads="1"/>
              </p:cNvSpPr>
              <p:nvPr/>
            </p:nvSpPr>
            <p:spPr bwMode="auto">
              <a:xfrm>
                <a:off x="3167" y="30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02" name="Oval 1315"/>
              <p:cNvSpPr>
                <a:spLocks noChangeArrowheads="1"/>
              </p:cNvSpPr>
              <p:nvPr/>
            </p:nvSpPr>
            <p:spPr bwMode="auto">
              <a:xfrm>
                <a:off x="3167" y="30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03" name="Oval 1316"/>
              <p:cNvSpPr>
                <a:spLocks noChangeArrowheads="1"/>
              </p:cNvSpPr>
              <p:nvPr/>
            </p:nvSpPr>
            <p:spPr bwMode="auto">
              <a:xfrm>
                <a:off x="3178" y="309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04" name="Oval 1317"/>
              <p:cNvSpPr>
                <a:spLocks noChangeArrowheads="1"/>
              </p:cNvSpPr>
              <p:nvPr/>
            </p:nvSpPr>
            <p:spPr bwMode="auto">
              <a:xfrm>
                <a:off x="3177" y="309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05" name="Oval 1318"/>
              <p:cNvSpPr>
                <a:spLocks noChangeArrowheads="1"/>
              </p:cNvSpPr>
              <p:nvPr/>
            </p:nvSpPr>
            <p:spPr bwMode="auto">
              <a:xfrm>
                <a:off x="4312" y="282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06" name="Oval 1319"/>
              <p:cNvSpPr>
                <a:spLocks noChangeArrowheads="1"/>
              </p:cNvSpPr>
              <p:nvPr/>
            </p:nvSpPr>
            <p:spPr bwMode="auto">
              <a:xfrm>
                <a:off x="4312" y="282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07" name="Oval 1320"/>
              <p:cNvSpPr>
                <a:spLocks noChangeArrowheads="1"/>
              </p:cNvSpPr>
              <p:nvPr/>
            </p:nvSpPr>
            <p:spPr bwMode="auto">
              <a:xfrm>
                <a:off x="2984" y="308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08" name="Oval 1321"/>
              <p:cNvSpPr>
                <a:spLocks noChangeArrowheads="1"/>
              </p:cNvSpPr>
              <p:nvPr/>
            </p:nvSpPr>
            <p:spPr bwMode="auto">
              <a:xfrm>
                <a:off x="2984" y="308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09" name="Oval 1322"/>
              <p:cNvSpPr>
                <a:spLocks noChangeArrowheads="1"/>
              </p:cNvSpPr>
              <p:nvPr/>
            </p:nvSpPr>
            <p:spPr bwMode="auto">
              <a:xfrm>
                <a:off x="3361" y="291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10" name="Oval 1323"/>
              <p:cNvSpPr>
                <a:spLocks noChangeArrowheads="1"/>
              </p:cNvSpPr>
              <p:nvPr/>
            </p:nvSpPr>
            <p:spPr bwMode="auto">
              <a:xfrm>
                <a:off x="3361" y="291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11" name="Oval 1324"/>
              <p:cNvSpPr>
                <a:spLocks noChangeArrowheads="1"/>
              </p:cNvSpPr>
              <p:nvPr/>
            </p:nvSpPr>
            <p:spPr bwMode="auto">
              <a:xfrm>
                <a:off x="3422" y="330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12" name="Oval 1325"/>
              <p:cNvSpPr>
                <a:spLocks noChangeArrowheads="1"/>
              </p:cNvSpPr>
              <p:nvPr/>
            </p:nvSpPr>
            <p:spPr bwMode="auto">
              <a:xfrm>
                <a:off x="3422" y="330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13" name="Oval 1326"/>
              <p:cNvSpPr>
                <a:spLocks noChangeArrowheads="1"/>
              </p:cNvSpPr>
              <p:nvPr/>
            </p:nvSpPr>
            <p:spPr bwMode="auto">
              <a:xfrm>
                <a:off x="2927" y="263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14" name="Oval 1327"/>
              <p:cNvSpPr>
                <a:spLocks noChangeArrowheads="1"/>
              </p:cNvSpPr>
              <p:nvPr/>
            </p:nvSpPr>
            <p:spPr bwMode="auto">
              <a:xfrm>
                <a:off x="2927" y="263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15" name="Oval 1328"/>
              <p:cNvSpPr>
                <a:spLocks noChangeArrowheads="1"/>
              </p:cNvSpPr>
              <p:nvPr/>
            </p:nvSpPr>
            <p:spPr bwMode="auto">
              <a:xfrm>
                <a:off x="3101" y="296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16" name="Oval 1329"/>
              <p:cNvSpPr>
                <a:spLocks noChangeArrowheads="1"/>
              </p:cNvSpPr>
              <p:nvPr/>
            </p:nvSpPr>
            <p:spPr bwMode="auto">
              <a:xfrm>
                <a:off x="3101" y="296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17" name="Oval 1330"/>
              <p:cNvSpPr>
                <a:spLocks noChangeArrowheads="1"/>
              </p:cNvSpPr>
              <p:nvPr/>
            </p:nvSpPr>
            <p:spPr bwMode="auto">
              <a:xfrm>
                <a:off x="3188" y="257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18" name="Oval 1331"/>
              <p:cNvSpPr>
                <a:spLocks noChangeArrowheads="1"/>
              </p:cNvSpPr>
              <p:nvPr/>
            </p:nvSpPr>
            <p:spPr bwMode="auto">
              <a:xfrm>
                <a:off x="3187" y="257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19" name="Oval 1332"/>
              <p:cNvSpPr>
                <a:spLocks noChangeArrowheads="1"/>
              </p:cNvSpPr>
              <p:nvPr/>
            </p:nvSpPr>
            <p:spPr bwMode="auto">
              <a:xfrm>
                <a:off x="3437" y="312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20" name="Oval 1333"/>
              <p:cNvSpPr>
                <a:spLocks noChangeArrowheads="1"/>
              </p:cNvSpPr>
              <p:nvPr/>
            </p:nvSpPr>
            <p:spPr bwMode="auto">
              <a:xfrm>
                <a:off x="3437" y="312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21" name="Oval 1334"/>
              <p:cNvSpPr>
                <a:spLocks noChangeArrowheads="1"/>
              </p:cNvSpPr>
              <p:nvPr/>
            </p:nvSpPr>
            <p:spPr bwMode="auto">
              <a:xfrm>
                <a:off x="3907" y="338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22" name="Oval 1335"/>
              <p:cNvSpPr>
                <a:spLocks noChangeArrowheads="1"/>
              </p:cNvSpPr>
              <p:nvPr/>
            </p:nvSpPr>
            <p:spPr bwMode="auto">
              <a:xfrm>
                <a:off x="3907" y="338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23" name="Oval 1336"/>
              <p:cNvSpPr>
                <a:spLocks noChangeArrowheads="1"/>
              </p:cNvSpPr>
              <p:nvPr/>
            </p:nvSpPr>
            <p:spPr bwMode="auto">
              <a:xfrm>
                <a:off x="3199" y="321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24" name="Oval 1337"/>
              <p:cNvSpPr>
                <a:spLocks noChangeArrowheads="1"/>
              </p:cNvSpPr>
              <p:nvPr/>
            </p:nvSpPr>
            <p:spPr bwMode="auto">
              <a:xfrm>
                <a:off x="3199" y="321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25" name="Oval 1338"/>
              <p:cNvSpPr>
                <a:spLocks noChangeArrowheads="1"/>
              </p:cNvSpPr>
              <p:nvPr/>
            </p:nvSpPr>
            <p:spPr bwMode="auto">
              <a:xfrm>
                <a:off x="4015" y="325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26" name="Oval 1339"/>
              <p:cNvSpPr>
                <a:spLocks noChangeArrowheads="1"/>
              </p:cNvSpPr>
              <p:nvPr/>
            </p:nvSpPr>
            <p:spPr bwMode="auto">
              <a:xfrm>
                <a:off x="4015" y="325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27" name="Oval 1340"/>
              <p:cNvSpPr>
                <a:spLocks noChangeArrowheads="1"/>
              </p:cNvSpPr>
              <p:nvPr/>
            </p:nvSpPr>
            <p:spPr bwMode="auto">
              <a:xfrm>
                <a:off x="4451" y="284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28" name="Oval 1341"/>
              <p:cNvSpPr>
                <a:spLocks noChangeArrowheads="1"/>
              </p:cNvSpPr>
              <p:nvPr/>
            </p:nvSpPr>
            <p:spPr bwMode="auto">
              <a:xfrm>
                <a:off x="4451" y="284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29" name="Oval 1342"/>
              <p:cNvSpPr>
                <a:spLocks noChangeArrowheads="1"/>
              </p:cNvSpPr>
              <p:nvPr/>
            </p:nvSpPr>
            <p:spPr bwMode="auto">
              <a:xfrm>
                <a:off x="4335" y="292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30" name="Oval 1343"/>
              <p:cNvSpPr>
                <a:spLocks noChangeArrowheads="1"/>
              </p:cNvSpPr>
              <p:nvPr/>
            </p:nvSpPr>
            <p:spPr bwMode="auto">
              <a:xfrm>
                <a:off x="4335" y="292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31" name="Oval 1344"/>
              <p:cNvSpPr>
                <a:spLocks noChangeArrowheads="1"/>
              </p:cNvSpPr>
              <p:nvPr/>
            </p:nvSpPr>
            <p:spPr bwMode="auto">
              <a:xfrm>
                <a:off x="4181" y="298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32" name="Oval 1345"/>
              <p:cNvSpPr>
                <a:spLocks noChangeArrowheads="1"/>
              </p:cNvSpPr>
              <p:nvPr/>
            </p:nvSpPr>
            <p:spPr bwMode="auto">
              <a:xfrm>
                <a:off x="4181" y="298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33" name="Oval 1346"/>
              <p:cNvSpPr>
                <a:spLocks noChangeArrowheads="1"/>
              </p:cNvSpPr>
              <p:nvPr/>
            </p:nvSpPr>
            <p:spPr bwMode="auto">
              <a:xfrm>
                <a:off x="3210" y="316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34" name="Oval 1347"/>
              <p:cNvSpPr>
                <a:spLocks noChangeArrowheads="1"/>
              </p:cNvSpPr>
              <p:nvPr/>
            </p:nvSpPr>
            <p:spPr bwMode="auto">
              <a:xfrm>
                <a:off x="3210" y="316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35" name="Oval 1348"/>
              <p:cNvSpPr>
                <a:spLocks noChangeArrowheads="1"/>
              </p:cNvSpPr>
              <p:nvPr/>
            </p:nvSpPr>
            <p:spPr bwMode="auto">
              <a:xfrm>
                <a:off x="3915" y="246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36" name="Oval 1349"/>
              <p:cNvSpPr>
                <a:spLocks noChangeArrowheads="1"/>
              </p:cNvSpPr>
              <p:nvPr/>
            </p:nvSpPr>
            <p:spPr bwMode="auto">
              <a:xfrm>
                <a:off x="3915" y="246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37" name="Oval 1350"/>
              <p:cNvSpPr>
                <a:spLocks noChangeArrowheads="1"/>
              </p:cNvSpPr>
              <p:nvPr/>
            </p:nvSpPr>
            <p:spPr bwMode="auto">
              <a:xfrm>
                <a:off x="4254" y="274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38" name="Oval 1351"/>
              <p:cNvSpPr>
                <a:spLocks noChangeArrowheads="1"/>
              </p:cNvSpPr>
              <p:nvPr/>
            </p:nvSpPr>
            <p:spPr bwMode="auto">
              <a:xfrm>
                <a:off x="4254" y="274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39" name="Oval 1352"/>
              <p:cNvSpPr>
                <a:spLocks noChangeArrowheads="1"/>
              </p:cNvSpPr>
              <p:nvPr/>
            </p:nvSpPr>
            <p:spPr bwMode="auto">
              <a:xfrm>
                <a:off x="3154" y="273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40" name="Oval 1353"/>
              <p:cNvSpPr>
                <a:spLocks noChangeArrowheads="1"/>
              </p:cNvSpPr>
              <p:nvPr/>
            </p:nvSpPr>
            <p:spPr bwMode="auto">
              <a:xfrm>
                <a:off x="3154" y="2733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41" name="Oval 1354"/>
              <p:cNvSpPr>
                <a:spLocks noChangeArrowheads="1"/>
              </p:cNvSpPr>
              <p:nvPr/>
            </p:nvSpPr>
            <p:spPr bwMode="auto">
              <a:xfrm>
                <a:off x="2895" y="221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42" name="Oval 1355"/>
              <p:cNvSpPr>
                <a:spLocks noChangeArrowheads="1"/>
              </p:cNvSpPr>
              <p:nvPr/>
            </p:nvSpPr>
            <p:spPr bwMode="auto">
              <a:xfrm>
                <a:off x="2895" y="221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43" name="Oval 1356"/>
              <p:cNvSpPr>
                <a:spLocks noChangeArrowheads="1"/>
              </p:cNvSpPr>
              <p:nvPr/>
            </p:nvSpPr>
            <p:spPr bwMode="auto">
              <a:xfrm>
                <a:off x="3757" y="288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44" name="Oval 1357"/>
              <p:cNvSpPr>
                <a:spLocks noChangeArrowheads="1"/>
              </p:cNvSpPr>
              <p:nvPr/>
            </p:nvSpPr>
            <p:spPr bwMode="auto">
              <a:xfrm>
                <a:off x="3757" y="288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45" name="Oval 1358"/>
              <p:cNvSpPr>
                <a:spLocks noChangeArrowheads="1"/>
              </p:cNvSpPr>
              <p:nvPr/>
            </p:nvSpPr>
            <p:spPr bwMode="auto">
              <a:xfrm>
                <a:off x="3080" y="327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46" name="Oval 1359"/>
              <p:cNvSpPr>
                <a:spLocks noChangeArrowheads="1"/>
              </p:cNvSpPr>
              <p:nvPr/>
            </p:nvSpPr>
            <p:spPr bwMode="auto">
              <a:xfrm>
                <a:off x="3080" y="327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47" name="Oval 1360"/>
              <p:cNvSpPr>
                <a:spLocks noChangeArrowheads="1"/>
              </p:cNvSpPr>
              <p:nvPr/>
            </p:nvSpPr>
            <p:spPr bwMode="auto">
              <a:xfrm>
                <a:off x="2834" y="224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48" name="Oval 1361"/>
              <p:cNvSpPr>
                <a:spLocks noChangeArrowheads="1"/>
              </p:cNvSpPr>
              <p:nvPr/>
            </p:nvSpPr>
            <p:spPr bwMode="auto">
              <a:xfrm>
                <a:off x="2834" y="224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49" name="Oval 1362"/>
              <p:cNvSpPr>
                <a:spLocks noChangeArrowheads="1"/>
              </p:cNvSpPr>
              <p:nvPr/>
            </p:nvSpPr>
            <p:spPr bwMode="auto">
              <a:xfrm>
                <a:off x="3266" y="349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50" name="Oval 1363"/>
              <p:cNvSpPr>
                <a:spLocks noChangeArrowheads="1"/>
              </p:cNvSpPr>
              <p:nvPr/>
            </p:nvSpPr>
            <p:spPr bwMode="auto">
              <a:xfrm>
                <a:off x="3266" y="349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51" name="Oval 1364"/>
              <p:cNvSpPr>
                <a:spLocks noChangeArrowheads="1"/>
              </p:cNvSpPr>
              <p:nvPr/>
            </p:nvSpPr>
            <p:spPr bwMode="auto">
              <a:xfrm>
                <a:off x="4285" y="300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52" name="Oval 1365"/>
              <p:cNvSpPr>
                <a:spLocks noChangeArrowheads="1"/>
              </p:cNvSpPr>
              <p:nvPr/>
            </p:nvSpPr>
            <p:spPr bwMode="auto">
              <a:xfrm>
                <a:off x="4285" y="300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53" name="Oval 1366"/>
              <p:cNvSpPr>
                <a:spLocks noChangeArrowheads="1"/>
              </p:cNvSpPr>
              <p:nvPr/>
            </p:nvSpPr>
            <p:spPr bwMode="auto">
              <a:xfrm>
                <a:off x="3114" y="212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54" name="Oval 1367"/>
              <p:cNvSpPr>
                <a:spLocks noChangeArrowheads="1"/>
              </p:cNvSpPr>
              <p:nvPr/>
            </p:nvSpPr>
            <p:spPr bwMode="auto">
              <a:xfrm>
                <a:off x="3114" y="212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55" name="Oval 1368"/>
              <p:cNvSpPr>
                <a:spLocks noChangeArrowheads="1"/>
              </p:cNvSpPr>
              <p:nvPr/>
            </p:nvSpPr>
            <p:spPr bwMode="auto">
              <a:xfrm>
                <a:off x="2980" y="265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56" name="Oval 1369"/>
              <p:cNvSpPr>
                <a:spLocks noChangeArrowheads="1"/>
              </p:cNvSpPr>
              <p:nvPr/>
            </p:nvSpPr>
            <p:spPr bwMode="auto">
              <a:xfrm>
                <a:off x="2980" y="265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57" name="Oval 1370"/>
              <p:cNvSpPr>
                <a:spLocks noChangeArrowheads="1"/>
              </p:cNvSpPr>
              <p:nvPr/>
            </p:nvSpPr>
            <p:spPr bwMode="auto">
              <a:xfrm>
                <a:off x="3905" y="32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58" name="Oval 1371"/>
              <p:cNvSpPr>
                <a:spLocks noChangeArrowheads="1"/>
              </p:cNvSpPr>
              <p:nvPr/>
            </p:nvSpPr>
            <p:spPr bwMode="auto">
              <a:xfrm>
                <a:off x="3905" y="329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59" name="Oval 1372"/>
              <p:cNvSpPr>
                <a:spLocks noChangeArrowheads="1"/>
              </p:cNvSpPr>
              <p:nvPr/>
            </p:nvSpPr>
            <p:spPr bwMode="auto">
              <a:xfrm>
                <a:off x="4024" y="323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60" name="Oval 1373"/>
              <p:cNvSpPr>
                <a:spLocks noChangeArrowheads="1"/>
              </p:cNvSpPr>
              <p:nvPr/>
            </p:nvSpPr>
            <p:spPr bwMode="auto">
              <a:xfrm>
                <a:off x="4024" y="323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61" name="Oval 1374"/>
              <p:cNvSpPr>
                <a:spLocks noChangeArrowheads="1"/>
              </p:cNvSpPr>
              <p:nvPr/>
            </p:nvSpPr>
            <p:spPr bwMode="auto">
              <a:xfrm>
                <a:off x="3885" y="341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62" name="Oval 1375"/>
              <p:cNvSpPr>
                <a:spLocks noChangeArrowheads="1"/>
              </p:cNvSpPr>
              <p:nvPr/>
            </p:nvSpPr>
            <p:spPr bwMode="auto">
              <a:xfrm>
                <a:off x="3885" y="341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63" name="Oval 1376"/>
              <p:cNvSpPr>
                <a:spLocks noChangeArrowheads="1"/>
              </p:cNvSpPr>
              <p:nvPr/>
            </p:nvSpPr>
            <p:spPr bwMode="auto">
              <a:xfrm>
                <a:off x="2943" y="208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64" name="Oval 1377"/>
              <p:cNvSpPr>
                <a:spLocks noChangeArrowheads="1"/>
              </p:cNvSpPr>
              <p:nvPr/>
            </p:nvSpPr>
            <p:spPr bwMode="auto">
              <a:xfrm>
                <a:off x="2943" y="208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65" name="Oval 1378"/>
              <p:cNvSpPr>
                <a:spLocks noChangeArrowheads="1"/>
              </p:cNvSpPr>
              <p:nvPr/>
            </p:nvSpPr>
            <p:spPr bwMode="auto">
              <a:xfrm>
                <a:off x="3250" y="327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66" name="Oval 1379"/>
              <p:cNvSpPr>
                <a:spLocks noChangeArrowheads="1"/>
              </p:cNvSpPr>
              <p:nvPr/>
            </p:nvSpPr>
            <p:spPr bwMode="auto">
              <a:xfrm>
                <a:off x="3250" y="327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67" name="Oval 1380"/>
              <p:cNvSpPr>
                <a:spLocks noChangeArrowheads="1"/>
              </p:cNvSpPr>
              <p:nvPr/>
            </p:nvSpPr>
            <p:spPr bwMode="auto">
              <a:xfrm>
                <a:off x="4443" y="283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68" name="Oval 1381"/>
              <p:cNvSpPr>
                <a:spLocks noChangeArrowheads="1"/>
              </p:cNvSpPr>
              <p:nvPr/>
            </p:nvSpPr>
            <p:spPr bwMode="auto">
              <a:xfrm>
                <a:off x="4443" y="283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69" name="Oval 1382"/>
              <p:cNvSpPr>
                <a:spLocks noChangeArrowheads="1"/>
              </p:cNvSpPr>
              <p:nvPr/>
            </p:nvSpPr>
            <p:spPr bwMode="auto">
              <a:xfrm>
                <a:off x="4033" y="248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70" name="Oval 1383"/>
              <p:cNvSpPr>
                <a:spLocks noChangeArrowheads="1"/>
              </p:cNvSpPr>
              <p:nvPr/>
            </p:nvSpPr>
            <p:spPr bwMode="auto">
              <a:xfrm>
                <a:off x="4033" y="248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71" name="Oval 1384"/>
              <p:cNvSpPr>
                <a:spLocks noChangeArrowheads="1"/>
              </p:cNvSpPr>
              <p:nvPr/>
            </p:nvSpPr>
            <p:spPr bwMode="auto">
              <a:xfrm>
                <a:off x="3937" y="240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72" name="Oval 1385"/>
              <p:cNvSpPr>
                <a:spLocks noChangeArrowheads="1"/>
              </p:cNvSpPr>
              <p:nvPr/>
            </p:nvSpPr>
            <p:spPr bwMode="auto">
              <a:xfrm>
                <a:off x="3937" y="240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73" name="Oval 1386"/>
              <p:cNvSpPr>
                <a:spLocks noChangeArrowheads="1"/>
              </p:cNvSpPr>
              <p:nvPr/>
            </p:nvSpPr>
            <p:spPr bwMode="auto">
              <a:xfrm>
                <a:off x="3426" y="335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74" name="Oval 1387"/>
              <p:cNvSpPr>
                <a:spLocks noChangeArrowheads="1"/>
              </p:cNvSpPr>
              <p:nvPr/>
            </p:nvSpPr>
            <p:spPr bwMode="auto">
              <a:xfrm>
                <a:off x="3426" y="335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75" name="Oval 1388"/>
              <p:cNvSpPr>
                <a:spLocks noChangeArrowheads="1"/>
              </p:cNvSpPr>
              <p:nvPr/>
            </p:nvSpPr>
            <p:spPr bwMode="auto">
              <a:xfrm>
                <a:off x="3284" y="366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76" name="Oval 1389"/>
              <p:cNvSpPr>
                <a:spLocks noChangeArrowheads="1"/>
              </p:cNvSpPr>
              <p:nvPr/>
            </p:nvSpPr>
            <p:spPr bwMode="auto">
              <a:xfrm>
                <a:off x="3284" y="366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77" name="Oval 1390"/>
              <p:cNvSpPr>
                <a:spLocks noChangeArrowheads="1"/>
              </p:cNvSpPr>
              <p:nvPr/>
            </p:nvSpPr>
            <p:spPr bwMode="auto">
              <a:xfrm>
                <a:off x="4437" y="288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78" name="Oval 1391"/>
              <p:cNvSpPr>
                <a:spLocks noChangeArrowheads="1"/>
              </p:cNvSpPr>
              <p:nvPr/>
            </p:nvSpPr>
            <p:spPr bwMode="auto">
              <a:xfrm>
                <a:off x="4437" y="288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79" name="Oval 1392"/>
              <p:cNvSpPr>
                <a:spLocks noChangeArrowheads="1"/>
              </p:cNvSpPr>
              <p:nvPr/>
            </p:nvSpPr>
            <p:spPr bwMode="auto">
              <a:xfrm>
                <a:off x="4367" y="277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80" name="Oval 1393"/>
              <p:cNvSpPr>
                <a:spLocks noChangeArrowheads="1"/>
              </p:cNvSpPr>
              <p:nvPr/>
            </p:nvSpPr>
            <p:spPr bwMode="auto">
              <a:xfrm>
                <a:off x="4367" y="277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81" name="Oval 1394"/>
              <p:cNvSpPr>
                <a:spLocks noChangeArrowheads="1"/>
              </p:cNvSpPr>
              <p:nvPr/>
            </p:nvSpPr>
            <p:spPr bwMode="auto">
              <a:xfrm>
                <a:off x="4008" y="32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82" name="Oval 1395"/>
              <p:cNvSpPr>
                <a:spLocks noChangeArrowheads="1"/>
              </p:cNvSpPr>
              <p:nvPr/>
            </p:nvSpPr>
            <p:spPr bwMode="auto">
              <a:xfrm>
                <a:off x="4008" y="32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83" name="Oval 1396"/>
              <p:cNvSpPr>
                <a:spLocks noChangeArrowheads="1"/>
              </p:cNvSpPr>
              <p:nvPr/>
            </p:nvSpPr>
            <p:spPr bwMode="auto">
              <a:xfrm>
                <a:off x="3232" y="266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84" name="Oval 1397"/>
              <p:cNvSpPr>
                <a:spLocks noChangeArrowheads="1"/>
              </p:cNvSpPr>
              <p:nvPr/>
            </p:nvSpPr>
            <p:spPr bwMode="auto">
              <a:xfrm>
                <a:off x="3232" y="26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85" name="Oval 1398"/>
              <p:cNvSpPr>
                <a:spLocks noChangeArrowheads="1"/>
              </p:cNvSpPr>
              <p:nvPr/>
            </p:nvSpPr>
            <p:spPr bwMode="auto">
              <a:xfrm>
                <a:off x="3681" y="293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86" name="Oval 1399"/>
              <p:cNvSpPr>
                <a:spLocks noChangeArrowheads="1"/>
              </p:cNvSpPr>
              <p:nvPr/>
            </p:nvSpPr>
            <p:spPr bwMode="auto">
              <a:xfrm>
                <a:off x="3681" y="293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87" name="Oval 1400"/>
              <p:cNvSpPr>
                <a:spLocks noChangeArrowheads="1"/>
              </p:cNvSpPr>
              <p:nvPr/>
            </p:nvSpPr>
            <p:spPr bwMode="auto">
              <a:xfrm>
                <a:off x="4018" y="306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88" name="Oval 1401"/>
              <p:cNvSpPr>
                <a:spLocks noChangeArrowheads="1"/>
              </p:cNvSpPr>
              <p:nvPr/>
            </p:nvSpPr>
            <p:spPr bwMode="auto">
              <a:xfrm>
                <a:off x="4018" y="306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89" name="Oval 1402"/>
              <p:cNvSpPr>
                <a:spLocks noChangeArrowheads="1"/>
              </p:cNvSpPr>
              <p:nvPr/>
            </p:nvSpPr>
            <p:spPr bwMode="auto">
              <a:xfrm>
                <a:off x="3814" y="330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90" name="Oval 1403"/>
              <p:cNvSpPr>
                <a:spLocks noChangeArrowheads="1"/>
              </p:cNvSpPr>
              <p:nvPr/>
            </p:nvSpPr>
            <p:spPr bwMode="auto">
              <a:xfrm>
                <a:off x="3814" y="3307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91" name="Oval 1404"/>
              <p:cNvSpPr>
                <a:spLocks noChangeArrowheads="1"/>
              </p:cNvSpPr>
              <p:nvPr/>
            </p:nvSpPr>
            <p:spPr bwMode="auto">
              <a:xfrm>
                <a:off x="3949" y="253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92" name="Oval 1405"/>
              <p:cNvSpPr>
                <a:spLocks noChangeArrowheads="1"/>
              </p:cNvSpPr>
              <p:nvPr/>
            </p:nvSpPr>
            <p:spPr bwMode="auto">
              <a:xfrm>
                <a:off x="3949" y="253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93" name="Oval 1406"/>
              <p:cNvSpPr>
                <a:spLocks noChangeArrowheads="1"/>
              </p:cNvSpPr>
              <p:nvPr/>
            </p:nvSpPr>
            <p:spPr bwMode="auto">
              <a:xfrm>
                <a:off x="4232" y="277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94" name="Oval 1407"/>
              <p:cNvSpPr>
                <a:spLocks noChangeArrowheads="1"/>
              </p:cNvSpPr>
              <p:nvPr/>
            </p:nvSpPr>
            <p:spPr bwMode="auto">
              <a:xfrm>
                <a:off x="4232" y="277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95" name="Oval 1408"/>
              <p:cNvSpPr>
                <a:spLocks noChangeArrowheads="1"/>
              </p:cNvSpPr>
              <p:nvPr/>
            </p:nvSpPr>
            <p:spPr bwMode="auto">
              <a:xfrm>
                <a:off x="2841" y="221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96" name="Oval 1409"/>
              <p:cNvSpPr>
                <a:spLocks noChangeArrowheads="1"/>
              </p:cNvSpPr>
              <p:nvPr/>
            </p:nvSpPr>
            <p:spPr bwMode="auto">
              <a:xfrm>
                <a:off x="2841" y="221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97" name="Oval 1410"/>
              <p:cNvSpPr>
                <a:spLocks noChangeArrowheads="1"/>
              </p:cNvSpPr>
              <p:nvPr/>
            </p:nvSpPr>
            <p:spPr bwMode="auto">
              <a:xfrm>
                <a:off x="3123" y="278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4" name="Group 1612"/>
            <p:cNvGrpSpPr>
              <a:grpSpLocks/>
            </p:cNvGrpSpPr>
            <p:nvPr/>
          </p:nvGrpSpPr>
          <p:grpSpPr bwMode="auto">
            <a:xfrm>
              <a:off x="2884" y="2024"/>
              <a:ext cx="1614" cy="1792"/>
              <a:chOff x="2884" y="2024"/>
              <a:chExt cx="1614" cy="1792"/>
            </a:xfrm>
            <a:grpFill/>
          </p:grpSpPr>
          <p:sp>
            <p:nvSpPr>
              <p:cNvPr id="8298" name="Oval 1412"/>
              <p:cNvSpPr>
                <a:spLocks noChangeArrowheads="1"/>
              </p:cNvSpPr>
              <p:nvPr/>
            </p:nvSpPr>
            <p:spPr bwMode="auto">
              <a:xfrm>
                <a:off x="3123" y="278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99" name="Oval 1413"/>
              <p:cNvSpPr>
                <a:spLocks noChangeArrowheads="1"/>
              </p:cNvSpPr>
              <p:nvPr/>
            </p:nvSpPr>
            <p:spPr bwMode="auto">
              <a:xfrm>
                <a:off x="3847" y="330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00" name="Oval 1414"/>
              <p:cNvSpPr>
                <a:spLocks noChangeArrowheads="1"/>
              </p:cNvSpPr>
              <p:nvPr/>
            </p:nvSpPr>
            <p:spPr bwMode="auto">
              <a:xfrm>
                <a:off x="3847" y="330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01" name="Oval 1415"/>
              <p:cNvSpPr>
                <a:spLocks noChangeArrowheads="1"/>
              </p:cNvSpPr>
              <p:nvPr/>
            </p:nvSpPr>
            <p:spPr bwMode="auto">
              <a:xfrm>
                <a:off x="3084" y="266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02" name="Oval 1416"/>
              <p:cNvSpPr>
                <a:spLocks noChangeArrowheads="1"/>
              </p:cNvSpPr>
              <p:nvPr/>
            </p:nvSpPr>
            <p:spPr bwMode="auto">
              <a:xfrm>
                <a:off x="3084" y="266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03" name="Oval 1417"/>
              <p:cNvSpPr>
                <a:spLocks noChangeArrowheads="1"/>
              </p:cNvSpPr>
              <p:nvPr/>
            </p:nvSpPr>
            <p:spPr bwMode="auto">
              <a:xfrm>
                <a:off x="4357" y="2940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04" name="Oval 1418"/>
              <p:cNvSpPr>
                <a:spLocks noChangeArrowheads="1"/>
              </p:cNvSpPr>
              <p:nvPr/>
            </p:nvSpPr>
            <p:spPr bwMode="auto">
              <a:xfrm>
                <a:off x="4357" y="2940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05" name="Oval 1419"/>
              <p:cNvSpPr>
                <a:spLocks noChangeArrowheads="1"/>
              </p:cNvSpPr>
              <p:nvPr/>
            </p:nvSpPr>
            <p:spPr bwMode="auto">
              <a:xfrm>
                <a:off x="3366" y="313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06" name="Oval 1420"/>
              <p:cNvSpPr>
                <a:spLocks noChangeArrowheads="1"/>
              </p:cNvSpPr>
              <p:nvPr/>
            </p:nvSpPr>
            <p:spPr bwMode="auto">
              <a:xfrm>
                <a:off x="3366" y="313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07" name="Oval 1421"/>
              <p:cNvSpPr>
                <a:spLocks noChangeArrowheads="1"/>
              </p:cNvSpPr>
              <p:nvPr/>
            </p:nvSpPr>
            <p:spPr bwMode="auto">
              <a:xfrm>
                <a:off x="3870" y="332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08" name="Oval 1422"/>
              <p:cNvSpPr>
                <a:spLocks noChangeArrowheads="1"/>
              </p:cNvSpPr>
              <p:nvPr/>
            </p:nvSpPr>
            <p:spPr bwMode="auto">
              <a:xfrm>
                <a:off x="3870" y="332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09" name="Oval 1423"/>
              <p:cNvSpPr>
                <a:spLocks noChangeArrowheads="1"/>
              </p:cNvSpPr>
              <p:nvPr/>
            </p:nvSpPr>
            <p:spPr bwMode="auto">
              <a:xfrm>
                <a:off x="3975" y="289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10" name="Oval 1424"/>
              <p:cNvSpPr>
                <a:spLocks noChangeArrowheads="1"/>
              </p:cNvSpPr>
              <p:nvPr/>
            </p:nvSpPr>
            <p:spPr bwMode="auto">
              <a:xfrm>
                <a:off x="3975" y="289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11" name="Oval 1425"/>
              <p:cNvSpPr>
                <a:spLocks noChangeArrowheads="1"/>
              </p:cNvSpPr>
              <p:nvPr/>
            </p:nvSpPr>
            <p:spPr bwMode="auto">
              <a:xfrm>
                <a:off x="3189" y="32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12" name="Oval 1426"/>
              <p:cNvSpPr>
                <a:spLocks noChangeArrowheads="1"/>
              </p:cNvSpPr>
              <p:nvPr/>
            </p:nvSpPr>
            <p:spPr bwMode="auto">
              <a:xfrm>
                <a:off x="3189" y="326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13" name="Oval 1427"/>
              <p:cNvSpPr>
                <a:spLocks noChangeArrowheads="1"/>
              </p:cNvSpPr>
              <p:nvPr/>
            </p:nvSpPr>
            <p:spPr bwMode="auto">
              <a:xfrm>
                <a:off x="3107" y="317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14" name="Oval 1428"/>
              <p:cNvSpPr>
                <a:spLocks noChangeArrowheads="1"/>
              </p:cNvSpPr>
              <p:nvPr/>
            </p:nvSpPr>
            <p:spPr bwMode="auto">
              <a:xfrm>
                <a:off x="3107" y="317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15" name="Oval 1429"/>
              <p:cNvSpPr>
                <a:spLocks noChangeArrowheads="1"/>
              </p:cNvSpPr>
              <p:nvPr/>
            </p:nvSpPr>
            <p:spPr bwMode="auto">
              <a:xfrm>
                <a:off x="3129" y="281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16" name="Oval 1430"/>
              <p:cNvSpPr>
                <a:spLocks noChangeArrowheads="1"/>
              </p:cNvSpPr>
              <p:nvPr/>
            </p:nvSpPr>
            <p:spPr bwMode="auto">
              <a:xfrm>
                <a:off x="3129" y="281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17" name="Oval 1431"/>
              <p:cNvSpPr>
                <a:spLocks noChangeArrowheads="1"/>
              </p:cNvSpPr>
              <p:nvPr/>
            </p:nvSpPr>
            <p:spPr bwMode="auto">
              <a:xfrm>
                <a:off x="4113" y="274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18" name="Oval 1432"/>
              <p:cNvSpPr>
                <a:spLocks noChangeArrowheads="1"/>
              </p:cNvSpPr>
              <p:nvPr/>
            </p:nvSpPr>
            <p:spPr bwMode="auto">
              <a:xfrm>
                <a:off x="4113" y="274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19" name="Oval 1433"/>
              <p:cNvSpPr>
                <a:spLocks noChangeArrowheads="1"/>
              </p:cNvSpPr>
              <p:nvPr/>
            </p:nvSpPr>
            <p:spPr bwMode="auto">
              <a:xfrm>
                <a:off x="4004" y="244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20" name="Oval 1434"/>
              <p:cNvSpPr>
                <a:spLocks noChangeArrowheads="1"/>
              </p:cNvSpPr>
              <p:nvPr/>
            </p:nvSpPr>
            <p:spPr bwMode="auto">
              <a:xfrm>
                <a:off x="4004" y="244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21" name="Oval 1435"/>
              <p:cNvSpPr>
                <a:spLocks noChangeArrowheads="1"/>
              </p:cNvSpPr>
              <p:nvPr/>
            </p:nvSpPr>
            <p:spPr bwMode="auto">
              <a:xfrm>
                <a:off x="3193" y="330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22" name="Oval 1436"/>
              <p:cNvSpPr>
                <a:spLocks noChangeArrowheads="1"/>
              </p:cNvSpPr>
              <p:nvPr/>
            </p:nvSpPr>
            <p:spPr bwMode="auto">
              <a:xfrm>
                <a:off x="3193" y="330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23" name="Oval 1437"/>
              <p:cNvSpPr>
                <a:spLocks noChangeArrowheads="1"/>
              </p:cNvSpPr>
              <p:nvPr/>
            </p:nvSpPr>
            <p:spPr bwMode="auto">
              <a:xfrm>
                <a:off x="4309" y="28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24" name="Oval 1438"/>
              <p:cNvSpPr>
                <a:spLocks noChangeArrowheads="1"/>
              </p:cNvSpPr>
              <p:nvPr/>
            </p:nvSpPr>
            <p:spPr bwMode="auto">
              <a:xfrm>
                <a:off x="4309" y="28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25" name="Oval 1439"/>
              <p:cNvSpPr>
                <a:spLocks noChangeArrowheads="1"/>
              </p:cNvSpPr>
              <p:nvPr/>
            </p:nvSpPr>
            <p:spPr bwMode="auto">
              <a:xfrm>
                <a:off x="3491" y="264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26" name="Oval 1440"/>
              <p:cNvSpPr>
                <a:spLocks noChangeArrowheads="1"/>
              </p:cNvSpPr>
              <p:nvPr/>
            </p:nvSpPr>
            <p:spPr bwMode="auto">
              <a:xfrm>
                <a:off x="3491" y="264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27" name="Oval 1441"/>
              <p:cNvSpPr>
                <a:spLocks noChangeArrowheads="1"/>
              </p:cNvSpPr>
              <p:nvPr/>
            </p:nvSpPr>
            <p:spPr bwMode="auto">
              <a:xfrm>
                <a:off x="4278" y="296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28" name="Oval 1442"/>
              <p:cNvSpPr>
                <a:spLocks noChangeArrowheads="1"/>
              </p:cNvSpPr>
              <p:nvPr/>
            </p:nvSpPr>
            <p:spPr bwMode="auto">
              <a:xfrm>
                <a:off x="4278" y="296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29" name="Oval 1443"/>
              <p:cNvSpPr>
                <a:spLocks noChangeArrowheads="1"/>
              </p:cNvSpPr>
              <p:nvPr/>
            </p:nvSpPr>
            <p:spPr bwMode="auto">
              <a:xfrm>
                <a:off x="3121" y="276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30" name="Oval 1444"/>
              <p:cNvSpPr>
                <a:spLocks noChangeArrowheads="1"/>
              </p:cNvSpPr>
              <p:nvPr/>
            </p:nvSpPr>
            <p:spPr bwMode="auto">
              <a:xfrm>
                <a:off x="3121" y="276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31" name="Oval 1445"/>
              <p:cNvSpPr>
                <a:spLocks noChangeArrowheads="1"/>
              </p:cNvSpPr>
              <p:nvPr/>
            </p:nvSpPr>
            <p:spPr bwMode="auto">
              <a:xfrm>
                <a:off x="3136" y="342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32" name="Oval 1446"/>
              <p:cNvSpPr>
                <a:spLocks noChangeArrowheads="1"/>
              </p:cNvSpPr>
              <p:nvPr/>
            </p:nvSpPr>
            <p:spPr bwMode="auto">
              <a:xfrm>
                <a:off x="3136" y="342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33" name="Oval 1447"/>
              <p:cNvSpPr>
                <a:spLocks noChangeArrowheads="1"/>
              </p:cNvSpPr>
              <p:nvPr/>
            </p:nvSpPr>
            <p:spPr bwMode="auto">
              <a:xfrm>
                <a:off x="3961" y="244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34" name="Oval 1448"/>
              <p:cNvSpPr>
                <a:spLocks noChangeArrowheads="1"/>
              </p:cNvSpPr>
              <p:nvPr/>
            </p:nvSpPr>
            <p:spPr bwMode="auto">
              <a:xfrm>
                <a:off x="3961" y="244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35" name="Oval 1449"/>
              <p:cNvSpPr>
                <a:spLocks noChangeArrowheads="1"/>
              </p:cNvSpPr>
              <p:nvPr/>
            </p:nvSpPr>
            <p:spPr bwMode="auto">
              <a:xfrm>
                <a:off x="3227" y="329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36" name="Oval 1450"/>
              <p:cNvSpPr>
                <a:spLocks noChangeArrowheads="1"/>
              </p:cNvSpPr>
              <p:nvPr/>
            </p:nvSpPr>
            <p:spPr bwMode="auto">
              <a:xfrm>
                <a:off x="3227" y="329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37" name="Oval 1451"/>
              <p:cNvSpPr>
                <a:spLocks noChangeArrowheads="1"/>
              </p:cNvSpPr>
              <p:nvPr/>
            </p:nvSpPr>
            <p:spPr bwMode="auto">
              <a:xfrm>
                <a:off x="3931" y="247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38" name="Oval 1452"/>
              <p:cNvSpPr>
                <a:spLocks noChangeArrowheads="1"/>
              </p:cNvSpPr>
              <p:nvPr/>
            </p:nvSpPr>
            <p:spPr bwMode="auto">
              <a:xfrm>
                <a:off x="3931" y="247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39" name="Oval 1453"/>
              <p:cNvSpPr>
                <a:spLocks noChangeArrowheads="1"/>
              </p:cNvSpPr>
              <p:nvPr/>
            </p:nvSpPr>
            <p:spPr bwMode="auto">
              <a:xfrm>
                <a:off x="3178" y="311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40" name="Oval 1454"/>
              <p:cNvSpPr>
                <a:spLocks noChangeArrowheads="1"/>
              </p:cNvSpPr>
              <p:nvPr/>
            </p:nvSpPr>
            <p:spPr bwMode="auto">
              <a:xfrm>
                <a:off x="3178" y="311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41" name="Oval 1455"/>
              <p:cNvSpPr>
                <a:spLocks noChangeArrowheads="1"/>
              </p:cNvSpPr>
              <p:nvPr/>
            </p:nvSpPr>
            <p:spPr bwMode="auto">
              <a:xfrm>
                <a:off x="3926" y="343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42" name="Oval 1456"/>
              <p:cNvSpPr>
                <a:spLocks noChangeArrowheads="1"/>
              </p:cNvSpPr>
              <p:nvPr/>
            </p:nvSpPr>
            <p:spPr bwMode="auto">
              <a:xfrm>
                <a:off x="3926" y="34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43" name="Oval 1457"/>
              <p:cNvSpPr>
                <a:spLocks noChangeArrowheads="1"/>
              </p:cNvSpPr>
              <p:nvPr/>
            </p:nvSpPr>
            <p:spPr bwMode="auto">
              <a:xfrm>
                <a:off x="4038" y="325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44" name="Oval 1458"/>
              <p:cNvSpPr>
                <a:spLocks noChangeArrowheads="1"/>
              </p:cNvSpPr>
              <p:nvPr/>
            </p:nvSpPr>
            <p:spPr bwMode="auto">
              <a:xfrm>
                <a:off x="4038" y="325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45" name="Oval 1459"/>
              <p:cNvSpPr>
                <a:spLocks noChangeArrowheads="1"/>
              </p:cNvSpPr>
              <p:nvPr/>
            </p:nvSpPr>
            <p:spPr bwMode="auto">
              <a:xfrm>
                <a:off x="3957" y="333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46" name="Oval 1460"/>
              <p:cNvSpPr>
                <a:spLocks noChangeArrowheads="1"/>
              </p:cNvSpPr>
              <p:nvPr/>
            </p:nvSpPr>
            <p:spPr bwMode="auto">
              <a:xfrm>
                <a:off x="3957" y="333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47" name="Oval 1461"/>
              <p:cNvSpPr>
                <a:spLocks noChangeArrowheads="1"/>
              </p:cNvSpPr>
              <p:nvPr/>
            </p:nvSpPr>
            <p:spPr bwMode="auto">
              <a:xfrm>
                <a:off x="4392" y="284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48" name="Oval 1462"/>
              <p:cNvSpPr>
                <a:spLocks noChangeArrowheads="1"/>
              </p:cNvSpPr>
              <p:nvPr/>
            </p:nvSpPr>
            <p:spPr bwMode="auto">
              <a:xfrm>
                <a:off x="4392" y="284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49" name="Oval 1463"/>
              <p:cNvSpPr>
                <a:spLocks noChangeArrowheads="1"/>
              </p:cNvSpPr>
              <p:nvPr/>
            </p:nvSpPr>
            <p:spPr bwMode="auto">
              <a:xfrm>
                <a:off x="3963" y="343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50" name="Oval 1464"/>
              <p:cNvSpPr>
                <a:spLocks noChangeArrowheads="1"/>
              </p:cNvSpPr>
              <p:nvPr/>
            </p:nvSpPr>
            <p:spPr bwMode="auto">
              <a:xfrm>
                <a:off x="3963" y="343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51" name="Oval 1465"/>
              <p:cNvSpPr>
                <a:spLocks noChangeArrowheads="1"/>
              </p:cNvSpPr>
              <p:nvPr/>
            </p:nvSpPr>
            <p:spPr bwMode="auto">
              <a:xfrm>
                <a:off x="3323" y="289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52" name="Oval 1466"/>
              <p:cNvSpPr>
                <a:spLocks noChangeArrowheads="1"/>
              </p:cNvSpPr>
              <p:nvPr/>
            </p:nvSpPr>
            <p:spPr bwMode="auto">
              <a:xfrm>
                <a:off x="3323" y="289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53" name="Oval 1467"/>
              <p:cNvSpPr>
                <a:spLocks noChangeArrowheads="1"/>
              </p:cNvSpPr>
              <p:nvPr/>
            </p:nvSpPr>
            <p:spPr bwMode="auto">
              <a:xfrm>
                <a:off x="3981" y="339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54" name="Oval 1468"/>
              <p:cNvSpPr>
                <a:spLocks noChangeArrowheads="1"/>
              </p:cNvSpPr>
              <p:nvPr/>
            </p:nvSpPr>
            <p:spPr bwMode="auto">
              <a:xfrm>
                <a:off x="3981" y="339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55" name="Oval 1469"/>
              <p:cNvSpPr>
                <a:spLocks noChangeArrowheads="1"/>
              </p:cNvSpPr>
              <p:nvPr/>
            </p:nvSpPr>
            <p:spPr bwMode="auto">
              <a:xfrm>
                <a:off x="3121" y="272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56" name="Oval 1470"/>
              <p:cNvSpPr>
                <a:spLocks noChangeArrowheads="1"/>
              </p:cNvSpPr>
              <p:nvPr/>
            </p:nvSpPr>
            <p:spPr bwMode="auto">
              <a:xfrm>
                <a:off x="3121" y="272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57" name="Oval 1471"/>
              <p:cNvSpPr>
                <a:spLocks noChangeArrowheads="1"/>
              </p:cNvSpPr>
              <p:nvPr/>
            </p:nvSpPr>
            <p:spPr bwMode="auto">
              <a:xfrm>
                <a:off x="3008" y="202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58" name="Oval 1472"/>
              <p:cNvSpPr>
                <a:spLocks noChangeArrowheads="1"/>
              </p:cNvSpPr>
              <p:nvPr/>
            </p:nvSpPr>
            <p:spPr bwMode="auto">
              <a:xfrm>
                <a:off x="3008" y="202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59" name="Oval 1473"/>
              <p:cNvSpPr>
                <a:spLocks noChangeArrowheads="1"/>
              </p:cNvSpPr>
              <p:nvPr/>
            </p:nvSpPr>
            <p:spPr bwMode="auto">
              <a:xfrm>
                <a:off x="4017" y="317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60" name="Oval 1474"/>
              <p:cNvSpPr>
                <a:spLocks noChangeArrowheads="1"/>
              </p:cNvSpPr>
              <p:nvPr/>
            </p:nvSpPr>
            <p:spPr bwMode="auto">
              <a:xfrm>
                <a:off x="4017" y="317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61" name="Oval 1475"/>
              <p:cNvSpPr>
                <a:spLocks noChangeArrowheads="1"/>
              </p:cNvSpPr>
              <p:nvPr/>
            </p:nvSpPr>
            <p:spPr bwMode="auto">
              <a:xfrm>
                <a:off x="3973" y="318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62" name="Oval 1476"/>
              <p:cNvSpPr>
                <a:spLocks noChangeArrowheads="1"/>
              </p:cNvSpPr>
              <p:nvPr/>
            </p:nvSpPr>
            <p:spPr bwMode="auto">
              <a:xfrm>
                <a:off x="3973" y="318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63" name="Oval 1477"/>
              <p:cNvSpPr>
                <a:spLocks noChangeArrowheads="1"/>
              </p:cNvSpPr>
              <p:nvPr/>
            </p:nvSpPr>
            <p:spPr bwMode="auto">
              <a:xfrm>
                <a:off x="3114" y="28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64" name="Oval 1478"/>
              <p:cNvSpPr>
                <a:spLocks noChangeArrowheads="1"/>
              </p:cNvSpPr>
              <p:nvPr/>
            </p:nvSpPr>
            <p:spPr bwMode="auto">
              <a:xfrm>
                <a:off x="3114" y="281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65" name="Oval 1479"/>
              <p:cNvSpPr>
                <a:spLocks noChangeArrowheads="1"/>
              </p:cNvSpPr>
              <p:nvPr/>
            </p:nvSpPr>
            <p:spPr bwMode="auto">
              <a:xfrm>
                <a:off x="2921" y="264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66" name="Oval 1480"/>
              <p:cNvSpPr>
                <a:spLocks noChangeArrowheads="1"/>
              </p:cNvSpPr>
              <p:nvPr/>
            </p:nvSpPr>
            <p:spPr bwMode="auto">
              <a:xfrm>
                <a:off x="2921" y="264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67" name="Oval 1481"/>
              <p:cNvSpPr>
                <a:spLocks noChangeArrowheads="1"/>
              </p:cNvSpPr>
              <p:nvPr/>
            </p:nvSpPr>
            <p:spPr bwMode="auto">
              <a:xfrm>
                <a:off x="3171" y="376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68" name="Oval 1482"/>
              <p:cNvSpPr>
                <a:spLocks noChangeArrowheads="1"/>
              </p:cNvSpPr>
              <p:nvPr/>
            </p:nvSpPr>
            <p:spPr bwMode="auto">
              <a:xfrm>
                <a:off x="3171" y="376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69" name="Oval 1483"/>
              <p:cNvSpPr>
                <a:spLocks noChangeArrowheads="1"/>
              </p:cNvSpPr>
              <p:nvPr/>
            </p:nvSpPr>
            <p:spPr bwMode="auto">
              <a:xfrm>
                <a:off x="3285" y="276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70" name="Oval 1484"/>
              <p:cNvSpPr>
                <a:spLocks noChangeArrowheads="1"/>
              </p:cNvSpPr>
              <p:nvPr/>
            </p:nvSpPr>
            <p:spPr bwMode="auto">
              <a:xfrm>
                <a:off x="3285" y="276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71" name="Oval 1485"/>
              <p:cNvSpPr>
                <a:spLocks noChangeArrowheads="1"/>
              </p:cNvSpPr>
              <p:nvPr/>
            </p:nvSpPr>
            <p:spPr bwMode="auto">
              <a:xfrm>
                <a:off x="3105" y="307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72" name="Oval 1486"/>
              <p:cNvSpPr>
                <a:spLocks noChangeArrowheads="1"/>
              </p:cNvSpPr>
              <p:nvPr/>
            </p:nvSpPr>
            <p:spPr bwMode="auto">
              <a:xfrm>
                <a:off x="3105" y="3077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73" name="Oval 1487"/>
              <p:cNvSpPr>
                <a:spLocks noChangeArrowheads="1"/>
              </p:cNvSpPr>
              <p:nvPr/>
            </p:nvSpPr>
            <p:spPr bwMode="auto">
              <a:xfrm>
                <a:off x="3170" y="340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74" name="Oval 1488"/>
              <p:cNvSpPr>
                <a:spLocks noChangeArrowheads="1"/>
              </p:cNvSpPr>
              <p:nvPr/>
            </p:nvSpPr>
            <p:spPr bwMode="auto">
              <a:xfrm>
                <a:off x="3170" y="340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75" name="Oval 1489"/>
              <p:cNvSpPr>
                <a:spLocks noChangeArrowheads="1"/>
              </p:cNvSpPr>
              <p:nvPr/>
            </p:nvSpPr>
            <p:spPr bwMode="auto">
              <a:xfrm>
                <a:off x="4034" y="250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76" name="Oval 1490"/>
              <p:cNvSpPr>
                <a:spLocks noChangeArrowheads="1"/>
              </p:cNvSpPr>
              <p:nvPr/>
            </p:nvSpPr>
            <p:spPr bwMode="auto">
              <a:xfrm>
                <a:off x="4034" y="250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77" name="Oval 1491"/>
              <p:cNvSpPr>
                <a:spLocks noChangeArrowheads="1"/>
              </p:cNvSpPr>
              <p:nvPr/>
            </p:nvSpPr>
            <p:spPr bwMode="auto">
              <a:xfrm>
                <a:off x="4240" y="280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78" name="Oval 1492"/>
              <p:cNvSpPr>
                <a:spLocks noChangeArrowheads="1"/>
              </p:cNvSpPr>
              <p:nvPr/>
            </p:nvSpPr>
            <p:spPr bwMode="auto">
              <a:xfrm>
                <a:off x="4240" y="280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79" name="Oval 1493"/>
              <p:cNvSpPr>
                <a:spLocks noChangeArrowheads="1"/>
              </p:cNvSpPr>
              <p:nvPr/>
            </p:nvSpPr>
            <p:spPr bwMode="auto">
              <a:xfrm>
                <a:off x="3990" y="333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80" name="Oval 1494"/>
              <p:cNvSpPr>
                <a:spLocks noChangeArrowheads="1"/>
              </p:cNvSpPr>
              <p:nvPr/>
            </p:nvSpPr>
            <p:spPr bwMode="auto">
              <a:xfrm>
                <a:off x="3989" y="333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81" name="Oval 1495"/>
              <p:cNvSpPr>
                <a:spLocks noChangeArrowheads="1"/>
              </p:cNvSpPr>
              <p:nvPr/>
            </p:nvSpPr>
            <p:spPr bwMode="auto">
              <a:xfrm>
                <a:off x="3315" y="292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82" name="Oval 1496"/>
              <p:cNvSpPr>
                <a:spLocks noChangeArrowheads="1"/>
              </p:cNvSpPr>
              <p:nvPr/>
            </p:nvSpPr>
            <p:spPr bwMode="auto">
              <a:xfrm>
                <a:off x="3315" y="292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83" name="Oval 1497"/>
              <p:cNvSpPr>
                <a:spLocks noChangeArrowheads="1"/>
              </p:cNvSpPr>
              <p:nvPr/>
            </p:nvSpPr>
            <p:spPr bwMode="auto">
              <a:xfrm>
                <a:off x="3289" y="27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84" name="Oval 1498"/>
              <p:cNvSpPr>
                <a:spLocks noChangeArrowheads="1"/>
              </p:cNvSpPr>
              <p:nvPr/>
            </p:nvSpPr>
            <p:spPr bwMode="auto">
              <a:xfrm>
                <a:off x="3289" y="276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85" name="Oval 1499"/>
              <p:cNvSpPr>
                <a:spLocks noChangeArrowheads="1"/>
              </p:cNvSpPr>
              <p:nvPr/>
            </p:nvSpPr>
            <p:spPr bwMode="auto">
              <a:xfrm>
                <a:off x="3194" y="306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86" name="Oval 1500"/>
              <p:cNvSpPr>
                <a:spLocks noChangeArrowheads="1"/>
              </p:cNvSpPr>
              <p:nvPr/>
            </p:nvSpPr>
            <p:spPr bwMode="auto">
              <a:xfrm>
                <a:off x="3194" y="306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87" name="Oval 1501"/>
              <p:cNvSpPr>
                <a:spLocks noChangeArrowheads="1"/>
              </p:cNvSpPr>
              <p:nvPr/>
            </p:nvSpPr>
            <p:spPr bwMode="auto">
              <a:xfrm>
                <a:off x="3996" y="265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88" name="Oval 1502"/>
              <p:cNvSpPr>
                <a:spLocks noChangeArrowheads="1"/>
              </p:cNvSpPr>
              <p:nvPr/>
            </p:nvSpPr>
            <p:spPr bwMode="auto">
              <a:xfrm>
                <a:off x="3996" y="265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89" name="Oval 1503"/>
              <p:cNvSpPr>
                <a:spLocks noChangeArrowheads="1"/>
              </p:cNvSpPr>
              <p:nvPr/>
            </p:nvSpPr>
            <p:spPr bwMode="auto">
              <a:xfrm>
                <a:off x="4012" y="329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90" name="Oval 1504"/>
              <p:cNvSpPr>
                <a:spLocks noChangeArrowheads="1"/>
              </p:cNvSpPr>
              <p:nvPr/>
            </p:nvSpPr>
            <p:spPr bwMode="auto">
              <a:xfrm>
                <a:off x="4012" y="329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91" name="Oval 1505"/>
              <p:cNvSpPr>
                <a:spLocks noChangeArrowheads="1"/>
              </p:cNvSpPr>
              <p:nvPr/>
            </p:nvSpPr>
            <p:spPr bwMode="auto">
              <a:xfrm>
                <a:off x="3176" y="309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92" name="Oval 1506"/>
              <p:cNvSpPr>
                <a:spLocks noChangeArrowheads="1"/>
              </p:cNvSpPr>
              <p:nvPr/>
            </p:nvSpPr>
            <p:spPr bwMode="auto">
              <a:xfrm>
                <a:off x="3176" y="309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93" name="Oval 1507"/>
              <p:cNvSpPr>
                <a:spLocks noChangeArrowheads="1"/>
              </p:cNvSpPr>
              <p:nvPr/>
            </p:nvSpPr>
            <p:spPr bwMode="auto">
              <a:xfrm>
                <a:off x="4378" y="28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94" name="Oval 1508"/>
              <p:cNvSpPr>
                <a:spLocks noChangeArrowheads="1"/>
              </p:cNvSpPr>
              <p:nvPr/>
            </p:nvSpPr>
            <p:spPr bwMode="auto">
              <a:xfrm>
                <a:off x="4378" y="289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95" name="Oval 1509"/>
              <p:cNvSpPr>
                <a:spLocks noChangeArrowheads="1"/>
              </p:cNvSpPr>
              <p:nvPr/>
            </p:nvSpPr>
            <p:spPr bwMode="auto">
              <a:xfrm>
                <a:off x="2996" y="331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96" name="Oval 1510"/>
              <p:cNvSpPr>
                <a:spLocks noChangeArrowheads="1"/>
              </p:cNvSpPr>
              <p:nvPr/>
            </p:nvSpPr>
            <p:spPr bwMode="auto">
              <a:xfrm>
                <a:off x="2996" y="331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97" name="Oval 1511"/>
              <p:cNvSpPr>
                <a:spLocks noChangeArrowheads="1"/>
              </p:cNvSpPr>
              <p:nvPr/>
            </p:nvSpPr>
            <p:spPr bwMode="auto">
              <a:xfrm>
                <a:off x="4046" y="323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98" name="Oval 1512"/>
              <p:cNvSpPr>
                <a:spLocks noChangeArrowheads="1"/>
              </p:cNvSpPr>
              <p:nvPr/>
            </p:nvSpPr>
            <p:spPr bwMode="auto">
              <a:xfrm>
                <a:off x="4046" y="323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99" name="Oval 1513"/>
              <p:cNvSpPr>
                <a:spLocks noChangeArrowheads="1"/>
              </p:cNvSpPr>
              <p:nvPr/>
            </p:nvSpPr>
            <p:spPr bwMode="auto">
              <a:xfrm>
                <a:off x="3116" y="261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00" name="Oval 1514"/>
              <p:cNvSpPr>
                <a:spLocks noChangeArrowheads="1"/>
              </p:cNvSpPr>
              <p:nvPr/>
            </p:nvSpPr>
            <p:spPr bwMode="auto">
              <a:xfrm>
                <a:off x="3116" y="261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01" name="Oval 1515"/>
              <p:cNvSpPr>
                <a:spLocks noChangeArrowheads="1"/>
              </p:cNvSpPr>
              <p:nvPr/>
            </p:nvSpPr>
            <p:spPr bwMode="auto">
              <a:xfrm>
                <a:off x="4024" y="256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02" name="Oval 1516"/>
              <p:cNvSpPr>
                <a:spLocks noChangeArrowheads="1"/>
              </p:cNvSpPr>
              <p:nvPr/>
            </p:nvSpPr>
            <p:spPr bwMode="auto">
              <a:xfrm>
                <a:off x="4024" y="256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03" name="Oval 1517"/>
              <p:cNvSpPr>
                <a:spLocks noChangeArrowheads="1"/>
              </p:cNvSpPr>
              <p:nvPr/>
            </p:nvSpPr>
            <p:spPr bwMode="auto">
              <a:xfrm>
                <a:off x="4377" y="289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04" name="Oval 1518"/>
              <p:cNvSpPr>
                <a:spLocks noChangeArrowheads="1"/>
              </p:cNvSpPr>
              <p:nvPr/>
            </p:nvSpPr>
            <p:spPr bwMode="auto">
              <a:xfrm>
                <a:off x="4377" y="289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05" name="Oval 1519"/>
              <p:cNvSpPr>
                <a:spLocks noChangeArrowheads="1"/>
              </p:cNvSpPr>
              <p:nvPr/>
            </p:nvSpPr>
            <p:spPr bwMode="auto">
              <a:xfrm>
                <a:off x="4029" y="248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06" name="Oval 1520"/>
              <p:cNvSpPr>
                <a:spLocks noChangeArrowheads="1"/>
              </p:cNvSpPr>
              <p:nvPr/>
            </p:nvSpPr>
            <p:spPr bwMode="auto">
              <a:xfrm>
                <a:off x="4029" y="248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07" name="Oval 1521"/>
              <p:cNvSpPr>
                <a:spLocks noChangeArrowheads="1"/>
              </p:cNvSpPr>
              <p:nvPr/>
            </p:nvSpPr>
            <p:spPr bwMode="auto">
              <a:xfrm>
                <a:off x="3135" y="285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08" name="Oval 1522"/>
              <p:cNvSpPr>
                <a:spLocks noChangeArrowheads="1"/>
              </p:cNvSpPr>
              <p:nvPr/>
            </p:nvSpPr>
            <p:spPr bwMode="auto">
              <a:xfrm>
                <a:off x="3135" y="285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09" name="Oval 1523"/>
              <p:cNvSpPr>
                <a:spLocks noChangeArrowheads="1"/>
              </p:cNvSpPr>
              <p:nvPr/>
            </p:nvSpPr>
            <p:spPr bwMode="auto">
              <a:xfrm>
                <a:off x="3011" y="307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10" name="Oval 1524"/>
              <p:cNvSpPr>
                <a:spLocks noChangeArrowheads="1"/>
              </p:cNvSpPr>
              <p:nvPr/>
            </p:nvSpPr>
            <p:spPr bwMode="auto">
              <a:xfrm>
                <a:off x="3011" y="307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11" name="Oval 1525"/>
              <p:cNvSpPr>
                <a:spLocks noChangeArrowheads="1"/>
              </p:cNvSpPr>
              <p:nvPr/>
            </p:nvSpPr>
            <p:spPr bwMode="auto">
              <a:xfrm>
                <a:off x="2884" y="210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12" name="Oval 1526"/>
              <p:cNvSpPr>
                <a:spLocks noChangeArrowheads="1"/>
              </p:cNvSpPr>
              <p:nvPr/>
            </p:nvSpPr>
            <p:spPr bwMode="auto">
              <a:xfrm>
                <a:off x="2884" y="210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13" name="Oval 1527"/>
              <p:cNvSpPr>
                <a:spLocks noChangeArrowheads="1"/>
              </p:cNvSpPr>
              <p:nvPr/>
            </p:nvSpPr>
            <p:spPr bwMode="auto">
              <a:xfrm>
                <a:off x="3982" y="342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14" name="Oval 1528"/>
              <p:cNvSpPr>
                <a:spLocks noChangeArrowheads="1"/>
              </p:cNvSpPr>
              <p:nvPr/>
            </p:nvSpPr>
            <p:spPr bwMode="auto">
              <a:xfrm>
                <a:off x="3982" y="342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15" name="Oval 1529"/>
              <p:cNvSpPr>
                <a:spLocks noChangeArrowheads="1"/>
              </p:cNvSpPr>
              <p:nvPr/>
            </p:nvSpPr>
            <p:spPr bwMode="auto">
              <a:xfrm>
                <a:off x="4259" y="281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16" name="Oval 1530"/>
              <p:cNvSpPr>
                <a:spLocks noChangeArrowheads="1"/>
              </p:cNvSpPr>
              <p:nvPr/>
            </p:nvSpPr>
            <p:spPr bwMode="auto">
              <a:xfrm>
                <a:off x="4259" y="281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17" name="Oval 1531"/>
              <p:cNvSpPr>
                <a:spLocks noChangeArrowheads="1"/>
              </p:cNvSpPr>
              <p:nvPr/>
            </p:nvSpPr>
            <p:spPr bwMode="auto">
              <a:xfrm>
                <a:off x="4308" y="292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18" name="Oval 1532"/>
              <p:cNvSpPr>
                <a:spLocks noChangeArrowheads="1"/>
              </p:cNvSpPr>
              <p:nvPr/>
            </p:nvSpPr>
            <p:spPr bwMode="auto">
              <a:xfrm>
                <a:off x="4308" y="292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19" name="Oval 1533"/>
              <p:cNvSpPr>
                <a:spLocks noChangeArrowheads="1"/>
              </p:cNvSpPr>
              <p:nvPr/>
            </p:nvSpPr>
            <p:spPr bwMode="auto">
              <a:xfrm>
                <a:off x="2962" y="253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20" name="Oval 1534"/>
              <p:cNvSpPr>
                <a:spLocks noChangeArrowheads="1"/>
              </p:cNvSpPr>
              <p:nvPr/>
            </p:nvSpPr>
            <p:spPr bwMode="auto">
              <a:xfrm>
                <a:off x="2962" y="253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21" name="Oval 1535"/>
              <p:cNvSpPr>
                <a:spLocks noChangeArrowheads="1"/>
              </p:cNvSpPr>
              <p:nvPr/>
            </p:nvSpPr>
            <p:spPr bwMode="auto">
              <a:xfrm>
                <a:off x="2976" y="215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22" name="Oval 1536"/>
              <p:cNvSpPr>
                <a:spLocks noChangeArrowheads="1"/>
              </p:cNvSpPr>
              <p:nvPr/>
            </p:nvSpPr>
            <p:spPr bwMode="auto">
              <a:xfrm>
                <a:off x="2976" y="215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23" name="Oval 1537"/>
              <p:cNvSpPr>
                <a:spLocks noChangeArrowheads="1"/>
              </p:cNvSpPr>
              <p:nvPr/>
            </p:nvSpPr>
            <p:spPr bwMode="auto">
              <a:xfrm>
                <a:off x="3283" y="277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24" name="Oval 1538"/>
              <p:cNvSpPr>
                <a:spLocks noChangeArrowheads="1"/>
              </p:cNvSpPr>
              <p:nvPr/>
            </p:nvSpPr>
            <p:spPr bwMode="auto">
              <a:xfrm>
                <a:off x="3283" y="277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25" name="Oval 1539"/>
              <p:cNvSpPr>
                <a:spLocks noChangeArrowheads="1"/>
              </p:cNvSpPr>
              <p:nvPr/>
            </p:nvSpPr>
            <p:spPr bwMode="auto">
              <a:xfrm>
                <a:off x="3181" y="322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26" name="Oval 1540"/>
              <p:cNvSpPr>
                <a:spLocks noChangeArrowheads="1"/>
              </p:cNvSpPr>
              <p:nvPr/>
            </p:nvSpPr>
            <p:spPr bwMode="auto">
              <a:xfrm>
                <a:off x="3181" y="322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27" name="Oval 1541"/>
              <p:cNvSpPr>
                <a:spLocks noChangeArrowheads="1"/>
              </p:cNvSpPr>
              <p:nvPr/>
            </p:nvSpPr>
            <p:spPr bwMode="auto">
              <a:xfrm>
                <a:off x="2968" y="270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28" name="Oval 1542"/>
              <p:cNvSpPr>
                <a:spLocks noChangeArrowheads="1"/>
              </p:cNvSpPr>
              <p:nvPr/>
            </p:nvSpPr>
            <p:spPr bwMode="auto">
              <a:xfrm>
                <a:off x="2968" y="270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29" name="Oval 1543"/>
              <p:cNvSpPr>
                <a:spLocks noChangeArrowheads="1"/>
              </p:cNvSpPr>
              <p:nvPr/>
            </p:nvSpPr>
            <p:spPr bwMode="auto">
              <a:xfrm>
                <a:off x="3312" y="303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30" name="Oval 1544"/>
              <p:cNvSpPr>
                <a:spLocks noChangeArrowheads="1"/>
              </p:cNvSpPr>
              <p:nvPr/>
            </p:nvSpPr>
            <p:spPr bwMode="auto">
              <a:xfrm>
                <a:off x="3312" y="303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31" name="Oval 1545"/>
              <p:cNvSpPr>
                <a:spLocks noChangeArrowheads="1"/>
              </p:cNvSpPr>
              <p:nvPr/>
            </p:nvSpPr>
            <p:spPr bwMode="auto">
              <a:xfrm>
                <a:off x="4333" y="289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32" name="Oval 1546"/>
              <p:cNvSpPr>
                <a:spLocks noChangeArrowheads="1"/>
              </p:cNvSpPr>
              <p:nvPr/>
            </p:nvSpPr>
            <p:spPr bwMode="auto">
              <a:xfrm>
                <a:off x="4333" y="289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33" name="Oval 1547"/>
              <p:cNvSpPr>
                <a:spLocks noChangeArrowheads="1"/>
              </p:cNvSpPr>
              <p:nvPr/>
            </p:nvSpPr>
            <p:spPr bwMode="auto">
              <a:xfrm>
                <a:off x="3995" y="331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34" name="Oval 1548"/>
              <p:cNvSpPr>
                <a:spLocks noChangeArrowheads="1"/>
              </p:cNvSpPr>
              <p:nvPr/>
            </p:nvSpPr>
            <p:spPr bwMode="auto">
              <a:xfrm>
                <a:off x="3995" y="331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35" name="Oval 1549"/>
              <p:cNvSpPr>
                <a:spLocks noChangeArrowheads="1"/>
              </p:cNvSpPr>
              <p:nvPr/>
            </p:nvSpPr>
            <p:spPr bwMode="auto">
              <a:xfrm>
                <a:off x="3943" y="245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36" name="Oval 1550"/>
              <p:cNvSpPr>
                <a:spLocks noChangeArrowheads="1"/>
              </p:cNvSpPr>
              <p:nvPr/>
            </p:nvSpPr>
            <p:spPr bwMode="auto">
              <a:xfrm>
                <a:off x="3943" y="245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37" name="Oval 1551"/>
              <p:cNvSpPr>
                <a:spLocks noChangeArrowheads="1"/>
              </p:cNvSpPr>
              <p:nvPr/>
            </p:nvSpPr>
            <p:spPr bwMode="auto">
              <a:xfrm>
                <a:off x="3834" y="294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38" name="Oval 1552"/>
              <p:cNvSpPr>
                <a:spLocks noChangeArrowheads="1"/>
              </p:cNvSpPr>
              <p:nvPr/>
            </p:nvSpPr>
            <p:spPr bwMode="auto">
              <a:xfrm>
                <a:off x="3834" y="294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39" name="Oval 1553"/>
              <p:cNvSpPr>
                <a:spLocks noChangeArrowheads="1"/>
              </p:cNvSpPr>
              <p:nvPr/>
            </p:nvSpPr>
            <p:spPr bwMode="auto">
              <a:xfrm>
                <a:off x="3215" y="320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40" name="Oval 1554"/>
              <p:cNvSpPr>
                <a:spLocks noChangeArrowheads="1"/>
              </p:cNvSpPr>
              <p:nvPr/>
            </p:nvSpPr>
            <p:spPr bwMode="auto">
              <a:xfrm>
                <a:off x="3215" y="320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41" name="Oval 1555"/>
              <p:cNvSpPr>
                <a:spLocks noChangeArrowheads="1"/>
              </p:cNvSpPr>
              <p:nvPr/>
            </p:nvSpPr>
            <p:spPr bwMode="auto">
              <a:xfrm>
                <a:off x="3032" y="314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42" name="Oval 1556"/>
              <p:cNvSpPr>
                <a:spLocks noChangeArrowheads="1"/>
              </p:cNvSpPr>
              <p:nvPr/>
            </p:nvSpPr>
            <p:spPr bwMode="auto">
              <a:xfrm>
                <a:off x="3032" y="314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43" name="Oval 1557"/>
              <p:cNvSpPr>
                <a:spLocks noChangeArrowheads="1"/>
              </p:cNvSpPr>
              <p:nvPr/>
            </p:nvSpPr>
            <p:spPr bwMode="auto">
              <a:xfrm>
                <a:off x="3202" y="328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44" name="Oval 1558"/>
              <p:cNvSpPr>
                <a:spLocks noChangeArrowheads="1"/>
              </p:cNvSpPr>
              <p:nvPr/>
            </p:nvSpPr>
            <p:spPr bwMode="auto">
              <a:xfrm>
                <a:off x="3202" y="328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45" name="Oval 1559"/>
              <p:cNvSpPr>
                <a:spLocks noChangeArrowheads="1"/>
              </p:cNvSpPr>
              <p:nvPr/>
            </p:nvSpPr>
            <p:spPr bwMode="auto">
              <a:xfrm>
                <a:off x="3226" y="364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46" name="Oval 1560"/>
              <p:cNvSpPr>
                <a:spLocks noChangeArrowheads="1"/>
              </p:cNvSpPr>
              <p:nvPr/>
            </p:nvSpPr>
            <p:spPr bwMode="auto">
              <a:xfrm>
                <a:off x="3226" y="364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47" name="Oval 1561"/>
              <p:cNvSpPr>
                <a:spLocks noChangeArrowheads="1"/>
              </p:cNvSpPr>
              <p:nvPr/>
            </p:nvSpPr>
            <p:spPr bwMode="auto">
              <a:xfrm>
                <a:off x="3358" y="341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48" name="Oval 1562"/>
              <p:cNvSpPr>
                <a:spLocks noChangeArrowheads="1"/>
              </p:cNvSpPr>
              <p:nvPr/>
            </p:nvSpPr>
            <p:spPr bwMode="auto">
              <a:xfrm>
                <a:off x="3358" y="341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49" name="Oval 1563"/>
              <p:cNvSpPr>
                <a:spLocks noChangeArrowheads="1"/>
              </p:cNvSpPr>
              <p:nvPr/>
            </p:nvSpPr>
            <p:spPr bwMode="auto">
              <a:xfrm>
                <a:off x="3755" y="305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50" name="Oval 1564"/>
              <p:cNvSpPr>
                <a:spLocks noChangeArrowheads="1"/>
              </p:cNvSpPr>
              <p:nvPr/>
            </p:nvSpPr>
            <p:spPr bwMode="auto">
              <a:xfrm>
                <a:off x="3755" y="305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51" name="Oval 1565"/>
              <p:cNvSpPr>
                <a:spLocks noChangeArrowheads="1"/>
              </p:cNvSpPr>
              <p:nvPr/>
            </p:nvSpPr>
            <p:spPr bwMode="auto">
              <a:xfrm>
                <a:off x="3371" y="329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52" name="Oval 1566"/>
              <p:cNvSpPr>
                <a:spLocks noChangeArrowheads="1"/>
              </p:cNvSpPr>
              <p:nvPr/>
            </p:nvSpPr>
            <p:spPr bwMode="auto">
              <a:xfrm>
                <a:off x="3371" y="329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53" name="Oval 1567"/>
              <p:cNvSpPr>
                <a:spLocks noChangeArrowheads="1"/>
              </p:cNvSpPr>
              <p:nvPr/>
            </p:nvSpPr>
            <p:spPr bwMode="auto">
              <a:xfrm>
                <a:off x="4018" y="312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54" name="Oval 1568"/>
              <p:cNvSpPr>
                <a:spLocks noChangeArrowheads="1"/>
              </p:cNvSpPr>
              <p:nvPr/>
            </p:nvSpPr>
            <p:spPr bwMode="auto">
              <a:xfrm>
                <a:off x="4018" y="312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55" name="Oval 1569"/>
              <p:cNvSpPr>
                <a:spLocks noChangeArrowheads="1"/>
              </p:cNvSpPr>
              <p:nvPr/>
            </p:nvSpPr>
            <p:spPr bwMode="auto">
              <a:xfrm>
                <a:off x="4267" y="280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56" name="Oval 1570"/>
              <p:cNvSpPr>
                <a:spLocks noChangeArrowheads="1"/>
              </p:cNvSpPr>
              <p:nvPr/>
            </p:nvSpPr>
            <p:spPr bwMode="auto">
              <a:xfrm>
                <a:off x="4267" y="280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57" name="Oval 1571"/>
              <p:cNvSpPr>
                <a:spLocks noChangeArrowheads="1"/>
              </p:cNvSpPr>
              <p:nvPr/>
            </p:nvSpPr>
            <p:spPr bwMode="auto">
              <a:xfrm>
                <a:off x="3169" y="213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58" name="Oval 1572"/>
              <p:cNvSpPr>
                <a:spLocks noChangeArrowheads="1"/>
              </p:cNvSpPr>
              <p:nvPr/>
            </p:nvSpPr>
            <p:spPr bwMode="auto">
              <a:xfrm>
                <a:off x="3169" y="213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59" name="Oval 1573"/>
              <p:cNvSpPr>
                <a:spLocks noChangeArrowheads="1"/>
              </p:cNvSpPr>
              <p:nvPr/>
            </p:nvSpPr>
            <p:spPr bwMode="auto">
              <a:xfrm>
                <a:off x="3956" y="261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60" name="Oval 1574"/>
              <p:cNvSpPr>
                <a:spLocks noChangeArrowheads="1"/>
              </p:cNvSpPr>
              <p:nvPr/>
            </p:nvSpPr>
            <p:spPr bwMode="auto">
              <a:xfrm>
                <a:off x="3956" y="261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61" name="Oval 1575"/>
              <p:cNvSpPr>
                <a:spLocks noChangeArrowheads="1"/>
              </p:cNvSpPr>
              <p:nvPr/>
            </p:nvSpPr>
            <p:spPr bwMode="auto">
              <a:xfrm>
                <a:off x="3393" y="344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62" name="Oval 1576"/>
              <p:cNvSpPr>
                <a:spLocks noChangeArrowheads="1"/>
              </p:cNvSpPr>
              <p:nvPr/>
            </p:nvSpPr>
            <p:spPr bwMode="auto">
              <a:xfrm>
                <a:off x="3393" y="344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63" name="Oval 1577"/>
              <p:cNvSpPr>
                <a:spLocks noChangeArrowheads="1"/>
              </p:cNvSpPr>
              <p:nvPr/>
            </p:nvSpPr>
            <p:spPr bwMode="auto">
              <a:xfrm>
                <a:off x="3897" y="242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64" name="Oval 1578"/>
              <p:cNvSpPr>
                <a:spLocks noChangeArrowheads="1"/>
              </p:cNvSpPr>
              <p:nvPr/>
            </p:nvSpPr>
            <p:spPr bwMode="auto">
              <a:xfrm>
                <a:off x="3897" y="242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65" name="Oval 1579"/>
              <p:cNvSpPr>
                <a:spLocks noChangeArrowheads="1"/>
              </p:cNvSpPr>
              <p:nvPr/>
            </p:nvSpPr>
            <p:spPr bwMode="auto">
              <a:xfrm>
                <a:off x="2952" y="289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66" name="Oval 1580"/>
              <p:cNvSpPr>
                <a:spLocks noChangeArrowheads="1"/>
              </p:cNvSpPr>
              <p:nvPr/>
            </p:nvSpPr>
            <p:spPr bwMode="auto">
              <a:xfrm>
                <a:off x="2952" y="289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67" name="Oval 1581"/>
              <p:cNvSpPr>
                <a:spLocks noChangeArrowheads="1"/>
              </p:cNvSpPr>
              <p:nvPr/>
            </p:nvSpPr>
            <p:spPr bwMode="auto">
              <a:xfrm>
                <a:off x="3095" y="357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68" name="Oval 1582"/>
              <p:cNvSpPr>
                <a:spLocks noChangeArrowheads="1"/>
              </p:cNvSpPr>
              <p:nvPr/>
            </p:nvSpPr>
            <p:spPr bwMode="auto">
              <a:xfrm>
                <a:off x="3095" y="357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69" name="Oval 1583"/>
              <p:cNvSpPr>
                <a:spLocks noChangeArrowheads="1"/>
              </p:cNvSpPr>
              <p:nvPr/>
            </p:nvSpPr>
            <p:spPr bwMode="auto">
              <a:xfrm>
                <a:off x="3045" y="357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70" name="Oval 1584"/>
              <p:cNvSpPr>
                <a:spLocks noChangeArrowheads="1"/>
              </p:cNvSpPr>
              <p:nvPr/>
            </p:nvSpPr>
            <p:spPr bwMode="auto">
              <a:xfrm>
                <a:off x="3045" y="357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71" name="Oval 1585"/>
              <p:cNvSpPr>
                <a:spLocks noChangeArrowheads="1"/>
              </p:cNvSpPr>
              <p:nvPr/>
            </p:nvSpPr>
            <p:spPr bwMode="auto">
              <a:xfrm>
                <a:off x="4447" y="286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72" name="Oval 1586"/>
              <p:cNvSpPr>
                <a:spLocks noChangeArrowheads="1"/>
              </p:cNvSpPr>
              <p:nvPr/>
            </p:nvSpPr>
            <p:spPr bwMode="auto">
              <a:xfrm>
                <a:off x="4447" y="28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73" name="Oval 1587"/>
              <p:cNvSpPr>
                <a:spLocks noChangeArrowheads="1"/>
              </p:cNvSpPr>
              <p:nvPr/>
            </p:nvSpPr>
            <p:spPr bwMode="auto">
              <a:xfrm>
                <a:off x="3817" y="314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74" name="Oval 1588"/>
              <p:cNvSpPr>
                <a:spLocks noChangeArrowheads="1"/>
              </p:cNvSpPr>
              <p:nvPr/>
            </p:nvSpPr>
            <p:spPr bwMode="auto">
              <a:xfrm>
                <a:off x="3817" y="314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75" name="Oval 1589"/>
              <p:cNvSpPr>
                <a:spLocks noChangeArrowheads="1"/>
              </p:cNvSpPr>
              <p:nvPr/>
            </p:nvSpPr>
            <p:spPr bwMode="auto">
              <a:xfrm>
                <a:off x="2926" y="318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76" name="Oval 1590"/>
              <p:cNvSpPr>
                <a:spLocks noChangeArrowheads="1"/>
              </p:cNvSpPr>
              <p:nvPr/>
            </p:nvSpPr>
            <p:spPr bwMode="auto">
              <a:xfrm>
                <a:off x="2926" y="318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77" name="Oval 1591"/>
              <p:cNvSpPr>
                <a:spLocks noChangeArrowheads="1"/>
              </p:cNvSpPr>
              <p:nvPr/>
            </p:nvSpPr>
            <p:spPr bwMode="auto">
              <a:xfrm>
                <a:off x="3995" y="316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78" name="Oval 1592"/>
              <p:cNvSpPr>
                <a:spLocks noChangeArrowheads="1"/>
              </p:cNvSpPr>
              <p:nvPr/>
            </p:nvSpPr>
            <p:spPr bwMode="auto">
              <a:xfrm>
                <a:off x="3995" y="316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79" name="Oval 1593"/>
              <p:cNvSpPr>
                <a:spLocks noChangeArrowheads="1"/>
              </p:cNvSpPr>
              <p:nvPr/>
            </p:nvSpPr>
            <p:spPr bwMode="auto">
              <a:xfrm>
                <a:off x="3885" y="338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80" name="Oval 1594"/>
              <p:cNvSpPr>
                <a:spLocks noChangeArrowheads="1"/>
              </p:cNvSpPr>
              <p:nvPr/>
            </p:nvSpPr>
            <p:spPr bwMode="auto">
              <a:xfrm>
                <a:off x="3885" y="338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81" name="Oval 1595"/>
              <p:cNvSpPr>
                <a:spLocks noChangeArrowheads="1"/>
              </p:cNvSpPr>
              <p:nvPr/>
            </p:nvSpPr>
            <p:spPr bwMode="auto">
              <a:xfrm>
                <a:off x="3987" y="335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82" name="Oval 1596"/>
              <p:cNvSpPr>
                <a:spLocks noChangeArrowheads="1"/>
              </p:cNvSpPr>
              <p:nvPr/>
            </p:nvSpPr>
            <p:spPr bwMode="auto">
              <a:xfrm>
                <a:off x="3987" y="335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83" name="Oval 1597"/>
              <p:cNvSpPr>
                <a:spLocks noChangeArrowheads="1"/>
              </p:cNvSpPr>
              <p:nvPr/>
            </p:nvSpPr>
            <p:spPr bwMode="auto">
              <a:xfrm>
                <a:off x="3062" y="338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84" name="Oval 1598"/>
              <p:cNvSpPr>
                <a:spLocks noChangeArrowheads="1"/>
              </p:cNvSpPr>
              <p:nvPr/>
            </p:nvSpPr>
            <p:spPr bwMode="auto">
              <a:xfrm>
                <a:off x="3062" y="338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85" name="Oval 1599"/>
              <p:cNvSpPr>
                <a:spLocks noChangeArrowheads="1"/>
              </p:cNvSpPr>
              <p:nvPr/>
            </p:nvSpPr>
            <p:spPr bwMode="auto">
              <a:xfrm>
                <a:off x="2971" y="274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86" name="Oval 1600"/>
              <p:cNvSpPr>
                <a:spLocks noChangeArrowheads="1"/>
              </p:cNvSpPr>
              <p:nvPr/>
            </p:nvSpPr>
            <p:spPr bwMode="auto">
              <a:xfrm>
                <a:off x="2971" y="274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87" name="Oval 1601"/>
              <p:cNvSpPr>
                <a:spLocks noChangeArrowheads="1"/>
              </p:cNvSpPr>
              <p:nvPr/>
            </p:nvSpPr>
            <p:spPr bwMode="auto">
              <a:xfrm>
                <a:off x="2994" y="264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88" name="Oval 1602"/>
              <p:cNvSpPr>
                <a:spLocks noChangeArrowheads="1"/>
              </p:cNvSpPr>
              <p:nvPr/>
            </p:nvSpPr>
            <p:spPr bwMode="auto">
              <a:xfrm>
                <a:off x="2994" y="264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89" name="Oval 1603"/>
              <p:cNvSpPr>
                <a:spLocks noChangeArrowheads="1"/>
              </p:cNvSpPr>
              <p:nvPr/>
            </p:nvSpPr>
            <p:spPr bwMode="auto">
              <a:xfrm>
                <a:off x="3284" y="271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90" name="Oval 1604"/>
              <p:cNvSpPr>
                <a:spLocks noChangeArrowheads="1"/>
              </p:cNvSpPr>
              <p:nvPr/>
            </p:nvSpPr>
            <p:spPr bwMode="auto">
              <a:xfrm>
                <a:off x="3284" y="271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91" name="Oval 1605"/>
              <p:cNvSpPr>
                <a:spLocks noChangeArrowheads="1"/>
              </p:cNvSpPr>
              <p:nvPr/>
            </p:nvSpPr>
            <p:spPr bwMode="auto">
              <a:xfrm>
                <a:off x="4227" y="306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92" name="Oval 1606"/>
              <p:cNvSpPr>
                <a:spLocks noChangeArrowheads="1"/>
              </p:cNvSpPr>
              <p:nvPr/>
            </p:nvSpPr>
            <p:spPr bwMode="auto">
              <a:xfrm>
                <a:off x="4227" y="306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93" name="Oval 1607"/>
              <p:cNvSpPr>
                <a:spLocks noChangeArrowheads="1"/>
              </p:cNvSpPr>
              <p:nvPr/>
            </p:nvSpPr>
            <p:spPr bwMode="auto">
              <a:xfrm>
                <a:off x="4321" y="282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94" name="Oval 1608"/>
              <p:cNvSpPr>
                <a:spLocks noChangeArrowheads="1"/>
              </p:cNvSpPr>
              <p:nvPr/>
            </p:nvSpPr>
            <p:spPr bwMode="auto">
              <a:xfrm>
                <a:off x="4321" y="282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95" name="Oval 1609"/>
              <p:cNvSpPr>
                <a:spLocks noChangeArrowheads="1"/>
              </p:cNvSpPr>
              <p:nvPr/>
            </p:nvSpPr>
            <p:spPr bwMode="auto">
              <a:xfrm>
                <a:off x="4224" y="278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96" name="Oval 1610"/>
              <p:cNvSpPr>
                <a:spLocks noChangeArrowheads="1"/>
              </p:cNvSpPr>
              <p:nvPr/>
            </p:nvSpPr>
            <p:spPr bwMode="auto">
              <a:xfrm>
                <a:off x="4224" y="2783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97" name="Oval 1611"/>
              <p:cNvSpPr>
                <a:spLocks noChangeArrowheads="1"/>
              </p:cNvSpPr>
              <p:nvPr/>
            </p:nvSpPr>
            <p:spPr bwMode="auto">
              <a:xfrm>
                <a:off x="3838" y="294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5" name="Group 1813"/>
            <p:cNvGrpSpPr>
              <a:grpSpLocks/>
            </p:cNvGrpSpPr>
            <p:nvPr/>
          </p:nvGrpSpPr>
          <p:grpSpPr bwMode="auto">
            <a:xfrm>
              <a:off x="2862" y="2069"/>
              <a:ext cx="1636" cy="1714"/>
              <a:chOff x="2862" y="2069"/>
              <a:chExt cx="1636" cy="1714"/>
            </a:xfrm>
            <a:grpFill/>
          </p:grpSpPr>
          <p:sp>
            <p:nvSpPr>
              <p:cNvPr id="8098" name="Oval 1613"/>
              <p:cNvSpPr>
                <a:spLocks noChangeArrowheads="1"/>
              </p:cNvSpPr>
              <p:nvPr/>
            </p:nvSpPr>
            <p:spPr bwMode="auto">
              <a:xfrm>
                <a:off x="3838" y="294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99" name="Oval 1614"/>
              <p:cNvSpPr>
                <a:spLocks noChangeArrowheads="1"/>
              </p:cNvSpPr>
              <p:nvPr/>
            </p:nvSpPr>
            <p:spPr bwMode="auto">
              <a:xfrm>
                <a:off x="3871" y="315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00" name="Oval 1615"/>
              <p:cNvSpPr>
                <a:spLocks noChangeArrowheads="1"/>
              </p:cNvSpPr>
              <p:nvPr/>
            </p:nvSpPr>
            <p:spPr bwMode="auto">
              <a:xfrm>
                <a:off x="3871" y="314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01" name="Oval 1616"/>
              <p:cNvSpPr>
                <a:spLocks noChangeArrowheads="1"/>
              </p:cNvSpPr>
              <p:nvPr/>
            </p:nvSpPr>
            <p:spPr bwMode="auto">
              <a:xfrm>
                <a:off x="3117" y="209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02" name="Oval 1617"/>
              <p:cNvSpPr>
                <a:spLocks noChangeArrowheads="1"/>
              </p:cNvSpPr>
              <p:nvPr/>
            </p:nvSpPr>
            <p:spPr bwMode="auto">
              <a:xfrm>
                <a:off x="3117" y="209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03" name="Oval 1618"/>
              <p:cNvSpPr>
                <a:spLocks noChangeArrowheads="1"/>
              </p:cNvSpPr>
              <p:nvPr/>
            </p:nvSpPr>
            <p:spPr bwMode="auto">
              <a:xfrm>
                <a:off x="3192" y="317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04" name="Oval 1619"/>
              <p:cNvSpPr>
                <a:spLocks noChangeArrowheads="1"/>
              </p:cNvSpPr>
              <p:nvPr/>
            </p:nvSpPr>
            <p:spPr bwMode="auto">
              <a:xfrm>
                <a:off x="3192" y="317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05" name="Oval 1620"/>
              <p:cNvSpPr>
                <a:spLocks noChangeArrowheads="1"/>
              </p:cNvSpPr>
              <p:nvPr/>
            </p:nvSpPr>
            <p:spPr bwMode="auto">
              <a:xfrm>
                <a:off x="3971" y="247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06" name="Oval 1621"/>
              <p:cNvSpPr>
                <a:spLocks noChangeArrowheads="1"/>
              </p:cNvSpPr>
              <p:nvPr/>
            </p:nvSpPr>
            <p:spPr bwMode="auto">
              <a:xfrm>
                <a:off x="3971" y="247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07" name="Oval 1622"/>
              <p:cNvSpPr>
                <a:spLocks noChangeArrowheads="1"/>
              </p:cNvSpPr>
              <p:nvPr/>
            </p:nvSpPr>
            <p:spPr bwMode="auto">
              <a:xfrm>
                <a:off x="3023" y="288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08" name="Oval 1623"/>
              <p:cNvSpPr>
                <a:spLocks noChangeArrowheads="1"/>
              </p:cNvSpPr>
              <p:nvPr/>
            </p:nvSpPr>
            <p:spPr bwMode="auto">
              <a:xfrm>
                <a:off x="3023" y="288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09" name="Oval 1624"/>
              <p:cNvSpPr>
                <a:spLocks noChangeArrowheads="1"/>
              </p:cNvSpPr>
              <p:nvPr/>
            </p:nvSpPr>
            <p:spPr bwMode="auto">
              <a:xfrm>
                <a:off x="3990" y="331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10" name="Oval 1625"/>
              <p:cNvSpPr>
                <a:spLocks noChangeArrowheads="1"/>
              </p:cNvSpPr>
              <p:nvPr/>
            </p:nvSpPr>
            <p:spPr bwMode="auto">
              <a:xfrm>
                <a:off x="3989" y="331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11" name="Oval 1626"/>
              <p:cNvSpPr>
                <a:spLocks noChangeArrowheads="1"/>
              </p:cNvSpPr>
              <p:nvPr/>
            </p:nvSpPr>
            <p:spPr bwMode="auto">
              <a:xfrm>
                <a:off x="3098" y="367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12" name="Oval 1627"/>
              <p:cNvSpPr>
                <a:spLocks noChangeArrowheads="1"/>
              </p:cNvSpPr>
              <p:nvPr/>
            </p:nvSpPr>
            <p:spPr bwMode="auto">
              <a:xfrm>
                <a:off x="3098" y="367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13" name="Oval 1628"/>
              <p:cNvSpPr>
                <a:spLocks noChangeArrowheads="1"/>
              </p:cNvSpPr>
              <p:nvPr/>
            </p:nvSpPr>
            <p:spPr bwMode="auto">
              <a:xfrm>
                <a:off x="3155" y="260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14" name="Oval 1629"/>
              <p:cNvSpPr>
                <a:spLocks noChangeArrowheads="1"/>
              </p:cNvSpPr>
              <p:nvPr/>
            </p:nvSpPr>
            <p:spPr bwMode="auto">
              <a:xfrm>
                <a:off x="3155" y="260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15" name="Oval 1630"/>
              <p:cNvSpPr>
                <a:spLocks noChangeArrowheads="1"/>
              </p:cNvSpPr>
              <p:nvPr/>
            </p:nvSpPr>
            <p:spPr bwMode="auto">
              <a:xfrm>
                <a:off x="3794" y="296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16" name="Oval 1631"/>
              <p:cNvSpPr>
                <a:spLocks noChangeArrowheads="1"/>
              </p:cNvSpPr>
              <p:nvPr/>
            </p:nvSpPr>
            <p:spPr bwMode="auto">
              <a:xfrm>
                <a:off x="3794" y="29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17" name="Oval 1632"/>
              <p:cNvSpPr>
                <a:spLocks noChangeArrowheads="1"/>
              </p:cNvSpPr>
              <p:nvPr/>
            </p:nvSpPr>
            <p:spPr bwMode="auto">
              <a:xfrm>
                <a:off x="3916" y="337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18" name="Oval 1633"/>
              <p:cNvSpPr>
                <a:spLocks noChangeArrowheads="1"/>
              </p:cNvSpPr>
              <p:nvPr/>
            </p:nvSpPr>
            <p:spPr bwMode="auto">
              <a:xfrm>
                <a:off x="3916" y="337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19" name="Oval 1634"/>
              <p:cNvSpPr>
                <a:spLocks noChangeArrowheads="1"/>
              </p:cNvSpPr>
              <p:nvPr/>
            </p:nvSpPr>
            <p:spPr bwMode="auto">
              <a:xfrm>
                <a:off x="4219" y="305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20" name="Oval 1635"/>
              <p:cNvSpPr>
                <a:spLocks noChangeArrowheads="1"/>
              </p:cNvSpPr>
              <p:nvPr/>
            </p:nvSpPr>
            <p:spPr bwMode="auto">
              <a:xfrm>
                <a:off x="4219" y="305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21" name="Oval 1636"/>
              <p:cNvSpPr>
                <a:spLocks noChangeArrowheads="1"/>
              </p:cNvSpPr>
              <p:nvPr/>
            </p:nvSpPr>
            <p:spPr bwMode="auto">
              <a:xfrm>
                <a:off x="2906" y="216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22" name="Oval 1637"/>
              <p:cNvSpPr>
                <a:spLocks noChangeArrowheads="1"/>
              </p:cNvSpPr>
              <p:nvPr/>
            </p:nvSpPr>
            <p:spPr bwMode="auto">
              <a:xfrm>
                <a:off x="2906" y="216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23" name="Oval 1638"/>
              <p:cNvSpPr>
                <a:spLocks noChangeArrowheads="1"/>
              </p:cNvSpPr>
              <p:nvPr/>
            </p:nvSpPr>
            <p:spPr bwMode="auto">
              <a:xfrm>
                <a:off x="4205" y="266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24" name="Oval 1639"/>
              <p:cNvSpPr>
                <a:spLocks noChangeArrowheads="1"/>
              </p:cNvSpPr>
              <p:nvPr/>
            </p:nvSpPr>
            <p:spPr bwMode="auto">
              <a:xfrm>
                <a:off x="4205" y="266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25" name="Oval 1640"/>
              <p:cNvSpPr>
                <a:spLocks noChangeArrowheads="1"/>
              </p:cNvSpPr>
              <p:nvPr/>
            </p:nvSpPr>
            <p:spPr bwMode="auto">
              <a:xfrm>
                <a:off x="3828" y="310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26" name="Oval 1641"/>
              <p:cNvSpPr>
                <a:spLocks noChangeArrowheads="1"/>
              </p:cNvSpPr>
              <p:nvPr/>
            </p:nvSpPr>
            <p:spPr bwMode="auto">
              <a:xfrm>
                <a:off x="3828" y="310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27" name="Oval 1642"/>
              <p:cNvSpPr>
                <a:spLocks noChangeArrowheads="1"/>
              </p:cNvSpPr>
              <p:nvPr/>
            </p:nvSpPr>
            <p:spPr bwMode="auto">
              <a:xfrm>
                <a:off x="4224" y="278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28" name="Oval 1643"/>
              <p:cNvSpPr>
                <a:spLocks noChangeArrowheads="1"/>
              </p:cNvSpPr>
              <p:nvPr/>
            </p:nvSpPr>
            <p:spPr bwMode="auto">
              <a:xfrm>
                <a:off x="4224" y="278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29" name="Oval 1644"/>
              <p:cNvSpPr>
                <a:spLocks noChangeArrowheads="1"/>
              </p:cNvSpPr>
              <p:nvPr/>
            </p:nvSpPr>
            <p:spPr bwMode="auto">
              <a:xfrm>
                <a:off x="3059" y="264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30" name="Oval 1645"/>
              <p:cNvSpPr>
                <a:spLocks noChangeArrowheads="1"/>
              </p:cNvSpPr>
              <p:nvPr/>
            </p:nvSpPr>
            <p:spPr bwMode="auto">
              <a:xfrm>
                <a:off x="3058" y="264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31" name="Oval 1646"/>
              <p:cNvSpPr>
                <a:spLocks noChangeArrowheads="1"/>
              </p:cNvSpPr>
              <p:nvPr/>
            </p:nvSpPr>
            <p:spPr bwMode="auto">
              <a:xfrm>
                <a:off x="4321" y="291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32" name="Oval 1647"/>
              <p:cNvSpPr>
                <a:spLocks noChangeArrowheads="1"/>
              </p:cNvSpPr>
              <p:nvPr/>
            </p:nvSpPr>
            <p:spPr bwMode="auto">
              <a:xfrm>
                <a:off x="4321" y="291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33" name="Oval 1648"/>
              <p:cNvSpPr>
                <a:spLocks noChangeArrowheads="1"/>
              </p:cNvSpPr>
              <p:nvPr/>
            </p:nvSpPr>
            <p:spPr bwMode="auto">
              <a:xfrm>
                <a:off x="3182" y="266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34" name="Oval 1649"/>
              <p:cNvSpPr>
                <a:spLocks noChangeArrowheads="1"/>
              </p:cNvSpPr>
              <p:nvPr/>
            </p:nvSpPr>
            <p:spPr bwMode="auto">
              <a:xfrm>
                <a:off x="3182" y="2663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35" name="Oval 1650"/>
              <p:cNvSpPr>
                <a:spLocks noChangeArrowheads="1"/>
              </p:cNvSpPr>
              <p:nvPr/>
            </p:nvSpPr>
            <p:spPr bwMode="auto">
              <a:xfrm>
                <a:off x="3017" y="206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36" name="Oval 1651"/>
              <p:cNvSpPr>
                <a:spLocks noChangeArrowheads="1"/>
              </p:cNvSpPr>
              <p:nvPr/>
            </p:nvSpPr>
            <p:spPr bwMode="auto">
              <a:xfrm>
                <a:off x="3017" y="206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37" name="Oval 1652"/>
              <p:cNvSpPr>
                <a:spLocks noChangeArrowheads="1"/>
              </p:cNvSpPr>
              <p:nvPr/>
            </p:nvSpPr>
            <p:spPr bwMode="auto">
              <a:xfrm>
                <a:off x="3939" y="247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38" name="Oval 1653"/>
              <p:cNvSpPr>
                <a:spLocks noChangeArrowheads="1"/>
              </p:cNvSpPr>
              <p:nvPr/>
            </p:nvSpPr>
            <p:spPr bwMode="auto">
              <a:xfrm>
                <a:off x="3939" y="247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39" name="Oval 1654"/>
              <p:cNvSpPr>
                <a:spLocks noChangeArrowheads="1"/>
              </p:cNvSpPr>
              <p:nvPr/>
            </p:nvSpPr>
            <p:spPr bwMode="auto">
              <a:xfrm>
                <a:off x="3331" y="349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40" name="Oval 1655"/>
              <p:cNvSpPr>
                <a:spLocks noChangeArrowheads="1"/>
              </p:cNvSpPr>
              <p:nvPr/>
            </p:nvSpPr>
            <p:spPr bwMode="auto">
              <a:xfrm>
                <a:off x="3331" y="349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41" name="Oval 1656"/>
              <p:cNvSpPr>
                <a:spLocks noChangeArrowheads="1"/>
              </p:cNvSpPr>
              <p:nvPr/>
            </p:nvSpPr>
            <p:spPr bwMode="auto">
              <a:xfrm>
                <a:off x="3102" y="312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42" name="Oval 1657"/>
              <p:cNvSpPr>
                <a:spLocks noChangeArrowheads="1"/>
              </p:cNvSpPr>
              <p:nvPr/>
            </p:nvSpPr>
            <p:spPr bwMode="auto">
              <a:xfrm>
                <a:off x="3102" y="312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43" name="Oval 1658"/>
              <p:cNvSpPr>
                <a:spLocks noChangeArrowheads="1"/>
              </p:cNvSpPr>
              <p:nvPr/>
            </p:nvSpPr>
            <p:spPr bwMode="auto">
              <a:xfrm>
                <a:off x="4266" y="270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44" name="Oval 1659"/>
              <p:cNvSpPr>
                <a:spLocks noChangeArrowheads="1"/>
              </p:cNvSpPr>
              <p:nvPr/>
            </p:nvSpPr>
            <p:spPr bwMode="auto">
              <a:xfrm>
                <a:off x="4266" y="270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45" name="Oval 1660"/>
              <p:cNvSpPr>
                <a:spLocks noChangeArrowheads="1"/>
              </p:cNvSpPr>
              <p:nvPr/>
            </p:nvSpPr>
            <p:spPr bwMode="auto">
              <a:xfrm>
                <a:off x="3193" y="373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46" name="Oval 1661"/>
              <p:cNvSpPr>
                <a:spLocks noChangeArrowheads="1"/>
              </p:cNvSpPr>
              <p:nvPr/>
            </p:nvSpPr>
            <p:spPr bwMode="auto">
              <a:xfrm>
                <a:off x="3193" y="373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47" name="Oval 1662"/>
              <p:cNvSpPr>
                <a:spLocks noChangeArrowheads="1"/>
              </p:cNvSpPr>
              <p:nvPr/>
            </p:nvSpPr>
            <p:spPr bwMode="auto">
              <a:xfrm>
                <a:off x="3135" y="281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48" name="Oval 1663"/>
              <p:cNvSpPr>
                <a:spLocks noChangeArrowheads="1"/>
              </p:cNvSpPr>
              <p:nvPr/>
            </p:nvSpPr>
            <p:spPr bwMode="auto">
              <a:xfrm>
                <a:off x="3135" y="281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49" name="Oval 1664"/>
              <p:cNvSpPr>
                <a:spLocks noChangeArrowheads="1"/>
              </p:cNvSpPr>
              <p:nvPr/>
            </p:nvSpPr>
            <p:spPr bwMode="auto">
              <a:xfrm>
                <a:off x="3935" y="243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50" name="Oval 1665"/>
              <p:cNvSpPr>
                <a:spLocks noChangeArrowheads="1"/>
              </p:cNvSpPr>
              <p:nvPr/>
            </p:nvSpPr>
            <p:spPr bwMode="auto">
              <a:xfrm>
                <a:off x="3935" y="24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51" name="Oval 1666"/>
              <p:cNvSpPr>
                <a:spLocks noChangeArrowheads="1"/>
              </p:cNvSpPr>
              <p:nvPr/>
            </p:nvSpPr>
            <p:spPr bwMode="auto">
              <a:xfrm>
                <a:off x="3895" y="333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52" name="Oval 1667"/>
              <p:cNvSpPr>
                <a:spLocks noChangeArrowheads="1"/>
              </p:cNvSpPr>
              <p:nvPr/>
            </p:nvSpPr>
            <p:spPr bwMode="auto">
              <a:xfrm>
                <a:off x="3895" y="333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53" name="Oval 1668"/>
              <p:cNvSpPr>
                <a:spLocks noChangeArrowheads="1"/>
              </p:cNvSpPr>
              <p:nvPr/>
            </p:nvSpPr>
            <p:spPr bwMode="auto">
              <a:xfrm>
                <a:off x="3077" y="259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54" name="Oval 1669"/>
              <p:cNvSpPr>
                <a:spLocks noChangeArrowheads="1"/>
              </p:cNvSpPr>
              <p:nvPr/>
            </p:nvSpPr>
            <p:spPr bwMode="auto">
              <a:xfrm>
                <a:off x="3077" y="259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55" name="Oval 1670"/>
              <p:cNvSpPr>
                <a:spLocks noChangeArrowheads="1"/>
              </p:cNvSpPr>
              <p:nvPr/>
            </p:nvSpPr>
            <p:spPr bwMode="auto">
              <a:xfrm>
                <a:off x="3116" y="266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56" name="Oval 1671"/>
              <p:cNvSpPr>
                <a:spLocks noChangeArrowheads="1"/>
              </p:cNvSpPr>
              <p:nvPr/>
            </p:nvSpPr>
            <p:spPr bwMode="auto">
              <a:xfrm>
                <a:off x="3116" y="26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57" name="Oval 1672"/>
              <p:cNvSpPr>
                <a:spLocks noChangeArrowheads="1"/>
              </p:cNvSpPr>
              <p:nvPr/>
            </p:nvSpPr>
            <p:spPr bwMode="auto">
              <a:xfrm>
                <a:off x="3929" y="284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58" name="Oval 1673"/>
              <p:cNvSpPr>
                <a:spLocks noChangeArrowheads="1"/>
              </p:cNvSpPr>
              <p:nvPr/>
            </p:nvSpPr>
            <p:spPr bwMode="auto">
              <a:xfrm>
                <a:off x="3929" y="284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59" name="Oval 1674"/>
              <p:cNvSpPr>
                <a:spLocks noChangeArrowheads="1"/>
              </p:cNvSpPr>
              <p:nvPr/>
            </p:nvSpPr>
            <p:spPr bwMode="auto">
              <a:xfrm>
                <a:off x="3043" y="272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60" name="Oval 1675"/>
              <p:cNvSpPr>
                <a:spLocks noChangeArrowheads="1"/>
              </p:cNvSpPr>
              <p:nvPr/>
            </p:nvSpPr>
            <p:spPr bwMode="auto">
              <a:xfrm>
                <a:off x="3043" y="272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61" name="Oval 1676"/>
              <p:cNvSpPr>
                <a:spLocks noChangeArrowheads="1"/>
              </p:cNvSpPr>
              <p:nvPr/>
            </p:nvSpPr>
            <p:spPr bwMode="auto">
              <a:xfrm>
                <a:off x="3263" y="271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62" name="Oval 1677"/>
              <p:cNvSpPr>
                <a:spLocks noChangeArrowheads="1"/>
              </p:cNvSpPr>
              <p:nvPr/>
            </p:nvSpPr>
            <p:spPr bwMode="auto">
              <a:xfrm>
                <a:off x="3263" y="271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63" name="Oval 1678"/>
              <p:cNvSpPr>
                <a:spLocks noChangeArrowheads="1"/>
              </p:cNvSpPr>
              <p:nvPr/>
            </p:nvSpPr>
            <p:spPr bwMode="auto">
              <a:xfrm>
                <a:off x="4317" y="293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64" name="Oval 1679"/>
              <p:cNvSpPr>
                <a:spLocks noChangeArrowheads="1"/>
              </p:cNvSpPr>
              <p:nvPr/>
            </p:nvSpPr>
            <p:spPr bwMode="auto">
              <a:xfrm>
                <a:off x="4317" y="293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65" name="Oval 1680"/>
              <p:cNvSpPr>
                <a:spLocks noChangeArrowheads="1"/>
              </p:cNvSpPr>
              <p:nvPr/>
            </p:nvSpPr>
            <p:spPr bwMode="auto">
              <a:xfrm>
                <a:off x="4189" y="27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66" name="Oval 1681"/>
              <p:cNvSpPr>
                <a:spLocks noChangeArrowheads="1"/>
              </p:cNvSpPr>
              <p:nvPr/>
            </p:nvSpPr>
            <p:spPr bwMode="auto">
              <a:xfrm>
                <a:off x="4189" y="27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67" name="Oval 1682"/>
              <p:cNvSpPr>
                <a:spLocks noChangeArrowheads="1"/>
              </p:cNvSpPr>
              <p:nvPr/>
            </p:nvSpPr>
            <p:spPr bwMode="auto">
              <a:xfrm>
                <a:off x="3215" y="328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68" name="Oval 1683"/>
              <p:cNvSpPr>
                <a:spLocks noChangeArrowheads="1"/>
              </p:cNvSpPr>
              <p:nvPr/>
            </p:nvSpPr>
            <p:spPr bwMode="auto">
              <a:xfrm>
                <a:off x="3215" y="328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69" name="Oval 1684"/>
              <p:cNvSpPr>
                <a:spLocks noChangeArrowheads="1"/>
              </p:cNvSpPr>
              <p:nvPr/>
            </p:nvSpPr>
            <p:spPr bwMode="auto">
              <a:xfrm>
                <a:off x="3433" y="310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70" name="Oval 1685"/>
              <p:cNvSpPr>
                <a:spLocks noChangeArrowheads="1"/>
              </p:cNvSpPr>
              <p:nvPr/>
            </p:nvSpPr>
            <p:spPr bwMode="auto">
              <a:xfrm>
                <a:off x="3433" y="310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71" name="Oval 1686"/>
              <p:cNvSpPr>
                <a:spLocks noChangeArrowheads="1"/>
              </p:cNvSpPr>
              <p:nvPr/>
            </p:nvSpPr>
            <p:spPr bwMode="auto">
              <a:xfrm>
                <a:off x="4003" y="34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72" name="Oval 1687"/>
              <p:cNvSpPr>
                <a:spLocks noChangeArrowheads="1"/>
              </p:cNvSpPr>
              <p:nvPr/>
            </p:nvSpPr>
            <p:spPr bwMode="auto">
              <a:xfrm>
                <a:off x="4003" y="34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73" name="Oval 1688"/>
              <p:cNvSpPr>
                <a:spLocks noChangeArrowheads="1"/>
              </p:cNvSpPr>
              <p:nvPr/>
            </p:nvSpPr>
            <p:spPr bwMode="auto">
              <a:xfrm>
                <a:off x="3163" y="264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74" name="Oval 1689"/>
              <p:cNvSpPr>
                <a:spLocks noChangeArrowheads="1"/>
              </p:cNvSpPr>
              <p:nvPr/>
            </p:nvSpPr>
            <p:spPr bwMode="auto">
              <a:xfrm>
                <a:off x="3163" y="264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75" name="Oval 1690"/>
              <p:cNvSpPr>
                <a:spLocks noChangeArrowheads="1"/>
              </p:cNvSpPr>
              <p:nvPr/>
            </p:nvSpPr>
            <p:spPr bwMode="auto">
              <a:xfrm>
                <a:off x="4256" y="287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76" name="Oval 1691"/>
              <p:cNvSpPr>
                <a:spLocks noChangeArrowheads="1"/>
              </p:cNvSpPr>
              <p:nvPr/>
            </p:nvSpPr>
            <p:spPr bwMode="auto">
              <a:xfrm>
                <a:off x="4256" y="287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77" name="Oval 1692"/>
              <p:cNvSpPr>
                <a:spLocks noChangeArrowheads="1"/>
              </p:cNvSpPr>
              <p:nvPr/>
            </p:nvSpPr>
            <p:spPr bwMode="auto">
              <a:xfrm>
                <a:off x="4219" y="270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78" name="Oval 1693"/>
              <p:cNvSpPr>
                <a:spLocks noChangeArrowheads="1"/>
              </p:cNvSpPr>
              <p:nvPr/>
            </p:nvSpPr>
            <p:spPr bwMode="auto">
              <a:xfrm>
                <a:off x="4219" y="270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79" name="Oval 1694"/>
              <p:cNvSpPr>
                <a:spLocks noChangeArrowheads="1"/>
              </p:cNvSpPr>
              <p:nvPr/>
            </p:nvSpPr>
            <p:spPr bwMode="auto">
              <a:xfrm>
                <a:off x="3964" y="292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80" name="Oval 1695"/>
              <p:cNvSpPr>
                <a:spLocks noChangeArrowheads="1"/>
              </p:cNvSpPr>
              <p:nvPr/>
            </p:nvSpPr>
            <p:spPr bwMode="auto">
              <a:xfrm>
                <a:off x="3964" y="292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81" name="Oval 1696"/>
              <p:cNvSpPr>
                <a:spLocks noChangeArrowheads="1"/>
              </p:cNvSpPr>
              <p:nvPr/>
            </p:nvSpPr>
            <p:spPr bwMode="auto">
              <a:xfrm>
                <a:off x="3792" y="318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82" name="Oval 1697"/>
              <p:cNvSpPr>
                <a:spLocks noChangeArrowheads="1"/>
              </p:cNvSpPr>
              <p:nvPr/>
            </p:nvSpPr>
            <p:spPr bwMode="auto">
              <a:xfrm>
                <a:off x="3792" y="318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83" name="Oval 1698"/>
              <p:cNvSpPr>
                <a:spLocks noChangeArrowheads="1"/>
              </p:cNvSpPr>
              <p:nvPr/>
            </p:nvSpPr>
            <p:spPr bwMode="auto">
              <a:xfrm>
                <a:off x="2862" y="229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84" name="Oval 1699"/>
              <p:cNvSpPr>
                <a:spLocks noChangeArrowheads="1"/>
              </p:cNvSpPr>
              <p:nvPr/>
            </p:nvSpPr>
            <p:spPr bwMode="auto">
              <a:xfrm>
                <a:off x="2862" y="229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85" name="Oval 1700"/>
              <p:cNvSpPr>
                <a:spLocks noChangeArrowheads="1"/>
              </p:cNvSpPr>
              <p:nvPr/>
            </p:nvSpPr>
            <p:spPr bwMode="auto">
              <a:xfrm>
                <a:off x="3983" y="291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86" name="Oval 1701"/>
              <p:cNvSpPr>
                <a:spLocks noChangeArrowheads="1"/>
              </p:cNvSpPr>
              <p:nvPr/>
            </p:nvSpPr>
            <p:spPr bwMode="auto">
              <a:xfrm>
                <a:off x="3983" y="291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87" name="Oval 1702"/>
              <p:cNvSpPr>
                <a:spLocks noChangeArrowheads="1"/>
              </p:cNvSpPr>
              <p:nvPr/>
            </p:nvSpPr>
            <p:spPr bwMode="auto">
              <a:xfrm>
                <a:off x="4434" y="285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88" name="Oval 1703"/>
              <p:cNvSpPr>
                <a:spLocks noChangeArrowheads="1"/>
              </p:cNvSpPr>
              <p:nvPr/>
            </p:nvSpPr>
            <p:spPr bwMode="auto">
              <a:xfrm>
                <a:off x="4434" y="285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89" name="Oval 1704"/>
              <p:cNvSpPr>
                <a:spLocks noChangeArrowheads="1"/>
              </p:cNvSpPr>
              <p:nvPr/>
            </p:nvSpPr>
            <p:spPr bwMode="auto">
              <a:xfrm>
                <a:off x="3277" y="274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0" name="Oval 1705"/>
              <p:cNvSpPr>
                <a:spLocks noChangeArrowheads="1"/>
              </p:cNvSpPr>
              <p:nvPr/>
            </p:nvSpPr>
            <p:spPr bwMode="auto">
              <a:xfrm>
                <a:off x="3277" y="274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1" name="Oval 1706"/>
              <p:cNvSpPr>
                <a:spLocks noChangeArrowheads="1"/>
              </p:cNvSpPr>
              <p:nvPr/>
            </p:nvSpPr>
            <p:spPr bwMode="auto">
              <a:xfrm>
                <a:off x="4316" y="288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2" name="Oval 1707"/>
              <p:cNvSpPr>
                <a:spLocks noChangeArrowheads="1"/>
              </p:cNvSpPr>
              <p:nvPr/>
            </p:nvSpPr>
            <p:spPr bwMode="auto">
              <a:xfrm>
                <a:off x="4316" y="288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3" name="Oval 1708"/>
              <p:cNvSpPr>
                <a:spLocks noChangeArrowheads="1"/>
              </p:cNvSpPr>
              <p:nvPr/>
            </p:nvSpPr>
            <p:spPr bwMode="auto">
              <a:xfrm>
                <a:off x="3246" y="25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4" name="Oval 1709"/>
              <p:cNvSpPr>
                <a:spLocks noChangeArrowheads="1"/>
              </p:cNvSpPr>
              <p:nvPr/>
            </p:nvSpPr>
            <p:spPr bwMode="auto">
              <a:xfrm>
                <a:off x="3246" y="25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5" name="Oval 1710"/>
              <p:cNvSpPr>
                <a:spLocks noChangeArrowheads="1"/>
              </p:cNvSpPr>
              <p:nvPr/>
            </p:nvSpPr>
            <p:spPr bwMode="auto">
              <a:xfrm>
                <a:off x="4000" y="246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6" name="Oval 1711"/>
              <p:cNvSpPr>
                <a:spLocks noChangeArrowheads="1"/>
              </p:cNvSpPr>
              <p:nvPr/>
            </p:nvSpPr>
            <p:spPr bwMode="auto">
              <a:xfrm>
                <a:off x="4000" y="246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7" name="Oval 1712"/>
              <p:cNvSpPr>
                <a:spLocks noChangeArrowheads="1"/>
              </p:cNvSpPr>
              <p:nvPr/>
            </p:nvSpPr>
            <p:spPr bwMode="auto">
              <a:xfrm>
                <a:off x="3663" y="281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8" name="Oval 1713"/>
              <p:cNvSpPr>
                <a:spLocks noChangeArrowheads="1"/>
              </p:cNvSpPr>
              <p:nvPr/>
            </p:nvSpPr>
            <p:spPr bwMode="auto">
              <a:xfrm>
                <a:off x="3663" y="281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9" name="Oval 1714"/>
              <p:cNvSpPr>
                <a:spLocks noChangeArrowheads="1"/>
              </p:cNvSpPr>
              <p:nvPr/>
            </p:nvSpPr>
            <p:spPr bwMode="auto">
              <a:xfrm>
                <a:off x="4419" y="283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0" name="Oval 1715"/>
              <p:cNvSpPr>
                <a:spLocks noChangeArrowheads="1"/>
              </p:cNvSpPr>
              <p:nvPr/>
            </p:nvSpPr>
            <p:spPr bwMode="auto">
              <a:xfrm>
                <a:off x="4419" y="2831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1" name="Oval 1716"/>
              <p:cNvSpPr>
                <a:spLocks noChangeArrowheads="1"/>
              </p:cNvSpPr>
              <p:nvPr/>
            </p:nvSpPr>
            <p:spPr bwMode="auto">
              <a:xfrm>
                <a:off x="3280" y="288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2" name="Oval 1717"/>
              <p:cNvSpPr>
                <a:spLocks noChangeArrowheads="1"/>
              </p:cNvSpPr>
              <p:nvPr/>
            </p:nvSpPr>
            <p:spPr bwMode="auto">
              <a:xfrm>
                <a:off x="3280" y="288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3" name="Oval 1718"/>
              <p:cNvSpPr>
                <a:spLocks noChangeArrowheads="1"/>
              </p:cNvSpPr>
              <p:nvPr/>
            </p:nvSpPr>
            <p:spPr bwMode="auto">
              <a:xfrm>
                <a:off x="3292" y="323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4" name="Oval 1719"/>
              <p:cNvSpPr>
                <a:spLocks noChangeArrowheads="1"/>
              </p:cNvSpPr>
              <p:nvPr/>
            </p:nvSpPr>
            <p:spPr bwMode="auto">
              <a:xfrm>
                <a:off x="3292" y="323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5" name="Oval 1720"/>
              <p:cNvSpPr>
                <a:spLocks noChangeArrowheads="1"/>
              </p:cNvSpPr>
              <p:nvPr/>
            </p:nvSpPr>
            <p:spPr bwMode="auto">
              <a:xfrm>
                <a:off x="3932" y="246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6" name="Oval 1721"/>
              <p:cNvSpPr>
                <a:spLocks noChangeArrowheads="1"/>
              </p:cNvSpPr>
              <p:nvPr/>
            </p:nvSpPr>
            <p:spPr bwMode="auto">
              <a:xfrm>
                <a:off x="3932" y="246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7" name="Oval 1722"/>
              <p:cNvSpPr>
                <a:spLocks noChangeArrowheads="1"/>
              </p:cNvSpPr>
              <p:nvPr/>
            </p:nvSpPr>
            <p:spPr bwMode="auto">
              <a:xfrm>
                <a:off x="3431" y="307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8" name="Oval 1723"/>
              <p:cNvSpPr>
                <a:spLocks noChangeArrowheads="1"/>
              </p:cNvSpPr>
              <p:nvPr/>
            </p:nvSpPr>
            <p:spPr bwMode="auto">
              <a:xfrm>
                <a:off x="3431" y="307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9" name="Oval 1724"/>
              <p:cNvSpPr>
                <a:spLocks noChangeArrowheads="1"/>
              </p:cNvSpPr>
              <p:nvPr/>
            </p:nvSpPr>
            <p:spPr bwMode="auto">
              <a:xfrm>
                <a:off x="3143" y="371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0" name="Oval 1725"/>
              <p:cNvSpPr>
                <a:spLocks noChangeArrowheads="1"/>
              </p:cNvSpPr>
              <p:nvPr/>
            </p:nvSpPr>
            <p:spPr bwMode="auto">
              <a:xfrm>
                <a:off x="3143" y="371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1" name="Oval 1726"/>
              <p:cNvSpPr>
                <a:spLocks noChangeArrowheads="1"/>
              </p:cNvSpPr>
              <p:nvPr/>
            </p:nvSpPr>
            <p:spPr bwMode="auto">
              <a:xfrm>
                <a:off x="3240" y="266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2" name="Oval 1727"/>
              <p:cNvSpPr>
                <a:spLocks noChangeArrowheads="1"/>
              </p:cNvSpPr>
              <p:nvPr/>
            </p:nvSpPr>
            <p:spPr bwMode="auto">
              <a:xfrm>
                <a:off x="3240" y="266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3" name="Oval 1728"/>
              <p:cNvSpPr>
                <a:spLocks noChangeArrowheads="1"/>
              </p:cNvSpPr>
              <p:nvPr/>
            </p:nvSpPr>
            <p:spPr bwMode="auto">
              <a:xfrm>
                <a:off x="4033" y="331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4" name="Oval 1729"/>
              <p:cNvSpPr>
                <a:spLocks noChangeArrowheads="1"/>
              </p:cNvSpPr>
              <p:nvPr/>
            </p:nvSpPr>
            <p:spPr bwMode="auto">
              <a:xfrm>
                <a:off x="4033" y="331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5" name="Oval 1730"/>
              <p:cNvSpPr>
                <a:spLocks noChangeArrowheads="1"/>
              </p:cNvSpPr>
              <p:nvPr/>
            </p:nvSpPr>
            <p:spPr bwMode="auto">
              <a:xfrm>
                <a:off x="3710" y="27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6" name="Oval 1731"/>
              <p:cNvSpPr>
                <a:spLocks noChangeArrowheads="1"/>
              </p:cNvSpPr>
              <p:nvPr/>
            </p:nvSpPr>
            <p:spPr bwMode="auto">
              <a:xfrm>
                <a:off x="3710" y="27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7" name="Oval 1732"/>
              <p:cNvSpPr>
                <a:spLocks noChangeArrowheads="1"/>
              </p:cNvSpPr>
              <p:nvPr/>
            </p:nvSpPr>
            <p:spPr bwMode="auto">
              <a:xfrm>
                <a:off x="4288" y="29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8" name="Oval 1733"/>
              <p:cNvSpPr>
                <a:spLocks noChangeArrowheads="1"/>
              </p:cNvSpPr>
              <p:nvPr/>
            </p:nvSpPr>
            <p:spPr bwMode="auto">
              <a:xfrm>
                <a:off x="4288" y="29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9" name="Oval 1734"/>
              <p:cNvSpPr>
                <a:spLocks noChangeArrowheads="1"/>
              </p:cNvSpPr>
              <p:nvPr/>
            </p:nvSpPr>
            <p:spPr bwMode="auto">
              <a:xfrm>
                <a:off x="3981" y="246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0" name="Oval 1735"/>
              <p:cNvSpPr>
                <a:spLocks noChangeArrowheads="1"/>
              </p:cNvSpPr>
              <p:nvPr/>
            </p:nvSpPr>
            <p:spPr bwMode="auto">
              <a:xfrm>
                <a:off x="3981" y="246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1" name="Oval 1736"/>
              <p:cNvSpPr>
                <a:spLocks noChangeArrowheads="1"/>
              </p:cNvSpPr>
              <p:nvPr/>
            </p:nvSpPr>
            <p:spPr bwMode="auto">
              <a:xfrm>
                <a:off x="3130" y="276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2" name="Oval 1737"/>
              <p:cNvSpPr>
                <a:spLocks noChangeArrowheads="1"/>
              </p:cNvSpPr>
              <p:nvPr/>
            </p:nvSpPr>
            <p:spPr bwMode="auto">
              <a:xfrm>
                <a:off x="3130" y="276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3" name="Oval 1738"/>
              <p:cNvSpPr>
                <a:spLocks noChangeArrowheads="1"/>
              </p:cNvSpPr>
              <p:nvPr/>
            </p:nvSpPr>
            <p:spPr bwMode="auto">
              <a:xfrm>
                <a:off x="3277" y="327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4" name="Oval 1739"/>
              <p:cNvSpPr>
                <a:spLocks noChangeArrowheads="1"/>
              </p:cNvSpPr>
              <p:nvPr/>
            </p:nvSpPr>
            <p:spPr bwMode="auto">
              <a:xfrm>
                <a:off x="3277" y="327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5" name="Oval 1740"/>
              <p:cNvSpPr>
                <a:spLocks noChangeArrowheads="1"/>
              </p:cNvSpPr>
              <p:nvPr/>
            </p:nvSpPr>
            <p:spPr bwMode="auto">
              <a:xfrm>
                <a:off x="3340" y="282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6" name="Oval 1741"/>
              <p:cNvSpPr>
                <a:spLocks noChangeArrowheads="1"/>
              </p:cNvSpPr>
              <p:nvPr/>
            </p:nvSpPr>
            <p:spPr bwMode="auto">
              <a:xfrm>
                <a:off x="3340" y="282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7" name="Oval 1742"/>
              <p:cNvSpPr>
                <a:spLocks noChangeArrowheads="1"/>
              </p:cNvSpPr>
              <p:nvPr/>
            </p:nvSpPr>
            <p:spPr bwMode="auto">
              <a:xfrm>
                <a:off x="3146" y="352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8" name="Oval 1743"/>
              <p:cNvSpPr>
                <a:spLocks noChangeArrowheads="1"/>
              </p:cNvSpPr>
              <p:nvPr/>
            </p:nvSpPr>
            <p:spPr bwMode="auto">
              <a:xfrm>
                <a:off x="3146" y="352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9" name="Oval 1744"/>
              <p:cNvSpPr>
                <a:spLocks noChangeArrowheads="1"/>
              </p:cNvSpPr>
              <p:nvPr/>
            </p:nvSpPr>
            <p:spPr bwMode="auto">
              <a:xfrm>
                <a:off x="2903" y="223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0" name="Oval 1745"/>
              <p:cNvSpPr>
                <a:spLocks noChangeArrowheads="1"/>
              </p:cNvSpPr>
              <p:nvPr/>
            </p:nvSpPr>
            <p:spPr bwMode="auto">
              <a:xfrm>
                <a:off x="2903" y="223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1" name="Oval 1746"/>
              <p:cNvSpPr>
                <a:spLocks noChangeArrowheads="1"/>
              </p:cNvSpPr>
              <p:nvPr/>
            </p:nvSpPr>
            <p:spPr bwMode="auto">
              <a:xfrm>
                <a:off x="4446" y="285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2" name="Oval 1747"/>
              <p:cNvSpPr>
                <a:spLocks noChangeArrowheads="1"/>
              </p:cNvSpPr>
              <p:nvPr/>
            </p:nvSpPr>
            <p:spPr bwMode="auto">
              <a:xfrm>
                <a:off x="4446" y="285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3" name="Oval 1748"/>
              <p:cNvSpPr>
                <a:spLocks noChangeArrowheads="1"/>
              </p:cNvSpPr>
              <p:nvPr/>
            </p:nvSpPr>
            <p:spPr bwMode="auto">
              <a:xfrm>
                <a:off x="3911" y="344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4" name="Oval 1749"/>
              <p:cNvSpPr>
                <a:spLocks noChangeArrowheads="1"/>
              </p:cNvSpPr>
              <p:nvPr/>
            </p:nvSpPr>
            <p:spPr bwMode="auto">
              <a:xfrm>
                <a:off x="3911" y="344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5" name="Oval 1750"/>
              <p:cNvSpPr>
                <a:spLocks noChangeArrowheads="1"/>
              </p:cNvSpPr>
              <p:nvPr/>
            </p:nvSpPr>
            <p:spPr bwMode="auto">
              <a:xfrm>
                <a:off x="3374" y="350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6" name="Oval 1751"/>
              <p:cNvSpPr>
                <a:spLocks noChangeArrowheads="1"/>
              </p:cNvSpPr>
              <p:nvPr/>
            </p:nvSpPr>
            <p:spPr bwMode="auto">
              <a:xfrm>
                <a:off x="3374" y="350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7" name="Oval 1752"/>
              <p:cNvSpPr>
                <a:spLocks noChangeArrowheads="1"/>
              </p:cNvSpPr>
              <p:nvPr/>
            </p:nvSpPr>
            <p:spPr bwMode="auto">
              <a:xfrm>
                <a:off x="4253" y="288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8" name="Oval 1753"/>
              <p:cNvSpPr>
                <a:spLocks noChangeArrowheads="1"/>
              </p:cNvSpPr>
              <p:nvPr/>
            </p:nvSpPr>
            <p:spPr bwMode="auto">
              <a:xfrm>
                <a:off x="4253" y="288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9" name="Oval 1754"/>
              <p:cNvSpPr>
                <a:spLocks noChangeArrowheads="1"/>
              </p:cNvSpPr>
              <p:nvPr/>
            </p:nvSpPr>
            <p:spPr bwMode="auto">
              <a:xfrm>
                <a:off x="3327" y="326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40" name="Oval 1755"/>
              <p:cNvSpPr>
                <a:spLocks noChangeArrowheads="1"/>
              </p:cNvSpPr>
              <p:nvPr/>
            </p:nvSpPr>
            <p:spPr bwMode="auto">
              <a:xfrm>
                <a:off x="3327" y="326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41" name="Oval 1756"/>
              <p:cNvSpPr>
                <a:spLocks noChangeArrowheads="1"/>
              </p:cNvSpPr>
              <p:nvPr/>
            </p:nvSpPr>
            <p:spPr bwMode="auto">
              <a:xfrm>
                <a:off x="3982" y="261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42" name="Oval 1757"/>
              <p:cNvSpPr>
                <a:spLocks noChangeArrowheads="1"/>
              </p:cNvSpPr>
              <p:nvPr/>
            </p:nvSpPr>
            <p:spPr bwMode="auto">
              <a:xfrm>
                <a:off x="3982" y="261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43" name="Oval 1758"/>
              <p:cNvSpPr>
                <a:spLocks noChangeArrowheads="1"/>
              </p:cNvSpPr>
              <p:nvPr/>
            </p:nvSpPr>
            <p:spPr bwMode="auto">
              <a:xfrm>
                <a:off x="4332" y="292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44" name="Oval 1759"/>
              <p:cNvSpPr>
                <a:spLocks noChangeArrowheads="1"/>
              </p:cNvSpPr>
              <p:nvPr/>
            </p:nvSpPr>
            <p:spPr bwMode="auto">
              <a:xfrm>
                <a:off x="4332" y="292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45" name="Oval 1760"/>
              <p:cNvSpPr>
                <a:spLocks noChangeArrowheads="1"/>
              </p:cNvSpPr>
              <p:nvPr/>
            </p:nvSpPr>
            <p:spPr bwMode="auto">
              <a:xfrm>
                <a:off x="4136" y="299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46" name="Oval 1761"/>
              <p:cNvSpPr>
                <a:spLocks noChangeArrowheads="1"/>
              </p:cNvSpPr>
              <p:nvPr/>
            </p:nvSpPr>
            <p:spPr bwMode="auto">
              <a:xfrm>
                <a:off x="4136" y="299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47" name="Oval 1762"/>
              <p:cNvSpPr>
                <a:spLocks noChangeArrowheads="1"/>
              </p:cNvSpPr>
              <p:nvPr/>
            </p:nvSpPr>
            <p:spPr bwMode="auto">
              <a:xfrm>
                <a:off x="4017" y="267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48" name="Oval 1763"/>
              <p:cNvSpPr>
                <a:spLocks noChangeArrowheads="1"/>
              </p:cNvSpPr>
              <p:nvPr/>
            </p:nvSpPr>
            <p:spPr bwMode="auto">
              <a:xfrm>
                <a:off x="4017" y="267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49" name="Oval 1764"/>
              <p:cNvSpPr>
                <a:spLocks noChangeArrowheads="1"/>
              </p:cNvSpPr>
              <p:nvPr/>
            </p:nvSpPr>
            <p:spPr bwMode="auto">
              <a:xfrm>
                <a:off x="4276" y="294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50" name="Oval 1765"/>
              <p:cNvSpPr>
                <a:spLocks noChangeArrowheads="1"/>
              </p:cNvSpPr>
              <p:nvPr/>
            </p:nvSpPr>
            <p:spPr bwMode="auto">
              <a:xfrm>
                <a:off x="4276" y="294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51" name="Oval 1766"/>
              <p:cNvSpPr>
                <a:spLocks noChangeArrowheads="1"/>
              </p:cNvSpPr>
              <p:nvPr/>
            </p:nvSpPr>
            <p:spPr bwMode="auto">
              <a:xfrm>
                <a:off x="3278" y="362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52" name="Oval 1767"/>
              <p:cNvSpPr>
                <a:spLocks noChangeArrowheads="1"/>
              </p:cNvSpPr>
              <p:nvPr/>
            </p:nvSpPr>
            <p:spPr bwMode="auto">
              <a:xfrm>
                <a:off x="3278" y="362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53" name="Oval 1768"/>
              <p:cNvSpPr>
                <a:spLocks noChangeArrowheads="1"/>
              </p:cNvSpPr>
              <p:nvPr/>
            </p:nvSpPr>
            <p:spPr bwMode="auto">
              <a:xfrm>
                <a:off x="3105" y="279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54" name="Oval 1769"/>
              <p:cNvSpPr>
                <a:spLocks noChangeArrowheads="1"/>
              </p:cNvSpPr>
              <p:nvPr/>
            </p:nvSpPr>
            <p:spPr bwMode="auto">
              <a:xfrm>
                <a:off x="3105" y="279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55" name="Oval 1770"/>
              <p:cNvSpPr>
                <a:spLocks noChangeArrowheads="1"/>
              </p:cNvSpPr>
              <p:nvPr/>
            </p:nvSpPr>
            <p:spPr bwMode="auto">
              <a:xfrm>
                <a:off x="4010" y="306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56" name="Oval 1771"/>
              <p:cNvSpPr>
                <a:spLocks noChangeArrowheads="1"/>
              </p:cNvSpPr>
              <p:nvPr/>
            </p:nvSpPr>
            <p:spPr bwMode="auto">
              <a:xfrm>
                <a:off x="4010" y="306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57" name="Oval 1772"/>
              <p:cNvSpPr>
                <a:spLocks noChangeArrowheads="1"/>
              </p:cNvSpPr>
              <p:nvPr/>
            </p:nvSpPr>
            <p:spPr bwMode="auto">
              <a:xfrm>
                <a:off x="3750" y="308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58" name="Oval 1773"/>
              <p:cNvSpPr>
                <a:spLocks noChangeArrowheads="1"/>
              </p:cNvSpPr>
              <p:nvPr/>
            </p:nvSpPr>
            <p:spPr bwMode="auto">
              <a:xfrm>
                <a:off x="3750" y="308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59" name="Oval 1774"/>
              <p:cNvSpPr>
                <a:spLocks noChangeArrowheads="1"/>
              </p:cNvSpPr>
              <p:nvPr/>
            </p:nvSpPr>
            <p:spPr bwMode="auto">
              <a:xfrm>
                <a:off x="3778" y="323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0" name="Oval 1775"/>
              <p:cNvSpPr>
                <a:spLocks noChangeArrowheads="1"/>
              </p:cNvSpPr>
              <p:nvPr/>
            </p:nvSpPr>
            <p:spPr bwMode="auto">
              <a:xfrm>
                <a:off x="3778" y="323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1" name="Oval 1776"/>
              <p:cNvSpPr>
                <a:spLocks noChangeArrowheads="1"/>
              </p:cNvSpPr>
              <p:nvPr/>
            </p:nvSpPr>
            <p:spPr bwMode="auto">
              <a:xfrm>
                <a:off x="4447" y="286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2" name="Oval 1777"/>
              <p:cNvSpPr>
                <a:spLocks noChangeArrowheads="1"/>
              </p:cNvSpPr>
              <p:nvPr/>
            </p:nvSpPr>
            <p:spPr bwMode="auto">
              <a:xfrm>
                <a:off x="4447" y="286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3" name="Oval 1778"/>
              <p:cNvSpPr>
                <a:spLocks noChangeArrowheads="1"/>
              </p:cNvSpPr>
              <p:nvPr/>
            </p:nvSpPr>
            <p:spPr bwMode="auto">
              <a:xfrm>
                <a:off x="3863" y="240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4" name="Oval 1779"/>
              <p:cNvSpPr>
                <a:spLocks noChangeArrowheads="1"/>
              </p:cNvSpPr>
              <p:nvPr/>
            </p:nvSpPr>
            <p:spPr bwMode="auto">
              <a:xfrm>
                <a:off x="3863" y="240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5" name="Oval 1780"/>
              <p:cNvSpPr>
                <a:spLocks noChangeArrowheads="1"/>
              </p:cNvSpPr>
              <p:nvPr/>
            </p:nvSpPr>
            <p:spPr bwMode="auto">
              <a:xfrm>
                <a:off x="4343" y="296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6" name="Oval 1781"/>
              <p:cNvSpPr>
                <a:spLocks noChangeArrowheads="1"/>
              </p:cNvSpPr>
              <p:nvPr/>
            </p:nvSpPr>
            <p:spPr bwMode="auto">
              <a:xfrm>
                <a:off x="4343" y="296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7" name="Oval 1782"/>
              <p:cNvSpPr>
                <a:spLocks noChangeArrowheads="1"/>
              </p:cNvSpPr>
              <p:nvPr/>
            </p:nvSpPr>
            <p:spPr bwMode="auto">
              <a:xfrm>
                <a:off x="2901" y="213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8" name="Oval 1783"/>
              <p:cNvSpPr>
                <a:spLocks noChangeArrowheads="1"/>
              </p:cNvSpPr>
              <p:nvPr/>
            </p:nvSpPr>
            <p:spPr bwMode="auto">
              <a:xfrm>
                <a:off x="2901" y="213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9" name="Oval 1784"/>
              <p:cNvSpPr>
                <a:spLocks noChangeArrowheads="1"/>
              </p:cNvSpPr>
              <p:nvPr/>
            </p:nvSpPr>
            <p:spPr bwMode="auto">
              <a:xfrm>
                <a:off x="4266" y="289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0" name="Oval 1785"/>
              <p:cNvSpPr>
                <a:spLocks noChangeArrowheads="1"/>
              </p:cNvSpPr>
              <p:nvPr/>
            </p:nvSpPr>
            <p:spPr bwMode="auto">
              <a:xfrm>
                <a:off x="4266" y="289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1" name="Oval 1786"/>
              <p:cNvSpPr>
                <a:spLocks noChangeArrowheads="1"/>
              </p:cNvSpPr>
              <p:nvPr/>
            </p:nvSpPr>
            <p:spPr bwMode="auto">
              <a:xfrm>
                <a:off x="3170" y="320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2" name="Oval 1787"/>
              <p:cNvSpPr>
                <a:spLocks noChangeArrowheads="1"/>
              </p:cNvSpPr>
              <p:nvPr/>
            </p:nvSpPr>
            <p:spPr bwMode="auto">
              <a:xfrm>
                <a:off x="3170" y="320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3" name="Oval 1788"/>
              <p:cNvSpPr>
                <a:spLocks noChangeArrowheads="1"/>
              </p:cNvSpPr>
              <p:nvPr/>
            </p:nvSpPr>
            <p:spPr bwMode="auto">
              <a:xfrm>
                <a:off x="3946" y="257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4" name="Oval 1789"/>
              <p:cNvSpPr>
                <a:spLocks noChangeArrowheads="1"/>
              </p:cNvSpPr>
              <p:nvPr/>
            </p:nvSpPr>
            <p:spPr bwMode="auto">
              <a:xfrm>
                <a:off x="3946" y="257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5" name="Oval 1790"/>
              <p:cNvSpPr>
                <a:spLocks noChangeArrowheads="1"/>
              </p:cNvSpPr>
              <p:nvPr/>
            </p:nvSpPr>
            <p:spPr bwMode="auto">
              <a:xfrm>
                <a:off x="4232" y="269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6" name="Oval 1791"/>
              <p:cNvSpPr>
                <a:spLocks noChangeArrowheads="1"/>
              </p:cNvSpPr>
              <p:nvPr/>
            </p:nvSpPr>
            <p:spPr bwMode="auto">
              <a:xfrm>
                <a:off x="4232" y="269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7" name="Oval 1792"/>
              <p:cNvSpPr>
                <a:spLocks noChangeArrowheads="1"/>
              </p:cNvSpPr>
              <p:nvPr/>
            </p:nvSpPr>
            <p:spPr bwMode="auto">
              <a:xfrm>
                <a:off x="4007" y="258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8" name="Oval 1793"/>
              <p:cNvSpPr>
                <a:spLocks noChangeArrowheads="1"/>
              </p:cNvSpPr>
              <p:nvPr/>
            </p:nvSpPr>
            <p:spPr bwMode="auto">
              <a:xfrm>
                <a:off x="4007" y="258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9" name="Oval 1794"/>
              <p:cNvSpPr>
                <a:spLocks noChangeArrowheads="1"/>
              </p:cNvSpPr>
              <p:nvPr/>
            </p:nvSpPr>
            <p:spPr bwMode="auto">
              <a:xfrm>
                <a:off x="3552" y="280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0" name="Oval 1795"/>
              <p:cNvSpPr>
                <a:spLocks noChangeArrowheads="1"/>
              </p:cNvSpPr>
              <p:nvPr/>
            </p:nvSpPr>
            <p:spPr bwMode="auto">
              <a:xfrm>
                <a:off x="3552" y="280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1" name="Oval 1796"/>
              <p:cNvSpPr>
                <a:spLocks noChangeArrowheads="1"/>
              </p:cNvSpPr>
              <p:nvPr/>
            </p:nvSpPr>
            <p:spPr bwMode="auto">
              <a:xfrm>
                <a:off x="3930" y="240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2" name="Oval 1797"/>
              <p:cNvSpPr>
                <a:spLocks noChangeArrowheads="1"/>
              </p:cNvSpPr>
              <p:nvPr/>
            </p:nvSpPr>
            <p:spPr bwMode="auto">
              <a:xfrm>
                <a:off x="3930" y="240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3" name="Oval 1798"/>
              <p:cNvSpPr>
                <a:spLocks noChangeArrowheads="1"/>
              </p:cNvSpPr>
              <p:nvPr/>
            </p:nvSpPr>
            <p:spPr bwMode="auto">
              <a:xfrm>
                <a:off x="4414" y="283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4" name="Oval 1799"/>
              <p:cNvSpPr>
                <a:spLocks noChangeArrowheads="1"/>
              </p:cNvSpPr>
              <p:nvPr/>
            </p:nvSpPr>
            <p:spPr bwMode="auto">
              <a:xfrm>
                <a:off x="4414" y="283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5" name="Oval 1800"/>
              <p:cNvSpPr>
                <a:spLocks noChangeArrowheads="1"/>
              </p:cNvSpPr>
              <p:nvPr/>
            </p:nvSpPr>
            <p:spPr bwMode="auto">
              <a:xfrm>
                <a:off x="3004" y="224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6" name="Oval 1801"/>
              <p:cNvSpPr>
                <a:spLocks noChangeArrowheads="1"/>
              </p:cNvSpPr>
              <p:nvPr/>
            </p:nvSpPr>
            <p:spPr bwMode="auto">
              <a:xfrm>
                <a:off x="3004" y="224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7" name="Oval 1802"/>
              <p:cNvSpPr>
                <a:spLocks noChangeArrowheads="1"/>
              </p:cNvSpPr>
              <p:nvPr/>
            </p:nvSpPr>
            <p:spPr bwMode="auto">
              <a:xfrm>
                <a:off x="3975" y="284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8" name="Oval 1803"/>
              <p:cNvSpPr>
                <a:spLocks noChangeArrowheads="1"/>
              </p:cNvSpPr>
              <p:nvPr/>
            </p:nvSpPr>
            <p:spPr bwMode="auto">
              <a:xfrm>
                <a:off x="3975" y="284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9" name="Oval 1804"/>
              <p:cNvSpPr>
                <a:spLocks noChangeArrowheads="1"/>
              </p:cNvSpPr>
              <p:nvPr/>
            </p:nvSpPr>
            <p:spPr bwMode="auto">
              <a:xfrm>
                <a:off x="4260" y="288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90" name="Oval 1805"/>
              <p:cNvSpPr>
                <a:spLocks noChangeArrowheads="1"/>
              </p:cNvSpPr>
              <p:nvPr/>
            </p:nvSpPr>
            <p:spPr bwMode="auto">
              <a:xfrm>
                <a:off x="4260" y="288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91" name="Oval 1806"/>
              <p:cNvSpPr>
                <a:spLocks noChangeArrowheads="1"/>
              </p:cNvSpPr>
              <p:nvPr/>
            </p:nvSpPr>
            <p:spPr bwMode="auto">
              <a:xfrm>
                <a:off x="3913" y="331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92" name="Oval 1807"/>
              <p:cNvSpPr>
                <a:spLocks noChangeArrowheads="1"/>
              </p:cNvSpPr>
              <p:nvPr/>
            </p:nvSpPr>
            <p:spPr bwMode="auto">
              <a:xfrm>
                <a:off x="3913" y="331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93" name="Oval 1808"/>
              <p:cNvSpPr>
                <a:spLocks noChangeArrowheads="1"/>
              </p:cNvSpPr>
              <p:nvPr/>
            </p:nvSpPr>
            <p:spPr bwMode="auto">
              <a:xfrm>
                <a:off x="3161" y="309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94" name="Oval 1809"/>
              <p:cNvSpPr>
                <a:spLocks noChangeArrowheads="1"/>
              </p:cNvSpPr>
              <p:nvPr/>
            </p:nvSpPr>
            <p:spPr bwMode="auto">
              <a:xfrm>
                <a:off x="3161" y="309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95" name="Oval 1810"/>
              <p:cNvSpPr>
                <a:spLocks noChangeArrowheads="1"/>
              </p:cNvSpPr>
              <p:nvPr/>
            </p:nvSpPr>
            <p:spPr bwMode="auto">
              <a:xfrm>
                <a:off x="2886" y="23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96" name="Oval 1811"/>
              <p:cNvSpPr>
                <a:spLocks noChangeArrowheads="1"/>
              </p:cNvSpPr>
              <p:nvPr/>
            </p:nvSpPr>
            <p:spPr bwMode="auto">
              <a:xfrm>
                <a:off x="2886" y="23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97" name="Oval 1812"/>
              <p:cNvSpPr>
                <a:spLocks noChangeArrowheads="1"/>
              </p:cNvSpPr>
              <p:nvPr/>
            </p:nvSpPr>
            <p:spPr bwMode="auto">
              <a:xfrm>
                <a:off x="4233" y="268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6" name="Group 2014"/>
            <p:cNvGrpSpPr>
              <a:grpSpLocks/>
            </p:cNvGrpSpPr>
            <p:nvPr/>
          </p:nvGrpSpPr>
          <p:grpSpPr bwMode="auto">
            <a:xfrm>
              <a:off x="2887" y="2024"/>
              <a:ext cx="1596" cy="1818"/>
              <a:chOff x="2887" y="2024"/>
              <a:chExt cx="1596" cy="1818"/>
            </a:xfrm>
            <a:grpFill/>
          </p:grpSpPr>
          <p:sp>
            <p:nvSpPr>
              <p:cNvPr id="7898" name="Oval 1814"/>
              <p:cNvSpPr>
                <a:spLocks noChangeArrowheads="1"/>
              </p:cNvSpPr>
              <p:nvPr/>
            </p:nvSpPr>
            <p:spPr bwMode="auto">
              <a:xfrm>
                <a:off x="4233" y="268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99" name="Oval 1815"/>
              <p:cNvSpPr>
                <a:spLocks noChangeArrowheads="1"/>
              </p:cNvSpPr>
              <p:nvPr/>
            </p:nvSpPr>
            <p:spPr bwMode="auto">
              <a:xfrm>
                <a:off x="3123" y="266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00" name="Oval 1816"/>
              <p:cNvSpPr>
                <a:spLocks noChangeArrowheads="1"/>
              </p:cNvSpPr>
              <p:nvPr/>
            </p:nvSpPr>
            <p:spPr bwMode="auto">
              <a:xfrm>
                <a:off x="3123" y="2667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01" name="Oval 1817"/>
              <p:cNvSpPr>
                <a:spLocks noChangeArrowheads="1"/>
              </p:cNvSpPr>
              <p:nvPr/>
            </p:nvSpPr>
            <p:spPr bwMode="auto">
              <a:xfrm>
                <a:off x="3189" y="327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02" name="Oval 1818"/>
              <p:cNvSpPr>
                <a:spLocks noChangeArrowheads="1"/>
              </p:cNvSpPr>
              <p:nvPr/>
            </p:nvSpPr>
            <p:spPr bwMode="auto">
              <a:xfrm>
                <a:off x="3189" y="327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03" name="Oval 1819"/>
              <p:cNvSpPr>
                <a:spLocks noChangeArrowheads="1"/>
              </p:cNvSpPr>
              <p:nvPr/>
            </p:nvSpPr>
            <p:spPr bwMode="auto">
              <a:xfrm>
                <a:off x="3280" y="301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04" name="Oval 1820"/>
              <p:cNvSpPr>
                <a:spLocks noChangeArrowheads="1"/>
              </p:cNvSpPr>
              <p:nvPr/>
            </p:nvSpPr>
            <p:spPr bwMode="auto">
              <a:xfrm>
                <a:off x="3280" y="301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05" name="Oval 1821"/>
              <p:cNvSpPr>
                <a:spLocks noChangeArrowheads="1"/>
              </p:cNvSpPr>
              <p:nvPr/>
            </p:nvSpPr>
            <p:spPr bwMode="auto">
              <a:xfrm>
                <a:off x="3911" y="240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06" name="Oval 1822"/>
              <p:cNvSpPr>
                <a:spLocks noChangeArrowheads="1"/>
              </p:cNvSpPr>
              <p:nvPr/>
            </p:nvSpPr>
            <p:spPr bwMode="auto">
              <a:xfrm>
                <a:off x="3911" y="240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07" name="Oval 1823"/>
              <p:cNvSpPr>
                <a:spLocks noChangeArrowheads="1"/>
              </p:cNvSpPr>
              <p:nvPr/>
            </p:nvSpPr>
            <p:spPr bwMode="auto">
              <a:xfrm>
                <a:off x="2972" y="224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08" name="Oval 1824"/>
              <p:cNvSpPr>
                <a:spLocks noChangeArrowheads="1"/>
              </p:cNvSpPr>
              <p:nvPr/>
            </p:nvSpPr>
            <p:spPr bwMode="auto">
              <a:xfrm>
                <a:off x="2972" y="224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09" name="Oval 1825"/>
              <p:cNvSpPr>
                <a:spLocks noChangeArrowheads="1"/>
              </p:cNvSpPr>
              <p:nvPr/>
            </p:nvSpPr>
            <p:spPr bwMode="auto">
              <a:xfrm>
                <a:off x="3309" y="358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10" name="Oval 1826"/>
              <p:cNvSpPr>
                <a:spLocks noChangeArrowheads="1"/>
              </p:cNvSpPr>
              <p:nvPr/>
            </p:nvSpPr>
            <p:spPr bwMode="auto">
              <a:xfrm>
                <a:off x="3309" y="358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11" name="Oval 1827"/>
              <p:cNvSpPr>
                <a:spLocks noChangeArrowheads="1"/>
              </p:cNvSpPr>
              <p:nvPr/>
            </p:nvSpPr>
            <p:spPr bwMode="auto">
              <a:xfrm>
                <a:off x="3152" y="209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12" name="Oval 1828"/>
              <p:cNvSpPr>
                <a:spLocks noChangeArrowheads="1"/>
              </p:cNvSpPr>
              <p:nvPr/>
            </p:nvSpPr>
            <p:spPr bwMode="auto">
              <a:xfrm>
                <a:off x="3152" y="209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13" name="Oval 1829"/>
              <p:cNvSpPr>
                <a:spLocks noChangeArrowheads="1"/>
              </p:cNvSpPr>
              <p:nvPr/>
            </p:nvSpPr>
            <p:spPr bwMode="auto">
              <a:xfrm>
                <a:off x="4427" y="284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14" name="Oval 1830"/>
              <p:cNvSpPr>
                <a:spLocks noChangeArrowheads="1"/>
              </p:cNvSpPr>
              <p:nvPr/>
            </p:nvSpPr>
            <p:spPr bwMode="auto">
              <a:xfrm>
                <a:off x="4427" y="284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15" name="Oval 1831"/>
              <p:cNvSpPr>
                <a:spLocks noChangeArrowheads="1"/>
              </p:cNvSpPr>
              <p:nvPr/>
            </p:nvSpPr>
            <p:spPr bwMode="auto">
              <a:xfrm>
                <a:off x="2887" y="244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16" name="Oval 1832"/>
              <p:cNvSpPr>
                <a:spLocks noChangeArrowheads="1"/>
              </p:cNvSpPr>
              <p:nvPr/>
            </p:nvSpPr>
            <p:spPr bwMode="auto">
              <a:xfrm>
                <a:off x="2887" y="244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17" name="Oval 1833"/>
              <p:cNvSpPr>
                <a:spLocks noChangeArrowheads="1"/>
              </p:cNvSpPr>
              <p:nvPr/>
            </p:nvSpPr>
            <p:spPr bwMode="auto">
              <a:xfrm>
                <a:off x="3096" y="329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18" name="Oval 1834"/>
              <p:cNvSpPr>
                <a:spLocks noChangeArrowheads="1"/>
              </p:cNvSpPr>
              <p:nvPr/>
            </p:nvSpPr>
            <p:spPr bwMode="auto">
              <a:xfrm>
                <a:off x="3096" y="329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19" name="Oval 1835"/>
              <p:cNvSpPr>
                <a:spLocks noChangeArrowheads="1"/>
              </p:cNvSpPr>
              <p:nvPr/>
            </p:nvSpPr>
            <p:spPr bwMode="auto">
              <a:xfrm>
                <a:off x="3149" y="298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20" name="Oval 1836"/>
              <p:cNvSpPr>
                <a:spLocks noChangeArrowheads="1"/>
              </p:cNvSpPr>
              <p:nvPr/>
            </p:nvSpPr>
            <p:spPr bwMode="auto">
              <a:xfrm>
                <a:off x="3149" y="298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21" name="Oval 1837"/>
              <p:cNvSpPr>
                <a:spLocks noChangeArrowheads="1"/>
              </p:cNvSpPr>
              <p:nvPr/>
            </p:nvSpPr>
            <p:spPr bwMode="auto">
              <a:xfrm>
                <a:off x="4197" y="288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22" name="Oval 1838"/>
              <p:cNvSpPr>
                <a:spLocks noChangeArrowheads="1"/>
              </p:cNvSpPr>
              <p:nvPr/>
            </p:nvSpPr>
            <p:spPr bwMode="auto">
              <a:xfrm>
                <a:off x="4197" y="288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23" name="Oval 1839"/>
              <p:cNvSpPr>
                <a:spLocks noChangeArrowheads="1"/>
              </p:cNvSpPr>
              <p:nvPr/>
            </p:nvSpPr>
            <p:spPr bwMode="auto">
              <a:xfrm>
                <a:off x="4267" y="287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24" name="Oval 1840"/>
              <p:cNvSpPr>
                <a:spLocks noChangeArrowheads="1"/>
              </p:cNvSpPr>
              <p:nvPr/>
            </p:nvSpPr>
            <p:spPr bwMode="auto">
              <a:xfrm>
                <a:off x="4267" y="287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25" name="Oval 1841"/>
              <p:cNvSpPr>
                <a:spLocks noChangeArrowheads="1"/>
              </p:cNvSpPr>
              <p:nvPr/>
            </p:nvSpPr>
            <p:spPr bwMode="auto">
              <a:xfrm>
                <a:off x="3823" y="323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26" name="Oval 1842"/>
              <p:cNvSpPr>
                <a:spLocks noChangeArrowheads="1"/>
              </p:cNvSpPr>
              <p:nvPr/>
            </p:nvSpPr>
            <p:spPr bwMode="auto">
              <a:xfrm>
                <a:off x="3823" y="32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27" name="Oval 1843"/>
              <p:cNvSpPr>
                <a:spLocks noChangeArrowheads="1"/>
              </p:cNvSpPr>
              <p:nvPr/>
            </p:nvSpPr>
            <p:spPr bwMode="auto">
              <a:xfrm>
                <a:off x="4243" y="268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28" name="Oval 1844"/>
              <p:cNvSpPr>
                <a:spLocks noChangeArrowheads="1"/>
              </p:cNvSpPr>
              <p:nvPr/>
            </p:nvSpPr>
            <p:spPr bwMode="auto">
              <a:xfrm>
                <a:off x="4243" y="268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29" name="Oval 1845"/>
              <p:cNvSpPr>
                <a:spLocks noChangeArrowheads="1"/>
              </p:cNvSpPr>
              <p:nvPr/>
            </p:nvSpPr>
            <p:spPr bwMode="auto">
              <a:xfrm>
                <a:off x="4292" y="271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30" name="Oval 1846"/>
              <p:cNvSpPr>
                <a:spLocks noChangeArrowheads="1"/>
              </p:cNvSpPr>
              <p:nvPr/>
            </p:nvSpPr>
            <p:spPr bwMode="auto">
              <a:xfrm>
                <a:off x="4292" y="271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31" name="Oval 1847"/>
              <p:cNvSpPr>
                <a:spLocks noChangeArrowheads="1"/>
              </p:cNvSpPr>
              <p:nvPr/>
            </p:nvSpPr>
            <p:spPr bwMode="auto">
              <a:xfrm>
                <a:off x="3182" y="215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32" name="Oval 1848"/>
              <p:cNvSpPr>
                <a:spLocks noChangeArrowheads="1"/>
              </p:cNvSpPr>
              <p:nvPr/>
            </p:nvSpPr>
            <p:spPr bwMode="auto">
              <a:xfrm>
                <a:off x="3182" y="215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33" name="Oval 1849"/>
              <p:cNvSpPr>
                <a:spLocks noChangeArrowheads="1"/>
              </p:cNvSpPr>
              <p:nvPr/>
            </p:nvSpPr>
            <p:spPr bwMode="auto">
              <a:xfrm>
                <a:off x="3210" y="316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34" name="Oval 1850"/>
              <p:cNvSpPr>
                <a:spLocks noChangeArrowheads="1"/>
              </p:cNvSpPr>
              <p:nvPr/>
            </p:nvSpPr>
            <p:spPr bwMode="auto">
              <a:xfrm>
                <a:off x="3210" y="316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35" name="Oval 1851"/>
              <p:cNvSpPr>
                <a:spLocks noChangeArrowheads="1"/>
              </p:cNvSpPr>
              <p:nvPr/>
            </p:nvSpPr>
            <p:spPr bwMode="auto">
              <a:xfrm>
                <a:off x="3997" y="244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36" name="Oval 1852"/>
              <p:cNvSpPr>
                <a:spLocks noChangeArrowheads="1"/>
              </p:cNvSpPr>
              <p:nvPr/>
            </p:nvSpPr>
            <p:spPr bwMode="auto">
              <a:xfrm>
                <a:off x="3997" y="244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37" name="Oval 1853"/>
              <p:cNvSpPr>
                <a:spLocks noChangeArrowheads="1"/>
              </p:cNvSpPr>
              <p:nvPr/>
            </p:nvSpPr>
            <p:spPr bwMode="auto">
              <a:xfrm>
                <a:off x="3951" y="344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38" name="Oval 1854"/>
              <p:cNvSpPr>
                <a:spLocks noChangeArrowheads="1"/>
              </p:cNvSpPr>
              <p:nvPr/>
            </p:nvSpPr>
            <p:spPr bwMode="auto">
              <a:xfrm>
                <a:off x="3951" y="344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39" name="Oval 1855"/>
              <p:cNvSpPr>
                <a:spLocks noChangeArrowheads="1"/>
              </p:cNvSpPr>
              <p:nvPr/>
            </p:nvSpPr>
            <p:spPr bwMode="auto">
              <a:xfrm>
                <a:off x="3591" y="277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40" name="Oval 1856"/>
              <p:cNvSpPr>
                <a:spLocks noChangeArrowheads="1"/>
              </p:cNvSpPr>
              <p:nvPr/>
            </p:nvSpPr>
            <p:spPr bwMode="auto">
              <a:xfrm>
                <a:off x="3591" y="277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41" name="Oval 1857"/>
              <p:cNvSpPr>
                <a:spLocks noChangeArrowheads="1"/>
              </p:cNvSpPr>
              <p:nvPr/>
            </p:nvSpPr>
            <p:spPr bwMode="auto">
              <a:xfrm>
                <a:off x="3230" y="224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42" name="Oval 1858"/>
              <p:cNvSpPr>
                <a:spLocks noChangeArrowheads="1"/>
              </p:cNvSpPr>
              <p:nvPr/>
            </p:nvSpPr>
            <p:spPr bwMode="auto">
              <a:xfrm>
                <a:off x="3230" y="224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43" name="Oval 1859"/>
              <p:cNvSpPr>
                <a:spLocks noChangeArrowheads="1"/>
              </p:cNvSpPr>
              <p:nvPr/>
            </p:nvSpPr>
            <p:spPr bwMode="auto">
              <a:xfrm>
                <a:off x="3825" y="332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44" name="Oval 1860"/>
              <p:cNvSpPr>
                <a:spLocks noChangeArrowheads="1"/>
              </p:cNvSpPr>
              <p:nvPr/>
            </p:nvSpPr>
            <p:spPr bwMode="auto">
              <a:xfrm>
                <a:off x="3825" y="332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45" name="Oval 1861"/>
              <p:cNvSpPr>
                <a:spLocks noChangeArrowheads="1"/>
              </p:cNvSpPr>
              <p:nvPr/>
            </p:nvSpPr>
            <p:spPr bwMode="auto">
              <a:xfrm>
                <a:off x="3142" y="209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46" name="Oval 1862"/>
              <p:cNvSpPr>
                <a:spLocks noChangeArrowheads="1"/>
              </p:cNvSpPr>
              <p:nvPr/>
            </p:nvSpPr>
            <p:spPr bwMode="auto">
              <a:xfrm>
                <a:off x="3142" y="209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47" name="Oval 1863"/>
              <p:cNvSpPr>
                <a:spLocks noChangeArrowheads="1"/>
              </p:cNvSpPr>
              <p:nvPr/>
            </p:nvSpPr>
            <p:spPr bwMode="auto">
              <a:xfrm>
                <a:off x="3114" y="355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48" name="Oval 1864"/>
              <p:cNvSpPr>
                <a:spLocks noChangeArrowheads="1"/>
              </p:cNvSpPr>
              <p:nvPr/>
            </p:nvSpPr>
            <p:spPr bwMode="auto">
              <a:xfrm>
                <a:off x="3114" y="355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49" name="Oval 1865"/>
              <p:cNvSpPr>
                <a:spLocks noChangeArrowheads="1"/>
              </p:cNvSpPr>
              <p:nvPr/>
            </p:nvSpPr>
            <p:spPr bwMode="auto">
              <a:xfrm>
                <a:off x="3979" y="25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50" name="Oval 1866"/>
              <p:cNvSpPr>
                <a:spLocks noChangeArrowheads="1"/>
              </p:cNvSpPr>
              <p:nvPr/>
            </p:nvSpPr>
            <p:spPr bwMode="auto">
              <a:xfrm>
                <a:off x="3979" y="25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51" name="Oval 1867"/>
              <p:cNvSpPr>
                <a:spLocks noChangeArrowheads="1"/>
              </p:cNvSpPr>
              <p:nvPr/>
            </p:nvSpPr>
            <p:spPr bwMode="auto">
              <a:xfrm>
                <a:off x="2895" y="224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52" name="Oval 1868"/>
              <p:cNvSpPr>
                <a:spLocks noChangeArrowheads="1"/>
              </p:cNvSpPr>
              <p:nvPr/>
            </p:nvSpPr>
            <p:spPr bwMode="auto">
              <a:xfrm>
                <a:off x="2895" y="224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53" name="Oval 1869"/>
              <p:cNvSpPr>
                <a:spLocks noChangeArrowheads="1"/>
              </p:cNvSpPr>
              <p:nvPr/>
            </p:nvSpPr>
            <p:spPr bwMode="auto">
              <a:xfrm>
                <a:off x="3394" y="333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54" name="Oval 1870"/>
              <p:cNvSpPr>
                <a:spLocks noChangeArrowheads="1"/>
              </p:cNvSpPr>
              <p:nvPr/>
            </p:nvSpPr>
            <p:spPr bwMode="auto">
              <a:xfrm>
                <a:off x="3394" y="333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55" name="Oval 1871"/>
              <p:cNvSpPr>
                <a:spLocks noChangeArrowheads="1"/>
              </p:cNvSpPr>
              <p:nvPr/>
            </p:nvSpPr>
            <p:spPr bwMode="auto">
              <a:xfrm>
                <a:off x="3088" y="206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56" name="Oval 1872"/>
              <p:cNvSpPr>
                <a:spLocks noChangeArrowheads="1"/>
              </p:cNvSpPr>
              <p:nvPr/>
            </p:nvSpPr>
            <p:spPr bwMode="auto">
              <a:xfrm>
                <a:off x="3088" y="206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57" name="Oval 1873"/>
              <p:cNvSpPr>
                <a:spLocks noChangeArrowheads="1"/>
              </p:cNvSpPr>
              <p:nvPr/>
            </p:nvSpPr>
            <p:spPr bwMode="auto">
              <a:xfrm>
                <a:off x="3384" y="347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58" name="Oval 1874"/>
              <p:cNvSpPr>
                <a:spLocks noChangeArrowheads="1"/>
              </p:cNvSpPr>
              <p:nvPr/>
            </p:nvSpPr>
            <p:spPr bwMode="auto">
              <a:xfrm>
                <a:off x="3384" y="347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59" name="Oval 1875"/>
              <p:cNvSpPr>
                <a:spLocks noChangeArrowheads="1"/>
              </p:cNvSpPr>
              <p:nvPr/>
            </p:nvSpPr>
            <p:spPr bwMode="auto">
              <a:xfrm>
                <a:off x="3342" y="284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60" name="Oval 1876"/>
              <p:cNvSpPr>
                <a:spLocks noChangeArrowheads="1"/>
              </p:cNvSpPr>
              <p:nvPr/>
            </p:nvSpPr>
            <p:spPr bwMode="auto">
              <a:xfrm>
                <a:off x="3342" y="284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61" name="Oval 1877"/>
              <p:cNvSpPr>
                <a:spLocks noChangeArrowheads="1"/>
              </p:cNvSpPr>
              <p:nvPr/>
            </p:nvSpPr>
            <p:spPr bwMode="auto">
              <a:xfrm>
                <a:off x="3183" y="299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62" name="Oval 1878"/>
              <p:cNvSpPr>
                <a:spLocks noChangeArrowheads="1"/>
              </p:cNvSpPr>
              <p:nvPr/>
            </p:nvSpPr>
            <p:spPr bwMode="auto">
              <a:xfrm>
                <a:off x="3183" y="299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63" name="Oval 1879"/>
              <p:cNvSpPr>
                <a:spLocks noChangeArrowheads="1"/>
              </p:cNvSpPr>
              <p:nvPr/>
            </p:nvSpPr>
            <p:spPr bwMode="auto">
              <a:xfrm>
                <a:off x="3940" y="241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64" name="Oval 1880"/>
              <p:cNvSpPr>
                <a:spLocks noChangeArrowheads="1"/>
              </p:cNvSpPr>
              <p:nvPr/>
            </p:nvSpPr>
            <p:spPr bwMode="auto">
              <a:xfrm>
                <a:off x="3940" y="241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65" name="Oval 1881"/>
              <p:cNvSpPr>
                <a:spLocks noChangeArrowheads="1"/>
              </p:cNvSpPr>
              <p:nvPr/>
            </p:nvSpPr>
            <p:spPr bwMode="auto">
              <a:xfrm>
                <a:off x="3243" y="229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66" name="Oval 1882"/>
              <p:cNvSpPr>
                <a:spLocks noChangeArrowheads="1"/>
              </p:cNvSpPr>
              <p:nvPr/>
            </p:nvSpPr>
            <p:spPr bwMode="auto">
              <a:xfrm>
                <a:off x="3243" y="229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67" name="Oval 1883"/>
              <p:cNvSpPr>
                <a:spLocks noChangeArrowheads="1"/>
              </p:cNvSpPr>
              <p:nvPr/>
            </p:nvSpPr>
            <p:spPr bwMode="auto">
              <a:xfrm>
                <a:off x="3188" y="261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68" name="Oval 1884"/>
              <p:cNvSpPr>
                <a:spLocks noChangeArrowheads="1"/>
              </p:cNvSpPr>
              <p:nvPr/>
            </p:nvSpPr>
            <p:spPr bwMode="auto">
              <a:xfrm>
                <a:off x="3187" y="261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69" name="Oval 1885"/>
              <p:cNvSpPr>
                <a:spLocks noChangeArrowheads="1"/>
              </p:cNvSpPr>
              <p:nvPr/>
            </p:nvSpPr>
            <p:spPr bwMode="auto">
              <a:xfrm>
                <a:off x="3248" y="2641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70" name="Oval 1886"/>
              <p:cNvSpPr>
                <a:spLocks noChangeArrowheads="1"/>
              </p:cNvSpPr>
              <p:nvPr/>
            </p:nvSpPr>
            <p:spPr bwMode="auto">
              <a:xfrm>
                <a:off x="3248" y="2641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71" name="Oval 1887"/>
              <p:cNvSpPr>
                <a:spLocks noChangeArrowheads="1"/>
              </p:cNvSpPr>
              <p:nvPr/>
            </p:nvSpPr>
            <p:spPr bwMode="auto">
              <a:xfrm>
                <a:off x="3968" y="281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72" name="Oval 1888"/>
              <p:cNvSpPr>
                <a:spLocks noChangeArrowheads="1"/>
              </p:cNvSpPr>
              <p:nvPr/>
            </p:nvSpPr>
            <p:spPr bwMode="auto">
              <a:xfrm>
                <a:off x="3968" y="281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73" name="Oval 1889"/>
              <p:cNvSpPr>
                <a:spLocks noChangeArrowheads="1"/>
              </p:cNvSpPr>
              <p:nvPr/>
            </p:nvSpPr>
            <p:spPr bwMode="auto">
              <a:xfrm>
                <a:off x="3983" y="33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74" name="Oval 1890"/>
              <p:cNvSpPr>
                <a:spLocks noChangeArrowheads="1"/>
              </p:cNvSpPr>
              <p:nvPr/>
            </p:nvSpPr>
            <p:spPr bwMode="auto">
              <a:xfrm>
                <a:off x="3983" y="33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75" name="Oval 1891"/>
              <p:cNvSpPr>
                <a:spLocks noChangeArrowheads="1"/>
              </p:cNvSpPr>
              <p:nvPr/>
            </p:nvSpPr>
            <p:spPr bwMode="auto">
              <a:xfrm>
                <a:off x="3154" y="283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76" name="Oval 1892"/>
              <p:cNvSpPr>
                <a:spLocks noChangeArrowheads="1"/>
              </p:cNvSpPr>
              <p:nvPr/>
            </p:nvSpPr>
            <p:spPr bwMode="auto">
              <a:xfrm>
                <a:off x="3154" y="283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77" name="Oval 1893"/>
              <p:cNvSpPr>
                <a:spLocks noChangeArrowheads="1"/>
              </p:cNvSpPr>
              <p:nvPr/>
            </p:nvSpPr>
            <p:spPr bwMode="auto">
              <a:xfrm>
                <a:off x="3984" y="336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78" name="Oval 1894"/>
              <p:cNvSpPr>
                <a:spLocks noChangeArrowheads="1"/>
              </p:cNvSpPr>
              <p:nvPr/>
            </p:nvSpPr>
            <p:spPr bwMode="auto">
              <a:xfrm>
                <a:off x="3983" y="336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79" name="Oval 1895"/>
              <p:cNvSpPr>
                <a:spLocks noChangeArrowheads="1"/>
              </p:cNvSpPr>
              <p:nvPr/>
            </p:nvSpPr>
            <p:spPr bwMode="auto">
              <a:xfrm>
                <a:off x="4052" y="253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80" name="Oval 1896"/>
              <p:cNvSpPr>
                <a:spLocks noChangeArrowheads="1"/>
              </p:cNvSpPr>
              <p:nvPr/>
            </p:nvSpPr>
            <p:spPr bwMode="auto">
              <a:xfrm>
                <a:off x="4052" y="253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81" name="Oval 1897"/>
              <p:cNvSpPr>
                <a:spLocks noChangeArrowheads="1"/>
              </p:cNvSpPr>
              <p:nvPr/>
            </p:nvSpPr>
            <p:spPr bwMode="auto">
              <a:xfrm>
                <a:off x="4292" y="286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82" name="Oval 1898"/>
              <p:cNvSpPr>
                <a:spLocks noChangeArrowheads="1"/>
              </p:cNvSpPr>
              <p:nvPr/>
            </p:nvSpPr>
            <p:spPr bwMode="auto">
              <a:xfrm>
                <a:off x="4292" y="286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83" name="Oval 1899"/>
              <p:cNvSpPr>
                <a:spLocks noChangeArrowheads="1"/>
              </p:cNvSpPr>
              <p:nvPr/>
            </p:nvSpPr>
            <p:spPr bwMode="auto">
              <a:xfrm>
                <a:off x="4290" y="287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84" name="Oval 1900"/>
              <p:cNvSpPr>
                <a:spLocks noChangeArrowheads="1"/>
              </p:cNvSpPr>
              <p:nvPr/>
            </p:nvSpPr>
            <p:spPr bwMode="auto">
              <a:xfrm>
                <a:off x="4290" y="287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85" name="Oval 1901"/>
              <p:cNvSpPr>
                <a:spLocks noChangeArrowheads="1"/>
              </p:cNvSpPr>
              <p:nvPr/>
            </p:nvSpPr>
            <p:spPr bwMode="auto">
              <a:xfrm>
                <a:off x="3178" y="320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86" name="Oval 1902"/>
              <p:cNvSpPr>
                <a:spLocks noChangeArrowheads="1"/>
              </p:cNvSpPr>
              <p:nvPr/>
            </p:nvSpPr>
            <p:spPr bwMode="auto">
              <a:xfrm>
                <a:off x="3177" y="320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87" name="Oval 1903"/>
              <p:cNvSpPr>
                <a:spLocks noChangeArrowheads="1"/>
              </p:cNvSpPr>
              <p:nvPr/>
            </p:nvSpPr>
            <p:spPr bwMode="auto">
              <a:xfrm>
                <a:off x="2911" y="270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88" name="Oval 1904"/>
              <p:cNvSpPr>
                <a:spLocks noChangeArrowheads="1"/>
              </p:cNvSpPr>
              <p:nvPr/>
            </p:nvSpPr>
            <p:spPr bwMode="auto">
              <a:xfrm>
                <a:off x="2911" y="270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89" name="Oval 1905"/>
              <p:cNvSpPr>
                <a:spLocks noChangeArrowheads="1"/>
              </p:cNvSpPr>
              <p:nvPr/>
            </p:nvSpPr>
            <p:spPr bwMode="auto">
              <a:xfrm>
                <a:off x="4177" y="281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90" name="Oval 1906"/>
              <p:cNvSpPr>
                <a:spLocks noChangeArrowheads="1"/>
              </p:cNvSpPr>
              <p:nvPr/>
            </p:nvSpPr>
            <p:spPr bwMode="auto">
              <a:xfrm>
                <a:off x="4177" y="281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91" name="Oval 1907"/>
              <p:cNvSpPr>
                <a:spLocks noChangeArrowheads="1"/>
              </p:cNvSpPr>
              <p:nvPr/>
            </p:nvSpPr>
            <p:spPr bwMode="auto">
              <a:xfrm>
                <a:off x="3899" y="241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92" name="Oval 1908"/>
              <p:cNvSpPr>
                <a:spLocks noChangeArrowheads="1"/>
              </p:cNvSpPr>
              <p:nvPr/>
            </p:nvSpPr>
            <p:spPr bwMode="auto">
              <a:xfrm>
                <a:off x="3899" y="241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93" name="Oval 1909"/>
              <p:cNvSpPr>
                <a:spLocks noChangeArrowheads="1"/>
              </p:cNvSpPr>
              <p:nvPr/>
            </p:nvSpPr>
            <p:spPr bwMode="auto">
              <a:xfrm>
                <a:off x="3906" y="337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94" name="Oval 1910"/>
              <p:cNvSpPr>
                <a:spLocks noChangeArrowheads="1"/>
              </p:cNvSpPr>
              <p:nvPr/>
            </p:nvSpPr>
            <p:spPr bwMode="auto">
              <a:xfrm>
                <a:off x="3906" y="337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95" name="Oval 1911"/>
              <p:cNvSpPr>
                <a:spLocks noChangeArrowheads="1"/>
              </p:cNvSpPr>
              <p:nvPr/>
            </p:nvSpPr>
            <p:spPr bwMode="auto">
              <a:xfrm>
                <a:off x="3216" y="26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96" name="Oval 1912"/>
              <p:cNvSpPr>
                <a:spLocks noChangeArrowheads="1"/>
              </p:cNvSpPr>
              <p:nvPr/>
            </p:nvSpPr>
            <p:spPr bwMode="auto">
              <a:xfrm>
                <a:off x="3216" y="26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97" name="Oval 1913"/>
              <p:cNvSpPr>
                <a:spLocks noChangeArrowheads="1"/>
              </p:cNvSpPr>
              <p:nvPr/>
            </p:nvSpPr>
            <p:spPr bwMode="auto">
              <a:xfrm>
                <a:off x="3104" y="379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98" name="Oval 1914"/>
              <p:cNvSpPr>
                <a:spLocks noChangeArrowheads="1"/>
              </p:cNvSpPr>
              <p:nvPr/>
            </p:nvSpPr>
            <p:spPr bwMode="auto">
              <a:xfrm>
                <a:off x="3104" y="379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99" name="Oval 1915"/>
              <p:cNvSpPr>
                <a:spLocks noChangeArrowheads="1"/>
              </p:cNvSpPr>
              <p:nvPr/>
            </p:nvSpPr>
            <p:spPr bwMode="auto">
              <a:xfrm>
                <a:off x="3736" y="305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00" name="Oval 1916"/>
              <p:cNvSpPr>
                <a:spLocks noChangeArrowheads="1"/>
              </p:cNvSpPr>
              <p:nvPr/>
            </p:nvSpPr>
            <p:spPr bwMode="auto">
              <a:xfrm>
                <a:off x="3736" y="305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01" name="Oval 1917"/>
              <p:cNvSpPr>
                <a:spLocks noChangeArrowheads="1"/>
              </p:cNvSpPr>
              <p:nvPr/>
            </p:nvSpPr>
            <p:spPr bwMode="auto">
              <a:xfrm>
                <a:off x="2979" y="208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02" name="Oval 1918"/>
              <p:cNvSpPr>
                <a:spLocks noChangeArrowheads="1"/>
              </p:cNvSpPr>
              <p:nvPr/>
            </p:nvSpPr>
            <p:spPr bwMode="auto">
              <a:xfrm>
                <a:off x="2979" y="208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03" name="Oval 1919"/>
              <p:cNvSpPr>
                <a:spLocks noChangeArrowheads="1"/>
              </p:cNvSpPr>
              <p:nvPr/>
            </p:nvSpPr>
            <p:spPr bwMode="auto">
              <a:xfrm>
                <a:off x="4284" y="271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04" name="Oval 1920"/>
              <p:cNvSpPr>
                <a:spLocks noChangeArrowheads="1"/>
              </p:cNvSpPr>
              <p:nvPr/>
            </p:nvSpPr>
            <p:spPr bwMode="auto">
              <a:xfrm>
                <a:off x="4284" y="271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05" name="Oval 1921"/>
              <p:cNvSpPr>
                <a:spLocks noChangeArrowheads="1"/>
              </p:cNvSpPr>
              <p:nvPr/>
            </p:nvSpPr>
            <p:spPr bwMode="auto">
              <a:xfrm>
                <a:off x="3102" y="269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06" name="Oval 1922"/>
              <p:cNvSpPr>
                <a:spLocks noChangeArrowheads="1"/>
              </p:cNvSpPr>
              <p:nvPr/>
            </p:nvSpPr>
            <p:spPr bwMode="auto">
              <a:xfrm>
                <a:off x="3102" y="269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07" name="Oval 1923"/>
              <p:cNvSpPr>
                <a:spLocks noChangeArrowheads="1"/>
              </p:cNvSpPr>
              <p:nvPr/>
            </p:nvSpPr>
            <p:spPr bwMode="auto">
              <a:xfrm>
                <a:off x="3922" y="341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08" name="Oval 1924"/>
              <p:cNvSpPr>
                <a:spLocks noChangeArrowheads="1"/>
              </p:cNvSpPr>
              <p:nvPr/>
            </p:nvSpPr>
            <p:spPr bwMode="auto">
              <a:xfrm>
                <a:off x="3922" y="341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09" name="Oval 1925"/>
              <p:cNvSpPr>
                <a:spLocks noChangeArrowheads="1"/>
              </p:cNvSpPr>
              <p:nvPr/>
            </p:nvSpPr>
            <p:spPr bwMode="auto">
              <a:xfrm>
                <a:off x="3132" y="338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10" name="Oval 1926"/>
              <p:cNvSpPr>
                <a:spLocks noChangeArrowheads="1"/>
              </p:cNvSpPr>
              <p:nvPr/>
            </p:nvSpPr>
            <p:spPr bwMode="auto">
              <a:xfrm>
                <a:off x="3132" y="338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11" name="Oval 1927"/>
              <p:cNvSpPr>
                <a:spLocks noChangeArrowheads="1"/>
              </p:cNvSpPr>
              <p:nvPr/>
            </p:nvSpPr>
            <p:spPr bwMode="auto">
              <a:xfrm>
                <a:off x="4176" y="276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12" name="Oval 1928"/>
              <p:cNvSpPr>
                <a:spLocks noChangeArrowheads="1"/>
              </p:cNvSpPr>
              <p:nvPr/>
            </p:nvSpPr>
            <p:spPr bwMode="auto">
              <a:xfrm>
                <a:off x="4176" y="276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13" name="Oval 1929"/>
              <p:cNvSpPr>
                <a:spLocks noChangeArrowheads="1"/>
              </p:cNvSpPr>
              <p:nvPr/>
            </p:nvSpPr>
            <p:spPr bwMode="auto">
              <a:xfrm>
                <a:off x="2967" y="338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14" name="Oval 1930"/>
              <p:cNvSpPr>
                <a:spLocks noChangeArrowheads="1"/>
              </p:cNvSpPr>
              <p:nvPr/>
            </p:nvSpPr>
            <p:spPr bwMode="auto">
              <a:xfrm>
                <a:off x="2967" y="338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15" name="Oval 1931"/>
              <p:cNvSpPr>
                <a:spLocks noChangeArrowheads="1"/>
              </p:cNvSpPr>
              <p:nvPr/>
            </p:nvSpPr>
            <p:spPr bwMode="auto">
              <a:xfrm>
                <a:off x="3110" y="300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16" name="Oval 1932"/>
              <p:cNvSpPr>
                <a:spLocks noChangeArrowheads="1"/>
              </p:cNvSpPr>
              <p:nvPr/>
            </p:nvSpPr>
            <p:spPr bwMode="auto">
              <a:xfrm>
                <a:off x="3110" y="300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17" name="Oval 1933"/>
              <p:cNvSpPr>
                <a:spLocks noChangeArrowheads="1"/>
              </p:cNvSpPr>
              <p:nvPr/>
            </p:nvSpPr>
            <p:spPr bwMode="auto">
              <a:xfrm>
                <a:off x="3893" y="258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18" name="Oval 1934"/>
              <p:cNvSpPr>
                <a:spLocks noChangeArrowheads="1"/>
              </p:cNvSpPr>
              <p:nvPr/>
            </p:nvSpPr>
            <p:spPr bwMode="auto">
              <a:xfrm>
                <a:off x="3893" y="258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19" name="Oval 1935"/>
              <p:cNvSpPr>
                <a:spLocks noChangeArrowheads="1"/>
              </p:cNvSpPr>
              <p:nvPr/>
            </p:nvSpPr>
            <p:spPr bwMode="auto">
              <a:xfrm>
                <a:off x="3369" y="316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20" name="Oval 1936"/>
              <p:cNvSpPr>
                <a:spLocks noChangeArrowheads="1"/>
              </p:cNvSpPr>
              <p:nvPr/>
            </p:nvSpPr>
            <p:spPr bwMode="auto">
              <a:xfrm>
                <a:off x="3369" y="31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21" name="Oval 1937"/>
              <p:cNvSpPr>
                <a:spLocks noChangeArrowheads="1"/>
              </p:cNvSpPr>
              <p:nvPr/>
            </p:nvSpPr>
            <p:spPr bwMode="auto">
              <a:xfrm>
                <a:off x="3005" y="207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22" name="Oval 1938"/>
              <p:cNvSpPr>
                <a:spLocks noChangeArrowheads="1"/>
              </p:cNvSpPr>
              <p:nvPr/>
            </p:nvSpPr>
            <p:spPr bwMode="auto">
              <a:xfrm>
                <a:off x="3005" y="207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23" name="Oval 1939"/>
              <p:cNvSpPr>
                <a:spLocks noChangeArrowheads="1"/>
              </p:cNvSpPr>
              <p:nvPr/>
            </p:nvSpPr>
            <p:spPr bwMode="auto">
              <a:xfrm>
                <a:off x="3227" y="262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24" name="Oval 1940"/>
              <p:cNvSpPr>
                <a:spLocks noChangeArrowheads="1"/>
              </p:cNvSpPr>
              <p:nvPr/>
            </p:nvSpPr>
            <p:spPr bwMode="auto">
              <a:xfrm>
                <a:off x="3227" y="262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25" name="Oval 1941"/>
              <p:cNvSpPr>
                <a:spLocks noChangeArrowheads="1"/>
              </p:cNvSpPr>
              <p:nvPr/>
            </p:nvSpPr>
            <p:spPr bwMode="auto">
              <a:xfrm>
                <a:off x="4005" y="302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26" name="Oval 1942"/>
              <p:cNvSpPr>
                <a:spLocks noChangeArrowheads="1"/>
              </p:cNvSpPr>
              <p:nvPr/>
            </p:nvSpPr>
            <p:spPr bwMode="auto">
              <a:xfrm>
                <a:off x="4005" y="302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27" name="Oval 1943"/>
              <p:cNvSpPr>
                <a:spLocks noChangeArrowheads="1"/>
              </p:cNvSpPr>
              <p:nvPr/>
            </p:nvSpPr>
            <p:spPr bwMode="auto">
              <a:xfrm>
                <a:off x="3138" y="325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28" name="Oval 1944"/>
              <p:cNvSpPr>
                <a:spLocks noChangeArrowheads="1"/>
              </p:cNvSpPr>
              <p:nvPr/>
            </p:nvSpPr>
            <p:spPr bwMode="auto">
              <a:xfrm>
                <a:off x="3138" y="32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29" name="Oval 1945"/>
              <p:cNvSpPr>
                <a:spLocks noChangeArrowheads="1"/>
              </p:cNvSpPr>
              <p:nvPr/>
            </p:nvSpPr>
            <p:spPr bwMode="auto">
              <a:xfrm>
                <a:off x="3124" y="279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30" name="Oval 1946"/>
              <p:cNvSpPr>
                <a:spLocks noChangeArrowheads="1"/>
              </p:cNvSpPr>
              <p:nvPr/>
            </p:nvSpPr>
            <p:spPr bwMode="auto">
              <a:xfrm>
                <a:off x="3124" y="279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31" name="Oval 1947"/>
              <p:cNvSpPr>
                <a:spLocks noChangeArrowheads="1"/>
              </p:cNvSpPr>
              <p:nvPr/>
            </p:nvSpPr>
            <p:spPr bwMode="auto">
              <a:xfrm>
                <a:off x="3162" y="361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32" name="Oval 1948"/>
              <p:cNvSpPr>
                <a:spLocks noChangeArrowheads="1"/>
              </p:cNvSpPr>
              <p:nvPr/>
            </p:nvSpPr>
            <p:spPr bwMode="auto">
              <a:xfrm>
                <a:off x="3162" y="361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33" name="Oval 1949"/>
              <p:cNvSpPr>
                <a:spLocks noChangeArrowheads="1"/>
              </p:cNvSpPr>
              <p:nvPr/>
            </p:nvSpPr>
            <p:spPr bwMode="auto">
              <a:xfrm>
                <a:off x="3891" y="328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34" name="Oval 1950"/>
              <p:cNvSpPr>
                <a:spLocks noChangeArrowheads="1"/>
              </p:cNvSpPr>
              <p:nvPr/>
            </p:nvSpPr>
            <p:spPr bwMode="auto">
              <a:xfrm>
                <a:off x="3891" y="328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35" name="Oval 1951"/>
              <p:cNvSpPr>
                <a:spLocks noChangeArrowheads="1"/>
              </p:cNvSpPr>
              <p:nvPr/>
            </p:nvSpPr>
            <p:spPr bwMode="auto">
              <a:xfrm>
                <a:off x="3083" y="350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36" name="Oval 1952"/>
              <p:cNvSpPr>
                <a:spLocks noChangeArrowheads="1"/>
              </p:cNvSpPr>
              <p:nvPr/>
            </p:nvSpPr>
            <p:spPr bwMode="auto">
              <a:xfrm>
                <a:off x="3083" y="350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37" name="Oval 1953"/>
              <p:cNvSpPr>
                <a:spLocks noChangeArrowheads="1"/>
              </p:cNvSpPr>
              <p:nvPr/>
            </p:nvSpPr>
            <p:spPr bwMode="auto">
              <a:xfrm>
                <a:off x="4314" y="293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38" name="Oval 1954"/>
              <p:cNvSpPr>
                <a:spLocks noChangeArrowheads="1"/>
              </p:cNvSpPr>
              <p:nvPr/>
            </p:nvSpPr>
            <p:spPr bwMode="auto">
              <a:xfrm>
                <a:off x="4314" y="293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39" name="Oval 1955"/>
              <p:cNvSpPr>
                <a:spLocks noChangeArrowheads="1"/>
              </p:cNvSpPr>
              <p:nvPr/>
            </p:nvSpPr>
            <p:spPr bwMode="auto">
              <a:xfrm>
                <a:off x="3742" y="297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40" name="Oval 1956"/>
              <p:cNvSpPr>
                <a:spLocks noChangeArrowheads="1"/>
              </p:cNvSpPr>
              <p:nvPr/>
            </p:nvSpPr>
            <p:spPr bwMode="auto">
              <a:xfrm>
                <a:off x="3742" y="297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41" name="Oval 1957"/>
              <p:cNvSpPr>
                <a:spLocks noChangeArrowheads="1"/>
              </p:cNvSpPr>
              <p:nvPr/>
            </p:nvSpPr>
            <p:spPr bwMode="auto">
              <a:xfrm>
                <a:off x="3123" y="367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42" name="Oval 1958"/>
              <p:cNvSpPr>
                <a:spLocks noChangeArrowheads="1"/>
              </p:cNvSpPr>
              <p:nvPr/>
            </p:nvSpPr>
            <p:spPr bwMode="auto">
              <a:xfrm>
                <a:off x="3123" y="367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43" name="Oval 1959"/>
              <p:cNvSpPr>
                <a:spLocks noChangeArrowheads="1"/>
              </p:cNvSpPr>
              <p:nvPr/>
            </p:nvSpPr>
            <p:spPr bwMode="auto">
              <a:xfrm>
                <a:off x="3901" y="335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44" name="Oval 1960"/>
              <p:cNvSpPr>
                <a:spLocks noChangeArrowheads="1"/>
              </p:cNvSpPr>
              <p:nvPr/>
            </p:nvSpPr>
            <p:spPr bwMode="auto">
              <a:xfrm>
                <a:off x="3901" y="335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45" name="Oval 1961"/>
              <p:cNvSpPr>
                <a:spLocks noChangeArrowheads="1"/>
              </p:cNvSpPr>
              <p:nvPr/>
            </p:nvSpPr>
            <p:spPr bwMode="auto">
              <a:xfrm>
                <a:off x="4048" y="313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46" name="Oval 1962"/>
              <p:cNvSpPr>
                <a:spLocks noChangeArrowheads="1"/>
              </p:cNvSpPr>
              <p:nvPr/>
            </p:nvSpPr>
            <p:spPr bwMode="auto">
              <a:xfrm>
                <a:off x="4048" y="313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47" name="Oval 1963"/>
              <p:cNvSpPr>
                <a:spLocks noChangeArrowheads="1"/>
              </p:cNvSpPr>
              <p:nvPr/>
            </p:nvSpPr>
            <p:spPr bwMode="auto">
              <a:xfrm>
                <a:off x="3112" y="295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48" name="Oval 1964"/>
              <p:cNvSpPr>
                <a:spLocks noChangeArrowheads="1"/>
              </p:cNvSpPr>
              <p:nvPr/>
            </p:nvSpPr>
            <p:spPr bwMode="auto">
              <a:xfrm>
                <a:off x="3112" y="295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49" name="Oval 1965"/>
              <p:cNvSpPr>
                <a:spLocks noChangeArrowheads="1"/>
              </p:cNvSpPr>
              <p:nvPr/>
            </p:nvSpPr>
            <p:spPr bwMode="auto">
              <a:xfrm>
                <a:off x="3172" y="298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50" name="Oval 1966"/>
              <p:cNvSpPr>
                <a:spLocks noChangeArrowheads="1"/>
              </p:cNvSpPr>
              <p:nvPr/>
            </p:nvSpPr>
            <p:spPr bwMode="auto">
              <a:xfrm>
                <a:off x="3172" y="298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51" name="Oval 1967"/>
              <p:cNvSpPr>
                <a:spLocks noChangeArrowheads="1"/>
              </p:cNvSpPr>
              <p:nvPr/>
            </p:nvSpPr>
            <p:spPr bwMode="auto">
              <a:xfrm>
                <a:off x="3976" y="249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52" name="Oval 1968"/>
              <p:cNvSpPr>
                <a:spLocks noChangeArrowheads="1"/>
              </p:cNvSpPr>
              <p:nvPr/>
            </p:nvSpPr>
            <p:spPr bwMode="auto">
              <a:xfrm>
                <a:off x="3976" y="249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53" name="Oval 1969"/>
              <p:cNvSpPr>
                <a:spLocks noChangeArrowheads="1"/>
              </p:cNvSpPr>
              <p:nvPr/>
            </p:nvSpPr>
            <p:spPr bwMode="auto">
              <a:xfrm>
                <a:off x="4270" y="296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54" name="Oval 1970"/>
              <p:cNvSpPr>
                <a:spLocks noChangeArrowheads="1"/>
              </p:cNvSpPr>
              <p:nvPr/>
            </p:nvSpPr>
            <p:spPr bwMode="auto">
              <a:xfrm>
                <a:off x="4270" y="296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55" name="Oval 1971"/>
              <p:cNvSpPr>
                <a:spLocks noChangeArrowheads="1"/>
              </p:cNvSpPr>
              <p:nvPr/>
            </p:nvSpPr>
            <p:spPr bwMode="auto">
              <a:xfrm>
                <a:off x="3238" y="364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56" name="Oval 1972"/>
              <p:cNvSpPr>
                <a:spLocks noChangeArrowheads="1"/>
              </p:cNvSpPr>
              <p:nvPr/>
            </p:nvSpPr>
            <p:spPr bwMode="auto">
              <a:xfrm>
                <a:off x="3238" y="364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57" name="Oval 1973"/>
              <p:cNvSpPr>
                <a:spLocks noChangeArrowheads="1"/>
              </p:cNvSpPr>
              <p:nvPr/>
            </p:nvSpPr>
            <p:spPr bwMode="auto">
              <a:xfrm>
                <a:off x="2935" y="287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58" name="Oval 1974"/>
              <p:cNvSpPr>
                <a:spLocks noChangeArrowheads="1"/>
              </p:cNvSpPr>
              <p:nvPr/>
            </p:nvSpPr>
            <p:spPr bwMode="auto">
              <a:xfrm>
                <a:off x="2935" y="287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59" name="Oval 1975"/>
              <p:cNvSpPr>
                <a:spLocks noChangeArrowheads="1"/>
              </p:cNvSpPr>
              <p:nvPr/>
            </p:nvSpPr>
            <p:spPr bwMode="auto">
              <a:xfrm>
                <a:off x="3861" y="236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60" name="Oval 1976"/>
              <p:cNvSpPr>
                <a:spLocks noChangeArrowheads="1"/>
              </p:cNvSpPr>
              <p:nvPr/>
            </p:nvSpPr>
            <p:spPr bwMode="auto">
              <a:xfrm>
                <a:off x="3861" y="236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61" name="Oval 1977"/>
              <p:cNvSpPr>
                <a:spLocks noChangeArrowheads="1"/>
              </p:cNvSpPr>
              <p:nvPr/>
            </p:nvSpPr>
            <p:spPr bwMode="auto">
              <a:xfrm>
                <a:off x="3057" y="202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62" name="Oval 1978"/>
              <p:cNvSpPr>
                <a:spLocks noChangeArrowheads="1"/>
              </p:cNvSpPr>
              <p:nvPr/>
            </p:nvSpPr>
            <p:spPr bwMode="auto">
              <a:xfrm>
                <a:off x="3057" y="202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63" name="Oval 1979"/>
              <p:cNvSpPr>
                <a:spLocks noChangeArrowheads="1"/>
              </p:cNvSpPr>
              <p:nvPr/>
            </p:nvSpPr>
            <p:spPr bwMode="auto">
              <a:xfrm>
                <a:off x="3180" y="367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64" name="Oval 1980"/>
              <p:cNvSpPr>
                <a:spLocks noChangeArrowheads="1"/>
              </p:cNvSpPr>
              <p:nvPr/>
            </p:nvSpPr>
            <p:spPr bwMode="auto">
              <a:xfrm>
                <a:off x="3180" y="367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65" name="Oval 1981"/>
              <p:cNvSpPr>
                <a:spLocks noChangeArrowheads="1"/>
              </p:cNvSpPr>
              <p:nvPr/>
            </p:nvSpPr>
            <p:spPr bwMode="auto">
              <a:xfrm>
                <a:off x="3901" y="24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66" name="Oval 1982"/>
              <p:cNvSpPr>
                <a:spLocks noChangeArrowheads="1"/>
              </p:cNvSpPr>
              <p:nvPr/>
            </p:nvSpPr>
            <p:spPr bwMode="auto">
              <a:xfrm>
                <a:off x="3901" y="241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67" name="Oval 1983"/>
              <p:cNvSpPr>
                <a:spLocks noChangeArrowheads="1"/>
              </p:cNvSpPr>
              <p:nvPr/>
            </p:nvSpPr>
            <p:spPr bwMode="auto">
              <a:xfrm>
                <a:off x="3093" y="214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68" name="Oval 1984"/>
              <p:cNvSpPr>
                <a:spLocks noChangeArrowheads="1"/>
              </p:cNvSpPr>
              <p:nvPr/>
            </p:nvSpPr>
            <p:spPr bwMode="auto">
              <a:xfrm>
                <a:off x="3093" y="214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69" name="Oval 1985"/>
              <p:cNvSpPr>
                <a:spLocks noChangeArrowheads="1"/>
              </p:cNvSpPr>
              <p:nvPr/>
            </p:nvSpPr>
            <p:spPr bwMode="auto">
              <a:xfrm>
                <a:off x="3164" y="370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70" name="Oval 1986"/>
              <p:cNvSpPr>
                <a:spLocks noChangeArrowheads="1"/>
              </p:cNvSpPr>
              <p:nvPr/>
            </p:nvSpPr>
            <p:spPr bwMode="auto">
              <a:xfrm>
                <a:off x="3164" y="370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71" name="Oval 1987"/>
              <p:cNvSpPr>
                <a:spLocks noChangeArrowheads="1"/>
              </p:cNvSpPr>
              <p:nvPr/>
            </p:nvSpPr>
            <p:spPr bwMode="auto">
              <a:xfrm>
                <a:off x="4432" y="288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72" name="Oval 1988"/>
              <p:cNvSpPr>
                <a:spLocks noChangeArrowheads="1"/>
              </p:cNvSpPr>
              <p:nvPr/>
            </p:nvSpPr>
            <p:spPr bwMode="auto">
              <a:xfrm>
                <a:off x="4432" y="288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73" name="Oval 1989"/>
              <p:cNvSpPr>
                <a:spLocks noChangeArrowheads="1"/>
              </p:cNvSpPr>
              <p:nvPr/>
            </p:nvSpPr>
            <p:spPr bwMode="auto">
              <a:xfrm>
                <a:off x="3126" y="263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74" name="Oval 1990"/>
              <p:cNvSpPr>
                <a:spLocks noChangeArrowheads="1"/>
              </p:cNvSpPr>
              <p:nvPr/>
            </p:nvSpPr>
            <p:spPr bwMode="auto">
              <a:xfrm>
                <a:off x="3126" y="263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75" name="Oval 1991"/>
              <p:cNvSpPr>
                <a:spLocks noChangeArrowheads="1"/>
              </p:cNvSpPr>
              <p:nvPr/>
            </p:nvSpPr>
            <p:spPr bwMode="auto">
              <a:xfrm>
                <a:off x="3716" y="297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76" name="Oval 1992"/>
              <p:cNvSpPr>
                <a:spLocks noChangeArrowheads="1"/>
              </p:cNvSpPr>
              <p:nvPr/>
            </p:nvSpPr>
            <p:spPr bwMode="auto">
              <a:xfrm>
                <a:off x="3715" y="297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77" name="Oval 1993"/>
              <p:cNvSpPr>
                <a:spLocks noChangeArrowheads="1"/>
              </p:cNvSpPr>
              <p:nvPr/>
            </p:nvSpPr>
            <p:spPr bwMode="auto">
              <a:xfrm>
                <a:off x="4302" y="2941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78" name="Oval 1994"/>
              <p:cNvSpPr>
                <a:spLocks noChangeArrowheads="1"/>
              </p:cNvSpPr>
              <p:nvPr/>
            </p:nvSpPr>
            <p:spPr bwMode="auto">
              <a:xfrm>
                <a:off x="4302" y="294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79" name="Oval 1995"/>
              <p:cNvSpPr>
                <a:spLocks noChangeArrowheads="1"/>
              </p:cNvSpPr>
              <p:nvPr/>
            </p:nvSpPr>
            <p:spPr bwMode="auto">
              <a:xfrm>
                <a:off x="3125" y="263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80" name="Oval 1996"/>
              <p:cNvSpPr>
                <a:spLocks noChangeArrowheads="1"/>
              </p:cNvSpPr>
              <p:nvPr/>
            </p:nvSpPr>
            <p:spPr bwMode="auto">
              <a:xfrm>
                <a:off x="3125" y="263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81" name="Oval 1997"/>
              <p:cNvSpPr>
                <a:spLocks noChangeArrowheads="1"/>
              </p:cNvSpPr>
              <p:nvPr/>
            </p:nvSpPr>
            <p:spPr bwMode="auto">
              <a:xfrm>
                <a:off x="4431" y="286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82" name="Oval 1998"/>
              <p:cNvSpPr>
                <a:spLocks noChangeArrowheads="1"/>
              </p:cNvSpPr>
              <p:nvPr/>
            </p:nvSpPr>
            <p:spPr bwMode="auto">
              <a:xfrm>
                <a:off x="4431" y="286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83" name="Oval 1999"/>
              <p:cNvSpPr>
                <a:spLocks noChangeArrowheads="1"/>
              </p:cNvSpPr>
              <p:nvPr/>
            </p:nvSpPr>
            <p:spPr bwMode="auto">
              <a:xfrm>
                <a:off x="3165" y="316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84" name="Oval 2000"/>
              <p:cNvSpPr>
                <a:spLocks noChangeArrowheads="1"/>
              </p:cNvSpPr>
              <p:nvPr/>
            </p:nvSpPr>
            <p:spPr bwMode="auto">
              <a:xfrm>
                <a:off x="3165" y="316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85" name="Oval 2001"/>
              <p:cNvSpPr>
                <a:spLocks noChangeArrowheads="1"/>
              </p:cNvSpPr>
              <p:nvPr/>
            </p:nvSpPr>
            <p:spPr bwMode="auto">
              <a:xfrm>
                <a:off x="4033" y="306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86" name="Oval 2002"/>
              <p:cNvSpPr>
                <a:spLocks noChangeArrowheads="1"/>
              </p:cNvSpPr>
              <p:nvPr/>
            </p:nvSpPr>
            <p:spPr bwMode="auto">
              <a:xfrm>
                <a:off x="4033" y="306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87" name="Oval 2003"/>
              <p:cNvSpPr>
                <a:spLocks noChangeArrowheads="1"/>
              </p:cNvSpPr>
              <p:nvPr/>
            </p:nvSpPr>
            <p:spPr bwMode="auto">
              <a:xfrm>
                <a:off x="3970" y="299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88" name="Oval 2004"/>
              <p:cNvSpPr>
                <a:spLocks noChangeArrowheads="1"/>
              </p:cNvSpPr>
              <p:nvPr/>
            </p:nvSpPr>
            <p:spPr bwMode="auto">
              <a:xfrm>
                <a:off x="3970" y="299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89" name="Oval 2005"/>
              <p:cNvSpPr>
                <a:spLocks noChangeArrowheads="1"/>
              </p:cNvSpPr>
              <p:nvPr/>
            </p:nvSpPr>
            <p:spPr bwMode="auto">
              <a:xfrm>
                <a:off x="4022" y="246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90" name="Oval 2006"/>
              <p:cNvSpPr>
                <a:spLocks noChangeArrowheads="1"/>
              </p:cNvSpPr>
              <p:nvPr/>
            </p:nvSpPr>
            <p:spPr bwMode="auto">
              <a:xfrm>
                <a:off x="4022" y="246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91" name="Oval 2007"/>
              <p:cNvSpPr>
                <a:spLocks noChangeArrowheads="1"/>
              </p:cNvSpPr>
              <p:nvPr/>
            </p:nvSpPr>
            <p:spPr bwMode="auto">
              <a:xfrm>
                <a:off x="3758" y="300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92" name="Oval 2008"/>
              <p:cNvSpPr>
                <a:spLocks noChangeArrowheads="1"/>
              </p:cNvSpPr>
              <p:nvPr/>
            </p:nvSpPr>
            <p:spPr bwMode="auto">
              <a:xfrm>
                <a:off x="3758" y="300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93" name="Oval 2009"/>
              <p:cNvSpPr>
                <a:spLocks noChangeArrowheads="1"/>
              </p:cNvSpPr>
              <p:nvPr/>
            </p:nvSpPr>
            <p:spPr bwMode="auto">
              <a:xfrm>
                <a:off x="2988" y="213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94" name="Oval 2010"/>
              <p:cNvSpPr>
                <a:spLocks noChangeArrowheads="1"/>
              </p:cNvSpPr>
              <p:nvPr/>
            </p:nvSpPr>
            <p:spPr bwMode="auto">
              <a:xfrm>
                <a:off x="2988" y="213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95" name="Oval 2011"/>
              <p:cNvSpPr>
                <a:spLocks noChangeArrowheads="1"/>
              </p:cNvSpPr>
              <p:nvPr/>
            </p:nvSpPr>
            <p:spPr bwMode="auto">
              <a:xfrm>
                <a:off x="4338" y="28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96" name="Oval 2012"/>
              <p:cNvSpPr>
                <a:spLocks noChangeArrowheads="1"/>
              </p:cNvSpPr>
              <p:nvPr/>
            </p:nvSpPr>
            <p:spPr bwMode="auto">
              <a:xfrm>
                <a:off x="4338" y="28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97" name="Oval 2013"/>
              <p:cNvSpPr>
                <a:spLocks noChangeArrowheads="1"/>
              </p:cNvSpPr>
              <p:nvPr/>
            </p:nvSpPr>
            <p:spPr bwMode="auto">
              <a:xfrm>
                <a:off x="4323" y="287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7" name="Group 2215"/>
            <p:cNvGrpSpPr>
              <a:grpSpLocks/>
            </p:cNvGrpSpPr>
            <p:nvPr/>
          </p:nvGrpSpPr>
          <p:grpSpPr bwMode="auto">
            <a:xfrm>
              <a:off x="2822" y="2051"/>
              <a:ext cx="1641" cy="1751"/>
              <a:chOff x="2822" y="2051"/>
              <a:chExt cx="1641" cy="1751"/>
            </a:xfrm>
            <a:grpFill/>
          </p:grpSpPr>
          <p:sp>
            <p:nvSpPr>
              <p:cNvPr id="7698" name="Oval 2015"/>
              <p:cNvSpPr>
                <a:spLocks noChangeArrowheads="1"/>
              </p:cNvSpPr>
              <p:nvPr/>
            </p:nvSpPr>
            <p:spPr bwMode="auto">
              <a:xfrm>
                <a:off x="4323" y="287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99" name="Oval 2016"/>
              <p:cNvSpPr>
                <a:spLocks noChangeArrowheads="1"/>
              </p:cNvSpPr>
              <p:nvPr/>
            </p:nvSpPr>
            <p:spPr bwMode="auto">
              <a:xfrm>
                <a:off x="3937" y="339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00" name="Oval 2017"/>
              <p:cNvSpPr>
                <a:spLocks noChangeArrowheads="1"/>
              </p:cNvSpPr>
              <p:nvPr/>
            </p:nvSpPr>
            <p:spPr bwMode="auto">
              <a:xfrm>
                <a:off x="3937" y="339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01" name="Oval 2018"/>
              <p:cNvSpPr>
                <a:spLocks noChangeArrowheads="1"/>
              </p:cNvSpPr>
              <p:nvPr/>
            </p:nvSpPr>
            <p:spPr bwMode="auto">
              <a:xfrm>
                <a:off x="3218" y="246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02" name="Oval 2019"/>
              <p:cNvSpPr>
                <a:spLocks noChangeArrowheads="1"/>
              </p:cNvSpPr>
              <p:nvPr/>
            </p:nvSpPr>
            <p:spPr bwMode="auto">
              <a:xfrm>
                <a:off x="3218" y="246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03" name="Oval 2020"/>
              <p:cNvSpPr>
                <a:spLocks noChangeArrowheads="1"/>
              </p:cNvSpPr>
              <p:nvPr/>
            </p:nvSpPr>
            <p:spPr bwMode="auto">
              <a:xfrm>
                <a:off x="3168" y="318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04" name="Oval 2021"/>
              <p:cNvSpPr>
                <a:spLocks noChangeArrowheads="1"/>
              </p:cNvSpPr>
              <p:nvPr/>
            </p:nvSpPr>
            <p:spPr bwMode="auto">
              <a:xfrm>
                <a:off x="3168" y="318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05" name="Oval 2022"/>
              <p:cNvSpPr>
                <a:spLocks noChangeArrowheads="1"/>
              </p:cNvSpPr>
              <p:nvPr/>
            </p:nvSpPr>
            <p:spPr bwMode="auto">
              <a:xfrm>
                <a:off x="3180" y="312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06" name="Oval 2023"/>
              <p:cNvSpPr>
                <a:spLocks noChangeArrowheads="1"/>
              </p:cNvSpPr>
              <p:nvPr/>
            </p:nvSpPr>
            <p:spPr bwMode="auto">
              <a:xfrm>
                <a:off x="3180" y="312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07" name="Oval 2024"/>
              <p:cNvSpPr>
                <a:spLocks noChangeArrowheads="1"/>
              </p:cNvSpPr>
              <p:nvPr/>
            </p:nvSpPr>
            <p:spPr bwMode="auto">
              <a:xfrm>
                <a:off x="3169" y="260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08" name="Oval 2025"/>
              <p:cNvSpPr>
                <a:spLocks noChangeArrowheads="1"/>
              </p:cNvSpPr>
              <p:nvPr/>
            </p:nvSpPr>
            <p:spPr bwMode="auto">
              <a:xfrm>
                <a:off x="3169" y="260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09" name="Oval 2026"/>
              <p:cNvSpPr>
                <a:spLocks noChangeArrowheads="1"/>
              </p:cNvSpPr>
              <p:nvPr/>
            </p:nvSpPr>
            <p:spPr bwMode="auto">
              <a:xfrm>
                <a:off x="3991" y="339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10" name="Oval 2027"/>
              <p:cNvSpPr>
                <a:spLocks noChangeArrowheads="1"/>
              </p:cNvSpPr>
              <p:nvPr/>
            </p:nvSpPr>
            <p:spPr bwMode="auto">
              <a:xfrm>
                <a:off x="3991" y="339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11" name="Oval 2028"/>
              <p:cNvSpPr>
                <a:spLocks noChangeArrowheads="1"/>
              </p:cNvSpPr>
              <p:nvPr/>
            </p:nvSpPr>
            <p:spPr bwMode="auto">
              <a:xfrm>
                <a:off x="3134" y="261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12" name="Oval 2029"/>
              <p:cNvSpPr>
                <a:spLocks noChangeArrowheads="1"/>
              </p:cNvSpPr>
              <p:nvPr/>
            </p:nvSpPr>
            <p:spPr bwMode="auto">
              <a:xfrm>
                <a:off x="3134" y="261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13" name="Oval 2030"/>
              <p:cNvSpPr>
                <a:spLocks noChangeArrowheads="1"/>
              </p:cNvSpPr>
              <p:nvPr/>
            </p:nvSpPr>
            <p:spPr bwMode="auto">
              <a:xfrm>
                <a:off x="3951" y="252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14" name="Oval 2031"/>
              <p:cNvSpPr>
                <a:spLocks noChangeArrowheads="1"/>
              </p:cNvSpPr>
              <p:nvPr/>
            </p:nvSpPr>
            <p:spPr bwMode="auto">
              <a:xfrm>
                <a:off x="3951" y="252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15" name="Oval 2032"/>
              <p:cNvSpPr>
                <a:spLocks noChangeArrowheads="1"/>
              </p:cNvSpPr>
              <p:nvPr/>
            </p:nvSpPr>
            <p:spPr bwMode="auto">
              <a:xfrm>
                <a:off x="4356" y="278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16" name="Oval 2033"/>
              <p:cNvSpPr>
                <a:spLocks noChangeArrowheads="1"/>
              </p:cNvSpPr>
              <p:nvPr/>
            </p:nvSpPr>
            <p:spPr bwMode="auto">
              <a:xfrm>
                <a:off x="4356" y="278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17" name="Oval 2034"/>
              <p:cNvSpPr>
                <a:spLocks noChangeArrowheads="1"/>
              </p:cNvSpPr>
              <p:nvPr/>
            </p:nvSpPr>
            <p:spPr bwMode="auto">
              <a:xfrm>
                <a:off x="4013" y="287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18" name="Oval 2035"/>
              <p:cNvSpPr>
                <a:spLocks noChangeArrowheads="1"/>
              </p:cNvSpPr>
              <p:nvPr/>
            </p:nvSpPr>
            <p:spPr bwMode="auto">
              <a:xfrm>
                <a:off x="4013" y="287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19" name="Oval 2036"/>
              <p:cNvSpPr>
                <a:spLocks noChangeArrowheads="1"/>
              </p:cNvSpPr>
              <p:nvPr/>
            </p:nvSpPr>
            <p:spPr bwMode="auto">
              <a:xfrm>
                <a:off x="3989" y="33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20" name="Oval 2037"/>
              <p:cNvSpPr>
                <a:spLocks noChangeArrowheads="1"/>
              </p:cNvSpPr>
              <p:nvPr/>
            </p:nvSpPr>
            <p:spPr bwMode="auto">
              <a:xfrm>
                <a:off x="3989" y="33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21" name="Oval 2038"/>
              <p:cNvSpPr>
                <a:spLocks noChangeArrowheads="1"/>
              </p:cNvSpPr>
              <p:nvPr/>
            </p:nvSpPr>
            <p:spPr bwMode="auto">
              <a:xfrm>
                <a:off x="3541" y="26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22" name="Oval 2039"/>
              <p:cNvSpPr>
                <a:spLocks noChangeArrowheads="1"/>
              </p:cNvSpPr>
              <p:nvPr/>
            </p:nvSpPr>
            <p:spPr bwMode="auto">
              <a:xfrm>
                <a:off x="3541" y="26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23" name="Oval 2040"/>
              <p:cNvSpPr>
                <a:spLocks noChangeArrowheads="1"/>
              </p:cNvSpPr>
              <p:nvPr/>
            </p:nvSpPr>
            <p:spPr bwMode="auto">
              <a:xfrm>
                <a:off x="3357" y="307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24" name="Oval 2041"/>
              <p:cNvSpPr>
                <a:spLocks noChangeArrowheads="1"/>
              </p:cNvSpPr>
              <p:nvPr/>
            </p:nvSpPr>
            <p:spPr bwMode="auto">
              <a:xfrm>
                <a:off x="3357" y="307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25" name="Oval 2042"/>
              <p:cNvSpPr>
                <a:spLocks noChangeArrowheads="1"/>
              </p:cNvSpPr>
              <p:nvPr/>
            </p:nvSpPr>
            <p:spPr bwMode="auto">
              <a:xfrm>
                <a:off x="4211" y="300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26" name="Oval 2043"/>
              <p:cNvSpPr>
                <a:spLocks noChangeArrowheads="1"/>
              </p:cNvSpPr>
              <p:nvPr/>
            </p:nvSpPr>
            <p:spPr bwMode="auto">
              <a:xfrm>
                <a:off x="4211" y="300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27" name="Oval 2044"/>
              <p:cNvSpPr>
                <a:spLocks noChangeArrowheads="1"/>
              </p:cNvSpPr>
              <p:nvPr/>
            </p:nvSpPr>
            <p:spPr bwMode="auto">
              <a:xfrm>
                <a:off x="3994" y="339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28" name="Oval 2045"/>
              <p:cNvSpPr>
                <a:spLocks noChangeArrowheads="1"/>
              </p:cNvSpPr>
              <p:nvPr/>
            </p:nvSpPr>
            <p:spPr bwMode="auto">
              <a:xfrm>
                <a:off x="3994" y="339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29" name="Oval 2046"/>
              <p:cNvSpPr>
                <a:spLocks noChangeArrowheads="1"/>
              </p:cNvSpPr>
              <p:nvPr/>
            </p:nvSpPr>
            <p:spPr bwMode="auto">
              <a:xfrm>
                <a:off x="3874" y="328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30" name="Oval 2047"/>
              <p:cNvSpPr>
                <a:spLocks noChangeArrowheads="1"/>
              </p:cNvSpPr>
              <p:nvPr/>
            </p:nvSpPr>
            <p:spPr bwMode="auto">
              <a:xfrm>
                <a:off x="3874" y="328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31" name="Oval 2048"/>
              <p:cNvSpPr>
                <a:spLocks noChangeArrowheads="1"/>
              </p:cNvSpPr>
              <p:nvPr/>
            </p:nvSpPr>
            <p:spPr bwMode="auto">
              <a:xfrm>
                <a:off x="3216" y="33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32" name="Oval 2049"/>
              <p:cNvSpPr>
                <a:spLocks noChangeArrowheads="1"/>
              </p:cNvSpPr>
              <p:nvPr/>
            </p:nvSpPr>
            <p:spPr bwMode="auto">
              <a:xfrm>
                <a:off x="3216" y="33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33" name="Oval 2050"/>
              <p:cNvSpPr>
                <a:spLocks noChangeArrowheads="1"/>
              </p:cNvSpPr>
              <p:nvPr/>
            </p:nvSpPr>
            <p:spPr bwMode="auto">
              <a:xfrm>
                <a:off x="2893" y="251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34" name="Oval 2051"/>
              <p:cNvSpPr>
                <a:spLocks noChangeArrowheads="1"/>
              </p:cNvSpPr>
              <p:nvPr/>
            </p:nvSpPr>
            <p:spPr bwMode="auto">
              <a:xfrm>
                <a:off x="2893" y="251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35" name="Oval 2052"/>
              <p:cNvSpPr>
                <a:spLocks noChangeArrowheads="1"/>
              </p:cNvSpPr>
              <p:nvPr/>
            </p:nvSpPr>
            <p:spPr bwMode="auto">
              <a:xfrm>
                <a:off x="3284" y="304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36" name="Oval 2053"/>
              <p:cNvSpPr>
                <a:spLocks noChangeArrowheads="1"/>
              </p:cNvSpPr>
              <p:nvPr/>
            </p:nvSpPr>
            <p:spPr bwMode="auto">
              <a:xfrm>
                <a:off x="3284" y="304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37" name="Oval 2054"/>
              <p:cNvSpPr>
                <a:spLocks noChangeArrowheads="1"/>
              </p:cNvSpPr>
              <p:nvPr/>
            </p:nvSpPr>
            <p:spPr bwMode="auto">
              <a:xfrm>
                <a:off x="3919" y="243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38" name="Oval 2055"/>
              <p:cNvSpPr>
                <a:spLocks noChangeArrowheads="1"/>
              </p:cNvSpPr>
              <p:nvPr/>
            </p:nvSpPr>
            <p:spPr bwMode="auto">
              <a:xfrm>
                <a:off x="3919" y="243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39" name="Oval 2056"/>
              <p:cNvSpPr>
                <a:spLocks noChangeArrowheads="1"/>
              </p:cNvSpPr>
              <p:nvPr/>
            </p:nvSpPr>
            <p:spPr bwMode="auto">
              <a:xfrm>
                <a:off x="2964" y="254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40" name="Oval 2057"/>
              <p:cNvSpPr>
                <a:spLocks noChangeArrowheads="1"/>
              </p:cNvSpPr>
              <p:nvPr/>
            </p:nvSpPr>
            <p:spPr bwMode="auto">
              <a:xfrm>
                <a:off x="2964" y="254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41" name="Oval 2058"/>
              <p:cNvSpPr>
                <a:spLocks noChangeArrowheads="1"/>
              </p:cNvSpPr>
              <p:nvPr/>
            </p:nvSpPr>
            <p:spPr bwMode="auto">
              <a:xfrm>
                <a:off x="4272" y="29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42" name="Oval 2059"/>
              <p:cNvSpPr>
                <a:spLocks noChangeArrowheads="1"/>
              </p:cNvSpPr>
              <p:nvPr/>
            </p:nvSpPr>
            <p:spPr bwMode="auto">
              <a:xfrm>
                <a:off x="4272" y="291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43" name="Oval 2060"/>
              <p:cNvSpPr>
                <a:spLocks noChangeArrowheads="1"/>
              </p:cNvSpPr>
              <p:nvPr/>
            </p:nvSpPr>
            <p:spPr bwMode="auto">
              <a:xfrm>
                <a:off x="4330" y="280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44" name="Oval 2061"/>
              <p:cNvSpPr>
                <a:spLocks noChangeArrowheads="1"/>
              </p:cNvSpPr>
              <p:nvPr/>
            </p:nvSpPr>
            <p:spPr bwMode="auto">
              <a:xfrm>
                <a:off x="4330" y="280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45" name="Oval 2062"/>
              <p:cNvSpPr>
                <a:spLocks noChangeArrowheads="1"/>
              </p:cNvSpPr>
              <p:nvPr/>
            </p:nvSpPr>
            <p:spPr bwMode="auto">
              <a:xfrm>
                <a:off x="4286" y="288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46" name="Oval 2063"/>
              <p:cNvSpPr>
                <a:spLocks noChangeArrowheads="1"/>
              </p:cNvSpPr>
              <p:nvPr/>
            </p:nvSpPr>
            <p:spPr bwMode="auto">
              <a:xfrm>
                <a:off x="4286" y="288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47" name="Oval 2064"/>
              <p:cNvSpPr>
                <a:spLocks noChangeArrowheads="1"/>
              </p:cNvSpPr>
              <p:nvPr/>
            </p:nvSpPr>
            <p:spPr bwMode="auto">
              <a:xfrm>
                <a:off x="3230" y="271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48" name="Oval 2065"/>
              <p:cNvSpPr>
                <a:spLocks noChangeArrowheads="1"/>
              </p:cNvSpPr>
              <p:nvPr/>
            </p:nvSpPr>
            <p:spPr bwMode="auto">
              <a:xfrm>
                <a:off x="3230" y="271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49" name="Oval 2066"/>
              <p:cNvSpPr>
                <a:spLocks noChangeArrowheads="1"/>
              </p:cNvSpPr>
              <p:nvPr/>
            </p:nvSpPr>
            <p:spPr bwMode="auto">
              <a:xfrm>
                <a:off x="4287" y="284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50" name="Oval 2067"/>
              <p:cNvSpPr>
                <a:spLocks noChangeArrowheads="1"/>
              </p:cNvSpPr>
              <p:nvPr/>
            </p:nvSpPr>
            <p:spPr bwMode="auto">
              <a:xfrm>
                <a:off x="4287" y="284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51" name="Oval 2068"/>
              <p:cNvSpPr>
                <a:spLocks noChangeArrowheads="1"/>
              </p:cNvSpPr>
              <p:nvPr/>
            </p:nvSpPr>
            <p:spPr bwMode="auto">
              <a:xfrm>
                <a:off x="3266" y="323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52" name="Oval 2069"/>
              <p:cNvSpPr>
                <a:spLocks noChangeArrowheads="1"/>
              </p:cNvSpPr>
              <p:nvPr/>
            </p:nvSpPr>
            <p:spPr bwMode="auto">
              <a:xfrm>
                <a:off x="3266" y="323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53" name="Oval 2070"/>
              <p:cNvSpPr>
                <a:spLocks noChangeArrowheads="1"/>
              </p:cNvSpPr>
              <p:nvPr/>
            </p:nvSpPr>
            <p:spPr bwMode="auto">
              <a:xfrm>
                <a:off x="4025" y="249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54" name="Oval 2071"/>
              <p:cNvSpPr>
                <a:spLocks noChangeArrowheads="1"/>
              </p:cNvSpPr>
              <p:nvPr/>
            </p:nvSpPr>
            <p:spPr bwMode="auto">
              <a:xfrm>
                <a:off x="4025" y="249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55" name="Oval 2072"/>
              <p:cNvSpPr>
                <a:spLocks noChangeArrowheads="1"/>
              </p:cNvSpPr>
              <p:nvPr/>
            </p:nvSpPr>
            <p:spPr bwMode="auto">
              <a:xfrm>
                <a:off x="3722" y="299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56" name="Oval 2073"/>
              <p:cNvSpPr>
                <a:spLocks noChangeArrowheads="1"/>
              </p:cNvSpPr>
              <p:nvPr/>
            </p:nvSpPr>
            <p:spPr bwMode="auto">
              <a:xfrm>
                <a:off x="3721" y="299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57" name="Oval 2074"/>
              <p:cNvSpPr>
                <a:spLocks noChangeArrowheads="1"/>
              </p:cNvSpPr>
              <p:nvPr/>
            </p:nvSpPr>
            <p:spPr bwMode="auto">
              <a:xfrm>
                <a:off x="2989" y="210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58" name="Oval 2075"/>
              <p:cNvSpPr>
                <a:spLocks noChangeArrowheads="1"/>
              </p:cNvSpPr>
              <p:nvPr/>
            </p:nvSpPr>
            <p:spPr bwMode="auto">
              <a:xfrm>
                <a:off x="2989" y="210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59" name="Oval 2076"/>
              <p:cNvSpPr>
                <a:spLocks noChangeArrowheads="1"/>
              </p:cNvSpPr>
              <p:nvPr/>
            </p:nvSpPr>
            <p:spPr bwMode="auto">
              <a:xfrm>
                <a:off x="3997" y="249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60" name="Oval 2077"/>
              <p:cNvSpPr>
                <a:spLocks noChangeArrowheads="1"/>
              </p:cNvSpPr>
              <p:nvPr/>
            </p:nvSpPr>
            <p:spPr bwMode="auto">
              <a:xfrm>
                <a:off x="3997" y="249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61" name="Oval 2078"/>
              <p:cNvSpPr>
                <a:spLocks noChangeArrowheads="1"/>
              </p:cNvSpPr>
              <p:nvPr/>
            </p:nvSpPr>
            <p:spPr bwMode="auto">
              <a:xfrm>
                <a:off x="3008" y="305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62" name="Oval 2079"/>
              <p:cNvSpPr>
                <a:spLocks noChangeArrowheads="1"/>
              </p:cNvSpPr>
              <p:nvPr/>
            </p:nvSpPr>
            <p:spPr bwMode="auto">
              <a:xfrm>
                <a:off x="3008" y="305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63" name="Oval 2080"/>
              <p:cNvSpPr>
                <a:spLocks noChangeArrowheads="1"/>
              </p:cNvSpPr>
              <p:nvPr/>
            </p:nvSpPr>
            <p:spPr bwMode="auto">
              <a:xfrm>
                <a:off x="3373" y="289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64" name="Oval 2081"/>
              <p:cNvSpPr>
                <a:spLocks noChangeArrowheads="1"/>
              </p:cNvSpPr>
              <p:nvPr/>
            </p:nvSpPr>
            <p:spPr bwMode="auto">
              <a:xfrm>
                <a:off x="3373" y="289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65" name="Oval 2082"/>
              <p:cNvSpPr>
                <a:spLocks noChangeArrowheads="1"/>
              </p:cNvSpPr>
              <p:nvPr/>
            </p:nvSpPr>
            <p:spPr bwMode="auto">
              <a:xfrm>
                <a:off x="4305" y="290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66" name="Oval 2083"/>
              <p:cNvSpPr>
                <a:spLocks noChangeArrowheads="1"/>
              </p:cNvSpPr>
              <p:nvPr/>
            </p:nvSpPr>
            <p:spPr bwMode="auto">
              <a:xfrm>
                <a:off x="4305" y="290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67" name="Oval 2084"/>
              <p:cNvSpPr>
                <a:spLocks noChangeArrowheads="1"/>
              </p:cNvSpPr>
              <p:nvPr/>
            </p:nvSpPr>
            <p:spPr bwMode="auto">
              <a:xfrm>
                <a:off x="3029" y="333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68" name="Oval 2085"/>
              <p:cNvSpPr>
                <a:spLocks noChangeArrowheads="1"/>
              </p:cNvSpPr>
              <p:nvPr/>
            </p:nvSpPr>
            <p:spPr bwMode="auto">
              <a:xfrm>
                <a:off x="3029" y="333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69" name="Oval 2086"/>
              <p:cNvSpPr>
                <a:spLocks noChangeArrowheads="1"/>
              </p:cNvSpPr>
              <p:nvPr/>
            </p:nvSpPr>
            <p:spPr bwMode="auto">
              <a:xfrm>
                <a:off x="4058" y="253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70" name="Oval 2087"/>
              <p:cNvSpPr>
                <a:spLocks noChangeArrowheads="1"/>
              </p:cNvSpPr>
              <p:nvPr/>
            </p:nvSpPr>
            <p:spPr bwMode="auto">
              <a:xfrm>
                <a:off x="4058" y="253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71" name="Oval 2088"/>
              <p:cNvSpPr>
                <a:spLocks noChangeArrowheads="1"/>
              </p:cNvSpPr>
              <p:nvPr/>
            </p:nvSpPr>
            <p:spPr bwMode="auto">
              <a:xfrm>
                <a:off x="4283" y="295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72" name="Oval 2089"/>
              <p:cNvSpPr>
                <a:spLocks noChangeArrowheads="1"/>
              </p:cNvSpPr>
              <p:nvPr/>
            </p:nvSpPr>
            <p:spPr bwMode="auto">
              <a:xfrm>
                <a:off x="4283" y="295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73" name="Oval 2090"/>
              <p:cNvSpPr>
                <a:spLocks noChangeArrowheads="1"/>
              </p:cNvSpPr>
              <p:nvPr/>
            </p:nvSpPr>
            <p:spPr bwMode="auto">
              <a:xfrm>
                <a:off x="3983" y="299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74" name="Oval 2091"/>
              <p:cNvSpPr>
                <a:spLocks noChangeArrowheads="1"/>
              </p:cNvSpPr>
              <p:nvPr/>
            </p:nvSpPr>
            <p:spPr bwMode="auto">
              <a:xfrm>
                <a:off x="3983" y="299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75" name="Oval 2092"/>
              <p:cNvSpPr>
                <a:spLocks noChangeArrowheads="1"/>
              </p:cNvSpPr>
              <p:nvPr/>
            </p:nvSpPr>
            <p:spPr bwMode="auto">
              <a:xfrm>
                <a:off x="3449" y="260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76" name="Oval 2093"/>
              <p:cNvSpPr>
                <a:spLocks noChangeArrowheads="1"/>
              </p:cNvSpPr>
              <p:nvPr/>
            </p:nvSpPr>
            <p:spPr bwMode="auto">
              <a:xfrm>
                <a:off x="3449" y="260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77" name="Oval 2094"/>
              <p:cNvSpPr>
                <a:spLocks noChangeArrowheads="1"/>
              </p:cNvSpPr>
              <p:nvPr/>
            </p:nvSpPr>
            <p:spPr bwMode="auto">
              <a:xfrm>
                <a:off x="3256" y="327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78" name="Oval 2095"/>
              <p:cNvSpPr>
                <a:spLocks noChangeArrowheads="1"/>
              </p:cNvSpPr>
              <p:nvPr/>
            </p:nvSpPr>
            <p:spPr bwMode="auto">
              <a:xfrm>
                <a:off x="3256" y="327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79" name="Oval 2096"/>
              <p:cNvSpPr>
                <a:spLocks noChangeArrowheads="1"/>
              </p:cNvSpPr>
              <p:nvPr/>
            </p:nvSpPr>
            <p:spPr bwMode="auto">
              <a:xfrm>
                <a:off x="3005" y="364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80" name="Oval 2097"/>
              <p:cNvSpPr>
                <a:spLocks noChangeArrowheads="1"/>
              </p:cNvSpPr>
              <p:nvPr/>
            </p:nvSpPr>
            <p:spPr bwMode="auto">
              <a:xfrm>
                <a:off x="3005" y="364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81" name="Oval 2098"/>
              <p:cNvSpPr>
                <a:spLocks noChangeArrowheads="1"/>
              </p:cNvSpPr>
              <p:nvPr/>
            </p:nvSpPr>
            <p:spPr bwMode="auto">
              <a:xfrm>
                <a:off x="3866" y="332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82" name="Oval 2099"/>
              <p:cNvSpPr>
                <a:spLocks noChangeArrowheads="1"/>
              </p:cNvSpPr>
              <p:nvPr/>
            </p:nvSpPr>
            <p:spPr bwMode="auto">
              <a:xfrm>
                <a:off x="3866" y="332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83" name="Oval 2100"/>
              <p:cNvSpPr>
                <a:spLocks noChangeArrowheads="1"/>
              </p:cNvSpPr>
              <p:nvPr/>
            </p:nvSpPr>
            <p:spPr bwMode="auto">
              <a:xfrm>
                <a:off x="3909" y="323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84" name="Oval 2101"/>
              <p:cNvSpPr>
                <a:spLocks noChangeArrowheads="1"/>
              </p:cNvSpPr>
              <p:nvPr/>
            </p:nvSpPr>
            <p:spPr bwMode="auto">
              <a:xfrm>
                <a:off x="3909" y="323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85" name="Oval 2102"/>
              <p:cNvSpPr>
                <a:spLocks noChangeArrowheads="1"/>
              </p:cNvSpPr>
              <p:nvPr/>
            </p:nvSpPr>
            <p:spPr bwMode="auto">
              <a:xfrm>
                <a:off x="4110" y="258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86" name="Oval 2103"/>
              <p:cNvSpPr>
                <a:spLocks noChangeArrowheads="1"/>
              </p:cNvSpPr>
              <p:nvPr/>
            </p:nvSpPr>
            <p:spPr bwMode="auto">
              <a:xfrm>
                <a:off x="4110" y="258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87" name="Oval 2104"/>
              <p:cNvSpPr>
                <a:spLocks noChangeArrowheads="1"/>
              </p:cNvSpPr>
              <p:nvPr/>
            </p:nvSpPr>
            <p:spPr bwMode="auto">
              <a:xfrm>
                <a:off x="4307" y="272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88" name="Oval 2105"/>
              <p:cNvSpPr>
                <a:spLocks noChangeArrowheads="1"/>
              </p:cNvSpPr>
              <p:nvPr/>
            </p:nvSpPr>
            <p:spPr bwMode="auto">
              <a:xfrm>
                <a:off x="4307" y="272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89" name="Oval 2106"/>
              <p:cNvSpPr>
                <a:spLocks noChangeArrowheads="1"/>
              </p:cNvSpPr>
              <p:nvPr/>
            </p:nvSpPr>
            <p:spPr bwMode="auto">
              <a:xfrm>
                <a:off x="3884" y="253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90" name="Oval 2107"/>
              <p:cNvSpPr>
                <a:spLocks noChangeArrowheads="1"/>
              </p:cNvSpPr>
              <p:nvPr/>
            </p:nvSpPr>
            <p:spPr bwMode="auto">
              <a:xfrm>
                <a:off x="3884" y="253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91" name="Oval 2108"/>
              <p:cNvSpPr>
                <a:spLocks noChangeArrowheads="1"/>
              </p:cNvSpPr>
              <p:nvPr/>
            </p:nvSpPr>
            <p:spPr bwMode="auto">
              <a:xfrm>
                <a:off x="3189" y="286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92" name="Oval 2109"/>
              <p:cNvSpPr>
                <a:spLocks noChangeArrowheads="1"/>
              </p:cNvSpPr>
              <p:nvPr/>
            </p:nvSpPr>
            <p:spPr bwMode="auto">
              <a:xfrm>
                <a:off x="3189" y="286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93" name="Oval 2110"/>
              <p:cNvSpPr>
                <a:spLocks noChangeArrowheads="1"/>
              </p:cNvSpPr>
              <p:nvPr/>
            </p:nvSpPr>
            <p:spPr bwMode="auto">
              <a:xfrm>
                <a:off x="3734" y="292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94" name="Oval 2111"/>
              <p:cNvSpPr>
                <a:spLocks noChangeArrowheads="1"/>
              </p:cNvSpPr>
              <p:nvPr/>
            </p:nvSpPr>
            <p:spPr bwMode="auto">
              <a:xfrm>
                <a:off x="3734" y="292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95" name="Oval 2112"/>
              <p:cNvSpPr>
                <a:spLocks noChangeArrowheads="1"/>
              </p:cNvSpPr>
              <p:nvPr/>
            </p:nvSpPr>
            <p:spPr bwMode="auto">
              <a:xfrm>
                <a:off x="2916" y="268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96" name="Oval 2113"/>
              <p:cNvSpPr>
                <a:spLocks noChangeArrowheads="1"/>
              </p:cNvSpPr>
              <p:nvPr/>
            </p:nvSpPr>
            <p:spPr bwMode="auto">
              <a:xfrm>
                <a:off x="2916" y="2683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97" name="Oval 2114"/>
              <p:cNvSpPr>
                <a:spLocks noChangeArrowheads="1"/>
              </p:cNvSpPr>
              <p:nvPr/>
            </p:nvSpPr>
            <p:spPr bwMode="auto">
              <a:xfrm>
                <a:off x="3165" y="310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98" name="Oval 2115"/>
              <p:cNvSpPr>
                <a:spLocks noChangeArrowheads="1"/>
              </p:cNvSpPr>
              <p:nvPr/>
            </p:nvSpPr>
            <p:spPr bwMode="auto">
              <a:xfrm>
                <a:off x="3165" y="310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99" name="Oval 2116"/>
              <p:cNvSpPr>
                <a:spLocks noChangeArrowheads="1"/>
              </p:cNvSpPr>
              <p:nvPr/>
            </p:nvSpPr>
            <p:spPr bwMode="auto">
              <a:xfrm>
                <a:off x="4344" y="28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00" name="Oval 2117"/>
              <p:cNvSpPr>
                <a:spLocks noChangeArrowheads="1"/>
              </p:cNvSpPr>
              <p:nvPr/>
            </p:nvSpPr>
            <p:spPr bwMode="auto">
              <a:xfrm>
                <a:off x="4344" y="28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01" name="Oval 2118"/>
              <p:cNvSpPr>
                <a:spLocks noChangeArrowheads="1"/>
              </p:cNvSpPr>
              <p:nvPr/>
            </p:nvSpPr>
            <p:spPr bwMode="auto">
              <a:xfrm>
                <a:off x="3014" y="219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02" name="Oval 2119"/>
              <p:cNvSpPr>
                <a:spLocks noChangeArrowheads="1"/>
              </p:cNvSpPr>
              <p:nvPr/>
            </p:nvSpPr>
            <p:spPr bwMode="auto">
              <a:xfrm>
                <a:off x="3014" y="219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03" name="Oval 2120"/>
              <p:cNvSpPr>
                <a:spLocks noChangeArrowheads="1"/>
              </p:cNvSpPr>
              <p:nvPr/>
            </p:nvSpPr>
            <p:spPr bwMode="auto">
              <a:xfrm>
                <a:off x="4012" y="334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04" name="Oval 2121"/>
              <p:cNvSpPr>
                <a:spLocks noChangeArrowheads="1"/>
              </p:cNvSpPr>
              <p:nvPr/>
            </p:nvSpPr>
            <p:spPr bwMode="auto">
              <a:xfrm>
                <a:off x="4012" y="334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05" name="Oval 2122"/>
              <p:cNvSpPr>
                <a:spLocks noChangeArrowheads="1"/>
              </p:cNvSpPr>
              <p:nvPr/>
            </p:nvSpPr>
            <p:spPr bwMode="auto">
              <a:xfrm>
                <a:off x="2822" y="256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06" name="Oval 2123"/>
              <p:cNvSpPr>
                <a:spLocks noChangeArrowheads="1"/>
              </p:cNvSpPr>
              <p:nvPr/>
            </p:nvSpPr>
            <p:spPr bwMode="auto">
              <a:xfrm>
                <a:off x="2822" y="256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07" name="Oval 2124"/>
              <p:cNvSpPr>
                <a:spLocks noChangeArrowheads="1"/>
              </p:cNvSpPr>
              <p:nvPr/>
            </p:nvSpPr>
            <p:spPr bwMode="auto">
              <a:xfrm>
                <a:off x="2853" y="283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08" name="Oval 2125"/>
              <p:cNvSpPr>
                <a:spLocks noChangeArrowheads="1"/>
              </p:cNvSpPr>
              <p:nvPr/>
            </p:nvSpPr>
            <p:spPr bwMode="auto">
              <a:xfrm>
                <a:off x="2853" y="283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09" name="Oval 2126"/>
              <p:cNvSpPr>
                <a:spLocks noChangeArrowheads="1"/>
              </p:cNvSpPr>
              <p:nvPr/>
            </p:nvSpPr>
            <p:spPr bwMode="auto">
              <a:xfrm>
                <a:off x="3200" y="258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10" name="Oval 2127"/>
              <p:cNvSpPr>
                <a:spLocks noChangeArrowheads="1"/>
              </p:cNvSpPr>
              <p:nvPr/>
            </p:nvSpPr>
            <p:spPr bwMode="auto">
              <a:xfrm>
                <a:off x="3200" y="258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11" name="Oval 2128"/>
              <p:cNvSpPr>
                <a:spLocks noChangeArrowheads="1"/>
              </p:cNvSpPr>
              <p:nvPr/>
            </p:nvSpPr>
            <p:spPr bwMode="auto">
              <a:xfrm>
                <a:off x="4000" y="277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12" name="Oval 2129"/>
              <p:cNvSpPr>
                <a:spLocks noChangeArrowheads="1"/>
              </p:cNvSpPr>
              <p:nvPr/>
            </p:nvSpPr>
            <p:spPr bwMode="auto">
              <a:xfrm>
                <a:off x="4000" y="277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13" name="Oval 2130"/>
              <p:cNvSpPr>
                <a:spLocks noChangeArrowheads="1"/>
              </p:cNvSpPr>
              <p:nvPr/>
            </p:nvSpPr>
            <p:spPr bwMode="auto">
              <a:xfrm>
                <a:off x="3167" y="260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14" name="Oval 2131"/>
              <p:cNvSpPr>
                <a:spLocks noChangeArrowheads="1"/>
              </p:cNvSpPr>
              <p:nvPr/>
            </p:nvSpPr>
            <p:spPr bwMode="auto">
              <a:xfrm>
                <a:off x="3167" y="260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15" name="Oval 2132"/>
              <p:cNvSpPr>
                <a:spLocks noChangeArrowheads="1"/>
              </p:cNvSpPr>
              <p:nvPr/>
            </p:nvSpPr>
            <p:spPr bwMode="auto">
              <a:xfrm>
                <a:off x="3936" y="244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16" name="Oval 2133"/>
              <p:cNvSpPr>
                <a:spLocks noChangeArrowheads="1"/>
              </p:cNvSpPr>
              <p:nvPr/>
            </p:nvSpPr>
            <p:spPr bwMode="auto">
              <a:xfrm>
                <a:off x="3936" y="244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17" name="Oval 2134"/>
              <p:cNvSpPr>
                <a:spLocks noChangeArrowheads="1"/>
              </p:cNvSpPr>
              <p:nvPr/>
            </p:nvSpPr>
            <p:spPr bwMode="auto">
              <a:xfrm>
                <a:off x="3195" y="316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18" name="Oval 2135"/>
              <p:cNvSpPr>
                <a:spLocks noChangeArrowheads="1"/>
              </p:cNvSpPr>
              <p:nvPr/>
            </p:nvSpPr>
            <p:spPr bwMode="auto">
              <a:xfrm>
                <a:off x="3195" y="316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19" name="Oval 2136"/>
              <p:cNvSpPr>
                <a:spLocks noChangeArrowheads="1"/>
              </p:cNvSpPr>
              <p:nvPr/>
            </p:nvSpPr>
            <p:spPr bwMode="auto">
              <a:xfrm>
                <a:off x="4392" y="279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20" name="Oval 2137"/>
              <p:cNvSpPr>
                <a:spLocks noChangeArrowheads="1"/>
              </p:cNvSpPr>
              <p:nvPr/>
            </p:nvSpPr>
            <p:spPr bwMode="auto">
              <a:xfrm>
                <a:off x="4392" y="279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21" name="Oval 2138"/>
              <p:cNvSpPr>
                <a:spLocks noChangeArrowheads="1"/>
              </p:cNvSpPr>
              <p:nvPr/>
            </p:nvSpPr>
            <p:spPr bwMode="auto">
              <a:xfrm>
                <a:off x="3027" y="322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22" name="Oval 2139"/>
              <p:cNvSpPr>
                <a:spLocks noChangeArrowheads="1"/>
              </p:cNvSpPr>
              <p:nvPr/>
            </p:nvSpPr>
            <p:spPr bwMode="auto">
              <a:xfrm>
                <a:off x="3027" y="322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23" name="Oval 2140"/>
              <p:cNvSpPr>
                <a:spLocks noChangeArrowheads="1"/>
              </p:cNvSpPr>
              <p:nvPr/>
            </p:nvSpPr>
            <p:spPr bwMode="auto">
              <a:xfrm>
                <a:off x="2993" y="32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24" name="Oval 2141"/>
              <p:cNvSpPr>
                <a:spLocks noChangeArrowheads="1"/>
              </p:cNvSpPr>
              <p:nvPr/>
            </p:nvSpPr>
            <p:spPr bwMode="auto">
              <a:xfrm>
                <a:off x="2993" y="32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25" name="Oval 2142"/>
              <p:cNvSpPr>
                <a:spLocks noChangeArrowheads="1"/>
              </p:cNvSpPr>
              <p:nvPr/>
            </p:nvSpPr>
            <p:spPr bwMode="auto">
              <a:xfrm>
                <a:off x="3314" y="364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26" name="Oval 2143"/>
              <p:cNvSpPr>
                <a:spLocks noChangeArrowheads="1"/>
              </p:cNvSpPr>
              <p:nvPr/>
            </p:nvSpPr>
            <p:spPr bwMode="auto">
              <a:xfrm>
                <a:off x="3314" y="364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27" name="Oval 2144"/>
              <p:cNvSpPr>
                <a:spLocks noChangeArrowheads="1"/>
              </p:cNvSpPr>
              <p:nvPr/>
            </p:nvSpPr>
            <p:spPr bwMode="auto">
              <a:xfrm>
                <a:off x="3120" y="313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28" name="Oval 2145"/>
              <p:cNvSpPr>
                <a:spLocks noChangeArrowheads="1"/>
              </p:cNvSpPr>
              <p:nvPr/>
            </p:nvSpPr>
            <p:spPr bwMode="auto">
              <a:xfrm>
                <a:off x="3120" y="31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29" name="Oval 2146"/>
              <p:cNvSpPr>
                <a:spLocks noChangeArrowheads="1"/>
              </p:cNvSpPr>
              <p:nvPr/>
            </p:nvSpPr>
            <p:spPr bwMode="auto">
              <a:xfrm>
                <a:off x="4330" y="29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30" name="Oval 2147"/>
              <p:cNvSpPr>
                <a:spLocks noChangeArrowheads="1"/>
              </p:cNvSpPr>
              <p:nvPr/>
            </p:nvSpPr>
            <p:spPr bwMode="auto">
              <a:xfrm>
                <a:off x="4330" y="29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31" name="Oval 2148"/>
              <p:cNvSpPr>
                <a:spLocks noChangeArrowheads="1"/>
              </p:cNvSpPr>
              <p:nvPr/>
            </p:nvSpPr>
            <p:spPr bwMode="auto">
              <a:xfrm>
                <a:off x="4280" y="287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32" name="Oval 2149"/>
              <p:cNvSpPr>
                <a:spLocks noChangeArrowheads="1"/>
              </p:cNvSpPr>
              <p:nvPr/>
            </p:nvSpPr>
            <p:spPr bwMode="auto">
              <a:xfrm>
                <a:off x="4280" y="287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33" name="Oval 2150"/>
              <p:cNvSpPr>
                <a:spLocks noChangeArrowheads="1"/>
              </p:cNvSpPr>
              <p:nvPr/>
            </p:nvSpPr>
            <p:spPr bwMode="auto">
              <a:xfrm>
                <a:off x="4250" y="281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34" name="Oval 2151"/>
              <p:cNvSpPr>
                <a:spLocks noChangeArrowheads="1"/>
              </p:cNvSpPr>
              <p:nvPr/>
            </p:nvSpPr>
            <p:spPr bwMode="auto">
              <a:xfrm>
                <a:off x="4250" y="281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35" name="Oval 2152"/>
              <p:cNvSpPr>
                <a:spLocks noChangeArrowheads="1"/>
              </p:cNvSpPr>
              <p:nvPr/>
            </p:nvSpPr>
            <p:spPr bwMode="auto">
              <a:xfrm>
                <a:off x="3083" y="267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36" name="Oval 2153"/>
              <p:cNvSpPr>
                <a:spLocks noChangeArrowheads="1"/>
              </p:cNvSpPr>
              <p:nvPr/>
            </p:nvSpPr>
            <p:spPr bwMode="auto">
              <a:xfrm>
                <a:off x="3083" y="267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37" name="Oval 2154"/>
              <p:cNvSpPr>
                <a:spLocks noChangeArrowheads="1"/>
              </p:cNvSpPr>
              <p:nvPr/>
            </p:nvSpPr>
            <p:spPr bwMode="auto">
              <a:xfrm>
                <a:off x="4010" y="246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38" name="Oval 2155"/>
              <p:cNvSpPr>
                <a:spLocks noChangeArrowheads="1"/>
              </p:cNvSpPr>
              <p:nvPr/>
            </p:nvSpPr>
            <p:spPr bwMode="auto">
              <a:xfrm>
                <a:off x="4010" y="246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39" name="Oval 2156"/>
              <p:cNvSpPr>
                <a:spLocks noChangeArrowheads="1"/>
              </p:cNvSpPr>
              <p:nvPr/>
            </p:nvSpPr>
            <p:spPr bwMode="auto">
              <a:xfrm>
                <a:off x="3071" y="205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40" name="Oval 2157"/>
              <p:cNvSpPr>
                <a:spLocks noChangeArrowheads="1"/>
              </p:cNvSpPr>
              <p:nvPr/>
            </p:nvSpPr>
            <p:spPr bwMode="auto">
              <a:xfrm>
                <a:off x="3071" y="205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41" name="Oval 2158"/>
              <p:cNvSpPr>
                <a:spLocks noChangeArrowheads="1"/>
              </p:cNvSpPr>
              <p:nvPr/>
            </p:nvSpPr>
            <p:spPr bwMode="auto">
              <a:xfrm>
                <a:off x="2959" y="292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42" name="Oval 2159"/>
              <p:cNvSpPr>
                <a:spLocks noChangeArrowheads="1"/>
              </p:cNvSpPr>
              <p:nvPr/>
            </p:nvSpPr>
            <p:spPr bwMode="auto">
              <a:xfrm>
                <a:off x="2959" y="292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43" name="Oval 2160"/>
              <p:cNvSpPr>
                <a:spLocks noChangeArrowheads="1"/>
              </p:cNvSpPr>
              <p:nvPr/>
            </p:nvSpPr>
            <p:spPr bwMode="auto">
              <a:xfrm>
                <a:off x="3976" y="257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44" name="Oval 2161"/>
              <p:cNvSpPr>
                <a:spLocks noChangeArrowheads="1"/>
              </p:cNvSpPr>
              <p:nvPr/>
            </p:nvSpPr>
            <p:spPr bwMode="auto">
              <a:xfrm>
                <a:off x="3976" y="257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45" name="Oval 2162"/>
              <p:cNvSpPr>
                <a:spLocks noChangeArrowheads="1"/>
              </p:cNvSpPr>
              <p:nvPr/>
            </p:nvSpPr>
            <p:spPr bwMode="auto">
              <a:xfrm>
                <a:off x="3254" y="368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46" name="Oval 2163"/>
              <p:cNvSpPr>
                <a:spLocks noChangeArrowheads="1"/>
              </p:cNvSpPr>
              <p:nvPr/>
            </p:nvSpPr>
            <p:spPr bwMode="auto">
              <a:xfrm>
                <a:off x="3254" y="368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47" name="Oval 2164"/>
              <p:cNvSpPr>
                <a:spLocks noChangeArrowheads="1"/>
              </p:cNvSpPr>
              <p:nvPr/>
            </p:nvSpPr>
            <p:spPr bwMode="auto">
              <a:xfrm>
                <a:off x="3807" y="299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48" name="Oval 2165"/>
              <p:cNvSpPr>
                <a:spLocks noChangeArrowheads="1"/>
              </p:cNvSpPr>
              <p:nvPr/>
            </p:nvSpPr>
            <p:spPr bwMode="auto">
              <a:xfrm>
                <a:off x="3807" y="299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49" name="Oval 2166"/>
              <p:cNvSpPr>
                <a:spLocks noChangeArrowheads="1"/>
              </p:cNvSpPr>
              <p:nvPr/>
            </p:nvSpPr>
            <p:spPr bwMode="auto">
              <a:xfrm>
                <a:off x="3270" y="25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50" name="Oval 2167"/>
              <p:cNvSpPr>
                <a:spLocks noChangeArrowheads="1"/>
              </p:cNvSpPr>
              <p:nvPr/>
            </p:nvSpPr>
            <p:spPr bwMode="auto">
              <a:xfrm>
                <a:off x="3270" y="256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51" name="Oval 2168"/>
              <p:cNvSpPr>
                <a:spLocks noChangeArrowheads="1"/>
              </p:cNvSpPr>
              <p:nvPr/>
            </p:nvSpPr>
            <p:spPr bwMode="auto">
              <a:xfrm>
                <a:off x="3343" y="248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52" name="Oval 2169"/>
              <p:cNvSpPr>
                <a:spLocks noChangeArrowheads="1"/>
              </p:cNvSpPr>
              <p:nvPr/>
            </p:nvSpPr>
            <p:spPr bwMode="auto">
              <a:xfrm>
                <a:off x="3343" y="248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53" name="Oval 2170"/>
              <p:cNvSpPr>
                <a:spLocks noChangeArrowheads="1"/>
              </p:cNvSpPr>
              <p:nvPr/>
            </p:nvSpPr>
            <p:spPr bwMode="auto">
              <a:xfrm>
                <a:off x="3429" y="323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54" name="Oval 2171"/>
              <p:cNvSpPr>
                <a:spLocks noChangeArrowheads="1"/>
              </p:cNvSpPr>
              <p:nvPr/>
            </p:nvSpPr>
            <p:spPr bwMode="auto">
              <a:xfrm>
                <a:off x="3429" y="323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55" name="Oval 2172"/>
              <p:cNvSpPr>
                <a:spLocks noChangeArrowheads="1"/>
              </p:cNvSpPr>
              <p:nvPr/>
            </p:nvSpPr>
            <p:spPr bwMode="auto">
              <a:xfrm>
                <a:off x="4252" y="294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56" name="Oval 2173"/>
              <p:cNvSpPr>
                <a:spLocks noChangeArrowheads="1"/>
              </p:cNvSpPr>
              <p:nvPr/>
            </p:nvSpPr>
            <p:spPr bwMode="auto">
              <a:xfrm>
                <a:off x="4252" y="294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57" name="Oval 2174"/>
              <p:cNvSpPr>
                <a:spLocks noChangeArrowheads="1"/>
              </p:cNvSpPr>
              <p:nvPr/>
            </p:nvSpPr>
            <p:spPr bwMode="auto">
              <a:xfrm>
                <a:off x="4408" y="287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58" name="Oval 2175"/>
              <p:cNvSpPr>
                <a:spLocks noChangeArrowheads="1"/>
              </p:cNvSpPr>
              <p:nvPr/>
            </p:nvSpPr>
            <p:spPr bwMode="auto">
              <a:xfrm>
                <a:off x="4408" y="287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59" name="Oval 2176"/>
              <p:cNvSpPr>
                <a:spLocks noChangeArrowheads="1"/>
              </p:cNvSpPr>
              <p:nvPr/>
            </p:nvSpPr>
            <p:spPr bwMode="auto">
              <a:xfrm>
                <a:off x="3221" y="327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60" name="Oval 2177"/>
              <p:cNvSpPr>
                <a:spLocks noChangeArrowheads="1"/>
              </p:cNvSpPr>
              <p:nvPr/>
            </p:nvSpPr>
            <p:spPr bwMode="auto">
              <a:xfrm>
                <a:off x="3221" y="327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61" name="Oval 2178"/>
              <p:cNvSpPr>
                <a:spLocks noChangeArrowheads="1"/>
              </p:cNvSpPr>
              <p:nvPr/>
            </p:nvSpPr>
            <p:spPr bwMode="auto">
              <a:xfrm>
                <a:off x="3117" y="306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62" name="Oval 2179"/>
              <p:cNvSpPr>
                <a:spLocks noChangeArrowheads="1"/>
              </p:cNvSpPr>
              <p:nvPr/>
            </p:nvSpPr>
            <p:spPr bwMode="auto">
              <a:xfrm>
                <a:off x="3117" y="306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63" name="Oval 2180"/>
              <p:cNvSpPr>
                <a:spLocks noChangeArrowheads="1"/>
              </p:cNvSpPr>
              <p:nvPr/>
            </p:nvSpPr>
            <p:spPr bwMode="auto">
              <a:xfrm>
                <a:off x="4024" y="248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64" name="Oval 2181"/>
              <p:cNvSpPr>
                <a:spLocks noChangeArrowheads="1"/>
              </p:cNvSpPr>
              <p:nvPr/>
            </p:nvSpPr>
            <p:spPr bwMode="auto">
              <a:xfrm>
                <a:off x="4024" y="248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65" name="Oval 2182"/>
              <p:cNvSpPr>
                <a:spLocks noChangeArrowheads="1"/>
              </p:cNvSpPr>
              <p:nvPr/>
            </p:nvSpPr>
            <p:spPr bwMode="auto">
              <a:xfrm>
                <a:off x="3208" y="264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66" name="Oval 2183"/>
              <p:cNvSpPr>
                <a:spLocks noChangeArrowheads="1"/>
              </p:cNvSpPr>
              <p:nvPr/>
            </p:nvSpPr>
            <p:spPr bwMode="auto">
              <a:xfrm>
                <a:off x="3208" y="264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67" name="Oval 2184"/>
              <p:cNvSpPr>
                <a:spLocks noChangeArrowheads="1"/>
              </p:cNvSpPr>
              <p:nvPr/>
            </p:nvSpPr>
            <p:spPr bwMode="auto">
              <a:xfrm>
                <a:off x="4038" y="316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68" name="Oval 2185"/>
              <p:cNvSpPr>
                <a:spLocks noChangeArrowheads="1"/>
              </p:cNvSpPr>
              <p:nvPr/>
            </p:nvSpPr>
            <p:spPr bwMode="auto">
              <a:xfrm>
                <a:off x="4038" y="316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69" name="Oval 2186"/>
              <p:cNvSpPr>
                <a:spLocks noChangeArrowheads="1"/>
              </p:cNvSpPr>
              <p:nvPr/>
            </p:nvSpPr>
            <p:spPr bwMode="auto">
              <a:xfrm>
                <a:off x="3293" y="275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70" name="Oval 2187"/>
              <p:cNvSpPr>
                <a:spLocks noChangeArrowheads="1"/>
              </p:cNvSpPr>
              <p:nvPr/>
            </p:nvSpPr>
            <p:spPr bwMode="auto">
              <a:xfrm>
                <a:off x="3293" y="275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71" name="Oval 2188"/>
              <p:cNvSpPr>
                <a:spLocks noChangeArrowheads="1"/>
              </p:cNvSpPr>
              <p:nvPr/>
            </p:nvSpPr>
            <p:spPr bwMode="auto">
              <a:xfrm>
                <a:off x="3998" y="296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72" name="Oval 2189"/>
              <p:cNvSpPr>
                <a:spLocks noChangeArrowheads="1"/>
              </p:cNvSpPr>
              <p:nvPr/>
            </p:nvSpPr>
            <p:spPr bwMode="auto">
              <a:xfrm>
                <a:off x="3998" y="29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73" name="Oval 2190"/>
              <p:cNvSpPr>
                <a:spLocks noChangeArrowheads="1"/>
              </p:cNvSpPr>
              <p:nvPr/>
            </p:nvSpPr>
            <p:spPr bwMode="auto">
              <a:xfrm>
                <a:off x="2985" y="237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74" name="Oval 2191"/>
              <p:cNvSpPr>
                <a:spLocks noChangeArrowheads="1"/>
              </p:cNvSpPr>
              <p:nvPr/>
            </p:nvSpPr>
            <p:spPr bwMode="auto">
              <a:xfrm>
                <a:off x="2985" y="237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75" name="Oval 2192"/>
              <p:cNvSpPr>
                <a:spLocks noChangeArrowheads="1"/>
              </p:cNvSpPr>
              <p:nvPr/>
            </p:nvSpPr>
            <p:spPr bwMode="auto">
              <a:xfrm>
                <a:off x="3303" y="343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76" name="Oval 2193"/>
              <p:cNvSpPr>
                <a:spLocks noChangeArrowheads="1"/>
              </p:cNvSpPr>
              <p:nvPr/>
            </p:nvSpPr>
            <p:spPr bwMode="auto">
              <a:xfrm>
                <a:off x="3303" y="343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77" name="Oval 2194"/>
              <p:cNvSpPr>
                <a:spLocks noChangeArrowheads="1"/>
              </p:cNvSpPr>
              <p:nvPr/>
            </p:nvSpPr>
            <p:spPr bwMode="auto">
              <a:xfrm>
                <a:off x="4412" y="282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78" name="Oval 2195"/>
              <p:cNvSpPr>
                <a:spLocks noChangeArrowheads="1"/>
              </p:cNvSpPr>
              <p:nvPr/>
            </p:nvSpPr>
            <p:spPr bwMode="auto">
              <a:xfrm>
                <a:off x="4412" y="282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79" name="Oval 2196"/>
              <p:cNvSpPr>
                <a:spLocks noChangeArrowheads="1"/>
              </p:cNvSpPr>
              <p:nvPr/>
            </p:nvSpPr>
            <p:spPr bwMode="auto">
              <a:xfrm>
                <a:off x="3135" y="279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80" name="Oval 2197"/>
              <p:cNvSpPr>
                <a:spLocks noChangeArrowheads="1"/>
              </p:cNvSpPr>
              <p:nvPr/>
            </p:nvSpPr>
            <p:spPr bwMode="auto">
              <a:xfrm>
                <a:off x="3135" y="279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81" name="Oval 2198"/>
              <p:cNvSpPr>
                <a:spLocks noChangeArrowheads="1"/>
              </p:cNvSpPr>
              <p:nvPr/>
            </p:nvSpPr>
            <p:spPr bwMode="auto">
              <a:xfrm>
                <a:off x="4151" y="259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82" name="Oval 2199"/>
              <p:cNvSpPr>
                <a:spLocks noChangeArrowheads="1"/>
              </p:cNvSpPr>
              <p:nvPr/>
            </p:nvSpPr>
            <p:spPr bwMode="auto">
              <a:xfrm>
                <a:off x="4151" y="259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83" name="Oval 2200"/>
              <p:cNvSpPr>
                <a:spLocks noChangeArrowheads="1"/>
              </p:cNvSpPr>
              <p:nvPr/>
            </p:nvSpPr>
            <p:spPr bwMode="auto">
              <a:xfrm>
                <a:off x="4282" y="271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84" name="Oval 2201"/>
              <p:cNvSpPr>
                <a:spLocks noChangeArrowheads="1"/>
              </p:cNvSpPr>
              <p:nvPr/>
            </p:nvSpPr>
            <p:spPr bwMode="auto">
              <a:xfrm>
                <a:off x="4282" y="271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85" name="Oval 2202"/>
              <p:cNvSpPr>
                <a:spLocks noChangeArrowheads="1"/>
              </p:cNvSpPr>
              <p:nvPr/>
            </p:nvSpPr>
            <p:spPr bwMode="auto">
              <a:xfrm>
                <a:off x="3138" y="375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86" name="Oval 2203"/>
              <p:cNvSpPr>
                <a:spLocks noChangeArrowheads="1"/>
              </p:cNvSpPr>
              <p:nvPr/>
            </p:nvSpPr>
            <p:spPr bwMode="auto">
              <a:xfrm>
                <a:off x="3138" y="375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87" name="Oval 2204"/>
              <p:cNvSpPr>
                <a:spLocks noChangeArrowheads="1"/>
              </p:cNvSpPr>
              <p:nvPr/>
            </p:nvSpPr>
            <p:spPr bwMode="auto">
              <a:xfrm>
                <a:off x="4343" y="294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88" name="Oval 2205"/>
              <p:cNvSpPr>
                <a:spLocks noChangeArrowheads="1"/>
              </p:cNvSpPr>
              <p:nvPr/>
            </p:nvSpPr>
            <p:spPr bwMode="auto">
              <a:xfrm>
                <a:off x="4343" y="294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89" name="Oval 2206"/>
              <p:cNvSpPr>
                <a:spLocks noChangeArrowheads="1"/>
              </p:cNvSpPr>
              <p:nvPr/>
            </p:nvSpPr>
            <p:spPr bwMode="auto">
              <a:xfrm>
                <a:off x="3922" y="24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90" name="Oval 2207"/>
              <p:cNvSpPr>
                <a:spLocks noChangeArrowheads="1"/>
              </p:cNvSpPr>
              <p:nvPr/>
            </p:nvSpPr>
            <p:spPr bwMode="auto">
              <a:xfrm>
                <a:off x="3922" y="24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91" name="Oval 2208"/>
              <p:cNvSpPr>
                <a:spLocks noChangeArrowheads="1"/>
              </p:cNvSpPr>
              <p:nvPr/>
            </p:nvSpPr>
            <p:spPr bwMode="auto">
              <a:xfrm>
                <a:off x="4060" y="252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92" name="Oval 2209"/>
              <p:cNvSpPr>
                <a:spLocks noChangeArrowheads="1"/>
              </p:cNvSpPr>
              <p:nvPr/>
            </p:nvSpPr>
            <p:spPr bwMode="auto">
              <a:xfrm>
                <a:off x="4060" y="252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93" name="Oval 2210"/>
              <p:cNvSpPr>
                <a:spLocks noChangeArrowheads="1"/>
              </p:cNvSpPr>
              <p:nvPr/>
            </p:nvSpPr>
            <p:spPr bwMode="auto">
              <a:xfrm>
                <a:off x="4403" y="287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94" name="Oval 2211"/>
              <p:cNvSpPr>
                <a:spLocks noChangeArrowheads="1"/>
              </p:cNvSpPr>
              <p:nvPr/>
            </p:nvSpPr>
            <p:spPr bwMode="auto">
              <a:xfrm>
                <a:off x="4403" y="287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95" name="Oval 2212"/>
              <p:cNvSpPr>
                <a:spLocks noChangeArrowheads="1"/>
              </p:cNvSpPr>
              <p:nvPr/>
            </p:nvSpPr>
            <p:spPr bwMode="auto">
              <a:xfrm>
                <a:off x="3039" y="20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96" name="Oval 2213"/>
              <p:cNvSpPr>
                <a:spLocks noChangeArrowheads="1"/>
              </p:cNvSpPr>
              <p:nvPr/>
            </p:nvSpPr>
            <p:spPr bwMode="auto">
              <a:xfrm>
                <a:off x="3038" y="205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97" name="Oval 2214"/>
              <p:cNvSpPr>
                <a:spLocks noChangeArrowheads="1"/>
              </p:cNvSpPr>
              <p:nvPr/>
            </p:nvSpPr>
            <p:spPr bwMode="auto">
              <a:xfrm>
                <a:off x="3698" y="288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8" name="Group 2416"/>
            <p:cNvGrpSpPr>
              <a:grpSpLocks/>
            </p:cNvGrpSpPr>
            <p:nvPr/>
          </p:nvGrpSpPr>
          <p:grpSpPr bwMode="auto">
            <a:xfrm>
              <a:off x="2929" y="2146"/>
              <a:ext cx="1566" cy="1683"/>
              <a:chOff x="2929" y="2146"/>
              <a:chExt cx="1566" cy="1683"/>
            </a:xfrm>
            <a:grpFill/>
          </p:grpSpPr>
          <p:sp>
            <p:nvSpPr>
              <p:cNvPr id="7498" name="Oval 2216"/>
              <p:cNvSpPr>
                <a:spLocks noChangeArrowheads="1"/>
              </p:cNvSpPr>
              <p:nvPr/>
            </p:nvSpPr>
            <p:spPr bwMode="auto">
              <a:xfrm>
                <a:off x="3698" y="288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99" name="Oval 2217"/>
              <p:cNvSpPr>
                <a:spLocks noChangeArrowheads="1"/>
              </p:cNvSpPr>
              <p:nvPr/>
            </p:nvSpPr>
            <p:spPr bwMode="auto">
              <a:xfrm>
                <a:off x="3079" y="373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00" name="Oval 2218"/>
              <p:cNvSpPr>
                <a:spLocks noChangeArrowheads="1"/>
              </p:cNvSpPr>
              <p:nvPr/>
            </p:nvSpPr>
            <p:spPr bwMode="auto">
              <a:xfrm>
                <a:off x="3079" y="373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01" name="Oval 2219"/>
              <p:cNvSpPr>
                <a:spLocks noChangeArrowheads="1"/>
              </p:cNvSpPr>
              <p:nvPr/>
            </p:nvSpPr>
            <p:spPr bwMode="auto">
              <a:xfrm>
                <a:off x="4400" y="284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02" name="Oval 2220"/>
              <p:cNvSpPr>
                <a:spLocks noChangeArrowheads="1"/>
              </p:cNvSpPr>
              <p:nvPr/>
            </p:nvSpPr>
            <p:spPr bwMode="auto">
              <a:xfrm>
                <a:off x="4400" y="284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03" name="Oval 2221"/>
              <p:cNvSpPr>
                <a:spLocks noChangeArrowheads="1"/>
              </p:cNvSpPr>
              <p:nvPr/>
            </p:nvSpPr>
            <p:spPr bwMode="auto">
              <a:xfrm>
                <a:off x="3194" y="327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04" name="Oval 2222"/>
              <p:cNvSpPr>
                <a:spLocks noChangeArrowheads="1"/>
              </p:cNvSpPr>
              <p:nvPr/>
            </p:nvSpPr>
            <p:spPr bwMode="auto">
              <a:xfrm>
                <a:off x="3194" y="327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05" name="Oval 2223"/>
              <p:cNvSpPr>
                <a:spLocks noChangeArrowheads="1"/>
              </p:cNvSpPr>
              <p:nvPr/>
            </p:nvSpPr>
            <p:spPr bwMode="auto">
              <a:xfrm>
                <a:off x="3393" y="260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06" name="Oval 2224"/>
              <p:cNvSpPr>
                <a:spLocks noChangeArrowheads="1"/>
              </p:cNvSpPr>
              <p:nvPr/>
            </p:nvSpPr>
            <p:spPr bwMode="auto">
              <a:xfrm>
                <a:off x="3393" y="260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07" name="Oval 2225"/>
              <p:cNvSpPr>
                <a:spLocks noChangeArrowheads="1"/>
              </p:cNvSpPr>
              <p:nvPr/>
            </p:nvSpPr>
            <p:spPr bwMode="auto">
              <a:xfrm>
                <a:off x="3279" y="363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08" name="Oval 2226"/>
              <p:cNvSpPr>
                <a:spLocks noChangeArrowheads="1"/>
              </p:cNvSpPr>
              <p:nvPr/>
            </p:nvSpPr>
            <p:spPr bwMode="auto">
              <a:xfrm>
                <a:off x="3279" y="363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09" name="Oval 2227"/>
              <p:cNvSpPr>
                <a:spLocks noChangeArrowheads="1"/>
              </p:cNvSpPr>
              <p:nvPr/>
            </p:nvSpPr>
            <p:spPr bwMode="auto">
              <a:xfrm>
                <a:off x="2978" y="323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10" name="Oval 2228"/>
              <p:cNvSpPr>
                <a:spLocks noChangeArrowheads="1"/>
              </p:cNvSpPr>
              <p:nvPr/>
            </p:nvSpPr>
            <p:spPr bwMode="auto">
              <a:xfrm>
                <a:off x="2978" y="323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11" name="Oval 2229"/>
              <p:cNvSpPr>
                <a:spLocks noChangeArrowheads="1"/>
              </p:cNvSpPr>
              <p:nvPr/>
            </p:nvSpPr>
            <p:spPr bwMode="auto">
              <a:xfrm>
                <a:off x="3337" y="284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12" name="Oval 2230"/>
              <p:cNvSpPr>
                <a:spLocks noChangeArrowheads="1"/>
              </p:cNvSpPr>
              <p:nvPr/>
            </p:nvSpPr>
            <p:spPr bwMode="auto">
              <a:xfrm>
                <a:off x="3337" y="284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13" name="Oval 2231"/>
              <p:cNvSpPr>
                <a:spLocks noChangeArrowheads="1"/>
              </p:cNvSpPr>
              <p:nvPr/>
            </p:nvSpPr>
            <p:spPr bwMode="auto">
              <a:xfrm>
                <a:off x="3147" y="260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14" name="Oval 2232"/>
              <p:cNvSpPr>
                <a:spLocks noChangeArrowheads="1"/>
              </p:cNvSpPr>
              <p:nvPr/>
            </p:nvSpPr>
            <p:spPr bwMode="auto">
              <a:xfrm>
                <a:off x="3147" y="260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15" name="Oval 2233"/>
              <p:cNvSpPr>
                <a:spLocks noChangeArrowheads="1"/>
              </p:cNvSpPr>
              <p:nvPr/>
            </p:nvSpPr>
            <p:spPr bwMode="auto">
              <a:xfrm>
                <a:off x="3768" y="312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16" name="Oval 2234"/>
              <p:cNvSpPr>
                <a:spLocks noChangeArrowheads="1"/>
              </p:cNvSpPr>
              <p:nvPr/>
            </p:nvSpPr>
            <p:spPr bwMode="auto">
              <a:xfrm>
                <a:off x="3768" y="312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17" name="Oval 2235"/>
              <p:cNvSpPr>
                <a:spLocks noChangeArrowheads="1"/>
              </p:cNvSpPr>
              <p:nvPr/>
            </p:nvSpPr>
            <p:spPr bwMode="auto">
              <a:xfrm>
                <a:off x="3185" y="304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18" name="Oval 2236"/>
              <p:cNvSpPr>
                <a:spLocks noChangeArrowheads="1"/>
              </p:cNvSpPr>
              <p:nvPr/>
            </p:nvSpPr>
            <p:spPr bwMode="auto">
              <a:xfrm>
                <a:off x="3185" y="304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19" name="Oval 2237"/>
              <p:cNvSpPr>
                <a:spLocks noChangeArrowheads="1"/>
              </p:cNvSpPr>
              <p:nvPr/>
            </p:nvSpPr>
            <p:spPr bwMode="auto">
              <a:xfrm>
                <a:off x="3028" y="263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20" name="Oval 2238"/>
              <p:cNvSpPr>
                <a:spLocks noChangeArrowheads="1"/>
              </p:cNvSpPr>
              <p:nvPr/>
            </p:nvSpPr>
            <p:spPr bwMode="auto">
              <a:xfrm>
                <a:off x="3028" y="263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21" name="Oval 2239"/>
              <p:cNvSpPr>
                <a:spLocks noChangeArrowheads="1"/>
              </p:cNvSpPr>
              <p:nvPr/>
            </p:nvSpPr>
            <p:spPr bwMode="auto">
              <a:xfrm>
                <a:off x="3355" y="314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22" name="Oval 2240"/>
              <p:cNvSpPr>
                <a:spLocks noChangeArrowheads="1"/>
              </p:cNvSpPr>
              <p:nvPr/>
            </p:nvSpPr>
            <p:spPr bwMode="auto">
              <a:xfrm>
                <a:off x="3355" y="314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23" name="Oval 2241"/>
              <p:cNvSpPr>
                <a:spLocks noChangeArrowheads="1"/>
              </p:cNvSpPr>
              <p:nvPr/>
            </p:nvSpPr>
            <p:spPr bwMode="auto">
              <a:xfrm>
                <a:off x="4020" y="337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24" name="Oval 2242"/>
              <p:cNvSpPr>
                <a:spLocks noChangeArrowheads="1"/>
              </p:cNvSpPr>
              <p:nvPr/>
            </p:nvSpPr>
            <p:spPr bwMode="auto">
              <a:xfrm>
                <a:off x="4020" y="337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25" name="Oval 2243"/>
              <p:cNvSpPr>
                <a:spLocks noChangeArrowheads="1"/>
              </p:cNvSpPr>
              <p:nvPr/>
            </p:nvSpPr>
            <p:spPr bwMode="auto">
              <a:xfrm>
                <a:off x="3016" y="324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26" name="Oval 2244"/>
              <p:cNvSpPr>
                <a:spLocks noChangeArrowheads="1"/>
              </p:cNvSpPr>
              <p:nvPr/>
            </p:nvSpPr>
            <p:spPr bwMode="auto">
              <a:xfrm>
                <a:off x="3016" y="324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27" name="Oval 2245"/>
              <p:cNvSpPr>
                <a:spLocks noChangeArrowheads="1"/>
              </p:cNvSpPr>
              <p:nvPr/>
            </p:nvSpPr>
            <p:spPr bwMode="auto">
              <a:xfrm>
                <a:off x="3144" y="269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28" name="Oval 2246"/>
              <p:cNvSpPr>
                <a:spLocks noChangeArrowheads="1"/>
              </p:cNvSpPr>
              <p:nvPr/>
            </p:nvSpPr>
            <p:spPr bwMode="auto">
              <a:xfrm>
                <a:off x="3144" y="269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29" name="Oval 2247"/>
              <p:cNvSpPr>
                <a:spLocks noChangeArrowheads="1"/>
              </p:cNvSpPr>
              <p:nvPr/>
            </p:nvSpPr>
            <p:spPr bwMode="auto">
              <a:xfrm>
                <a:off x="3548" y="271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30" name="Oval 2248"/>
              <p:cNvSpPr>
                <a:spLocks noChangeArrowheads="1"/>
              </p:cNvSpPr>
              <p:nvPr/>
            </p:nvSpPr>
            <p:spPr bwMode="auto">
              <a:xfrm>
                <a:off x="3548" y="271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31" name="Oval 2249"/>
              <p:cNvSpPr>
                <a:spLocks noChangeArrowheads="1"/>
              </p:cNvSpPr>
              <p:nvPr/>
            </p:nvSpPr>
            <p:spPr bwMode="auto">
              <a:xfrm>
                <a:off x="3120" y="221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32" name="Oval 2250"/>
              <p:cNvSpPr>
                <a:spLocks noChangeArrowheads="1"/>
              </p:cNvSpPr>
              <p:nvPr/>
            </p:nvSpPr>
            <p:spPr bwMode="auto">
              <a:xfrm>
                <a:off x="3120" y="221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33" name="Oval 2251"/>
              <p:cNvSpPr>
                <a:spLocks noChangeArrowheads="1"/>
              </p:cNvSpPr>
              <p:nvPr/>
            </p:nvSpPr>
            <p:spPr bwMode="auto">
              <a:xfrm>
                <a:off x="4329" y="291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34" name="Oval 2252"/>
              <p:cNvSpPr>
                <a:spLocks noChangeArrowheads="1"/>
              </p:cNvSpPr>
              <p:nvPr/>
            </p:nvSpPr>
            <p:spPr bwMode="auto">
              <a:xfrm>
                <a:off x="4329" y="29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35" name="Oval 2253"/>
              <p:cNvSpPr>
                <a:spLocks noChangeArrowheads="1"/>
              </p:cNvSpPr>
              <p:nvPr/>
            </p:nvSpPr>
            <p:spPr bwMode="auto">
              <a:xfrm>
                <a:off x="3232" y="266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36" name="Oval 2254"/>
              <p:cNvSpPr>
                <a:spLocks noChangeArrowheads="1"/>
              </p:cNvSpPr>
              <p:nvPr/>
            </p:nvSpPr>
            <p:spPr bwMode="auto">
              <a:xfrm>
                <a:off x="3232" y="266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37" name="Oval 2255"/>
              <p:cNvSpPr>
                <a:spLocks noChangeArrowheads="1"/>
              </p:cNvSpPr>
              <p:nvPr/>
            </p:nvSpPr>
            <p:spPr bwMode="auto">
              <a:xfrm>
                <a:off x="3171" y="216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38" name="Oval 2256"/>
              <p:cNvSpPr>
                <a:spLocks noChangeArrowheads="1"/>
              </p:cNvSpPr>
              <p:nvPr/>
            </p:nvSpPr>
            <p:spPr bwMode="auto">
              <a:xfrm>
                <a:off x="3171" y="216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39" name="Oval 2257"/>
              <p:cNvSpPr>
                <a:spLocks noChangeArrowheads="1"/>
              </p:cNvSpPr>
              <p:nvPr/>
            </p:nvSpPr>
            <p:spPr bwMode="auto">
              <a:xfrm>
                <a:off x="3995" y="321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40" name="Oval 2258"/>
              <p:cNvSpPr>
                <a:spLocks noChangeArrowheads="1"/>
              </p:cNvSpPr>
              <p:nvPr/>
            </p:nvSpPr>
            <p:spPr bwMode="auto">
              <a:xfrm>
                <a:off x="3995" y="321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41" name="Oval 2259"/>
              <p:cNvSpPr>
                <a:spLocks noChangeArrowheads="1"/>
              </p:cNvSpPr>
              <p:nvPr/>
            </p:nvSpPr>
            <p:spPr bwMode="auto">
              <a:xfrm>
                <a:off x="3941" y="293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42" name="Oval 2260"/>
              <p:cNvSpPr>
                <a:spLocks noChangeArrowheads="1"/>
              </p:cNvSpPr>
              <p:nvPr/>
            </p:nvSpPr>
            <p:spPr bwMode="auto">
              <a:xfrm>
                <a:off x="3941" y="293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43" name="Oval 2261"/>
              <p:cNvSpPr>
                <a:spLocks noChangeArrowheads="1"/>
              </p:cNvSpPr>
              <p:nvPr/>
            </p:nvSpPr>
            <p:spPr bwMode="auto">
              <a:xfrm>
                <a:off x="3122" y="264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44" name="Oval 2262"/>
              <p:cNvSpPr>
                <a:spLocks noChangeArrowheads="1"/>
              </p:cNvSpPr>
              <p:nvPr/>
            </p:nvSpPr>
            <p:spPr bwMode="auto">
              <a:xfrm>
                <a:off x="3122" y="264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45" name="Oval 2263"/>
              <p:cNvSpPr>
                <a:spLocks noChangeArrowheads="1"/>
              </p:cNvSpPr>
              <p:nvPr/>
            </p:nvSpPr>
            <p:spPr bwMode="auto">
              <a:xfrm>
                <a:off x="2955" y="246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46" name="Oval 2264"/>
              <p:cNvSpPr>
                <a:spLocks noChangeArrowheads="1"/>
              </p:cNvSpPr>
              <p:nvPr/>
            </p:nvSpPr>
            <p:spPr bwMode="auto">
              <a:xfrm>
                <a:off x="2955" y="246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47" name="Oval 2265"/>
              <p:cNvSpPr>
                <a:spLocks noChangeArrowheads="1"/>
              </p:cNvSpPr>
              <p:nvPr/>
            </p:nvSpPr>
            <p:spPr bwMode="auto">
              <a:xfrm>
                <a:off x="3708" y="285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48" name="Oval 2266"/>
              <p:cNvSpPr>
                <a:spLocks noChangeArrowheads="1"/>
              </p:cNvSpPr>
              <p:nvPr/>
            </p:nvSpPr>
            <p:spPr bwMode="auto">
              <a:xfrm>
                <a:off x="3708" y="285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49" name="Oval 2267"/>
              <p:cNvSpPr>
                <a:spLocks noChangeArrowheads="1"/>
              </p:cNvSpPr>
              <p:nvPr/>
            </p:nvSpPr>
            <p:spPr bwMode="auto">
              <a:xfrm>
                <a:off x="4153" y="288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50" name="Oval 2268"/>
              <p:cNvSpPr>
                <a:spLocks noChangeArrowheads="1"/>
              </p:cNvSpPr>
              <p:nvPr/>
            </p:nvSpPr>
            <p:spPr bwMode="auto">
              <a:xfrm>
                <a:off x="4153" y="288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51" name="Oval 2269"/>
              <p:cNvSpPr>
                <a:spLocks noChangeArrowheads="1"/>
              </p:cNvSpPr>
              <p:nvPr/>
            </p:nvSpPr>
            <p:spPr bwMode="auto">
              <a:xfrm>
                <a:off x="3184" y="273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52" name="Oval 2270"/>
              <p:cNvSpPr>
                <a:spLocks noChangeArrowheads="1"/>
              </p:cNvSpPr>
              <p:nvPr/>
            </p:nvSpPr>
            <p:spPr bwMode="auto">
              <a:xfrm>
                <a:off x="3184" y="273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53" name="Oval 2271"/>
              <p:cNvSpPr>
                <a:spLocks noChangeArrowheads="1"/>
              </p:cNvSpPr>
              <p:nvPr/>
            </p:nvSpPr>
            <p:spPr bwMode="auto">
              <a:xfrm>
                <a:off x="4342" y="293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54" name="Oval 2272"/>
              <p:cNvSpPr>
                <a:spLocks noChangeArrowheads="1"/>
              </p:cNvSpPr>
              <p:nvPr/>
            </p:nvSpPr>
            <p:spPr bwMode="auto">
              <a:xfrm>
                <a:off x="4342" y="293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55" name="Oval 2273"/>
              <p:cNvSpPr>
                <a:spLocks noChangeArrowheads="1"/>
              </p:cNvSpPr>
              <p:nvPr/>
            </p:nvSpPr>
            <p:spPr bwMode="auto">
              <a:xfrm>
                <a:off x="4195" y="266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56" name="Oval 2274"/>
              <p:cNvSpPr>
                <a:spLocks noChangeArrowheads="1"/>
              </p:cNvSpPr>
              <p:nvPr/>
            </p:nvSpPr>
            <p:spPr bwMode="auto">
              <a:xfrm>
                <a:off x="4195" y="266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57" name="Oval 2275"/>
              <p:cNvSpPr>
                <a:spLocks noChangeArrowheads="1"/>
              </p:cNvSpPr>
              <p:nvPr/>
            </p:nvSpPr>
            <p:spPr bwMode="auto">
              <a:xfrm>
                <a:off x="3097" y="216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58" name="Oval 2276"/>
              <p:cNvSpPr>
                <a:spLocks noChangeArrowheads="1"/>
              </p:cNvSpPr>
              <p:nvPr/>
            </p:nvSpPr>
            <p:spPr bwMode="auto">
              <a:xfrm>
                <a:off x="3097" y="216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59" name="Oval 2277"/>
              <p:cNvSpPr>
                <a:spLocks noChangeArrowheads="1"/>
              </p:cNvSpPr>
              <p:nvPr/>
            </p:nvSpPr>
            <p:spPr bwMode="auto">
              <a:xfrm>
                <a:off x="3121" y="337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60" name="Oval 2278"/>
              <p:cNvSpPr>
                <a:spLocks noChangeArrowheads="1"/>
              </p:cNvSpPr>
              <p:nvPr/>
            </p:nvSpPr>
            <p:spPr bwMode="auto">
              <a:xfrm>
                <a:off x="3121" y="337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61" name="Oval 2279"/>
              <p:cNvSpPr>
                <a:spLocks noChangeArrowheads="1"/>
              </p:cNvSpPr>
              <p:nvPr/>
            </p:nvSpPr>
            <p:spPr bwMode="auto">
              <a:xfrm>
                <a:off x="3206" y="270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62" name="Oval 2280"/>
              <p:cNvSpPr>
                <a:spLocks noChangeArrowheads="1"/>
              </p:cNvSpPr>
              <p:nvPr/>
            </p:nvSpPr>
            <p:spPr bwMode="auto">
              <a:xfrm>
                <a:off x="3206" y="270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63" name="Oval 2281"/>
              <p:cNvSpPr>
                <a:spLocks noChangeArrowheads="1"/>
              </p:cNvSpPr>
              <p:nvPr/>
            </p:nvSpPr>
            <p:spPr bwMode="auto">
              <a:xfrm>
                <a:off x="3901" y="33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64" name="Oval 2282"/>
              <p:cNvSpPr>
                <a:spLocks noChangeArrowheads="1"/>
              </p:cNvSpPr>
              <p:nvPr/>
            </p:nvSpPr>
            <p:spPr bwMode="auto">
              <a:xfrm>
                <a:off x="3901" y="33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65" name="Oval 2283"/>
              <p:cNvSpPr>
                <a:spLocks noChangeArrowheads="1"/>
              </p:cNvSpPr>
              <p:nvPr/>
            </p:nvSpPr>
            <p:spPr bwMode="auto">
              <a:xfrm>
                <a:off x="4289" y="289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66" name="Oval 2284"/>
              <p:cNvSpPr>
                <a:spLocks noChangeArrowheads="1"/>
              </p:cNvSpPr>
              <p:nvPr/>
            </p:nvSpPr>
            <p:spPr bwMode="auto">
              <a:xfrm>
                <a:off x="4289" y="289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67" name="Oval 2285"/>
              <p:cNvSpPr>
                <a:spLocks noChangeArrowheads="1"/>
              </p:cNvSpPr>
              <p:nvPr/>
            </p:nvSpPr>
            <p:spPr bwMode="auto">
              <a:xfrm>
                <a:off x="3270" y="272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68" name="Oval 2286"/>
              <p:cNvSpPr>
                <a:spLocks noChangeArrowheads="1"/>
              </p:cNvSpPr>
              <p:nvPr/>
            </p:nvSpPr>
            <p:spPr bwMode="auto">
              <a:xfrm>
                <a:off x="3270" y="272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69" name="Oval 2287"/>
              <p:cNvSpPr>
                <a:spLocks noChangeArrowheads="1"/>
              </p:cNvSpPr>
              <p:nvPr/>
            </p:nvSpPr>
            <p:spPr bwMode="auto">
              <a:xfrm>
                <a:off x="3200" y="327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70" name="Oval 2288"/>
              <p:cNvSpPr>
                <a:spLocks noChangeArrowheads="1"/>
              </p:cNvSpPr>
              <p:nvPr/>
            </p:nvSpPr>
            <p:spPr bwMode="auto">
              <a:xfrm>
                <a:off x="3200" y="327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71" name="Oval 2289"/>
              <p:cNvSpPr>
                <a:spLocks noChangeArrowheads="1"/>
              </p:cNvSpPr>
              <p:nvPr/>
            </p:nvSpPr>
            <p:spPr bwMode="auto">
              <a:xfrm>
                <a:off x="4425" y="282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72" name="Oval 2290"/>
              <p:cNvSpPr>
                <a:spLocks noChangeArrowheads="1"/>
              </p:cNvSpPr>
              <p:nvPr/>
            </p:nvSpPr>
            <p:spPr bwMode="auto">
              <a:xfrm>
                <a:off x="4425" y="282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73" name="Oval 2291"/>
              <p:cNvSpPr>
                <a:spLocks noChangeArrowheads="1"/>
              </p:cNvSpPr>
              <p:nvPr/>
            </p:nvSpPr>
            <p:spPr bwMode="auto">
              <a:xfrm>
                <a:off x="3077" y="272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74" name="Oval 2292"/>
              <p:cNvSpPr>
                <a:spLocks noChangeArrowheads="1"/>
              </p:cNvSpPr>
              <p:nvPr/>
            </p:nvSpPr>
            <p:spPr bwMode="auto">
              <a:xfrm>
                <a:off x="3077" y="272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75" name="Oval 2293"/>
              <p:cNvSpPr>
                <a:spLocks noChangeArrowheads="1"/>
              </p:cNvSpPr>
              <p:nvPr/>
            </p:nvSpPr>
            <p:spPr bwMode="auto">
              <a:xfrm>
                <a:off x="3295" y="294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76" name="Oval 2294"/>
              <p:cNvSpPr>
                <a:spLocks noChangeArrowheads="1"/>
              </p:cNvSpPr>
              <p:nvPr/>
            </p:nvSpPr>
            <p:spPr bwMode="auto">
              <a:xfrm>
                <a:off x="3295" y="294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77" name="Oval 2295"/>
              <p:cNvSpPr>
                <a:spLocks noChangeArrowheads="1"/>
              </p:cNvSpPr>
              <p:nvPr/>
            </p:nvSpPr>
            <p:spPr bwMode="auto">
              <a:xfrm>
                <a:off x="3964" y="340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78" name="Oval 2296"/>
              <p:cNvSpPr>
                <a:spLocks noChangeArrowheads="1"/>
              </p:cNvSpPr>
              <p:nvPr/>
            </p:nvSpPr>
            <p:spPr bwMode="auto">
              <a:xfrm>
                <a:off x="3964" y="340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79" name="Oval 2297"/>
              <p:cNvSpPr>
                <a:spLocks noChangeArrowheads="1"/>
              </p:cNvSpPr>
              <p:nvPr/>
            </p:nvSpPr>
            <p:spPr bwMode="auto">
              <a:xfrm>
                <a:off x="3125" y="265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0" name="Oval 2298"/>
              <p:cNvSpPr>
                <a:spLocks noChangeArrowheads="1"/>
              </p:cNvSpPr>
              <p:nvPr/>
            </p:nvSpPr>
            <p:spPr bwMode="auto">
              <a:xfrm>
                <a:off x="3125" y="265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1" name="Oval 2299"/>
              <p:cNvSpPr>
                <a:spLocks noChangeArrowheads="1"/>
              </p:cNvSpPr>
              <p:nvPr/>
            </p:nvSpPr>
            <p:spPr bwMode="auto">
              <a:xfrm>
                <a:off x="4209" y="280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2" name="Oval 2300"/>
              <p:cNvSpPr>
                <a:spLocks noChangeArrowheads="1"/>
              </p:cNvSpPr>
              <p:nvPr/>
            </p:nvSpPr>
            <p:spPr bwMode="auto">
              <a:xfrm>
                <a:off x="4209" y="280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3" name="Oval 2301"/>
              <p:cNvSpPr>
                <a:spLocks noChangeArrowheads="1"/>
              </p:cNvSpPr>
              <p:nvPr/>
            </p:nvSpPr>
            <p:spPr bwMode="auto">
              <a:xfrm>
                <a:off x="4277" y="287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4" name="Oval 2302"/>
              <p:cNvSpPr>
                <a:spLocks noChangeArrowheads="1"/>
              </p:cNvSpPr>
              <p:nvPr/>
            </p:nvSpPr>
            <p:spPr bwMode="auto">
              <a:xfrm>
                <a:off x="4277" y="287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5" name="Oval 2303"/>
              <p:cNvSpPr>
                <a:spLocks noChangeArrowheads="1"/>
              </p:cNvSpPr>
              <p:nvPr/>
            </p:nvSpPr>
            <p:spPr bwMode="auto">
              <a:xfrm>
                <a:off x="3217" y="264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6" name="Oval 2304"/>
              <p:cNvSpPr>
                <a:spLocks noChangeArrowheads="1"/>
              </p:cNvSpPr>
              <p:nvPr/>
            </p:nvSpPr>
            <p:spPr bwMode="auto">
              <a:xfrm>
                <a:off x="3217" y="264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7" name="Oval 2305"/>
              <p:cNvSpPr>
                <a:spLocks noChangeArrowheads="1"/>
              </p:cNvSpPr>
              <p:nvPr/>
            </p:nvSpPr>
            <p:spPr bwMode="auto">
              <a:xfrm>
                <a:off x="3152" y="322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8" name="Oval 2306"/>
              <p:cNvSpPr>
                <a:spLocks noChangeArrowheads="1"/>
              </p:cNvSpPr>
              <p:nvPr/>
            </p:nvSpPr>
            <p:spPr bwMode="auto">
              <a:xfrm>
                <a:off x="3152" y="322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9" name="Oval 2307"/>
              <p:cNvSpPr>
                <a:spLocks noChangeArrowheads="1"/>
              </p:cNvSpPr>
              <p:nvPr/>
            </p:nvSpPr>
            <p:spPr bwMode="auto">
              <a:xfrm>
                <a:off x="4282" y="277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90" name="Oval 2308"/>
              <p:cNvSpPr>
                <a:spLocks noChangeArrowheads="1"/>
              </p:cNvSpPr>
              <p:nvPr/>
            </p:nvSpPr>
            <p:spPr bwMode="auto">
              <a:xfrm>
                <a:off x="4282" y="277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91" name="Oval 2309"/>
              <p:cNvSpPr>
                <a:spLocks noChangeArrowheads="1"/>
              </p:cNvSpPr>
              <p:nvPr/>
            </p:nvSpPr>
            <p:spPr bwMode="auto">
              <a:xfrm>
                <a:off x="4284" y="299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92" name="Oval 2310"/>
              <p:cNvSpPr>
                <a:spLocks noChangeArrowheads="1"/>
              </p:cNvSpPr>
              <p:nvPr/>
            </p:nvSpPr>
            <p:spPr bwMode="auto">
              <a:xfrm>
                <a:off x="4284" y="299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93" name="Oval 2311"/>
              <p:cNvSpPr>
                <a:spLocks noChangeArrowheads="1"/>
              </p:cNvSpPr>
              <p:nvPr/>
            </p:nvSpPr>
            <p:spPr bwMode="auto">
              <a:xfrm>
                <a:off x="3136" y="262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94" name="Oval 2312"/>
              <p:cNvSpPr>
                <a:spLocks noChangeArrowheads="1"/>
              </p:cNvSpPr>
              <p:nvPr/>
            </p:nvSpPr>
            <p:spPr bwMode="auto">
              <a:xfrm>
                <a:off x="3136" y="262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95" name="Oval 2313"/>
              <p:cNvSpPr>
                <a:spLocks noChangeArrowheads="1"/>
              </p:cNvSpPr>
              <p:nvPr/>
            </p:nvSpPr>
            <p:spPr bwMode="auto">
              <a:xfrm>
                <a:off x="4163" y="262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96" name="Oval 2314"/>
              <p:cNvSpPr>
                <a:spLocks noChangeArrowheads="1"/>
              </p:cNvSpPr>
              <p:nvPr/>
            </p:nvSpPr>
            <p:spPr bwMode="auto">
              <a:xfrm>
                <a:off x="4163" y="262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97" name="Oval 2315"/>
              <p:cNvSpPr>
                <a:spLocks noChangeArrowheads="1"/>
              </p:cNvSpPr>
              <p:nvPr/>
            </p:nvSpPr>
            <p:spPr bwMode="auto">
              <a:xfrm>
                <a:off x="3331" y="280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98" name="Oval 2316"/>
              <p:cNvSpPr>
                <a:spLocks noChangeArrowheads="1"/>
              </p:cNvSpPr>
              <p:nvPr/>
            </p:nvSpPr>
            <p:spPr bwMode="auto">
              <a:xfrm>
                <a:off x="3331" y="280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99" name="Oval 2317"/>
              <p:cNvSpPr>
                <a:spLocks noChangeArrowheads="1"/>
              </p:cNvSpPr>
              <p:nvPr/>
            </p:nvSpPr>
            <p:spPr bwMode="auto">
              <a:xfrm>
                <a:off x="3592" y="304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00" name="Oval 2318"/>
              <p:cNvSpPr>
                <a:spLocks noChangeArrowheads="1"/>
              </p:cNvSpPr>
              <p:nvPr/>
            </p:nvSpPr>
            <p:spPr bwMode="auto">
              <a:xfrm>
                <a:off x="3592" y="304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01" name="Oval 2319"/>
              <p:cNvSpPr>
                <a:spLocks noChangeArrowheads="1"/>
              </p:cNvSpPr>
              <p:nvPr/>
            </p:nvSpPr>
            <p:spPr bwMode="auto">
              <a:xfrm>
                <a:off x="4004" y="256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02" name="Oval 2320"/>
              <p:cNvSpPr>
                <a:spLocks noChangeArrowheads="1"/>
              </p:cNvSpPr>
              <p:nvPr/>
            </p:nvSpPr>
            <p:spPr bwMode="auto">
              <a:xfrm>
                <a:off x="4004" y="256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03" name="Oval 2321"/>
              <p:cNvSpPr>
                <a:spLocks noChangeArrowheads="1"/>
              </p:cNvSpPr>
              <p:nvPr/>
            </p:nvSpPr>
            <p:spPr bwMode="auto">
              <a:xfrm>
                <a:off x="3974" y="27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04" name="Oval 2322"/>
              <p:cNvSpPr>
                <a:spLocks noChangeArrowheads="1"/>
              </p:cNvSpPr>
              <p:nvPr/>
            </p:nvSpPr>
            <p:spPr bwMode="auto">
              <a:xfrm>
                <a:off x="3974" y="27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05" name="Oval 2323"/>
              <p:cNvSpPr>
                <a:spLocks noChangeArrowheads="1"/>
              </p:cNvSpPr>
              <p:nvPr/>
            </p:nvSpPr>
            <p:spPr bwMode="auto">
              <a:xfrm>
                <a:off x="3152" y="304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06" name="Oval 2324"/>
              <p:cNvSpPr>
                <a:spLocks noChangeArrowheads="1"/>
              </p:cNvSpPr>
              <p:nvPr/>
            </p:nvSpPr>
            <p:spPr bwMode="auto">
              <a:xfrm>
                <a:off x="3152" y="304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07" name="Oval 2325"/>
              <p:cNvSpPr>
                <a:spLocks noChangeArrowheads="1"/>
              </p:cNvSpPr>
              <p:nvPr/>
            </p:nvSpPr>
            <p:spPr bwMode="auto">
              <a:xfrm>
                <a:off x="4078" y="300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08" name="Oval 2326"/>
              <p:cNvSpPr>
                <a:spLocks noChangeArrowheads="1"/>
              </p:cNvSpPr>
              <p:nvPr/>
            </p:nvSpPr>
            <p:spPr bwMode="auto">
              <a:xfrm>
                <a:off x="4078" y="300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09" name="Oval 2327"/>
              <p:cNvSpPr>
                <a:spLocks noChangeArrowheads="1"/>
              </p:cNvSpPr>
              <p:nvPr/>
            </p:nvSpPr>
            <p:spPr bwMode="auto">
              <a:xfrm>
                <a:off x="3972" y="29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10" name="Oval 2328"/>
              <p:cNvSpPr>
                <a:spLocks noChangeArrowheads="1"/>
              </p:cNvSpPr>
              <p:nvPr/>
            </p:nvSpPr>
            <p:spPr bwMode="auto">
              <a:xfrm>
                <a:off x="3972" y="299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11" name="Oval 2329"/>
              <p:cNvSpPr>
                <a:spLocks noChangeArrowheads="1"/>
              </p:cNvSpPr>
              <p:nvPr/>
            </p:nvSpPr>
            <p:spPr bwMode="auto">
              <a:xfrm>
                <a:off x="4092" y="254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12" name="Oval 2330"/>
              <p:cNvSpPr>
                <a:spLocks noChangeArrowheads="1"/>
              </p:cNvSpPr>
              <p:nvPr/>
            </p:nvSpPr>
            <p:spPr bwMode="auto">
              <a:xfrm>
                <a:off x="4092" y="254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13" name="Oval 2331"/>
              <p:cNvSpPr>
                <a:spLocks noChangeArrowheads="1"/>
              </p:cNvSpPr>
              <p:nvPr/>
            </p:nvSpPr>
            <p:spPr bwMode="auto">
              <a:xfrm>
                <a:off x="3261" y="325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14" name="Oval 2332"/>
              <p:cNvSpPr>
                <a:spLocks noChangeArrowheads="1"/>
              </p:cNvSpPr>
              <p:nvPr/>
            </p:nvSpPr>
            <p:spPr bwMode="auto">
              <a:xfrm>
                <a:off x="3261" y="325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15" name="Oval 2333"/>
              <p:cNvSpPr>
                <a:spLocks noChangeArrowheads="1"/>
              </p:cNvSpPr>
              <p:nvPr/>
            </p:nvSpPr>
            <p:spPr bwMode="auto">
              <a:xfrm>
                <a:off x="3429" y="31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16" name="Oval 2334"/>
              <p:cNvSpPr>
                <a:spLocks noChangeArrowheads="1"/>
              </p:cNvSpPr>
              <p:nvPr/>
            </p:nvSpPr>
            <p:spPr bwMode="auto">
              <a:xfrm>
                <a:off x="3429" y="31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17" name="Oval 2335"/>
              <p:cNvSpPr>
                <a:spLocks noChangeArrowheads="1"/>
              </p:cNvSpPr>
              <p:nvPr/>
            </p:nvSpPr>
            <p:spPr bwMode="auto">
              <a:xfrm>
                <a:off x="4310" y="291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18" name="Oval 2336"/>
              <p:cNvSpPr>
                <a:spLocks noChangeArrowheads="1"/>
              </p:cNvSpPr>
              <p:nvPr/>
            </p:nvSpPr>
            <p:spPr bwMode="auto">
              <a:xfrm>
                <a:off x="4310" y="291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19" name="Oval 2337"/>
              <p:cNvSpPr>
                <a:spLocks noChangeArrowheads="1"/>
              </p:cNvSpPr>
              <p:nvPr/>
            </p:nvSpPr>
            <p:spPr bwMode="auto">
              <a:xfrm>
                <a:off x="3967" y="297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20" name="Oval 2338"/>
              <p:cNvSpPr>
                <a:spLocks noChangeArrowheads="1"/>
              </p:cNvSpPr>
              <p:nvPr/>
            </p:nvSpPr>
            <p:spPr bwMode="auto">
              <a:xfrm>
                <a:off x="3967" y="297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21" name="Oval 2339"/>
              <p:cNvSpPr>
                <a:spLocks noChangeArrowheads="1"/>
              </p:cNvSpPr>
              <p:nvPr/>
            </p:nvSpPr>
            <p:spPr bwMode="auto">
              <a:xfrm>
                <a:off x="3218" y="329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22" name="Oval 2340"/>
              <p:cNvSpPr>
                <a:spLocks noChangeArrowheads="1"/>
              </p:cNvSpPr>
              <p:nvPr/>
            </p:nvSpPr>
            <p:spPr bwMode="auto">
              <a:xfrm>
                <a:off x="3218" y="329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23" name="Oval 2341"/>
              <p:cNvSpPr>
                <a:spLocks noChangeArrowheads="1"/>
              </p:cNvSpPr>
              <p:nvPr/>
            </p:nvSpPr>
            <p:spPr bwMode="auto">
              <a:xfrm>
                <a:off x="3141" y="377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24" name="Oval 2342"/>
              <p:cNvSpPr>
                <a:spLocks noChangeArrowheads="1"/>
              </p:cNvSpPr>
              <p:nvPr/>
            </p:nvSpPr>
            <p:spPr bwMode="auto">
              <a:xfrm>
                <a:off x="3141" y="377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25" name="Oval 2343"/>
              <p:cNvSpPr>
                <a:spLocks noChangeArrowheads="1"/>
              </p:cNvSpPr>
              <p:nvPr/>
            </p:nvSpPr>
            <p:spPr bwMode="auto">
              <a:xfrm>
                <a:off x="3128" y="369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26" name="Oval 2344"/>
              <p:cNvSpPr>
                <a:spLocks noChangeArrowheads="1"/>
              </p:cNvSpPr>
              <p:nvPr/>
            </p:nvSpPr>
            <p:spPr bwMode="auto">
              <a:xfrm>
                <a:off x="3128" y="369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27" name="Oval 2345"/>
              <p:cNvSpPr>
                <a:spLocks noChangeArrowheads="1"/>
              </p:cNvSpPr>
              <p:nvPr/>
            </p:nvSpPr>
            <p:spPr bwMode="auto">
              <a:xfrm>
                <a:off x="4345" y="294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28" name="Oval 2346"/>
              <p:cNvSpPr>
                <a:spLocks noChangeArrowheads="1"/>
              </p:cNvSpPr>
              <p:nvPr/>
            </p:nvSpPr>
            <p:spPr bwMode="auto">
              <a:xfrm>
                <a:off x="4345" y="294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29" name="Oval 2347"/>
              <p:cNvSpPr>
                <a:spLocks noChangeArrowheads="1"/>
              </p:cNvSpPr>
              <p:nvPr/>
            </p:nvSpPr>
            <p:spPr bwMode="auto">
              <a:xfrm>
                <a:off x="3051" y="360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30" name="Oval 2348"/>
              <p:cNvSpPr>
                <a:spLocks noChangeArrowheads="1"/>
              </p:cNvSpPr>
              <p:nvPr/>
            </p:nvSpPr>
            <p:spPr bwMode="auto">
              <a:xfrm>
                <a:off x="3051" y="360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31" name="Oval 2349"/>
              <p:cNvSpPr>
                <a:spLocks noChangeArrowheads="1"/>
              </p:cNvSpPr>
              <p:nvPr/>
            </p:nvSpPr>
            <p:spPr bwMode="auto">
              <a:xfrm>
                <a:off x="3105" y="214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32" name="Oval 2350"/>
              <p:cNvSpPr>
                <a:spLocks noChangeArrowheads="1"/>
              </p:cNvSpPr>
              <p:nvPr/>
            </p:nvSpPr>
            <p:spPr bwMode="auto">
              <a:xfrm>
                <a:off x="3105" y="214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33" name="Oval 2351"/>
              <p:cNvSpPr>
                <a:spLocks noChangeArrowheads="1"/>
              </p:cNvSpPr>
              <p:nvPr/>
            </p:nvSpPr>
            <p:spPr bwMode="auto">
              <a:xfrm>
                <a:off x="4021" y="249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34" name="Oval 2352"/>
              <p:cNvSpPr>
                <a:spLocks noChangeArrowheads="1"/>
              </p:cNvSpPr>
              <p:nvPr/>
            </p:nvSpPr>
            <p:spPr bwMode="auto">
              <a:xfrm>
                <a:off x="4021" y="249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35" name="Oval 2353"/>
              <p:cNvSpPr>
                <a:spLocks noChangeArrowheads="1"/>
              </p:cNvSpPr>
              <p:nvPr/>
            </p:nvSpPr>
            <p:spPr bwMode="auto">
              <a:xfrm>
                <a:off x="3133" y="224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36" name="Oval 2354"/>
              <p:cNvSpPr>
                <a:spLocks noChangeArrowheads="1"/>
              </p:cNvSpPr>
              <p:nvPr/>
            </p:nvSpPr>
            <p:spPr bwMode="auto">
              <a:xfrm>
                <a:off x="3133" y="224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37" name="Oval 2355"/>
              <p:cNvSpPr>
                <a:spLocks noChangeArrowheads="1"/>
              </p:cNvSpPr>
              <p:nvPr/>
            </p:nvSpPr>
            <p:spPr bwMode="auto">
              <a:xfrm>
                <a:off x="3090" y="336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38" name="Oval 2356"/>
              <p:cNvSpPr>
                <a:spLocks noChangeArrowheads="1"/>
              </p:cNvSpPr>
              <p:nvPr/>
            </p:nvSpPr>
            <p:spPr bwMode="auto">
              <a:xfrm>
                <a:off x="3090" y="33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39" name="Oval 2357"/>
              <p:cNvSpPr>
                <a:spLocks noChangeArrowheads="1"/>
              </p:cNvSpPr>
              <p:nvPr/>
            </p:nvSpPr>
            <p:spPr bwMode="auto">
              <a:xfrm>
                <a:off x="3899" y="33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40" name="Oval 2358"/>
              <p:cNvSpPr>
                <a:spLocks noChangeArrowheads="1"/>
              </p:cNvSpPr>
              <p:nvPr/>
            </p:nvSpPr>
            <p:spPr bwMode="auto">
              <a:xfrm>
                <a:off x="3899" y="330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41" name="Oval 2359"/>
              <p:cNvSpPr>
                <a:spLocks noChangeArrowheads="1"/>
              </p:cNvSpPr>
              <p:nvPr/>
            </p:nvSpPr>
            <p:spPr bwMode="auto">
              <a:xfrm>
                <a:off x="2929" y="282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42" name="Oval 2360"/>
              <p:cNvSpPr>
                <a:spLocks noChangeArrowheads="1"/>
              </p:cNvSpPr>
              <p:nvPr/>
            </p:nvSpPr>
            <p:spPr bwMode="auto">
              <a:xfrm>
                <a:off x="2929" y="282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43" name="Oval 2361"/>
              <p:cNvSpPr>
                <a:spLocks noChangeArrowheads="1"/>
              </p:cNvSpPr>
              <p:nvPr/>
            </p:nvSpPr>
            <p:spPr bwMode="auto">
              <a:xfrm>
                <a:off x="3993" y="324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44" name="Oval 2362"/>
              <p:cNvSpPr>
                <a:spLocks noChangeArrowheads="1"/>
              </p:cNvSpPr>
              <p:nvPr/>
            </p:nvSpPr>
            <p:spPr bwMode="auto">
              <a:xfrm>
                <a:off x="3993" y="324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45" name="Oval 2363"/>
              <p:cNvSpPr>
                <a:spLocks noChangeArrowheads="1"/>
              </p:cNvSpPr>
              <p:nvPr/>
            </p:nvSpPr>
            <p:spPr bwMode="auto">
              <a:xfrm>
                <a:off x="3148" y="374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46" name="Oval 2364"/>
              <p:cNvSpPr>
                <a:spLocks noChangeArrowheads="1"/>
              </p:cNvSpPr>
              <p:nvPr/>
            </p:nvSpPr>
            <p:spPr bwMode="auto">
              <a:xfrm>
                <a:off x="3148" y="374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47" name="Oval 2365"/>
              <p:cNvSpPr>
                <a:spLocks noChangeArrowheads="1"/>
              </p:cNvSpPr>
              <p:nvPr/>
            </p:nvSpPr>
            <p:spPr bwMode="auto">
              <a:xfrm>
                <a:off x="3996" y="243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48" name="Oval 2366"/>
              <p:cNvSpPr>
                <a:spLocks noChangeArrowheads="1"/>
              </p:cNvSpPr>
              <p:nvPr/>
            </p:nvSpPr>
            <p:spPr bwMode="auto">
              <a:xfrm>
                <a:off x="3995" y="243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49" name="Oval 2367"/>
              <p:cNvSpPr>
                <a:spLocks noChangeArrowheads="1"/>
              </p:cNvSpPr>
              <p:nvPr/>
            </p:nvSpPr>
            <p:spPr bwMode="auto">
              <a:xfrm>
                <a:off x="3181" y="328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50" name="Oval 2368"/>
              <p:cNvSpPr>
                <a:spLocks noChangeArrowheads="1"/>
              </p:cNvSpPr>
              <p:nvPr/>
            </p:nvSpPr>
            <p:spPr bwMode="auto">
              <a:xfrm>
                <a:off x="3181" y="328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51" name="Oval 2369"/>
              <p:cNvSpPr>
                <a:spLocks noChangeArrowheads="1"/>
              </p:cNvSpPr>
              <p:nvPr/>
            </p:nvSpPr>
            <p:spPr bwMode="auto">
              <a:xfrm>
                <a:off x="3119" y="288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52" name="Oval 2370"/>
              <p:cNvSpPr>
                <a:spLocks noChangeArrowheads="1"/>
              </p:cNvSpPr>
              <p:nvPr/>
            </p:nvSpPr>
            <p:spPr bwMode="auto">
              <a:xfrm>
                <a:off x="3119" y="288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53" name="Oval 2371"/>
              <p:cNvSpPr>
                <a:spLocks noChangeArrowheads="1"/>
              </p:cNvSpPr>
              <p:nvPr/>
            </p:nvSpPr>
            <p:spPr bwMode="auto">
              <a:xfrm>
                <a:off x="3995" y="322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54" name="Oval 2372"/>
              <p:cNvSpPr>
                <a:spLocks noChangeArrowheads="1"/>
              </p:cNvSpPr>
              <p:nvPr/>
            </p:nvSpPr>
            <p:spPr bwMode="auto">
              <a:xfrm>
                <a:off x="3995" y="322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55" name="Oval 2373"/>
              <p:cNvSpPr>
                <a:spLocks noChangeArrowheads="1"/>
              </p:cNvSpPr>
              <p:nvPr/>
            </p:nvSpPr>
            <p:spPr bwMode="auto">
              <a:xfrm>
                <a:off x="3053" y="349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56" name="Oval 2374"/>
              <p:cNvSpPr>
                <a:spLocks noChangeArrowheads="1"/>
              </p:cNvSpPr>
              <p:nvPr/>
            </p:nvSpPr>
            <p:spPr bwMode="auto">
              <a:xfrm>
                <a:off x="3053" y="349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57" name="Oval 2375"/>
              <p:cNvSpPr>
                <a:spLocks noChangeArrowheads="1"/>
              </p:cNvSpPr>
              <p:nvPr/>
            </p:nvSpPr>
            <p:spPr bwMode="auto">
              <a:xfrm>
                <a:off x="4104" y="25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58" name="Oval 2376"/>
              <p:cNvSpPr>
                <a:spLocks noChangeArrowheads="1"/>
              </p:cNvSpPr>
              <p:nvPr/>
            </p:nvSpPr>
            <p:spPr bwMode="auto">
              <a:xfrm>
                <a:off x="4104" y="25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59" name="Oval 2377"/>
              <p:cNvSpPr>
                <a:spLocks noChangeArrowheads="1"/>
              </p:cNvSpPr>
              <p:nvPr/>
            </p:nvSpPr>
            <p:spPr bwMode="auto">
              <a:xfrm>
                <a:off x="3015" y="370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60" name="Oval 2378"/>
              <p:cNvSpPr>
                <a:spLocks noChangeArrowheads="1"/>
              </p:cNvSpPr>
              <p:nvPr/>
            </p:nvSpPr>
            <p:spPr bwMode="auto">
              <a:xfrm>
                <a:off x="3015" y="370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61" name="Oval 2379"/>
              <p:cNvSpPr>
                <a:spLocks noChangeArrowheads="1"/>
              </p:cNvSpPr>
              <p:nvPr/>
            </p:nvSpPr>
            <p:spPr bwMode="auto">
              <a:xfrm>
                <a:off x="3856" y="330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62" name="Oval 2380"/>
              <p:cNvSpPr>
                <a:spLocks noChangeArrowheads="1"/>
              </p:cNvSpPr>
              <p:nvPr/>
            </p:nvSpPr>
            <p:spPr bwMode="auto">
              <a:xfrm>
                <a:off x="3856" y="330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63" name="Oval 2381"/>
              <p:cNvSpPr>
                <a:spLocks noChangeArrowheads="1"/>
              </p:cNvSpPr>
              <p:nvPr/>
            </p:nvSpPr>
            <p:spPr bwMode="auto">
              <a:xfrm>
                <a:off x="4444" y="287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64" name="Oval 2382"/>
              <p:cNvSpPr>
                <a:spLocks noChangeArrowheads="1"/>
              </p:cNvSpPr>
              <p:nvPr/>
            </p:nvSpPr>
            <p:spPr bwMode="auto">
              <a:xfrm>
                <a:off x="4444" y="287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65" name="Oval 2383"/>
              <p:cNvSpPr>
                <a:spLocks noChangeArrowheads="1"/>
              </p:cNvSpPr>
              <p:nvPr/>
            </p:nvSpPr>
            <p:spPr bwMode="auto">
              <a:xfrm>
                <a:off x="3210" y="262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66" name="Oval 2384"/>
              <p:cNvSpPr>
                <a:spLocks noChangeArrowheads="1"/>
              </p:cNvSpPr>
              <p:nvPr/>
            </p:nvSpPr>
            <p:spPr bwMode="auto">
              <a:xfrm>
                <a:off x="3210" y="262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67" name="Oval 2385"/>
              <p:cNvSpPr>
                <a:spLocks noChangeArrowheads="1"/>
              </p:cNvSpPr>
              <p:nvPr/>
            </p:nvSpPr>
            <p:spPr bwMode="auto">
              <a:xfrm>
                <a:off x="3237" y="233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68" name="Oval 2386"/>
              <p:cNvSpPr>
                <a:spLocks noChangeArrowheads="1"/>
              </p:cNvSpPr>
              <p:nvPr/>
            </p:nvSpPr>
            <p:spPr bwMode="auto">
              <a:xfrm>
                <a:off x="3237" y="233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69" name="Oval 2387"/>
              <p:cNvSpPr>
                <a:spLocks noChangeArrowheads="1"/>
              </p:cNvSpPr>
              <p:nvPr/>
            </p:nvSpPr>
            <p:spPr bwMode="auto">
              <a:xfrm>
                <a:off x="4256" y="280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70" name="Oval 2388"/>
              <p:cNvSpPr>
                <a:spLocks noChangeArrowheads="1"/>
              </p:cNvSpPr>
              <p:nvPr/>
            </p:nvSpPr>
            <p:spPr bwMode="auto">
              <a:xfrm>
                <a:off x="4256" y="280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71" name="Oval 2389"/>
              <p:cNvSpPr>
                <a:spLocks noChangeArrowheads="1"/>
              </p:cNvSpPr>
              <p:nvPr/>
            </p:nvSpPr>
            <p:spPr bwMode="auto">
              <a:xfrm>
                <a:off x="4421" y="285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72" name="Oval 2390"/>
              <p:cNvSpPr>
                <a:spLocks noChangeArrowheads="1"/>
              </p:cNvSpPr>
              <p:nvPr/>
            </p:nvSpPr>
            <p:spPr bwMode="auto">
              <a:xfrm>
                <a:off x="4421" y="285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73" name="Oval 2391"/>
              <p:cNvSpPr>
                <a:spLocks noChangeArrowheads="1"/>
              </p:cNvSpPr>
              <p:nvPr/>
            </p:nvSpPr>
            <p:spPr bwMode="auto">
              <a:xfrm>
                <a:off x="3297" y="360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74" name="Oval 2392"/>
              <p:cNvSpPr>
                <a:spLocks noChangeArrowheads="1"/>
              </p:cNvSpPr>
              <p:nvPr/>
            </p:nvSpPr>
            <p:spPr bwMode="auto">
              <a:xfrm>
                <a:off x="3297" y="360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75" name="Oval 2393"/>
              <p:cNvSpPr>
                <a:spLocks noChangeArrowheads="1"/>
              </p:cNvSpPr>
              <p:nvPr/>
            </p:nvSpPr>
            <p:spPr bwMode="auto">
              <a:xfrm>
                <a:off x="4430" y="286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76" name="Oval 2394"/>
              <p:cNvSpPr>
                <a:spLocks noChangeArrowheads="1"/>
              </p:cNvSpPr>
              <p:nvPr/>
            </p:nvSpPr>
            <p:spPr bwMode="auto">
              <a:xfrm>
                <a:off x="4430" y="286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77" name="Oval 2395"/>
              <p:cNvSpPr>
                <a:spLocks noChangeArrowheads="1"/>
              </p:cNvSpPr>
              <p:nvPr/>
            </p:nvSpPr>
            <p:spPr bwMode="auto">
              <a:xfrm>
                <a:off x="4040" y="329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78" name="Oval 2396"/>
              <p:cNvSpPr>
                <a:spLocks noChangeArrowheads="1"/>
              </p:cNvSpPr>
              <p:nvPr/>
            </p:nvSpPr>
            <p:spPr bwMode="auto">
              <a:xfrm>
                <a:off x="4040" y="329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79" name="Oval 2397"/>
              <p:cNvSpPr>
                <a:spLocks noChangeArrowheads="1"/>
              </p:cNvSpPr>
              <p:nvPr/>
            </p:nvSpPr>
            <p:spPr bwMode="auto">
              <a:xfrm>
                <a:off x="3174" y="325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80" name="Oval 2398"/>
              <p:cNvSpPr>
                <a:spLocks noChangeArrowheads="1"/>
              </p:cNvSpPr>
              <p:nvPr/>
            </p:nvSpPr>
            <p:spPr bwMode="auto">
              <a:xfrm>
                <a:off x="3174" y="325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81" name="Oval 2399"/>
              <p:cNvSpPr>
                <a:spLocks noChangeArrowheads="1"/>
              </p:cNvSpPr>
              <p:nvPr/>
            </p:nvSpPr>
            <p:spPr bwMode="auto">
              <a:xfrm>
                <a:off x="3155" y="276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82" name="Oval 2400"/>
              <p:cNvSpPr>
                <a:spLocks noChangeArrowheads="1"/>
              </p:cNvSpPr>
              <p:nvPr/>
            </p:nvSpPr>
            <p:spPr bwMode="auto">
              <a:xfrm>
                <a:off x="3155" y="276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83" name="Oval 2401"/>
              <p:cNvSpPr>
                <a:spLocks noChangeArrowheads="1"/>
              </p:cNvSpPr>
              <p:nvPr/>
            </p:nvSpPr>
            <p:spPr bwMode="auto">
              <a:xfrm>
                <a:off x="3308" y="282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84" name="Oval 2402"/>
              <p:cNvSpPr>
                <a:spLocks noChangeArrowheads="1"/>
              </p:cNvSpPr>
              <p:nvPr/>
            </p:nvSpPr>
            <p:spPr bwMode="auto">
              <a:xfrm>
                <a:off x="3308" y="282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85" name="Oval 2403"/>
              <p:cNvSpPr>
                <a:spLocks noChangeArrowheads="1"/>
              </p:cNvSpPr>
              <p:nvPr/>
            </p:nvSpPr>
            <p:spPr bwMode="auto">
              <a:xfrm>
                <a:off x="4270" y="283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86" name="Oval 2404"/>
              <p:cNvSpPr>
                <a:spLocks noChangeArrowheads="1"/>
              </p:cNvSpPr>
              <p:nvPr/>
            </p:nvSpPr>
            <p:spPr bwMode="auto">
              <a:xfrm>
                <a:off x="4270" y="283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87" name="Oval 2405"/>
              <p:cNvSpPr>
                <a:spLocks noChangeArrowheads="1"/>
              </p:cNvSpPr>
              <p:nvPr/>
            </p:nvSpPr>
            <p:spPr bwMode="auto">
              <a:xfrm>
                <a:off x="3107" y="30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88" name="Oval 2406"/>
              <p:cNvSpPr>
                <a:spLocks noChangeArrowheads="1"/>
              </p:cNvSpPr>
              <p:nvPr/>
            </p:nvSpPr>
            <p:spPr bwMode="auto">
              <a:xfrm>
                <a:off x="3107" y="30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89" name="Oval 2407"/>
              <p:cNvSpPr>
                <a:spLocks noChangeArrowheads="1"/>
              </p:cNvSpPr>
              <p:nvPr/>
            </p:nvSpPr>
            <p:spPr bwMode="auto">
              <a:xfrm>
                <a:off x="4037" y="288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90" name="Oval 2408"/>
              <p:cNvSpPr>
                <a:spLocks noChangeArrowheads="1"/>
              </p:cNvSpPr>
              <p:nvPr/>
            </p:nvSpPr>
            <p:spPr bwMode="auto">
              <a:xfrm>
                <a:off x="4037" y="288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91" name="Oval 2409"/>
              <p:cNvSpPr>
                <a:spLocks noChangeArrowheads="1"/>
              </p:cNvSpPr>
              <p:nvPr/>
            </p:nvSpPr>
            <p:spPr bwMode="auto">
              <a:xfrm>
                <a:off x="3954" y="268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92" name="Oval 2410"/>
              <p:cNvSpPr>
                <a:spLocks noChangeArrowheads="1"/>
              </p:cNvSpPr>
              <p:nvPr/>
            </p:nvSpPr>
            <p:spPr bwMode="auto">
              <a:xfrm>
                <a:off x="3954" y="268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93" name="Oval 2411"/>
              <p:cNvSpPr>
                <a:spLocks noChangeArrowheads="1"/>
              </p:cNvSpPr>
              <p:nvPr/>
            </p:nvSpPr>
            <p:spPr bwMode="auto">
              <a:xfrm>
                <a:off x="3274" y="365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94" name="Oval 2412"/>
              <p:cNvSpPr>
                <a:spLocks noChangeArrowheads="1"/>
              </p:cNvSpPr>
              <p:nvPr/>
            </p:nvSpPr>
            <p:spPr bwMode="auto">
              <a:xfrm>
                <a:off x="3274" y="365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95" name="Oval 2413"/>
              <p:cNvSpPr>
                <a:spLocks noChangeArrowheads="1"/>
              </p:cNvSpPr>
              <p:nvPr/>
            </p:nvSpPr>
            <p:spPr bwMode="auto">
              <a:xfrm>
                <a:off x="3000" y="263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96" name="Oval 2414"/>
              <p:cNvSpPr>
                <a:spLocks noChangeArrowheads="1"/>
              </p:cNvSpPr>
              <p:nvPr/>
            </p:nvSpPr>
            <p:spPr bwMode="auto">
              <a:xfrm>
                <a:off x="3000" y="263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97" name="Oval 2415"/>
              <p:cNvSpPr>
                <a:spLocks noChangeArrowheads="1"/>
              </p:cNvSpPr>
              <p:nvPr/>
            </p:nvSpPr>
            <p:spPr bwMode="auto">
              <a:xfrm>
                <a:off x="4102" y="258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9" name="Group 2617"/>
            <p:cNvGrpSpPr>
              <a:grpSpLocks/>
            </p:cNvGrpSpPr>
            <p:nvPr/>
          </p:nvGrpSpPr>
          <p:grpSpPr bwMode="auto">
            <a:xfrm>
              <a:off x="2909" y="2062"/>
              <a:ext cx="1582" cy="1781"/>
              <a:chOff x="2909" y="2062"/>
              <a:chExt cx="1582" cy="1781"/>
            </a:xfrm>
            <a:grpFill/>
          </p:grpSpPr>
          <p:sp>
            <p:nvSpPr>
              <p:cNvPr id="7298" name="Oval 2417"/>
              <p:cNvSpPr>
                <a:spLocks noChangeArrowheads="1"/>
              </p:cNvSpPr>
              <p:nvPr/>
            </p:nvSpPr>
            <p:spPr bwMode="auto">
              <a:xfrm>
                <a:off x="4102" y="258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99" name="Oval 2418"/>
              <p:cNvSpPr>
                <a:spLocks noChangeArrowheads="1"/>
              </p:cNvSpPr>
              <p:nvPr/>
            </p:nvSpPr>
            <p:spPr bwMode="auto">
              <a:xfrm>
                <a:off x="3085" y="270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00" name="Oval 2419"/>
              <p:cNvSpPr>
                <a:spLocks noChangeArrowheads="1"/>
              </p:cNvSpPr>
              <p:nvPr/>
            </p:nvSpPr>
            <p:spPr bwMode="auto">
              <a:xfrm>
                <a:off x="3085" y="270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01" name="Oval 2420"/>
              <p:cNvSpPr>
                <a:spLocks noChangeArrowheads="1"/>
              </p:cNvSpPr>
              <p:nvPr/>
            </p:nvSpPr>
            <p:spPr bwMode="auto">
              <a:xfrm>
                <a:off x="4011" y="331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02" name="Oval 2421"/>
              <p:cNvSpPr>
                <a:spLocks noChangeArrowheads="1"/>
              </p:cNvSpPr>
              <p:nvPr/>
            </p:nvSpPr>
            <p:spPr bwMode="auto">
              <a:xfrm>
                <a:off x="4011" y="331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03" name="Oval 2422"/>
              <p:cNvSpPr>
                <a:spLocks noChangeArrowheads="1"/>
              </p:cNvSpPr>
              <p:nvPr/>
            </p:nvSpPr>
            <p:spPr bwMode="auto">
              <a:xfrm>
                <a:off x="3951" y="255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04" name="Oval 2423"/>
              <p:cNvSpPr>
                <a:spLocks noChangeArrowheads="1"/>
              </p:cNvSpPr>
              <p:nvPr/>
            </p:nvSpPr>
            <p:spPr bwMode="auto">
              <a:xfrm>
                <a:off x="3951" y="255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05" name="Oval 2424"/>
              <p:cNvSpPr>
                <a:spLocks noChangeArrowheads="1"/>
              </p:cNvSpPr>
              <p:nvPr/>
            </p:nvSpPr>
            <p:spPr bwMode="auto">
              <a:xfrm>
                <a:off x="4266" y="289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06" name="Oval 2425"/>
              <p:cNvSpPr>
                <a:spLocks noChangeArrowheads="1"/>
              </p:cNvSpPr>
              <p:nvPr/>
            </p:nvSpPr>
            <p:spPr bwMode="auto">
              <a:xfrm>
                <a:off x="4266" y="289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07" name="Oval 2426"/>
              <p:cNvSpPr>
                <a:spLocks noChangeArrowheads="1"/>
              </p:cNvSpPr>
              <p:nvPr/>
            </p:nvSpPr>
            <p:spPr bwMode="auto">
              <a:xfrm>
                <a:off x="2931" y="262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08" name="Oval 2427"/>
              <p:cNvSpPr>
                <a:spLocks noChangeArrowheads="1"/>
              </p:cNvSpPr>
              <p:nvPr/>
            </p:nvSpPr>
            <p:spPr bwMode="auto">
              <a:xfrm>
                <a:off x="2931" y="262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09" name="Oval 2428"/>
              <p:cNvSpPr>
                <a:spLocks noChangeArrowheads="1"/>
              </p:cNvSpPr>
              <p:nvPr/>
            </p:nvSpPr>
            <p:spPr bwMode="auto">
              <a:xfrm>
                <a:off x="4223" y="306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10" name="Oval 2429"/>
              <p:cNvSpPr>
                <a:spLocks noChangeArrowheads="1"/>
              </p:cNvSpPr>
              <p:nvPr/>
            </p:nvSpPr>
            <p:spPr bwMode="auto">
              <a:xfrm>
                <a:off x="4223" y="306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11" name="Oval 2430"/>
              <p:cNvSpPr>
                <a:spLocks noChangeArrowheads="1"/>
              </p:cNvSpPr>
              <p:nvPr/>
            </p:nvSpPr>
            <p:spPr bwMode="auto">
              <a:xfrm>
                <a:off x="4002" y="338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12" name="Oval 2431"/>
              <p:cNvSpPr>
                <a:spLocks noChangeArrowheads="1"/>
              </p:cNvSpPr>
              <p:nvPr/>
            </p:nvSpPr>
            <p:spPr bwMode="auto">
              <a:xfrm>
                <a:off x="4002" y="338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13" name="Oval 2432"/>
              <p:cNvSpPr>
                <a:spLocks noChangeArrowheads="1"/>
              </p:cNvSpPr>
              <p:nvPr/>
            </p:nvSpPr>
            <p:spPr bwMode="auto">
              <a:xfrm>
                <a:off x="3241" y="328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14" name="Oval 2433"/>
              <p:cNvSpPr>
                <a:spLocks noChangeArrowheads="1"/>
              </p:cNvSpPr>
              <p:nvPr/>
            </p:nvSpPr>
            <p:spPr bwMode="auto">
              <a:xfrm>
                <a:off x="3241" y="328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15" name="Oval 2434"/>
              <p:cNvSpPr>
                <a:spLocks noChangeArrowheads="1"/>
              </p:cNvSpPr>
              <p:nvPr/>
            </p:nvSpPr>
            <p:spPr bwMode="auto">
              <a:xfrm>
                <a:off x="4319" y="279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16" name="Oval 2435"/>
              <p:cNvSpPr>
                <a:spLocks noChangeArrowheads="1"/>
              </p:cNvSpPr>
              <p:nvPr/>
            </p:nvSpPr>
            <p:spPr bwMode="auto">
              <a:xfrm>
                <a:off x="4319" y="279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17" name="Oval 2436"/>
              <p:cNvSpPr>
                <a:spLocks noChangeArrowheads="1"/>
              </p:cNvSpPr>
              <p:nvPr/>
            </p:nvSpPr>
            <p:spPr bwMode="auto">
              <a:xfrm>
                <a:off x="3111" y="269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18" name="Oval 2437"/>
              <p:cNvSpPr>
                <a:spLocks noChangeArrowheads="1"/>
              </p:cNvSpPr>
              <p:nvPr/>
            </p:nvSpPr>
            <p:spPr bwMode="auto">
              <a:xfrm>
                <a:off x="3111" y="269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19" name="Oval 2438"/>
              <p:cNvSpPr>
                <a:spLocks noChangeArrowheads="1"/>
              </p:cNvSpPr>
              <p:nvPr/>
            </p:nvSpPr>
            <p:spPr bwMode="auto">
              <a:xfrm>
                <a:off x="3129" y="274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20" name="Oval 2439"/>
              <p:cNvSpPr>
                <a:spLocks noChangeArrowheads="1"/>
              </p:cNvSpPr>
              <p:nvPr/>
            </p:nvSpPr>
            <p:spPr bwMode="auto">
              <a:xfrm>
                <a:off x="3129" y="274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21" name="Oval 2440"/>
              <p:cNvSpPr>
                <a:spLocks noChangeArrowheads="1"/>
              </p:cNvSpPr>
              <p:nvPr/>
            </p:nvSpPr>
            <p:spPr bwMode="auto">
              <a:xfrm>
                <a:off x="3968" y="343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22" name="Oval 2441"/>
              <p:cNvSpPr>
                <a:spLocks noChangeArrowheads="1"/>
              </p:cNvSpPr>
              <p:nvPr/>
            </p:nvSpPr>
            <p:spPr bwMode="auto">
              <a:xfrm>
                <a:off x="3968" y="343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23" name="Oval 2442"/>
              <p:cNvSpPr>
                <a:spLocks noChangeArrowheads="1"/>
              </p:cNvSpPr>
              <p:nvPr/>
            </p:nvSpPr>
            <p:spPr bwMode="auto">
              <a:xfrm>
                <a:off x="3995" y="248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24" name="Oval 2443"/>
              <p:cNvSpPr>
                <a:spLocks noChangeArrowheads="1"/>
              </p:cNvSpPr>
              <p:nvPr/>
            </p:nvSpPr>
            <p:spPr bwMode="auto">
              <a:xfrm>
                <a:off x="3995" y="248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25" name="Oval 2444"/>
              <p:cNvSpPr>
                <a:spLocks noChangeArrowheads="1"/>
              </p:cNvSpPr>
              <p:nvPr/>
            </p:nvSpPr>
            <p:spPr bwMode="auto">
              <a:xfrm>
                <a:off x="4075" y="266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26" name="Oval 2445"/>
              <p:cNvSpPr>
                <a:spLocks noChangeArrowheads="1"/>
              </p:cNvSpPr>
              <p:nvPr/>
            </p:nvSpPr>
            <p:spPr bwMode="auto">
              <a:xfrm>
                <a:off x="4075" y="266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27" name="Oval 2446"/>
              <p:cNvSpPr>
                <a:spLocks noChangeArrowheads="1"/>
              </p:cNvSpPr>
              <p:nvPr/>
            </p:nvSpPr>
            <p:spPr bwMode="auto">
              <a:xfrm>
                <a:off x="4327" y="291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28" name="Oval 2447"/>
              <p:cNvSpPr>
                <a:spLocks noChangeArrowheads="1"/>
              </p:cNvSpPr>
              <p:nvPr/>
            </p:nvSpPr>
            <p:spPr bwMode="auto">
              <a:xfrm>
                <a:off x="4327" y="291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29" name="Oval 2448"/>
              <p:cNvSpPr>
                <a:spLocks noChangeArrowheads="1"/>
              </p:cNvSpPr>
              <p:nvPr/>
            </p:nvSpPr>
            <p:spPr bwMode="auto">
              <a:xfrm>
                <a:off x="2986" y="312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30" name="Oval 2449"/>
              <p:cNvSpPr>
                <a:spLocks noChangeArrowheads="1"/>
              </p:cNvSpPr>
              <p:nvPr/>
            </p:nvSpPr>
            <p:spPr bwMode="auto">
              <a:xfrm>
                <a:off x="2986" y="312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31" name="Oval 2450"/>
              <p:cNvSpPr>
                <a:spLocks noChangeArrowheads="1"/>
              </p:cNvSpPr>
              <p:nvPr/>
            </p:nvSpPr>
            <p:spPr bwMode="auto">
              <a:xfrm>
                <a:off x="4170" y="283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32" name="Oval 2451"/>
              <p:cNvSpPr>
                <a:spLocks noChangeArrowheads="1"/>
              </p:cNvSpPr>
              <p:nvPr/>
            </p:nvSpPr>
            <p:spPr bwMode="auto">
              <a:xfrm>
                <a:off x="4170" y="283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33" name="Oval 2452"/>
              <p:cNvSpPr>
                <a:spLocks noChangeArrowheads="1"/>
              </p:cNvSpPr>
              <p:nvPr/>
            </p:nvSpPr>
            <p:spPr bwMode="auto">
              <a:xfrm>
                <a:off x="3380" y="320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34" name="Oval 2453"/>
              <p:cNvSpPr>
                <a:spLocks noChangeArrowheads="1"/>
              </p:cNvSpPr>
              <p:nvPr/>
            </p:nvSpPr>
            <p:spPr bwMode="auto">
              <a:xfrm>
                <a:off x="3380" y="320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35" name="Oval 2454"/>
              <p:cNvSpPr>
                <a:spLocks noChangeArrowheads="1"/>
              </p:cNvSpPr>
              <p:nvPr/>
            </p:nvSpPr>
            <p:spPr bwMode="auto">
              <a:xfrm>
                <a:off x="3941" y="248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36" name="Oval 2455"/>
              <p:cNvSpPr>
                <a:spLocks noChangeArrowheads="1"/>
              </p:cNvSpPr>
              <p:nvPr/>
            </p:nvSpPr>
            <p:spPr bwMode="auto">
              <a:xfrm>
                <a:off x="3941" y="248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37" name="Oval 2456"/>
              <p:cNvSpPr>
                <a:spLocks noChangeArrowheads="1"/>
              </p:cNvSpPr>
              <p:nvPr/>
            </p:nvSpPr>
            <p:spPr bwMode="auto">
              <a:xfrm>
                <a:off x="3172" y="376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38" name="Oval 2457"/>
              <p:cNvSpPr>
                <a:spLocks noChangeArrowheads="1"/>
              </p:cNvSpPr>
              <p:nvPr/>
            </p:nvSpPr>
            <p:spPr bwMode="auto">
              <a:xfrm>
                <a:off x="3172" y="376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39" name="Oval 2458"/>
              <p:cNvSpPr>
                <a:spLocks noChangeArrowheads="1"/>
              </p:cNvSpPr>
              <p:nvPr/>
            </p:nvSpPr>
            <p:spPr bwMode="auto">
              <a:xfrm>
                <a:off x="3982" y="337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40" name="Oval 2459"/>
              <p:cNvSpPr>
                <a:spLocks noChangeArrowheads="1"/>
              </p:cNvSpPr>
              <p:nvPr/>
            </p:nvSpPr>
            <p:spPr bwMode="auto">
              <a:xfrm>
                <a:off x="3982" y="337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41" name="Oval 2460"/>
              <p:cNvSpPr>
                <a:spLocks noChangeArrowheads="1"/>
              </p:cNvSpPr>
              <p:nvPr/>
            </p:nvSpPr>
            <p:spPr bwMode="auto">
              <a:xfrm>
                <a:off x="4439" y="285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42" name="Oval 2461"/>
              <p:cNvSpPr>
                <a:spLocks noChangeArrowheads="1"/>
              </p:cNvSpPr>
              <p:nvPr/>
            </p:nvSpPr>
            <p:spPr bwMode="auto">
              <a:xfrm>
                <a:off x="4439" y="285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43" name="Oval 2462"/>
              <p:cNvSpPr>
                <a:spLocks noChangeArrowheads="1"/>
              </p:cNvSpPr>
              <p:nvPr/>
            </p:nvSpPr>
            <p:spPr bwMode="auto">
              <a:xfrm>
                <a:off x="3871" y="245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44" name="Oval 2463"/>
              <p:cNvSpPr>
                <a:spLocks noChangeArrowheads="1"/>
              </p:cNvSpPr>
              <p:nvPr/>
            </p:nvSpPr>
            <p:spPr bwMode="auto">
              <a:xfrm>
                <a:off x="3871" y="245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45" name="Oval 2464"/>
              <p:cNvSpPr>
                <a:spLocks noChangeArrowheads="1"/>
              </p:cNvSpPr>
              <p:nvPr/>
            </p:nvSpPr>
            <p:spPr bwMode="auto">
              <a:xfrm>
                <a:off x="3244" y="362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46" name="Oval 2465"/>
              <p:cNvSpPr>
                <a:spLocks noChangeArrowheads="1"/>
              </p:cNvSpPr>
              <p:nvPr/>
            </p:nvSpPr>
            <p:spPr bwMode="auto">
              <a:xfrm>
                <a:off x="3244" y="362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47" name="Oval 2466"/>
              <p:cNvSpPr>
                <a:spLocks noChangeArrowheads="1"/>
              </p:cNvSpPr>
              <p:nvPr/>
            </p:nvSpPr>
            <p:spPr bwMode="auto">
              <a:xfrm>
                <a:off x="3212" y="331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48" name="Oval 2467"/>
              <p:cNvSpPr>
                <a:spLocks noChangeArrowheads="1"/>
              </p:cNvSpPr>
              <p:nvPr/>
            </p:nvSpPr>
            <p:spPr bwMode="auto">
              <a:xfrm>
                <a:off x="3212" y="331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49" name="Oval 2468"/>
              <p:cNvSpPr>
                <a:spLocks noChangeArrowheads="1"/>
              </p:cNvSpPr>
              <p:nvPr/>
            </p:nvSpPr>
            <p:spPr bwMode="auto">
              <a:xfrm>
                <a:off x="4020" y="33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50" name="Oval 2469"/>
              <p:cNvSpPr>
                <a:spLocks noChangeArrowheads="1"/>
              </p:cNvSpPr>
              <p:nvPr/>
            </p:nvSpPr>
            <p:spPr bwMode="auto">
              <a:xfrm>
                <a:off x="4020" y="336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51" name="Oval 2470"/>
              <p:cNvSpPr>
                <a:spLocks noChangeArrowheads="1"/>
              </p:cNvSpPr>
              <p:nvPr/>
            </p:nvSpPr>
            <p:spPr bwMode="auto">
              <a:xfrm>
                <a:off x="3235" y="25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52" name="Oval 2471"/>
              <p:cNvSpPr>
                <a:spLocks noChangeArrowheads="1"/>
              </p:cNvSpPr>
              <p:nvPr/>
            </p:nvSpPr>
            <p:spPr bwMode="auto">
              <a:xfrm>
                <a:off x="3235" y="25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53" name="Oval 2472"/>
              <p:cNvSpPr>
                <a:spLocks noChangeArrowheads="1"/>
              </p:cNvSpPr>
              <p:nvPr/>
            </p:nvSpPr>
            <p:spPr bwMode="auto">
              <a:xfrm>
                <a:off x="4351" y="293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54" name="Oval 2473"/>
              <p:cNvSpPr>
                <a:spLocks noChangeArrowheads="1"/>
              </p:cNvSpPr>
              <p:nvPr/>
            </p:nvSpPr>
            <p:spPr bwMode="auto">
              <a:xfrm>
                <a:off x="4351" y="293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55" name="Oval 2474"/>
              <p:cNvSpPr>
                <a:spLocks noChangeArrowheads="1"/>
              </p:cNvSpPr>
              <p:nvPr/>
            </p:nvSpPr>
            <p:spPr bwMode="auto">
              <a:xfrm>
                <a:off x="4111" y="285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56" name="Oval 2475"/>
              <p:cNvSpPr>
                <a:spLocks noChangeArrowheads="1"/>
              </p:cNvSpPr>
              <p:nvPr/>
            </p:nvSpPr>
            <p:spPr bwMode="auto">
              <a:xfrm>
                <a:off x="4111" y="285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57" name="Oval 2476"/>
              <p:cNvSpPr>
                <a:spLocks noChangeArrowheads="1"/>
              </p:cNvSpPr>
              <p:nvPr/>
            </p:nvSpPr>
            <p:spPr bwMode="auto">
              <a:xfrm>
                <a:off x="3109" y="379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58" name="Oval 2477"/>
              <p:cNvSpPr>
                <a:spLocks noChangeArrowheads="1"/>
              </p:cNvSpPr>
              <p:nvPr/>
            </p:nvSpPr>
            <p:spPr bwMode="auto">
              <a:xfrm>
                <a:off x="3109" y="379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59" name="Oval 2478"/>
              <p:cNvSpPr>
                <a:spLocks noChangeArrowheads="1"/>
              </p:cNvSpPr>
              <p:nvPr/>
            </p:nvSpPr>
            <p:spPr bwMode="auto">
              <a:xfrm>
                <a:off x="3975" y="300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60" name="Oval 2479"/>
              <p:cNvSpPr>
                <a:spLocks noChangeArrowheads="1"/>
              </p:cNvSpPr>
              <p:nvPr/>
            </p:nvSpPr>
            <p:spPr bwMode="auto">
              <a:xfrm>
                <a:off x="3975" y="300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61" name="Oval 2480"/>
              <p:cNvSpPr>
                <a:spLocks noChangeArrowheads="1"/>
              </p:cNvSpPr>
              <p:nvPr/>
            </p:nvSpPr>
            <p:spPr bwMode="auto">
              <a:xfrm>
                <a:off x="4259" y="294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62" name="Oval 2481"/>
              <p:cNvSpPr>
                <a:spLocks noChangeArrowheads="1"/>
              </p:cNvSpPr>
              <p:nvPr/>
            </p:nvSpPr>
            <p:spPr bwMode="auto">
              <a:xfrm>
                <a:off x="4259" y="294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63" name="Oval 2482"/>
              <p:cNvSpPr>
                <a:spLocks noChangeArrowheads="1"/>
              </p:cNvSpPr>
              <p:nvPr/>
            </p:nvSpPr>
            <p:spPr bwMode="auto">
              <a:xfrm>
                <a:off x="3198" y="308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64" name="Oval 2483"/>
              <p:cNvSpPr>
                <a:spLocks noChangeArrowheads="1"/>
              </p:cNvSpPr>
              <p:nvPr/>
            </p:nvSpPr>
            <p:spPr bwMode="auto">
              <a:xfrm>
                <a:off x="3198" y="308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65" name="Oval 2484"/>
              <p:cNvSpPr>
                <a:spLocks noChangeArrowheads="1"/>
              </p:cNvSpPr>
              <p:nvPr/>
            </p:nvSpPr>
            <p:spPr bwMode="auto">
              <a:xfrm>
                <a:off x="3729" y="312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66" name="Oval 2485"/>
              <p:cNvSpPr>
                <a:spLocks noChangeArrowheads="1"/>
              </p:cNvSpPr>
              <p:nvPr/>
            </p:nvSpPr>
            <p:spPr bwMode="auto">
              <a:xfrm>
                <a:off x="3729" y="312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67" name="Oval 2486"/>
              <p:cNvSpPr>
                <a:spLocks noChangeArrowheads="1"/>
              </p:cNvSpPr>
              <p:nvPr/>
            </p:nvSpPr>
            <p:spPr bwMode="auto">
              <a:xfrm>
                <a:off x="4059" y="250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68" name="Oval 2487"/>
              <p:cNvSpPr>
                <a:spLocks noChangeArrowheads="1"/>
              </p:cNvSpPr>
              <p:nvPr/>
            </p:nvSpPr>
            <p:spPr bwMode="auto">
              <a:xfrm>
                <a:off x="4059" y="250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69" name="Oval 2488"/>
              <p:cNvSpPr>
                <a:spLocks noChangeArrowheads="1"/>
              </p:cNvSpPr>
              <p:nvPr/>
            </p:nvSpPr>
            <p:spPr bwMode="auto">
              <a:xfrm>
                <a:off x="2969" y="290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70" name="Oval 2489"/>
              <p:cNvSpPr>
                <a:spLocks noChangeArrowheads="1"/>
              </p:cNvSpPr>
              <p:nvPr/>
            </p:nvSpPr>
            <p:spPr bwMode="auto">
              <a:xfrm>
                <a:off x="2969" y="290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71" name="Oval 2490"/>
              <p:cNvSpPr>
                <a:spLocks noChangeArrowheads="1"/>
              </p:cNvSpPr>
              <p:nvPr/>
            </p:nvSpPr>
            <p:spPr bwMode="auto">
              <a:xfrm>
                <a:off x="3421" y="338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72" name="Oval 2491"/>
              <p:cNvSpPr>
                <a:spLocks noChangeArrowheads="1"/>
              </p:cNvSpPr>
              <p:nvPr/>
            </p:nvSpPr>
            <p:spPr bwMode="auto">
              <a:xfrm>
                <a:off x="3421" y="338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73" name="Oval 2492"/>
              <p:cNvSpPr>
                <a:spLocks noChangeArrowheads="1"/>
              </p:cNvSpPr>
              <p:nvPr/>
            </p:nvSpPr>
            <p:spPr bwMode="auto">
              <a:xfrm>
                <a:off x="3341" y="294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74" name="Oval 2493"/>
              <p:cNvSpPr>
                <a:spLocks noChangeArrowheads="1"/>
              </p:cNvSpPr>
              <p:nvPr/>
            </p:nvSpPr>
            <p:spPr bwMode="auto">
              <a:xfrm>
                <a:off x="3341" y="294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75" name="Oval 2494"/>
              <p:cNvSpPr>
                <a:spLocks noChangeArrowheads="1"/>
              </p:cNvSpPr>
              <p:nvPr/>
            </p:nvSpPr>
            <p:spPr bwMode="auto">
              <a:xfrm>
                <a:off x="4262" y="269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76" name="Oval 2495"/>
              <p:cNvSpPr>
                <a:spLocks noChangeArrowheads="1"/>
              </p:cNvSpPr>
              <p:nvPr/>
            </p:nvSpPr>
            <p:spPr bwMode="auto">
              <a:xfrm>
                <a:off x="4262" y="269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77" name="Oval 2496"/>
              <p:cNvSpPr>
                <a:spLocks noChangeArrowheads="1"/>
              </p:cNvSpPr>
              <p:nvPr/>
            </p:nvSpPr>
            <p:spPr bwMode="auto">
              <a:xfrm>
                <a:off x="3541" y="31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78" name="Oval 2497"/>
              <p:cNvSpPr>
                <a:spLocks noChangeArrowheads="1"/>
              </p:cNvSpPr>
              <p:nvPr/>
            </p:nvSpPr>
            <p:spPr bwMode="auto">
              <a:xfrm>
                <a:off x="3541" y="31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79" name="Oval 2498"/>
              <p:cNvSpPr>
                <a:spLocks noChangeArrowheads="1"/>
              </p:cNvSpPr>
              <p:nvPr/>
            </p:nvSpPr>
            <p:spPr bwMode="auto">
              <a:xfrm>
                <a:off x="4276" y="285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80" name="Oval 2499"/>
              <p:cNvSpPr>
                <a:spLocks noChangeArrowheads="1"/>
              </p:cNvSpPr>
              <p:nvPr/>
            </p:nvSpPr>
            <p:spPr bwMode="auto">
              <a:xfrm>
                <a:off x="4276" y="285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81" name="Oval 2500"/>
              <p:cNvSpPr>
                <a:spLocks noChangeArrowheads="1"/>
              </p:cNvSpPr>
              <p:nvPr/>
            </p:nvSpPr>
            <p:spPr bwMode="auto">
              <a:xfrm>
                <a:off x="3284" y="353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82" name="Oval 2501"/>
              <p:cNvSpPr>
                <a:spLocks noChangeArrowheads="1"/>
              </p:cNvSpPr>
              <p:nvPr/>
            </p:nvSpPr>
            <p:spPr bwMode="auto">
              <a:xfrm>
                <a:off x="3284" y="35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83" name="Oval 2502"/>
              <p:cNvSpPr>
                <a:spLocks noChangeArrowheads="1"/>
              </p:cNvSpPr>
              <p:nvPr/>
            </p:nvSpPr>
            <p:spPr bwMode="auto">
              <a:xfrm>
                <a:off x="3313" y="278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84" name="Oval 2503"/>
              <p:cNvSpPr>
                <a:spLocks noChangeArrowheads="1"/>
              </p:cNvSpPr>
              <p:nvPr/>
            </p:nvSpPr>
            <p:spPr bwMode="auto">
              <a:xfrm>
                <a:off x="3312" y="278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85" name="Oval 2504"/>
              <p:cNvSpPr>
                <a:spLocks noChangeArrowheads="1"/>
              </p:cNvSpPr>
              <p:nvPr/>
            </p:nvSpPr>
            <p:spPr bwMode="auto">
              <a:xfrm>
                <a:off x="3923" y="34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86" name="Oval 2505"/>
              <p:cNvSpPr>
                <a:spLocks noChangeArrowheads="1"/>
              </p:cNvSpPr>
              <p:nvPr/>
            </p:nvSpPr>
            <p:spPr bwMode="auto">
              <a:xfrm>
                <a:off x="3923" y="34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87" name="Oval 2506"/>
              <p:cNvSpPr>
                <a:spLocks noChangeArrowheads="1"/>
              </p:cNvSpPr>
              <p:nvPr/>
            </p:nvSpPr>
            <p:spPr bwMode="auto">
              <a:xfrm>
                <a:off x="3033" y="292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88" name="Oval 2507"/>
              <p:cNvSpPr>
                <a:spLocks noChangeArrowheads="1"/>
              </p:cNvSpPr>
              <p:nvPr/>
            </p:nvSpPr>
            <p:spPr bwMode="auto">
              <a:xfrm>
                <a:off x="3033" y="292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89" name="Oval 2508"/>
              <p:cNvSpPr>
                <a:spLocks noChangeArrowheads="1"/>
              </p:cNvSpPr>
              <p:nvPr/>
            </p:nvSpPr>
            <p:spPr bwMode="auto">
              <a:xfrm>
                <a:off x="2926" y="215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90" name="Oval 2509"/>
              <p:cNvSpPr>
                <a:spLocks noChangeArrowheads="1"/>
              </p:cNvSpPr>
              <p:nvPr/>
            </p:nvSpPr>
            <p:spPr bwMode="auto">
              <a:xfrm>
                <a:off x="2926" y="215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91" name="Oval 2510"/>
              <p:cNvSpPr>
                <a:spLocks noChangeArrowheads="1"/>
              </p:cNvSpPr>
              <p:nvPr/>
            </p:nvSpPr>
            <p:spPr bwMode="auto">
              <a:xfrm>
                <a:off x="3992" y="246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92" name="Oval 2511"/>
              <p:cNvSpPr>
                <a:spLocks noChangeArrowheads="1"/>
              </p:cNvSpPr>
              <p:nvPr/>
            </p:nvSpPr>
            <p:spPr bwMode="auto">
              <a:xfrm>
                <a:off x="3992" y="24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93" name="Oval 2512"/>
              <p:cNvSpPr>
                <a:spLocks noChangeArrowheads="1"/>
              </p:cNvSpPr>
              <p:nvPr/>
            </p:nvSpPr>
            <p:spPr bwMode="auto">
              <a:xfrm>
                <a:off x="3345" y="301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94" name="Oval 2513"/>
              <p:cNvSpPr>
                <a:spLocks noChangeArrowheads="1"/>
              </p:cNvSpPr>
              <p:nvPr/>
            </p:nvSpPr>
            <p:spPr bwMode="auto">
              <a:xfrm>
                <a:off x="3345" y="301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95" name="Oval 2514"/>
              <p:cNvSpPr>
                <a:spLocks noChangeArrowheads="1"/>
              </p:cNvSpPr>
              <p:nvPr/>
            </p:nvSpPr>
            <p:spPr bwMode="auto">
              <a:xfrm>
                <a:off x="3875" y="329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96" name="Oval 2515"/>
              <p:cNvSpPr>
                <a:spLocks noChangeArrowheads="1"/>
              </p:cNvSpPr>
              <p:nvPr/>
            </p:nvSpPr>
            <p:spPr bwMode="auto">
              <a:xfrm>
                <a:off x="3875" y="329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97" name="Oval 2516"/>
              <p:cNvSpPr>
                <a:spLocks noChangeArrowheads="1"/>
              </p:cNvSpPr>
              <p:nvPr/>
            </p:nvSpPr>
            <p:spPr bwMode="auto">
              <a:xfrm>
                <a:off x="4013" y="317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98" name="Oval 2517"/>
              <p:cNvSpPr>
                <a:spLocks noChangeArrowheads="1"/>
              </p:cNvSpPr>
              <p:nvPr/>
            </p:nvSpPr>
            <p:spPr bwMode="auto">
              <a:xfrm>
                <a:off x="4013" y="317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99" name="Oval 2518"/>
              <p:cNvSpPr>
                <a:spLocks noChangeArrowheads="1"/>
              </p:cNvSpPr>
              <p:nvPr/>
            </p:nvSpPr>
            <p:spPr bwMode="auto">
              <a:xfrm>
                <a:off x="3240" y="329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00" name="Oval 2519"/>
              <p:cNvSpPr>
                <a:spLocks noChangeArrowheads="1"/>
              </p:cNvSpPr>
              <p:nvPr/>
            </p:nvSpPr>
            <p:spPr bwMode="auto">
              <a:xfrm>
                <a:off x="3240" y="329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01" name="Oval 2520"/>
              <p:cNvSpPr>
                <a:spLocks noChangeArrowheads="1"/>
              </p:cNvSpPr>
              <p:nvPr/>
            </p:nvSpPr>
            <p:spPr bwMode="auto">
              <a:xfrm>
                <a:off x="4357" y="29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02" name="Oval 2521"/>
              <p:cNvSpPr>
                <a:spLocks noChangeArrowheads="1"/>
              </p:cNvSpPr>
              <p:nvPr/>
            </p:nvSpPr>
            <p:spPr bwMode="auto">
              <a:xfrm>
                <a:off x="4357" y="29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03" name="Oval 2522"/>
              <p:cNvSpPr>
                <a:spLocks noChangeArrowheads="1"/>
              </p:cNvSpPr>
              <p:nvPr/>
            </p:nvSpPr>
            <p:spPr bwMode="auto">
              <a:xfrm>
                <a:off x="3959" y="264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04" name="Oval 2523"/>
              <p:cNvSpPr>
                <a:spLocks noChangeArrowheads="1"/>
              </p:cNvSpPr>
              <p:nvPr/>
            </p:nvSpPr>
            <p:spPr bwMode="auto">
              <a:xfrm>
                <a:off x="3959" y="264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05" name="Oval 2524"/>
              <p:cNvSpPr>
                <a:spLocks noChangeArrowheads="1"/>
              </p:cNvSpPr>
              <p:nvPr/>
            </p:nvSpPr>
            <p:spPr bwMode="auto">
              <a:xfrm>
                <a:off x="4337" y="292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06" name="Oval 2525"/>
              <p:cNvSpPr>
                <a:spLocks noChangeArrowheads="1"/>
              </p:cNvSpPr>
              <p:nvPr/>
            </p:nvSpPr>
            <p:spPr bwMode="auto">
              <a:xfrm>
                <a:off x="4337" y="292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07" name="Oval 2526"/>
              <p:cNvSpPr>
                <a:spLocks noChangeArrowheads="1"/>
              </p:cNvSpPr>
              <p:nvPr/>
            </p:nvSpPr>
            <p:spPr bwMode="auto">
              <a:xfrm>
                <a:off x="3343" y="269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08" name="Oval 2527"/>
              <p:cNvSpPr>
                <a:spLocks noChangeArrowheads="1"/>
              </p:cNvSpPr>
              <p:nvPr/>
            </p:nvSpPr>
            <p:spPr bwMode="auto">
              <a:xfrm>
                <a:off x="3343" y="269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09" name="Oval 2528"/>
              <p:cNvSpPr>
                <a:spLocks noChangeArrowheads="1"/>
              </p:cNvSpPr>
              <p:nvPr/>
            </p:nvSpPr>
            <p:spPr bwMode="auto">
              <a:xfrm>
                <a:off x="3035" y="337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10" name="Oval 2529"/>
              <p:cNvSpPr>
                <a:spLocks noChangeArrowheads="1"/>
              </p:cNvSpPr>
              <p:nvPr/>
            </p:nvSpPr>
            <p:spPr bwMode="auto">
              <a:xfrm>
                <a:off x="3035" y="337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11" name="Oval 2530"/>
              <p:cNvSpPr>
                <a:spLocks noChangeArrowheads="1"/>
              </p:cNvSpPr>
              <p:nvPr/>
            </p:nvSpPr>
            <p:spPr bwMode="auto">
              <a:xfrm>
                <a:off x="3961" y="246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12" name="Oval 2531"/>
              <p:cNvSpPr>
                <a:spLocks noChangeArrowheads="1"/>
              </p:cNvSpPr>
              <p:nvPr/>
            </p:nvSpPr>
            <p:spPr bwMode="auto">
              <a:xfrm>
                <a:off x="3961" y="246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13" name="Oval 2532"/>
              <p:cNvSpPr>
                <a:spLocks noChangeArrowheads="1"/>
              </p:cNvSpPr>
              <p:nvPr/>
            </p:nvSpPr>
            <p:spPr bwMode="auto">
              <a:xfrm>
                <a:off x="2916" y="313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14" name="Oval 2533"/>
              <p:cNvSpPr>
                <a:spLocks noChangeArrowheads="1"/>
              </p:cNvSpPr>
              <p:nvPr/>
            </p:nvSpPr>
            <p:spPr bwMode="auto">
              <a:xfrm>
                <a:off x="2916" y="313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15" name="Oval 2534"/>
              <p:cNvSpPr>
                <a:spLocks noChangeArrowheads="1"/>
              </p:cNvSpPr>
              <p:nvPr/>
            </p:nvSpPr>
            <p:spPr bwMode="auto">
              <a:xfrm>
                <a:off x="3960" y="243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16" name="Oval 2535"/>
              <p:cNvSpPr>
                <a:spLocks noChangeArrowheads="1"/>
              </p:cNvSpPr>
              <p:nvPr/>
            </p:nvSpPr>
            <p:spPr bwMode="auto">
              <a:xfrm>
                <a:off x="3960" y="243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17" name="Oval 2536"/>
              <p:cNvSpPr>
                <a:spLocks noChangeArrowheads="1"/>
              </p:cNvSpPr>
              <p:nvPr/>
            </p:nvSpPr>
            <p:spPr bwMode="auto">
              <a:xfrm>
                <a:off x="3876" y="333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18" name="Oval 2537"/>
              <p:cNvSpPr>
                <a:spLocks noChangeArrowheads="1"/>
              </p:cNvSpPr>
              <p:nvPr/>
            </p:nvSpPr>
            <p:spPr bwMode="auto">
              <a:xfrm>
                <a:off x="3876" y="333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19" name="Oval 2538"/>
              <p:cNvSpPr>
                <a:spLocks noChangeArrowheads="1"/>
              </p:cNvSpPr>
              <p:nvPr/>
            </p:nvSpPr>
            <p:spPr bwMode="auto">
              <a:xfrm>
                <a:off x="3303" y="354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20" name="Oval 2539"/>
              <p:cNvSpPr>
                <a:spLocks noChangeArrowheads="1"/>
              </p:cNvSpPr>
              <p:nvPr/>
            </p:nvSpPr>
            <p:spPr bwMode="auto">
              <a:xfrm>
                <a:off x="3303" y="354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21" name="Oval 2540"/>
              <p:cNvSpPr>
                <a:spLocks noChangeArrowheads="1"/>
              </p:cNvSpPr>
              <p:nvPr/>
            </p:nvSpPr>
            <p:spPr bwMode="auto">
              <a:xfrm>
                <a:off x="3327" y="232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22" name="Oval 2541"/>
              <p:cNvSpPr>
                <a:spLocks noChangeArrowheads="1"/>
              </p:cNvSpPr>
              <p:nvPr/>
            </p:nvSpPr>
            <p:spPr bwMode="auto">
              <a:xfrm>
                <a:off x="3327" y="232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23" name="Oval 2542"/>
              <p:cNvSpPr>
                <a:spLocks noChangeArrowheads="1"/>
              </p:cNvSpPr>
              <p:nvPr/>
            </p:nvSpPr>
            <p:spPr bwMode="auto">
              <a:xfrm>
                <a:off x="3699" y="281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24" name="Oval 2543"/>
              <p:cNvSpPr>
                <a:spLocks noChangeArrowheads="1"/>
              </p:cNvSpPr>
              <p:nvPr/>
            </p:nvSpPr>
            <p:spPr bwMode="auto">
              <a:xfrm>
                <a:off x="3699" y="281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25" name="Oval 2544"/>
              <p:cNvSpPr>
                <a:spLocks noChangeArrowheads="1"/>
              </p:cNvSpPr>
              <p:nvPr/>
            </p:nvSpPr>
            <p:spPr bwMode="auto">
              <a:xfrm>
                <a:off x="2968" y="297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26" name="Oval 2545"/>
              <p:cNvSpPr>
                <a:spLocks noChangeArrowheads="1"/>
              </p:cNvSpPr>
              <p:nvPr/>
            </p:nvSpPr>
            <p:spPr bwMode="auto">
              <a:xfrm>
                <a:off x="2968" y="297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27" name="Oval 2546"/>
              <p:cNvSpPr>
                <a:spLocks noChangeArrowheads="1"/>
              </p:cNvSpPr>
              <p:nvPr/>
            </p:nvSpPr>
            <p:spPr bwMode="auto">
              <a:xfrm>
                <a:off x="3995" y="252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28" name="Oval 2547"/>
              <p:cNvSpPr>
                <a:spLocks noChangeArrowheads="1"/>
              </p:cNvSpPr>
              <p:nvPr/>
            </p:nvSpPr>
            <p:spPr bwMode="auto">
              <a:xfrm>
                <a:off x="3995" y="252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29" name="Oval 2548"/>
              <p:cNvSpPr>
                <a:spLocks noChangeArrowheads="1"/>
              </p:cNvSpPr>
              <p:nvPr/>
            </p:nvSpPr>
            <p:spPr bwMode="auto">
              <a:xfrm>
                <a:off x="4021" y="250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30" name="Oval 2549"/>
              <p:cNvSpPr>
                <a:spLocks noChangeArrowheads="1"/>
              </p:cNvSpPr>
              <p:nvPr/>
            </p:nvSpPr>
            <p:spPr bwMode="auto">
              <a:xfrm>
                <a:off x="4021" y="250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31" name="Oval 2550"/>
              <p:cNvSpPr>
                <a:spLocks noChangeArrowheads="1"/>
              </p:cNvSpPr>
              <p:nvPr/>
            </p:nvSpPr>
            <p:spPr bwMode="auto">
              <a:xfrm>
                <a:off x="4006" y="247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32" name="Oval 2551"/>
              <p:cNvSpPr>
                <a:spLocks noChangeArrowheads="1"/>
              </p:cNvSpPr>
              <p:nvPr/>
            </p:nvSpPr>
            <p:spPr bwMode="auto">
              <a:xfrm>
                <a:off x="4006" y="247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33" name="Oval 2552"/>
              <p:cNvSpPr>
                <a:spLocks noChangeArrowheads="1"/>
              </p:cNvSpPr>
              <p:nvPr/>
            </p:nvSpPr>
            <p:spPr bwMode="auto">
              <a:xfrm>
                <a:off x="4165" y="298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34" name="Oval 2553"/>
              <p:cNvSpPr>
                <a:spLocks noChangeArrowheads="1"/>
              </p:cNvSpPr>
              <p:nvPr/>
            </p:nvSpPr>
            <p:spPr bwMode="auto">
              <a:xfrm>
                <a:off x="4165" y="298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35" name="Oval 2554"/>
              <p:cNvSpPr>
                <a:spLocks noChangeArrowheads="1"/>
              </p:cNvSpPr>
              <p:nvPr/>
            </p:nvSpPr>
            <p:spPr bwMode="auto">
              <a:xfrm>
                <a:off x="3992" y="290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36" name="Oval 2555"/>
              <p:cNvSpPr>
                <a:spLocks noChangeArrowheads="1"/>
              </p:cNvSpPr>
              <p:nvPr/>
            </p:nvSpPr>
            <p:spPr bwMode="auto">
              <a:xfrm>
                <a:off x="3992" y="290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37" name="Oval 2556"/>
              <p:cNvSpPr>
                <a:spLocks noChangeArrowheads="1"/>
              </p:cNvSpPr>
              <p:nvPr/>
            </p:nvSpPr>
            <p:spPr bwMode="auto">
              <a:xfrm>
                <a:off x="3302" y="240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38" name="Oval 2557"/>
              <p:cNvSpPr>
                <a:spLocks noChangeArrowheads="1"/>
              </p:cNvSpPr>
              <p:nvPr/>
            </p:nvSpPr>
            <p:spPr bwMode="auto">
              <a:xfrm>
                <a:off x="3302" y="240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39" name="Oval 2558"/>
              <p:cNvSpPr>
                <a:spLocks noChangeArrowheads="1"/>
              </p:cNvSpPr>
              <p:nvPr/>
            </p:nvSpPr>
            <p:spPr bwMode="auto">
              <a:xfrm>
                <a:off x="4018" y="293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40" name="Oval 2559"/>
              <p:cNvSpPr>
                <a:spLocks noChangeArrowheads="1"/>
              </p:cNvSpPr>
              <p:nvPr/>
            </p:nvSpPr>
            <p:spPr bwMode="auto">
              <a:xfrm>
                <a:off x="4018" y="293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41" name="Oval 2560"/>
              <p:cNvSpPr>
                <a:spLocks noChangeArrowheads="1"/>
              </p:cNvSpPr>
              <p:nvPr/>
            </p:nvSpPr>
            <p:spPr bwMode="auto">
              <a:xfrm>
                <a:off x="3989" y="32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42" name="Oval 2561"/>
              <p:cNvSpPr>
                <a:spLocks noChangeArrowheads="1"/>
              </p:cNvSpPr>
              <p:nvPr/>
            </p:nvSpPr>
            <p:spPr bwMode="auto">
              <a:xfrm>
                <a:off x="3989" y="32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43" name="Oval 2562"/>
              <p:cNvSpPr>
                <a:spLocks noChangeArrowheads="1"/>
              </p:cNvSpPr>
              <p:nvPr/>
            </p:nvSpPr>
            <p:spPr bwMode="auto">
              <a:xfrm>
                <a:off x="4022" y="272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44" name="Oval 2563"/>
              <p:cNvSpPr>
                <a:spLocks noChangeArrowheads="1"/>
              </p:cNvSpPr>
              <p:nvPr/>
            </p:nvSpPr>
            <p:spPr bwMode="auto">
              <a:xfrm>
                <a:off x="4022" y="272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45" name="Oval 2564"/>
              <p:cNvSpPr>
                <a:spLocks noChangeArrowheads="1"/>
              </p:cNvSpPr>
              <p:nvPr/>
            </p:nvSpPr>
            <p:spPr bwMode="auto">
              <a:xfrm>
                <a:off x="3249" y="280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46" name="Oval 2565"/>
              <p:cNvSpPr>
                <a:spLocks noChangeArrowheads="1"/>
              </p:cNvSpPr>
              <p:nvPr/>
            </p:nvSpPr>
            <p:spPr bwMode="auto">
              <a:xfrm>
                <a:off x="3249" y="280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47" name="Oval 2566"/>
              <p:cNvSpPr>
                <a:spLocks noChangeArrowheads="1"/>
              </p:cNvSpPr>
              <p:nvPr/>
            </p:nvSpPr>
            <p:spPr bwMode="auto">
              <a:xfrm>
                <a:off x="3126" y="263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48" name="Oval 2567"/>
              <p:cNvSpPr>
                <a:spLocks noChangeArrowheads="1"/>
              </p:cNvSpPr>
              <p:nvPr/>
            </p:nvSpPr>
            <p:spPr bwMode="auto">
              <a:xfrm>
                <a:off x="3126" y="26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49" name="Oval 2568"/>
              <p:cNvSpPr>
                <a:spLocks noChangeArrowheads="1"/>
              </p:cNvSpPr>
              <p:nvPr/>
            </p:nvSpPr>
            <p:spPr bwMode="auto">
              <a:xfrm>
                <a:off x="3186" y="324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50" name="Oval 2569"/>
              <p:cNvSpPr>
                <a:spLocks noChangeArrowheads="1"/>
              </p:cNvSpPr>
              <p:nvPr/>
            </p:nvSpPr>
            <p:spPr bwMode="auto">
              <a:xfrm>
                <a:off x="3186" y="324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51" name="Oval 2570"/>
              <p:cNvSpPr>
                <a:spLocks noChangeArrowheads="1"/>
              </p:cNvSpPr>
              <p:nvPr/>
            </p:nvSpPr>
            <p:spPr bwMode="auto">
              <a:xfrm>
                <a:off x="4309" y="28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52" name="Oval 2571"/>
              <p:cNvSpPr>
                <a:spLocks noChangeArrowheads="1"/>
              </p:cNvSpPr>
              <p:nvPr/>
            </p:nvSpPr>
            <p:spPr bwMode="auto">
              <a:xfrm>
                <a:off x="4309" y="28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53" name="Oval 2572"/>
              <p:cNvSpPr>
                <a:spLocks noChangeArrowheads="1"/>
              </p:cNvSpPr>
              <p:nvPr/>
            </p:nvSpPr>
            <p:spPr bwMode="auto">
              <a:xfrm>
                <a:off x="4032" y="31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54" name="Oval 2573"/>
              <p:cNvSpPr>
                <a:spLocks noChangeArrowheads="1"/>
              </p:cNvSpPr>
              <p:nvPr/>
            </p:nvSpPr>
            <p:spPr bwMode="auto">
              <a:xfrm>
                <a:off x="4032" y="31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55" name="Oval 2574"/>
              <p:cNvSpPr>
                <a:spLocks noChangeArrowheads="1"/>
              </p:cNvSpPr>
              <p:nvPr/>
            </p:nvSpPr>
            <p:spPr bwMode="auto">
              <a:xfrm>
                <a:off x="2979" y="280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56" name="Oval 2575"/>
              <p:cNvSpPr>
                <a:spLocks noChangeArrowheads="1"/>
              </p:cNvSpPr>
              <p:nvPr/>
            </p:nvSpPr>
            <p:spPr bwMode="auto">
              <a:xfrm>
                <a:off x="2979" y="280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57" name="Oval 2576"/>
              <p:cNvSpPr>
                <a:spLocks noChangeArrowheads="1"/>
              </p:cNvSpPr>
              <p:nvPr/>
            </p:nvSpPr>
            <p:spPr bwMode="auto">
              <a:xfrm>
                <a:off x="2910" y="232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58" name="Oval 2577"/>
              <p:cNvSpPr>
                <a:spLocks noChangeArrowheads="1"/>
              </p:cNvSpPr>
              <p:nvPr/>
            </p:nvSpPr>
            <p:spPr bwMode="auto">
              <a:xfrm>
                <a:off x="2909" y="232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59" name="Oval 2578"/>
              <p:cNvSpPr>
                <a:spLocks noChangeArrowheads="1"/>
              </p:cNvSpPr>
              <p:nvPr/>
            </p:nvSpPr>
            <p:spPr bwMode="auto">
              <a:xfrm>
                <a:off x="3293" y="283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60" name="Oval 2579"/>
              <p:cNvSpPr>
                <a:spLocks noChangeArrowheads="1"/>
              </p:cNvSpPr>
              <p:nvPr/>
            </p:nvSpPr>
            <p:spPr bwMode="auto">
              <a:xfrm>
                <a:off x="3293" y="283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61" name="Oval 2580"/>
              <p:cNvSpPr>
                <a:spLocks noChangeArrowheads="1"/>
              </p:cNvSpPr>
              <p:nvPr/>
            </p:nvSpPr>
            <p:spPr bwMode="auto">
              <a:xfrm>
                <a:off x="3069" y="229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62" name="Oval 2581"/>
              <p:cNvSpPr>
                <a:spLocks noChangeArrowheads="1"/>
              </p:cNvSpPr>
              <p:nvPr/>
            </p:nvSpPr>
            <p:spPr bwMode="auto">
              <a:xfrm>
                <a:off x="3069" y="229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63" name="Oval 2582"/>
              <p:cNvSpPr>
                <a:spLocks noChangeArrowheads="1"/>
              </p:cNvSpPr>
              <p:nvPr/>
            </p:nvSpPr>
            <p:spPr bwMode="auto">
              <a:xfrm>
                <a:off x="3889" y="237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64" name="Oval 2583"/>
              <p:cNvSpPr>
                <a:spLocks noChangeArrowheads="1"/>
              </p:cNvSpPr>
              <p:nvPr/>
            </p:nvSpPr>
            <p:spPr bwMode="auto">
              <a:xfrm>
                <a:off x="3889" y="237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65" name="Oval 2584"/>
              <p:cNvSpPr>
                <a:spLocks noChangeArrowheads="1"/>
              </p:cNvSpPr>
              <p:nvPr/>
            </p:nvSpPr>
            <p:spPr bwMode="auto">
              <a:xfrm>
                <a:off x="3069" y="369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66" name="Oval 2585"/>
              <p:cNvSpPr>
                <a:spLocks noChangeArrowheads="1"/>
              </p:cNvSpPr>
              <p:nvPr/>
            </p:nvSpPr>
            <p:spPr bwMode="auto">
              <a:xfrm>
                <a:off x="3069" y="369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67" name="Oval 2586"/>
              <p:cNvSpPr>
                <a:spLocks noChangeArrowheads="1"/>
              </p:cNvSpPr>
              <p:nvPr/>
            </p:nvSpPr>
            <p:spPr bwMode="auto">
              <a:xfrm>
                <a:off x="3758" y="303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68" name="Oval 2587"/>
              <p:cNvSpPr>
                <a:spLocks noChangeArrowheads="1"/>
              </p:cNvSpPr>
              <p:nvPr/>
            </p:nvSpPr>
            <p:spPr bwMode="auto">
              <a:xfrm>
                <a:off x="3758" y="303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69" name="Oval 2588"/>
              <p:cNvSpPr>
                <a:spLocks noChangeArrowheads="1"/>
              </p:cNvSpPr>
              <p:nvPr/>
            </p:nvSpPr>
            <p:spPr bwMode="auto">
              <a:xfrm>
                <a:off x="3406" y="330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70" name="Oval 2589"/>
              <p:cNvSpPr>
                <a:spLocks noChangeArrowheads="1"/>
              </p:cNvSpPr>
              <p:nvPr/>
            </p:nvSpPr>
            <p:spPr bwMode="auto">
              <a:xfrm>
                <a:off x="3406" y="330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71" name="Oval 2590"/>
              <p:cNvSpPr>
                <a:spLocks noChangeArrowheads="1"/>
              </p:cNvSpPr>
              <p:nvPr/>
            </p:nvSpPr>
            <p:spPr bwMode="auto">
              <a:xfrm>
                <a:off x="4402" y="282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72" name="Oval 2591"/>
              <p:cNvSpPr>
                <a:spLocks noChangeArrowheads="1"/>
              </p:cNvSpPr>
              <p:nvPr/>
            </p:nvSpPr>
            <p:spPr bwMode="auto">
              <a:xfrm>
                <a:off x="4402" y="282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73" name="Oval 2592"/>
              <p:cNvSpPr>
                <a:spLocks noChangeArrowheads="1"/>
              </p:cNvSpPr>
              <p:nvPr/>
            </p:nvSpPr>
            <p:spPr bwMode="auto">
              <a:xfrm>
                <a:off x="4376" y="277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74" name="Oval 2593"/>
              <p:cNvSpPr>
                <a:spLocks noChangeArrowheads="1"/>
              </p:cNvSpPr>
              <p:nvPr/>
            </p:nvSpPr>
            <p:spPr bwMode="auto">
              <a:xfrm>
                <a:off x="4376" y="277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75" name="Oval 2594"/>
              <p:cNvSpPr>
                <a:spLocks noChangeArrowheads="1"/>
              </p:cNvSpPr>
              <p:nvPr/>
            </p:nvSpPr>
            <p:spPr bwMode="auto">
              <a:xfrm>
                <a:off x="3103" y="370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76" name="Oval 2595"/>
              <p:cNvSpPr>
                <a:spLocks noChangeArrowheads="1"/>
              </p:cNvSpPr>
              <p:nvPr/>
            </p:nvSpPr>
            <p:spPr bwMode="auto">
              <a:xfrm>
                <a:off x="3103" y="370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77" name="Oval 2596"/>
              <p:cNvSpPr>
                <a:spLocks noChangeArrowheads="1"/>
              </p:cNvSpPr>
              <p:nvPr/>
            </p:nvSpPr>
            <p:spPr bwMode="auto">
              <a:xfrm>
                <a:off x="4055" y="251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78" name="Oval 2597"/>
              <p:cNvSpPr>
                <a:spLocks noChangeArrowheads="1"/>
              </p:cNvSpPr>
              <p:nvPr/>
            </p:nvSpPr>
            <p:spPr bwMode="auto">
              <a:xfrm>
                <a:off x="4055" y="251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79" name="Oval 2598"/>
              <p:cNvSpPr>
                <a:spLocks noChangeArrowheads="1"/>
              </p:cNvSpPr>
              <p:nvPr/>
            </p:nvSpPr>
            <p:spPr bwMode="auto">
              <a:xfrm>
                <a:off x="3130" y="330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80" name="Oval 2599"/>
              <p:cNvSpPr>
                <a:spLocks noChangeArrowheads="1"/>
              </p:cNvSpPr>
              <p:nvPr/>
            </p:nvSpPr>
            <p:spPr bwMode="auto">
              <a:xfrm>
                <a:off x="3130" y="330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81" name="Oval 2600"/>
              <p:cNvSpPr>
                <a:spLocks noChangeArrowheads="1"/>
              </p:cNvSpPr>
              <p:nvPr/>
            </p:nvSpPr>
            <p:spPr bwMode="auto">
              <a:xfrm>
                <a:off x="4340" y="294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82" name="Oval 2601"/>
              <p:cNvSpPr>
                <a:spLocks noChangeArrowheads="1"/>
              </p:cNvSpPr>
              <p:nvPr/>
            </p:nvSpPr>
            <p:spPr bwMode="auto">
              <a:xfrm>
                <a:off x="4340" y="294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83" name="Oval 2602"/>
              <p:cNvSpPr>
                <a:spLocks noChangeArrowheads="1"/>
              </p:cNvSpPr>
              <p:nvPr/>
            </p:nvSpPr>
            <p:spPr bwMode="auto">
              <a:xfrm>
                <a:off x="4346" y="292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84" name="Oval 2603"/>
              <p:cNvSpPr>
                <a:spLocks noChangeArrowheads="1"/>
              </p:cNvSpPr>
              <p:nvPr/>
            </p:nvSpPr>
            <p:spPr bwMode="auto">
              <a:xfrm>
                <a:off x="4346" y="292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85" name="Oval 2604"/>
              <p:cNvSpPr>
                <a:spLocks noChangeArrowheads="1"/>
              </p:cNvSpPr>
              <p:nvPr/>
            </p:nvSpPr>
            <p:spPr bwMode="auto">
              <a:xfrm>
                <a:off x="3022" y="206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86" name="Oval 2605"/>
              <p:cNvSpPr>
                <a:spLocks noChangeArrowheads="1"/>
              </p:cNvSpPr>
              <p:nvPr/>
            </p:nvSpPr>
            <p:spPr bwMode="auto">
              <a:xfrm>
                <a:off x="3022" y="206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87" name="Oval 2606"/>
              <p:cNvSpPr>
                <a:spLocks noChangeArrowheads="1"/>
              </p:cNvSpPr>
              <p:nvPr/>
            </p:nvSpPr>
            <p:spPr bwMode="auto">
              <a:xfrm>
                <a:off x="3220" y="323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88" name="Oval 2607"/>
              <p:cNvSpPr>
                <a:spLocks noChangeArrowheads="1"/>
              </p:cNvSpPr>
              <p:nvPr/>
            </p:nvSpPr>
            <p:spPr bwMode="auto">
              <a:xfrm>
                <a:off x="3220" y="323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89" name="Oval 2608"/>
              <p:cNvSpPr>
                <a:spLocks noChangeArrowheads="1"/>
              </p:cNvSpPr>
              <p:nvPr/>
            </p:nvSpPr>
            <p:spPr bwMode="auto">
              <a:xfrm>
                <a:off x="3145" y="295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90" name="Oval 2609"/>
              <p:cNvSpPr>
                <a:spLocks noChangeArrowheads="1"/>
              </p:cNvSpPr>
              <p:nvPr/>
            </p:nvSpPr>
            <p:spPr bwMode="auto">
              <a:xfrm>
                <a:off x="3145" y="295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91" name="Oval 2610"/>
              <p:cNvSpPr>
                <a:spLocks noChangeArrowheads="1"/>
              </p:cNvSpPr>
              <p:nvPr/>
            </p:nvSpPr>
            <p:spPr bwMode="auto">
              <a:xfrm>
                <a:off x="4031" y="333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92" name="Oval 2611"/>
              <p:cNvSpPr>
                <a:spLocks noChangeArrowheads="1"/>
              </p:cNvSpPr>
              <p:nvPr/>
            </p:nvSpPr>
            <p:spPr bwMode="auto">
              <a:xfrm>
                <a:off x="4031" y="333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93" name="Oval 2612"/>
              <p:cNvSpPr>
                <a:spLocks noChangeArrowheads="1"/>
              </p:cNvSpPr>
              <p:nvPr/>
            </p:nvSpPr>
            <p:spPr bwMode="auto">
              <a:xfrm>
                <a:off x="3090" y="368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94" name="Oval 2613"/>
              <p:cNvSpPr>
                <a:spLocks noChangeArrowheads="1"/>
              </p:cNvSpPr>
              <p:nvPr/>
            </p:nvSpPr>
            <p:spPr bwMode="auto">
              <a:xfrm>
                <a:off x="3090" y="368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95" name="Oval 2614"/>
              <p:cNvSpPr>
                <a:spLocks noChangeArrowheads="1"/>
              </p:cNvSpPr>
              <p:nvPr/>
            </p:nvSpPr>
            <p:spPr bwMode="auto">
              <a:xfrm>
                <a:off x="3936" y="25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96" name="Oval 2615"/>
              <p:cNvSpPr>
                <a:spLocks noChangeArrowheads="1"/>
              </p:cNvSpPr>
              <p:nvPr/>
            </p:nvSpPr>
            <p:spPr bwMode="auto">
              <a:xfrm>
                <a:off x="3936" y="25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97" name="Oval 2616"/>
              <p:cNvSpPr>
                <a:spLocks noChangeArrowheads="1"/>
              </p:cNvSpPr>
              <p:nvPr/>
            </p:nvSpPr>
            <p:spPr bwMode="auto">
              <a:xfrm>
                <a:off x="3138" y="283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0" name="Group 2818"/>
            <p:cNvGrpSpPr>
              <a:grpSpLocks/>
            </p:cNvGrpSpPr>
            <p:nvPr/>
          </p:nvGrpSpPr>
          <p:grpSpPr bwMode="auto">
            <a:xfrm>
              <a:off x="2838" y="2052"/>
              <a:ext cx="1643" cy="1777"/>
              <a:chOff x="2838" y="2052"/>
              <a:chExt cx="1643" cy="1777"/>
            </a:xfrm>
            <a:grpFill/>
          </p:grpSpPr>
          <p:sp>
            <p:nvSpPr>
              <p:cNvPr id="7098" name="Oval 2618"/>
              <p:cNvSpPr>
                <a:spLocks noChangeArrowheads="1"/>
              </p:cNvSpPr>
              <p:nvPr/>
            </p:nvSpPr>
            <p:spPr bwMode="auto">
              <a:xfrm>
                <a:off x="3138" y="283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99" name="Oval 2619"/>
              <p:cNvSpPr>
                <a:spLocks noChangeArrowheads="1"/>
              </p:cNvSpPr>
              <p:nvPr/>
            </p:nvSpPr>
            <p:spPr bwMode="auto">
              <a:xfrm>
                <a:off x="3798" y="306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00" name="Oval 2620"/>
              <p:cNvSpPr>
                <a:spLocks noChangeArrowheads="1"/>
              </p:cNvSpPr>
              <p:nvPr/>
            </p:nvSpPr>
            <p:spPr bwMode="auto">
              <a:xfrm>
                <a:off x="3798" y="306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01" name="Oval 2621"/>
              <p:cNvSpPr>
                <a:spLocks noChangeArrowheads="1"/>
              </p:cNvSpPr>
              <p:nvPr/>
            </p:nvSpPr>
            <p:spPr bwMode="auto">
              <a:xfrm>
                <a:off x="2987" y="206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02" name="Oval 2622"/>
              <p:cNvSpPr>
                <a:spLocks noChangeArrowheads="1"/>
              </p:cNvSpPr>
              <p:nvPr/>
            </p:nvSpPr>
            <p:spPr bwMode="auto">
              <a:xfrm>
                <a:off x="2987" y="206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03" name="Oval 2623"/>
              <p:cNvSpPr>
                <a:spLocks noChangeArrowheads="1"/>
              </p:cNvSpPr>
              <p:nvPr/>
            </p:nvSpPr>
            <p:spPr bwMode="auto">
              <a:xfrm>
                <a:off x="4218" y="305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04" name="Oval 2624"/>
              <p:cNvSpPr>
                <a:spLocks noChangeArrowheads="1"/>
              </p:cNvSpPr>
              <p:nvPr/>
            </p:nvSpPr>
            <p:spPr bwMode="auto">
              <a:xfrm>
                <a:off x="4218" y="305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05" name="Oval 2625"/>
              <p:cNvSpPr>
                <a:spLocks noChangeArrowheads="1"/>
              </p:cNvSpPr>
              <p:nvPr/>
            </p:nvSpPr>
            <p:spPr bwMode="auto">
              <a:xfrm>
                <a:off x="4425" y="285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06" name="Oval 2626"/>
              <p:cNvSpPr>
                <a:spLocks noChangeArrowheads="1"/>
              </p:cNvSpPr>
              <p:nvPr/>
            </p:nvSpPr>
            <p:spPr bwMode="auto">
              <a:xfrm>
                <a:off x="4425" y="285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07" name="Oval 2627"/>
              <p:cNvSpPr>
                <a:spLocks noChangeArrowheads="1"/>
              </p:cNvSpPr>
              <p:nvPr/>
            </p:nvSpPr>
            <p:spPr bwMode="auto">
              <a:xfrm>
                <a:off x="3382" y="280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08" name="Oval 2628"/>
              <p:cNvSpPr>
                <a:spLocks noChangeArrowheads="1"/>
              </p:cNvSpPr>
              <p:nvPr/>
            </p:nvSpPr>
            <p:spPr bwMode="auto">
              <a:xfrm>
                <a:off x="3382" y="280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09" name="Oval 2629"/>
              <p:cNvSpPr>
                <a:spLocks noChangeArrowheads="1"/>
              </p:cNvSpPr>
              <p:nvPr/>
            </p:nvSpPr>
            <p:spPr bwMode="auto">
              <a:xfrm>
                <a:off x="3145" y="296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0" name="Oval 2630"/>
              <p:cNvSpPr>
                <a:spLocks noChangeArrowheads="1"/>
              </p:cNvSpPr>
              <p:nvPr/>
            </p:nvSpPr>
            <p:spPr bwMode="auto">
              <a:xfrm>
                <a:off x="3145" y="296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1" name="Oval 2631"/>
              <p:cNvSpPr>
                <a:spLocks noChangeArrowheads="1"/>
              </p:cNvSpPr>
              <p:nvPr/>
            </p:nvSpPr>
            <p:spPr bwMode="auto">
              <a:xfrm>
                <a:off x="3772" y="301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2" name="Oval 2632"/>
              <p:cNvSpPr>
                <a:spLocks noChangeArrowheads="1"/>
              </p:cNvSpPr>
              <p:nvPr/>
            </p:nvSpPr>
            <p:spPr bwMode="auto">
              <a:xfrm>
                <a:off x="3772" y="301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3" name="Oval 2633"/>
              <p:cNvSpPr>
                <a:spLocks noChangeArrowheads="1"/>
              </p:cNvSpPr>
              <p:nvPr/>
            </p:nvSpPr>
            <p:spPr bwMode="auto">
              <a:xfrm>
                <a:off x="2838" y="274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4" name="Oval 2634"/>
              <p:cNvSpPr>
                <a:spLocks noChangeArrowheads="1"/>
              </p:cNvSpPr>
              <p:nvPr/>
            </p:nvSpPr>
            <p:spPr bwMode="auto">
              <a:xfrm>
                <a:off x="2838" y="274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5" name="Oval 2635"/>
              <p:cNvSpPr>
                <a:spLocks noChangeArrowheads="1"/>
              </p:cNvSpPr>
              <p:nvPr/>
            </p:nvSpPr>
            <p:spPr bwMode="auto">
              <a:xfrm>
                <a:off x="2980" y="230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6" name="Oval 2636"/>
              <p:cNvSpPr>
                <a:spLocks noChangeArrowheads="1"/>
              </p:cNvSpPr>
              <p:nvPr/>
            </p:nvSpPr>
            <p:spPr bwMode="auto">
              <a:xfrm>
                <a:off x="2980" y="230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7" name="Oval 2637"/>
              <p:cNvSpPr>
                <a:spLocks noChangeArrowheads="1"/>
              </p:cNvSpPr>
              <p:nvPr/>
            </p:nvSpPr>
            <p:spPr bwMode="auto">
              <a:xfrm>
                <a:off x="3144" y="291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8" name="Oval 2638"/>
              <p:cNvSpPr>
                <a:spLocks noChangeArrowheads="1"/>
              </p:cNvSpPr>
              <p:nvPr/>
            </p:nvSpPr>
            <p:spPr bwMode="auto">
              <a:xfrm>
                <a:off x="3144" y="291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9" name="Oval 2639"/>
              <p:cNvSpPr>
                <a:spLocks noChangeArrowheads="1"/>
              </p:cNvSpPr>
              <p:nvPr/>
            </p:nvSpPr>
            <p:spPr bwMode="auto">
              <a:xfrm>
                <a:off x="3267" y="365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0" name="Oval 2640"/>
              <p:cNvSpPr>
                <a:spLocks noChangeArrowheads="1"/>
              </p:cNvSpPr>
              <p:nvPr/>
            </p:nvSpPr>
            <p:spPr bwMode="auto">
              <a:xfrm>
                <a:off x="3267" y="365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1" name="Oval 2641"/>
              <p:cNvSpPr>
                <a:spLocks noChangeArrowheads="1"/>
              </p:cNvSpPr>
              <p:nvPr/>
            </p:nvSpPr>
            <p:spPr bwMode="auto">
              <a:xfrm>
                <a:off x="3199" y="310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2" name="Oval 2642"/>
              <p:cNvSpPr>
                <a:spLocks noChangeArrowheads="1"/>
              </p:cNvSpPr>
              <p:nvPr/>
            </p:nvSpPr>
            <p:spPr bwMode="auto">
              <a:xfrm>
                <a:off x="3199" y="310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3" name="Oval 2643"/>
              <p:cNvSpPr>
                <a:spLocks noChangeArrowheads="1"/>
              </p:cNvSpPr>
              <p:nvPr/>
            </p:nvSpPr>
            <p:spPr bwMode="auto">
              <a:xfrm>
                <a:off x="3121" y="209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4" name="Oval 2644"/>
              <p:cNvSpPr>
                <a:spLocks noChangeArrowheads="1"/>
              </p:cNvSpPr>
              <p:nvPr/>
            </p:nvSpPr>
            <p:spPr bwMode="auto">
              <a:xfrm>
                <a:off x="3121" y="209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5" name="Oval 2645"/>
              <p:cNvSpPr>
                <a:spLocks noChangeArrowheads="1"/>
              </p:cNvSpPr>
              <p:nvPr/>
            </p:nvSpPr>
            <p:spPr bwMode="auto">
              <a:xfrm>
                <a:off x="3156" y="377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6" name="Oval 2646"/>
              <p:cNvSpPr>
                <a:spLocks noChangeArrowheads="1"/>
              </p:cNvSpPr>
              <p:nvPr/>
            </p:nvSpPr>
            <p:spPr bwMode="auto">
              <a:xfrm>
                <a:off x="3156" y="3777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7" name="Oval 2647"/>
              <p:cNvSpPr>
                <a:spLocks noChangeArrowheads="1"/>
              </p:cNvSpPr>
              <p:nvPr/>
            </p:nvSpPr>
            <p:spPr bwMode="auto">
              <a:xfrm>
                <a:off x="4379" y="288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8" name="Oval 2648"/>
              <p:cNvSpPr>
                <a:spLocks noChangeArrowheads="1"/>
              </p:cNvSpPr>
              <p:nvPr/>
            </p:nvSpPr>
            <p:spPr bwMode="auto">
              <a:xfrm>
                <a:off x="4378" y="288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9" name="Oval 2649"/>
              <p:cNvSpPr>
                <a:spLocks noChangeArrowheads="1"/>
              </p:cNvSpPr>
              <p:nvPr/>
            </p:nvSpPr>
            <p:spPr bwMode="auto">
              <a:xfrm>
                <a:off x="3115" y="304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0" name="Oval 2650"/>
              <p:cNvSpPr>
                <a:spLocks noChangeArrowheads="1"/>
              </p:cNvSpPr>
              <p:nvPr/>
            </p:nvSpPr>
            <p:spPr bwMode="auto">
              <a:xfrm>
                <a:off x="3115" y="304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1" name="Oval 2651"/>
              <p:cNvSpPr>
                <a:spLocks noChangeArrowheads="1"/>
              </p:cNvSpPr>
              <p:nvPr/>
            </p:nvSpPr>
            <p:spPr bwMode="auto">
              <a:xfrm>
                <a:off x="4315" y="282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2" name="Oval 2652"/>
              <p:cNvSpPr>
                <a:spLocks noChangeArrowheads="1"/>
              </p:cNvSpPr>
              <p:nvPr/>
            </p:nvSpPr>
            <p:spPr bwMode="auto">
              <a:xfrm>
                <a:off x="4315" y="282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3" name="Oval 2653"/>
              <p:cNvSpPr>
                <a:spLocks noChangeArrowheads="1"/>
              </p:cNvSpPr>
              <p:nvPr/>
            </p:nvSpPr>
            <p:spPr bwMode="auto">
              <a:xfrm>
                <a:off x="4326" y="292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4" name="Oval 2654"/>
              <p:cNvSpPr>
                <a:spLocks noChangeArrowheads="1"/>
              </p:cNvSpPr>
              <p:nvPr/>
            </p:nvSpPr>
            <p:spPr bwMode="auto">
              <a:xfrm>
                <a:off x="4326" y="292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5" name="Oval 2655"/>
              <p:cNvSpPr>
                <a:spLocks noChangeArrowheads="1"/>
              </p:cNvSpPr>
              <p:nvPr/>
            </p:nvSpPr>
            <p:spPr bwMode="auto">
              <a:xfrm>
                <a:off x="3865" y="325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6" name="Oval 2656"/>
              <p:cNvSpPr>
                <a:spLocks noChangeArrowheads="1"/>
              </p:cNvSpPr>
              <p:nvPr/>
            </p:nvSpPr>
            <p:spPr bwMode="auto">
              <a:xfrm>
                <a:off x="3865" y="325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7" name="Oval 2657"/>
              <p:cNvSpPr>
                <a:spLocks noChangeArrowheads="1"/>
              </p:cNvSpPr>
              <p:nvPr/>
            </p:nvSpPr>
            <p:spPr bwMode="auto">
              <a:xfrm>
                <a:off x="3054" y="282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8" name="Oval 2658"/>
              <p:cNvSpPr>
                <a:spLocks noChangeArrowheads="1"/>
              </p:cNvSpPr>
              <p:nvPr/>
            </p:nvSpPr>
            <p:spPr bwMode="auto">
              <a:xfrm>
                <a:off x="3054" y="281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9" name="Oval 2659"/>
              <p:cNvSpPr>
                <a:spLocks noChangeArrowheads="1"/>
              </p:cNvSpPr>
              <p:nvPr/>
            </p:nvSpPr>
            <p:spPr bwMode="auto">
              <a:xfrm>
                <a:off x="4407" y="28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0" name="Oval 2660"/>
              <p:cNvSpPr>
                <a:spLocks noChangeArrowheads="1"/>
              </p:cNvSpPr>
              <p:nvPr/>
            </p:nvSpPr>
            <p:spPr bwMode="auto">
              <a:xfrm>
                <a:off x="4407" y="28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1" name="Oval 2661"/>
              <p:cNvSpPr>
                <a:spLocks noChangeArrowheads="1"/>
              </p:cNvSpPr>
              <p:nvPr/>
            </p:nvSpPr>
            <p:spPr bwMode="auto">
              <a:xfrm>
                <a:off x="3159" y="306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2" name="Oval 2662"/>
              <p:cNvSpPr>
                <a:spLocks noChangeArrowheads="1"/>
              </p:cNvSpPr>
              <p:nvPr/>
            </p:nvSpPr>
            <p:spPr bwMode="auto">
              <a:xfrm>
                <a:off x="3159" y="306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3" name="Oval 2663"/>
              <p:cNvSpPr>
                <a:spLocks noChangeArrowheads="1"/>
              </p:cNvSpPr>
              <p:nvPr/>
            </p:nvSpPr>
            <p:spPr bwMode="auto">
              <a:xfrm>
                <a:off x="3147" y="299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4" name="Oval 2664"/>
              <p:cNvSpPr>
                <a:spLocks noChangeArrowheads="1"/>
              </p:cNvSpPr>
              <p:nvPr/>
            </p:nvSpPr>
            <p:spPr bwMode="auto">
              <a:xfrm>
                <a:off x="3147" y="299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5" name="Oval 2665"/>
              <p:cNvSpPr>
                <a:spLocks noChangeArrowheads="1"/>
              </p:cNvSpPr>
              <p:nvPr/>
            </p:nvSpPr>
            <p:spPr bwMode="auto">
              <a:xfrm>
                <a:off x="4207" y="29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6" name="Oval 2666"/>
              <p:cNvSpPr>
                <a:spLocks noChangeArrowheads="1"/>
              </p:cNvSpPr>
              <p:nvPr/>
            </p:nvSpPr>
            <p:spPr bwMode="auto">
              <a:xfrm>
                <a:off x="4207" y="29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7" name="Oval 2667"/>
              <p:cNvSpPr>
                <a:spLocks noChangeArrowheads="1"/>
              </p:cNvSpPr>
              <p:nvPr/>
            </p:nvSpPr>
            <p:spPr bwMode="auto">
              <a:xfrm>
                <a:off x="3922" y="242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8" name="Oval 2668"/>
              <p:cNvSpPr>
                <a:spLocks noChangeArrowheads="1"/>
              </p:cNvSpPr>
              <p:nvPr/>
            </p:nvSpPr>
            <p:spPr bwMode="auto">
              <a:xfrm>
                <a:off x="3922" y="242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9" name="Oval 2669"/>
              <p:cNvSpPr>
                <a:spLocks noChangeArrowheads="1"/>
              </p:cNvSpPr>
              <p:nvPr/>
            </p:nvSpPr>
            <p:spPr bwMode="auto">
              <a:xfrm>
                <a:off x="3190" y="375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0" name="Oval 2670"/>
              <p:cNvSpPr>
                <a:spLocks noChangeArrowheads="1"/>
              </p:cNvSpPr>
              <p:nvPr/>
            </p:nvSpPr>
            <p:spPr bwMode="auto">
              <a:xfrm>
                <a:off x="3190" y="375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1" name="Oval 2671"/>
              <p:cNvSpPr>
                <a:spLocks noChangeArrowheads="1"/>
              </p:cNvSpPr>
              <p:nvPr/>
            </p:nvSpPr>
            <p:spPr bwMode="auto">
              <a:xfrm>
                <a:off x="3252" y="255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2" name="Oval 2672"/>
              <p:cNvSpPr>
                <a:spLocks noChangeArrowheads="1"/>
              </p:cNvSpPr>
              <p:nvPr/>
            </p:nvSpPr>
            <p:spPr bwMode="auto">
              <a:xfrm>
                <a:off x="3252" y="255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3" name="Oval 2673"/>
              <p:cNvSpPr>
                <a:spLocks noChangeArrowheads="1"/>
              </p:cNvSpPr>
              <p:nvPr/>
            </p:nvSpPr>
            <p:spPr bwMode="auto">
              <a:xfrm>
                <a:off x="3243" y="36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4" name="Oval 2674"/>
              <p:cNvSpPr>
                <a:spLocks noChangeArrowheads="1"/>
              </p:cNvSpPr>
              <p:nvPr/>
            </p:nvSpPr>
            <p:spPr bwMode="auto">
              <a:xfrm>
                <a:off x="3243" y="369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5" name="Oval 2675"/>
              <p:cNvSpPr>
                <a:spLocks noChangeArrowheads="1"/>
              </p:cNvSpPr>
              <p:nvPr/>
            </p:nvSpPr>
            <p:spPr bwMode="auto">
              <a:xfrm>
                <a:off x="3150" y="353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6" name="Oval 2676"/>
              <p:cNvSpPr>
                <a:spLocks noChangeArrowheads="1"/>
              </p:cNvSpPr>
              <p:nvPr/>
            </p:nvSpPr>
            <p:spPr bwMode="auto">
              <a:xfrm>
                <a:off x="3150" y="353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7" name="Oval 2677"/>
              <p:cNvSpPr>
                <a:spLocks noChangeArrowheads="1"/>
              </p:cNvSpPr>
              <p:nvPr/>
            </p:nvSpPr>
            <p:spPr bwMode="auto">
              <a:xfrm>
                <a:off x="2976" y="249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8" name="Oval 2678"/>
              <p:cNvSpPr>
                <a:spLocks noChangeArrowheads="1"/>
              </p:cNvSpPr>
              <p:nvPr/>
            </p:nvSpPr>
            <p:spPr bwMode="auto">
              <a:xfrm>
                <a:off x="2976" y="249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9" name="Oval 2679"/>
              <p:cNvSpPr>
                <a:spLocks noChangeArrowheads="1"/>
              </p:cNvSpPr>
              <p:nvPr/>
            </p:nvSpPr>
            <p:spPr bwMode="auto">
              <a:xfrm>
                <a:off x="2918" y="221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0" name="Oval 2680"/>
              <p:cNvSpPr>
                <a:spLocks noChangeArrowheads="1"/>
              </p:cNvSpPr>
              <p:nvPr/>
            </p:nvSpPr>
            <p:spPr bwMode="auto">
              <a:xfrm>
                <a:off x="2917" y="221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1" name="Oval 2681"/>
              <p:cNvSpPr>
                <a:spLocks noChangeArrowheads="1"/>
              </p:cNvSpPr>
              <p:nvPr/>
            </p:nvSpPr>
            <p:spPr bwMode="auto">
              <a:xfrm>
                <a:off x="3344" y="297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2" name="Oval 2682"/>
              <p:cNvSpPr>
                <a:spLocks noChangeArrowheads="1"/>
              </p:cNvSpPr>
              <p:nvPr/>
            </p:nvSpPr>
            <p:spPr bwMode="auto">
              <a:xfrm>
                <a:off x="3344" y="297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3" name="Oval 2683"/>
              <p:cNvSpPr>
                <a:spLocks noChangeArrowheads="1"/>
              </p:cNvSpPr>
              <p:nvPr/>
            </p:nvSpPr>
            <p:spPr bwMode="auto">
              <a:xfrm>
                <a:off x="3001" y="26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4" name="Oval 2684"/>
              <p:cNvSpPr>
                <a:spLocks noChangeArrowheads="1"/>
              </p:cNvSpPr>
              <p:nvPr/>
            </p:nvSpPr>
            <p:spPr bwMode="auto">
              <a:xfrm>
                <a:off x="3001" y="265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5" name="Oval 2685"/>
              <p:cNvSpPr>
                <a:spLocks noChangeArrowheads="1"/>
              </p:cNvSpPr>
              <p:nvPr/>
            </p:nvSpPr>
            <p:spPr bwMode="auto">
              <a:xfrm>
                <a:off x="3989" y="296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6" name="Oval 2686"/>
              <p:cNvSpPr>
                <a:spLocks noChangeArrowheads="1"/>
              </p:cNvSpPr>
              <p:nvPr/>
            </p:nvSpPr>
            <p:spPr bwMode="auto">
              <a:xfrm>
                <a:off x="3989" y="296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7" name="Oval 2687"/>
              <p:cNvSpPr>
                <a:spLocks noChangeArrowheads="1"/>
              </p:cNvSpPr>
              <p:nvPr/>
            </p:nvSpPr>
            <p:spPr bwMode="auto">
              <a:xfrm>
                <a:off x="3946" y="243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8" name="Oval 2688"/>
              <p:cNvSpPr>
                <a:spLocks noChangeArrowheads="1"/>
              </p:cNvSpPr>
              <p:nvPr/>
            </p:nvSpPr>
            <p:spPr bwMode="auto">
              <a:xfrm>
                <a:off x="3946" y="243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9" name="Oval 2689"/>
              <p:cNvSpPr>
                <a:spLocks noChangeArrowheads="1"/>
              </p:cNvSpPr>
              <p:nvPr/>
            </p:nvSpPr>
            <p:spPr bwMode="auto">
              <a:xfrm>
                <a:off x="3508" y="302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0" name="Oval 2690"/>
              <p:cNvSpPr>
                <a:spLocks noChangeArrowheads="1"/>
              </p:cNvSpPr>
              <p:nvPr/>
            </p:nvSpPr>
            <p:spPr bwMode="auto">
              <a:xfrm>
                <a:off x="3508" y="302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1" name="Oval 2691"/>
              <p:cNvSpPr>
                <a:spLocks noChangeArrowheads="1"/>
              </p:cNvSpPr>
              <p:nvPr/>
            </p:nvSpPr>
            <p:spPr bwMode="auto">
              <a:xfrm>
                <a:off x="3372" y="31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2" name="Oval 2692"/>
              <p:cNvSpPr>
                <a:spLocks noChangeArrowheads="1"/>
              </p:cNvSpPr>
              <p:nvPr/>
            </p:nvSpPr>
            <p:spPr bwMode="auto">
              <a:xfrm>
                <a:off x="3372" y="315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3" name="Oval 2693"/>
              <p:cNvSpPr>
                <a:spLocks noChangeArrowheads="1"/>
              </p:cNvSpPr>
              <p:nvPr/>
            </p:nvSpPr>
            <p:spPr bwMode="auto">
              <a:xfrm>
                <a:off x="3101" y="332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4" name="Oval 2694"/>
              <p:cNvSpPr>
                <a:spLocks noChangeArrowheads="1"/>
              </p:cNvSpPr>
              <p:nvPr/>
            </p:nvSpPr>
            <p:spPr bwMode="auto">
              <a:xfrm>
                <a:off x="3101" y="332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5" name="Oval 2695"/>
              <p:cNvSpPr>
                <a:spLocks noChangeArrowheads="1"/>
              </p:cNvSpPr>
              <p:nvPr/>
            </p:nvSpPr>
            <p:spPr bwMode="auto">
              <a:xfrm>
                <a:off x="3945" y="242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6" name="Oval 2696"/>
              <p:cNvSpPr>
                <a:spLocks noChangeArrowheads="1"/>
              </p:cNvSpPr>
              <p:nvPr/>
            </p:nvSpPr>
            <p:spPr bwMode="auto">
              <a:xfrm>
                <a:off x="3945" y="242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7" name="Oval 2697"/>
              <p:cNvSpPr>
                <a:spLocks noChangeArrowheads="1"/>
              </p:cNvSpPr>
              <p:nvPr/>
            </p:nvSpPr>
            <p:spPr bwMode="auto">
              <a:xfrm>
                <a:off x="3057" y="205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8" name="Oval 2698"/>
              <p:cNvSpPr>
                <a:spLocks noChangeArrowheads="1"/>
              </p:cNvSpPr>
              <p:nvPr/>
            </p:nvSpPr>
            <p:spPr bwMode="auto">
              <a:xfrm>
                <a:off x="3057" y="205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9" name="Oval 2699"/>
              <p:cNvSpPr>
                <a:spLocks noChangeArrowheads="1"/>
              </p:cNvSpPr>
              <p:nvPr/>
            </p:nvSpPr>
            <p:spPr bwMode="auto">
              <a:xfrm>
                <a:off x="3210" y="263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80" name="Oval 2700"/>
              <p:cNvSpPr>
                <a:spLocks noChangeArrowheads="1"/>
              </p:cNvSpPr>
              <p:nvPr/>
            </p:nvSpPr>
            <p:spPr bwMode="auto">
              <a:xfrm>
                <a:off x="3210" y="263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81" name="Oval 2701"/>
              <p:cNvSpPr>
                <a:spLocks noChangeArrowheads="1"/>
              </p:cNvSpPr>
              <p:nvPr/>
            </p:nvSpPr>
            <p:spPr bwMode="auto">
              <a:xfrm>
                <a:off x="3160" y="377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82" name="Oval 2702"/>
              <p:cNvSpPr>
                <a:spLocks noChangeArrowheads="1"/>
              </p:cNvSpPr>
              <p:nvPr/>
            </p:nvSpPr>
            <p:spPr bwMode="auto">
              <a:xfrm>
                <a:off x="3160" y="377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83" name="Oval 2703"/>
              <p:cNvSpPr>
                <a:spLocks noChangeArrowheads="1"/>
              </p:cNvSpPr>
              <p:nvPr/>
            </p:nvSpPr>
            <p:spPr bwMode="auto">
              <a:xfrm>
                <a:off x="4340" y="288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84" name="Oval 2704"/>
              <p:cNvSpPr>
                <a:spLocks noChangeArrowheads="1"/>
              </p:cNvSpPr>
              <p:nvPr/>
            </p:nvSpPr>
            <p:spPr bwMode="auto">
              <a:xfrm>
                <a:off x="4340" y="288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85" name="Oval 2705"/>
              <p:cNvSpPr>
                <a:spLocks noChangeArrowheads="1"/>
              </p:cNvSpPr>
              <p:nvPr/>
            </p:nvSpPr>
            <p:spPr bwMode="auto">
              <a:xfrm>
                <a:off x="4010" y="248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86" name="Oval 2706"/>
              <p:cNvSpPr>
                <a:spLocks noChangeArrowheads="1"/>
              </p:cNvSpPr>
              <p:nvPr/>
            </p:nvSpPr>
            <p:spPr bwMode="auto">
              <a:xfrm>
                <a:off x="4010" y="248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87" name="Oval 2707"/>
              <p:cNvSpPr>
                <a:spLocks noChangeArrowheads="1"/>
              </p:cNvSpPr>
              <p:nvPr/>
            </p:nvSpPr>
            <p:spPr bwMode="auto">
              <a:xfrm>
                <a:off x="3926" y="345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88" name="Oval 2708"/>
              <p:cNvSpPr>
                <a:spLocks noChangeArrowheads="1"/>
              </p:cNvSpPr>
              <p:nvPr/>
            </p:nvSpPr>
            <p:spPr bwMode="auto">
              <a:xfrm>
                <a:off x="3926" y="345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89" name="Oval 2709"/>
              <p:cNvSpPr>
                <a:spLocks noChangeArrowheads="1"/>
              </p:cNvSpPr>
              <p:nvPr/>
            </p:nvSpPr>
            <p:spPr bwMode="auto">
              <a:xfrm>
                <a:off x="4044" y="303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90" name="Oval 2710"/>
              <p:cNvSpPr>
                <a:spLocks noChangeArrowheads="1"/>
              </p:cNvSpPr>
              <p:nvPr/>
            </p:nvSpPr>
            <p:spPr bwMode="auto">
              <a:xfrm>
                <a:off x="4044" y="303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91" name="Oval 2711"/>
              <p:cNvSpPr>
                <a:spLocks noChangeArrowheads="1"/>
              </p:cNvSpPr>
              <p:nvPr/>
            </p:nvSpPr>
            <p:spPr bwMode="auto">
              <a:xfrm>
                <a:off x="3117" y="276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92" name="Oval 2712"/>
              <p:cNvSpPr>
                <a:spLocks noChangeArrowheads="1"/>
              </p:cNvSpPr>
              <p:nvPr/>
            </p:nvSpPr>
            <p:spPr bwMode="auto">
              <a:xfrm>
                <a:off x="3117" y="276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93" name="Oval 2713"/>
              <p:cNvSpPr>
                <a:spLocks noChangeArrowheads="1"/>
              </p:cNvSpPr>
              <p:nvPr/>
            </p:nvSpPr>
            <p:spPr bwMode="auto">
              <a:xfrm>
                <a:off x="3932" y="341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94" name="Oval 2714"/>
              <p:cNvSpPr>
                <a:spLocks noChangeArrowheads="1"/>
              </p:cNvSpPr>
              <p:nvPr/>
            </p:nvSpPr>
            <p:spPr bwMode="auto">
              <a:xfrm>
                <a:off x="3932" y="341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95" name="Oval 2715"/>
              <p:cNvSpPr>
                <a:spLocks noChangeArrowheads="1"/>
              </p:cNvSpPr>
              <p:nvPr/>
            </p:nvSpPr>
            <p:spPr bwMode="auto">
              <a:xfrm>
                <a:off x="3225" y="360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96" name="Oval 2716"/>
              <p:cNvSpPr>
                <a:spLocks noChangeArrowheads="1"/>
              </p:cNvSpPr>
              <p:nvPr/>
            </p:nvSpPr>
            <p:spPr bwMode="auto">
              <a:xfrm>
                <a:off x="3225" y="360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97" name="Oval 2717"/>
              <p:cNvSpPr>
                <a:spLocks noChangeArrowheads="1"/>
              </p:cNvSpPr>
              <p:nvPr/>
            </p:nvSpPr>
            <p:spPr bwMode="auto">
              <a:xfrm>
                <a:off x="3949" y="294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98" name="Oval 2718"/>
              <p:cNvSpPr>
                <a:spLocks noChangeArrowheads="1"/>
              </p:cNvSpPr>
              <p:nvPr/>
            </p:nvSpPr>
            <p:spPr bwMode="auto">
              <a:xfrm>
                <a:off x="3949" y="294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99" name="Oval 2719"/>
              <p:cNvSpPr>
                <a:spLocks noChangeArrowheads="1"/>
              </p:cNvSpPr>
              <p:nvPr/>
            </p:nvSpPr>
            <p:spPr bwMode="auto">
              <a:xfrm>
                <a:off x="3957" y="273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00" name="Oval 2720"/>
              <p:cNvSpPr>
                <a:spLocks noChangeArrowheads="1"/>
              </p:cNvSpPr>
              <p:nvPr/>
            </p:nvSpPr>
            <p:spPr bwMode="auto">
              <a:xfrm>
                <a:off x="3957" y="273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01" name="Oval 2721"/>
              <p:cNvSpPr>
                <a:spLocks noChangeArrowheads="1"/>
              </p:cNvSpPr>
              <p:nvPr/>
            </p:nvSpPr>
            <p:spPr bwMode="auto">
              <a:xfrm>
                <a:off x="3002" y="298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02" name="Oval 2722"/>
              <p:cNvSpPr>
                <a:spLocks noChangeArrowheads="1"/>
              </p:cNvSpPr>
              <p:nvPr/>
            </p:nvSpPr>
            <p:spPr bwMode="auto">
              <a:xfrm>
                <a:off x="3002" y="298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03" name="Oval 2723"/>
              <p:cNvSpPr>
                <a:spLocks noChangeArrowheads="1"/>
              </p:cNvSpPr>
              <p:nvPr/>
            </p:nvSpPr>
            <p:spPr bwMode="auto">
              <a:xfrm>
                <a:off x="3171" y="37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04" name="Oval 2724"/>
              <p:cNvSpPr>
                <a:spLocks noChangeArrowheads="1"/>
              </p:cNvSpPr>
              <p:nvPr/>
            </p:nvSpPr>
            <p:spPr bwMode="auto">
              <a:xfrm>
                <a:off x="3171" y="37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05" name="Oval 2725"/>
              <p:cNvSpPr>
                <a:spLocks noChangeArrowheads="1"/>
              </p:cNvSpPr>
              <p:nvPr/>
            </p:nvSpPr>
            <p:spPr bwMode="auto">
              <a:xfrm>
                <a:off x="2883" y="247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06" name="Oval 2726"/>
              <p:cNvSpPr>
                <a:spLocks noChangeArrowheads="1"/>
              </p:cNvSpPr>
              <p:nvPr/>
            </p:nvSpPr>
            <p:spPr bwMode="auto">
              <a:xfrm>
                <a:off x="2883" y="247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07" name="Oval 2727"/>
              <p:cNvSpPr>
                <a:spLocks noChangeArrowheads="1"/>
              </p:cNvSpPr>
              <p:nvPr/>
            </p:nvSpPr>
            <p:spPr bwMode="auto">
              <a:xfrm>
                <a:off x="3012" y="309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08" name="Oval 2728"/>
              <p:cNvSpPr>
                <a:spLocks noChangeArrowheads="1"/>
              </p:cNvSpPr>
              <p:nvPr/>
            </p:nvSpPr>
            <p:spPr bwMode="auto">
              <a:xfrm>
                <a:off x="3012" y="309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09" name="Oval 2729"/>
              <p:cNvSpPr>
                <a:spLocks noChangeArrowheads="1"/>
              </p:cNvSpPr>
              <p:nvPr/>
            </p:nvSpPr>
            <p:spPr bwMode="auto">
              <a:xfrm>
                <a:off x="3378" y="348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10" name="Oval 2730"/>
              <p:cNvSpPr>
                <a:spLocks noChangeArrowheads="1"/>
              </p:cNvSpPr>
              <p:nvPr/>
            </p:nvSpPr>
            <p:spPr bwMode="auto">
              <a:xfrm>
                <a:off x="3378" y="348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11" name="Oval 2731"/>
              <p:cNvSpPr>
                <a:spLocks noChangeArrowheads="1"/>
              </p:cNvSpPr>
              <p:nvPr/>
            </p:nvSpPr>
            <p:spPr bwMode="auto">
              <a:xfrm>
                <a:off x="4003" y="30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12" name="Oval 2732"/>
              <p:cNvSpPr>
                <a:spLocks noChangeArrowheads="1"/>
              </p:cNvSpPr>
              <p:nvPr/>
            </p:nvSpPr>
            <p:spPr bwMode="auto">
              <a:xfrm>
                <a:off x="4003" y="301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13" name="Oval 2733"/>
              <p:cNvSpPr>
                <a:spLocks noChangeArrowheads="1"/>
              </p:cNvSpPr>
              <p:nvPr/>
            </p:nvSpPr>
            <p:spPr bwMode="auto">
              <a:xfrm>
                <a:off x="4135" y="262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14" name="Oval 2734"/>
              <p:cNvSpPr>
                <a:spLocks noChangeArrowheads="1"/>
              </p:cNvSpPr>
              <p:nvPr/>
            </p:nvSpPr>
            <p:spPr bwMode="auto">
              <a:xfrm>
                <a:off x="4135" y="262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15" name="Oval 2735"/>
              <p:cNvSpPr>
                <a:spLocks noChangeArrowheads="1"/>
              </p:cNvSpPr>
              <p:nvPr/>
            </p:nvSpPr>
            <p:spPr bwMode="auto">
              <a:xfrm>
                <a:off x="3087" y="222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16" name="Oval 2736"/>
              <p:cNvSpPr>
                <a:spLocks noChangeArrowheads="1"/>
              </p:cNvSpPr>
              <p:nvPr/>
            </p:nvSpPr>
            <p:spPr bwMode="auto">
              <a:xfrm>
                <a:off x="3087" y="222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17" name="Oval 2737"/>
              <p:cNvSpPr>
                <a:spLocks noChangeArrowheads="1"/>
              </p:cNvSpPr>
              <p:nvPr/>
            </p:nvSpPr>
            <p:spPr bwMode="auto">
              <a:xfrm>
                <a:off x="2878" y="296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18" name="Oval 2738"/>
              <p:cNvSpPr>
                <a:spLocks noChangeArrowheads="1"/>
              </p:cNvSpPr>
              <p:nvPr/>
            </p:nvSpPr>
            <p:spPr bwMode="auto">
              <a:xfrm>
                <a:off x="2878" y="296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19" name="Oval 2739"/>
              <p:cNvSpPr>
                <a:spLocks noChangeArrowheads="1"/>
              </p:cNvSpPr>
              <p:nvPr/>
            </p:nvSpPr>
            <p:spPr bwMode="auto">
              <a:xfrm>
                <a:off x="3784" y="306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20" name="Oval 2740"/>
              <p:cNvSpPr>
                <a:spLocks noChangeArrowheads="1"/>
              </p:cNvSpPr>
              <p:nvPr/>
            </p:nvSpPr>
            <p:spPr bwMode="auto">
              <a:xfrm>
                <a:off x="3784" y="306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21" name="Oval 2741"/>
              <p:cNvSpPr>
                <a:spLocks noChangeArrowheads="1"/>
              </p:cNvSpPr>
              <p:nvPr/>
            </p:nvSpPr>
            <p:spPr bwMode="auto">
              <a:xfrm>
                <a:off x="3204" y="328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22" name="Oval 2742"/>
              <p:cNvSpPr>
                <a:spLocks noChangeArrowheads="1"/>
              </p:cNvSpPr>
              <p:nvPr/>
            </p:nvSpPr>
            <p:spPr bwMode="auto">
              <a:xfrm>
                <a:off x="3204" y="328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23" name="Oval 2743"/>
              <p:cNvSpPr>
                <a:spLocks noChangeArrowheads="1"/>
              </p:cNvSpPr>
              <p:nvPr/>
            </p:nvSpPr>
            <p:spPr bwMode="auto">
              <a:xfrm>
                <a:off x="3976" y="248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24" name="Oval 2744"/>
              <p:cNvSpPr>
                <a:spLocks noChangeArrowheads="1"/>
              </p:cNvSpPr>
              <p:nvPr/>
            </p:nvSpPr>
            <p:spPr bwMode="auto">
              <a:xfrm>
                <a:off x="3976" y="248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25" name="Oval 2745"/>
              <p:cNvSpPr>
                <a:spLocks noChangeArrowheads="1"/>
              </p:cNvSpPr>
              <p:nvPr/>
            </p:nvSpPr>
            <p:spPr bwMode="auto">
              <a:xfrm>
                <a:off x="4046" y="325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26" name="Oval 2746"/>
              <p:cNvSpPr>
                <a:spLocks noChangeArrowheads="1"/>
              </p:cNvSpPr>
              <p:nvPr/>
            </p:nvSpPr>
            <p:spPr bwMode="auto">
              <a:xfrm>
                <a:off x="4046" y="325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27" name="Oval 2747"/>
              <p:cNvSpPr>
                <a:spLocks noChangeArrowheads="1"/>
              </p:cNvSpPr>
              <p:nvPr/>
            </p:nvSpPr>
            <p:spPr bwMode="auto">
              <a:xfrm>
                <a:off x="3909" y="341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28" name="Oval 2748"/>
              <p:cNvSpPr>
                <a:spLocks noChangeArrowheads="1"/>
              </p:cNvSpPr>
              <p:nvPr/>
            </p:nvSpPr>
            <p:spPr bwMode="auto">
              <a:xfrm>
                <a:off x="3909" y="341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29" name="Oval 2749"/>
              <p:cNvSpPr>
                <a:spLocks noChangeArrowheads="1"/>
              </p:cNvSpPr>
              <p:nvPr/>
            </p:nvSpPr>
            <p:spPr bwMode="auto">
              <a:xfrm>
                <a:off x="3213" y="257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30" name="Oval 2750"/>
              <p:cNvSpPr>
                <a:spLocks noChangeArrowheads="1"/>
              </p:cNvSpPr>
              <p:nvPr/>
            </p:nvSpPr>
            <p:spPr bwMode="auto">
              <a:xfrm>
                <a:off x="3213" y="257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31" name="Oval 2751"/>
              <p:cNvSpPr>
                <a:spLocks noChangeArrowheads="1"/>
              </p:cNvSpPr>
              <p:nvPr/>
            </p:nvSpPr>
            <p:spPr bwMode="auto">
              <a:xfrm>
                <a:off x="2956" y="234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32" name="Oval 2752"/>
              <p:cNvSpPr>
                <a:spLocks noChangeArrowheads="1"/>
              </p:cNvSpPr>
              <p:nvPr/>
            </p:nvSpPr>
            <p:spPr bwMode="auto">
              <a:xfrm>
                <a:off x="2956" y="234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33" name="Oval 2753"/>
              <p:cNvSpPr>
                <a:spLocks noChangeArrowheads="1"/>
              </p:cNvSpPr>
              <p:nvPr/>
            </p:nvSpPr>
            <p:spPr bwMode="auto">
              <a:xfrm>
                <a:off x="3215" y="263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34" name="Oval 2754"/>
              <p:cNvSpPr>
                <a:spLocks noChangeArrowheads="1"/>
              </p:cNvSpPr>
              <p:nvPr/>
            </p:nvSpPr>
            <p:spPr bwMode="auto">
              <a:xfrm>
                <a:off x="3215" y="263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35" name="Oval 2755"/>
              <p:cNvSpPr>
                <a:spLocks noChangeArrowheads="1"/>
              </p:cNvSpPr>
              <p:nvPr/>
            </p:nvSpPr>
            <p:spPr bwMode="auto">
              <a:xfrm>
                <a:off x="4250" y="282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36" name="Oval 2756"/>
              <p:cNvSpPr>
                <a:spLocks noChangeArrowheads="1"/>
              </p:cNvSpPr>
              <p:nvPr/>
            </p:nvSpPr>
            <p:spPr bwMode="auto">
              <a:xfrm>
                <a:off x="4250" y="282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37" name="Oval 2757"/>
              <p:cNvSpPr>
                <a:spLocks noChangeArrowheads="1"/>
              </p:cNvSpPr>
              <p:nvPr/>
            </p:nvSpPr>
            <p:spPr bwMode="auto">
              <a:xfrm>
                <a:off x="3988" y="293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38" name="Oval 2758"/>
              <p:cNvSpPr>
                <a:spLocks noChangeArrowheads="1"/>
              </p:cNvSpPr>
              <p:nvPr/>
            </p:nvSpPr>
            <p:spPr bwMode="auto">
              <a:xfrm>
                <a:off x="3987" y="293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39" name="Oval 2759"/>
              <p:cNvSpPr>
                <a:spLocks noChangeArrowheads="1"/>
              </p:cNvSpPr>
              <p:nvPr/>
            </p:nvSpPr>
            <p:spPr bwMode="auto">
              <a:xfrm>
                <a:off x="3980" y="252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40" name="Oval 2760"/>
              <p:cNvSpPr>
                <a:spLocks noChangeArrowheads="1"/>
              </p:cNvSpPr>
              <p:nvPr/>
            </p:nvSpPr>
            <p:spPr bwMode="auto">
              <a:xfrm>
                <a:off x="3980" y="252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41" name="Oval 2761"/>
              <p:cNvSpPr>
                <a:spLocks noChangeArrowheads="1"/>
              </p:cNvSpPr>
              <p:nvPr/>
            </p:nvSpPr>
            <p:spPr bwMode="auto">
              <a:xfrm>
                <a:off x="4346" y="277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42" name="Oval 2762"/>
              <p:cNvSpPr>
                <a:spLocks noChangeArrowheads="1"/>
              </p:cNvSpPr>
              <p:nvPr/>
            </p:nvSpPr>
            <p:spPr bwMode="auto">
              <a:xfrm>
                <a:off x="4346" y="277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43" name="Oval 2763"/>
              <p:cNvSpPr>
                <a:spLocks noChangeArrowheads="1"/>
              </p:cNvSpPr>
              <p:nvPr/>
            </p:nvSpPr>
            <p:spPr bwMode="auto">
              <a:xfrm>
                <a:off x="2899" y="221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44" name="Oval 2764"/>
              <p:cNvSpPr>
                <a:spLocks noChangeArrowheads="1"/>
              </p:cNvSpPr>
              <p:nvPr/>
            </p:nvSpPr>
            <p:spPr bwMode="auto">
              <a:xfrm>
                <a:off x="2899" y="221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45" name="Oval 2765"/>
              <p:cNvSpPr>
                <a:spLocks noChangeArrowheads="1"/>
              </p:cNvSpPr>
              <p:nvPr/>
            </p:nvSpPr>
            <p:spPr bwMode="auto">
              <a:xfrm>
                <a:off x="4425" y="284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46" name="Oval 2766"/>
              <p:cNvSpPr>
                <a:spLocks noChangeArrowheads="1"/>
              </p:cNvSpPr>
              <p:nvPr/>
            </p:nvSpPr>
            <p:spPr bwMode="auto">
              <a:xfrm>
                <a:off x="4425" y="284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47" name="Oval 2767"/>
              <p:cNvSpPr>
                <a:spLocks noChangeArrowheads="1"/>
              </p:cNvSpPr>
              <p:nvPr/>
            </p:nvSpPr>
            <p:spPr bwMode="auto">
              <a:xfrm>
                <a:off x="2861" y="288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48" name="Oval 2768"/>
              <p:cNvSpPr>
                <a:spLocks noChangeArrowheads="1"/>
              </p:cNvSpPr>
              <p:nvPr/>
            </p:nvSpPr>
            <p:spPr bwMode="auto">
              <a:xfrm>
                <a:off x="2861" y="288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49" name="Oval 2769"/>
              <p:cNvSpPr>
                <a:spLocks noChangeArrowheads="1"/>
              </p:cNvSpPr>
              <p:nvPr/>
            </p:nvSpPr>
            <p:spPr bwMode="auto">
              <a:xfrm>
                <a:off x="3208" y="373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50" name="Oval 2770"/>
              <p:cNvSpPr>
                <a:spLocks noChangeArrowheads="1"/>
              </p:cNvSpPr>
              <p:nvPr/>
            </p:nvSpPr>
            <p:spPr bwMode="auto">
              <a:xfrm>
                <a:off x="3208" y="373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51" name="Oval 2771"/>
              <p:cNvSpPr>
                <a:spLocks noChangeArrowheads="1"/>
              </p:cNvSpPr>
              <p:nvPr/>
            </p:nvSpPr>
            <p:spPr bwMode="auto">
              <a:xfrm>
                <a:off x="3646" y="278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52" name="Oval 2772"/>
              <p:cNvSpPr>
                <a:spLocks noChangeArrowheads="1"/>
              </p:cNvSpPr>
              <p:nvPr/>
            </p:nvSpPr>
            <p:spPr bwMode="auto">
              <a:xfrm>
                <a:off x="3646" y="278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53" name="Oval 2773"/>
              <p:cNvSpPr>
                <a:spLocks noChangeArrowheads="1"/>
              </p:cNvSpPr>
              <p:nvPr/>
            </p:nvSpPr>
            <p:spPr bwMode="auto">
              <a:xfrm>
                <a:off x="4011" y="278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54" name="Oval 2774"/>
              <p:cNvSpPr>
                <a:spLocks noChangeArrowheads="1"/>
              </p:cNvSpPr>
              <p:nvPr/>
            </p:nvSpPr>
            <p:spPr bwMode="auto">
              <a:xfrm>
                <a:off x="4011" y="278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55" name="Oval 2775"/>
              <p:cNvSpPr>
                <a:spLocks noChangeArrowheads="1"/>
              </p:cNvSpPr>
              <p:nvPr/>
            </p:nvSpPr>
            <p:spPr bwMode="auto">
              <a:xfrm>
                <a:off x="4430" y="284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56" name="Oval 2776"/>
              <p:cNvSpPr>
                <a:spLocks noChangeArrowheads="1"/>
              </p:cNvSpPr>
              <p:nvPr/>
            </p:nvSpPr>
            <p:spPr bwMode="auto">
              <a:xfrm>
                <a:off x="4430" y="284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57" name="Oval 2777"/>
              <p:cNvSpPr>
                <a:spLocks noChangeArrowheads="1"/>
              </p:cNvSpPr>
              <p:nvPr/>
            </p:nvSpPr>
            <p:spPr bwMode="auto">
              <a:xfrm>
                <a:off x="3115" y="293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58" name="Oval 2778"/>
              <p:cNvSpPr>
                <a:spLocks noChangeArrowheads="1"/>
              </p:cNvSpPr>
              <p:nvPr/>
            </p:nvSpPr>
            <p:spPr bwMode="auto">
              <a:xfrm>
                <a:off x="3115" y="293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59" name="Oval 2779"/>
              <p:cNvSpPr>
                <a:spLocks noChangeArrowheads="1"/>
              </p:cNvSpPr>
              <p:nvPr/>
            </p:nvSpPr>
            <p:spPr bwMode="auto">
              <a:xfrm>
                <a:off x="3966" y="244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60" name="Oval 2780"/>
              <p:cNvSpPr>
                <a:spLocks noChangeArrowheads="1"/>
              </p:cNvSpPr>
              <p:nvPr/>
            </p:nvSpPr>
            <p:spPr bwMode="auto">
              <a:xfrm>
                <a:off x="3966" y="244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61" name="Oval 2781"/>
              <p:cNvSpPr>
                <a:spLocks noChangeArrowheads="1"/>
              </p:cNvSpPr>
              <p:nvPr/>
            </p:nvSpPr>
            <p:spPr bwMode="auto">
              <a:xfrm>
                <a:off x="4380" y="289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62" name="Oval 2782"/>
              <p:cNvSpPr>
                <a:spLocks noChangeArrowheads="1"/>
              </p:cNvSpPr>
              <p:nvPr/>
            </p:nvSpPr>
            <p:spPr bwMode="auto">
              <a:xfrm>
                <a:off x="4380" y="289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63" name="Oval 2783"/>
              <p:cNvSpPr>
                <a:spLocks noChangeArrowheads="1"/>
              </p:cNvSpPr>
              <p:nvPr/>
            </p:nvSpPr>
            <p:spPr bwMode="auto">
              <a:xfrm>
                <a:off x="3061" y="2170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64" name="Oval 2784"/>
              <p:cNvSpPr>
                <a:spLocks noChangeArrowheads="1"/>
              </p:cNvSpPr>
              <p:nvPr/>
            </p:nvSpPr>
            <p:spPr bwMode="auto">
              <a:xfrm>
                <a:off x="3061" y="2170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65" name="Oval 2785"/>
              <p:cNvSpPr>
                <a:spLocks noChangeArrowheads="1"/>
              </p:cNvSpPr>
              <p:nvPr/>
            </p:nvSpPr>
            <p:spPr bwMode="auto">
              <a:xfrm>
                <a:off x="3514" y="303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66" name="Oval 2786"/>
              <p:cNvSpPr>
                <a:spLocks noChangeArrowheads="1"/>
              </p:cNvSpPr>
              <p:nvPr/>
            </p:nvSpPr>
            <p:spPr bwMode="auto">
              <a:xfrm>
                <a:off x="3514" y="303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67" name="Oval 2787"/>
              <p:cNvSpPr>
                <a:spLocks noChangeArrowheads="1"/>
              </p:cNvSpPr>
              <p:nvPr/>
            </p:nvSpPr>
            <p:spPr bwMode="auto">
              <a:xfrm>
                <a:off x="3431" y="333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68" name="Oval 2788"/>
              <p:cNvSpPr>
                <a:spLocks noChangeArrowheads="1"/>
              </p:cNvSpPr>
              <p:nvPr/>
            </p:nvSpPr>
            <p:spPr bwMode="auto">
              <a:xfrm>
                <a:off x="3431" y="333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69" name="Oval 2789"/>
              <p:cNvSpPr>
                <a:spLocks noChangeArrowheads="1"/>
              </p:cNvSpPr>
              <p:nvPr/>
            </p:nvSpPr>
            <p:spPr bwMode="auto">
              <a:xfrm>
                <a:off x="4381" y="292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70" name="Oval 2790"/>
              <p:cNvSpPr>
                <a:spLocks noChangeArrowheads="1"/>
              </p:cNvSpPr>
              <p:nvPr/>
            </p:nvSpPr>
            <p:spPr bwMode="auto">
              <a:xfrm>
                <a:off x="4381" y="292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71" name="Oval 2791"/>
              <p:cNvSpPr>
                <a:spLocks noChangeArrowheads="1"/>
              </p:cNvSpPr>
              <p:nvPr/>
            </p:nvSpPr>
            <p:spPr bwMode="auto">
              <a:xfrm>
                <a:off x="3305" y="315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72" name="Oval 2792"/>
              <p:cNvSpPr>
                <a:spLocks noChangeArrowheads="1"/>
              </p:cNvSpPr>
              <p:nvPr/>
            </p:nvSpPr>
            <p:spPr bwMode="auto">
              <a:xfrm>
                <a:off x="3305" y="315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73" name="Oval 2793"/>
              <p:cNvSpPr>
                <a:spLocks noChangeArrowheads="1"/>
              </p:cNvSpPr>
              <p:nvPr/>
            </p:nvSpPr>
            <p:spPr bwMode="auto">
              <a:xfrm>
                <a:off x="2898" y="264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74" name="Oval 2794"/>
              <p:cNvSpPr>
                <a:spLocks noChangeArrowheads="1"/>
              </p:cNvSpPr>
              <p:nvPr/>
            </p:nvSpPr>
            <p:spPr bwMode="auto">
              <a:xfrm>
                <a:off x="2898" y="264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75" name="Oval 2795"/>
              <p:cNvSpPr>
                <a:spLocks noChangeArrowheads="1"/>
              </p:cNvSpPr>
              <p:nvPr/>
            </p:nvSpPr>
            <p:spPr bwMode="auto">
              <a:xfrm>
                <a:off x="4289" y="291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76" name="Oval 2796"/>
              <p:cNvSpPr>
                <a:spLocks noChangeArrowheads="1"/>
              </p:cNvSpPr>
              <p:nvPr/>
            </p:nvSpPr>
            <p:spPr bwMode="auto">
              <a:xfrm>
                <a:off x="4289" y="291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77" name="Oval 2797"/>
              <p:cNvSpPr>
                <a:spLocks noChangeArrowheads="1"/>
              </p:cNvSpPr>
              <p:nvPr/>
            </p:nvSpPr>
            <p:spPr bwMode="auto">
              <a:xfrm>
                <a:off x="3176" y="290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78" name="Oval 2798"/>
              <p:cNvSpPr>
                <a:spLocks noChangeArrowheads="1"/>
              </p:cNvSpPr>
              <p:nvPr/>
            </p:nvSpPr>
            <p:spPr bwMode="auto">
              <a:xfrm>
                <a:off x="3176" y="290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79" name="Oval 2799"/>
              <p:cNvSpPr>
                <a:spLocks noChangeArrowheads="1"/>
              </p:cNvSpPr>
              <p:nvPr/>
            </p:nvSpPr>
            <p:spPr bwMode="auto">
              <a:xfrm>
                <a:off x="4373" y="278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80" name="Oval 2800"/>
              <p:cNvSpPr>
                <a:spLocks noChangeArrowheads="1"/>
              </p:cNvSpPr>
              <p:nvPr/>
            </p:nvSpPr>
            <p:spPr bwMode="auto">
              <a:xfrm>
                <a:off x="4373" y="278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81" name="Oval 2801"/>
              <p:cNvSpPr>
                <a:spLocks noChangeArrowheads="1"/>
              </p:cNvSpPr>
              <p:nvPr/>
            </p:nvSpPr>
            <p:spPr bwMode="auto">
              <a:xfrm>
                <a:off x="3026" y="323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82" name="Oval 2802"/>
              <p:cNvSpPr>
                <a:spLocks noChangeArrowheads="1"/>
              </p:cNvSpPr>
              <p:nvPr/>
            </p:nvSpPr>
            <p:spPr bwMode="auto">
              <a:xfrm>
                <a:off x="3026" y="323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83" name="Oval 2803"/>
              <p:cNvSpPr>
                <a:spLocks noChangeArrowheads="1"/>
              </p:cNvSpPr>
              <p:nvPr/>
            </p:nvSpPr>
            <p:spPr bwMode="auto">
              <a:xfrm>
                <a:off x="3673" y="273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84" name="Oval 2804"/>
              <p:cNvSpPr>
                <a:spLocks noChangeArrowheads="1"/>
              </p:cNvSpPr>
              <p:nvPr/>
            </p:nvSpPr>
            <p:spPr bwMode="auto">
              <a:xfrm>
                <a:off x="3673" y="273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85" name="Oval 2805"/>
              <p:cNvSpPr>
                <a:spLocks noChangeArrowheads="1"/>
              </p:cNvSpPr>
              <p:nvPr/>
            </p:nvSpPr>
            <p:spPr bwMode="auto">
              <a:xfrm>
                <a:off x="3273" y="272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86" name="Oval 2806"/>
              <p:cNvSpPr>
                <a:spLocks noChangeArrowheads="1"/>
              </p:cNvSpPr>
              <p:nvPr/>
            </p:nvSpPr>
            <p:spPr bwMode="auto">
              <a:xfrm>
                <a:off x="3273" y="272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87" name="Oval 2807"/>
              <p:cNvSpPr>
                <a:spLocks noChangeArrowheads="1"/>
              </p:cNvSpPr>
              <p:nvPr/>
            </p:nvSpPr>
            <p:spPr bwMode="auto">
              <a:xfrm>
                <a:off x="4157" y="283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88" name="Oval 2808"/>
              <p:cNvSpPr>
                <a:spLocks noChangeArrowheads="1"/>
              </p:cNvSpPr>
              <p:nvPr/>
            </p:nvSpPr>
            <p:spPr bwMode="auto">
              <a:xfrm>
                <a:off x="4157" y="2837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89" name="Oval 2809"/>
              <p:cNvSpPr>
                <a:spLocks noChangeArrowheads="1"/>
              </p:cNvSpPr>
              <p:nvPr/>
            </p:nvSpPr>
            <p:spPr bwMode="auto">
              <a:xfrm>
                <a:off x="3361" y="302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90" name="Oval 2810"/>
              <p:cNvSpPr>
                <a:spLocks noChangeArrowheads="1"/>
              </p:cNvSpPr>
              <p:nvPr/>
            </p:nvSpPr>
            <p:spPr bwMode="auto">
              <a:xfrm>
                <a:off x="3361" y="302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91" name="Oval 2811"/>
              <p:cNvSpPr>
                <a:spLocks noChangeArrowheads="1"/>
              </p:cNvSpPr>
              <p:nvPr/>
            </p:nvSpPr>
            <p:spPr bwMode="auto">
              <a:xfrm>
                <a:off x="2976" y="278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92" name="Oval 2812"/>
              <p:cNvSpPr>
                <a:spLocks noChangeArrowheads="1"/>
              </p:cNvSpPr>
              <p:nvPr/>
            </p:nvSpPr>
            <p:spPr bwMode="auto">
              <a:xfrm>
                <a:off x="2976" y="278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93" name="Oval 2813"/>
              <p:cNvSpPr>
                <a:spLocks noChangeArrowheads="1"/>
              </p:cNvSpPr>
              <p:nvPr/>
            </p:nvSpPr>
            <p:spPr bwMode="auto">
              <a:xfrm>
                <a:off x="3007" y="314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94" name="Oval 2814"/>
              <p:cNvSpPr>
                <a:spLocks noChangeArrowheads="1"/>
              </p:cNvSpPr>
              <p:nvPr/>
            </p:nvSpPr>
            <p:spPr bwMode="auto">
              <a:xfrm>
                <a:off x="3007" y="314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95" name="Oval 2815"/>
              <p:cNvSpPr>
                <a:spLocks noChangeArrowheads="1"/>
              </p:cNvSpPr>
              <p:nvPr/>
            </p:nvSpPr>
            <p:spPr bwMode="auto">
              <a:xfrm>
                <a:off x="4271" y="291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96" name="Oval 2816"/>
              <p:cNvSpPr>
                <a:spLocks noChangeArrowheads="1"/>
              </p:cNvSpPr>
              <p:nvPr/>
            </p:nvSpPr>
            <p:spPr bwMode="auto">
              <a:xfrm>
                <a:off x="4271" y="291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97" name="Oval 2817"/>
              <p:cNvSpPr>
                <a:spLocks noChangeArrowheads="1"/>
              </p:cNvSpPr>
              <p:nvPr/>
            </p:nvSpPr>
            <p:spPr bwMode="auto">
              <a:xfrm>
                <a:off x="3159" y="264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1" name="Group 3019"/>
            <p:cNvGrpSpPr>
              <a:grpSpLocks/>
            </p:cNvGrpSpPr>
            <p:nvPr/>
          </p:nvGrpSpPr>
          <p:grpSpPr bwMode="auto">
            <a:xfrm>
              <a:off x="2875" y="2065"/>
              <a:ext cx="1623" cy="1747"/>
              <a:chOff x="2875" y="2065"/>
              <a:chExt cx="1623" cy="1747"/>
            </a:xfrm>
            <a:grpFill/>
          </p:grpSpPr>
          <p:sp>
            <p:nvSpPr>
              <p:cNvPr id="6898" name="Oval 2819"/>
              <p:cNvSpPr>
                <a:spLocks noChangeArrowheads="1"/>
              </p:cNvSpPr>
              <p:nvPr/>
            </p:nvSpPr>
            <p:spPr bwMode="auto">
              <a:xfrm>
                <a:off x="3159" y="264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99" name="Oval 2820"/>
              <p:cNvSpPr>
                <a:spLocks noChangeArrowheads="1"/>
              </p:cNvSpPr>
              <p:nvPr/>
            </p:nvSpPr>
            <p:spPr bwMode="auto">
              <a:xfrm>
                <a:off x="3010" y="367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00" name="Oval 2821"/>
              <p:cNvSpPr>
                <a:spLocks noChangeArrowheads="1"/>
              </p:cNvSpPr>
              <p:nvPr/>
            </p:nvSpPr>
            <p:spPr bwMode="auto">
              <a:xfrm>
                <a:off x="3010" y="367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01" name="Oval 2822"/>
              <p:cNvSpPr>
                <a:spLocks noChangeArrowheads="1"/>
              </p:cNvSpPr>
              <p:nvPr/>
            </p:nvSpPr>
            <p:spPr bwMode="auto">
              <a:xfrm>
                <a:off x="2875" y="276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02" name="Oval 2823"/>
              <p:cNvSpPr>
                <a:spLocks noChangeArrowheads="1"/>
              </p:cNvSpPr>
              <p:nvPr/>
            </p:nvSpPr>
            <p:spPr bwMode="auto">
              <a:xfrm>
                <a:off x="2875" y="276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03" name="Oval 2824"/>
              <p:cNvSpPr>
                <a:spLocks noChangeArrowheads="1"/>
              </p:cNvSpPr>
              <p:nvPr/>
            </p:nvSpPr>
            <p:spPr bwMode="auto">
              <a:xfrm>
                <a:off x="4092" y="254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04" name="Oval 2825"/>
              <p:cNvSpPr>
                <a:spLocks noChangeArrowheads="1"/>
              </p:cNvSpPr>
              <p:nvPr/>
            </p:nvSpPr>
            <p:spPr bwMode="auto">
              <a:xfrm>
                <a:off x="4092" y="254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05" name="Oval 2826"/>
              <p:cNvSpPr>
                <a:spLocks noChangeArrowheads="1"/>
              </p:cNvSpPr>
              <p:nvPr/>
            </p:nvSpPr>
            <p:spPr bwMode="auto">
              <a:xfrm>
                <a:off x="4030" y="302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06" name="Oval 2827"/>
              <p:cNvSpPr>
                <a:spLocks noChangeArrowheads="1"/>
              </p:cNvSpPr>
              <p:nvPr/>
            </p:nvSpPr>
            <p:spPr bwMode="auto">
              <a:xfrm>
                <a:off x="4030" y="302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07" name="Oval 2828"/>
              <p:cNvSpPr>
                <a:spLocks noChangeArrowheads="1"/>
              </p:cNvSpPr>
              <p:nvPr/>
            </p:nvSpPr>
            <p:spPr bwMode="auto">
              <a:xfrm>
                <a:off x="3959" y="243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08" name="Oval 2829"/>
              <p:cNvSpPr>
                <a:spLocks noChangeArrowheads="1"/>
              </p:cNvSpPr>
              <p:nvPr/>
            </p:nvSpPr>
            <p:spPr bwMode="auto">
              <a:xfrm>
                <a:off x="3959" y="243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09" name="Oval 2830"/>
              <p:cNvSpPr>
                <a:spLocks noChangeArrowheads="1"/>
              </p:cNvSpPr>
              <p:nvPr/>
            </p:nvSpPr>
            <p:spPr bwMode="auto">
              <a:xfrm>
                <a:off x="4255" y="293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10" name="Oval 2831"/>
              <p:cNvSpPr>
                <a:spLocks noChangeArrowheads="1"/>
              </p:cNvSpPr>
              <p:nvPr/>
            </p:nvSpPr>
            <p:spPr bwMode="auto">
              <a:xfrm>
                <a:off x="4255" y="293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11" name="Oval 2832"/>
              <p:cNvSpPr>
                <a:spLocks noChangeArrowheads="1"/>
              </p:cNvSpPr>
              <p:nvPr/>
            </p:nvSpPr>
            <p:spPr bwMode="auto">
              <a:xfrm>
                <a:off x="4431" y="287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12" name="Oval 2833"/>
              <p:cNvSpPr>
                <a:spLocks noChangeArrowheads="1"/>
              </p:cNvSpPr>
              <p:nvPr/>
            </p:nvSpPr>
            <p:spPr bwMode="auto">
              <a:xfrm>
                <a:off x="4431" y="287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13" name="Oval 2834"/>
              <p:cNvSpPr>
                <a:spLocks noChangeArrowheads="1"/>
              </p:cNvSpPr>
              <p:nvPr/>
            </p:nvSpPr>
            <p:spPr bwMode="auto">
              <a:xfrm>
                <a:off x="3143" y="259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14" name="Oval 2835"/>
              <p:cNvSpPr>
                <a:spLocks noChangeArrowheads="1"/>
              </p:cNvSpPr>
              <p:nvPr/>
            </p:nvSpPr>
            <p:spPr bwMode="auto">
              <a:xfrm>
                <a:off x="3143" y="259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15" name="Oval 2836"/>
              <p:cNvSpPr>
                <a:spLocks noChangeArrowheads="1"/>
              </p:cNvSpPr>
              <p:nvPr/>
            </p:nvSpPr>
            <p:spPr bwMode="auto">
              <a:xfrm>
                <a:off x="3163" y="314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16" name="Oval 2837"/>
              <p:cNvSpPr>
                <a:spLocks noChangeArrowheads="1"/>
              </p:cNvSpPr>
              <p:nvPr/>
            </p:nvSpPr>
            <p:spPr bwMode="auto">
              <a:xfrm>
                <a:off x="3163" y="314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17" name="Oval 2838"/>
              <p:cNvSpPr>
                <a:spLocks noChangeArrowheads="1"/>
              </p:cNvSpPr>
              <p:nvPr/>
            </p:nvSpPr>
            <p:spPr bwMode="auto">
              <a:xfrm>
                <a:off x="3927" y="243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18" name="Oval 2839"/>
              <p:cNvSpPr>
                <a:spLocks noChangeArrowheads="1"/>
              </p:cNvSpPr>
              <p:nvPr/>
            </p:nvSpPr>
            <p:spPr bwMode="auto">
              <a:xfrm>
                <a:off x="3927" y="243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19" name="Oval 2840"/>
              <p:cNvSpPr>
                <a:spLocks noChangeArrowheads="1"/>
              </p:cNvSpPr>
              <p:nvPr/>
            </p:nvSpPr>
            <p:spPr bwMode="auto">
              <a:xfrm>
                <a:off x="3927" y="240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20" name="Oval 2841"/>
              <p:cNvSpPr>
                <a:spLocks noChangeArrowheads="1"/>
              </p:cNvSpPr>
              <p:nvPr/>
            </p:nvSpPr>
            <p:spPr bwMode="auto">
              <a:xfrm>
                <a:off x="3927" y="240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21" name="Oval 2842"/>
              <p:cNvSpPr>
                <a:spLocks noChangeArrowheads="1"/>
              </p:cNvSpPr>
              <p:nvPr/>
            </p:nvSpPr>
            <p:spPr bwMode="auto">
              <a:xfrm>
                <a:off x="2981" y="224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22" name="Oval 2843"/>
              <p:cNvSpPr>
                <a:spLocks noChangeArrowheads="1"/>
              </p:cNvSpPr>
              <p:nvPr/>
            </p:nvSpPr>
            <p:spPr bwMode="auto">
              <a:xfrm>
                <a:off x="2981" y="224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23" name="Oval 2844"/>
              <p:cNvSpPr>
                <a:spLocks noChangeArrowheads="1"/>
              </p:cNvSpPr>
              <p:nvPr/>
            </p:nvSpPr>
            <p:spPr bwMode="auto">
              <a:xfrm>
                <a:off x="3963" y="248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24" name="Oval 2845"/>
              <p:cNvSpPr>
                <a:spLocks noChangeArrowheads="1"/>
              </p:cNvSpPr>
              <p:nvPr/>
            </p:nvSpPr>
            <p:spPr bwMode="auto">
              <a:xfrm>
                <a:off x="3963" y="248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25" name="Oval 2846"/>
              <p:cNvSpPr>
                <a:spLocks noChangeArrowheads="1"/>
              </p:cNvSpPr>
              <p:nvPr/>
            </p:nvSpPr>
            <p:spPr bwMode="auto">
              <a:xfrm>
                <a:off x="4281" y="30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26" name="Oval 2847"/>
              <p:cNvSpPr>
                <a:spLocks noChangeArrowheads="1"/>
              </p:cNvSpPr>
              <p:nvPr/>
            </p:nvSpPr>
            <p:spPr bwMode="auto">
              <a:xfrm>
                <a:off x="4281" y="30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27" name="Oval 2848"/>
              <p:cNvSpPr>
                <a:spLocks noChangeArrowheads="1"/>
              </p:cNvSpPr>
              <p:nvPr/>
            </p:nvSpPr>
            <p:spPr bwMode="auto">
              <a:xfrm>
                <a:off x="3171" y="296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28" name="Oval 2849"/>
              <p:cNvSpPr>
                <a:spLocks noChangeArrowheads="1"/>
              </p:cNvSpPr>
              <p:nvPr/>
            </p:nvSpPr>
            <p:spPr bwMode="auto">
              <a:xfrm>
                <a:off x="3171" y="296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29" name="Oval 2850"/>
              <p:cNvSpPr>
                <a:spLocks noChangeArrowheads="1"/>
              </p:cNvSpPr>
              <p:nvPr/>
            </p:nvSpPr>
            <p:spPr bwMode="auto">
              <a:xfrm>
                <a:off x="3070" y="329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30" name="Oval 2851"/>
              <p:cNvSpPr>
                <a:spLocks noChangeArrowheads="1"/>
              </p:cNvSpPr>
              <p:nvPr/>
            </p:nvSpPr>
            <p:spPr bwMode="auto">
              <a:xfrm>
                <a:off x="3070" y="329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31" name="Oval 2852"/>
              <p:cNvSpPr>
                <a:spLocks noChangeArrowheads="1"/>
              </p:cNvSpPr>
              <p:nvPr/>
            </p:nvSpPr>
            <p:spPr bwMode="auto">
              <a:xfrm>
                <a:off x="3183" y="324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32" name="Oval 2853"/>
              <p:cNvSpPr>
                <a:spLocks noChangeArrowheads="1"/>
              </p:cNvSpPr>
              <p:nvPr/>
            </p:nvSpPr>
            <p:spPr bwMode="auto">
              <a:xfrm>
                <a:off x="3183" y="324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33" name="Oval 2854"/>
              <p:cNvSpPr>
                <a:spLocks noChangeArrowheads="1"/>
              </p:cNvSpPr>
              <p:nvPr/>
            </p:nvSpPr>
            <p:spPr bwMode="auto">
              <a:xfrm>
                <a:off x="4002" y="331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34" name="Oval 2855"/>
              <p:cNvSpPr>
                <a:spLocks noChangeArrowheads="1"/>
              </p:cNvSpPr>
              <p:nvPr/>
            </p:nvSpPr>
            <p:spPr bwMode="auto">
              <a:xfrm>
                <a:off x="4002" y="331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35" name="Oval 2856"/>
              <p:cNvSpPr>
                <a:spLocks noChangeArrowheads="1"/>
              </p:cNvSpPr>
              <p:nvPr/>
            </p:nvSpPr>
            <p:spPr bwMode="auto">
              <a:xfrm>
                <a:off x="3197" y="372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36" name="Oval 2857"/>
              <p:cNvSpPr>
                <a:spLocks noChangeArrowheads="1"/>
              </p:cNvSpPr>
              <p:nvPr/>
            </p:nvSpPr>
            <p:spPr bwMode="auto">
              <a:xfrm>
                <a:off x="3197" y="372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37" name="Oval 2858"/>
              <p:cNvSpPr>
                <a:spLocks noChangeArrowheads="1"/>
              </p:cNvSpPr>
              <p:nvPr/>
            </p:nvSpPr>
            <p:spPr bwMode="auto">
              <a:xfrm>
                <a:off x="3250" y="351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38" name="Oval 2859"/>
              <p:cNvSpPr>
                <a:spLocks noChangeArrowheads="1"/>
              </p:cNvSpPr>
              <p:nvPr/>
            </p:nvSpPr>
            <p:spPr bwMode="auto">
              <a:xfrm>
                <a:off x="3250" y="351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39" name="Oval 2860"/>
              <p:cNvSpPr>
                <a:spLocks noChangeArrowheads="1"/>
              </p:cNvSpPr>
              <p:nvPr/>
            </p:nvSpPr>
            <p:spPr bwMode="auto">
              <a:xfrm>
                <a:off x="3041" y="341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40" name="Oval 2861"/>
              <p:cNvSpPr>
                <a:spLocks noChangeArrowheads="1"/>
              </p:cNvSpPr>
              <p:nvPr/>
            </p:nvSpPr>
            <p:spPr bwMode="auto">
              <a:xfrm>
                <a:off x="3041" y="341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41" name="Oval 2862"/>
              <p:cNvSpPr>
                <a:spLocks noChangeArrowheads="1"/>
              </p:cNvSpPr>
              <p:nvPr/>
            </p:nvSpPr>
            <p:spPr bwMode="auto">
              <a:xfrm>
                <a:off x="3344" y="358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42" name="Oval 2863"/>
              <p:cNvSpPr>
                <a:spLocks noChangeArrowheads="1"/>
              </p:cNvSpPr>
              <p:nvPr/>
            </p:nvSpPr>
            <p:spPr bwMode="auto">
              <a:xfrm>
                <a:off x="3344" y="358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43" name="Oval 2864"/>
              <p:cNvSpPr>
                <a:spLocks noChangeArrowheads="1"/>
              </p:cNvSpPr>
              <p:nvPr/>
            </p:nvSpPr>
            <p:spPr bwMode="auto">
              <a:xfrm>
                <a:off x="2936" y="322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44" name="Oval 2865"/>
              <p:cNvSpPr>
                <a:spLocks noChangeArrowheads="1"/>
              </p:cNvSpPr>
              <p:nvPr/>
            </p:nvSpPr>
            <p:spPr bwMode="auto">
              <a:xfrm>
                <a:off x="2936" y="322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45" name="Oval 2866"/>
              <p:cNvSpPr>
                <a:spLocks noChangeArrowheads="1"/>
              </p:cNvSpPr>
              <p:nvPr/>
            </p:nvSpPr>
            <p:spPr bwMode="auto">
              <a:xfrm>
                <a:off x="4093" y="289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46" name="Oval 2867"/>
              <p:cNvSpPr>
                <a:spLocks noChangeArrowheads="1"/>
              </p:cNvSpPr>
              <p:nvPr/>
            </p:nvSpPr>
            <p:spPr bwMode="auto">
              <a:xfrm>
                <a:off x="4093" y="289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47" name="Oval 2868"/>
              <p:cNvSpPr>
                <a:spLocks noChangeArrowheads="1"/>
              </p:cNvSpPr>
              <p:nvPr/>
            </p:nvSpPr>
            <p:spPr bwMode="auto">
              <a:xfrm>
                <a:off x="3163" y="376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48" name="Oval 2869"/>
              <p:cNvSpPr>
                <a:spLocks noChangeArrowheads="1"/>
              </p:cNvSpPr>
              <p:nvPr/>
            </p:nvSpPr>
            <p:spPr bwMode="auto">
              <a:xfrm>
                <a:off x="3163" y="376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49" name="Oval 2870"/>
              <p:cNvSpPr>
                <a:spLocks noChangeArrowheads="1"/>
              </p:cNvSpPr>
              <p:nvPr/>
            </p:nvSpPr>
            <p:spPr bwMode="auto">
              <a:xfrm>
                <a:off x="2941" y="277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50" name="Oval 2871"/>
              <p:cNvSpPr>
                <a:spLocks noChangeArrowheads="1"/>
              </p:cNvSpPr>
              <p:nvPr/>
            </p:nvSpPr>
            <p:spPr bwMode="auto">
              <a:xfrm>
                <a:off x="2941" y="277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51" name="Oval 2872"/>
              <p:cNvSpPr>
                <a:spLocks noChangeArrowheads="1"/>
              </p:cNvSpPr>
              <p:nvPr/>
            </p:nvSpPr>
            <p:spPr bwMode="auto">
              <a:xfrm>
                <a:off x="4231" y="267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52" name="Oval 2873"/>
              <p:cNvSpPr>
                <a:spLocks noChangeArrowheads="1"/>
              </p:cNvSpPr>
              <p:nvPr/>
            </p:nvSpPr>
            <p:spPr bwMode="auto">
              <a:xfrm>
                <a:off x="4231" y="267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53" name="Oval 2874"/>
              <p:cNvSpPr>
                <a:spLocks noChangeArrowheads="1"/>
              </p:cNvSpPr>
              <p:nvPr/>
            </p:nvSpPr>
            <p:spPr bwMode="auto">
              <a:xfrm>
                <a:off x="4292" y="291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54" name="Oval 2875"/>
              <p:cNvSpPr>
                <a:spLocks noChangeArrowheads="1"/>
              </p:cNvSpPr>
              <p:nvPr/>
            </p:nvSpPr>
            <p:spPr bwMode="auto">
              <a:xfrm>
                <a:off x="4292" y="291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55" name="Oval 2876"/>
              <p:cNvSpPr>
                <a:spLocks noChangeArrowheads="1"/>
              </p:cNvSpPr>
              <p:nvPr/>
            </p:nvSpPr>
            <p:spPr bwMode="auto">
              <a:xfrm>
                <a:off x="2905" y="233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56" name="Oval 2877"/>
              <p:cNvSpPr>
                <a:spLocks noChangeArrowheads="1"/>
              </p:cNvSpPr>
              <p:nvPr/>
            </p:nvSpPr>
            <p:spPr bwMode="auto">
              <a:xfrm>
                <a:off x="2905" y="233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57" name="Oval 2878"/>
              <p:cNvSpPr>
                <a:spLocks noChangeArrowheads="1"/>
              </p:cNvSpPr>
              <p:nvPr/>
            </p:nvSpPr>
            <p:spPr bwMode="auto">
              <a:xfrm>
                <a:off x="3187" y="262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58" name="Oval 2879"/>
              <p:cNvSpPr>
                <a:spLocks noChangeArrowheads="1"/>
              </p:cNvSpPr>
              <p:nvPr/>
            </p:nvSpPr>
            <p:spPr bwMode="auto">
              <a:xfrm>
                <a:off x="3187" y="262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59" name="Oval 2880"/>
              <p:cNvSpPr>
                <a:spLocks noChangeArrowheads="1"/>
              </p:cNvSpPr>
              <p:nvPr/>
            </p:nvSpPr>
            <p:spPr bwMode="auto">
              <a:xfrm>
                <a:off x="4004" y="332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60" name="Oval 2881"/>
              <p:cNvSpPr>
                <a:spLocks noChangeArrowheads="1"/>
              </p:cNvSpPr>
              <p:nvPr/>
            </p:nvSpPr>
            <p:spPr bwMode="auto">
              <a:xfrm>
                <a:off x="4004" y="332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61" name="Oval 2882"/>
              <p:cNvSpPr>
                <a:spLocks noChangeArrowheads="1"/>
              </p:cNvSpPr>
              <p:nvPr/>
            </p:nvSpPr>
            <p:spPr bwMode="auto">
              <a:xfrm>
                <a:off x="3166" y="261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62" name="Oval 2883"/>
              <p:cNvSpPr>
                <a:spLocks noChangeArrowheads="1"/>
              </p:cNvSpPr>
              <p:nvPr/>
            </p:nvSpPr>
            <p:spPr bwMode="auto">
              <a:xfrm>
                <a:off x="3166" y="261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63" name="Oval 2884"/>
              <p:cNvSpPr>
                <a:spLocks noChangeArrowheads="1"/>
              </p:cNvSpPr>
              <p:nvPr/>
            </p:nvSpPr>
            <p:spPr bwMode="auto">
              <a:xfrm>
                <a:off x="4240" y="278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64" name="Oval 2885"/>
              <p:cNvSpPr>
                <a:spLocks noChangeArrowheads="1"/>
              </p:cNvSpPr>
              <p:nvPr/>
            </p:nvSpPr>
            <p:spPr bwMode="auto">
              <a:xfrm>
                <a:off x="4240" y="2783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65" name="Oval 2886"/>
              <p:cNvSpPr>
                <a:spLocks noChangeArrowheads="1"/>
              </p:cNvSpPr>
              <p:nvPr/>
            </p:nvSpPr>
            <p:spPr bwMode="auto">
              <a:xfrm>
                <a:off x="3027" y="206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66" name="Oval 2887"/>
              <p:cNvSpPr>
                <a:spLocks noChangeArrowheads="1"/>
              </p:cNvSpPr>
              <p:nvPr/>
            </p:nvSpPr>
            <p:spPr bwMode="auto">
              <a:xfrm>
                <a:off x="3027" y="206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67" name="Oval 2888"/>
              <p:cNvSpPr>
                <a:spLocks noChangeArrowheads="1"/>
              </p:cNvSpPr>
              <p:nvPr/>
            </p:nvSpPr>
            <p:spPr bwMode="auto">
              <a:xfrm>
                <a:off x="3141" y="26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68" name="Oval 2889"/>
              <p:cNvSpPr>
                <a:spLocks noChangeArrowheads="1"/>
              </p:cNvSpPr>
              <p:nvPr/>
            </p:nvSpPr>
            <p:spPr bwMode="auto">
              <a:xfrm>
                <a:off x="3141" y="26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69" name="Oval 2890"/>
              <p:cNvSpPr>
                <a:spLocks noChangeArrowheads="1"/>
              </p:cNvSpPr>
              <p:nvPr/>
            </p:nvSpPr>
            <p:spPr bwMode="auto">
              <a:xfrm>
                <a:off x="3106" y="264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70" name="Oval 2891"/>
              <p:cNvSpPr>
                <a:spLocks noChangeArrowheads="1"/>
              </p:cNvSpPr>
              <p:nvPr/>
            </p:nvSpPr>
            <p:spPr bwMode="auto">
              <a:xfrm>
                <a:off x="3106" y="264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71" name="Oval 2892"/>
              <p:cNvSpPr>
                <a:spLocks noChangeArrowheads="1"/>
              </p:cNvSpPr>
              <p:nvPr/>
            </p:nvSpPr>
            <p:spPr bwMode="auto">
              <a:xfrm>
                <a:off x="3856" y="338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72" name="Oval 2893"/>
              <p:cNvSpPr>
                <a:spLocks noChangeArrowheads="1"/>
              </p:cNvSpPr>
              <p:nvPr/>
            </p:nvSpPr>
            <p:spPr bwMode="auto">
              <a:xfrm>
                <a:off x="3856" y="338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73" name="Oval 2894"/>
              <p:cNvSpPr>
                <a:spLocks noChangeArrowheads="1"/>
              </p:cNvSpPr>
              <p:nvPr/>
            </p:nvSpPr>
            <p:spPr bwMode="auto">
              <a:xfrm>
                <a:off x="3984" y="338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74" name="Oval 2895"/>
              <p:cNvSpPr>
                <a:spLocks noChangeArrowheads="1"/>
              </p:cNvSpPr>
              <p:nvPr/>
            </p:nvSpPr>
            <p:spPr bwMode="auto">
              <a:xfrm>
                <a:off x="3984" y="338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75" name="Oval 2896"/>
              <p:cNvSpPr>
                <a:spLocks noChangeArrowheads="1"/>
              </p:cNvSpPr>
              <p:nvPr/>
            </p:nvSpPr>
            <p:spPr bwMode="auto">
              <a:xfrm>
                <a:off x="4415" y="284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76" name="Oval 2897"/>
              <p:cNvSpPr>
                <a:spLocks noChangeArrowheads="1"/>
              </p:cNvSpPr>
              <p:nvPr/>
            </p:nvSpPr>
            <p:spPr bwMode="auto">
              <a:xfrm>
                <a:off x="4415" y="284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77" name="Oval 2898"/>
              <p:cNvSpPr>
                <a:spLocks noChangeArrowheads="1"/>
              </p:cNvSpPr>
              <p:nvPr/>
            </p:nvSpPr>
            <p:spPr bwMode="auto">
              <a:xfrm>
                <a:off x="3285" y="363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78" name="Oval 2899"/>
              <p:cNvSpPr>
                <a:spLocks noChangeArrowheads="1"/>
              </p:cNvSpPr>
              <p:nvPr/>
            </p:nvSpPr>
            <p:spPr bwMode="auto">
              <a:xfrm>
                <a:off x="3285" y="363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79" name="Oval 2900"/>
              <p:cNvSpPr>
                <a:spLocks noChangeArrowheads="1"/>
              </p:cNvSpPr>
              <p:nvPr/>
            </p:nvSpPr>
            <p:spPr bwMode="auto">
              <a:xfrm>
                <a:off x="3152" y="262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80" name="Oval 2901"/>
              <p:cNvSpPr>
                <a:spLocks noChangeArrowheads="1"/>
              </p:cNvSpPr>
              <p:nvPr/>
            </p:nvSpPr>
            <p:spPr bwMode="auto">
              <a:xfrm>
                <a:off x="3152" y="262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81" name="Oval 2902"/>
              <p:cNvSpPr>
                <a:spLocks noChangeArrowheads="1"/>
              </p:cNvSpPr>
              <p:nvPr/>
            </p:nvSpPr>
            <p:spPr bwMode="auto">
              <a:xfrm>
                <a:off x="3990" y="329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82" name="Oval 2903"/>
              <p:cNvSpPr>
                <a:spLocks noChangeArrowheads="1"/>
              </p:cNvSpPr>
              <p:nvPr/>
            </p:nvSpPr>
            <p:spPr bwMode="auto">
              <a:xfrm>
                <a:off x="3989" y="329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83" name="Oval 2904"/>
              <p:cNvSpPr>
                <a:spLocks noChangeArrowheads="1"/>
              </p:cNvSpPr>
              <p:nvPr/>
            </p:nvSpPr>
            <p:spPr bwMode="auto">
              <a:xfrm>
                <a:off x="4266" y="27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84" name="Oval 2905"/>
              <p:cNvSpPr>
                <a:spLocks noChangeArrowheads="1"/>
              </p:cNvSpPr>
              <p:nvPr/>
            </p:nvSpPr>
            <p:spPr bwMode="auto">
              <a:xfrm>
                <a:off x="4266" y="27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85" name="Oval 2906"/>
              <p:cNvSpPr>
                <a:spLocks noChangeArrowheads="1"/>
              </p:cNvSpPr>
              <p:nvPr/>
            </p:nvSpPr>
            <p:spPr bwMode="auto">
              <a:xfrm>
                <a:off x="3189" y="22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86" name="Oval 2907"/>
              <p:cNvSpPr>
                <a:spLocks noChangeArrowheads="1"/>
              </p:cNvSpPr>
              <p:nvPr/>
            </p:nvSpPr>
            <p:spPr bwMode="auto">
              <a:xfrm>
                <a:off x="3189" y="226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87" name="Oval 2908"/>
              <p:cNvSpPr>
                <a:spLocks noChangeArrowheads="1"/>
              </p:cNvSpPr>
              <p:nvPr/>
            </p:nvSpPr>
            <p:spPr bwMode="auto">
              <a:xfrm>
                <a:off x="4311" y="291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88" name="Oval 2909"/>
              <p:cNvSpPr>
                <a:spLocks noChangeArrowheads="1"/>
              </p:cNvSpPr>
              <p:nvPr/>
            </p:nvSpPr>
            <p:spPr bwMode="auto">
              <a:xfrm>
                <a:off x="4311" y="291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89" name="Oval 2910"/>
              <p:cNvSpPr>
                <a:spLocks noChangeArrowheads="1"/>
              </p:cNvSpPr>
              <p:nvPr/>
            </p:nvSpPr>
            <p:spPr bwMode="auto">
              <a:xfrm>
                <a:off x="3157" y="262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90" name="Oval 2911"/>
              <p:cNvSpPr>
                <a:spLocks noChangeArrowheads="1"/>
              </p:cNvSpPr>
              <p:nvPr/>
            </p:nvSpPr>
            <p:spPr bwMode="auto">
              <a:xfrm>
                <a:off x="3157" y="262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91" name="Oval 2912"/>
              <p:cNvSpPr>
                <a:spLocks noChangeArrowheads="1"/>
              </p:cNvSpPr>
              <p:nvPr/>
            </p:nvSpPr>
            <p:spPr bwMode="auto">
              <a:xfrm>
                <a:off x="3094" y="262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92" name="Oval 2913"/>
              <p:cNvSpPr>
                <a:spLocks noChangeArrowheads="1"/>
              </p:cNvSpPr>
              <p:nvPr/>
            </p:nvSpPr>
            <p:spPr bwMode="auto">
              <a:xfrm>
                <a:off x="3094" y="262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93" name="Oval 2914"/>
              <p:cNvSpPr>
                <a:spLocks noChangeArrowheads="1"/>
              </p:cNvSpPr>
              <p:nvPr/>
            </p:nvSpPr>
            <p:spPr bwMode="auto">
              <a:xfrm>
                <a:off x="4319" y="29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94" name="Oval 2915"/>
              <p:cNvSpPr>
                <a:spLocks noChangeArrowheads="1"/>
              </p:cNvSpPr>
              <p:nvPr/>
            </p:nvSpPr>
            <p:spPr bwMode="auto">
              <a:xfrm>
                <a:off x="4319" y="29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95" name="Oval 2916"/>
              <p:cNvSpPr>
                <a:spLocks noChangeArrowheads="1"/>
              </p:cNvSpPr>
              <p:nvPr/>
            </p:nvSpPr>
            <p:spPr bwMode="auto">
              <a:xfrm>
                <a:off x="3984" y="246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96" name="Oval 2917"/>
              <p:cNvSpPr>
                <a:spLocks noChangeArrowheads="1"/>
              </p:cNvSpPr>
              <p:nvPr/>
            </p:nvSpPr>
            <p:spPr bwMode="auto">
              <a:xfrm>
                <a:off x="3984" y="246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97" name="Oval 2918"/>
              <p:cNvSpPr>
                <a:spLocks noChangeArrowheads="1"/>
              </p:cNvSpPr>
              <p:nvPr/>
            </p:nvSpPr>
            <p:spPr bwMode="auto">
              <a:xfrm>
                <a:off x="3905" y="266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98" name="Oval 2919"/>
              <p:cNvSpPr>
                <a:spLocks noChangeArrowheads="1"/>
              </p:cNvSpPr>
              <p:nvPr/>
            </p:nvSpPr>
            <p:spPr bwMode="auto">
              <a:xfrm>
                <a:off x="3905" y="266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99" name="Oval 2920"/>
              <p:cNvSpPr>
                <a:spLocks noChangeArrowheads="1"/>
              </p:cNvSpPr>
              <p:nvPr/>
            </p:nvSpPr>
            <p:spPr bwMode="auto">
              <a:xfrm>
                <a:off x="4276" y="294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00" name="Oval 2921"/>
              <p:cNvSpPr>
                <a:spLocks noChangeArrowheads="1"/>
              </p:cNvSpPr>
              <p:nvPr/>
            </p:nvSpPr>
            <p:spPr bwMode="auto">
              <a:xfrm>
                <a:off x="4276" y="294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01" name="Oval 2922"/>
              <p:cNvSpPr>
                <a:spLocks noChangeArrowheads="1"/>
              </p:cNvSpPr>
              <p:nvPr/>
            </p:nvSpPr>
            <p:spPr bwMode="auto">
              <a:xfrm>
                <a:off x="3297" y="312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02" name="Oval 2923"/>
              <p:cNvSpPr>
                <a:spLocks noChangeArrowheads="1"/>
              </p:cNvSpPr>
              <p:nvPr/>
            </p:nvSpPr>
            <p:spPr bwMode="auto">
              <a:xfrm>
                <a:off x="3297" y="312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03" name="Oval 2924"/>
              <p:cNvSpPr>
                <a:spLocks noChangeArrowheads="1"/>
              </p:cNvSpPr>
              <p:nvPr/>
            </p:nvSpPr>
            <p:spPr bwMode="auto">
              <a:xfrm>
                <a:off x="4117" y="260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04" name="Oval 2925"/>
              <p:cNvSpPr>
                <a:spLocks noChangeArrowheads="1"/>
              </p:cNvSpPr>
              <p:nvPr/>
            </p:nvSpPr>
            <p:spPr bwMode="auto">
              <a:xfrm>
                <a:off x="4117" y="260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05" name="Oval 2926"/>
              <p:cNvSpPr>
                <a:spLocks noChangeArrowheads="1"/>
              </p:cNvSpPr>
              <p:nvPr/>
            </p:nvSpPr>
            <p:spPr bwMode="auto">
              <a:xfrm>
                <a:off x="4033" y="334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06" name="Oval 2927"/>
              <p:cNvSpPr>
                <a:spLocks noChangeArrowheads="1"/>
              </p:cNvSpPr>
              <p:nvPr/>
            </p:nvSpPr>
            <p:spPr bwMode="auto">
              <a:xfrm>
                <a:off x="4033" y="334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07" name="Oval 2928"/>
              <p:cNvSpPr>
                <a:spLocks noChangeArrowheads="1"/>
              </p:cNvSpPr>
              <p:nvPr/>
            </p:nvSpPr>
            <p:spPr bwMode="auto">
              <a:xfrm>
                <a:off x="2960" y="250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08" name="Oval 2929"/>
              <p:cNvSpPr>
                <a:spLocks noChangeArrowheads="1"/>
              </p:cNvSpPr>
              <p:nvPr/>
            </p:nvSpPr>
            <p:spPr bwMode="auto">
              <a:xfrm>
                <a:off x="2960" y="250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09" name="Oval 2930"/>
              <p:cNvSpPr>
                <a:spLocks noChangeArrowheads="1"/>
              </p:cNvSpPr>
              <p:nvPr/>
            </p:nvSpPr>
            <p:spPr bwMode="auto">
              <a:xfrm>
                <a:off x="3965" y="271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10" name="Oval 2931"/>
              <p:cNvSpPr>
                <a:spLocks noChangeArrowheads="1"/>
              </p:cNvSpPr>
              <p:nvPr/>
            </p:nvSpPr>
            <p:spPr bwMode="auto">
              <a:xfrm>
                <a:off x="3965" y="271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11" name="Oval 2932"/>
              <p:cNvSpPr>
                <a:spLocks noChangeArrowheads="1"/>
              </p:cNvSpPr>
              <p:nvPr/>
            </p:nvSpPr>
            <p:spPr bwMode="auto">
              <a:xfrm>
                <a:off x="4119" y="257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12" name="Oval 2933"/>
              <p:cNvSpPr>
                <a:spLocks noChangeArrowheads="1"/>
              </p:cNvSpPr>
              <p:nvPr/>
            </p:nvSpPr>
            <p:spPr bwMode="auto">
              <a:xfrm>
                <a:off x="4119" y="257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13" name="Oval 2934"/>
              <p:cNvSpPr>
                <a:spLocks noChangeArrowheads="1"/>
              </p:cNvSpPr>
              <p:nvPr/>
            </p:nvSpPr>
            <p:spPr bwMode="auto">
              <a:xfrm>
                <a:off x="3891" y="326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14" name="Oval 2935"/>
              <p:cNvSpPr>
                <a:spLocks noChangeArrowheads="1"/>
              </p:cNvSpPr>
              <p:nvPr/>
            </p:nvSpPr>
            <p:spPr bwMode="auto">
              <a:xfrm>
                <a:off x="3891" y="32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15" name="Oval 2936"/>
              <p:cNvSpPr>
                <a:spLocks noChangeArrowheads="1"/>
              </p:cNvSpPr>
              <p:nvPr/>
            </p:nvSpPr>
            <p:spPr bwMode="auto">
              <a:xfrm>
                <a:off x="4419" y="287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16" name="Oval 2937"/>
              <p:cNvSpPr>
                <a:spLocks noChangeArrowheads="1"/>
              </p:cNvSpPr>
              <p:nvPr/>
            </p:nvSpPr>
            <p:spPr bwMode="auto">
              <a:xfrm>
                <a:off x="4419" y="287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17" name="Oval 2938"/>
              <p:cNvSpPr>
                <a:spLocks noChangeArrowheads="1"/>
              </p:cNvSpPr>
              <p:nvPr/>
            </p:nvSpPr>
            <p:spPr bwMode="auto">
              <a:xfrm>
                <a:off x="4337" y="279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18" name="Oval 2939"/>
              <p:cNvSpPr>
                <a:spLocks noChangeArrowheads="1"/>
              </p:cNvSpPr>
              <p:nvPr/>
            </p:nvSpPr>
            <p:spPr bwMode="auto">
              <a:xfrm>
                <a:off x="4337" y="279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19" name="Oval 2940"/>
              <p:cNvSpPr>
                <a:spLocks noChangeArrowheads="1"/>
              </p:cNvSpPr>
              <p:nvPr/>
            </p:nvSpPr>
            <p:spPr bwMode="auto">
              <a:xfrm>
                <a:off x="4130" y="257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20" name="Oval 2941"/>
              <p:cNvSpPr>
                <a:spLocks noChangeArrowheads="1"/>
              </p:cNvSpPr>
              <p:nvPr/>
            </p:nvSpPr>
            <p:spPr bwMode="auto">
              <a:xfrm>
                <a:off x="4130" y="257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21" name="Oval 2942"/>
              <p:cNvSpPr>
                <a:spLocks noChangeArrowheads="1"/>
              </p:cNvSpPr>
              <p:nvPr/>
            </p:nvSpPr>
            <p:spPr bwMode="auto">
              <a:xfrm>
                <a:off x="2927" y="282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22" name="Oval 2943"/>
              <p:cNvSpPr>
                <a:spLocks noChangeArrowheads="1"/>
              </p:cNvSpPr>
              <p:nvPr/>
            </p:nvSpPr>
            <p:spPr bwMode="auto">
              <a:xfrm>
                <a:off x="2927" y="282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23" name="Oval 2944"/>
              <p:cNvSpPr>
                <a:spLocks noChangeArrowheads="1"/>
              </p:cNvSpPr>
              <p:nvPr/>
            </p:nvSpPr>
            <p:spPr bwMode="auto">
              <a:xfrm>
                <a:off x="3168" y="261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24" name="Oval 2945"/>
              <p:cNvSpPr>
                <a:spLocks noChangeArrowheads="1"/>
              </p:cNvSpPr>
              <p:nvPr/>
            </p:nvSpPr>
            <p:spPr bwMode="auto">
              <a:xfrm>
                <a:off x="3168" y="261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25" name="Oval 2946"/>
              <p:cNvSpPr>
                <a:spLocks noChangeArrowheads="1"/>
              </p:cNvSpPr>
              <p:nvPr/>
            </p:nvSpPr>
            <p:spPr bwMode="auto">
              <a:xfrm>
                <a:off x="4323" y="288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26" name="Oval 2947"/>
              <p:cNvSpPr>
                <a:spLocks noChangeArrowheads="1"/>
              </p:cNvSpPr>
              <p:nvPr/>
            </p:nvSpPr>
            <p:spPr bwMode="auto">
              <a:xfrm>
                <a:off x="4323" y="288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27" name="Oval 2948"/>
              <p:cNvSpPr>
                <a:spLocks noChangeArrowheads="1"/>
              </p:cNvSpPr>
              <p:nvPr/>
            </p:nvSpPr>
            <p:spPr bwMode="auto">
              <a:xfrm>
                <a:off x="3001" y="361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28" name="Oval 2949"/>
              <p:cNvSpPr>
                <a:spLocks noChangeArrowheads="1"/>
              </p:cNvSpPr>
              <p:nvPr/>
            </p:nvSpPr>
            <p:spPr bwMode="auto">
              <a:xfrm>
                <a:off x="3001" y="361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29" name="Oval 2950"/>
              <p:cNvSpPr>
                <a:spLocks noChangeArrowheads="1"/>
              </p:cNvSpPr>
              <p:nvPr/>
            </p:nvSpPr>
            <p:spPr bwMode="auto">
              <a:xfrm>
                <a:off x="3829" y="304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30" name="Oval 2951"/>
              <p:cNvSpPr>
                <a:spLocks noChangeArrowheads="1"/>
              </p:cNvSpPr>
              <p:nvPr/>
            </p:nvSpPr>
            <p:spPr bwMode="auto">
              <a:xfrm>
                <a:off x="3829" y="304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31" name="Oval 2952"/>
              <p:cNvSpPr>
                <a:spLocks noChangeArrowheads="1"/>
              </p:cNvSpPr>
              <p:nvPr/>
            </p:nvSpPr>
            <p:spPr bwMode="auto">
              <a:xfrm>
                <a:off x="3162" y="31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32" name="Oval 2953"/>
              <p:cNvSpPr>
                <a:spLocks noChangeArrowheads="1"/>
              </p:cNvSpPr>
              <p:nvPr/>
            </p:nvSpPr>
            <p:spPr bwMode="auto">
              <a:xfrm>
                <a:off x="3162" y="31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33" name="Oval 2954"/>
              <p:cNvSpPr>
                <a:spLocks noChangeArrowheads="1"/>
              </p:cNvSpPr>
              <p:nvPr/>
            </p:nvSpPr>
            <p:spPr bwMode="auto">
              <a:xfrm>
                <a:off x="4314" y="29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34" name="Oval 2955"/>
              <p:cNvSpPr>
                <a:spLocks noChangeArrowheads="1"/>
              </p:cNvSpPr>
              <p:nvPr/>
            </p:nvSpPr>
            <p:spPr bwMode="auto">
              <a:xfrm>
                <a:off x="4314" y="291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35" name="Oval 2956"/>
              <p:cNvSpPr>
                <a:spLocks noChangeArrowheads="1"/>
              </p:cNvSpPr>
              <p:nvPr/>
            </p:nvSpPr>
            <p:spPr bwMode="auto">
              <a:xfrm>
                <a:off x="3232" y="363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36" name="Oval 2957"/>
              <p:cNvSpPr>
                <a:spLocks noChangeArrowheads="1"/>
              </p:cNvSpPr>
              <p:nvPr/>
            </p:nvSpPr>
            <p:spPr bwMode="auto">
              <a:xfrm>
                <a:off x="3232" y="363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37" name="Oval 2958"/>
              <p:cNvSpPr>
                <a:spLocks noChangeArrowheads="1"/>
              </p:cNvSpPr>
              <p:nvPr/>
            </p:nvSpPr>
            <p:spPr bwMode="auto">
              <a:xfrm>
                <a:off x="3850" y="297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38" name="Oval 2959"/>
              <p:cNvSpPr>
                <a:spLocks noChangeArrowheads="1"/>
              </p:cNvSpPr>
              <p:nvPr/>
            </p:nvSpPr>
            <p:spPr bwMode="auto">
              <a:xfrm>
                <a:off x="3850" y="297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39" name="Oval 2960"/>
              <p:cNvSpPr>
                <a:spLocks noChangeArrowheads="1"/>
              </p:cNvSpPr>
              <p:nvPr/>
            </p:nvSpPr>
            <p:spPr bwMode="auto">
              <a:xfrm>
                <a:off x="3638" y="290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40" name="Oval 2961"/>
              <p:cNvSpPr>
                <a:spLocks noChangeArrowheads="1"/>
              </p:cNvSpPr>
              <p:nvPr/>
            </p:nvSpPr>
            <p:spPr bwMode="auto">
              <a:xfrm>
                <a:off x="3638" y="290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41" name="Oval 2962"/>
              <p:cNvSpPr>
                <a:spLocks noChangeArrowheads="1"/>
              </p:cNvSpPr>
              <p:nvPr/>
            </p:nvSpPr>
            <p:spPr bwMode="auto">
              <a:xfrm>
                <a:off x="3390" y="293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42" name="Oval 2963"/>
              <p:cNvSpPr>
                <a:spLocks noChangeArrowheads="1"/>
              </p:cNvSpPr>
              <p:nvPr/>
            </p:nvSpPr>
            <p:spPr bwMode="auto">
              <a:xfrm>
                <a:off x="3390" y="293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43" name="Oval 2964"/>
              <p:cNvSpPr>
                <a:spLocks noChangeArrowheads="1"/>
              </p:cNvSpPr>
              <p:nvPr/>
            </p:nvSpPr>
            <p:spPr bwMode="auto">
              <a:xfrm>
                <a:off x="3631" y="29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44" name="Oval 2965"/>
              <p:cNvSpPr>
                <a:spLocks noChangeArrowheads="1"/>
              </p:cNvSpPr>
              <p:nvPr/>
            </p:nvSpPr>
            <p:spPr bwMode="auto">
              <a:xfrm>
                <a:off x="3631" y="296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45" name="Oval 2966"/>
              <p:cNvSpPr>
                <a:spLocks noChangeArrowheads="1"/>
              </p:cNvSpPr>
              <p:nvPr/>
            </p:nvSpPr>
            <p:spPr bwMode="auto">
              <a:xfrm>
                <a:off x="4000" y="244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46" name="Oval 2967"/>
              <p:cNvSpPr>
                <a:spLocks noChangeArrowheads="1"/>
              </p:cNvSpPr>
              <p:nvPr/>
            </p:nvSpPr>
            <p:spPr bwMode="auto">
              <a:xfrm>
                <a:off x="4000" y="244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47" name="Oval 2968"/>
              <p:cNvSpPr>
                <a:spLocks noChangeArrowheads="1"/>
              </p:cNvSpPr>
              <p:nvPr/>
            </p:nvSpPr>
            <p:spPr bwMode="auto">
              <a:xfrm>
                <a:off x="4069" y="290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48" name="Oval 2969"/>
              <p:cNvSpPr>
                <a:spLocks noChangeArrowheads="1"/>
              </p:cNvSpPr>
              <p:nvPr/>
            </p:nvSpPr>
            <p:spPr bwMode="auto">
              <a:xfrm>
                <a:off x="4069" y="290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49" name="Oval 2970"/>
              <p:cNvSpPr>
                <a:spLocks noChangeArrowheads="1"/>
              </p:cNvSpPr>
              <p:nvPr/>
            </p:nvSpPr>
            <p:spPr bwMode="auto">
              <a:xfrm>
                <a:off x="4151" y="284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50" name="Oval 2971"/>
              <p:cNvSpPr>
                <a:spLocks noChangeArrowheads="1"/>
              </p:cNvSpPr>
              <p:nvPr/>
            </p:nvSpPr>
            <p:spPr bwMode="auto">
              <a:xfrm>
                <a:off x="4151" y="284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51" name="Oval 2972"/>
              <p:cNvSpPr>
                <a:spLocks noChangeArrowheads="1"/>
              </p:cNvSpPr>
              <p:nvPr/>
            </p:nvSpPr>
            <p:spPr bwMode="auto">
              <a:xfrm>
                <a:off x="2956" y="242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52" name="Oval 2973"/>
              <p:cNvSpPr>
                <a:spLocks noChangeArrowheads="1"/>
              </p:cNvSpPr>
              <p:nvPr/>
            </p:nvSpPr>
            <p:spPr bwMode="auto">
              <a:xfrm>
                <a:off x="2956" y="242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53" name="Oval 2974"/>
              <p:cNvSpPr>
                <a:spLocks noChangeArrowheads="1"/>
              </p:cNvSpPr>
              <p:nvPr/>
            </p:nvSpPr>
            <p:spPr bwMode="auto">
              <a:xfrm>
                <a:off x="3089" y="273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54" name="Oval 2975"/>
              <p:cNvSpPr>
                <a:spLocks noChangeArrowheads="1"/>
              </p:cNvSpPr>
              <p:nvPr/>
            </p:nvSpPr>
            <p:spPr bwMode="auto">
              <a:xfrm>
                <a:off x="3089" y="273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55" name="Oval 2976"/>
              <p:cNvSpPr>
                <a:spLocks noChangeArrowheads="1"/>
              </p:cNvSpPr>
              <p:nvPr/>
            </p:nvSpPr>
            <p:spPr bwMode="auto">
              <a:xfrm>
                <a:off x="3835" y="325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56" name="Oval 2977"/>
              <p:cNvSpPr>
                <a:spLocks noChangeArrowheads="1"/>
              </p:cNvSpPr>
              <p:nvPr/>
            </p:nvSpPr>
            <p:spPr bwMode="auto">
              <a:xfrm>
                <a:off x="3835" y="325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57" name="Oval 2978"/>
              <p:cNvSpPr>
                <a:spLocks noChangeArrowheads="1"/>
              </p:cNvSpPr>
              <p:nvPr/>
            </p:nvSpPr>
            <p:spPr bwMode="auto">
              <a:xfrm>
                <a:off x="3980" y="338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58" name="Oval 2979"/>
              <p:cNvSpPr>
                <a:spLocks noChangeArrowheads="1"/>
              </p:cNvSpPr>
              <p:nvPr/>
            </p:nvSpPr>
            <p:spPr bwMode="auto">
              <a:xfrm>
                <a:off x="3979" y="338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59" name="Oval 2980"/>
              <p:cNvSpPr>
                <a:spLocks noChangeArrowheads="1"/>
              </p:cNvSpPr>
              <p:nvPr/>
            </p:nvSpPr>
            <p:spPr bwMode="auto">
              <a:xfrm>
                <a:off x="4447" y="286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60" name="Oval 2981"/>
              <p:cNvSpPr>
                <a:spLocks noChangeArrowheads="1"/>
              </p:cNvSpPr>
              <p:nvPr/>
            </p:nvSpPr>
            <p:spPr bwMode="auto">
              <a:xfrm>
                <a:off x="4447" y="286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61" name="Oval 2982"/>
              <p:cNvSpPr>
                <a:spLocks noChangeArrowheads="1"/>
              </p:cNvSpPr>
              <p:nvPr/>
            </p:nvSpPr>
            <p:spPr bwMode="auto">
              <a:xfrm>
                <a:off x="3265" y="3661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62" name="Oval 2983"/>
              <p:cNvSpPr>
                <a:spLocks noChangeArrowheads="1"/>
              </p:cNvSpPr>
              <p:nvPr/>
            </p:nvSpPr>
            <p:spPr bwMode="auto">
              <a:xfrm>
                <a:off x="3265" y="366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63" name="Oval 2984"/>
              <p:cNvSpPr>
                <a:spLocks noChangeArrowheads="1"/>
              </p:cNvSpPr>
              <p:nvPr/>
            </p:nvSpPr>
            <p:spPr bwMode="auto">
              <a:xfrm>
                <a:off x="4330" y="295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64" name="Oval 2985"/>
              <p:cNvSpPr>
                <a:spLocks noChangeArrowheads="1"/>
              </p:cNvSpPr>
              <p:nvPr/>
            </p:nvSpPr>
            <p:spPr bwMode="auto">
              <a:xfrm>
                <a:off x="4330" y="295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65" name="Oval 2986"/>
              <p:cNvSpPr>
                <a:spLocks noChangeArrowheads="1"/>
              </p:cNvSpPr>
              <p:nvPr/>
            </p:nvSpPr>
            <p:spPr bwMode="auto">
              <a:xfrm>
                <a:off x="3929" y="264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66" name="Oval 2987"/>
              <p:cNvSpPr>
                <a:spLocks noChangeArrowheads="1"/>
              </p:cNvSpPr>
              <p:nvPr/>
            </p:nvSpPr>
            <p:spPr bwMode="auto">
              <a:xfrm>
                <a:off x="3929" y="264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67" name="Oval 2988"/>
              <p:cNvSpPr>
                <a:spLocks noChangeArrowheads="1"/>
              </p:cNvSpPr>
              <p:nvPr/>
            </p:nvSpPr>
            <p:spPr bwMode="auto">
              <a:xfrm>
                <a:off x="3967" y="242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68" name="Oval 2989"/>
              <p:cNvSpPr>
                <a:spLocks noChangeArrowheads="1"/>
              </p:cNvSpPr>
              <p:nvPr/>
            </p:nvSpPr>
            <p:spPr bwMode="auto">
              <a:xfrm>
                <a:off x="3967" y="242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69" name="Oval 2990"/>
              <p:cNvSpPr>
                <a:spLocks noChangeArrowheads="1"/>
              </p:cNvSpPr>
              <p:nvPr/>
            </p:nvSpPr>
            <p:spPr bwMode="auto">
              <a:xfrm>
                <a:off x="4355" y="291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70" name="Oval 2991"/>
              <p:cNvSpPr>
                <a:spLocks noChangeArrowheads="1"/>
              </p:cNvSpPr>
              <p:nvPr/>
            </p:nvSpPr>
            <p:spPr bwMode="auto">
              <a:xfrm>
                <a:off x="4355" y="291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71" name="Oval 2992"/>
              <p:cNvSpPr>
                <a:spLocks noChangeArrowheads="1"/>
              </p:cNvSpPr>
              <p:nvPr/>
            </p:nvSpPr>
            <p:spPr bwMode="auto">
              <a:xfrm>
                <a:off x="3103" y="35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72" name="Oval 2993"/>
              <p:cNvSpPr>
                <a:spLocks noChangeArrowheads="1"/>
              </p:cNvSpPr>
              <p:nvPr/>
            </p:nvSpPr>
            <p:spPr bwMode="auto">
              <a:xfrm>
                <a:off x="3103" y="359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73" name="Oval 2994"/>
              <p:cNvSpPr>
                <a:spLocks noChangeArrowheads="1"/>
              </p:cNvSpPr>
              <p:nvPr/>
            </p:nvSpPr>
            <p:spPr bwMode="auto">
              <a:xfrm>
                <a:off x="4024" y="337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74" name="Oval 2995"/>
              <p:cNvSpPr>
                <a:spLocks noChangeArrowheads="1"/>
              </p:cNvSpPr>
              <p:nvPr/>
            </p:nvSpPr>
            <p:spPr bwMode="auto">
              <a:xfrm>
                <a:off x="4024" y="337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75" name="Oval 2996"/>
              <p:cNvSpPr>
                <a:spLocks noChangeArrowheads="1"/>
              </p:cNvSpPr>
              <p:nvPr/>
            </p:nvSpPr>
            <p:spPr bwMode="auto">
              <a:xfrm>
                <a:off x="3389" y="349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76" name="Oval 2997"/>
              <p:cNvSpPr>
                <a:spLocks noChangeArrowheads="1"/>
              </p:cNvSpPr>
              <p:nvPr/>
            </p:nvSpPr>
            <p:spPr bwMode="auto">
              <a:xfrm>
                <a:off x="3389" y="349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77" name="Oval 2998"/>
              <p:cNvSpPr>
                <a:spLocks noChangeArrowheads="1"/>
              </p:cNvSpPr>
              <p:nvPr/>
            </p:nvSpPr>
            <p:spPr bwMode="auto">
              <a:xfrm>
                <a:off x="3948" y="278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78" name="Oval 2999"/>
              <p:cNvSpPr>
                <a:spLocks noChangeArrowheads="1"/>
              </p:cNvSpPr>
              <p:nvPr/>
            </p:nvSpPr>
            <p:spPr bwMode="auto">
              <a:xfrm>
                <a:off x="3948" y="278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79" name="Oval 3000"/>
              <p:cNvSpPr>
                <a:spLocks noChangeArrowheads="1"/>
              </p:cNvSpPr>
              <p:nvPr/>
            </p:nvSpPr>
            <p:spPr bwMode="auto">
              <a:xfrm>
                <a:off x="3806" y="304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80" name="Oval 3001"/>
              <p:cNvSpPr>
                <a:spLocks noChangeArrowheads="1"/>
              </p:cNvSpPr>
              <p:nvPr/>
            </p:nvSpPr>
            <p:spPr bwMode="auto">
              <a:xfrm>
                <a:off x="3806" y="304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81" name="Oval 3002"/>
              <p:cNvSpPr>
                <a:spLocks noChangeArrowheads="1"/>
              </p:cNvSpPr>
              <p:nvPr/>
            </p:nvSpPr>
            <p:spPr bwMode="auto">
              <a:xfrm>
                <a:off x="4263" y="295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82" name="Oval 3003"/>
              <p:cNvSpPr>
                <a:spLocks noChangeArrowheads="1"/>
              </p:cNvSpPr>
              <p:nvPr/>
            </p:nvSpPr>
            <p:spPr bwMode="auto">
              <a:xfrm>
                <a:off x="4263" y="295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83" name="Oval 3004"/>
              <p:cNvSpPr>
                <a:spLocks noChangeArrowheads="1"/>
              </p:cNvSpPr>
              <p:nvPr/>
            </p:nvSpPr>
            <p:spPr bwMode="auto">
              <a:xfrm>
                <a:off x="4055" y="301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84" name="Oval 3005"/>
              <p:cNvSpPr>
                <a:spLocks noChangeArrowheads="1"/>
              </p:cNvSpPr>
              <p:nvPr/>
            </p:nvSpPr>
            <p:spPr bwMode="auto">
              <a:xfrm>
                <a:off x="4055" y="301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85" name="Oval 3006"/>
              <p:cNvSpPr>
                <a:spLocks noChangeArrowheads="1"/>
              </p:cNvSpPr>
              <p:nvPr/>
            </p:nvSpPr>
            <p:spPr bwMode="auto">
              <a:xfrm>
                <a:off x="4299" y="288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86" name="Oval 3007"/>
              <p:cNvSpPr>
                <a:spLocks noChangeArrowheads="1"/>
              </p:cNvSpPr>
              <p:nvPr/>
            </p:nvSpPr>
            <p:spPr bwMode="auto">
              <a:xfrm>
                <a:off x="4299" y="288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87" name="Oval 3008"/>
              <p:cNvSpPr>
                <a:spLocks noChangeArrowheads="1"/>
              </p:cNvSpPr>
              <p:nvPr/>
            </p:nvSpPr>
            <p:spPr bwMode="auto">
              <a:xfrm>
                <a:off x="3035" y="209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88" name="Oval 3009"/>
              <p:cNvSpPr>
                <a:spLocks noChangeArrowheads="1"/>
              </p:cNvSpPr>
              <p:nvPr/>
            </p:nvSpPr>
            <p:spPr bwMode="auto">
              <a:xfrm>
                <a:off x="3035" y="209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89" name="Oval 3010"/>
              <p:cNvSpPr>
                <a:spLocks noChangeArrowheads="1"/>
              </p:cNvSpPr>
              <p:nvPr/>
            </p:nvSpPr>
            <p:spPr bwMode="auto">
              <a:xfrm>
                <a:off x="4264" y="27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90" name="Oval 3011"/>
              <p:cNvSpPr>
                <a:spLocks noChangeArrowheads="1"/>
              </p:cNvSpPr>
              <p:nvPr/>
            </p:nvSpPr>
            <p:spPr bwMode="auto">
              <a:xfrm>
                <a:off x="4264" y="27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91" name="Oval 3012"/>
              <p:cNvSpPr>
                <a:spLocks noChangeArrowheads="1"/>
              </p:cNvSpPr>
              <p:nvPr/>
            </p:nvSpPr>
            <p:spPr bwMode="auto">
              <a:xfrm>
                <a:off x="3367" y="313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92" name="Oval 3013"/>
              <p:cNvSpPr>
                <a:spLocks noChangeArrowheads="1"/>
              </p:cNvSpPr>
              <p:nvPr/>
            </p:nvSpPr>
            <p:spPr bwMode="auto">
              <a:xfrm>
                <a:off x="3367" y="313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93" name="Oval 3014"/>
              <p:cNvSpPr>
                <a:spLocks noChangeArrowheads="1"/>
              </p:cNvSpPr>
              <p:nvPr/>
            </p:nvSpPr>
            <p:spPr bwMode="auto">
              <a:xfrm>
                <a:off x="3252" y="356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94" name="Oval 3015"/>
              <p:cNvSpPr>
                <a:spLocks noChangeArrowheads="1"/>
              </p:cNvSpPr>
              <p:nvPr/>
            </p:nvSpPr>
            <p:spPr bwMode="auto">
              <a:xfrm>
                <a:off x="3252" y="356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95" name="Oval 3016"/>
              <p:cNvSpPr>
                <a:spLocks noChangeArrowheads="1"/>
              </p:cNvSpPr>
              <p:nvPr/>
            </p:nvSpPr>
            <p:spPr bwMode="auto">
              <a:xfrm>
                <a:off x="4254" y="285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96" name="Oval 3017"/>
              <p:cNvSpPr>
                <a:spLocks noChangeArrowheads="1"/>
              </p:cNvSpPr>
              <p:nvPr/>
            </p:nvSpPr>
            <p:spPr bwMode="auto">
              <a:xfrm>
                <a:off x="4254" y="285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97" name="Oval 3018"/>
              <p:cNvSpPr>
                <a:spLocks noChangeArrowheads="1"/>
              </p:cNvSpPr>
              <p:nvPr/>
            </p:nvSpPr>
            <p:spPr bwMode="auto">
              <a:xfrm>
                <a:off x="2893" y="260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2" name="Group 3220"/>
            <p:cNvGrpSpPr>
              <a:grpSpLocks/>
            </p:cNvGrpSpPr>
            <p:nvPr/>
          </p:nvGrpSpPr>
          <p:grpSpPr bwMode="auto">
            <a:xfrm>
              <a:off x="2822" y="2117"/>
              <a:ext cx="1677" cy="1697"/>
              <a:chOff x="2822" y="2117"/>
              <a:chExt cx="1677" cy="1697"/>
            </a:xfrm>
            <a:grpFill/>
          </p:grpSpPr>
          <p:sp>
            <p:nvSpPr>
              <p:cNvPr id="6698" name="Oval 3020"/>
              <p:cNvSpPr>
                <a:spLocks noChangeArrowheads="1"/>
              </p:cNvSpPr>
              <p:nvPr/>
            </p:nvSpPr>
            <p:spPr bwMode="auto">
              <a:xfrm>
                <a:off x="2893" y="260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9" name="Oval 3021"/>
              <p:cNvSpPr>
                <a:spLocks noChangeArrowheads="1"/>
              </p:cNvSpPr>
              <p:nvPr/>
            </p:nvSpPr>
            <p:spPr bwMode="auto">
              <a:xfrm>
                <a:off x="3192" y="3131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0" name="Oval 3022"/>
              <p:cNvSpPr>
                <a:spLocks noChangeArrowheads="1"/>
              </p:cNvSpPr>
              <p:nvPr/>
            </p:nvSpPr>
            <p:spPr bwMode="auto">
              <a:xfrm>
                <a:off x="3192" y="3131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1" name="Oval 3023"/>
              <p:cNvSpPr>
                <a:spLocks noChangeArrowheads="1"/>
              </p:cNvSpPr>
              <p:nvPr/>
            </p:nvSpPr>
            <p:spPr bwMode="auto">
              <a:xfrm>
                <a:off x="4018" y="287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2" name="Oval 3024"/>
              <p:cNvSpPr>
                <a:spLocks noChangeArrowheads="1"/>
              </p:cNvSpPr>
              <p:nvPr/>
            </p:nvSpPr>
            <p:spPr bwMode="auto">
              <a:xfrm>
                <a:off x="4018" y="287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3" name="Oval 3025"/>
              <p:cNvSpPr>
                <a:spLocks noChangeArrowheads="1"/>
              </p:cNvSpPr>
              <p:nvPr/>
            </p:nvSpPr>
            <p:spPr bwMode="auto">
              <a:xfrm>
                <a:off x="3370" y="333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4" name="Oval 3026"/>
              <p:cNvSpPr>
                <a:spLocks noChangeArrowheads="1"/>
              </p:cNvSpPr>
              <p:nvPr/>
            </p:nvSpPr>
            <p:spPr bwMode="auto">
              <a:xfrm>
                <a:off x="3370" y="333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5" name="Oval 3027"/>
              <p:cNvSpPr>
                <a:spLocks noChangeArrowheads="1"/>
              </p:cNvSpPr>
              <p:nvPr/>
            </p:nvSpPr>
            <p:spPr bwMode="auto">
              <a:xfrm>
                <a:off x="3950" y="242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6" name="Oval 3028"/>
              <p:cNvSpPr>
                <a:spLocks noChangeArrowheads="1"/>
              </p:cNvSpPr>
              <p:nvPr/>
            </p:nvSpPr>
            <p:spPr bwMode="auto">
              <a:xfrm>
                <a:off x="3950" y="242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7" name="Oval 3029"/>
              <p:cNvSpPr>
                <a:spLocks noChangeArrowheads="1"/>
              </p:cNvSpPr>
              <p:nvPr/>
            </p:nvSpPr>
            <p:spPr bwMode="auto">
              <a:xfrm>
                <a:off x="3965" y="24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8" name="Oval 3030"/>
              <p:cNvSpPr>
                <a:spLocks noChangeArrowheads="1"/>
              </p:cNvSpPr>
              <p:nvPr/>
            </p:nvSpPr>
            <p:spPr bwMode="auto">
              <a:xfrm>
                <a:off x="3965" y="241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9" name="Oval 3031"/>
              <p:cNvSpPr>
                <a:spLocks noChangeArrowheads="1"/>
              </p:cNvSpPr>
              <p:nvPr/>
            </p:nvSpPr>
            <p:spPr bwMode="auto">
              <a:xfrm>
                <a:off x="3148" y="288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0" name="Oval 3032"/>
              <p:cNvSpPr>
                <a:spLocks noChangeArrowheads="1"/>
              </p:cNvSpPr>
              <p:nvPr/>
            </p:nvSpPr>
            <p:spPr bwMode="auto">
              <a:xfrm>
                <a:off x="3148" y="288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1" name="Oval 3033"/>
              <p:cNvSpPr>
                <a:spLocks noChangeArrowheads="1"/>
              </p:cNvSpPr>
              <p:nvPr/>
            </p:nvSpPr>
            <p:spPr bwMode="auto">
              <a:xfrm>
                <a:off x="3285" y="319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2" name="Oval 3034"/>
              <p:cNvSpPr>
                <a:spLocks noChangeArrowheads="1"/>
              </p:cNvSpPr>
              <p:nvPr/>
            </p:nvSpPr>
            <p:spPr bwMode="auto">
              <a:xfrm>
                <a:off x="3285" y="319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3" name="Oval 3035"/>
              <p:cNvSpPr>
                <a:spLocks noChangeArrowheads="1"/>
              </p:cNvSpPr>
              <p:nvPr/>
            </p:nvSpPr>
            <p:spPr bwMode="auto">
              <a:xfrm>
                <a:off x="4395" y="288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4" name="Oval 3036"/>
              <p:cNvSpPr>
                <a:spLocks noChangeArrowheads="1"/>
              </p:cNvSpPr>
              <p:nvPr/>
            </p:nvSpPr>
            <p:spPr bwMode="auto">
              <a:xfrm>
                <a:off x="4395" y="288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5" name="Oval 3037"/>
              <p:cNvSpPr>
                <a:spLocks noChangeArrowheads="1"/>
              </p:cNvSpPr>
              <p:nvPr/>
            </p:nvSpPr>
            <p:spPr bwMode="auto">
              <a:xfrm>
                <a:off x="3943" y="33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6" name="Oval 3038"/>
              <p:cNvSpPr>
                <a:spLocks noChangeArrowheads="1"/>
              </p:cNvSpPr>
              <p:nvPr/>
            </p:nvSpPr>
            <p:spPr bwMode="auto">
              <a:xfrm>
                <a:off x="3943" y="33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7" name="Oval 3039"/>
              <p:cNvSpPr>
                <a:spLocks noChangeArrowheads="1"/>
              </p:cNvSpPr>
              <p:nvPr/>
            </p:nvSpPr>
            <p:spPr bwMode="auto">
              <a:xfrm>
                <a:off x="4029" y="334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8" name="Oval 3040"/>
              <p:cNvSpPr>
                <a:spLocks noChangeArrowheads="1"/>
              </p:cNvSpPr>
              <p:nvPr/>
            </p:nvSpPr>
            <p:spPr bwMode="auto">
              <a:xfrm>
                <a:off x="4029" y="334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9" name="Oval 3041"/>
              <p:cNvSpPr>
                <a:spLocks noChangeArrowheads="1"/>
              </p:cNvSpPr>
              <p:nvPr/>
            </p:nvSpPr>
            <p:spPr bwMode="auto">
              <a:xfrm>
                <a:off x="3213" y="360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20" name="Oval 3042"/>
              <p:cNvSpPr>
                <a:spLocks noChangeArrowheads="1"/>
              </p:cNvSpPr>
              <p:nvPr/>
            </p:nvSpPr>
            <p:spPr bwMode="auto">
              <a:xfrm>
                <a:off x="3213" y="360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21" name="Oval 3043"/>
              <p:cNvSpPr>
                <a:spLocks noChangeArrowheads="1"/>
              </p:cNvSpPr>
              <p:nvPr/>
            </p:nvSpPr>
            <p:spPr bwMode="auto">
              <a:xfrm>
                <a:off x="3060" y="226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22" name="Oval 3044"/>
              <p:cNvSpPr>
                <a:spLocks noChangeArrowheads="1"/>
              </p:cNvSpPr>
              <p:nvPr/>
            </p:nvSpPr>
            <p:spPr bwMode="auto">
              <a:xfrm>
                <a:off x="3060" y="226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23" name="Oval 3045"/>
              <p:cNvSpPr>
                <a:spLocks noChangeArrowheads="1"/>
              </p:cNvSpPr>
              <p:nvPr/>
            </p:nvSpPr>
            <p:spPr bwMode="auto">
              <a:xfrm>
                <a:off x="4018" y="337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24" name="Oval 3046"/>
              <p:cNvSpPr>
                <a:spLocks noChangeArrowheads="1"/>
              </p:cNvSpPr>
              <p:nvPr/>
            </p:nvSpPr>
            <p:spPr bwMode="auto">
              <a:xfrm>
                <a:off x="4018" y="3377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25" name="Oval 3047"/>
              <p:cNvSpPr>
                <a:spLocks noChangeArrowheads="1"/>
              </p:cNvSpPr>
              <p:nvPr/>
            </p:nvSpPr>
            <p:spPr bwMode="auto">
              <a:xfrm>
                <a:off x="3141" y="271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26" name="Oval 3048"/>
              <p:cNvSpPr>
                <a:spLocks noChangeArrowheads="1"/>
              </p:cNvSpPr>
              <p:nvPr/>
            </p:nvSpPr>
            <p:spPr bwMode="auto">
              <a:xfrm>
                <a:off x="3141" y="271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27" name="Oval 3049"/>
              <p:cNvSpPr>
                <a:spLocks noChangeArrowheads="1"/>
              </p:cNvSpPr>
              <p:nvPr/>
            </p:nvSpPr>
            <p:spPr bwMode="auto">
              <a:xfrm>
                <a:off x="3939" y="343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28" name="Oval 3050"/>
              <p:cNvSpPr>
                <a:spLocks noChangeArrowheads="1"/>
              </p:cNvSpPr>
              <p:nvPr/>
            </p:nvSpPr>
            <p:spPr bwMode="auto">
              <a:xfrm>
                <a:off x="3939" y="343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29" name="Oval 3051"/>
              <p:cNvSpPr>
                <a:spLocks noChangeArrowheads="1"/>
              </p:cNvSpPr>
              <p:nvPr/>
            </p:nvSpPr>
            <p:spPr bwMode="auto">
              <a:xfrm>
                <a:off x="3358" y="340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30" name="Oval 3052"/>
              <p:cNvSpPr>
                <a:spLocks noChangeArrowheads="1"/>
              </p:cNvSpPr>
              <p:nvPr/>
            </p:nvSpPr>
            <p:spPr bwMode="auto">
              <a:xfrm>
                <a:off x="3358" y="340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31" name="Oval 3053"/>
              <p:cNvSpPr>
                <a:spLocks noChangeArrowheads="1"/>
              </p:cNvSpPr>
              <p:nvPr/>
            </p:nvSpPr>
            <p:spPr bwMode="auto">
              <a:xfrm>
                <a:off x="4370" y="278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32" name="Oval 3054"/>
              <p:cNvSpPr>
                <a:spLocks noChangeArrowheads="1"/>
              </p:cNvSpPr>
              <p:nvPr/>
            </p:nvSpPr>
            <p:spPr bwMode="auto">
              <a:xfrm>
                <a:off x="4370" y="278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33" name="Oval 3055"/>
              <p:cNvSpPr>
                <a:spLocks noChangeArrowheads="1"/>
              </p:cNvSpPr>
              <p:nvPr/>
            </p:nvSpPr>
            <p:spPr bwMode="auto">
              <a:xfrm>
                <a:off x="4012" y="302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34" name="Oval 3056"/>
              <p:cNvSpPr>
                <a:spLocks noChangeArrowheads="1"/>
              </p:cNvSpPr>
              <p:nvPr/>
            </p:nvSpPr>
            <p:spPr bwMode="auto">
              <a:xfrm>
                <a:off x="4012" y="302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35" name="Oval 3057"/>
              <p:cNvSpPr>
                <a:spLocks noChangeArrowheads="1"/>
              </p:cNvSpPr>
              <p:nvPr/>
            </p:nvSpPr>
            <p:spPr bwMode="auto">
              <a:xfrm>
                <a:off x="3984" y="337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36" name="Oval 3058"/>
              <p:cNvSpPr>
                <a:spLocks noChangeArrowheads="1"/>
              </p:cNvSpPr>
              <p:nvPr/>
            </p:nvSpPr>
            <p:spPr bwMode="auto">
              <a:xfrm>
                <a:off x="3984" y="337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37" name="Oval 3059"/>
              <p:cNvSpPr>
                <a:spLocks noChangeArrowheads="1"/>
              </p:cNvSpPr>
              <p:nvPr/>
            </p:nvSpPr>
            <p:spPr bwMode="auto">
              <a:xfrm>
                <a:off x="3763" y="310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38" name="Oval 3060"/>
              <p:cNvSpPr>
                <a:spLocks noChangeArrowheads="1"/>
              </p:cNvSpPr>
              <p:nvPr/>
            </p:nvSpPr>
            <p:spPr bwMode="auto">
              <a:xfrm>
                <a:off x="3763" y="310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39" name="Oval 3061"/>
              <p:cNvSpPr>
                <a:spLocks noChangeArrowheads="1"/>
              </p:cNvSpPr>
              <p:nvPr/>
            </p:nvSpPr>
            <p:spPr bwMode="auto">
              <a:xfrm>
                <a:off x="4406" y="280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40" name="Oval 3062"/>
              <p:cNvSpPr>
                <a:spLocks noChangeArrowheads="1"/>
              </p:cNvSpPr>
              <p:nvPr/>
            </p:nvSpPr>
            <p:spPr bwMode="auto">
              <a:xfrm>
                <a:off x="4406" y="280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41" name="Oval 3063"/>
              <p:cNvSpPr>
                <a:spLocks noChangeArrowheads="1"/>
              </p:cNvSpPr>
              <p:nvPr/>
            </p:nvSpPr>
            <p:spPr bwMode="auto">
              <a:xfrm>
                <a:off x="2849" y="219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42" name="Oval 3064"/>
              <p:cNvSpPr>
                <a:spLocks noChangeArrowheads="1"/>
              </p:cNvSpPr>
              <p:nvPr/>
            </p:nvSpPr>
            <p:spPr bwMode="auto">
              <a:xfrm>
                <a:off x="2849" y="218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43" name="Oval 3065"/>
              <p:cNvSpPr>
                <a:spLocks noChangeArrowheads="1"/>
              </p:cNvSpPr>
              <p:nvPr/>
            </p:nvSpPr>
            <p:spPr bwMode="auto">
              <a:xfrm>
                <a:off x="3625" y="267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44" name="Oval 3066"/>
              <p:cNvSpPr>
                <a:spLocks noChangeArrowheads="1"/>
              </p:cNvSpPr>
              <p:nvPr/>
            </p:nvSpPr>
            <p:spPr bwMode="auto">
              <a:xfrm>
                <a:off x="3625" y="267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45" name="Oval 3067"/>
              <p:cNvSpPr>
                <a:spLocks noChangeArrowheads="1"/>
              </p:cNvSpPr>
              <p:nvPr/>
            </p:nvSpPr>
            <p:spPr bwMode="auto">
              <a:xfrm>
                <a:off x="3109" y="362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46" name="Oval 3068"/>
              <p:cNvSpPr>
                <a:spLocks noChangeArrowheads="1"/>
              </p:cNvSpPr>
              <p:nvPr/>
            </p:nvSpPr>
            <p:spPr bwMode="auto">
              <a:xfrm>
                <a:off x="3109" y="362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47" name="Oval 3069"/>
              <p:cNvSpPr>
                <a:spLocks noChangeArrowheads="1"/>
              </p:cNvSpPr>
              <p:nvPr/>
            </p:nvSpPr>
            <p:spPr bwMode="auto">
              <a:xfrm>
                <a:off x="4031" y="320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48" name="Oval 3070"/>
              <p:cNvSpPr>
                <a:spLocks noChangeArrowheads="1"/>
              </p:cNvSpPr>
              <p:nvPr/>
            </p:nvSpPr>
            <p:spPr bwMode="auto">
              <a:xfrm>
                <a:off x="4031" y="320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49" name="Oval 3071"/>
              <p:cNvSpPr>
                <a:spLocks noChangeArrowheads="1"/>
              </p:cNvSpPr>
              <p:nvPr/>
            </p:nvSpPr>
            <p:spPr bwMode="auto">
              <a:xfrm>
                <a:off x="3337" y="32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50" name="Oval 3072"/>
              <p:cNvSpPr>
                <a:spLocks noChangeArrowheads="1"/>
              </p:cNvSpPr>
              <p:nvPr/>
            </p:nvSpPr>
            <p:spPr bwMode="auto">
              <a:xfrm>
                <a:off x="3337" y="32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51" name="Oval 3073"/>
              <p:cNvSpPr>
                <a:spLocks noChangeArrowheads="1"/>
              </p:cNvSpPr>
              <p:nvPr/>
            </p:nvSpPr>
            <p:spPr bwMode="auto">
              <a:xfrm>
                <a:off x="3745" y="297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52" name="Oval 3074"/>
              <p:cNvSpPr>
                <a:spLocks noChangeArrowheads="1"/>
              </p:cNvSpPr>
              <p:nvPr/>
            </p:nvSpPr>
            <p:spPr bwMode="auto">
              <a:xfrm>
                <a:off x="3745" y="297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53" name="Oval 3075"/>
              <p:cNvSpPr>
                <a:spLocks noChangeArrowheads="1"/>
              </p:cNvSpPr>
              <p:nvPr/>
            </p:nvSpPr>
            <p:spPr bwMode="auto">
              <a:xfrm>
                <a:off x="3371" y="324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54" name="Oval 3076"/>
              <p:cNvSpPr>
                <a:spLocks noChangeArrowheads="1"/>
              </p:cNvSpPr>
              <p:nvPr/>
            </p:nvSpPr>
            <p:spPr bwMode="auto">
              <a:xfrm>
                <a:off x="3371" y="324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55" name="Oval 3077"/>
              <p:cNvSpPr>
                <a:spLocks noChangeArrowheads="1"/>
              </p:cNvSpPr>
              <p:nvPr/>
            </p:nvSpPr>
            <p:spPr bwMode="auto">
              <a:xfrm>
                <a:off x="4324" y="2930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56" name="Oval 3078"/>
              <p:cNvSpPr>
                <a:spLocks noChangeArrowheads="1"/>
              </p:cNvSpPr>
              <p:nvPr/>
            </p:nvSpPr>
            <p:spPr bwMode="auto">
              <a:xfrm>
                <a:off x="4324" y="2930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57" name="Oval 3079"/>
              <p:cNvSpPr>
                <a:spLocks noChangeArrowheads="1"/>
              </p:cNvSpPr>
              <p:nvPr/>
            </p:nvSpPr>
            <p:spPr bwMode="auto">
              <a:xfrm>
                <a:off x="3827" y="291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58" name="Oval 3080"/>
              <p:cNvSpPr>
                <a:spLocks noChangeArrowheads="1"/>
              </p:cNvSpPr>
              <p:nvPr/>
            </p:nvSpPr>
            <p:spPr bwMode="auto">
              <a:xfrm>
                <a:off x="3827" y="291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59" name="Oval 3081"/>
              <p:cNvSpPr>
                <a:spLocks noChangeArrowheads="1"/>
              </p:cNvSpPr>
              <p:nvPr/>
            </p:nvSpPr>
            <p:spPr bwMode="auto">
              <a:xfrm>
                <a:off x="3253" y="282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0" name="Oval 3082"/>
              <p:cNvSpPr>
                <a:spLocks noChangeArrowheads="1"/>
              </p:cNvSpPr>
              <p:nvPr/>
            </p:nvSpPr>
            <p:spPr bwMode="auto">
              <a:xfrm>
                <a:off x="3253" y="282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1" name="Oval 3083"/>
              <p:cNvSpPr>
                <a:spLocks noChangeArrowheads="1"/>
              </p:cNvSpPr>
              <p:nvPr/>
            </p:nvSpPr>
            <p:spPr bwMode="auto">
              <a:xfrm>
                <a:off x="3167" y="286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2" name="Oval 3084"/>
              <p:cNvSpPr>
                <a:spLocks noChangeArrowheads="1"/>
              </p:cNvSpPr>
              <p:nvPr/>
            </p:nvSpPr>
            <p:spPr bwMode="auto">
              <a:xfrm>
                <a:off x="3167" y="28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3" name="Oval 3085"/>
              <p:cNvSpPr>
                <a:spLocks noChangeArrowheads="1"/>
              </p:cNvSpPr>
              <p:nvPr/>
            </p:nvSpPr>
            <p:spPr bwMode="auto">
              <a:xfrm>
                <a:off x="2822" y="23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4" name="Oval 3086"/>
              <p:cNvSpPr>
                <a:spLocks noChangeArrowheads="1"/>
              </p:cNvSpPr>
              <p:nvPr/>
            </p:nvSpPr>
            <p:spPr bwMode="auto">
              <a:xfrm>
                <a:off x="2822" y="23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5" name="Oval 3087"/>
              <p:cNvSpPr>
                <a:spLocks noChangeArrowheads="1"/>
              </p:cNvSpPr>
              <p:nvPr/>
            </p:nvSpPr>
            <p:spPr bwMode="auto">
              <a:xfrm>
                <a:off x="3028" y="374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6" name="Oval 3088"/>
              <p:cNvSpPr>
                <a:spLocks noChangeArrowheads="1"/>
              </p:cNvSpPr>
              <p:nvPr/>
            </p:nvSpPr>
            <p:spPr bwMode="auto">
              <a:xfrm>
                <a:off x="3028" y="374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7" name="Oval 3089"/>
              <p:cNvSpPr>
                <a:spLocks noChangeArrowheads="1"/>
              </p:cNvSpPr>
              <p:nvPr/>
            </p:nvSpPr>
            <p:spPr bwMode="auto">
              <a:xfrm>
                <a:off x="3145" y="273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8" name="Oval 3090"/>
              <p:cNvSpPr>
                <a:spLocks noChangeArrowheads="1"/>
              </p:cNvSpPr>
              <p:nvPr/>
            </p:nvSpPr>
            <p:spPr bwMode="auto">
              <a:xfrm>
                <a:off x="3145" y="273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9" name="Oval 3091"/>
              <p:cNvSpPr>
                <a:spLocks noChangeArrowheads="1"/>
              </p:cNvSpPr>
              <p:nvPr/>
            </p:nvSpPr>
            <p:spPr bwMode="auto">
              <a:xfrm>
                <a:off x="3224" y="372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0" name="Oval 3092"/>
              <p:cNvSpPr>
                <a:spLocks noChangeArrowheads="1"/>
              </p:cNvSpPr>
              <p:nvPr/>
            </p:nvSpPr>
            <p:spPr bwMode="auto">
              <a:xfrm>
                <a:off x="3224" y="372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1" name="Oval 3093"/>
              <p:cNvSpPr>
                <a:spLocks noChangeArrowheads="1"/>
              </p:cNvSpPr>
              <p:nvPr/>
            </p:nvSpPr>
            <p:spPr bwMode="auto">
              <a:xfrm>
                <a:off x="3040" y="300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2" name="Oval 3094"/>
              <p:cNvSpPr>
                <a:spLocks noChangeArrowheads="1"/>
              </p:cNvSpPr>
              <p:nvPr/>
            </p:nvSpPr>
            <p:spPr bwMode="auto">
              <a:xfrm>
                <a:off x="3040" y="300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3" name="Oval 3095"/>
              <p:cNvSpPr>
                <a:spLocks noChangeArrowheads="1"/>
              </p:cNvSpPr>
              <p:nvPr/>
            </p:nvSpPr>
            <p:spPr bwMode="auto">
              <a:xfrm>
                <a:off x="2951" y="235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4" name="Oval 3096"/>
              <p:cNvSpPr>
                <a:spLocks noChangeArrowheads="1"/>
              </p:cNvSpPr>
              <p:nvPr/>
            </p:nvSpPr>
            <p:spPr bwMode="auto">
              <a:xfrm>
                <a:off x="2951" y="235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5" name="Oval 3097"/>
              <p:cNvSpPr>
                <a:spLocks noChangeArrowheads="1"/>
              </p:cNvSpPr>
              <p:nvPr/>
            </p:nvSpPr>
            <p:spPr bwMode="auto">
              <a:xfrm>
                <a:off x="4282" y="2890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6" name="Oval 3098"/>
              <p:cNvSpPr>
                <a:spLocks noChangeArrowheads="1"/>
              </p:cNvSpPr>
              <p:nvPr/>
            </p:nvSpPr>
            <p:spPr bwMode="auto">
              <a:xfrm>
                <a:off x="4282" y="2890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7" name="Oval 3099"/>
              <p:cNvSpPr>
                <a:spLocks noChangeArrowheads="1"/>
              </p:cNvSpPr>
              <p:nvPr/>
            </p:nvSpPr>
            <p:spPr bwMode="auto">
              <a:xfrm>
                <a:off x="4257" y="292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8" name="Oval 3100"/>
              <p:cNvSpPr>
                <a:spLocks noChangeArrowheads="1"/>
              </p:cNvSpPr>
              <p:nvPr/>
            </p:nvSpPr>
            <p:spPr bwMode="auto">
              <a:xfrm>
                <a:off x="4257" y="292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9" name="Oval 3101"/>
              <p:cNvSpPr>
                <a:spLocks noChangeArrowheads="1"/>
              </p:cNvSpPr>
              <p:nvPr/>
            </p:nvSpPr>
            <p:spPr bwMode="auto">
              <a:xfrm>
                <a:off x="4030" y="298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0" name="Oval 3102"/>
              <p:cNvSpPr>
                <a:spLocks noChangeArrowheads="1"/>
              </p:cNvSpPr>
              <p:nvPr/>
            </p:nvSpPr>
            <p:spPr bwMode="auto">
              <a:xfrm>
                <a:off x="4030" y="298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1" name="Oval 3103"/>
              <p:cNvSpPr>
                <a:spLocks noChangeArrowheads="1"/>
              </p:cNvSpPr>
              <p:nvPr/>
            </p:nvSpPr>
            <p:spPr bwMode="auto">
              <a:xfrm>
                <a:off x="3113" y="321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2" name="Oval 3104"/>
              <p:cNvSpPr>
                <a:spLocks noChangeArrowheads="1"/>
              </p:cNvSpPr>
              <p:nvPr/>
            </p:nvSpPr>
            <p:spPr bwMode="auto">
              <a:xfrm>
                <a:off x="3113" y="321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3" name="Oval 3105"/>
              <p:cNvSpPr>
                <a:spLocks noChangeArrowheads="1"/>
              </p:cNvSpPr>
              <p:nvPr/>
            </p:nvSpPr>
            <p:spPr bwMode="auto">
              <a:xfrm>
                <a:off x="3167" y="297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4" name="Oval 3106"/>
              <p:cNvSpPr>
                <a:spLocks noChangeArrowheads="1"/>
              </p:cNvSpPr>
              <p:nvPr/>
            </p:nvSpPr>
            <p:spPr bwMode="auto">
              <a:xfrm>
                <a:off x="3167" y="297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5" name="Oval 3107"/>
              <p:cNvSpPr>
                <a:spLocks noChangeArrowheads="1"/>
              </p:cNvSpPr>
              <p:nvPr/>
            </p:nvSpPr>
            <p:spPr bwMode="auto">
              <a:xfrm>
                <a:off x="3061" y="211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6" name="Oval 3108"/>
              <p:cNvSpPr>
                <a:spLocks noChangeArrowheads="1"/>
              </p:cNvSpPr>
              <p:nvPr/>
            </p:nvSpPr>
            <p:spPr bwMode="auto">
              <a:xfrm>
                <a:off x="3061" y="2117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7" name="Oval 3109"/>
              <p:cNvSpPr>
                <a:spLocks noChangeArrowheads="1"/>
              </p:cNvSpPr>
              <p:nvPr/>
            </p:nvSpPr>
            <p:spPr bwMode="auto">
              <a:xfrm>
                <a:off x="4218" y="267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8" name="Oval 3110"/>
              <p:cNvSpPr>
                <a:spLocks noChangeArrowheads="1"/>
              </p:cNvSpPr>
              <p:nvPr/>
            </p:nvSpPr>
            <p:spPr bwMode="auto">
              <a:xfrm>
                <a:off x="4218" y="267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9" name="Oval 3111"/>
              <p:cNvSpPr>
                <a:spLocks noChangeArrowheads="1"/>
              </p:cNvSpPr>
              <p:nvPr/>
            </p:nvSpPr>
            <p:spPr bwMode="auto">
              <a:xfrm>
                <a:off x="3881" y="317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0" name="Oval 3112"/>
              <p:cNvSpPr>
                <a:spLocks noChangeArrowheads="1"/>
              </p:cNvSpPr>
              <p:nvPr/>
            </p:nvSpPr>
            <p:spPr bwMode="auto">
              <a:xfrm>
                <a:off x="3881" y="317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1" name="Oval 3113"/>
              <p:cNvSpPr>
                <a:spLocks noChangeArrowheads="1"/>
              </p:cNvSpPr>
              <p:nvPr/>
            </p:nvSpPr>
            <p:spPr bwMode="auto">
              <a:xfrm>
                <a:off x="3483" y="256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2" name="Oval 3114"/>
              <p:cNvSpPr>
                <a:spLocks noChangeArrowheads="1"/>
              </p:cNvSpPr>
              <p:nvPr/>
            </p:nvSpPr>
            <p:spPr bwMode="auto">
              <a:xfrm>
                <a:off x="3483" y="256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3" name="Oval 3115"/>
              <p:cNvSpPr>
                <a:spLocks noChangeArrowheads="1"/>
              </p:cNvSpPr>
              <p:nvPr/>
            </p:nvSpPr>
            <p:spPr bwMode="auto">
              <a:xfrm>
                <a:off x="4278" y="286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4" name="Oval 3116"/>
              <p:cNvSpPr>
                <a:spLocks noChangeArrowheads="1"/>
              </p:cNvSpPr>
              <p:nvPr/>
            </p:nvSpPr>
            <p:spPr bwMode="auto">
              <a:xfrm>
                <a:off x="4278" y="286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5" name="Oval 3117"/>
              <p:cNvSpPr>
                <a:spLocks noChangeArrowheads="1"/>
              </p:cNvSpPr>
              <p:nvPr/>
            </p:nvSpPr>
            <p:spPr bwMode="auto">
              <a:xfrm>
                <a:off x="3645" y="276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6" name="Oval 3118"/>
              <p:cNvSpPr>
                <a:spLocks noChangeArrowheads="1"/>
              </p:cNvSpPr>
              <p:nvPr/>
            </p:nvSpPr>
            <p:spPr bwMode="auto">
              <a:xfrm>
                <a:off x="3645" y="276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7" name="Oval 3119"/>
              <p:cNvSpPr>
                <a:spLocks noChangeArrowheads="1"/>
              </p:cNvSpPr>
              <p:nvPr/>
            </p:nvSpPr>
            <p:spPr bwMode="auto">
              <a:xfrm>
                <a:off x="3067" y="247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8" name="Oval 3120"/>
              <p:cNvSpPr>
                <a:spLocks noChangeArrowheads="1"/>
              </p:cNvSpPr>
              <p:nvPr/>
            </p:nvSpPr>
            <p:spPr bwMode="auto">
              <a:xfrm>
                <a:off x="3067" y="247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9" name="Oval 3121"/>
              <p:cNvSpPr>
                <a:spLocks noChangeArrowheads="1"/>
              </p:cNvSpPr>
              <p:nvPr/>
            </p:nvSpPr>
            <p:spPr bwMode="auto">
              <a:xfrm>
                <a:off x="4146" y="261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0" name="Oval 3122"/>
              <p:cNvSpPr>
                <a:spLocks noChangeArrowheads="1"/>
              </p:cNvSpPr>
              <p:nvPr/>
            </p:nvSpPr>
            <p:spPr bwMode="auto">
              <a:xfrm>
                <a:off x="4146" y="261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1" name="Oval 3123"/>
              <p:cNvSpPr>
                <a:spLocks noChangeArrowheads="1"/>
              </p:cNvSpPr>
              <p:nvPr/>
            </p:nvSpPr>
            <p:spPr bwMode="auto">
              <a:xfrm>
                <a:off x="2989" y="317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2" name="Oval 3124"/>
              <p:cNvSpPr>
                <a:spLocks noChangeArrowheads="1"/>
              </p:cNvSpPr>
              <p:nvPr/>
            </p:nvSpPr>
            <p:spPr bwMode="auto">
              <a:xfrm>
                <a:off x="2989" y="317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3" name="Oval 3125"/>
              <p:cNvSpPr>
                <a:spLocks noChangeArrowheads="1"/>
              </p:cNvSpPr>
              <p:nvPr/>
            </p:nvSpPr>
            <p:spPr bwMode="auto">
              <a:xfrm>
                <a:off x="3166" y="282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4" name="Oval 3126"/>
              <p:cNvSpPr>
                <a:spLocks noChangeArrowheads="1"/>
              </p:cNvSpPr>
              <p:nvPr/>
            </p:nvSpPr>
            <p:spPr bwMode="auto">
              <a:xfrm>
                <a:off x="3166" y="282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5" name="Oval 3127"/>
              <p:cNvSpPr>
                <a:spLocks noChangeArrowheads="1"/>
              </p:cNvSpPr>
              <p:nvPr/>
            </p:nvSpPr>
            <p:spPr bwMode="auto">
              <a:xfrm>
                <a:off x="3171" y="301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6" name="Oval 3128"/>
              <p:cNvSpPr>
                <a:spLocks noChangeArrowheads="1"/>
              </p:cNvSpPr>
              <p:nvPr/>
            </p:nvSpPr>
            <p:spPr bwMode="auto">
              <a:xfrm>
                <a:off x="3171" y="301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7" name="Oval 3129"/>
              <p:cNvSpPr>
                <a:spLocks noChangeArrowheads="1"/>
              </p:cNvSpPr>
              <p:nvPr/>
            </p:nvSpPr>
            <p:spPr bwMode="auto">
              <a:xfrm>
                <a:off x="3817" y="289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8" name="Oval 3130"/>
              <p:cNvSpPr>
                <a:spLocks noChangeArrowheads="1"/>
              </p:cNvSpPr>
              <p:nvPr/>
            </p:nvSpPr>
            <p:spPr bwMode="auto">
              <a:xfrm>
                <a:off x="3817" y="289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9" name="Oval 3131"/>
              <p:cNvSpPr>
                <a:spLocks noChangeArrowheads="1"/>
              </p:cNvSpPr>
              <p:nvPr/>
            </p:nvSpPr>
            <p:spPr bwMode="auto">
              <a:xfrm>
                <a:off x="3877" y="236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0" name="Oval 3132"/>
              <p:cNvSpPr>
                <a:spLocks noChangeArrowheads="1"/>
              </p:cNvSpPr>
              <p:nvPr/>
            </p:nvSpPr>
            <p:spPr bwMode="auto">
              <a:xfrm>
                <a:off x="3877" y="236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1" name="Oval 3133"/>
              <p:cNvSpPr>
                <a:spLocks noChangeArrowheads="1"/>
              </p:cNvSpPr>
              <p:nvPr/>
            </p:nvSpPr>
            <p:spPr bwMode="auto">
              <a:xfrm>
                <a:off x="3109" y="372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2" name="Oval 3134"/>
              <p:cNvSpPr>
                <a:spLocks noChangeArrowheads="1"/>
              </p:cNvSpPr>
              <p:nvPr/>
            </p:nvSpPr>
            <p:spPr bwMode="auto">
              <a:xfrm>
                <a:off x="3109" y="372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3" name="Oval 3135"/>
              <p:cNvSpPr>
                <a:spLocks noChangeArrowheads="1"/>
              </p:cNvSpPr>
              <p:nvPr/>
            </p:nvSpPr>
            <p:spPr bwMode="auto">
              <a:xfrm>
                <a:off x="4228" y="29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4" name="Oval 3136"/>
              <p:cNvSpPr>
                <a:spLocks noChangeArrowheads="1"/>
              </p:cNvSpPr>
              <p:nvPr/>
            </p:nvSpPr>
            <p:spPr bwMode="auto">
              <a:xfrm>
                <a:off x="4228" y="296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5" name="Oval 3137"/>
              <p:cNvSpPr>
                <a:spLocks noChangeArrowheads="1"/>
              </p:cNvSpPr>
              <p:nvPr/>
            </p:nvSpPr>
            <p:spPr bwMode="auto">
              <a:xfrm>
                <a:off x="4217" y="294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6" name="Oval 3138"/>
              <p:cNvSpPr>
                <a:spLocks noChangeArrowheads="1"/>
              </p:cNvSpPr>
              <p:nvPr/>
            </p:nvSpPr>
            <p:spPr bwMode="auto">
              <a:xfrm>
                <a:off x="4217" y="294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7" name="Oval 3139"/>
              <p:cNvSpPr>
                <a:spLocks noChangeArrowheads="1"/>
              </p:cNvSpPr>
              <p:nvPr/>
            </p:nvSpPr>
            <p:spPr bwMode="auto">
              <a:xfrm>
                <a:off x="4045" y="249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8" name="Oval 3140"/>
              <p:cNvSpPr>
                <a:spLocks noChangeArrowheads="1"/>
              </p:cNvSpPr>
              <p:nvPr/>
            </p:nvSpPr>
            <p:spPr bwMode="auto">
              <a:xfrm>
                <a:off x="4045" y="249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9" name="Oval 3141"/>
              <p:cNvSpPr>
                <a:spLocks noChangeArrowheads="1"/>
              </p:cNvSpPr>
              <p:nvPr/>
            </p:nvSpPr>
            <p:spPr bwMode="auto">
              <a:xfrm>
                <a:off x="2863" y="267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0" name="Oval 3142"/>
              <p:cNvSpPr>
                <a:spLocks noChangeArrowheads="1"/>
              </p:cNvSpPr>
              <p:nvPr/>
            </p:nvSpPr>
            <p:spPr bwMode="auto">
              <a:xfrm>
                <a:off x="2863" y="267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1" name="Oval 3143"/>
              <p:cNvSpPr>
                <a:spLocks noChangeArrowheads="1"/>
              </p:cNvSpPr>
              <p:nvPr/>
            </p:nvSpPr>
            <p:spPr bwMode="auto">
              <a:xfrm>
                <a:off x="3936" y="285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2" name="Oval 3144"/>
              <p:cNvSpPr>
                <a:spLocks noChangeArrowheads="1"/>
              </p:cNvSpPr>
              <p:nvPr/>
            </p:nvSpPr>
            <p:spPr bwMode="auto">
              <a:xfrm>
                <a:off x="3936" y="285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3" name="Oval 3145"/>
              <p:cNvSpPr>
                <a:spLocks noChangeArrowheads="1"/>
              </p:cNvSpPr>
              <p:nvPr/>
            </p:nvSpPr>
            <p:spPr bwMode="auto">
              <a:xfrm>
                <a:off x="3936" y="329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4" name="Oval 3146"/>
              <p:cNvSpPr>
                <a:spLocks noChangeArrowheads="1"/>
              </p:cNvSpPr>
              <p:nvPr/>
            </p:nvSpPr>
            <p:spPr bwMode="auto">
              <a:xfrm>
                <a:off x="3936" y="329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5" name="Oval 3147"/>
              <p:cNvSpPr>
                <a:spLocks noChangeArrowheads="1"/>
              </p:cNvSpPr>
              <p:nvPr/>
            </p:nvSpPr>
            <p:spPr bwMode="auto">
              <a:xfrm>
                <a:off x="3978" y="242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6" name="Oval 3148"/>
              <p:cNvSpPr>
                <a:spLocks noChangeArrowheads="1"/>
              </p:cNvSpPr>
              <p:nvPr/>
            </p:nvSpPr>
            <p:spPr bwMode="auto">
              <a:xfrm>
                <a:off x="3977" y="242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7" name="Oval 3149"/>
              <p:cNvSpPr>
                <a:spLocks noChangeArrowheads="1"/>
              </p:cNvSpPr>
              <p:nvPr/>
            </p:nvSpPr>
            <p:spPr bwMode="auto">
              <a:xfrm>
                <a:off x="3171" y="335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8" name="Oval 3150"/>
              <p:cNvSpPr>
                <a:spLocks noChangeArrowheads="1"/>
              </p:cNvSpPr>
              <p:nvPr/>
            </p:nvSpPr>
            <p:spPr bwMode="auto">
              <a:xfrm>
                <a:off x="3171" y="335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9" name="Oval 3151"/>
              <p:cNvSpPr>
                <a:spLocks noChangeArrowheads="1"/>
              </p:cNvSpPr>
              <p:nvPr/>
            </p:nvSpPr>
            <p:spPr bwMode="auto">
              <a:xfrm>
                <a:off x="4299" y="294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0" name="Oval 3152"/>
              <p:cNvSpPr>
                <a:spLocks noChangeArrowheads="1"/>
              </p:cNvSpPr>
              <p:nvPr/>
            </p:nvSpPr>
            <p:spPr bwMode="auto">
              <a:xfrm>
                <a:off x="4299" y="294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1" name="Oval 3153"/>
              <p:cNvSpPr>
                <a:spLocks noChangeArrowheads="1"/>
              </p:cNvSpPr>
              <p:nvPr/>
            </p:nvSpPr>
            <p:spPr bwMode="auto">
              <a:xfrm>
                <a:off x="3137" y="270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2" name="Oval 3154"/>
              <p:cNvSpPr>
                <a:spLocks noChangeArrowheads="1"/>
              </p:cNvSpPr>
              <p:nvPr/>
            </p:nvSpPr>
            <p:spPr bwMode="auto">
              <a:xfrm>
                <a:off x="3137" y="270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3" name="Oval 3155"/>
              <p:cNvSpPr>
                <a:spLocks noChangeArrowheads="1"/>
              </p:cNvSpPr>
              <p:nvPr/>
            </p:nvSpPr>
            <p:spPr bwMode="auto">
              <a:xfrm>
                <a:off x="4417" y="287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4" name="Oval 3156"/>
              <p:cNvSpPr>
                <a:spLocks noChangeArrowheads="1"/>
              </p:cNvSpPr>
              <p:nvPr/>
            </p:nvSpPr>
            <p:spPr bwMode="auto">
              <a:xfrm>
                <a:off x="4417" y="287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5" name="Oval 3157"/>
              <p:cNvSpPr>
                <a:spLocks noChangeArrowheads="1"/>
              </p:cNvSpPr>
              <p:nvPr/>
            </p:nvSpPr>
            <p:spPr bwMode="auto">
              <a:xfrm>
                <a:off x="3184" y="376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6" name="Oval 3158"/>
              <p:cNvSpPr>
                <a:spLocks noChangeArrowheads="1"/>
              </p:cNvSpPr>
              <p:nvPr/>
            </p:nvSpPr>
            <p:spPr bwMode="auto">
              <a:xfrm>
                <a:off x="3184" y="376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7" name="Oval 3159"/>
              <p:cNvSpPr>
                <a:spLocks noChangeArrowheads="1"/>
              </p:cNvSpPr>
              <p:nvPr/>
            </p:nvSpPr>
            <p:spPr bwMode="auto">
              <a:xfrm>
                <a:off x="3073" y="21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8" name="Oval 3160"/>
              <p:cNvSpPr>
                <a:spLocks noChangeArrowheads="1"/>
              </p:cNvSpPr>
              <p:nvPr/>
            </p:nvSpPr>
            <p:spPr bwMode="auto">
              <a:xfrm>
                <a:off x="3073" y="21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9" name="Oval 3161"/>
              <p:cNvSpPr>
                <a:spLocks noChangeArrowheads="1"/>
              </p:cNvSpPr>
              <p:nvPr/>
            </p:nvSpPr>
            <p:spPr bwMode="auto">
              <a:xfrm>
                <a:off x="3176" y="305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0" name="Oval 3162"/>
              <p:cNvSpPr>
                <a:spLocks noChangeArrowheads="1"/>
              </p:cNvSpPr>
              <p:nvPr/>
            </p:nvSpPr>
            <p:spPr bwMode="auto">
              <a:xfrm>
                <a:off x="3176" y="305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1" name="Oval 3163"/>
              <p:cNvSpPr>
                <a:spLocks noChangeArrowheads="1"/>
              </p:cNvSpPr>
              <p:nvPr/>
            </p:nvSpPr>
            <p:spPr bwMode="auto">
              <a:xfrm>
                <a:off x="3072" y="255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2" name="Oval 3164"/>
              <p:cNvSpPr>
                <a:spLocks noChangeArrowheads="1"/>
              </p:cNvSpPr>
              <p:nvPr/>
            </p:nvSpPr>
            <p:spPr bwMode="auto">
              <a:xfrm>
                <a:off x="3072" y="255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3" name="Oval 3165"/>
              <p:cNvSpPr>
                <a:spLocks noChangeArrowheads="1"/>
              </p:cNvSpPr>
              <p:nvPr/>
            </p:nvSpPr>
            <p:spPr bwMode="auto">
              <a:xfrm>
                <a:off x="3294" y="364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4" name="Oval 3166"/>
              <p:cNvSpPr>
                <a:spLocks noChangeArrowheads="1"/>
              </p:cNvSpPr>
              <p:nvPr/>
            </p:nvSpPr>
            <p:spPr bwMode="auto">
              <a:xfrm>
                <a:off x="3294" y="364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5" name="Oval 3167"/>
              <p:cNvSpPr>
                <a:spLocks noChangeArrowheads="1"/>
              </p:cNvSpPr>
              <p:nvPr/>
            </p:nvSpPr>
            <p:spPr bwMode="auto">
              <a:xfrm>
                <a:off x="3152" y="282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6" name="Oval 3168"/>
              <p:cNvSpPr>
                <a:spLocks noChangeArrowheads="1"/>
              </p:cNvSpPr>
              <p:nvPr/>
            </p:nvSpPr>
            <p:spPr bwMode="auto">
              <a:xfrm>
                <a:off x="3152" y="282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7" name="Oval 3169"/>
              <p:cNvSpPr>
                <a:spLocks noChangeArrowheads="1"/>
              </p:cNvSpPr>
              <p:nvPr/>
            </p:nvSpPr>
            <p:spPr bwMode="auto">
              <a:xfrm>
                <a:off x="3998" y="251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8" name="Oval 3170"/>
              <p:cNvSpPr>
                <a:spLocks noChangeArrowheads="1"/>
              </p:cNvSpPr>
              <p:nvPr/>
            </p:nvSpPr>
            <p:spPr bwMode="auto">
              <a:xfrm>
                <a:off x="3998" y="251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9" name="Oval 3171"/>
              <p:cNvSpPr>
                <a:spLocks noChangeArrowheads="1"/>
              </p:cNvSpPr>
              <p:nvPr/>
            </p:nvSpPr>
            <p:spPr bwMode="auto">
              <a:xfrm>
                <a:off x="3095" y="307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0" name="Oval 3172"/>
              <p:cNvSpPr>
                <a:spLocks noChangeArrowheads="1"/>
              </p:cNvSpPr>
              <p:nvPr/>
            </p:nvSpPr>
            <p:spPr bwMode="auto">
              <a:xfrm>
                <a:off x="3095" y="307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1" name="Oval 3173"/>
              <p:cNvSpPr>
                <a:spLocks noChangeArrowheads="1"/>
              </p:cNvSpPr>
              <p:nvPr/>
            </p:nvSpPr>
            <p:spPr bwMode="auto">
              <a:xfrm>
                <a:off x="3969" y="248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2" name="Oval 3174"/>
              <p:cNvSpPr>
                <a:spLocks noChangeArrowheads="1"/>
              </p:cNvSpPr>
              <p:nvPr/>
            </p:nvSpPr>
            <p:spPr bwMode="auto">
              <a:xfrm>
                <a:off x="3969" y="248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3" name="Oval 3175"/>
              <p:cNvSpPr>
                <a:spLocks noChangeArrowheads="1"/>
              </p:cNvSpPr>
              <p:nvPr/>
            </p:nvSpPr>
            <p:spPr bwMode="auto">
              <a:xfrm>
                <a:off x="2953" y="295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4" name="Oval 3176"/>
              <p:cNvSpPr>
                <a:spLocks noChangeArrowheads="1"/>
              </p:cNvSpPr>
              <p:nvPr/>
            </p:nvSpPr>
            <p:spPr bwMode="auto">
              <a:xfrm>
                <a:off x="2953" y="295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5" name="Oval 3177"/>
              <p:cNvSpPr>
                <a:spLocks noChangeArrowheads="1"/>
              </p:cNvSpPr>
              <p:nvPr/>
            </p:nvSpPr>
            <p:spPr bwMode="auto">
              <a:xfrm>
                <a:off x="3627" y="277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6" name="Oval 3178"/>
              <p:cNvSpPr>
                <a:spLocks noChangeArrowheads="1"/>
              </p:cNvSpPr>
              <p:nvPr/>
            </p:nvSpPr>
            <p:spPr bwMode="auto">
              <a:xfrm>
                <a:off x="3627" y="277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7" name="Oval 3179"/>
              <p:cNvSpPr>
                <a:spLocks noChangeArrowheads="1"/>
              </p:cNvSpPr>
              <p:nvPr/>
            </p:nvSpPr>
            <p:spPr bwMode="auto">
              <a:xfrm>
                <a:off x="3976" y="280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8" name="Oval 3180"/>
              <p:cNvSpPr>
                <a:spLocks noChangeArrowheads="1"/>
              </p:cNvSpPr>
              <p:nvPr/>
            </p:nvSpPr>
            <p:spPr bwMode="auto">
              <a:xfrm>
                <a:off x="3976" y="280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9" name="Oval 3181"/>
              <p:cNvSpPr>
                <a:spLocks noChangeArrowheads="1"/>
              </p:cNvSpPr>
              <p:nvPr/>
            </p:nvSpPr>
            <p:spPr bwMode="auto">
              <a:xfrm>
                <a:off x="3091" y="320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0" name="Oval 3182"/>
              <p:cNvSpPr>
                <a:spLocks noChangeArrowheads="1"/>
              </p:cNvSpPr>
              <p:nvPr/>
            </p:nvSpPr>
            <p:spPr bwMode="auto">
              <a:xfrm>
                <a:off x="3091" y="320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1" name="Oval 3183"/>
              <p:cNvSpPr>
                <a:spLocks noChangeArrowheads="1"/>
              </p:cNvSpPr>
              <p:nvPr/>
            </p:nvSpPr>
            <p:spPr bwMode="auto">
              <a:xfrm>
                <a:off x="4447" y="287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2" name="Oval 3184"/>
              <p:cNvSpPr>
                <a:spLocks noChangeArrowheads="1"/>
              </p:cNvSpPr>
              <p:nvPr/>
            </p:nvSpPr>
            <p:spPr bwMode="auto">
              <a:xfrm>
                <a:off x="4447" y="287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3" name="Oval 3185"/>
              <p:cNvSpPr>
                <a:spLocks noChangeArrowheads="1"/>
              </p:cNvSpPr>
              <p:nvPr/>
            </p:nvSpPr>
            <p:spPr bwMode="auto">
              <a:xfrm>
                <a:off x="4298" y="293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4" name="Oval 3186"/>
              <p:cNvSpPr>
                <a:spLocks noChangeArrowheads="1"/>
              </p:cNvSpPr>
              <p:nvPr/>
            </p:nvSpPr>
            <p:spPr bwMode="auto">
              <a:xfrm>
                <a:off x="4298" y="293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5" name="Oval 3187"/>
              <p:cNvSpPr>
                <a:spLocks noChangeArrowheads="1"/>
              </p:cNvSpPr>
              <p:nvPr/>
            </p:nvSpPr>
            <p:spPr bwMode="auto">
              <a:xfrm>
                <a:off x="2921" y="278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6" name="Oval 3188"/>
              <p:cNvSpPr>
                <a:spLocks noChangeArrowheads="1"/>
              </p:cNvSpPr>
              <p:nvPr/>
            </p:nvSpPr>
            <p:spPr bwMode="auto">
              <a:xfrm>
                <a:off x="2921" y="278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7" name="Oval 3189"/>
              <p:cNvSpPr>
                <a:spLocks noChangeArrowheads="1"/>
              </p:cNvSpPr>
              <p:nvPr/>
            </p:nvSpPr>
            <p:spPr bwMode="auto">
              <a:xfrm>
                <a:off x="3139" y="221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8" name="Oval 3190"/>
              <p:cNvSpPr>
                <a:spLocks noChangeArrowheads="1"/>
              </p:cNvSpPr>
              <p:nvPr/>
            </p:nvSpPr>
            <p:spPr bwMode="auto">
              <a:xfrm>
                <a:off x="3139" y="221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9" name="Oval 3191"/>
              <p:cNvSpPr>
                <a:spLocks noChangeArrowheads="1"/>
              </p:cNvSpPr>
              <p:nvPr/>
            </p:nvSpPr>
            <p:spPr bwMode="auto">
              <a:xfrm>
                <a:off x="3218" y="332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70" name="Oval 3192"/>
              <p:cNvSpPr>
                <a:spLocks noChangeArrowheads="1"/>
              </p:cNvSpPr>
              <p:nvPr/>
            </p:nvSpPr>
            <p:spPr bwMode="auto">
              <a:xfrm>
                <a:off x="3218" y="332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71" name="Oval 3193"/>
              <p:cNvSpPr>
                <a:spLocks noChangeArrowheads="1"/>
              </p:cNvSpPr>
              <p:nvPr/>
            </p:nvSpPr>
            <p:spPr bwMode="auto">
              <a:xfrm>
                <a:off x="2869" y="292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72" name="Oval 3194"/>
              <p:cNvSpPr>
                <a:spLocks noChangeArrowheads="1"/>
              </p:cNvSpPr>
              <p:nvPr/>
            </p:nvSpPr>
            <p:spPr bwMode="auto">
              <a:xfrm>
                <a:off x="2869" y="292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73" name="Oval 3195"/>
              <p:cNvSpPr>
                <a:spLocks noChangeArrowheads="1"/>
              </p:cNvSpPr>
              <p:nvPr/>
            </p:nvSpPr>
            <p:spPr bwMode="auto">
              <a:xfrm>
                <a:off x="4012" y="297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74" name="Oval 3196"/>
              <p:cNvSpPr>
                <a:spLocks noChangeArrowheads="1"/>
              </p:cNvSpPr>
              <p:nvPr/>
            </p:nvSpPr>
            <p:spPr bwMode="auto">
              <a:xfrm>
                <a:off x="4012" y="297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75" name="Oval 3197"/>
              <p:cNvSpPr>
                <a:spLocks noChangeArrowheads="1"/>
              </p:cNvSpPr>
              <p:nvPr/>
            </p:nvSpPr>
            <p:spPr bwMode="auto">
              <a:xfrm>
                <a:off x="3167" y="330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76" name="Oval 3198"/>
              <p:cNvSpPr>
                <a:spLocks noChangeArrowheads="1"/>
              </p:cNvSpPr>
              <p:nvPr/>
            </p:nvSpPr>
            <p:spPr bwMode="auto">
              <a:xfrm>
                <a:off x="3167" y="330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77" name="Oval 3199"/>
              <p:cNvSpPr>
                <a:spLocks noChangeArrowheads="1"/>
              </p:cNvSpPr>
              <p:nvPr/>
            </p:nvSpPr>
            <p:spPr bwMode="auto">
              <a:xfrm>
                <a:off x="3184" y="329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78" name="Oval 3200"/>
              <p:cNvSpPr>
                <a:spLocks noChangeArrowheads="1"/>
              </p:cNvSpPr>
              <p:nvPr/>
            </p:nvSpPr>
            <p:spPr bwMode="auto">
              <a:xfrm>
                <a:off x="3184" y="329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79" name="Oval 3201"/>
              <p:cNvSpPr>
                <a:spLocks noChangeArrowheads="1"/>
              </p:cNvSpPr>
              <p:nvPr/>
            </p:nvSpPr>
            <p:spPr bwMode="auto">
              <a:xfrm>
                <a:off x="2979" y="213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80" name="Oval 3202"/>
              <p:cNvSpPr>
                <a:spLocks noChangeArrowheads="1"/>
              </p:cNvSpPr>
              <p:nvPr/>
            </p:nvSpPr>
            <p:spPr bwMode="auto">
              <a:xfrm>
                <a:off x="2979" y="213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81" name="Oval 3203"/>
              <p:cNvSpPr>
                <a:spLocks noChangeArrowheads="1"/>
              </p:cNvSpPr>
              <p:nvPr/>
            </p:nvSpPr>
            <p:spPr bwMode="auto">
              <a:xfrm>
                <a:off x="3897" y="243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82" name="Oval 3204"/>
              <p:cNvSpPr>
                <a:spLocks noChangeArrowheads="1"/>
              </p:cNvSpPr>
              <p:nvPr/>
            </p:nvSpPr>
            <p:spPr bwMode="auto">
              <a:xfrm>
                <a:off x="3897" y="243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83" name="Oval 3205"/>
              <p:cNvSpPr>
                <a:spLocks noChangeArrowheads="1"/>
              </p:cNvSpPr>
              <p:nvPr/>
            </p:nvSpPr>
            <p:spPr bwMode="auto">
              <a:xfrm>
                <a:off x="4273" y="269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84" name="Oval 3206"/>
              <p:cNvSpPr>
                <a:spLocks noChangeArrowheads="1"/>
              </p:cNvSpPr>
              <p:nvPr/>
            </p:nvSpPr>
            <p:spPr bwMode="auto">
              <a:xfrm>
                <a:off x="4273" y="269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85" name="Oval 3207"/>
              <p:cNvSpPr>
                <a:spLocks noChangeArrowheads="1"/>
              </p:cNvSpPr>
              <p:nvPr/>
            </p:nvSpPr>
            <p:spPr bwMode="auto">
              <a:xfrm>
                <a:off x="3955" y="256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86" name="Oval 3208"/>
              <p:cNvSpPr>
                <a:spLocks noChangeArrowheads="1"/>
              </p:cNvSpPr>
              <p:nvPr/>
            </p:nvSpPr>
            <p:spPr bwMode="auto">
              <a:xfrm>
                <a:off x="3955" y="256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87" name="Oval 3209"/>
              <p:cNvSpPr>
                <a:spLocks noChangeArrowheads="1"/>
              </p:cNvSpPr>
              <p:nvPr/>
            </p:nvSpPr>
            <p:spPr bwMode="auto">
              <a:xfrm>
                <a:off x="3195" y="261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88" name="Oval 3210"/>
              <p:cNvSpPr>
                <a:spLocks noChangeArrowheads="1"/>
              </p:cNvSpPr>
              <p:nvPr/>
            </p:nvSpPr>
            <p:spPr bwMode="auto">
              <a:xfrm>
                <a:off x="3195" y="261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89" name="Oval 3211"/>
              <p:cNvSpPr>
                <a:spLocks noChangeArrowheads="1"/>
              </p:cNvSpPr>
              <p:nvPr/>
            </p:nvSpPr>
            <p:spPr bwMode="auto">
              <a:xfrm>
                <a:off x="4298" y="290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90" name="Oval 3212"/>
              <p:cNvSpPr>
                <a:spLocks noChangeArrowheads="1"/>
              </p:cNvSpPr>
              <p:nvPr/>
            </p:nvSpPr>
            <p:spPr bwMode="auto">
              <a:xfrm>
                <a:off x="4298" y="290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91" name="Oval 3213"/>
              <p:cNvSpPr>
                <a:spLocks noChangeArrowheads="1"/>
              </p:cNvSpPr>
              <p:nvPr/>
            </p:nvSpPr>
            <p:spPr bwMode="auto">
              <a:xfrm>
                <a:off x="3300" y="365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92" name="Oval 3214"/>
              <p:cNvSpPr>
                <a:spLocks noChangeArrowheads="1"/>
              </p:cNvSpPr>
              <p:nvPr/>
            </p:nvSpPr>
            <p:spPr bwMode="auto">
              <a:xfrm>
                <a:off x="3300" y="365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93" name="Oval 3215"/>
              <p:cNvSpPr>
                <a:spLocks noChangeArrowheads="1"/>
              </p:cNvSpPr>
              <p:nvPr/>
            </p:nvSpPr>
            <p:spPr bwMode="auto">
              <a:xfrm>
                <a:off x="3152" y="261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94" name="Oval 3216"/>
              <p:cNvSpPr>
                <a:spLocks noChangeArrowheads="1"/>
              </p:cNvSpPr>
              <p:nvPr/>
            </p:nvSpPr>
            <p:spPr bwMode="auto">
              <a:xfrm>
                <a:off x="3152" y="261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95" name="Oval 3217"/>
              <p:cNvSpPr>
                <a:spLocks noChangeArrowheads="1"/>
              </p:cNvSpPr>
              <p:nvPr/>
            </p:nvSpPr>
            <p:spPr bwMode="auto">
              <a:xfrm>
                <a:off x="3994" y="302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96" name="Oval 3218"/>
              <p:cNvSpPr>
                <a:spLocks noChangeArrowheads="1"/>
              </p:cNvSpPr>
              <p:nvPr/>
            </p:nvSpPr>
            <p:spPr bwMode="auto">
              <a:xfrm>
                <a:off x="3993" y="3023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97" name="Oval 3219"/>
              <p:cNvSpPr>
                <a:spLocks noChangeArrowheads="1"/>
              </p:cNvSpPr>
              <p:nvPr/>
            </p:nvSpPr>
            <p:spPr bwMode="auto">
              <a:xfrm>
                <a:off x="3056" y="289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3" name="Group 3421"/>
            <p:cNvGrpSpPr>
              <a:grpSpLocks/>
            </p:cNvGrpSpPr>
            <p:nvPr/>
          </p:nvGrpSpPr>
          <p:grpSpPr bwMode="auto">
            <a:xfrm>
              <a:off x="2867" y="2016"/>
              <a:ext cx="1617" cy="1800"/>
              <a:chOff x="2867" y="2016"/>
              <a:chExt cx="1617" cy="1800"/>
            </a:xfrm>
            <a:grpFill/>
          </p:grpSpPr>
          <p:sp>
            <p:nvSpPr>
              <p:cNvPr id="6498" name="Oval 3221"/>
              <p:cNvSpPr>
                <a:spLocks noChangeArrowheads="1"/>
              </p:cNvSpPr>
              <p:nvPr/>
            </p:nvSpPr>
            <p:spPr bwMode="auto">
              <a:xfrm>
                <a:off x="3056" y="289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9" name="Oval 3222"/>
              <p:cNvSpPr>
                <a:spLocks noChangeArrowheads="1"/>
              </p:cNvSpPr>
              <p:nvPr/>
            </p:nvSpPr>
            <p:spPr bwMode="auto">
              <a:xfrm>
                <a:off x="3353" y="289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0" name="Oval 3223"/>
              <p:cNvSpPr>
                <a:spLocks noChangeArrowheads="1"/>
              </p:cNvSpPr>
              <p:nvPr/>
            </p:nvSpPr>
            <p:spPr bwMode="auto">
              <a:xfrm>
                <a:off x="3353" y="289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1" name="Oval 3224"/>
              <p:cNvSpPr>
                <a:spLocks noChangeArrowheads="1"/>
              </p:cNvSpPr>
              <p:nvPr/>
            </p:nvSpPr>
            <p:spPr bwMode="auto">
              <a:xfrm>
                <a:off x="4316" y="276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2" name="Oval 3225"/>
              <p:cNvSpPr>
                <a:spLocks noChangeArrowheads="1"/>
              </p:cNvSpPr>
              <p:nvPr/>
            </p:nvSpPr>
            <p:spPr bwMode="auto">
              <a:xfrm>
                <a:off x="4316" y="27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3" name="Oval 3226"/>
              <p:cNvSpPr>
                <a:spLocks noChangeArrowheads="1"/>
              </p:cNvSpPr>
              <p:nvPr/>
            </p:nvSpPr>
            <p:spPr bwMode="auto">
              <a:xfrm>
                <a:off x="2945" y="207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4" name="Oval 3227"/>
              <p:cNvSpPr>
                <a:spLocks noChangeArrowheads="1"/>
              </p:cNvSpPr>
              <p:nvPr/>
            </p:nvSpPr>
            <p:spPr bwMode="auto">
              <a:xfrm>
                <a:off x="2945" y="207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5" name="Oval 3228"/>
              <p:cNvSpPr>
                <a:spLocks noChangeArrowheads="1"/>
              </p:cNvSpPr>
              <p:nvPr/>
            </p:nvSpPr>
            <p:spPr bwMode="auto">
              <a:xfrm>
                <a:off x="2996" y="201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6" name="Oval 3229"/>
              <p:cNvSpPr>
                <a:spLocks noChangeArrowheads="1"/>
              </p:cNvSpPr>
              <p:nvPr/>
            </p:nvSpPr>
            <p:spPr bwMode="auto">
              <a:xfrm>
                <a:off x="2996" y="201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7" name="Oval 3230"/>
              <p:cNvSpPr>
                <a:spLocks noChangeArrowheads="1"/>
              </p:cNvSpPr>
              <p:nvPr/>
            </p:nvSpPr>
            <p:spPr bwMode="auto">
              <a:xfrm>
                <a:off x="3216" y="22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8" name="Oval 3231"/>
              <p:cNvSpPr>
                <a:spLocks noChangeArrowheads="1"/>
              </p:cNvSpPr>
              <p:nvPr/>
            </p:nvSpPr>
            <p:spPr bwMode="auto">
              <a:xfrm>
                <a:off x="3216" y="226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9" name="Oval 3232"/>
              <p:cNvSpPr>
                <a:spLocks noChangeArrowheads="1"/>
              </p:cNvSpPr>
              <p:nvPr/>
            </p:nvSpPr>
            <p:spPr bwMode="auto">
              <a:xfrm>
                <a:off x="3330" y="352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0" name="Oval 3233"/>
              <p:cNvSpPr>
                <a:spLocks noChangeArrowheads="1"/>
              </p:cNvSpPr>
              <p:nvPr/>
            </p:nvSpPr>
            <p:spPr bwMode="auto">
              <a:xfrm>
                <a:off x="3330" y="352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1" name="Oval 3234"/>
              <p:cNvSpPr>
                <a:spLocks noChangeArrowheads="1"/>
              </p:cNvSpPr>
              <p:nvPr/>
            </p:nvSpPr>
            <p:spPr bwMode="auto">
              <a:xfrm>
                <a:off x="4410" y="28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2" name="Oval 3235"/>
              <p:cNvSpPr>
                <a:spLocks noChangeArrowheads="1"/>
              </p:cNvSpPr>
              <p:nvPr/>
            </p:nvSpPr>
            <p:spPr bwMode="auto">
              <a:xfrm>
                <a:off x="4410" y="28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3" name="Oval 3236"/>
              <p:cNvSpPr>
                <a:spLocks noChangeArrowheads="1"/>
              </p:cNvSpPr>
              <p:nvPr/>
            </p:nvSpPr>
            <p:spPr bwMode="auto">
              <a:xfrm>
                <a:off x="3970" y="242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4" name="Oval 3237"/>
              <p:cNvSpPr>
                <a:spLocks noChangeArrowheads="1"/>
              </p:cNvSpPr>
              <p:nvPr/>
            </p:nvSpPr>
            <p:spPr bwMode="auto">
              <a:xfrm>
                <a:off x="3970" y="242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5" name="Oval 3238"/>
              <p:cNvSpPr>
                <a:spLocks noChangeArrowheads="1"/>
              </p:cNvSpPr>
              <p:nvPr/>
            </p:nvSpPr>
            <p:spPr bwMode="auto">
              <a:xfrm>
                <a:off x="4311" y="292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6" name="Oval 3239"/>
              <p:cNvSpPr>
                <a:spLocks noChangeArrowheads="1"/>
              </p:cNvSpPr>
              <p:nvPr/>
            </p:nvSpPr>
            <p:spPr bwMode="auto">
              <a:xfrm>
                <a:off x="4311" y="292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7" name="Oval 3240"/>
              <p:cNvSpPr>
                <a:spLocks noChangeArrowheads="1"/>
              </p:cNvSpPr>
              <p:nvPr/>
            </p:nvSpPr>
            <p:spPr bwMode="auto">
              <a:xfrm>
                <a:off x="3722" y="295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8" name="Oval 3241"/>
              <p:cNvSpPr>
                <a:spLocks noChangeArrowheads="1"/>
              </p:cNvSpPr>
              <p:nvPr/>
            </p:nvSpPr>
            <p:spPr bwMode="auto">
              <a:xfrm>
                <a:off x="3721" y="295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9" name="Oval 3242"/>
              <p:cNvSpPr>
                <a:spLocks noChangeArrowheads="1"/>
              </p:cNvSpPr>
              <p:nvPr/>
            </p:nvSpPr>
            <p:spPr bwMode="auto">
              <a:xfrm>
                <a:off x="3411" y="290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0" name="Oval 3243"/>
              <p:cNvSpPr>
                <a:spLocks noChangeArrowheads="1"/>
              </p:cNvSpPr>
              <p:nvPr/>
            </p:nvSpPr>
            <p:spPr bwMode="auto">
              <a:xfrm>
                <a:off x="3411" y="290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1" name="Oval 3244"/>
              <p:cNvSpPr>
                <a:spLocks noChangeArrowheads="1"/>
              </p:cNvSpPr>
              <p:nvPr/>
            </p:nvSpPr>
            <p:spPr bwMode="auto">
              <a:xfrm>
                <a:off x="3252" y="368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2" name="Oval 3245"/>
              <p:cNvSpPr>
                <a:spLocks noChangeArrowheads="1"/>
              </p:cNvSpPr>
              <p:nvPr/>
            </p:nvSpPr>
            <p:spPr bwMode="auto">
              <a:xfrm>
                <a:off x="3252" y="368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3" name="Oval 3246"/>
              <p:cNvSpPr>
                <a:spLocks noChangeArrowheads="1"/>
              </p:cNvSpPr>
              <p:nvPr/>
            </p:nvSpPr>
            <p:spPr bwMode="auto">
              <a:xfrm>
                <a:off x="3868" y="236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4" name="Oval 3247"/>
              <p:cNvSpPr>
                <a:spLocks noChangeArrowheads="1"/>
              </p:cNvSpPr>
              <p:nvPr/>
            </p:nvSpPr>
            <p:spPr bwMode="auto">
              <a:xfrm>
                <a:off x="3868" y="23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5" name="Oval 3248"/>
              <p:cNvSpPr>
                <a:spLocks noChangeArrowheads="1"/>
              </p:cNvSpPr>
              <p:nvPr/>
            </p:nvSpPr>
            <p:spPr bwMode="auto">
              <a:xfrm>
                <a:off x="3776" y="314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6" name="Oval 3249"/>
              <p:cNvSpPr>
                <a:spLocks noChangeArrowheads="1"/>
              </p:cNvSpPr>
              <p:nvPr/>
            </p:nvSpPr>
            <p:spPr bwMode="auto">
              <a:xfrm>
                <a:off x="3776" y="314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7" name="Oval 3250"/>
              <p:cNvSpPr>
                <a:spLocks noChangeArrowheads="1"/>
              </p:cNvSpPr>
              <p:nvPr/>
            </p:nvSpPr>
            <p:spPr bwMode="auto">
              <a:xfrm>
                <a:off x="3114" y="295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8" name="Oval 3251"/>
              <p:cNvSpPr>
                <a:spLocks noChangeArrowheads="1"/>
              </p:cNvSpPr>
              <p:nvPr/>
            </p:nvSpPr>
            <p:spPr bwMode="auto">
              <a:xfrm>
                <a:off x="3114" y="295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9" name="Oval 3252"/>
              <p:cNvSpPr>
                <a:spLocks noChangeArrowheads="1"/>
              </p:cNvSpPr>
              <p:nvPr/>
            </p:nvSpPr>
            <p:spPr bwMode="auto">
              <a:xfrm>
                <a:off x="3883" y="331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0" name="Oval 3253"/>
              <p:cNvSpPr>
                <a:spLocks noChangeArrowheads="1"/>
              </p:cNvSpPr>
              <p:nvPr/>
            </p:nvSpPr>
            <p:spPr bwMode="auto">
              <a:xfrm>
                <a:off x="3883" y="331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1" name="Oval 3254"/>
              <p:cNvSpPr>
                <a:spLocks noChangeArrowheads="1"/>
              </p:cNvSpPr>
              <p:nvPr/>
            </p:nvSpPr>
            <p:spPr bwMode="auto">
              <a:xfrm>
                <a:off x="4173" y="298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2" name="Oval 3255"/>
              <p:cNvSpPr>
                <a:spLocks noChangeArrowheads="1"/>
              </p:cNvSpPr>
              <p:nvPr/>
            </p:nvSpPr>
            <p:spPr bwMode="auto">
              <a:xfrm>
                <a:off x="4173" y="298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3" name="Oval 3256"/>
              <p:cNvSpPr>
                <a:spLocks noChangeArrowheads="1"/>
              </p:cNvSpPr>
              <p:nvPr/>
            </p:nvSpPr>
            <p:spPr bwMode="auto">
              <a:xfrm>
                <a:off x="3375" y="297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4" name="Oval 3257"/>
              <p:cNvSpPr>
                <a:spLocks noChangeArrowheads="1"/>
              </p:cNvSpPr>
              <p:nvPr/>
            </p:nvSpPr>
            <p:spPr bwMode="auto">
              <a:xfrm>
                <a:off x="3375" y="297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5" name="Oval 3258"/>
              <p:cNvSpPr>
                <a:spLocks noChangeArrowheads="1"/>
              </p:cNvSpPr>
              <p:nvPr/>
            </p:nvSpPr>
            <p:spPr bwMode="auto">
              <a:xfrm>
                <a:off x="3282" y="302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6" name="Oval 3259"/>
              <p:cNvSpPr>
                <a:spLocks noChangeArrowheads="1"/>
              </p:cNvSpPr>
              <p:nvPr/>
            </p:nvSpPr>
            <p:spPr bwMode="auto">
              <a:xfrm>
                <a:off x="3282" y="302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7" name="Oval 3260"/>
              <p:cNvSpPr>
                <a:spLocks noChangeArrowheads="1"/>
              </p:cNvSpPr>
              <p:nvPr/>
            </p:nvSpPr>
            <p:spPr bwMode="auto">
              <a:xfrm>
                <a:off x="2871" y="223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8" name="Oval 3261"/>
              <p:cNvSpPr>
                <a:spLocks noChangeArrowheads="1"/>
              </p:cNvSpPr>
              <p:nvPr/>
            </p:nvSpPr>
            <p:spPr bwMode="auto">
              <a:xfrm>
                <a:off x="2871" y="223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9" name="Oval 3262"/>
              <p:cNvSpPr>
                <a:spLocks noChangeArrowheads="1"/>
              </p:cNvSpPr>
              <p:nvPr/>
            </p:nvSpPr>
            <p:spPr bwMode="auto">
              <a:xfrm>
                <a:off x="3121" y="315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0" name="Oval 3263"/>
              <p:cNvSpPr>
                <a:spLocks noChangeArrowheads="1"/>
              </p:cNvSpPr>
              <p:nvPr/>
            </p:nvSpPr>
            <p:spPr bwMode="auto">
              <a:xfrm>
                <a:off x="3121" y="315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1" name="Oval 3264"/>
              <p:cNvSpPr>
                <a:spLocks noChangeArrowheads="1"/>
              </p:cNvSpPr>
              <p:nvPr/>
            </p:nvSpPr>
            <p:spPr bwMode="auto">
              <a:xfrm>
                <a:off x="2914" y="224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2" name="Oval 3265"/>
              <p:cNvSpPr>
                <a:spLocks noChangeArrowheads="1"/>
              </p:cNvSpPr>
              <p:nvPr/>
            </p:nvSpPr>
            <p:spPr bwMode="auto">
              <a:xfrm>
                <a:off x="2914" y="224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3" name="Oval 3266"/>
              <p:cNvSpPr>
                <a:spLocks noChangeArrowheads="1"/>
              </p:cNvSpPr>
              <p:nvPr/>
            </p:nvSpPr>
            <p:spPr bwMode="auto">
              <a:xfrm>
                <a:off x="3712" y="301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4" name="Oval 3267"/>
              <p:cNvSpPr>
                <a:spLocks noChangeArrowheads="1"/>
              </p:cNvSpPr>
              <p:nvPr/>
            </p:nvSpPr>
            <p:spPr bwMode="auto">
              <a:xfrm>
                <a:off x="3712" y="301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5" name="Oval 3268"/>
              <p:cNvSpPr>
                <a:spLocks noChangeArrowheads="1"/>
              </p:cNvSpPr>
              <p:nvPr/>
            </p:nvSpPr>
            <p:spPr bwMode="auto">
              <a:xfrm>
                <a:off x="3993" y="289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6" name="Oval 3269"/>
              <p:cNvSpPr>
                <a:spLocks noChangeArrowheads="1"/>
              </p:cNvSpPr>
              <p:nvPr/>
            </p:nvSpPr>
            <p:spPr bwMode="auto">
              <a:xfrm>
                <a:off x="3993" y="289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7" name="Oval 3270"/>
              <p:cNvSpPr>
                <a:spLocks noChangeArrowheads="1"/>
              </p:cNvSpPr>
              <p:nvPr/>
            </p:nvSpPr>
            <p:spPr bwMode="auto">
              <a:xfrm>
                <a:off x="3201" y="322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8" name="Oval 3271"/>
              <p:cNvSpPr>
                <a:spLocks noChangeArrowheads="1"/>
              </p:cNvSpPr>
              <p:nvPr/>
            </p:nvSpPr>
            <p:spPr bwMode="auto">
              <a:xfrm>
                <a:off x="3201" y="322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9" name="Oval 3272"/>
              <p:cNvSpPr>
                <a:spLocks noChangeArrowheads="1"/>
              </p:cNvSpPr>
              <p:nvPr/>
            </p:nvSpPr>
            <p:spPr bwMode="auto">
              <a:xfrm>
                <a:off x="3153" y="293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0" name="Oval 3273"/>
              <p:cNvSpPr>
                <a:spLocks noChangeArrowheads="1"/>
              </p:cNvSpPr>
              <p:nvPr/>
            </p:nvSpPr>
            <p:spPr bwMode="auto">
              <a:xfrm>
                <a:off x="3153" y="293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1" name="Oval 3274"/>
              <p:cNvSpPr>
                <a:spLocks noChangeArrowheads="1"/>
              </p:cNvSpPr>
              <p:nvPr/>
            </p:nvSpPr>
            <p:spPr bwMode="auto">
              <a:xfrm>
                <a:off x="3301" y="367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2" name="Oval 3275"/>
              <p:cNvSpPr>
                <a:spLocks noChangeArrowheads="1"/>
              </p:cNvSpPr>
              <p:nvPr/>
            </p:nvSpPr>
            <p:spPr bwMode="auto">
              <a:xfrm>
                <a:off x="3301" y="367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3" name="Oval 3276"/>
              <p:cNvSpPr>
                <a:spLocks noChangeArrowheads="1"/>
              </p:cNvSpPr>
              <p:nvPr/>
            </p:nvSpPr>
            <p:spPr bwMode="auto">
              <a:xfrm>
                <a:off x="3760" y="296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4" name="Oval 3277"/>
              <p:cNvSpPr>
                <a:spLocks noChangeArrowheads="1"/>
              </p:cNvSpPr>
              <p:nvPr/>
            </p:nvSpPr>
            <p:spPr bwMode="auto">
              <a:xfrm>
                <a:off x="3760" y="29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5" name="Oval 3278"/>
              <p:cNvSpPr>
                <a:spLocks noChangeArrowheads="1"/>
              </p:cNvSpPr>
              <p:nvPr/>
            </p:nvSpPr>
            <p:spPr bwMode="auto">
              <a:xfrm>
                <a:off x="3140" y="275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6" name="Oval 3279"/>
              <p:cNvSpPr>
                <a:spLocks noChangeArrowheads="1"/>
              </p:cNvSpPr>
              <p:nvPr/>
            </p:nvSpPr>
            <p:spPr bwMode="auto">
              <a:xfrm>
                <a:off x="3140" y="275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7" name="Oval 3280"/>
              <p:cNvSpPr>
                <a:spLocks noChangeArrowheads="1"/>
              </p:cNvSpPr>
              <p:nvPr/>
            </p:nvSpPr>
            <p:spPr bwMode="auto">
              <a:xfrm>
                <a:off x="3160" y="326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8" name="Oval 3281"/>
              <p:cNvSpPr>
                <a:spLocks noChangeArrowheads="1"/>
              </p:cNvSpPr>
              <p:nvPr/>
            </p:nvSpPr>
            <p:spPr bwMode="auto">
              <a:xfrm>
                <a:off x="3160" y="32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9" name="Oval 3282"/>
              <p:cNvSpPr>
                <a:spLocks noChangeArrowheads="1"/>
              </p:cNvSpPr>
              <p:nvPr/>
            </p:nvSpPr>
            <p:spPr bwMode="auto">
              <a:xfrm>
                <a:off x="3150" y="290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0" name="Oval 3283"/>
              <p:cNvSpPr>
                <a:spLocks noChangeArrowheads="1"/>
              </p:cNvSpPr>
              <p:nvPr/>
            </p:nvSpPr>
            <p:spPr bwMode="auto">
              <a:xfrm>
                <a:off x="3150" y="290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1" name="Oval 3284"/>
              <p:cNvSpPr>
                <a:spLocks noChangeArrowheads="1"/>
              </p:cNvSpPr>
              <p:nvPr/>
            </p:nvSpPr>
            <p:spPr bwMode="auto">
              <a:xfrm>
                <a:off x="4343" y="294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2" name="Oval 3285"/>
              <p:cNvSpPr>
                <a:spLocks noChangeArrowheads="1"/>
              </p:cNvSpPr>
              <p:nvPr/>
            </p:nvSpPr>
            <p:spPr bwMode="auto">
              <a:xfrm>
                <a:off x="4343" y="294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3" name="Oval 3286"/>
              <p:cNvSpPr>
                <a:spLocks noChangeArrowheads="1"/>
              </p:cNvSpPr>
              <p:nvPr/>
            </p:nvSpPr>
            <p:spPr bwMode="auto">
              <a:xfrm>
                <a:off x="3636" y="285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4" name="Oval 3287"/>
              <p:cNvSpPr>
                <a:spLocks noChangeArrowheads="1"/>
              </p:cNvSpPr>
              <p:nvPr/>
            </p:nvSpPr>
            <p:spPr bwMode="auto">
              <a:xfrm>
                <a:off x="3636" y="285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5" name="Oval 3288"/>
              <p:cNvSpPr>
                <a:spLocks noChangeArrowheads="1"/>
              </p:cNvSpPr>
              <p:nvPr/>
            </p:nvSpPr>
            <p:spPr bwMode="auto">
              <a:xfrm>
                <a:off x="3383" y="340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6" name="Oval 3289"/>
              <p:cNvSpPr>
                <a:spLocks noChangeArrowheads="1"/>
              </p:cNvSpPr>
              <p:nvPr/>
            </p:nvSpPr>
            <p:spPr bwMode="auto">
              <a:xfrm>
                <a:off x="3383" y="340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7" name="Oval 3290"/>
              <p:cNvSpPr>
                <a:spLocks noChangeArrowheads="1"/>
              </p:cNvSpPr>
              <p:nvPr/>
            </p:nvSpPr>
            <p:spPr bwMode="auto">
              <a:xfrm>
                <a:off x="3233" y="265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8" name="Oval 3291"/>
              <p:cNvSpPr>
                <a:spLocks noChangeArrowheads="1"/>
              </p:cNvSpPr>
              <p:nvPr/>
            </p:nvSpPr>
            <p:spPr bwMode="auto">
              <a:xfrm>
                <a:off x="3233" y="265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9" name="Oval 3292"/>
              <p:cNvSpPr>
                <a:spLocks noChangeArrowheads="1"/>
              </p:cNvSpPr>
              <p:nvPr/>
            </p:nvSpPr>
            <p:spPr bwMode="auto">
              <a:xfrm>
                <a:off x="3936" y="242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0" name="Oval 3293"/>
              <p:cNvSpPr>
                <a:spLocks noChangeArrowheads="1"/>
              </p:cNvSpPr>
              <p:nvPr/>
            </p:nvSpPr>
            <p:spPr bwMode="auto">
              <a:xfrm>
                <a:off x="3936" y="242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1" name="Oval 3294"/>
              <p:cNvSpPr>
                <a:spLocks noChangeArrowheads="1"/>
              </p:cNvSpPr>
              <p:nvPr/>
            </p:nvSpPr>
            <p:spPr bwMode="auto">
              <a:xfrm>
                <a:off x="4205" y="292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2" name="Oval 3295"/>
              <p:cNvSpPr>
                <a:spLocks noChangeArrowheads="1"/>
              </p:cNvSpPr>
              <p:nvPr/>
            </p:nvSpPr>
            <p:spPr bwMode="auto">
              <a:xfrm>
                <a:off x="4205" y="292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3" name="Oval 3296"/>
              <p:cNvSpPr>
                <a:spLocks noChangeArrowheads="1"/>
              </p:cNvSpPr>
              <p:nvPr/>
            </p:nvSpPr>
            <p:spPr bwMode="auto">
              <a:xfrm>
                <a:off x="3688" y="298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4" name="Oval 3297"/>
              <p:cNvSpPr>
                <a:spLocks noChangeArrowheads="1"/>
              </p:cNvSpPr>
              <p:nvPr/>
            </p:nvSpPr>
            <p:spPr bwMode="auto">
              <a:xfrm>
                <a:off x="3688" y="298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5" name="Oval 3298"/>
              <p:cNvSpPr>
                <a:spLocks noChangeArrowheads="1"/>
              </p:cNvSpPr>
              <p:nvPr/>
            </p:nvSpPr>
            <p:spPr bwMode="auto">
              <a:xfrm>
                <a:off x="3215" y="326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6" name="Oval 3299"/>
              <p:cNvSpPr>
                <a:spLocks noChangeArrowheads="1"/>
              </p:cNvSpPr>
              <p:nvPr/>
            </p:nvSpPr>
            <p:spPr bwMode="auto">
              <a:xfrm>
                <a:off x="3215" y="326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7" name="Oval 3300"/>
              <p:cNvSpPr>
                <a:spLocks noChangeArrowheads="1"/>
              </p:cNvSpPr>
              <p:nvPr/>
            </p:nvSpPr>
            <p:spPr bwMode="auto">
              <a:xfrm>
                <a:off x="3210" y="374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8" name="Oval 3301"/>
              <p:cNvSpPr>
                <a:spLocks noChangeArrowheads="1"/>
              </p:cNvSpPr>
              <p:nvPr/>
            </p:nvSpPr>
            <p:spPr bwMode="auto">
              <a:xfrm>
                <a:off x="3210" y="374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9" name="Oval 3302"/>
              <p:cNvSpPr>
                <a:spLocks noChangeArrowheads="1"/>
              </p:cNvSpPr>
              <p:nvPr/>
            </p:nvSpPr>
            <p:spPr bwMode="auto">
              <a:xfrm>
                <a:off x="4130" y="258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0" name="Oval 3303"/>
              <p:cNvSpPr>
                <a:spLocks noChangeArrowheads="1"/>
              </p:cNvSpPr>
              <p:nvPr/>
            </p:nvSpPr>
            <p:spPr bwMode="auto">
              <a:xfrm>
                <a:off x="4130" y="258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1" name="Oval 3304"/>
              <p:cNvSpPr>
                <a:spLocks noChangeArrowheads="1"/>
              </p:cNvSpPr>
              <p:nvPr/>
            </p:nvSpPr>
            <p:spPr bwMode="auto">
              <a:xfrm>
                <a:off x="4156" y="298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2" name="Oval 3305"/>
              <p:cNvSpPr>
                <a:spLocks noChangeArrowheads="1"/>
              </p:cNvSpPr>
              <p:nvPr/>
            </p:nvSpPr>
            <p:spPr bwMode="auto">
              <a:xfrm>
                <a:off x="4156" y="298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3" name="Oval 3306"/>
              <p:cNvSpPr>
                <a:spLocks noChangeArrowheads="1"/>
              </p:cNvSpPr>
              <p:nvPr/>
            </p:nvSpPr>
            <p:spPr bwMode="auto">
              <a:xfrm>
                <a:off x="3721" y="289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4" name="Oval 3307"/>
              <p:cNvSpPr>
                <a:spLocks noChangeArrowheads="1"/>
              </p:cNvSpPr>
              <p:nvPr/>
            </p:nvSpPr>
            <p:spPr bwMode="auto">
              <a:xfrm>
                <a:off x="3721" y="289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5" name="Oval 3308"/>
              <p:cNvSpPr>
                <a:spLocks noChangeArrowheads="1"/>
              </p:cNvSpPr>
              <p:nvPr/>
            </p:nvSpPr>
            <p:spPr bwMode="auto">
              <a:xfrm>
                <a:off x="3147" y="278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6" name="Oval 3309"/>
              <p:cNvSpPr>
                <a:spLocks noChangeArrowheads="1"/>
              </p:cNvSpPr>
              <p:nvPr/>
            </p:nvSpPr>
            <p:spPr bwMode="auto">
              <a:xfrm>
                <a:off x="3147" y="2787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7" name="Oval 3310"/>
              <p:cNvSpPr>
                <a:spLocks noChangeArrowheads="1"/>
              </p:cNvSpPr>
              <p:nvPr/>
            </p:nvSpPr>
            <p:spPr bwMode="auto">
              <a:xfrm>
                <a:off x="3216" y="329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8" name="Oval 3311"/>
              <p:cNvSpPr>
                <a:spLocks noChangeArrowheads="1"/>
              </p:cNvSpPr>
              <p:nvPr/>
            </p:nvSpPr>
            <p:spPr bwMode="auto">
              <a:xfrm>
                <a:off x="3216" y="329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9" name="Oval 3312"/>
              <p:cNvSpPr>
                <a:spLocks noChangeArrowheads="1"/>
              </p:cNvSpPr>
              <p:nvPr/>
            </p:nvSpPr>
            <p:spPr bwMode="auto">
              <a:xfrm>
                <a:off x="3983" y="302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0" name="Oval 3313"/>
              <p:cNvSpPr>
                <a:spLocks noChangeArrowheads="1"/>
              </p:cNvSpPr>
              <p:nvPr/>
            </p:nvSpPr>
            <p:spPr bwMode="auto">
              <a:xfrm>
                <a:off x="3983" y="302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1" name="Oval 3314"/>
              <p:cNvSpPr>
                <a:spLocks noChangeArrowheads="1"/>
              </p:cNvSpPr>
              <p:nvPr/>
            </p:nvSpPr>
            <p:spPr bwMode="auto">
              <a:xfrm>
                <a:off x="3974" y="255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2" name="Oval 3315"/>
              <p:cNvSpPr>
                <a:spLocks noChangeArrowheads="1"/>
              </p:cNvSpPr>
              <p:nvPr/>
            </p:nvSpPr>
            <p:spPr bwMode="auto">
              <a:xfrm>
                <a:off x="3974" y="255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3" name="Oval 3316"/>
              <p:cNvSpPr>
                <a:spLocks noChangeArrowheads="1"/>
              </p:cNvSpPr>
              <p:nvPr/>
            </p:nvSpPr>
            <p:spPr bwMode="auto">
              <a:xfrm>
                <a:off x="4258" y="288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4" name="Oval 3317"/>
              <p:cNvSpPr>
                <a:spLocks noChangeArrowheads="1"/>
              </p:cNvSpPr>
              <p:nvPr/>
            </p:nvSpPr>
            <p:spPr bwMode="auto">
              <a:xfrm>
                <a:off x="4257" y="288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5" name="Oval 3318"/>
              <p:cNvSpPr>
                <a:spLocks noChangeArrowheads="1"/>
              </p:cNvSpPr>
              <p:nvPr/>
            </p:nvSpPr>
            <p:spPr bwMode="auto">
              <a:xfrm>
                <a:off x="3354" y="311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6" name="Oval 3319"/>
              <p:cNvSpPr>
                <a:spLocks noChangeArrowheads="1"/>
              </p:cNvSpPr>
              <p:nvPr/>
            </p:nvSpPr>
            <p:spPr bwMode="auto">
              <a:xfrm>
                <a:off x="3354" y="311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7" name="Oval 3320"/>
              <p:cNvSpPr>
                <a:spLocks noChangeArrowheads="1"/>
              </p:cNvSpPr>
              <p:nvPr/>
            </p:nvSpPr>
            <p:spPr bwMode="auto">
              <a:xfrm>
                <a:off x="3981" y="336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8" name="Oval 3321"/>
              <p:cNvSpPr>
                <a:spLocks noChangeArrowheads="1"/>
              </p:cNvSpPr>
              <p:nvPr/>
            </p:nvSpPr>
            <p:spPr bwMode="auto">
              <a:xfrm>
                <a:off x="3981" y="336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9" name="Oval 3322"/>
              <p:cNvSpPr>
                <a:spLocks noChangeArrowheads="1"/>
              </p:cNvSpPr>
              <p:nvPr/>
            </p:nvSpPr>
            <p:spPr bwMode="auto">
              <a:xfrm>
                <a:off x="3612" y="269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0" name="Oval 3323"/>
              <p:cNvSpPr>
                <a:spLocks noChangeArrowheads="1"/>
              </p:cNvSpPr>
              <p:nvPr/>
            </p:nvSpPr>
            <p:spPr bwMode="auto">
              <a:xfrm>
                <a:off x="3612" y="269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1" name="Oval 3324"/>
              <p:cNvSpPr>
                <a:spLocks noChangeArrowheads="1"/>
              </p:cNvSpPr>
              <p:nvPr/>
            </p:nvSpPr>
            <p:spPr bwMode="auto">
              <a:xfrm>
                <a:off x="3007" y="263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2" name="Oval 3325"/>
              <p:cNvSpPr>
                <a:spLocks noChangeArrowheads="1"/>
              </p:cNvSpPr>
              <p:nvPr/>
            </p:nvSpPr>
            <p:spPr bwMode="auto">
              <a:xfrm>
                <a:off x="3007" y="263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3" name="Oval 3326"/>
              <p:cNvSpPr>
                <a:spLocks noChangeArrowheads="1"/>
              </p:cNvSpPr>
              <p:nvPr/>
            </p:nvSpPr>
            <p:spPr bwMode="auto">
              <a:xfrm>
                <a:off x="2978" y="297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4" name="Oval 3327"/>
              <p:cNvSpPr>
                <a:spLocks noChangeArrowheads="1"/>
              </p:cNvSpPr>
              <p:nvPr/>
            </p:nvSpPr>
            <p:spPr bwMode="auto">
              <a:xfrm>
                <a:off x="2978" y="297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5" name="Oval 3328"/>
              <p:cNvSpPr>
                <a:spLocks noChangeArrowheads="1"/>
              </p:cNvSpPr>
              <p:nvPr/>
            </p:nvSpPr>
            <p:spPr bwMode="auto">
              <a:xfrm>
                <a:off x="3087" y="205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6" name="Oval 3329"/>
              <p:cNvSpPr>
                <a:spLocks noChangeArrowheads="1"/>
              </p:cNvSpPr>
              <p:nvPr/>
            </p:nvSpPr>
            <p:spPr bwMode="auto">
              <a:xfrm>
                <a:off x="3087" y="205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7" name="Oval 3330"/>
              <p:cNvSpPr>
                <a:spLocks noChangeArrowheads="1"/>
              </p:cNvSpPr>
              <p:nvPr/>
            </p:nvSpPr>
            <p:spPr bwMode="auto">
              <a:xfrm>
                <a:off x="3987" y="287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8" name="Oval 3331"/>
              <p:cNvSpPr>
                <a:spLocks noChangeArrowheads="1"/>
              </p:cNvSpPr>
              <p:nvPr/>
            </p:nvSpPr>
            <p:spPr bwMode="auto">
              <a:xfrm>
                <a:off x="3987" y="287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9" name="Oval 3332"/>
              <p:cNvSpPr>
                <a:spLocks noChangeArrowheads="1"/>
              </p:cNvSpPr>
              <p:nvPr/>
            </p:nvSpPr>
            <p:spPr bwMode="auto">
              <a:xfrm>
                <a:off x="2897" y="226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0" name="Oval 3333"/>
              <p:cNvSpPr>
                <a:spLocks noChangeArrowheads="1"/>
              </p:cNvSpPr>
              <p:nvPr/>
            </p:nvSpPr>
            <p:spPr bwMode="auto">
              <a:xfrm>
                <a:off x="2897" y="226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1" name="Oval 3334"/>
              <p:cNvSpPr>
                <a:spLocks noChangeArrowheads="1"/>
              </p:cNvSpPr>
              <p:nvPr/>
            </p:nvSpPr>
            <p:spPr bwMode="auto">
              <a:xfrm>
                <a:off x="3273" y="361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2" name="Oval 3335"/>
              <p:cNvSpPr>
                <a:spLocks noChangeArrowheads="1"/>
              </p:cNvSpPr>
              <p:nvPr/>
            </p:nvSpPr>
            <p:spPr bwMode="auto">
              <a:xfrm>
                <a:off x="3273" y="361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3" name="Oval 3336"/>
              <p:cNvSpPr>
                <a:spLocks noChangeArrowheads="1"/>
              </p:cNvSpPr>
              <p:nvPr/>
            </p:nvSpPr>
            <p:spPr bwMode="auto">
              <a:xfrm>
                <a:off x="3389" y="336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4" name="Oval 3337"/>
              <p:cNvSpPr>
                <a:spLocks noChangeArrowheads="1"/>
              </p:cNvSpPr>
              <p:nvPr/>
            </p:nvSpPr>
            <p:spPr bwMode="auto">
              <a:xfrm>
                <a:off x="3389" y="336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5" name="Oval 3338"/>
              <p:cNvSpPr>
                <a:spLocks noChangeArrowheads="1"/>
              </p:cNvSpPr>
              <p:nvPr/>
            </p:nvSpPr>
            <p:spPr bwMode="auto">
              <a:xfrm>
                <a:off x="3322" y="312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6" name="Oval 3339"/>
              <p:cNvSpPr>
                <a:spLocks noChangeArrowheads="1"/>
              </p:cNvSpPr>
              <p:nvPr/>
            </p:nvSpPr>
            <p:spPr bwMode="auto">
              <a:xfrm>
                <a:off x="3322" y="312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7" name="Oval 3340"/>
              <p:cNvSpPr>
                <a:spLocks noChangeArrowheads="1"/>
              </p:cNvSpPr>
              <p:nvPr/>
            </p:nvSpPr>
            <p:spPr bwMode="auto">
              <a:xfrm>
                <a:off x="4273" y="292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8" name="Oval 3341"/>
              <p:cNvSpPr>
                <a:spLocks noChangeArrowheads="1"/>
              </p:cNvSpPr>
              <p:nvPr/>
            </p:nvSpPr>
            <p:spPr bwMode="auto">
              <a:xfrm>
                <a:off x="4273" y="292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9" name="Oval 3342"/>
              <p:cNvSpPr>
                <a:spLocks noChangeArrowheads="1"/>
              </p:cNvSpPr>
              <p:nvPr/>
            </p:nvSpPr>
            <p:spPr bwMode="auto">
              <a:xfrm>
                <a:off x="3724" y="288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0" name="Oval 3343"/>
              <p:cNvSpPr>
                <a:spLocks noChangeArrowheads="1"/>
              </p:cNvSpPr>
              <p:nvPr/>
            </p:nvSpPr>
            <p:spPr bwMode="auto">
              <a:xfrm>
                <a:off x="3723" y="288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1" name="Oval 3344"/>
              <p:cNvSpPr>
                <a:spLocks noChangeArrowheads="1"/>
              </p:cNvSpPr>
              <p:nvPr/>
            </p:nvSpPr>
            <p:spPr bwMode="auto">
              <a:xfrm>
                <a:off x="3356" y="318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2" name="Oval 3345"/>
              <p:cNvSpPr>
                <a:spLocks noChangeArrowheads="1"/>
              </p:cNvSpPr>
              <p:nvPr/>
            </p:nvSpPr>
            <p:spPr bwMode="auto">
              <a:xfrm>
                <a:off x="3356" y="318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3" name="Oval 3346"/>
              <p:cNvSpPr>
                <a:spLocks noChangeArrowheads="1"/>
              </p:cNvSpPr>
              <p:nvPr/>
            </p:nvSpPr>
            <p:spPr bwMode="auto">
              <a:xfrm>
                <a:off x="3811" y="32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4" name="Oval 3347"/>
              <p:cNvSpPr>
                <a:spLocks noChangeArrowheads="1"/>
              </p:cNvSpPr>
              <p:nvPr/>
            </p:nvSpPr>
            <p:spPr bwMode="auto">
              <a:xfrm>
                <a:off x="3811" y="32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5" name="Oval 3348"/>
              <p:cNvSpPr>
                <a:spLocks noChangeArrowheads="1"/>
              </p:cNvSpPr>
              <p:nvPr/>
            </p:nvSpPr>
            <p:spPr bwMode="auto">
              <a:xfrm>
                <a:off x="3971" y="3430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6" name="Oval 3349"/>
              <p:cNvSpPr>
                <a:spLocks noChangeArrowheads="1"/>
              </p:cNvSpPr>
              <p:nvPr/>
            </p:nvSpPr>
            <p:spPr bwMode="auto">
              <a:xfrm>
                <a:off x="3971" y="343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7" name="Oval 3350"/>
              <p:cNvSpPr>
                <a:spLocks noChangeArrowheads="1"/>
              </p:cNvSpPr>
              <p:nvPr/>
            </p:nvSpPr>
            <p:spPr bwMode="auto">
              <a:xfrm>
                <a:off x="3673" y="296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8" name="Oval 3351"/>
              <p:cNvSpPr>
                <a:spLocks noChangeArrowheads="1"/>
              </p:cNvSpPr>
              <p:nvPr/>
            </p:nvSpPr>
            <p:spPr bwMode="auto">
              <a:xfrm>
                <a:off x="3673" y="29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9" name="Oval 3352"/>
              <p:cNvSpPr>
                <a:spLocks noChangeArrowheads="1"/>
              </p:cNvSpPr>
              <p:nvPr/>
            </p:nvSpPr>
            <p:spPr bwMode="auto">
              <a:xfrm>
                <a:off x="3918" y="325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0" name="Oval 3353"/>
              <p:cNvSpPr>
                <a:spLocks noChangeArrowheads="1"/>
              </p:cNvSpPr>
              <p:nvPr/>
            </p:nvSpPr>
            <p:spPr bwMode="auto">
              <a:xfrm>
                <a:off x="3918" y="32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1" name="Oval 3354"/>
              <p:cNvSpPr>
                <a:spLocks noChangeArrowheads="1"/>
              </p:cNvSpPr>
              <p:nvPr/>
            </p:nvSpPr>
            <p:spPr bwMode="auto">
              <a:xfrm>
                <a:off x="2881" y="281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2" name="Oval 3355"/>
              <p:cNvSpPr>
                <a:spLocks noChangeArrowheads="1"/>
              </p:cNvSpPr>
              <p:nvPr/>
            </p:nvSpPr>
            <p:spPr bwMode="auto">
              <a:xfrm>
                <a:off x="2881" y="281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3" name="Oval 3356"/>
              <p:cNvSpPr>
                <a:spLocks noChangeArrowheads="1"/>
              </p:cNvSpPr>
              <p:nvPr/>
            </p:nvSpPr>
            <p:spPr bwMode="auto">
              <a:xfrm>
                <a:off x="3129" y="262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4" name="Oval 3357"/>
              <p:cNvSpPr>
                <a:spLocks noChangeArrowheads="1"/>
              </p:cNvSpPr>
              <p:nvPr/>
            </p:nvSpPr>
            <p:spPr bwMode="auto">
              <a:xfrm>
                <a:off x="3129" y="262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5" name="Oval 3358"/>
              <p:cNvSpPr>
                <a:spLocks noChangeArrowheads="1"/>
              </p:cNvSpPr>
              <p:nvPr/>
            </p:nvSpPr>
            <p:spPr bwMode="auto">
              <a:xfrm>
                <a:off x="3009" y="327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6" name="Oval 3359"/>
              <p:cNvSpPr>
                <a:spLocks noChangeArrowheads="1"/>
              </p:cNvSpPr>
              <p:nvPr/>
            </p:nvSpPr>
            <p:spPr bwMode="auto">
              <a:xfrm>
                <a:off x="3009" y="327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7" name="Oval 3360"/>
              <p:cNvSpPr>
                <a:spLocks noChangeArrowheads="1"/>
              </p:cNvSpPr>
              <p:nvPr/>
            </p:nvSpPr>
            <p:spPr bwMode="auto">
              <a:xfrm>
                <a:off x="3075" y="334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8" name="Oval 3361"/>
              <p:cNvSpPr>
                <a:spLocks noChangeArrowheads="1"/>
              </p:cNvSpPr>
              <p:nvPr/>
            </p:nvSpPr>
            <p:spPr bwMode="auto">
              <a:xfrm>
                <a:off x="3075" y="334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9" name="Oval 3362"/>
              <p:cNvSpPr>
                <a:spLocks noChangeArrowheads="1"/>
              </p:cNvSpPr>
              <p:nvPr/>
            </p:nvSpPr>
            <p:spPr bwMode="auto">
              <a:xfrm>
                <a:off x="2867" y="226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0" name="Oval 3363"/>
              <p:cNvSpPr>
                <a:spLocks noChangeArrowheads="1"/>
              </p:cNvSpPr>
              <p:nvPr/>
            </p:nvSpPr>
            <p:spPr bwMode="auto">
              <a:xfrm>
                <a:off x="2867" y="226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1" name="Oval 3364"/>
              <p:cNvSpPr>
                <a:spLocks noChangeArrowheads="1"/>
              </p:cNvSpPr>
              <p:nvPr/>
            </p:nvSpPr>
            <p:spPr bwMode="auto">
              <a:xfrm>
                <a:off x="4261" y="288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2" name="Oval 3365"/>
              <p:cNvSpPr>
                <a:spLocks noChangeArrowheads="1"/>
              </p:cNvSpPr>
              <p:nvPr/>
            </p:nvSpPr>
            <p:spPr bwMode="auto">
              <a:xfrm>
                <a:off x="4261" y="288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3" name="Oval 3366"/>
              <p:cNvSpPr>
                <a:spLocks noChangeArrowheads="1"/>
              </p:cNvSpPr>
              <p:nvPr/>
            </p:nvSpPr>
            <p:spPr bwMode="auto">
              <a:xfrm>
                <a:off x="3166" y="376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4" name="Oval 3367"/>
              <p:cNvSpPr>
                <a:spLocks noChangeArrowheads="1"/>
              </p:cNvSpPr>
              <p:nvPr/>
            </p:nvSpPr>
            <p:spPr bwMode="auto">
              <a:xfrm>
                <a:off x="3166" y="376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5" name="Oval 3368"/>
              <p:cNvSpPr>
                <a:spLocks noChangeArrowheads="1"/>
              </p:cNvSpPr>
              <p:nvPr/>
            </p:nvSpPr>
            <p:spPr bwMode="auto">
              <a:xfrm>
                <a:off x="4297" y="272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6" name="Oval 3369"/>
              <p:cNvSpPr>
                <a:spLocks noChangeArrowheads="1"/>
              </p:cNvSpPr>
              <p:nvPr/>
            </p:nvSpPr>
            <p:spPr bwMode="auto">
              <a:xfrm>
                <a:off x="4297" y="272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7" name="Oval 3370"/>
              <p:cNvSpPr>
                <a:spLocks noChangeArrowheads="1"/>
              </p:cNvSpPr>
              <p:nvPr/>
            </p:nvSpPr>
            <p:spPr bwMode="auto">
              <a:xfrm>
                <a:off x="3136" y="20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8" name="Oval 3371"/>
              <p:cNvSpPr>
                <a:spLocks noChangeArrowheads="1"/>
              </p:cNvSpPr>
              <p:nvPr/>
            </p:nvSpPr>
            <p:spPr bwMode="auto">
              <a:xfrm>
                <a:off x="3136" y="209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9" name="Oval 3372"/>
              <p:cNvSpPr>
                <a:spLocks noChangeArrowheads="1"/>
              </p:cNvSpPr>
              <p:nvPr/>
            </p:nvSpPr>
            <p:spPr bwMode="auto">
              <a:xfrm>
                <a:off x="4314" y="293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0" name="Oval 3373"/>
              <p:cNvSpPr>
                <a:spLocks noChangeArrowheads="1"/>
              </p:cNvSpPr>
              <p:nvPr/>
            </p:nvSpPr>
            <p:spPr bwMode="auto">
              <a:xfrm>
                <a:off x="4314" y="293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1" name="Oval 3374"/>
              <p:cNvSpPr>
                <a:spLocks noChangeArrowheads="1"/>
              </p:cNvSpPr>
              <p:nvPr/>
            </p:nvSpPr>
            <p:spPr bwMode="auto">
              <a:xfrm>
                <a:off x="3830" y="313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2" name="Oval 3375"/>
              <p:cNvSpPr>
                <a:spLocks noChangeArrowheads="1"/>
              </p:cNvSpPr>
              <p:nvPr/>
            </p:nvSpPr>
            <p:spPr bwMode="auto">
              <a:xfrm>
                <a:off x="3830" y="313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3" name="Oval 3376"/>
              <p:cNvSpPr>
                <a:spLocks noChangeArrowheads="1"/>
              </p:cNvSpPr>
              <p:nvPr/>
            </p:nvSpPr>
            <p:spPr bwMode="auto">
              <a:xfrm>
                <a:off x="3423" y="308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4" name="Oval 3377"/>
              <p:cNvSpPr>
                <a:spLocks noChangeArrowheads="1"/>
              </p:cNvSpPr>
              <p:nvPr/>
            </p:nvSpPr>
            <p:spPr bwMode="auto">
              <a:xfrm>
                <a:off x="3423" y="308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5" name="Oval 3378"/>
              <p:cNvSpPr>
                <a:spLocks noChangeArrowheads="1"/>
              </p:cNvSpPr>
              <p:nvPr/>
            </p:nvSpPr>
            <p:spPr bwMode="auto">
              <a:xfrm>
                <a:off x="3955" y="341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6" name="Oval 3379"/>
              <p:cNvSpPr>
                <a:spLocks noChangeArrowheads="1"/>
              </p:cNvSpPr>
              <p:nvPr/>
            </p:nvSpPr>
            <p:spPr bwMode="auto">
              <a:xfrm>
                <a:off x="3955" y="341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7" name="Oval 3380"/>
              <p:cNvSpPr>
                <a:spLocks noChangeArrowheads="1"/>
              </p:cNvSpPr>
              <p:nvPr/>
            </p:nvSpPr>
            <p:spPr bwMode="auto">
              <a:xfrm>
                <a:off x="3967" y="251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8" name="Oval 3381"/>
              <p:cNvSpPr>
                <a:spLocks noChangeArrowheads="1"/>
              </p:cNvSpPr>
              <p:nvPr/>
            </p:nvSpPr>
            <p:spPr bwMode="auto">
              <a:xfrm>
                <a:off x="3967" y="2511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9" name="Oval 3382"/>
              <p:cNvSpPr>
                <a:spLocks noChangeArrowheads="1"/>
              </p:cNvSpPr>
              <p:nvPr/>
            </p:nvSpPr>
            <p:spPr bwMode="auto">
              <a:xfrm>
                <a:off x="4297" y="279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0" name="Oval 3383"/>
              <p:cNvSpPr>
                <a:spLocks noChangeArrowheads="1"/>
              </p:cNvSpPr>
              <p:nvPr/>
            </p:nvSpPr>
            <p:spPr bwMode="auto">
              <a:xfrm>
                <a:off x="4297" y="279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1" name="Oval 3384"/>
              <p:cNvSpPr>
                <a:spLocks noChangeArrowheads="1"/>
              </p:cNvSpPr>
              <p:nvPr/>
            </p:nvSpPr>
            <p:spPr bwMode="auto">
              <a:xfrm>
                <a:off x="3112" y="298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2" name="Oval 3385"/>
              <p:cNvSpPr>
                <a:spLocks noChangeArrowheads="1"/>
              </p:cNvSpPr>
              <p:nvPr/>
            </p:nvSpPr>
            <p:spPr bwMode="auto">
              <a:xfrm>
                <a:off x="3112" y="298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3" name="Oval 3386"/>
              <p:cNvSpPr>
                <a:spLocks noChangeArrowheads="1"/>
              </p:cNvSpPr>
              <p:nvPr/>
            </p:nvSpPr>
            <p:spPr bwMode="auto">
              <a:xfrm>
                <a:off x="4261" y="283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4" name="Oval 3387"/>
              <p:cNvSpPr>
                <a:spLocks noChangeArrowheads="1"/>
              </p:cNvSpPr>
              <p:nvPr/>
            </p:nvSpPr>
            <p:spPr bwMode="auto">
              <a:xfrm>
                <a:off x="4261" y="28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5" name="Oval 3388"/>
              <p:cNvSpPr>
                <a:spLocks noChangeArrowheads="1"/>
              </p:cNvSpPr>
              <p:nvPr/>
            </p:nvSpPr>
            <p:spPr bwMode="auto">
              <a:xfrm>
                <a:off x="3106" y="309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6" name="Oval 3389"/>
              <p:cNvSpPr>
                <a:spLocks noChangeArrowheads="1"/>
              </p:cNvSpPr>
              <p:nvPr/>
            </p:nvSpPr>
            <p:spPr bwMode="auto">
              <a:xfrm>
                <a:off x="3106" y="309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7" name="Oval 3390"/>
              <p:cNvSpPr>
                <a:spLocks noChangeArrowheads="1"/>
              </p:cNvSpPr>
              <p:nvPr/>
            </p:nvSpPr>
            <p:spPr bwMode="auto">
              <a:xfrm>
                <a:off x="4174" y="268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8" name="Oval 3391"/>
              <p:cNvSpPr>
                <a:spLocks noChangeArrowheads="1"/>
              </p:cNvSpPr>
              <p:nvPr/>
            </p:nvSpPr>
            <p:spPr bwMode="auto">
              <a:xfrm>
                <a:off x="4174" y="268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9" name="Oval 3392"/>
              <p:cNvSpPr>
                <a:spLocks noChangeArrowheads="1"/>
              </p:cNvSpPr>
              <p:nvPr/>
            </p:nvSpPr>
            <p:spPr bwMode="auto">
              <a:xfrm>
                <a:off x="3369" y="332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0" name="Oval 3393"/>
              <p:cNvSpPr>
                <a:spLocks noChangeArrowheads="1"/>
              </p:cNvSpPr>
              <p:nvPr/>
            </p:nvSpPr>
            <p:spPr bwMode="auto">
              <a:xfrm>
                <a:off x="3369" y="332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1" name="Oval 3394"/>
              <p:cNvSpPr>
                <a:spLocks noChangeArrowheads="1"/>
              </p:cNvSpPr>
              <p:nvPr/>
            </p:nvSpPr>
            <p:spPr bwMode="auto">
              <a:xfrm>
                <a:off x="4013" y="327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2" name="Oval 3395"/>
              <p:cNvSpPr>
                <a:spLocks noChangeArrowheads="1"/>
              </p:cNvSpPr>
              <p:nvPr/>
            </p:nvSpPr>
            <p:spPr bwMode="auto">
              <a:xfrm>
                <a:off x="4013" y="327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3" name="Oval 3396"/>
              <p:cNvSpPr>
                <a:spLocks noChangeArrowheads="1"/>
              </p:cNvSpPr>
              <p:nvPr/>
            </p:nvSpPr>
            <p:spPr bwMode="auto">
              <a:xfrm>
                <a:off x="4019" y="251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4" name="Oval 3397"/>
              <p:cNvSpPr>
                <a:spLocks noChangeArrowheads="1"/>
              </p:cNvSpPr>
              <p:nvPr/>
            </p:nvSpPr>
            <p:spPr bwMode="auto">
              <a:xfrm>
                <a:off x="4019" y="251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5" name="Oval 3398"/>
              <p:cNvSpPr>
                <a:spLocks noChangeArrowheads="1"/>
              </p:cNvSpPr>
              <p:nvPr/>
            </p:nvSpPr>
            <p:spPr bwMode="auto">
              <a:xfrm>
                <a:off x="3154" y="268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6" name="Oval 3399"/>
              <p:cNvSpPr>
                <a:spLocks noChangeArrowheads="1"/>
              </p:cNvSpPr>
              <p:nvPr/>
            </p:nvSpPr>
            <p:spPr bwMode="auto">
              <a:xfrm>
                <a:off x="3154" y="268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7" name="Oval 3400"/>
              <p:cNvSpPr>
                <a:spLocks noChangeArrowheads="1"/>
              </p:cNvSpPr>
              <p:nvPr/>
            </p:nvSpPr>
            <p:spPr bwMode="auto">
              <a:xfrm>
                <a:off x="3133" y="331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8" name="Oval 3401"/>
              <p:cNvSpPr>
                <a:spLocks noChangeArrowheads="1"/>
              </p:cNvSpPr>
              <p:nvPr/>
            </p:nvSpPr>
            <p:spPr bwMode="auto">
              <a:xfrm>
                <a:off x="3133" y="331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9" name="Oval 3402"/>
              <p:cNvSpPr>
                <a:spLocks noChangeArrowheads="1"/>
              </p:cNvSpPr>
              <p:nvPr/>
            </p:nvSpPr>
            <p:spPr bwMode="auto">
              <a:xfrm>
                <a:off x="3240" y="26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0" name="Oval 3403"/>
              <p:cNvSpPr>
                <a:spLocks noChangeArrowheads="1"/>
              </p:cNvSpPr>
              <p:nvPr/>
            </p:nvSpPr>
            <p:spPr bwMode="auto">
              <a:xfrm>
                <a:off x="3240" y="269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1" name="Oval 3404"/>
              <p:cNvSpPr>
                <a:spLocks noChangeArrowheads="1"/>
              </p:cNvSpPr>
              <p:nvPr/>
            </p:nvSpPr>
            <p:spPr bwMode="auto">
              <a:xfrm>
                <a:off x="3995" y="311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2" name="Oval 3405"/>
              <p:cNvSpPr>
                <a:spLocks noChangeArrowheads="1"/>
              </p:cNvSpPr>
              <p:nvPr/>
            </p:nvSpPr>
            <p:spPr bwMode="auto">
              <a:xfrm>
                <a:off x="3995" y="311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3" name="Oval 3406"/>
              <p:cNvSpPr>
                <a:spLocks noChangeArrowheads="1"/>
              </p:cNvSpPr>
              <p:nvPr/>
            </p:nvSpPr>
            <p:spPr bwMode="auto">
              <a:xfrm>
                <a:off x="3317" y="291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4" name="Oval 3407"/>
              <p:cNvSpPr>
                <a:spLocks noChangeArrowheads="1"/>
              </p:cNvSpPr>
              <p:nvPr/>
            </p:nvSpPr>
            <p:spPr bwMode="auto">
              <a:xfrm>
                <a:off x="3317" y="291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5" name="Oval 3408"/>
              <p:cNvSpPr>
                <a:spLocks noChangeArrowheads="1"/>
              </p:cNvSpPr>
              <p:nvPr/>
            </p:nvSpPr>
            <p:spPr bwMode="auto">
              <a:xfrm>
                <a:off x="3963" y="246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6" name="Oval 3409"/>
              <p:cNvSpPr>
                <a:spLocks noChangeArrowheads="1"/>
              </p:cNvSpPr>
              <p:nvPr/>
            </p:nvSpPr>
            <p:spPr bwMode="auto">
              <a:xfrm>
                <a:off x="3963" y="246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7" name="Oval 3410"/>
              <p:cNvSpPr>
                <a:spLocks noChangeArrowheads="1"/>
              </p:cNvSpPr>
              <p:nvPr/>
            </p:nvSpPr>
            <p:spPr bwMode="auto">
              <a:xfrm>
                <a:off x="4433" y="287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8" name="Oval 3411"/>
              <p:cNvSpPr>
                <a:spLocks noChangeArrowheads="1"/>
              </p:cNvSpPr>
              <p:nvPr/>
            </p:nvSpPr>
            <p:spPr bwMode="auto">
              <a:xfrm>
                <a:off x="4433" y="287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9" name="Oval 3412"/>
              <p:cNvSpPr>
                <a:spLocks noChangeArrowheads="1"/>
              </p:cNvSpPr>
              <p:nvPr/>
            </p:nvSpPr>
            <p:spPr bwMode="auto">
              <a:xfrm>
                <a:off x="4262" y="284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0" name="Oval 3413"/>
              <p:cNvSpPr>
                <a:spLocks noChangeArrowheads="1"/>
              </p:cNvSpPr>
              <p:nvPr/>
            </p:nvSpPr>
            <p:spPr bwMode="auto">
              <a:xfrm>
                <a:off x="4262" y="284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1" name="Oval 3414"/>
              <p:cNvSpPr>
                <a:spLocks noChangeArrowheads="1"/>
              </p:cNvSpPr>
              <p:nvPr/>
            </p:nvSpPr>
            <p:spPr bwMode="auto">
              <a:xfrm>
                <a:off x="2980" y="227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2" name="Oval 3415"/>
              <p:cNvSpPr>
                <a:spLocks noChangeArrowheads="1"/>
              </p:cNvSpPr>
              <p:nvPr/>
            </p:nvSpPr>
            <p:spPr bwMode="auto">
              <a:xfrm>
                <a:off x="2980" y="227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3" name="Oval 3416"/>
              <p:cNvSpPr>
                <a:spLocks noChangeArrowheads="1"/>
              </p:cNvSpPr>
              <p:nvPr/>
            </p:nvSpPr>
            <p:spPr bwMode="auto">
              <a:xfrm>
                <a:off x="3292" y="358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4" name="Oval 3417"/>
              <p:cNvSpPr>
                <a:spLocks noChangeArrowheads="1"/>
              </p:cNvSpPr>
              <p:nvPr/>
            </p:nvSpPr>
            <p:spPr bwMode="auto">
              <a:xfrm>
                <a:off x="3292" y="358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5" name="Oval 3418"/>
              <p:cNvSpPr>
                <a:spLocks noChangeArrowheads="1"/>
              </p:cNvSpPr>
              <p:nvPr/>
            </p:nvSpPr>
            <p:spPr bwMode="auto">
              <a:xfrm>
                <a:off x="3242" y="271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6" name="Oval 3419"/>
              <p:cNvSpPr>
                <a:spLocks noChangeArrowheads="1"/>
              </p:cNvSpPr>
              <p:nvPr/>
            </p:nvSpPr>
            <p:spPr bwMode="auto">
              <a:xfrm>
                <a:off x="3242" y="271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7" name="Oval 3420"/>
              <p:cNvSpPr>
                <a:spLocks noChangeArrowheads="1"/>
              </p:cNvSpPr>
              <p:nvPr/>
            </p:nvSpPr>
            <p:spPr bwMode="auto">
              <a:xfrm>
                <a:off x="3194" y="346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4" name="Group 3622"/>
            <p:cNvGrpSpPr>
              <a:grpSpLocks/>
            </p:cNvGrpSpPr>
            <p:nvPr/>
          </p:nvGrpSpPr>
          <p:grpSpPr bwMode="auto">
            <a:xfrm>
              <a:off x="2857" y="2012"/>
              <a:ext cx="1642" cy="1786"/>
              <a:chOff x="2857" y="2012"/>
              <a:chExt cx="1642" cy="1786"/>
            </a:xfrm>
            <a:grpFill/>
          </p:grpSpPr>
          <p:sp>
            <p:nvSpPr>
              <p:cNvPr id="6298" name="Oval 3422"/>
              <p:cNvSpPr>
                <a:spLocks noChangeArrowheads="1"/>
              </p:cNvSpPr>
              <p:nvPr/>
            </p:nvSpPr>
            <p:spPr bwMode="auto">
              <a:xfrm>
                <a:off x="3194" y="345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9" name="Oval 3423"/>
              <p:cNvSpPr>
                <a:spLocks noChangeArrowheads="1"/>
              </p:cNvSpPr>
              <p:nvPr/>
            </p:nvSpPr>
            <p:spPr bwMode="auto">
              <a:xfrm>
                <a:off x="3127" y="341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0" name="Oval 3424"/>
              <p:cNvSpPr>
                <a:spLocks noChangeArrowheads="1"/>
              </p:cNvSpPr>
              <p:nvPr/>
            </p:nvSpPr>
            <p:spPr bwMode="auto">
              <a:xfrm>
                <a:off x="3127" y="341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1" name="Oval 3425"/>
              <p:cNvSpPr>
                <a:spLocks noChangeArrowheads="1"/>
              </p:cNvSpPr>
              <p:nvPr/>
            </p:nvSpPr>
            <p:spPr bwMode="auto">
              <a:xfrm>
                <a:off x="4248" y="287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2" name="Oval 3426"/>
              <p:cNvSpPr>
                <a:spLocks noChangeArrowheads="1"/>
              </p:cNvSpPr>
              <p:nvPr/>
            </p:nvSpPr>
            <p:spPr bwMode="auto">
              <a:xfrm>
                <a:off x="4248" y="287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3" name="Oval 3427"/>
              <p:cNvSpPr>
                <a:spLocks noChangeArrowheads="1"/>
              </p:cNvSpPr>
              <p:nvPr/>
            </p:nvSpPr>
            <p:spPr bwMode="auto">
              <a:xfrm>
                <a:off x="3123" y="361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4" name="Oval 3428"/>
              <p:cNvSpPr>
                <a:spLocks noChangeArrowheads="1"/>
              </p:cNvSpPr>
              <p:nvPr/>
            </p:nvSpPr>
            <p:spPr bwMode="auto">
              <a:xfrm>
                <a:off x="3123" y="361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5" name="Oval 3429"/>
              <p:cNvSpPr>
                <a:spLocks noChangeArrowheads="1"/>
              </p:cNvSpPr>
              <p:nvPr/>
            </p:nvSpPr>
            <p:spPr bwMode="auto">
              <a:xfrm>
                <a:off x="3926" y="24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6" name="Oval 3430"/>
              <p:cNvSpPr>
                <a:spLocks noChangeArrowheads="1"/>
              </p:cNvSpPr>
              <p:nvPr/>
            </p:nvSpPr>
            <p:spPr bwMode="auto">
              <a:xfrm>
                <a:off x="3926" y="24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7" name="Oval 3431"/>
              <p:cNvSpPr>
                <a:spLocks noChangeArrowheads="1"/>
              </p:cNvSpPr>
              <p:nvPr/>
            </p:nvSpPr>
            <p:spPr bwMode="auto">
              <a:xfrm>
                <a:off x="3025" y="20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8" name="Oval 3432"/>
              <p:cNvSpPr>
                <a:spLocks noChangeArrowheads="1"/>
              </p:cNvSpPr>
              <p:nvPr/>
            </p:nvSpPr>
            <p:spPr bwMode="auto">
              <a:xfrm>
                <a:off x="3025" y="20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9" name="Oval 3433"/>
              <p:cNvSpPr>
                <a:spLocks noChangeArrowheads="1"/>
              </p:cNvSpPr>
              <p:nvPr/>
            </p:nvSpPr>
            <p:spPr bwMode="auto">
              <a:xfrm>
                <a:off x="3991" y="245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0" name="Oval 3434"/>
              <p:cNvSpPr>
                <a:spLocks noChangeArrowheads="1"/>
              </p:cNvSpPr>
              <p:nvPr/>
            </p:nvSpPr>
            <p:spPr bwMode="auto">
              <a:xfrm>
                <a:off x="3991" y="245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1" name="Oval 3435"/>
              <p:cNvSpPr>
                <a:spLocks noChangeArrowheads="1"/>
              </p:cNvSpPr>
              <p:nvPr/>
            </p:nvSpPr>
            <p:spPr bwMode="auto">
              <a:xfrm>
                <a:off x="3496" y="312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2" name="Oval 3436"/>
              <p:cNvSpPr>
                <a:spLocks noChangeArrowheads="1"/>
              </p:cNvSpPr>
              <p:nvPr/>
            </p:nvSpPr>
            <p:spPr bwMode="auto">
              <a:xfrm>
                <a:off x="3496" y="312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3" name="Oval 3437"/>
              <p:cNvSpPr>
                <a:spLocks noChangeArrowheads="1"/>
              </p:cNvSpPr>
              <p:nvPr/>
            </p:nvSpPr>
            <p:spPr bwMode="auto">
              <a:xfrm>
                <a:off x="4039" y="323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4" name="Oval 3438"/>
              <p:cNvSpPr>
                <a:spLocks noChangeArrowheads="1"/>
              </p:cNvSpPr>
              <p:nvPr/>
            </p:nvSpPr>
            <p:spPr bwMode="auto">
              <a:xfrm>
                <a:off x="4039" y="323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5" name="Oval 3439"/>
              <p:cNvSpPr>
                <a:spLocks noChangeArrowheads="1"/>
              </p:cNvSpPr>
              <p:nvPr/>
            </p:nvSpPr>
            <p:spPr bwMode="auto">
              <a:xfrm>
                <a:off x="3164" y="293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6" name="Oval 3440"/>
              <p:cNvSpPr>
                <a:spLocks noChangeArrowheads="1"/>
              </p:cNvSpPr>
              <p:nvPr/>
            </p:nvSpPr>
            <p:spPr bwMode="auto">
              <a:xfrm>
                <a:off x="3164" y="293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7" name="Oval 3441"/>
              <p:cNvSpPr>
                <a:spLocks noChangeArrowheads="1"/>
              </p:cNvSpPr>
              <p:nvPr/>
            </p:nvSpPr>
            <p:spPr bwMode="auto">
              <a:xfrm>
                <a:off x="3121" y="260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8" name="Oval 3442"/>
              <p:cNvSpPr>
                <a:spLocks noChangeArrowheads="1"/>
              </p:cNvSpPr>
              <p:nvPr/>
            </p:nvSpPr>
            <p:spPr bwMode="auto">
              <a:xfrm>
                <a:off x="3121" y="260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9" name="Oval 3443"/>
              <p:cNvSpPr>
                <a:spLocks noChangeArrowheads="1"/>
              </p:cNvSpPr>
              <p:nvPr/>
            </p:nvSpPr>
            <p:spPr bwMode="auto">
              <a:xfrm>
                <a:off x="4348" y="286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0" name="Oval 3444"/>
              <p:cNvSpPr>
                <a:spLocks noChangeArrowheads="1"/>
              </p:cNvSpPr>
              <p:nvPr/>
            </p:nvSpPr>
            <p:spPr bwMode="auto">
              <a:xfrm>
                <a:off x="4348" y="286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1" name="Oval 3445"/>
              <p:cNvSpPr>
                <a:spLocks noChangeArrowheads="1"/>
              </p:cNvSpPr>
              <p:nvPr/>
            </p:nvSpPr>
            <p:spPr bwMode="auto">
              <a:xfrm>
                <a:off x="3274" y="275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2" name="Oval 3446"/>
              <p:cNvSpPr>
                <a:spLocks noChangeArrowheads="1"/>
              </p:cNvSpPr>
              <p:nvPr/>
            </p:nvSpPr>
            <p:spPr bwMode="auto">
              <a:xfrm>
                <a:off x="3274" y="275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3" name="Oval 3447"/>
              <p:cNvSpPr>
                <a:spLocks noChangeArrowheads="1"/>
              </p:cNvSpPr>
              <p:nvPr/>
            </p:nvSpPr>
            <p:spPr bwMode="auto">
              <a:xfrm>
                <a:off x="3686" y="283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4" name="Oval 3448"/>
              <p:cNvSpPr>
                <a:spLocks noChangeArrowheads="1"/>
              </p:cNvSpPr>
              <p:nvPr/>
            </p:nvSpPr>
            <p:spPr bwMode="auto">
              <a:xfrm>
                <a:off x="3686" y="283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5" name="Oval 3449"/>
              <p:cNvSpPr>
                <a:spLocks noChangeArrowheads="1"/>
              </p:cNvSpPr>
              <p:nvPr/>
            </p:nvSpPr>
            <p:spPr bwMode="auto">
              <a:xfrm>
                <a:off x="3084" y="269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6" name="Oval 3450"/>
              <p:cNvSpPr>
                <a:spLocks noChangeArrowheads="1"/>
              </p:cNvSpPr>
              <p:nvPr/>
            </p:nvSpPr>
            <p:spPr bwMode="auto">
              <a:xfrm>
                <a:off x="3084" y="269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7" name="Oval 3451"/>
              <p:cNvSpPr>
                <a:spLocks noChangeArrowheads="1"/>
              </p:cNvSpPr>
              <p:nvPr/>
            </p:nvSpPr>
            <p:spPr bwMode="auto">
              <a:xfrm>
                <a:off x="2918" y="275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8" name="Oval 3452"/>
              <p:cNvSpPr>
                <a:spLocks noChangeArrowheads="1"/>
              </p:cNvSpPr>
              <p:nvPr/>
            </p:nvSpPr>
            <p:spPr bwMode="auto">
              <a:xfrm>
                <a:off x="2917" y="275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9" name="Oval 3453"/>
              <p:cNvSpPr>
                <a:spLocks noChangeArrowheads="1"/>
              </p:cNvSpPr>
              <p:nvPr/>
            </p:nvSpPr>
            <p:spPr bwMode="auto">
              <a:xfrm>
                <a:off x="4082" y="255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0" name="Oval 3454"/>
              <p:cNvSpPr>
                <a:spLocks noChangeArrowheads="1"/>
              </p:cNvSpPr>
              <p:nvPr/>
            </p:nvSpPr>
            <p:spPr bwMode="auto">
              <a:xfrm>
                <a:off x="4082" y="255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1" name="Oval 3455"/>
              <p:cNvSpPr>
                <a:spLocks noChangeArrowheads="1"/>
              </p:cNvSpPr>
              <p:nvPr/>
            </p:nvSpPr>
            <p:spPr bwMode="auto">
              <a:xfrm>
                <a:off x="4219" y="281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2" name="Oval 3456"/>
              <p:cNvSpPr>
                <a:spLocks noChangeArrowheads="1"/>
              </p:cNvSpPr>
              <p:nvPr/>
            </p:nvSpPr>
            <p:spPr bwMode="auto">
              <a:xfrm>
                <a:off x="4219" y="281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3" name="Oval 3457"/>
              <p:cNvSpPr>
                <a:spLocks noChangeArrowheads="1"/>
              </p:cNvSpPr>
              <p:nvPr/>
            </p:nvSpPr>
            <p:spPr bwMode="auto">
              <a:xfrm>
                <a:off x="4204" y="2920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4" name="Oval 3458"/>
              <p:cNvSpPr>
                <a:spLocks noChangeArrowheads="1"/>
              </p:cNvSpPr>
              <p:nvPr/>
            </p:nvSpPr>
            <p:spPr bwMode="auto">
              <a:xfrm>
                <a:off x="4204" y="292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5" name="Oval 3459"/>
              <p:cNvSpPr>
                <a:spLocks noChangeArrowheads="1"/>
              </p:cNvSpPr>
              <p:nvPr/>
            </p:nvSpPr>
            <p:spPr bwMode="auto">
              <a:xfrm>
                <a:off x="3250" y="30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6" name="Oval 3460"/>
              <p:cNvSpPr>
                <a:spLocks noChangeArrowheads="1"/>
              </p:cNvSpPr>
              <p:nvPr/>
            </p:nvSpPr>
            <p:spPr bwMode="auto">
              <a:xfrm>
                <a:off x="3250" y="30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7" name="Oval 3461"/>
              <p:cNvSpPr>
                <a:spLocks noChangeArrowheads="1"/>
              </p:cNvSpPr>
              <p:nvPr/>
            </p:nvSpPr>
            <p:spPr bwMode="auto">
              <a:xfrm>
                <a:off x="3153" y="322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8" name="Oval 3462"/>
              <p:cNvSpPr>
                <a:spLocks noChangeArrowheads="1"/>
              </p:cNvSpPr>
              <p:nvPr/>
            </p:nvSpPr>
            <p:spPr bwMode="auto">
              <a:xfrm>
                <a:off x="3153" y="322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9" name="Oval 3463"/>
              <p:cNvSpPr>
                <a:spLocks noChangeArrowheads="1"/>
              </p:cNvSpPr>
              <p:nvPr/>
            </p:nvSpPr>
            <p:spPr bwMode="auto">
              <a:xfrm>
                <a:off x="3949" y="341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0" name="Oval 3464"/>
              <p:cNvSpPr>
                <a:spLocks noChangeArrowheads="1"/>
              </p:cNvSpPr>
              <p:nvPr/>
            </p:nvSpPr>
            <p:spPr bwMode="auto">
              <a:xfrm>
                <a:off x="3949" y="341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1" name="Oval 3465"/>
              <p:cNvSpPr>
                <a:spLocks noChangeArrowheads="1"/>
              </p:cNvSpPr>
              <p:nvPr/>
            </p:nvSpPr>
            <p:spPr bwMode="auto">
              <a:xfrm>
                <a:off x="3296" y="325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2" name="Oval 3466"/>
              <p:cNvSpPr>
                <a:spLocks noChangeArrowheads="1"/>
              </p:cNvSpPr>
              <p:nvPr/>
            </p:nvSpPr>
            <p:spPr bwMode="auto">
              <a:xfrm>
                <a:off x="3296" y="325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3" name="Oval 3467"/>
              <p:cNvSpPr>
                <a:spLocks noChangeArrowheads="1"/>
              </p:cNvSpPr>
              <p:nvPr/>
            </p:nvSpPr>
            <p:spPr bwMode="auto">
              <a:xfrm>
                <a:off x="3444" y="254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4" name="Oval 3468"/>
              <p:cNvSpPr>
                <a:spLocks noChangeArrowheads="1"/>
              </p:cNvSpPr>
              <p:nvPr/>
            </p:nvSpPr>
            <p:spPr bwMode="auto">
              <a:xfrm>
                <a:off x="3443" y="254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5" name="Oval 3469"/>
              <p:cNvSpPr>
                <a:spLocks noChangeArrowheads="1"/>
              </p:cNvSpPr>
              <p:nvPr/>
            </p:nvSpPr>
            <p:spPr bwMode="auto">
              <a:xfrm>
                <a:off x="3983" y="336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6" name="Oval 3470"/>
              <p:cNvSpPr>
                <a:spLocks noChangeArrowheads="1"/>
              </p:cNvSpPr>
              <p:nvPr/>
            </p:nvSpPr>
            <p:spPr bwMode="auto">
              <a:xfrm>
                <a:off x="3983" y="33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7" name="Oval 3471"/>
              <p:cNvSpPr>
                <a:spLocks noChangeArrowheads="1"/>
              </p:cNvSpPr>
              <p:nvPr/>
            </p:nvSpPr>
            <p:spPr bwMode="auto">
              <a:xfrm>
                <a:off x="3913" y="244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8" name="Oval 3472"/>
              <p:cNvSpPr>
                <a:spLocks noChangeArrowheads="1"/>
              </p:cNvSpPr>
              <p:nvPr/>
            </p:nvSpPr>
            <p:spPr bwMode="auto">
              <a:xfrm>
                <a:off x="3913" y="244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9" name="Oval 3473"/>
              <p:cNvSpPr>
                <a:spLocks noChangeArrowheads="1"/>
              </p:cNvSpPr>
              <p:nvPr/>
            </p:nvSpPr>
            <p:spPr bwMode="auto">
              <a:xfrm>
                <a:off x="3400" y="337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0" name="Oval 3474"/>
              <p:cNvSpPr>
                <a:spLocks noChangeArrowheads="1"/>
              </p:cNvSpPr>
              <p:nvPr/>
            </p:nvSpPr>
            <p:spPr bwMode="auto">
              <a:xfrm>
                <a:off x="3400" y="337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1" name="Oval 3475"/>
              <p:cNvSpPr>
                <a:spLocks noChangeArrowheads="1"/>
              </p:cNvSpPr>
              <p:nvPr/>
            </p:nvSpPr>
            <p:spPr bwMode="auto">
              <a:xfrm>
                <a:off x="3385" y="299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2" name="Oval 3476"/>
              <p:cNvSpPr>
                <a:spLocks noChangeArrowheads="1"/>
              </p:cNvSpPr>
              <p:nvPr/>
            </p:nvSpPr>
            <p:spPr bwMode="auto">
              <a:xfrm>
                <a:off x="3385" y="299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3" name="Oval 3477"/>
              <p:cNvSpPr>
                <a:spLocks noChangeArrowheads="1"/>
              </p:cNvSpPr>
              <p:nvPr/>
            </p:nvSpPr>
            <p:spPr bwMode="auto">
              <a:xfrm>
                <a:off x="3129" y="263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4" name="Oval 3478"/>
              <p:cNvSpPr>
                <a:spLocks noChangeArrowheads="1"/>
              </p:cNvSpPr>
              <p:nvPr/>
            </p:nvSpPr>
            <p:spPr bwMode="auto">
              <a:xfrm>
                <a:off x="3129" y="263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5" name="Oval 3479"/>
              <p:cNvSpPr>
                <a:spLocks noChangeArrowheads="1"/>
              </p:cNvSpPr>
              <p:nvPr/>
            </p:nvSpPr>
            <p:spPr bwMode="auto">
              <a:xfrm>
                <a:off x="3769" y="307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6" name="Oval 3480"/>
              <p:cNvSpPr>
                <a:spLocks noChangeArrowheads="1"/>
              </p:cNvSpPr>
              <p:nvPr/>
            </p:nvSpPr>
            <p:spPr bwMode="auto">
              <a:xfrm>
                <a:off x="3769" y="307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7" name="Oval 3481"/>
              <p:cNvSpPr>
                <a:spLocks noChangeArrowheads="1"/>
              </p:cNvSpPr>
              <p:nvPr/>
            </p:nvSpPr>
            <p:spPr bwMode="auto">
              <a:xfrm>
                <a:off x="3760" y="298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8" name="Oval 3482"/>
              <p:cNvSpPr>
                <a:spLocks noChangeArrowheads="1"/>
              </p:cNvSpPr>
              <p:nvPr/>
            </p:nvSpPr>
            <p:spPr bwMode="auto">
              <a:xfrm>
                <a:off x="3760" y="298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9" name="Oval 3483"/>
              <p:cNvSpPr>
                <a:spLocks noChangeArrowheads="1"/>
              </p:cNvSpPr>
              <p:nvPr/>
            </p:nvSpPr>
            <p:spPr bwMode="auto">
              <a:xfrm>
                <a:off x="3990" y="342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0" name="Oval 3484"/>
              <p:cNvSpPr>
                <a:spLocks noChangeArrowheads="1"/>
              </p:cNvSpPr>
              <p:nvPr/>
            </p:nvSpPr>
            <p:spPr bwMode="auto">
              <a:xfrm>
                <a:off x="3989" y="342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1" name="Oval 3485"/>
              <p:cNvSpPr>
                <a:spLocks noChangeArrowheads="1"/>
              </p:cNvSpPr>
              <p:nvPr/>
            </p:nvSpPr>
            <p:spPr bwMode="auto">
              <a:xfrm>
                <a:off x="2857" y="258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2" name="Oval 3486"/>
              <p:cNvSpPr>
                <a:spLocks noChangeArrowheads="1"/>
              </p:cNvSpPr>
              <p:nvPr/>
            </p:nvSpPr>
            <p:spPr bwMode="auto">
              <a:xfrm>
                <a:off x="2857" y="258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3" name="Oval 3487"/>
              <p:cNvSpPr>
                <a:spLocks noChangeArrowheads="1"/>
              </p:cNvSpPr>
              <p:nvPr/>
            </p:nvSpPr>
            <p:spPr bwMode="auto">
              <a:xfrm>
                <a:off x="3971" y="242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4" name="Oval 3488"/>
              <p:cNvSpPr>
                <a:spLocks noChangeArrowheads="1"/>
              </p:cNvSpPr>
              <p:nvPr/>
            </p:nvSpPr>
            <p:spPr bwMode="auto">
              <a:xfrm>
                <a:off x="3971" y="242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5" name="Oval 3489"/>
              <p:cNvSpPr>
                <a:spLocks noChangeArrowheads="1"/>
              </p:cNvSpPr>
              <p:nvPr/>
            </p:nvSpPr>
            <p:spPr bwMode="auto">
              <a:xfrm>
                <a:off x="3177" y="326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6" name="Oval 3490"/>
              <p:cNvSpPr>
                <a:spLocks noChangeArrowheads="1"/>
              </p:cNvSpPr>
              <p:nvPr/>
            </p:nvSpPr>
            <p:spPr bwMode="auto">
              <a:xfrm>
                <a:off x="3177" y="32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7" name="Oval 3491"/>
              <p:cNvSpPr>
                <a:spLocks noChangeArrowheads="1"/>
              </p:cNvSpPr>
              <p:nvPr/>
            </p:nvSpPr>
            <p:spPr bwMode="auto">
              <a:xfrm>
                <a:off x="3992" y="326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8" name="Oval 3492"/>
              <p:cNvSpPr>
                <a:spLocks noChangeArrowheads="1"/>
              </p:cNvSpPr>
              <p:nvPr/>
            </p:nvSpPr>
            <p:spPr bwMode="auto">
              <a:xfrm>
                <a:off x="3991" y="326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9" name="Oval 3493"/>
              <p:cNvSpPr>
                <a:spLocks noChangeArrowheads="1"/>
              </p:cNvSpPr>
              <p:nvPr/>
            </p:nvSpPr>
            <p:spPr bwMode="auto">
              <a:xfrm>
                <a:off x="3186" y="374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0" name="Oval 3494"/>
              <p:cNvSpPr>
                <a:spLocks noChangeArrowheads="1"/>
              </p:cNvSpPr>
              <p:nvPr/>
            </p:nvSpPr>
            <p:spPr bwMode="auto">
              <a:xfrm>
                <a:off x="3186" y="374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1" name="Oval 3495"/>
              <p:cNvSpPr>
                <a:spLocks noChangeArrowheads="1"/>
              </p:cNvSpPr>
              <p:nvPr/>
            </p:nvSpPr>
            <p:spPr bwMode="auto">
              <a:xfrm>
                <a:off x="3593" y="269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2" name="Oval 3496"/>
              <p:cNvSpPr>
                <a:spLocks noChangeArrowheads="1"/>
              </p:cNvSpPr>
              <p:nvPr/>
            </p:nvSpPr>
            <p:spPr bwMode="auto">
              <a:xfrm>
                <a:off x="3593" y="269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3" name="Oval 3497"/>
              <p:cNvSpPr>
                <a:spLocks noChangeArrowheads="1"/>
              </p:cNvSpPr>
              <p:nvPr/>
            </p:nvSpPr>
            <p:spPr bwMode="auto">
              <a:xfrm>
                <a:off x="4341" y="286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4" name="Oval 3498"/>
              <p:cNvSpPr>
                <a:spLocks noChangeArrowheads="1"/>
              </p:cNvSpPr>
              <p:nvPr/>
            </p:nvSpPr>
            <p:spPr bwMode="auto">
              <a:xfrm>
                <a:off x="4341" y="286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5" name="Oval 3499"/>
              <p:cNvSpPr>
                <a:spLocks noChangeArrowheads="1"/>
              </p:cNvSpPr>
              <p:nvPr/>
            </p:nvSpPr>
            <p:spPr bwMode="auto">
              <a:xfrm>
                <a:off x="3107" y="27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6" name="Oval 3500"/>
              <p:cNvSpPr>
                <a:spLocks noChangeArrowheads="1"/>
              </p:cNvSpPr>
              <p:nvPr/>
            </p:nvSpPr>
            <p:spPr bwMode="auto">
              <a:xfrm>
                <a:off x="3107" y="27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7" name="Oval 3501"/>
              <p:cNvSpPr>
                <a:spLocks noChangeArrowheads="1"/>
              </p:cNvSpPr>
              <p:nvPr/>
            </p:nvSpPr>
            <p:spPr bwMode="auto">
              <a:xfrm>
                <a:off x="3175" y="334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8" name="Oval 3502"/>
              <p:cNvSpPr>
                <a:spLocks noChangeArrowheads="1"/>
              </p:cNvSpPr>
              <p:nvPr/>
            </p:nvSpPr>
            <p:spPr bwMode="auto">
              <a:xfrm>
                <a:off x="3175" y="334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9" name="Oval 3503"/>
              <p:cNvSpPr>
                <a:spLocks noChangeArrowheads="1"/>
              </p:cNvSpPr>
              <p:nvPr/>
            </p:nvSpPr>
            <p:spPr bwMode="auto">
              <a:xfrm>
                <a:off x="3051" y="264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0" name="Oval 3504"/>
              <p:cNvSpPr>
                <a:spLocks noChangeArrowheads="1"/>
              </p:cNvSpPr>
              <p:nvPr/>
            </p:nvSpPr>
            <p:spPr bwMode="auto">
              <a:xfrm>
                <a:off x="3051" y="264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1" name="Oval 3505"/>
              <p:cNvSpPr>
                <a:spLocks noChangeArrowheads="1"/>
              </p:cNvSpPr>
              <p:nvPr/>
            </p:nvSpPr>
            <p:spPr bwMode="auto">
              <a:xfrm>
                <a:off x="3262" y="271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2" name="Oval 3506"/>
              <p:cNvSpPr>
                <a:spLocks noChangeArrowheads="1"/>
              </p:cNvSpPr>
              <p:nvPr/>
            </p:nvSpPr>
            <p:spPr bwMode="auto">
              <a:xfrm>
                <a:off x="3262" y="271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3" name="Oval 3507"/>
              <p:cNvSpPr>
                <a:spLocks noChangeArrowheads="1"/>
              </p:cNvSpPr>
              <p:nvPr/>
            </p:nvSpPr>
            <p:spPr bwMode="auto">
              <a:xfrm>
                <a:off x="3335" y="304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4" name="Oval 3508"/>
              <p:cNvSpPr>
                <a:spLocks noChangeArrowheads="1"/>
              </p:cNvSpPr>
              <p:nvPr/>
            </p:nvSpPr>
            <p:spPr bwMode="auto">
              <a:xfrm>
                <a:off x="3335" y="304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5" name="Oval 3509"/>
              <p:cNvSpPr>
                <a:spLocks noChangeArrowheads="1"/>
              </p:cNvSpPr>
              <p:nvPr/>
            </p:nvSpPr>
            <p:spPr bwMode="auto">
              <a:xfrm>
                <a:off x="3236" y="212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6" name="Oval 3510"/>
              <p:cNvSpPr>
                <a:spLocks noChangeArrowheads="1"/>
              </p:cNvSpPr>
              <p:nvPr/>
            </p:nvSpPr>
            <p:spPr bwMode="auto">
              <a:xfrm>
                <a:off x="3236" y="212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7" name="Oval 3511"/>
              <p:cNvSpPr>
                <a:spLocks noChangeArrowheads="1"/>
              </p:cNvSpPr>
              <p:nvPr/>
            </p:nvSpPr>
            <p:spPr bwMode="auto">
              <a:xfrm>
                <a:off x="3092" y="291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8" name="Oval 3512"/>
              <p:cNvSpPr>
                <a:spLocks noChangeArrowheads="1"/>
              </p:cNvSpPr>
              <p:nvPr/>
            </p:nvSpPr>
            <p:spPr bwMode="auto">
              <a:xfrm>
                <a:off x="3092" y="291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9" name="Oval 3513"/>
              <p:cNvSpPr>
                <a:spLocks noChangeArrowheads="1"/>
              </p:cNvSpPr>
              <p:nvPr/>
            </p:nvSpPr>
            <p:spPr bwMode="auto">
              <a:xfrm>
                <a:off x="3138" y="362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0" name="Oval 3514"/>
              <p:cNvSpPr>
                <a:spLocks noChangeArrowheads="1"/>
              </p:cNvSpPr>
              <p:nvPr/>
            </p:nvSpPr>
            <p:spPr bwMode="auto">
              <a:xfrm>
                <a:off x="3138" y="362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1" name="Oval 3515"/>
              <p:cNvSpPr>
                <a:spLocks noChangeArrowheads="1"/>
              </p:cNvSpPr>
              <p:nvPr/>
            </p:nvSpPr>
            <p:spPr bwMode="auto">
              <a:xfrm>
                <a:off x="3313" y="35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2" name="Oval 3516"/>
              <p:cNvSpPr>
                <a:spLocks noChangeArrowheads="1"/>
              </p:cNvSpPr>
              <p:nvPr/>
            </p:nvSpPr>
            <p:spPr bwMode="auto">
              <a:xfrm>
                <a:off x="3312" y="355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3" name="Oval 3517"/>
              <p:cNvSpPr>
                <a:spLocks noChangeArrowheads="1"/>
              </p:cNvSpPr>
              <p:nvPr/>
            </p:nvSpPr>
            <p:spPr bwMode="auto">
              <a:xfrm>
                <a:off x="4332" y="290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4" name="Oval 3518"/>
              <p:cNvSpPr>
                <a:spLocks noChangeArrowheads="1"/>
              </p:cNvSpPr>
              <p:nvPr/>
            </p:nvSpPr>
            <p:spPr bwMode="auto">
              <a:xfrm>
                <a:off x="4332" y="290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5" name="Oval 3519"/>
              <p:cNvSpPr>
                <a:spLocks noChangeArrowheads="1"/>
              </p:cNvSpPr>
              <p:nvPr/>
            </p:nvSpPr>
            <p:spPr bwMode="auto">
              <a:xfrm>
                <a:off x="3141" y="25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6" name="Oval 3520"/>
              <p:cNvSpPr>
                <a:spLocks noChangeArrowheads="1"/>
              </p:cNvSpPr>
              <p:nvPr/>
            </p:nvSpPr>
            <p:spPr bwMode="auto">
              <a:xfrm>
                <a:off x="3141" y="259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7" name="Oval 3521"/>
              <p:cNvSpPr>
                <a:spLocks noChangeArrowheads="1"/>
              </p:cNvSpPr>
              <p:nvPr/>
            </p:nvSpPr>
            <p:spPr bwMode="auto">
              <a:xfrm>
                <a:off x="4098" y="257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8" name="Oval 3522"/>
              <p:cNvSpPr>
                <a:spLocks noChangeArrowheads="1"/>
              </p:cNvSpPr>
              <p:nvPr/>
            </p:nvSpPr>
            <p:spPr bwMode="auto">
              <a:xfrm>
                <a:off x="4098" y="257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9" name="Oval 3523"/>
              <p:cNvSpPr>
                <a:spLocks noChangeArrowheads="1"/>
              </p:cNvSpPr>
              <p:nvPr/>
            </p:nvSpPr>
            <p:spPr bwMode="auto">
              <a:xfrm>
                <a:off x="3925" y="262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0" name="Oval 3524"/>
              <p:cNvSpPr>
                <a:spLocks noChangeArrowheads="1"/>
              </p:cNvSpPr>
              <p:nvPr/>
            </p:nvSpPr>
            <p:spPr bwMode="auto">
              <a:xfrm>
                <a:off x="3925" y="262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1" name="Oval 3525"/>
              <p:cNvSpPr>
                <a:spLocks noChangeArrowheads="1"/>
              </p:cNvSpPr>
              <p:nvPr/>
            </p:nvSpPr>
            <p:spPr bwMode="auto">
              <a:xfrm>
                <a:off x="4088" y="269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2" name="Oval 3526"/>
              <p:cNvSpPr>
                <a:spLocks noChangeArrowheads="1"/>
              </p:cNvSpPr>
              <p:nvPr/>
            </p:nvSpPr>
            <p:spPr bwMode="auto">
              <a:xfrm>
                <a:off x="4088" y="269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3" name="Oval 3527"/>
              <p:cNvSpPr>
                <a:spLocks noChangeArrowheads="1"/>
              </p:cNvSpPr>
              <p:nvPr/>
            </p:nvSpPr>
            <p:spPr bwMode="auto">
              <a:xfrm>
                <a:off x="4325" y="291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4" name="Oval 3528"/>
              <p:cNvSpPr>
                <a:spLocks noChangeArrowheads="1"/>
              </p:cNvSpPr>
              <p:nvPr/>
            </p:nvSpPr>
            <p:spPr bwMode="auto">
              <a:xfrm>
                <a:off x="4325" y="291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5" name="Oval 3529"/>
              <p:cNvSpPr>
                <a:spLocks noChangeArrowheads="1"/>
              </p:cNvSpPr>
              <p:nvPr/>
            </p:nvSpPr>
            <p:spPr bwMode="auto">
              <a:xfrm>
                <a:off x="4292" y="289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6" name="Oval 3530"/>
              <p:cNvSpPr>
                <a:spLocks noChangeArrowheads="1"/>
              </p:cNvSpPr>
              <p:nvPr/>
            </p:nvSpPr>
            <p:spPr bwMode="auto">
              <a:xfrm>
                <a:off x="4292" y="289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7" name="Oval 3531"/>
              <p:cNvSpPr>
                <a:spLocks noChangeArrowheads="1"/>
              </p:cNvSpPr>
              <p:nvPr/>
            </p:nvSpPr>
            <p:spPr bwMode="auto">
              <a:xfrm>
                <a:off x="3164" y="284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8" name="Oval 3532"/>
              <p:cNvSpPr>
                <a:spLocks noChangeArrowheads="1"/>
              </p:cNvSpPr>
              <p:nvPr/>
            </p:nvSpPr>
            <p:spPr bwMode="auto">
              <a:xfrm>
                <a:off x="3164" y="284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9" name="Oval 3533"/>
              <p:cNvSpPr>
                <a:spLocks noChangeArrowheads="1"/>
              </p:cNvSpPr>
              <p:nvPr/>
            </p:nvSpPr>
            <p:spPr bwMode="auto">
              <a:xfrm>
                <a:off x="3126" y="327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0" name="Oval 3534"/>
              <p:cNvSpPr>
                <a:spLocks noChangeArrowheads="1"/>
              </p:cNvSpPr>
              <p:nvPr/>
            </p:nvSpPr>
            <p:spPr bwMode="auto">
              <a:xfrm>
                <a:off x="3126" y="327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1" name="Oval 3535"/>
              <p:cNvSpPr>
                <a:spLocks noChangeArrowheads="1"/>
              </p:cNvSpPr>
              <p:nvPr/>
            </p:nvSpPr>
            <p:spPr bwMode="auto">
              <a:xfrm>
                <a:off x="3962" y="246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2" name="Oval 3536"/>
              <p:cNvSpPr>
                <a:spLocks noChangeArrowheads="1"/>
              </p:cNvSpPr>
              <p:nvPr/>
            </p:nvSpPr>
            <p:spPr bwMode="auto">
              <a:xfrm>
                <a:off x="3962" y="246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3" name="Oval 3537"/>
              <p:cNvSpPr>
                <a:spLocks noChangeArrowheads="1"/>
              </p:cNvSpPr>
              <p:nvPr/>
            </p:nvSpPr>
            <p:spPr bwMode="auto">
              <a:xfrm>
                <a:off x="2997" y="240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4" name="Oval 3538"/>
              <p:cNvSpPr>
                <a:spLocks noChangeArrowheads="1"/>
              </p:cNvSpPr>
              <p:nvPr/>
            </p:nvSpPr>
            <p:spPr bwMode="auto">
              <a:xfrm>
                <a:off x="2997" y="24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5" name="Oval 3539"/>
              <p:cNvSpPr>
                <a:spLocks noChangeArrowheads="1"/>
              </p:cNvSpPr>
              <p:nvPr/>
            </p:nvSpPr>
            <p:spPr bwMode="auto">
              <a:xfrm>
                <a:off x="2937" y="307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6" name="Oval 3540"/>
              <p:cNvSpPr>
                <a:spLocks noChangeArrowheads="1"/>
              </p:cNvSpPr>
              <p:nvPr/>
            </p:nvSpPr>
            <p:spPr bwMode="auto">
              <a:xfrm>
                <a:off x="2937" y="307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7" name="Oval 3541"/>
              <p:cNvSpPr>
                <a:spLocks noChangeArrowheads="1"/>
              </p:cNvSpPr>
              <p:nvPr/>
            </p:nvSpPr>
            <p:spPr bwMode="auto">
              <a:xfrm>
                <a:off x="2930" y="280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8" name="Oval 3542"/>
              <p:cNvSpPr>
                <a:spLocks noChangeArrowheads="1"/>
              </p:cNvSpPr>
              <p:nvPr/>
            </p:nvSpPr>
            <p:spPr bwMode="auto">
              <a:xfrm>
                <a:off x="2930" y="280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9" name="Oval 3543"/>
              <p:cNvSpPr>
                <a:spLocks noChangeArrowheads="1"/>
              </p:cNvSpPr>
              <p:nvPr/>
            </p:nvSpPr>
            <p:spPr bwMode="auto">
              <a:xfrm>
                <a:off x="3146" y="28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0" name="Oval 3544"/>
              <p:cNvSpPr>
                <a:spLocks noChangeArrowheads="1"/>
              </p:cNvSpPr>
              <p:nvPr/>
            </p:nvSpPr>
            <p:spPr bwMode="auto">
              <a:xfrm>
                <a:off x="3146" y="286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1" name="Oval 3545"/>
              <p:cNvSpPr>
                <a:spLocks noChangeArrowheads="1"/>
              </p:cNvSpPr>
              <p:nvPr/>
            </p:nvSpPr>
            <p:spPr bwMode="auto">
              <a:xfrm>
                <a:off x="4012" y="294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2" name="Oval 3546"/>
              <p:cNvSpPr>
                <a:spLocks noChangeArrowheads="1"/>
              </p:cNvSpPr>
              <p:nvPr/>
            </p:nvSpPr>
            <p:spPr bwMode="auto">
              <a:xfrm>
                <a:off x="4012" y="294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3" name="Oval 3547"/>
              <p:cNvSpPr>
                <a:spLocks noChangeArrowheads="1"/>
              </p:cNvSpPr>
              <p:nvPr/>
            </p:nvSpPr>
            <p:spPr bwMode="auto">
              <a:xfrm>
                <a:off x="2979" y="218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4" name="Oval 3548"/>
              <p:cNvSpPr>
                <a:spLocks noChangeArrowheads="1"/>
              </p:cNvSpPr>
              <p:nvPr/>
            </p:nvSpPr>
            <p:spPr bwMode="auto">
              <a:xfrm>
                <a:off x="2979" y="218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5" name="Oval 3549"/>
              <p:cNvSpPr>
                <a:spLocks noChangeArrowheads="1"/>
              </p:cNvSpPr>
              <p:nvPr/>
            </p:nvSpPr>
            <p:spPr bwMode="auto">
              <a:xfrm>
                <a:off x="3371" y="354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6" name="Oval 3550"/>
              <p:cNvSpPr>
                <a:spLocks noChangeArrowheads="1"/>
              </p:cNvSpPr>
              <p:nvPr/>
            </p:nvSpPr>
            <p:spPr bwMode="auto">
              <a:xfrm>
                <a:off x="3371" y="354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7" name="Oval 3551"/>
              <p:cNvSpPr>
                <a:spLocks noChangeArrowheads="1"/>
              </p:cNvSpPr>
              <p:nvPr/>
            </p:nvSpPr>
            <p:spPr bwMode="auto">
              <a:xfrm>
                <a:off x="4322" y="290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8" name="Oval 3552"/>
              <p:cNvSpPr>
                <a:spLocks noChangeArrowheads="1"/>
              </p:cNvSpPr>
              <p:nvPr/>
            </p:nvSpPr>
            <p:spPr bwMode="auto">
              <a:xfrm>
                <a:off x="4322" y="290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9" name="Oval 3553"/>
              <p:cNvSpPr>
                <a:spLocks noChangeArrowheads="1"/>
              </p:cNvSpPr>
              <p:nvPr/>
            </p:nvSpPr>
            <p:spPr bwMode="auto">
              <a:xfrm>
                <a:off x="4126" y="260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0" name="Oval 3554"/>
              <p:cNvSpPr>
                <a:spLocks noChangeArrowheads="1"/>
              </p:cNvSpPr>
              <p:nvPr/>
            </p:nvSpPr>
            <p:spPr bwMode="auto">
              <a:xfrm>
                <a:off x="4126" y="260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1" name="Oval 3555"/>
              <p:cNvSpPr>
                <a:spLocks noChangeArrowheads="1"/>
              </p:cNvSpPr>
              <p:nvPr/>
            </p:nvSpPr>
            <p:spPr bwMode="auto">
              <a:xfrm>
                <a:off x="3115" y="274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2" name="Oval 3556"/>
              <p:cNvSpPr>
                <a:spLocks noChangeArrowheads="1"/>
              </p:cNvSpPr>
              <p:nvPr/>
            </p:nvSpPr>
            <p:spPr bwMode="auto">
              <a:xfrm>
                <a:off x="3115" y="274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3" name="Oval 3557"/>
              <p:cNvSpPr>
                <a:spLocks noChangeArrowheads="1"/>
              </p:cNvSpPr>
              <p:nvPr/>
            </p:nvSpPr>
            <p:spPr bwMode="auto">
              <a:xfrm>
                <a:off x="3863" y="32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4" name="Oval 3558"/>
              <p:cNvSpPr>
                <a:spLocks noChangeArrowheads="1"/>
              </p:cNvSpPr>
              <p:nvPr/>
            </p:nvSpPr>
            <p:spPr bwMode="auto">
              <a:xfrm>
                <a:off x="3863" y="321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5" name="Oval 3559"/>
              <p:cNvSpPr>
                <a:spLocks noChangeArrowheads="1"/>
              </p:cNvSpPr>
              <p:nvPr/>
            </p:nvSpPr>
            <p:spPr bwMode="auto">
              <a:xfrm>
                <a:off x="3303" y="276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6" name="Oval 3560"/>
              <p:cNvSpPr>
                <a:spLocks noChangeArrowheads="1"/>
              </p:cNvSpPr>
              <p:nvPr/>
            </p:nvSpPr>
            <p:spPr bwMode="auto">
              <a:xfrm>
                <a:off x="3303" y="276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7" name="Oval 3561"/>
              <p:cNvSpPr>
                <a:spLocks noChangeArrowheads="1"/>
              </p:cNvSpPr>
              <p:nvPr/>
            </p:nvSpPr>
            <p:spPr bwMode="auto">
              <a:xfrm>
                <a:off x="3976" y="278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8" name="Oval 3562"/>
              <p:cNvSpPr>
                <a:spLocks noChangeArrowheads="1"/>
              </p:cNvSpPr>
              <p:nvPr/>
            </p:nvSpPr>
            <p:spPr bwMode="auto">
              <a:xfrm>
                <a:off x="3976" y="2783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9" name="Oval 3563"/>
              <p:cNvSpPr>
                <a:spLocks noChangeArrowheads="1"/>
              </p:cNvSpPr>
              <p:nvPr/>
            </p:nvSpPr>
            <p:spPr bwMode="auto">
              <a:xfrm>
                <a:off x="3379" y="323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0" name="Oval 3564"/>
              <p:cNvSpPr>
                <a:spLocks noChangeArrowheads="1"/>
              </p:cNvSpPr>
              <p:nvPr/>
            </p:nvSpPr>
            <p:spPr bwMode="auto">
              <a:xfrm>
                <a:off x="3379" y="323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1" name="Oval 3565"/>
              <p:cNvSpPr>
                <a:spLocks noChangeArrowheads="1"/>
              </p:cNvSpPr>
              <p:nvPr/>
            </p:nvSpPr>
            <p:spPr bwMode="auto">
              <a:xfrm>
                <a:off x="3130" y="212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2" name="Oval 3566"/>
              <p:cNvSpPr>
                <a:spLocks noChangeArrowheads="1"/>
              </p:cNvSpPr>
              <p:nvPr/>
            </p:nvSpPr>
            <p:spPr bwMode="auto">
              <a:xfrm>
                <a:off x="3130" y="212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3" name="Oval 3567"/>
              <p:cNvSpPr>
                <a:spLocks noChangeArrowheads="1"/>
              </p:cNvSpPr>
              <p:nvPr/>
            </p:nvSpPr>
            <p:spPr bwMode="auto">
              <a:xfrm>
                <a:off x="4362" y="290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4" name="Oval 3568"/>
              <p:cNvSpPr>
                <a:spLocks noChangeArrowheads="1"/>
              </p:cNvSpPr>
              <p:nvPr/>
            </p:nvSpPr>
            <p:spPr bwMode="auto">
              <a:xfrm>
                <a:off x="4362" y="290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5" name="Oval 3569"/>
              <p:cNvSpPr>
                <a:spLocks noChangeArrowheads="1"/>
              </p:cNvSpPr>
              <p:nvPr/>
            </p:nvSpPr>
            <p:spPr bwMode="auto">
              <a:xfrm>
                <a:off x="3001" y="206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6" name="Oval 3570"/>
              <p:cNvSpPr>
                <a:spLocks noChangeArrowheads="1"/>
              </p:cNvSpPr>
              <p:nvPr/>
            </p:nvSpPr>
            <p:spPr bwMode="auto">
              <a:xfrm>
                <a:off x="3001" y="20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7" name="Oval 3571"/>
              <p:cNvSpPr>
                <a:spLocks noChangeArrowheads="1"/>
              </p:cNvSpPr>
              <p:nvPr/>
            </p:nvSpPr>
            <p:spPr bwMode="auto">
              <a:xfrm>
                <a:off x="3875" y="326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8" name="Oval 3572"/>
              <p:cNvSpPr>
                <a:spLocks noChangeArrowheads="1"/>
              </p:cNvSpPr>
              <p:nvPr/>
            </p:nvSpPr>
            <p:spPr bwMode="auto">
              <a:xfrm>
                <a:off x="3875" y="326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9" name="Oval 3573"/>
              <p:cNvSpPr>
                <a:spLocks noChangeArrowheads="1"/>
              </p:cNvSpPr>
              <p:nvPr/>
            </p:nvSpPr>
            <p:spPr bwMode="auto">
              <a:xfrm>
                <a:off x="3302" y="296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0" name="Oval 3574"/>
              <p:cNvSpPr>
                <a:spLocks noChangeArrowheads="1"/>
              </p:cNvSpPr>
              <p:nvPr/>
            </p:nvSpPr>
            <p:spPr bwMode="auto">
              <a:xfrm>
                <a:off x="3302" y="296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1" name="Oval 3575"/>
              <p:cNvSpPr>
                <a:spLocks noChangeArrowheads="1"/>
              </p:cNvSpPr>
              <p:nvPr/>
            </p:nvSpPr>
            <p:spPr bwMode="auto">
              <a:xfrm>
                <a:off x="4277" y="285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2" name="Oval 3576"/>
              <p:cNvSpPr>
                <a:spLocks noChangeArrowheads="1"/>
              </p:cNvSpPr>
              <p:nvPr/>
            </p:nvSpPr>
            <p:spPr bwMode="auto">
              <a:xfrm>
                <a:off x="4277" y="285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3" name="Oval 3577"/>
              <p:cNvSpPr>
                <a:spLocks noChangeArrowheads="1"/>
              </p:cNvSpPr>
              <p:nvPr/>
            </p:nvSpPr>
            <p:spPr bwMode="auto">
              <a:xfrm>
                <a:off x="3367" y="275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4" name="Oval 3578"/>
              <p:cNvSpPr>
                <a:spLocks noChangeArrowheads="1"/>
              </p:cNvSpPr>
              <p:nvPr/>
            </p:nvSpPr>
            <p:spPr bwMode="auto">
              <a:xfrm>
                <a:off x="3367" y="275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5" name="Oval 3579"/>
              <p:cNvSpPr>
                <a:spLocks noChangeArrowheads="1"/>
              </p:cNvSpPr>
              <p:nvPr/>
            </p:nvSpPr>
            <p:spPr bwMode="auto">
              <a:xfrm>
                <a:off x="4446" y="287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6" name="Oval 3580"/>
              <p:cNvSpPr>
                <a:spLocks noChangeArrowheads="1"/>
              </p:cNvSpPr>
              <p:nvPr/>
            </p:nvSpPr>
            <p:spPr bwMode="auto">
              <a:xfrm>
                <a:off x="4446" y="287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7" name="Oval 3581"/>
              <p:cNvSpPr>
                <a:spLocks noChangeArrowheads="1"/>
              </p:cNvSpPr>
              <p:nvPr/>
            </p:nvSpPr>
            <p:spPr bwMode="auto">
              <a:xfrm>
                <a:off x="4447" y="286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8" name="Oval 3582"/>
              <p:cNvSpPr>
                <a:spLocks noChangeArrowheads="1"/>
              </p:cNvSpPr>
              <p:nvPr/>
            </p:nvSpPr>
            <p:spPr bwMode="auto">
              <a:xfrm>
                <a:off x="4447" y="286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9" name="Oval 3583"/>
              <p:cNvSpPr>
                <a:spLocks noChangeArrowheads="1"/>
              </p:cNvSpPr>
              <p:nvPr/>
            </p:nvSpPr>
            <p:spPr bwMode="auto">
              <a:xfrm>
                <a:off x="3079" y="329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0" name="Oval 3584"/>
              <p:cNvSpPr>
                <a:spLocks noChangeArrowheads="1"/>
              </p:cNvSpPr>
              <p:nvPr/>
            </p:nvSpPr>
            <p:spPr bwMode="auto">
              <a:xfrm>
                <a:off x="3079" y="329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1" name="Oval 3585"/>
              <p:cNvSpPr>
                <a:spLocks noChangeArrowheads="1"/>
              </p:cNvSpPr>
              <p:nvPr/>
            </p:nvSpPr>
            <p:spPr bwMode="auto">
              <a:xfrm>
                <a:off x="3288" y="291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2" name="Oval 3586"/>
              <p:cNvSpPr>
                <a:spLocks noChangeArrowheads="1"/>
              </p:cNvSpPr>
              <p:nvPr/>
            </p:nvSpPr>
            <p:spPr bwMode="auto">
              <a:xfrm>
                <a:off x="3288" y="291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3" name="Oval 3587"/>
              <p:cNvSpPr>
                <a:spLocks noChangeArrowheads="1"/>
              </p:cNvSpPr>
              <p:nvPr/>
            </p:nvSpPr>
            <p:spPr bwMode="auto">
              <a:xfrm>
                <a:off x="4153" y="261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4" name="Oval 3588"/>
              <p:cNvSpPr>
                <a:spLocks noChangeArrowheads="1"/>
              </p:cNvSpPr>
              <p:nvPr/>
            </p:nvSpPr>
            <p:spPr bwMode="auto">
              <a:xfrm>
                <a:off x="4153" y="261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5" name="Oval 3589"/>
              <p:cNvSpPr>
                <a:spLocks noChangeArrowheads="1"/>
              </p:cNvSpPr>
              <p:nvPr/>
            </p:nvSpPr>
            <p:spPr bwMode="auto">
              <a:xfrm>
                <a:off x="3224" y="343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6" name="Oval 3590"/>
              <p:cNvSpPr>
                <a:spLocks noChangeArrowheads="1"/>
              </p:cNvSpPr>
              <p:nvPr/>
            </p:nvSpPr>
            <p:spPr bwMode="auto">
              <a:xfrm>
                <a:off x="3224" y="343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7" name="Oval 3591"/>
              <p:cNvSpPr>
                <a:spLocks noChangeArrowheads="1"/>
              </p:cNvSpPr>
              <p:nvPr/>
            </p:nvSpPr>
            <p:spPr bwMode="auto">
              <a:xfrm>
                <a:off x="2994" y="244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8" name="Oval 3592"/>
              <p:cNvSpPr>
                <a:spLocks noChangeArrowheads="1"/>
              </p:cNvSpPr>
              <p:nvPr/>
            </p:nvSpPr>
            <p:spPr bwMode="auto">
              <a:xfrm>
                <a:off x="2994" y="244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9" name="Oval 3593"/>
              <p:cNvSpPr>
                <a:spLocks noChangeArrowheads="1"/>
              </p:cNvSpPr>
              <p:nvPr/>
            </p:nvSpPr>
            <p:spPr bwMode="auto">
              <a:xfrm>
                <a:off x="3773" y="303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0" name="Oval 3594"/>
              <p:cNvSpPr>
                <a:spLocks noChangeArrowheads="1"/>
              </p:cNvSpPr>
              <p:nvPr/>
            </p:nvSpPr>
            <p:spPr bwMode="auto">
              <a:xfrm>
                <a:off x="3773" y="30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1" name="Oval 3595"/>
              <p:cNvSpPr>
                <a:spLocks noChangeArrowheads="1"/>
              </p:cNvSpPr>
              <p:nvPr/>
            </p:nvSpPr>
            <p:spPr bwMode="auto">
              <a:xfrm>
                <a:off x="2945" y="208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2" name="Oval 3596"/>
              <p:cNvSpPr>
                <a:spLocks noChangeArrowheads="1"/>
              </p:cNvSpPr>
              <p:nvPr/>
            </p:nvSpPr>
            <p:spPr bwMode="auto">
              <a:xfrm>
                <a:off x="2945" y="208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3" name="Oval 3597"/>
              <p:cNvSpPr>
                <a:spLocks noChangeArrowheads="1"/>
              </p:cNvSpPr>
              <p:nvPr/>
            </p:nvSpPr>
            <p:spPr bwMode="auto">
              <a:xfrm>
                <a:off x="3178" y="292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4" name="Oval 3598"/>
              <p:cNvSpPr>
                <a:spLocks noChangeArrowheads="1"/>
              </p:cNvSpPr>
              <p:nvPr/>
            </p:nvSpPr>
            <p:spPr bwMode="auto">
              <a:xfrm>
                <a:off x="3178" y="292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5" name="Oval 3599"/>
              <p:cNvSpPr>
                <a:spLocks noChangeArrowheads="1"/>
              </p:cNvSpPr>
              <p:nvPr/>
            </p:nvSpPr>
            <p:spPr bwMode="auto">
              <a:xfrm>
                <a:off x="3085" y="331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6" name="Oval 3600"/>
              <p:cNvSpPr>
                <a:spLocks noChangeArrowheads="1"/>
              </p:cNvSpPr>
              <p:nvPr/>
            </p:nvSpPr>
            <p:spPr bwMode="auto">
              <a:xfrm>
                <a:off x="3085" y="331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7" name="Oval 3601"/>
              <p:cNvSpPr>
                <a:spLocks noChangeArrowheads="1"/>
              </p:cNvSpPr>
              <p:nvPr/>
            </p:nvSpPr>
            <p:spPr bwMode="auto">
              <a:xfrm>
                <a:off x="3136" y="313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8" name="Oval 3602"/>
              <p:cNvSpPr>
                <a:spLocks noChangeArrowheads="1"/>
              </p:cNvSpPr>
              <p:nvPr/>
            </p:nvSpPr>
            <p:spPr bwMode="auto">
              <a:xfrm>
                <a:off x="3136" y="313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9" name="Oval 3603"/>
              <p:cNvSpPr>
                <a:spLocks noChangeArrowheads="1"/>
              </p:cNvSpPr>
              <p:nvPr/>
            </p:nvSpPr>
            <p:spPr bwMode="auto">
              <a:xfrm>
                <a:off x="4028" y="295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0" name="Oval 3604"/>
              <p:cNvSpPr>
                <a:spLocks noChangeArrowheads="1"/>
              </p:cNvSpPr>
              <p:nvPr/>
            </p:nvSpPr>
            <p:spPr bwMode="auto">
              <a:xfrm>
                <a:off x="4028" y="295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1" name="Oval 3605"/>
              <p:cNvSpPr>
                <a:spLocks noChangeArrowheads="1"/>
              </p:cNvSpPr>
              <p:nvPr/>
            </p:nvSpPr>
            <p:spPr bwMode="auto">
              <a:xfrm>
                <a:off x="3907" y="329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2" name="Oval 3606"/>
              <p:cNvSpPr>
                <a:spLocks noChangeArrowheads="1"/>
              </p:cNvSpPr>
              <p:nvPr/>
            </p:nvSpPr>
            <p:spPr bwMode="auto">
              <a:xfrm>
                <a:off x="3907" y="329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3" name="Oval 3607"/>
              <p:cNvSpPr>
                <a:spLocks noChangeArrowheads="1"/>
              </p:cNvSpPr>
              <p:nvPr/>
            </p:nvSpPr>
            <p:spPr bwMode="auto">
              <a:xfrm>
                <a:off x="4205" y="282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4" name="Oval 3608"/>
              <p:cNvSpPr>
                <a:spLocks noChangeArrowheads="1"/>
              </p:cNvSpPr>
              <p:nvPr/>
            </p:nvSpPr>
            <p:spPr bwMode="auto">
              <a:xfrm>
                <a:off x="4205" y="282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5" name="Oval 3609"/>
              <p:cNvSpPr>
                <a:spLocks noChangeArrowheads="1"/>
              </p:cNvSpPr>
              <p:nvPr/>
            </p:nvSpPr>
            <p:spPr bwMode="auto">
              <a:xfrm>
                <a:off x="4338" y="294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6" name="Oval 3610"/>
              <p:cNvSpPr>
                <a:spLocks noChangeArrowheads="1"/>
              </p:cNvSpPr>
              <p:nvPr/>
            </p:nvSpPr>
            <p:spPr bwMode="auto">
              <a:xfrm>
                <a:off x="4338" y="294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7" name="Oval 3611"/>
              <p:cNvSpPr>
                <a:spLocks noChangeArrowheads="1"/>
              </p:cNvSpPr>
              <p:nvPr/>
            </p:nvSpPr>
            <p:spPr bwMode="auto">
              <a:xfrm>
                <a:off x="3296" y="364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8" name="Oval 3612"/>
              <p:cNvSpPr>
                <a:spLocks noChangeArrowheads="1"/>
              </p:cNvSpPr>
              <p:nvPr/>
            </p:nvSpPr>
            <p:spPr bwMode="auto">
              <a:xfrm>
                <a:off x="3296" y="364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9" name="Oval 3613"/>
              <p:cNvSpPr>
                <a:spLocks noChangeArrowheads="1"/>
              </p:cNvSpPr>
              <p:nvPr/>
            </p:nvSpPr>
            <p:spPr bwMode="auto">
              <a:xfrm>
                <a:off x="3271" y="294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0" name="Oval 3614"/>
              <p:cNvSpPr>
                <a:spLocks noChangeArrowheads="1"/>
              </p:cNvSpPr>
              <p:nvPr/>
            </p:nvSpPr>
            <p:spPr bwMode="auto">
              <a:xfrm>
                <a:off x="3271" y="294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1" name="Oval 3615"/>
              <p:cNvSpPr>
                <a:spLocks noChangeArrowheads="1"/>
              </p:cNvSpPr>
              <p:nvPr/>
            </p:nvSpPr>
            <p:spPr bwMode="auto">
              <a:xfrm>
                <a:off x="3718" y="283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2" name="Oval 3616"/>
              <p:cNvSpPr>
                <a:spLocks noChangeArrowheads="1"/>
              </p:cNvSpPr>
              <p:nvPr/>
            </p:nvSpPr>
            <p:spPr bwMode="auto">
              <a:xfrm>
                <a:off x="3717" y="283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3" name="Oval 3617"/>
              <p:cNvSpPr>
                <a:spLocks noChangeArrowheads="1"/>
              </p:cNvSpPr>
              <p:nvPr/>
            </p:nvSpPr>
            <p:spPr bwMode="auto">
              <a:xfrm>
                <a:off x="3131" y="278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4" name="Oval 3618"/>
              <p:cNvSpPr>
                <a:spLocks noChangeArrowheads="1"/>
              </p:cNvSpPr>
              <p:nvPr/>
            </p:nvSpPr>
            <p:spPr bwMode="auto">
              <a:xfrm>
                <a:off x="3131" y="278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5" name="Oval 3619"/>
              <p:cNvSpPr>
                <a:spLocks noChangeArrowheads="1"/>
              </p:cNvSpPr>
              <p:nvPr/>
            </p:nvSpPr>
            <p:spPr bwMode="auto">
              <a:xfrm>
                <a:off x="3999" y="29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6" name="Oval 3620"/>
              <p:cNvSpPr>
                <a:spLocks noChangeArrowheads="1"/>
              </p:cNvSpPr>
              <p:nvPr/>
            </p:nvSpPr>
            <p:spPr bwMode="auto">
              <a:xfrm>
                <a:off x="3999" y="29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7" name="Oval 3621"/>
              <p:cNvSpPr>
                <a:spLocks noChangeArrowheads="1"/>
              </p:cNvSpPr>
              <p:nvPr/>
            </p:nvSpPr>
            <p:spPr bwMode="auto">
              <a:xfrm>
                <a:off x="3196" y="318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5" name="Group 3823"/>
            <p:cNvGrpSpPr>
              <a:grpSpLocks/>
            </p:cNvGrpSpPr>
            <p:nvPr/>
          </p:nvGrpSpPr>
          <p:grpSpPr bwMode="auto">
            <a:xfrm>
              <a:off x="2903" y="2028"/>
              <a:ext cx="1590" cy="1756"/>
              <a:chOff x="2903" y="2028"/>
              <a:chExt cx="1590" cy="1756"/>
            </a:xfrm>
            <a:grpFill/>
          </p:grpSpPr>
          <p:sp>
            <p:nvSpPr>
              <p:cNvPr id="6098" name="Oval 3623"/>
              <p:cNvSpPr>
                <a:spLocks noChangeArrowheads="1"/>
              </p:cNvSpPr>
              <p:nvPr/>
            </p:nvSpPr>
            <p:spPr bwMode="auto">
              <a:xfrm>
                <a:off x="3196" y="318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9" name="Oval 3624"/>
              <p:cNvSpPr>
                <a:spLocks noChangeArrowheads="1"/>
              </p:cNvSpPr>
              <p:nvPr/>
            </p:nvSpPr>
            <p:spPr bwMode="auto">
              <a:xfrm>
                <a:off x="3221" y="256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0" name="Oval 3625"/>
              <p:cNvSpPr>
                <a:spLocks noChangeArrowheads="1"/>
              </p:cNvSpPr>
              <p:nvPr/>
            </p:nvSpPr>
            <p:spPr bwMode="auto">
              <a:xfrm>
                <a:off x="3221" y="256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1" name="Oval 3626"/>
              <p:cNvSpPr>
                <a:spLocks noChangeArrowheads="1"/>
              </p:cNvSpPr>
              <p:nvPr/>
            </p:nvSpPr>
            <p:spPr bwMode="auto">
              <a:xfrm>
                <a:off x="3255" y="273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2" name="Oval 3627"/>
              <p:cNvSpPr>
                <a:spLocks noChangeArrowheads="1"/>
              </p:cNvSpPr>
              <p:nvPr/>
            </p:nvSpPr>
            <p:spPr bwMode="auto">
              <a:xfrm>
                <a:off x="3255" y="273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3" name="Oval 3628"/>
              <p:cNvSpPr>
                <a:spLocks noChangeArrowheads="1"/>
              </p:cNvSpPr>
              <p:nvPr/>
            </p:nvSpPr>
            <p:spPr bwMode="auto">
              <a:xfrm>
                <a:off x="3804" y="320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4" name="Oval 3629"/>
              <p:cNvSpPr>
                <a:spLocks noChangeArrowheads="1"/>
              </p:cNvSpPr>
              <p:nvPr/>
            </p:nvSpPr>
            <p:spPr bwMode="auto">
              <a:xfrm>
                <a:off x="3804" y="320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5" name="Oval 3630"/>
              <p:cNvSpPr>
                <a:spLocks noChangeArrowheads="1"/>
              </p:cNvSpPr>
              <p:nvPr/>
            </p:nvSpPr>
            <p:spPr bwMode="auto">
              <a:xfrm>
                <a:off x="3252" y="367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6" name="Oval 3631"/>
              <p:cNvSpPr>
                <a:spLocks noChangeArrowheads="1"/>
              </p:cNvSpPr>
              <p:nvPr/>
            </p:nvSpPr>
            <p:spPr bwMode="auto">
              <a:xfrm>
                <a:off x="3252" y="367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7" name="Oval 3632"/>
              <p:cNvSpPr>
                <a:spLocks noChangeArrowheads="1"/>
              </p:cNvSpPr>
              <p:nvPr/>
            </p:nvSpPr>
            <p:spPr bwMode="auto">
              <a:xfrm>
                <a:off x="3240" y="27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8" name="Oval 3633"/>
              <p:cNvSpPr>
                <a:spLocks noChangeArrowheads="1"/>
              </p:cNvSpPr>
              <p:nvPr/>
            </p:nvSpPr>
            <p:spPr bwMode="auto">
              <a:xfrm>
                <a:off x="3240" y="276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9" name="Oval 3634"/>
              <p:cNvSpPr>
                <a:spLocks noChangeArrowheads="1"/>
              </p:cNvSpPr>
              <p:nvPr/>
            </p:nvSpPr>
            <p:spPr bwMode="auto">
              <a:xfrm>
                <a:off x="3317" y="336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0" name="Oval 3635"/>
              <p:cNvSpPr>
                <a:spLocks noChangeArrowheads="1"/>
              </p:cNvSpPr>
              <p:nvPr/>
            </p:nvSpPr>
            <p:spPr bwMode="auto">
              <a:xfrm>
                <a:off x="3317" y="336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1" name="Oval 3636"/>
              <p:cNvSpPr>
                <a:spLocks noChangeArrowheads="1"/>
              </p:cNvSpPr>
              <p:nvPr/>
            </p:nvSpPr>
            <p:spPr bwMode="auto">
              <a:xfrm>
                <a:off x="2911" y="220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2" name="Oval 3637"/>
              <p:cNvSpPr>
                <a:spLocks noChangeArrowheads="1"/>
              </p:cNvSpPr>
              <p:nvPr/>
            </p:nvSpPr>
            <p:spPr bwMode="auto">
              <a:xfrm>
                <a:off x="2911" y="220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3" name="Oval 3638"/>
              <p:cNvSpPr>
                <a:spLocks noChangeArrowheads="1"/>
              </p:cNvSpPr>
              <p:nvPr/>
            </p:nvSpPr>
            <p:spPr bwMode="auto">
              <a:xfrm>
                <a:off x="3097" y="370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4" name="Oval 3639"/>
              <p:cNvSpPr>
                <a:spLocks noChangeArrowheads="1"/>
              </p:cNvSpPr>
              <p:nvPr/>
            </p:nvSpPr>
            <p:spPr bwMode="auto">
              <a:xfrm>
                <a:off x="3097" y="370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5" name="Oval 3640"/>
              <p:cNvSpPr>
                <a:spLocks noChangeArrowheads="1"/>
              </p:cNvSpPr>
              <p:nvPr/>
            </p:nvSpPr>
            <p:spPr bwMode="auto">
              <a:xfrm>
                <a:off x="3139" y="348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6" name="Oval 3641"/>
              <p:cNvSpPr>
                <a:spLocks noChangeArrowheads="1"/>
              </p:cNvSpPr>
              <p:nvPr/>
            </p:nvSpPr>
            <p:spPr bwMode="auto">
              <a:xfrm>
                <a:off x="3139" y="348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7" name="Oval 3642"/>
              <p:cNvSpPr>
                <a:spLocks noChangeArrowheads="1"/>
              </p:cNvSpPr>
              <p:nvPr/>
            </p:nvSpPr>
            <p:spPr bwMode="auto">
              <a:xfrm>
                <a:off x="3208" y="373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8" name="Oval 3643"/>
              <p:cNvSpPr>
                <a:spLocks noChangeArrowheads="1"/>
              </p:cNvSpPr>
              <p:nvPr/>
            </p:nvSpPr>
            <p:spPr bwMode="auto">
              <a:xfrm>
                <a:off x="3208" y="373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9" name="Oval 3644"/>
              <p:cNvSpPr>
                <a:spLocks noChangeArrowheads="1"/>
              </p:cNvSpPr>
              <p:nvPr/>
            </p:nvSpPr>
            <p:spPr bwMode="auto">
              <a:xfrm>
                <a:off x="3164" y="28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0" name="Oval 3645"/>
              <p:cNvSpPr>
                <a:spLocks noChangeArrowheads="1"/>
              </p:cNvSpPr>
              <p:nvPr/>
            </p:nvSpPr>
            <p:spPr bwMode="auto">
              <a:xfrm>
                <a:off x="3164" y="28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1" name="Oval 3646"/>
              <p:cNvSpPr>
                <a:spLocks noChangeArrowheads="1"/>
              </p:cNvSpPr>
              <p:nvPr/>
            </p:nvSpPr>
            <p:spPr bwMode="auto">
              <a:xfrm>
                <a:off x="3877" y="249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2" name="Oval 3647"/>
              <p:cNvSpPr>
                <a:spLocks noChangeArrowheads="1"/>
              </p:cNvSpPr>
              <p:nvPr/>
            </p:nvSpPr>
            <p:spPr bwMode="auto">
              <a:xfrm>
                <a:off x="3877" y="249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3" name="Oval 3648"/>
              <p:cNvSpPr>
                <a:spLocks noChangeArrowheads="1"/>
              </p:cNvSpPr>
              <p:nvPr/>
            </p:nvSpPr>
            <p:spPr bwMode="auto">
              <a:xfrm>
                <a:off x="2996" y="202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4" name="Oval 3649"/>
              <p:cNvSpPr>
                <a:spLocks noChangeArrowheads="1"/>
              </p:cNvSpPr>
              <p:nvPr/>
            </p:nvSpPr>
            <p:spPr bwMode="auto">
              <a:xfrm>
                <a:off x="2996" y="202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5" name="Oval 3650"/>
              <p:cNvSpPr>
                <a:spLocks noChangeArrowheads="1"/>
              </p:cNvSpPr>
              <p:nvPr/>
            </p:nvSpPr>
            <p:spPr bwMode="auto">
              <a:xfrm>
                <a:off x="2903" y="260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6" name="Oval 3651"/>
              <p:cNvSpPr>
                <a:spLocks noChangeArrowheads="1"/>
              </p:cNvSpPr>
              <p:nvPr/>
            </p:nvSpPr>
            <p:spPr bwMode="auto">
              <a:xfrm>
                <a:off x="2903" y="260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7" name="Oval 3652"/>
              <p:cNvSpPr>
                <a:spLocks noChangeArrowheads="1"/>
              </p:cNvSpPr>
              <p:nvPr/>
            </p:nvSpPr>
            <p:spPr bwMode="auto">
              <a:xfrm>
                <a:off x="3171" y="322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8" name="Oval 3653"/>
              <p:cNvSpPr>
                <a:spLocks noChangeArrowheads="1"/>
              </p:cNvSpPr>
              <p:nvPr/>
            </p:nvSpPr>
            <p:spPr bwMode="auto">
              <a:xfrm>
                <a:off x="3171" y="322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9" name="Oval 3654"/>
              <p:cNvSpPr>
                <a:spLocks noChangeArrowheads="1"/>
              </p:cNvSpPr>
              <p:nvPr/>
            </p:nvSpPr>
            <p:spPr bwMode="auto">
              <a:xfrm>
                <a:off x="3034" y="268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0" name="Oval 3655"/>
              <p:cNvSpPr>
                <a:spLocks noChangeArrowheads="1"/>
              </p:cNvSpPr>
              <p:nvPr/>
            </p:nvSpPr>
            <p:spPr bwMode="auto">
              <a:xfrm>
                <a:off x="3034" y="268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1" name="Oval 3656"/>
              <p:cNvSpPr>
                <a:spLocks noChangeArrowheads="1"/>
              </p:cNvSpPr>
              <p:nvPr/>
            </p:nvSpPr>
            <p:spPr bwMode="auto">
              <a:xfrm>
                <a:off x="4213" y="302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2" name="Oval 3657"/>
              <p:cNvSpPr>
                <a:spLocks noChangeArrowheads="1"/>
              </p:cNvSpPr>
              <p:nvPr/>
            </p:nvSpPr>
            <p:spPr bwMode="auto">
              <a:xfrm>
                <a:off x="4213" y="302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3" name="Oval 3658"/>
              <p:cNvSpPr>
                <a:spLocks noChangeArrowheads="1"/>
              </p:cNvSpPr>
              <p:nvPr/>
            </p:nvSpPr>
            <p:spPr bwMode="auto">
              <a:xfrm>
                <a:off x="3241" y="255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4" name="Oval 3659"/>
              <p:cNvSpPr>
                <a:spLocks noChangeArrowheads="1"/>
              </p:cNvSpPr>
              <p:nvPr/>
            </p:nvSpPr>
            <p:spPr bwMode="auto">
              <a:xfrm>
                <a:off x="3241" y="255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5" name="Oval 3660"/>
              <p:cNvSpPr>
                <a:spLocks noChangeArrowheads="1"/>
              </p:cNvSpPr>
              <p:nvPr/>
            </p:nvSpPr>
            <p:spPr bwMode="auto">
              <a:xfrm>
                <a:off x="4290" y="295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6" name="Oval 3661"/>
              <p:cNvSpPr>
                <a:spLocks noChangeArrowheads="1"/>
              </p:cNvSpPr>
              <p:nvPr/>
            </p:nvSpPr>
            <p:spPr bwMode="auto">
              <a:xfrm>
                <a:off x="4290" y="295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7" name="Oval 3662"/>
              <p:cNvSpPr>
                <a:spLocks noChangeArrowheads="1"/>
              </p:cNvSpPr>
              <p:nvPr/>
            </p:nvSpPr>
            <p:spPr bwMode="auto">
              <a:xfrm>
                <a:off x="3995" y="244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8" name="Oval 3663"/>
              <p:cNvSpPr>
                <a:spLocks noChangeArrowheads="1"/>
              </p:cNvSpPr>
              <p:nvPr/>
            </p:nvSpPr>
            <p:spPr bwMode="auto">
              <a:xfrm>
                <a:off x="3995" y="244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9" name="Oval 3664"/>
              <p:cNvSpPr>
                <a:spLocks noChangeArrowheads="1"/>
              </p:cNvSpPr>
              <p:nvPr/>
            </p:nvSpPr>
            <p:spPr bwMode="auto">
              <a:xfrm>
                <a:off x="3224" y="268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0" name="Oval 3665"/>
              <p:cNvSpPr>
                <a:spLocks noChangeArrowheads="1"/>
              </p:cNvSpPr>
              <p:nvPr/>
            </p:nvSpPr>
            <p:spPr bwMode="auto">
              <a:xfrm>
                <a:off x="3224" y="268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1" name="Oval 3666"/>
              <p:cNvSpPr>
                <a:spLocks noChangeArrowheads="1"/>
              </p:cNvSpPr>
              <p:nvPr/>
            </p:nvSpPr>
            <p:spPr bwMode="auto">
              <a:xfrm>
                <a:off x="4365" y="277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2" name="Oval 3667"/>
              <p:cNvSpPr>
                <a:spLocks noChangeArrowheads="1"/>
              </p:cNvSpPr>
              <p:nvPr/>
            </p:nvSpPr>
            <p:spPr bwMode="auto">
              <a:xfrm>
                <a:off x="4365" y="277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3" name="Oval 3668"/>
              <p:cNvSpPr>
                <a:spLocks noChangeArrowheads="1"/>
              </p:cNvSpPr>
              <p:nvPr/>
            </p:nvSpPr>
            <p:spPr bwMode="auto">
              <a:xfrm>
                <a:off x="3949" y="244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4" name="Oval 3669"/>
              <p:cNvSpPr>
                <a:spLocks noChangeArrowheads="1"/>
              </p:cNvSpPr>
              <p:nvPr/>
            </p:nvSpPr>
            <p:spPr bwMode="auto">
              <a:xfrm>
                <a:off x="3949" y="244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5" name="Oval 3670"/>
              <p:cNvSpPr>
                <a:spLocks noChangeArrowheads="1"/>
              </p:cNvSpPr>
              <p:nvPr/>
            </p:nvSpPr>
            <p:spPr bwMode="auto">
              <a:xfrm>
                <a:off x="4288" y="295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6" name="Oval 3671"/>
              <p:cNvSpPr>
                <a:spLocks noChangeArrowheads="1"/>
              </p:cNvSpPr>
              <p:nvPr/>
            </p:nvSpPr>
            <p:spPr bwMode="auto">
              <a:xfrm>
                <a:off x="4288" y="295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7" name="Oval 3672"/>
              <p:cNvSpPr>
                <a:spLocks noChangeArrowheads="1"/>
              </p:cNvSpPr>
              <p:nvPr/>
            </p:nvSpPr>
            <p:spPr bwMode="auto">
              <a:xfrm>
                <a:off x="3246" y="348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8" name="Oval 3673"/>
              <p:cNvSpPr>
                <a:spLocks noChangeArrowheads="1"/>
              </p:cNvSpPr>
              <p:nvPr/>
            </p:nvSpPr>
            <p:spPr bwMode="auto">
              <a:xfrm>
                <a:off x="3246" y="348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9" name="Oval 3674"/>
              <p:cNvSpPr>
                <a:spLocks noChangeArrowheads="1"/>
              </p:cNvSpPr>
              <p:nvPr/>
            </p:nvSpPr>
            <p:spPr bwMode="auto">
              <a:xfrm>
                <a:off x="2936" y="26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0" name="Oval 3675"/>
              <p:cNvSpPr>
                <a:spLocks noChangeArrowheads="1"/>
              </p:cNvSpPr>
              <p:nvPr/>
            </p:nvSpPr>
            <p:spPr bwMode="auto">
              <a:xfrm>
                <a:off x="2936" y="261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1" name="Oval 3676"/>
              <p:cNvSpPr>
                <a:spLocks noChangeArrowheads="1"/>
              </p:cNvSpPr>
              <p:nvPr/>
            </p:nvSpPr>
            <p:spPr bwMode="auto">
              <a:xfrm>
                <a:off x="3078" y="331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2" name="Oval 3677"/>
              <p:cNvSpPr>
                <a:spLocks noChangeArrowheads="1"/>
              </p:cNvSpPr>
              <p:nvPr/>
            </p:nvSpPr>
            <p:spPr bwMode="auto">
              <a:xfrm>
                <a:off x="3078" y="331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3" name="Oval 3678"/>
              <p:cNvSpPr>
                <a:spLocks noChangeArrowheads="1"/>
              </p:cNvSpPr>
              <p:nvPr/>
            </p:nvSpPr>
            <p:spPr bwMode="auto">
              <a:xfrm>
                <a:off x="3046" y="285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4" name="Oval 3679"/>
              <p:cNvSpPr>
                <a:spLocks noChangeArrowheads="1"/>
              </p:cNvSpPr>
              <p:nvPr/>
            </p:nvSpPr>
            <p:spPr bwMode="auto">
              <a:xfrm>
                <a:off x="3046" y="285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5" name="Oval 3680"/>
              <p:cNvSpPr>
                <a:spLocks noChangeArrowheads="1"/>
              </p:cNvSpPr>
              <p:nvPr/>
            </p:nvSpPr>
            <p:spPr bwMode="auto">
              <a:xfrm>
                <a:off x="4159" y="266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6" name="Oval 3681"/>
              <p:cNvSpPr>
                <a:spLocks noChangeArrowheads="1"/>
              </p:cNvSpPr>
              <p:nvPr/>
            </p:nvSpPr>
            <p:spPr bwMode="auto">
              <a:xfrm>
                <a:off x="4159" y="266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7" name="Oval 3682"/>
              <p:cNvSpPr>
                <a:spLocks noChangeArrowheads="1"/>
              </p:cNvSpPr>
              <p:nvPr/>
            </p:nvSpPr>
            <p:spPr bwMode="auto">
              <a:xfrm>
                <a:off x="3622" y="274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8" name="Oval 3683"/>
              <p:cNvSpPr>
                <a:spLocks noChangeArrowheads="1"/>
              </p:cNvSpPr>
              <p:nvPr/>
            </p:nvSpPr>
            <p:spPr bwMode="auto">
              <a:xfrm>
                <a:off x="3622" y="274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9" name="Oval 3684"/>
              <p:cNvSpPr>
                <a:spLocks noChangeArrowheads="1"/>
              </p:cNvSpPr>
              <p:nvPr/>
            </p:nvSpPr>
            <p:spPr bwMode="auto">
              <a:xfrm>
                <a:off x="2983" y="270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0" name="Oval 3685"/>
              <p:cNvSpPr>
                <a:spLocks noChangeArrowheads="1"/>
              </p:cNvSpPr>
              <p:nvPr/>
            </p:nvSpPr>
            <p:spPr bwMode="auto">
              <a:xfrm>
                <a:off x="2983" y="270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1" name="Oval 3686"/>
              <p:cNvSpPr>
                <a:spLocks noChangeArrowheads="1"/>
              </p:cNvSpPr>
              <p:nvPr/>
            </p:nvSpPr>
            <p:spPr bwMode="auto">
              <a:xfrm>
                <a:off x="4200" y="290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2" name="Oval 3687"/>
              <p:cNvSpPr>
                <a:spLocks noChangeArrowheads="1"/>
              </p:cNvSpPr>
              <p:nvPr/>
            </p:nvSpPr>
            <p:spPr bwMode="auto">
              <a:xfrm>
                <a:off x="4200" y="290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3" name="Oval 3688"/>
              <p:cNvSpPr>
                <a:spLocks noChangeArrowheads="1"/>
              </p:cNvSpPr>
              <p:nvPr/>
            </p:nvSpPr>
            <p:spPr bwMode="auto">
              <a:xfrm>
                <a:off x="4433" y="2880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4" name="Oval 3689"/>
              <p:cNvSpPr>
                <a:spLocks noChangeArrowheads="1"/>
              </p:cNvSpPr>
              <p:nvPr/>
            </p:nvSpPr>
            <p:spPr bwMode="auto">
              <a:xfrm>
                <a:off x="4433" y="2880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5" name="Oval 3690"/>
              <p:cNvSpPr>
                <a:spLocks noChangeArrowheads="1"/>
              </p:cNvSpPr>
              <p:nvPr/>
            </p:nvSpPr>
            <p:spPr bwMode="auto">
              <a:xfrm>
                <a:off x="2967" y="319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6" name="Oval 3691"/>
              <p:cNvSpPr>
                <a:spLocks noChangeArrowheads="1"/>
              </p:cNvSpPr>
              <p:nvPr/>
            </p:nvSpPr>
            <p:spPr bwMode="auto">
              <a:xfrm>
                <a:off x="2967" y="319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7" name="Oval 3692"/>
              <p:cNvSpPr>
                <a:spLocks noChangeArrowheads="1"/>
              </p:cNvSpPr>
              <p:nvPr/>
            </p:nvSpPr>
            <p:spPr bwMode="auto">
              <a:xfrm>
                <a:off x="3135" y="328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8" name="Oval 3693"/>
              <p:cNvSpPr>
                <a:spLocks noChangeArrowheads="1"/>
              </p:cNvSpPr>
              <p:nvPr/>
            </p:nvSpPr>
            <p:spPr bwMode="auto">
              <a:xfrm>
                <a:off x="3135" y="328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9" name="Oval 3694"/>
              <p:cNvSpPr>
                <a:spLocks noChangeArrowheads="1"/>
              </p:cNvSpPr>
              <p:nvPr/>
            </p:nvSpPr>
            <p:spPr bwMode="auto">
              <a:xfrm>
                <a:off x="4203" y="292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0" name="Oval 3695"/>
              <p:cNvSpPr>
                <a:spLocks noChangeArrowheads="1"/>
              </p:cNvSpPr>
              <p:nvPr/>
            </p:nvSpPr>
            <p:spPr bwMode="auto">
              <a:xfrm>
                <a:off x="4203" y="292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1" name="Oval 3696"/>
              <p:cNvSpPr>
                <a:spLocks noChangeArrowheads="1"/>
              </p:cNvSpPr>
              <p:nvPr/>
            </p:nvSpPr>
            <p:spPr bwMode="auto">
              <a:xfrm>
                <a:off x="4417" y="284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2" name="Oval 3697"/>
              <p:cNvSpPr>
                <a:spLocks noChangeArrowheads="1"/>
              </p:cNvSpPr>
              <p:nvPr/>
            </p:nvSpPr>
            <p:spPr bwMode="auto">
              <a:xfrm>
                <a:off x="4417" y="284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3" name="Oval 3698"/>
              <p:cNvSpPr>
                <a:spLocks noChangeArrowheads="1"/>
              </p:cNvSpPr>
              <p:nvPr/>
            </p:nvSpPr>
            <p:spPr bwMode="auto">
              <a:xfrm>
                <a:off x="3745" y="30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4" name="Oval 3699"/>
              <p:cNvSpPr>
                <a:spLocks noChangeArrowheads="1"/>
              </p:cNvSpPr>
              <p:nvPr/>
            </p:nvSpPr>
            <p:spPr bwMode="auto">
              <a:xfrm>
                <a:off x="3745" y="30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5" name="Oval 3700"/>
              <p:cNvSpPr>
                <a:spLocks noChangeArrowheads="1"/>
              </p:cNvSpPr>
              <p:nvPr/>
            </p:nvSpPr>
            <p:spPr bwMode="auto">
              <a:xfrm>
                <a:off x="3922" y="24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6" name="Oval 3701"/>
              <p:cNvSpPr>
                <a:spLocks noChangeArrowheads="1"/>
              </p:cNvSpPr>
              <p:nvPr/>
            </p:nvSpPr>
            <p:spPr bwMode="auto">
              <a:xfrm>
                <a:off x="3922" y="24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7" name="Oval 3702"/>
              <p:cNvSpPr>
                <a:spLocks noChangeArrowheads="1"/>
              </p:cNvSpPr>
              <p:nvPr/>
            </p:nvSpPr>
            <p:spPr bwMode="auto">
              <a:xfrm>
                <a:off x="3909" y="251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8" name="Oval 3703"/>
              <p:cNvSpPr>
                <a:spLocks noChangeArrowheads="1"/>
              </p:cNvSpPr>
              <p:nvPr/>
            </p:nvSpPr>
            <p:spPr bwMode="auto">
              <a:xfrm>
                <a:off x="3909" y="251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9" name="Oval 3704"/>
              <p:cNvSpPr>
                <a:spLocks noChangeArrowheads="1"/>
              </p:cNvSpPr>
              <p:nvPr/>
            </p:nvSpPr>
            <p:spPr bwMode="auto">
              <a:xfrm>
                <a:off x="3046" y="205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0" name="Oval 3705"/>
              <p:cNvSpPr>
                <a:spLocks noChangeArrowheads="1"/>
              </p:cNvSpPr>
              <p:nvPr/>
            </p:nvSpPr>
            <p:spPr bwMode="auto">
              <a:xfrm>
                <a:off x="3046" y="205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1" name="Oval 3706"/>
              <p:cNvSpPr>
                <a:spLocks noChangeArrowheads="1"/>
              </p:cNvSpPr>
              <p:nvPr/>
            </p:nvSpPr>
            <p:spPr bwMode="auto">
              <a:xfrm>
                <a:off x="3096" y="35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2" name="Oval 3707"/>
              <p:cNvSpPr>
                <a:spLocks noChangeArrowheads="1"/>
              </p:cNvSpPr>
              <p:nvPr/>
            </p:nvSpPr>
            <p:spPr bwMode="auto">
              <a:xfrm>
                <a:off x="3096" y="356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3" name="Oval 3708"/>
              <p:cNvSpPr>
                <a:spLocks noChangeArrowheads="1"/>
              </p:cNvSpPr>
              <p:nvPr/>
            </p:nvSpPr>
            <p:spPr bwMode="auto">
              <a:xfrm>
                <a:off x="3150" y="366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4" name="Oval 3709"/>
              <p:cNvSpPr>
                <a:spLocks noChangeArrowheads="1"/>
              </p:cNvSpPr>
              <p:nvPr/>
            </p:nvSpPr>
            <p:spPr bwMode="auto">
              <a:xfrm>
                <a:off x="3150" y="366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5" name="Oval 3710"/>
              <p:cNvSpPr>
                <a:spLocks noChangeArrowheads="1"/>
              </p:cNvSpPr>
              <p:nvPr/>
            </p:nvSpPr>
            <p:spPr bwMode="auto">
              <a:xfrm>
                <a:off x="3789" y="316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6" name="Oval 3711"/>
              <p:cNvSpPr>
                <a:spLocks noChangeArrowheads="1"/>
              </p:cNvSpPr>
              <p:nvPr/>
            </p:nvSpPr>
            <p:spPr bwMode="auto">
              <a:xfrm>
                <a:off x="3789" y="316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7" name="Oval 3712"/>
              <p:cNvSpPr>
                <a:spLocks noChangeArrowheads="1"/>
              </p:cNvSpPr>
              <p:nvPr/>
            </p:nvSpPr>
            <p:spPr bwMode="auto">
              <a:xfrm>
                <a:off x="3288" y="323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8" name="Oval 3713"/>
              <p:cNvSpPr>
                <a:spLocks noChangeArrowheads="1"/>
              </p:cNvSpPr>
              <p:nvPr/>
            </p:nvSpPr>
            <p:spPr bwMode="auto">
              <a:xfrm>
                <a:off x="3288" y="323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9" name="Oval 3714"/>
              <p:cNvSpPr>
                <a:spLocks noChangeArrowheads="1"/>
              </p:cNvSpPr>
              <p:nvPr/>
            </p:nvSpPr>
            <p:spPr bwMode="auto">
              <a:xfrm>
                <a:off x="3132" y="359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0" name="Oval 3715"/>
              <p:cNvSpPr>
                <a:spLocks noChangeArrowheads="1"/>
              </p:cNvSpPr>
              <p:nvPr/>
            </p:nvSpPr>
            <p:spPr bwMode="auto">
              <a:xfrm>
                <a:off x="3132" y="359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1" name="Oval 3716"/>
              <p:cNvSpPr>
                <a:spLocks noChangeArrowheads="1"/>
              </p:cNvSpPr>
              <p:nvPr/>
            </p:nvSpPr>
            <p:spPr bwMode="auto">
              <a:xfrm>
                <a:off x="3350" y="296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2" name="Oval 3717"/>
              <p:cNvSpPr>
                <a:spLocks noChangeArrowheads="1"/>
              </p:cNvSpPr>
              <p:nvPr/>
            </p:nvSpPr>
            <p:spPr bwMode="auto">
              <a:xfrm>
                <a:off x="3350" y="296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3" name="Oval 3718"/>
              <p:cNvSpPr>
                <a:spLocks noChangeArrowheads="1"/>
              </p:cNvSpPr>
              <p:nvPr/>
            </p:nvSpPr>
            <p:spPr bwMode="auto">
              <a:xfrm>
                <a:off x="3159" y="359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4" name="Oval 3719"/>
              <p:cNvSpPr>
                <a:spLocks noChangeArrowheads="1"/>
              </p:cNvSpPr>
              <p:nvPr/>
            </p:nvSpPr>
            <p:spPr bwMode="auto">
              <a:xfrm>
                <a:off x="3159" y="359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5" name="Oval 3720"/>
              <p:cNvSpPr>
                <a:spLocks noChangeArrowheads="1"/>
              </p:cNvSpPr>
              <p:nvPr/>
            </p:nvSpPr>
            <p:spPr bwMode="auto">
              <a:xfrm>
                <a:off x="4009" y="333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6" name="Oval 3721"/>
              <p:cNvSpPr>
                <a:spLocks noChangeArrowheads="1"/>
              </p:cNvSpPr>
              <p:nvPr/>
            </p:nvSpPr>
            <p:spPr bwMode="auto">
              <a:xfrm>
                <a:off x="4009" y="333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7" name="Oval 3722"/>
              <p:cNvSpPr>
                <a:spLocks noChangeArrowheads="1"/>
              </p:cNvSpPr>
              <p:nvPr/>
            </p:nvSpPr>
            <p:spPr bwMode="auto">
              <a:xfrm>
                <a:off x="3977" y="34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8" name="Oval 3723"/>
              <p:cNvSpPr>
                <a:spLocks noChangeArrowheads="1"/>
              </p:cNvSpPr>
              <p:nvPr/>
            </p:nvSpPr>
            <p:spPr bwMode="auto">
              <a:xfrm>
                <a:off x="3977" y="34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9" name="Oval 3724"/>
              <p:cNvSpPr>
                <a:spLocks noChangeArrowheads="1"/>
              </p:cNvSpPr>
              <p:nvPr/>
            </p:nvSpPr>
            <p:spPr bwMode="auto">
              <a:xfrm>
                <a:off x="2906" y="25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0" name="Oval 3725"/>
              <p:cNvSpPr>
                <a:spLocks noChangeArrowheads="1"/>
              </p:cNvSpPr>
              <p:nvPr/>
            </p:nvSpPr>
            <p:spPr bwMode="auto">
              <a:xfrm>
                <a:off x="2905" y="251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1" name="Oval 3726"/>
              <p:cNvSpPr>
                <a:spLocks noChangeArrowheads="1"/>
              </p:cNvSpPr>
              <p:nvPr/>
            </p:nvSpPr>
            <p:spPr bwMode="auto">
              <a:xfrm>
                <a:off x="4011" y="331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2" name="Oval 3727"/>
              <p:cNvSpPr>
                <a:spLocks noChangeArrowheads="1"/>
              </p:cNvSpPr>
              <p:nvPr/>
            </p:nvSpPr>
            <p:spPr bwMode="auto">
              <a:xfrm>
                <a:off x="4011" y="331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3" name="Oval 3728"/>
              <p:cNvSpPr>
                <a:spLocks noChangeArrowheads="1"/>
              </p:cNvSpPr>
              <p:nvPr/>
            </p:nvSpPr>
            <p:spPr bwMode="auto">
              <a:xfrm>
                <a:off x="4012" y="245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4" name="Oval 3729"/>
              <p:cNvSpPr>
                <a:spLocks noChangeArrowheads="1"/>
              </p:cNvSpPr>
              <p:nvPr/>
            </p:nvSpPr>
            <p:spPr bwMode="auto">
              <a:xfrm>
                <a:off x="4012" y="245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5" name="Oval 3730"/>
              <p:cNvSpPr>
                <a:spLocks noChangeArrowheads="1"/>
              </p:cNvSpPr>
              <p:nvPr/>
            </p:nvSpPr>
            <p:spPr bwMode="auto">
              <a:xfrm>
                <a:off x="3331" y="292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6" name="Oval 3731"/>
              <p:cNvSpPr>
                <a:spLocks noChangeArrowheads="1"/>
              </p:cNvSpPr>
              <p:nvPr/>
            </p:nvSpPr>
            <p:spPr bwMode="auto">
              <a:xfrm>
                <a:off x="3331" y="292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7" name="Oval 3732"/>
              <p:cNvSpPr>
                <a:spLocks noChangeArrowheads="1"/>
              </p:cNvSpPr>
              <p:nvPr/>
            </p:nvSpPr>
            <p:spPr bwMode="auto">
              <a:xfrm>
                <a:off x="3095" y="340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8" name="Oval 3733"/>
              <p:cNvSpPr>
                <a:spLocks noChangeArrowheads="1"/>
              </p:cNvSpPr>
              <p:nvPr/>
            </p:nvSpPr>
            <p:spPr bwMode="auto">
              <a:xfrm>
                <a:off x="3095" y="340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9" name="Oval 3734"/>
              <p:cNvSpPr>
                <a:spLocks noChangeArrowheads="1"/>
              </p:cNvSpPr>
              <p:nvPr/>
            </p:nvSpPr>
            <p:spPr bwMode="auto">
              <a:xfrm>
                <a:off x="3990" y="246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0" name="Oval 3735"/>
              <p:cNvSpPr>
                <a:spLocks noChangeArrowheads="1"/>
              </p:cNvSpPr>
              <p:nvPr/>
            </p:nvSpPr>
            <p:spPr bwMode="auto">
              <a:xfrm>
                <a:off x="3990" y="24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1" name="Oval 3736"/>
              <p:cNvSpPr>
                <a:spLocks noChangeArrowheads="1"/>
              </p:cNvSpPr>
              <p:nvPr/>
            </p:nvSpPr>
            <p:spPr bwMode="auto">
              <a:xfrm>
                <a:off x="3819" y="31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2" name="Oval 3737"/>
              <p:cNvSpPr>
                <a:spLocks noChangeArrowheads="1"/>
              </p:cNvSpPr>
              <p:nvPr/>
            </p:nvSpPr>
            <p:spPr bwMode="auto">
              <a:xfrm>
                <a:off x="3819" y="316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3" name="Oval 3738"/>
              <p:cNvSpPr>
                <a:spLocks noChangeArrowheads="1"/>
              </p:cNvSpPr>
              <p:nvPr/>
            </p:nvSpPr>
            <p:spPr bwMode="auto">
              <a:xfrm>
                <a:off x="3283" y="363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4" name="Oval 3739"/>
              <p:cNvSpPr>
                <a:spLocks noChangeArrowheads="1"/>
              </p:cNvSpPr>
              <p:nvPr/>
            </p:nvSpPr>
            <p:spPr bwMode="auto">
              <a:xfrm>
                <a:off x="3283" y="363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5" name="Oval 3740"/>
              <p:cNvSpPr>
                <a:spLocks noChangeArrowheads="1"/>
              </p:cNvSpPr>
              <p:nvPr/>
            </p:nvSpPr>
            <p:spPr bwMode="auto">
              <a:xfrm>
                <a:off x="3570" y="279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6" name="Oval 3741"/>
              <p:cNvSpPr>
                <a:spLocks noChangeArrowheads="1"/>
              </p:cNvSpPr>
              <p:nvPr/>
            </p:nvSpPr>
            <p:spPr bwMode="auto">
              <a:xfrm>
                <a:off x="3570" y="279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7" name="Oval 3742"/>
              <p:cNvSpPr>
                <a:spLocks noChangeArrowheads="1"/>
              </p:cNvSpPr>
              <p:nvPr/>
            </p:nvSpPr>
            <p:spPr bwMode="auto">
              <a:xfrm>
                <a:off x="3991" y="244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8" name="Oval 3743"/>
              <p:cNvSpPr>
                <a:spLocks noChangeArrowheads="1"/>
              </p:cNvSpPr>
              <p:nvPr/>
            </p:nvSpPr>
            <p:spPr bwMode="auto">
              <a:xfrm>
                <a:off x="3991" y="244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9" name="Oval 3744"/>
              <p:cNvSpPr>
                <a:spLocks noChangeArrowheads="1"/>
              </p:cNvSpPr>
              <p:nvPr/>
            </p:nvSpPr>
            <p:spPr bwMode="auto">
              <a:xfrm>
                <a:off x="3290" y="361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0" name="Oval 3745"/>
              <p:cNvSpPr>
                <a:spLocks noChangeArrowheads="1"/>
              </p:cNvSpPr>
              <p:nvPr/>
            </p:nvSpPr>
            <p:spPr bwMode="auto">
              <a:xfrm>
                <a:off x="3290" y="361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1" name="Oval 3746"/>
              <p:cNvSpPr>
                <a:spLocks noChangeArrowheads="1"/>
              </p:cNvSpPr>
              <p:nvPr/>
            </p:nvSpPr>
            <p:spPr bwMode="auto">
              <a:xfrm>
                <a:off x="4442" y="286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2" name="Oval 3747"/>
              <p:cNvSpPr>
                <a:spLocks noChangeArrowheads="1"/>
              </p:cNvSpPr>
              <p:nvPr/>
            </p:nvSpPr>
            <p:spPr bwMode="auto">
              <a:xfrm>
                <a:off x="4442" y="286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3" name="Oval 3748"/>
              <p:cNvSpPr>
                <a:spLocks noChangeArrowheads="1"/>
              </p:cNvSpPr>
              <p:nvPr/>
            </p:nvSpPr>
            <p:spPr bwMode="auto">
              <a:xfrm>
                <a:off x="3148" y="373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4" name="Oval 3749"/>
              <p:cNvSpPr>
                <a:spLocks noChangeArrowheads="1"/>
              </p:cNvSpPr>
              <p:nvPr/>
            </p:nvSpPr>
            <p:spPr bwMode="auto">
              <a:xfrm>
                <a:off x="3148" y="373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5" name="Oval 3750"/>
              <p:cNvSpPr>
                <a:spLocks noChangeArrowheads="1"/>
              </p:cNvSpPr>
              <p:nvPr/>
            </p:nvSpPr>
            <p:spPr bwMode="auto">
              <a:xfrm>
                <a:off x="3067" y="243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6" name="Oval 3751"/>
              <p:cNvSpPr>
                <a:spLocks noChangeArrowheads="1"/>
              </p:cNvSpPr>
              <p:nvPr/>
            </p:nvSpPr>
            <p:spPr bwMode="auto">
              <a:xfrm>
                <a:off x="3067" y="243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7" name="Oval 3752"/>
              <p:cNvSpPr>
                <a:spLocks noChangeArrowheads="1"/>
              </p:cNvSpPr>
              <p:nvPr/>
            </p:nvSpPr>
            <p:spPr bwMode="auto">
              <a:xfrm>
                <a:off x="3205" y="371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8" name="Oval 3753"/>
              <p:cNvSpPr>
                <a:spLocks noChangeArrowheads="1"/>
              </p:cNvSpPr>
              <p:nvPr/>
            </p:nvSpPr>
            <p:spPr bwMode="auto">
              <a:xfrm>
                <a:off x="3205" y="371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9" name="Oval 3754"/>
              <p:cNvSpPr>
                <a:spLocks noChangeArrowheads="1"/>
              </p:cNvSpPr>
              <p:nvPr/>
            </p:nvSpPr>
            <p:spPr bwMode="auto">
              <a:xfrm>
                <a:off x="3273" y="317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0" name="Oval 3755"/>
              <p:cNvSpPr>
                <a:spLocks noChangeArrowheads="1"/>
              </p:cNvSpPr>
              <p:nvPr/>
            </p:nvSpPr>
            <p:spPr bwMode="auto">
              <a:xfrm>
                <a:off x="3273" y="317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1" name="Oval 3756"/>
              <p:cNvSpPr>
                <a:spLocks noChangeArrowheads="1"/>
              </p:cNvSpPr>
              <p:nvPr/>
            </p:nvSpPr>
            <p:spPr bwMode="auto">
              <a:xfrm>
                <a:off x="3049" y="209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2" name="Oval 3757"/>
              <p:cNvSpPr>
                <a:spLocks noChangeArrowheads="1"/>
              </p:cNvSpPr>
              <p:nvPr/>
            </p:nvSpPr>
            <p:spPr bwMode="auto">
              <a:xfrm>
                <a:off x="3048" y="209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3" name="Oval 3758"/>
              <p:cNvSpPr>
                <a:spLocks noChangeArrowheads="1"/>
              </p:cNvSpPr>
              <p:nvPr/>
            </p:nvSpPr>
            <p:spPr bwMode="auto">
              <a:xfrm>
                <a:off x="3351" y="343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4" name="Oval 3759"/>
              <p:cNvSpPr>
                <a:spLocks noChangeArrowheads="1"/>
              </p:cNvSpPr>
              <p:nvPr/>
            </p:nvSpPr>
            <p:spPr bwMode="auto">
              <a:xfrm>
                <a:off x="3351" y="343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5" name="Oval 3760"/>
              <p:cNvSpPr>
                <a:spLocks noChangeArrowheads="1"/>
              </p:cNvSpPr>
              <p:nvPr/>
            </p:nvSpPr>
            <p:spPr bwMode="auto">
              <a:xfrm>
                <a:off x="4011" y="331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6" name="Oval 3761"/>
              <p:cNvSpPr>
                <a:spLocks noChangeArrowheads="1"/>
              </p:cNvSpPr>
              <p:nvPr/>
            </p:nvSpPr>
            <p:spPr bwMode="auto">
              <a:xfrm>
                <a:off x="4011" y="331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7" name="Oval 3762"/>
              <p:cNvSpPr>
                <a:spLocks noChangeArrowheads="1"/>
              </p:cNvSpPr>
              <p:nvPr/>
            </p:nvSpPr>
            <p:spPr bwMode="auto">
              <a:xfrm>
                <a:off x="3124" y="262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8" name="Oval 3763"/>
              <p:cNvSpPr>
                <a:spLocks noChangeArrowheads="1"/>
              </p:cNvSpPr>
              <p:nvPr/>
            </p:nvSpPr>
            <p:spPr bwMode="auto">
              <a:xfrm>
                <a:off x="3124" y="262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9" name="Oval 3764"/>
              <p:cNvSpPr>
                <a:spLocks noChangeArrowheads="1"/>
              </p:cNvSpPr>
              <p:nvPr/>
            </p:nvSpPr>
            <p:spPr bwMode="auto">
              <a:xfrm>
                <a:off x="3967" y="28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0" name="Oval 3765"/>
              <p:cNvSpPr>
                <a:spLocks noChangeArrowheads="1"/>
              </p:cNvSpPr>
              <p:nvPr/>
            </p:nvSpPr>
            <p:spPr bwMode="auto">
              <a:xfrm>
                <a:off x="3967" y="28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1" name="Oval 3766"/>
              <p:cNvSpPr>
                <a:spLocks noChangeArrowheads="1"/>
              </p:cNvSpPr>
              <p:nvPr/>
            </p:nvSpPr>
            <p:spPr bwMode="auto">
              <a:xfrm>
                <a:off x="3431" y="320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2" name="Oval 3767"/>
              <p:cNvSpPr>
                <a:spLocks noChangeArrowheads="1"/>
              </p:cNvSpPr>
              <p:nvPr/>
            </p:nvSpPr>
            <p:spPr bwMode="auto">
              <a:xfrm>
                <a:off x="3431" y="320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3" name="Oval 3768"/>
              <p:cNvSpPr>
                <a:spLocks noChangeArrowheads="1"/>
              </p:cNvSpPr>
              <p:nvPr/>
            </p:nvSpPr>
            <p:spPr bwMode="auto">
              <a:xfrm>
                <a:off x="4269" y="29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4" name="Oval 3769"/>
              <p:cNvSpPr>
                <a:spLocks noChangeArrowheads="1"/>
              </p:cNvSpPr>
              <p:nvPr/>
            </p:nvSpPr>
            <p:spPr bwMode="auto">
              <a:xfrm>
                <a:off x="4269" y="29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5" name="Oval 3770"/>
              <p:cNvSpPr>
                <a:spLocks noChangeArrowheads="1"/>
              </p:cNvSpPr>
              <p:nvPr/>
            </p:nvSpPr>
            <p:spPr bwMode="auto">
              <a:xfrm>
                <a:off x="3109" y="362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6" name="Oval 3771"/>
              <p:cNvSpPr>
                <a:spLocks noChangeArrowheads="1"/>
              </p:cNvSpPr>
              <p:nvPr/>
            </p:nvSpPr>
            <p:spPr bwMode="auto">
              <a:xfrm>
                <a:off x="3109" y="362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7" name="Oval 3772"/>
              <p:cNvSpPr>
                <a:spLocks noChangeArrowheads="1"/>
              </p:cNvSpPr>
              <p:nvPr/>
            </p:nvSpPr>
            <p:spPr bwMode="auto">
              <a:xfrm>
                <a:off x="4018" y="256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8" name="Oval 3773"/>
              <p:cNvSpPr>
                <a:spLocks noChangeArrowheads="1"/>
              </p:cNvSpPr>
              <p:nvPr/>
            </p:nvSpPr>
            <p:spPr bwMode="auto">
              <a:xfrm>
                <a:off x="4018" y="256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9" name="Oval 3774"/>
              <p:cNvSpPr>
                <a:spLocks noChangeArrowheads="1"/>
              </p:cNvSpPr>
              <p:nvPr/>
            </p:nvSpPr>
            <p:spPr bwMode="auto">
              <a:xfrm>
                <a:off x="2994" y="292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0" name="Oval 3775"/>
              <p:cNvSpPr>
                <a:spLocks noChangeArrowheads="1"/>
              </p:cNvSpPr>
              <p:nvPr/>
            </p:nvSpPr>
            <p:spPr bwMode="auto">
              <a:xfrm>
                <a:off x="2994" y="292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1" name="Oval 3776"/>
              <p:cNvSpPr>
                <a:spLocks noChangeArrowheads="1"/>
              </p:cNvSpPr>
              <p:nvPr/>
            </p:nvSpPr>
            <p:spPr bwMode="auto">
              <a:xfrm>
                <a:off x="3087" y="316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2" name="Oval 3777"/>
              <p:cNvSpPr>
                <a:spLocks noChangeArrowheads="1"/>
              </p:cNvSpPr>
              <p:nvPr/>
            </p:nvSpPr>
            <p:spPr bwMode="auto">
              <a:xfrm>
                <a:off x="3087" y="316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3" name="Oval 3778"/>
              <p:cNvSpPr>
                <a:spLocks noChangeArrowheads="1"/>
              </p:cNvSpPr>
              <p:nvPr/>
            </p:nvSpPr>
            <p:spPr bwMode="auto">
              <a:xfrm>
                <a:off x="3795" y="311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4" name="Oval 3779"/>
              <p:cNvSpPr>
                <a:spLocks noChangeArrowheads="1"/>
              </p:cNvSpPr>
              <p:nvPr/>
            </p:nvSpPr>
            <p:spPr bwMode="auto">
              <a:xfrm>
                <a:off x="3795" y="311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5" name="Oval 3780"/>
              <p:cNvSpPr>
                <a:spLocks noChangeArrowheads="1"/>
              </p:cNvSpPr>
              <p:nvPr/>
            </p:nvSpPr>
            <p:spPr bwMode="auto">
              <a:xfrm>
                <a:off x="3014" y="311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6" name="Oval 3781"/>
              <p:cNvSpPr>
                <a:spLocks noChangeArrowheads="1"/>
              </p:cNvSpPr>
              <p:nvPr/>
            </p:nvSpPr>
            <p:spPr bwMode="auto">
              <a:xfrm>
                <a:off x="3014" y="311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7" name="Oval 3782"/>
              <p:cNvSpPr>
                <a:spLocks noChangeArrowheads="1"/>
              </p:cNvSpPr>
              <p:nvPr/>
            </p:nvSpPr>
            <p:spPr bwMode="auto">
              <a:xfrm>
                <a:off x="4441" y="283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8" name="Oval 3783"/>
              <p:cNvSpPr>
                <a:spLocks noChangeArrowheads="1"/>
              </p:cNvSpPr>
              <p:nvPr/>
            </p:nvSpPr>
            <p:spPr bwMode="auto">
              <a:xfrm>
                <a:off x="4441" y="283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9" name="Oval 3784"/>
              <p:cNvSpPr>
                <a:spLocks noChangeArrowheads="1"/>
              </p:cNvSpPr>
              <p:nvPr/>
            </p:nvSpPr>
            <p:spPr bwMode="auto">
              <a:xfrm>
                <a:off x="4244" y="295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0" name="Oval 3785"/>
              <p:cNvSpPr>
                <a:spLocks noChangeArrowheads="1"/>
              </p:cNvSpPr>
              <p:nvPr/>
            </p:nvSpPr>
            <p:spPr bwMode="auto">
              <a:xfrm>
                <a:off x="4243" y="295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1" name="Oval 3786"/>
              <p:cNvSpPr>
                <a:spLocks noChangeArrowheads="1"/>
              </p:cNvSpPr>
              <p:nvPr/>
            </p:nvSpPr>
            <p:spPr bwMode="auto">
              <a:xfrm>
                <a:off x="4277" y="282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2" name="Oval 3787"/>
              <p:cNvSpPr>
                <a:spLocks noChangeArrowheads="1"/>
              </p:cNvSpPr>
              <p:nvPr/>
            </p:nvSpPr>
            <p:spPr bwMode="auto">
              <a:xfrm>
                <a:off x="4277" y="282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3" name="Oval 3788"/>
              <p:cNvSpPr>
                <a:spLocks noChangeArrowheads="1"/>
              </p:cNvSpPr>
              <p:nvPr/>
            </p:nvSpPr>
            <p:spPr bwMode="auto">
              <a:xfrm>
                <a:off x="2948" y="260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4" name="Oval 3789"/>
              <p:cNvSpPr>
                <a:spLocks noChangeArrowheads="1"/>
              </p:cNvSpPr>
              <p:nvPr/>
            </p:nvSpPr>
            <p:spPr bwMode="auto">
              <a:xfrm>
                <a:off x="2948" y="260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5" name="Oval 3790"/>
              <p:cNvSpPr>
                <a:spLocks noChangeArrowheads="1"/>
              </p:cNvSpPr>
              <p:nvPr/>
            </p:nvSpPr>
            <p:spPr bwMode="auto">
              <a:xfrm>
                <a:off x="4225" y="296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6" name="Oval 3791"/>
              <p:cNvSpPr>
                <a:spLocks noChangeArrowheads="1"/>
              </p:cNvSpPr>
              <p:nvPr/>
            </p:nvSpPr>
            <p:spPr bwMode="auto">
              <a:xfrm>
                <a:off x="4225" y="296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7" name="Oval 3792"/>
              <p:cNvSpPr>
                <a:spLocks noChangeArrowheads="1"/>
              </p:cNvSpPr>
              <p:nvPr/>
            </p:nvSpPr>
            <p:spPr bwMode="auto">
              <a:xfrm>
                <a:off x="4336" y="289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8" name="Oval 3793"/>
              <p:cNvSpPr>
                <a:spLocks noChangeArrowheads="1"/>
              </p:cNvSpPr>
              <p:nvPr/>
            </p:nvSpPr>
            <p:spPr bwMode="auto">
              <a:xfrm>
                <a:off x="4336" y="289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9" name="Oval 3794"/>
              <p:cNvSpPr>
                <a:spLocks noChangeArrowheads="1"/>
              </p:cNvSpPr>
              <p:nvPr/>
            </p:nvSpPr>
            <p:spPr bwMode="auto">
              <a:xfrm>
                <a:off x="3100" y="282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0" name="Oval 3795"/>
              <p:cNvSpPr>
                <a:spLocks noChangeArrowheads="1"/>
              </p:cNvSpPr>
              <p:nvPr/>
            </p:nvSpPr>
            <p:spPr bwMode="auto">
              <a:xfrm>
                <a:off x="3100" y="282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1" name="Oval 3796"/>
              <p:cNvSpPr>
                <a:spLocks noChangeArrowheads="1"/>
              </p:cNvSpPr>
              <p:nvPr/>
            </p:nvSpPr>
            <p:spPr bwMode="auto">
              <a:xfrm>
                <a:off x="3138" y="26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2" name="Oval 3797"/>
              <p:cNvSpPr>
                <a:spLocks noChangeArrowheads="1"/>
              </p:cNvSpPr>
              <p:nvPr/>
            </p:nvSpPr>
            <p:spPr bwMode="auto">
              <a:xfrm>
                <a:off x="3138" y="261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3" name="Oval 3798"/>
              <p:cNvSpPr>
                <a:spLocks noChangeArrowheads="1"/>
              </p:cNvSpPr>
              <p:nvPr/>
            </p:nvSpPr>
            <p:spPr bwMode="auto">
              <a:xfrm>
                <a:off x="3187" y="262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4" name="Oval 3799"/>
              <p:cNvSpPr>
                <a:spLocks noChangeArrowheads="1"/>
              </p:cNvSpPr>
              <p:nvPr/>
            </p:nvSpPr>
            <p:spPr bwMode="auto">
              <a:xfrm>
                <a:off x="3187" y="262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5" name="Oval 3800"/>
              <p:cNvSpPr>
                <a:spLocks noChangeArrowheads="1"/>
              </p:cNvSpPr>
              <p:nvPr/>
            </p:nvSpPr>
            <p:spPr bwMode="auto">
              <a:xfrm>
                <a:off x="2934" y="209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6" name="Oval 3801"/>
              <p:cNvSpPr>
                <a:spLocks noChangeArrowheads="1"/>
              </p:cNvSpPr>
              <p:nvPr/>
            </p:nvSpPr>
            <p:spPr bwMode="auto">
              <a:xfrm>
                <a:off x="2934" y="209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7" name="Oval 3802"/>
              <p:cNvSpPr>
                <a:spLocks noChangeArrowheads="1"/>
              </p:cNvSpPr>
              <p:nvPr/>
            </p:nvSpPr>
            <p:spPr bwMode="auto">
              <a:xfrm>
                <a:off x="3373" y="253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8" name="Oval 3803"/>
              <p:cNvSpPr>
                <a:spLocks noChangeArrowheads="1"/>
              </p:cNvSpPr>
              <p:nvPr/>
            </p:nvSpPr>
            <p:spPr bwMode="auto">
              <a:xfrm>
                <a:off x="3373" y="253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9" name="Oval 3804"/>
              <p:cNvSpPr>
                <a:spLocks noChangeArrowheads="1"/>
              </p:cNvSpPr>
              <p:nvPr/>
            </p:nvSpPr>
            <p:spPr bwMode="auto">
              <a:xfrm>
                <a:off x="3677" y="285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0" name="Oval 3805"/>
              <p:cNvSpPr>
                <a:spLocks noChangeArrowheads="1"/>
              </p:cNvSpPr>
              <p:nvPr/>
            </p:nvSpPr>
            <p:spPr bwMode="auto">
              <a:xfrm>
                <a:off x="3677" y="285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1" name="Oval 3806"/>
              <p:cNvSpPr>
                <a:spLocks noChangeArrowheads="1"/>
              </p:cNvSpPr>
              <p:nvPr/>
            </p:nvSpPr>
            <p:spPr bwMode="auto">
              <a:xfrm>
                <a:off x="3974" y="247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2" name="Oval 3807"/>
              <p:cNvSpPr>
                <a:spLocks noChangeArrowheads="1"/>
              </p:cNvSpPr>
              <p:nvPr/>
            </p:nvSpPr>
            <p:spPr bwMode="auto">
              <a:xfrm>
                <a:off x="3974" y="247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3" name="Oval 3808"/>
              <p:cNvSpPr>
                <a:spLocks noChangeArrowheads="1"/>
              </p:cNvSpPr>
              <p:nvPr/>
            </p:nvSpPr>
            <p:spPr bwMode="auto">
              <a:xfrm>
                <a:off x="3122" y="285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4" name="Oval 3809"/>
              <p:cNvSpPr>
                <a:spLocks noChangeArrowheads="1"/>
              </p:cNvSpPr>
              <p:nvPr/>
            </p:nvSpPr>
            <p:spPr bwMode="auto">
              <a:xfrm>
                <a:off x="3122" y="285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5" name="Oval 3810"/>
              <p:cNvSpPr>
                <a:spLocks noChangeArrowheads="1"/>
              </p:cNvSpPr>
              <p:nvPr/>
            </p:nvSpPr>
            <p:spPr bwMode="auto">
              <a:xfrm>
                <a:off x="3112" y="273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6" name="Oval 3811"/>
              <p:cNvSpPr>
                <a:spLocks noChangeArrowheads="1"/>
              </p:cNvSpPr>
              <p:nvPr/>
            </p:nvSpPr>
            <p:spPr bwMode="auto">
              <a:xfrm>
                <a:off x="3112" y="273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7" name="Oval 3812"/>
              <p:cNvSpPr>
                <a:spLocks noChangeArrowheads="1"/>
              </p:cNvSpPr>
              <p:nvPr/>
            </p:nvSpPr>
            <p:spPr bwMode="auto">
              <a:xfrm>
                <a:off x="3155" y="35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8" name="Oval 3813"/>
              <p:cNvSpPr>
                <a:spLocks noChangeArrowheads="1"/>
              </p:cNvSpPr>
              <p:nvPr/>
            </p:nvSpPr>
            <p:spPr bwMode="auto">
              <a:xfrm>
                <a:off x="3155" y="356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9" name="Oval 3814"/>
              <p:cNvSpPr>
                <a:spLocks noChangeArrowheads="1"/>
              </p:cNvSpPr>
              <p:nvPr/>
            </p:nvSpPr>
            <p:spPr bwMode="auto">
              <a:xfrm>
                <a:off x="3994" y="321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0" name="Oval 3815"/>
              <p:cNvSpPr>
                <a:spLocks noChangeArrowheads="1"/>
              </p:cNvSpPr>
              <p:nvPr/>
            </p:nvSpPr>
            <p:spPr bwMode="auto">
              <a:xfrm>
                <a:off x="3993" y="321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1" name="Oval 3816"/>
              <p:cNvSpPr>
                <a:spLocks noChangeArrowheads="1"/>
              </p:cNvSpPr>
              <p:nvPr/>
            </p:nvSpPr>
            <p:spPr bwMode="auto">
              <a:xfrm>
                <a:off x="4431" y="287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2" name="Oval 3817"/>
              <p:cNvSpPr>
                <a:spLocks noChangeArrowheads="1"/>
              </p:cNvSpPr>
              <p:nvPr/>
            </p:nvSpPr>
            <p:spPr bwMode="auto">
              <a:xfrm>
                <a:off x="4431" y="287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3" name="Oval 3818"/>
              <p:cNvSpPr>
                <a:spLocks noChangeArrowheads="1"/>
              </p:cNvSpPr>
              <p:nvPr/>
            </p:nvSpPr>
            <p:spPr bwMode="auto">
              <a:xfrm>
                <a:off x="3231" y="372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4" name="Oval 3819"/>
              <p:cNvSpPr>
                <a:spLocks noChangeArrowheads="1"/>
              </p:cNvSpPr>
              <p:nvPr/>
            </p:nvSpPr>
            <p:spPr bwMode="auto">
              <a:xfrm>
                <a:off x="3231" y="372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5" name="Oval 3820"/>
              <p:cNvSpPr>
                <a:spLocks noChangeArrowheads="1"/>
              </p:cNvSpPr>
              <p:nvPr/>
            </p:nvSpPr>
            <p:spPr bwMode="auto">
              <a:xfrm>
                <a:off x="3990" y="308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6" name="Oval 3821"/>
              <p:cNvSpPr>
                <a:spLocks noChangeArrowheads="1"/>
              </p:cNvSpPr>
              <p:nvPr/>
            </p:nvSpPr>
            <p:spPr bwMode="auto">
              <a:xfrm>
                <a:off x="3990" y="308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7" name="Oval 3822"/>
              <p:cNvSpPr>
                <a:spLocks noChangeArrowheads="1"/>
              </p:cNvSpPr>
              <p:nvPr/>
            </p:nvSpPr>
            <p:spPr bwMode="auto">
              <a:xfrm>
                <a:off x="3969" y="328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6" name="Group 4024"/>
            <p:cNvGrpSpPr>
              <a:grpSpLocks/>
            </p:cNvGrpSpPr>
            <p:nvPr/>
          </p:nvGrpSpPr>
          <p:grpSpPr bwMode="auto">
            <a:xfrm>
              <a:off x="2855" y="2049"/>
              <a:ext cx="1644" cy="1762"/>
              <a:chOff x="2855" y="2049"/>
              <a:chExt cx="1644" cy="1762"/>
            </a:xfrm>
            <a:grpFill/>
          </p:grpSpPr>
          <p:sp>
            <p:nvSpPr>
              <p:cNvPr id="5898" name="Oval 3824"/>
              <p:cNvSpPr>
                <a:spLocks noChangeArrowheads="1"/>
              </p:cNvSpPr>
              <p:nvPr/>
            </p:nvSpPr>
            <p:spPr bwMode="auto">
              <a:xfrm>
                <a:off x="3969" y="328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9" name="Oval 3825"/>
              <p:cNvSpPr>
                <a:spLocks noChangeArrowheads="1"/>
              </p:cNvSpPr>
              <p:nvPr/>
            </p:nvSpPr>
            <p:spPr bwMode="auto">
              <a:xfrm>
                <a:off x="4008" y="249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0" name="Oval 3826"/>
              <p:cNvSpPr>
                <a:spLocks noChangeArrowheads="1"/>
              </p:cNvSpPr>
              <p:nvPr/>
            </p:nvSpPr>
            <p:spPr bwMode="auto">
              <a:xfrm>
                <a:off x="4008" y="249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1" name="Oval 3827"/>
              <p:cNvSpPr>
                <a:spLocks noChangeArrowheads="1"/>
              </p:cNvSpPr>
              <p:nvPr/>
            </p:nvSpPr>
            <p:spPr bwMode="auto">
              <a:xfrm>
                <a:off x="3264" y="256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2" name="Oval 3828"/>
              <p:cNvSpPr>
                <a:spLocks noChangeArrowheads="1"/>
              </p:cNvSpPr>
              <p:nvPr/>
            </p:nvSpPr>
            <p:spPr bwMode="auto">
              <a:xfrm>
                <a:off x="3264" y="25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3" name="Oval 3829"/>
              <p:cNvSpPr>
                <a:spLocks noChangeArrowheads="1"/>
              </p:cNvSpPr>
              <p:nvPr/>
            </p:nvSpPr>
            <p:spPr bwMode="auto">
              <a:xfrm>
                <a:off x="3980" y="296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4" name="Oval 3830"/>
              <p:cNvSpPr>
                <a:spLocks noChangeArrowheads="1"/>
              </p:cNvSpPr>
              <p:nvPr/>
            </p:nvSpPr>
            <p:spPr bwMode="auto">
              <a:xfrm>
                <a:off x="3980" y="2963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5" name="Oval 3831"/>
              <p:cNvSpPr>
                <a:spLocks noChangeArrowheads="1"/>
              </p:cNvSpPr>
              <p:nvPr/>
            </p:nvSpPr>
            <p:spPr bwMode="auto">
              <a:xfrm>
                <a:off x="3023" y="330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6" name="Oval 3832"/>
              <p:cNvSpPr>
                <a:spLocks noChangeArrowheads="1"/>
              </p:cNvSpPr>
              <p:nvPr/>
            </p:nvSpPr>
            <p:spPr bwMode="auto">
              <a:xfrm>
                <a:off x="3023" y="330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7" name="Oval 3833"/>
              <p:cNvSpPr>
                <a:spLocks noChangeArrowheads="1"/>
              </p:cNvSpPr>
              <p:nvPr/>
            </p:nvSpPr>
            <p:spPr bwMode="auto">
              <a:xfrm>
                <a:off x="3963" y="265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8" name="Oval 3834"/>
              <p:cNvSpPr>
                <a:spLocks noChangeArrowheads="1"/>
              </p:cNvSpPr>
              <p:nvPr/>
            </p:nvSpPr>
            <p:spPr bwMode="auto">
              <a:xfrm>
                <a:off x="3963" y="265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9" name="Oval 3835"/>
              <p:cNvSpPr>
                <a:spLocks noChangeArrowheads="1"/>
              </p:cNvSpPr>
              <p:nvPr/>
            </p:nvSpPr>
            <p:spPr bwMode="auto">
              <a:xfrm>
                <a:off x="3319" y="323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0" name="Oval 3836"/>
              <p:cNvSpPr>
                <a:spLocks noChangeArrowheads="1"/>
              </p:cNvSpPr>
              <p:nvPr/>
            </p:nvSpPr>
            <p:spPr bwMode="auto">
              <a:xfrm>
                <a:off x="3319" y="323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1" name="Oval 3837"/>
              <p:cNvSpPr>
                <a:spLocks noChangeArrowheads="1"/>
              </p:cNvSpPr>
              <p:nvPr/>
            </p:nvSpPr>
            <p:spPr bwMode="auto">
              <a:xfrm>
                <a:off x="3071" y="308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2" name="Oval 3838"/>
              <p:cNvSpPr>
                <a:spLocks noChangeArrowheads="1"/>
              </p:cNvSpPr>
              <p:nvPr/>
            </p:nvSpPr>
            <p:spPr bwMode="auto">
              <a:xfrm>
                <a:off x="3071" y="3083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3" name="Oval 3839"/>
              <p:cNvSpPr>
                <a:spLocks noChangeArrowheads="1"/>
              </p:cNvSpPr>
              <p:nvPr/>
            </p:nvSpPr>
            <p:spPr bwMode="auto">
              <a:xfrm>
                <a:off x="3125" y="32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4" name="Oval 3840"/>
              <p:cNvSpPr>
                <a:spLocks noChangeArrowheads="1"/>
              </p:cNvSpPr>
              <p:nvPr/>
            </p:nvSpPr>
            <p:spPr bwMode="auto">
              <a:xfrm>
                <a:off x="3125" y="32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5" name="Oval 3841"/>
              <p:cNvSpPr>
                <a:spLocks noChangeArrowheads="1"/>
              </p:cNvSpPr>
              <p:nvPr/>
            </p:nvSpPr>
            <p:spPr bwMode="auto">
              <a:xfrm>
                <a:off x="3224" y="367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6" name="Oval 3842"/>
              <p:cNvSpPr>
                <a:spLocks noChangeArrowheads="1"/>
              </p:cNvSpPr>
              <p:nvPr/>
            </p:nvSpPr>
            <p:spPr bwMode="auto">
              <a:xfrm>
                <a:off x="3224" y="367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7" name="Oval 3843"/>
              <p:cNvSpPr>
                <a:spLocks noChangeArrowheads="1"/>
              </p:cNvSpPr>
              <p:nvPr/>
            </p:nvSpPr>
            <p:spPr bwMode="auto">
              <a:xfrm>
                <a:off x="4294" y="295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8" name="Oval 3844"/>
              <p:cNvSpPr>
                <a:spLocks noChangeArrowheads="1"/>
              </p:cNvSpPr>
              <p:nvPr/>
            </p:nvSpPr>
            <p:spPr bwMode="auto">
              <a:xfrm>
                <a:off x="4294" y="295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9" name="Oval 3845"/>
              <p:cNvSpPr>
                <a:spLocks noChangeArrowheads="1"/>
              </p:cNvSpPr>
              <p:nvPr/>
            </p:nvSpPr>
            <p:spPr bwMode="auto">
              <a:xfrm>
                <a:off x="3904" y="248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0" name="Oval 3846"/>
              <p:cNvSpPr>
                <a:spLocks noChangeArrowheads="1"/>
              </p:cNvSpPr>
              <p:nvPr/>
            </p:nvSpPr>
            <p:spPr bwMode="auto">
              <a:xfrm>
                <a:off x="3904" y="248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1" name="Oval 3847"/>
              <p:cNvSpPr>
                <a:spLocks noChangeArrowheads="1"/>
              </p:cNvSpPr>
              <p:nvPr/>
            </p:nvSpPr>
            <p:spPr bwMode="auto">
              <a:xfrm>
                <a:off x="3211" y="258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2" name="Oval 3848"/>
              <p:cNvSpPr>
                <a:spLocks noChangeArrowheads="1"/>
              </p:cNvSpPr>
              <p:nvPr/>
            </p:nvSpPr>
            <p:spPr bwMode="auto">
              <a:xfrm>
                <a:off x="3211" y="258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3" name="Oval 3849"/>
              <p:cNvSpPr>
                <a:spLocks noChangeArrowheads="1"/>
              </p:cNvSpPr>
              <p:nvPr/>
            </p:nvSpPr>
            <p:spPr bwMode="auto">
              <a:xfrm>
                <a:off x="3994" y="338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4" name="Oval 3850"/>
              <p:cNvSpPr>
                <a:spLocks noChangeArrowheads="1"/>
              </p:cNvSpPr>
              <p:nvPr/>
            </p:nvSpPr>
            <p:spPr bwMode="auto">
              <a:xfrm>
                <a:off x="3994" y="338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5" name="Oval 3851"/>
              <p:cNvSpPr>
                <a:spLocks noChangeArrowheads="1"/>
              </p:cNvSpPr>
              <p:nvPr/>
            </p:nvSpPr>
            <p:spPr bwMode="auto">
              <a:xfrm>
                <a:off x="3301" y="27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6" name="Oval 3852"/>
              <p:cNvSpPr>
                <a:spLocks noChangeArrowheads="1"/>
              </p:cNvSpPr>
              <p:nvPr/>
            </p:nvSpPr>
            <p:spPr bwMode="auto">
              <a:xfrm>
                <a:off x="3301" y="27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7" name="Oval 3853"/>
              <p:cNvSpPr>
                <a:spLocks noChangeArrowheads="1"/>
              </p:cNvSpPr>
              <p:nvPr/>
            </p:nvSpPr>
            <p:spPr bwMode="auto">
              <a:xfrm>
                <a:off x="3071" y="204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8" name="Oval 3854"/>
              <p:cNvSpPr>
                <a:spLocks noChangeArrowheads="1"/>
              </p:cNvSpPr>
              <p:nvPr/>
            </p:nvSpPr>
            <p:spPr bwMode="auto">
              <a:xfrm>
                <a:off x="3071" y="204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9" name="Oval 3855"/>
              <p:cNvSpPr>
                <a:spLocks noChangeArrowheads="1"/>
              </p:cNvSpPr>
              <p:nvPr/>
            </p:nvSpPr>
            <p:spPr bwMode="auto">
              <a:xfrm>
                <a:off x="3218" y="321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0" name="Oval 3856"/>
              <p:cNvSpPr>
                <a:spLocks noChangeArrowheads="1"/>
              </p:cNvSpPr>
              <p:nvPr/>
            </p:nvSpPr>
            <p:spPr bwMode="auto">
              <a:xfrm>
                <a:off x="3218" y="321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1" name="Oval 3857"/>
              <p:cNvSpPr>
                <a:spLocks noChangeArrowheads="1"/>
              </p:cNvSpPr>
              <p:nvPr/>
            </p:nvSpPr>
            <p:spPr bwMode="auto">
              <a:xfrm>
                <a:off x="4416" y="287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2" name="Oval 3858"/>
              <p:cNvSpPr>
                <a:spLocks noChangeArrowheads="1"/>
              </p:cNvSpPr>
              <p:nvPr/>
            </p:nvSpPr>
            <p:spPr bwMode="auto">
              <a:xfrm>
                <a:off x="4416" y="287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3" name="Oval 3859"/>
              <p:cNvSpPr>
                <a:spLocks noChangeArrowheads="1"/>
              </p:cNvSpPr>
              <p:nvPr/>
            </p:nvSpPr>
            <p:spPr bwMode="auto">
              <a:xfrm>
                <a:off x="4024" y="333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4" name="Oval 3860"/>
              <p:cNvSpPr>
                <a:spLocks noChangeArrowheads="1"/>
              </p:cNvSpPr>
              <p:nvPr/>
            </p:nvSpPr>
            <p:spPr bwMode="auto">
              <a:xfrm>
                <a:off x="4024" y="333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5" name="Oval 3861"/>
              <p:cNvSpPr>
                <a:spLocks noChangeArrowheads="1"/>
              </p:cNvSpPr>
              <p:nvPr/>
            </p:nvSpPr>
            <p:spPr bwMode="auto">
              <a:xfrm>
                <a:off x="3901" y="340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6" name="Oval 3862"/>
              <p:cNvSpPr>
                <a:spLocks noChangeArrowheads="1"/>
              </p:cNvSpPr>
              <p:nvPr/>
            </p:nvSpPr>
            <p:spPr bwMode="auto">
              <a:xfrm>
                <a:off x="3901" y="340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7" name="Oval 3863"/>
              <p:cNvSpPr>
                <a:spLocks noChangeArrowheads="1"/>
              </p:cNvSpPr>
              <p:nvPr/>
            </p:nvSpPr>
            <p:spPr bwMode="auto">
              <a:xfrm>
                <a:off x="2985" y="208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8" name="Oval 3864"/>
              <p:cNvSpPr>
                <a:spLocks noChangeArrowheads="1"/>
              </p:cNvSpPr>
              <p:nvPr/>
            </p:nvSpPr>
            <p:spPr bwMode="auto">
              <a:xfrm>
                <a:off x="2985" y="208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9" name="Oval 3865"/>
              <p:cNvSpPr>
                <a:spLocks noChangeArrowheads="1"/>
              </p:cNvSpPr>
              <p:nvPr/>
            </p:nvSpPr>
            <p:spPr bwMode="auto">
              <a:xfrm>
                <a:off x="3251" y="273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0" name="Oval 3866"/>
              <p:cNvSpPr>
                <a:spLocks noChangeArrowheads="1"/>
              </p:cNvSpPr>
              <p:nvPr/>
            </p:nvSpPr>
            <p:spPr bwMode="auto">
              <a:xfrm>
                <a:off x="3251" y="273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1" name="Oval 3867"/>
              <p:cNvSpPr>
                <a:spLocks noChangeArrowheads="1"/>
              </p:cNvSpPr>
              <p:nvPr/>
            </p:nvSpPr>
            <p:spPr bwMode="auto">
              <a:xfrm>
                <a:off x="3228" y="325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2" name="Oval 3868"/>
              <p:cNvSpPr>
                <a:spLocks noChangeArrowheads="1"/>
              </p:cNvSpPr>
              <p:nvPr/>
            </p:nvSpPr>
            <p:spPr bwMode="auto">
              <a:xfrm>
                <a:off x="3228" y="325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3" name="Oval 3869"/>
              <p:cNvSpPr>
                <a:spLocks noChangeArrowheads="1"/>
              </p:cNvSpPr>
              <p:nvPr/>
            </p:nvSpPr>
            <p:spPr bwMode="auto">
              <a:xfrm>
                <a:off x="3192" y="328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4" name="Oval 3870"/>
              <p:cNvSpPr>
                <a:spLocks noChangeArrowheads="1"/>
              </p:cNvSpPr>
              <p:nvPr/>
            </p:nvSpPr>
            <p:spPr bwMode="auto">
              <a:xfrm>
                <a:off x="3192" y="328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5" name="Oval 3871"/>
              <p:cNvSpPr>
                <a:spLocks noChangeArrowheads="1"/>
              </p:cNvSpPr>
              <p:nvPr/>
            </p:nvSpPr>
            <p:spPr bwMode="auto">
              <a:xfrm>
                <a:off x="4038" y="331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6" name="Oval 3872"/>
              <p:cNvSpPr>
                <a:spLocks noChangeArrowheads="1"/>
              </p:cNvSpPr>
              <p:nvPr/>
            </p:nvSpPr>
            <p:spPr bwMode="auto">
              <a:xfrm>
                <a:off x="4038" y="331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7" name="Oval 3873"/>
              <p:cNvSpPr>
                <a:spLocks noChangeArrowheads="1"/>
              </p:cNvSpPr>
              <p:nvPr/>
            </p:nvSpPr>
            <p:spPr bwMode="auto">
              <a:xfrm>
                <a:off x="4366" y="293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8" name="Oval 3874"/>
              <p:cNvSpPr>
                <a:spLocks noChangeArrowheads="1"/>
              </p:cNvSpPr>
              <p:nvPr/>
            </p:nvSpPr>
            <p:spPr bwMode="auto">
              <a:xfrm>
                <a:off x="4366" y="293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9" name="Oval 3875"/>
              <p:cNvSpPr>
                <a:spLocks noChangeArrowheads="1"/>
              </p:cNvSpPr>
              <p:nvPr/>
            </p:nvSpPr>
            <p:spPr bwMode="auto">
              <a:xfrm>
                <a:off x="4431" y="287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0" name="Oval 3876"/>
              <p:cNvSpPr>
                <a:spLocks noChangeArrowheads="1"/>
              </p:cNvSpPr>
              <p:nvPr/>
            </p:nvSpPr>
            <p:spPr bwMode="auto">
              <a:xfrm>
                <a:off x="4431" y="287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1" name="Oval 3877"/>
              <p:cNvSpPr>
                <a:spLocks noChangeArrowheads="1"/>
              </p:cNvSpPr>
              <p:nvPr/>
            </p:nvSpPr>
            <p:spPr bwMode="auto">
              <a:xfrm>
                <a:off x="3113" y="297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2" name="Oval 3878"/>
              <p:cNvSpPr>
                <a:spLocks noChangeArrowheads="1"/>
              </p:cNvSpPr>
              <p:nvPr/>
            </p:nvSpPr>
            <p:spPr bwMode="auto">
              <a:xfrm>
                <a:off x="3113" y="297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3" name="Oval 3879"/>
              <p:cNvSpPr>
                <a:spLocks noChangeArrowheads="1"/>
              </p:cNvSpPr>
              <p:nvPr/>
            </p:nvSpPr>
            <p:spPr bwMode="auto">
              <a:xfrm>
                <a:off x="4260" y="289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4" name="Oval 3880"/>
              <p:cNvSpPr>
                <a:spLocks noChangeArrowheads="1"/>
              </p:cNvSpPr>
              <p:nvPr/>
            </p:nvSpPr>
            <p:spPr bwMode="auto">
              <a:xfrm>
                <a:off x="4260" y="289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5" name="Oval 3881"/>
              <p:cNvSpPr>
                <a:spLocks noChangeArrowheads="1"/>
              </p:cNvSpPr>
              <p:nvPr/>
            </p:nvSpPr>
            <p:spPr bwMode="auto">
              <a:xfrm>
                <a:off x="3929" y="246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6" name="Oval 3882"/>
              <p:cNvSpPr>
                <a:spLocks noChangeArrowheads="1"/>
              </p:cNvSpPr>
              <p:nvPr/>
            </p:nvSpPr>
            <p:spPr bwMode="auto">
              <a:xfrm>
                <a:off x="3929" y="246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7" name="Oval 3883"/>
              <p:cNvSpPr>
                <a:spLocks noChangeArrowheads="1"/>
              </p:cNvSpPr>
              <p:nvPr/>
            </p:nvSpPr>
            <p:spPr bwMode="auto">
              <a:xfrm>
                <a:off x="3120" y="286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8" name="Oval 3884"/>
              <p:cNvSpPr>
                <a:spLocks noChangeArrowheads="1"/>
              </p:cNvSpPr>
              <p:nvPr/>
            </p:nvSpPr>
            <p:spPr bwMode="auto">
              <a:xfrm>
                <a:off x="3120" y="286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9" name="Oval 3885"/>
              <p:cNvSpPr>
                <a:spLocks noChangeArrowheads="1"/>
              </p:cNvSpPr>
              <p:nvPr/>
            </p:nvSpPr>
            <p:spPr bwMode="auto">
              <a:xfrm>
                <a:off x="3926" y="256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0" name="Oval 3886"/>
              <p:cNvSpPr>
                <a:spLocks noChangeArrowheads="1"/>
              </p:cNvSpPr>
              <p:nvPr/>
            </p:nvSpPr>
            <p:spPr bwMode="auto">
              <a:xfrm>
                <a:off x="3926" y="25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1" name="Oval 3887"/>
              <p:cNvSpPr>
                <a:spLocks noChangeArrowheads="1"/>
              </p:cNvSpPr>
              <p:nvPr/>
            </p:nvSpPr>
            <p:spPr bwMode="auto">
              <a:xfrm>
                <a:off x="3021" y="206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2" name="Oval 3888"/>
              <p:cNvSpPr>
                <a:spLocks noChangeArrowheads="1"/>
              </p:cNvSpPr>
              <p:nvPr/>
            </p:nvSpPr>
            <p:spPr bwMode="auto">
              <a:xfrm>
                <a:off x="3021" y="206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3" name="Oval 3889"/>
              <p:cNvSpPr>
                <a:spLocks noChangeArrowheads="1"/>
              </p:cNvSpPr>
              <p:nvPr/>
            </p:nvSpPr>
            <p:spPr bwMode="auto">
              <a:xfrm>
                <a:off x="3141" y="324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4" name="Oval 3890"/>
              <p:cNvSpPr>
                <a:spLocks noChangeArrowheads="1"/>
              </p:cNvSpPr>
              <p:nvPr/>
            </p:nvSpPr>
            <p:spPr bwMode="auto">
              <a:xfrm>
                <a:off x="3141" y="324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5" name="Oval 3891"/>
              <p:cNvSpPr>
                <a:spLocks noChangeArrowheads="1"/>
              </p:cNvSpPr>
              <p:nvPr/>
            </p:nvSpPr>
            <p:spPr bwMode="auto">
              <a:xfrm>
                <a:off x="3193" y="327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6" name="Oval 3892"/>
              <p:cNvSpPr>
                <a:spLocks noChangeArrowheads="1"/>
              </p:cNvSpPr>
              <p:nvPr/>
            </p:nvSpPr>
            <p:spPr bwMode="auto">
              <a:xfrm>
                <a:off x="3193" y="327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7" name="Oval 3893"/>
              <p:cNvSpPr>
                <a:spLocks noChangeArrowheads="1"/>
              </p:cNvSpPr>
              <p:nvPr/>
            </p:nvSpPr>
            <p:spPr bwMode="auto">
              <a:xfrm>
                <a:off x="4318" y="284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8" name="Oval 3894"/>
              <p:cNvSpPr>
                <a:spLocks noChangeArrowheads="1"/>
              </p:cNvSpPr>
              <p:nvPr/>
            </p:nvSpPr>
            <p:spPr bwMode="auto">
              <a:xfrm>
                <a:off x="4318" y="284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9" name="Oval 3895"/>
              <p:cNvSpPr>
                <a:spLocks noChangeArrowheads="1"/>
              </p:cNvSpPr>
              <p:nvPr/>
            </p:nvSpPr>
            <p:spPr bwMode="auto">
              <a:xfrm>
                <a:off x="3265" y="273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0" name="Oval 3896"/>
              <p:cNvSpPr>
                <a:spLocks noChangeArrowheads="1"/>
              </p:cNvSpPr>
              <p:nvPr/>
            </p:nvSpPr>
            <p:spPr bwMode="auto">
              <a:xfrm>
                <a:off x="3265" y="273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1" name="Oval 3897"/>
              <p:cNvSpPr>
                <a:spLocks noChangeArrowheads="1"/>
              </p:cNvSpPr>
              <p:nvPr/>
            </p:nvSpPr>
            <p:spPr bwMode="auto">
              <a:xfrm>
                <a:off x="3977" y="257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2" name="Oval 3898"/>
              <p:cNvSpPr>
                <a:spLocks noChangeArrowheads="1"/>
              </p:cNvSpPr>
              <p:nvPr/>
            </p:nvSpPr>
            <p:spPr bwMode="auto">
              <a:xfrm>
                <a:off x="3977" y="257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3" name="Oval 3899"/>
              <p:cNvSpPr>
                <a:spLocks noChangeArrowheads="1"/>
              </p:cNvSpPr>
              <p:nvPr/>
            </p:nvSpPr>
            <p:spPr bwMode="auto">
              <a:xfrm>
                <a:off x="4229" y="297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4" name="Oval 3900"/>
              <p:cNvSpPr>
                <a:spLocks noChangeArrowheads="1"/>
              </p:cNvSpPr>
              <p:nvPr/>
            </p:nvSpPr>
            <p:spPr bwMode="auto">
              <a:xfrm>
                <a:off x="4229" y="297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5" name="Oval 3901"/>
              <p:cNvSpPr>
                <a:spLocks noChangeArrowheads="1"/>
              </p:cNvSpPr>
              <p:nvPr/>
            </p:nvSpPr>
            <p:spPr bwMode="auto">
              <a:xfrm>
                <a:off x="2984" y="265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6" name="Oval 3902"/>
              <p:cNvSpPr>
                <a:spLocks noChangeArrowheads="1"/>
              </p:cNvSpPr>
              <p:nvPr/>
            </p:nvSpPr>
            <p:spPr bwMode="auto">
              <a:xfrm>
                <a:off x="2984" y="265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7" name="Oval 3903"/>
              <p:cNvSpPr>
                <a:spLocks noChangeArrowheads="1"/>
              </p:cNvSpPr>
              <p:nvPr/>
            </p:nvSpPr>
            <p:spPr bwMode="auto">
              <a:xfrm>
                <a:off x="4036" y="328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8" name="Oval 3904"/>
              <p:cNvSpPr>
                <a:spLocks noChangeArrowheads="1"/>
              </p:cNvSpPr>
              <p:nvPr/>
            </p:nvSpPr>
            <p:spPr bwMode="auto">
              <a:xfrm>
                <a:off x="4036" y="328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9" name="Oval 3905"/>
              <p:cNvSpPr>
                <a:spLocks noChangeArrowheads="1"/>
              </p:cNvSpPr>
              <p:nvPr/>
            </p:nvSpPr>
            <p:spPr bwMode="auto">
              <a:xfrm>
                <a:off x="4010" y="323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0" name="Oval 3906"/>
              <p:cNvSpPr>
                <a:spLocks noChangeArrowheads="1"/>
              </p:cNvSpPr>
              <p:nvPr/>
            </p:nvSpPr>
            <p:spPr bwMode="auto">
              <a:xfrm>
                <a:off x="4010" y="323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1" name="Oval 3907"/>
              <p:cNvSpPr>
                <a:spLocks noChangeArrowheads="1"/>
              </p:cNvSpPr>
              <p:nvPr/>
            </p:nvSpPr>
            <p:spPr bwMode="auto">
              <a:xfrm>
                <a:off x="3351" y="331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2" name="Oval 3908"/>
              <p:cNvSpPr>
                <a:spLocks noChangeArrowheads="1"/>
              </p:cNvSpPr>
              <p:nvPr/>
            </p:nvSpPr>
            <p:spPr bwMode="auto">
              <a:xfrm>
                <a:off x="3351" y="331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3" name="Oval 3909"/>
              <p:cNvSpPr>
                <a:spLocks noChangeArrowheads="1"/>
              </p:cNvSpPr>
              <p:nvPr/>
            </p:nvSpPr>
            <p:spPr bwMode="auto">
              <a:xfrm>
                <a:off x="3292" y="273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4" name="Oval 3910"/>
              <p:cNvSpPr>
                <a:spLocks noChangeArrowheads="1"/>
              </p:cNvSpPr>
              <p:nvPr/>
            </p:nvSpPr>
            <p:spPr bwMode="auto">
              <a:xfrm>
                <a:off x="3292" y="273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5" name="Oval 3911"/>
              <p:cNvSpPr>
                <a:spLocks noChangeArrowheads="1"/>
              </p:cNvSpPr>
              <p:nvPr/>
            </p:nvSpPr>
            <p:spPr bwMode="auto">
              <a:xfrm>
                <a:off x="4147" y="298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6" name="Oval 3912"/>
              <p:cNvSpPr>
                <a:spLocks noChangeArrowheads="1"/>
              </p:cNvSpPr>
              <p:nvPr/>
            </p:nvSpPr>
            <p:spPr bwMode="auto">
              <a:xfrm>
                <a:off x="4147" y="298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7" name="Oval 3913"/>
              <p:cNvSpPr>
                <a:spLocks noChangeArrowheads="1"/>
              </p:cNvSpPr>
              <p:nvPr/>
            </p:nvSpPr>
            <p:spPr bwMode="auto">
              <a:xfrm>
                <a:off x="2898" y="29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8" name="Oval 3914"/>
              <p:cNvSpPr>
                <a:spLocks noChangeArrowheads="1"/>
              </p:cNvSpPr>
              <p:nvPr/>
            </p:nvSpPr>
            <p:spPr bwMode="auto">
              <a:xfrm>
                <a:off x="2898" y="29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9" name="Oval 3915"/>
              <p:cNvSpPr>
                <a:spLocks noChangeArrowheads="1"/>
              </p:cNvSpPr>
              <p:nvPr/>
            </p:nvSpPr>
            <p:spPr bwMode="auto">
              <a:xfrm>
                <a:off x="3062" y="304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0" name="Oval 3916"/>
              <p:cNvSpPr>
                <a:spLocks noChangeArrowheads="1"/>
              </p:cNvSpPr>
              <p:nvPr/>
            </p:nvSpPr>
            <p:spPr bwMode="auto">
              <a:xfrm>
                <a:off x="3062" y="304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1" name="Oval 3917"/>
              <p:cNvSpPr>
                <a:spLocks noChangeArrowheads="1"/>
              </p:cNvSpPr>
              <p:nvPr/>
            </p:nvSpPr>
            <p:spPr bwMode="auto">
              <a:xfrm>
                <a:off x="4413" y="29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2" name="Oval 3918"/>
              <p:cNvSpPr>
                <a:spLocks noChangeArrowheads="1"/>
              </p:cNvSpPr>
              <p:nvPr/>
            </p:nvSpPr>
            <p:spPr bwMode="auto">
              <a:xfrm>
                <a:off x="4413" y="29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3" name="Oval 3919"/>
              <p:cNvSpPr>
                <a:spLocks noChangeArrowheads="1"/>
              </p:cNvSpPr>
              <p:nvPr/>
            </p:nvSpPr>
            <p:spPr bwMode="auto">
              <a:xfrm>
                <a:off x="3175" y="261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4" name="Oval 3920"/>
              <p:cNvSpPr>
                <a:spLocks noChangeArrowheads="1"/>
              </p:cNvSpPr>
              <p:nvPr/>
            </p:nvSpPr>
            <p:spPr bwMode="auto">
              <a:xfrm>
                <a:off x="3175" y="261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5" name="Oval 3921"/>
              <p:cNvSpPr>
                <a:spLocks noChangeArrowheads="1"/>
              </p:cNvSpPr>
              <p:nvPr/>
            </p:nvSpPr>
            <p:spPr bwMode="auto">
              <a:xfrm>
                <a:off x="4226" y="297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6" name="Oval 3922"/>
              <p:cNvSpPr>
                <a:spLocks noChangeArrowheads="1"/>
              </p:cNvSpPr>
              <p:nvPr/>
            </p:nvSpPr>
            <p:spPr bwMode="auto">
              <a:xfrm>
                <a:off x="4226" y="297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7" name="Oval 3923"/>
              <p:cNvSpPr>
                <a:spLocks noChangeArrowheads="1"/>
              </p:cNvSpPr>
              <p:nvPr/>
            </p:nvSpPr>
            <p:spPr bwMode="auto">
              <a:xfrm>
                <a:off x="4332" y="292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8" name="Oval 3924"/>
              <p:cNvSpPr>
                <a:spLocks noChangeArrowheads="1"/>
              </p:cNvSpPr>
              <p:nvPr/>
            </p:nvSpPr>
            <p:spPr bwMode="auto">
              <a:xfrm>
                <a:off x="4332" y="292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9" name="Oval 3925"/>
              <p:cNvSpPr>
                <a:spLocks noChangeArrowheads="1"/>
              </p:cNvSpPr>
              <p:nvPr/>
            </p:nvSpPr>
            <p:spPr bwMode="auto">
              <a:xfrm>
                <a:off x="3202" y="328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0" name="Oval 3926"/>
              <p:cNvSpPr>
                <a:spLocks noChangeArrowheads="1"/>
              </p:cNvSpPr>
              <p:nvPr/>
            </p:nvSpPr>
            <p:spPr bwMode="auto">
              <a:xfrm>
                <a:off x="3202" y="328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1" name="Oval 3927"/>
              <p:cNvSpPr>
                <a:spLocks noChangeArrowheads="1"/>
              </p:cNvSpPr>
              <p:nvPr/>
            </p:nvSpPr>
            <p:spPr bwMode="auto">
              <a:xfrm>
                <a:off x="3194" y="315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2" name="Oval 3928"/>
              <p:cNvSpPr>
                <a:spLocks noChangeArrowheads="1"/>
              </p:cNvSpPr>
              <p:nvPr/>
            </p:nvSpPr>
            <p:spPr bwMode="auto">
              <a:xfrm>
                <a:off x="3194" y="314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3" name="Oval 3929"/>
              <p:cNvSpPr>
                <a:spLocks noChangeArrowheads="1"/>
              </p:cNvSpPr>
              <p:nvPr/>
            </p:nvSpPr>
            <p:spPr bwMode="auto">
              <a:xfrm>
                <a:off x="4010" y="255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4" name="Oval 3930"/>
              <p:cNvSpPr>
                <a:spLocks noChangeArrowheads="1"/>
              </p:cNvSpPr>
              <p:nvPr/>
            </p:nvSpPr>
            <p:spPr bwMode="auto">
              <a:xfrm>
                <a:off x="4010" y="255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5" name="Oval 3931"/>
              <p:cNvSpPr>
                <a:spLocks noChangeArrowheads="1"/>
              </p:cNvSpPr>
              <p:nvPr/>
            </p:nvSpPr>
            <p:spPr bwMode="auto">
              <a:xfrm>
                <a:off x="4322" y="284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6" name="Oval 3932"/>
              <p:cNvSpPr>
                <a:spLocks noChangeArrowheads="1"/>
              </p:cNvSpPr>
              <p:nvPr/>
            </p:nvSpPr>
            <p:spPr bwMode="auto">
              <a:xfrm>
                <a:off x="4322" y="284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7" name="Oval 3933"/>
              <p:cNvSpPr>
                <a:spLocks noChangeArrowheads="1"/>
              </p:cNvSpPr>
              <p:nvPr/>
            </p:nvSpPr>
            <p:spPr bwMode="auto">
              <a:xfrm>
                <a:off x="4305" y="292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8" name="Oval 3934"/>
              <p:cNvSpPr>
                <a:spLocks noChangeArrowheads="1"/>
              </p:cNvSpPr>
              <p:nvPr/>
            </p:nvSpPr>
            <p:spPr bwMode="auto">
              <a:xfrm>
                <a:off x="4305" y="292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9" name="Oval 3935"/>
              <p:cNvSpPr>
                <a:spLocks noChangeArrowheads="1"/>
              </p:cNvSpPr>
              <p:nvPr/>
            </p:nvSpPr>
            <p:spPr bwMode="auto">
              <a:xfrm>
                <a:off x="3968" y="274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0" name="Oval 3936"/>
              <p:cNvSpPr>
                <a:spLocks noChangeArrowheads="1"/>
              </p:cNvSpPr>
              <p:nvPr/>
            </p:nvSpPr>
            <p:spPr bwMode="auto">
              <a:xfrm>
                <a:off x="3968" y="274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1" name="Oval 3937"/>
              <p:cNvSpPr>
                <a:spLocks noChangeArrowheads="1"/>
              </p:cNvSpPr>
              <p:nvPr/>
            </p:nvSpPr>
            <p:spPr bwMode="auto">
              <a:xfrm>
                <a:off x="3919" y="24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2" name="Oval 3938"/>
              <p:cNvSpPr>
                <a:spLocks noChangeArrowheads="1"/>
              </p:cNvSpPr>
              <p:nvPr/>
            </p:nvSpPr>
            <p:spPr bwMode="auto">
              <a:xfrm>
                <a:off x="3919" y="24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3" name="Oval 3939"/>
              <p:cNvSpPr>
                <a:spLocks noChangeArrowheads="1"/>
              </p:cNvSpPr>
              <p:nvPr/>
            </p:nvSpPr>
            <p:spPr bwMode="auto">
              <a:xfrm>
                <a:off x="4022" y="329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4" name="Oval 3940"/>
              <p:cNvSpPr>
                <a:spLocks noChangeArrowheads="1"/>
              </p:cNvSpPr>
              <p:nvPr/>
            </p:nvSpPr>
            <p:spPr bwMode="auto">
              <a:xfrm>
                <a:off x="4022" y="329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5" name="Oval 3941"/>
              <p:cNvSpPr>
                <a:spLocks noChangeArrowheads="1"/>
              </p:cNvSpPr>
              <p:nvPr/>
            </p:nvSpPr>
            <p:spPr bwMode="auto">
              <a:xfrm>
                <a:off x="4012" y="288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6" name="Oval 3942"/>
              <p:cNvSpPr>
                <a:spLocks noChangeArrowheads="1"/>
              </p:cNvSpPr>
              <p:nvPr/>
            </p:nvSpPr>
            <p:spPr bwMode="auto">
              <a:xfrm>
                <a:off x="4012" y="288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7" name="Oval 3943"/>
              <p:cNvSpPr>
                <a:spLocks noChangeArrowheads="1"/>
              </p:cNvSpPr>
              <p:nvPr/>
            </p:nvSpPr>
            <p:spPr bwMode="auto">
              <a:xfrm>
                <a:off x="3053" y="208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8" name="Oval 3944"/>
              <p:cNvSpPr>
                <a:spLocks noChangeArrowheads="1"/>
              </p:cNvSpPr>
              <p:nvPr/>
            </p:nvSpPr>
            <p:spPr bwMode="auto">
              <a:xfrm>
                <a:off x="3053" y="2083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9" name="Oval 3945"/>
              <p:cNvSpPr>
                <a:spLocks noChangeArrowheads="1"/>
              </p:cNvSpPr>
              <p:nvPr/>
            </p:nvSpPr>
            <p:spPr bwMode="auto">
              <a:xfrm>
                <a:off x="2910" y="271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0" name="Oval 3946"/>
              <p:cNvSpPr>
                <a:spLocks noChangeArrowheads="1"/>
              </p:cNvSpPr>
              <p:nvPr/>
            </p:nvSpPr>
            <p:spPr bwMode="auto">
              <a:xfrm>
                <a:off x="2910" y="271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1" name="Oval 3947"/>
              <p:cNvSpPr>
                <a:spLocks noChangeArrowheads="1"/>
              </p:cNvSpPr>
              <p:nvPr/>
            </p:nvSpPr>
            <p:spPr bwMode="auto">
              <a:xfrm>
                <a:off x="3216" y="349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2" name="Oval 3948"/>
              <p:cNvSpPr>
                <a:spLocks noChangeArrowheads="1"/>
              </p:cNvSpPr>
              <p:nvPr/>
            </p:nvSpPr>
            <p:spPr bwMode="auto">
              <a:xfrm>
                <a:off x="3216" y="349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3" name="Oval 3949"/>
              <p:cNvSpPr>
                <a:spLocks noChangeArrowheads="1"/>
              </p:cNvSpPr>
              <p:nvPr/>
            </p:nvSpPr>
            <p:spPr bwMode="auto">
              <a:xfrm>
                <a:off x="3158" y="287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4" name="Oval 3950"/>
              <p:cNvSpPr>
                <a:spLocks noChangeArrowheads="1"/>
              </p:cNvSpPr>
              <p:nvPr/>
            </p:nvSpPr>
            <p:spPr bwMode="auto">
              <a:xfrm>
                <a:off x="3158" y="287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5" name="Oval 3951"/>
              <p:cNvSpPr>
                <a:spLocks noChangeArrowheads="1"/>
              </p:cNvSpPr>
              <p:nvPr/>
            </p:nvSpPr>
            <p:spPr bwMode="auto">
              <a:xfrm>
                <a:off x="4036" y="311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6" name="Oval 3952"/>
              <p:cNvSpPr>
                <a:spLocks noChangeArrowheads="1"/>
              </p:cNvSpPr>
              <p:nvPr/>
            </p:nvSpPr>
            <p:spPr bwMode="auto">
              <a:xfrm>
                <a:off x="4036" y="311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7" name="Oval 3953"/>
              <p:cNvSpPr>
                <a:spLocks noChangeArrowheads="1"/>
              </p:cNvSpPr>
              <p:nvPr/>
            </p:nvSpPr>
            <p:spPr bwMode="auto">
              <a:xfrm>
                <a:off x="3128" y="334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8" name="Oval 3954"/>
              <p:cNvSpPr>
                <a:spLocks noChangeArrowheads="1"/>
              </p:cNvSpPr>
              <p:nvPr/>
            </p:nvSpPr>
            <p:spPr bwMode="auto">
              <a:xfrm>
                <a:off x="3128" y="334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9" name="Oval 3955"/>
              <p:cNvSpPr>
                <a:spLocks noChangeArrowheads="1"/>
              </p:cNvSpPr>
              <p:nvPr/>
            </p:nvSpPr>
            <p:spPr bwMode="auto">
              <a:xfrm>
                <a:off x="3944" y="243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0" name="Oval 3956"/>
              <p:cNvSpPr>
                <a:spLocks noChangeArrowheads="1"/>
              </p:cNvSpPr>
              <p:nvPr/>
            </p:nvSpPr>
            <p:spPr bwMode="auto">
              <a:xfrm>
                <a:off x="3944" y="243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1" name="Oval 3957"/>
              <p:cNvSpPr>
                <a:spLocks noChangeArrowheads="1"/>
              </p:cNvSpPr>
              <p:nvPr/>
            </p:nvSpPr>
            <p:spPr bwMode="auto">
              <a:xfrm>
                <a:off x="3025" y="264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2" name="Oval 3958"/>
              <p:cNvSpPr>
                <a:spLocks noChangeArrowheads="1"/>
              </p:cNvSpPr>
              <p:nvPr/>
            </p:nvSpPr>
            <p:spPr bwMode="auto">
              <a:xfrm>
                <a:off x="3025" y="264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3" name="Oval 3959"/>
              <p:cNvSpPr>
                <a:spLocks noChangeArrowheads="1"/>
              </p:cNvSpPr>
              <p:nvPr/>
            </p:nvSpPr>
            <p:spPr bwMode="auto">
              <a:xfrm>
                <a:off x="3142" y="261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4" name="Oval 3960"/>
              <p:cNvSpPr>
                <a:spLocks noChangeArrowheads="1"/>
              </p:cNvSpPr>
              <p:nvPr/>
            </p:nvSpPr>
            <p:spPr bwMode="auto">
              <a:xfrm>
                <a:off x="3142" y="261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5" name="Oval 3961"/>
              <p:cNvSpPr>
                <a:spLocks noChangeArrowheads="1"/>
              </p:cNvSpPr>
              <p:nvPr/>
            </p:nvSpPr>
            <p:spPr bwMode="auto">
              <a:xfrm>
                <a:off x="3310" y="314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6" name="Oval 3962"/>
              <p:cNvSpPr>
                <a:spLocks noChangeArrowheads="1"/>
              </p:cNvSpPr>
              <p:nvPr/>
            </p:nvSpPr>
            <p:spPr bwMode="auto">
              <a:xfrm>
                <a:off x="3310" y="314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7" name="Oval 3963"/>
              <p:cNvSpPr>
                <a:spLocks noChangeArrowheads="1"/>
              </p:cNvSpPr>
              <p:nvPr/>
            </p:nvSpPr>
            <p:spPr bwMode="auto">
              <a:xfrm>
                <a:off x="3087" y="264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8" name="Oval 3964"/>
              <p:cNvSpPr>
                <a:spLocks noChangeArrowheads="1"/>
              </p:cNvSpPr>
              <p:nvPr/>
            </p:nvSpPr>
            <p:spPr bwMode="auto">
              <a:xfrm>
                <a:off x="3087" y="264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9" name="Oval 3965"/>
              <p:cNvSpPr>
                <a:spLocks noChangeArrowheads="1"/>
              </p:cNvSpPr>
              <p:nvPr/>
            </p:nvSpPr>
            <p:spPr bwMode="auto">
              <a:xfrm>
                <a:off x="3710" y="299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0" name="Oval 3966"/>
              <p:cNvSpPr>
                <a:spLocks noChangeArrowheads="1"/>
              </p:cNvSpPr>
              <p:nvPr/>
            </p:nvSpPr>
            <p:spPr bwMode="auto">
              <a:xfrm>
                <a:off x="3709" y="299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1" name="Oval 3967"/>
              <p:cNvSpPr>
                <a:spLocks noChangeArrowheads="1"/>
              </p:cNvSpPr>
              <p:nvPr/>
            </p:nvSpPr>
            <p:spPr bwMode="auto">
              <a:xfrm>
                <a:off x="3093" y="365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2" name="Oval 3968"/>
              <p:cNvSpPr>
                <a:spLocks noChangeArrowheads="1"/>
              </p:cNvSpPr>
              <p:nvPr/>
            </p:nvSpPr>
            <p:spPr bwMode="auto">
              <a:xfrm>
                <a:off x="3093" y="365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3" name="Oval 3969"/>
              <p:cNvSpPr>
                <a:spLocks noChangeArrowheads="1"/>
              </p:cNvSpPr>
              <p:nvPr/>
            </p:nvSpPr>
            <p:spPr bwMode="auto">
              <a:xfrm>
                <a:off x="3184" y="376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4" name="Oval 3970"/>
              <p:cNvSpPr>
                <a:spLocks noChangeArrowheads="1"/>
              </p:cNvSpPr>
              <p:nvPr/>
            </p:nvSpPr>
            <p:spPr bwMode="auto">
              <a:xfrm>
                <a:off x="3184" y="37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5" name="Oval 3971"/>
              <p:cNvSpPr>
                <a:spLocks noChangeArrowheads="1"/>
              </p:cNvSpPr>
              <p:nvPr/>
            </p:nvSpPr>
            <p:spPr bwMode="auto">
              <a:xfrm>
                <a:off x="3123" y="330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6" name="Oval 3972"/>
              <p:cNvSpPr>
                <a:spLocks noChangeArrowheads="1"/>
              </p:cNvSpPr>
              <p:nvPr/>
            </p:nvSpPr>
            <p:spPr bwMode="auto">
              <a:xfrm>
                <a:off x="3123" y="330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7" name="Oval 3973"/>
              <p:cNvSpPr>
                <a:spLocks noChangeArrowheads="1"/>
              </p:cNvSpPr>
              <p:nvPr/>
            </p:nvSpPr>
            <p:spPr bwMode="auto">
              <a:xfrm>
                <a:off x="3177" y="375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8" name="Oval 3974"/>
              <p:cNvSpPr>
                <a:spLocks noChangeArrowheads="1"/>
              </p:cNvSpPr>
              <p:nvPr/>
            </p:nvSpPr>
            <p:spPr bwMode="auto">
              <a:xfrm>
                <a:off x="3177" y="375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9" name="Oval 3975"/>
              <p:cNvSpPr>
                <a:spLocks noChangeArrowheads="1"/>
              </p:cNvSpPr>
              <p:nvPr/>
            </p:nvSpPr>
            <p:spPr bwMode="auto">
              <a:xfrm>
                <a:off x="3232" y="268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0" name="Oval 3976"/>
              <p:cNvSpPr>
                <a:spLocks noChangeArrowheads="1"/>
              </p:cNvSpPr>
              <p:nvPr/>
            </p:nvSpPr>
            <p:spPr bwMode="auto">
              <a:xfrm>
                <a:off x="3232" y="268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1" name="Oval 3977"/>
              <p:cNvSpPr>
                <a:spLocks noChangeArrowheads="1"/>
              </p:cNvSpPr>
              <p:nvPr/>
            </p:nvSpPr>
            <p:spPr bwMode="auto">
              <a:xfrm>
                <a:off x="3807" y="315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2" name="Oval 3978"/>
              <p:cNvSpPr>
                <a:spLocks noChangeArrowheads="1"/>
              </p:cNvSpPr>
              <p:nvPr/>
            </p:nvSpPr>
            <p:spPr bwMode="auto">
              <a:xfrm>
                <a:off x="3807" y="315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3" name="Oval 3979"/>
              <p:cNvSpPr>
                <a:spLocks noChangeArrowheads="1"/>
              </p:cNvSpPr>
              <p:nvPr/>
            </p:nvSpPr>
            <p:spPr bwMode="auto">
              <a:xfrm>
                <a:off x="3374" y="33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4" name="Oval 3980"/>
              <p:cNvSpPr>
                <a:spLocks noChangeArrowheads="1"/>
              </p:cNvSpPr>
              <p:nvPr/>
            </p:nvSpPr>
            <p:spPr bwMode="auto">
              <a:xfrm>
                <a:off x="3374" y="330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5" name="Oval 3981"/>
              <p:cNvSpPr>
                <a:spLocks noChangeArrowheads="1"/>
              </p:cNvSpPr>
              <p:nvPr/>
            </p:nvSpPr>
            <p:spPr bwMode="auto">
              <a:xfrm>
                <a:off x="4238" y="268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6" name="Oval 3982"/>
              <p:cNvSpPr>
                <a:spLocks noChangeArrowheads="1"/>
              </p:cNvSpPr>
              <p:nvPr/>
            </p:nvSpPr>
            <p:spPr bwMode="auto">
              <a:xfrm>
                <a:off x="4238" y="268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7" name="Oval 3983"/>
              <p:cNvSpPr>
                <a:spLocks noChangeArrowheads="1"/>
              </p:cNvSpPr>
              <p:nvPr/>
            </p:nvSpPr>
            <p:spPr bwMode="auto">
              <a:xfrm>
                <a:off x="4425" y="283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8" name="Oval 3984"/>
              <p:cNvSpPr>
                <a:spLocks noChangeArrowheads="1"/>
              </p:cNvSpPr>
              <p:nvPr/>
            </p:nvSpPr>
            <p:spPr bwMode="auto">
              <a:xfrm>
                <a:off x="4425" y="28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9" name="Oval 3985"/>
              <p:cNvSpPr>
                <a:spLocks noChangeArrowheads="1"/>
              </p:cNvSpPr>
              <p:nvPr/>
            </p:nvSpPr>
            <p:spPr bwMode="auto">
              <a:xfrm>
                <a:off x="3198" y="371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0" name="Oval 3986"/>
              <p:cNvSpPr>
                <a:spLocks noChangeArrowheads="1"/>
              </p:cNvSpPr>
              <p:nvPr/>
            </p:nvSpPr>
            <p:spPr bwMode="auto">
              <a:xfrm>
                <a:off x="3198" y="371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1" name="Oval 3987"/>
              <p:cNvSpPr>
                <a:spLocks noChangeArrowheads="1"/>
              </p:cNvSpPr>
              <p:nvPr/>
            </p:nvSpPr>
            <p:spPr bwMode="auto">
              <a:xfrm>
                <a:off x="3133" y="209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2" name="Oval 3988"/>
              <p:cNvSpPr>
                <a:spLocks noChangeArrowheads="1"/>
              </p:cNvSpPr>
              <p:nvPr/>
            </p:nvSpPr>
            <p:spPr bwMode="auto">
              <a:xfrm>
                <a:off x="3133" y="209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3" name="Oval 3989"/>
              <p:cNvSpPr>
                <a:spLocks noChangeArrowheads="1"/>
              </p:cNvSpPr>
              <p:nvPr/>
            </p:nvSpPr>
            <p:spPr bwMode="auto">
              <a:xfrm>
                <a:off x="4072" y="254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4" name="Oval 3990"/>
              <p:cNvSpPr>
                <a:spLocks noChangeArrowheads="1"/>
              </p:cNvSpPr>
              <p:nvPr/>
            </p:nvSpPr>
            <p:spPr bwMode="auto">
              <a:xfrm>
                <a:off x="4072" y="254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5" name="Oval 3991"/>
              <p:cNvSpPr>
                <a:spLocks noChangeArrowheads="1"/>
              </p:cNvSpPr>
              <p:nvPr/>
            </p:nvSpPr>
            <p:spPr bwMode="auto">
              <a:xfrm>
                <a:off x="3957" y="260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6" name="Oval 3992"/>
              <p:cNvSpPr>
                <a:spLocks noChangeArrowheads="1"/>
              </p:cNvSpPr>
              <p:nvPr/>
            </p:nvSpPr>
            <p:spPr bwMode="auto">
              <a:xfrm>
                <a:off x="3957" y="260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7" name="Oval 3993"/>
              <p:cNvSpPr>
                <a:spLocks noChangeArrowheads="1"/>
              </p:cNvSpPr>
              <p:nvPr/>
            </p:nvSpPr>
            <p:spPr bwMode="auto">
              <a:xfrm>
                <a:off x="3979" y="340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8" name="Oval 3994"/>
              <p:cNvSpPr>
                <a:spLocks noChangeArrowheads="1"/>
              </p:cNvSpPr>
              <p:nvPr/>
            </p:nvSpPr>
            <p:spPr bwMode="auto">
              <a:xfrm>
                <a:off x="3979" y="340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9" name="Oval 3995"/>
              <p:cNvSpPr>
                <a:spLocks noChangeArrowheads="1"/>
              </p:cNvSpPr>
              <p:nvPr/>
            </p:nvSpPr>
            <p:spPr bwMode="auto">
              <a:xfrm>
                <a:off x="2926" y="211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0" name="Oval 3996"/>
              <p:cNvSpPr>
                <a:spLocks noChangeArrowheads="1"/>
              </p:cNvSpPr>
              <p:nvPr/>
            </p:nvSpPr>
            <p:spPr bwMode="auto">
              <a:xfrm>
                <a:off x="2926" y="211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1" name="Oval 3997"/>
              <p:cNvSpPr>
                <a:spLocks noChangeArrowheads="1"/>
              </p:cNvSpPr>
              <p:nvPr/>
            </p:nvSpPr>
            <p:spPr bwMode="auto">
              <a:xfrm>
                <a:off x="4264" y="288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2" name="Oval 3998"/>
              <p:cNvSpPr>
                <a:spLocks noChangeArrowheads="1"/>
              </p:cNvSpPr>
              <p:nvPr/>
            </p:nvSpPr>
            <p:spPr bwMode="auto">
              <a:xfrm>
                <a:off x="4263" y="288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3" name="Oval 3999"/>
              <p:cNvSpPr>
                <a:spLocks noChangeArrowheads="1"/>
              </p:cNvSpPr>
              <p:nvPr/>
            </p:nvSpPr>
            <p:spPr bwMode="auto">
              <a:xfrm>
                <a:off x="4285" y="299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4" name="Oval 4000"/>
              <p:cNvSpPr>
                <a:spLocks noChangeArrowheads="1"/>
              </p:cNvSpPr>
              <p:nvPr/>
            </p:nvSpPr>
            <p:spPr bwMode="auto">
              <a:xfrm>
                <a:off x="4285" y="299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5" name="Oval 4001"/>
              <p:cNvSpPr>
                <a:spLocks noChangeArrowheads="1"/>
              </p:cNvSpPr>
              <p:nvPr/>
            </p:nvSpPr>
            <p:spPr bwMode="auto">
              <a:xfrm>
                <a:off x="3260" y="353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6" name="Oval 4002"/>
              <p:cNvSpPr>
                <a:spLocks noChangeArrowheads="1"/>
              </p:cNvSpPr>
              <p:nvPr/>
            </p:nvSpPr>
            <p:spPr bwMode="auto">
              <a:xfrm>
                <a:off x="3260" y="353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7" name="Oval 4003"/>
              <p:cNvSpPr>
                <a:spLocks noChangeArrowheads="1"/>
              </p:cNvSpPr>
              <p:nvPr/>
            </p:nvSpPr>
            <p:spPr bwMode="auto">
              <a:xfrm>
                <a:off x="4014" y="247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8" name="Oval 4004"/>
              <p:cNvSpPr>
                <a:spLocks noChangeArrowheads="1"/>
              </p:cNvSpPr>
              <p:nvPr/>
            </p:nvSpPr>
            <p:spPr bwMode="auto">
              <a:xfrm>
                <a:off x="4014" y="247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9" name="Oval 4005"/>
              <p:cNvSpPr>
                <a:spLocks noChangeArrowheads="1"/>
              </p:cNvSpPr>
              <p:nvPr/>
            </p:nvSpPr>
            <p:spPr bwMode="auto">
              <a:xfrm>
                <a:off x="3935" y="336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0" name="Oval 4006"/>
              <p:cNvSpPr>
                <a:spLocks noChangeArrowheads="1"/>
              </p:cNvSpPr>
              <p:nvPr/>
            </p:nvSpPr>
            <p:spPr bwMode="auto">
              <a:xfrm>
                <a:off x="3935" y="336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1" name="Oval 4007"/>
              <p:cNvSpPr>
                <a:spLocks noChangeArrowheads="1"/>
              </p:cNvSpPr>
              <p:nvPr/>
            </p:nvSpPr>
            <p:spPr bwMode="auto">
              <a:xfrm>
                <a:off x="3976" y="339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2" name="Oval 4008"/>
              <p:cNvSpPr>
                <a:spLocks noChangeArrowheads="1"/>
              </p:cNvSpPr>
              <p:nvPr/>
            </p:nvSpPr>
            <p:spPr bwMode="auto">
              <a:xfrm>
                <a:off x="3976" y="339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3" name="Oval 4009"/>
              <p:cNvSpPr>
                <a:spLocks noChangeArrowheads="1"/>
              </p:cNvSpPr>
              <p:nvPr/>
            </p:nvSpPr>
            <p:spPr bwMode="auto">
              <a:xfrm>
                <a:off x="3913" y="272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4" name="Oval 4010"/>
              <p:cNvSpPr>
                <a:spLocks noChangeArrowheads="1"/>
              </p:cNvSpPr>
              <p:nvPr/>
            </p:nvSpPr>
            <p:spPr bwMode="auto">
              <a:xfrm>
                <a:off x="3913" y="272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5" name="Oval 4011"/>
              <p:cNvSpPr>
                <a:spLocks noChangeArrowheads="1"/>
              </p:cNvSpPr>
              <p:nvPr/>
            </p:nvSpPr>
            <p:spPr bwMode="auto">
              <a:xfrm>
                <a:off x="3240" y="267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6" name="Oval 4012"/>
              <p:cNvSpPr>
                <a:spLocks noChangeArrowheads="1"/>
              </p:cNvSpPr>
              <p:nvPr/>
            </p:nvSpPr>
            <p:spPr bwMode="auto">
              <a:xfrm>
                <a:off x="3240" y="267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7" name="Oval 4013"/>
              <p:cNvSpPr>
                <a:spLocks noChangeArrowheads="1"/>
              </p:cNvSpPr>
              <p:nvPr/>
            </p:nvSpPr>
            <p:spPr bwMode="auto">
              <a:xfrm>
                <a:off x="4448" y="286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8" name="Oval 4014"/>
              <p:cNvSpPr>
                <a:spLocks noChangeArrowheads="1"/>
              </p:cNvSpPr>
              <p:nvPr/>
            </p:nvSpPr>
            <p:spPr bwMode="auto">
              <a:xfrm>
                <a:off x="4448" y="286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9" name="Oval 4015"/>
              <p:cNvSpPr>
                <a:spLocks noChangeArrowheads="1"/>
              </p:cNvSpPr>
              <p:nvPr/>
            </p:nvSpPr>
            <p:spPr bwMode="auto">
              <a:xfrm>
                <a:off x="3426" y="300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0" name="Oval 4016"/>
              <p:cNvSpPr>
                <a:spLocks noChangeArrowheads="1"/>
              </p:cNvSpPr>
              <p:nvPr/>
            </p:nvSpPr>
            <p:spPr bwMode="auto">
              <a:xfrm>
                <a:off x="3426" y="300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1" name="Oval 4017"/>
              <p:cNvSpPr>
                <a:spLocks noChangeArrowheads="1"/>
              </p:cNvSpPr>
              <p:nvPr/>
            </p:nvSpPr>
            <p:spPr bwMode="auto">
              <a:xfrm>
                <a:off x="2938" y="210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2" name="Oval 4018"/>
              <p:cNvSpPr>
                <a:spLocks noChangeArrowheads="1"/>
              </p:cNvSpPr>
              <p:nvPr/>
            </p:nvSpPr>
            <p:spPr bwMode="auto">
              <a:xfrm>
                <a:off x="2938" y="210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3" name="Oval 4019"/>
              <p:cNvSpPr>
                <a:spLocks noChangeArrowheads="1"/>
              </p:cNvSpPr>
              <p:nvPr/>
            </p:nvSpPr>
            <p:spPr bwMode="auto">
              <a:xfrm>
                <a:off x="3126" y="269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4" name="Oval 4020"/>
              <p:cNvSpPr>
                <a:spLocks noChangeArrowheads="1"/>
              </p:cNvSpPr>
              <p:nvPr/>
            </p:nvSpPr>
            <p:spPr bwMode="auto">
              <a:xfrm>
                <a:off x="3126" y="269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5" name="Oval 4021"/>
              <p:cNvSpPr>
                <a:spLocks noChangeArrowheads="1"/>
              </p:cNvSpPr>
              <p:nvPr/>
            </p:nvSpPr>
            <p:spPr bwMode="auto">
              <a:xfrm>
                <a:off x="2855" y="237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6" name="Oval 4022"/>
              <p:cNvSpPr>
                <a:spLocks noChangeArrowheads="1"/>
              </p:cNvSpPr>
              <p:nvPr/>
            </p:nvSpPr>
            <p:spPr bwMode="auto">
              <a:xfrm>
                <a:off x="2855" y="237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7" name="Oval 4023"/>
              <p:cNvSpPr>
                <a:spLocks noChangeArrowheads="1"/>
              </p:cNvSpPr>
              <p:nvPr/>
            </p:nvSpPr>
            <p:spPr bwMode="auto">
              <a:xfrm>
                <a:off x="3663" y="278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7" name="Group 4225"/>
            <p:cNvGrpSpPr>
              <a:grpSpLocks/>
            </p:cNvGrpSpPr>
            <p:nvPr/>
          </p:nvGrpSpPr>
          <p:grpSpPr bwMode="auto">
            <a:xfrm>
              <a:off x="2893" y="2073"/>
              <a:ext cx="1605" cy="1692"/>
              <a:chOff x="2893" y="2073"/>
              <a:chExt cx="1605" cy="1692"/>
            </a:xfrm>
            <a:grpFill/>
          </p:grpSpPr>
          <p:sp>
            <p:nvSpPr>
              <p:cNvPr id="5698" name="Oval 4025"/>
              <p:cNvSpPr>
                <a:spLocks noChangeArrowheads="1"/>
              </p:cNvSpPr>
              <p:nvPr/>
            </p:nvSpPr>
            <p:spPr bwMode="auto">
              <a:xfrm>
                <a:off x="3663" y="278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9" name="Oval 4026"/>
              <p:cNvSpPr>
                <a:spLocks noChangeArrowheads="1"/>
              </p:cNvSpPr>
              <p:nvPr/>
            </p:nvSpPr>
            <p:spPr bwMode="auto">
              <a:xfrm>
                <a:off x="4252" y="290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0" name="Oval 4027"/>
              <p:cNvSpPr>
                <a:spLocks noChangeArrowheads="1"/>
              </p:cNvSpPr>
              <p:nvPr/>
            </p:nvSpPr>
            <p:spPr bwMode="auto">
              <a:xfrm>
                <a:off x="4252" y="290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1" name="Oval 4028"/>
              <p:cNvSpPr>
                <a:spLocks noChangeArrowheads="1"/>
              </p:cNvSpPr>
              <p:nvPr/>
            </p:nvSpPr>
            <p:spPr bwMode="auto">
              <a:xfrm>
                <a:off x="3371" y="315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2" name="Oval 4029"/>
              <p:cNvSpPr>
                <a:spLocks noChangeArrowheads="1"/>
              </p:cNvSpPr>
              <p:nvPr/>
            </p:nvSpPr>
            <p:spPr bwMode="auto">
              <a:xfrm>
                <a:off x="3371" y="315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3" name="Oval 4030"/>
              <p:cNvSpPr>
                <a:spLocks noChangeArrowheads="1"/>
              </p:cNvSpPr>
              <p:nvPr/>
            </p:nvSpPr>
            <p:spPr bwMode="auto">
              <a:xfrm>
                <a:off x="4248" y="267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4" name="Oval 4031"/>
              <p:cNvSpPr>
                <a:spLocks noChangeArrowheads="1"/>
              </p:cNvSpPr>
              <p:nvPr/>
            </p:nvSpPr>
            <p:spPr bwMode="auto">
              <a:xfrm>
                <a:off x="4248" y="267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5" name="Oval 4032"/>
              <p:cNvSpPr>
                <a:spLocks noChangeArrowheads="1"/>
              </p:cNvSpPr>
              <p:nvPr/>
            </p:nvSpPr>
            <p:spPr bwMode="auto">
              <a:xfrm>
                <a:off x="3996" y="320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6" name="Oval 4033"/>
              <p:cNvSpPr>
                <a:spLocks noChangeArrowheads="1"/>
              </p:cNvSpPr>
              <p:nvPr/>
            </p:nvSpPr>
            <p:spPr bwMode="auto">
              <a:xfrm>
                <a:off x="3996" y="320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7" name="Oval 4034"/>
              <p:cNvSpPr>
                <a:spLocks noChangeArrowheads="1"/>
              </p:cNvSpPr>
              <p:nvPr/>
            </p:nvSpPr>
            <p:spPr bwMode="auto">
              <a:xfrm>
                <a:off x="3917" y="340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8" name="Oval 4035"/>
              <p:cNvSpPr>
                <a:spLocks noChangeArrowheads="1"/>
              </p:cNvSpPr>
              <p:nvPr/>
            </p:nvSpPr>
            <p:spPr bwMode="auto">
              <a:xfrm>
                <a:off x="3917" y="340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9" name="Oval 4036"/>
              <p:cNvSpPr>
                <a:spLocks noChangeArrowheads="1"/>
              </p:cNvSpPr>
              <p:nvPr/>
            </p:nvSpPr>
            <p:spPr bwMode="auto">
              <a:xfrm>
                <a:off x="3053" y="332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0" name="Oval 4037"/>
              <p:cNvSpPr>
                <a:spLocks noChangeArrowheads="1"/>
              </p:cNvSpPr>
              <p:nvPr/>
            </p:nvSpPr>
            <p:spPr bwMode="auto">
              <a:xfrm>
                <a:off x="3052" y="332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1" name="Oval 4038"/>
              <p:cNvSpPr>
                <a:spLocks noChangeArrowheads="1"/>
              </p:cNvSpPr>
              <p:nvPr/>
            </p:nvSpPr>
            <p:spPr bwMode="auto">
              <a:xfrm>
                <a:off x="3290" y="308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2" name="Oval 4039"/>
              <p:cNvSpPr>
                <a:spLocks noChangeArrowheads="1"/>
              </p:cNvSpPr>
              <p:nvPr/>
            </p:nvSpPr>
            <p:spPr bwMode="auto">
              <a:xfrm>
                <a:off x="3290" y="308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3" name="Oval 4040"/>
              <p:cNvSpPr>
                <a:spLocks noChangeArrowheads="1"/>
              </p:cNvSpPr>
              <p:nvPr/>
            </p:nvSpPr>
            <p:spPr bwMode="auto">
              <a:xfrm>
                <a:off x="4209" y="299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4" name="Oval 4041"/>
              <p:cNvSpPr>
                <a:spLocks noChangeArrowheads="1"/>
              </p:cNvSpPr>
              <p:nvPr/>
            </p:nvSpPr>
            <p:spPr bwMode="auto">
              <a:xfrm>
                <a:off x="4209" y="299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5" name="Oval 4042"/>
              <p:cNvSpPr>
                <a:spLocks noChangeArrowheads="1"/>
              </p:cNvSpPr>
              <p:nvPr/>
            </p:nvSpPr>
            <p:spPr bwMode="auto">
              <a:xfrm>
                <a:off x="3378" y="260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6" name="Oval 4043"/>
              <p:cNvSpPr>
                <a:spLocks noChangeArrowheads="1"/>
              </p:cNvSpPr>
              <p:nvPr/>
            </p:nvSpPr>
            <p:spPr bwMode="auto">
              <a:xfrm>
                <a:off x="3378" y="260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7" name="Oval 4044"/>
              <p:cNvSpPr>
                <a:spLocks noChangeArrowheads="1"/>
              </p:cNvSpPr>
              <p:nvPr/>
            </p:nvSpPr>
            <p:spPr bwMode="auto">
              <a:xfrm>
                <a:off x="3926" y="253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8" name="Oval 4045"/>
              <p:cNvSpPr>
                <a:spLocks noChangeArrowheads="1"/>
              </p:cNvSpPr>
              <p:nvPr/>
            </p:nvSpPr>
            <p:spPr bwMode="auto">
              <a:xfrm>
                <a:off x="3926" y="253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9" name="Oval 4046"/>
              <p:cNvSpPr>
                <a:spLocks noChangeArrowheads="1"/>
              </p:cNvSpPr>
              <p:nvPr/>
            </p:nvSpPr>
            <p:spPr bwMode="auto">
              <a:xfrm>
                <a:off x="3994" y="303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0" name="Oval 4047"/>
              <p:cNvSpPr>
                <a:spLocks noChangeArrowheads="1"/>
              </p:cNvSpPr>
              <p:nvPr/>
            </p:nvSpPr>
            <p:spPr bwMode="auto">
              <a:xfrm>
                <a:off x="3993" y="303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1" name="Oval 4048"/>
              <p:cNvSpPr>
                <a:spLocks noChangeArrowheads="1"/>
              </p:cNvSpPr>
              <p:nvPr/>
            </p:nvSpPr>
            <p:spPr bwMode="auto">
              <a:xfrm>
                <a:off x="4179" y="287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2" name="Oval 4049"/>
              <p:cNvSpPr>
                <a:spLocks noChangeArrowheads="1"/>
              </p:cNvSpPr>
              <p:nvPr/>
            </p:nvSpPr>
            <p:spPr bwMode="auto">
              <a:xfrm>
                <a:off x="4179" y="287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3" name="Oval 4050"/>
              <p:cNvSpPr>
                <a:spLocks noChangeArrowheads="1"/>
              </p:cNvSpPr>
              <p:nvPr/>
            </p:nvSpPr>
            <p:spPr bwMode="auto">
              <a:xfrm>
                <a:off x="4227" y="298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4" name="Oval 4051"/>
              <p:cNvSpPr>
                <a:spLocks noChangeArrowheads="1"/>
              </p:cNvSpPr>
              <p:nvPr/>
            </p:nvSpPr>
            <p:spPr bwMode="auto">
              <a:xfrm>
                <a:off x="4227" y="298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5" name="Oval 4052"/>
              <p:cNvSpPr>
                <a:spLocks noChangeArrowheads="1"/>
              </p:cNvSpPr>
              <p:nvPr/>
            </p:nvSpPr>
            <p:spPr bwMode="auto">
              <a:xfrm>
                <a:off x="3066" y="293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6" name="Oval 4053"/>
              <p:cNvSpPr>
                <a:spLocks noChangeArrowheads="1"/>
              </p:cNvSpPr>
              <p:nvPr/>
            </p:nvSpPr>
            <p:spPr bwMode="auto">
              <a:xfrm>
                <a:off x="3066" y="293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7" name="Oval 4054"/>
              <p:cNvSpPr>
                <a:spLocks noChangeArrowheads="1"/>
              </p:cNvSpPr>
              <p:nvPr/>
            </p:nvSpPr>
            <p:spPr bwMode="auto">
              <a:xfrm>
                <a:off x="2970" y="268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8" name="Oval 4055"/>
              <p:cNvSpPr>
                <a:spLocks noChangeArrowheads="1"/>
              </p:cNvSpPr>
              <p:nvPr/>
            </p:nvSpPr>
            <p:spPr bwMode="auto">
              <a:xfrm>
                <a:off x="2970" y="268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9" name="Oval 4056"/>
              <p:cNvSpPr>
                <a:spLocks noChangeArrowheads="1"/>
              </p:cNvSpPr>
              <p:nvPr/>
            </p:nvSpPr>
            <p:spPr bwMode="auto">
              <a:xfrm>
                <a:off x="3374" y="31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0" name="Oval 4057"/>
              <p:cNvSpPr>
                <a:spLocks noChangeArrowheads="1"/>
              </p:cNvSpPr>
              <p:nvPr/>
            </p:nvSpPr>
            <p:spPr bwMode="auto">
              <a:xfrm>
                <a:off x="3374" y="31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1" name="Oval 4058"/>
              <p:cNvSpPr>
                <a:spLocks noChangeArrowheads="1"/>
              </p:cNvSpPr>
              <p:nvPr/>
            </p:nvSpPr>
            <p:spPr bwMode="auto">
              <a:xfrm>
                <a:off x="3012" y="207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2" name="Oval 4059"/>
              <p:cNvSpPr>
                <a:spLocks noChangeArrowheads="1"/>
              </p:cNvSpPr>
              <p:nvPr/>
            </p:nvSpPr>
            <p:spPr bwMode="auto">
              <a:xfrm>
                <a:off x="3012" y="207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3" name="Oval 4060"/>
              <p:cNvSpPr>
                <a:spLocks noChangeArrowheads="1"/>
              </p:cNvSpPr>
              <p:nvPr/>
            </p:nvSpPr>
            <p:spPr bwMode="auto">
              <a:xfrm>
                <a:off x="3438" y="324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4" name="Oval 4061"/>
              <p:cNvSpPr>
                <a:spLocks noChangeArrowheads="1"/>
              </p:cNvSpPr>
              <p:nvPr/>
            </p:nvSpPr>
            <p:spPr bwMode="auto">
              <a:xfrm>
                <a:off x="3438" y="324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5" name="Oval 4062"/>
              <p:cNvSpPr>
                <a:spLocks noChangeArrowheads="1"/>
              </p:cNvSpPr>
              <p:nvPr/>
            </p:nvSpPr>
            <p:spPr bwMode="auto">
              <a:xfrm>
                <a:off x="3231" y="371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6" name="Oval 4063"/>
              <p:cNvSpPr>
                <a:spLocks noChangeArrowheads="1"/>
              </p:cNvSpPr>
              <p:nvPr/>
            </p:nvSpPr>
            <p:spPr bwMode="auto">
              <a:xfrm>
                <a:off x="3231" y="371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7" name="Oval 4064"/>
              <p:cNvSpPr>
                <a:spLocks noChangeArrowheads="1"/>
              </p:cNvSpPr>
              <p:nvPr/>
            </p:nvSpPr>
            <p:spPr bwMode="auto">
              <a:xfrm>
                <a:off x="3316" y="306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8" name="Oval 4065"/>
              <p:cNvSpPr>
                <a:spLocks noChangeArrowheads="1"/>
              </p:cNvSpPr>
              <p:nvPr/>
            </p:nvSpPr>
            <p:spPr bwMode="auto">
              <a:xfrm>
                <a:off x="3316" y="306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9" name="Oval 4066"/>
              <p:cNvSpPr>
                <a:spLocks noChangeArrowheads="1"/>
              </p:cNvSpPr>
              <p:nvPr/>
            </p:nvSpPr>
            <p:spPr bwMode="auto">
              <a:xfrm>
                <a:off x="4197" y="263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0" name="Oval 4067"/>
              <p:cNvSpPr>
                <a:spLocks noChangeArrowheads="1"/>
              </p:cNvSpPr>
              <p:nvPr/>
            </p:nvSpPr>
            <p:spPr bwMode="auto">
              <a:xfrm>
                <a:off x="4197" y="263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1" name="Oval 4068"/>
              <p:cNvSpPr>
                <a:spLocks noChangeArrowheads="1"/>
              </p:cNvSpPr>
              <p:nvPr/>
            </p:nvSpPr>
            <p:spPr bwMode="auto">
              <a:xfrm>
                <a:off x="4431" y="287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2" name="Oval 4069"/>
              <p:cNvSpPr>
                <a:spLocks noChangeArrowheads="1"/>
              </p:cNvSpPr>
              <p:nvPr/>
            </p:nvSpPr>
            <p:spPr bwMode="auto">
              <a:xfrm>
                <a:off x="4431" y="287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3" name="Oval 4070"/>
              <p:cNvSpPr>
                <a:spLocks noChangeArrowheads="1"/>
              </p:cNvSpPr>
              <p:nvPr/>
            </p:nvSpPr>
            <p:spPr bwMode="auto">
              <a:xfrm>
                <a:off x="3919" y="333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4" name="Oval 4071"/>
              <p:cNvSpPr>
                <a:spLocks noChangeArrowheads="1"/>
              </p:cNvSpPr>
              <p:nvPr/>
            </p:nvSpPr>
            <p:spPr bwMode="auto">
              <a:xfrm>
                <a:off x="3919" y="333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5" name="Oval 4072"/>
              <p:cNvSpPr>
                <a:spLocks noChangeArrowheads="1"/>
              </p:cNvSpPr>
              <p:nvPr/>
            </p:nvSpPr>
            <p:spPr bwMode="auto">
              <a:xfrm>
                <a:off x="3213" y="262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6" name="Oval 4073"/>
              <p:cNvSpPr>
                <a:spLocks noChangeArrowheads="1"/>
              </p:cNvSpPr>
              <p:nvPr/>
            </p:nvSpPr>
            <p:spPr bwMode="auto">
              <a:xfrm>
                <a:off x="3213" y="262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7" name="Oval 4074"/>
              <p:cNvSpPr>
                <a:spLocks noChangeArrowheads="1"/>
              </p:cNvSpPr>
              <p:nvPr/>
            </p:nvSpPr>
            <p:spPr bwMode="auto">
              <a:xfrm>
                <a:off x="3059" y="269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8" name="Oval 4075"/>
              <p:cNvSpPr>
                <a:spLocks noChangeArrowheads="1"/>
              </p:cNvSpPr>
              <p:nvPr/>
            </p:nvSpPr>
            <p:spPr bwMode="auto">
              <a:xfrm>
                <a:off x="3059" y="269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9" name="Oval 4076"/>
              <p:cNvSpPr>
                <a:spLocks noChangeArrowheads="1"/>
              </p:cNvSpPr>
              <p:nvPr/>
            </p:nvSpPr>
            <p:spPr bwMode="auto">
              <a:xfrm>
                <a:off x="4306" y="27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0" name="Oval 4077"/>
              <p:cNvSpPr>
                <a:spLocks noChangeArrowheads="1"/>
              </p:cNvSpPr>
              <p:nvPr/>
            </p:nvSpPr>
            <p:spPr bwMode="auto">
              <a:xfrm>
                <a:off x="4306" y="27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1" name="Oval 4078"/>
              <p:cNvSpPr>
                <a:spLocks noChangeArrowheads="1"/>
              </p:cNvSpPr>
              <p:nvPr/>
            </p:nvSpPr>
            <p:spPr bwMode="auto">
              <a:xfrm>
                <a:off x="3254" y="365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2" name="Oval 4079"/>
              <p:cNvSpPr>
                <a:spLocks noChangeArrowheads="1"/>
              </p:cNvSpPr>
              <p:nvPr/>
            </p:nvSpPr>
            <p:spPr bwMode="auto">
              <a:xfrm>
                <a:off x="3254" y="365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3" name="Oval 4080"/>
              <p:cNvSpPr>
                <a:spLocks noChangeArrowheads="1"/>
              </p:cNvSpPr>
              <p:nvPr/>
            </p:nvSpPr>
            <p:spPr bwMode="auto">
              <a:xfrm>
                <a:off x="3068" y="290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4" name="Oval 4081"/>
              <p:cNvSpPr>
                <a:spLocks noChangeArrowheads="1"/>
              </p:cNvSpPr>
              <p:nvPr/>
            </p:nvSpPr>
            <p:spPr bwMode="auto">
              <a:xfrm>
                <a:off x="3068" y="290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5" name="Oval 4082"/>
              <p:cNvSpPr>
                <a:spLocks noChangeArrowheads="1"/>
              </p:cNvSpPr>
              <p:nvPr/>
            </p:nvSpPr>
            <p:spPr bwMode="auto">
              <a:xfrm>
                <a:off x="4372" y="293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6" name="Oval 4083"/>
              <p:cNvSpPr>
                <a:spLocks noChangeArrowheads="1"/>
              </p:cNvSpPr>
              <p:nvPr/>
            </p:nvSpPr>
            <p:spPr bwMode="auto">
              <a:xfrm>
                <a:off x="4372" y="293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7" name="Oval 4084"/>
              <p:cNvSpPr>
                <a:spLocks noChangeArrowheads="1"/>
              </p:cNvSpPr>
              <p:nvPr/>
            </p:nvSpPr>
            <p:spPr bwMode="auto">
              <a:xfrm>
                <a:off x="2986" y="211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8" name="Oval 4085"/>
              <p:cNvSpPr>
                <a:spLocks noChangeArrowheads="1"/>
              </p:cNvSpPr>
              <p:nvPr/>
            </p:nvSpPr>
            <p:spPr bwMode="auto">
              <a:xfrm>
                <a:off x="2986" y="211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9" name="Oval 4086"/>
              <p:cNvSpPr>
                <a:spLocks noChangeArrowheads="1"/>
              </p:cNvSpPr>
              <p:nvPr/>
            </p:nvSpPr>
            <p:spPr bwMode="auto">
              <a:xfrm>
                <a:off x="3943" y="243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0" name="Oval 4087"/>
              <p:cNvSpPr>
                <a:spLocks noChangeArrowheads="1"/>
              </p:cNvSpPr>
              <p:nvPr/>
            </p:nvSpPr>
            <p:spPr bwMode="auto">
              <a:xfrm>
                <a:off x="3943" y="243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1" name="Oval 4088"/>
              <p:cNvSpPr>
                <a:spLocks noChangeArrowheads="1"/>
              </p:cNvSpPr>
              <p:nvPr/>
            </p:nvSpPr>
            <p:spPr bwMode="auto">
              <a:xfrm>
                <a:off x="2997" y="23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2" name="Oval 4089"/>
              <p:cNvSpPr>
                <a:spLocks noChangeArrowheads="1"/>
              </p:cNvSpPr>
              <p:nvPr/>
            </p:nvSpPr>
            <p:spPr bwMode="auto">
              <a:xfrm>
                <a:off x="2997" y="236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3" name="Oval 4090"/>
              <p:cNvSpPr>
                <a:spLocks noChangeArrowheads="1"/>
              </p:cNvSpPr>
              <p:nvPr/>
            </p:nvSpPr>
            <p:spPr bwMode="auto">
              <a:xfrm>
                <a:off x="3302" y="273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4" name="Oval 4091"/>
              <p:cNvSpPr>
                <a:spLocks noChangeArrowheads="1"/>
              </p:cNvSpPr>
              <p:nvPr/>
            </p:nvSpPr>
            <p:spPr bwMode="auto">
              <a:xfrm>
                <a:off x="3302" y="273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5" name="Oval 4092"/>
              <p:cNvSpPr>
                <a:spLocks noChangeArrowheads="1"/>
              </p:cNvSpPr>
              <p:nvPr/>
            </p:nvSpPr>
            <p:spPr bwMode="auto">
              <a:xfrm>
                <a:off x="2903" y="242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6" name="Oval 4093"/>
              <p:cNvSpPr>
                <a:spLocks noChangeArrowheads="1"/>
              </p:cNvSpPr>
              <p:nvPr/>
            </p:nvSpPr>
            <p:spPr bwMode="auto">
              <a:xfrm>
                <a:off x="2903" y="242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7" name="Oval 4094"/>
              <p:cNvSpPr>
                <a:spLocks noChangeArrowheads="1"/>
              </p:cNvSpPr>
              <p:nvPr/>
            </p:nvSpPr>
            <p:spPr bwMode="auto">
              <a:xfrm>
                <a:off x="2914" y="274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8" name="Oval 4095"/>
              <p:cNvSpPr>
                <a:spLocks noChangeArrowheads="1"/>
              </p:cNvSpPr>
              <p:nvPr/>
            </p:nvSpPr>
            <p:spPr bwMode="auto">
              <a:xfrm>
                <a:off x="2914" y="274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9" name="Oval 4096"/>
              <p:cNvSpPr>
                <a:spLocks noChangeArrowheads="1"/>
              </p:cNvSpPr>
              <p:nvPr/>
            </p:nvSpPr>
            <p:spPr bwMode="auto">
              <a:xfrm>
                <a:off x="3096" y="210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0" name="Oval 4097"/>
              <p:cNvSpPr>
                <a:spLocks noChangeArrowheads="1"/>
              </p:cNvSpPr>
              <p:nvPr/>
            </p:nvSpPr>
            <p:spPr bwMode="auto">
              <a:xfrm>
                <a:off x="3096" y="210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1" name="Oval 4098"/>
              <p:cNvSpPr>
                <a:spLocks noChangeArrowheads="1"/>
              </p:cNvSpPr>
              <p:nvPr/>
            </p:nvSpPr>
            <p:spPr bwMode="auto">
              <a:xfrm>
                <a:off x="4004" y="316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2" name="Oval 4099"/>
              <p:cNvSpPr>
                <a:spLocks noChangeArrowheads="1"/>
              </p:cNvSpPr>
              <p:nvPr/>
            </p:nvSpPr>
            <p:spPr bwMode="auto">
              <a:xfrm>
                <a:off x="4004" y="316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3" name="Oval 4100"/>
              <p:cNvSpPr>
                <a:spLocks noChangeArrowheads="1"/>
              </p:cNvSpPr>
              <p:nvPr/>
            </p:nvSpPr>
            <p:spPr bwMode="auto">
              <a:xfrm>
                <a:off x="4225" y="297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4" name="Oval 4101"/>
              <p:cNvSpPr>
                <a:spLocks noChangeArrowheads="1"/>
              </p:cNvSpPr>
              <p:nvPr/>
            </p:nvSpPr>
            <p:spPr bwMode="auto">
              <a:xfrm>
                <a:off x="4225" y="297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5" name="Oval 4102"/>
              <p:cNvSpPr>
                <a:spLocks noChangeArrowheads="1"/>
              </p:cNvSpPr>
              <p:nvPr/>
            </p:nvSpPr>
            <p:spPr bwMode="auto">
              <a:xfrm>
                <a:off x="4294" y="28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6" name="Oval 4103"/>
              <p:cNvSpPr>
                <a:spLocks noChangeArrowheads="1"/>
              </p:cNvSpPr>
              <p:nvPr/>
            </p:nvSpPr>
            <p:spPr bwMode="auto">
              <a:xfrm>
                <a:off x="4294" y="286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7" name="Oval 4104"/>
              <p:cNvSpPr>
                <a:spLocks noChangeArrowheads="1"/>
              </p:cNvSpPr>
              <p:nvPr/>
            </p:nvSpPr>
            <p:spPr bwMode="auto">
              <a:xfrm>
                <a:off x="3008" y="261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8" name="Oval 4105"/>
              <p:cNvSpPr>
                <a:spLocks noChangeArrowheads="1"/>
              </p:cNvSpPr>
              <p:nvPr/>
            </p:nvSpPr>
            <p:spPr bwMode="auto">
              <a:xfrm>
                <a:off x="3008" y="261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9" name="Oval 4106"/>
              <p:cNvSpPr>
                <a:spLocks noChangeArrowheads="1"/>
              </p:cNvSpPr>
              <p:nvPr/>
            </p:nvSpPr>
            <p:spPr bwMode="auto">
              <a:xfrm>
                <a:off x="3014" y="263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0" name="Oval 4107"/>
              <p:cNvSpPr>
                <a:spLocks noChangeArrowheads="1"/>
              </p:cNvSpPr>
              <p:nvPr/>
            </p:nvSpPr>
            <p:spPr bwMode="auto">
              <a:xfrm>
                <a:off x="3014" y="263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1" name="Oval 4108"/>
              <p:cNvSpPr>
                <a:spLocks noChangeArrowheads="1"/>
              </p:cNvSpPr>
              <p:nvPr/>
            </p:nvSpPr>
            <p:spPr bwMode="auto">
              <a:xfrm>
                <a:off x="3069" y="251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2" name="Oval 4109"/>
              <p:cNvSpPr>
                <a:spLocks noChangeArrowheads="1"/>
              </p:cNvSpPr>
              <p:nvPr/>
            </p:nvSpPr>
            <p:spPr bwMode="auto">
              <a:xfrm>
                <a:off x="3069" y="251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3" name="Oval 4110"/>
              <p:cNvSpPr>
                <a:spLocks noChangeArrowheads="1"/>
              </p:cNvSpPr>
              <p:nvPr/>
            </p:nvSpPr>
            <p:spPr bwMode="auto">
              <a:xfrm>
                <a:off x="3558" y="282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4" name="Oval 4111"/>
              <p:cNvSpPr>
                <a:spLocks noChangeArrowheads="1"/>
              </p:cNvSpPr>
              <p:nvPr/>
            </p:nvSpPr>
            <p:spPr bwMode="auto">
              <a:xfrm>
                <a:off x="3558" y="282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5" name="Oval 4112"/>
              <p:cNvSpPr>
                <a:spLocks noChangeArrowheads="1"/>
              </p:cNvSpPr>
              <p:nvPr/>
            </p:nvSpPr>
            <p:spPr bwMode="auto">
              <a:xfrm>
                <a:off x="3988" y="266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6" name="Oval 4113"/>
              <p:cNvSpPr>
                <a:spLocks noChangeArrowheads="1"/>
              </p:cNvSpPr>
              <p:nvPr/>
            </p:nvSpPr>
            <p:spPr bwMode="auto">
              <a:xfrm>
                <a:off x="3988" y="266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7" name="Oval 4114"/>
              <p:cNvSpPr>
                <a:spLocks noChangeArrowheads="1"/>
              </p:cNvSpPr>
              <p:nvPr/>
            </p:nvSpPr>
            <p:spPr bwMode="auto">
              <a:xfrm>
                <a:off x="4013" y="328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8" name="Oval 4115"/>
              <p:cNvSpPr>
                <a:spLocks noChangeArrowheads="1"/>
              </p:cNvSpPr>
              <p:nvPr/>
            </p:nvSpPr>
            <p:spPr bwMode="auto">
              <a:xfrm>
                <a:off x="4013" y="328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9" name="Oval 4116"/>
              <p:cNvSpPr>
                <a:spLocks noChangeArrowheads="1"/>
              </p:cNvSpPr>
              <p:nvPr/>
            </p:nvSpPr>
            <p:spPr bwMode="auto">
              <a:xfrm>
                <a:off x="3342" y="338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0" name="Oval 4117"/>
              <p:cNvSpPr>
                <a:spLocks noChangeArrowheads="1"/>
              </p:cNvSpPr>
              <p:nvPr/>
            </p:nvSpPr>
            <p:spPr bwMode="auto">
              <a:xfrm>
                <a:off x="3342" y="338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1" name="Oval 4118"/>
              <p:cNvSpPr>
                <a:spLocks noChangeArrowheads="1"/>
              </p:cNvSpPr>
              <p:nvPr/>
            </p:nvSpPr>
            <p:spPr bwMode="auto">
              <a:xfrm>
                <a:off x="2914" y="274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2" name="Oval 4119"/>
              <p:cNvSpPr>
                <a:spLocks noChangeArrowheads="1"/>
              </p:cNvSpPr>
              <p:nvPr/>
            </p:nvSpPr>
            <p:spPr bwMode="auto">
              <a:xfrm>
                <a:off x="2913" y="274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3" name="Oval 4120"/>
              <p:cNvSpPr>
                <a:spLocks noChangeArrowheads="1"/>
              </p:cNvSpPr>
              <p:nvPr/>
            </p:nvSpPr>
            <p:spPr bwMode="auto">
              <a:xfrm>
                <a:off x="4153" y="288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4" name="Oval 4121"/>
              <p:cNvSpPr>
                <a:spLocks noChangeArrowheads="1"/>
              </p:cNvSpPr>
              <p:nvPr/>
            </p:nvSpPr>
            <p:spPr bwMode="auto">
              <a:xfrm>
                <a:off x="4153" y="288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5" name="Oval 4122"/>
              <p:cNvSpPr>
                <a:spLocks noChangeArrowheads="1"/>
              </p:cNvSpPr>
              <p:nvPr/>
            </p:nvSpPr>
            <p:spPr bwMode="auto">
              <a:xfrm>
                <a:off x="4028" y="277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6" name="Oval 4123"/>
              <p:cNvSpPr>
                <a:spLocks noChangeArrowheads="1"/>
              </p:cNvSpPr>
              <p:nvPr/>
            </p:nvSpPr>
            <p:spPr bwMode="auto">
              <a:xfrm>
                <a:off x="4028" y="277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7" name="Oval 4124"/>
              <p:cNvSpPr>
                <a:spLocks noChangeArrowheads="1"/>
              </p:cNvSpPr>
              <p:nvPr/>
            </p:nvSpPr>
            <p:spPr bwMode="auto">
              <a:xfrm>
                <a:off x="4265" y="282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8" name="Oval 4125"/>
              <p:cNvSpPr>
                <a:spLocks noChangeArrowheads="1"/>
              </p:cNvSpPr>
              <p:nvPr/>
            </p:nvSpPr>
            <p:spPr bwMode="auto">
              <a:xfrm>
                <a:off x="4265" y="282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9" name="Oval 4126"/>
              <p:cNvSpPr>
                <a:spLocks noChangeArrowheads="1"/>
              </p:cNvSpPr>
              <p:nvPr/>
            </p:nvSpPr>
            <p:spPr bwMode="auto">
              <a:xfrm>
                <a:off x="3224" y="264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0" name="Oval 4127"/>
              <p:cNvSpPr>
                <a:spLocks noChangeArrowheads="1"/>
              </p:cNvSpPr>
              <p:nvPr/>
            </p:nvSpPr>
            <p:spPr bwMode="auto">
              <a:xfrm>
                <a:off x="3224" y="264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1" name="Oval 4128"/>
              <p:cNvSpPr>
                <a:spLocks noChangeArrowheads="1"/>
              </p:cNvSpPr>
              <p:nvPr/>
            </p:nvSpPr>
            <p:spPr bwMode="auto">
              <a:xfrm>
                <a:off x="3139" y="260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2" name="Oval 4129"/>
              <p:cNvSpPr>
                <a:spLocks noChangeArrowheads="1"/>
              </p:cNvSpPr>
              <p:nvPr/>
            </p:nvSpPr>
            <p:spPr bwMode="auto">
              <a:xfrm>
                <a:off x="3139" y="260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3" name="Oval 4130"/>
              <p:cNvSpPr>
                <a:spLocks noChangeArrowheads="1"/>
              </p:cNvSpPr>
              <p:nvPr/>
            </p:nvSpPr>
            <p:spPr bwMode="auto">
              <a:xfrm>
                <a:off x="3129" y="266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4" name="Oval 4131"/>
              <p:cNvSpPr>
                <a:spLocks noChangeArrowheads="1"/>
              </p:cNvSpPr>
              <p:nvPr/>
            </p:nvSpPr>
            <p:spPr bwMode="auto">
              <a:xfrm>
                <a:off x="3129" y="266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5" name="Oval 4132"/>
              <p:cNvSpPr>
                <a:spLocks noChangeArrowheads="1"/>
              </p:cNvSpPr>
              <p:nvPr/>
            </p:nvSpPr>
            <p:spPr bwMode="auto">
              <a:xfrm>
                <a:off x="3114" y="273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6" name="Oval 4133"/>
              <p:cNvSpPr>
                <a:spLocks noChangeArrowheads="1"/>
              </p:cNvSpPr>
              <p:nvPr/>
            </p:nvSpPr>
            <p:spPr bwMode="auto">
              <a:xfrm>
                <a:off x="3114" y="273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7" name="Oval 4134"/>
              <p:cNvSpPr>
                <a:spLocks noChangeArrowheads="1"/>
              </p:cNvSpPr>
              <p:nvPr/>
            </p:nvSpPr>
            <p:spPr bwMode="auto">
              <a:xfrm>
                <a:off x="3761" y="30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8" name="Oval 4135"/>
              <p:cNvSpPr>
                <a:spLocks noChangeArrowheads="1"/>
              </p:cNvSpPr>
              <p:nvPr/>
            </p:nvSpPr>
            <p:spPr bwMode="auto">
              <a:xfrm>
                <a:off x="3761" y="30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9" name="Oval 4136"/>
              <p:cNvSpPr>
                <a:spLocks noChangeArrowheads="1"/>
              </p:cNvSpPr>
              <p:nvPr/>
            </p:nvSpPr>
            <p:spPr bwMode="auto">
              <a:xfrm>
                <a:off x="3996" y="337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0" name="Oval 4137"/>
              <p:cNvSpPr>
                <a:spLocks noChangeArrowheads="1"/>
              </p:cNvSpPr>
              <p:nvPr/>
            </p:nvSpPr>
            <p:spPr bwMode="auto">
              <a:xfrm>
                <a:off x="3995" y="337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1" name="Oval 4138"/>
              <p:cNvSpPr>
                <a:spLocks noChangeArrowheads="1"/>
              </p:cNvSpPr>
              <p:nvPr/>
            </p:nvSpPr>
            <p:spPr bwMode="auto">
              <a:xfrm>
                <a:off x="3933" y="287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2" name="Oval 4139"/>
              <p:cNvSpPr>
                <a:spLocks noChangeArrowheads="1"/>
              </p:cNvSpPr>
              <p:nvPr/>
            </p:nvSpPr>
            <p:spPr bwMode="auto">
              <a:xfrm>
                <a:off x="3933" y="287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3" name="Oval 4140"/>
              <p:cNvSpPr>
                <a:spLocks noChangeArrowheads="1"/>
              </p:cNvSpPr>
              <p:nvPr/>
            </p:nvSpPr>
            <p:spPr bwMode="auto">
              <a:xfrm>
                <a:off x="4355" y="282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4" name="Oval 4141"/>
              <p:cNvSpPr>
                <a:spLocks noChangeArrowheads="1"/>
              </p:cNvSpPr>
              <p:nvPr/>
            </p:nvSpPr>
            <p:spPr bwMode="auto">
              <a:xfrm>
                <a:off x="4355" y="282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5" name="Oval 4142"/>
              <p:cNvSpPr>
                <a:spLocks noChangeArrowheads="1"/>
              </p:cNvSpPr>
              <p:nvPr/>
            </p:nvSpPr>
            <p:spPr bwMode="auto">
              <a:xfrm>
                <a:off x="3191" y="326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6" name="Oval 4143"/>
              <p:cNvSpPr>
                <a:spLocks noChangeArrowheads="1"/>
              </p:cNvSpPr>
              <p:nvPr/>
            </p:nvSpPr>
            <p:spPr bwMode="auto">
              <a:xfrm>
                <a:off x="3191" y="326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7" name="Oval 4144"/>
              <p:cNvSpPr>
                <a:spLocks noChangeArrowheads="1"/>
              </p:cNvSpPr>
              <p:nvPr/>
            </p:nvSpPr>
            <p:spPr bwMode="auto">
              <a:xfrm>
                <a:off x="3153" y="270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8" name="Oval 4145"/>
              <p:cNvSpPr>
                <a:spLocks noChangeArrowheads="1"/>
              </p:cNvSpPr>
              <p:nvPr/>
            </p:nvSpPr>
            <p:spPr bwMode="auto">
              <a:xfrm>
                <a:off x="3153" y="270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9" name="Oval 4146"/>
              <p:cNvSpPr>
                <a:spLocks noChangeArrowheads="1"/>
              </p:cNvSpPr>
              <p:nvPr/>
            </p:nvSpPr>
            <p:spPr bwMode="auto">
              <a:xfrm>
                <a:off x="3157" y="278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0" name="Oval 4147"/>
              <p:cNvSpPr>
                <a:spLocks noChangeArrowheads="1"/>
              </p:cNvSpPr>
              <p:nvPr/>
            </p:nvSpPr>
            <p:spPr bwMode="auto">
              <a:xfrm>
                <a:off x="3157" y="278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1" name="Oval 4148"/>
              <p:cNvSpPr>
                <a:spLocks noChangeArrowheads="1"/>
              </p:cNvSpPr>
              <p:nvPr/>
            </p:nvSpPr>
            <p:spPr bwMode="auto">
              <a:xfrm>
                <a:off x="4205" y="293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2" name="Oval 4149"/>
              <p:cNvSpPr>
                <a:spLocks noChangeArrowheads="1"/>
              </p:cNvSpPr>
              <p:nvPr/>
            </p:nvSpPr>
            <p:spPr bwMode="auto">
              <a:xfrm>
                <a:off x="4205" y="293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3" name="Oval 4150"/>
              <p:cNvSpPr>
                <a:spLocks noChangeArrowheads="1"/>
              </p:cNvSpPr>
              <p:nvPr/>
            </p:nvSpPr>
            <p:spPr bwMode="auto">
              <a:xfrm>
                <a:off x="3271" y="286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4" name="Oval 4151"/>
              <p:cNvSpPr>
                <a:spLocks noChangeArrowheads="1"/>
              </p:cNvSpPr>
              <p:nvPr/>
            </p:nvSpPr>
            <p:spPr bwMode="auto">
              <a:xfrm>
                <a:off x="3271" y="28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5" name="Oval 4152"/>
              <p:cNvSpPr>
                <a:spLocks noChangeArrowheads="1"/>
              </p:cNvSpPr>
              <p:nvPr/>
            </p:nvSpPr>
            <p:spPr bwMode="auto">
              <a:xfrm>
                <a:off x="4280" y="295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6" name="Oval 4153"/>
              <p:cNvSpPr>
                <a:spLocks noChangeArrowheads="1"/>
              </p:cNvSpPr>
              <p:nvPr/>
            </p:nvSpPr>
            <p:spPr bwMode="auto">
              <a:xfrm>
                <a:off x="4280" y="295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7" name="Oval 4154"/>
              <p:cNvSpPr>
                <a:spLocks noChangeArrowheads="1"/>
              </p:cNvSpPr>
              <p:nvPr/>
            </p:nvSpPr>
            <p:spPr bwMode="auto">
              <a:xfrm>
                <a:off x="3225" y="339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8" name="Oval 4155"/>
              <p:cNvSpPr>
                <a:spLocks noChangeArrowheads="1"/>
              </p:cNvSpPr>
              <p:nvPr/>
            </p:nvSpPr>
            <p:spPr bwMode="auto">
              <a:xfrm>
                <a:off x="3225" y="339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9" name="Oval 4156"/>
              <p:cNvSpPr>
                <a:spLocks noChangeArrowheads="1"/>
              </p:cNvSpPr>
              <p:nvPr/>
            </p:nvSpPr>
            <p:spPr bwMode="auto">
              <a:xfrm>
                <a:off x="3912" y="253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0" name="Oval 4157"/>
              <p:cNvSpPr>
                <a:spLocks noChangeArrowheads="1"/>
              </p:cNvSpPr>
              <p:nvPr/>
            </p:nvSpPr>
            <p:spPr bwMode="auto">
              <a:xfrm>
                <a:off x="3912" y="253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1" name="Oval 4158"/>
              <p:cNvSpPr>
                <a:spLocks noChangeArrowheads="1"/>
              </p:cNvSpPr>
              <p:nvPr/>
            </p:nvSpPr>
            <p:spPr bwMode="auto">
              <a:xfrm>
                <a:off x="4024" y="329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2" name="Oval 4159"/>
              <p:cNvSpPr>
                <a:spLocks noChangeArrowheads="1"/>
              </p:cNvSpPr>
              <p:nvPr/>
            </p:nvSpPr>
            <p:spPr bwMode="auto">
              <a:xfrm>
                <a:off x="4024" y="329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3" name="Oval 4160"/>
              <p:cNvSpPr>
                <a:spLocks noChangeArrowheads="1"/>
              </p:cNvSpPr>
              <p:nvPr/>
            </p:nvSpPr>
            <p:spPr bwMode="auto">
              <a:xfrm>
                <a:off x="4420" y="288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4" name="Oval 4161"/>
              <p:cNvSpPr>
                <a:spLocks noChangeArrowheads="1"/>
              </p:cNvSpPr>
              <p:nvPr/>
            </p:nvSpPr>
            <p:spPr bwMode="auto">
              <a:xfrm>
                <a:off x="4420" y="288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5" name="Oval 4162"/>
              <p:cNvSpPr>
                <a:spLocks noChangeArrowheads="1"/>
              </p:cNvSpPr>
              <p:nvPr/>
            </p:nvSpPr>
            <p:spPr bwMode="auto">
              <a:xfrm>
                <a:off x="2989" y="215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6" name="Oval 4163"/>
              <p:cNvSpPr>
                <a:spLocks noChangeArrowheads="1"/>
              </p:cNvSpPr>
              <p:nvPr/>
            </p:nvSpPr>
            <p:spPr bwMode="auto">
              <a:xfrm>
                <a:off x="2989" y="215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7" name="Oval 4164"/>
              <p:cNvSpPr>
                <a:spLocks noChangeArrowheads="1"/>
              </p:cNvSpPr>
              <p:nvPr/>
            </p:nvSpPr>
            <p:spPr bwMode="auto">
              <a:xfrm>
                <a:off x="3929" y="334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8" name="Oval 4165"/>
              <p:cNvSpPr>
                <a:spLocks noChangeArrowheads="1"/>
              </p:cNvSpPr>
              <p:nvPr/>
            </p:nvSpPr>
            <p:spPr bwMode="auto">
              <a:xfrm>
                <a:off x="3929" y="334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9" name="Oval 4166"/>
              <p:cNvSpPr>
                <a:spLocks noChangeArrowheads="1"/>
              </p:cNvSpPr>
              <p:nvPr/>
            </p:nvSpPr>
            <p:spPr bwMode="auto">
              <a:xfrm>
                <a:off x="3319" y="253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0" name="Oval 4167"/>
              <p:cNvSpPr>
                <a:spLocks noChangeArrowheads="1"/>
              </p:cNvSpPr>
              <p:nvPr/>
            </p:nvSpPr>
            <p:spPr bwMode="auto">
              <a:xfrm>
                <a:off x="3319" y="253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1" name="Oval 4168"/>
              <p:cNvSpPr>
                <a:spLocks noChangeArrowheads="1"/>
              </p:cNvSpPr>
              <p:nvPr/>
            </p:nvSpPr>
            <p:spPr bwMode="auto">
              <a:xfrm>
                <a:off x="3119" y="358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2" name="Oval 4169"/>
              <p:cNvSpPr>
                <a:spLocks noChangeArrowheads="1"/>
              </p:cNvSpPr>
              <p:nvPr/>
            </p:nvSpPr>
            <p:spPr bwMode="auto">
              <a:xfrm>
                <a:off x="3119" y="358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3" name="Oval 4170"/>
              <p:cNvSpPr>
                <a:spLocks noChangeArrowheads="1"/>
              </p:cNvSpPr>
              <p:nvPr/>
            </p:nvSpPr>
            <p:spPr bwMode="auto">
              <a:xfrm>
                <a:off x="3967" y="295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4" name="Oval 4171"/>
              <p:cNvSpPr>
                <a:spLocks noChangeArrowheads="1"/>
              </p:cNvSpPr>
              <p:nvPr/>
            </p:nvSpPr>
            <p:spPr bwMode="auto">
              <a:xfrm>
                <a:off x="3967" y="295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5" name="Oval 4172"/>
              <p:cNvSpPr>
                <a:spLocks noChangeArrowheads="1"/>
              </p:cNvSpPr>
              <p:nvPr/>
            </p:nvSpPr>
            <p:spPr bwMode="auto">
              <a:xfrm>
                <a:off x="3471" y="268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6" name="Oval 4173"/>
              <p:cNvSpPr>
                <a:spLocks noChangeArrowheads="1"/>
              </p:cNvSpPr>
              <p:nvPr/>
            </p:nvSpPr>
            <p:spPr bwMode="auto">
              <a:xfrm>
                <a:off x="3471" y="268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7" name="Oval 4174"/>
              <p:cNvSpPr>
                <a:spLocks noChangeArrowheads="1"/>
              </p:cNvSpPr>
              <p:nvPr/>
            </p:nvSpPr>
            <p:spPr bwMode="auto">
              <a:xfrm>
                <a:off x="3163" y="313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8" name="Oval 4175"/>
              <p:cNvSpPr>
                <a:spLocks noChangeArrowheads="1"/>
              </p:cNvSpPr>
              <p:nvPr/>
            </p:nvSpPr>
            <p:spPr bwMode="auto">
              <a:xfrm>
                <a:off x="3163" y="313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9" name="Oval 4176"/>
              <p:cNvSpPr>
                <a:spLocks noChangeArrowheads="1"/>
              </p:cNvSpPr>
              <p:nvPr/>
            </p:nvSpPr>
            <p:spPr bwMode="auto">
              <a:xfrm>
                <a:off x="3750" y="294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0" name="Oval 4177"/>
              <p:cNvSpPr>
                <a:spLocks noChangeArrowheads="1"/>
              </p:cNvSpPr>
              <p:nvPr/>
            </p:nvSpPr>
            <p:spPr bwMode="auto">
              <a:xfrm>
                <a:off x="3750" y="294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1" name="Oval 4178"/>
              <p:cNvSpPr>
                <a:spLocks noChangeArrowheads="1"/>
              </p:cNvSpPr>
              <p:nvPr/>
            </p:nvSpPr>
            <p:spPr bwMode="auto">
              <a:xfrm>
                <a:off x="3570" y="272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2" name="Oval 4179"/>
              <p:cNvSpPr>
                <a:spLocks noChangeArrowheads="1"/>
              </p:cNvSpPr>
              <p:nvPr/>
            </p:nvSpPr>
            <p:spPr bwMode="auto">
              <a:xfrm>
                <a:off x="3570" y="272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3" name="Oval 4180"/>
              <p:cNvSpPr>
                <a:spLocks noChangeArrowheads="1"/>
              </p:cNvSpPr>
              <p:nvPr/>
            </p:nvSpPr>
            <p:spPr bwMode="auto">
              <a:xfrm>
                <a:off x="4271" y="29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4" name="Oval 4181"/>
              <p:cNvSpPr>
                <a:spLocks noChangeArrowheads="1"/>
              </p:cNvSpPr>
              <p:nvPr/>
            </p:nvSpPr>
            <p:spPr bwMode="auto">
              <a:xfrm>
                <a:off x="4271" y="291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5" name="Oval 4182"/>
              <p:cNvSpPr>
                <a:spLocks noChangeArrowheads="1"/>
              </p:cNvSpPr>
              <p:nvPr/>
            </p:nvSpPr>
            <p:spPr bwMode="auto">
              <a:xfrm>
                <a:off x="4248" y="285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6" name="Oval 4183"/>
              <p:cNvSpPr>
                <a:spLocks noChangeArrowheads="1"/>
              </p:cNvSpPr>
              <p:nvPr/>
            </p:nvSpPr>
            <p:spPr bwMode="auto">
              <a:xfrm>
                <a:off x="4247" y="285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7" name="Oval 4184"/>
              <p:cNvSpPr>
                <a:spLocks noChangeArrowheads="1"/>
              </p:cNvSpPr>
              <p:nvPr/>
            </p:nvSpPr>
            <p:spPr bwMode="auto">
              <a:xfrm>
                <a:off x="4244" y="285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8" name="Oval 4185"/>
              <p:cNvSpPr>
                <a:spLocks noChangeArrowheads="1"/>
              </p:cNvSpPr>
              <p:nvPr/>
            </p:nvSpPr>
            <p:spPr bwMode="auto">
              <a:xfrm>
                <a:off x="4244" y="285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9" name="Oval 4186"/>
              <p:cNvSpPr>
                <a:spLocks noChangeArrowheads="1"/>
              </p:cNvSpPr>
              <p:nvPr/>
            </p:nvSpPr>
            <p:spPr bwMode="auto">
              <a:xfrm>
                <a:off x="3021" y="263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0" name="Oval 4187"/>
              <p:cNvSpPr>
                <a:spLocks noChangeArrowheads="1"/>
              </p:cNvSpPr>
              <p:nvPr/>
            </p:nvSpPr>
            <p:spPr bwMode="auto">
              <a:xfrm>
                <a:off x="3021" y="263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1" name="Oval 4188"/>
              <p:cNvSpPr>
                <a:spLocks noChangeArrowheads="1"/>
              </p:cNvSpPr>
              <p:nvPr/>
            </p:nvSpPr>
            <p:spPr bwMode="auto">
              <a:xfrm>
                <a:off x="4407" y="282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2" name="Oval 4189"/>
              <p:cNvSpPr>
                <a:spLocks noChangeArrowheads="1"/>
              </p:cNvSpPr>
              <p:nvPr/>
            </p:nvSpPr>
            <p:spPr bwMode="auto">
              <a:xfrm>
                <a:off x="4407" y="282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3" name="Oval 4190"/>
              <p:cNvSpPr>
                <a:spLocks noChangeArrowheads="1"/>
              </p:cNvSpPr>
              <p:nvPr/>
            </p:nvSpPr>
            <p:spPr bwMode="auto">
              <a:xfrm>
                <a:off x="3735" y="293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4" name="Oval 4191"/>
              <p:cNvSpPr>
                <a:spLocks noChangeArrowheads="1"/>
              </p:cNvSpPr>
              <p:nvPr/>
            </p:nvSpPr>
            <p:spPr bwMode="auto">
              <a:xfrm>
                <a:off x="3735" y="293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5" name="Oval 4192"/>
              <p:cNvSpPr>
                <a:spLocks noChangeArrowheads="1"/>
              </p:cNvSpPr>
              <p:nvPr/>
            </p:nvSpPr>
            <p:spPr bwMode="auto">
              <a:xfrm>
                <a:off x="4238" y="305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6" name="Oval 4193"/>
              <p:cNvSpPr>
                <a:spLocks noChangeArrowheads="1"/>
              </p:cNvSpPr>
              <p:nvPr/>
            </p:nvSpPr>
            <p:spPr bwMode="auto">
              <a:xfrm>
                <a:off x="4238" y="305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7" name="Oval 4194"/>
              <p:cNvSpPr>
                <a:spLocks noChangeArrowheads="1"/>
              </p:cNvSpPr>
              <p:nvPr/>
            </p:nvSpPr>
            <p:spPr bwMode="auto">
              <a:xfrm>
                <a:off x="3947" y="344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8" name="Oval 4195"/>
              <p:cNvSpPr>
                <a:spLocks noChangeArrowheads="1"/>
              </p:cNvSpPr>
              <p:nvPr/>
            </p:nvSpPr>
            <p:spPr bwMode="auto">
              <a:xfrm>
                <a:off x="3947" y="344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9" name="Oval 4196"/>
              <p:cNvSpPr>
                <a:spLocks noChangeArrowheads="1"/>
              </p:cNvSpPr>
              <p:nvPr/>
            </p:nvSpPr>
            <p:spPr bwMode="auto">
              <a:xfrm>
                <a:off x="3139" y="265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0" name="Oval 4197"/>
              <p:cNvSpPr>
                <a:spLocks noChangeArrowheads="1"/>
              </p:cNvSpPr>
              <p:nvPr/>
            </p:nvSpPr>
            <p:spPr bwMode="auto">
              <a:xfrm>
                <a:off x="3139" y="265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1" name="Oval 4198"/>
              <p:cNvSpPr>
                <a:spLocks noChangeArrowheads="1"/>
              </p:cNvSpPr>
              <p:nvPr/>
            </p:nvSpPr>
            <p:spPr bwMode="auto">
              <a:xfrm>
                <a:off x="3733" y="297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2" name="Oval 4199"/>
              <p:cNvSpPr>
                <a:spLocks noChangeArrowheads="1"/>
              </p:cNvSpPr>
              <p:nvPr/>
            </p:nvSpPr>
            <p:spPr bwMode="auto">
              <a:xfrm>
                <a:off x="3733" y="297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3" name="Oval 4200"/>
              <p:cNvSpPr>
                <a:spLocks noChangeArrowheads="1"/>
              </p:cNvSpPr>
              <p:nvPr/>
            </p:nvSpPr>
            <p:spPr bwMode="auto">
              <a:xfrm>
                <a:off x="3723" y="293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4" name="Oval 4201"/>
              <p:cNvSpPr>
                <a:spLocks noChangeArrowheads="1"/>
              </p:cNvSpPr>
              <p:nvPr/>
            </p:nvSpPr>
            <p:spPr bwMode="auto">
              <a:xfrm>
                <a:off x="3723" y="293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5" name="Oval 4202"/>
              <p:cNvSpPr>
                <a:spLocks noChangeArrowheads="1"/>
              </p:cNvSpPr>
              <p:nvPr/>
            </p:nvSpPr>
            <p:spPr bwMode="auto">
              <a:xfrm>
                <a:off x="2893" y="230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6" name="Oval 4203"/>
              <p:cNvSpPr>
                <a:spLocks noChangeArrowheads="1"/>
              </p:cNvSpPr>
              <p:nvPr/>
            </p:nvSpPr>
            <p:spPr bwMode="auto">
              <a:xfrm>
                <a:off x="2893" y="230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7" name="Oval 4204"/>
              <p:cNvSpPr>
                <a:spLocks noChangeArrowheads="1"/>
              </p:cNvSpPr>
              <p:nvPr/>
            </p:nvSpPr>
            <p:spPr bwMode="auto">
              <a:xfrm>
                <a:off x="2921" y="211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8" name="Oval 4205"/>
              <p:cNvSpPr>
                <a:spLocks noChangeArrowheads="1"/>
              </p:cNvSpPr>
              <p:nvPr/>
            </p:nvSpPr>
            <p:spPr bwMode="auto">
              <a:xfrm>
                <a:off x="2921" y="211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9" name="Oval 4206"/>
              <p:cNvSpPr>
                <a:spLocks noChangeArrowheads="1"/>
              </p:cNvSpPr>
              <p:nvPr/>
            </p:nvSpPr>
            <p:spPr bwMode="auto">
              <a:xfrm>
                <a:off x="2918" y="219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0" name="Oval 4207"/>
              <p:cNvSpPr>
                <a:spLocks noChangeArrowheads="1"/>
              </p:cNvSpPr>
              <p:nvPr/>
            </p:nvSpPr>
            <p:spPr bwMode="auto">
              <a:xfrm>
                <a:off x="2918" y="2193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1" name="Oval 4208"/>
              <p:cNvSpPr>
                <a:spLocks noChangeArrowheads="1"/>
              </p:cNvSpPr>
              <p:nvPr/>
            </p:nvSpPr>
            <p:spPr bwMode="auto">
              <a:xfrm>
                <a:off x="3012" y="258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2" name="Oval 4209"/>
              <p:cNvSpPr>
                <a:spLocks noChangeArrowheads="1"/>
              </p:cNvSpPr>
              <p:nvPr/>
            </p:nvSpPr>
            <p:spPr bwMode="auto">
              <a:xfrm>
                <a:off x="3012" y="258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3" name="Oval 4210"/>
              <p:cNvSpPr>
                <a:spLocks noChangeArrowheads="1"/>
              </p:cNvSpPr>
              <p:nvPr/>
            </p:nvSpPr>
            <p:spPr bwMode="auto">
              <a:xfrm>
                <a:off x="3720" y="303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4" name="Oval 4211"/>
              <p:cNvSpPr>
                <a:spLocks noChangeArrowheads="1"/>
              </p:cNvSpPr>
              <p:nvPr/>
            </p:nvSpPr>
            <p:spPr bwMode="auto">
              <a:xfrm>
                <a:off x="3719" y="303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5" name="Oval 4212"/>
              <p:cNvSpPr>
                <a:spLocks noChangeArrowheads="1"/>
              </p:cNvSpPr>
              <p:nvPr/>
            </p:nvSpPr>
            <p:spPr bwMode="auto">
              <a:xfrm>
                <a:off x="3224" y="330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6" name="Oval 4213"/>
              <p:cNvSpPr>
                <a:spLocks noChangeArrowheads="1"/>
              </p:cNvSpPr>
              <p:nvPr/>
            </p:nvSpPr>
            <p:spPr bwMode="auto">
              <a:xfrm>
                <a:off x="3224" y="330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7" name="Oval 4214"/>
              <p:cNvSpPr>
                <a:spLocks noChangeArrowheads="1"/>
              </p:cNvSpPr>
              <p:nvPr/>
            </p:nvSpPr>
            <p:spPr bwMode="auto">
              <a:xfrm>
                <a:off x="4447" y="284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8" name="Oval 4215"/>
              <p:cNvSpPr>
                <a:spLocks noChangeArrowheads="1"/>
              </p:cNvSpPr>
              <p:nvPr/>
            </p:nvSpPr>
            <p:spPr bwMode="auto">
              <a:xfrm>
                <a:off x="4447" y="284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9" name="Oval 4216"/>
              <p:cNvSpPr>
                <a:spLocks noChangeArrowheads="1"/>
              </p:cNvSpPr>
              <p:nvPr/>
            </p:nvSpPr>
            <p:spPr bwMode="auto">
              <a:xfrm>
                <a:off x="3884" y="330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0" name="Oval 4217"/>
              <p:cNvSpPr>
                <a:spLocks noChangeArrowheads="1"/>
              </p:cNvSpPr>
              <p:nvPr/>
            </p:nvSpPr>
            <p:spPr bwMode="auto">
              <a:xfrm>
                <a:off x="3884" y="330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1" name="Oval 4218"/>
              <p:cNvSpPr>
                <a:spLocks noChangeArrowheads="1"/>
              </p:cNvSpPr>
              <p:nvPr/>
            </p:nvSpPr>
            <p:spPr bwMode="auto">
              <a:xfrm>
                <a:off x="3704" y="285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2" name="Oval 4219"/>
              <p:cNvSpPr>
                <a:spLocks noChangeArrowheads="1"/>
              </p:cNvSpPr>
              <p:nvPr/>
            </p:nvSpPr>
            <p:spPr bwMode="auto">
              <a:xfrm>
                <a:off x="3704" y="285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3" name="Oval 4220"/>
              <p:cNvSpPr>
                <a:spLocks noChangeArrowheads="1"/>
              </p:cNvSpPr>
              <p:nvPr/>
            </p:nvSpPr>
            <p:spPr bwMode="auto">
              <a:xfrm>
                <a:off x="3221" y="273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4" name="Oval 4221"/>
              <p:cNvSpPr>
                <a:spLocks noChangeArrowheads="1"/>
              </p:cNvSpPr>
              <p:nvPr/>
            </p:nvSpPr>
            <p:spPr bwMode="auto">
              <a:xfrm>
                <a:off x="3221" y="273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5" name="Oval 4222"/>
              <p:cNvSpPr>
                <a:spLocks noChangeArrowheads="1"/>
              </p:cNvSpPr>
              <p:nvPr/>
            </p:nvSpPr>
            <p:spPr bwMode="auto">
              <a:xfrm>
                <a:off x="3208" y="291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6" name="Oval 4223"/>
              <p:cNvSpPr>
                <a:spLocks noChangeArrowheads="1"/>
              </p:cNvSpPr>
              <p:nvPr/>
            </p:nvSpPr>
            <p:spPr bwMode="auto">
              <a:xfrm>
                <a:off x="3208" y="291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7" name="Oval 4224"/>
              <p:cNvSpPr>
                <a:spLocks noChangeArrowheads="1"/>
              </p:cNvSpPr>
              <p:nvPr/>
            </p:nvSpPr>
            <p:spPr bwMode="auto">
              <a:xfrm>
                <a:off x="3978" y="34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8" name="Group 4426"/>
            <p:cNvGrpSpPr>
              <a:grpSpLocks/>
            </p:cNvGrpSpPr>
            <p:nvPr/>
          </p:nvGrpSpPr>
          <p:grpSpPr bwMode="auto">
            <a:xfrm>
              <a:off x="2819" y="2059"/>
              <a:ext cx="1663" cy="1737"/>
              <a:chOff x="2819" y="2059"/>
              <a:chExt cx="1663" cy="1737"/>
            </a:xfrm>
            <a:grpFill/>
          </p:grpSpPr>
          <p:sp>
            <p:nvSpPr>
              <p:cNvPr id="5498" name="Oval 4226"/>
              <p:cNvSpPr>
                <a:spLocks noChangeArrowheads="1"/>
              </p:cNvSpPr>
              <p:nvPr/>
            </p:nvSpPr>
            <p:spPr bwMode="auto">
              <a:xfrm>
                <a:off x="3978" y="34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9" name="Oval 4227"/>
              <p:cNvSpPr>
                <a:spLocks noChangeArrowheads="1"/>
              </p:cNvSpPr>
              <p:nvPr/>
            </p:nvSpPr>
            <p:spPr bwMode="auto">
              <a:xfrm>
                <a:off x="2985" y="284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0" name="Oval 4228"/>
              <p:cNvSpPr>
                <a:spLocks noChangeArrowheads="1"/>
              </p:cNvSpPr>
              <p:nvPr/>
            </p:nvSpPr>
            <p:spPr bwMode="auto">
              <a:xfrm>
                <a:off x="2985" y="284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1" name="Oval 4229"/>
              <p:cNvSpPr>
                <a:spLocks noChangeArrowheads="1"/>
              </p:cNvSpPr>
              <p:nvPr/>
            </p:nvSpPr>
            <p:spPr bwMode="auto">
              <a:xfrm>
                <a:off x="3973" y="300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2" name="Oval 4230"/>
              <p:cNvSpPr>
                <a:spLocks noChangeArrowheads="1"/>
              </p:cNvSpPr>
              <p:nvPr/>
            </p:nvSpPr>
            <p:spPr bwMode="auto">
              <a:xfrm>
                <a:off x="3973" y="300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3" name="Oval 4231"/>
              <p:cNvSpPr>
                <a:spLocks noChangeArrowheads="1"/>
              </p:cNvSpPr>
              <p:nvPr/>
            </p:nvSpPr>
            <p:spPr bwMode="auto">
              <a:xfrm>
                <a:off x="4312" y="293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4" name="Oval 4232"/>
              <p:cNvSpPr>
                <a:spLocks noChangeArrowheads="1"/>
              </p:cNvSpPr>
              <p:nvPr/>
            </p:nvSpPr>
            <p:spPr bwMode="auto">
              <a:xfrm>
                <a:off x="4312" y="293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5" name="Oval 4233"/>
              <p:cNvSpPr>
                <a:spLocks noChangeArrowheads="1"/>
              </p:cNvSpPr>
              <p:nvPr/>
            </p:nvSpPr>
            <p:spPr bwMode="auto">
              <a:xfrm>
                <a:off x="4325" y="294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6" name="Oval 4234"/>
              <p:cNvSpPr>
                <a:spLocks noChangeArrowheads="1"/>
              </p:cNvSpPr>
              <p:nvPr/>
            </p:nvSpPr>
            <p:spPr bwMode="auto">
              <a:xfrm>
                <a:off x="4325" y="294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7" name="Oval 4235"/>
              <p:cNvSpPr>
                <a:spLocks noChangeArrowheads="1"/>
              </p:cNvSpPr>
              <p:nvPr/>
            </p:nvSpPr>
            <p:spPr bwMode="auto">
              <a:xfrm>
                <a:off x="3930" y="258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8" name="Oval 4236"/>
              <p:cNvSpPr>
                <a:spLocks noChangeArrowheads="1"/>
              </p:cNvSpPr>
              <p:nvPr/>
            </p:nvSpPr>
            <p:spPr bwMode="auto">
              <a:xfrm>
                <a:off x="3930" y="258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9" name="Oval 4237"/>
              <p:cNvSpPr>
                <a:spLocks noChangeArrowheads="1"/>
              </p:cNvSpPr>
              <p:nvPr/>
            </p:nvSpPr>
            <p:spPr bwMode="auto">
              <a:xfrm>
                <a:off x="3046" y="330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0" name="Oval 4238"/>
              <p:cNvSpPr>
                <a:spLocks noChangeArrowheads="1"/>
              </p:cNvSpPr>
              <p:nvPr/>
            </p:nvSpPr>
            <p:spPr bwMode="auto">
              <a:xfrm>
                <a:off x="3046" y="330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1" name="Oval 4239"/>
              <p:cNvSpPr>
                <a:spLocks noChangeArrowheads="1"/>
              </p:cNvSpPr>
              <p:nvPr/>
            </p:nvSpPr>
            <p:spPr bwMode="auto">
              <a:xfrm>
                <a:off x="3292" y="278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2" name="Oval 4240"/>
              <p:cNvSpPr>
                <a:spLocks noChangeArrowheads="1"/>
              </p:cNvSpPr>
              <p:nvPr/>
            </p:nvSpPr>
            <p:spPr bwMode="auto">
              <a:xfrm>
                <a:off x="3292" y="278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3" name="Oval 4241"/>
              <p:cNvSpPr>
                <a:spLocks noChangeArrowheads="1"/>
              </p:cNvSpPr>
              <p:nvPr/>
            </p:nvSpPr>
            <p:spPr bwMode="auto">
              <a:xfrm>
                <a:off x="3036" y="207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4" name="Oval 4242"/>
              <p:cNvSpPr>
                <a:spLocks noChangeArrowheads="1"/>
              </p:cNvSpPr>
              <p:nvPr/>
            </p:nvSpPr>
            <p:spPr bwMode="auto">
              <a:xfrm>
                <a:off x="3036" y="207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5" name="Oval 4243"/>
              <p:cNvSpPr>
                <a:spLocks noChangeArrowheads="1"/>
              </p:cNvSpPr>
              <p:nvPr/>
            </p:nvSpPr>
            <p:spPr bwMode="auto">
              <a:xfrm>
                <a:off x="3212" y="328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6" name="Oval 4244"/>
              <p:cNvSpPr>
                <a:spLocks noChangeArrowheads="1"/>
              </p:cNvSpPr>
              <p:nvPr/>
            </p:nvSpPr>
            <p:spPr bwMode="auto">
              <a:xfrm>
                <a:off x="3212" y="328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7" name="Oval 4245"/>
              <p:cNvSpPr>
                <a:spLocks noChangeArrowheads="1"/>
              </p:cNvSpPr>
              <p:nvPr/>
            </p:nvSpPr>
            <p:spPr bwMode="auto">
              <a:xfrm>
                <a:off x="3574" y="288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8" name="Oval 4246"/>
              <p:cNvSpPr>
                <a:spLocks noChangeArrowheads="1"/>
              </p:cNvSpPr>
              <p:nvPr/>
            </p:nvSpPr>
            <p:spPr bwMode="auto">
              <a:xfrm>
                <a:off x="3574" y="288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9" name="Oval 4247"/>
              <p:cNvSpPr>
                <a:spLocks noChangeArrowheads="1"/>
              </p:cNvSpPr>
              <p:nvPr/>
            </p:nvSpPr>
            <p:spPr bwMode="auto">
              <a:xfrm>
                <a:off x="4273" y="300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0" name="Oval 4248"/>
              <p:cNvSpPr>
                <a:spLocks noChangeArrowheads="1"/>
              </p:cNvSpPr>
              <p:nvPr/>
            </p:nvSpPr>
            <p:spPr bwMode="auto">
              <a:xfrm>
                <a:off x="4273" y="300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1" name="Oval 4249"/>
              <p:cNvSpPr>
                <a:spLocks noChangeArrowheads="1"/>
              </p:cNvSpPr>
              <p:nvPr/>
            </p:nvSpPr>
            <p:spPr bwMode="auto">
              <a:xfrm>
                <a:off x="2888" y="237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2" name="Oval 4250"/>
              <p:cNvSpPr>
                <a:spLocks noChangeArrowheads="1"/>
              </p:cNvSpPr>
              <p:nvPr/>
            </p:nvSpPr>
            <p:spPr bwMode="auto">
              <a:xfrm>
                <a:off x="2888" y="237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3" name="Oval 4251"/>
              <p:cNvSpPr>
                <a:spLocks noChangeArrowheads="1"/>
              </p:cNvSpPr>
              <p:nvPr/>
            </p:nvSpPr>
            <p:spPr bwMode="auto">
              <a:xfrm>
                <a:off x="3133" y="320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4" name="Oval 4252"/>
              <p:cNvSpPr>
                <a:spLocks noChangeArrowheads="1"/>
              </p:cNvSpPr>
              <p:nvPr/>
            </p:nvSpPr>
            <p:spPr bwMode="auto">
              <a:xfrm>
                <a:off x="3133" y="320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5" name="Oval 4253"/>
              <p:cNvSpPr>
                <a:spLocks noChangeArrowheads="1"/>
              </p:cNvSpPr>
              <p:nvPr/>
            </p:nvSpPr>
            <p:spPr bwMode="auto">
              <a:xfrm>
                <a:off x="4232" y="286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6" name="Oval 4254"/>
              <p:cNvSpPr>
                <a:spLocks noChangeArrowheads="1"/>
              </p:cNvSpPr>
              <p:nvPr/>
            </p:nvSpPr>
            <p:spPr bwMode="auto">
              <a:xfrm>
                <a:off x="4232" y="286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7" name="Oval 4255"/>
              <p:cNvSpPr>
                <a:spLocks noChangeArrowheads="1"/>
              </p:cNvSpPr>
              <p:nvPr/>
            </p:nvSpPr>
            <p:spPr bwMode="auto">
              <a:xfrm>
                <a:off x="2819" y="247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8" name="Oval 4256"/>
              <p:cNvSpPr>
                <a:spLocks noChangeArrowheads="1"/>
              </p:cNvSpPr>
              <p:nvPr/>
            </p:nvSpPr>
            <p:spPr bwMode="auto">
              <a:xfrm>
                <a:off x="2819" y="247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9" name="Oval 4257"/>
              <p:cNvSpPr>
                <a:spLocks noChangeArrowheads="1"/>
              </p:cNvSpPr>
              <p:nvPr/>
            </p:nvSpPr>
            <p:spPr bwMode="auto">
              <a:xfrm>
                <a:off x="3972" y="340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0" name="Oval 4258"/>
              <p:cNvSpPr>
                <a:spLocks noChangeArrowheads="1"/>
              </p:cNvSpPr>
              <p:nvPr/>
            </p:nvSpPr>
            <p:spPr bwMode="auto">
              <a:xfrm>
                <a:off x="3972" y="340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1" name="Oval 4259"/>
              <p:cNvSpPr>
                <a:spLocks noChangeArrowheads="1"/>
              </p:cNvSpPr>
              <p:nvPr/>
            </p:nvSpPr>
            <p:spPr bwMode="auto">
              <a:xfrm>
                <a:off x="3308" y="284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2" name="Oval 4260"/>
              <p:cNvSpPr>
                <a:spLocks noChangeArrowheads="1"/>
              </p:cNvSpPr>
              <p:nvPr/>
            </p:nvSpPr>
            <p:spPr bwMode="auto">
              <a:xfrm>
                <a:off x="3308" y="284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3" name="Oval 4261"/>
              <p:cNvSpPr>
                <a:spLocks noChangeArrowheads="1"/>
              </p:cNvSpPr>
              <p:nvPr/>
            </p:nvSpPr>
            <p:spPr bwMode="auto">
              <a:xfrm>
                <a:off x="3163" y="208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4" name="Oval 4262"/>
              <p:cNvSpPr>
                <a:spLocks noChangeArrowheads="1"/>
              </p:cNvSpPr>
              <p:nvPr/>
            </p:nvSpPr>
            <p:spPr bwMode="auto">
              <a:xfrm>
                <a:off x="3163" y="208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5" name="Oval 4263"/>
              <p:cNvSpPr>
                <a:spLocks noChangeArrowheads="1"/>
              </p:cNvSpPr>
              <p:nvPr/>
            </p:nvSpPr>
            <p:spPr bwMode="auto">
              <a:xfrm>
                <a:off x="3361" y="353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6" name="Oval 4264"/>
              <p:cNvSpPr>
                <a:spLocks noChangeArrowheads="1"/>
              </p:cNvSpPr>
              <p:nvPr/>
            </p:nvSpPr>
            <p:spPr bwMode="auto">
              <a:xfrm>
                <a:off x="3361" y="353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7" name="Oval 4265"/>
              <p:cNvSpPr>
                <a:spLocks noChangeArrowheads="1"/>
              </p:cNvSpPr>
              <p:nvPr/>
            </p:nvSpPr>
            <p:spPr bwMode="auto">
              <a:xfrm>
                <a:off x="3106" y="210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8" name="Oval 4266"/>
              <p:cNvSpPr>
                <a:spLocks noChangeArrowheads="1"/>
              </p:cNvSpPr>
              <p:nvPr/>
            </p:nvSpPr>
            <p:spPr bwMode="auto">
              <a:xfrm>
                <a:off x="3106" y="210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9" name="Oval 4267"/>
              <p:cNvSpPr>
                <a:spLocks noChangeArrowheads="1"/>
              </p:cNvSpPr>
              <p:nvPr/>
            </p:nvSpPr>
            <p:spPr bwMode="auto">
              <a:xfrm>
                <a:off x="3636" y="302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0" name="Oval 4268"/>
              <p:cNvSpPr>
                <a:spLocks noChangeArrowheads="1"/>
              </p:cNvSpPr>
              <p:nvPr/>
            </p:nvSpPr>
            <p:spPr bwMode="auto">
              <a:xfrm>
                <a:off x="3636" y="302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1" name="Oval 4269"/>
              <p:cNvSpPr>
                <a:spLocks noChangeArrowheads="1"/>
              </p:cNvSpPr>
              <p:nvPr/>
            </p:nvSpPr>
            <p:spPr bwMode="auto">
              <a:xfrm>
                <a:off x="2886" y="239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2" name="Oval 4270"/>
              <p:cNvSpPr>
                <a:spLocks noChangeArrowheads="1"/>
              </p:cNvSpPr>
              <p:nvPr/>
            </p:nvSpPr>
            <p:spPr bwMode="auto">
              <a:xfrm>
                <a:off x="2886" y="239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3" name="Oval 4271"/>
              <p:cNvSpPr>
                <a:spLocks noChangeArrowheads="1"/>
              </p:cNvSpPr>
              <p:nvPr/>
            </p:nvSpPr>
            <p:spPr bwMode="auto">
              <a:xfrm>
                <a:off x="3213" y="272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4" name="Oval 4272"/>
              <p:cNvSpPr>
                <a:spLocks noChangeArrowheads="1"/>
              </p:cNvSpPr>
              <p:nvPr/>
            </p:nvSpPr>
            <p:spPr bwMode="auto">
              <a:xfrm>
                <a:off x="3213" y="272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5" name="Oval 4273"/>
              <p:cNvSpPr>
                <a:spLocks noChangeArrowheads="1"/>
              </p:cNvSpPr>
              <p:nvPr/>
            </p:nvSpPr>
            <p:spPr bwMode="auto">
              <a:xfrm>
                <a:off x="3914" y="248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6" name="Oval 4274"/>
              <p:cNvSpPr>
                <a:spLocks noChangeArrowheads="1"/>
              </p:cNvSpPr>
              <p:nvPr/>
            </p:nvSpPr>
            <p:spPr bwMode="auto">
              <a:xfrm>
                <a:off x="3914" y="248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7" name="Oval 4275"/>
              <p:cNvSpPr>
                <a:spLocks noChangeArrowheads="1"/>
              </p:cNvSpPr>
              <p:nvPr/>
            </p:nvSpPr>
            <p:spPr bwMode="auto">
              <a:xfrm>
                <a:off x="3048" y="20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8" name="Oval 4276"/>
              <p:cNvSpPr>
                <a:spLocks noChangeArrowheads="1"/>
              </p:cNvSpPr>
              <p:nvPr/>
            </p:nvSpPr>
            <p:spPr bwMode="auto">
              <a:xfrm>
                <a:off x="3048" y="20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9" name="Oval 4277"/>
              <p:cNvSpPr>
                <a:spLocks noChangeArrowheads="1"/>
              </p:cNvSpPr>
              <p:nvPr/>
            </p:nvSpPr>
            <p:spPr bwMode="auto">
              <a:xfrm>
                <a:off x="3153" y="374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0" name="Oval 4278"/>
              <p:cNvSpPr>
                <a:spLocks noChangeArrowheads="1"/>
              </p:cNvSpPr>
              <p:nvPr/>
            </p:nvSpPr>
            <p:spPr bwMode="auto">
              <a:xfrm>
                <a:off x="3153" y="374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1" name="Oval 4279"/>
              <p:cNvSpPr>
                <a:spLocks noChangeArrowheads="1"/>
              </p:cNvSpPr>
              <p:nvPr/>
            </p:nvSpPr>
            <p:spPr bwMode="auto">
              <a:xfrm>
                <a:off x="3234" y="37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2" name="Oval 4280"/>
              <p:cNvSpPr>
                <a:spLocks noChangeArrowheads="1"/>
              </p:cNvSpPr>
              <p:nvPr/>
            </p:nvSpPr>
            <p:spPr bwMode="auto">
              <a:xfrm>
                <a:off x="3234" y="37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3" name="Oval 4281"/>
              <p:cNvSpPr>
                <a:spLocks noChangeArrowheads="1"/>
              </p:cNvSpPr>
              <p:nvPr/>
            </p:nvSpPr>
            <p:spPr bwMode="auto">
              <a:xfrm>
                <a:off x="3370" y="323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4" name="Oval 4282"/>
              <p:cNvSpPr>
                <a:spLocks noChangeArrowheads="1"/>
              </p:cNvSpPr>
              <p:nvPr/>
            </p:nvSpPr>
            <p:spPr bwMode="auto">
              <a:xfrm>
                <a:off x="3370" y="323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5" name="Oval 4283"/>
              <p:cNvSpPr>
                <a:spLocks noChangeArrowheads="1"/>
              </p:cNvSpPr>
              <p:nvPr/>
            </p:nvSpPr>
            <p:spPr bwMode="auto">
              <a:xfrm>
                <a:off x="3938" y="253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6" name="Oval 4284"/>
              <p:cNvSpPr>
                <a:spLocks noChangeArrowheads="1"/>
              </p:cNvSpPr>
              <p:nvPr/>
            </p:nvSpPr>
            <p:spPr bwMode="auto">
              <a:xfrm>
                <a:off x="3938" y="253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7" name="Oval 4285"/>
              <p:cNvSpPr>
                <a:spLocks noChangeArrowheads="1"/>
              </p:cNvSpPr>
              <p:nvPr/>
            </p:nvSpPr>
            <p:spPr bwMode="auto">
              <a:xfrm>
                <a:off x="4018" y="315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8" name="Oval 4286"/>
              <p:cNvSpPr>
                <a:spLocks noChangeArrowheads="1"/>
              </p:cNvSpPr>
              <p:nvPr/>
            </p:nvSpPr>
            <p:spPr bwMode="auto">
              <a:xfrm>
                <a:off x="4018" y="315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9" name="Oval 4287"/>
              <p:cNvSpPr>
                <a:spLocks noChangeArrowheads="1"/>
              </p:cNvSpPr>
              <p:nvPr/>
            </p:nvSpPr>
            <p:spPr bwMode="auto">
              <a:xfrm>
                <a:off x="4362" y="290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0" name="Oval 4288"/>
              <p:cNvSpPr>
                <a:spLocks noChangeArrowheads="1"/>
              </p:cNvSpPr>
              <p:nvPr/>
            </p:nvSpPr>
            <p:spPr bwMode="auto">
              <a:xfrm>
                <a:off x="4362" y="290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1" name="Oval 4289"/>
              <p:cNvSpPr>
                <a:spLocks noChangeArrowheads="1"/>
              </p:cNvSpPr>
              <p:nvPr/>
            </p:nvSpPr>
            <p:spPr bwMode="auto">
              <a:xfrm>
                <a:off x="4431" y="286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2" name="Oval 4290"/>
              <p:cNvSpPr>
                <a:spLocks noChangeArrowheads="1"/>
              </p:cNvSpPr>
              <p:nvPr/>
            </p:nvSpPr>
            <p:spPr bwMode="auto">
              <a:xfrm>
                <a:off x="4431" y="286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3" name="Oval 4291"/>
              <p:cNvSpPr>
                <a:spLocks noChangeArrowheads="1"/>
              </p:cNvSpPr>
              <p:nvPr/>
            </p:nvSpPr>
            <p:spPr bwMode="auto">
              <a:xfrm>
                <a:off x="3143" y="293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4" name="Oval 4292"/>
              <p:cNvSpPr>
                <a:spLocks noChangeArrowheads="1"/>
              </p:cNvSpPr>
              <p:nvPr/>
            </p:nvSpPr>
            <p:spPr bwMode="auto">
              <a:xfrm>
                <a:off x="3143" y="293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5" name="Oval 4293"/>
              <p:cNvSpPr>
                <a:spLocks noChangeArrowheads="1"/>
              </p:cNvSpPr>
              <p:nvPr/>
            </p:nvSpPr>
            <p:spPr bwMode="auto">
              <a:xfrm>
                <a:off x="3162" y="374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6" name="Oval 4294"/>
              <p:cNvSpPr>
                <a:spLocks noChangeArrowheads="1"/>
              </p:cNvSpPr>
              <p:nvPr/>
            </p:nvSpPr>
            <p:spPr bwMode="auto">
              <a:xfrm>
                <a:off x="3162" y="374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7" name="Oval 4295"/>
              <p:cNvSpPr>
                <a:spLocks noChangeArrowheads="1"/>
              </p:cNvSpPr>
              <p:nvPr/>
            </p:nvSpPr>
            <p:spPr bwMode="auto">
              <a:xfrm>
                <a:off x="3855" y="323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8" name="Oval 4296"/>
              <p:cNvSpPr>
                <a:spLocks noChangeArrowheads="1"/>
              </p:cNvSpPr>
              <p:nvPr/>
            </p:nvSpPr>
            <p:spPr bwMode="auto">
              <a:xfrm>
                <a:off x="3855" y="323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9" name="Oval 4297"/>
              <p:cNvSpPr>
                <a:spLocks noChangeArrowheads="1"/>
              </p:cNvSpPr>
              <p:nvPr/>
            </p:nvSpPr>
            <p:spPr bwMode="auto">
              <a:xfrm>
                <a:off x="3217" y="371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0" name="Oval 4298"/>
              <p:cNvSpPr>
                <a:spLocks noChangeArrowheads="1"/>
              </p:cNvSpPr>
              <p:nvPr/>
            </p:nvSpPr>
            <p:spPr bwMode="auto">
              <a:xfrm>
                <a:off x="3217" y="371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1" name="Oval 4299"/>
              <p:cNvSpPr>
                <a:spLocks noChangeArrowheads="1"/>
              </p:cNvSpPr>
              <p:nvPr/>
            </p:nvSpPr>
            <p:spPr bwMode="auto">
              <a:xfrm>
                <a:off x="3414" y="341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2" name="Oval 4300"/>
              <p:cNvSpPr>
                <a:spLocks noChangeArrowheads="1"/>
              </p:cNvSpPr>
              <p:nvPr/>
            </p:nvSpPr>
            <p:spPr bwMode="auto">
              <a:xfrm>
                <a:off x="3414" y="341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3" name="Oval 4301"/>
              <p:cNvSpPr>
                <a:spLocks noChangeArrowheads="1"/>
              </p:cNvSpPr>
              <p:nvPr/>
            </p:nvSpPr>
            <p:spPr bwMode="auto">
              <a:xfrm>
                <a:off x="3974" y="276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4" name="Oval 4302"/>
              <p:cNvSpPr>
                <a:spLocks noChangeArrowheads="1"/>
              </p:cNvSpPr>
              <p:nvPr/>
            </p:nvSpPr>
            <p:spPr bwMode="auto">
              <a:xfrm>
                <a:off x="3974" y="276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5" name="Oval 4303"/>
              <p:cNvSpPr>
                <a:spLocks noChangeArrowheads="1"/>
              </p:cNvSpPr>
              <p:nvPr/>
            </p:nvSpPr>
            <p:spPr bwMode="auto">
              <a:xfrm>
                <a:off x="3155" y="306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6" name="Oval 4304"/>
              <p:cNvSpPr>
                <a:spLocks noChangeArrowheads="1"/>
              </p:cNvSpPr>
              <p:nvPr/>
            </p:nvSpPr>
            <p:spPr bwMode="auto">
              <a:xfrm>
                <a:off x="3155" y="306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7" name="Oval 4305"/>
              <p:cNvSpPr>
                <a:spLocks noChangeArrowheads="1"/>
              </p:cNvSpPr>
              <p:nvPr/>
            </p:nvSpPr>
            <p:spPr bwMode="auto">
              <a:xfrm>
                <a:off x="3948" y="338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8" name="Oval 4306"/>
              <p:cNvSpPr>
                <a:spLocks noChangeArrowheads="1"/>
              </p:cNvSpPr>
              <p:nvPr/>
            </p:nvSpPr>
            <p:spPr bwMode="auto">
              <a:xfrm>
                <a:off x="3948" y="338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9" name="Oval 4307"/>
              <p:cNvSpPr>
                <a:spLocks noChangeArrowheads="1"/>
              </p:cNvSpPr>
              <p:nvPr/>
            </p:nvSpPr>
            <p:spPr bwMode="auto">
              <a:xfrm>
                <a:off x="3123" y="267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0" name="Oval 4308"/>
              <p:cNvSpPr>
                <a:spLocks noChangeArrowheads="1"/>
              </p:cNvSpPr>
              <p:nvPr/>
            </p:nvSpPr>
            <p:spPr bwMode="auto">
              <a:xfrm>
                <a:off x="3123" y="267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1" name="Oval 4309"/>
              <p:cNvSpPr>
                <a:spLocks noChangeArrowheads="1"/>
              </p:cNvSpPr>
              <p:nvPr/>
            </p:nvSpPr>
            <p:spPr bwMode="auto">
              <a:xfrm>
                <a:off x="3216" y="366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2" name="Oval 4310"/>
              <p:cNvSpPr>
                <a:spLocks noChangeArrowheads="1"/>
              </p:cNvSpPr>
              <p:nvPr/>
            </p:nvSpPr>
            <p:spPr bwMode="auto">
              <a:xfrm>
                <a:off x="3216" y="366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3" name="Oval 4311"/>
              <p:cNvSpPr>
                <a:spLocks noChangeArrowheads="1"/>
              </p:cNvSpPr>
              <p:nvPr/>
            </p:nvSpPr>
            <p:spPr bwMode="auto">
              <a:xfrm>
                <a:off x="3176" y="319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4" name="Oval 4312"/>
              <p:cNvSpPr>
                <a:spLocks noChangeArrowheads="1"/>
              </p:cNvSpPr>
              <p:nvPr/>
            </p:nvSpPr>
            <p:spPr bwMode="auto">
              <a:xfrm>
                <a:off x="3176" y="319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5" name="Oval 4313"/>
              <p:cNvSpPr>
                <a:spLocks noChangeArrowheads="1"/>
              </p:cNvSpPr>
              <p:nvPr/>
            </p:nvSpPr>
            <p:spPr bwMode="auto">
              <a:xfrm>
                <a:off x="3150" y="277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6" name="Oval 4314"/>
              <p:cNvSpPr>
                <a:spLocks noChangeArrowheads="1"/>
              </p:cNvSpPr>
              <p:nvPr/>
            </p:nvSpPr>
            <p:spPr bwMode="auto">
              <a:xfrm>
                <a:off x="3150" y="277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7" name="Oval 4315"/>
              <p:cNvSpPr>
                <a:spLocks noChangeArrowheads="1"/>
              </p:cNvSpPr>
              <p:nvPr/>
            </p:nvSpPr>
            <p:spPr bwMode="auto">
              <a:xfrm>
                <a:off x="2963" y="210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8" name="Oval 4316"/>
              <p:cNvSpPr>
                <a:spLocks noChangeArrowheads="1"/>
              </p:cNvSpPr>
              <p:nvPr/>
            </p:nvSpPr>
            <p:spPr bwMode="auto">
              <a:xfrm>
                <a:off x="2963" y="210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9" name="Oval 4317"/>
              <p:cNvSpPr>
                <a:spLocks noChangeArrowheads="1"/>
              </p:cNvSpPr>
              <p:nvPr/>
            </p:nvSpPr>
            <p:spPr bwMode="auto">
              <a:xfrm>
                <a:off x="3141" y="346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0" name="Oval 4318"/>
              <p:cNvSpPr>
                <a:spLocks noChangeArrowheads="1"/>
              </p:cNvSpPr>
              <p:nvPr/>
            </p:nvSpPr>
            <p:spPr bwMode="auto">
              <a:xfrm>
                <a:off x="3141" y="346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1" name="Oval 4319"/>
              <p:cNvSpPr>
                <a:spLocks noChangeArrowheads="1"/>
              </p:cNvSpPr>
              <p:nvPr/>
            </p:nvSpPr>
            <p:spPr bwMode="auto">
              <a:xfrm>
                <a:off x="4272" y="291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2" name="Oval 4320"/>
              <p:cNvSpPr>
                <a:spLocks noChangeArrowheads="1"/>
              </p:cNvSpPr>
              <p:nvPr/>
            </p:nvSpPr>
            <p:spPr bwMode="auto">
              <a:xfrm>
                <a:off x="4272" y="291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3" name="Oval 4321"/>
              <p:cNvSpPr>
                <a:spLocks noChangeArrowheads="1"/>
              </p:cNvSpPr>
              <p:nvPr/>
            </p:nvSpPr>
            <p:spPr bwMode="auto">
              <a:xfrm>
                <a:off x="2911" y="273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4" name="Oval 4322"/>
              <p:cNvSpPr>
                <a:spLocks noChangeArrowheads="1"/>
              </p:cNvSpPr>
              <p:nvPr/>
            </p:nvSpPr>
            <p:spPr bwMode="auto">
              <a:xfrm>
                <a:off x="2911" y="273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5" name="Oval 4323"/>
              <p:cNvSpPr>
                <a:spLocks noChangeArrowheads="1"/>
              </p:cNvSpPr>
              <p:nvPr/>
            </p:nvSpPr>
            <p:spPr bwMode="auto">
              <a:xfrm>
                <a:off x="3961" y="289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6" name="Oval 4324"/>
              <p:cNvSpPr>
                <a:spLocks noChangeArrowheads="1"/>
              </p:cNvSpPr>
              <p:nvPr/>
            </p:nvSpPr>
            <p:spPr bwMode="auto">
              <a:xfrm>
                <a:off x="3961" y="289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7" name="Oval 4325"/>
              <p:cNvSpPr>
                <a:spLocks noChangeArrowheads="1"/>
              </p:cNvSpPr>
              <p:nvPr/>
            </p:nvSpPr>
            <p:spPr bwMode="auto">
              <a:xfrm>
                <a:off x="2944" y="291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8" name="Oval 4326"/>
              <p:cNvSpPr>
                <a:spLocks noChangeArrowheads="1"/>
              </p:cNvSpPr>
              <p:nvPr/>
            </p:nvSpPr>
            <p:spPr bwMode="auto">
              <a:xfrm>
                <a:off x="2944" y="291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9" name="Oval 4327"/>
              <p:cNvSpPr>
                <a:spLocks noChangeArrowheads="1"/>
              </p:cNvSpPr>
              <p:nvPr/>
            </p:nvSpPr>
            <p:spPr bwMode="auto">
              <a:xfrm>
                <a:off x="3154" y="261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0" name="Oval 4328"/>
              <p:cNvSpPr>
                <a:spLocks noChangeArrowheads="1"/>
              </p:cNvSpPr>
              <p:nvPr/>
            </p:nvSpPr>
            <p:spPr bwMode="auto">
              <a:xfrm>
                <a:off x="3154" y="261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1" name="Oval 4329"/>
              <p:cNvSpPr>
                <a:spLocks noChangeArrowheads="1"/>
              </p:cNvSpPr>
              <p:nvPr/>
            </p:nvSpPr>
            <p:spPr bwMode="auto">
              <a:xfrm>
                <a:off x="3074" y="322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2" name="Oval 4330"/>
              <p:cNvSpPr>
                <a:spLocks noChangeArrowheads="1"/>
              </p:cNvSpPr>
              <p:nvPr/>
            </p:nvSpPr>
            <p:spPr bwMode="auto">
              <a:xfrm>
                <a:off x="3074" y="322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3" name="Oval 4331"/>
              <p:cNvSpPr>
                <a:spLocks noChangeArrowheads="1"/>
              </p:cNvSpPr>
              <p:nvPr/>
            </p:nvSpPr>
            <p:spPr bwMode="auto">
              <a:xfrm>
                <a:off x="3978" y="293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4" name="Oval 4332"/>
              <p:cNvSpPr>
                <a:spLocks noChangeArrowheads="1"/>
              </p:cNvSpPr>
              <p:nvPr/>
            </p:nvSpPr>
            <p:spPr bwMode="auto">
              <a:xfrm>
                <a:off x="3977" y="293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5" name="Oval 4333"/>
              <p:cNvSpPr>
                <a:spLocks noChangeArrowheads="1"/>
              </p:cNvSpPr>
              <p:nvPr/>
            </p:nvSpPr>
            <p:spPr bwMode="auto">
              <a:xfrm>
                <a:off x="2932" y="276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6" name="Oval 4334"/>
              <p:cNvSpPr>
                <a:spLocks noChangeArrowheads="1"/>
              </p:cNvSpPr>
              <p:nvPr/>
            </p:nvSpPr>
            <p:spPr bwMode="auto">
              <a:xfrm>
                <a:off x="2932" y="276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7" name="Oval 4335"/>
              <p:cNvSpPr>
                <a:spLocks noChangeArrowheads="1"/>
              </p:cNvSpPr>
              <p:nvPr/>
            </p:nvSpPr>
            <p:spPr bwMode="auto">
              <a:xfrm>
                <a:off x="2968" y="292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8" name="Oval 4336"/>
              <p:cNvSpPr>
                <a:spLocks noChangeArrowheads="1"/>
              </p:cNvSpPr>
              <p:nvPr/>
            </p:nvSpPr>
            <p:spPr bwMode="auto">
              <a:xfrm>
                <a:off x="2968" y="292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9" name="Oval 4337"/>
              <p:cNvSpPr>
                <a:spLocks noChangeArrowheads="1"/>
              </p:cNvSpPr>
              <p:nvPr/>
            </p:nvSpPr>
            <p:spPr bwMode="auto">
              <a:xfrm>
                <a:off x="3176" y="307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0" name="Oval 4338"/>
              <p:cNvSpPr>
                <a:spLocks noChangeArrowheads="1"/>
              </p:cNvSpPr>
              <p:nvPr/>
            </p:nvSpPr>
            <p:spPr bwMode="auto">
              <a:xfrm>
                <a:off x="3176" y="307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1" name="Oval 4339"/>
              <p:cNvSpPr>
                <a:spLocks noChangeArrowheads="1"/>
              </p:cNvSpPr>
              <p:nvPr/>
            </p:nvSpPr>
            <p:spPr bwMode="auto">
              <a:xfrm>
                <a:off x="3158" y="311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2" name="Oval 4340"/>
              <p:cNvSpPr>
                <a:spLocks noChangeArrowheads="1"/>
              </p:cNvSpPr>
              <p:nvPr/>
            </p:nvSpPr>
            <p:spPr bwMode="auto">
              <a:xfrm>
                <a:off x="3158" y="311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3" name="Oval 4341"/>
              <p:cNvSpPr>
                <a:spLocks noChangeArrowheads="1"/>
              </p:cNvSpPr>
              <p:nvPr/>
            </p:nvSpPr>
            <p:spPr bwMode="auto">
              <a:xfrm>
                <a:off x="4391" y="291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4" name="Oval 4342"/>
              <p:cNvSpPr>
                <a:spLocks noChangeArrowheads="1"/>
              </p:cNvSpPr>
              <p:nvPr/>
            </p:nvSpPr>
            <p:spPr bwMode="auto">
              <a:xfrm>
                <a:off x="4391" y="291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5" name="Oval 4343"/>
              <p:cNvSpPr>
                <a:spLocks noChangeArrowheads="1"/>
              </p:cNvSpPr>
              <p:nvPr/>
            </p:nvSpPr>
            <p:spPr bwMode="auto">
              <a:xfrm>
                <a:off x="3849" y="328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6" name="Oval 4344"/>
              <p:cNvSpPr>
                <a:spLocks noChangeArrowheads="1"/>
              </p:cNvSpPr>
              <p:nvPr/>
            </p:nvSpPr>
            <p:spPr bwMode="auto">
              <a:xfrm>
                <a:off x="3849" y="328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7" name="Oval 4345"/>
              <p:cNvSpPr>
                <a:spLocks noChangeArrowheads="1"/>
              </p:cNvSpPr>
              <p:nvPr/>
            </p:nvSpPr>
            <p:spPr bwMode="auto">
              <a:xfrm>
                <a:off x="3214" y="331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8" name="Oval 4346"/>
              <p:cNvSpPr>
                <a:spLocks noChangeArrowheads="1"/>
              </p:cNvSpPr>
              <p:nvPr/>
            </p:nvSpPr>
            <p:spPr bwMode="auto">
              <a:xfrm>
                <a:off x="3214" y="331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9" name="Oval 4347"/>
              <p:cNvSpPr>
                <a:spLocks noChangeArrowheads="1"/>
              </p:cNvSpPr>
              <p:nvPr/>
            </p:nvSpPr>
            <p:spPr bwMode="auto">
              <a:xfrm>
                <a:off x="3969" y="298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0" name="Oval 4348"/>
              <p:cNvSpPr>
                <a:spLocks noChangeArrowheads="1"/>
              </p:cNvSpPr>
              <p:nvPr/>
            </p:nvSpPr>
            <p:spPr bwMode="auto">
              <a:xfrm>
                <a:off x="3969" y="298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1" name="Oval 4349"/>
              <p:cNvSpPr>
                <a:spLocks noChangeArrowheads="1"/>
              </p:cNvSpPr>
              <p:nvPr/>
            </p:nvSpPr>
            <p:spPr bwMode="auto">
              <a:xfrm>
                <a:off x="4125" y="25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2" name="Oval 4350"/>
              <p:cNvSpPr>
                <a:spLocks noChangeArrowheads="1"/>
              </p:cNvSpPr>
              <p:nvPr/>
            </p:nvSpPr>
            <p:spPr bwMode="auto">
              <a:xfrm>
                <a:off x="4125" y="259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3" name="Oval 4351"/>
              <p:cNvSpPr>
                <a:spLocks noChangeArrowheads="1"/>
              </p:cNvSpPr>
              <p:nvPr/>
            </p:nvSpPr>
            <p:spPr bwMode="auto">
              <a:xfrm>
                <a:off x="3987" y="335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4" name="Oval 4352"/>
              <p:cNvSpPr>
                <a:spLocks noChangeArrowheads="1"/>
              </p:cNvSpPr>
              <p:nvPr/>
            </p:nvSpPr>
            <p:spPr bwMode="auto">
              <a:xfrm>
                <a:off x="3987" y="335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5" name="Oval 4353"/>
              <p:cNvSpPr>
                <a:spLocks noChangeArrowheads="1"/>
              </p:cNvSpPr>
              <p:nvPr/>
            </p:nvSpPr>
            <p:spPr bwMode="auto">
              <a:xfrm>
                <a:off x="4162" y="260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6" name="Oval 4354"/>
              <p:cNvSpPr>
                <a:spLocks noChangeArrowheads="1"/>
              </p:cNvSpPr>
              <p:nvPr/>
            </p:nvSpPr>
            <p:spPr bwMode="auto">
              <a:xfrm>
                <a:off x="4162" y="260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7" name="Oval 4355"/>
              <p:cNvSpPr>
                <a:spLocks noChangeArrowheads="1"/>
              </p:cNvSpPr>
              <p:nvPr/>
            </p:nvSpPr>
            <p:spPr bwMode="auto">
              <a:xfrm>
                <a:off x="2979" y="346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8" name="Oval 4356"/>
              <p:cNvSpPr>
                <a:spLocks noChangeArrowheads="1"/>
              </p:cNvSpPr>
              <p:nvPr/>
            </p:nvSpPr>
            <p:spPr bwMode="auto">
              <a:xfrm>
                <a:off x="2979" y="346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9" name="Oval 4357"/>
              <p:cNvSpPr>
                <a:spLocks noChangeArrowheads="1"/>
              </p:cNvSpPr>
              <p:nvPr/>
            </p:nvSpPr>
            <p:spPr bwMode="auto">
              <a:xfrm>
                <a:off x="4322" y="286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0" name="Oval 4358"/>
              <p:cNvSpPr>
                <a:spLocks noChangeArrowheads="1"/>
              </p:cNvSpPr>
              <p:nvPr/>
            </p:nvSpPr>
            <p:spPr bwMode="auto">
              <a:xfrm>
                <a:off x="4322" y="286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1" name="Oval 4359"/>
              <p:cNvSpPr>
                <a:spLocks noChangeArrowheads="1"/>
              </p:cNvSpPr>
              <p:nvPr/>
            </p:nvSpPr>
            <p:spPr bwMode="auto">
              <a:xfrm>
                <a:off x="3198" y="3280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2" name="Oval 4360"/>
              <p:cNvSpPr>
                <a:spLocks noChangeArrowheads="1"/>
              </p:cNvSpPr>
              <p:nvPr/>
            </p:nvSpPr>
            <p:spPr bwMode="auto">
              <a:xfrm>
                <a:off x="3198" y="3280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3" name="Oval 4361"/>
              <p:cNvSpPr>
                <a:spLocks noChangeArrowheads="1"/>
              </p:cNvSpPr>
              <p:nvPr/>
            </p:nvSpPr>
            <p:spPr bwMode="auto">
              <a:xfrm>
                <a:off x="3186" y="30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4" name="Oval 4362"/>
              <p:cNvSpPr>
                <a:spLocks noChangeArrowheads="1"/>
              </p:cNvSpPr>
              <p:nvPr/>
            </p:nvSpPr>
            <p:spPr bwMode="auto">
              <a:xfrm>
                <a:off x="3186" y="30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5" name="Oval 4363"/>
              <p:cNvSpPr>
                <a:spLocks noChangeArrowheads="1"/>
              </p:cNvSpPr>
              <p:nvPr/>
            </p:nvSpPr>
            <p:spPr bwMode="auto">
              <a:xfrm>
                <a:off x="3347" y="30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6" name="Oval 4364"/>
              <p:cNvSpPr>
                <a:spLocks noChangeArrowheads="1"/>
              </p:cNvSpPr>
              <p:nvPr/>
            </p:nvSpPr>
            <p:spPr bwMode="auto">
              <a:xfrm>
                <a:off x="3347" y="301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7" name="Oval 4365"/>
              <p:cNvSpPr>
                <a:spLocks noChangeArrowheads="1"/>
              </p:cNvSpPr>
              <p:nvPr/>
            </p:nvSpPr>
            <p:spPr bwMode="auto">
              <a:xfrm>
                <a:off x="3404" y="315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8" name="Oval 4366"/>
              <p:cNvSpPr>
                <a:spLocks noChangeArrowheads="1"/>
              </p:cNvSpPr>
              <p:nvPr/>
            </p:nvSpPr>
            <p:spPr bwMode="auto">
              <a:xfrm>
                <a:off x="3404" y="315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9" name="Oval 4367"/>
              <p:cNvSpPr>
                <a:spLocks noChangeArrowheads="1"/>
              </p:cNvSpPr>
              <p:nvPr/>
            </p:nvSpPr>
            <p:spPr bwMode="auto">
              <a:xfrm>
                <a:off x="4328" y="290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0" name="Oval 4368"/>
              <p:cNvSpPr>
                <a:spLocks noChangeArrowheads="1"/>
              </p:cNvSpPr>
              <p:nvPr/>
            </p:nvSpPr>
            <p:spPr bwMode="auto">
              <a:xfrm>
                <a:off x="4328" y="290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1" name="Oval 4369"/>
              <p:cNvSpPr>
                <a:spLocks noChangeArrowheads="1"/>
              </p:cNvSpPr>
              <p:nvPr/>
            </p:nvSpPr>
            <p:spPr bwMode="auto">
              <a:xfrm>
                <a:off x="4207" y="292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2" name="Oval 4370"/>
              <p:cNvSpPr>
                <a:spLocks noChangeArrowheads="1"/>
              </p:cNvSpPr>
              <p:nvPr/>
            </p:nvSpPr>
            <p:spPr bwMode="auto">
              <a:xfrm>
                <a:off x="4207" y="292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3" name="Oval 4371"/>
              <p:cNvSpPr>
                <a:spLocks noChangeArrowheads="1"/>
              </p:cNvSpPr>
              <p:nvPr/>
            </p:nvSpPr>
            <p:spPr bwMode="auto">
              <a:xfrm>
                <a:off x="4022" y="324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4" name="Oval 4372"/>
              <p:cNvSpPr>
                <a:spLocks noChangeArrowheads="1"/>
              </p:cNvSpPr>
              <p:nvPr/>
            </p:nvSpPr>
            <p:spPr bwMode="auto">
              <a:xfrm>
                <a:off x="4022" y="324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5" name="Oval 4373"/>
              <p:cNvSpPr>
                <a:spLocks noChangeArrowheads="1"/>
              </p:cNvSpPr>
              <p:nvPr/>
            </p:nvSpPr>
            <p:spPr bwMode="auto">
              <a:xfrm>
                <a:off x="3941" y="242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6" name="Oval 4374"/>
              <p:cNvSpPr>
                <a:spLocks noChangeArrowheads="1"/>
              </p:cNvSpPr>
              <p:nvPr/>
            </p:nvSpPr>
            <p:spPr bwMode="auto">
              <a:xfrm>
                <a:off x="3941" y="242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7" name="Oval 4375"/>
              <p:cNvSpPr>
                <a:spLocks noChangeArrowheads="1"/>
              </p:cNvSpPr>
              <p:nvPr/>
            </p:nvSpPr>
            <p:spPr bwMode="auto">
              <a:xfrm>
                <a:off x="2918" y="207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8" name="Oval 4376"/>
              <p:cNvSpPr>
                <a:spLocks noChangeArrowheads="1"/>
              </p:cNvSpPr>
              <p:nvPr/>
            </p:nvSpPr>
            <p:spPr bwMode="auto">
              <a:xfrm>
                <a:off x="2917" y="207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9" name="Oval 4377"/>
              <p:cNvSpPr>
                <a:spLocks noChangeArrowheads="1"/>
              </p:cNvSpPr>
              <p:nvPr/>
            </p:nvSpPr>
            <p:spPr bwMode="auto">
              <a:xfrm>
                <a:off x="2950" y="284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0" name="Oval 4378"/>
              <p:cNvSpPr>
                <a:spLocks noChangeArrowheads="1"/>
              </p:cNvSpPr>
              <p:nvPr/>
            </p:nvSpPr>
            <p:spPr bwMode="auto">
              <a:xfrm>
                <a:off x="2950" y="284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1" name="Oval 4379"/>
              <p:cNvSpPr>
                <a:spLocks noChangeArrowheads="1"/>
              </p:cNvSpPr>
              <p:nvPr/>
            </p:nvSpPr>
            <p:spPr bwMode="auto">
              <a:xfrm>
                <a:off x="3147" y="293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2" name="Oval 4380"/>
              <p:cNvSpPr>
                <a:spLocks noChangeArrowheads="1"/>
              </p:cNvSpPr>
              <p:nvPr/>
            </p:nvSpPr>
            <p:spPr bwMode="auto">
              <a:xfrm>
                <a:off x="3147" y="293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3" name="Oval 4381"/>
              <p:cNvSpPr>
                <a:spLocks noChangeArrowheads="1"/>
              </p:cNvSpPr>
              <p:nvPr/>
            </p:nvSpPr>
            <p:spPr bwMode="auto">
              <a:xfrm>
                <a:off x="3208" y="320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4" name="Oval 4382"/>
              <p:cNvSpPr>
                <a:spLocks noChangeArrowheads="1"/>
              </p:cNvSpPr>
              <p:nvPr/>
            </p:nvSpPr>
            <p:spPr bwMode="auto">
              <a:xfrm>
                <a:off x="3208" y="320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5" name="Oval 4383"/>
              <p:cNvSpPr>
                <a:spLocks noChangeArrowheads="1"/>
              </p:cNvSpPr>
              <p:nvPr/>
            </p:nvSpPr>
            <p:spPr bwMode="auto">
              <a:xfrm>
                <a:off x="4029" y="336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6" name="Oval 4384"/>
              <p:cNvSpPr>
                <a:spLocks noChangeArrowheads="1"/>
              </p:cNvSpPr>
              <p:nvPr/>
            </p:nvSpPr>
            <p:spPr bwMode="auto">
              <a:xfrm>
                <a:off x="4029" y="336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7" name="Oval 4385"/>
              <p:cNvSpPr>
                <a:spLocks noChangeArrowheads="1"/>
              </p:cNvSpPr>
              <p:nvPr/>
            </p:nvSpPr>
            <p:spPr bwMode="auto">
              <a:xfrm>
                <a:off x="2985" y="307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8" name="Oval 4386"/>
              <p:cNvSpPr>
                <a:spLocks noChangeArrowheads="1"/>
              </p:cNvSpPr>
              <p:nvPr/>
            </p:nvSpPr>
            <p:spPr bwMode="auto">
              <a:xfrm>
                <a:off x="2985" y="307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9" name="Oval 4387"/>
              <p:cNvSpPr>
                <a:spLocks noChangeArrowheads="1"/>
              </p:cNvSpPr>
              <p:nvPr/>
            </p:nvSpPr>
            <p:spPr bwMode="auto">
              <a:xfrm>
                <a:off x="4379" y="279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0" name="Oval 4388"/>
              <p:cNvSpPr>
                <a:spLocks noChangeArrowheads="1"/>
              </p:cNvSpPr>
              <p:nvPr/>
            </p:nvSpPr>
            <p:spPr bwMode="auto">
              <a:xfrm>
                <a:off x="4379" y="279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1" name="Oval 4389"/>
              <p:cNvSpPr>
                <a:spLocks noChangeArrowheads="1"/>
              </p:cNvSpPr>
              <p:nvPr/>
            </p:nvSpPr>
            <p:spPr bwMode="auto">
              <a:xfrm>
                <a:off x="4221" y="267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2" name="Oval 4390"/>
              <p:cNvSpPr>
                <a:spLocks noChangeArrowheads="1"/>
              </p:cNvSpPr>
              <p:nvPr/>
            </p:nvSpPr>
            <p:spPr bwMode="auto">
              <a:xfrm>
                <a:off x="4221" y="267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3" name="Oval 4391"/>
              <p:cNvSpPr>
                <a:spLocks noChangeArrowheads="1"/>
              </p:cNvSpPr>
              <p:nvPr/>
            </p:nvSpPr>
            <p:spPr bwMode="auto">
              <a:xfrm>
                <a:off x="3182" y="31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4" name="Oval 4392"/>
              <p:cNvSpPr>
                <a:spLocks noChangeArrowheads="1"/>
              </p:cNvSpPr>
              <p:nvPr/>
            </p:nvSpPr>
            <p:spPr bwMode="auto">
              <a:xfrm>
                <a:off x="3181" y="3153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5" name="Oval 4393"/>
              <p:cNvSpPr>
                <a:spLocks noChangeArrowheads="1"/>
              </p:cNvSpPr>
              <p:nvPr/>
            </p:nvSpPr>
            <p:spPr bwMode="auto">
              <a:xfrm>
                <a:off x="3263" y="288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6" name="Oval 4394"/>
              <p:cNvSpPr>
                <a:spLocks noChangeArrowheads="1"/>
              </p:cNvSpPr>
              <p:nvPr/>
            </p:nvSpPr>
            <p:spPr bwMode="auto">
              <a:xfrm>
                <a:off x="3263" y="288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7" name="Oval 4395"/>
              <p:cNvSpPr>
                <a:spLocks noChangeArrowheads="1"/>
              </p:cNvSpPr>
              <p:nvPr/>
            </p:nvSpPr>
            <p:spPr bwMode="auto">
              <a:xfrm>
                <a:off x="3742" y="302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8" name="Oval 4396"/>
              <p:cNvSpPr>
                <a:spLocks noChangeArrowheads="1"/>
              </p:cNvSpPr>
              <p:nvPr/>
            </p:nvSpPr>
            <p:spPr bwMode="auto">
              <a:xfrm>
                <a:off x="3742" y="302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9" name="Oval 4397"/>
              <p:cNvSpPr>
                <a:spLocks noChangeArrowheads="1"/>
              </p:cNvSpPr>
              <p:nvPr/>
            </p:nvSpPr>
            <p:spPr bwMode="auto">
              <a:xfrm>
                <a:off x="3994" y="32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0" name="Oval 4398"/>
              <p:cNvSpPr>
                <a:spLocks noChangeArrowheads="1"/>
              </p:cNvSpPr>
              <p:nvPr/>
            </p:nvSpPr>
            <p:spPr bwMode="auto">
              <a:xfrm>
                <a:off x="3993" y="326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1" name="Oval 4399"/>
              <p:cNvSpPr>
                <a:spLocks noChangeArrowheads="1"/>
              </p:cNvSpPr>
              <p:nvPr/>
            </p:nvSpPr>
            <p:spPr bwMode="auto">
              <a:xfrm>
                <a:off x="2921" y="218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2" name="Oval 4400"/>
              <p:cNvSpPr>
                <a:spLocks noChangeArrowheads="1"/>
              </p:cNvSpPr>
              <p:nvPr/>
            </p:nvSpPr>
            <p:spPr bwMode="auto">
              <a:xfrm>
                <a:off x="2921" y="218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3" name="Oval 4401"/>
              <p:cNvSpPr>
                <a:spLocks noChangeArrowheads="1"/>
              </p:cNvSpPr>
              <p:nvPr/>
            </p:nvSpPr>
            <p:spPr bwMode="auto">
              <a:xfrm>
                <a:off x="3200" y="349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4" name="Oval 4402"/>
              <p:cNvSpPr>
                <a:spLocks noChangeArrowheads="1"/>
              </p:cNvSpPr>
              <p:nvPr/>
            </p:nvSpPr>
            <p:spPr bwMode="auto">
              <a:xfrm>
                <a:off x="3200" y="349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5" name="Oval 4403"/>
              <p:cNvSpPr>
                <a:spLocks noChangeArrowheads="1"/>
              </p:cNvSpPr>
              <p:nvPr/>
            </p:nvSpPr>
            <p:spPr bwMode="auto">
              <a:xfrm>
                <a:off x="3179" y="372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6" name="Oval 4404"/>
              <p:cNvSpPr>
                <a:spLocks noChangeArrowheads="1"/>
              </p:cNvSpPr>
              <p:nvPr/>
            </p:nvSpPr>
            <p:spPr bwMode="auto">
              <a:xfrm>
                <a:off x="3179" y="372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7" name="Oval 4405"/>
              <p:cNvSpPr>
                <a:spLocks noChangeArrowheads="1"/>
              </p:cNvSpPr>
              <p:nvPr/>
            </p:nvSpPr>
            <p:spPr bwMode="auto">
              <a:xfrm>
                <a:off x="3950" y="338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8" name="Oval 4406"/>
              <p:cNvSpPr>
                <a:spLocks noChangeArrowheads="1"/>
              </p:cNvSpPr>
              <p:nvPr/>
            </p:nvSpPr>
            <p:spPr bwMode="auto">
              <a:xfrm>
                <a:off x="3950" y="338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9" name="Oval 4407"/>
              <p:cNvSpPr>
                <a:spLocks noChangeArrowheads="1"/>
              </p:cNvSpPr>
              <p:nvPr/>
            </p:nvSpPr>
            <p:spPr bwMode="auto">
              <a:xfrm>
                <a:off x="3687" y="304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0" name="Oval 4408"/>
              <p:cNvSpPr>
                <a:spLocks noChangeArrowheads="1"/>
              </p:cNvSpPr>
              <p:nvPr/>
            </p:nvSpPr>
            <p:spPr bwMode="auto">
              <a:xfrm>
                <a:off x="3687" y="304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1" name="Oval 4409"/>
              <p:cNvSpPr>
                <a:spLocks noChangeArrowheads="1"/>
              </p:cNvSpPr>
              <p:nvPr/>
            </p:nvSpPr>
            <p:spPr bwMode="auto">
              <a:xfrm>
                <a:off x="3982" y="335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2" name="Oval 4410"/>
              <p:cNvSpPr>
                <a:spLocks noChangeArrowheads="1"/>
              </p:cNvSpPr>
              <p:nvPr/>
            </p:nvSpPr>
            <p:spPr bwMode="auto">
              <a:xfrm>
                <a:off x="3982" y="335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3" name="Oval 4411"/>
              <p:cNvSpPr>
                <a:spLocks noChangeArrowheads="1"/>
              </p:cNvSpPr>
              <p:nvPr/>
            </p:nvSpPr>
            <p:spPr bwMode="auto">
              <a:xfrm>
                <a:off x="3911" y="246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4" name="Oval 4412"/>
              <p:cNvSpPr>
                <a:spLocks noChangeArrowheads="1"/>
              </p:cNvSpPr>
              <p:nvPr/>
            </p:nvSpPr>
            <p:spPr bwMode="auto">
              <a:xfrm>
                <a:off x="3911" y="246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5" name="Oval 4413"/>
              <p:cNvSpPr>
                <a:spLocks noChangeArrowheads="1"/>
              </p:cNvSpPr>
              <p:nvPr/>
            </p:nvSpPr>
            <p:spPr bwMode="auto">
              <a:xfrm>
                <a:off x="3024" y="321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6" name="Oval 4414"/>
              <p:cNvSpPr>
                <a:spLocks noChangeArrowheads="1"/>
              </p:cNvSpPr>
              <p:nvPr/>
            </p:nvSpPr>
            <p:spPr bwMode="auto">
              <a:xfrm>
                <a:off x="3024" y="321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7" name="Oval 4415"/>
              <p:cNvSpPr>
                <a:spLocks noChangeArrowheads="1"/>
              </p:cNvSpPr>
              <p:nvPr/>
            </p:nvSpPr>
            <p:spPr bwMode="auto">
              <a:xfrm>
                <a:off x="3302" y="286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8" name="Oval 4416"/>
              <p:cNvSpPr>
                <a:spLocks noChangeArrowheads="1"/>
              </p:cNvSpPr>
              <p:nvPr/>
            </p:nvSpPr>
            <p:spPr bwMode="auto">
              <a:xfrm>
                <a:off x="3302" y="286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9" name="Oval 4417"/>
              <p:cNvSpPr>
                <a:spLocks noChangeArrowheads="1"/>
              </p:cNvSpPr>
              <p:nvPr/>
            </p:nvSpPr>
            <p:spPr bwMode="auto">
              <a:xfrm>
                <a:off x="4418" y="287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0" name="Oval 4418"/>
              <p:cNvSpPr>
                <a:spLocks noChangeArrowheads="1"/>
              </p:cNvSpPr>
              <p:nvPr/>
            </p:nvSpPr>
            <p:spPr bwMode="auto">
              <a:xfrm>
                <a:off x="4418" y="287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1" name="Oval 4419"/>
              <p:cNvSpPr>
                <a:spLocks noChangeArrowheads="1"/>
              </p:cNvSpPr>
              <p:nvPr/>
            </p:nvSpPr>
            <p:spPr bwMode="auto">
              <a:xfrm>
                <a:off x="3892" y="332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2" name="Oval 4420"/>
              <p:cNvSpPr>
                <a:spLocks noChangeArrowheads="1"/>
              </p:cNvSpPr>
              <p:nvPr/>
            </p:nvSpPr>
            <p:spPr bwMode="auto">
              <a:xfrm>
                <a:off x="3892" y="332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3" name="Oval 4421"/>
              <p:cNvSpPr>
                <a:spLocks noChangeArrowheads="1"/>
              </p:cNvSpPr>
              <p:nvPr/>
            </p:nvSpPr>
            <p:spPr bwMode="auto">
              <a:xfrm>
                <a:off x="4021" y="336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4" name="Oval 4422"/>
              <p:cNvSpPr>
                <a:spLocks noChangeArrowheads="1"/>
              </p:cNvSpPr>
              <p:nvPr/>
            </p:nvSpPr>
            <p:spPr bwMode="auto">
              <a:xfrm>
                <a:off x="4021" y="336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5" name="Oval 4423"/>
              <p:cNvSpPr>
                <a:spLocks noChangeArrowheads="1"/>
              </p:cNvSpPr>
              <p:nvPr/>
            </p:nvSpPr>
            <p:spPr bwMode="auto">
              <a:xfrm>
                <a:off x="3214" y="261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6" name="Oval 4424"/>
              <p:cNvSpPr>
                <a:spLocks noChangeArrowheads="1"/>
              </p:cNvSpPr>
              <p:nvPr/>
            </p:nvSpPr>
            <p:spPr bwMode="auto">
              <a:xfrm>
                <a:off x="3214" y="261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7" name="Oval 4425"/>
              <p:cNvSpPr>
                <a:spLocks noChangeArrowheads="1"/>
              </p:cNvSpPr>
              <p:nvPr/>
            </p:nvSpPr>
            <p:spPr bwMode="auto">
              <a:xfrm>
                <a:off x="3163" y="284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9" name="Group 4627"/>
            <p:cNvGrpSpPr>
              <a:grpSpLocks/>
            </p:cNvGrpSpPr>
            <p:nvPr/>
          </p:nvGrpSpPr>
          <p:grpSpPr bwMode="auto">
            <a:xfrm>
              <a:off x="2906" y="2033"/>
              <a:ext cx="1573" cy="1761"/>
              <a:chOff x="2906" y="2033"/>
              <a:chExt cx="1573" cy="1761"/>
            </a:xfrm>
            <a:grpFill/>
          </p:grpSpPr>
          <p:sp>
            <p:nvSpPr>
              <p:cNvPr id="5298" name="Oval 4427"/>
              <p:cNvSpPr>
                <a:spLocks noChangeArrowheads="1"/>
              </p:cNvSpPr>
              <p:nvPr/>
            </p:nvSpPr>
            <p:spPr bwMode="auto">
              <a:xfrm>
                <a:off x="3163" y="284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9" name="Oval 4428"/>
              <p:cNvSpPr>
                <a:spLocks noChangeArrowheads="1"/>
              </p:cNvSpPr>
              <p:nvPr/>
            </p:nvSpPr>
            <p:spPr bwMode="auto">
              <a:xfrm>
                <a:off x="3417" y="293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0" name="Oval 4429"/>
              <p:cNvSpPr>
                <a:spLocks noChangeArrowheads="1"/>
              </p:cNvSpPr>
              <p:nvPr/>
            </p:nvSpPr>
            <p:spPr bwMode="auto">
              <a:xfrm>
                <a:off x="3417" y="293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1" name="Oval 4430"/>
              <p:cNvSpPr>
                <a:spLocks noChangeArrowheads="1"/>
              </p:cNvSpPr>
              <p:nvPr/>
            </p:nvSpPr>
            <p:spPr bwMode="auto">
              <a:xfrm>
                <a:off x="2963" y="300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2" name="Oval 4431"/>
              <p:cNvSpPr>
                <a:spLocks noChangeArrowheads="1"/>
              </p:cNvSpPr>
              <p:nvPr/>
            </p:nvSpPr>
            <p:spPr bwMode="auto">
              <a:xfrm>
                <a:off x="2963" y="300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3" name="Oval 4432"/>
              <p:cNvSpPr>
                <a:spLocks noChangeArrowheads="1"/>
              </p:cNvSpPr>
              <p:nvPr/>
            </p:nvSpPr>
            <p:spPr bwMode="auto">
              <a:xfrm>
                <a:off x="4018" y="330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4" name="Oval 4433"/>
              <p:cNvSpPr>
                <a:spLocks noChangeArrowheads="1"/>
              </p:cNvSpPr>
              <p:nvPr/>
            </p:nvSpPr>
            <p:spPr bwMode="auto">
              <a:xfrm>
                <a:off x="4018" y="330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5" name="Oval 4434"/>
              <p:cNvSpPr>
                <a:spLocks noChangeArrowheads="1"/>
              </p:cNvSpPr>
              <p:nvPr/>
            </p:nvSpPr>
            <p:spPr bwMode="auto">
              <a:xfrm>
                <a:off x="4240" y="285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6" name="Oval 4435"/>
              <p:cNvSpPr>
                <a:spLocks noChangeArrowheads="1"/>
              </p:cNvSpPr>
              <p:nvPr/>
            </p:nvSpPr>
            <p:spPr bwMode="auto">
              <a:xfrm>
                <a:off x="4240" y="285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7" name="Oval 4436"/>
              <p:cNvSpPr>
                <a:spLocks noChangeArrowheads="1"/>
              </p:cNvSpPr>
              <p:nvPr/>
            </p:nvSpPr>
            <p:spPr bwMode="auto">
              <a:xfrm>
                <a:off x="3919" y="333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8" name="Oval 4437"/>
              <p:cNvSpPr>
                <a:spLocks noChangeArrowheads="1"/>
              </p:cNvSpPr>
              <p:nvPr/>
            </p:nvSpPr>
            <p:spPr bwMode="auto">
              <a:xfrm>
                <a:off x="3919" y="333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9" name="Oval 4438"/>
              <p:cNvSpPr>
                <a:spLocks noChangeArrowheads="1"/>
              </p:cNvSpPr>
              <p:nvPr/>
            </p:nvSpPr>
            <p:spPr bwMode="auto">
              <a:xfrm>
                <a:off x="3246" y="268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0" name="Oval 4439"/>
              <p:cNvSpPr>
                <a:spLocks noChangeArrowheads="1"/>
              </p:cNvSpPr>
              <p:nvPr/>
            </p:nvSpPr>
            <p:spPr bwMode="auto">
              <a:xfrm>
                <a:off x="3246" y="268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1" name="Oval 4440"/>
              <p:cNvSpPr>
                <a:spLocks noChangeArrowheads="1"/>
              </p:cNvSpPr>
              <p:nvPr/>
            </p:nvSpPr>
            <p:spPr bwMode="auto">
              <a:xfrm>
                <a:off x="3410" y="337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2" name="Oval 4441"/>
              <p:cNvSpPr>
                <a:spLocks noChangeArrowheads="1"/>
              </p:cNvSpPr>
              <p:nvPr/>
            </p:nvSpPr>
            <p:spPr bwMode="auto">
              <a:xfrm>
                <a:off x="3410" y="337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3" name="Oval 4442"/>
              <p:cNvSpPr>
                <a:spLocks noChangeArrowheads="1"/>
              </p:cNvSpPr>
              <p:nvPr/>
            </p:nvSpPr>
            <p:spPr bwMode="auto">
              <a:xfrm>
                <a:off x="4065" y="253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4" name="Oval 4443"/>
              <p:cNvSpPr>
                <a:spLocks noChangeArrowheads="1"/>
              </p:cNvSpPr>
              <p:nvPr/>
            </p:nvSpPr>
            <p:spPr bwMode="auto">
              <a:xfrm>
                <a:off x="4065" y="253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5" name="Oval 4444"/>
              <p:cNvSpPr>
                <a:spLocks noChangeArrowheads="1"/>
              </p:cNvSpPr>
              <p:nvPr/>
            </p:nvSpPr>
            <p:spPr bwMode="auto">
              <a:xfrm>
                <a:off x="3937" y="262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6" name="Oval 4445"/>
              <p:cNvSpPr>
                <a:spLocks noChangeArrowheads="1"/>
              </p:cNvSpPr>
              <p:nvPr/>
            </p:nvSpPr>
            <p:spPr bwMode="auto">
              <a:xfrm>
                <a:off x="3937" y="262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7" name="Oval 4446"/>
              <p:cNvSpPr>
                <a:spLocks noChangeArrowheads="1"/>
              </p:cNvSpPr>
              <p:nvPr/>
            </p:nvSpPr>
            <p:spPr bwMode="auto">
              <a:xfrm>
                <a:off x="3265" y="235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8" name="Oval 4447"/>
              <p:cNvSpPr>
                <a:spLocks noChangeArrowheads="1"/>
              </p:cNvSpPr>
              <p:nvPr/>
            </p:nvSpPr>
            <p:spPr bwMode="auto">
              <a:xfrm>
                <a:off x="3265" y="235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9" name="Oval 4448"/>
              <p:cNvSpPr>
                <a:spLocks noChangeArrowheads="1"/>
              </p:cNvSpPr>
              <p:nvPr/>
            </p:nvSpPr>
            <p:spPr bwMode="auto">
              <a:xfrm>
                <a:off x="3378" y="239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0" name="Oval 4449"/>
              <p:cNvSpPr>
                <a:spLocks noChangeArrowheads="1"/>
              </p:cNvSpPr>
              <p:nvPr/>
            </p:nvSpPr>
            <p:spPr bwMode="auto">
              <a:xfrm>
                <a:off x="3378" y="239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1" name="Oval 4450"/>
              <p:cNvSpPr>
                <a:spLocks noChangeArrowheads="1"/>
              </p:cNvSpPr>
              <p:nvPr/>
            </p:nvSpPr>
            <p:spPr bwMode="auto">
              <a:xfrm>
                <a:off x="3944" y="293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2" name="Oval 4451"/>
              <p:cNvSpPr>
                <a:spLocks noChangeArrowheads="1"/>
              </p:cNvSpPr>
              <p:nvPr/>
            </p:nvSpPr>
            <p:spPr bwMode="auto">
              <a:xfrm>
                <a:off x="3944" y="29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3" name="Oval 4452"/>
              <p:cNvSpPr>
                <a:spLocks noChangeArrowheads="1"/>
              </p:cNvSpPr>
              <p:nvPr/>
            </p:nvSpPr>
            <p:spPr bwMode="auto">
              <a:xfrm>
                <a:off x="3953" y="254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4" name="Oval 4453"/>
              <p:cNvSpPr>
                <a:spLocks noChangeArrowheads="1"/>
              </p:cNvSpPr>
              <p:nvPr/>
            </p:nvSpPr>
            <p:spPr bwMode="auto">
              <a:xfrm>
                <a:off x="3953" y="254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5" name="Oval 4454"/>
              <p:cNvSpPr>
                <a:spLocks noChangeArrowheads="1"/>
              </p:cNvSpPr>
              <p:nvPr/>
            </p:nvSpPr>
            <p:spPr bwMode="auto">
              <a:xfrm>
                <a:off x="3992" y="268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6" name="Oval 4455"/>
              <p:cNvSpPr>
                <a:spLocks noChangeArrowheads="1"/>
              </p:cNvSpPr>
              <p:nvPr/>
            </p:nvSpPr>
            <p:spPr bwMode="auto">
              <a:xfrm>
                <a:off x="3991" y="268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7" name="Oval 4456"/>
              <p:cNvSpPr>
                <a:spLocks noChangeArrowheads="1"/>
              </p:cNvSpPr>
              <p:nvPr/>
            </p:nvSpPr>
            <p:spPr bwMode="auto">
              <a:xfrm>
                <a:off x="3240" y="330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8" name="Oval 4457"/>
              <p:cNvSpPr>
                <a:spLocks noChangeArrowheads="1"/>
              </p:cNvSpPr>
              <p:nvPr/>
            </p:nvSpPr>
            <p:spPr bwMode="auto">
              <a:xfrm>
                <a:off x="3240" y="330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9" name="Oval 4458"/>
              <p:cNvSpPr>
                <a:spLocks noChangeArrowheads="1"/>
              </p:cNvSpPr>
              <p:nvPr/>
            </p:nvSpPr>
            <p:spPr bwMode="auto">
              <a:xfrm>
                <a:off x="3057" y="363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0" name="Oval 4459"/>
              <p:cNvSpPr>
                <a:spLocks noChangeArrowheads="1"/>
              </p:cNvSpPr>
              <p:nvPr/>
            </p:nvSpPr>
            <p:spPr bwMode="auto">
              <a:xfrm>
                <a:off x="3057" y="363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1" name="Oval 4460"/>
              <p:cNvSpPr>
                <a:spLocks noChangeArrowheads="1"/>
              </p:cNvSpPr>
              <p:nvPr/>
            </p:nvSpPr>
            <p:spPr bwMode="auto">
              <a:xfrm>
                <a:off x="4167" y="262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2" name="Oval 4461"/>
              <p:cNvSpPr>
                <a:spLocks noChangeArrowheads="1"/>
              </p:cNvSpPr>
              <p:nvPr/>
            </p:nvSpPr>
            <p:spPr bwMode="auto">
              <a:xfrm>
                <a:off x="4167" y="262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3" name="Oval 4462"/>
              <p:cNvSpPr>
                <a:spLocks noChangeArrowheads="1"/>
              </p:cNvSpPr>
              <p:nvPr/>
            </p:nvSpPr>
            <p:spPr bwMode="auto">
              <a:xfrm>
                <a:off x="3373" y="318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4" name="Oval 4463"/>
              <p:cNvSpPr>
                <a:spLocks noChangeArrowheads="1"/>
              </p:cNvSpPr>
              <p:nvPr/>
            </p:nvSpPr>
            <p:spPr bwMode="auto">
              <a:xfrm>
                <a:off x="3373" y="318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5" name="Oval 4464"/>
              <p:cNvSpPr>
                <a:spLocks noChangeArrowheads="1"/>
              </p:cNvSpPr>
              <p:nvPr/>
            </p:nvSpPr>
            <p:spPr bwMode="auto">
              <a:xfrm>
                <a:off x="3944" y="344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6" name="Oval 4465"/>
              <p:cNvSpPr>
                <a:spLocks noChangeArrowheads="1"/>
              </p:cNvSpPr>
              <p:nvPr/>
            </p:nvSpPr>
            <p:spPr bwMode="auto">
              <a:xfrm>
                <a:off x="3944" y="344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7" name="Oval 4466"/>
              <p:cNvSpPr>
                <a:spLocks noChangeArrowheads="1"/>
              </p:cNvSpPr>
              <p:nvPr/>
            </p:nvSpPr>
            <p:spPr bwMode="auto">
              <a:xfrm>
                <a:off x="3176" y="326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8" name="Oval 4467"/>
              <p:cNvSpPr>
                <a:spLocks noChangeArrowheads="1"/>
              </p:cNvSpPr>
              <p:nvPr/>
            </p:nvSpPr>
            <p:spPr bwMode="auto">
              <a:xfrm>
                <a:off x="3176" y="32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9" name="Oval 4468"/>
              <p:cNvSpPr>
                <a:spLocks noChangeArrowheads="1"/>
              </p:cNvSpPr>
              <p:nvPr/>
            </p:nvSpPr>
            <p:spPr bwMode="auto">
              <a:xfrm>
                <a:off x="4427" y="284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0" name="Oval 4469"/>
              <p:cNvSpPr>
                <a:spLocks noChangeArrowheads="1"/>
              </p:cNvSpPr>
              <p:nvPr/>
            </p:nvSpPr>
            <p:spPr bwMode="auto">
              <a:xfrm>
                <a:off x="4427" y="284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1" name="Oval 4470"/>
              <p:cNvSpPr>
                <a:spLocks noChangeArrowheads="1"/>
              </p:cNvSpPr>
              <p:nvPr/>
            </p:nvSpPr>
            <p:spPr bwMode="auto">
              <a:xfrm>
                <a:off x="4353" y="291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2" name="Oval 4471"/>
              <p:cNvSpPr>
                <a:spLocks noChangeArrowheads="1"/>
              </p:cNvSpPr>
              <p:nvPr/>
            </p:nvSpPr>
            <p:spPr bwMode="auto">
              <a:xfrm>
                <a:off x="4353" y="291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3" name="Oval 4472"/>
              <p:cNvSpPr>
                <a:spLocks noChangeArrowheads="1"/>
              </p:cNvSpPr>
              <p:nvPr/>
            </p:nvSpPr>
            <p:spPr bwMode="auto">
              <a:xfrm>
                <a:off x="3394" y="313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4" name="Oval 4473"/>
              <p:cNvSpPr>
                <a:spLocks noChangeArrowheads="1"/>
              </p:cNvSpPr>
              <p:nvPr/>
            </p:nvSpPr>
            <p:spPr bwMode="auto">
              <a:xfrm>
                <a:off x="3394" y="313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5" name="Oval 4474"/>
              <p:cNvSpPr>
                <a:spLocks noChangeArrowheads="1"/>
              </p:cNvSpPr>
              <p:nvPr/>
            </p:nvSpPr>
            <p:spPr bwMode="auto">
              <a:xfrm>
                <a:off x="3194" y="326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6" name="Oval 4475"/>
              <p:cNvSpPr>
                <a:spLocks noChangeArrowheads="1"/>
              </p:cNvSpPr>
              <p:nvPr/>
            </p:nvSpPr>
            <p:spPr bwMode="auto">
              <a:xfrm>
                <a:off x="3194" y="326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7" name="Oval 4476"/>
              <p:cNvSpPr>
                <a:spLocks noChangeArrowheads="1"/>
              </p:cNvSpPr>
              <p:nvPr/>
            </p:nvSpPr>
            <p:spPr bwMode="auto">
              <a:xfrm>
                <a:off x="3279" y="324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8" name="Oval 4477"/>
              <p:cNvSpPr>
                <a:spLocks noChangeArrowheads="1"/>
              </p:cNvSpPr>
              <p:nvPr/>
            </p:nvSpPr>
            <p:spPr bwMode="auto">
              <a:xfrm>
                <a:off x="3279" y="324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9" name="Oval 4478"/>
              <p:cNvSpPr>
                <a:spLocks noChangeArrowheads="1"/>
              </p:cNvSpPr>
              <p:nvPr/>
            </p:nvSpPr>
            <p:spPr bwMode="auto">
              <a:xfrm>
                <a:off x="3969" y="252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0" name="Oval 4479"/>
              <p:cNvSpPr>
                <a:spLocks noChangeArrowheads="1"/>
              </p:cNvSpPr>
              <p:nvPr/>
            </p:nvSpPr>
            <p:spPr bwMode="auto">
              <a:xfrm>
                <a:off x="3969" y="252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1" name="Oval 4480"/>
              <p:cNvSpPr>
                <a:spLocks noChangeArrowheads="1"/>
              </p:cNvSpPr>
              <p:nvPr/>
            </p:nvSpPr>
            <p:spPr bwMode="auto">
              <a:xfrm>
                <a:off x="3284" y="275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2" name="Oval 4481"/>
              <p:cNvSpPr>
                <a:spLocks noChangeArrowheads="1"/>
              </p:cNvSpPr>
              <p:nvPr/>
            </p:nvSpPr>
            <p:spPr bwMode="auto">
              <a:xfrm>
                <a:off x="3284" y="275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3" name="Oval 4482"/>
              <p:cNvSpPr>
                <a:spLocks noChangeArrowheads="1"/>
              </p:cNvSpPr>
              <p:nvPr/>
            </p:nvSpPr>
            <p:spPr bwMode="auto">
              <a:xfrm>
                <a:off x="3331" y="30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4" name="Oval 4483"/>
              <p:cNvSpPr>
                <a:spLocks noChangeArrowheads="1"/>
              </p:cNvSpPr>
              <p:nvPr/>
            </p:nvSpPr>
            <p:spPr bwMode="auto">
              <a:xfrm>
                <a:off x="3331" y="30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5" name="Oval 4484"/>
              <p:cNvSpPr>
                <a:spLocks noChangeArrowheads="1"/>
              </p:cNvSpPr>
              <p:nvPr/>
            </p:nvSpPr>
            <p:spPr bwMode="auto">
              <a:xfrm>
                <a:off x="3632" y="305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6" name="Oval 4485"/>
              <p:cNvSpPr>
                <a:spLocks noChangeArrowheads="1"/>
              </p:cNvSpPr>
              <p:nvPr/>
            </p:nvSpPr>
            <p:spPr bwMode="auto">
              <a:xfrm>
                <a:off x="3632" y="305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7" name="Oval 4486"/>
              <p:cNvSpPr>
                <a:spLocks noChangeArrowheads="1"/>
              </p:cNvSpPr>
              <p:nvPr/>
            </p:nvSpPr>
            <p:spPr bwMode="auto">
              <a:xfrm>
                <a:off x="3142" y="267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8" name="Oval 4487"/>
              <p:cNvSpPr>
                <a:spLocks noChangeArrowheads="1"/>
              </p:cNvSpPr>
              <p:nvPr/>
            </p:nvSpPr>
            <p:spPr bwMode="auto">
              <a:xfrm>
                <a:off x="3142" y="267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9" name="Oval 4488"/>
              <p:cNvSpPr>
                <a:spLocks noChangeArrowheads="1"/>
              </p:cNvSpPr>
              <p:nvPr/>
            </p:nvSpPr>
            <p:spPr bwMode="auto">
              <a:xfrm>
                <a:off x="3809" y="308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0" name="Oval 4489"/>
              <p:cNvSpPr>
                <a:spLocks noChangeArrowheads="1"/>
              </p:cNvSpPr>
              <p:nvPr/>
            </p:nvSpPr>
            <p:spPr bwMode="auto">
              <a:xfrm>
                <a:off x="3809" y="308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1" name="Oval 4490"/>
              <p:cNvSpPr>
                <a:spLocks noChangeArrowheads="1"/>
              </p:cNvSpPr>
              <p:nvPr/>
            </p:nvSpPr>
            <p:spPr bwMode="auto">
              <a:xfrm>
                <a:off x="3296" y="366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2" name="Oval 4491"/>
              <p:cNvSpPr>
                <a:spLocks noChangeArrowheads="1"/>
              </p:cNvSpPr>
              <p:nvPr/>
            </p:nvSpPr>
            <p:spPr bwMode="auto">
              <a:xfrm>
                <a:off x="3296" y="366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3" name="Oval 4492"/>
              <p:cNvSpPr>
                <a:spLocks noChangeArrowheads="1"/>
              </p:cNvSpPr>
              <p:nvPr/>
            </p:nvSpPr>
            <p:spPr bwMode="auto">
              <a:xfrm>
                <a:off x="3769" y="290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4" name="Oval 4493"/>
              <p:cNvSpPr>
                <a:spLocks noChangeArrowheads="1"/>
              </p:cNvSpPr>
              <p:nvPr/>
            </p:nvSpPr>
            <p:spPr bwMode="auto">
              <a:xfrm>
                <a:off x="3769" y="290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5" name="Oval 4494"/>
              <p:cNvSpPr>
                <a:spLocks noChangeArrowheads="1"/>
              </p:cNvSpPr>
              <p:nvPr/>
            </p:nvSpPr>
            <p:spPr bwMode="auto">
              <a:xfrm>
                <a:off x="3347" y="343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6" name="Oval 4495"/>
              <p:cNvSpPr>
                <a:spLocks noChangeArrowheads="1"/>
              </p:cNvSpPr>
              <p:nvPr/>
            </p:nvSpPr>
            <p:spPr bwMode="auto">
              <a:xfrm>
                <a:off x="3347" y="343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7" name="Oval 4496"/>
              <p:cNvSpPr>
                <a:spLocks noChangeArrowheads="1"/>
              </p:cNvSpPr>
              <p:nvPr/>
            </p:nvSpPr>
            <p:spPr bwMode="auto">
              <a:xfrm>
                <a:off x="4211" y="293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8" name="Oval 4497"/>
              <p:cNvSpPr>
                <a:spLocks noChangeArrowheads="1"/>
              </p:cNvSpPr>
              <p:nvPr/>
            </p:nvSpPr>
            <p:spPr bwMode="auto">
              <a:xfrm>
                <a:off x="4211" y="293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9" name="Oval 4498"/>
              <p:cNvSpPr>
                <a:spLocks noChangeArrowheads="1"/>
              </p:cNvSpPr>
              <p:nvPr/>
            </p:nvSpPr>
            <p:spPr bwMode="auto">
              <a:xfrm>
                <a:off x="2974" y="203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0" name="Oval 4499"/>
              <p:cNvSpPr>
                <a:spLocks noChangeArrowheads="1"/>
              </p:cNvSpPr>
              <p:nvPr/>
            </p:nvSpPr>
            <p:spPr bwMode="auto">
              <a:xfrm>
                <a:off x="2974" y="203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1" name="Oval 4500"/>
              <p:cNvSpPr>
                <a:spLocks noChangeArrowheads="1"/>
              </p:cNvSpPr>
              <p:nvPr/>
            </p:nvSpPr>
            <p:spPr bwMode="auto">
              <a:xfrm>
                <a:off x="3989" y="258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2" name="Oval 4501"/>
              <p:cNvSpPr>
                <a:spLocks noChangeArrowheads="1"/>
              </p:cNvSpPr>
              <p:nvPr/>
            </p:nvSpPr>
            <p:spPr bwMode="auto">
              <a:xfrm>
                <a:off x="3989" y="258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3" name="Oval 4502"/>
              <p:cNvSpPr>
                <a:spLocks noChangeArrowheads="1"/>
              </p:cNvSpPr>
              <p:nvPr/>
            </p:nvSpPr>
            <p:spPr bwMode="auto">
              <a:xfrm>
                <a:off x="3241" y="268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4" name="Oval 4503"/>
              <p:cNvSpPr>
                <a:spLocks noChangeArrowheads="1"/>
              </p:cNvSpPr>
              <p:nvPr/>
            </p:nvSpPr>
            <p:spPr bwMode="auto">
              <a:xfrm>
                <a:off x="3241" y="268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5" name="Oval 4504"/>
              <p:cNvSpPr>
                <a:spLocks noChangeArrowheads="1"/>
              </p:cNvSpPr>
              <p:nvPr/>
            </p:nvSpPr>
            <p:spPr bwMode="auto">
              <a:xfrm>
                <a:off x="3973" y="337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6" name="Oval 4505"/>
              <p:cNvSpPr>
                <a:spLocks noChangeArrowheads="1"/>
              </p:cNvSpPr>
              <p:nvPr/>
            </p:nvSpPr>
            <p:spPr bwMode="auto">
              <a:xfrm>
                <a:off x="3973" y="337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7" name="Oval 4506"/>
              <p:cNvSpPr>
                <a:spLocks noChangeArrowheads="1"/>
              </p:cNvSpPr>
              <p:nvPr/>
            </p:nvSpPr>
            <p:spPr bwMode="auto">
              <a:xfrm>
                <a:off x="3087" y="3621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8" name="Oval 4507"/>
              <p:cNvSpPr>
                <a:spLocks noChangeArrowheads="1"/>
              </p:cNvSpPr>
              <p:nvPr/>
            </p:nvSpPr>
            <p:spPr bwMode="auto">
              <a:xfrm>
                <a:off x="3087" y="3621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9" name="Oval 4508"/>
              <p:cNvSpPr>
                <a:spLocks noChangeArrowheads="1"/>
              </p:cNvSpPr>
              <p:nvPr/>
            </p:nvSpPr>
            <p:spPr bwMode="auto">
              <a:xfrm>
                <a:off x="3995" y="314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0" name="Oval 4509"/>
              <p:cNvSpPr>
                <a:spLocks noChangeArrowheads="1"/>
              </p:cNvSpPr>
              <p:nvPr/>
            </p:nvSpPr>
            <p:spPr bwMode="auto">
              <a:xfrm>
                <a:off x="3995" y="314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1" name="Oval 4510"/>
              <p:cNvSpPr>
                <a:spLocks noChangeArrowheads="1"/>
              </p:cNvSpPr>
              <p:nvPr/>
            </p:nvSpPr>
            <p:spPr bwMode="auto">
              <a:xfrm>
                <a:off x="3152" y="239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2" name="Oval 4511"/>
              <p:cNvSpPr>
                <a:spLocks noChangeArrowheads="1"/>
              </p:cNvSpPr>
              <p:nvPr/>
            </p:nvSpPr>
            <p:spPr bwMode="auto">
              <a:xfrm>
                <a:off x="3152" y="239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3" name="Oval 4512"/>
              <p:cNvSpPr>
                <a:spLocks noChangeArrowheads="1"/>
              </p:cNvSpPr>
              <p:nvPr/>
            </p:nvSpPr>
            <p:spPr bwMode="auto">
              <a:xfrm>
                <a:off x="4074" y="252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4" name="Oval 4513"/>
              <p:cNvSpPr>
                <a:spLocks noChangeArrowheads="1"/>
              </p:cNvSpPr>
              <p:nvPr/>
            </p:nvSpPr>
            <p:spPr bwMode="auto">
              <a:xfrm>
                <a:off x="4074" y="252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5" name="Oval 4514"/>
              <p:cNvSpPr>
                <a:spLocks noChangeArrowheads="1"/>
              </p:cNvSpPr>
              <p:nvPr/>
            </p:nvSpPr>
            <p:spPr bwMode="auto">
              <a:xfrm>
                <a:off x="3913" y="240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6" name="Oval 4515"/>
              <p:cNvSpPr>
                <a:spLocks noChangeArrowheads="1"/>
              </p:cNvSpPr>
              <p:nvPr/>
            </p:nvSpPr>
            <p:spPr bwMode="auto">
              <a:xfrm>
                <a:off x="3913" y="240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7" name="Oval 4516"/>
              <p:cNvSpPr>
                <a:spLocks noChangeArrowheads="1"/>
              </p:cNvSpPr>
              <p:nvPr/>
            </p:nvSpPr>
            <p:spPr bwMode="auto">
              <a:xfrm>
                <a:off x="4017" y="314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8" name="Oval 4517"/>
              <p:cNvSpPr>
                <a:spLocks noChangeArrowheads="1"/>
              </p:cNvSpPr>
              <p:nvPr/>
            </p:nvSpPr>
            <p:spPr bwMode="auto">
              <a:xfrm>
                <a:off x="4017" y="314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9" name="Oval 4518"/>
              <p:cNvSpPr>
                <a:spLocks noChangeArrowheads="1"/>
              </p:cNvSpPr>
              <p:nvPr/>
            </p:nvSpPr>
            <p:spPr bwMode="auto">
              <a:xfrm>
                <a:off x="2997" y="233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0" name="Oval 4519"/>
              <p:cNvSpPr>
                <a:spLocks noChangeArrowheads="1"/>
              </p:cNvSpPr>
              <p:nvPr/>
            </p:nvSpPr>
            <p:spPr bwMode="auto">
              <a:xfrm>
                <a:off x="2997" y="233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1" name="Oval 4520"/>
              <p:cNvSpPr>
                <a:spLocks noChangeArrowheads="1"/>
              </p:cNvSpPr>
              <p:nvPr/>
            </p:nvSpPr>
            <p:spPr bwMode="auto">
              <a:xfrm>
                <a:off x="3957" y="242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2" name="Oval 4521"/>
              <p:cNvSpPr>
                <a:spLocks noChangeArrowheads="1"/>
              </p:cNvSpPr>
              <p:nvPr/>
            </p:nvSpPr>
            <p:spPr bwMode="auto">
              <a:xfrm>
                <a:off x="3957" y="242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3" name="Oval 4522"/>
              <p:cNvSpPr>
                <a:spLocks noChangeArrowheads="1"/>
              </p:cNvSpPr>
              <p:nvPr/>
            </p:nvSpPr>
            <p:spPr bwMode="auto">
              <a:xfrm>
                <a:off x="4140" y="261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4" name="Oval 4523"/>
              <p:cNvSpPr>
                <a:spLocks noChangeArrowheads="1"/>
              </p:cNvSpPr>
              <p:nvPr/>
            </p:nvSpPr>
            <p:spPr bwMode="auto">
              <a:xfrm>
                <a:off x="4140" y="261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5" name="Oval 4524"/>
              <p:cNvSpPr>
                <a:spLocks noChangeArrowheads="1"/>
              </p:cNvSpPr>
              <p:nvPr/>
            </p:nvSpPr>
            <p:spPr bwMode="auto">
              <a:xfrm>
                <a:off x="3480" y="254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6" name="Oval 4525"/>
              <p:cNvSpPr>
                <a:spLocks noChangeArrowheads="1"/>
              </p:cNvSpPr>
              <p:nvPr/>
            </p:nvSpPr>
            <p:spPr bwMode="auto">
              <a:xfrm>
                <a:off x="3480" y="254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7" name="Oval 4526"/>
              <p:cNvSpPr>
                <a:spLocks noChangeArrowheads="1"/>
              </p:cNvSpPr>
              <p:nvPr/>
            </p:nvSpPr>
            <p:spPr bwMode="auto">
              <a:xfrm>
                <a:off x="3995" y="246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8" name="Oval 4527"/>
              <p:cNvSpPr>
                <a:spLocks noChangeArrowheads="1"/>
              </p:cNvSpPr>
              <p:nvPr/>
            </p:nvSpPr>
            <p:spPr bwMode="auto">
              <a:xfrm>
                <a:off x="3995" y="246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9" name="Oval 4528"/>
              <p:cNvSpPr>
                <a:spLocks noChangeArrowheads="1"/>
              </p:cNvSpPr>
              <p:nvPr/>
            </p:nvSpPr>
            <p:spPr bwMode="auto">
              <a:xfrm>
                <a:off x="4327" y="295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0" name="Oval 4529"/>
              <p:cNvSpPr>
                <a:spLocks noChangeArrowheads="1"/>
              </p:cNvSpPr>
              <p:nvPr/>
            </p:nvSpPr>
            <p:spPr bwMode="auto">
              <a:xfrm>
                <a:off x="4327" y="295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1" name="Oval 4530"/>
              <p:cNvSpPr>
                <a:spLocks noChangeArrowheads="1"/>
              </p:cNvSpPr>
              <p:nvPr/>
            </p:nvSpPr>
            <p:spPr bwMode="auto">
              <a:xfrm>
                <a:off x="3844" y="316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2" name="Oval 4531"/>
              <p:cNvSpPr>
                <a:spLocks noChangeArrowheads="1"/>
              </p:cNvSpPr>
              <p:nvPr/>
            </p:nvSpPr>
            <p:spPr bwMode="auto">
              <a:xfrm>
                <a:off x="3844" y="316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3" name="Oval 4532"/>
              <p:cNvSpPr>
                <a:spLocks noChangeArrowheads="1"/>
              </p:cNvSpPr>
              <p:nvPr/>
            </p:nvSpPr>
            <p:spPr bwMode="auto">
              <a:xfrm>
                <a:off x="3161" y="306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4" name="Oval 4533"/>
              <p:cNvSpPr>
                <a:spLocks noChangeArrowheads="1"/>
              </p:cNvSpPr>
              <p:nvPr/>
            </p:nvSpPr>
            <p:spPr bwMode="auto">
              <a:xfrm>
                <a:off x="3161" y="306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5" name="Oval 4534"/>
              <p:cNvSpPr>
                <a:spLocks noChangeArrowheads="1"/>
              </p:cNvSpPr>
              <p:nvPr/>
            </p:nvSpPr>
            <p:spPr bwMode="auto">
              <a:xfrm>
                <a:off x="4260" y="281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6" name="Oval 4535"/>
              <p:cNvSpPr>
                <a:spLocks noChangeArrowheads="1"/>
              </p:cNvSpPr>
              <p:nvPr/>
            </p:nvSpPr>
            <p:spPr bwMode="auto">
              <a:xfrm>
                <a:off x="4259" y="281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7" name="Oval 4536"/>
              <p:cNvSpPr>
                <a:spLocks noChangeArrowheads="1"/>
              </p:cNvSpPr>
              <p:nvPr/>
            </p:nvSpPr>
            <p:spPr bwMode="auto">
              <a:xfrm>
                <a:off x="3180" y="263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8" name="Oval 4537"/>
              <p:cNvSpPr>
                <a:spLocks noChangeArrowheads="1"/>
              </p:cNvSpPr>
              <p:nvPr/>
            </p:nvSpPr>
            <p:spPr bwMode="auto">
              <a:xfrm>
                <a:off x="3180" y="263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9" name="Oval 4538"/>
              <p:cNvSpPr>
                <a:spLocks noChangeArrowheads="1"/>
              </p:cNvSpPr>
              <p:nvPr/>
            </p:nvSpPr>
            <p:spPr bwMode="auto">
              <a:xfrm>
                <a:off x="3143" y="294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0" name="Oval 4539"/>
              <p:cNvSpPr>
                <a:spLocks noChangeArrowheads="1"/>
              </p:cNvSpPr>
              <p:nvPr/>
            </p:nvSpPr>
            <p:spPr bwMode="auto">
              <a:xfrm>
                <a:off x="3143" y="294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1" name="Oval 4540"/>
              <p:cNvSpPr>
                <a:spLocks noChangeArrowheads="1"/>
              </p:cNvSpPr>
              <p:nvPr/>
            </p:nvSpPr>
            <p:spPr bwMode="auto">
              <a:xfrm>
                <a:off x="4022" y="247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2" name="Oval 4541"/>
              <p:cNvSpPr>
                <a:spLocks noChangeArrowheads="1"/>
              </p:cNvSpPr>
              <p:nvPr/>
            </p:nvSpPr>
            <p:spPr bwMode="auto">
              <a:xfrm>
                <a:off x="4022" y="247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3" name="Oval 4542"/>
              <p:cNvSpPr>
                <a:spLocks noChangeArrowheads="1"/>
              </p:cNvSpPr>
              <p:nvPr/>
            </p:nvSpPr>
            <p:spPr bwMode="auto">
              <a:xfrm>
                <a:off x="3256" y="269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4" name="Oval 4543"/>
              <p:cNvSpPr>
                <a:spLocks noChangeArrowheads="1"/>
              </p:cNvSpPr>
              <p:nvPr/>
            </p:nvSpPr>
            <p:spPr bwMode="auto">
              <a:xfrm>
                <a:off x="3256" y="269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5" name="Oval 4544"/>
              <p:cNvSpPr>
                <a:spLocks noChangeArrowheads="1"/>
              </p:cNvSpPr>
              <p:nvPr/>
            </p:nvSpPr>
            <p:spPr bwMode="auto">
              <a:xfrm>
                <a:off x="3269" y="292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6" name="Oval 4545"/>
              <p:cNvSpPr>
                <a:spLocks noChangeArrowheads="1"/>
              </p:cNvSpPr>
              <p:nvPr/>
            </p:nvSpPr>
            <p:spPr bwMode="auto">
              <a:xfrm>
                <a:off x="3269" y="292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7" name="Oval 4546"/>
              <p:cNvSpPr>
                <a:spLocks noChangeArrowheads="1"/>
              </p:cNvSpPr>
              <p:nvPr/>
            </p:nvSpPr>
            <p:spPr bwMode="auto">
              <a:xfrm>
                <a:off x="3931" y="339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8" name="Oval 4547"/>
              <p:cNvSpPr>
                <a:spLocks noChangeArrowheads="1"/>
              </p:cNvSpPr>
              <p:nvPr/>
            </p:nvSpPr>
            <p:spPr bwMode="auto">
              <a:xfrm>
                <a:off x="3931" y="339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9" name="Oval 4548"/>
              <p:cNvSpPr>
                <a:spLocks noChangeArrowheads="1"/>
              </p:cNvSpPr>
              <p:nvPr/>
            </p:nvSpPr>
            <p:spPr bwMode="auto">
              <a:xfrm>
                <a:off x="4229" y="297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0" name="Oval 4549"/>
              <p:cNvSpPr>
                <a:spLocks noChangeArrowheads="1"/>
              </p:cNvSpPr>
              <p:nvPr/>
            </p:nvSpPr>
            <p:spPr bwMode="auto">
              <a:xfrm>
                <a:off x="4229" y="297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1" name="Oval 4550"/>
              <p:cNvSpPr>
                <a:spLocks noChangeArrowheads="1"/>
              </p:cNvSpPr>
              <p:nvPr/>
            </p:nvSpPr>
            <p:spPr bwMode="auto">
              <a:xfrm>
                <a:off x="4225" y="296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2" name="Oval 4551"/>
              <p:cNvSpPr>
                <a:spLocks noChangeArrowheads="1"/>
              </p:cNvSpPr>
              <p:nvPr/>
            </p:nvSpPr>
            <p:spPr bwMode="auto">
              <a:xfrm>
                <a:off x="4225" y="296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3" name="Oval 4552"/>
              <p:cNvSpPr>
                <a:spLocks noChangeArrowheads="1"/>
              </p:cNvSpPr>
              <p:nvPr/>
            </p:nvSpPr>
            <p:spPr bwMode="auto">
              <a:xfrm>
                <a:off x="3369" y="311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4" name="Oval 4553"/>
              <p:cNvSpPr>
                <a:spLocks noChangeArrowheads="1"/>
              </p:cNvSpPr>
              <p:nvPr/>
            </p:nvSpPr>
            <p:spPr bwMode="auto">
              <a:xfrm>
                <a:off x="3369" y="311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5" name="Oval 4554"/>
              <p:cNvSpPr>
                <a:spLocks noChangeArrowheads="1"/>
              </p:cNvSpPr>
              <p:nvPr/>
            </p:nvSpPr>
            <p:spPr bwMode="auto">
              <a:xfrm>
                <a:off x="3242" y="370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6" name="Oval 4555"/>
              <p:cNvSpPr>
                <a:spLocks noChangeArrowheads="1"/>
              </p:cNvSpPr>
              <p:nvPr/>
            </p:nvSpPr>
            <p:spPr bwMode="auto">
              <a:xfrm>
                <a:off x="3242" y="370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7" name="Oval 4556"/>
              <p:cNvSpPr>
                <a:spLocks noChangeArrowheads="1"/>
              </p:cNvSpPr>
              <p:nvPr/>
            </p:nvSpPr>
            <p:spPr bwMode="auto">
              <a:xfrm>
                <a:off x="2906" y="229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8" name="Oval 4557"/>
              <p:cNvSpPr>
                <a:spLocks noChangeArrowheads="1"/>
              </p:cNvSpPr>
              <p:nvPr/>
            </p:nvSpPr>
            <p:spPr bwMode="auto">
              <a:xfrm>
                <a:off x="2906" y="229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9" name="Oval 4558"/>
              <p:cNvSpPr>
                <a:spLocks noChangeArrowheads="1"/>
              </p:cNvSpPr>
              <p:nvPr/>
            </p:nvSpPr>
            <p:spPr bwMode="auto">
              <a:xfrm>
                <a:off x="3276" y="269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0" name="Oval 4559"/>
              <p:cNvSpPr>
                <a:spLocks noChangeArrowheads="1"/>
              </p:cNvSpPr>
              <p:nvPr/>
            </p:nvSpPr>
            <p:spPr bwMode="auto">
              <a:xfrm>
                <a:off x="3276" y="269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1" name="Oval 4560"/>
              <p:cNvSpPr>
                <a:spLocks noChangeArrowheads="1"/>
              </p:cNvSpPr>
              <p:nvPr/>
            </p:nvSpPr>
            <p:spPr bwMode="auto">
              <a:xfrm>
                <a:off x="3079" y="333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2" name="Oval 4561"/>
              <p:cNvSpPr>
                <a:spLocks noChangeArrowheads="1"/>
              </p:cNvSpPr>
              <p:nvPr/>
            </p:nvSpPr>
            <p:spPr bwMode="auto">
              <a:xfrm>
                <a:off x="3079" y="333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3" name="Oval 4562"/>
              <p:cNvSpPr>
                <a:spLocks noChangeArrowheads="1"/>
              </p:cNvSpPr>
              <p:nvPr/>
            </p:nvSpPr>
            <p:spPr bwMode="auto">
              <a:xfrm>
                <a:off x="3403" y="314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4" name="Oval 4563"/>
              <p:cNvSpPr>
                <a:spLocks noChangeArrowheads="1"/>
              </p:cNvSpPr>
              <p:nvPr/>
            </p:nvSpPr>
            <p:spPr bwMode="auto">
              <a:xfrm>
                <a:off x="3403" y="314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5" name="Oval 4564"/>
              <p:cNvSpPr>
                <a:spLocks noChangeArrowheads="1"/>
              </p:cNvSpPr>
              <p:nvPr/>
            </p:nvSpPr>
            <p:spPr bwMode="auto">
              <a:xfrm>
                <a:off x="3982" y="281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6" name="Oval 4565"/>
              <p:cNvSpPr>
                <a:spLocks noChangeArrowheads="1"/>
              </p:cNvSpPr>
              <p:nvPr/>
            </p:nvSpPr>
            <p:spPr bwMode="auto">
              <a:xfrm>
                <a:off x="3982" y="281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7" name="Oval 4566"/>
              <p:cNvSpPr>
                <a:spLocks noChangeArrowheads="1"/>
              </p:cNvSpPr>
              <p:nvPr/>
            </p:nvSpPr>
            <p:spPr bwMode="auto">
              <a:xfrm>
                <a:off x="3194" y="262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8" name="Oval 4567"/>
              <p:cNvSpPr>
                <a:spLocks noChangeArrowheads="1"/>
              </p:cNvSpPr>
              <p:nvPr/>
            </p:nvSpPr>
            <p:spPr bwMode="auto">
              <a:xfrm>
                <a:off x="3194" y="262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9" name="Oval 4568"/>
              <p:cNvSpPr>
                <a:spLocks noChangeArrowheads="1"/>
              </p:cNvSpPr>
              <p:nvPr/>
            </p:nvSpPr>
            <p:spPr bwMode="auto">
              <a:xfrm>
                <a:off x="3403" y="334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0" name="Oval 4569"/>
              <p:cNvSpPr>
                <a:spLocks noChangeArrowheads="1"/>
              </p:cNvSpPr>
              <p:nvPr/>
            </p:nvSpPr>
            <p:spPr bwMode="auto">
              <a:xfrm>
                <a:off x="3403" y="334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1" name="Oval 4570"/>
              <p:cNvSpPr>
                <a:spLocks noChangeArrowheads="1"/>
              </p:cNvSpPr>
              <p:nvPr/>
            </p:nvSpPr>
            <p:spPr bwMode="auto">
              <a:xfrm>
                <a:off x="4004" y="278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2" name="Oval 4571"/>
              <p:cNvSpPr>
                <a:spLocks noChangeArrowheads="1"/>
              </p:cNvSpPr>
              <p:nvPr/>
            </p:nvSpPr>
            <p:spPr bwMode="auto">
              <a:xfrm>
                <a:off x="4004" y="278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3" name="Oval 4572"/>
              <p:cNvSpPr>
                <a:spLocks noChangeArrowheads="1"/>
              </p:cNvSpPr>
              <p:nvPr/>
            </p:nvSpPr>
            <p:spPr bwMode="auto">
              <a:xfrm>
                <a:off x="3322" y="287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4" name="Oval 4573"/>
              <p:cNvSpPr>
                <a:spLocks noChangeArrowheads="1"/>
              </p:cNvSpPr>
              <p:nvPr/>
            </p:nvSpPr>
            <p:spPr bwMode="auto">
              <a:xfrm>
                <a:off x="3322" y="287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5" name="Oval 4574"/>
              <p:cNvSpPr>
                <a:spLocks noChangeArrowheads="1"/>
              </p:cNvSpPr>
              <p:nvPr/>
            </p:nvSpPr>
            <p:spPr bwMode="auto">
              <a:xfrm>
                <a:off x="3236" y="274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6" name="Oval 4575"/>
              <p:cNvSpPr>
                <a:spLocks noChangeArrowheads="1"/>
              </p:cNvSpPr>
              <p:nvPr/>
            </p:nvSpPr>
            <p:spPr bwMode="auto">
              <a:xfrm>
                <a:off x="3236" y="274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7" name="Oval 4576"/>
              <p:cNvSpPr>
                <a:spLocks noChangeArrowheads="1"/>
              </p:cNvSpPr>
              <p:nvPr/>
            </p:nvSpPr>
            <p:spPr bwMode="auto">
              <a:xfrm>
                <a:off x="3256" y="265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8" name="Oval 4577"/>
              <p:cNvSpPr>
                <a:spLocks noChangeArrowheads="1"/>
              </p:cNvSpPr>
              <p:nvPr/>
            </p:nvSpPr>
            <p:spPr bwMode="auto">
              <a:xfrm>
                <a:off x="3256" y="265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9" name="Oval 4578"/>
              <p:cNvSpPr>
                <a:spLocks noChangeArrowheads="1"/>
              </p:cNvSpPr>
              <p:nvPr/>
            </p:nvSpPr>
            <p:spPr bwMode="auto">
              <a:xfrm>
                <a:off x="3990" y="340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0" name="Oval 4579"/>
              <p:cNvSpPr>
                <a:spLocks noChangeArrowheads="1"/>
              </p:cNvSpPr>
              <p:nvPr/>
            </p:nvSpPr>
            <p:spPr bwMode="auto">
              <a:xfrm>
                <a:off x="3989" y="340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1" name="Oval 4580"/>
              <p:cNvSpPr>
                <a:spLocks noChangeArrowheads="1"/>
              </p:cNvSpPr>
              <p:nvPr/>
            </p:nvSpPr>
            <p:spPr bwMode="auto">
              <a:xfrm>
                <a:off x="4298" y="273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2" name="Oval 4581"/>
              <p:cNvSpPr>
                <a:spLocks noChangeArrowheads="1"/>
              </p:cNvSpPr>
              <p:nvPr/>
            </p:nvSpPr>
            <p:spPr bwMode="auto">
              <a:xfrm>
                <a:off x="4298" y="273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3" name="Oval 4582"/>
              <p:cNvSpPr>
                <a:spLocks noChangeArrowheads="1"/>
              </p:cNvSpPr>
              <p:nvPr/>
            </p:nvSpPr>
            <p:spPr bwMode="auto">
              <a:xfrm>
                <a:off x="3017" y="318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4" name="Oval 4583"/>
              <p:cNvSpPr>
                <a:spLocks noChangeArrowheads="1"/>
              </p:cNvSpPr>
              <p:nvPr/>
            </p:nvSpPr>
            <p:spPr bwMode="auto">
              <a:xfrm>
                <a:off x="3017" y="318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5" name="Oval 4584"/>
              <p:cNvSpPr>
                <a:spLocks noChangeArrowheads="1"/>
              </p:cNvSpPr>
              <p:nvPr/>
            </p:nvSpPr>
            <p:spPr bwMode="auto">
              <a:xfrm>
                <a:off x="3421" y="260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6" name="Oval 4585"/>
              <p:cNvSpPr>
                <a:spLocks noChangeArrowheads="1"/>
              </p:cNvSpPr>
              <p:nvPr/>
            </p:nvSpPr>
            <p:spPr bwMode="auto">
              <a:xfrm>
                <a:off x="3421" y="260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7" name="Oval 4586"/>
              <p:cNvSpPr>
                <a:spLocks noChangeArrowheads="1"/>
              </p:cNvSpPr>
              <p:nvPr/>
            </p:nvSpPr>
            <p:spPr bwMode="auto">
              <a:xfrm>
                <a:off x="3990" y="324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8" name="Oval 4587"/>
              <p:cNvSpPr>
                <a:spLocks noChangeArrowheads="1"/>
              </p:cNvSpPr>
              <p:nvPr/>
            </p:nvSpPr>
            <p:spPr bwMode="auto">
              <a:xfrm>
                <a:off x="3990" y="324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9" name="Oval 4588"/>
              <p:cNvSpPr>
                <a:spLocks noChangeArrowheads="1"/>
              </p:cNvSpPr>
              <p:nvPr/>
            </p:nvSpPr>
            <p:spPr bwMode="auto">
              <a:xfrm>
                <a:off x="3212" y="355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0" name="Oval 4589"/>
              <p:cNvSpPr>
                <a:spLocks noChangeArrowheads="1"/>
              </p:cNvSpPr>
              <p:nvPr/>
            </p:nvSpPr>
            <p:spPr bwMode="auto">
              <a:xfrm>
                <a:off x="3212" y="355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1" name="Oval 4590"/>
              <p:cNvSpPr>
                <a:spLocks noChangeArrowheads="1"/>
              </p:cNvSpPr>
              <p:nvPr/>
            </p:nvSpPr>
            <p:spPr bwMode="auto">
              <a:xfrm>
                <a:off x="3308" y="284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2" name="Oval 4591"/>
              <p:cNvSpPr>
                <a:spLocks noChangeArrowheads="1"/>
              </p:cNvSpPr>
              <p:nvPr/>
            </p:nvSpPr>
            <p:spPr bwMode="auto">
              <a:xfrm>
                <a:off x="3308" y="284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3" name="Oval 4592"/>
              <p:cNvSpPr>
                <a:spLocks noChangeArrowheads="1"/>
              </p:cNvSpPr>
              <p:nvPr/>
            </p:nvSpPr>
            <p:spPr bwMode="auto">
              <a:xfrm>
                <a:off x="3943" y="240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4" name="Oval 4593"/>
              <p:cNvSpPr>
                <a:spLocks noChangeArrowheads="1"/>
              </p:cNvSpPr>
              <p:nvPr/>
            </p:nvSpPr>
            <p:spPr bwMode="auto">
              <a:xfrm>
                <a:off x="3943" y="240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5" name="Oval 4594"/>
              <p:cNvSpPr>
                <a:spLocks noChangeArrowheads="1"/>
              </p:cNvSpPr>
              <p:nvPr/>
            </p:nvSpPr>
            <p:spPr bwMode="auto">
              <a:xfrm>
                <a:off x="3949" y="324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6" name="Oval 4595"/>
              <p:cNvSpPr>
                <a:spLocks noChangeArrowheads="1"/>
              </p:cNvSpPr>
              <p:nvPr/>
            </p:nvSpPr>
            <p:spPr bwMode="auto">
              <a:xfrm>
                <a:off x="3949" y="324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7" name="Oval 4596"/>
              <p:cNvSpPr>
                <a:spLocks noChangeArrowheads="1"/>
              </p:cNvSpPr>
              <p:nvPr/>
            </p:nvSpPr>
            <p:spPr bwMode="auto">
              <a:xfrm>
                <a:off x="3227" y="330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8" name="Oval 4597"/>
              <p:cNvSpPr>
                <a:spLocks noChangeArrowheads="1"/>
              </p:cNvSpPr>
              <p:nvPr/>
            </p:nvSpPr>
            <p:spPr bwMode="auto">
              <a:xfrm>
                <a:off x="3227" y="330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9" name="Oval 4598"/>
              <p:cNvSpPr>
                <a:spLocks noChangeArrowheads="1"/>
              </p:cNvSpPr>
              <p:nvPr/>
            </p:nvSpPr>
            <p:spPr bwMode="auto">
              <a:xfrm>
                <a:off x="3149" y="295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0" name="Oval 4599"/>
              <p:cNvSpPr>
                <a:spLocks noChangeArrowheads="1"/>
              </p:cNvSpPr>
              <p:nvPr/>
            </p:nvSpPr>
            <p:spPr bwMode="auto">
              <a:xfrm>
                <a:off x="3149" y="295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1" name="Oval 4600"/>
              <p:cNvSpPr>
                <a:spLocks noChangeArrowheads="1"/>
              </p:cNvSpPr>
              <p:nvPr/>
            </p:nvSpPr>
            <p:spPr bwMode="auto">
              <a:xfrm>
                <a:off x="3969" y="272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2" name="Oval 4601"/>
              <p:cNvSpPr>
                <a:spLocks noChangeArrowheads="1"/>
              </p:cNvSpPr>
              <p:nvPr/>
            </p:nvSpPr>
            <p:spPr bwMode="auto">
              <a:xfrm>
                <a:off x="3969" y="272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3" name="Oval 4602"/>
              <p:cNvSpPr>
                <a:spLocks noChangeArrowheads="1"/>
              </p:cNvSpPr>
              <p:nvPr/>
            </p:nvSpPr>
            <p:spPr bwMode="auto">
              <a:xfrm>
                <a:off x="3198" y="268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4" name="Oval 4603"/>
              <p:cNvSpPr>
                <a:spLocks noChangeArrowheads="1"/>
              </p:cNvSpPr>
              <p:nvPr/>
            </p:nvSpPr>
            <p:spPr bwMode="auto">
              <a:xfrm>
                <a:off x="3198" y="268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5" name="Oval 4604"/>
              <p:cNvSpPr>
                <a:spLocks noChangeArrowheads="1"/>
              </p:cNvSpPr>
              <p:nvPr/>
            </p:nvSpPr>
            <p:spPr bwMode="auto">
              <a:xfrm>
                <a:off x="3141" y="266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6" name="Oval 4605"/>
              <p:cNvSpPr>
                <a:spLocks noChangeArrowheads="1"/>
              </p:cNvSpPr>
              <p:nvPr/>
            </p:nvSpPr>
            <p:spPr bwMode="auto">
              <a:xfrm>
                <a:off x="3141" y="26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7" name="Oval 4606"/>
              <p:cNvSpPr>
                <a:spLocks noChangeArrowheads="1"/>
              </p:cNvSpPr>
              <p:nvPr/>
            </p:nvSpPr>
            <p:spPr bwMode="auto">
              <a:xfrm>
                <a:off x="3204" y="374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8" name="Oval 4607"/>
              <p:cNvSpPr>
                <a:spLocks noChangeArrowheads="1"/>
              </p:cNvSpPr>
              <p:nvPr/>
            </p:nvSpPr>
            <p:spPr bwMode="auto">
              <a:xfrm>
                <a:off x="3204" y="374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9" name="Oval 4608"/>
              <p:cNvSpPr>
                <a:spLocks noChangeArrowheads="1"/>
              </p:cNvSpPr>
              <p:nvPr/>
            </p:nvSpPr>
            <p:spPr bwMode="auto">
              <a:xfrm>
                <a:off x="3399" y="33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0" name="Oval 4609"/>
              <p:cNvSpPr>
                <a:spLocks noChangeArrowheads="1"/>
              </p:cNvSpPr>
              <p:nvPr/>
            </p:nvSpPr>
            <p:spPr bwMode="auto">
              <a:xfrm>
                <a:off x="3399" y="330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1" name="Oval 4610"/>
              <p:cNvSpPr>
                <a:spLocks noChangeArrowheads="1"/>
              </p:cNvSpPr>
              <p:nvPr/>
            </p:nvSpPr>
            <p:spPr bwMode="auto">
              <a:xfrm>
                <a:off x="3074" y="371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2" name="Oval 4611"/>
              <p:cNvSpPr>
                <a:spLocks noChangeArrowheads="1"/>
              </p:cNvSpPr>
              <p:nvPr/>
            </p:nvSpPr>
            <p:spPr bwMode="auto">
              <a:xfrm>
                <a:off x="3074" y="371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3" name="Oval 4612"/>
              <p:cNvSpPr>
                <a:spLocks noChangeArrowheads="1"/>
              </p:cNvSpPr>
              <p:nvPr/>
            </p:nvSpPr>
            <p:spPr bwMode="auto">
              <a:xfrm>
                <a:off x="3197" y="319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4" name="Oval 4613"/>
              <p:cNvSpPr>
                <a:spLocks noChangeArrowheads="1"/>
              </p:cNvSpPr>
              <p:nvPr/>
            </p:nvSpPr>
            <p:spPr bwMode="auto">
              <a:xfrm>
                <a:off x="3197" y="319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5" name="Oval 4614"/>
              <p:cNvSpPr>
                <a:spLocks noChangeArrowheads="1"/>
              </p:cNvSpPr>
              <p:nvPr/>
            </p:nvSpPr>
            <p:spPr bwMode="auto">
              <a:xfrm>
                <a:off x="3174" y="317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6" name="Oval 4615"/>
              <p:cNvSpPr>
                <a:spLocks noChangeArrowheads="1"/>
              </p:cNvSpPr>
              <p:nvPr/>
            </p:nvSpPr>
            <p:spPr bwMode="auto">
              <a:xfrm>
                <a:off x="3174" y="317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7" name="Oval 4616"/>
              <p:cNvSpPr>
                <a:spLocks noChangeArrowheads="1"/>
              </p:cNvSpPr>
              <p:nvPr/>
            </p:nvSpPr>
            <p:spPr bwMode="auto">
              <a:xfrm>
                <a:off x="4217" y="276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8" name="Oval 4617"/>
              <p:cNvSpPr>
                <a:spLocks noChangeArrowheads="1"/>
              </p:cNvSpPr>
              <p:nvPr/>
            </p:nvSpPr>
            <p:spPr bwMode="auto">
              <a:xfrm>
                <a:off x="4217" y="276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9" name="Oval 4618"/>
              <p:cNvSpPr>
                <a:spLocks noChangeArrowheads="1"/>
              </p:cNvSpPr>
              <p:nvPr/>
            </p:nvSpPr>
            <p:spPr bwMode="auto">
              <a:xfrm>
                <a:off x="3035" y="327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0" name="Oval 4619"/>
              <p:cNvSpPr>
                <a:spLocks noChangeArrowheads="1"/>
              </p:cNvSpPr>
              <p:nvPr/>
            </p:nvSpPr>
            <p:spPr bwMode="auto">
              <a:xfrm>
                <a:off x="3035" y="327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1" name="Oval 4620"/>
              <p:cNvSpPr>
                <a:spLocks noChangeArrowheads="1"/>
              </p:cNvSpPr>
              <p:nvPr/>
            </p:nvSpPr>
            <p:spPr bwMode="auto">
              <a:xfrm>
                <a:off x="3000" y="211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2" name="Oval 4621"/>
              <p:cNvSpPr>
                <a:spLocks noChangeArrowheads="1"/>
              </p:cNvSpPr>
              <p:nvPr/>
            </p:nvSpPr>
            <p:spPr bwMode="auto">
              <a:xfrm>
                <a:off x="3000" y="211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3" name="Oval 4622"/>
              <p:cNvSpPr>
                <a:spLocks noChangeArrowheads="1"/>
              </p:cNvSpPr>
              <p:nvPr/>
            </p:nvSpPr>
            <p:spPr bwMode="auto">
              <a:xfrm>
                <a:off x="4004" y="336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4" name="Oval 4623"/>
              <p:cNvSpPr>
                <a:spLocks noChangeArrowheads="1"/>
              </p:cNvSpPr>
              <p:nvPr/>
            </p:nvSpPr>
            <p:spPr bwMode="auto">
              <a:xfrm>
                <a:off x="4004" y="336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5" name="Oval 4624"/>
              <p:cNvSpPr>
                <a:spLocks noChangeArrowheads="1"/>
              </p:cNvSpPr>
              <p:nvPr/>
            </p:nvSpPr>
            <p:spPr bwMode="auto">
              <a:xfrm>
                <a:off x="2920" y="209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6" name="Oval 4625"/>
              <p:cNvSpPr>
                <a:spLocks noChangeArrowheads="1"/>
              </p:cNvSpPr>
              <p:nvPr/>
            </p:nvSpPr>
            <p:spPr bwMode="auto">
              <a:xfrm>
                <a:off x="2920" y="209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7" name="Oval 4626"/>
              <p:cNvSpPr>
                <a:spLocks noChangeArrowheads="1"/>
              </p:cNvSpPr>
              <p:nvPr/>
            </p:nvSpPr>
            <p:spPr bwMode="auto">
              <a:xfrm>
                <a:off x="4034" y="252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0" name="Group 4828"/>
            <p:cNvGrpSpPr>
              <a:grpSpLocks/>
            </p:cNvGrpSpPr>
            <p:nvPr/>
          </p:nvGrpSpPr>
          <p:grpSpPr bwMode="auto">
            <a:xfrm>
              <a:off x="2888" y="2055"/>
              <a:ext cx="1609" cy="1771"/>
              <a:chOff x="2888" y="2055"/>
              <a:chExt cx="1609" cy="1771"/>
            </a:xfrm>
            <a:grpFill/>
          </p:grpSpPr>
          <p:sp>
            <p:nvSpPr>
              <p:cNvPr id="5098" name="Oval 4628"/>
              <p:cNvSpPr>
                <a:spLocks noChangeArrowheads="1"/>
              </p:cNvSpPr>
              <p:nvPr/>
            </p:nvSpPr>
            <p:spPr bwMode="auto">
              <a:xfrm>
                <a:off x="4034" y="252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9" name="Oval 4629"/>
              <p:cNvSpPr>
                <a:spLocks noChangeArrowheads="1"/>
              </p:cNvSpPr>
              <p:nvPr/>
            </p:nvSpPr>
            <p:spPr bwMode="auto">
              <a:xfrm>
                <a:off x="4177" y="2641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0" name="Oval 4630"/>
              <p:cNvSpPr>
                <a:spLocks noChangeArrowheads="1"/>
              </p:cNvSpPr>
              <p:nvPr/>
            </p:nvSpPr>
            <p:spPr bwMode="auto">
              <a:xfrm>
                <a:off x="4177" y="2641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1" name="Oval 4631"/>
              <p:cNvSpPr>
                <a:spLocks noChangeArrowheads="1"/>
              </p:cNvSpPr>
              <p:nvPr/>
            </p:nvSpPr>
            <p:spPr bwMode="auto">
              <a:xfrm>
                <a:off x="3167" y="264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2" name="Oval 4632"/>
              <p:cNvSpPr>
                <a:spLocks noChangeArrowheads="1"/>
              </p:cNvSpPr>
              <p:nvPr/>
            </p:nvSpPr>
            <p:spPr bwMode="auto">
              <a:xfrm>
                <a:off x="3167" y="264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3" name="Oval 4633"/>
              <p:cNvSpPr>
                <a:spLocks noChangeArrowheads="1"/>
              </p:cNvSpPr>
              <p:nvPr/>
            </p:nvSpPr>
            <p:spPr bwMode="auto">
              <a:xfrm>
                <a:off x="3347" y="316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4" name="Oval 4634"/>
              <p:cNvSpPr>
                <a:spLocks noChangeArrowheads="1"/>
              </p:cNvSpPr>
              <p:nvPr/>
            </p:nvSpPr>
            <p:spPr bwMode="auto">
              <a:xfrm>
                <a:off x="3347" y="316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5" name="Oval 4635"/>
              <p:cNvSpPr>
                <a:spLocks noChangeArrowheads="1"/>
              </p:cNvSpPr>
              <p:nvPr/>
            </p:nvSpPr>
            <p:spPr bwMode="auto">
              <a:xfrm>
                <a:off x="3999" y="302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6" name="Oval 4636"/>
              <p:cNvSpPr>
                <a:spLocks noChangeArrowheads="1"/>
              </p:cNvSpPr>
              <p:nvPr/>
            </p:nvSpPr>
            <p:spPr bwMode="auto">
              <a:xfrm>
                <a:off x="3999" y="302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7" name="Oval 4637"/>
              <p:cNvSpPr>
                <a:spLocks noChangeArrowheads="1"/>
              </p:cNvSpPr>
              <p:nvPr/>
            </p:nvSpPr>
            <p:spPr bwMode="auto">
              <a:xfrm>
                <a:off x="2998" y="230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8" name="Oval 4638"/>
              <p:cNvSpPr>
                <a:spLocks noChangeArrowheads="1"/>
              </p:cNvSpPr>
              <p:nvPr/>
            </p:nvSpPr>
            <p:spPr bwMode="auto">
              <a:xfrm>
                <a:off x="2998" y="230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9" name="Oval 4639"/>
              <p:cNvSpPr>
                <a:spLocks noChangeArrowheads="1"/>
              </p:cNvSpPr>
              <p:nvPr/>
            </p:nvSpPr>
            <p:spPr bwMode="auto">
              <a:xfrm>
                <a:off x="3255" y="362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0" name="Oval 4640"/>
              <p:cNvSpPr>
                <a:spLocks noChangeArrowheads="1"/>
              </p:cNvSpPr>
              <p:nvPr/>
            </p:nvSpPr>
            <p:spPr bwMode="auto">
              <a:xfrm>
                <a:off x="3255" y="362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1" name="Oval 4641"/>
              <p:cNvSpPr>
                <a:spLocks noChangeArrowheads="1"/>
              </p:cNvSpPr>
              <p:nvPr/>
            </p:nvSpPr>
            <p:spPr bwMode="auto">
              <a:xfrm>
                <a:off x="3978" y="292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2" name="Oval 4642"/>
              <p:cNvSpPr>
                <a:spLocks noChangeArrowheads="1"/>
              </p:cNvSpPr>
              <p:nvPr/>
            </p:nvSpPr>
            <p:spPr bwMode="auto">
              <a:xfrm>
                <a:off x="3978" y="292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3" name="Oval 4643"/>
              <p:cNvSpPr>
                <a:spLocks noChangeArrowheads="1"/>
              </p:cNvSpPr>
              <p:nvPr/>
            </p:nvSpPr>
            <p:spPr bwMode="auto">
              <a:xfrm>
                <a:off x="4389" y="289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4" name="Oval 4644"/>
              <p:cNvSpPr>
                <a:spLocks noChangeArrowheads="1"/>
              </p:cNvSpPr>
              <p:nvPr/>
            </p:nvSpPr>
            <p:spPr bwMode="auto">
              <a:xfrm>
                <a:off x="4389" y="289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5" name="Oval 4645"/>
              <p:cNvSpPr>
                <a:spLocks noChangeArrowheads="1"/>
              </p:cNvSpPr>
              <p:nvPr/>
            </p:nvSpPr>
            <p:spPr bwMode="auto">
              <a:xfrm>
                <a:off x="4024" y="292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6" name="Oval 4646"/>
              <p:cNvSpPr>
                <a:spLocks noChangeArrowheads="1"/>
              </p:cNvSpPr>
              <p:nvPr/>
            </p:nvSpPr>
            <p:spPr bwMode="auto">
              <a:xfrm>
                <a:off x="4024" y="292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7" name="Oval 4647"/>
              <p:cNvSpPr>
                <a:spLocks noChangeArrowheads="1"/>
              </p:cNvSpPr>
              <p:nvPr/>
            </p:nvSpPr>
            <p:spPr bwMode="auto">
              <a:xfrm>
                <a:off x="3034" y="205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8" name="Oval 4648"/>
              <p:cNvSpPr>
                <a:spLocks noChangeArrowheads="1"/>
              </p:cNvSpPr>
              <p:nvPr/>
            </p:nvSpPr>
            <p:spPr bwMode="auto">
              <a:xfrm>
                <a:off x="3034" y="205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9" name="Oval 4649"/>
              <p:cNvSpPr>
                <a:spLocks noChangeArrowheads="1"/>
              </p:cNvSpPr>
              <p:nvPr/>
            </p:nvSpPr>
            <p:spPr bwMode="auto">
              <a:xfrm>
                <a:off x="3897" y="238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0" name="Oval 4650"/>
              <p:cNvSpPr>
                <a:spLocks noChangeArrowheads="1"/>
              </p:cNvSpPr>
              <p:nvPr/>
            </p:nvSpPr>
            <p:spPr bwMode="auto">
              <a:xfrm>
                <a:off x="3897" y="238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1" name="Oval 4651"/>
              <p:cNvSpPr>
                <a:spLocks noChangeArrowheads="1"/>
              </p:cNvSpPr>
              <p:nvPr/>
            </p:nvSpPr>
            <p:spPr bwMode="auto">
              <a:xfrm>
                <a:off x="3200" y="272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2" name="Oval 4652"/>
              <p:cNvSpPr>
                <a:spLocks noChangeArrowheads="1"/>
              </p:cNvSpPr>
              <p:nvPr/>
            </p:nvSpPr>
            <p:spPr bwMode="auto">
              <a:xfrm>
                <a:off x="3200" y="272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3" name="Oval 4653"/>
              <p:cNvSpPr>
                <a:spLocks noChangeArrowheads="1"/>
              </p:cNvSpPr>
              <p:nvPr/>
            </p:nvSpPr>
            <p:spPr bwMode="auto">
              <a:xfrm>
                <a:off x="3302" y="242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4" name="Oval 4654"/>
              <p:cNvSpPr>
                <a:spLocks noChangeArrowheads="1"/>
              </p:cNvSpPr>
              <p:nvPr/>
            </p:nvSpPr>
            <p:spPr bwMode="auto">
              <a:xfrm>
                <a:off x="3302" y="242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5" name="Oval 4655"/>
              <p:cNvSpPr>
                <a:spLocks noChangeArrowheads="1"/>
              </p:cNvSpPr>
              <p:nvPr/>
            </p:nvSpPr>
            <p:spPr bwMode="auto">
              <a:xfrm>
                <a:off x="3286" y="306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6" name="Oval 4656"/>
              <p:cNvSpPr>
                <a:spLocks noChangeArrowheads="1"/>
              </p:cNvSpPr>
              <p:nvPr/>
            </p:nvSpPr>
            <p:spPr bwMode="auto">
              <a:xfrm>
                <a:off x="3286" y="306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7" name="Oval 4657"/>
              <p:cNvSpPr>
                <a:spLocks noChangeArrowheads="1"/>
              </p:cNvSpPr>
              <p:nvPr/>
            </p:nvSpPr>
            <p:spPr bwMode="auto">
              <a:xfrm>
                <a:off x="3184" y="333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8" name="Oval 4658"/>
              <p:cNvSpPr>
                <a:spLocks noChangeArrowheads="1"/>
              </p:cNvSpPr>
              <p:nvPr/>
            </p:nvSpPr>
            <p:spPr bwMode="auto">
              <a:xfrm>
                <a:off x="3184" y="333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9" name="Oval 4659"/>
              <p:cNvSpPr>
                <a:spLocks noChangeArrowheads="1"/>
              </p:cNvSpPr>
              <p:nvPr/>
            </p:nvSpPr>
            <p:spPr bwMode="auto">
              <a:xfrm>
                <a:off x="4281" y="288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0" name="Oval 4660"/>
              <p:cNvSpPr>
                <a:spLocks noChangeArrowheads="1"/>
              </p:cNvSpPr>
              <p:nvPr/>
            </p:nvSpPr>
            <p:spPr bwMode="auto">
              <a:xfrm>
                <a:off x="4281" y="288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1" name="Oval 4661"/>
              <p:cNvSpPr>
                <a:spLocks noChangeArrowheads="1"/>
              </p:cNvSpPr>
              <p:nvPr/>
            </p:nvSpPr>
            <p:spPr bwMode="auto">
              <a:xfrm>
                <a:off x="3168" y="363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2" name="Oval 4662"/>
              <p:cNvSpPr>
                <a:spLocks noChangeArrowheads="1"/>
              </p:cNvSpPr>
              <p:nvPr/>
            </p:nvSpPr>
            <p:spPr bwMode="auto">
              <a:xfrm>
                <a:off x="3168" y="36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3" name="Oval 4663"/>
              <p:cNvSpPr>
                <a:spLocks noChangeArrowheads="1"/>
              </p:cNvSpPr>
              <p:nvPr/>
            </p:nvSpPr>
            <p:spPr bwMode="auto">
              <a:xfrm>
                <a:off x="3469" y="316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4" name="Oval 4664"/>
              <p:cNvSpPr>
                <a:spLocks noChangeArrowheads="1"/>
              </p:cNvSpPr>
              <p:nvPr/>
            </p:nvSpPr>
            <p:spPr bwMode="auto">
              <a:xfrm>
                <a:off x="3469" y="316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5" name="Oval 4665"/>
              <p:cNvSpPr>
                <a:spLocks noChangeArrowheads="1"/>
              </p:cNvSpPr>
              <p:nvPr/>
            </p:nvSpPr>
            <p:spPr bwMode="auto">
              <a:xfrm>
                <a:off x="3161" y="377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6" name="Oval 4666"/>
              <p:cNvSpPr>
                <a:spLocks noChangeArrowheads="1"/>
              </p:cNvSpPr>
              <p:nvPr/>
            </p:nvSpPr>
            <p:spPr bwMode="auto">
              <a:xfrm>
                <a:off x="3161" y="377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7" name="Oval 4667"/>
              <p:cNvSpPr>
                <a:spLocks noChangeArrowheads="1"/>
              </p:cNvSpPr>
              <p:nvPr/>
            </p:nvSpPr>
            <p:spPr bwMode="auto">
              <a:xfrm>
                <a:off x="4216" y="304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8" name="Oval 4668"/>
              <p:cNvSpPr>
                <a:spLocks noChangeArrowheads="1"/>
              </p:cNvSpPr>
              <p:nvPr/>
            </p:nvSpPr>
            <p:spPr bwMode="auto">
              <a:xfrm>
                <a:off x="4216" y="304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9" name="Oval 4669"/>
              <p:cNvSpPr>
                <a:spLocks noChangeArrowheads="1"/>
              </p:cNvSpPr>
              <p:nvPr/>
            </p:nvSpPr>
            <p:spPr bwMode="auto">
              <a:xfrm>
                <a:off x="2919" y="278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0" name="Oval 4670"/>
              <p:cNvSpPr>
                <a:spLocks noChangeArrowheads="1"/>
              </p:cNvSpPr>
              <p:nvPr/>
            </p:nvSpPr>
            <p:spPr bwMode="auto">
              <a:xfrm>
                <a:off x="2919" y="278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1" name="Oval 4671"/>
              <p:cNvSpPr>
                <a:spLocks noChangeArrowheads="1"/>
              </p:cNvSpPr>
              <p:nvPr/>
            </p:nvSpPr>
            <p:spPr bwMode="auto">
              <a:xfrm>
                <a:off x="3993" y="244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2" name="Oval 4672"/>
              <p:cNvSpPr>
                <a:spLocks noChangeArrowheads="1"/>
              </p:cNvSpPr>
              <p:nvPr/>
            </p:nvSpPr>
            <p:spPr bwMode="auto">
              <a:xfrm>
                <a:off x="3993" y="244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3" name="Oval 4673"/>
              <p:cNvSpPr>
                <a:spLocks noChangeArrowheads="1"/>
              </p:cNvSpPr>
              <p:nvPr/>
            </p:nvSpPr>
            <p:spPr bwMode="auto">
              <a:xfrm>
                <a:off x="3894" y="343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4" name="Oval 4674"/>
              <p:cNvSpPr>
                <a:spLocks noChangeArrowheads="1"/>
              </p:cNvSpPr>
              <p:nvPr/>
            </p:nvSpPr>
            <p:spPr bwMode="auto">
              <a:xfrm>
                <a:off x="3894" y="343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5" name="Oval 4675"/>
              <p:cNvSpPr>
                <a:spLocks noChangeArrowheads="1"/>
              </p:cNvSpPr>
              <p:nvPr/>
            </p:nvSpPr>
            <p:spPr bwMode="auto">
              <a:xfrm>
                <a:off x="4297" y="270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6" name="Oval 4676"/>
              <p:cNvSpPr>
                <a:spLocks noChangeArrowheads="1"/>
              </p:cNvSpPr>
              <p:nvPr/>
            </p:nvSpPr>
            <p:spPr bwMode="auto">
              <a:xfrm>
                <a:off x="4297" y="270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7" name="Oval 4677"/>
              <p:cNvSpPr>
                <a:spLocks noChangeArrowheads="1"/>
              </p:cNvSpPr>
              <p:nvPr/>
            </p:nvSpPr>
            <p:spPr bwMode="auto">
              <a:xfrm>
                <a:off x="3347" y="335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8" name="Oval 4678"/>
              <p:cNvSpPr>
                <a:spLocks noChangeArrowheads="1"/>
              </p:cNvSpPr>
              <p:nvPr/>
            </p:nvSpPr>
            <p:spPr bwMode="auto">
              <a:xfrm>
                <a:off x="3347" y="335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9" name="Oval 4679"/>
              <p:cNvSpPr>
                <a:spLocks noChangeArrowheads="1"/>
              </p:cNvSpPr>
              <p:nvPr/>
            </p:nvSpPr>
            <p:spPr bwMode="auto">
              <a:xfrm>
                <a:off x="3080" y="328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0" name="Oval 4680"/>
              <p:cNvSpPr>
                <a:spLocks noChangeArrowheads="1"/>
              </p:cNvSpPr>
              <p:nvPr/>
            </p:nvSpPr>
            <p:spPr bwMode="auto">
              <a:xfrm>
                <a:off x="3080" y="328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1" name="Oval 4681"/>
              <p:cNvSpPr>
                <a:spLocks noChangeArrowheads="1"/>
              </p:cNvSpPr>
              <p:nvPr/>
            </p:nvSpPr>
            <p:spPr bwMode="auto">
              <a:xfrm>
                <a:off x="4048" y="311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2" name="Oval 4682"/>
              <p:cNvSpPr>
                <a:spLocks noChangeArrowheads="1"/>
              </p:cNvSpPr>
              <p:nvPr/>
            </p:nvSpPr>
            <p:spPr bwMode="auto">
              <a:xfrm>
                <a:off x="4048" y="311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3" name="Oval 4683"/>
              <p:cNvSpPr>
                <a:spLocks noChangeArrowheads="1"/>
              </p:cNvSpPr>
              <p:nvPr/>
            </p:nvSpPr>
            <p:spPr bwMode="auto">
              <a:xfrm>
                <a:off x="4301" y="27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4" name="Oval 4684"/>
              <p:cNvSpPr>
                <a:spLocks noChangeArrowheads="1"/>
              </p:cNvSpPr>
              <p:nvPr/>
            </p:nvSpPr>
            <p:spPr bwMode="auto">
              <a:xfrm>
                <a:off x="4301" y="27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5" name="Oval 4685"/>
              <p:cNvSpPr>
                <a:spLocks noChangeArrowheads="1"/>
              </p:cNvSpPr>
              <p:nvPr/>
            </p:nvSpPr>
            <p:spPr bwMode="auto">
              <a:xfrm>
                <a:off x="3180" y="294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6" name="Oval 4686"/>
              <p:cNvSpPr>
                <a:spLocks noChangeArrowheads="1"/>
              </p:cNvSpPr>
              <p:nvPr/>
            </p:nvSpPr>
            <p:spPr bwMode="auto">
              <a:xfrm>
                <a:off x="3179" y="294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7" name="Oval 4687"/>
              <p:cNvSpPr>
                <a:spLocks noChangeArrowheads="1"/>
              </p:cNvSpPr>
              <p:nvPr/>
            </p:nvSpPr>
            <p:spPr bwMode="auto">
              <a:xfrm>
                <a:off x="4340" y="286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8" name="Oval 4688"/>
              <p:cNvSpPr>
                <a:spLocks noChangeArrowheads="1"/>
              </p:cNvSpPr>
              <p:nvPr/>
            </p:nvSpPr>
            <p:spPr bwMode="auto">
              <a:xfrm>
                <a:off x="4340" y="286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9" name="Oval 4689"/>
              <p:cNvSpPr>
                <a:spLocks noChangeArrowheads="1"/>
              </p:cNvSpPr>
              <p:nvPr/>
            </p:nvSpPr>
            <p:spPr bwMode="auto">
              <a:xfrm>
                <a:off x="3023" y="291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0" name="Oval 4690"/>
              <p:cNvSpPr>
                <a:spLocks noChangeArrowheads="1"/>
              </p:cNvSpPr>
              <p:nvPr/>
            </p:nvSpPr>
            <p:spPr bwMode="auto">
              <a:xfrm>
                <a:off x="3023" y="291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1" name="Oval 4691"/>
              <p:cNvSpPr>
                <a:spLocks noChangeArrowheads="1"/>
              </p:cNvSpPr>
              <p:nvPr/>
            </p:nvSpPr>
            <p:spPr bwMode="auto">
              <a:xfrm>
                <a:off x="4040" y="291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2" name="Oval 4692"/>
              <p:cNvSpPr>
                <a:spLocks noChangeArrowheads="1"/>
              </p:cNvSpPr>
              <p:nvPr/>
            </p:nvSpPr>
            <p:spPr bwMode="auto">
              <a:xfrm>
                <a:off x="4040" y="291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3" name="Oval 4693"/>
              <p:cNvSpPr>
                <a:spLocks noChangeArrowheads="1"/>
              </p:cNvSpPr>
              <p:nvPr/>
            </p:nvSpPr>
            <p:spPr bwMode="auto">
              <a:xfrm>
                <a:off x="3123" y="376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4" name="Oval 4694"/>
              <p:cNvSpPr>
                <a:spLocks noChangeArrowheads="1"/>
              </p:cNvSpPr>
              <p:nvPr/>
            </p:nvSpPr>
            <p:spPr bwMode="auto">
              <a:xfrm>
                <a:off x="3123" y="376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5" name="Oval 4695"/>
              <p:cNvSpPr>
                <a:spLocks noChangeArrowheads="1"/>
              </p:cNvSpPr>
              <p:nvPr/>
            </p:nvSpPr>
            <p:spPr bwMode="auto">
              <a:xfrm>
                <a:off x="4137" y="279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6" name="Oval 4696"/>
              <p:cNvSpPr>
                <a:spLocks noChangeArrowheads="1"/>
              </p:cNvSpPr>
              <p:nvPr/>
            </p:nvSpPr>
            <p:spPr bwMode="auto">
              <a:xfrm>
                <a:off x="4137" y="279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7" name="Oval 4697"/>
              <p:cNvSpPr>
                <a:spLocks noChangeArrowheads="1"/>
              </p:cNvSpPr>
              <p:nvPr/>
            </p:nvSpPr>
            <p:spPr bwMode="auto">
              <a:xfrm>
                <a:off x="3153" y="305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8" name="Oval 4698"/>
              <p:cNvSpPr>
                <a:spLocks noChangeArrowheads="1"/>
              </p:cNvSpPr>
              <p:nvPr/>
            </p:nvSpPr>
            <p:spPr bwMode="auto">
              <a:xfrm>
                <a:off x="3153" y="305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9" name="Oval 4699"/>
              <p:cNvSpPr>
                <a:spLocks noChangeArrowheads="1"/>
              </p:cNvSpPr>
              <p:nvPr/>
            </p:nvSpPr>
            <p:spPr bwMode="auto">
              <a:xfrm>
                <a:off x="3033" y="264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0" name="Oval 4700"/>
              <p:cNvSpPr>
                <a:spLocks noChangeArrowheads="1"/>
              </p:cNvSpPr>
              <p:nvPr/>
            </p:nvSpPr>
            <p:spPr bwMode="auto">
              <a:xfrm>
                <a:off x="3033" y="2647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1" name="Oval 4701"/>
              <p:cNvSpPr>
                <a:spLocks noChangeArrowheads="1"/>
              </p:cNvSpPr>
              <p:nvPr/>
            </p:nvSpPr>
            <p:spPr bwMode="auto">
              <a:xfrm>
                <a:off x="3989" y="329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2" name="Oval 4702"/>
              <p:cNvSpPr>
                <a:spLocks noChangeArrowheads="1"/>
              </p:cNvSpPr>
              <p:nvPr/>
            </p:nvSpPr>
            <p:spPr bwMode="auto">
              <a:xfrm>
                <a:off x="3989" y="329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3" name="Oval 4703"/>
              <p:cNvSpPr>
                <a:spLocks noChangeArrowheads="1"/>
              </p:cNvSpPr>
              <p:nvPr/>
            </p:nvSpPr>
            <p:spPr bwMode="auto">
              <a:xfrm>
                <a:off x="3393" y="312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4" name="Oval 4704"/>
              <p:cNvSpPr>
                <a:spLocks noChangeArrowheads="1"/>
              </p:cNvSpPr>
              <p:nvPr/>
            </p:nvSpPr>
            <p:spPr bwMode="auto">
              <a:xfrm>
                <a:off x="3393" y="312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5" name="Oval 4705"/>
              <p:cNvSpPr>
                <a:spLocks noChangeArrowheads="1"/>
              </p:cNvSpPr>
              <p:nvPr/>
            </p:nvSpPr>
            <p:spPr bwMode="auto">
              <a:xfrm>
                <a:off x="3032" y="295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6" name="Oval 4706"/>
              <p:cNvSpPr>
                <a:spLocks noChangeArrowheads="1"/>
              </p:cNvSpPr>
              <p:nvPr/>
            </p:nvSpPr>
            <p:spPr bwMode="auto">
              <a:xfrm>
                <a:off x="3032" y="295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7" name="Oval 4707"/>
              <p:cNvSpPr>
                <a:spLocks noChangeArrowheads="1"/>
              </p:cNvSpPr>
              <p:nvPr/>
            </p:nvSpPr>
            <p:spPr bwMode="auto">
              <a:xfrm>
                <a:off x="3230" y="370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8" name="Oval 4708"/>
              <p:cNvSpPr>
                <a:spLocks noChangeArrowheads="1"/>
              </p:cNvSpPr>
              <p:nvPr/>
            </p:nvSpPr>
            <p:spPr bwMode="auto">
              <a:xfrm>
                <a:off x="3230" y="370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9" name="Oval 4709"/>
              <p:cNvSpPr>
                <a:spLocks noChangeArrowheads="1"/>
              </p:cNvSpPr>
              <p:nvPr/>
            </p:nvSpPr>
            <p:spPr bwMode="auto">
              <a:xfrm>
                <a:off x="4248" y="288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0" name="Oval 4710"/>
              <p:cNvSpPr>
                <a:spLocks noChangeArrowheads="1"/>
              </p:cNvSpPr>
              <p:nvPr/>
            </p:nvSpPr>
            <p:spPr bwMode="auto">
              <a:xfrm>
                <a:off x="4247" y="288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1" name="Oval 4711"/>
              <p:cNvSpPr>
                <a:spLocks noChangeArrowheads="1"/>
              </p:cNvSpPr>
              <p:nvPr/>
            </p:nvSpPr>
            <p:spPr bwMode="auto">
              <a:xfrm>
                <a:off x="3052" y="340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2" name="Oval 4712"/>
              <p:cNvSpPr>
                <a:spLocks noChangeArrowheads="1"/>
              </p:cNvSpPr>
              <p:nvPr/>
            </p:nvSpPr>
            <p:spPr bwMode="auto">
              <a:xfrm>
                <a:off x="3052" y="340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3" name="Oval 4713"/>
              <p:cNvSpPr>
                <a:spLocks noChangeArrowheads="1"/>
              </p:cNvSpPr>
              <p:nvPr/>
            </p:nvSpPr>
            <p:spPr bwMode="auto">
              <a:xfrm>
                <a:off x="3154" y="221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4" name="Oval 4714"/>
              <p:cNvSpPr>
                <a:spLocks noChangeArrowheads="1"/>
              </p:cNvSpPr>
              <p:nvPr/>
            </p:nvSpPr>
            <p:spPr bwMode="auto">
              <a:xfrm>
                <a:off x="3154" y="221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5" name="Oval 4715"/>
              <p:cNvSpPr>
                <a:spLocks noChangeArrowheads="1"/>
              </p:cNvSpPr>
              <p:nvPr/>
            </p:nvSpPr>
            <p:spPr bwMode="auto">
              <a:xfrm>
                <a:off x="3959" y="26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6" name="Oval 4716"/>
              <p:cNvSpPr>
                <a:spLocks noChangeArrowheads="1"/>
              </p:cNvSpPr>
              <p:nvPr/>
            </p:nvSpPr>
            <p:spPr bwMode="auto">
              <a:xfrm>
                <a:off x="3959" y="26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7" name="Oval 4717"/>
              <p:cNvSpPr>
                <a:spLocks noChangeArrowheads="1"/>
              </p:cNvSpPr>
              <p:nvPr/>
            </p:nvSpPr>
            <p:spPr bwMode="auto">
              <a:xfrm>
                <a:off x="3598" y="281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8" name="Oval 4718"/>
              <p:cNvSpPr>
                <a:spLocks noChangeArrowheads="1"/>
              </p:cNvSpPr>
              <p:nvPr/>
            </p:nvSpPr>
            <p:spPr bwMode="auto">
              <a:xfrm>
                <a:off x="3598" y="281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9" name="Oval 4719"/>
              <p:cNvSpPr>
                <a:spLocks noChangeArrowheads="1"/>
              </p:cNvSpPr>
              <p:nvPr/>
            </p:nvSpPr>
            <p:spPr bwMode="auto">
              <a:xfrm>
                <a:off x="3241" y="272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0" name="Oval 4720"/>
              <p:cNvSpPr>
                <a:spLocks noChangeArrowheads="1"/>
              </p:cNvSpPr>
              <p:nvPr/>
            </p:nvSpPr>
            <p:spPr bwMode="auto">
              <a:xfrm>
                <a:off x="3241" y="272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1" name="Oval 4721"/>
              <p:cNvSpPr>
                <a:spLocks noChangeArrowheads="1"/>
              </p:cNvSpPr>
              <p:nvPr/>
            </p:nvSpPr>
            <p:spPr bwMode="auto">
              <a:xfrm>
                <a:off x="4022" y="319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2" name="Oval 4722"/>
              <p:cNvSpPr>
                <a:spLocks noChangeArrowheads="1"/>
              </p:cNvSpPr>
              <p:nvPr/>
            </p:nvSpPr>
            <p:spPr bwMode="auto">
              <a:xfrm>
                <a:off x="4022" y="319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3" name="Oval 4723"/>
              <p:cNvSpPr>
                <a:spLocks noChangeArrowheads="1"/>
              </p:cNvSpPr>
              <p:nvPr/>
            </p:nvSpPr>
            <p:spPr bwMode="auto">
              <a:xfrm>
                <a:off x="3169" y="274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4" name="Oval 4724"/>
              <p:cNvSpPr>
                <a:spLocks noChangeArrowheads="1"/>
              </p:cNvSpPr>
              <p:nvPr/>
            </p:nvSpPr>
            <p:spPr bwMode="auto">
              <a:xfrm>
                <a:off x="3169" y="274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5" name="Oval 4725"/>
              <p:cNvSpPr>
                <a:spLocks noChangeArrowheads="1"/>
              </p:cNvSpPr>
              <p:nvPr/>
            </p:nvSpPr>
            <p:spPr bwMode="auto">
              <a:xfrm>
                <a:off x="4431" y="288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6" name="Oval 4726"/>
              <p:cNvSpPr>
                <a:spLocks noChangeArrowheads="1"/>
              </p:cNvSpPr>
              <p:nvPr/>
            </p:nvSpPr>
            <p:spPr bwMode="auto">
              <a:xfrm>
                <a:off x="4431" y="288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7" name="Oval 4727"/>
              <p:cNvSpPr>
                <a:spLocks noChangeArrowheads="1"/>
              </p:cNvSpPr>
              <p:nvPr/>
            </p:nvSpPr>
            <p:spPr bwMode="auto">
              <a:xfrm>
                <a:off x="2946" y="291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8" name="Oval 4728"/>
              <p:cNvSpPr>
                <a:spLocks noChangeArrowheads="1"/>
              </p:cNvSpPr>
              <p:nvPr/>
            </p:nvSpPr>
            <p:spPr bwMode="auto">
              <a:xfrm>
                <a:off x="2946" y="291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9" name="Oval 4729"/>
              <p:cNvSpPr>
                <a:spLocks noChangeArrowheads="1"/>
              </p:cNvSpPr>
              <p:nvPr/>
            </p:nvSpPr>
            <p:spPr bwMode="auto">
              <a:xfrm>
                <a:off x="4252" y="286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0" name="Oval 4730"/>
              <p:cNvSpPr>
                <a:spLocks noChangeArrowheads="1"/>
              </p:cNvSpPr>
              <p:nvPr/>
            </p:nvSpPr>
            <p:spPr bwMode="auto">
              <a:xfrm>
                <a:off x="4252" y="286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1" name="Oval 4731"/>
              <p:cNvSpPr>
                <a:spLocks noChangeArrowheads="1"/>
              </p:cNvSpPr>
              <p:nvPr/>
            </p:nvSpPr>
            <p:spPr bwMode="auto">
              <a:xfrm>
                <a:off x="3208" y="372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2" name="Oval 4732"/>
              <p:cNvSpPr>
                <a:spLocks noChangeArrowheads="1"/>
              </p:cNvSpPr>
              <p:nvPr/>
            </p:nvSpPr>
            <p:spPr bwMode="auto">
              <a:xfrm>
                <a:off x="3208" y="372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3" name="Oval 4733"/>
              <p:cNvSpPr>
                <a:spLocks noChangeArrowheads="1"/>
              </p:cNvSpPr>
              <p:nvPr/>
            </p:nvSpPr>
            <p:spPr bwMode="auto">
              <a:xfrm>
                <a:off x="3036" y="281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4" name="Oval 4734"/>
              <p:cNvSpPr>
                <a:spLocks noChangeArrowheads="1"/>
              </p:cNvSpPr>
              <p:nvPr/>
            </p:nvSpPr>
            <p:spPr bwMode="auto">
              <a:xfrm>
                <a:off x="3036" y="281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5" name="Oval 4735"/>
              <p:cNvSpPr>
                <a:spLocks noChangeArrowheads="1"/>
              </p:cNvSpPr>
              <p:nvPr/>
            </p:nvSpPr>
            <p:spPr bwMode="auto">
              <a:xfrm>
                <a:off x="3932" y="249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6" name="Oval 4736"/>
              <p:cNvSpPr>
                <a:spLocks noChangeArrowheads="1"/>
              </p:cNvSpPr>
              <p:nvPr/>
            </p:nvSpPr>
            <p:spPr bwMode="auto">
              <a:xfrm>
                <a:off x="3932" y="249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7" name="Oval 4737"/>
              <p:cNvSpPr>
                <a:spLocks noChangeArrowheads="1"/>
              </p:cNvSpPr>
              <p:nvPr/>
            </p:nvSpPr>
            <p:spPr bwMode="auto">
              <a:xfrm>
                <a:off x="3157" y="368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8" name="Oval 4738"/>
              <p:cNvSpPr>
                <a:spLocks noChangeArrowheads="1"/>
              </p:cNvSpPr>
              <p:nvPr/>
            </p:nvSpPr>
            <p:spPr bwMode="auto">
              <a:xfrm>
                <a:off x="3157" y="368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9" name="Oval 4739"/>
              <p:cNvSpPr>
                <a:spLocks noChangeArrowheads="1"/>
              </p:cNvSpPr>
              <p:nvPr/>
            </p:nvSpPr>
            <p:spPr bwMode="auto">
              <a:xfrm>
                <a:off x="3142" y="263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0" name="Oval 4740"/>
              <p:cNvSpPr>
                <a:spLocks noChangeArrowheads="1"/>
              </p:cNvSpPr>
              <p:nvPr/>
            </p:nvSpPr>
            <p:spPr bwMode="auto">
              <a:xfrm>
                <a:off x="3142" y="263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1" name="Oval 4741"/>
              <p:cNvSpPr>
                <a:spLocks noChangeArrowheads="1"/>
              </p:cNvSpPr>
              <p:nvPr/>
            </p:nvSpPr>
            <p:spPr bwMode="auto">
              <a:xfrm>
                <a:off x="3018" y="329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2" name="Oval 4742"/>
              <p:cNvSpPr>
                <a:spLocks noChangeArrowheads="1"/>
              </p:cNvSpPr>
              <p:nvPr/>
            </p:nvSpPr>
            <p:spPr bwMode="auto">
              <a:xfrm>
                <a:off x="3018" y="329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3" name="Oval 4743"/>
              <p:cNvSpPr>
                <a:spLocks noChangeArrowheads="1"/>
              </p:cNvSpPr>
              <p:nvPr/>
            </p:nvSpPr>
            <p:spPr bwMode="auto">
              <a:xfrm>
                <a:off x="2888" y="228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4" name="Oval 4744"/>
              <p:cNvSpPr>
                <a:spLocks noChangeArrowheads="1"/>
              </p:cNvSpPr>
              <p:nvPr/>
            </p:nvSpPr>
            <p:spPr bwMode="auto">
              <a:xfrm>
                <a:off x="2888" y="228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5" name="Oval 4745"/>
              <p:cNvSpPr>
                <a:spLocks noChangeArrowheads="1"/>
              </p:cNvSpPr>
              <p:nvPr/>
            </p:nvSpPr>
            <p:spPr bwMode="auto">
              <a:xfrm>
                <a:off x="3141" y="269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6" name="Oval 4746"/>
              <p:cNvSpPr>
                <a:spLocks noChangeArrowheads="1"/>
              </p:cNvSpPr>
              <p:nvPr/>
            </p:nvSpPr>
            <p:spPr bwMode="auto">
              <a:xfrm>
                <a:off x="3141" y="269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7" name="Oval 4747"/>
              <p:cNvSpPr>
                <a:spLocks noChangeArrowheads="1"/>
              </p:cNvSpPr>
              <p:nvPr/>
            </p:nvSpPr>
            <p:spPr bwMode="auto">
              <a:xfrm>
                <a:off x="3112" y="270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8" name="Oval 4748"/>
              <p:cNvSpPr>
                <a:spLocks noChangeArrowheads="1"/>
              </p:cNvSpPr>
              <p:nvPr/>
            </p:nvSpPr>
            <p:spPr bwMode="auto">
              <a:xfrm>
                <a:off x="3112" y="270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9" name="Oval 4749"/>
              <p:cNvSpPr>
                <a:spLocks noChangeArrowheads="1"/>
              </p:cNvSpPr>
              <p:nvPr/>
            </p:nvSpPr>
            <p:spPr bwMode="auto">
              <a:xfrm>
                <a:off x="3347" y="297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0" name="Oval 4750"/>
              <p:cNvSpPr>
                <a:spLocks noChangeArrowheads="1"/>
              </p:cNvSpPr>
              <p:nvPr/>
            </p:nvSpPr>
            <p:spPr bwMode="auto">
              <a:xfrm>
                <a:off x="3347" y="297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1" name="Oval 4751"/>
              <p:cNvSpPr>
                <a:spLocks noChangeArrowheads="1"/>
              </p:cNvSpPr>
              <p:nvPr/>
            </p:nvSpPr>
            <p:spPr bwMode="auto">
              <a:xfrm>
                <a:off x="3926" y="334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2" name="Oval 4752"/>
              <p:cNvSpPr>
                <a:spLocks noChangeArrowheads="1"/>
              </p:cNvSpPr>
              <p:nvPr/>
            </p:nvSpPr>
            <p:spPr bwMode="auto">
              <a:xfrm>
                <a:off x="3926" y="334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3" name="Oval 4753"/>
              <p:cNvSpPr>
                <a:spLocks noChangeArrowheads="1"/>
              </p:cNvSpPr>
              <p:nvPr/>
            </p:nvSpPr>
            <p:spPr bwMode="auto">
              <a:xfrm>
                <a:off x="2927" y="303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4" name="Oval 4754"/>
              <p:cNvSpPr>
                <a:spLocks noChangeArrowheads="1"/>
              </p:cNvSpPr>
              <p:nvPr/>
            </p:nvSpPr>
            <p:spPr bwMode="auto">
              <a:xfrm>
                <a:off x="2927" y="303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5" name="Oval 4755"/>
              <p:cNvSpPr>
                <a:spLocks noChangeArrowheads="1"/>
              </p:cNvSpPr>
              <p:nvPr/>
            </p:nvSpPr>
            <p:spPr bwMode="auto">
              <a:xfrm>
                <a:off x="2943" y="207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6" name="Oval 4756"/>
              <p:cNvSpPr>
                <a:spLocks noChangeArrowheads="1"/>
              </p:cNvSpPr>
              <p:nvPr/>
            </p:nvSpPr>
            <p:spPr bwMode="auto">
              <a:xfrm>
                <a:off x="2943" y="207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7" name="Oval 4757"/>
              <p:cNvSpPr>
                <a:spLocks noChangeArrowheads="1"/>
              </p:cNvSpPr>
              <p:nvPr/>
            </p:nvSpPr>
            <p:spPr bwMode="auto">
              <a:xfrm>
                <a:off x="3173" y="291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8" name="Oval 4758"/>
              <p:cNvSpPr>
                <a:spLocks noChangeArrowheads="1"/>
              </p:cNvSpPr>
              <p:nvPr/>
            </p:nvSpPr>
            <p:spPr bwMode="auto">
              <a:xfrm>
                <a:off x="3173" y="291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9" name="Oval 4759"/>
              <p:cNvSpPr>
                <a:spLocks noChangeArrowheads="1"/>
              </p:cNvSpPr>
              <p:nvPr/>
            </p:nvSpPr>
            <p:spPr bwMode="auto">
              <a:xfrm>
                <a:off x="2985" y="35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0" name="Oval 4760"/>
              <p:cNvSpPr>
                <a:spLocks noChangeArrowheads="1"/>
              </p:cNvSpPr>
              <p:nvPr/>
            </p:nvSpPr>
            <p:spPr bwMode="auto">
              <a:xfrm>
                <a:off x="2985" y="35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1" name="Oval 4761"/>
              <p:cNvSpPr>
                <a:spLocks noChangeArrowheads="1"/>
              </p:cNvSpPr>
              <p:nvPr/>
            </p:nvSpPr>
            <p:spPr bwMode="auto">
              <a:xfrm>
                <a:off x="3672" y="295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2" name="Oval 4762"/>
              <p:cNvSpPr>
                <a:spLocks noChangeArrowheads="1"/>
              </p:cNvSpPr>
              <p:nvPr/>
            </p:nvSpPr>
            <p:spPr bwMode="auto">
              <a:xfrm>
                <a:off x="3672" y="295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3" name="Oval 4763"/>
              <p:cNvSpPr>
                <a:spLocks noChangeArrowheads="1"/>
              </p:cNvSpPr>
              <p:nvPr/>
            </p:nvSpPr>
            <p:spPr bwMode="auto">
              <a:xfrm>
                <a:off x="4301" y="291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4" name="Oval 4764"/>
              <p:cNvSpPr>
                <a:spLocks noChangeArrowheads="1"/>
              </p:cNvSpPr>
              <p:nvPr/>
            </p:nvSpPr>
            <p:spPr bwMode="auto">
              <a:xfrm>
                <a:off x="4301" y="291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5" name="Oval 4765"/>
              <p:cNvSpPr>
                <a:spLocks noChangeArrowheads="1"/>
              </p:cNvSpPr>
              <p:nvPr/>
            </p:nvSpPr>
            <p:spPr bwMode="auto">
              <a:xfrm>
                <a:off x="4216" y="280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6" name="Oval 4766"/>
              <p:cNvSpPr>
                <a:spLocks noChangeArrowheads="1"/>
              </p:cNvSpPr>
              <p:nvPr/>
            </p:nvSpPr>
            <p:spPr bwMode="auto">
              <a:xfrm>
                <a:off x="4216" y="280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7" name="Oval 4767"/>
              <p:cNvSpPr>
                <a:spLocks noChangeArrowheads="1"/>
              </p:cNvSpPr>
              <p:nvPr/>
            </p:nvSpPr>
            <p:spPr bwMode="auto">
              <a:xfrm>
                <a:off x="3133" y="28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8" name="Oval 4768"/>
              <p:cNvSpPr>
                <a:spLocks noChangeArrowheads="1"/>
              </p:cNvSpPr>
              <p:nvPr/>
            </p:nvSpPr>
            <p:spPr bwMode="auto">
              <a:xfrm>
                <a:off x="3133" y="28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9" name="Oval 4769"/>
              <p:cNvSpPr>
                <a:spLocks noChangeArrowheads="1"/>
              </p:cNvSpPr>
              <p:nvPr/>
            </p:nvSpPr>
            <p:spPr bwMode="auto">
              <a:xfrm>
                <a:off x="3264" y="311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0" name="Oval 4770"/>
              <p:cNvSpPr>
                <a:spLocks noChangeArrowheads="1"/>
              </p:cNvSpPr>
              <p:nvPr/>
            </p:nvSpPr>
            <p:spPr bwMode="auto">
              <a:xfrm>
                <a:off x="3264" y="311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1" name="Oval 4771"/>
              <p:cNvSpPr>
                <a:spLocks noChangeArrowheads="1"/>
              </p:cNvSpPr>
              <p:nvPr/>
            </p:nvSpPr>
            <p:spPr bwMode="auto">
              <a:xfrm>
                <a:off x="4135" y="261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2" name="Oval 4772"/>
              <p:cNvSpPr>
                <a:spLocks noChangeArrowheads="1"/>
              </p:cNvSpPr>
              <p:nvPr/>
            </p:nvSpPr>
            <p:spPr bwMode="auto">
              <a:xfrm>
                <a:off x="4135" y="261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3" name="Oval 4773"/>
              <p:cNvSpPr>
                <a:spLocks noChangeArrowheads="1"/>
              </p:cNvSpPr>
              <p:nvPr/>
            </p:nvSpPr>
            <p:spPr bwMode="auto">
              <a:xfrm>
                <a:off x="3268" y="276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4" name="Oval 4774"/>
              <p:cNvSpPr>
                <a:spLocks noChangeArrowheads="1"/>
              </p:cNvSpPr>
              <p:nvPr/>
            </p:nvSpPr>
            <p:spPr bwMode="auto">
              <a:xfrm>
                <a:off x="3268" y="276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5" name="Oval 4775"/>
              <p:cNvSpPr>
                <a:spLocks noChangeArrowheads="1"/>
              </p:cNvSpPr>
              <p:nvPr/>
            </p:nvSpPr>
            <p:spPr bwMode="auto">
              <a:xfrm>
                <a:off x="4094" y="258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6" name="Oval 4776"/>
              <p:cNvSpPr>
                <a:spLocks noChangeArrowheads="1"/>
              </p:cNvSpPr>
              <p:nvPr/>
            </p:nvSpPr>
            <p:spPr bwMode="auto">
              <a:xfrm>
                <a:off x="4094" y="258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7" name="Oval 4777"/>
              <p:cNvSpPr>
                <a:spLocks noChangeArrowheads="1"/>
              </p:cNvSpPr>
              <p:nvPr/>
            </p:nvSpPr>
            <p:spPr bwMode="auto">
              <a:xfrm>
                <a:off x="3200" y="374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8" name="Oval 4778"/>
              <p:cNvSpPr>
                <a:spLocks noChangeArrowheads="1"/>
              </p:cNvSpPr>
              <p:nvPr/>
            </p:nvSpPr>
            <p:spPr bwMode="auto">
              <a:xfrm>
                <a:off x="3200" y="374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9" name="Oval 4779"/>
              <p:cNvSpPr>
                <a:spLocks noChangeArrowheads="1"/>
              </p:cNvSpPr>
              <p:nvPr/>
            </p:nvSpPr>
            <p:spPr bwMode="auto">
              <a:xfrm>
                <a:off x="3974" y="241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0" name="Oval 4780"/>
              <p:cNvSpPr>
                <a:spLocks noChangeArrowheads="1"/>
              </p:cNvSpPr>
              <p:nvPr/>
            </p:nvSpPr>
            <p:spPr bwMode="auto">
              <a:xfrm>
                <a:off x="3974" y="241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1" name="Oval 4781"/>
              <p:cNvSpPr>
                <a:spLocks noChangeArrowheads="1"/>
              </p:cNvSpPr>
              <p:nvPr/>
            </p:nvSpPr>
            <p:spPr bwMode="auto">
              <a:xfrm>
                <a:off x="3999" y="338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2" name="Oval 4782"/>
              <p:cNvSpPr>
                <a:spLocks noChangeArrowheads="1"/>
              </p:cNvSpPr>
              <p:nvPr/>
            </p:nvSpPr>
            <p:spPr bwMode="auto">
              <a:xfrm>
                <a:off x="3999" y="338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3" name="Oval 4783"/>
              <p:cNvSpPr>
                <a:spLocks noChangeArrowheads="1"/>
              </p:cNvSpPr>
              <p:nvPr/>
            </p:nvSpPr>
            <p:spPr bwMode="auto">
              <a:xfrm>
                <a:off x="3147" y="373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4" name="Oval 4784"/>
              <p:cNvSpPr>
                <a:spLocks noChangeArrowheads="1"/>
              </p:cNvSpPr>
              <p:nvPr/>
            </p:nvSpPr>
            <p:spPr bwMode="auto">
              <a:xfrm>
                <a:off x="3147" y="373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5" name="Oval 4785"/>
              <p:cNvSpPr>
                <a:spLocks noChangeArrowheads="1"/>
              </p:cNvSpPr>
              <p:nvPr/>
            </p:nvSpPr>
            <p:spPr bwMode="auto">
              <a:xfrm>
                <a:off x="3994" y="319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6" name="Oval 4786"/>
              <p:cNvSpPr>
                <a:spLocks noChangeArrowheads="1"/>
              </p:cNvSpPr>
              <p:nvPr/>
            </p:nvSpPr>
            <p:spPr bwMode="auto">
              <a:xfrm>
                <a:off x="3994" y="319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7" name="Oval 4787"/>
              <p:cNvSpPr>
                <a:spLocks noChangeArrowheads="1"/>
              </p:cNvSpPr>
              <p:nvPr/>
            </p:nvSpPr>
            <p:spPr bwMode="auto">
              <a:xfrm>
                <a:off x="3176" y="324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8" name="Oval 4788"/>
              <p:cNvSpPr>
                <a:spLocks noChangeArrowheads="1"/>
              </p:cNvSpPr>
              <p:nvPr/>
            </p:nvSpPr>
            <p:spPr bwMode="auto">
              <a:xfrm>
                <a:off x="3175" y="324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9" name="Oval 4789"/>
              <p:cNvSpPr>
                <a:spLocks noChangeArrowheads="1"/>
              </p:cNvSpPr>
              <p:nvPr/>
            </p:nvSpPr>
            <p:spPr bwMode="auto">
              <a:xfrm>
                <a:off x="3038" y="332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0" name="Oval 4790"/>
              <p:cNvSpPr>
                <a:spLocks noChangeArrowheads="1"/>
              </p:cNvSpPr>
              <p:nvPr/>
            </p:nvSpPr>
            <p:spPr bwMode="auto">
              <a:xfrm>
                <a:off x="3038" y="332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1" name="Oval 4791"/>
              <p:cNvSpPr>
                <a:spLocks noChangeArrowheads="1"/>
              </p:cNvSpPr>
              <p:nvPr/>
            </p:nvSpPr>
            <p:spPr bwMode="auto">
              <a:xfrm>
                <a:off x="3880" y="251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2" name="Oval 4792"/>
              <p:cNvSpPr>
                <a:spLocks noChangeArrowheads="1"/>
              </p:cNvSpPr>
              <p:nvPr/>
            </p:nvSpPr>
            <p:spPr bwMode="auto">
              <a:xfrm>
                <a:off x="3880" y="251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3" name="Oval 4793"/>
              <p:cNvSpPr>
                <a:spLocks noChangeArrowheads="1"/>
              </p:cNvSpPr>
              <p:nvPr/>
            </p:nvSpPr>
            <p:spPr bwMode="auto">
              <a:xfrm>
                <a:off x="3292" y="357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4" name="Oval 4794"/>
              <p:cNvSpPr>
                <a:spLocks noChangeArrowheads="1"/>
              </p:cNvSpPr>
              <p:nvPr/>
            </p:nvSpPr>
            <p:spPr bwMode="auto">
              <a:xfrm>
                <a:off x="3292" y="357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5" name="Oval 4795"/>
              <p:cNvSpPr>
                <a:spLocks noChangeArrowheads="1"/>
              </p:cNvSpPr>
              <p:nvPr/>
            </p:nvSpPr>
            <p:spPr bwMode="auto">
              <a:xfrm>
                <a:off x="3763" y="311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6" name="Oval 4796"/>
              <p:cNvSpPr>
                <a:spLocks noChangeArrowheads="1"/>
              </p:cNvSpPr>
              <p:nvPr/>
            </p:nvSpPr>
            <p:spPr bwMode="auto">
              <a:xfrm>
                <a:off x="3763" y="311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7" name="Oval 4797"/>
              <p:cNvSpPr>
                <a:spLocks noChangeArrowheads="1"/>
              </p:cNvSpPr>
              <p:nvPr/>
            </p:nvSpPr>
            <p:spPr bwMode="auto">
              <a:xfrm>
                <a:off x="3233" y="326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8" name="Oval 4798"/>
              <p:cNvSpPr>
                <a:spLocks noChangeArrowheads="1"/>
              </p:cNvSpPr>
              <p:nvPr/>
            </p:nvSpPr>
            <p:spPr bwMode="auto">
              <a:xfrm>
                <a:off x="3233" y="32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9" name="Oval 4799"/>
              <p:cNvSpPr>
                <a:spLocks noChangeArrowheads="1"/>
              </p:cNvSpPr>
              <p:nvPr/>
            </p:nvSpPr>
            <p:spPr bwMode="auto">
              <a:xfrm>
                <a:off x="3916" y="24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0" name="Oval 4800"/>
              <p:cNvSpPr>
                <a:spLocks noChangeArrowheads="1"/>
              </p:cNvSpPr>
              <p:nvPr/>
            </p:nvSpPr>
            <p:spPr bwMode="auto">
              <a:xfrm>
                <a:off x="3916" y="24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1" name="Oval 4801"/>
              <p:cNvSpPr>
                <a:spLocks noChangeArrowheads="1"/>
              </p:cNvSpPr>
              <p:nvPr/>
            </p:nvSpPr>
            <p:spPr bwMode="auto">
              <a:xfrm>
                <a:off x="3147" y="297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2" name="Oval 4802"/>
              <p:cNvSpPr>
                <a:spLocks noChangeArrowheads="1"/>
              </p:cNvSpPr>
              <p:nvPr/>
            </p:nvSpPr>
            <p:spPr bwMode="auto">
              <a:xfrm>
                <a:off x="3147" y="297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3" name="Oval 4803"/>
              <p:cNvSpPr>
                <a:spLocks noChangeArrowheads="1"/>
              </p:cNvSpPr>
              <p:nvPr/>
            </p:nvSpPr>
            <p:spPr bwMode="auto">
              <a:xfrm>
                <a:off x="4047" y="249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4" name="Oval 4804"/>
              <p:cNvSpPr>
                <a:spLocks noChangeArrowheads="1"/>
              </p:cNvSpPr>
              <p:nvPr/>
            </p:nvSpPr>
            <p:spPr bwMode="auto">
              <a:xfrm>
                <a:off x="4047" y="249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5" name="Oval 4805"/>
              <p:cNvSpPr>
                <a:spLocks noChangeArrowheads="1"/>
              </p:cNvSpPr>
              <p:nvPr/>
            </p:nvSpPr>
            <p:spPr bwMode="auto">
              <a:xfrm>
                <a:off x="3119" y="311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6" name="Oval 4806"/>
              <p:cNvSpPr>
                <a:spLocks noChangeArrowheads="1"/>
              </p:cNvSpPr>
              <p:nvPr/>
            </p:nvSpPr>
            <p:spPr bwMode="auto">
              <a:xfrm>
                <a:off x="3119" y="311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7" name="Oval 4807"/>
              <p:cNvSpPr>
                <a:spLocks noChangeArrowheads="1"/>
              </p:cNvSpPr>
              <p:nvPr/>
            </p:nvSpPr>
            <p:spPr bwMode="auto">
              <a:xfrm>
                <a:off x="3926" y="240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8" name="Oval 4808"/>
              <p:cNvSpPr>
                <a:spLocks noChangeArrowheads="1"/>
              </p:cNvSpPr>
              <p:nvPr/>
            </p:nvSpPr>
            <p:spPr bwMode="auto">
              <a:xfrm>
                <a:off x="3926" y="240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9" name="Oval 4809"/>
              <p:cNvSpPr>
                <a:spLocks noChangeArrowheads="1"/>
              </p:cNvSpPr>
              <p:nvPr/>
            </p:nvSpPr>
            <p:spPr bwMode="auto">
              <a:xfrm>
                <a:off x="3328" y="34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0" name="Oval 4810"/>
              <p:cNvSpPr>
                <a:spLocks noChangeArrowheads="1"/>
              </p:cNvSpPr>
              <p:nvPr/>
            </p:nvSpPr>
            <p:spPr bwMode="auto">
              <a:xfrm>
                <a:off x="3328" y="34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1" name="Oval 4811"/>
              <p:cNvSpPr>
                <a:spLocks noChangeArrowheads="1"/>
              </p:cNvSpPr>
              <p:nvPr/>
            </p:nvSpPr>
            <p:spPr bwMode="auto">
              <a:xfrm>
                <a:off x="3366" y="308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2" name="Oval 4812"/>
              <p:cNvSpPr>
                <a:spLocks noChangeArrowheads="1"/>
              </p:cNvSpPr>
              <p:nvPr/>
            </p:nvSpPr>
            <p:spPr bwMode="auto">
              <a:xfrm>
                <a:off x="3366" y="308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3" name="Oval 4813"/>
              <p:cNvSpPr>
                <a:spLocks noChangeArrowheads="1"/>
              </p:cNvSpPr>
              <p:nvPr/>
            </p:nvSpPr>
            <p:spPr bwMode="auto">
              <a:xfrm>
                <a:off x="3327" y="332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4" name="Oval 4814"/>
              <p:cNvSpPr>
                <a:spLocks noChangeArrowheads="1"/>
              </p:cNvSpPr>
              <p:nvPr/>
            </p:nvSpPr>
            <p:spPr bwMode="auto">
              <a:xfrm>
                <a:off x="3327" y="332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5" name="Oval 4815"/>
              <p:cNvSpPr>
                <a:spLocks noChangeArrowheads="1"/>
              </p:cNvSpPr>
              <p:nvPr/>
            </p:nvSpPr>
            <p:spPr bwMode="auto">
              <a:xfrm>
                <a:off x="3960" y="343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6" name="Oval 4816"/>
              <p:cNvSpPr>
                <a:spLocks noChangeArrowheads="1"/>
              </p:cNvSpPr>
              <p:nvPr/>
            </p:nvSpPr>
            <p:spPr bwMode="auto">
              <a:xfrm>
                <a:off x="3960" y="343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7" name="Oval 4817"/>
              <p:cNvSpPr>
                <a:spLocks noChangeArrowheads="1"/>
              </p:cNvSpPr>
              <p:nvPr/>
            </p:nvSpPr>
            <p:spPr bwMode="auto">
              <a:xfrm>
                <a:off x="2990" y="287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8" name="Oval 4818"/>
              <p:cNvSpPr>
                <a:spLocks noChangeArrowheads="1"/>
              </p:cNvSpPr>
              <p:nvPr/>
            </p:nvSpPr>
            <p:spPr bwMode="auto">
              <a:xfrm>
                <a:off x="2990" y="287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9" name="Oval 4819"/>
              <p:cNvSpPr>
                <a:spLocks noChangeArrowheads="1"/>
              </p:cNvSpPr>
              <p:nvPr/>
            </p:nvSpPr>
            <p:spPr bwMode="auto">
              <a:xfrm>
                <a:off x="3123" y="270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0" name="Oval 4820"/>
              <p:cNvSpPr>
                <a:spLocks noChangeArrowheads="1"/>
              </p:cNvSpPr>
              <p:nvPr/>
            </p:nvSpPr>
            <p:spPr bwMode="auto">
              <a:xfrm>
                <a:off x="3123" y="270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1" name="Oval 4821"/>
              <p:cNvSpPr>
                <a:spLocks noChangeArrowheads="1"/>
              </p:cNvSpPr>
              <p:nvPr/>
            </p:nvSpPr>
            <p:spPr bwMode="auto">
              <a:xfrm>
                <a:off x="3283" y="368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2" name="Oval 4822"/>
              <p:cNvSpPr>
                <a:spLocks noChangeArrowheads="1"/>
              </p:cNvSpPr>
              <p:nvPr/>
            </p:nvSpPr>
            <p:spPr bwMode="auto">
              <a:xfrm>
                <a:off x="3283" y="368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3" name="Oval 4823"/>
              <p:cNvSpPr>
                <a:spLocks noChangeArrowheads="1"/>
              </p:cNvSpPr>
              <p:nvPr/>
            </p:nvSpPr>
            <p:spPr bwMode="auto">
              <a:xfrm>
                <a:off x="4321" y="293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4" name="Oval 4824"/>
              <p:cNvSpPr>
                <a:spLocks noChangeArrowheads="1"/>
              </p:cNvSpPr>
              <p:nvPr/>
            </p:nvSpPr>
            <p:spPr bwMode="auto">
              <a:xfrm>
                <a:off x="4321" y="293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5" name="Oval 4825"/>
              <p:cNvSpPr>
                <a:spLocks noChangeArrowheads="1"/>
              </p:cNvSpPr>
              <p:nvPr/>
            </p:nvSpPr>
            <p:spPr bwMode="auto">
              <a:xfrm>
                <a:off x="4446" y="286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6" name="Oval 4826"/>
              <p:cNvSpPr>
                <a:spLocks noChangeArrowheads="1"/>
              </p:cNvSpPr>
              <p:nvPr/>
            </p:nvSpPr>
            <p:spPr bwMode="auto">
              <a:xfrm>
                <a:off x="4446" y="286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7" name="Oval 4827"/>
              <p:cNvSpPr>
                <a:spLocks noChangeArrowheads="1"/>
              </p:cNvSpPr>
              <p:nvPr/>
            </p:nvSpPr>
            <p:spPr bwMode="auto">
              <a:xfrm>
                <a:off x="3741" y="315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1" name="Group 5029"/>
            <p:cNvGrpSpPr>
              <a:grpSpLocks/>
            </p:cNvGrpSpPr>
            <p:nvPr/>
          </p:nvGrpSpPr>
          <p:grpSpPr bwMode="auto">
            <a:xfrm>
              <a:off x="2825" y="2060"/>
              <a:ext cx="1666" cy="1678"/>
              <a:chOff x="2825" y="2060"/>
              <a:chExt cx="1666" cy="1678"/>
            </a:xfrm>
            <a:grpFill/>
          </p:grpSpPr>
          <p:sp>
            <p:nvSpPr>
              <p:cNvPr id="4898" name="Oval 4829"/>
              <p:cNvSpPr>
                <a:spLocks noChangeArrowheads="1"/>
              </p:cNvSpPr>
              <p:nvPr/>
            </p:nvSpPr>
            <p:spPr bwMode="auto">
              <a:xfrm>
                <a:off x="3741" y="315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9" name="Oval 4830"/>
              <p:cNvSpPr>
                <a:spLocks noChangeArrowheads="1"/>
              </p:cNvSpPr>
              <p:nvPr/>
            </p:nvSpPr>
            <p:spPr bwMode="auto">
              <a:xfrm>
                <a:off x="3113" y="266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0" name="Oval 4831"/>
              <p:cNvSpPr>
                <a:spLocks noChangeArrowheads="1"/>
              </p:cNvSpPr>
              <p:nvPr/>
            </p:nvSpPr>
            <p:spPr bwMode="auto">
              <a:xfrm>
                <a:off x="3113" y="266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1" name="Oval 4832"/>
              <p:cNvSpPr>
                <a:spLocks noChangeArrowheads="1"/>
              </p:cNvSpPr>
              <p:nvPr/>
            </p:nvSpPr>
            <p:spPr bwMode="auto">
              <a:xfrm>
                <a:off x="4036" y="253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2" name="Oval 4833"/>
              <p:cNvSpPr>
                <a:spLocks noChangeArrowheads="1"/>
              </p:cNvSpPr>
              <p:nvPr/>
            </p:nvSpPr>
            <p:spPr bwMode="auto">
              <a:xfrm>
                <a:off x="4036" y="253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3" name="Oval 4834"/>
              <p:cNvSpPr>
                <a:spLocks noChangeArrowheads="1"/>
              </p:cNvSpPr>
              <p:nvPr/>
            </p:nvSpPr>
            <p:spPr bwMode="auto">
              <a:xfrm>
                <a:off x="3910" y="24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4" name="Oval 4835"/>
              <p:cNvSpPr>
                <a:spLocks noChangeArrowheads="1"/>
              </p:cNvSpPr>
              <p:nvPr/>
            </p:nvSpPr>
            <p:spPr bwMode="auto">
              <a:xfrm>
                <a:off x="3910" y="241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5" name="Oval 4836"/>
              <p:cNvSpPr>
                <a:spLocks noChangeArrowheads="1"/>
              </p:cNvSpPr>
              <p:nvPr/>
            </p:nvSpPr>
            <p:spPr bwMode="auto">
              <a:xfrm>
                <a:off x="3169" y="298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6" name="Oval 4837"/>
              <p:cNvSpPr>
                <a:spLocks noChangeArrowheads="1"/>
              </p:cNvSpPr>
              <p:nvPr/>
            </p:nvSpPr>
            <p:spPr bwMode="auto">
              <a:xfrm>
                <a:off x="3169" y="298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7" name="Oval 4838"/>
              <p:cNvSpPr>
                <a:spLocks noChangeArrowheads="1"/>
              </p:cNvSpPr>
              <p:nvPr/>
            </p:nvSpPr>
            <p:spPr bwMode="auto">
              <a:xfrm>
                <a:off x="4323" y="272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8" name="Oval 4839"/>
              <p:cNvSpPr>
                <a:spLocks noChangeArrowheads="1"/>
              </p:cNvSpPr>
              <p:nvPr/>
            </p:nvSpPr>
            <p:spPr bwMode="auto">
              <a:xfrm>
                <a:off x="4323" y="272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9" name="Oval 4840"/>
              <p:cNvSpPr>
                <a:spLocks noChangeArrowheads="1"/>
              </p:cNvSpPr>
              <p:nvPr/>
            </p:nvSpPr>
            <p:spPr bwMode="auto">
              <a:xfrm>
                <a:off x="3971" y="28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0" name="Oval 4841"/>
              <p:cNvSpPr>
                <a:spLocks noChangeArrowheads="1"/>
              </p:cNvSpPr>
              <p:nvPr/>
            </p:nvSpPr>
            <p:spPr bwMode="auto">
              <a:xfrm>
                <a:off x="3971" y="286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1" name="Oval 4842"/>
              <p:cNvSpPr>
                <a:spLocks noChangeArrowheads="1"/>
              </p:cNvSpPr>
              <p:nvPr/>
            </p:nvSpPr>
            <p:spPr bwMode="auto">
              <a:xfrm>
                <a:off x="3911" y="244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2" name="Oval 4843"/>
              <p:cNvSpPr>
                <a:spLocks noChangeArrowheads="1"/>
              </p:cNvSpPr>
              <p:nvPr/>
            </p:nvSpPr>
            <p:spPr bwMode="auto">
              <a:xfrm>
                <a:off x="3911" y="244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3" name="Oval 4844"/>
              <p:cNvSpPr>
                <a:spLocks noChangeArrowheads="1"/>
              </p:cNvSpPr>
              <p:nvPr/>
            </p:nvSpPr>
            <p:spPr bwMode="auto">
              <a:xfrm>
                <a:off x="3191" y="323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4" name="Oval 4845"/>
              <p:cNvSpPr>
                <a:spLocks noChangeArrowheads="1"/>
              </p:cNvSpPr>
              <p:nvPr/>
            </p:nvSpPr>
            <p:spPr bwMode="auto">
              <a:xfrm>
                <a:off x="3191" y="323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5" name="Oval 4846"/>
              <p:cNvSpPr>
                <a:spLocks noChangeArrowheads="1"/>
              </p:cNvSpPr>
              <p:nvPr/>
            </p:nvSpPr>
            <p:spPr bwMode="auto">
              <a:xfrm>
                <a:off x="3980" y="242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6" name="Oval 4847"/>
              <p:cNvSpPr>
                <a:spLocks noChangeArrowheads="1"/>
              </p:cNvSpPr>
              <p:nvPr/>
            </p:nvSpPr>
            <p:spPr bwMode="auto">
              <a:xfrm>
                <a:off x="3980" y="242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7" name="Oval 4848"/>
              <p:cNvSpPr>
                <a:spLocks noChangeArrowheads="1"/>
              </p:cNvSpPr>
              <p:nvPr/>
            </p:nvSpPr>
            <p:spPr bwMode="auto">
              <a:xfrm>
                <a:off x="4270" y="268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8" name="Oval 4849"/>
              <p:cNvSpPr>
                <a:spLocks noChangeArrowheads="1"/>
              </p:cNvSpPr>
              <p:nvPr/>
            </p:nvSpPr>
            <p:spPr bwMode="auto">
              <a:xfrm>
                <a:off x="4270" y="268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9" name="Oval 4850"/>
              <p:cNvSpPr>
                <a:spLocks noChangeArrowheads="1"/>
              </p:cNvSpPr>
              <p:nvPr/>
            </p:nvSpPr>
            <p:spPr bwMode="auto">
              <a:xfrm>
                <a:off x="2953" y="211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0" name="Oval 4851"/>
              <p:cNvSpPr>
                <a:spLocks noChangeArrowheads="1"/>
              </p:cNvSpPr>
              <p:nvPr/>
            </p:nvSpPr>
            <p:spPr bwMode="auto">
              <a:xfrm>
                <a:off x="2953" y="211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1" name="Oval 4852"/>
              <p:cNvSpPr>
                <a:spLocks noChangeArrowheads="1"/>
              </p:cNvSpPr>
              <p:nvPr/>
            </p:nvSpPr>
            <p:spPr bwMode="auto">
              <a:xfrm>
                <a:off x="4038" y="318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2" name="Oval 4853"/>
              <p:cNvSpPr>
                <a:spLocks noChangeArrowheads="1"/>
              </p:cNvSpPr>
              <p:nvPr/>
            </p:nvSpPr>
            <p:spPr bwMode="auto">
              <a:xfrm>
                <a:off x="4038" y="318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3" name="Oval 4854"/>
              <p:cNvSpPr>
                <a:spLocks noChangeArrowheads="1"/>
              </p:cNvSpPr>
              <p:nvPr/>
            </p:nvSpPr>
            <p:spPr bwMode="auto">
              <a:xfrm>
                <a:off x="3307" y="299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4" name="Oval 4855"/>
              <p:cNvSpPr>
                <a:spLocks noChangeArrowheads="1"/>
              </p:cNvSpPr>
              <p:nvPr/>
            </p:nvSpPr>
            <p:spPr bwMode="auto">
              <a:xfrm>
                <a:off x="3307" y="299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5" name="Oval 4856"/>
              <p:cNvSpPr>
                <a:spLocks noChangeArrowheads="1"/>
              </p:cNvSpPr>
              <p:nvPr/>
            </p:nvSpPr>
            <p:spPr bwMode="auto">
              <a:xfrm>
                <a:off x="3352" y="307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6" name="Oval 4857"/>
              <p:cNvSpPr>
                <a:spLocks noChangeArrowheads="1"/>
              </p:cNvSpPr>
              <p:nvPr/>
            </p:nvSpPr>
            <p:spPr bwMode="auto">
              <a:xfrm>
                <a:off x="3352" y="307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7" name="Oval 4858"/>
              <p:cNvSpPr>
                <a:spLocks noChangeArrowheads="1"/>
              </p:cNvSpPr>
              <p:nvPr/>
            </p:nvSpPr>
            <p:spPr bwMode="auto">
              <a:xfrm>
                <a:off x="3417" y="334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8" name="Oval 4859"/>
              <p:cNvSpPr>
                <a:spLocks noChangeArrowheads="1"/>
              </p:cNvSpPr>
              <p:nvPr/>
            </p:nvSpPr>
            <p:spPr bwMode="auto">
              <a:xfrm>
                <a:off x="3417" y="334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9" name="Oval 4860"/>
              <p:cNvSpPr>
                <a:spLocks noChangeArrowheads="1"/>
              </p:cNvSpPr>
              <p:nvPr/>
            </p:nvSpPr>
            <p:spPr bwMode="auto">
              <a:xfrm>
                <a:off x="3407" y="344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0" name="Oval 4861"/>
              <p:cNvSpPr>
                <a:spLocks noChangeArrowheads="1"/>
              </p:cNvSpPr>
              <p:nvPr/>
            </p:nvSpPr>
            <p:spPr bwMode="auto">
              <a:xfrm>
                <a:off x="3407" y="344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1" name="Oval 4862"/>
              <p:cNvSpPr>
                <a:spLocks noChangeArrowheads="1"/>
              </p:cNvSpPr>
              <p:nvPr/>
            </p:nvSpPr>
            <p:spPr bwMode="auto">
              <a:xfrm>
                <a:off x="3395" y="307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2" name="Oval 4863"/>
              <p:cNvSpPr>
                <a:spLocks noChangeArrowheads="1"/>
              </p:cNvSpPr>
              <p:nvPr/>
            </p:nvSpPr>
            <p:spPr bwMode="auto">
              <a:xfrm>
                <a:off x="3395" y="307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3" name="Oval 4864"/>
              <p:cNvSpPr>
                <a:spLocks noChangeArrowheads="1"/>
              </p:cNvSpPr>
              <p:nvPr/>
            </p:nvSpPr>
            <p:spPr bwMode="auto">
              <a:xfrm>
                <a:off x="4254" y="293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4" name="Oval 4865"/>
              <p:cNvSpPr>
                <a:spLocks noChangeArrowheads="1"/>
              </p:cNvSpPr>
              <p:nvPr/>
            </p:nvSpPr>
            <p:spPr bwMode="auto">
              <a:xfrm>
                <a:off x="4253" y="293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5" name="Oval 4866"/>
              <p:cNvSpPr>
                <a:spLocks noChangeArrowheads="1"/>
              </p:cNvSpPr>
              <p:nvPr/>
            </p:nvSpPr>
            <p:spPr bwMode="auto">
              <a:xfrm>
                <a:off x="3271" y="273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6" name="Oval 4867"/>
              <p:cNvSpPr>
                <a:spLocks noChangeArrowheads="1"/>
              </p:cNvSpPr>
              <p:nvPr/>
            </p:nvSpPr>
            <p:spPr bwMode="auto">
              <a:xfrm>
                <a:off x="3271" y="27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7" name="Oval 4868"/>
              <p:cNvSpPr>
                <a:spLocks noChangeArrowheads="1"/>
              </p:cNvSpPr>
              <p:nvPr/>
            </p:nvSpPr>
            <p:spPr bwMode="auto">
              <a:xfrm>
                <a:off x="4400" y="281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8" name="Oval 4869"/>
              <p:cNvSpPr>
                <a:spLocks noChangeArrowheads="1"/>
              </p:cNvSpPr>
              <p:nvPr/>
            </p:nvSpPr>
            <p:spPr bwMode="auto">
              <a:xfrm>
                <a:off x="4400" y="281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9" name="Oval 4870"/>
              <p:cNvSpPr>
                <a:spLocks noChangeArrowheads="1"/>
              </p:cNvSpPr>
              <p:nvPr/>
            </p:nvSpPr>
            <p:spPr bwMode="auto">
              <a:xfrm>
                <a:off x="3239" y="267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0" name="Oval 4871"/>
              <p:cNvSpPr>
                <a:spLocks noChangeArrowheads="1"/>
              </p:cNvSpPr>
              <p:nvPr/>
            </p:nvSpPr>
            <p:spPr bwMode="auto">
              <a:xfrm>
                <a:off x="3239" y="267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1" name="Oval 4872"/>
              <p:cNvSpPr>
                <a:spLocks noChangeArrowheads="1"/>
              </p:cNvSpPr>
              <p:nvPr/>
            </p:nvSpPr>
            <p:spPr bwMode="auto">
              <a:xfrm>
                <a:off x="4023" y="326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2" name="Oval 4873"/>
              <p:cNvSpPr>
                <a:spLocks noChangeArrowheads="1"/>
              </p:cNvSpPr>
              <p:nvPr/>
            </p:nvSpPr>
            <p:spPr bwMode="auto">
              <a:xfrm>
                <a:off x="4023" y="326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3" name="Oval 4874"/>
              <p:cNvSpPr>
                <a:spLocks noChangeArrowheads="1"/>
              </p:cNvSpPr>
              <p:nvPr/>
            </p:nvSpPr>
            <p:spPr bwMode="auto">
              <a:xfrm>
                <a:off x="4201" y="275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4" name="Oval 4875"/>
              <p:cNvSpPr>
                <a:spLocks noChangeArrowheads="1"/>
              </p:cNvSpPr>
              <p:nvPr/>
            </p:nvSpPr>
            <p:spPr bwMode="auto">
              <a:xfrm>
                <a:off x="4201" y="275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5" name="Oval 4876"/>
              <p:cNvSpPr>
                <a:spLocks noChangeArrowheads="1"/>
              </p:cNvSpPr>
              <p:nvPr/>
            </p:nvSpPr>
            <p:spPr bwMode="auto">
              <a:xfrm>
                <a:off x="3946" y="252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6" name="Oval 4877"/>
              <p:cNvSpPr>
                <a:spLocks noChangeArrowheads="1"/>
              </p:cNvSpPr>
              <p:nvPr/>
            </p:nvSpPr>
            <p:spPr bwMode="auto">
              <a:xfrm>
                <a:off x="3946" y="252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7" name="Oval 4878"/>
              <p:cNvSpPr>
                <a:spLocks noChangeArrowheads="1"/>
              </p:cNvSpPr>
              <p:nvPr/>
            </p:nvSpPr>
            <p:spPr bwMode="auto">
              <a:xfrm>
                <a:off x="3277" y="368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8" name="Oval 4879"/>
              <p:cNvSpPr>
                <a:spLocks noChangeArrowheads="1"/>
              </p:cNvSpPr>
              <p:nvPr/>
            </p:nvSpPr>
            <p:spPr bwMode="auto">
              <a:xfrm>
                <a:off x="3277" y="368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9" name="Oval 4880"/>
              <p:cNvSpPr>
                <a:spLocks noChangeArrowheads="1"/>
              </p:cNvSpPr>
              <p:nvPr/>
            </p:nvSpPr>
            <p:spPr bwMode="auto">
              <a:xfrm>
                <a:off x="4278" y="284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0" name="Oval 4881"/>
              <p:cNvSpPr>
                <a:spLocks noChangeArrowheads="1"/>
              </p:cNvSpPr>
              <p:nvPr/>
            </p:nvSpPr>
            <p:spPr bwMode="auto">
              <a:xfrm>
                <a:off x="4278" y="284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1" name="Oval 4882"/>
              <p:cNvSpPr>
                <a:spLocks noChangeArrowheads="1"/>
              </p:cNvSpPr>
              <p:nvPr/>
            </p:nvSpPr>
            <p:spPr bwMode="auto">
              <a:xfrm>
                <a:off x="4314" y="2880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2" name="Oval 4883"/>
              <p:cNvSpPr>
                <a:spLocks noChangeArrowheads="1"/>
              </p:cNvSpPr>
              <p:nvPr/>
            </p:nvSpPr>
            <p:spPr bwMode="auto">
              <a:xfrm>
                <a:off x="4314" y="2880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3" name="Oval 4884"/>
              <p:cNvSpPr>
                <a:spLocks noChangeArrowheads="1"/>
              </p:cNvSpPr>
              <p:nvPr/>
            </p:nvSpPr>
            <p:spPr bwMode="auto">
              <a:xfrm>
                <a:off x="4336" y="295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4" name="Oval 4885"/>
              <p:cNvSpPr>
                <a:spLocks noChangeArrowheads="1"/>
              </p:cNvSpPr>
              <p:nvPr/>
            </p:nvSpPr>
            <p:spPr bwMode="auto">
              <a:xfrm>
                <a:off x="4336" y="295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5" name="Oval 4886"/>
              <p:cNvSpPr>
                <a:spLocks noChangeArrowheads="1"/>
              </p:cNvSpPr>
              <p:nvPr/>
            </p:nvSpPr>
            <p:spPr bwMode="auto">
              <a:xfrm>
                <a:off x="4334" y="292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6" name="Oval 4887"/>
              <p:cNvSpPr>
                <a:spLocks noChangeArrowheads="1"/>
              </p:cNvSpPr>
              <p:nvPr/>
            </p:nvSpPr>
            <p:spPr bwMode="auto">
              <a:xfrm>
                <a:off x="4334" y="292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7" name="Oval 4888"/>
              <p:cNvSpPr>
                <a:spLocks noChangeArrowheads="1"/>
              </p:cNvSpPr>
              <p:nvPr/>
            </p:nvSpPr>
            <p:spPr bwMode="auto">
              <a:xfrm>
                <a:off x="3267" y="368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8" name="Oval 4889"/>
              <p:cNvSpPr>
                <a:spLocks noChangeArrowheads="1"/>
              </p:cNvSpPr>
              <p:nvPr/>
            </p:nvSpPr>
            <p:spPr bwMode="auto">
              <a:xfrm>
                <a:off x="3267" y="368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9" name="Oval 4890"/>
              <p:cNvSpPr>
                <a:spLocks noChangeArrowheads="1"/>
              </p:cNvSpPr>
              <p:nvPr/>
            </p:nvSpPr>
            <p:spPr bwMode="auto">
              <a:xfrm>
                <a:off x="4301" y="290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0" name="Oval 4891"/>
              <p:cNvSpPr>
                <a:spLocks noChangeArrowheads="1"/>
              </p:cNvSpPr>
              <p:nvPr/>
            </p:nvSpPr>
            <p:spPr bwMode="auto">
              <a:xfrm>
                <a:off x="4301" y="290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1" name="Oval 4892"/>
              <p:cNvSpPr>
                <a:spLocks noChangeArrowheads="1"/>
              </p:cNvSpPr>
              <p:nvPr/>
            </p:nvSpPr>
            <p:spPr bwMode="auto">
              <a:xfrm>
                <a:off x="3083" y="206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2" name="Oval 4893"/>
              <p:cNvSpPr>
                <a:spLocks noChangeArrowheads="1"/>
              </p:cNvSpPr>
              <p:nvPr/>
            </p:nvSpPr>
            <p:spPr bwMode="auto">
              <a:xfrm>
                <a:off x="3083" y="20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3" name="Oval 4894"/>
              <p:cNvSpPr>
                <a:spLocks noChangeArrowheads="1"/>
              </p:cNvSpPr>
              <p:nvPr/>
            </p:nvSpPr>
            <p:spPr bwMode="auto">
              <a:xfrm>
                <a:off x="4324" y="288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4" name="Oval 4895"/>
              <p:cNvSpPr>
                <a:spLocks noChangeArrowheads="1"/>
              </p:cNvSpPr>
              <p:nvPr/>
            </p:nvSpPr>
            <p:spPr bwMode="auto">
              <a:xfrm>
                <a:off x="4324" y="288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5" name="Oval 4896"/>
              <p:cNvSpPr>
                <a:spLocks noChangeArrowheads="1"/>
              </p:cNvSpPr>
              <p:nvPr/>
            </p:nvSpPr>
            <p:spPr bwMode="auto">
              <a:xfrm>
                <a:off x="3286" y="350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6" name="Oval 4897"/>
              <p:cNvSpPr>
                <a:spLocks noChangeArrowheads="1"/>
              </p:cNvSpPr>
              <p:nvPr/>
            </p:nvSpPr>
            <p:spPr bwMode="auto">
              <a:xfrm>
                <a:off x="3286" y="350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7" name="Oval 4898"/>
              <p:cNvSpPr>
                <a:spLocks noChangeArrowheads="1"/>
              </p:cNvSpPr>
              <p:nvPr/>
            </p:nvSpPr>
            <p:spPr bwMode="auto">
              <a:xfrm>
                <a:off x="3941" y="344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8" name="Oval 4899"/>
              <p:cNvSpPr>
                <a:spLocks noChangeArrowheads="1"/>
              </p:cNvSpPr>
              <p:nvPr/>
            </p:nvSpPr>
            <p:spPr bwMode="auto">
              <a:xfrm>
                <a:off x="3941" y="344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9" name="Oval 4900"/>
              <p:cNvSpPr>
                <a:spLocks noChangeArrowheads="1"/>
              </p:cNvSpPr>
              <p:nvPr/>
            </p:nvSpPr>
            <p:spPr bwMode="auto">
              <a:xfrm>
                <a:off x="3150" y="302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0" name="Oval 4901"/>
              <p:cNvSpPr>
                <a:spLocks noChangeArrowheads="1"/>
              </p:cNvSpPr>
              <p:nvPr/>
            </p:nvSpPr>
            <p:spPr bwMode="auto">
              <a:xfrm>
                <a:off x="3150" y="302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1" name="Oval 4902"/>
              <p:cNvSpPr>
                <a:spLocks noChangeArrowheads="1"/>
              </p:cNvSpPr>
              <p:nvPr/>
            </p:nvSpPr>
            <p:spPr bwMode="auto">
              <a:xfrm>
                <a:off x="2825" y="231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2" name="Oval 4903"/>
              <p:cNvSpPr>
                <a:spLocks noChangeArrowheads="1"/>
              </p:cNvSpPr>
              <p:nvPr/>
            </p:nvSpPr>
            <p:spPr bwMode="auto">
              <a:xfrm>
                <a:off x="2825" y="231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3" name="Oval 4904"/>
              <p:cNvSpPr>
                <a:spLocks noChangeArrowheads="1"/>
              </p:cNvSpPr>
              <p:nvPr/>
            </p:nvSpPr>
            <p:spPr bwMode="auto">
              <a:xfrm>
                <a:off x="4012" y="330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4" name="Oval 4905"/>
              <p:cNvSpPr>
                <a:spLocks noChangeArrowheads="1"/>
              </p:cNvSpPr>
              <p:nvPr/>
            </p:nvSpPr>
            <p:spPr bwMode="auto">
              <a:xfrm>
                <a:off x="4012" y="330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5" name="Oval 4906"/>
              <p:cNvSpPr>
                <a:spLocks noChangeArrowheads="1"/>
              </p:cNvSpPr>
              <p:nvPr/>
            </p:nvSpPr>
            <p:spPr bwMode="auto">
              <a:xfrm>
                <a:off x="3882" y="326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6" name="Oval 4907"/>
              <p:cNvSpPr>
                <a:spLocks noChangeArrowheads="1"/>
              </p:cNvSpPr>
              <p:nvPr/>
            </p:nvSpPr>
            <p:spPr bwMode="auto">
              <a:xfrm>
                <a:off x="3882" y="326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7" name="Oval 4908"/>
              <p:cNvSpPr>
                <a:spLocks noChangeArrowheads="1"/>
              </p:cNvSpPr>
              <p:nvPr/>
            </p:nvSpPr>
            <p:spPr bwMode="auto">
              <a:xfrm>
                <a:off x="3986" y="340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8" name="Oval 4909"/>
              <p:cNvSpPr>
                <a:spLocks noChangeArrowheads="1"/>
              </p:cNvSpPr>
              <p:nvPr/>
            </p:nvSpPr>
            <p:spPr bwMode="auto">
              <a:xfrm>
                <a:off x="3986" y="340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9" name="Oval 4910"/>
              <p:cNvSpPr>
                <a:spLocks noChangeArrowheads="1"/>
              </p:cNvSpPr>
              <p:nvPr/>
            </p:nvSpPr>
            <p:spPr bwMode="auto">
              <a:xfrm>
                <a:off x="3167" y="289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0" name="Oval 4911"/>
              <p:cNvSpPr>
                <a:spLocks noChangeArrowheads="1"/>
              </p:cNvSpPr>
              <p:nvPr/>
            </p:nvSpPr>
            <p:spPr bwMode="auto">
              <a:xfrm>
                <a:off x="3167" y="289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1" name="Oval 4912"/>
              <p:cNvSpPr>
                <a:spLocks noChangeArrowheads="1"/>
              </p:cNvSpPr>
              <p:nvPr/>
            </p:nvSpPr>
            <p:spPr bwMode="auto">
              <a:xfrm>
                <a:off x="4001" y="245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2" name="Oval 4913"/>
              <p:cNvSpPr>
                <a:spLocks noChangeArrowheads="1"/>
              </p:cNvSpPr>
              <p:nvPr/>
            </p:nvSpPr>
            <p:spPr bwMode="auto">
              <a:xfrm>
                <a:off x="4001" y="245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3" name="Oval 4914"/>
              <p:cNvSpPr>
                <a:spLocks noChangeArrowheads="1"/>
              </p:cNvSpPr>
              <p:nvPr/>
            </p:nvSpPr>
            <p:spPr bwMode="auto">
              <a:xfrm>
                <a:off x="4217" y="305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4" name="Oval 4915"/>
              <p:cNvSpPr>
                <a:spLocks noChangeArrowheads="1"/>
              </p:cNvSpPr>
              <p:nvPr/>
            </p:nvSpPr>
            <p:spPr bwMode="auto">
              <a:xfrm>
                <a:off x="4217" y="305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5" name="Oval 4916"/>
              <p:cNvSpPr>
                <a:spLocks noChangeArrowheads="1"/>
              </p:cNvSpPr>
              <p:nvPr/>
            </p:nvSpPr>
            <p:spPr bwMode="auto">
              <a:xfrm>
                <a:off x="2932" y="212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6" name="Oval 4917"/>
              <p:cNvSpPr>
                <a:spLocks noChangeArrowheads="1"/>
              </p:cNvSpPr>
              <p:nvPr/>
            </p:nvSpPr>
            <p:spPr bwMode="auto">
              <a:xfrm>
                <a:off x="2932" y="212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7" name="Oval 4918"/>
              <p:cNvSpPr>
                <a:spLocks noChangeArrowheads="1"/>
              </p:cNvSpPr>
              <p:nvPr/>
            </p:nvSpPr>
            <p:spPr bwMode="auto">
              <a:xfrm>
                <a:off x="3000" y="261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8" name="Oval 4919"/>
              <p:cNvSpPr>
                <a:spLocks noChangeArrowheads="1"/>
              </p:cNvSpPr>
              <p:nvPr/>
            </p:nvSpPr>
            <p:spPr bwMode="auto">
              <a:xfrm>
                <a:off x="3000" y="261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9" name="Oval 4920"/>
              <p:cNvSpPr>
                <a:spLocks noChangeArrowheads="1"/>
              </p:cNvSpPr>
              <p:nvPr/>
            </p:nvSpPr>
            <p:spPr bwMode="auto">
              <a:xfrm>
                <a:off x="4277" y="27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0" name="Oval 4921"/>
              <p:cNvSpPr>
                <a:spLocks noChangeArrowheads="1"/>
              </p:cNvSpPr>
              <p:nvPr/>
            </p:nvSpPr>
            <p:spPr bwMode="auto">
              <a:xfrm>
                <a:off x="4277" y="27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1" name="Oval 4922"/>
              <p:cNvSpPr>
                <a:spLocks noChangeArrowheads="1"/>
              </p:cNvSpPr>
              <p:nvPr/>
            </p:nvSpPr>
            <p:spPr bwMode="auto">
              <a:xfrm>
                <a:off x="4001" y="276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2" name="Oval 4923"/>
              <p:cNvSpPr>
                <a:spLocks noChangeArrowheads="1"/>
              </p:cNvSpPr>
              <p:nvPr/>
            </p:nvSpPr>
            <p:spPr bwMode="auto">
              <a:xfrm>
                <a:off x="4001" y="276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3" name="Oval 4924"/>
              <p:cNvSpPr>
                <a:spLocks noChangeArrowheads="1"/>
              </p:cNvSpPr>
              <p:nvPr/>
            </p:nvSpPr>
            <p:spPr bwMode="auto">
              <a:xfrm>
                <a:off x="4429" y="286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4" name="Oval 4925"/>
              <p:cNvSpPr>
                <a:spLocks noChangeArrowheads="1"/>
              </p:cNvSpPr>
              <p:nvPr/>
            </p:nvSpPr>
            <p:spPr bwMode="auto">
              <a:xfrm>
                <a:off x="4429" y="286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5" name="Oval 4926"/>
              <p:cNvSpPr>
                <a:spLocks noChangeArrowheads="1"/>
              </p:cNvSpPr>
              <p:nvPr/>
            </p:nvSpPr>
            <p:spPr bwMode="auto">
              <a:xfrm>
                <a:off x="3994" y="253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6" name="Oval 4927"/>
              <p:cNvSpPr>
                <a:spLocks noChangeArrowheads="1"/>
              </p:cNvSpPr>
              <p:nvPr/>
            </p:nvSpPr>
            <p:spPr bwMode="auto">
              <a:xfrm>
                <a:off x="3994" y="253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7" name="Oval 4928"/>
              <p:cNvSpPr>
                <a:spLocks noChangeArrowheads="1"/>
              </p:cNvSpPr>
              <p:nvPr/>
            </p:nvSpPr>
            <p:spPr bwMode="auto">
              <a:xfrm>
                <a:off x="4415" y="287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8" name="Oval 4929"/>
              <p:cNvSpPr>
                <a:spLocks noChangeArrowheads="1"/>
              </p:cNvSpPr>
              <p:nvPr/>
            </p:nvSpPr>
            <p:spPr bwMode="auto">
              <a:xfrm>
                <a:off x="4415" y="287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9" name="Oval 4930"/>
              <p:cNvSpPr>
                <a:spLocks noChangeArrowheads="1"/>
              </p:cNvSpPr>
              <p:nvPr/>
            </p:nvSpPr>
            <p:spPr bwMode="auto">
              <a:xfrm>
                <a:off x="4316" y="284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0" name="Oval 4931"/>
              <p:cNvSpPr>
                <a:spLocks noChangeArrowheads="1"/>
              </p:cNvSpPr>
              <p:nvPr/>
            </p:nvSpPr>
            <p:spPr bwMode="auto">
              <a:xfrm>
                <a:off x="4316" y="284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1" name="Oval 4932"/>
              <p:cNvSpPr>
                <a:spLocks noChangeArrowheads="1"/>
              </p:cNvSpPr>
              <p:nvPr/>
            </p:nvSpPr>
            <p:spPr bwMode="auto">
              <a:xfrm>
                <a:off x="4361" y="285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2" name="Oval 4933"/>
              <p:cNvSpPr>
                <a:spLocks noChangeArrowheads="1"/>
              </p:cNvSpPr>
              <p:nvPr/>
            </p:nvSpPr>
            <p:spPr bwMode="auto">
              <a:xfrm>
                <a:off x="4361" y="285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3" name="Oval 4934"/>
              <p:cNvSpPr>
                <a:spLocks noChangeArrowheads="1"/>
              </p:cNvSpPr>
              <p:nvPr/>
            </p:nvSpPr>
            <p:spPr bwMode="auto">
              <a:xfrm>
                <a:off x="4282" y="288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4" name="Oval 4935"/>
              <p:cNvSpPr>
                <a:spLocks noChangeArrowheads="1"/>
              </p:cNvSpPr>
              <p:nvPr/>
            </p:nvSpPr>
            <p:spPr bwMode="auto">
              <a:xfrm>
                <a:off x="4282" y="288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5" name="Oval 4936"/>
              <p:cNvSpPr>
                <a:spLocks noChangeArrowheads="1"/>
              </p:cNvSpPr>
              <p:nvPr/>
            </p:nvSpPr>
            <p:spPr bwMode="auto">
              <a:xfrm>
                <a:off x="3961" y="246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6" name="Oval 4937"/>
              <p:cNvSpPr>
                <a:spLocks noChangeArrowheads="1"/>
              </p:cNvSpPr>
              <p:nvPr/>
            </p:nvSpPr>
            <p:spPr bwMode="auto">
              <a:xfrm>
                <a:off x="3961" y="246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7" name="Oval 4938"/>
              <p:cNvSpPr>
                <a:spLocks noChangeArrowheads="1"/>
              </p:cNvSpPr>
              <p:nvPr/>
            </p:nvSpPr>
            <p:spPr bwMode="auto">
              <a:xfrm>
                <a:off x="4008" y="335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8" name="Oval 4939"/>
              <p:cNvSpPr>
                <a:spLocks noChangeArrowheads="1"/>
              </p:cNvSpPr>
              <p:nvPr/>
            </p:nvSpPr>
            <p:spPr bwMode="auto">
              <a:xfrm>
                <a:off x="4008" y="335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9" name="Oval 4940"/>
              <p:cNvSpPr>
                <a:spLocks noChangeArrowheads="1"/>
              </p:cNvSpPr>
              <p:nvPr/>
            </p:nvSpPr>
            <p:spPr bwMode="auto">
              <a:xfrm>
                <a:off x="2923" y="263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0" name="Oval 4941"/>
              <p:cNvSpPr>
                <a:spLocks noChangeArrowheads="1"/>
              </p:cNvSpPr>
              <p:nvPr/>
            </p:nvSpPr>
            <p:spPr bwMode="auto">
              <a:xfrm>
                <a:off x="2923" y="263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1" name="Oval 4942"/>
              <p:cNvSpPr>
                <a:spLocks noChangeArrowheads="1"/>
              </p:cNvSpPr>
              <p:nvPr/>
            </p:nvSpPr>
            <p:spPr bwMode="auto">
              <a:xfrm>
                <a:off x="3933" y="239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2" name="Oval 4943"/>
              <p:cNvSpPr>
                <a:spLocks noChangeArrowheads="1"/>
              </p:cNvSpPr>
              <p:nvPr/>
            </p:nvSpPr>
            <p:spPr bwMode="auto">
              <a:xfrm>
                <a:off x="3933" y="239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3" name="Oval 4944"/>
              <p:cNvSpPr>
                <a:spLocks noChangeArrowheads="1"/>
              </p:cNvSpPr>
              <p:nvPr/>
            </p:nvSpPr>
            <p:spPr bwMode="auto">
              <a:xfrm>
                <a:off x="3022" y="319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4" name="Oval 4945"/>
              <p:cNvSpPr>
                <a:spLocks noChangeArrowheads="1"/>
              </p:cNvSpPr>
              <p:nvPr/>
            </p:nvSpPr>
            <p:spPr bwMode="auto">
              <a:xfrm>
                <a:off x="3022" y="319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5" name="Oval 4946"/>
              <p:cNvSpPr>
                <a:spLocks noChangeArrowheads="1"/>
              </p:cNvSpPr>
              <p:nvPr/>
            </p:nvSpPr>
            <p:spPr bwMode="auto">
              <a:xfrm>
                <a:off x="4258" y="294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6" name="Oval 4947"/>
              <p:cNvSpPr>
                <a:spLocks noChangeArrowheads="1"/>
              </p:cNvSpPr>
              <p:nvPr/>
            </p:nvSpPr>
            <p:spPr bwMode="auto">
              <a:xfrm>
                <a:off x="4258" y="294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7" name="Oval 4948"/>
              <p:cNvSpPr>
                <a:spLocks noChangeArrowheads="1"/>
              </p:cNvSpPr>
              <p:nvPr/>
            </p:nvSpPr>
            <p:spPr bwMode="auto">
              <a:xfrm>
                <a:off x="3921" y="241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8" name="Oval 4949"/>
              <p:cNvSpPr>
                <a:spLocks noChangeArrowheads="1"/>
              </p:cNvSpPr>
              <p:nvPr/>
            </p:nvSpPr>
            <p:spPr bwMode="auto">
              <a:xfrm>
                <a:off x="3921" y="241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9" name="Oval 4950"/>
              <p:cNvSpPr>
                <a:spLocks noChangeArrowheads="1"/>
              </p:cNvSpPr>
              <p:nvPr/>
            </p:nvSpPr>
            <p:spPr bwMode="auto">
              <a:xfrm>
                <a:off x="4189" y="287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0" name="Oval 4951"/>
              <p:cNvSpPr>
                <a:spLocks noChangeArrowheads="1"/>
              </p:cNvSpPr>
              <p:nvPr/>
            </p:nvSpPr>
            <p:spPr bwMode="auto">
              <a:xfrm>
                <a:off x="4189" y="287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1" name="Oval 4952"/>
              <p:cNvSpPr>
                <a:spLocks noChangeArrowheads="1"/>
              </p:cNvSpPr>
              <p:nvPr/>
            </p:nvSpPr>
            <p:spPr bwMode="auto">
              <a:xfrm>
                <a:off x="3195" y="353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2" name="Oval 4953"/>
              <p:cNvSpPr>
                <a:spLocks noChangeArrowheads="1"/>
              </p:cNvSpPr>
              <p:nvPr/>
            </p:nvSpPr>
            <p:spPr bwMode="auto">
              <a:xfrm>
                <a:off x="3195" y="353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3" name="Oval 4954"/>
              <p:cNvSpPr>
                <a:spLocks noChangeArrowheads="1"/>
              </p:cNvSpPr>
              <p:nvPr/>
            </p:nvSpPr>
            <p:spPr bwMode="auto">
              <a:xfrm>
                <a:off x="3300" y="358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4" name="Oval 4955"/>
              <p:cNvSpPr>
                <a:spLocks noChangeArrowheads="1"/>
              </p:cNvSpPr>
              <p:nvPr/>
            </p:nvSpPr>
            <p:spPr bwMode="auto">
              <a:xfrm>
                <a:off x="3300" y="358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5" name="Oval 4956"/>
              <p:cNvSpPr>
                <a:spLocks noChangeArrowheads="1"/>
              </p:cNvSpPr>
              <p:nvPr/>
            </p:nvSpPr>
            <p:spPr bwMode="auto">
              <a:xfrm>
                <a:off x="4296" y="290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6" name="Oval 4957"/>
              <p:cNvSpPr>
                <a:spLocks noChangeArrowheads="1"/>
              </p:cNvSpPr>
              <p:nvPr/>
            </p:nvSpPr>
            <p:spPr bwMode="auto">
              <a:xfrm>
                <a:off x="4296" y="290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7" name="Oval 4958"/>
              <p:cNvSpPr>
                <a:spLocks noChangeArrowheads="1"/>
              </p:cNvSpPr>
              <p:nvPr/>
            </p:nvSpPr>
            <p:spPr bwMode="auto">
              <a:xfrm>
                <a:off x="4258" y="287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8" name="Oval 4959"/>
              <p:cNvSpPr>
                <a:spLocks noChangeArrowheads="1"/>
              </p:cNvSpPr>
              <p:nvPr/>
            </p:nvSpPr>
            <p:spPr bwMode="auto">
              <a:xfrm>
                <a:off x="4258" y="287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9" name="Oval 4960"/>
              <p:cNvSpPr>
                <a:spLocks noChangeArrowheads="1"/>
              </p:cNvSpPr>
              <p:nvPr/>
            </p:nvSpPr>
            <p:spPr bwMode="auto">
              <a:xfrm>
                <a:off x="4305" y="294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0" name="Oval 4961"/>
              <p:cNvSpPr>
                <a:spLocks noChangeArrowheads="1"/>
              </p:cNvSpPr>
              <p:nvPr/>
            </p:nvSpPr>
            <p:spPr bwMode="auto">
              <a:xfrm>
                <a:off x="4305" y="294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1" name="Oval 4962"/>
              <p:cNvSpPr>
                <a:spLocks noChangeArrowheads="1"/>
              </p:cNvSpPr>
              <p:nvPr/>
            </p:nvSpPr>
            <p:spPr bwMode="auto">
              <a:xfrm>
                <a:off x="3394" y="305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2" name="Oval 4963"/>
              <p:cNvSpPr>
                <a:spLocks noChangeArrowheads="1"/>
              </p:cNvSpPr>
              <p:nvPr/>
            </p:nvSpPr>
            <p:spPr bwMode="auto">
              <a:xfrm>
                <a:off x="3394" y="305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3" name="Oval 4964"/>
              <p:cNvSpPr>
                <a:spLocks noChangeArrowheads="1"/>
              </p:cNvSpPr>
              <p:nvPr/>
            </p:nvSpPr>
            <p:spPr bwMode="auto">
              <a:xfrm>
                <a:off x="3992" y="246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4" name="Oval 4965"/>
              <p:cNvSpPr>
                <a:spLocks noChangeArrowheads="1"/>
              </p:cNvSpPr>
              <p:nvPr/>
            </p:nvSpPr>
            <p:spPr bwMode="auto">
              <a:xfrm>
                <a:off x="3992" y="246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5" name="Oval 4966"/>
              <p:cNvSpPr>
                <a:spLocks noChangeArrowheads="1"/>
              </p:cNvSpPr>
              <p:nvPr/>
            </p:nvSpPr>
            <p:spPr bwMode="auto">
              <a:xfrm>
                <a:off x="2996" y="357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6" name="Oval 4967"/>
              <p:cNvSpPr>
                <a:spLocks noChangeArrowheads="1"/>
              </p:cNvSpPr>
              <p:nvPr/>
            </p:nvSpPr>
            <p:spPr bwMode="auto">
              <a:xfrm>
                <a:off x="2996" y="357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7" name="Oval 4968"/>
              <p:cNvSpPr>
                <a:spLocks noChangeArrowheads="1"/>
              </p:cNvSpPr>
              <p:nvPr/>
            </p:nvSpPr>
            <p:spPr bwMode="auto">
              <a:xfrm>
                <a:off x="3960" y="339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8" name="Oval 4969"/>
              <p:cNvSpPr>
                <a:spLocks noChangeArrowheads="1"/>
              </p:cNvSpPr>
              <p:nvPr/>
            </p:nvSpPr>
            <p:spPr bwMode="auto">
              <a:xfrm>
                <a:off x="3960" y="339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9" name="Oval 4970"/>
              <p:cNvSpPr>
                <a:spLocks noChangeArrowheads="1"/>
              </p:cNvSpPr>
              <p:nvPr/>
            </p:nvSpPr>
            <p:spPr bwMode="auto">
              <a:xfrm>
                <a:off x="3160" y="263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0" name="Oval 4971"/>
              <p:cNvSpPr>
                <a:spLocks noChangeArrowheads="1"/>
              </p:cNvSpPr>
              <p:nvPr/>
            </p:nvSpPr>
            <p:spPr bwMode="auto">
              <a:xfrm>
                <a:off x="3160" y="2637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1" name="Oval 4972"/>
              <p:cNvSpPr>
                <a:spLocks noChangeArrowheads="1"/>
              </p:cNvSpPr>
              <p:nvPr/>
            </p:nvSpPr>
            <p:spPr bwMode="auto">
              <a:xfrm>
                <a:off x="4360" y="293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2" name="Oval 4973"/>
              <p:cNvSpPr>
                <a:spLocks noChangeArrowheads="1"/>
              </p:cNvSpPr>
              <p:nvPr/>
            </p:nvSpPr>
            <p:spPr bwMode="auto">
              <a:xfrm>
                <a:off x="4360" y="293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3" name="Oval 4974"/>
              <p:cNvSpPr>
                <a:spLocks noChangeArrowheads="1"/>
              </p:cNvSpPr>
              <p:nvPr/>
            </p:nvSpPr>
            <p:spPr bwMode="auto">
              <a:xfrm>
                <a:off x="4391" y="2810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4" name="Oval 4975"/>
              <p:cNvSpPr>
                <a:spLocks noChangeArrowheads="1"/>
              </p:cNvSpPr>
              <p:nvPr/>
            </p:nvSpPr>
            <p:spPr bwMode="auto">
              <a:xfrm>
                <a:off x="4391" y="2810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5" name="Oval 4976"/>
              <p:cNvSpPr>
                <a:spLocks noChangeArrowheads="1"/>
              </p:cNvSpPr>
              <p:nvPr/>
            </p:nvSpPr>
            <p:spPr bwMode="auto">
              <a:xfrm>
                <a:off x="3300" y="346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6" name="Oval 4977"/>
              <p:cNvSpPr>
                <a:spLocks noChangeArrowheads="1"/>
              </p:cNvSpPr>
              <p:nvPr/>
            </p:nvSpPr>
            <p:spPr bwMode="auto">
              <a:xfrm>
                <a:off x="3300" y="346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7" name="Oval 4978"/>
              <p:cNvSpPr>
                <a:spLocks noChangeArrowheads="1"/>
              </p:cNvSpPr>
              <p:nvPr/>
            </p:nvSpPr>
            <p:spPr bwMode="auto">
              <a:xfrm>
                <a:off x="3102" y="325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8" name="Oval 4979"/>
              <p:cNvSpPr>
                <a:spLocks noChangeArrowheads="1"/>
              </p:cNvSpPr>
              <p:nvPr/>
            </p:nvSpPr>
            <p:spPr bwMode="auto">
              <a:xfrm>
                <a:off x="3102" y="325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9" name="Oval 4980"/>
              <p:cNvSpPr>
                <a:spLocks noChangeArrowheads="1"/>
              </p:cNvSpPr>
              <p:nvPr/>
            </p:nvSpPr>
            <p:spPr bwMode="auto">
              <a:xfrm>
                <a:off x="3093" y="319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0" name="Oval 4981"/>
              <p:cNvSpPr>
                <a:spLocks noChangeArrowheads="1"/>
              </p:cNvSpPr>
              <p:nvPr/>
            </p:nvSpPr>
            <p:spPr bwMode="auto">
              <a:xfrm>
                <a:off x="3093" y="319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1" name="Oval 4982"/>
              <p:cNvSpPr>
                <a:spLocks noChangeArrowheads="1"/>
              </p:cNvSpPr>
              <p:nvPr/>
            </p:nvSpPr>
            <p:spPr bwMode="auto">
              <a:xfrm>
                <a:off x="3991" y="329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2" name="Oval 4983"/>
              <p:cNvSpPr>
                <a:spLocks noChangeArrowheads="1"/>
              </p:cNvSpPr>
              <p:nvPr/>
            </p:nvSpPr>
            <p:spPr bwMode="auto">
              <a:xfrm>
                <a:off x="3991" y="329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3" name="Oval 4984"/>
              <p:cNvSpPr>
                <a:spLocks noChangeArrowheads="1"/>
              </p:cNvSpPr>
              <p:nvPr/>
            </p:nvSpPr>
            <p:spPr bwMode="auto">
              <a:xfrm>
                <a:off x="3047" y="345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4" name="Oval 4985"/>
              <p:cNvSpPr>
                <a:spLocks noChangeArrowheads="1"/>
              </p:cNvSpPr>
              <p:nvPr/>
            </p:nvSpPr>
            <p:spPr bwMode="auto">
              <a:xfrm>
                <a:off x="3047" y="345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5" name="Oval 4986"/>
              <p:cNvSpPr>
                <a:spLocks noChangeArrowheads="1"/>
              </p:cNvSpPr>
              <p:nvPr/>
            </p:nvSpPr>
            <p:spPr bwMode="auto">
              <a:xfrm>
                <a:off x="3992" y="329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6" name="Oval 4987"/>
              <p:cNvSpPr>
                <a:spLocks noChangeArrowheads="1"/>
              </p:cNvSpPr>
              <p:nvPr/>
            </p:nvSpPr>
            <p:spPr bwMode="auto">
              <a:xfrm>
                <a:off x="3991" y="3291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7" name="Oval 4988"/>
              <p:cNvSpPr>
                <a:spLocks noChangeArrowheads="1"/>
              </p:cNvSpPr>
              <p:nvPr/>
            </p:nvSpPr>
            <p:spPr bwMode="auto">
              <a:xfrm>
                <a:off x="2949" y="20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8" name="Oval 4989"/>
              <p:cNvSpPr>
                <a:spLocks noChangeArrowheads="1"/>
              </p:cNvSpPr>
              <p:nvPr/>
            </p:nvSpPr>
            <p:spPr bwMode="auto">
              <a:xfrm>
                <a:off x="2949" y="206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9" name="Oval 4990"/>
              <p:cNvSpPr>
                <a:spLocks noChangeArrowheads="1"/>
              </p:cNvSpPr>
              <p:nvPr/>
            </p:nvSpPr>
            <p:spPr bwMode="auto">
              <a:xfrm>
                <a:off x="3227" y="270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0" name="Oval 4991"/>
              <p:cNvSpPr>
                <a:spLocks noChangeArrowheads="1"/>
              </p:cNvSpPr>
              <p:nvPr/>
            </p:nvSpPr>
            <p:spPr bwMode="auto">
              <a:xfrm>
                <a:off x="3227" y="270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1" name="Oval 4992"/>
              <p:cNvSpPr>
                <a:spLocks noChangeArrowheads="1"/>
              </p:cNvSpPr>
              <p:nvPr/>
            </p:nvSpPr>
            <p:spPr bwMode="auto">
              <a:xfrm>
                <a:off x="3002" y="209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2" name="Oval 4993"/>
              <p:cNvSpPr>
                <a:spLocks noChangeArrowheads="1"/>
              </p:cNvSpPr>
              <p:nvPr/>
            </p:nvSpPr>
            <p:spPr bwMode="auto">
              <a:xfrm>
                <a:off x="3002" y="209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3" name="Oval 4994"/>
              <p:cNvSpPr>
                <a:spLocks noChangeArrowheads="1"/>
              </p:cNvSpPr>
              <p:nvPr/>
            </p:nvSpPr>
            <p:spPr bwMode="auto">
              <a:xfrm>
                <a:off x="3236" y="342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4" name="Oval 4995"/>
              <p:cNvSpPr>
                <a:spLocks noChangeArrowheads="1"/>
              </p:cNvSpPr>
              <p:nvPr/>
            </p:nvSpPr>
            <p:spPr bwMode="auto">
              <a:xfrm>
                <a:off x="3236" y="342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5" name="Oval 4996"/>
              <p:cNvSpPr>
                <a:spLocks noChangeArrowheads="1"/>
              </p:cNvSpPr>
              <p:nvPr/>
            </p:nvSpPr>
            <p:spPr bwMode="auto">
              <a:xfrm>
                <a:off x="4272" y="291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6" name="Oval 4997"/>
              <p:cNvSpPr>
                <a:spLocks noChangeArrowheads="1"/>
              </p:cNvSpPr>
              <p:nvPr/>
            </p:nvSpPr>
            <p:spPr bwMode="auto">
              <a:xfrm>
                <a:off x="4272" y="291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7" name="Oval 4998"/>
              <p:cNvSpPr>
                <a:spLocks noChangeArrowheads="1"/>
              </p:cNvSpPr>
              <p:nvPr/>
            </p:nvSpPr>
            <p:spPr bwMode="auto">
              <a:xfrm>
                <a:off x="3103" y="328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8" name="Oval 4999"/>
              <p:cNvSpPr>
                <a:spLocks noChangeArrowheads="1"/>
              </p:cNvSpPr>
              <p:nvPr/>
            </p:nvSpPr>
            <p:spPr bwMode="auto">
              <a:xfrm>
                <a:off x="3103" y="328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9" name="Oval 5000"/>
              <p:cNvSpPr>
                <a:spLocks noChangeArrowheads="1"/>
              </p:cNvSpPr>
              <p:nvPr/>
            </p:nvSpPr>
            <p:spPr bwMode="auto">
              <a:xfrm>
                <a:off x="4342" y="293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0" name="Oval 5001"/>
              <p:cNvSpPr>
                <a:spLocks noChangeArrowheads="1"/>
              </p:cNvSpPr>
              <p:nvPr/>
            </p:nvSpPr>
            <p:spPr bwMode="auto">
              <a:xfrm>
                <a:off x="4342" y="293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1" name="Oval 5002"/>
              <p:cNvSpPr>
                <a:spLocks noChangeArrowheads="1"/>
              </p:cNvSpPr>
              <p:nvPr/>
            </p:nvSpPr>
            <p:spPr bwMode="auto">
              <a:xfrm>
                <a:off x="4310" y="2741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2" name="Oval 5003"/>
              <p:cNvSpPr>
                <a:spLocks noChangeArrowheads="1"/>
              </p:cNvSpPr>
              <p:nvPr/>
            </p:nvSpPr>
            <p:spPr bwMode="auto">
              <a:xfrm>
                <a:off x="4310" y="2741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3" name="Oval 5004"/>
              <p:cNvSpPr>
                <a:spLocks noChangeArrowheads="1"/>
              </p:cNvSpPr>
              <p:nvPr/>
            </p:nvSpPr>
            <p:spPr bwMode="auto">
              <a:xfrm>
                <a:off x="3185" y="216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4" name="Oval 5005"/>
              <p:cNvSpPr>
                <a:spLocks noChangeArrowheads="1"/>
              </p:cNvSpPr>
              <p:nvPr/>
            </p:nvSpPr>
            <p:spPr bwMode="auto">
              <a:xfrm>
                <a:off x="3185" y="216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5" name="Oval 5006"/>
              <p:cNvSpPr>
                <a:spLocks noChangeArrowheads="1"/>
              </p:cNvSpPr>
              <p:nvPr/>
            </p:nvSpPr>
            <p:spPr bwMode="auto">
              <a:xfrm>
                <a:off x="4304" y="294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6" name="Oval 5007"/>
              <p:cNvSpPr>
                <a:spLocks noChangeArrowheads="1"/>
              </p:cNvSpPr>
              <p:nvPr/>
            </p:nvSpPr>
            <p:spPr bwMode="auto">
              <a:xfrm>
                <a:off x="4304" y="294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7" name="Oval 5008"/>
              <p:cNvSpPr>
                <a:spLocks noChangeArrowheads="1"/>
              </p:cNvSpPr>
              <p:nvPr/>
            </p:nvSpPr>
            <p:spPr bwMode="auto">
              <a:xfrm>
                <a:off x="3397" y="254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8" name="Oval 5009"/>
              <p:cNvSpPr>
                <a:spLocks noChangeArrowheads="1"/>
              </p:cNvSpPr>
              <p:nvPr/>
            </p:nvSpPr>
            <p:spPr bwMode="auto">
              <a:xfrm>
                <a:off x="3397" y="254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9" name="Oval 5010"/>
              <p:cNvSpPr>
                <a:spLocks noChangeArrowheads="1"/>
              </p:cNvSpPr>
              <p:nvPr/>
            </p:nvSpPr>
            <p:spPr bwMode="auto">
              <a:xfrm>
                <a:off x="3802" y="319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0" name="Oval 5011"/>
              <p:cNvSpPr>
                <a:spLocks noChangeArrowheads="1"/>
              </p:cNvSpPr>
              <p:nvPr/>
            </p:nvSpPr>
            <p:spPr bwMode="auto">
              <a:xfrm>
                <a:off x="3802" y="319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1" name="Oval 5012"/>
              <p:cNvSpPr>
                <a:spLocks noChangeArrowheads="1"/>
              </p:cNvSpPr>
              <p:nvPr/>
            </p:nvSpPr>
            <p:spPr bwMode="auto">
              <a:xfrm>
                <a:off x="3951" y="336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2" name="Oval 5013"/>
              <p:cNvSpPr>
                <a:spLocks noChangeArrowheads="1"/>
              </p:cNvSpPr>
              <p:nvPr/>
            </p:nvSpPr>
            <p:spPr bwMode="auto">
              <a:xfrm>
                <a:off x="3951" y="336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3" name="Oval 5014"/>
              <p:cNvSpPr>
                <a:spLocks noChangeArrowheads="1"/>
              </p:cNvSpPr>
              <p:nvPr/>
            </p:nvSpPr>
            <p:spPr bwMode="auto">
              <a:xfrm>
                <a:off x="4016" y="300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4" name="Oval 5015"/>
              <p:cNvSpPr>
                <a:spLocks noChangeArrowheads="1"/>
              </p:cNvSpPr>
              <p:nvPr/>
            </p:nvSpPr>
            <p:spPr bwMode="auto">
              <a:xfrm>
                <a:off x="4016" y="300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5" name="Oval 5016"/>
              <p:cNvSpPr>
                <a:spLocks noChangeArrowheads="1"/>
              </p:cNvSpPr>
              <p:nvPr/>
            </p:nvSpPr>
            <p:spPr bwMode="auto">
              <a:xfrm>
                <a:off x="3357" y="319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6" name="Oval 5017"/>
              <p:cNvSpPr>
                <a:spLocks noChangeArrowheads="1"/>
              </p:cNvSpPr>
              <p:nvPr/>
            </p:nvSpPr>
            <p:spPr bwMode="auto">
              <a:xfrm>
                <a:off x="3357" y="319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7" name="Oval 5018"/>
              <p:cNvSpPr>
                <a:spLocks noChangeArrowheads="1"/>
              </p:cNvSpPr>
              <p:nvPr/>
            </p:nvSpPr>
            <p:spPr bwMode="auto">
              <a:xfrm>
                <a:off x="4440" y="286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8" name="Oval 5019"/>
              <p:cNvSpPr>
                <a:spLocks noChangeArrowheads="1"/>
              </p:cNvSpPr>
              <p:nvPr/>
            </p:nvSpPr>
            <p:spPr bwMode="auto">
              <a:xfrm>
                <a:off x="4440" y="286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9" name="Oval 5020"/>
              <p:cNvSpPr>
                <a:spLocks noChangeArrowheads="1"/>
              </p:cNvSpPr>
              <p:nvPr/>
            </p:nvSpPr>
            <p:spPr bwMode="auto">
              <a:xfrm>
                <a:off x="4261" y="294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0" name="Oval 5021"/>
              <p:cNvSpPr>
                <a:spLocks noChangeArrowheads="1"/>
              </p:cNvSpPr>
              <p:nvPr/>
            </p:nvSpPr>
            <p:spPr bwMode="auto">
              <a:xfrm>
                <a:off x="4261" y="294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1" name="Oval 5022"/>
              <p:cNvSpPr>
                <a:spLocks noChangeArrowheads="1"/>
              </p:cNvSpPr>
              <p:nvPr/>
            </p:nvSpPr>
            <p:spPr bwMode="auto">
              <a:xfrm>
                <a:off x="3671" y="289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2" name="Oval 5023"/>
              <p:cNvSpPr>
                <a:spLocks noChangeArrowheads="1"/>
              </p:cNvSpPr>
              <p:nvPr/>
            </p:nvSpPr>
            <p:spPr bwMode="auto">
              <a:xfrm>
                <a:off x="3671" y="289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3" name="Oval 5024"/>
              <p:cNvSpPr>
                <a:spLocks noChangeArrowheads="1"/>
              </p:cNvSpPr>
              <p:nvPr/>
            </p:nvSpPr>
            <p:spPr bwMode="auto">
              <a:xfrm>
                <a:off x="3114" y="29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4" name="Oval 5025"/>
              <p:cNvSpPr>
                <a:spLocks noChangeArrowheads="1"/>
              </p:cNvSpPr>
              <p:nvPr/>
            </p:nvSpPr>
            <p:spPr bwMode="auto">
              <a:xfrm>
                <a:off x="3114" y="299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5" name="Oval 5026"/>
              <p:cNvSpPr>
                <a:spLocks noChangeArrowheads="1"/>
              </p:cNvSpPr>
              <p:nvPr/>
            </p:nvSpPr>
            <p:spPr bwMode="auto">
              <a:xfrm>
                <a:off x="3948" y="245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6" name="Oval 5027"/>
              <p:cNvSpPr>
                <a:spLocks noChangeArrowheads="1"/>
              </p:cNvSpPr>
              <p:nvPr/>
            </p:nvSpPr>
            <p:spPr bwMode="auto">
              <a:xfrm>
                <a:off x="3948" y="245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7" name="Oval 5028"/>
              <p:cNvSpPr>
                <a:spLocks noChangeArrowheads="1"/>
              </p:cNvSpPr>
              <p:nvPr/>
            </p:nvSpPr>
            <p:spPr bwMode="auto">
              <a:xfrm>
                <a:off x="3743" y="276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24" name="Group 5230"/>
            <p:cNvGrpSpPr>
              <a:grpSpLocks/>
            </p:cNvGrpSpPr>
            <p:nvPr/>
          </p:nvGrpSpPr>
          <p:grpSpPr bwMode="auto">
            <a:xfrm>
              <a:off x="2889" y="2059"/>
              <a:ext cx="1608" cy="1755"/>
              <a:chOff x="2889" y="2059"/>
              <a:chExt cx="1608" cy="1755"/>
            </a:xfrm>
            <a:grpFill/>
          </p:grpSpPr>
          <p:sp>
            <p:nvSpPr>
              <p:cNvPr id="4698" name="Oval 5030"/>
              <p:cNvSpPr>
                <a:spLocks noChangeArrowheads="1"/>
              </p:cNvSpPr>
              <p:nvPr/>
            </p:nvSpPr>
            <p:spPr bwMode="auto">
              <a:xfrm>
                <a:off x="3743" y="27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9" name="Oval 5031"/>
              <p:cNvSpPr>
                <a:spLocks noChangeArrowheads="1"/>
              </p:cNvSpPr>
              <p:nvPr/>
            </p:nvSpPr>
            <p:spPr bwMode="auto">
              <a:xfrm>
                <a:off x="2996" y="323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0" name="Oval 5032"/>
              <p:cNvSpPr>
                <a:spLocks noChangeArrowheads="1"/>
              </p:cNvSpPr>
              <p:nvPr/>
            </p:nvSpPr>
            <p:spPr bwMode="auto">
              <a:xfrm>
                <a:off x="2996" y="323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1" name="Oval 5033"/>
              <p:cNvSpPr>
                <a:spLocks noChangeArrowheads="1"/>
              </p:cNvSpPr>
              <p:nvPr/>
            </p:nvSpPr>
            <p:spPr bwMode="auto">
              <a:xfrm>
                <a:off x="4320" y="2900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2" name="Oval 5034"/>
              <p:cNvSpPr>
                <a:spLocks noChangeArrowheads="1"/>
              </p:cNvSpPr>
              <p:nvPr/>
            </p:nvSpPr>
            <p:spPr bwMode="auto">
              <a:xfrm>
                <a:off x="4320" y="2900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3" name="Oval 5035"/>
              <p:cNvSpPr>
                <a:spLocks noChangeArrowheads="1"/>
              </p:cNvSpPr>
              <p:nvPr/>
            </p:nvSpPr>
            <p:spPr bwMode="auto">
              <a:xfrm>
                <a:off x="3768" y="297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4" name="Oval 5036"/>
              <p:cNvSpPr>
                <a:spLocks noChangeArrowheads="1"/>
              </p:cNvSpPr>
              <p:nvPr/>
            </p:nvSpPr>
            <p:spPr bwMode="auto">
              <a:xfrm>
                <a:off x="3768" y="297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5" name="Oval 5037"/>
              <p:cNvSpPr>
                <a:spLocks noChangeArrowheads="1"/>
              </p:cNvSpPr>
              <p:nvPr/>
            </p:nvSpPr>
            <p:spPr bwMode="auto">
              <a:xfrm>
                <a:off x="3039" y="274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6" name="Oval 5038"/>
              <p:cNvSpPr>
                <a:spLocks noChangeArrowheads="1"/>
              </p:cNvSpPr>
              <p:nvPr/>
            </p:nvSpPr>
            <p:spPr bwMode="auto">
              <a:xfrm>
                <a:off x="3039" y="274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7" name="Oval 5039"/>
              <p:cNvSpPr>
                <a:spLocks noChangeArrowheads="1"/>
              </p:cNvSpPr>
              <p:nvPr/>
            </p:nvSpPr>
            <p:spPr bwMode="auto">
              <a:xfrm>
                <a:off x="3159" y="2651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8" name="Oval 5040"/>
              <p:cNvSpPr>
                <a:spLocks noChangeArrowheads="1"/>
              </p:cNvSpPr>
              <p:nvPr/>
            </p:nvSpPr>
            <p:spPr bwMode="auto">
              <a:xfrm>
                <a:off x="3159" y="2651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9" name="Oval 5041"/>
              <p:cNvSpPr>
                <a:spLocks noChangeArrowheads="1"/>
              </p:cNvSpPr>
              <p:nvPr/>
            </p:nvSpPr>
            <p:spPr bwMode="auto">
              <a:xfrm>
                <a:off x="3971" y="244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0" name="Oval 5042"/>
              <p:cNvSpPr>
                <a:spLocks noChangeArrowheads="1"/>
              </p:cNvSpPr>
              <p:nvPr/>
            </p:nvSpPr>
            <p:spPr bwMode="auto">
              <a:xfrm>
                <a:off x="3971" y="244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1" name="Oval 5043"/>
              <p:cNvSpPr>
                <a:spLocks noChangeArrowheads="1"/>
              </p:cNvSpPr>
              <p:nvPr/>
            </p:nvSpPr>
            <p:spPr bwMode="auto">
              <a:xfrm>
                <a:off x="3087" y="272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2" name="Oval 5044"/>
              <p:cNvSpPr>
                <a:spLocks noChangeArrowheads="1"/>
              </p:cNvSpPr>
              <p:nvPr/>
            </p:nvSpPr>
            <p:spPr bwMode="auto">
              <a:xfrm>
                <a:off x="3087" y="272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3" name="Oval 5045"/>
              <p:cNvSpPr>
                <a:spLocks noChangeArrowheads="1"/>
              </p:cNvSpPr>
              <p:nvPr/>
            </p:nvSpPr>
            <p:spPr bwMode="auto">
              <a:xfrm>
                <a:off x="3313" y="283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4" name="Oval 5046"/>
              <p:cNvSpPr>
                <a:spLocks noChangeArrowheads="1"/>
              </p:cNvSpPr>
              <p:nvPr/>
            </p:nvSpPr>
            <p:spPr bwMode="auto">
              <a:xfrm>
                <a:off x="3313" y="283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5" name="Oval 5047"/>
              <p:cNvSpPr>
                <a:spLocks noChangeArrowheads="1"/>
              </p:cNvSpPr>
              <p:nvPr/>
            </p:nvSpPr>
            <p:spPr bwMode="auto">
              <a:xfrm>
                <a:off x="3870" y="301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6" name="Oval 5048"/>
              <p:cNvSpPr>
                <a:spLocks noChangeArrowheads="1"/>
              </p:cNvSpPr>
              <p:nvPr/>
            </p:nvSpPr>
            <p:spPr bwMode="auto">
              <a:xfrm>
                <a:off x="3870" y="301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7" name="Oval 5049"/>
              <p:cNvSpPr>
                <a:spLocks noChangeArrowheads="1"/>
              </p:cNvSpPr>
              <p:nvPr/>
            </p:nvSpPr>
            <p:spPr bwMode="auto">
              <a:xfrm>
                <a:off x="3966" y="284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8" name="Oval 5050"/>
              <p:cNvSpPr>
                <a:spLocks noChangeArrowheads="1"/>
              </p:cNvSpPr>
              <p:nvPr/>
            </p:nvSpPr>
            <p:spPr bwMode="auto">
              <a:xfrm>
                <a:off x="3966" y="284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9" name="Oval 5051"/>
              <p:cNvSpPr>
                <a:spLocks noChangeArrowheads="1"/>
              </p:cNvSpPr>
              <p:nvPr/>
            </p:nvSpPr>
            <p:spPr bwMode="auto">
              <a:xfrm>
                <a:off x="2986" y="218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0" name="Oval 5052"/>
              <p:cNvSpPr>
                <a:spLocks noChangeArrowheads="1"/>
              </p:cNvSpPr>
              <p:nvPr/>
            </p:nvSpPr>
            <p:spPr bwMode="auto">
              <a:xfrm>
                <a:off x="2986" y="218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1" name="Oval 5053"/>
              <p:cNvSpPr>
                <a:spLocks noChangeArrowheads="1"/>
              </p:cNvSpPr>
              <p:nvPr/>
            </p:nvSpPr>
            <p:spPr bwMode="auto">
              <a:xfrm>
                <a:off x="3973" y="272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2" name="Oval 5054"/>
              <p:cNvSpPr>
                <a:spLocks noChangeArrowheads="1"/>
              </p:cNvSpPr>
              <p:nvPr/>
            </p:nvSpPr>
            <p:spPr bwMode="auto">
              <a:xfrm>
                <a:off x="3973" y="272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3" name="Oval 5055"/>
              <p:cNvSpPr>
                <a:spLocks noChangeArrowheads="1"/>
              </p:cNvSpPr>
              <p:nvPr/>
            </p:nvSpPr>
            <p:spPr bwMode="auto">
              <a:xfrm>
                <a:off x="3141" y="27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4" name="Oval 5056"/>
              <p:cNvSpPr>
                <a:spLocks noChangeArrowheads="1"/>
              </p:cNvSpPr>
              <p:nvPr/>
            </p:nvSpPr>
            <p:spPr bwMode="auto">
              <a:xfrm>
                <a:off x="3141" y="271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5" name="Oval 5057"/>
              <p:cNvSpPr>
                <a:spLocks noChangeArrowheads="1"/>
              </p:cNvSpPr>
              <p:nvPr/>
            </p:nvSpPr>
            <p:spPr bwMode="auto">
              <a:xfrm>
                <a:off x="3937" y="25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6" name="Oval 5058"/>
              <p:cNvSpPr>
                <a:spLocks noChangeArrowheads="1"/>
              </p:cNvSpPr>
              <p:nvPr/>
            </p:nvSpPr>
            <p:spPr bwMode="auto">
              <a:xfrm>
                <a:off x="3937" y="25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7" name="Oval 5059"/>
              <p:cNvSpPr>
                <a:spLocks noChangeArrowheads="1"/>
              </p:cNvSpPr>
              <p:nvPr/>
            </p:nvSpPr>
            <p:spPr bwMode="auto">
              <a:xfrm>
                <a:off x="3255" y="353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8" name="Oval 5060"/>
              <p:cNvSpPr>
                <a:spLocks noChangeArrowheads="1"/>
              </p:cNvSpPr>
              <p:nvPr/>
            </p:nvSpPr>
            <p:spPr bwMode="auto">
              <a:xfrm>
                <a:off x="3255" y="353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9" name="Oval 5061"/>
              <p:cNvSpPr>
                <a:spLocks noChangeArrowheads="1"/>
              </p:cNvSpPr>
              <p:nvPr/>
            </p:nvSpPr>
            <p:spPr bwMode="auto">
              <a:xfrm>
                <a:off x="4418" y="288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0" name="Oval 5062"/>
              <p:cNvSpPr>
                <a:spLocks noChangeArrowheads="1"/>
              </p:cNvSpPr>
              <p:nvPr/>
            </p:nvSpPr>
            <p:spPr bwMode="auto">
              <a:xfrm>
                <a:off x="4418" y="288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" name="Oval 5063"/>
              <p:cNvSpPr>
                <a:spLocks noChangeArrowheads="1"/>
              </p:cNvSpPr>
              <p:nvPr/>
            </p:nvSpPr>
            <p:spPr bwMode="auto">
              <a:xfrm>
                <a:off x="3929" y="247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" name="Oval 5064"/>
              <p:cNvSpPr>
                <a:spLocks noChangeArrowheads="1"/>
              </p:cNvSpPr>
              <p:nvPr/>
            </p:nvSpPr>
            <p:spPr bwMode="auto">
              <a:xfrm>
                <a:off x="3929" y="247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3" name="Oval 5065"/>
              <p:cNvSpPr>
                <a:spLocks noChangeArrowheads="1"/>
              </p:cNvSpPr>
              <p:nvPr/>
            </p:nvSpPr>
            <p:spPr bwMode="auto">
              <a:xfrm>
                <a:off x="3133" y="211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4" name="Oval 5066"/>
              <p:cNvSpPr>
                <a:spLocks noChangeArrowheads="1"/>
              </p:cNvSpPr>
              <p:nvPr/>
            </p:nvSpPr>
            <p:spPr bwMode="auto">
              <a:xfrm>
                <a:off x="3133" y="2113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5" name="Oval 5067"/>
              <p:cNvSpPr>
                <a:spLocks noChangeArrowheads="1"/>
              </p:cNvSpPr>
              <p:nvPr/>
            </p:nvSpPr>
            <p:spPr bwMode="auto">
              <a:xfrm>
                <a:off x="3973" y="275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6" name="Oval 5068"/>
              <p:cNvSpPr>
                <a:spLocks noChangeArrowheads="1"/>
              </p:cNvSpPr>
              <p:nvPr/>
            </p:nvSpPr>
            <p:spPr bwMode="auto">
              <a:xfrm>
                <a:off x="3973" y="275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7" name="Oval 5069"/>
              <p:cNvSpPr>
                <a:spLocks noChangeArrowheads="1"/>
              </p:cNvSpPr>
              <p:nvPr/>
            </p:nvSpPr>
            <p:spPr bwMode="auto">
              <a:xfrm>
                <a:off x="4346" y="276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8" name="Oval 5070"/>
              <p:cNvSpPr>
                <a:spLocks noChangeArrowheads="1"/>
              </p:cNvSpPr>
              <p:nvPr/>
            </p:nvSpPr>
            <p:spPr bwMode="auto">
              <a:xfrm>
                <a:off x="4346" y="276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9" name="Oval 5071"/>
              <p:cNvSpPr>
                <a:spLocks noChangeArrowheads="1"/>
              </p:cNvSpPr>
              <p:nvPr/>
            </p:nvSpPr>
            <p:spPr bwMode="auto">
              <a:xfrm>
                <a:off x="3939" y="242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0" name="Oval 5072"/>
              <p:cNvSpPr>
                <a:spLocks noChangeArrowheads="1"/>
              </p:cNvSpPr>
              <p:nvPr/>
            </p:nvSpPr>
            <p:spPr bwMode="auto">
              <a:xfrm>
                <a:off x="3939" y="242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1" name="Oval 5073"/>
              <p:cNvSpPr>
                <a:spLocks noChangeArrowheads="1"/>
              </p:cNvSpPr>
              <p:nvPr/>
            </p:nvSpPr>
            <p:spPr bwMode="auto">
              <a:xfrm>
                <a:off x="3162" y="315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2" name="Oval 5074"/>
              <p:cNvSpPr>
                <a:spLocks noChangeArrowheads="1"/>
              </p:cNvSpPr>
              <p:nvPr/>
            </p:nvSpPr>
            <p:spPr bwMode="auto">
              <a:xfrm>
                <a:off x="3162" y="315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3" name="Oval 5075"/>
              <p:cNvSpPr>
                <a:spLocks noChangeArrowheads="1"/>
              </p:cNvSpPr>
              <p:nvPr/>
            </p:nvSpPr>
            <p:spPr bwMode="auto">
              <a:xfrm>
                <a:off x="3996" y="31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4" name="Oval 5076"/>
              <p:cNvSpPr>
                <a:spLocks noChangeArrowheads="1"/>
              </p:cNvSpPr>
              <p:nvPr/>
            </p:nvSpPr>
            <p:spPr bwMode="auto">
              <a:xfrm>
                <a:off x="3996" y="31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5" name="Oval 5077"/>
              <p:cNvSpPr>
                <a:spLocks noChangeArrowheads="1"/>
              </p:cNvSpPr>
              <p:nvPr/>
            </p:nvSpPr>
            <p:spPr bwMode="auto">
              <a:xfrm>
                <a:off x="3152" y="295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6" name="Oval 5078"/>
              <p:cNvSpPr>
                <a:spLocks noChangeArrowheads="1"/>
              </p:cNvSpPr>
              <p:nvPr/>
            </p:nvSpPr>
            <p:spPr bwMode="auto">
              <a:xfrm>
                <a:off x="3152" y="295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7" name="Oval 5079"/>
              <p:cNvSpPr>
                <a:spLocks noChangeArrowheads="1"/>
              </p:cNvSpPr>
              <p:nvPr/>
            </p:nvSpPr>
            <p:spPr bwMode="auto">
              <a:xfrm>
                <a:off x="3902" y="246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8" name="Oval 5080"/>
              <p:cNvSpPr>
                <a:spLocks noChangeArrowheads="1"/>
              </p:cNvSpPr>
              <p:nvPr/>
            </p:nvSpPr>
            <p:spPr bwMode="auto">
              <a:xfrm>
                <a:off x="3902" y="246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9" name="Oval 5081"/>
              <p:cNvSpPr>
                <a:spLocks noChangeArrowheads="1"/>
              </p:cNvSpPr>
              <p:nvPr/>
            </p:nvSpPr>
            <p:spPr bwMode="auto">
              <a:xfrm>
                <a:off x="3181" y="376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0" name="Oval 5082"/>
              <p:cNvSpPr>
                <a:spLocks noChangeArrowheads="1"/>
              </p:cNvSpPr>
              <p:nvPr/>
            </p:nvSpPr>
            <p:spPr bwMode="auto">
              <a:xfrm>
                <a:off x="3181" y="376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1" name="Oval 5083"/>
              <p:cNvSpPr>
                <a:spLocks noChangeArrowheads="1"/>
              </p:cNvSpPr>
              <p:nvPr/>
            </p:nvSpPr>
            <p:spPr bwMode="auto">
              <a:xfrm>
                <a:off x="3152" y="277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2" name="Oval 5084"/>
              <p:cNvSpPr>
                <a:spLocks noChangeArrowheads="1"/>
              </p:cNvSpPr>
              <p:nvPr/>
            </p:nvSpPr>
            <p:spPr bwMode="auto">
              <a:xfrm>
                <a:off x="3152" y="277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3" name="Oval 5085"/>
              <p:cNvSpPr>
                <a:spLocks noChangeArrowheads="1"/>
              </p:cNvSpPr>
              <p:nvPr/>
            </p:nvSpPr>
            <p:spPr bwMode="auto">
              <a:xfrm>
                <a:off x="3962" y="245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4" name="Oval 5086"/>
              <p:cNvSpPr>
                <a:spLocks noChangeArrowheads="1"/>
              </p:cNvSpPr>
              <p:nvPr/>
            </p:nvSpPr>
            <p:spPr bwMode="auto">
              <a:xfrm>
                <a:off x="3962" y="245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5" name="Oval 5087"/>
              <p:cNvSpPr>
                <a:spLocks noChangeArrowheads="1"/>
              </p:cNvSpPr>
              <p:nvPr/>
            </p:nvSpPr>
            <p:spPr bwMode="auto">
              <a:xfrm>
                <a:off x="4244" y="273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6" name="Oval 5088"/>
              <p:cNvSpPr>
                <a:spLocks noChangeArrowheads="1"/>
              </p:cNvSpPr>
              <p:nvPr/>
            </p:nvSpPr>
            <p:spPr bwMode="auto">
              <a:xfrm>
                <a:off x="4243" y="273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7" name="Oval 5089"/>
              <p:cNvSpPr>
                <a:spLocks noChangeArrowheads="1"/>
              </p:cNvSpPr>
              <p:nvPr/>
            </p:nvSpPr>
            <p:spPr bwMode="auto">
              <a:xfrm>
                <a:off x="3978" y="245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8" name="Oval 5090"/>
              <p:cNvSpPr>
                <a:spLocks noChangeArrowheads="1"/>
              </p:cNvSpPr>
              <p:nvPr/>
            </p:nvSpPr>
            <p:spPr bwMode="auto">
              <a:xfrm>
                <a:off x="3978" y="245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9" name="Oval 5091"/>
              <p:cNvSpPr>
                <a:spLocks noChangeArrowheads="1"/>
              </p:cNvSpPr>
              <p:nvPr/>
            </p:nvSpPr>
            <p:spPr bwMode="auto">
              <a:xfrm>
                <a:off x="3971" y="244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0" name="Oval 5092"/>
              <p:cNvSpPr>
                <a:spLocks noChangeArrowheads="1"/>
              </p:cNvSpPr>
              <p:nvPr/>
            </p:nvSpPr>
            <p:spPr bwMode="auto">
              <a:xfrm>
                <a:off x="3971" y="244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1" name="Oval 5093"/>
              <p:cNvSpPr>
                <a:spLocks noChangeArrowheads="1"/>
              </p:cNvSpPr>
              <p:nvPr/>
            </p:nvSpPr>
            <p:spPr bwMode="auto">
              <a:xfrm>
                <a:off x="3716" y="309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2" name="Oval 5094"/>
              <p:cNvSpPr>
                <a:spLocks noChangeArrowheads="1"/>
              </p:cNvSpPr>
              <p:nvPr/>
            </p:nvSpPr>
            <p:spPr bwMode="auto">
              <a:xfrm>
                <a:off x="3715" y="309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3" name="Oval 5095"/>
              <p:cNvSpPr>
                <a:spLocks noChangeArrowheads="1"/>
              </p:cNvSpPr>
              <p:nvPr/>
            </p:nvSpPr>
            <p:spPr bwMode="auto">
              <a:xfrm>
                <a:off x="4102" y="258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4" name="Oval 5096"/>
              <p:cNvSpPr>
                <a:spLocks noChangeArrowheads="1"/>
              </p:cNvSpPr>
              <p:nvPr/>
            </p:nvSpPr>
            <p:spPr bwMode="auto">
              <a:xfrm>
                <a:off x="4102" y="258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5" name="Oval 5097"/>
              <p:cNvSpPr>
                <a:spLocks noChangeArrowheads="1"/>
              </p:cNvSpPr>
              <p:nvPr/>
            </p:nvSpPr>
            <p:spPr bwMode="auto">
              <a:xfrm>
                <a:off x="3201" y="310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6" name="Oval 5098"/>
              <p:cNvSpPr>
                <a:spLocks noChangeArrowheads="1"/>
              </p:cNvSpPr>
              <p:nvPr/>
            </p:nvSpPr>
            <p:spPr bwMode="auto">
              <a:xfrm>
                <a:off x="3201" y="310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7" name="Oval 5099"/>
              <p:cNvSpPr>
                <a:spLocks noChangeArrowheads="1"/>
              </p:cNvSpPr>
              <p:nvPr/>
            </p:nvSpPr>
            <p:spPr bwMode="auto">
              <a:xfrm>
                <a:off x="3335" y="36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8" name="Oval 5100"/>
              <p:cNvSpPr>
                <a:spLocks noChangeArrowheads="1"/>
              </p:cNvSpPr>
              <p:nvPr/>
            </p:nvSpPr>
            <p:spPr bwMode="auto">
              <a:xfrm>
                <a:off x="3335" y="36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9" name="Oval 5101"/>
              <p:cNvSpPr>
                <a:spLocks noChangeArrowheads="1"/>
              </p:cNvSpPr>
              <p:nvPr/>
            </p:nvSpPr>
            <p:spPr bwMode="auto">
              <a:xfrm>
                <a:off x="3118" y="275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0" name="Oval 5102"/>
              <p:cNvSpPr>
                <a:spLocks noChangeArrowheads="1"/>
              </p:cNvSpPr>
              <p:nvPr/>
            </p:nvSpPr>
            <p:spPr bwMode="auto">
              <a:xfrm>
                <a:off x="3118" y="275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1" name="Oval 5103"/>
              <p:cNvSpPr>
                <a:spLocks noChangeArrowheads="1"/>
              </p:cNvSpPr>
              <p:nvPr/>
            </p:nvSpPr>
            <p:spPr bwMode="auto">
              <a:xfrm>
                <a:off x="3678" y="281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2" name="Oval 5104"/>
              <p:cNvSpPr>
                <a:spLocks noChangeArrowheads="1"/>
              </p:cNvSpPr>
              <p:nvPr/>
            </p:nvSpPr>
            <p:spPr bwMode="auto">
              <a:xfrm>
                <a:off x="3678" y="281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3" name="Oval 5105"/>
              <p:cNvSpPr>
                <a:spLocks noChangeArrowheads="1"/>
              </p:cNvSpPr>
              <p:nvPr/>
            </p:nvSpPr>
            <p:spPr bwMode="auto">
              <a:xfrm>
                <a:off x="3157" y="332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4" name="Oval 5106"/>
              <p:cNvSpPr>
                <a:spLocks noChangeArrowheads="1"/>
              </p:cNvSpPr>
              <p:nvPr/>
            </p:nvSpPr>
            <p:spPr bwMode="auto">
              <a:xfrm>
                <a:off x="3157" y="332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5" name="Oval 5107"/>
              <p:cNvSpPr>
                <a:spLocks noChangeArrowheads="1"/>
              </p:cNvSpPr>
              <p:nvPr/>
            </p:nvSpPr>
            <p:spPr bwMode="auto">
              <a:xfrm>
                <a:off x="3327" y="315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6" name="Oval 5108"/>
              <p:cNvSpPr>
                <a:spLocks noChangeArrowheads="1"/>
              </p:cNvSpPr>
              <p:nvPr/>
            </p:nvSpPr>
            <p:spPr bwMode="auto">
              <a:xfrm>
                <a:off x="3327" y="315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7" name="Oval 5109"/>
              <p:cNvSpPr>
                <a:spLocks noChangeArrowheads="1"/>
              </p:cNvSpPr>
              <p:nvPr/>
            </p:nvSpPr>
            <p:spPr bwMode="auto">
              <a:xfrm>
                <a:off x="3283" y="333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8" name="Oval 5110"/>
              <p:cNvSpPr>
                <a:spLocks noChangeArrowheads="1"/>
              </p:cNvSpPr>
              <p:nvPr/>
            </p:nvSpPr>
            <p:spPr bwMode="auto">
              <a:xfrm>
                <a:off x="3283" y="333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9" name="Oval 5111"/>
              <p:cNvSpPr>
                <a:spLocks noChangeArrowheads="1"/>
              </p:cNvSpPr>
              <p:nvPr/>
            </p:nvSpPr>
            <p:spPr bwMode="auto">
              <a:xfrm>
                <a:off x="3112" y="215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0" name="Oval 5112"/>
              <p:cNvSpPr>
                <a:spLocks noChangeArrowheads="1"/>
              </p:cNvSpPr>
              <p:nvPr/>
            </p:nvSpPr>
            <p:spPr bwMode="auto">
              <a:xfrm>
                <a:off x="3112" y="215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1" name="Oval 5113"/>
              <p:cNvSpPr>
                <a:spLocks noChangeArrowheads="1"/>
              </p:cNvSpPr>
              <p:nvPr/>
            </p:nvSpPr>
            <p:spPr bwMode="auto">
              <a:xfrm>
                <a:off x="2898" y="26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2" name="Oval 5114"/>
              <p:cNvSpPr>
                <a:spLocks noChangeArrowheads="1"/>
              </p:cNvSpPr>
              <p:nvPr/>
            </p:nvSpPr>
            <p:spPr bwMode="auto">
              <a:xfrm>
                <a:off x="2898" y="26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3" name="Oval 5115"/>
              <p:cNvSpPr>
                <a:spLocks noChangeArrowheads="1"/>
              </p:cNvSpPr>
              <p:nvPr/>
            </p:nvSpPr>
            <p:spPr bwMode="auto">
              <a:xfrm>
                <a:off x="3066" y="265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4" name="Oval 5116"/>
              <p:cNvSpPr>
                <a:spLocks noChangeArrowheads="1"/>
              </p:cNvSpPr>
              <p:nvPr/>
            </p:nvSpPr>
            <p:spPr bwMode="auto">
              <a:xfrm>
                <a:off x="3066" y="265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5" name="Oval 5117"/>
              <p:cNvSpPr>
                <a:spLocks noChangeArrowheads="1"/>
              </p:cNvSpPr>
              <p:nvPr/>
            </p:nvSpPr>
            <p:spPr bwMode="auto">
              <a:xfrm>
                <a:off x="3949" y="340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6" name="Oval 5118"/>
              <p:cNvSpPr>
                <a:spLocks noChangeArrowheads="1"/>
              </p:cNvSpPr>
              <p:nvPr/>
            </p:nvSpPr>
            <p:spPr bwMode="auto">
              <a:xfrm>
                <a:off x="3949" y="340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7" name="Oval 5119"/>
              <p:cNvSpPr>
                <a:spLocks noChangeArrowheads="1"/>
              </p:cNvSpPr>
              <p:nvPr/>
            </p:nvSpPr>
            <p:spPr bwMode="auto">
              <a:xfrm>
                <a:off x="3204" y="313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8" name="Oval 5120"/>
              <p:cNvSpPr>
                <a:spLocks noChangeArrowheads="1"/>
              </p:cNvSpPr>
              <p:nvPr/>
            </p:nvSpPr>
            <p:spPr bwMode="auto">
              <a:xfrm>
                <a:off x="3204" y="313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9" name="Oval 5121"/>
              <p:cNvSpPr>
                <a:spLocks noChangeArrowheads="1"/>
              </p:cNvSpPr>
              <p:nvPr/>
            </p:nvSpPr>
            <p:spPr bwMode="auto">
              <a:xfrm>
                <a:off x="4035" y="252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0" name="Oval 5122"/>
              <p:cNvSpPr>
                <a:spLocks noChangeArrowheads="1"/>
              </p:cNvSpPr>
              <p:nvPr/>
            </p:nvSpPr>
            <p:spPr bwMode="auto">
              <a:xfrm>
                <a:off x="4035" y="252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1" name="Oval 5123"/>
              <p:cNvSpPr>
                <a:spLocks noChangeArrowheads="1"/>
              </p:cNvSpPr>
              <p:nvPr/>
            </p:nvSpPr>
            <p:spPr bwMode="auto">
              <a:xfrm>
                <a:off x="3113" y="269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2" name="Oval 5124"/>
              <p:cNvSpPr>
                <a:spLocks noChangeArrowheads="1"/>
              </p:cNvSpPr>
              <p:nvPr/>
            </p:nvSpPr>
            <p:spPr bwMode="auto">
              <a:xfrm>
                <a:off x="3113" y="269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3" name="Oval 5125"/>
              <p:cNvSpPr>
                <a:spLocks noChangeArrowheads="1"/>
              </p:cNvSpPr>
              <p:nvPr/>
            </p:nvSpPr>
            <p:spPr bwMode="auto">
              <a:xfrm>
                <a:off x="4242" y="280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4" name="Oval 5126"/>
              <p:cNvSpPr>
                <a:spLocks noChangeArrowheads="1"/>
              </p:cNvSpPr>
              <p:nvPr/>
            </p:nvSpPr>
            <p:spPr bwMode="auto">
              <a:xfrm>
                <a:off x="4242" y="280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5" name="Oval 5127"/>
              <p:cNvSpPr>
                <a:spLocks noChangeArrowheads="1"/>
              </p:cNvSpPr>
              <p:nvPr/>
            </p:nvSpPr>
            <p:spPr bwMode="auto">
              <a:xfrm>
                <a:off x="3735" y="306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6" name="Oval 5128"/>
              <p:cNvSpPr>
                <a:spLocks noChangeArrowheads="1"/>
              </p:cNvSpPr>
              <p:nvPr/>
            </p:nvSpPr>
            <p:spPr bwMode="auto">
              <a:xfrm>
                <a:off x="3735" y="306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7" name="Oval 5129"/>
              <p:cNvSpPr>
                <a:spLocks noChangeArrowheads="1"/>
              </p:cNvSpPr>
              <p:nvPr/>
            </p:nvSpPr>
            <p:spPr bwMode="auto">
              <a:xfrm>
                <a:off x="3181" y="257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8" name="Oval 5130"/>
              <p:cNvSpPr>
                <a:spLocks noChangeArrowheads="1"/>
              </p:cNvSpPr>
              <p:nvPr/>
            </p:nvSpPr>
            <p:spPr bwMode="auto">
              <a:xfrm>
                <a:off x="3181" y="257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9" name="Oval 5131"/>
              <p:cNvSpPr>
                <a:spLocks noChangeArrowheads="1"/>
              </p:cNvSpPr>
              <p:nvPr/>
            </p:nvSpPr>
            <p:spPr bwMode="auto">
              <a:xfrm>
                <a:off x="4002" y="337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0" name="Oval 5132"/>
              <p:cNvSpPr>
                <a:spLocks noChangeArrowheads="1"/>
              </p:cNvSpPr>
              <p:nvPr/>
            </p:nvSpPr>
            <p:spPr bwMode="auto">
              <a:xfrm>
                <a:off x="4002" y="337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1" name="Oval 5133"/>
              <p:cNvSpPr>
                <a:spLocks noChangeArrowheads="1"/>
              </p:cNvSpPr>
              <p:nvPr/>
            </p:nvSpPr>
            <p:spPr bwMode="auto">
              <a:xfrm>
                <a:off x="4029" y="308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2" name="Oval 5134"/>
              <p:cNvSpPr>
                <a:spLocks noChangeArrowheads="1"/>
              </p:cNvSpPr>
              <p:nvPr/>
            </p:nvSpPr>
            <p:spPr bwMode="auto">
              <a:xfrm>
                <a:off x="4029" y="308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3" name="Oval 5135"/>
              <p:cNvSpPr>
                <a:spLocks noChangeArrowheads="1"/>
              </p:cNvSpPr>
              <p:nvPr/>
            </p:nvSpPr>
            <p:spPr bwMode="auto">
              <a:xfrm>
                <a:off x="3226" y="336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4" name="Oval 5136"/>
              <p:cNvSpPr>
                <a:spLocks noChangeArrowheads="1"/>
              </p:cNvSpPr>
              <p:nvPr/>
            </p:nvSpPr>
            <p:spPr bwMode="auto">
              <a:xfrm>
                <a:off x="3226" y="336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5" name="Oval 5137"/>
              <p:cNvSpPr>
                <a:spLocks noChangeArrowheads="1"/>
              </p:cNvSpPr>
              <p:nvPr/>
            </p:nvSpPr>
            <p:spPr bwMode="auto">
              <a:xfrm>
                <a:off x="3986" y="284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6" name="Oval 5138"/>
              <p:cNvSpPr>
                <a:spLocks noChangeArrowheads="1"/>
              </p:cNvSpPr>
              <p:nvPr/>
            </p:nvSpPr>
            <p:spPr bwMode="auto">
              <a:xfrm>
                <a:off x="3986" y="284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7" name="Oval 5139"/>
              <p:cNvSpPr>
                <a:spLocks noChangeArrowheads="1"/>
              </p:cNvSpPr>
              <p:nvPr/>
            </p:nvSpPr>
            <p:spPr bwMode="auto">
              <a:xfrm>
                <a:off x="2889" y="247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8" name="Oval 5140"/>
              <p:cNvSpPr>
                <a:spLocks noChangeArrowheads="1"/>
              </p:cNvSpPr>
              <p:nvPr/>
            </p:nvSpPr>
            <p:spPr bwMode="auto">
              <a:xfrm>
                <a:off x="2889" y="247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9" name="Oval 5141"/>
              <p:cNvSpPr>
                <a:spLocks noChangeArrowheads="1"/>
              </p:cNvSpPr>
              <p:nvPr/>
            </p:nvSpPr>
            <p:spPr bwMode="auto">
              <a:xfrm>
                <a:off x="3881" y="324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0" name="Oval 5142"/>
              <p:cNvSpPr>
                <a:spLocks noChangeArrowheads="1"/>
              </p:cNvSpPr>
              <p:nvPr/>
            </p:nvSpPr>
            <p:spPr bwMode="auto">
              <a:xfrm>
                <a:off x="3881" y="324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1" name="Oval 5143"/>
              <p:cNvSpPr>
                <a:spLocks noChangeArrowheads="1"/>
              </p:cNvSpPr>
              <p:nvPr/>
            </p:nvSpPr>
            <p:spPr bwMode="auto">
              <a:xfrm>
                <a:off x="3224" y="335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2" name="Oval 5144"/>
              <p:cNvSpPr>
                <a:spLocks noChangeArrowheads="1"/>
              </p:cNvSpPr>
              <p:nvPr/>
            </p:nvSpPr>
            <p:spPr bwMode="auto">
              <a:xfrm>
                <a:off x="3224" y="335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3" name="Oval 5145"/>
              <p:cNvSpPr>
                <a:spLocks noChangeArrowheads="1"/>
              </p:cNvSpPr>
              <p:nvPr/>
            </p:nvSpPr>
            <p:spPr bwMode="auto">
              <a:xfrm>
                <a:off x="4060" y="251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4" name="Oval 5146"/>
              <p:cNvSpPr>
                <a:spLocks noChangeArrowheads="1"/>
              </p:cNvSpPr>
              <p:nvPr/>
            </p:nvSpPr>
            <p:spPr bwMode="auto">
              <a:xfrm>
                <a:off x="4060" y="251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5" name="Oval 5147"/>
              <p:cNvSpPr>
                <a:spLocks noChangeArrowheads="1"/>
              </p:cNvSpPr>
              <p:nvPr/>
            </p:nvSpPr>
            <p:spPr bwMode="auto">
              <a:xfrm>
                <a:off x="4400" y="280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6" name="Oval 5148"/>
              <p:cNvSpPr>
                <a:spLocks noChangeArrowheads="1"/>
              </p:cNvSpPr>
              <p:nvPr/>
            </p:nvSpPr>
            <p:spPr bwMode="auto">
              <a:xfrm>
                <a:off x="4400" y="280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7" name="Oval 5149"/>
              <p:cNvSpPr>
                <a:spLocks noChangeArrowheads="1"/>
              </p:cNvSpPr>
              <p:nvPr/>
            </p:nvSpPr>
            <p:spPr bwMode="auto">
              <a:xfrm>
                <a:off x="4318" y="288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8" name="Oval 5150"/>
              <p:cNvSpPr>
                <a:spLocks noChangeArrowheads="1"/>
              </p:cNvSpPr>
              <p:nvPr/>
            </p:nvSpPr>
            <p:spPr bwMode="auto">
              <a:xfrm>
                <a:off x="4318" y="288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9" name="Oval 5151"/>
              <p:cNvSpPr>
                <a:spLocks noChangeArrowheads="1"/>
              </p:cNvSpPr>
              <p:nvPr/>
            </p:nvSpPr>
            <p:spPr bwMode="auto">
              <a:xfrm>
                <a:off x="3121" y="317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0" name="Oval 5152"/>
              <p:cNvSpPr>
                <a:spLocks noChangeArrowheads="1"/>
              </p:cNvSpPr>
              <p:nvPr/>
            </p:nvSpPr>
            <p:spPr bwMode="auto">
              <a:xfrm>
                <a:off x="3121" y="317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1" name="Oval 5153"/>
              <p:cNvSpPr>
                <a:spLocks noChangeArrowheads="1"/>
              </p:cNvSpPr>
              <p:nvPr/>
            </p:nvSpPr>
            <p:spPr bwMode="auto">
              <a:xfrm>
                <a:off x="2969" y="227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2" name="Oval 5154"/>
              <p:cNvSpPr>
                <a:spLocks noChangeArrowheads="1"/>
              </p:cNvSpPr>
              <p:nvPr/>
            </p:nvSpPr>
            <p:spPr bwMode="auto">
              <a:xfrm>
                <a:off x="2969" y="227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3" name="Oval 5155"/>
              <p:cNvSpPr>
                <a:spLocks noChangeArrowheads="1"/>
              </p:cNvSpPr>
              <p:nvPr/>
            </p:nvSpPr>
            <p:spPr bwMode="auto">
              <a:xfrm>
                <a:off x="3363" y="356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4" name="Oval 5156"/>
              <p:cNvSpPr>
                <a:spLocks noChangeArrowheads="1"/>
              </p:cNvSpPr>
              <p:nvPr/>
            </p:nvSpPr>
            <p:spPr bwMode="auto">
              <a:xfrm>
                <a:off x="3363" y="356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5" name="Oval 5157"/>
              <p:cNvSpPr>
                <a:spLocks noChangeArrowheads="1"/>
              </p:cNvSpPr>
              <p:nvPr/>
            </p:nvSpPr>
            <p:spPr bwMode="auto">
              <a:xfrm>
                <a:off x="4260" y="292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6" name="Oval 5158"/>
              <p:cNvSpPr>
                <a:spLocks noChangeArrowheads="1"/>
              </p:cNvSpPr>
              <p:nvPr/>
            </p:nvSpPr>
            <p:spPr bwMode="auto">
              <a:xfrm>
                <a:off x="4260" y="292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7" name="Oval 5159"/>
              <p:cNvSpPr>
                <a:spLocks noChangeArrowheads="1"/>
              </p:cNvSpPr>
              <p:nvPr/>
            </p:nvSpPr>
            <p:spPr bwMode="auto">
              <a:xfrm>
                <a:off x="3190" y="209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8" name="Oval 5160"/>
              <p:cNvSpPr>
                <a:spLocks noChangeArrowheads="1"/>
              </p:cNvSpPr>
              <p:nvPr/>
            </p:nvSpPr>
            <p:spPr bwMode="auto">
              <a:xfrm>
                <a:off x="3190" y="209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9" name="Oval 5161"/>
              <p:cNvSpPr>
                <a:spLocks noChangeArrowheads="1"/>
              </p:cNvSpPr>
              <p:nvPr/>
            </p:nvSpPr>
            <p:spPr bwMode="auto">
              <a:xfrm>
                <a:off x="3163" y="264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0" name="Oval 5162"/>
              <p:cNvSpPr>
                <a:spLocks noChangeArrowheads="1"/>
              </p:cNvSpPr>
              <p:nvPr/>
            </p:nvSpPr>
            <p:spPr bwMode="auto">
              <a:xfrm>
                <a:off x="3163" y="264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1" name="Oval 5163"/>
              <p:cNvSpPr>
                <a:spLocks noChangeArrowheads="1"/>
              </p:cNvSpPr>
              <p:nvPr/>
            </p:nvSpPr>
            <p:spPr bwMode="auto">
              <a:xfrm>
                <a:off x="3981" y="29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2" name="Oval 5164"/>
              <p:cNvSpPr>
                <a:spLocks noChangeArrowheads="1"/>
              </p:cNvSpPr>
              <p:nvPr/>
            </p:nvSpPr>
            <p:spPr bwMode="auto">
              <a:xfrm>
                <a:off x="3981" y="29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" name="Oval 5165"/>
              <p:cNvSpPr>
                <a:spLocks noChangeArrowheads="1"/>
              </p:cNvSpPr>
              <p:nvPr/>
            </p:nvSpPr>
            <p:spPr bwMode="auto">
              <a:xfrm>
                <a:off x="4277" y="295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" name="Oval 5166"/>
              <p:cNvSpPr>
                <a:spLocks noChangeArrowheads="1"/>
              </p:cNvSpPr>
              <p:nvPr/>
            </p:nvSpPr>
            <p:spPr bwMode="auto">
              <a:xfrm>
                <a:off x="4277" y="295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5" name="Oval 5167"/>
              <p:cNvSpPr>
                <a:spLocks noChangeArrowheads="1"/>
              </p:cNvSpPr>
              <p:nvPr/>
            </p:nvSpPr>
            <p:spPr bwMode="auto">
              <a:xfrm>
                <a:off x="4419" y="288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6" name="Oval 5168"/>
              <p:cNvSpPr>
                <a:spLocks noChangeArrowheads="1"/>
              </p:cNvSpPr>
              <p:nvPr/>
            </p:nvSpPr>
            <p:spPr bwMode="auto">
              <a:xfrm>
                <a:off x="4419" y="288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7" name="Oval 5169"/>
              <p:cNvSpPr>
                <a:spLocks noChangeArrowheads="1"/>
              </p:cNvSpPr>
              <p:nvPr/>
            </p:nvSpPr>
            <p:spPr bwMode="auto">
              <a:xfrm>
                <a:off x="3087" y="274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8" name="Oval 5170"/>
              <p:cNvSpPr>
                <a:spLocks noChangeArrowheads="1"/>
              </p:cNvSpPr>
              <p:nvPr/>
            </p:nvSpPr>
            <p:spPr bwMode="auto">
              <a:xfrm>
                <a:off x="3087" y="274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9" name="Oval 5171"/>
              <p:cNvSpPr>
                <a:spLocks noChangeArrowheads="1"/>
              </p:cNvSpPr>
              <p:nvPr/>
            </p:nvSpPr>
            <p:spPr bwMode="auto">
              <a:xfrm>
                <a:off x="3368" y="346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0" name="Oval 5172"/>
              <p:cNvSpPr>
                <a:spLocks noChangeArrowheads="1"/>
              </p:cNvSpPr>
              <p:nvPr/>
            </p:nvSpPr>
            <p:spPr bwMode="auto">
              <a:xfrm>
                <a:off x="3368" y="346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1" name="Oval 5173"/>
              <p:cNvSpPr>
                <a:spLocks noChangeArrowheads="1"/>
              </p:cNvSpPr>
              <p:nvPr/>
            </p:nvSpPr>
            <p:spPr bwMode="auto">
              <a:xfrm>
                <a:off x="4266" y="295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2" name="Oval 5174"/>
              <p:cNvSpPr>
                <a:spLocks noChangeArrowheads="1"/>
              </p:cNvSpPr>
              <p:nvPr/>
            </p:nvSpPr>
            <p:spPr bwMode="auto">
              <a:xfrm>
                <a:off x="4266" y="295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3" name="Oval 5175"/>
              <p:cNvSpPr>
                <a:spLocks noChangeArrowheads="1"/>
              </p:cNvSpPr>
              <p:nvPr/>
            </p:nvSpPr>
            <p:spPr bwMode="auto">
              <a:xfrm>
                <a:off x="4023" y="321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4" name="Oval 5176"/>
              <p:cNvSpPr>
                <a:spLocks noChangeArrowheads="1"/>
              </p:cNvSpPr>
              <p:nvPr/>
            </p:nvSpPr>
            <p:spPr bwMode="auto">
              <a:xfrm>
                <a:off x="4023" y="321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5" name="Oval 5177"/>
              <p:cNvSpPr>
                <a:spLocks noChangeArrowheads="1"/>
              </p:cNvSpPr>
              <p:nvPr/>
            </p:nvSpPr>
            <p:spPr bwMode="auto">
              <a:xfrm>
                <a:off x="2965" y="218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6" name="Oval 5178"/>
              <p:cNvSpPr>
                <a:spLocks noChangeArrowheads="1"/>
              </p:cNvSpPr>
              <p:nvPr/>
            </p:nvSpPr>
            <p:spPr bwMode="auto">
              <a:xfrm>
                <a:off x="2965" y="218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7" name="Oval 5179"/>
              <p:cNvSpPr>
                <a:spLocks noChangeArrowheads="1"/>
              </p:cNvSpPr>
              <p:nvPr/>
            </p:nvSpPr>
            <p:spPr bwMode="auto">
              <a:xfrm>
                <a:off x="4115" y="259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8" name="Oval 5180"/>
              <p:cNvSpPr>
                <a:spLocks noChangeArrowheads="1"/>
              </p:cNvSpPr>
              <p:nvPr/>
            </p:nvSpPr>
            <p:spPr bwMode="auto">
              <a:xfrm>
                <a:off x="4115" y="259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9" name="Oval 5181"/>
              <p:cNvSpPr>
                <a:spLocks noChangeArrowheads="1"/>
              </p:cNvSpPr>
              <p:nvPr/>
            </p:nvSpPr>
            <p:spPr bwMode="auto">
              <a:xfrm>
                <a:off x="3064" y="348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0" name="Oval 5182"/>
              <p:cNvSpPr>
                <a:spLocks noChangeArrowheads="1"/>
              </p:cNvSpPr>
              <p:nvPr/>
            </p:nvSpPr>
            <p:spPr bwMode="auto">
              <a:xfrm>
                <a:off x="3064" y="348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1" name="Oval 5183"/>
              <p:cNvSpPr>
                <a:spLocks noChangeArrowheads="1"/>
              </p:cNvSpPr>
              <p:nvPr/>
            </p:nvSpPr>
            <p:spPr bwMode="auto">
              <a:xfrm>
                <a:off x="3990" y="335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2" name="Oval 5184"/>
              <p:cNvSpPr>
                <a:spLocks noChangeArrowheads="1"/>
              </p:cNvSpPr>
              <p:nvPr/>
            </p:nvSpPr>
            <p:spPr bwMode="auto">
              <a:xfrm>
                <a:off x="3990" y="335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3" name="Oval 5185"/>
              <p:cNvSpPr>
                <a:spLocks noChangeArrowheads="1"/>
              </p:cNvSpPr>
              <p:nvPr/>
            </p:nvSpPr>
            <p:spPr bwMode="auto">
              <a:xfrm>
                <a:off x="3203" y="323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4" name="Oval 5186"/>
              <p:cNvSpPr>
                <a:spLocks noChangeArrowheads="1"/>
              </p:cNvSpPr>
              <p:nvPr/>
            </p:nvSpPr>
            <p:spPr bwMode="auto">
              <a:xfrm>
                <a:off x="3203" y="323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5" name="Oval 5187"/>
              <p:cNvSpPr>
                <a:spLocks noChangeArrowheads="1"/>
              </p:cNvSpPr>
              <p:nvPr/>
            </p:nvSpPr>
            <p:spPr bwMode="auto">
              <a:xfrm>
                <a:off x="4230" y="306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6" name="Oval 5188"/>
              <p:cNvSpPr>
                <a:spLocks noChangeArrowheads="1"/>
              </p:cNvSpPr>
              <p:nvPr/>
            </p:nvSpPr>
            <p:spPr bwMode="auto">
              <a:xfrm>
                <a:off x="4230" y="306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7" name="Oval 5189"/>
              <p:cNvSpPr>
                <a:spLocks noChangeArrowheads="1"/>
              </p:cNvSpPr>
              <p:nvPr/>
            </p:nvSpPr>
            <p:spPr bwMode="auto">
              <a:xfrm>
                <a:off x="3095" y="277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8" name="Oval 5190"/>
              <p:cNvSpPr>
                <a:spLocks noChangeArrowheads="1"/>
              </p:cNvSpPr>
              <p:nvPr/>
            </p:nvSpPr>
            <p:spPr bwMode="auto">
              <a:xfrm>
                <a:off x="3095" y="277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9" name="Oval 5191"/>
              <p:cNvSpPr>
                <a:spLocks noChangeArrowheads="1"/>
              </p:cNvSpPr>
              <p:nvPr/>
            </p:nvSpPr>
            <p:spPr bwMode="auto">
              <a:xfrm>
                <a:off x="2959" y="20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0" name="Oval 5192"/>
              <p:cNvSpPr>
                <a:spLocks noChangeArrowheads="1"/>
              </p:cNvSpPr>
              <p:nvPr/>
            </p:nvSpPr>
            <p:spPr bwMode="auto">
              <a:xfrm>
                <a:off x="2959" y="20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1" name="Oval 5193"/>
              <p:cNvSpPr>
                <a:spLocks noChangeArrowheads="1"/>
              </p:cNvSpPr>
              <p:nvPr/>
            </p:nvSpPr>
            <p:spPr bwMode="auto">
              <a:xfrm>
                <a:off x="3998" y="273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2" name="Oval 5194"/>
              <p:cNvSpPr>
                <a:spLocks noChangeArrowheads="1"/>
              </p:cNvSpPr>
              <p:nvPr/>
            </p:nvSpPr>
            <p:spPr bwMode="auto">
              <a:xfrm>
                <a:off x="3998" y="273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3" name="Oval 5195"/>
              <p:cNvSpPr>
                <a:spLocks noChangeArrowheads="1"/>
              </p:cNvSpPr>
              <p:nvPr/>
            </p:nvSpPr>
            <p:spPr bwMode="auto">
              <a:xfrm>
                <a:off x="3323" y="353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4" name="Oval 5196"/>
              <p:cNvSpPr>
                <a:spLocks noChangeArrowheads="1"/>
              </p:cNvSpPr>
              <p:nvPr/>
            </p:nvSpPr>
            <p:spPr bwMode="auto">
              <a:xfrm>
                <a:off x="3323" y="353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5" name="Oval 5197"/>
              <p:cNvSpPr>
                <a:spLocks noChangeArrowheads="1"/>
              </p:cNvSpPr>
              <p:nvPr/>
            </p:nvSpPr>
            <p:spPr bwMode="auto">
              <a:xfrm>
                <a:off x="3188" y="307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6" name="Oval 5198"/>
              <p:cNvSpPr>
                <a:spLocks noChangeArrowheads="1"/>
              </p:cNvSpPr>
              <p:nvPr/>
            </p:nvSpPr>
            <p:spPr bwMode="auto">
              <a:xfrm>
                <a:off x="3188" y="307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7" name="Oval 5199"/>
              <p:cNvSpPr>
                <a:spLocks noChangeArrowheads="1"/>
              </p:cNvSpPr>
              <p:nvPr/>
            </p:nvSpPr>
            <p:spPr bwMode="auto">
              <a:xfrm>
                <a:off x="3935" y="243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8" name="Oval 5200"/>
              <p:cNvSpPr>
                <a:spLocks noChangeArrowheads="1"/>
              </p:cNvSpPr>
              <p:nvPr/>
            </p:nvSpPr>
            <p:spPr bwMode="auto">
              <a:xfrm>
                <a:off x="3935" y="243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9" name="Oval 5201"/>
              <p:cNvSpPr>
                <a:spLocks noChangeArrowheads="1"/>
              </p:cNvSpPr>
              <p:nvPr/>
            </p:nvSpPr>
            <p:spPr bwMode="auto">
              <a:xfrm>
                <a:off x="3943" y="244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0" name="Oval 5202"/>
              <p:cNvSpPr>
                <a:spLocks noChangeArrowheads="1"/>
              </p:cNvSpPr>
              <p:nvPr/>
            </p:nvSpPr>
            <p:spPr bwMode="auto">
              <a:xfrm>
                <a:off x="3943" y="244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1" name="Oval 5203"/>
              <p:cNvSpPr>
                <a:spLocks noChangeArrowheads="1"/>
              </p:cNvSpPr>
              <p:nvPr/>
            </p:nvSpPr>
            <p:spPr bwMode="auto">
              <a:xfrm>
                <a:off x="3990" y="329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2" name="Oval 5204"/>
              <p:cNvSpPr>
                <a:spLocks noChangeArrowheads="1"/>
              </p:cNvSpPr>
              <p:nvPr/>
            </p:nvSpPr>
            <p:spPr bwMode="auto">
              <a:xfrm>
                <a:off x="3990" y="329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3" name="Oval 5205"/>
              <p:cNvSpPr>
                <a:spLocks noChangeArrowheads="1"/>
              </p:cNvSpPr>
              <p:nvPr/>
            </p:nvSpPr>
            <p:spPr bwMode="auto">
              <a:xfrm>
                <a:off x="3973" y="242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4" name="Oval 5206"/>
              <p:cNvSpPr>
                <a:spLocks noChangeArrowheads="1"/>
              </p:cNvSpPr>
              <p:nvPr/>
            </p:nvSpPr>
            <p:spPr bwMode="auto">
              <a:xfrm>
                <a:off x="3973" y="2427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5" name="Oval 5207"/>
              <p:cNvSpPr>
                <a:spLocks noChangeArrowheads="1"/>
              </p:cNvSpPr>
              <p:nvPr/>
            </p:nvSpPr>
            <p:spPr bwMode="auto">
              <a:xfrm>
                <a:off x="3993" y="302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6" name="Oval 5208"/>
              <p:cNvSpPr>
                <a:spLocks noChangeArrowheads="1"/>
              </p:cNvSpPr>
              <p:nvPr/>
            </p:nvSpPr>
            <p:spPr bwMode="auto">
              <a:xfrm>
                <a:off x="3993" y="302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7" name="Oval 5209"/>
              <p:cNvSpPr>
                <a:spLocks noChangeArrowheads="1"/>
              </p:cNvSpPr>
              <p:nvPr/>
            </p:nvSpPr>
            <p:spPr bwMode="auto">
              <a:xfrm>
                <a:off x="4402" y="279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8" name="Oval 5210"/>
              <p:cNvSpPr>
                <a:spLocks noChangeArrowheads="1"/>
              </p:cNvSpPr>
              <p:nvPr/>
            </p:nvSpPr>
            <p:spPr bwMode="auto">
              <a:xfrm>
                <a:off x="4402" y="279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9" name="Oval 5211"/>
              <p:cNvSpPr>
                <a:spLocks noChangeArrowheads="1"/>
              </p:cNvSpPr>
              <p:nvPr/>
            </p:nvSpPr>
            <p:spPr bwMode="auto">
              <a:xfrm>
                <a:off x="4015" y="284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0" name="Oval 5212"/>
              <p:cNvSpPr>
                <a:spLocks noChangeArrowheads="1"/>
              </p:cNvSpPr>
              <p:nvPr/>
            </p:nvSpPr>
            <p:spPr bwMode="auto">
              <a:xfrm>
                <a:off x="4015" y="284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1" name="Oval 5213"/>
              <p:cNvSpPr>
                <a:spLocks noChangeArrowheads="1"/>
              </p:cNvSpPr>
              <p:nvPr/>
            </p:nvSpPr>
            <p:spPr bwMode="auto">
              <a:xfrm>
                <a:off x="3279" y="324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2" name="Oval 5214"/>
              <p:cNvSpPr>
                <a:spLocks noChangeArrowheads="1"/>
              </p:cNvSpPr>
              <p:nvPr/>
            </p:nvSpPr>
            <p:spPr bwMode="auto">
              <a:xfrm>
                <a:off x="3279" y="324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3" name="Oval 5215"/>
              <p:cNvSpPr>
                <a:spLocks noChangeArrowheads="1"/>
              </p:cNvSpPr>
              <p:nvPr/>
            </p:nvSpPr>
            <p:spPr bwMode="auto">
              <a:xfrm>
                <a:off x="3956" y="326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4" name="Oval 5216"/>
              <p:cNvSpPr>
                <a:spLocks noChangeArrowheads="1"/>
              </p:cNvSpPr>
              <p:nvPr/>
            </p:nvSpPr>
            <p:spPr bwMode="auto">
              <a:xfrm>
                <a:off x="3956" y="326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5" name="Oval 5217"/>
              <p:cNvSpPr>
                <a:spLocks noChangeArrowheads="1"/>
              </p:cNvSpPr>
              <p:nvPr/>
            </p:nvSpPr>
            <p:spPr bwMode="auto">
              <a:xfrm>
                <a:off x="3782" y="31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6" name="Oval 5218"/>
              <p:cNvSpPr>
                <a:spLocks noChangeArrowheads="1"/>
              </p:cNvSpPr>
              <p:nvPr/>
            </p:nvSpPr>
            <p:spPr bwMode="auto">
              <a:xfrm>
                <a:off x="3782" y="31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7" name="Oval 5219"/>
              <p:cNvSpPr>
                <a:spLocks noChangeArrowheads="1"/>
              </p:cNvSpPr>
              <p:nvPr/>
            </p:nvSpPr>
            <p:spPr bwMode="auto">
              <a:xfrm>
                <a:off x="4211" y="266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8" name="Oval 5220"/>
              <p:cNvSpPr>
                <a:spLocks noChangeArrowheads="1"/>
              </p:cNvSpPr>
              <p:nvPr/>
            </p:nvSpPr>
            <p:spPr bwMode="auto">
              <a:xfrm>
                <a:off x="4211" y="2667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9" name="Oval 5221"/>
              <p:cNvSpPr>
                <a:spLocks noChangeArrowheads="1"/>
              </p:cNvSpPr>
              <p:nvPr/>
            </p:nvSpPr>
            <p:spPr bwMode="auto">
              <a:xfrm>
                <a:off x="3370" y="31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0" name="Oval 5222"/>
              <p:cNvSpPr>
                <a:spLocks noChangeArrowheads="1"/>
              </p:cNvSpPr>
              <p:nvPr/>
            </p:nvSpPr>
            <p:spPr bwMode="auto">
              <a:xfrm>
                <a:off x="3370" y="319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1" name="Oval 5223"/>
              <p:cNvSpPr>
                <a:spLocks noChangeArrowheads="1"/>
              </p:cNvSpPr>
              <p:nvPr/>
            </p:nvSpPr>
            <p:spPr bwMode="auto">
              <a:xfrm>
                <a:off x="3030" y="331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2" name="Oval 5224"/>
              <p:cNvSpPr>
                <a:spLocks noChangeArrowheads="1"/>
              </p:cNvSpPr>
              <p:nvPr/>
            </p:nvSpPr>
            <p:spPr bwMode="auto">
              <a:xfrm>
                <a:off x="3030" y="331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3" name="Oval 5225"/>
              <p:cNvSpPr>
                <a:spLocks noChangeArrowheads="1"/>
              </p:cNvSpPr>
              <p:nvPr/>
            </p:nvSpPr>
            <p:spPr bwMode="auto">
              <a:xfrm>
                <a:off x="4446" y="286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4" name="Oval 5226"/>
              <p:cNvSpPr>
                <a:spLocks noChangeArrowheads="1"/>
              </p:cNvSpPr>
              <p:nvPr/>
            </p:nvSpPr>
            <p:spPr bwMode="auto">
              <a:xfrm>
                <a:off x="4446" y="286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5" name="Oval 5227"/>
              <p:cNvSpPr>
                <a:spLocks noChangeArrowheads="1"/>
              </p:cNvSpPr>
              <p:nvPr/>
            </p:nvSpPr>
            <p:spPr bwMode="auto">
              <a:xfrm>
                <a:off x="3268" y="273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6" name="Oval 5228"/>
              <p:cNvSpPr>
                <a:spLocks noChangeArrowheads="1"/>
              </p:cNvSpPr>
              <p:nvPr/>
            </p:nvSpPr>
            <p:spPr bwMode="auto">
              <a:xfrm>
                <a:off x="3268" y="273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7" name="Oval 5229"/>
              <p:cNvSpPr>
                <a:spLocks noChangeArrowheads="1"/>
              </p:cNvSpPr>
              <p:nvPr/>
            </p:nvSpPr>
            <p:spPr bwMode="auto">
              <a:xfrm>
                <a:off x="3137" y="262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25" name="Group 5431"/>
            <p:cNvGrpSpPr>
              <a:grpSpLocks/>
            </p:cNvGrpSpPr>
            <p:nvPr/>
          </p:nvGrpSpPr>
          <p:grpSpPr bwMode="auto">
            <a:xfrm>
              <a:off x="2893" y="2051"/>
              <a:ext cx="1582" cy="1783"/>
              <a:chOff x="2893" y="2051"/>
              <a:chExt cx="1582" cy="1783"/>
            </a:xfrm>
            <a:grpFill/>
          </p:grpSpPr>
          <p:sp>
            <p:nvSpPr>
              <p:cNvPr id="4498" name="Oval 5231"/>
              <p:cNvSpPr>
                <a:spLocks noChangeArrowheads="1"/>
              </p:cNvSpPr>
              <p:nvPr/>
            </p:nvSpPr>
            <p:spPr bwMode="auto">
              <a:xfrm>
                <a:off x="3137" y="262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9" name="Oval 5232"/>
              <p:cNvSpPr>
                <a:spLocks noChangeArrowheads="1"/>
              </p:cNvSpPr>
              <p:nvPr/>
            </p:nvSpPr>
            <p:spPr bwMode="auto">
              <a:xfrm>
                <a:off x="4286" y="298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0" name="Oval 5233"/>
              <p:cNvSpPr>
                <a:spLocks noChangeArrowheads="1"/>
              </p:cNvSpPr>
              <p:nvPr/>
            </p:nvSpPr>
            <p:spPr bwMode="auto">
              <a:xfrm>
                <a:off x="4286" y="298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1" name="Oval 5234"/>
              <p:cNvSpPr>
                <a:spLocks noChangeArrowheads="1"/>
              </p:cNvSpPr>
              <p:nvPr/>
            </p:nvSpPr>
            <p:spPr bwMode="auto">
              <a:xfrm>
                <a:off x="3897" y="336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2" name="Oval 5235"/>
              <p:cNvSpPr>
                <a:spLocks noChangeArrowheads="1"/>
              </p:cNvSpPr>
              <p:nvPr/>
            </p:nvSpPr>
            <p:spPr bwMode="auto">
              <a:xfrm>
                <a:off x="3897" y="336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3" name="Oval 5236"/>
              <p:cNvSpPr>
                <a:spLocks noChangeArrowheads="1"/>
              </p:cNvSpPr>
              <p:nvPr/>
            </p:nvSpPr>
            <p:spPr bwMode="auto">
              <a:xfrm>
                <a:off x="3273" y="325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4" name="Oval 5237"/>
              <p:cNvSpPr>
                <a:spLocks noChangeArrowheads="1"/>
              </p:cNvSpPr>
              <p:nvPr/>
            </p:nvSpPr>
            <p:spPr bwMode="auto">
              <a:xfrm>
                <a:off x="3273" y="325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5" name="Oval 5238"/>
              <p:cNvSpPr>
                <a:spLocks noChangeArrowheads="1"/>
              </p:cNvSpPr>
              <p:nvPr/>
            </p:nvSpPr>
            <p:spPr bwMode="auto">
              <a:xfrm>
                <a:off x="2996" y="310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6" name="Oval 5239"/>
              <p:cNvSpPr>
                <a:spLocks noChangeArrowheads="1"/>
              </p:cNvSpPr>
              <p:nvPr/>
            </p:nvSpPr>
            <p:spPr bwMode="auto">
              <a:xfrm>
                <a:off x="2996" y="310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7" name="Oval 5240"/>
              <p:cNvSpPr>
                <a:spLocks noChangeArrowheads="1"/>
              </p:cNvSpPr>
              <p:nvPr/>
            </p:nvSpPr>
            <p:spPr bwMode="auto">
              <a:xfrm>
                <a:off x="3889" y="256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8" name="Oval 5241"/>
              <p:cNvSpPr>
                <a:spLocks noChangeArrowheads="1"/>
              </p:cNvSpPr>
              <p:nvPr/>
            </p:nvSpPr>
            <p:spPr bwMode="auto">
              <a:xfrm>
                <a:off x="3889" y="256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9" name="Oval 5242"/>
              <p:cNvSpPr>
                <a:spLocks noChangeArrowheads="1"/>
              </p:cNvSpPr>
              <p:nvPr/>
            </p:nvSpPr>
            <p:spPr bwMode="auto">
              <a:xfrm>
                <a:off x="3182" y="222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0" name="Oval 5243"/>
              <p:cNvSpPr>
                <a:spLocks noChangeArrowheads="1"/>
              </p:cNvSpPr>
              <p:nvPr/>
            </p:nvSpPr>
            <p:spPr bwMode="auto">
              <a:xfrm>
                <a:off x="3182" y="222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1" name="Oval 5244"/>
              <p:cNvSpPr>
                <a:spLocks noChangeArrowheads="1"/>
              </p:cNvSpPr>
              <p:nvPr/>
            </p:nvSpPr>
            <p:spPr bwMode="auto">
              <a:xfrm>
                <a:off x="3217" y="228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2" name="Oval 5245"/>
              <p:cNvSpPr>
                <a:spLocks noChangeArrowheads="1"/>
              </p:cNvSpPr>
              <p:nvPr/>
            </p:nvSpPr>
            <p:spPr bwMode="auto">
              <a:xfrm>
                <a:off x="3217" y="228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3" name="Oval 5246"/>
              <p:cNvSpPr>
                <a:spLocks noChangeArrowheads="1"/>
              </p:cNvSpPr>
              <p:nvPr/>
            </p:nvSpPr>
            <p:spPr bwMode="auto">
              <a:xfrm>
                <a:off x="3911" y="243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4" name="Oval 5247"/>
              <p:cNvSpPr>
                <a:spLocks noChangeArrowheads="1"/>
              </p:cNvSpPr>
              <p:nvPr/>
            </p:nvSpPr>
            <p:spPr bwMode="auto">
              <a:xfrm>
                <a:off x="3911" y="243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5" name="Oval 5248"/>
              <p:cNvSpPr>
                <a:spLocks noChangeArrowheads="1"/>
              </p:cNvSpPr>
              <p:nvPr/>
            </p:nvSpPr>
            <p:spPr bwMode="auto">
              <a:xfrm>
                <a:off x="4328" y="291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6" name="Oval 5249"/>
              <p:cNvSpPr>
                <a:spLocks noChangeArrowheads="1"/>
              </p:cNvSpPr>
              <p:nvPr/>
            </p:nvSpPr>
            <p:spPr bwMode="auto">
              <a:xfrm>
                <a:off x="4328" y="291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7" name="Oval 5250"/>
              <p:cNvSpPr>
                <a:spLocks noChangeArrowheads="1"/>
              </p:cNvSpPr>
              <p:nvPr/>
            </p:nvSpPr>
            <p:spPr bwMode="auto">
              <a:xfrm>
                <a:off x="3941" y="265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8" name="Oval 5251"/>
              <p:cNvSpPr>
                <a:spLocks noChangeArrowheads="1"/>
              </p:cNvSpPr>
              <p:nvPr/>
            </p:nvSpPr>
            <p:spPr bwMode="auto">
              <a:xfrm>
                <a:off x="3941" y="265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9" name="Oval 5252"/>
              <p:cNvSpPr>
                <a:spLocks noChangeArrowheads="1"/>
              </p:cNvSpPr>
              <p:nvPr/>
            </p:nvSpPr>
            <p:spPr bwMode="auto">
              <a:xfrm>
                <a:off x="3174" y="263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0" name="Oval 5253"/>
              <p:cNvSpPr>
                <a:spLocks noChangeArrowheads="1"/>
              </p:cNvSpPr>
              <p:nvPr/>
            </p:nvSpPr>
            <p:spPr bwMode="auto">
              <a:xfrm>
                <a:off x="3174" y="263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1" name="Oval 5254"/>
              <p:cNvSpPr>
                <a:spLocks noChangeArrowheads="1"/>
              </p:cNvSpPr>
              <p:nvPr/>
            </p:nvSpPr>
            <p:spPr bwMode="auto">
              <a:xfrm>
                <a:off x="3114" y="35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2" name="Oval 5255"/>
              <p:cNvSpPr>
                <a:spLocks noChangeArrowheads="1"/>
              </p:cNvSpPr>
              <p:nvPr/>
            </p:nvSpPr>
            <p:spPr bwMode="auto">
              <a:xfrm>
                <a:off x="3114" y="35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3" name="Oval 5256"/>
              <p:cNvSpPr>
                <a:spLocks noChangeArrowheads="1"/>
              </p:cNvSpPr>
              <p:nvPr/>
            </p:nvSpPr>
            <p:spPr bwMode="auto">
              <a:xfrm>
                <a:off x="3319" y="279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4" name="Oval 5257"/>
              <p:cNvSpPr>
                <a:spLocks noChangeArrowheads="1"/>
              </p:cNvSpPr>
              <p:nvPr/>
            </p:nvSpPr>
            <p:spPr bwMode="auto">
              <a:xfrm>
                <a:off x="3319" y="279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5" name="Oval 5258"/>
              <p:cNvSpPr>
                <a:spLocks noChangeArrowheads="1"/>
              </p:cNvSpPr>
              <p:nvPr/>
            </p:nvSpPr>
            <p:spPr bwMode="auto">
              <a:xfrm>
                <a:off x="4306" y="290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6" name="Oval 5259"/>
              <p:cNvSpPr>
                <a:spLocks noChangeArrowheads="1"/>
              </p:cNvSpPr>
              <p:nvPr/>
            </p:nvSpPr>
            <p:spPr bwMode="auto">
              <a:xfrm>
                <a:off x="4306" y="290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7" name="Oval 5260"/>
              <p:cNvSpPr>
                <a:spLocks noChangeArrowheads="1"/>
              </p:cNvSpPr>
              <p:nvPr/>
            </p:nvSpPr>
            <p:spPr bwMode="auto">
              <a:xfrm>
                <a:off x="4047" y="318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8" name="Oval 5261"/>
              <p:cNvSpPr>
                <a:spLocks noChangeArrowheads="1"/>
              </p:cNvSpPr>
              <p:nvPr/>
            </p:nvSpPr>
            <p:spPr bwMode="auto">
              <a:xfrm>
                <a:off x="4047" y="318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9" name="Oval 5262"/>
              <p:cNvSpPr>
                <a:spLocks noChangeArrowheads="1"/>
              </p:cNvSpPr>
              <p:nvPr/>
            </p:nvSpPr>
            <p:spPr bwMode="auto">
              <a:xfrm>
                <a:off x="3030" y="3280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0" name="Oval 5263"/>
              <p:cNvSpPr>
                <a:spLocks noChangeArrowheads="1"/>
              </p:cNvSpPr>
              <p:nvPr/>
            </p:nvSpPr>
            <p:spPr bwMode="auto">
              <a:xfrm>
                <a:off x="3030" y="3280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1" name="Oval 5264"/>
              <p:cNvSpPr>
                <a:spLocks noChangeArrowheads="1"/>
              </p:cNvSpPr>
              <p:nvPr/>
            </p:nvSpPr>
            <p:spPr bwMode="auto">
              <a:xfrm>
                <a:off x="4048" y="308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2" name="Oval 5265"/>
              <p:cNvSpPr>
                <a:spLocks noChangeArrowheads="1"/>
              </p:cNvSpPr>
              <p:nvPr/>
            </p:nvSpPr>
            <p:spPr bwMode="auto">
              <a:xfrm>
                <a:off x="4048" y="308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3" name="Oval 5266"/>
              <p:cNvSpPr>
                <a:spLocks noChangeArrowheads="1"/>
              </p:cNvSpPr>
              <p:nvPr/>
            </p:nvSpPr>
            <p:spPr bwMode="auto">
              <a:xfrm>
                <a:off x="3151" y="265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4" name="Oval 5267"/>
              <p:cNvSpPr>
                <a:spLocks noChangeArrowheads="1"/>
              </p:cNvSpPr>
              <p:nvPr/>
            </p:nvSpPr>
            <p:spPr bwMode="auto">
              <a:xfrm>
                <a:off x="3151" y="265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5" name="Oval 5268"/>
              <p:cNvSpPr>
                <a:spLocks noChangeArrowheads="1"/>
              </p:cNvSpPr>
              <p:nvPr/>
            </p:nvSpPr>
            <p:spPr bwMode="auto">
              <a:xfrm>
                <a:off x="3126" y="282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6" name="Oval 5269"/>
              <p:cNvSpPr>
                <a:spLocks noChangeArrowheads="1"/>
              </p:cNvSpPr>
              <p:nvPr/>
            </p:nvSpPr>
            <p:spPr bwMode="auto">
              <a:xfrm>
                <a:off x="3126" y="282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7" name="Oval 5270"/>
              <p:cNvSpPr>
                <a:spLocks noChangeArrowheads="1"/>
              </p:cNvSpPr>
              <p:nvPr/>
            </p:nvSpPr>
            <p:spPr bwMode="auto">
              <a:xfrm>
                <a:off x="3087" y="301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8" name="Oval 5271"/>
              <p:cNvSpPr>
                <a:spLocks noChangeArrowheads="1"/>
              </p:cNvSpPr>
              <p:nvPr/>
            </p:nvSpPr>
            <p:spPr bwMode="auto">
              <a:xfrm>
                <a:off x="3087" y="301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9" name="Oval 5272"/>
              <p:cNvSpPr>
                <a:spLocks noChangeArrowheads="1"/>
              </p:cNvSpPr>
              <p:nvPr/>
            </p:nvSpPr>
            <p:spPr bwMode="auto">
              <a:xfrm>
                <a:off x="4018" y="320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0" name="Oval 5273"/>
              <p:cNvSpPr>
                <a:spLocks noChangeArrowheads="1"/>
              </p:cNvSpPr>
              <p:nvPr/>
            </p:nvSpPr>
            <p:spPr bwMode="auto">
              <a:xfrm>
                <a:off x="4018" y="320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1" name="Oval 5274"/>
              <p:cNvSpPr>
                <a:spLocks noChangeArrowheads="1"/>
              </p:cNvSpPr>
              <p:nvPr/>
            </p:nvSpPr>
            <p:spPr bwMode="auto">
              <a:xfrm>
                <a:off x="3161" y="260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2" name="Oval 5275"/>
              <p:cNvSpPr>
                <a:spLocks noChangeArrowheads="1"/>
              </p:cNvSpPr>
              <p:nvPr/>
            </p:nvSpPr>
            <p:spPr bwMode="auto">
              <a:xfrm>
                <a:off x="3161" y="260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3" name="Oval 5276"/>
              <p:cNvSpPr>
                <a:spLocks noChangeArrowheads="1"/>
              </p:cNvSpPr>
              <p:nvPr/>
            </p:nvSpPr>
            <p:spPr bwMode="auto">
              <a:xfrm>
                <a:off x="4244" y="286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4" name="Oval 5277"/>
              <p:cNvSpPr>
                <a:spLocks noChangeArrowheads="1"/>
              </p:cNvSpPr>
              <p:nvPr/>
            </p:nvSpPr>
            <p:spPr bwMode="auto">
              <a:xfrm>
                <a:off x="4244" y="286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5" name="Oval 5278"/>
              <p:cNvSpPr>
                <a:spLocks noChangeArrowheads="1"/>
              </p:cNvSpPr>
              <p:nvPr/>
            </p:nvSpPr>
            <p:spPr bwMode="auto">
              <a:xfrm>
                <a:off x="3923" y="251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6" name="Oval 5279"/>
              <p:cNvSpPr>
                <a:spLocks noChangeArrowheads="1"/>
              </p:cNvSpPr>
              <p:nvPr/>
            </p:nvSpPr>
            <p:spPr bwMode="auto">
              <a:xfrm>
                <a:off x="3923" y="251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7" name="Oval 5280"/>
              <p:cNvSpPr>
                <a:spLocks noChangeArrowheads="1"/>
              </p:cNvSpPr>
              <p:nvPr/>
            </p:nvSpPr>
            <p:spPr bwMode="auto">
              <a:xfrm>
                <a:off x="3177" y="343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8" name="Oval 5281"/>
              <p:cNvSpPr>
                <a:spLocks noChangeArrowheads="1"/>
              </p:cNvSpPr>
              <p:nvPr/>
            </p:nvSpPr>
            <p:spPr bwMode="auto">
              <a:xfrm>
                <a:off x="3177" y="34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9" name="Oval 5282"/>
              <p:cNvSpPr>
                <a:spLocks noChangeArrowheads="1"/>
              </p:cNvSpPr>
              <p:nvPr/>
            </p:nvSpPr>
            <p:spPr bwMode="auto">
              <a:xfrm>
                <a:off x="4208" y="265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0" name="Oval 5283"/>
              <p:cNvSpPr>
                <a:spLocks noChangeArrowheads="1"/>
              </p:cNvSpPr>
              <p:nvPr/>
            </p:nvSpPr>
            <p:spPr bwMode="auto">
              <a:xfrm>
                <a:off x="4208" y="265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1" name="Oval 5284"/>
              <p:cNvSpPr>
                <a:spLocks noChangeArrowheads="1"/>
              </p:cNvSpPr>
              <p:nvPr/>
            </p:nvSpPr>
            <p:spPr bwMode="auto">
              <a:xfrm>
                <a:off x="4288" y="290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2" name="Oval 5285"/>
              <p:cNvSpPr>
                <a:spLocks noChangeArrowheads="1"/>
              </p:cNvSpPr>
              <p:nvPr/>
            </p:nvSpPr>
            <p:spPr bwMode="auto">
              <a:xfrm>
                <a:off x="4288" y="290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3" name="Oval 5286"/>
              <p:cNvSpPr>
                <a:spLocks noChangeArrowheads="1"/>
              </p:cNvSpPr>
              <p:nvPr/>
            </p:nvSpPr>
            <p:spPr bwMode="auto">
              <a:xfrm>
                <a:off x="3137" y="2640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4" name="Oval 5287"/>
              <p:cNvSpPr>
                <a:spLocks noChangeArrowheads="1"/>
              </p:cNvSpPr>
              <p:nvPr/>
            </p:nvSpPr>
            <p:spPr bwMode="auto">
              <a:xfrm>
                <a:off x="3137" y="2640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5" name="Oval 5288"/>
              <p:cNvSpPr>
                <a:spLocks noChangeArrowheads="1"/>
              </p:cNvSpPr>
              <p:nvPr/>
            </p:nvSpPr>
            <p:spPr bwMode="auto">
              <a:xfrm>
                <a:off x="4012" y="326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6" name="Oval 5289"/>
              <p:cNvSpPr>
                <a:spLocks noChangeArrowheads="1"/>
              </p:cNvSpPr>
              <p:nvPr/>
            </p:nvSpPr>
            <p:spPr bwMode="auto">
              <a:xfrm>
                <a:off x="4012" y="326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7" name="Oval 5290"/>
              <p:cNvSpPr>
                <a:spLocks noChangeArrowheads="1"/>
              </p:cNvSpPr>
              <p:nvPr/>
            </p:nvSpPr>
            <p:spPr bwMode="auto">
              <a:xfrm>
                <a:off x="3167" y="319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8" name="Oval 5291"/>
              <p:cNvSpPr>
                <a:spLocks noChangeArrowheads="1"/>
              </p:cNvSpPr>
              <p:nvPr/>
            </p:nvSpPr>
            <p:spPr bwMode="auto">
              <a:xfrm>
                <a:off x="3167" y="319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9" name="Oval 5292"/>
              <p:cNvSpPr>
                <a:spLocks noChangeArrowheads="1"/>
              </p:cNvSpPr>
              <p:nvPr/>
            </p:nvSpPr>
            <p:spPr bwMode="auto">
              <a:xfrm>
                <a:off x="3241" y="263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0" name="Oval 5293"/>
              <p:cNvSpPr>
                <a:spLocks noChangeArrowheads="1"/>
              </p:cNvSpPr>
              <p:nvPr/>
            </p:nvSpPr>
            <p:spPr bwMode="auto">
              <a:xfrm>
                <a:off x="3241" y="263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1" name="Oval 5294"/>
              <p:cNvSpPr>
                <a:spLocks noChangeArrowheads="1"/>
              </p:cNvSpPr>
              <p:nvPr/>
            </p:nvSpPr>
            <p:spPr bwMode="auto">
              <a:xfrm>
                <a:off x="3510" y="252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2" name="Oval 5295"/>
              <p:cNvSpPr>
                <a:spLocks noChangeArrowheads="1"/>
              </p:cNvSpPr>
              <p:nvPr/>
            </p:nvSpPr>
            <p:spPr bwMode="auto">
              <a:xfrm>
                <a:off x="3510" y="252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3" name="Oval 5296"/>
              <p:cNvSpPr>
                <a:spLocks noChangeArrowheads="1"/>
              </p:cNvSpPr>
              <p:nvPr/>
            </p:nvSpPr>
            <p:spPr bwMode="auto">
              <a:xfrm>
                <a:off x="3097" y="378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4" name="Oval 5297"/>
              <p:cNvSpPr>
                <a:spLocks noChangeArrowheads="1"/>
              </p:cNvSpPr>
              <p:nvPr/>
            </p:nvSpPr>
            <p:spPr bwMode="auto">
              <a:xfrm>
                <a:off x="3097" y="378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5" name="Oval 5298"/>
              <p:cNvSpPr>
                <a:spLocks noChangeArrowheads="1"/>
              </p:cNvSpPr>
              <p:nvPr/>
            </p:nvSpPr>
            <p:spPr bwMode="auto">
              <a:xfrm>
                <a:off x="4274" y="293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6" name="Oval 5299"/>
              <p:cNvSpPr>
                <a:spLocks noChangeArrowheads="1"/>
              </p:cNvSpPr>
              <p:nvPr/>
            </p:nvSpPr>
            <p:spPr bwMode="auto">
              <a:xfrm>
                <a:off x="4274" y="293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7" name="Oval 5300"/>
              <p:cNvSpPr>
                <a:spLocks noChangeArrowheads="1"/>
              </p:cNvSpPr>
              <p:nvPr/>
            </p:nvSpPr>
            <p:spPr bwMode="auto">
              <a:xfrm>
                <a:off x="4088" y="263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8" name="Oval 5301"/>
              <p:cNvSpPr>
                <a:spLocks noChangeArrowheads="1"/>
              </p:cNvSpPr>
              <p:nvPr/>
            </p:nvSpPr>
            <p:spPr bwMode="auto">
              <a:xfrm>
                <a:off x="4088" y="263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9" name="Oval 5302"/>
              <p:cNvSpPr>
                <a:spLocks noChangeArrowheads="1"/>
              </p:cNvSpPr>
              <p:nvPr/>
            </p:nvSpPr>
            <p:spPr bwMode="auto">
              <a:xfrm>
                <a:off x="3984" y="242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0" name="Oval 5303"/>
              <p:cNvSpPr>
                <a:spLocks noChangeArrowheads="1"/>
              </p:cNvSpPr>
              <p:nvPr/>
            </p:nvSpPr>
            <p:spPr bwMode="auto">
              <a:xfrm>
                <a:off x="3984" y="242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1" name="Oval 5304"/>
              <p:cNvSpPr>
                <a:spLocks noChangeArrowheads="1"/>
              </p:cNvSpPr>
              <p:nvPr/>
            </p:nvSpPr>
            <p:spPr bwMode="auto">
              <a:xfrm>
                <a:off x="2893" y="256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2" name="Oval 5305"/>
              <p:cNvSpPr>
                <a:spLocks noChangeArrowheads="1"/>
              </p:cNvSpPr>
              <p:nvPr/>
            </p:nvSpPr>
            <p:spPr bwMode="auto">
              <a:xfrm>
                <a:off x="2893" y="256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3" name="Oval 5306"/>
              <p:cNvSpPr>
                <a:spLocks noChangeArrowheads="1"/>
              </p:cNvSpPr>
              <p:nvPr/>
            </p:nvSpPr>
            <p:spPr bwMode="auto">
              <a:xfrm>
                <a:off x="3329" y="288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4" name="Oval 5307"/>
              <p:cNvSpPr>
                <a:spLocks noChangeArrowheads="1"/>
              </p:cNvSpPr>
              <p:nvPr/>
            </p:nvSpPr>
            <p:spPr bwMode="auto">
              <a:xfrm>
                <a:off x="3329" y="288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5" name="Oval 5308"/>
              <p:cNvSpPr>
                <a:spLocks noChangeArrowheads="1"/>
              </p:cNvSpPr>
              <p:nvPr/>
            </p:nvSpPr>
            <p:spPr bwMode="auto">
              <a:xfrm>
                <a:off x="3991" y="29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6" name="Oval 5309"/>
              <p:cNvSpPr>
                <a:spLocks noChangeArrowheads="1"/>
              </p:cNvSpPr>
              <p:nvPr/>
            </p:nvSpPr>
            <p:spPr bwMode="auto">
              <a:xfrm>
                <a:off x="3991" y="29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7" name="Oval 5310"/>
              <p:cNvSpPr>
                <a:spLocks noChangeArrowheads="1"/>
              </p:cNvSpPr>
              <p:nvPr/>
            </p:nvSpPr>
            <p:spPr bwMode="auto">
              <a:xfrm>
                <a:off x="3986" y="333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8" name="Oval 5311"/>
              <p:cNvSpPr>
                <a:spLocks noChangeArrowheads="1"/>
              </p:cNvSpPr>
              <p:nvPr/>
            </p:nvSpPr>
            <p:spPr bwMode="auto">
              <a:xfrm>
                <a:off x="3986" y="333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9" name="Oval 5312"/>
              <p:cNvSpPr>
                <a:spLocks noChangeArrowheads="1"/>
              </p:cNvSpPr>
              <p:nvPr/>
            </p:nvSpPr>
            <p:spPr bwMode="auto">
              <a:xfrm>
                <a:off x="3185" y="320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0" name="Oval 5313"/>
              <p:cNvSpPr>
                <a:spLocks noChangeArrowheads="1"/>
              </p:cNvSpPr>
              <p:nvPr/>
            </p:nvSpPr>
            <p:spPr bwMode="auto">
              <a:xfrm>
                <a:off x="3185" y="320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1" name="Oval 5314"/>
              <p:cNvSpPr>
                <a:spLocks noChangeArrowheads="1"/>
              </p:cNvSpPr>
              <p:nvPr/>
            </p:nvSpPr>
            <p:spPr bwMode="auto">
              <a:xfrm>
                <a:off x="3225" y="364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2" name="Oval 5315"/>
              <p:cNvSpPr>
                <a:spLocks noChangeArrowheads="1"/>
              </p:cNvSpPr>
              <p:nvPr/>
            </p:nvSpPr>
            <p:spPr bwMode="auto">
              <a:xfrm>
                <a:off x="3225" y="364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3" name="Oval 5316"/>
              <p:cNvSpPr>
                <a:spLocks noChangeArrowheads="1"/>
              </p:cNvSpPr>
              <p:nvPr/>
            </p:nvSpPr>
            <p:spPr bwMode="auto">
              <a:xfrm>
                <a:off x="2982" y="205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4" name="Oval 5317"/>
              <p:cNvSpPr>
                <a:spLocks noChangeArrowheads="1"/>
              </p:cNvSpPr>
              <p:nvPr/>
            </p:nvSpPr>
            <p:spPr bwMode="auto">
              <a:xfrm>
                <a:off x="2982" y="205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5" name="Oval 5318"/>
              <p:cNvSpPr>
                <a:spLocks noChangeArrowheads="1"/>
              </p:cNvSpPr>
              <p:nvPr/>
            </p:nvSpPr>
            <p:spPr bwMode="auto">
              <a:xfrm>
                <a:off x="3121" y="354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6" name="Oval 5319"/>
              <p:cNvSpPr>
                <a:spLocks noChangeArrowheads="1"/>
              </p:cNvSpPr>
              <p:nvPr/>
            </p:nvSpPr>
            <p:spPr bwMode="auto">
              <a:xfrm>
                <a:off x="3121" y="354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7" name="Oval 5320"/>
              <p:cNvSpPr>
                <a:spLocks noChangeArrowheads="1"/>
              </p:cNvSpPr>
              <p:nvPr/>
            </p:nvSpPr>
            <p:spPr bwMode="auto">
              <a:xfrm>
                <a:off x="3954" y="343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8" name="Oval 5321"/>
              <p:cNvSpPr>
                <a:spLocks noChangeArrowheads="1"/>
              </p:cNvSpPr>
              <p:nvPr/>
            </p:nvSpPr>
            <p:spPr bwMode="auto">
              <a:xfrm>
                <a:off x="3954" y="343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9" name="Oval 5322"/>
              <p:cNvSpPr>
                <a:spLocks noChangeArrowheads="1"/>
              </p:cNvSpPr>
              <p:nvPr/>
            </p:nvSpPr>
            <p:spPr bwMode="auto">
              <a:xfrm>
                <a:off x="3353" y="249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0" name="Oval 5323"/>
              <p:cNvSpPr>
                <a:spLocks noChangeArrowheads="1"/>
              </p:cNvSpPr>
              <p:nvPr/>
            </p:nvSpPr>
            <p:spPr bwMode="auto">
              <a:xfrm>
                <a:off x="3353" y="249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1" name="Oval 5324"/>
              <p:cNvSpPr>
                <a:spLocks noChangeArrowheads="1"/>
              </p:cNvSpPr>
              <p:nvPr/>
            </p:nvSpPr>
            <p:spPr bwMode="auto">
              <a:xfrm>
                <a:off x="3059" y="205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2" name="Oval 5325"/>
              <p:cNvSpPr>
                <a:spLocks noChangeArrowheads="1"/>
              </p:cNvSpPr>
              <p:nvPr/>
            </p:nvSpPr>
            <p:spPr bwMode="auto">
              <a:xfrm>
                <a:off x="3059" y="205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3" name="Oval 5326"/>
              <p:cNvSpPr>
                <a:spLocks noChangeArrowheads="1"/>
              </p:cNvSpPr>
              <p:nvPr/>
            </p:nvSpPr>
            <p:spPr bwMode="auto">
              <a:xfrm>
                <a:off x="4315" y="292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4" name="Oval 5327"/>
              <p:cNvSpPr>
                <a:spLocks noChangeArrowheads="1"/>
              </p:cNvSpPr>
              <p:nvPr/>
            </p:nvSpPr>
            <p:spPr bwMode="auto">
              <a:xfrm>
                <a:off x="4315" y="292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5" name="Oval 5328"/>
              <p:cNvSpPr>
                <a:spLocks noChangeArrowheads="1"/>
              </p:cNvSpPr>
              <p:nvPr/>
            </p:nvSpPr>
            <p:spPr bwMode="auto">
              <a:xfrm>
                <a:off x="4350" y="294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6" name="Oval 5329"/>
              <p:cNvSpPr>
                <a:spLocks noChangeArrowheads="1"/>
              </p:cNvSpPr>
              <p:nvPr/>
            </p:nvSpPr>
            <p:spPr bwMode="auto">
              <a:xfrm>
                <a:off x="4350" y="294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7" name="Oval 5330"/>
              <p:cNvSpPr>
                <a:spLocks noChangeArrowheads="1"/>
              </p:cNvSpPr>
              <p:nvPr/>
            </p:nvSpPr>
            <p:spPr bwMode="auto">
              <a:xfrm>
                <a:off x="3166" y="317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8" name="Oval 5331"/>
              <p:cNvSpPr>
                <a:spLocks noChangeArrowheads="1"/>
              </p:cNvSpPr>
              <p:nvPr/>
            </p:nvSpPr>
            <p:spPr bwMode="auto">
              <a:xfrm>
                <a:off x="3166" y="317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9" name="Oval 5332"/>
              <p:cNvSpPr>
                <a:spLocks noChangeArrowheads="1"/>
              </p:cNvSpPr>
              <p:nvPr/>
            </p:nvSpPr>
            <p:spPr bwMode="auto">
              <a:xfrm>
                <a:off x="4086" y="256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0" name="Oval 5333"/>
              <p:cNvSpPr>
                <a:spLocks noChangeArrowheads="1"/>
              </p:cNvSpPr>
              <p:nvPr/>
            </p:nvSpPr>
            <p:spPr bwMode="auto">
              <a:xfrm>
                <a:off x="4086" y="256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1" name="Oval 5334"/>
              <p:cNvSpPr>
                <a:spLocks noChangeArrowheads="1"/>
              </p:cNvSpPr>
              <p:nvPr/>
            </p:nvSpPr>
            <p:spPr bwMode="auto">
              <a:xfrm>
                <a:off x="4316" y="29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2" name="Oval 5335"/>
              <p:cNvSpPr>
                <a:spLocks noChangeArrowheads="1"/>
              </p:cNvSpPr>
              <p:nvPr/>
            </p:nvSpPr>
            <p:spPr bwMode="auto">
              <a:xfrm>
                <a:off x="4316" y="29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3" name="Oval 5336"/>
              <p:cNvSpPr>
                <a:spLocks noChangeArrowheads="1"/>
              </p:cNvSpPr>
              <p:nvPr/>
            </p:nvSpPr>
            <p:spPr bwMode="auto">
              <a:xfrm>
                <a:off x="3996" y="2451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4" name="Oval 5337"/>
              <p:cNvSpPr>
                <a:spLocks noChangeArrowheads="1"/>
              </p:cNvSpPr>
              <p:nvPr/>
            </p:nvSpPr>
            <p:spPr bwMode="auto">
              <a:xfrm>
                <a:off x="3996" y="2451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5" name="Oval 5338"/>
              <p:cNvSpPr>
                <a:spLocks noChangeArrowheads="1"/>
              </p:cNvSpPr>
              <p:nvPr/>
            </p:nvSpPr>
            <p:spPr bwMode="auto">
              <a:xfrm>
                <a:off x="4131" y="257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6" name="Oval 5339"/>
              <p:cNvSpPr>
                <a:spLocks noChangeArrowheads="1"/>
              </p:cNvSpPr>
              <p:nvPr/>
            </p:nvSpPr>
            <p:spPr bwMode="auto">
              <a:xfrm>
                <a:off x="4131" y="257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7" name="Oval 5340"/>
              <p:cNvSpPr>
                <a:spLocks noChangeArrowheads="1"/>
              </p:cNvSpPr>
              <p:nvPr/>
            </p:nvSpPr>
            <p:spPr bwMode="auto">
              <a:xfrm>
                <a:off x="3348" y="304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8" name="Oval 5341"/>
              <p:cNvSpPr>
                <a:spLocks noChangeArrowheads="1"/>
              </p:cNvSpPr>
              <p:nvPr/>
            </p:nvSpPr>
            <p:spPr bwMode="auto">
              <a:xfrm>
                <a:off x="3348" y="304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9" name="Oval 5342"/>
              <p:cNvSpPr>
                <a:spLocks noChangeArrowheads="1"/>
              </p:cNvSpPr>
              <p:nvPr/>
            </p:nvSpPr>
            <p:spPr bwMode="auto">
              <a:xfrm>
                <a:off x="3439" y="318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0" name="Oval 5343"/>
              <p:cNvSpPr>
                <a:spLocks noChangeArrowheads="1"/>
              </p:cNvSpPr>
              <p:nvPr/>
            </p:nvSpPr>
            <p:spPr bwMode="auto">
              <a:xfrm>
                <a:off x="3439" y="318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1" name="Oval 5344"/>
              <p:cNvSpPr>
                <a:spLocks noChangeArrowheads="1"/>
              </p:cNvSpPr>
              <p:nvPr/>
            </p:nvSpPr>
            <p:spPr bwMode="auto">
              <a:xfrm>
                <a:off x="3973" y="336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2" name="Oval 5345"/>
              <p:cNvSpPr>
                <a:spLocks noChangeArrowheads="1"/>
              </p:cNvSpPr>
              <p:nvPr/>
            </p:nvSpPr>
            <p:spPr bwMode="auto">
              <a:xfrm>
                <a:off x="3973" y="336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3" name="Oval 5346"/>
              <p:cNvSpPr>
                <a:spLocks noChangeArrowheads="1"/>
              </p:cNvSpPr>
              <p:nvPr/>
            </p:nvSpPr>
            <p:spPr bwMode="auto">
              <a:xfrm>
                <a:off x="3117" y="289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4" name="Oval 5347"/>
              <p:cNvSpPr>
                <a:spLocks noChangeArrowheads="1"/>
              </p:cNvSpPr>
              <p:nvPr/>
            </p:nvSpPr>
            <p:spPr bwMode="auto">
              <a:xfrm>
                <a:off x="3117" y="289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5" name="Oval 5348"/>
              <p:cNvSpPr>
                <a:spLocks noChangeArrowheads="1"/>
              </p:cNvSpPr>
              <p:nvPr/>
            </p:nvSpPr>
            <p:spPr bwMode="auto">
              <a:xfrm>
                <a:off x="3413" y="262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6" name="Oval 5349"/>
              <p:cNvSpPr>
                <a:spLocks noChangeArrowheads="1"/>
              </p:cNvSpPr>
              <p:nvPr/>
            </p:nvSpPr>
            <p:spPr bwMode="auto">
              <a:xfrm>
                <a:off x="3413" y="262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7" name="Oval 5350"/>
              <p:cNvSpPr>
                <a:spLocks noChangeArrowheads="1"/>
              </p:cNvSpPr>
              <p:nvPr/>
            </p:nvSpPr>
            <p:spPr bwMode="auto">
              <a:xfrm>
                <a:off x="4303" y="290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8" name="Oval 5351"/>
              <p:cNvSpPr>
                <a:spLocks noChangeArrowheads="1"/>
              </p:cNvSpPr>
              <p:nvPr/>
            </p:nvSpPr>
            <p:spPr bwMode="auto">
              <a:xfrm>
                <a:off x="4303" y="290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9" name="Oval 5352"/>
              <p:cNvSpPr>
                <a:spLocks noChangeArrowheads="1"/>
              </p:cNvSpPr>
              <p:nvPr/>
            </p:nvSpPr>
            <p:spPr bwMode="auto">
              <a:xfrm>
                <a:off x="4423" y="283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0" name="Oval 5353"/>
              <p:cNvSpPr>
                <a:spLocks noChangeArrowheads="1"/>
              </p:cNvSpPr>
              <p:nvPr/>
            </p:nvSpPr>
            <p:spPr bwMode="auto">
              <a:xfrm>
                <a:off x="4423" y="2833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1" name="Oval 5354"/>
              <p:cNvSpPr>
                <a:spLocks noChangeArrowheads="1"/>
              </p:cNvSpPr>
              <p:nvPr/>
            </p:nvSpPr>
            <p:spPr bwMode="auto">
              <a:xfrm>
                <a:off x="3043" y="318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2" name="Oval 5355"/>
              <p:cNvSpPr>
                <a:spLocks noChangeArrowheads="1"/>
              </p:cNvSpPr>
              <p:nvPr/>
            </p:nvSpPr>
            <p:spPr bwMode="auto">
              <a:xfrm>
                <a:off x="3042" y="318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3" name="Oval 5356"/>
              <p:cNvSpPr>
                <a:spLocks noChangeArrowheads="1"/>
              </p:cNvSpPr>
              <p:nvPr/>
            </p:nvSpPr>
            <p:spPr bwMode="auto">
              <a:xfrm>
                <a:off x="4211" y="2970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4" name="Oval 5357"/>
              <p:cNvSpPr>
                <a:spLocks noChangeArrowheads="1"/>
              </p:cNvSpPr>
              <p:nvPr/>
            </p:nvSpPr>
            <p:spPr bwMode="auto">
              <a:xfrm>
                <a:off x="4211" y="2970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5" name="Oval 5358"/>
              <p:cNvSpPr>
                <a:spLocks noChangeArrowheads="1"/>
              </p:cNvSpPr>
              <p:nvPr/>
            </p:nvSpPr>
            <p:spPr bwMode="auto">
              <a:xfrm>
                <a:off x="4325" y="293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6" name="Oval 5359"/>
              <p:cNvSpPr>
                <a:spLocks noChangeArrowheads="1"/>
              </p:cNvSpPr>
              <p:nvPr/>
            </p:nvSpPr>
            <p:spPr bwMode="auto">
              <a:xfrm>
                <a:off x="4325" y="293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7" name="Oval 5360"/>
              <p:cNvSpPr>
                <a:spLocks noChangeArrowheads="1"/>
              </p:cNvSpPr>
              <p:nvPr/>
            </p:nvSpPr>
            <p:spPr bwMode="auto">
              <a:xfrm>
                <a:off x="2905" y="218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8" name="Oval 5361"/>
              <p:cNvSpPr>
                <a:spLocks noChangeArrowheads="1"/>
              </p:cNvSpPr>
              <p:nvPr/>
            </p:nvSpPr>
            <p:spPr bwMode="auto">
              <a:xfrm>
                <a:off x="2905" y="218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9" name="Oval 5362"/>
              <p:cNvSpPr>
                <a:spLocks noChangeArrowheads="1"/>
              </p:cNvSpPr>
              <p:nvPr/>
            </p:nvSpPr>
            <p:spPr bwMode="auto">
              <a:xfrm>
                <a:off x="3961" y="341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0" name="Oval 5363"/>
              <p:cNvSpPr>
                <a:spLocks noChangeArrowheads="1"/>
              </p:cNvSpPr>
              <p:nvPr/>
            </p:nvSpPr>
            <p:spPr bwMode="auto">
              <a:xfrm>
                <a:off x="3961" y="341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1" name="Oval 5364"/>
              <p:cNvSpPr>
                <a:spLocks noChangeArrowheads="1"/>
              </p:cNvSpPr>
              <p:nvPr/>
            </p:nvSpPr>
            <p:spPr bwMode="auto">
              <a:xfrm>
                <a:off x="3207" y="314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2" name="Oval 5365"/>
              <p:cNvSpPr>
                <a:spLocks noChangeArrowheads="1"/>
              </p:cNvSpPr>
              <p:nvPr/>
            </p:nvSpPr>
            <p:spPr bwMode="auto">
              <a:xfrm>
                <a:off x="3207" y="314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3" name="Oval 5366"/>
              <p:cNvSpPr>
                <a:spLocks noChangeArrowheads="1"/>
              </p:cNvSpPr>
              <p:nvPr/>
            </p:nvSpPr>
            <p:spPr bwMode="auto">
              <a:xfrm>
                <a:off x="3288" y="364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4" name="Oval 5367"/>
              <p:cNvSpPr>
                <a:spLocks noChangeArrowheads="1"/>
              </p:cNvSpPr>
              <p:nvPr/>
            </p:nvSpPr>
            <p:spPr bwMode="auto">
              <a:xfrm>
                <a:off x="3288" y="364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5" name="Oval 5368"/>
              <p:cNvSpPr>
                <a:spLocks noChangeArrowheads="1"/>
              </p:cNvSpPr>
              <p:nvPr/>
            </p:nvSpPr>
            <p:spPr bwMode="auto">
              <a:xfrm>
                <a:off x="4011" y="284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6" name="Oval 5369"/>
              <p:cNvSpPr>
                <a:spLocks noChangeArrowheads="1"/>
              </p:cNvSpPr>
              <p:nvPr/>
            </p:nvSpPr>
            <p:spPr bwMode="auto">
              <a:xfrm>
                <a:off x="4011" y="284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7" name="Oval 5370"/>
              <p:cNvSpPr>
                <a:spLocks noChangeArrowheads="1"/>
              </p:cNvSpPr>
              <p:nvPr/>
            </p:nvSpPr>
            <p:spPr bwMode="auto">
              <a:xfrm>
                <a:off x="3339" y="346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8" name="Oval 5371"/>
              <p:cNvSpPr>
                <a:spLocks noChangeArrowheads="1"/>
              </p:cNvSpPr>
              <p:nvPr/>
            </p:nvSpPr>
            <p:spPr bwMode="auto">
              <a:xfrm>
                <a:off x="3339" y="346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9" name="Oval 5372"/>
              <p:cNvSpPr>
                <a:spLocks noChangeArrowheads="1"/>
              </p:cNvSpPr>
              <p:nvPr/>
            </p:nvSpPr>
            <p:spPr bwMode="auto">
              <a:xfrm>
                <a:off x="3111" y="292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0" name="Oval 5373"/>
              <p:cNvSpPr>
                <a:spLocks noChangeArrowheads="1"/>
              </p:cNvSpPr>
              <p:nvPr/>
            </p:nvSpPr>
            <p:spPr bwMode="auto">
              <a:xfrm>
                <a:off x="3111" y="292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1" name="Oval 5374"/>
              <p:cNvSpPr>
                <a:spLocks noChangeArrowheads="1"/>
              </p:cNvSpPr>
              <p:nvPr/>
            </p:nvSpPr>
            <p:spPr bwMode="auto">
              <a:xfrm>
                <a:off x="4231" y="285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2" name="Oval 5375"/>
              <p:cNvSpPr>
                <a:spLocks noChangeArrowheads="1"/>
              </p:cNvSpPr>
              <p:nvPr/>
            </p:nvSpPr>
            <p:spPr bwMode="auto">
              <a:xfrm>
                <a:off x="4231" y="285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3" name="Oval 5376"/>
              <p:cNvSpPr>
                <a:spLocks noChangeArrowheads="1"/>
              </p:cNvSpPr>
              <p:nvPr/>
            </p:nvSpPr>
            <p:spPr bwMode="auto">
              <a:xfrm>
                <a:off x="3941" y="262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4" name="Oval 5377"/>
              <p:cNvSpPr>
                <a:spLocks noChangeArrowheads="1"/>
              </p:cNvSpPr>
              <p:nvPr/>
            </p:nvSpPr>
            <p:spPr bwMode="auto">
              <a:xfrm>
                <a:off x="3941" y="262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5" name="Oval 5378"/>
              <p:cNvSpPr>
                <a:spLocks noChangeArrowheads="1"/>
              </p:cNvSpPr>
              <p:nvPr/>
            </p:nvSpPr>
            <p:spPr bwMode="auto">
              <a:xfrm>
                <a:off x="3031" y="326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6" name="Oval 5379"/>
              <p:cNvSpPr>
                <a:spLocks noChangeArrowheads="1"/>
              </p:cNvSpPr>
              <p:nvPr/>
            </p:nvSpPr>
            <p:spPr bwMode="auto">
              <a:xfrm>
                <a:off x="3031" y="326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7" name="Oval 5380"/>
              <p:cNvSpPr>
                <a:spLocks noChangeArrowheads="1"/>
              </p:cNvSpPr>
              <p:nvPr/>
            </p:nvSpPr>
            <p:spPr bwMode="auto">
              <a:xfrm>
                <a:off x="3953" y="270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8" name="Oval 5381"/>
              <p:cNvSpPr>
                <a:spLocks noChangeArrowheads="1"/>
              </p:cNvSpPr>
              <p:nvPr/>
            </p:nvSpPr>
            <p:spPr bwMode="auto">
              <a:xfrm>
                <a:off x="3953" y="270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9" name="Oval 5382"/>
              <p:cNvSpPr>
                <a:spLocks noChangeArrowheads="1"/>
              </p:cNvSpPr>
              <p:nvPr/>
            </p:nvSpPr>
            <p:spPr bwMode="auto">
              <a:xfrm>
                <a:off x="4271" y="28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0" name="Oval 5383"/>
              <p:cNvSpPr>
                <a:spLocks noChangeArrowheads="1"/>
              </p:cNvSpPr>
              <p:nvPr/>
            </p:nvSpPr>
            <p:spPr bwMode="auto">
              <a:xfrm>
                <a:off x="4271" y="28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1" name="Oval 5384"/>
              <p:cNvSpPr>
                <a:spLocks noChangeArrowheads="1"/>
              </p:cNvSpPr>
              <p:nvPr/>
            </p:nvSpPr>
            <p:spPr bwMode="auto">
              <a:xfrm>
                <a:off x="3171" y="322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2" name="Oval 5385"/>
              <p:cNvSpPr>
                <a:spLocks noChangeArrowheads="1"/>
              </p:cNvSpPr>
              <p:nvPr/>
            </p:nvSpPr>
            <p:spPr bwMode="auto">
              <a:xfrm>
                <a:off x="3171" y="322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3" name="Oval 5386"/>
              <p:cNvSpPr>
                <a:spLocks noChangeArrowheads="1"/>
              </p:cNvSpPr>
              <p:nvPr/>
            </p:nvSpPr>
            <p:spPr bwMode="auto">
              <a:xfrm>
                <a:off x="3254" y="368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4" name="Oval 5387"/>
              <p:cNvSpPr>
                <a:spLocks noChangeArrowheads="1"/>
              </p:cNvSpPr>
              <p:nvPr/>
            </p:nvSpPr>
            <p:spPr bwMode="auto">
              <a:xfrm>
                <a:off x="3254" y="368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5" name="Oval 5388"/>
              <p:cNvSpPr>
                <a:spLocks noChangeArrowheads="1"/>
              </p:cNvSpPr>
              <p:nvPr/>
            </p:nvSpPr>
            <p:spPr bwMode="auto">
              <a:xfrm>
                <a:off x="4157" y="263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6" name="Oval 5389"/>
              <p:cNvSpPr>
                <a:spLocks noChangeArrowheads="1"/>
              </p:cNvSpPr>
              <p:nvPr/>
            </p:nvSpPr>
            <p:spPr bwMode="auto">
              <a:xfrm>
                <a:off x="4157" y="263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7" name="Oval 5390"/>
              <p:cNvSpPr>
                <a:spLocks noChangeArrowheads="1"/>
              </p:cNvSpPr>
              <p:nvPr/>
            </p:nvSpPr>
            <p:spPr bwMode="auto">
              <a:xfrm>
                <a:off x="4287" y="297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8" name="Oval 5391"/>
              <p:cNvSpPr>
                <a:spLocks noChangeArrowheads="1"/>
              </p:cNvSpPr>
              <p:nvPr/>
            </p:nvSpPr>
            <p:spPr bwMode="auto">
              <a:xfrm>
                <a:off x="4287" y="297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9" name="Oval 5392"/>
              <p:cNvSpPr>
                <a:spLocks noChangeArrowheads="1"/>
              </p:cNvSpPr>
              <p:nvPr/>
            </p:nvSpPr>
            <p:spPr bwMode="auto">
              <a:xfrm>
                <a:off x="3980" y="342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0" name="Oval 5393"/>
              <p:cNvSpPr>
                <a:spLocks noChangeArrowheads="1"/>
              </p:cNvSpPr>
              <p:nvPr/>
            </p:nvSpPr>
            <p:spPr bwMode="auto">
              <a:xfrm>
                <a:off x="3979" y="342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1" name="Oval 5394"/>
              <p:cNvSpPr>
                <a:spLocks noChangeArrowheads="1"/>
              </p:cNvSpPr>
              <p:nvPr/>
            </p:nvSpPr>
            <p:spPr bwMode="auto">
              <a:xfrm>
                <a:off x="3154" y="271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2" name="Oval 5395"/>
              <p:cNvSpPr>
                <a:spLocks noChangeArrowheads="1"/>
              </p:cNvSpPr>
              <p:nvPr/>
            </p:nvSpPr>
            <p:spPr bwMode="auto">
              <a:xfrm>
                <a:off x="3154" y="271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3" name="Oval 5396"/>
              <p:cNvSpPr>
                <a:spLocks noChangeArrowheads="1"/>
              </p:cNvSpPr>
              <p:nvPr/>
            </p:nvSpPr>
            <p:spPr bwMode="auto">
              <a:xfrm>
                <a:off x="4019" y="317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4" name="Oval 5397"/>
              <p:cNvSpPr>
                <a:spLocks noChangeArrowheads="1"/>
              </p:cNvSpPr>
              <p:nvPr/>
            </p:nvSpPr>
            <p:spPr bwMode="auto">
              <a:xfrm>
                <a:off x="4019" y="317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5" name="Oval 5398"/>
              <p:cNvSpPr>
                <a:spLocks noChangeArrowheads="1"/>
              </p:cNvSpPr>
              <p:nvPr/>
            </p:nvSpPr>
            <p:spPr bwMode="auto">
              <a:xfrm>
                <a:off x="3936" y="269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6" name="Oval 5399"/>
              <p:cNvSpPr>
                <a:spLocks noChangeArrowheads="1"/>
              </p:cNvSpPr>
              <p:nvPr/>
            </p:nvSpPr>
            <p:spPr bwMode="auto">
              <a:xfrm>
                <a:off x="3936" y="269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7" name="Oval 5400"/>
              <p:cNvSpPr>
                <a:spLocks noChangeArrowheads="1"/>
              </p:cNvSpPr>
              <p:nvPr/>
            </p:nvSpPr>
            <p:spPr bwMode="auto">
              <a:xfrm>
                <a:off x="3900" y="334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8" name="Oval 5401"/>
              <p:cNvSpPr>
                <a:spLocks noChangeArrowheads="1"/>
              </p:cNvSpPr>
              <p:nvPr/>
            </p:nvSpPr>
            <p:spPr bwMode="auto">
              <a:xfrm>
                <a:off x="3900" y="334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9" name="Oval 5402"/>
              <p:cNvSpPr>
                <a:spLocks noChangeArrowheads="1"/>
              </p:cNvSpPr>
              <p:nvPr/>
            </p:nvSpPr>
            <p:spPr bwMode="auto">
              <a:xfrm>
                <a:off x="3189" y="350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0" name="Oval 5403"/>
              <p:cNvSpPr>
                <a:spLocks noChangeArrowheads="1"/>
              </p:cNvSpPr>
              <p:nvPr/>
            </p:nvSpPr>
            <p:spPr bwMode="auto">
              <a:xfrm>
                <a:off x="3189" y="350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1" name="Oval 5404"/>
              <p:cNvSpPr>
                <a:spLocks noChangeArrowheads="1"/>
              </p:cNvSpPr>
              <p:nvPr/>
            </p:nvSpPr>
            <p:spPr bwMode="auto">
              <a:xfrm>
                <a:off x="2952" y="207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2" name="Oval 5405"/>
              <p:cNvSpPr>
                <a:spLocks noChangeArrowheads="1"/>
              </p:cNvSpPr>
              <p:nvPr/>
            </p:nvSpPr>
            <p:spPr bwMode="auto">
              <a:xfrm>
                <a:off x="2952" y="207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3" name="Oval 5406"/>
              <p:cNvSpPr>
                <a:spLocks noChangeArrowheads="1"/>
              </p:cNvSpPr>
              <p:nvPr/>
            </p:nvSpPr>
            <p:spPr bwMode="auto">
              <a:xfrm>
                <a:off x="3137" y="279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4" name="Oval 5407"/>
              <p:cNvSpPr>
                <a:spLocks noChangeArrowheads="1"/>
              </p:cNvSpPr>
              <p:nvPr/>
            </p:nvSpPr>
            <p:spPr bwMode="auto">
              <a:xfrm>
                <a:off x="3137" y="279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5" name="Oval 5408"/>
              <p:cNvSpPr>
                <a:spLocks noChangeArrowheads="1"/>
              </p:cNvSpPr>
              <p:nvPr/>
            </p:nvSpPr>
            <p:spPr bwMode="auto">
              <a:xfrm>
                <a:off x="3359" y="336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6" name="Oval 5409"/>
              <p:cNvSpPr>
                <a:spLocks noChangeArrowheads="1"/>
              </p:cNvSpPr>
              <p:nvPr/>
            </p:nvSpPr>
            <p:spPr bwMode="auto">
              <a:xfrm>
                <a:off x="3359" y="336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7" name="Oval 5410"/>
              <p:cNvSpPr>
                <a:spLocks noChangeArrowheads="1"/>
              </p:cNvSpPr>
              <p:nvPr/>
            </p:nvSpPr>
            <p:spPr bwMode="auto">
              <a:xfrm>
                <a:off x="3206" y="325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8" name="Oval 5411"/>
              <p:cNvSpPr>
                <a:spLocks noChangeArrowheads="1"/>
              </p:cNvSpPr>
              <p:nvPr/>
            </p:nvSpPr>
            <p:spPr bwMode="auto">
              <a:xfrm>
                <a:off x="3206" y="325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9" name="Oval 5412"/>
              <p:cNvSpPr>
                <a:spLocks noChangeArrowheads="1"/>
              </p:cNvSpPr>
              <p:nvPr/>
            </p:nvSpPr>
            <p:spPr bwMode="auto">
              <a:xfrm>
                <a:off x="3002" y="310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0" name="Oval 5413"/>
              <p:cNvSpPr>
                <a:spLocks noChangeArrowheads="1"/>
              </p:cNvSpPr>
              <p:nvPr/>
            </p:nvSpPr>
            <p:spPr bwMode="auto">
              <a:xfrm>
                <a:off x="3002" y="310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1" name="Oval 5414"/>
              <p:cNvSpPr>
                <a:spLocks noChangeArrowheads="1"/>
              </p:cNvSpPr>
              <p:nvPr/>
            </p:nvSpPr>
            <p:spPr bwMode="auto">
              <a:xfrm>
                <a:off x="2963" y="205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2" name="Oval 5415"/>
              <p:cNvSpPr>
                <a:spLocks noChangeArrowheads="1"/>
              </p:cNvSpPr>
              <p:nvPr/>
            </p:nvSpPr>
            <p:spPr bwMode="auto">
              <a:xfrm>
                <a:off x="2963" y="205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3" name="Oval 5416"/>
              <p:cNvSpPr>
                <a:spLocks noChangeArrowheads="1"/>
              </p:cNvSpPr>
              <p:nvPr/>
            </p:nvSpPr>
            <p:spPr bwMode="auto">
              <a:xfrm>
                <a:off x="3810" y="307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4" name="Oval 5417"/>
              <p:cNvSpPr>
                <a:spLocks noChangeArrowheads="1"/>
              </p:cNvSpPr>
              <p:nvPr/>
            </p:nvSpPr>
            <p:spPr bwMode="auto">
              <a:xfrm>
                <a:off x="3810" y="307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5" name="Oval 5418"/>
              <p:cNvSpPr>
                <a:spLocks noChangeArrowheads="1"/>
              </p:cNvSpPr>
              <p:nvPr/>
            </p:nvSpPr>
            <p:spPr bwMode="auto">
              <a:xfrm>
                <a:off x="4086" y="256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6" name="Oval 5419"/>
              <p:cNvSpPr>
                <a:spLocks noChangeArrowheads="1"/>
              </p:cNvSpPr>
              <p:nvPr/>
            </p:nvSpPr>
            <p:spPr bwMode="auto">
              <a:xfrm>
                <a:off x="4086" y="256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7" name="Oval 5420"/>
              <p:cNvSpPr>
                <a:spLocks noChangeArrowheads="1"/>
              </p:cNvSpPr>
              <p:nvPr/>
            </p:nvSpPr>
            <p:spPr bwMode="auto">
              <a:xfrm>
                <a:off x="3115" y="36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8" name="Oval 5421"/>
              <p:cNvSpPr>
                <a:spLocks noChangeArrowheads="1"/>
              </p:cNvSpPr>
              <p:nvPr/>
            </p:nvSpPr>
            <p:spPr bwMode="auto">
              <a:xfrm>
                <a:off x="3115" y="36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9" name="Oval 5422"/>
              <p:cNvSpPr>
                <a:spLocks noChangeArrowheads="1"/>
              </p:cNvSpPr>
              <p:nvPr/>
            </p:nvSpPr>
            <p:spPr bwMode="auto">
              <a:xfrm>
                <a:off x="3155" y="276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0" name="Oval 5423"/>
              <p:cNvSpPr>
                <a:spLocks noChangeArrowheads="1"/>
              </p:cNvSpPr>
              <p:nvPr/>
            </p:nvSpPr>
            <p:spPr bwMode="auto">
              <a:xfrm>
                <a:off x="3155" y="276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1" name="Oval 5424"/>
              <p:cNvSpPr>
                <a:spLocks noChangeArrowheads="1"/>
              </p:cNvSpPr>
              <p:nvPr/>
            </p:nvSpPr>
            <p:spPr bwMode="auto">
              <a:xfrm>
                <a:off x="3975" y="342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2" name="Oval 5425"/>
              <p:cNvSpPr>
                <a:spLocks noChangeArrowheads="1"/>
              </p:cNvSpPr>
              <p:nvPr/>
            </p:nvSpPr>
            <p:spPr bwMode="auto">
              <a:xfrm>
                <a:off x="3975" y="342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3" name="Oval 5426"/>
              <p:cNvSpPr>
                <a:spLocks noChangeArrowheads="1"/>
              </p:cNvSpPr>
              <p:nvPr/>
            </p:nvSpPr>
            <p:spPr bwMode="auto">
              <a:xfrm>
                <a:off x="4342" y="287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4" name="Oval 5427"/>
              <p:cNvSpPr>
                <a:spLocks noChangeArrowheads="1"/>
              </p:cNvSpPr>
              <p:nvPr/>
            </p:nvSpPr>
            <p:spPr bwMode="auto">
              <a:xfrm>
                <a:off x="4342" y="287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5" name="Oval 5428"/>
              <p:cNvSpPr>
                <a:spLocks noChangeArrowheads="1"/>
              </p:cNvSpPr>
              <p:nvPr/>
            </p:nvSpPr>
            <p:spPr bwMode="auto">
              <a:xfrm>
                <a:off x="3973" y="245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6" name="Oval 5429"/>
              <p:cNvSpPr>
                <a:spLocks noChangeArrowheads="1"/>
              </p:cNvSpPr>
              <p:nvPr/>
            </p:nvSpPr>
            <p:spPr bwMode="auto">
              <a:xfrm>
                <a:off x="3973" y="245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7" name="Oval 5430"/>
              <p:cNvSpPr>
                <a:spLocks noChangeArrowheads="1"/>
              </p:cNvSpPr>
              <p:nvPr/>
            </p:nvSpPr>
            <p:spPr bwMode="auto">
              <a:xfrm>
                <a:off x="3954" y="339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26" name="Group 5632"/>
            <p:cNvGrpSpPr>
              <a:grpSpLocks/>
            </p:cNvGrpSpPr>
            <p:nvPr/>
          </p:nvGrpSpPr>
          <p:grpSpPr bwMode="auto">
            <a:xfrm>
              <a:off x="2858" y="2100"/>
              <a:ext cx="1641" cy="1667"/>
              <a:chOff x="2858" y="2100"/>
              <a:chExt cx="1641" cy="1667"/>
            </a:xfrm>
            <a:grpFill/>
          </p:grpSpPr>
          <p:sp>
            <p:nvSpPr>
              <p:cNvPr id="4298" name="Oval 5432"/>
              <p:cNvSpPr>
                <a:spLocks noChangeArrowheads="1"/>
              </p:cNvSpPr>
              <p:nvPr/>
            </p:nvSpPr>
            <p:spPr bwMode="auto">
              <a:xfrm>
                <a:off x="3954" y="339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9" name="Oval 5433"/>
              <p:cNvSpPr>
                <a:spLocks noChangeArrowheads="1"/>
              </p:cNvSpPr>
              <p:nvPr/>
            </p:nvSpPr>
            <p:spPr bwMode="auto">
              <a:xfrm>
                <a:off x="3071" y="210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0" name="Oval 5434"/>
              <p:cNvSpPr>
                <a:spLocks noChangeArrowheads="1"/>
              </p:cNvSpPr>
              <p:nvPr/>
            </p:nvSpPr>
            <p:spPr bwMode="auto">
              <a:xfrm>
                <a:off x="3071" y="210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1" name="Oval 5435"/>
              <p:cNvSpPr>
                <a:spLocks noChangeArrowheads="1"/>
              </p:cNvSpPr>
              <p:nvPr/>
            </p:nvSpPr>
            <p:spPr bwMode="auto">
              <a:xfrm>
                <a:off x="4010" y="246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2" name="Oval 5436"/>
              <p:cNvSpPr>
                <a:spLocks noChangeArrowheads="1"/>
              </p:cNvSpPr>
              <p:nvPr/>
            </p:nvSpPr>
            <p:spPr bwMode="auto">
              <a:xfrm>
                <a:off x="4010" y="246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3" name="Oval 5437"/>
              <p:cNvSpPr>
                <a:spLocks noChangeArrowheads="1"/>
              </p:cNvSpPr>
              <p:nvPr/>
            </p:nvSpPr>
            <p:spPr bwMode="auto">
              <a:xfrm>
                <a:off x="2979" y="294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4" name="Oval 5438"/>
              <p:cNvSpPr>
                <a:spLocks noChangeArrowheads="1"/>
              </p:cNvSpPr>
              <p:nvPr/>
            </p:nvSpPr>
            <p:spPr bwMode="auto">
              <a:xfrm>
                <a:off x="2979" y="294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5" name="Oval 5439"/>
              <p:cNvSpPr>
                <a:spLocks noChangeArrowheads="1"/>
              </p:cNvSpPr>
              <p:nvPr/>
            </p:nvSpPr>
            <p:spPr bwMode="auto">
              <a:xfrm>
                <a:off x="3321" y="286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6" name="Oval 5440"/>
              <p:cNvSpPr>
                <a:spLocks noChangeArrowheads="1"/>
              </p:cNvSpPr>
              <p:nvPr/>
            </p:nvSpPr>
            <p:spPr bwMode="auto">
              <a:xfrm>
                <a:off x="3321" y="286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7" name="Oval 5441"/>
              <p:cNvSpPr>
                <a:spLocks noChangeArrowheads="1"/>
              </p:cNvSpPr>
              <p:nvPr/>
            </p:nvSpPr>
            <p:spPr bwMode="auto">
              <a:xfrm>
                <a:off x="4362" y="289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8" name="Oval 5442"/>
              <p:cNvSpPr>
                <a:spLocks noChangeArrowheads="1"/>
              </p:cNvSpPr>
              <p:nvPr/>
            </p:nvSpPr>
            <p:spPr bwMode="auto">
              <a:xfrm>
                <a:off x="4362" y="289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9" name="Oval 5443"/>
              <p:cNvSpPr>
                <a:spLocks noChangeArrowheads="1"/>
              </p:cNvSpPr>
              <p:nvPr/>
            </p:nvSpPr>
            <p:spPr bwMode="auto">
              <a:xfrm>
                <a:off x="2858" y="233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0" name="Oval 5444"/>
              <p:cNvSpPr>
                <a:spLocks noChangeArrowheads="1"/>
              </p:cNvSpPr>
              <p:nvPr/>
            </p:nvSpPr>
            <p:spPr bwMode="auto">
              <a:xfrm>
                <a:off x="2858" y="233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1" name="Oval 5445"/>
              <p:cNvSpPr>
                <a:spLocks noChangeArrowheads="1"/>
              </p:cNvSpPr>
              <p:nvPr/>
            </p:nvSpPr>
            <p:spPr bwMode="auto">
              <a:xfrm>
                <a:off x="3220" y="261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2" name="Oval 5446"/>
              <p:cNvSpPr>
                <a:spLocks noChangeArrowheads="1"/>
              </p:cNvSpPr>
              <p:nvPr/>
            </p:nvSpPr>
            <p:spPr bwMode="auto">
              <a:xfrm>
                <a:off x="3220" y="261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3" name="Oval 5447"/>
              <p:cNvSpPr>
                <a:spLocks noChangeArrowheads="1"/>
              </p:cNvSpPr>
              <p:nvPr/>
            </p:nvSpPr>
            <p:spPr bwMode="auto">
              <a:xfrm>
                <a:off x="4447" y="286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4" name="Oval 5448"/>
              <p:cNvSpPr>
                <a:spLocks noChangeArrowheads="1"/>
              </p:cNvSpPr>
              <p:nvPr/>
            </p:nvSpPr>
            <p:spPr bwMode="auto">
              <a:xfrm>
                <a:off x="4447" y="286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5" name="Oval 5449"/>
              <p:cNvSpPr>
                <a:spLocks noChangeArrowheads="1"/>
              </p:cNvSpPr>
              <p:nvPr/>
            </p:nvSpPr>
            <p:spPr bwMode="auto">
              <a:xfrm>
                <a:off x="4364" y="292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6" name="Oval 5450"/>
              <p:cNvSpPr>
                <a:spLocks noChangeArrowheads="1"/>
              </p:cNvSpPr>
              <p:nvPr/>
            </p:nvSpPr>
            <p:spPr bwMode="auto">
              <a:xfrm>
                <a:off x="4364" y="292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7" name="Oval 5451"/>
              <p:cNvSpPr>
                <a:spLocks noChangeArrowheads="1"/>
              </p:cNvSpPr>
              <p:nvPr/>
            </p:nvSpPr>
            <p:spPr bwMode="auto">
              <a:xfrm>
                <a:off x="3940" y="253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8" name="Oval 5452"/>
              <p:cNvSpPr>
                <a:spLocks noChangeArrowheads="1"/>
              </p:cNvSpPr>
              <p:nvPr/>
            </p:nvSpPr>
            <p:spPr bwMode="auto">
              <a:xfrm>
                <a:off x="3940" y="253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9" name="Oval 5453"/>
              <p:cNvSpPr>
                <a:spLocks noChangeArrowheads="1"/>
              </p:cNvSpPr>
              <p:nvPr/>
            </p:nvSpPr>
            <p:spPr bwMode="auto">
              <a:xfrm>
                <a:off x="4278" y="295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0" name="Oval 5454"/>
              <p:cNvSpPr>
                <a:spLocks noChangeArrowheads="1"/>
              </p:cNvSpPr>
              <p:nvPr/>
            </p:nvSpPr>
            <p:spPr bwMode="auto">
              <a:xfrm>
                <a:off x="4278" y="295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1" name="Oval 5455"/>
              <p:cNvSpPr>
                <a:spLocks noChangeArrowheads="1"/>
              </p:cNvSpPr>
              <p:nvPr/>
            </p:nvSpPr>
            <p:spPr bwMode="auto">
              <a:xfrm>
                <a:off x="3225" y="331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2" name="Oval 5456"/>
              <p:cNvSpPr>
                <a:spLocks noChangeArrowheads="1"/>
              </p:cNvSpPr>
              <p:nvPr/>
            </p:nvSpPr>
            <p:spPr bwMode="auto">
              <a:xfrm>
                <a:off x="3225" y="331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3" name="Oval 5457"/>
              <p:cNvSpPr>
                <a:spLocks noChangeArrowheads="1"/>
              </p:cNvSpPr>
              <p:nvPr/>
            </p:nvSpPr>
            <p:spPr bwMode="auto">
              <a:xfrm>
                <a:off x="4385" y="288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4" name="Oval 5458"/>
              <p:cNvSpPr>
                <a:spLocks noChangeArrowheads="1"/>
              </p:cNvSpPr>
              <p:nvPr/>
            </p:nvSpPr>
            <p:spPr bwMode="auto">
              <a:xfrm>
                <a:off x="4385" y="288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5" name="Oval 5459"/>
              <p:cNvSpPr>
                <a:spLocks noChangeArrowheads="1"/>
              </p:cNvSpPr>
              <p:nvPr/>
            </p:nvSpPr>
            <p:spPr bwMode="auto">
              <a:xfrm>
                <a:off x="3923" y="294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6" name="Oval 5460"/>
              <p:cNvSpPr>
                <a:spLocks noChangeArrowheads="1"/>
              </p:cNvSpPr>
              <p:nvPr/>
            </p:nvSpPr>
            <p:spPr bwMode="auto">
              <a:xfrm>
                <a:off x="3923" y="294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7" name="Oval 5461"/>
              <p:cNvSpPr>
                <a:spLocks noChangeArrowheads="1"/>
              </p:cNvSpPr>
              <p:nvPr/>
            </p:nvSpPr>
            <p:spPr bwMode="auto">
              <a:xfrm>
                <a:off x="3000" y="296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8" name="Oval 5462"/>
              <p:cNvSpPr>
                <a:spLocks noChangeArrowheads="1"/>
              </p:cNvSpPr>
              <p:nvPr/>
            </p:nvSpPr>
            <p:spPr bwMode="auto">
              <a:xfrm>
                <a:off x="3000" y="296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9" name="Oval 5463"/>
              <p:cNvSpPr>
                <a:spLocks noChangeArrowheads="1"/>
              </p:cNvSpPr>
              <p:nvPr/>
            </p:nvSpPr>
            <p:spPr bwMode="auto">
              <a:xfrm>
                <a:off x="3990" y="337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0" name="Oval 5464"/>
              <p:cNvSpPr>
                <a:spLocks noChangeArrowheads="1"/>
              </p:cNvSpPr>
              <p:nvPr/>
            </p:nvSpPr>
            <p:spPr bwMode="auto">
              <a:xfrm>
                <a:off x="3989" y="337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1" name="Oval 5465"/>
              <p:cNvSpPr>
                <a:spLocks noChangeArrowheads="1"/>
              </p:cNvSpPr>
              <p:nvPr/>
            </p:nvSpPr>
            <p:spPr bwMode="auto">
              <a:xfrm>
                <a:off x="3170" y="281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2" name="Oval 5466"/>
              <p:cNvSpPr>
                <a:spLocks noChangeArrowheads="1"/>
              </p:cNvSpPr>
              <p:nvPr/>
            </p:nvSpPr>
            <p:spPr bwMode="auto">
              <a:xfrm>
                <a:off x="3170" y="281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3" name="Oval 5467"/>
              <p:cNvSpPr>
                <a:spLocks noChangeArrowheads="1"/>
              </p:cNvSpPr>
              <p:nvPr/>
            </p:nvSpPr>
            <p:spPr bwMode="auto">
              <a:xfrm>
                <a:off x="4128" y="257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4" name="Oval 5468"/>
              <p:cNvSpPr>
                <a:spLocks noChangeArrowheads="1"/>
              </p:cNvSpPr>
              <p:nvPr/>
            </p:nvSpPr>
            <p:spPr bwMode="auto">
              <a:xfrm>
                <a:off x="4128" y="257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5" name="Oval 5469"/>
              <p:cNvSpPr>
                <a:spLocks noChangeArrowheads="1"/>
              </p:cNvSpPr>
              <p:nvPr/>
            </p:nvSpPr>
            <p:spPr bwMode="auto">
              <a:xfrm>
                <a:off x="3385" y="345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6" name="Oval 5470"/>
              <p:cNvSpPr>
                <a:spLocks noChangeArrowheads="1"/>
              </p:cNvSpPr>
              <p:nvPr/>
            </p:nvSpPr>
            <p:spPr bwMode="auto">
              <a:xfrm>
                <a:off x="3385" y="345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7" name="Oval 5471"/>
              <p:cNvSpPr>
                <a:spLocks noChangeArrowheads="1"/>
              </p:cNvSpPr>
              <p:nvPr/>
            </p:nvSpPr>
            <p:spPr bwMode="auto">
              <a:xfrm>
                <a:off x="3893" y="339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8" name="Oval 5472"/>
              <p:cNvSpPr>
                <a:spLocks noChangeArrowheads="1"/>
              </p:cNvSpPr>
              <p:nvPr/>
            </p:nvSpPr>
            <p:spPr bwMode="auto">
              <a:xfrm>
                <a:off x="3893" y="339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9" name="Oval 5473"/>
              <p:cNvSpPr>
                <a:spLocks noChangeArrowheads="1"/>
              </p:cNvSpPr>
              <p:nvPr/>
            </p:nvSpPr>
            <p:spPr bwMode="auto">
              <a:xfrm>
                <a:off x="3113" y="271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0" name="Oval 5474"/>
              <p:cNvSpPr>
                <a:spLocks noChangeArrowheads="1"/>
              </p:cNvSpPr>
              <p:nvPr/>
            </p:nvSpPr>
            <p:spPr bwMode="auto">
              <a:xfrm>
                <a:off x="3113" y="271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1" name="Oval 5475"/>
              <p:cNvSpPr>
                <a:spLocks noChangeArrowheads="1"/>
              </p:cNvSpPr>
              <p:nvPr/>
            </p:nvSpPr>
            <p:spPr bwMode="auto">
              <a:xfrm>
                <a:off x="3298" y="240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2" name="Oval 5476"/>
              <p:cNvSpPr>
                <a:spLocks noChangeArrowheads="1"/>
              </p:cNvSpPr>
              <p:nvPr/>
            </p:nvSpPr>
            <p:spPr bwMode="auto">
              <a:xfrm>
                <a:off x="3298" y="240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3" name="Oval 5477"/>
              <p:cNvSpPr>
                <a:spLocks noChangeArrowheads="1"/>
              </p:cNvSpPr>
              <p:nvPr/>
            </p:nvSpPr>
            <p:spPr bwMode="auto">
              <a:xfrm>
                <a:off x="3052" y="335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4" name="Oval 5478"/>
              <p:cNvSpPr>
                <a:spLocks noChangeArrowheads="1"/>
              </p:cNvSpPr>
              <p:nvPr/>
            </p:nvSpPr>
            <p:spPr bwMode="auto">
              <a:xfrm>
                <a:off x="3052" y="335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5" name="Oval 5479"/>
              <p:cNvSpPr>
                <a:spLocks noChangeArrowheads="1"/>
              </p:cNvSpPr>
              <p:nvPr/>
            </p:nvSpPr>
            <p:spPr bwMode="auto">
              <a:xfrm>
                <a:off x="3123" y="211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6" name="Oval 5480"/>
              <p:cNvSpPr>
                <a:spLocks noChangeArrowheads="1"/>
              </p:cNvSpPr>
              <p:nvPr/>
            </p:nvSpPr>
            <p:spPr bwMode="auto">
              <a:xfrm>
                <a:off x="3123" y="211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7" name="Oval 5481"/>
              <p:cNvSpPr>
                <a:spLocks noChangeArrowheads="1"/>
              </p:cNvSpPr>
              <p:nvPr/>
            </p:nvSpPr>
            <p:spPr bwMode="auto">
              <a:xfrm>
                <a:off x="4172" y="262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8" name="Oval 5482"/>
              <p:cNvSpPr>
                <a:spLocks noChangeArrowheads="1"/>
              </p:cNvSpPr>
              <p:nvPr/>
            </p:nvSpPr>
            <p:spPr bwMode="auto">
              <a:xfrm>
                <a:off x="4172" y="262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9" name="Oval 5483"/>
              <p:cNvSpPr>
                <a:spLocks noChangeArrowheads="1"/>
              </p:cNvSpPr>
              <p:nvPr/>
            </p:nvSpPr>
            <p:spPr bwMode="auto">
              <a:xfrm>
                <a:off x="3937" y="244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0" name="Oval 5484"/>
              <p:cNvSpPr>
                <a:spLocks noChangeArrowheads="1"/>
              </p:cNvSpPr>
              <p:nvPr/>
            </p:nvSpPr>
            <p:spPr bwMode="auto">
              <a:xfrm>
                <a:off x="3937" y="244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1" name="Oval 5485"/>
              <p:cNvSpPr>
                <a:spLocks noChangeArrowheads="1"/>
              </p:cNvSpPr>
              <p:nvPr/>
            </p:nvSpPr>
            <p:spPr bwMode="auto">
              <a:xfrm>
                <a:off x="3996" y="317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2" name="Oval 5486"/>
              <p:cNvSpPr>
                <a:spLocks noChangeArrowheads="1"/>
              </p:cNvSpPr>
              <p:nvPr/>
            </p:nvSpPr>
            <p:spPr bwMode="auto">
              <a:xfrm>
                <a:off x="3996" y="317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3" name="Oval 5487"/>
              <p:cNvSpPr>
                <a:spLocks noChangeArrowheads="1"/>
              </p:cNvSpPr>
              <p:nvPr/>
            </p:nvSpPr>
            <p:spPr bwMode="auto">
              <a:xfrm>
                <a:off x="3379" y="317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4" name="Oval 5488"/>
              <p:cNvSpPr>
                <a:spLocks noChangeArrowheads="1"/>
              </p:cNvSpPr>
              <p:nvPr/>
            </p:nvSpPr>
            <p:spPr bwMode="auto">
              <a:xfrm>
                <a:off x="3379" y="317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5" name="Oval 5489"/>
              <p:cNvSpPr>
                <a:spLocks noChangeArrowheads="1"/>
              </p:cNvSpPr>
              <p:nvPr/>
            </p:nvSpPr>
            <p:spPr bwMode="auto">
              <a:xfrm>
                <a:off x="3977" y="287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6" name="Oval 5490"/>
              <p:cNvSpPr>
                <a:spLocks noChangeArrowheads="1"/>
              </p:cNvSpPr>
              <p:nvPr/>
            </p:nvSpPr>
            <p:spPr bwMode="auto">
              <a:xfrm>
                <a:off x="3977" y="287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7" name="Oval 5491"/>
              <p:cNvSpPr>
                <a:spLocks noChangeArrowheads="1"/>
              </p:cNvSpPr>
              <p:nvPr/>
            </p:nvSpPr>
            <p:spPr bwMode="auto">
              <a:xfrm>
                <a:off x="3968" y="283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8" name="Oval 5492"/>
              <p:cNvSpPr>
                <a:spLocks noChangeArrowheads="1"/>
              </p:cNvSpPr>
              <p:nvPr/>
            </p:nvSpPr>
            <p:spPr bwMode="auto">
              <a:xfrm>
                <a:off x="3968" y="283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9" name="Oval 5493"/>
              <p:cNvSpPr>
                <a:spLocks noChangeArrowheads="1"/>
              </p:cNvSpPr>
              <p:nvPr/>
            </p:nvSpPr>
            <p:spPr bwMode="auto">
              <a:xfrm>
                <a:off x="4342" y="296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0" name="Oval 5494"/>
              <p:cNvSpPr>
                <a:spLocks noChangeArrowheads="1"/>
              </p:cNvSpPr>
              <p:nvPr/>
            </p:nvSpPr>
            <p:spPr bwMode="auto">
              <a:xfrm>
                <a:off x="4342" y="296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1" name="Oval 5495"/>
              <p:cNvSpPr>
                <a:spLocks noChangeArrowheads="1"/>
              </p:cNvSpPr>
              <p:nvPr/>
            </p:nvSpPr>
            <p:spPr bwMode="auto">
              <a:xfrm>
                <a:off x="3666" y="290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2" name="Oval 5496"/>
              <p:cNvSpPr>
                <a:spLocks noChangeArrowheads="1"/>
              </p:cNvSpPr>
              <p:nvPr/>
            </p:nvSpPr>
            <p:spPr bwMode="auto">
              <a:xfrm>
                <a:off x="3666" y="290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3" name="Oval 5497"/>
              <p:cNvSpPr>
                <a:spLocks noChangeArrowheads="1"/>
              </p:cNvSpPr>
              <p:nvPr/>
            </p:nvSpPr>
            <p:spPr bwMode="auto">
              <a:xfrm>
                <a:off x="3967" y="250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4" name="Oval 5498"/>
              <p:cNvSpPr>
                <a:spLocks noChangeArrowheads="1"/>
              </p:cNvSpPr>
              <p:nvPr/>
            </p:nvSpPr>
            <p:spPr bwMode="auto">
              <a:xfrm>
                <a:off x="3967" y="250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5" name="Oval 5499"/>
              <p:cNvSpPr>
                <a:spLocks noChangeArrowheads="1"/>
              </p:cNvSpPr>
              <p:nvPr/>
            </p:nvSpPr>
            <p:spPr bwMode="auto">
              <a:xfrm>
                <a:off x="3162" y="303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6" name="Oval 5500"/>
              <p:cNvSpPr>
                <a:spLocks noChangeArrowheads="1"/>
              </p:cNvSpPr>
              <p:nvPr/>
            </p:nvSpPr>
            <p:spPr bwMode="auto">
              <a:xfrm>
                <a:off x="3162" y="303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7" name="Oval 5501"/>
              <p:cNvSpPr>
                <a:spLocks noChangeArrowheads="1"/>
              </p:cNvSpPr>
              <p:nvPr/>
            </p:nvSpPr>
            <p:spPr bwMode="auto">
              <a:xfrm>
                <a:off x="3167" y="312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8" name="Oval 5502"/>
              <p:cNvSpPr>
                <a:spLocks noChangeArrowheads="1"/>
              </p:cNvSpPr>
              <p:nvPr/>
            </p:nvSpPr>
            <p:spPr bwMode="auto">
              <a:xfrm>
                <a:off x="3167" y="312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9" name="Oval 5503"/>
              <p:cNvSpPr>
                <a:spLocks noChangeArrowheads="1"/>
              </p:cNvSpPr>
              <p:nvPr/>
            </p:nvSpPr>
            <p:spPr bwMode="auto">
              <a:xfrm>
                <a:off x="2959" y="288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0" name="Oval 5504"/>
              <p:cNvSpPr>
                <a:spLocks noChangeArrowheads="1"/>
              </p:cNvSpPr>
              <p:nvPr/>
            </p:nvSpPr>
            <p:spPr bwMode="auto">
              <a:xfrm>
                <a:off x="2959" y="288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1" name="Oval 5505"/>
              <p:cNvSpPr>
                <a:spLocks noChangeArrowheads="1"/>
              </p:cNvSpPr>
              <p:nvPr/>
            </p:nvSpPr>
            <p:spPr bwMode="auto">
              <a:xfrm>
                <a:off x="3282" y="336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2" name="Oval 5506"/>
              <p:cNvSpPr>
                <a:spLocks noChangeArrowheads="1"/>
              </p:cNvSpPr>
              <p:nvPr/>
            </p:nvSpPr>
            <p:spPr bwMode="auto">
              <a:xfrm>
                <a:off x="3282" y="336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3" name="Oval 5507"/>
              <p:cNvSpPr>
                <a:spLocks noChangeArrowheads="1"/>
              </p:cNvSpPr>
              <p:nvPr/>
            </p:nvSpPr>
            <p:spPr bwMode="auto">
              <a:xfrm>
                <a:off x="3782" y="308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4" name="Oval 5508"/>
              <p:cNvSpPr>
                <a:spLocks noChangeArrowheads="1"/>
              </p:cNvSpPr>
              <p:nvPr/>
            </p:nvSpPr>
            <p:spPr bwMode="auto">
              <a:xfrm>
                <a:off x="3782" y="308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5" name="Oval 5509"/>
              <p:cNvSpPr>
                <a:spLocks noChangeArrowheads="1"/>
              </p:cNvSpPr>
              <p:nvPr/>
            </p:nvSpPr>
            <p:spPr bwMode="auto">
              <a:xfrm>
                <a:off x="2912" y="268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6" name="Oval 5510"/>
              <p:cNvSpPr>
                <a:spLocks noChangeArrowheads="1"/>
              </p:cNvSpPr>
              <p:nvPr/>
            </p:nvSpPr>
            <p:spPr bwMode="auto">
              <a:xfrm>
                <a:off x="2911" y="268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7" name="Oval 5511"/>
              <p:cNvSpPr>
                <a:spLocks noChangeArrowheads="1"/>
              </p:cNvSpPr>
              <p:nvPr/>
            </p:nvSpPr>
            <p:spPr bwMode="auto">
              <a:xfrm>
                <a:off x="3925" y="239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8" name="Oval 5512"/>
              <p:cNvSpPr>
                <a:spLocks noChangeArrowheads="1"/>
              </p:cNvSpPr>
              <p:nvPr/>
            </p:nvSpPr>
            <p:spPr bwMode="auto">
              <a:xfrm>
                <a:off x="3925" y="239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9" name="Oval 5513"/>
              <p:cNvSpPr>
                <a:spLocks noChangeArrowheads="1"/>
              </p:cNvSpPr>
              <p:nvPr/>
            </p:nvSpPr>
            <p:spPr bwMode="auto">
              <a:xfrm>
                <a:off x="2911" y="21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0" name="Oval 5514"/>
              <p:cNvSpPr>
                <a:spLocks noChangeArrowheads="1"/>
              </p:cNvSpPr>
              <p:nvPr/>
            </p:nvSpPr>
            <p:spPr bwMode="auto">
              <a:xfrm>
                <a:off x="2911" y="21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1" name="Oval 5515"/>
              <p:cNvSpPr>
                <a:spLocks noChangeArrowheads="1"/>
              </p:cNvSpPr>
              <p:nvPr/>
            </p:nvSpPr>
            <p:spPr bwMode="auto">
              <a:xfrm>
                <a:off x="2962" y="223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2" name="Oval 5516"/>
              <p:cNvSpPr>
                <a:spLocks noChangeArrowheads="1"/>
              </p:cNvSpPr>
              <p:nvPr/>
            </p:nvSpPr>
            <p:spPr bwMode="auto">
              <a:xfrm>
                <a:off x="2962" y="223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3" name="Oval 5517"/>
              <p:cNvSpPr>
                <a:spLocks noChangeArrowheads="1"/>
              </p:cNvSpPr>
              <p:nvPr/>
            </p:nvSpPr>
            <p:spPr bwMode="auto">
              <a:xfrm>
                <a:off x="3327" y="319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4" name="Oval 5518"/>
              <p:cNvSpPr>
                <a:spLocks noChangeArrowheads="1"/>
              </p:cNvSpPr>
              <p:nvPr/>
            </p:nvSpPr>
            <p:spPr bwMode="auto">
              <a:xfrm>
                <a:off x="3327" y="319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5" name="Oval 5519"/>
              <p:cNvSpPr>
                <a:spLocks noChangeArrowheads="1"/>
              </p:cNvSpPr>
              <p:nvPr/>
            </p:nvSpPr>
            <p:spPr bwMode="auto">
              <a:xfrm>
                <a:off x="3349" y="300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6" name="Oval 5520"/>
              <p:cNvSpPr>
                <a:spLocks noChangeArrowheads="1"/>
              </p:cNvSpPr>
              <p:nvPr/>
            </p:nvSpPr>
            <p:spPr bwMode="auto">
              <a:xfrm>
                <a:off x="3349" y="300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7" name="Oval 5521"/>
              <p:cNvSpPr>
                <a:spLocks noChangeArrowheads="1"/>
              </p:cNvSpPr>
              <p:nvPr/>
            </p:nvSpPr>
            <p:spPr bwMode="auto">
              <a:xfrm>
                <a:off x="3899" y="327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8" name="Oval 5522"/>
              <p:cNvSpPr>
                <a:spLocks noChangeArrowheads="1"/>
              </p:cNvSpPr>
              <p:nvPr/>
            </p:nvSpPr>
            <p:spPr bwMode="auto">
              <a:xfrm>
                <a:off x="3899" y="327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9" name="Oval 5523"/>
              <p:cNvSpPr>
                <a:spLocks noChangeArrowheads="1"/>
              </p:cNvSpPr>
              <p:nvPr/>
            </p:nvSpPr>
            <p:spPr bwMode="auto">
              <a:xfrm>
                <a:off x="4268" y="296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0" name="Oval 5524"/>
              <p:cNvSpPr>
                <a:spLocks noChangeArrowheads="1"/>
              </p:cNvSpPr>
              <p:nvPr/>
            </p:nvSpPr>
            <p:spPr bwMode="auto">
              <a:xfrm>
                <a:off x="4268" y="29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1" name="Oval 5525"/>
              <p:cNvSpPr>
                <a:spLocks noChangeArrowheads="1"/>
              </p:cNvSpPr>
              <p:nvPr/>
            </p:nvSpPr>
            <p:spPr bwMode="auto">
              <a:xfrm>
                <a:off x="3161" y="279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2" name="Oval 5526"/>
              <p:cNvSpPr>
                <a:spLocks noChangeArrowheads="1"/>
              </p:cNvSpPr>
              <p:nvPr/>
            </p:nvSpPr>
            <p:spPr bwMode="auto">
              <a:xfrm>
                <a:off x="3161" y="279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3" name="Oval 5527"/>
              <p:cNvSpPr>
                <a:spLocks noChangeArrowheads="1"/>
              </p:cNvSpPr>
              <p:nvPr/>
            </p:nvSpPr>
            <p:spPr bwMode="auto">
              <a:xfrm>
                <a:off x="3149" y="30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4" name="Oval 5528"/>
              <p:cNvSpPr>
                <a:spLocks noChangeArrowheads="1"/>
              </p:cNvSpPr>
              <p:nvPr/>
            </p:nvSpPr>
            <p:spPr bwMode="auto">
              <a:xfrm>
                <a:off x="3149" y="30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5" name="Oval 5529"/>
              <p:cNvSpPr>
                <a:spLocks noChangeArrowheads="1"/>
              </p:cNvSpPr>
              <p:nvPr/>
            </p:nvSpPr>
            <p:spPr bwMode="auto">
              <a:xfrm>
                <a:off x="4300" y="294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6" name="Oval 5530"/>
              <p:cNvSpPr>
                <a:spLocks noChangeArrowheads="1"/>
              </p:cNvSpPr>
              <p:nvPr/>
            </p:nvSpPr>
            <p:spPr bwMode="auto">
              <a:xfrm>
                <a:off x="4300" y="294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7" name="Oval 5531"/>
              <p:cNvSpPr>
                <a:spLocks noChangeArrowheads="1"/>
              </p:cNvSpPr>
              <p:nvPr/>
            </p:nvSpPr>
            <p:spPr bwMode="auto">
              <a:xfrm>
                <a:off x="3925" y="338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8" name="Oval 5532"/>
              <p:cNvSpPr>
                <a:spLocks noChangeArrowheads="1"/>
              </p:cNvSpPr>
              <p:nvPr/>
            </p:nvSpPr>
            <p:spPr bwMode="auto">
              <a:xfrm>
                <a:off x="3925" y="338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9" name="Oval 5533"/>
              <p:cNvSpPr>
                <a:spLocks noChangeArrowheads="1"/>
              </p:cNvSpPr>
              <p:nvPr/>
            </p:nvSpPr>
            <p:spPr bwMode="auto">
              <a:xfrm>
                <a:off x="3996" y="308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0" name="Oval 5534"/>
              <p:cNvSpPr>
                <a:spLocks noChangeArrowheads="1"/>
              </p:cNvSpPr>
              <p:nvPr/>
            </p:nvSpPr>
            <p:spPr bwMode="auto">
              <a:xfrm>
                <a:off x="3995" y="308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1" name="Oval 5535"/>
              <p:cNvSpPr>
                <a:spLocks noChangeArrowheads="1"/>
              </p:cNvSpPr>
              <p:nvPr/>
            </p:nvSpPr>
            <p:spPr bwMode="auto">
              <a:xfrm>
                <a:off x="3512" y="266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2" name="Oval 5536"/>
              <p:cNvSpPr>
                <a:spLocks noChangeArrowheads="1"/>
              </p:cNvSpPr>
              <p:nvPr/>
            </p:nvSpPr>
            <p:spPr bwMode="auto">
              <a:xfrm>
                <a:off x="3512" y="266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3" name="Oval 5537"/>
              <p:cNvSpPr>
                <a:spLocks noChangeArrowheads="1"/>
              </p:cNvSpPr>
              <p:nvPr/>
            </p:nvSpPr>
            <p:spPr bwMode="auto">
              <a:xfrm>
                <a:off x="3145" y="267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4" name="Oval 5538"/>
              <p:cNvSpPr>
                <a:spLocks noChangeArrowheads="1"/>
              </p:cNvSpPr>
              <p:nvPr/>
            </p:nvSpPr>
            <p:spPr bwMode="auto">
              <a:xfrm>
                <a:off x="3145" y="267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5" name="Oval 5539"/>
              <p:cNvSpPr>
                <a:spLocks noChangeArrowheads="1"/>
              </p:cNvSpPr>
              <p:nvPr/>
            </p:nvSpPr>
            <p:spPr bwMode="auto">
              <a:xfrm>
                <a:off x="4125" y="294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6" name="Oval 5540"/>
              <p:cNvSpPr>
                <a:spLocks noChangeArrowheads="1"/>
              </p:cNvSpPr>
              <p:nvPr/>
            </p:nvSpPr>
            <p:spPr bwMode="auto">
              <a:xfrm>
                <a:off x="4125" y="294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7" name="Oval 5541"/>
              <p:cNvSpPr>
                <a:spLocks noChangeArrowheads="1"/>
              </p:cNvSpPr>
              <p:nvPr/>
            </p:nvSpPr>
            <p:spPr bwMode="auto">
              <a:xfrm>
                <a:off x="4414" y="287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8" name="Oval 5542"/>
              <p:cNvSpPr>
                <a:spLocks noChangeArrowheads="1"/>
              </p:cNvSpPr>
              <p:nvPr/>
            </p:nvSpPr>
            <p:spPr bwMode="auto">
              <a:xfrm>
                <a:off x="4414" y="287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9" name="Oval 5543"/>
              <p:cNvSpPr>
                <a:spLocks noChangeArrowheads="1"/>
              </p:cNvSpPr>
              <p:nvPr/>
            </p:nvSpPr>
            <p:spPr bwMode="auto">
              <a:xfrm>
                <a:off x="3970" y="244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0" name="Oval 5544"/>
              <p:cNvSpPr>
                <a:spLocks noChangeArrowheads="1"/>
              </p:cNvSpPr>
              <p:nvPr/>
            </p:nvSpPr>
            <p:spPr bwMode="auto">
              <a:xfrm>
                <a:off x="3970" y="244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1" name="Oval 5545"/>
              <p:cNvSpPr>
                <a:spLocks noChangeArrowheads="1"/>
              </p:cNvSpPr>
              <p:nvPr/>
            </p:nvSpPr>
            <p:spPr bwMode="auto">
              <a:xfrm>
                <a:off x="4204" y="263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2" name="Oval 5546"/>
              <p:cNvSpPr>
                <a:spLocks noChangeArrowheads="1"/>
              </p:cNvSpPr>
              <p:nvPr/>
            </p:nvSpPr>
            <p:spPr bwMode="auto">
              <a:xfrm>
                <a:off x="4204" y="263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3" name="Oval 5547"/>
              <p:cNvSpPr>
                <a:spLocks noChangeArrowheads="1"/>
              </p:cNvSpPr>
              <p:nvPr/>
            </p:nvSpPr>
            <p:spPr bwMode="auto">
              <a:xfrm>
                <a:off x="4272" y="291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4" name="Oval 5548"/>
              <p:cNvSpPr>
                <a:spLocks noChangeArrowheads="1"/>
              </p:cNvSpPr>
              <p:nvPr/>
            </p:nvSpPr>
            <p:spPr bwMode="auto">
              <a:xfrm>
                <a:off x="4272" y="291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5" name="Oval 5549"/>
              <p:cNvSpPr>
                <a:spLocks noChangeArrowheads="1"/>
              </p:cNvSpPr>
              <p:nvPr/>
            </p:nvSpPr>
            <p:spPr bwMode="auto">
              <a:xfrm>
                <a:off x="3968" y="245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6" name="Oval 5550"/>
              <p:cNvSpPr>
                <a:spLocks noChangeArrowheads="1"/>
              </p:cNvSpPr>
              <p:nvPr/>
            </p:nvSpPr>
            <p:spPr bwMode="auto">
              <a:xfrm>
                <a:off x="3968" y="245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7" name="Oval 5551"/>
              <p:cNvSpPr>
                <a:spLocks noChangeArrowheads="1"/>
              </p:cNvSpPr>
              <p:nvPr/>
            </p:nvSpPr>
            <p:spPr bwMode="auto">
              <a:xfrm>
                <a:off x="3120" y="260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8" name="Oval 5552"/>
              <p:cNvSpPr>
                <a:spLocks noChangeArrowheads="1"/>
              </p:cNvSpPr>
              <p:nvPr/>
            </p:nvSpPr>
            <p:spPr bwMode="auto">
              <a:xfrm>
                <a:off x="3120" y="260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9" name="Oval 5553"/>
              <p:cNvSpPr>
                <a:spLocks noChangeArrowheads="1"/>
              </p:cNvSpPr>
              <p:nvPr/>
            </p:nvSpPr>
            <p:spPr bwMode="auto">
              <a:xfrm>
                <a:off x="4286" y="290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0" name="Oval 5554"/>
              <p:cNvSpPr>
                <a:spLocks noChangeArrowheads="1"/>
              </p:cNvSpPr>
              <p:nvPr/>
            </p:nvSpPr>
            <p:spPr bwMode="auto">
              <a:xfrm>
                <a:off x="4286" y="290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1" name="Oval 5555"/>
              <p:cNvSpPr>
                <a:spLocks noChangeArrowheads="1"/>
              </p:cNvSpPr>
              <p:nvPr/>
            </p:nvSpPr>
            <p:spPr bwMode="auto">
              <a:xfrm>
                <a:off x="4284" y="269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2" name="Oval 5556"/>
              <p:cNvSpPr>
                <a:spLocks noChangeArrowheads="1"/>
              </p:cNvSpPr>
              <p:nvPr/>
            </p:nvSpPr>
            <p:spPr bwMode="auto">
              <a:xfrm>
                <a:off x="4284" y="269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3" name="Oval 5557"/>
              <p:cNvSpPr>
                <a:spLocks noChangeArrowheads="1"/>
              </p:cNvSpPr>
              <p:nvPr/>
            </p:nvSpPr>
            <p:spPr bwMode="auto">
              <a:xfrm>
                <a:off x="3135" y="371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4" name="Oval 5558"/>
              <p:cNvSpPr>
                <a:spLocks noChangeArrowheads="1"/>
              </p:cNvSpPr>
              <p:nvPr/>
            </p:nvSpPr>
            <p:spPr bwMode="auto">
              <a:xfrm>
                <a:off x="3135" y="371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5" name="Oval 5559"/>
              <p:cNvSpPr>
                <a:spLocks noChangeArrowheads="1"/>
              </p:cNvSpPr>
              <p:nvPr/>
            </p:nvSpPr>
            <p:spPr bwMode="auto">
              <a:xfrm>
                <a:off x="4296" y="290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6" name="Oval 5560"/>
              <p:cNvSpPr>
                <a:spLocks noChangeArrowheads="1"/>
              </p:cNvSpPr>
              <p:nvPr/>
            </p:nvSpPr>
            <p:spPr bwMode="auto">
              <a:xfrm>
                <a:off x="4296" y="290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7" name="Oval 5561"/>
              <p:cNvSpPr>
                <a:spLocks noChangeArrowheads="1"/>
              </p:cNvSpPr>
              <p:nvPr/>
            </p:nvSpPr>
            <p:spPr bwMode="auto">
              <a:xfrm>
                <a:off x="3183" y="317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8" name="Oval 5562"/>
              <p:cNvSpPr>
                <a:spLocks noChangeArrowheads="1"/>
              </p:cNvSpPr>
              <p:nvPr/>
            </p:nvSpPr>
            <p:spPr bwMode="auto">
              <a:xfrm>
                <a:off x="3183" y="317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9" name="Oval 5563"/>
              <p:cNvSpPr>
                <a:spLocks noChangeArrowheads="1"/>
              </p:cNvSpPr>
              <p:nvPr/>
            </p:nvSpPr>
            <p:spPr bwMode="auto">
              <a:xfrm>
                <a:off x="4439" y="287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0" name="Oval 5564"/>
              <p:cNvSpPr>
                <a:spLocks noChangeArrowheads="1"/>
              </p:cNvSpPr>
              <p:nvPr/>
            </p:nvSpPr>
            <p:spPr bwMode="auto">
              <a:xfrm>
                <a:off x="4439" y="287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1" name="Oval 5565"/>
              <p:cNvSpPr>
                <a:spLocks noChangeArrowheads="1"/>
              </p:cNvSpPr>
              <p:nvPr/>
            </p:nvSpPr>
            <p:spPr bwMode="auto">
              <a:xfrm>
                <a:off x="4251" y="269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2" name="Oval 5566"/>
              <p:cNvSpPr>
                <a:spLocks noChangeArrowheads="1"/>
              </p:cNvSpPr>
              <p:nvPr/>
            </p:nvSpPr>
            <p:spPr bwMode="auto">
              <a:xfrm>
                <a:off x="4251" y="269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3" name="Oval 5567"/>
              <p:cNvSpPr>
                <a:spLocks noChangeArrowheads="1"/>
              </p:cNvSpPr>
              <p:nvPr/>
            </p:nvSpPr>
            <p:spPr bwMode="auto">
              <a:xfrm>
                <a:off x="4340" y="290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4" name="Oval 5568"/>
              <p:cNvSpPr>
                <a:spLocks noChangeArrowheads="1"/>
              </p:cNvSpPr>
              <p:nvPr/>
            </p:nvSpPr>
            <p:spPr bwMode="auto">
              <a:xfrm>
                <a:off x="4340" y="290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5" name="Oval 5569"/>
              <p:cNvSpPr>
                <a:spLocks noChangeArrowheads="1"/>
              </p:cNvSpPr>
              <p:nvPr/>
            </p:nvSpPr>
            <p:spPr bwMode="auto">
              <a:xfrm>
                <a:off x="3179" y="310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6" name="Oval 5570"/>
              <p:cNvSpPr>
                <a:spLocks noChangeArrowheads="1"/>
              </p:cNvSpPr>
              <p:nvPr/>
            </p:nvSpPr>
            <p:spPr bwMode="auto">
              <a:xfrm>
                <a:off x="3179" y="310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7" name="Oval 5571"/>
              <p:cNvSpPr>
                <a:spLocks noChangeArrowheads="1"/>
              </p:cNvSpPr>
              <p:nvPr/>
            </p:nvSpPr>
            <p:spPr bwMode="auto">
              <a:xfrm>
                <a:off x="3006" y="3031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8" name="Oval 5572"/>
              <p:cNvSpPr>
                <a:spLocks noChangeArrowheads="1"/>
              </p:cNvSpPr>
              <p:nvPr/>
            </p:nvSpPr>
            <p:spPr bwMode="auto">
              <a:xfrm>
                <a:off x="3006" y="3031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9" name="Oval 5573"/>
              <p:cNvSpPr>
                <a:spLocks noChangeArrowheads="1"/>
              </p:cNvSpPr>
              <p:nvPr/>
            </p:nvSpPr>
            <p:spPr bwMode="auto">
              <a:xfrm>
                <a:off x="3439" y="315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0" name="Oval 5574"/>
              <p:cNvSpPr>
                <a:spLocks noChangeArrowheads="1"/>
              </p:cNvSpPr>
              <p:nvPr/>
            </p:nvSpPr>
            <p:spPr bwMode="auto">
              <a:xfrm>
                <a:off x="3439" y="315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1" name="Oval 5575"/>
              <p:cNvSpPr>
                <a:spLocks noChangeArrowheads="1"/>
              </p:cNvSpPr>
              <p:nvPr/>
            </p:nvSpPr>
            <p:spPr bwMode="auto">
              <a:xfrm>
                <a:off x="4214" y="276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2" name="Oval 5576"/>
              <p:cNvSpPr>
                <a:spLocks noChangeArrowheads="1"/>
              </p:cNvSpPr>
              <p:nvPr/>
            </p:nvSpPr>
            <p:spPr bwMode="auto">
              <a:xfrm>
                <a:off x="4214" y="276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3" name="Oval 5577"/>
              <p:cNvSpPr>
                <a:spLocks noChangeArrowheads="1"/>
              </p:cNvSpPr>
              <p:nvPr/>
            </p:nvSpPr>
            <p:spPr bwMode="auto">
              <a:xfrm>
                <a:off x="4013" y="337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4" name="Oval 5578"/>
              <p:cNvSpPr>
                <a:spLocks noChangeArrowheads="1"/>
              </p:cNvSpPr>
              <p:nvPr/>
            </p:nvSpPr>
            <p:spPr bwMode="auto">
              <a:xfrm>
                <a:off x="4013" y="337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5" name="Oval 5579"/>
              <p:cNvSpPr>
                <a:spLocks noChangeArrowheads="1"/>
              </p:cNvSpPr>
              <p:nvPr/>
            </p:nvSpPr>
            <p:spPr bwMode="auto">
              <a:xfrm>
                <a:off x="4322" y="294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6" name="Oval 5580"/>
              <p:cNvSpPr>
                <a:spLocks noChangeArrowheads="1"/>
              </p:cNvSpPr>
              <p:nvPr/>
            </p:nvSpPr>
            <p:spPr bwMode="auto">
              <a:xfrm>
                <a:off x="4322" y="294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7" name="Oval 5581"/>
              <p:cNvSpPr>
                <a:spLocks noChangeArrowheads="1"/>
              </p:cNvSpPr>
              <p:nvPr/>
            </p:nvSpPr>
            <p:spPr bwMode="auto">
              <a:xfrm>
                <a:off x="3184" y="316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8" name="Oval 5582"/>
              <p:cNvSpPr>
                <a:spLocks noChangeArrowheads="1"/>
              </p:cNvSpPr>
              <p:nvPr/>
            </p:nvSpPr>
            <p:spPr bwMode="auto">
              <a:xfrm>
                <a:off x="3183" y="316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9" name="Oval 5583"/>
              <p:cNvSpPr>
                <a:spLocks noChangeArrowheads="1"/>
              </p:cNvSpPr>
              <p:nvPr/>
            </p:nvSpPr>
            <p:spPr bwMode="auto">
              <a:xfrm>
                <a:off x="4046" y="305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0" name="Oval 5584"/>
              <p:cNvSpPr>
                <a:spLocks noChangeArrowheads="1"/>
              </p:cNvSpPr>
              <p:nvPr/>
            </p:nvSpPr>
            <p:spPr bwMode="auto">
              <a:xfrm>
                <a:off x="4046" y="305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1" name="Oval 5585"/>
              <p:cNvSpPr>
                <a:spLocks noChangeArrowheads="1"/>
              </p:cNvSpPr>
              <p:nvPr/>
            </p:nvSpPr>
            <p:spPr bwMode="auto">
              <a:xfrm>
                <a:off x="3259" y="35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2" name="Oval 5586"/>
              <p:cNvSpPr>
                <a:spLocks noChangeArrowheads="1"/>
              </p:cNvSpPr>
              <p:nvPr/>
            </p:nvSpPr>
            <p:spPr bwMode="auto">
              <a:xfrm>
                <a:off x="3259" y="35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3" name="Oval 5587"/>
              <p:cNvSpPr>
                <a:spLocks noChangeArrowheads="1"/>
              </p:cNvSpPr>
              <p:nvPr/>
            </p:nvSpPr>
            <p:spPr bwMode="auto">
              <a:xfrm>
                <a:off x="3978" y="245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4" name="Oval 5588"/>
              <p:cNvSpPr>
                <a:spLocks noChangeArrowheads="1"/>
              </p:cNvSpPr>
              <p:nvPr/>
            </p:nvSpPr>
            <p:spPr bwMode="auto">
              <a:xfrm>
                <a:off x="3978" y="2453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5" name="Oval 5589"/>
              <p:cNvSpPr>
                <a:spLocks noChangeArrowheads="1"/>
              </p:cNvSpPr>
              <p:nvPr/>
            </p:nvSpPr>
            <p:spPr bwMode="auto">
              <a:xfrm>
                <a:off x="4243" y="283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6" name="Oval 5590"/>
              <p:cNvSpPr>
                <a:spLocks noChangeArrowheads="1"/>
              </p:cNvSpPr>
              <p:nvPr/>
            </p:nvSpPr>
            <p:spPr bwMode="auto">
              <a:xfrm>
                <a:off x="4243" y="28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7" name="Oval 5591"/>
              <p:cNvSpPr>
                <a:spLocks noChangeArrowheads="1"/>
              </p:cNvSpPr>
              <p:nvPr/>
            </p:nvSpPr>
            <p:spPr bwMode="auto">
              <a:xfrm>
                <a:off x="3011" y="30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8" name="Oval 5592"/>
              <p:cNvSpPr>
                <a:spLocks noChangeArrowheads="1"/>
              </p:cNvSpPr>
              <p:nvPr/>
            </p:nvSpPr>
            <p:spPr bwMode="auto">
              <a:xfrm>
                <a:off x="3011" y="306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9" name="Oval 5593"/>
              <p:cNvSpPr>
                <a:spLocks noChangeArrowheads="1"/>
              </p:cNvSpPr>
              <p:nvPr/>
            </p:nvSpPr>
            <p:spPr bwMode="auto">
              <a:xfrm>
                <a:off x="3157" y="266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0" name="Oval 5594"/>
              <p:cNvSpPr>
                <a:spLocks noChangeArrowheads="1"/>
              </p:cNvSpPr>
              <p:nvPr/>
            </p:nvSpPr>
            <p:spPr bwMode="auto">
              <a:xfrm>
                <a:off x="3157" y="266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1" name="Oval 5595"/>
              <p:cNvSpPr>
                <a:spLocks noChangeArrowheads="1"/>
              </p:cNvSpPr>
              <p:nvPr/>
            </p:nvSpPr>
            <p:spPr bwMode="auto">
              <a:xfrm>
                <a:off x="3234" y="269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2" name="Oval 5596"/>
              <p:cNvSpPr>
                <a:spLocks noChangeArrowheads="1"/>
              </p:cNvSpPr>
              <p:nvPr/>
            </p:nvSpPr>
            <p:spPr bwMode="auto">
              <a:xfrm>
                <a:off x="3234" y="269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3" name="Oval 5597"/>
              <p:cNvSpPr>
                <a:spLocks noChangeArrowheads="1"/>
              </p:cNvSpPr>
              <p:nvPr/>
            </p:nvSpPr>
            <p:spPr bwMode="auto">
              <a:xfrm>
                <a:off x="3263" y="358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4" name="Oval 5598"/>
              <p:cNvSpPr>
                <a:spLocks noChangeArrowheads="1"/>
              </p:cNvSpPr>
              <p:nvPr/>
            </p:nvSpPr>
            <p:spPr bwMode="auto">
              <a:xfrm>
                <a:off x="3263" y="358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5" name="Oval 5599"/>
              <p:cNvSpPr>
                <a:spLocks noChangeArrowheads="1"/>
              </p:cNvSpPr>
              <p:nvPr/>
            </p:nvSpPr>
            <p:spPr bwMode="auto">
              <a:xfrm>
                <a:off x="3989" y="266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6" name="Oval 5600"/>
              <p:cNvSpPr>
                <a:spLocks noChangeArrowheads="1"/>
              </p:cNvSpPr>
              <p:nvPr/>
            </p:nvSpPr>
            <p:spPr bwMode="auto">
              <a:xfrm>
                <a:off x="3989" y="266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7" name="Oval 5601"/>
              <p:cNvSpPr>
                <a:spLocks noChangeArrowheads="1"/>
              </p:cNvSpPr>
              <p:nvPr/>
            </p:nvSpPr>
            <p:spPr bwMode="auto">
              <a:xfrm>
                <a:off x="3860" y="237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8" name="Oval 5602"/>
              <p:cNvSpPr>
                <a:spLocks noChangeArrowheads="1"/>
              </p:cNvSpPr>
              <p:nvPr/>
            </p:nvSpPr>
            <p:spPr bwMode="auto">
              <a:xfrm>
                <a:off x="3860" y="237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9" name="Oval 5603"/>
              <p:cNvSpPr>
                <a:spLocks noChangeArrowheads="1"/>
              </p:cNvSpPr>
              <p:nvPr/>
            </p:nvSpPr>
            <p:spPr bwMode="auto">
              <a:xfrm>
                <a:off x="2972" y="216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0" name="Oval 5604"/>
              <p:cNvSpPr>
                <a:spLocks noChangeArrowheads="1"/>
              </p:cNvSpPr>
              <p:nvPr/>
            </p:nvSpPr>
            <p:spPr bwMode="auto">
              <a:xfrm>
                <a:off x="2972" y="216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1" name="Oval 5605"/>
              <p:cNvSpPr>
                <a:spLocks noChangeArrowheads="1"/>
              </p:cNvSpPr>
              <p:nvPr/>
            </p:nvSpPr>
            <p:spPr bwMode="auto">
              <a:xfrm>
                <a:off x="4007" y="334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2" name="Oval 5606"/>
              <p:cNvSpPr>
                <a:spLocks noChangeArrowheads="1"/>
              </p:cNvSpPr>
              <p:nvPr/>
            </p:nvSpPr>
            <p:spPr bwMode="auto">
              <a:xfrm>
                <a:off x="4007" y="334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3" name="Oval 5607"/>
              <p:cNvSpPr>
                <a:spLocks noChangeArrowheads="1"/>
              </p:cNvSpPr>
              <p:nvPr/>
            </p:nvSpPr>
            <p:spPr bwMode="auto">
              <a:xfrm>
                <a:off x="4386" y="28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4" name="Oval 5608"/>
              <p:cNvSpPr>
                <a:spLocks noChangeArrowheads="1"/>
              </p:cNvSpPr>
              <p:nvPr/>
            </p:nvSpPr>
            <p:spPr bwMode="auto">
              <a:xfrm>
                <a:off x="4386" y="28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5" name="Oval 5609"/>
              <p:cNvSpPr>
                <a:spLocks noChangeArrowheads="1"/>
              </p:cNvSpPr>
              <p:nvPr/>
            </p:nvSpPr>
            <p:spPr bwMode="auto">
              <a:xfrm>
                <a:off x="3977" y="241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6" name="Oval 5610"/>
              <p:cNvSpPr>
                <a:spLocks noChangeArrowheads="1"/>
              </p:cNvSpPr>
              <p:nvPr/>
            </p:nvSpPr>
            <p:spPr bwMode="auto">
              <a:xfrm>
                <a:off x="3977" y="241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7" name="Oval 5611"/>
              <p:cNvSpPr>
                <a:spLocks noChangeArrowheads="1"/>
              </p:cNvSpPr>
              <p:nvPr/>
            </p:nvSpPr>
            <p:spPr bwMode="auto">
              <a:xfrm>
                <a:off x="3990" y="331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8" name="Oval 5612"/>
              <p:cNvSpPr>
                <a:spLocks noChangeArrowheads="1"/>
              </p:cNvSpPr>
              <p:nvPr/>
            </p:nvSpPr>
            <p:spPr bwMode="auto">
              <a:xfrm>
                <a:off x="3990" y="3310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9" name="Oval 5613"/>
              <p:cNvSpPr>
                <a:spLocks noChangeArrowheads="1"/>
              </p:cNvSpPr>
              <p:nvPr/>
            </p:nvSpPr>
            <p:spPr bwMode="auto">
              <a:xfrm>
                <a:off x="3034" y="220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0" name="Oval 5614"/>
              <p:cNvSpPr>
                <a:spLocks noChangeArrowheads="1"/>
              </p:cNvSpPr>
              <p:nvPr/>
            </p:nvSpPr>
            <p:spPr bwMode="auto">
              <a:xfrm>
                <a:off x="3034" y="220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1" name="Oval 5615"/>
              <p:cNvSpPr>
                <a:spLocks noChangeArrowheads="1"/>
              </p:cNvSpPr>
              <p:nvPr/>
            </p:nvSpPr>
            <p:spPr bwMode="auto">
              <a:xfrm>
                <a:off x="3096" y="210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2" name="Oval 5616"/>
              <p:cNvSpPr>
                <a:spLocks noChangeArrowheads="1"/>
              </p:cNvSpPr>
              <p:nvPr/>
            </p:nvSpPr>
            <p:spPr bwMode="auto">
              <a:xfrm>
                <a:off x="3096" y="210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3" name="Oval 5617"/>
              <p:cNvSpPr>
                <a:spLocks noChangeArrowheads="1"/>
              </p:cNvSpPr>
              <p:nvPr/>
            </p:nvSpPr>
            <p:spPr bwMode="auto">
              <a:xfrm>
                <a:off x="3433" y="317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4" name="Oval 5618"/>
              <p:cNvSpPr>
                <a:spLocks noChangeArrowheads="1"/>
              </p:cNvSpPr>
              <p:nvPr/>
            </p:nvSpPr>
            <p:spPr bwMode="auto">
              <a:xfrm>
                <a:off x="3433" y="317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5" name="Oval 5619"/>
              <p:cNvSpPr>
                <a:spLocks noChangeArrowheads="1"/>
              </p:cNvSpPr>
              <p:nvPr/>
            </p:nvSpPr>
            <p:spPr bwMode="auto">
              <a:xfrm>
                <a:off x="3182" y="26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6" name="Oval 5620"/>
              <p:cNvSpPr>
                <a:spLocks noChangeArrowheads="1"/>
              </p:cNvSpPr>
              <p:nvPr/>
            </p:nvSpPr>
            <p:spPr bwMode="auto">
              <a:xfrm>
                <a:off x="3182" y="261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7" name="Oval 5621"/>
              <p:cNvSpPr>
                <a:spLocks noChangeArrowheads="1"/>
              </p:cNvSpPr>
              <p:nvPr/>
            </p:nvSpPr>
            <p:spPr bwMode="auto">
              <a:xfrm>
                <a:off x="4285" y="290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8" name="Oval 5622"/>
              <p:cNvSpPr>
                <a:spLocks noChangeArrowheads="1"/>
              </p:cNvSpPr>
              <p:nvPr/>
            </p:nvSpPr>
            <p:spPr bwMode="auto">
              <a:xfrm>
                <a:off x="4285" y="290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9" name="Oval 5623"/>
              <p:cNvSpPr>
                <a:spLocks noChangeArrowheads="1"/>
              </p:cNvSpPr>
              <p:nvPr/>
            </p:nvSpPr>
            <p:spPr bwMode="auto">
              <a:xfrm>
                <a:off x="3949" y="26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0" name="Oval 5624"/>
              <p:cNvSpPr>
                <a:spLocks noChangeArrowheads="1"/>
              </p:cNvSpPr>
              <p:nvPr/>
            </p:nvSpPr>
            <p:spPr bwMode="auto">
              <a:xfrm>
                <a:off x="3949" y="269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1" name="Oval 5625"/>
              <p:cNvSpPr>
                <a:spLocks noChangeArrowheads="1"/>
              </p:cNvSpPr>
              <p:nvPr/>
            </p:nvSpPr>
            <p:spPr bwMode="auto">
              <a:xfrm>
                <a:off x="3455" y="311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2" name="Oval 5626"/>
              <p:cNvSpPr>
                <a:spLocks noChangeArrowheads="1"/>
              </p:cNvSpPr>
              <p:nvPr/>
            </p:nvSpPr>
            <p:spPr bwMode="auto">
              <a:xfrm>
                <a:off x="3455" y="311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3" name="Oval 5627"/>
              <p:cNvSpPr>
                <a:spLocks noChangeArrowheads="1"/>
              </p:cNvSpPr>
              <p:nvPr/>
            </p:nvSpPr>
            <p:spPr bwMode="auto">
              <a:xfrm>
                <a:off x="3264" y="367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4" name="Oval 5628"/>
              <p:cNvSpPr>
                <a:spLocks noChangeArrowheads="1"/>
              </p:cNvSpPr>
              <p:nvPr/>
            </p:nvSpPr>
            <p:spPr bwMode="auto">
              <a:xfrm>
                <a:off x="3264" y="367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5" name="Oval 5629"/>
              <p:cNvSpPr>
                <a:spLocks noChangeArrowheads="1"/>
              </p:cNvSpPr>
              <p:nvPr/>
            </p:nvSpPr>
            <p:spPr bwMode="auto">
              <a:xfrm>
                <a:off x="3933" y="249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6" name="Oval 5630"/>
              <p:cNvSpPr>
                <a:spLocks noChangeArrowheads="1"/>
              </p:cNvSpPr>
              <p:nvPr/>
            </p:nvSpPr>
            <p:spPr bwMode="auto">
              <a:xfrm>
                <a:off x="3933" y="249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7" name="Oval 5631"/>
              <p:cNvSpPr>
                <a:spLocks noChangeArrowheads="1"/>
              </p:cNvSpPr>
              <p:nvPr/>
            </p:nvSpPr>
            <p:spPr bwMode="auto">
              <a:xfrm>
                <a:off x="4228" y="284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27" name="Group 5833"/>
            <p:cNvGrpSpPr>
              <a:grpSpLocks/>
            </p:cNvGrpSpPr>
            <p:nvPr/>
          </p:nvGrpSpPr>
          <p:grpSpPr bwMode="auto">
            <a:xfrm>
              <a:off x="2883" y="2046"/>
              <a:ext cx="1600" cy="1812"/>
              <a:chOff x="2883" y="2046"/>
              <a:chExt cx="1600" cy="1812"/>
            </a:xfrm>
            <a:grpFill/>
          </p:grpSpPr>
          <p:sp>
            <p:nvSpPr>
              <p:cNvPr id="4098" name="Oval 5633"/>
              <p:cNvSpPr>
                <a:spLocks noChangeArrowheads="1"/>
              </p:cNvSpPr>
              <p:nvPr/>
            </p:nvSpPr>
            <p:spPr bwMode="auto">
              <a:xfrm>
                <a:off x="4228" y="284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9" name="Oval 5634"/>
              <p:cNvSpPr>
                <a:spLocks noChangeArrowheads="1"/>
              </p:cNvSpPr>
              <p:nvPr/>
            </p:nvSpPr>
            <p:spPr bwMode="auto">
              <a:xfrm>
                <a:off x="3121" y="207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0" name="Oval 5635"/>
              <p:cNvSpPr>
                <a:spLocks noChangeArrowheads="1"/>
              </p:cNvSpPr>
              <p:nvPr/>
            </p:nvSpPr>
            <p:spPr bwMode="auto">
              <a:xfrm>
                <a:off x="3121" y="207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1" name="Oval 5636"/>
              <p:cNvSpPr>
                <a:spLocks noChangeArrowheads="1"/>
              </p:cNvSpPr>
              <p:nvPr/>
            </p:nvSpPr>
            <p:spPr bwMode="auto">
              <a:xfrm>
                <a:off x="3172" y="263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2" name="Oval 5637"/>
              <p:cNvSpPr>
                <a:spLocks noChangeArrowheads="1"/>
              </p:cNvSpPr>
              <p:nvPr/>
            </p:nvSpPr>
            <p:spPr bwMode="auto">
              <a:xfrm>
                <a:off x="3172" y="263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3" name="Oval 5638"/>
              <p:cNvSpPr>
                <a:spLocks noChangeArrowheads="1"/>
              </p:cNvSpPr>
              <p:nvPr/>
            </p:nvSpPr>
            <p:spPr bwMode="auto">
              <a:xfrm>
                <a:off x="3276" y="343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4" name="Oval 5639"/>
              <p:cNvSpPr>
                <a:spLocks noChangeArrowheads="1"/>
              </p:cNvSpPr>
              <p:nvPr/>
            </p:nvSpPr>
            <p:spPr bwMode="auto">
              <a:xfrm>
                <a:off x="3276" y="34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5" name="Oval 5640"/>
              <p:cNvSpPr>
                <a:spLocks noChangeArrowheads="1"/>
              </p:cNvSpPr>
              <p:nvPr/>
            </p:nvSpPr>
            <p:spPr bwMode="auto">
              <a:xfrm>
                <a:off x="3964" y="277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6" name="Oval 5641"/>
              <p:cNvSpPr>
                <a:spLocks noChangeArrowheads="1"/>
              </p:cNvSpPr>
              <p:nvPr/>
            </p:nvSpPr>
            <p:spPr bwMode="auto">
              <a:xfrm>
                <a:off x="3964" y="277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7" name="Oval 5642"/>
              <p:cNvSpPr>
                <a:spLocks noChangeArrowheads="1"/>
              </p:cNvSpPr>
              <p:nvPr/>
            </p:nvSpPr>
            <p:spPr bwMode="auto">
              <a:xfrm>
                <a:off x="4068" y="255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8" name="Oval 5643"/>
              <p:cNvSpPr>
                <a:spLocks noChangeArrowheads="1"/>
              </p:cNvSpPr>
              <p:nvPr/>
            </p:nvSpPr>
            <p:spPr bwMode="auto">
              <a:xfrm>
                <a:off x="4068" y="255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9" name="Oval 5644"/>
              <p:cNvSpPr>
                <a:spLocks noChangeArrowheads="1"/>
              </p:cNvSpPr>
              <p:nvPr/>
            </p:nvSpPr>
            <p:spPr bwMode="auto">
              <a:xfrm>
                <a:off x="3982" y="245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0" name="Oval 5645"/>
              <p:cNvSpPr>
                <a:spLocks noChangeArrowheads="1"/>
              </p:cNvSpPr>
              <p:nvPr/>
            </p:nvSpPr>
            <p:spPr bwMode="auto">
              <a:xfrm>
                <a:off x="3982" y="245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1" name="Oval 5646"/>
              <p:cNvSpPr>
                <a:spLocks noChangeArrowheads="1"/>
              </p:cNvSpPr>
              <p:nvPr/>
            </p:nvSpPr>
            <p:spPr bwMode="auto">
              <a:xfrm>
                <a:off x="2993" y="261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2" name="Oval 5647"/>
              <p:cNvSpPr>
                <a:spLocks noChangeArrowheads="1"/>
              </p:cNvSpPr>
              <p:nvPr/>
            </p:nvSpPr>
            <p:spPr bwMode="auto">
              <a:xfrm>
                <a:off x="2993" y="261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3" name="Oval 5648"/>
              <p:cNvSpPr>
                <a:spLocks noChangeArrowheads="1"/>
              </p:cNvSpPr>
              <p:nvPr/>
            </p:nvSpPr>
            <p:spPr bwMode="auto">
              <a:xfrm>
                <a:off x="3868" y="243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4" name="Oval 5649"/>
              <p:cNvSpPr>
                <a:spLocks noChangeArrowheads="1"/>
              </p:cNvSpPr>
              <p:nvPr/>
            </p:nvSpPr>
            <p:spPr bwMode="auto">
              <a:xfrm>
                <a:off x="3868" y="243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5" name="Oval 5650"/>
              <p:cNvSpPr>
                <a:spLocks noChangeArrowheads="1"/>
              </p:cNvSpPr>
              <p:nvPr/>
            </p:nvSpPr>
            <p:spPr bwMode="auto">
              <a:xfrm>
                <a:off x="2963" y="204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6" name="Oval 5651"/>
              <p:cNvSpPr>
                <a:spLocks noChangeArrowheads="1"/>
              </p:cNvSpPr>
              <p:nvPr/>
            </p:nvSpPr>
            <p:spPr bwMode="auto">
              <a:xfrm>
                <a:off x="2963" y="204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7" name="Oval 5652"/>
              <p:cNvSpPr>
                <a:spLocks noChangeArrowheads="1"/>
              </p:cNvSpPr>
              <p:nvPr/>
            </p:nvSpPr>
            <p:spPr bwMode="auto">
              <a:xfrm>
                <a:off x="2942" y="261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8" name="Oval 5653"/>
              <p:cNvSpPr>
                <a:spLocks noChangeArrowheads="1"/>
              </p:cNvSpPr>
              <p:nvPr/>
            </p:nvSpPr>
            <p:spPr bwMode="auto">
              <a:xfrm>
                <a:off x="2942" y="261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9" name="Oval 5654"/>
              <p:cNvSpPr>
                <a:spLocks noChangeArrowheads="1"/>
              </p:cNvSpPr>
              <p:nvPr/>
            </p:nvSpPr>
            <p:spPr bwMode="auto">
              <a:xfrm>
                <a:off x="3229" y="275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0" name="Oval 5655"/>
              <p:cNvSpPr>
                <a:spLocks noChangeArrowheads="1"/>
              </p:cNvSpPr>
              <p:nvPr/>
            </p:nvSpPr>
            <p:spPr bwMode="auto">
              <a:xfrm>
                <a:off x="3229" y="275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1" name="Oval 5656"/>
              <p:cNvSpPr>
                <a:spLocks noChangeArrowheads="1"/>
              </p:cNvSpPr>
              <p:nvPr/>
            </p:nvSpPr>
            <p:spPr bwMode="auto">
              <a:xfrm>
                <a:off x="3772" y="300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2" name="Oval 5657"/>
              <p:cNvSpPr>
                <a:spLocks noChangeArrowheads="1"/>
              </p:cNvSpPr>
              <p:nvPr/>
            </p:nvSpPr>
            <p:spPr bwMode="auto">
              <a:xfrm>
                <a:off x="3772" y="300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3" name="Oval 5658"/>
              <p:cNvSpPr>
                <a:spLocks noChangeArrowheads="1"/>
              </p:cNvSpPr>
              <p:nvPr/>
            </p:nvSpPr>
            <p:spPr bwMode="auto">
              <a:xfrm>
                <a:off x="3220" y="372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4" name="Oval 5659"/>
              <p:cNvSpPr>
                <a:spLocks noChangeArrowheads="1"/>
              </p:cNvSpPr>
              <p:nvPr/>
            </p:nvSpPr>
            <p:spPr bwMode="auto">
              <a:xfrm>
                <a:off x="3220" y="372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5" name="Oval 5660"/>
              <p:cNvSpPr>
                <a:spLocks noChangeArrowheads="1"/>
              </p:cNvSpPr>
              <p:nvPr/>
            </p:nvSpPr>
            <p:spPr bwMode="auto">
              <a:xfrm>
                <a:off x="3232" y="272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6" name="Oval 5661"/>
              <p:cNvSpPr>
                <a:spLocks noChangeArrowheads="1"/>
              </p:cNvSpPr>
              <p:nvPr/>
            </p:nvSpPr>
            <p:spPr bwMode="auto">
              <a:xfrm>
                <a:off x="3232" y="272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7" name="Oval 5662"/>
              <p:cNvSpPr>
                <a:spLocks noChangeArrowheads="1"/>
              </p:cNvSpPr>
              <p:nvPr/>
            </p:nvSpPr>
            <p:spPr bwMode="auto">
              <a:xfrm>
                <a:off x="4327" y="292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8" name="Oval 5663"/>
              <p:cNvSpPr>
                <a:spLocks noChangeArrowheads="1"/>
              </p:cNvSpPr>
              <p:nvPr/>
            </p:nvSpPr>
            <p:spPr bwMode="auto">
              <a:xfrm>
                <a:off x="4327" y="292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9" name="Oval 5664"/>
              <p:cNvSpPr>
                <a:spLocks noChangeArrowheads="1"/>
              </p:cNvSpPr>
              <p:nvPr/>
            </p:nvSpPr>
            <p:spPr bwMode="auto">
              <a:xfrm>
                <a:off x="3998" y="312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0" name="Oval 5665"/>
              <p:cNvSpPr>
                <a:spLocks noChangeArrowheads="1"/>
              </p:cNvSpPr>
              <p:nvPr/>
            </p:nvSpPr>
            <p:spPr bwMode="auto">
              <a:xfrm>
                <a:off x="3998" y="312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1" name="Oval 5666"/>
              <p:cNvSpPr>
                <a:spLocks noChangeArrowheads="1"/>
              </p:cNvSpPr>
              <p:nvPr/>
            </p:nvSpPr>
            <p:spPr bwMode="auto">
              <a:xfrm>
                <a:off x="3545" y="2751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2" name="Oval 5667"/>
              <p:cNvSpPr>
                <a:spLocks noChangeArrowheads="1"/>
              </p:cNvSpPr>
              <p:nvPr/>
            </p:nvSpPr>
            <p:spPr bwMode="auto">
              <a:xfrm>
                <a:off x="3545" y="2751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3" name="Oval 5668"/>
              <p:cNvSpPr>
                <a:spLocks noChangeArrowheads="1"/>
              </p:cNvSpPr>
              <p:nvPr/>
            </p:nvSpPr>
            <p:spPr bwMode="auto">
              <a:xfrm>
                <a:off x="4336" y="273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4" name="Oval 5669"/>
              <p:cNvSpPr>
                <a:spLocks noChangeArrowheads="1"/>
              </p:cNvSpPr>
              <p:nvPr/>
            </p:nvSpPr>
            <p:spPr bwMode="auto">
              <a:xfrm>
                <a:off x="4336" y="273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5" name="Oval 5670"/>
              <p:cNvSpPr>
                <a:spLocks noChangeArrowheads="1"/>
              </p:cNvSpPr>
              <p:nvPr/>
            </p:nvSpPr>
            <p:spPr bwMode="auto">
              <a:xfrm>
                <a:off x="3160" y="260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6" name="Oval 5671"/>
              <p:cNvSpPr>
                <a:spLocks noChangeArrowheads="1"/>
              </p:cNvSpPr>
              <p:nvPr/>
            </p:nvSpPr>
            <p:spPr bwMode="auto">
              <a:xfrm>
                <a:off x="3160" y="260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7" name="Oval 5672"/>
              <p:cNvSpPr>
                <a:spLocks noChangeArrowheads="1"/>
              </p:cNvSpPr>
              <p:nvPr/>
            </p:nvSpPr>
            <p:spPr bwMode="auto">
              <a:xfrm>
                <a:off x="3047" y="304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8" name="Oval 5673"/>
              <p:cNvSpPr>
                <a:spLocks noChangeArrowheads="1"/>
              </p:cNvSpPr>
              <p:nvPr/>
            </p:nvSpPr>
            <p:spPr bwMode="auto">
              <a:xfrm>
                <a:off x="3047" y="304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9" name="Oval 5674"/>
              <p:cNvSpPr>
                <a:spLocks noChangeArrowheads="1"/>
              </p:cNvSpPr>
              <p:nvPr/>
            </p:nvSpPr>
            <p:spPr bwMode="auto">
              <a:xfrm>
                <a:off x="3985" y="25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0" name="Oval 5675"/>
              <p:cNvSpPr>
                <a:spLocks noChangeArrowheads="1"/>
              </p:cNvSpPr>
              <p:nvPr/>
            </p:nvSpPr>
            <p:spPr bwMode="auto">
              <a:xfrm>
                <a:off x="3985" y="25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1" name="Oval 5676"/>
              <p:cNvSpPr>
                <a:spLocks noChangeArrowheads="1"/>
              </p:cNvSpPr>
              <p:nvPr/>
            </p:nvSpPr>
            <p:spPr bwMode="auto">
              <a:xfrm>
                <a:off x="3082" y="326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2" name="Oval 5677"/>
              <p:cNvSpPr>
                <a:spLocks noChangeArrowheads="1"/>
              </p:cNvSpPr>
              <p:nvPr/>
            </p:nvSpPr>
            <p:spPr bwMode="auto">
              <a:xfrm>
                <a:off x="3082" y="326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3" name="Oval 5678"/>
              <p:cNvSpPr>
                <a:spLocks noChangeArrowheads="1"/>
              </p:cNvSpPr>
              <p:nvPr/>
            </p:nvSpPr>
            <p:spPr bwMode="auto">
              <a:xfrm>
                <a:off x="3402" y="340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4" name="Oval 5679"/>
              <p:cNvSpPr>
                <a:spLocks noChangeArrowheads="1"/>
              </p:cNvSpPr>
              <p:nvPr/>
            </p:nvSpPr>
            <p:spPr bwMode="auto">
              <a:xfrm>
                <a:off x="3402" y="340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5" name="Oval 5680"/>
              <p:cNvSpPr>
                <a:spLocks noChangeArrowheads="1"/>
              </p:cNvSpPr>
              <p:nvPr/>
            </p:nvSpPr>
            <p:spPr bwMode="auto">
              <a:xfrm>
                <a:off x="4018" y="309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6" name="Oval 5681"/>
              <p:cNvSpPr>
                <a:spLocks noChangeArrowheads="1"/>
              </p:cNvSpPr>
              <p:nvPr/>
            </p:nvSpPr>
            <p:spPr bwMode="auto">
              <a:xfrm>
                <a:off x="4018" y="309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7" name="Oval 5682"/>
              <p:cNvSpPr>
                <a:spLocks noChangeArrowheads="1"/>
              </p:cNvSpPr>
              <p:nvPr/>
            </p:nvSpPr>
            <p:spPr bwMode="auto">
              <a:xfrm>
                <a:off x="3160" y="313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8" name="Oval 5683"/>
              <p:cNvSpPr>
                <a:spLocks noChangeArrowheads="1"/>
              </p:cNvSpPr>
              <p:nvPr/>
            </p:nvSpPr>
            <p:spPr bwMode="auto">
              <a:xfrm>
                <a:off x="3160" y="313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9" name="Oval 5684"/>
              <p:cNvSpPr>
                <a:spLocks noChangeArrowheads="1"/>
              </p:cNvSpPr>
              <p:nvPr/>
            </p:nvSpPr>
            <p:spPr bwMode="auto">
              <a:xfrm>
                <a:off x="3356" y="299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0" name="Oval 5685"/>
              <p:cNvSpPr>
                <a:spLocks noChangeArrowheads="1"/>
              </p:cNvSpPr>
              <p:nvPr/>
            </p:nvSpPr>
            <p:spPr bwMode="auto">
              <a:xfrm>
                <a:off x="3356" y="299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1" name="Oval 5686"/>
              <p:cNvSpPr>
                <a:spLocks noChangeArrowheads="1"/>
              </p:cNvSpPr>
              <p:nvPr/>
            </p:nvSpPr>
            <p:spPr bwMode="auto">
              <a:xfrm>
                <a:off x="3281" y="274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2" name="Oval 5687"/>
              <p:cNvSpPr>
                <a:spLocks noChangeArrowheads="1"/>
              </p:cNvSpPr>
              <p:nvPr/>
            </p:nvSpPr>
            <p:spPr bwMode="auto">
              <a:xfrm>
                <a:off x="3281" y="274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3" name="Oval 5688"/>
              <p:cNvSpPr>
                <a:spLocks noChangeArrowheads="1"/>
              </p:cNvSpPr>
              <p:nvPr/>
            </p:nvSpPr>
            <p:spPr bwMode="auto">
              <a:xfrm>
                <a:off x="3083" y="267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4" name="Oval 5689"/>
              <p:cNvSpPr>
                <a:spLocks noChangeArrowheads="1"/>
              </p:cNvSpPr>
              <p:nvPr/>
            </p:nvSpPr>
            <p:spPr bwMode="auto">
              <a:xfrm>
                <a:off x="3083" y="2673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5" name="Oval 5690"/>
              <p:cNvSpPr>
                <a:spLocks noChangeArrowheads="1"/>
              </p:cNvSpPr>
              <p:nvPr/>
            </p:nvSpPr>
            <p:spPr bwMode="auto">
              <a:xfrm>
                <a:off x="3965" y="311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6" name="Oval 5691"/>
              <p:cNvSpPr>
                <a:spLocks noChangeArrowheads="1"/>
              </p:cNvSpPr>
              <p:nvPr/>
            </p:nvSpPr>
            <p:spPr bwMode="auto">
              <a:xfrm>
                <a:off x="3965" y="311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7" name="Oval 5692"/>
              <p:cNvSpPr>
                <a:spLocks noChangeArrowheads="1"/>
              </p:cNvSpPr>
              <p:nvPr/>
            </p:nvSpPr>
            <p:spPr bwMode="auto">
              <a:xfrm>
                <a:off x="3170" y="232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8" name="Oval 5693"/>
              <p:cNvSpPr>
                <a:spLocks noChangeArrowheads="1"/>
              </p:cNvSpPr>
              <p:nvPr/>
            </p:nvSpPr>
            <p:spPr bwMode="auto">
              <a:xfrm>
                <a:off x="3170" y="232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9" name="Oval 5694"/>
              <p:cNvSpPr>
                <a:spLocks noChangeArrowheads="1"/>
              </p:cNvSpPr>
              <p:nvPr/>
            </p:nvSpPr>
            <p:spPr bwMode="auto">
              <a:xfrm>
                <a:off x="3317" y="315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0" name="Oval 5695"/>
              <p:cNvSpPr>
                <a:spLocks noChangeArrowheads="1"/>
              </p:cNvSpPr>
              <p:nvPr/>
            </p:nvSpPr>
            <p:spPr bwMode="auto">
              <a:xfrm>
                <a:off x="3316" y="315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1" name="Oval 5696"/>
              <p:cNvSpPr>
                <a:spLocks noChangeArrowheads="1"/>
              </p:cNvSpPr>
              <p:nvPr/>
            </p:nvSpPr>
            <p:spPr bwMode="auto">
              <a:xfrm>
                <a:off x="3921" y="24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2" name="Oval 5697"/>
              <p:cNvSpPr>
                <a:spLocks noChangeArrowheads="1"/>
              </p:cNvSpPr>
              <p:nvPr/>
            </p:nvSpPr>
            <p:spPr bwMode="auto">
              <a:xfrm>
                <a:off x="3921" y="24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3" name="Oval 5698"/>
              <p:cNvSpPr>
                <a:spLocks noChangeArrowheads="1"/>
              </p:cNvSpPr>
              <p:nvPr/>
            </p:nvSpPr>
            <p:spPr bwMode="auto">
              <a:xfrm>
                <a:off x="3089" y="380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4" name="Oval 5699"/>
              <p:cNvSpPr>
                <a:spLocks noChangeArrowheads="1"/>
              </p:cNvSpPr>
              <p:nvPr/>
            </p:nvSpPr>
            <p:spPr bwMode="auto">
              <a:xfrm>
                <a:off x="3089" y="380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5" name="Oval 5700"/>
              <p:cNvSpPr>
                <a:spLocks noChangeArrowheads="1"/>
              </p:cNvSpPr>
              <p:nvPr/>
            </p:nvSpPr>
            <p:spPr bwMode="auto">
              <a:xfrm>
                <a:off x="4030" y="311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6" name="Oval 5701"/>
              <p:cNvSpPr>
                <a:spLocks noChangeArrowheads="1"/>
              </p:cNvSpPr>
              <p:nvPr/>
            </p:nvSpPr>
            <p:spPr bwMode="auto">
              <a:xfrm>
                <a:off x="4030" y="311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7" name="Oval 5702"/>
              <p:cNvSpPr>
                <a:spLocks noChangeArrowheads="1"/>
              </p:cNvSpPr>
              <p:nvPr/>
            </p:nvSpPr>
            <p:spPr bwMode="auto">
              <a:xfrm>
                <a:off x="3345" y="36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8" name="Oval 5703"/>
              <p:cNvSpPr>
                <a:spLocks noChangeArrowheads="1"/>
              </p:cNvSpPr>
              <p:nvPr/>
            </p:nvSpPr>
            <p:spPr bwMode="auto">
              <a:xfrm>
                <a:off x="3345" y="36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9" name="Oval 5704"/>
              <p:cNvSpPr>
                <a:spLocks noChangeArrowheads="1"/>
              </p:cNvSpPr>
              <p:nvPr/>
            </p:nvSpPr>
            <p:spPr bwMode="auto">
              <a:xfrm>
                <a:off x="3969" y="340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0" name="Oval 5705"/>
              <p:cNvSpPr>
                <a:spLocks noChangeArrowheads="1"/>
              </p:cNvSpPr>
              <p:nvPr/>
            </p:nvSpPr>
            <p:spPr bwMode="auto">
              <a:xfrm>
                <a:off x="3969" y="340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1" name="Oval 5706"/>
              <p:cNvSpPr>
                <a:spLocks noChangeArrowheads="1"/>
              </p:cNvSpPr>
              <p:nvPr/>
            </p:nvSpPr>
            <p:spPr bwMode="auto">
              <a:xfrm>
                <a:off x="3118" y="276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2" name="Oval 5707"/>
              <p:cNvSpPr>
                <a:spLocks noChangeArrowheads="1"/>
              </p:cNvSpPr>
              <p:nvPr/>
            </p:nvSpPr>
            <p:spPr bwMode="auto">
              <a:xfrm>
                <a:off x="3118" y="276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3" name="Oval 5708"/>
              <p:cNvSpPr>
                <a:spLocks noChangeArrowheads="1"/>
              </p:cNvSpPr>
              <p:nvPr/>
            </p:nvSpPr>
            <p:spPr bwMode="auto">
              <a:xfrm>
                <a:off x="3258" y="256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4" name="Oval 5709"/>
              <p:cNvSpPr>
                <a:spLocks noChangeArrowheads="1"/>
              </p:cNvSpPr>
              <p:nvPr/>
            </p:nvSpPr>
            <p:spPr bwMode="auto">
              <a:xfrm>
                <a:off x="3258" y="25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5" name="Oval 5710"/>
              <p:cNvSpPr>
                <a:spLocks noChangeArrowheads="1"/>
              </p:cNvSpPr>
              <p:nvPr/>
            </p:nvSpPr>
            <p:spPr bwMode="auto">
              <a:xfrm>
                <a:off x="3155" y="295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6" name="Oval 5711"/>
              <p:cNvSpPr>
                <a:spLocks noChangeArrowheads="1"/>
              </p:cNvSpPr>
              <p:nvPr/>
            </p:nvSpPr>
            <p:spPr bwMode="auto">
              <a:xfrm>
                <a:off x="3155" y="295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7" name="Oval 5712"/>
              <p:cNvSpPr>
                <a:spLocks noChangeArrowheads="1"/>
              </p:cNvSpPr>
              <p:nvPr/>
            </p:nvSpPr>
            <p:spPr bwMode="auto">
              <a:xfrm>
                <a:off x="3046" y="212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8" name="Oval 5713"/>
              <p:cNvSpPr>
                <a:spLocks noChangeArrowheads="1"/>
              </p:cNvSpPr>
              <p:nvPr/>
            </p:nvSpPr>
            <p:spPr bwMode="auto">
              <a:xfrm>
                <a:off x="3046" y="212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9" name="Oval 5714"/>
              <p:cNvSpPr>
                <a:spLocks noChangeArrowheads="1"/>
              </p:cNvSpPr>
              <p:nvPr/>
            </p:nvSpPr>
            <p:spPr bwMode="auto">
              <a:xfrm>
                <a:off x="3687" y="292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0" name="Oval 5715"/>
              <p:cNvSpPr>
                <a:spLocks noChangeArrowheads="1"/>
              </p:cNvSpPr>
              <p:nvPr/>
            </p:nvSpPr>
            <p:spPr bwMode="auto">
              <a:xfrm>
                <a:off x="3687" y="292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1" name="Oval 5716"/>
              <p:cNvSpPr>
                <a:spLocks noChangeArrowheads="1"/>
              </p:cNvSpPr>
              <p:nvPr/>
            </p:nvSpPr>
            <p:spPr bwMode="auto">
              <a:xfrm>
                <a:off x="4427" y="285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2" name="Oval 5717"/>
              <p:cNvSpPr>
                <a:spLocks noChangeArrowheads="1"/>
              </p:cNvSpPr>
              <p:nvPr/>
            </p:nvSpPr>
            <p:spPr bwMode="auto">
              <a:xfrm>
                <a:off x="4427" y="285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3" name="Oval 5718"/>
              <p:cNvSpPr>
                <a:spLocks noChangeArrowheads="1"/>
              </p:cNvSpPr>
              <p:nvPr/>
            </p:nvSpPr>
            <p:spPr bwMode="auto">
              <a:xfrm>
                <a:off x="4022" y="317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4" name="Oval 5719"/>
              <p:cNvSpPr>
                <a:spLocks noChangeArrowheads="1"/>
              </p:cNvSpPr>
              <p:nvPr/>
            </p:nvSpPr>
            <p:spPr bwMode="auto">
              <a:xfrm>
                <a:off x="4022" y="317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5" name="Oval 5720"/>
              <p:cNvSpPr>
                <a:spLocks noChangeArrowheads="1"/>
              </p:cNvSpPr>
              <p:nvPr/>
            </p:nvSpPr>
            <p:spPr bwMode="auto">
              <a:xfrm>
                <a:off x="3181" y="296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6" name="Oval 5721"/>
              <p:cNvSpPr>
                <a:spLocks noChangeArrowheads="1"/>
              </p:cNvSpPr>
              <p:nvPr/>
            </p:nvSpPr>
            <p:spPr bwMode="auto">
              <a:xfrm>
                <a:off x="3181" y="296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7" name="Oval 5722"/>
              <p:cNvSpPr>
                <a:spLocks noChangeArrowheads="1"/>
              </p:cNvSpPr>
              <p:nvPr/>
            </p:nvSpPr>
            <p:spPr bwMode="auto">
              <a:xfrm>
                <a:off x="3143" y="284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8" name="Oval 5723"/>
              <p:cNvSpPr>
                <a:spLocks noChangeArrowheads="1"/>
              </p:cNvSpPr>
              <p:nvPr/>
            </p:nvSpPr>
            <p:spPr bwMode="auto">
              <a:xfrm>
                <a:off x="3143" y="284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9" name="Oval 5724"/>
              <p:cNvSpPr>
                <a:spLocks noChangeArrowheads="1"/>
              </p:cNvSpPr>
              <p:nvPr/>
            </p:nvSpPr>
            <p:spPr bwMode="auto">
              <a:xfrm>
                <a:off x="3254" y="368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0" name="Oval 5725"/>
              <p:cNvSpPr>
                <a:spLocks noChangeArrowheads="1"/>
              </p:cNvSpPr>
              <p:nvPr/>
            </p:nvSpPr>
            <p:spPr bwMode="auto">
              <a:xfrm>
                <a:off x="3254" y="368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1" name="Oval 5726"/>
              <p:cNvSpPr>
                <a:spLocks noChangeArrowheads="1"/>
              </p:cNvSpPr>
              <p:nvPr/>
            </p:nvSpPr>
            <p:spPr bwMode="auto">
              <a:xfrm>
                <a:off x="3009" y="26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2" name="Oval 5727"/>
              <p:cNvSpPr>
                <a:spLocks noChangeArrowheads="1"/>
              </p:cNvSpPr>
              <p:nvPr/>
            </p:nvSpPr>
            <p:spPr bwMode="auto">
              <a:xfrm>
                <a:off x="3009" y="269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3" name="Oval 5728"/>
              <p:cNvSpPr>
                <a:spLocks noChangeArrowheads="1"/>
              </p:cNvSpPr>
              <p:nvPr/>
            </p:nvSpPr>
            <p:spPr bwMode="auto">
              <a:xfrm>
                <a:off x="4366" y="278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4" name="Oval 5729"/>
              <p:cNvSpPr>
                <a:spLocks noChangeArrowheads="1"/>
              </p:cNvSpPr>
              <p:nvPr/>
            </p:nvSpPr>
            <p:spPr bwMode="auto">
              <a:xfrm>
                <a:off x="4366" y="278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5" name="Oval 5730"/>
              <p:cNvSpPr>
                <a:spLocks noChangeArrowheads="1"/>
              </p:cNvSpPr>
              <p:nvPr/>
            </p:nvSpPr>
            <p:spPr bwMode="auto">
              <a:xfrm>
                <a:off x="4015" y="308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6" name="Oval 5731"/>
              <p:cNvSpPr>
                <a:spLocks noChangeArrowheads="1"/>
              </p:cNvSpPr>
              <p:nvPr/>
            </p:nvSpPr>
            <p:spPr bwMode="auto">
              <a:xfrm>
                <a:off x="4015" y="308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7" name="Oval 5732"/>
              <p:cNvSpPr>
                <a:spLocks noChangeArrowheads="1"/>
              </p:cNvSpPr>
              <p:nvPr/>
            </p:nvSpPr>
            <p:spPr bwMode="auto">
              <a:xfrm>
                <a:off x="3163" y="362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8" name="Oval 5733"/>
              <p:cNvSpPr>
                <a:spLocks noChangeArrowheads="1"/>
              </p:cNvSpPr>
              <p:nvPr/>
            </p:nvSpPr>
            <p:spPr bwMode="auto">
              <a:xfrm>
                <a:off x="3163" y="362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9" name="Oval 5734"/>
              <p:cNvSpPr>
                <a:spLocks noChangeArrowheads="1"/>
              </p:cNvSpPr>
              <p:nvPr/>
            </p:nvSpPr>
            <p:spPr bwMode="auto">
              <a:xfrm>
                <a:off x="3900" y="32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0" name="Oval 5735"/>
              <p:cNvSpPr>
                <a:spLocks noChangeArrowheads="1"/>
              </p:cNvSpPr>
              <p:nvPr/>
            </p:nvSpPr>
            <p:spPr bwMode="auto">
              <a:xfrm>
                <a:off x="3900" y="321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1" name="Oval 5736"/>
              <p:cNvSpPr>
                <a:spLocks noChangeArrowheads="1"/>
              </p:cNvSpPr>
              <p:nvPr/>
            </p:nvSpPr>
            <p:spPr bwMode="auto">
              <a:xfrm>
                <a:off x="3377" y="314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2" name="Oval 5737"/>
              <p:cNvSpPr>
                <a:spLocks noChangeArrowheads="1"/>
              </p:cNvSpPr>
              <p:nvPr/>
            </p:nvSpPr>
            <p:spPr bwMode="auto">
              <a:xfrm>
                <a:off x="3377" y="314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3" name="Oval 5738"/>
              <p:cNvSpPr>
                <a:spLocks noChangeArrowheads="1"/>
              </p:cNvSpPr>
              <p:nvPr/>
            </p:nvSpPr>
            <p:spPr bwMode="auto">
              <a:xfrm>
                <a:off x="3145" y="289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4" name="Oval 5739"/>
              <p:cNvSpPr>
                <a:spLocks noChangeArrowheads="1"/>
              </p:cNvSpPr>
              <p:nvPr/>
            </p:nvSpPr>
            <p:spPr bwMode="auto">
              <a:xfrm>
                <a:off x="3145" y="289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5" name="Oval 5740"/>
              <p:cNvSpPr>
                <a:spLocks noChangeArrowheads="1"/>
              </p:cNvSpPr>
              <p:nvPr/>
            </p:nvSpPr>
            <p:spPr bwMode="auto">
              <a:xfrm>
                <a:off x="3936" y="2391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6" name="Oval 5741"/>
              <p:cNvSpPr>
                <a:spLocks noChangeArrowheads="1"/>
              </p:cNvSpPr>
              <p:nvPr/>
            </p:nvSpPr>
            <p:spPr bwMode="auto">
              <a:xfrm>
                <a:off x="3936" y="239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7" name="Oval 5742"/>
              <p:cNvSpPr>
                <a:spLocks noChangeArrowheads="1"/>
              </p:cNvSpPr>
              <p:nvPr/>
            </p:nvSpPr>
            <p:spPr bwMode="auto">
              <a:xfrm>
                <a:off x="3786" y="303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8" name="Oval 5743"/>
              <p:cNvSpPr>
                <a:spLocks noChangeArrowheads="1"/>
              </p:cNvSpPr>
              <p:nvPr/>
            </p:nvSpPr>
            <p:spPr bwMode="auto">
              <a:xfrm>
                <a:off x="3786" y="303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9" name="Oval 5744"/>
              <p:cNvSpPr>
                <a:spLocks noChangeArrowheads="1"/>
              </p:cNvSpPr>
              <p:nvPr/>
            </p:nvSpPr>
            <p:spPr bwMode="auto">
              <a:xfrm>
                <a:off x="4304" y="289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0" name="Oval 5745"/>
              <p:cNvSpPr>
                <a:spLocks noChangeArrowheads="1"/>
              </p:cNvSpPr>
              <p:nvPr/>
            </p:nvSpPr>
            <p:spPr bwMode="auto">
              <a:xfrm>
                <a:off x="4304" y="289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1" name="Oval 5746"/>
              <p:cNvSpPr>
                <a:spLocks noChangeArrowheads="1"/>
              </p:cNvSpPr>
              <p:nvPr/>
            </p:nvSpPr>
            <p:spPr bwMode="auto">
              <a:xfrm>
                <a:off x="3354" y="328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2" name="Oval 5747"/>
              <p:cNvSpPr>
                <a:spLocks noChangeArrowheads="1"/>
              </p:cNvSpPr>
              <p:nvPr/>
            </p:nvSpPr>
            <p:spPr bwMode="auto">
              <a:xfrm>
                <a:off x="3354" y="328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3" name="Oval 5748"/>
              <p:cNvSpPr>
                <a:spLocks noChangeArrowheads="1"/>
              </p:cNvSpPr>
              <p:nvPr/>
            </p:nvSpPr>
            <p:spPr bwMode="auto">
              <a:xfrm>
                <a:off x="3861" y="239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4" name="Oval 5749"/>
              <p:cNvSpPr>
                <a:spLocks noChangeArrowheads="1"/>
              </p:cNvSpPr>
              <p:nvPr/>
            </p:nvSpPr>
            <p:spPr bwMode="auto">
              <a:xfrm>
                <a:off x="3861" y="239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5" name="Oval 5750"/>
              <p:cNvSpPr>
                <a:spLocks noChangeArrowheads="1"/>
              </p:cNvSpPr>
              <p:nvPr/>
            </p:nvSpPr>
            <p:spPr bwMode="auto">
              <a:xfrm>
                <a:off x="3119" y="264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6" name="Oval 5751"/>
              <p:cNvSpPr>
                <a:spLocks noChangeArrowheads="1"/>
              </p:cNvSpPr>
              <p:nvPr/>
            </p:nvSpPr>
            <p:spPr bwMode="auto">
              <a:xfrm>
                <a:off x="3119" y="264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7" name="Oval 5752"/>
              <p:cNvSpPr>
                <a:spLocks noChangeArrowheads="1"/>
              </p:cNvSpPr>
              <p:nvPr/>
            </p:nvSpPr>
            <p:spPr bwMode="auto">
              <a:xfrm>
                <a:off x="4276" y="296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8" name="Oval 5753"/>
              <p:cNvSpPr>
                <a:spLocks noChangeArrowheads="1"/>
              </p:cNvSpPr>
              <p:nvPr/>
            </p:nvSpPr>
            <p:spPr bwMode="auto">
              <a:xfrm>
                <a:off x="4276" y="296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9" name="Oval 5754"/>
              <p:cNvSpPr>
                <a:spLocks noChangeArrowheads="1"/>
              </p:cNvSpPr>
              <p:nvPr/>
            </p:nvSpPr>
            <p:spPr bwMode="auto">
              <a:xfrm>
                <a:off x="4275" y="293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0" name="Oval 5755"/>
              <p:cNvSpPr>
                <a:spLocks noChangeArrowheads="1"/>
              </p:cNvSpPr>
              <p:nvPr/>
            </p:nvSpPr>
            <p:spPr bwMode="auto">
              <a:xfrm>
                <a:off x="4275" y="293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1" name="Oval 5756"/>
              <p:cNvSpPr>
                <a:spLocks noChangeArrowheads="1"/>
              </p:cNvSpPr>
              <p:nvPr/>
            </p:nvSpPr>
            <p:spPr bwMode="auto">
              <a:xfrm>
                <a:off x="3913" y="244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2" name="Oval 5757"/>
              <p:cNvSpPr>
                <a:spLocks noChangeArrowheads="1"/>
              </p:cNvSpPr>
              <p:nvPr/>
            </p:nvSpPr>
            <p:spPr bwMode="auto">
              <a:xfrm>
                <a:off x="3913" y="244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3" name="Oval 5758"/>
              <p:cNvSpPr>
                <a:spLocks noChangeArrowheads="1"/>
              </p:cNvSpPr>
              <p:nvPr/>
            </p:nvSpPr>
            <p:spPr bwMode="auto">
              <a:xfrm>
                <a:off x="3151" y="297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4" name="Oval 5759"/>
              <p:cNvSpPr>
                <a:spLocks noChangeArrowheads="1"/>
              </p:cNvSpPr>
              <p:nvPr/>
            </p:nvSpPr>
            <p:spPr bwMode="auto">
              <a:xfrm>
                <a:off x="3151" y="297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5" name="Oval 5760"/>
              <p:cNvSpPr>
                <a:spLocks noChangeArrowheads="1"/>
              </p:cNvSpPr>
              <p:nvPr/>
            </p:nvSpPr>
            <p:spPr bwMode="auto">
              <a:xfrm>
                <a:off x="2907" y="294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6" name="Oval 5761"/>
              <p:cNvSpPr>
                <a:spLocks noChangeArrowheads="1"/>
              </p:cNvSpPr>
              <p:nvPr/>
            </p:nvSpPr>
            <p:spPr bwMode="auto">
              <a:xfrm>
                <a:off x="2907" y="294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7" name="Oval 5762"/>
              <p:cNvSpPr>
                <a:spLocks noChangeArrowheads="1"/>
              </p:cNvSpPr>
              <p:nvPr/>
            </p:nvSpPr>
            <p:spPr bwMode="auto">
              <a:xfrm>
                <a:off x="3351" y="338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8" name="Oval 5763"/>
              <p:cNvSpPr>
                <a:spLocks noChangeArrowheads="1"/>
              </p:cNvSpPr>
              <p:nvPr/>
            </p:nvSpPr>
            <p:spPr bwMode="auto">
              <a:xfrm>
                <a:off x="3351" y="338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9" name="Oval 5764"/>
              <p:cNvSpPr>
                <a:spLocks noChangeArrowheads="1"/>
              </p:cNvSpPr>
              <p:nvPr/>
            </p:nvSpPr>
            <p:spPr bwMode="auto">
              <a:xfrm>
                <a:off x="4319" y="293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0" name="Oval 5765"/>
              <p:cNvSpPr>
                <a:spLocks noChangeArrowheads="1"/>
              </p:cNvSpPr>
              <p:nvPr/>
            </p:nvSpPr>
            <p:spPr bwMode="auto">
              <a:xfrm>
                <a:off x="4319" y="293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1" name="Oval 5766"/>
              <p:cNvSpPr>
                <a:spLocks noChangeArrowheads="1"/>
              </p:cNvSpPr>
              <p:nvPr/>
            </p:nvSpPr>
            <p:spPr bwMode="auto">
              <a:xfrm>
                <a:off x="3096" y="316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2" name="Oval 5767"/>
              <p:cNvSpPr>
                <a:spLocks noChangeArrowheads="1"/>
              </p:cNvSpPr>
              <p:nvPr/>
            </p:nvSpPr>
            <p:spPr bwMode="auto">
              <a:xfrm>
                <a:off x="3096" y="31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3" name="Oval 5768"/>
              <p:cNvSpPr>
                <a:spLocks noChangeArrowheads="1"/>
              </p:cNvSpPr>
              <p:nvPr/>
            </p:nvSpPr>
            <p:spPr bwMode="auto">
              <a:xfrm>
                <a:off x="3815" y="323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4" name="Oval 5769"/>
              <p:cNvSpPr>
                <a:spLocks noChangeArrowheads="1"/>
              </p:cNvSpPr>
              <p:nvPr/>
            </p:nvSpPr>
            <p:spPr bwMode="auto">
              <a:xfrm>
                <a:off x="3815" y="323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5" name="Oval 5770"/>
              <p:cNvSpPr>
                <a:spLocks noChangeArrowheads="1"/>
              </p:cNvSpPr>
              <p:nvPr/>
            </p:nvSpPr>
            <p:spPr bwMode="auto">
              <a:xfrm>
                <a:off x="3592" y="311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6" name="Oval 5771"/>
              <p:cNvSpPr>
                <a:spLocks noChangeArrowheads="1"/>
              </p:cNvSpPr>
              <p:nvPr/>
            </p:nvSpPr>
            <p:spPr bwMode="auto">
              <a:xfrm>
                <a:off x="3592" y="311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7" name="Oval 5772"/>
              <p:cNvSpPr>
                <a:spLocks noChangeArrowheads="1"/>
              </p:cNvSpPr>
              <p:nvPr/>
            </p:nvSpPr>
            <p:spPr bwMode="auto">
              <a:xfrm>
                <a:off x="2982" y="308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8" name="Oval 5773"/>
              <p:cNvSpPr>
                <a:spLocks noChangeArrowheads="1"/>
              </p:cNvSpPr>
              <p:nvPr/>
            </p:nvSpPr>
            <p:spPr bwMode="auto">
              <a:xfrm>
                <a:off x="2982" y="308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9" name="Oval 5774"/>
              <p:cNvSpPr>
                <a:spLocks noChangeArrowheads="1"/>
              </p:cNvSpPr>
              <p:nvPr/>
            </p:nvSpPr>
            <p:spPr bwMode="auto">
              <a:xfrm>
                <a:off x="3147" y="378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0" name="Oval 5775"/>
              <p:cNvSpPr>
                <a:spLocks noChangeArrowheads="1"/>
              </p:cNvSpPr>
              <p:nvPr/>
            </p:nvSpPr>
            <p:spPr bwMode="auto">
              <a:xfrm>
                <a:off x="3147" y="378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1" name="Oval 5776"/>
              <p:cNvSpPr>
                <a:spLocks noChangeArrowheads="1"/>
              </p:cNvSpPr>
              <p:nvPr/>
            </p:nvSpPr>
            <p:spPr bwMode="auto">
              <a:xfrm>
                <a:off x="4432" y="283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2" name="Oval 5777"/>
              <p:cNvSpPr>
                <a:spLocks noChangeArrowheads="1"/>
              </p:cNvSpPr>
              <p:nvPr/>
            </p:nvSpPr>
            <p:spPr bwMode="auto">
              <a:xfrm>
                <a:off x="4432" y="283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3" name="Oval 5778"/>
              <p:cNvSpPr>
                <a:spLocks noChangeArrowheads="1"/>
              </p:cNvSpPr>
              <p:nvPr/>
            </p:nvSpPr>
            <p:spPr bwMode="auto">
              <a:xfrm>
                <a:off x="3234" y="262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4" name="Oval 5779"/>
              <p:cNvSpPr>
                <a:spLocks noChangeArrowheads="1"/>
              </p:cNvSpPr>
              <p:nvPr/>
            </p:nvSpPr>
            <p:spPr bwMode="auto">
              <a:xfrm>
                <a:off x="3234" y="262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5" name="Oval 5780"/>
              <p:cNvSpPr>
                <a:spLocks noChangeArrowheads="1"/>
              </p:cNvSpPr>
              <p:nvPr/>
            </p:nvSpPr>
            <p:spPr bwMode="auto">
              <a:xfrm>
                <a:off x="3435" y="330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6" name="Oval 5781"/>
              <p:cNvSpPr>
                <a:spLocks noChangeArrowheads="1"/>
              </p:cNvSpPr>
              <p:nvPr/>
            </p:nvSpPr>
            <p:spPr bwMode="auto">
              <a:xfrm>
                <a:off x="3435" y="330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7" name="Oval 5782"/>
              <p:cNvSpPr>
                <a:spLocks noChangeArrowheads="1"/>
              </p:cNvSpPr>
              <p:nvPr/>
            </p:nvSpPr>
            <p:spPr bwMode="auto">
              <a:xfrm>
                <a:off x="3122" y="2641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8" name="Oval 5783"/>
              <p:cNvSpPr>
                <a:spLocks noChangeArrowheads="1"/>
              </p:cNvSpPr>
              <p:nvPr/>
            </p:nvSpPr>
            <p:spPr bwMode="auto">
              <a:xfrm>
                <a:off x="3122" y="264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9" name="Oval 5784"/>
              <p:cNvSpPr>
                <a:spLocks noChangeArrowheads="1"/>
              </p:cNvSpPr>
              <p:nvPr/>
            </p:nvSpPr>
            <p:spPr bwMode="auto">
              <a:xfrm>
                <a:off x="3084" y="207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0" name="Oval 5785"/>
              <p:cNvSpPr>
                <a:spLocks noChangeArrowheads="1"/>
              </p:cNvSpPr>
              <p:nvPr/>
            </p:nvSpPr>
            <p:spPr bwMode="auto">
              <a:xfrm>
                <a:off x="3084" y="207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1" name="Oval 5786"/>
              <p:cNvSpPr>
                <a:spLocks noChangeArrowheads="1"/>
              </p:cNvSpPr>
              <p:nvPr/>
            </p:nvSpPr>
            <p:spPr bwMode="auto">
              <a:xfrm>
                <a:off x="3224" y="267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2" name="Oval 5787"/>
              <p:cNvSpPr>
                <a:spLocks noChangeArrowheads="1"/>
              </p:cNvSpPr>
              <p:nvPr/>
            </p:nvSpPr>
            <p:spPr bwMode="auto">
              <a:xfrm>
                <a:off x="3224" y="267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3" name="Oval 5788"/>
              <p:cNvSpPr>
                <a:spLocks noChangeArrowheads="1"/>
              </p:cNvSpPr>
              <p:nvPr/>
            </p:nvSpPr>
            <p:spPr bwMode="auto">
              <a:xfrm>
                <a:off x="4122" y="299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4" name="Oval 5789"/>
              <p:cNvSpPr>
                <a:spLocks noChangeArrowheads="1"/>
              </p:cNvSpPr>
              <p:nvPr/>
            </p:nvSpPr>
            <p:spPr bwMode="auto">
              <a:xfrm>
                <a:off x="4122" y="299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5" name="Oval 5790"/>
              <p:cNvSpPr>
                <a:spLocks noChangeArrowheads="1"/>
              </p:cNvSpPr>
              <p:nvPr/>
            </p:nvSpPr>
            <p:spPr bwMode="auto">
              <a:xfrm>
                <a:off x="3972" y="254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6" name="Oval 5791"/>
              <p:cNvSpPr>
                <a:spLocks noChangeArrowheads="1"/>
              </p:cNvSpPr>
              <p:nvPr/>
            </p:nvSpPr>
            <p:spPr bwMode="auto">
              <a:xfrm>
                <a:off x="3972" y="254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7" name="Oval 5792"/>
              <p:cNvSpPr>
                <a:spLocks noChangeArrowheads="1"/>
              </p:cNvSpPr>
              <p:nvPr/>
            </p:nvSpPr>
            <p:spPr bwMode="auto">
              <a:xfrm>
                <a:off x="3963" y="269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8" name="Oval 5793"/>
              <p:cNvSpPr>
                <a:spLocks noChangeArrowheads="1"/>
              </p:cNvSpPr>
              <p:nvPr/>
            </p:nvSpPr>
            <p:spPr bwMode="auto">
              <a:xfrm>
                <a:off x="3963" y="269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9" name="Oval 5794"/>
              <p:cNvSpPr>
                <a:spLocks noChangeArrowheads="1"/>
              </p:cNvSpPr>
              <p:nvPr/>
            </p:nvSpPr>
            <p:spPr bwMode="auto">
              <a:xfrm>
                <a:off x="4212" y="294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0" name="Oval 5795"/>
              <p:cNvSpPr>
                <a:spLocks noChangeArrowheads="1"/>
              </p:cNvSpPr>
              <p:nvPr/>
            </p:nvSpPr>
            <p:spPr bwMode="auto">
              <a:xfrm>
                <a:off x="4212" y="294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1" name="Oval 5796"/>
              <p:cNvSpPr>
                <a:spLocks noChangeArrowheads="1"/>
              </p:cNvSpPr>
              <p:nvPr/>
            </p:nvSpPr>
            <p:spPr bwMode="auto">
              <a:xfrm>
                <a:off x="4006" y="254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2" name="Oval 5797"/>
              <p:cNvSpPr>
                <a:spLocks noChangeArrowheads="1"/>
              </p:cNvSpPr>
              <p:nvPr/>
            </p:nvSpPr>
            <p:spPr bwMode="auto">
              <a:xfrm>
                <a:off x="4006" y="254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3" name="Oval 5798"/>
              <p:cNvSpPr>
                <a:spLocks noChangeArrowheads="1"/>
              </p:cNvSpPr>
              <p:nvPr/>
            </p:nvSpPr>
            <p:spPr bwMode="auto">
              <a:xfrm>
                <a:off x="4278" y="300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4" name="Oval 5799"/>
              <p:cNvSpPr>
                <a:spLocks noChangeArrowheads="1"/>
              </p:cNvSpPr>
              <p:nvPr/>
            </p:nvSpPr>
            <p:spPr bwMode="auto">
              <a:xfrm>
                <a:off x="4278" y="300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5" name="Oval 5800"/>
              <p:cNvSpPr>
                <a:spLocks noChangeArrowheads="1"/>
              </p:cNvSpPr>
              <p:nvPr/>
            </p:nvSpPr>
            <p:spPr bwMode="auto">
              <a:xfrm>
                <a:off x="2883" y="239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6" name="Oval 5801"/>
              <p:cNvSpPr>
                <a:spLocks noChangeArrowheads="1"/>
              </p:cNvSpPr>
              <p:nvPr/>
            </p:nvSpPr>
            <p:spPr bwMode="auto">
              <a:xfrm>
                <a:off x="2883" y="239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7" name="Oval 5802"/>
              <p:cNvSpPr>
                <a:spLocks noChangeArrowheads="1"/>
              </p:cNvSpPr>
              <p:nvPr/>
            </p:nvSpPr>
            <p:spPr bwMode="auto">
              <a:xfrm>
                <a:off x="3198" y="327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8" name="Oval 5803"/>
              <p:cNvSpPr>
                <a:spLocks noChangeArrowheads="1"/>
              </p:cNvSpPr>
              <p:nvPr/>
            </p:nvSpPr>
            <p:spPr bwMode="auto">
              <a:xfrm>
                <a:off x="3198" y="327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9" name="Oval 5804"/>
              <p:cNvSpPr>
                <a:spLocks noChangeArrowheads="1"/>
              </p:cNvSpPr>
              <p:nvPr/>
            </p:nvSpPr>
            <p:spPr bwMode="auto">
              <a:xfrm>
                <a:off x="3992" y="311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0" name="Oval 5805"/>
              <p:cNvSpPr>
                <a:spLocks noChangeArrowheads="1"/>
              </p:cNvSpPr>
              <p:nvPr/>
            </p:nvSpPr>
            <p:spPr bwMode="auto">
              <a:xfrm>
                <a:off x="3991" y="311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1" name="Oval 5806"/>
              <p:cNvSpPr>
                <a:spLocks noChangeArrowheads="1"/>
              </p:cNvSpPr>
              <p:nvPr/>
            </p:nvSpPr>
            <p:spPr bwMode="auto">
              <a:xfrm>
                <a:off x="3704" y="301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2" name="Oval 5807"/>
              <p:cNvSpPr>
                <a:spLocks noChangeArrowheads="1"/>
              </p:cNvSpPr>
              <p:nvPr/>
            </p:nvSpPr>
            <p:spPr bwMode="auto">
              <a:xfrm>
                <a:off x="3704" y="301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3" name="Oval 5808"/>
              <p:cNvSpPr>
                <a:spLocks noChangeArrowheads="1"/>
              </p:cNvSpPr>
              <p:nvPr/>
            </p:nvSpPr>
            <p:spPr bwMode="auto">
              <a:xfrm>
                <a:off x="4303" y="280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4" name="Oval 5809"/>
              <p:cNvSpPr>
                <a:spLocks noChangeArrowheads="1"/>
              </p:cNvSpPr>
              <p:nvPr/>
            </p:nvSpPr>
            <p:spPr bwMode="auto">
              <a:xfrm>
                <a:off x="4303" y="280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5" name="Oval 5810"/>
              <p:cNvSpPr>
                <a:spLocks noChangeArrowheads="1"/>
              </p:cNvSpPr>
              <p:nvPr/>
            </p:nvSpPr>
            <p:spPr bwMode="auto">
              <a:xfrm>
                <a:off x="4203" y="26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6" name="Oval 5811"/>
              <p:cNvSpPr>
                <a:spLocks noChangeArrowheads="1"/>
              </p:cNvSpPr>
              <p:nvPr/>
            </p:nvSpPr>
            <p:spPr bwMode="auto">
              <a:xfrm>
                <a:off x="4203" y="26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7" name="Oval 5812"/>
              <p:cNvSpPr>
                <a:spLocks noChangeArrowheads="1"/>
              </p:cNvSpPr>
              <p:nvPr/>
            </p:nvSpPr>
            <p:spPr bwMode="auto">
              <a:xfrm>
                <a:off x="3932" y="241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8" name="Oval 5813"/>
              <p:cNvSpPr>
                <a:spLocks noChangeArrowheads="1"/>
              </p:cNvSpPr>
              <p:nvPr/>
            </p:nvSpPr>
            <p:spPr bwMode="auto">
              <a:xfrm>
                <a:off x="3932" y="241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9" name="Oval 5814"/>
              <p:cNvSpPr>
                <a:spLocks noChangeArrowheads="1"/>
              </p:cNvSpPr>
              <p:nvPr/>
            </p:nvSpPr>
            <p:spPr bwMode="auto">
              <a:xfrm>
                <a:off x="4315" y="277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0" name="Oval 5815"/>
              <p:cNvSpPr>
                <a:spLocks noChangeArrowheads="1"/>
              </p:cNvSpPr>
              <p:nvPr/>
            </p:nvSpPr>
            <p:spPr bwMode="auto">
              <a:xfrm>
                <a:off x="4315" y="277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1" name="Oval 5816"/>
              <p:cNvSpPr>
                <a:spLocks noChangeArrowheads="1"/>
              </p:cNvSpPr>
              <p:nvPr/>
            </p:nvSpPr>
            <p:spPr bwMode="auto">
              <a:xfrm>
                <a:off x="3934" y="344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2" name="Oval 5817"/>
              <p:cNvSpPr>
                <a:spLocks noChangeArrowheads="1"/>
              </p:cNvSpPr>
              <p:nvPr/>
            </p:nvSpPr>
            <p:spPr bwMode="auto">
              <a:xfrm>
                <a:off x="3934" y="344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3" name="Oval 5818"/>
              <p:cNvSpPr>
                <a:spLocks noChangeArrowheads="1"/>
              </p:cNvSpPr>
              <p:nvPr/>
            </p:nvSpPr>
            <p:spPr bwMode="auto">
              <a:xfrm>
                <a:off x="3799" y="318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4" name="Oval 5819"/>
              <p:cNvSpPr>
                <a:spLocks noChangeArrowheads="1"/>
              </p:cNvSpPr>
              <p:nvPr/>
            </p:nvSpPr>
            <p:spPr bwMode="auto">
              <a:xfrm>
                <a:off x="3799" y="318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5" name="Oval 5820"/>
              <p:cNvSpPr>
                <a:spLocks noChangeArrowheads="1"/>
              </p:cNvSpPr>
              <p:nvPr/>
            </p:nvSpPr>
            <p:spPr bwMode="auto">
              <a:xfrm>
                <a:off x="4304" y="281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6" name="Oval 5821"/>
              <p:cNvSpPr>
                <a:spLocks noChangeArrowheads="1"/>
              </p:cNvSpPr>
              <p:nvPr/>
            </p:nvSpPr>
            <p:spPr bwMode="auto">
              <a:xfrm>
                <a:off x="4304" y="281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7" name="Oval 5822"/>
              <p:cNvSpPr>
                <a:spLocks noChangeArrowheads="1"/>
              </p:cNvSpPr>
              <p:nvPr/>
            </p:nvSpPr>
            <p:spPr bwMode="auto">
              <a:xfrm>
                <a:off x="3210" y="374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8" name="Oval 5823"/>
              <p:cNvSpPr>
                <a:spLocks noChangeArrowheads="1"/>
              </p:cNvSpPr>
              <p:nvPr/>
            </p:nvSpPr>
            <p:spPr bwMode="auto">
              <a:xfrm>
                <a:off x="3210" y="374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9" name="Oval 5824"/>
              <p:cNvSpPr>
                <a:spLocks noChangeArrowheads="1"/>
              </p:cNvSpPr>
              <p:nvPr/>
            </p:nvSpPr>
            <p:spPr bwMode="auto">
              <a:xfrm>
                <a:off x="4000" y="315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0" name="Oval 5825"/>
              <p:cNvSpPr>
                <a:spLocks noChangeArrowheads="1"/>
              </p:cNvSpPr>
              <p:nvPr/>
            </p:nvSpPr>
            <p:spPr bwMode="auto">
              <a:xfrm>
                <a:off x="4000" y="315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1" name="Oval 5826"/>
              <p:cNvSpPr>
                <a:spLocks noChangeArrowheads="1"/>
              </p:cNvSpPr>
              <p:nvPr/>
            </p:nvSpPr>
            <p:spPr bwMode="auto">
              <a:xfrm>
                <a:off x="4277" y="295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2" name="Oval 5827"/>
              <p:cNvSpPr>
                <a:spLocks noChangeArrowheads="1"/>
              </p:cNvSpPr>
              <p:nvPr/>
            </p:nvSpPr>
            <p:spPr bwMode="auto">
              <a:xfrm>
                <a:off x="4277" y="295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3" name="Oval 5828"/>
              <p:cNvSpPr>
                <a:spLocks noChangeArrowheads="1"/>
              </p:cNvSpPr>
              <p:nvPr/>
            </p:nvSpPr>
            <p:spPr bwMode="auto">
              <a:xfrm>
                <a:off x="3382" y="300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4" name="Oval 5829"/>
              <p:cNvSpPr>
                <a:spLocks noChangeArrowheads="1"/>
              </p:cNvSpPr>
              <p:nvPr/>
            </p:nvSpPr>
            <p:spPr bwMode="auto">
              <a:xfrm>
                <a:off x="3382" y="300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5" name="Oval 5830"/>
              <p:cNvSpPr>
                <a:spLocks noChangeArrowheads="1"/>
              </p:cNvSpPr>
              <p:nvPr/>
            </p:nvSpPr>
            <p:spPr bwMode="auto">
              <a:xfrm>
                <a:off x="3163" y="26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6" name="Oval 5831"/>
              <p:cNvSpPr>
                <a:spLocks noChangeArrowheads="1"/>
              </p:cNvSpPr>
              <p:nvPr/>
            </p:nvSpPr>
            <p:spPr bwMode="auto">
              <a:xfrm>
                <a:off x="3163" y="261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7" name="Oval 5832"/>
              <p:cNvSpPr>
                <a:spLocks noChangeArrowheads="1"/>
              </p:cNvSpPr>
              <p:nvPr/>
            </p:nvSpPr>
            <p:spPr bwMode="auto">
              <a:xfrm>
                <a:off x="3089" y="212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28" name="Group 6034"/>
            <p:cNvGrpSpPr>
              <a:grpSpLocks/>
            </p:cNvGrpSpPr>
            <p:nvPr/>
          </p:nvGrpSpPr>
          <p:grpSpPr bwMode="auto">
            <a:xfrm>
              <a:off x="2901" y="2015"/>
              <a:ext cx="1600" cy="1846"/>
              <a:chOff x="2901" y="2015"/>
              <a:chExt cx="1600" cy="1846"/>
            </a:xfrm>
            <a:grpFill/>
          </p:grpSpPr>
          <p:sp>
            <p:nvSpPr>
              <p:cNvPr id="3898" name="Oval 5834"/>
              <p:cNvSpPr>
                <a:spLocks noChangeArrowheads="1"/>
              </p:cNvSpPr>
              <p:nvPr/>
            </p:nvSpPr>
            <p:spPr bwMode="auto">
              <a:xfrm>
                <a:off x="3089" y="212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9" name="Oval 5835"/>
              <p:cNvSpPr>
                <a:spLocks noChangeArrowheads="1"/>
              </p:cNvSpPr>
              <p:nvPr/>
            </p:nvSpPr>
            <p:spPr bwMode="auto">
              <a:xfrm>
                <a:off x="3260" y="368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0" name="Oval 5836"/>
              <p:cNvSpPr>
                <a:spLocks noChangeArrowheads="1"/>
              </p:cNvSpPr>
              <p:nvPr/>
            </p:nvSpPr>
            <p:spPr bwMode="auto">
              <a:xfrm>
                <a:off x="3260" y="368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1" name="Oval 5837"/>
              <p:cNvSpPr>
                <a:spLocks noChangeArrowheads="1"/>
              </p:cNvSpPr>
              <p:nvPr/>
            </p:nvSpPr>
            <p:spPr bwMode="auto">
              <a:xfrm>
                <a:off x="4288" y="280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2" name="Oval 5838"/>
              <p:cNvSpPr>
                <a:spLocks noChangeArrowheads="1"/>
              </p:cNvSpPr>
              <p:nvPr/>
            </p:nvSpPr>
            <p:spPr bwMode="auto">
              <a:xfrm>
                <a:off x="4288" y="280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3" name="Oval 5839"/>
              <p:cNvSpPr>
                <a:spLocks noChangeArrowheads="1"/>
              </p:cNvSpPr>
              <p:nvPr/>
            </p:nvSpPr>
            <p:spPr bwMode="auto">
              <a:xfrm>
                <a:off x="3337" y="321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4" name="Oval 5840"/>
              <p:cNvSpPr>
                <a:spLocks noChangeArrowheads="1"/>
              </p:cNvSpPr>
              <p:nvPr/>
            </p:nvSpPr>
            <p:spPr bwMode="auto">
              <a:xfrm>
                <a:off x="3337" y="321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5" name="Oval 5841"/>
              <p:cNvSpPr>
                <a:spLocks noChangeArrowheads="1"/>
              </p:cNvSpPr>
              <p:nvPr/>
            </p:nvSpPr>
            <p:spPr bwMode="auto">
              <a:xfrm>
                <a:off x="3133" y="29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6" name="Oval 5842"/>
              <p:cNvSpPr>
                <a:spLocks noChangeArrowheads="1"/>
              </p:cNvSpPr>
              <p:nvPr/>
            </p:nvSpPr>
            <p:spPr bwMode="auto">
              <a:xfrm>
                <a:off x="3133" y="29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7" name="Oval 5843"/>
              <p:cNvSpPr>
                <a:spLocks noChangeArrowheads="1"/>
              </p:cNvSpPr>
              <p:nvPr/>
            </p:nvSpPr>
            <p:spPr bwMode="auto">
              <a:xfrm>
                <a:off x="2994" y="210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8" name="Oval 5844"/>
              <p:cNvSpPr>
                <a:spLocks noChangeArrowheads="1"/>
              </p:cNvSpPr>
              <p:nvPr/>
            </p:nvSpPr>
            <p:spPr bwMode="auto">
              <a:xfrm>
                <a:off x="2994" y="210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9" name="Oval 5845"/>
              <p:cNvSpPr>
                <a:spLocks noChangeArrowheads="1"/>
              </p:cNvSpPr>
              <p:nvPr/>
            </p:nvSpPr>
            <p:spPr bwMode="auto">
              <a:xfrm>
                <a:off x="4010" y="312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0" name="Oval 5846"/>
              <p:cNvSpPr>
                <a:spLocks noChangeArrowheads="1"/>
              </p:cNvSpPr>
              <p:nvPr/>
            </p:nvSpPr>
            <p:spPr bwMode="auto">
              <a:xfrm>
                <a:off x="4010" y="312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1" name="Oval 5847"/>
              <p:cNvSpPr>
                <a:spLocks noChangeArrowheads="1"/>
              </p:cNvSpPr>
              <p:nvPr/>
            </p:nvSpPr>
            <p:spPr bwMode="auto">
              <a:xfrm>
                <a:off x="3077" y="212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2" name="Oval 5848"/>
              <p:cNvSpPr>
                <a:spLocks noChangeArrowheads="1"/>
              </p:cNvSpPr>
              <p:nvPr/>
            </p:nvSpPr>
            <p:spPr bwMode="auto">
              <a:xfrm>
                <a:off x="3077" y="212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3" name="Oval 5849"/>
              <p:cNvSpPr>
                <a:spLocks noChangeArrowheads="1"/>
              </p:cNvSpPr>
              <p:nvPr/>
            </p:nvSpPr>
            <p:spPr bwMode="auto">
              <a:xfrm>
                <a:off x="4450" y="285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4" name="Oval 5850"/>
              <p:cNvSpPr>
                <a:spLocks noChangeArrowheads="1"/>
              </p:cNvSpPr>
              <p:nvPr/>
            </p:nvSpPr>
            <p:spPr bwMode="auto">
              <a:xfrm>
                <a:off x="4450" y="285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5" name="Oval 5851"/>
              <p:cNvSpPr>
                <a:spLocks noChangeArrowheads="1"/>
              </p:cNvSpPr>
              <p:nvPr/>
            </p:nvSpPr>
            <p:spPr bwMode="auto">
              <a:xfrm>
                <a:off x="3983" y="341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6" name="Oval 5852"/>
              <p:cNvSpPr>
                <a:spLocks noChangeArrowheads="1"/>
              </p:cNvSpPr>
              <p:nvPr/>
            </p:nvSpPr>
            <p:spPr bwMode="auto">
              <a:xfrm>
                <a:off x="3983" y="341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7" name="Oval 5853"/>
              <p:cNvSpPr>
                <a:spLocks noChangeArrowheads="1"/>
              </p:cNvSpPr>
              <p:nvPr/>
            </p:nvSpPr>
            <p:spPr bwMode="auto">
              <a:xfrm>
                <a:off x="3113" y="268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8" name="Oval 5854"/>
              <p:cNvSpPr>
                <a:spLocks noChangeArrowheads="1"/>
              </p:cNvSpPr>
              <p:nvPr/>
            </p:nvSpPr>
            <p:spPr bwMode="auto">
              <a:xfrm>
                <a:off x="3113" y="268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9" name="Oval 5855"/>
              <p:cNvSpPr>
                <a:spLocks noChangeArrowheads="1"/>
              </p:cNvSpPr>
              <p:nvPr/>
            </p:nvSpPr>
            <p:spPr bwMode="auto">
              <a:xfrm>
                <a:off x="3944" y="239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0" name="Oval 5856"/>
              <p:cNvSpPr>
                <a:spLocks noChangeArrowheads="1"/>
              </p:cNvSpPr>
              <p:nvPr/>
            </p:nvSpPr>
            <p:spPr bwMode="auto">
              <a:xfrm>
                <a:off x="3944" y="239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1" name="Oval 5857"/>
              <p:cNvSpPr>
                <a:spLocks noChangeArrowheads="1"/>
              </p:cNvSpPr>
              <p:nvPr/>
            </p:nvSpPr>
            <p:spPr bwMode="auto">
              <a:xfrm>
                <a:off x="4008" y="334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2" name="Oval 5858"/>
              <p:cNvSpPr>
                <a:spLocks noChangeArrowheads="1"/>
              </p:cNvSpPr>
              <p:nvPr/>
            </p:nvSpPr>
            <p:spPr bwMode="auto">
              <a:xfrm>
                <a:off x="4008" y="334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3" name="Oval 5859"/>
              <p:cNvSpPr>
                <a:spLocks noChangeArrowheads="1"/>
              </p:cNvSpPr>
              <p:nvPr/>
            </p:nvSpPr>
            <p:spPr bwMode="auto">
              <a:xfrm>
                <a:off x="3966" y="336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4" name="Oval 5860"/>
              <p:cNvSpPr>
                <a:spLocks noChangeArrowheads="1"/>
              </p:cNvSpPr>
              <p:nvPr/>
            </p:nvSpPr>
            <p:spPr bwMode="auto">
              <a:xfrm>
                <a:off x="3966" y="336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5" name="Oval 5861"/>
              <p:cNvSpPr>
                <a:spLocks noChangeArrowheads="1"/>
              </p:cNvSpPr>
              <p:nvPr/>
            </p:nvSpPr>
            <p:spPr bwMode="auto">
              <a:xfrm>
                <a:off x="3179" y="321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6" name="Oval 5862"/>
              <p:cNvSpPr>
                <a:spLocks noChangeArrowheads="1"/>
              </p:cNvSpPr>
              <p:nvPr/>
            </p:nvSpPr>
            <p:spPr bwMode="auto">
              <a:xfrm>
                <a:off x="3179" y="321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7" name="Oval 5863"/>
              <p:cNvSpPr>
                <a:spLocks noChangeArrowheads="1"/>
              </p:cNvSpPr>
              <p:nvPr/>
            </p:nvSpPr>
            <p:spPr bwMode="auto">
              <a:xfrm>
                <a:off x="4260" y="281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8" name="Oval 5864"/>
              <p:cNvSpPr>
                <a:spLocks noChangeArrowheads="1"/>
              </p:cNvSpPr>
              <p:nvPr/>
            </p:nvSpPr>
            <p:spPr bwMode="auto">
              <a:xfrm>
                <a:off x="4260" y="281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9" name="Oval 5865"/>
              <p:cNvSpPr>
                <a:spLocks noChangeArrowheads="1"/>
              </p:cNvSpPr>
              <p:nvPr/>
            </p:nvSpPr>
            <p:spPr bwMode="auto">
              <a:xfrm>
                <a:off x="4338" y="293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0" name="Oval 5866"/>
              <p:cNvSpPr>
                <a:spLocks noChangeArrowheads="1"/>
              </p:cNvSpPr>
              <p:nvPr/>
            </p:nvSpPr>
            <p:spPr bwMode="auto">
              <a:xfrm>
                <a:off x="4338" y="293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1" name="Oval 5867"/>
              <p:cNvSpPr>
                <a:spLocks noChangeArrowheads="1"/>
              </p:cNvSpPr>
              <p:nvPr/>
            </p:nvSpPr>
            <p:spPr bwMode="auto">
              <a:xfrm>
                <a:off x="3149" y="258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2" name="Oval 5868"/>
              <p:cNvSpPr>
                <a:spLocks noChangeArrowheads="1"/>
              </p:cNvSpPr>
              <p:nvPr/>
            </p:nvSpPr>
            <p:spPr bwMode="auto">
              <a:xfrm>
                <a:off x="3149" y="258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3" name="Oval 5869"/>
              <p:cNvSpPr>
                <a:spLocks noChangeArrowheads="1"/>
              </p:cNvSpPr>
              <p:nvPr/>
            </p:nvSpPr>
            <p:spPr bwMode="auto">
              <a:xfrm>
                <a:off x="4352" y="290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4" name="Oval 5870"/>
              <p:cNvSpPr>
                <a:spLocks noChangeArrowheads="1"/>
              </p:cNvSpPr>
              <p:nvPr/>
            </p:nvSpPr>
            <p:spPr bwMode="auto">
              <a:xfrm>
                <a:off x="4352" y="290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5" name="Oval 5871"/>
              <p:cNvSpPr>
                <a:spLocks noChangeArrowheads="1"/>
              </p:cNvSpPr>
              <p:nvPr/>
            </p:nvSpPr>
            <p:spPr bwMode="auto">
              <a:xfrm>
                <a:off x="3118" y="326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6" name="Oval 5872"/>
              <p:cNvSpPr>
                <a:spLocks noChangeArrowheads="1"/>
              </p:cNvSpPr>
              <p:nvPr/>
            </p:nvSpPr>
            <p:spPr bwMode="auto">
              <a:xfrm>
                <a:off x="3118" y="326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7" name="Oval 5873"/>
              <p:cNvSpPr>
                <a:spLocks noChangeArrowheads="1"/>
              </p:cNvSpPr>
              <p:nvPr/>
            </p:nvSpPr>
            <p:spPr bwMode="auto">
              <a:xfrm>
                <a:off x="4380" y="279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8" name="Oval 5874"/>
              <p:cNvSpPr>
                <a:spLocks noChangeArrowheads="1"/>
              </p:cNvSpPr>
              <p:nvPr/>
            </p:nvSpPr>
            <p:spPr bwMode="auto">
              <a:xfrm>
                <a:off x="4380" y="279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9" name="Oval 5875"/>
              <p:cNvSpPr>
                <a:spLocks noChangeArrowheads="1"/>
              </p:cNvSpPr>
              <p:nvPr/>
            </p:nvSpPr>
            <p:spPr bwMode="auto">
              <a:xfrm>
                <a:off x="3967" y="294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0" name="Oval 5876"/>
              <p:cNvSpPr>
                <a:spLocks noChangeArrowheads="1"/>
              </p:cNvSpPr>
              <p:nvPr/>
            </p:nvSpPr>
            <p:spPr bwMode="auto">
              <a:xfrm>
                <a:off x="3967" y="294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1" name="Oval 5877"/>
              <p:cNvSpPr>
                <a:spLocks noChangeArrowheads="1"/>
              </p:cNvSpPr>
              <p:nvPr/>
            </p:nvSpPr>
            <p:spPr bwMode="auto">
              <a:xfrm>
                <a:off x="4369" y="290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2" name="Oval 5878"/>
              <p:cNvSpPr>
                <a:spLocks noChangeArrowheads="1"/>
              </p:cNvSpPr>
              <p:nvPr/>
            </p:nvSpPr>
            <p:spPr bwMode="auto">
              <a:xfrm>
                <a:off x="4369" y="290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3" name="Oval 5879"/>
              <p:cNvSpPr>
                <a:spLocks noChangeArrowheads="1"/>
              </p:cNvSpPr>
              <p:nvPr/>
            </p:nvSpPr>
            <p:spPr bwMode="auto">
              <a:xfrm>
                <a:off x="4427" y="286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4" name="Oval 5880"/>
              <p:cNvSpPr>
                <a:spLocks noChangeArrowheads="1"/>
              </p:cNvSpPr>
              <p:nvPr/>
            </p:nvSpPr>
            <p:spPr bwMode="auto">
              <a:xfrm>
                <a:off x="4427" y="286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5" name="Oval 5881"/>
              <p:cNvSpPr>
                <a:spLocks noChangeArrowheads="1"/>
              </p:cNvSpPr>
              <p:nvPr/>
            </p:nvSpPr>
            <p:spPr bwMode="auto">
              <a:xfrm>
                <a:off x="3783" y="302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6" name="Oval 5882"/>
              <p:cNvSpPr>
                <a:spLocks noChangeArrowheads="1"/>
              </p:cNvSpPr>
              <p:nvPr/>
            </p:nvSpPr>
            <p:spPr bwMode="auto">
              <a:xfrm>
                <a:off x="3783" y="302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7" name="Oval 5883"/>
              <p:cNvSpPr>
                <a:spLocks noChangeArrowheads="1"/>
              </p:cNvSpPr>
              <p:nvPr/>
            </p:nvSpPr>
            <p:spPr bwMode="auto">
              <a:xfrm>
                <a:off x="3073" y="206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8" name="Oval 5884"/>
              <p:cNvSpPr>
                <a:spLocks noChangeArrowheads="1"/>
              </p:cNvSpPr>
              <p:nvPr/>
            </p:nvSpPr>
            <p:spPr bwMode="auto">
              <a:xfrm>
                <a:off x="3073" y="206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9" name="Oval 5885"/>
              <p:cNvSpPr>
                <a:spLocks noChangeArrowheads="1"/>
              </p:cNvSpPr>
              <p:nvPr/>
            </p:nvSpPr>
            <p:spPr bwMode="auto">
              <a:xfrm>
                <a:off x="3041" y="201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0" name="Oval 5886"/>
              <p:cNvSpPr>
                <a:spLocks noChangeArrowheads="1"/>
              </p:cNvSpPr>
              <p:nvPr/>
            </p:nvSpPr>
            <p:spPr bwMode="auto">
              <a:xfrm>
                <a:off x="3041" y="201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1" name="Oval 5887"/>
              <p:cNvSpPr>
                <a:spLocks noChangeArrowheads="1"/>
              </p:cNvSpPr>
              <p:nvPr/>
            </p:nvSpPr>
            <p:spPr bwMode="auto">
              <a:xfrm>
                <a:off x="3917" y="275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2" name="Oval 5888"/>
              <p:cNvSpPr>
                <a:spLocks noChangeArrowheads="1"/>
              </p:cNvSpPr>
              <p:nvPr/>
            </p:nvSpPr>
            <p:spPr bwMode="auto">
              <a:xfrm>
                <a:off x="3917" y="275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3" name="Oval 5889"/>
              <p:cNvSpPr>
                <a:spLocks noChangeArrowheads="1"/>
              </p:cNvSpPr>
              <p:nvPr/>
            </p:nvSpPr>
            <p:spPr bwMode="auto">
              <a:xfrm>
                <a:off x="3587" y="275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4" name="Oval 5890"/>
              <p:cNvSpPr>
                <a:spLocks noChangeArrowheads="1"/>
              </p:cNvSpPr>
              <p:nvPr/>
            </p:nvSpPr>
            <p:spPr bwMode="auto">
              <a:xfrm>
                <a:off x="3587" y="275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5" name="Oval 5891"/>
              <p:cNvSpPr>
                <a:spLocks noChangeArrowheads="1"/>
              </p:cNvSpPr>
              <p:nvPr/>
            </p:nvSpPr>
            <p:spPr bwMode="auto">
              <a:xfrm>
                <a:off x="3099" y="261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6" name="Oval 5892"/>
              <p:cNvSpPr>
                <a:spLocks noChangeArrowheads="1"/>
              </p:cNvSpPr>
              <p:nvPr/>
            </p:nvSpPr>
            <p:spPr bwMode="auto">
              <a:xfrm>
                <a:off x="3099" y="261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7" name="Oval 5893"/>
              <p:cNvSpPr>
                <a:spLocks noChangeArrowheads="1"/>
              </p:cNvSpPr>
              <p:nvPr/>
            </p:nvSpPr>
            <p:spPr bwMode="auto">
              <a:xfrm>
                <a:off x="3945" y="242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8" name="Oval 5894"/>
              <p:cNvSpPr>
                <a:spLocks noChangeArrowheads="1"/>
              </p:cNvSpPr>
              <p:nvPr/>
            </p:nvSpPr>
            <p:spPr bwMode="auto">
              <a:xfrm>
                <a:off x="3945" y="242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9" name="Oval 5895"/>
              <p:cNvSpPr>
                <a:spLocks noChangeArrowheads="1"/>
              </p:cNvSpPr>
              <p:nvPr/>
            </p:nvSpPr>
            <p:spPr bwMode="auto">
              <a:xfrm>
                <a:off x="3169" y="263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0" name="Oval 5896"/>
              <p:cNvSpPr>
                <a:spLocks noChangeArrowheads="1"/>
              </p:cNvSpPr>
              <p:nvPr/>
            </p:nvSpPr>
            <p:spPr bwMode="auto">
              <a:xfrm>
                <a:off x="3169" y="263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1" name="Oval 5897"/>
              <p:cNvSpPr>
                <a:spLocks noChangeArrowheads="1"/>
              </p:cNvSpPr>
              <p:nvPr/>
            </p:nvSpPr>
            <p:spPr bwMode="auto">
              <a:xfrm>
                <a:off x="2945" y="209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2" name="Oval 5898"/>
              <p:cNvSpPr>
                <a:spLocks noChangeArrowheads="1"/>
              </p:cNvSpPr>
              <p:nvPr/>
            </p:nvSpPr>
            <p:spPr bwMode="auto">
              <a:xfrm>
                <a:off x="2945" y="209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" name="Oval 5899"/>
              <p:cNvSpPr>
                <a:spLocks noChangeArrowheads="1"/>
              </p:cNvSpPr>
              <p:nvPr/>
            </p:nvSpPr>
            <p:spPr bwMode="auto">
              <a:xfrm>
                <a:off x="3244" y="263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4" name="Oval 5900"/>
              <p:cNvSpPr>
                <a:spLocks noChangeArrowheads="1"/>
              </p:cNvSpPr>
              <p:nvPr/>
            </p:nvSpPr>
            <p:spPr bwMode="auto">
              <a:xfrm>
                <a:off x="3244" y="263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5" name="Oval 5901"/>
              <p:cNvSpPr>
                <a:spLocks noChangeArrowheads="1"/>
              </p:cNvSpPr>
              <p:nvPr/>
            </p:nvSpPr>
            <p:spPr bwMode="auto">
              <a:xfrm>
                <a:off x="2958" y="2931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6" name="Oval 5902"/>
              <p:cNvSpPr>
                <a:spLocks noChangeArrowheads="1"/>
              </p:cNvSpPr>
              <p:nvPr/>
            </p:nvSpPr>
            <p:spPr bwMode="auto">
              <a:xfrm>
                <a:off x="2958" y="293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7" name="Oval 5903"/>
              <p:cNvSpPr>
                <a:spLocks noChangeArrowheads="1"/>
              </p:cNvSpPr>
              <p:nvPr/>
            </p:nvSpPr>
            <p:spPr bwMode="auto">
              <a:xfrm>
                <a:off x="3950" y="251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8" name="Oval 5904"/>
              <p:cNvSpPr>
                <a:spLocks noChangeArrowheads="1"/>
              </p:cNvSpPr>
              <p:nvPr/>
            </p:nvSpPr>
            <p:spPr bwMode="auto">
              <a:xfrm>
                <a:off x="3950" y="250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9" name="Oval 5905"/>
              <p:cNvSpPr>
                <a:spLocks noChangeArrowheads="1"/>
              </p:cNvSpPr>
              <p:nvPr/>
            </p:nvSpPr>
            <p:spPr bwMode="auto">
              <a:xfrm>
                <a:off x="2953" y="330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0" name="Oval 5906"/>
              <p:cNvSpPr>
                <a:spLocks noChangeArrowheads="1"/>
              </p:cNvSpPr>
              <p:nvPr/>
            </p:nvSpPr>
            <p:spPr bwMode="auto">
              <a:xfrm>
                <a:off x="2953" y="330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1" name="Oval 5907"/>
              <p:cNvSpPr>
                <a:spLocks noChangeArrowheads="1"/>
              </p:cNvSpPr>
              <p:nvPr/>
            </p:nvSpPr>
            <p:spPr bwMode="auto">
              <a:xfrm>
                <a:off x="3325" y="316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2" name="Oval 5908"/>
              <p:cNvSpPr>
                <a:spLocks noChangeArrowheads="1"/>
              </p:cNvSpPr>
              <p:nvPr/>
            </p:nvSpPr>
            <p:spPr bwMode="auto">
              <a:xfrm>
                <a:off x="3325" y="316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3" name="Oval 5909"/>
              <p:cNvSpPr>
                <a:spLocks noChangeArrowheads="1"/>
              </p:cNvSpPr>
              <p:nvPr/>
            </p:nvSpPr>
            <p:spPr bwMode="auto">
              <a:xfrm>
                <a:off x="3027" y="215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4" name="Oval 5910"/>
              <p:cNvSpPr>
                <a:spLocks noChangeArrowheads="1"/>
              </p:cNvSpPr>
              <p:nvPr/>
            </p:nvSpPr>
            <p:spPr bwMode="auto">
              <a:xfrm>
                <a:off x="3027" y="215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5" name="Oval 5911"/>
              <p:cNvSpPr>
                <a:spLocks noChangeArrowheads="1"/>
              </p:cNvSpPr>
              <p:nvPr/>
            </p:nvSpPr>
            <p:spPr bwMode="auto">
              <a:xfrm>
                <a:off x="3936" y="339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6" name="Oval 5912"/>
              <p:cNvSpPr>
                <a:spLocks noChangeArrowheads="1"/>
              </p:cNvSpPr>
              <p:nvPr/>
            </p:nvSpPr>
            <p:spPr bwMode="auto">
              <a:xfrm>
                <a:off x="3936" y="339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7" name="Oval 5913"/>
              <p:cNvSpPr>
                <a:spLocks noChangeArrowheads="1"/>
              </p:cNvSpPr>
              <p:nvPr/>
            </p:nvSpPr>
            <p:spPr bwMode="auto">
              <a:xfrm>
                <a:off x="4232" y="270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8" name="Oval 5914"/>
              <p:cNvSpPr>
                <a:spLocks noChangeArrowheads="1"/>
              </p:cNvSpPr>
              <p:nvPr/>
            </p:nvSpPr>
            <p:spPr bwMode="auto">
              <a:xfrm>
                <a:off x="4232" y="270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9" name="Oval 5915"/>
              <p:cNvSpPr>
                <a:spLocks noChangeArrowheads="1"/>
              </p:cNvSpPr>
              <p:nvPr/>
            </p:nvSpPr>
            <p:spPr bwMode="auto">
              <a:xfrm>
                <a:off x="3076" y="355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0" name="Oval 5916"/>
              <p:cNvSpPr>
                <a:spLocks noChangeArrowheads="1"/>
              </p:cNvSpPr>
              <p:nvPr/>
            </p:nvSpPr>
            <p:spPr bwMode="auto">
              <a:xfrm>
                <a:off x="3076" y="355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1" name="Oval 5917"/>
              <p:cNvSpPr>
                <a:spLocks noChangeArrowheads="1"/>
              </p:cNvSpPr>
              <p:nvPr/>
            </p:nvSpPr>
            <p:spPr bwMode="auto">
              <a:xfrm>
                <a:off x="3407" y="248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2" name="Oval 5918"/>
              <p:cNvSpPr>
                <a:spLocks noChangeArrowheads="1"/>
              </p:cNvSpPr>
              <p:nvPr/>
            </p:nvSpPr>
            <p:spPr bwMode="auto">
              <a:xfrm>
                <a:off x="3407" y="248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3" name="Oval 5919"/>
              <p:cNvSpPr>
                <a:spLocks noChangeArrowheads="1"/>
              </p:cNvSpPr>
              <p:nvPr/>
            </p:nvSpPr>
            <p:spPr bwMode="auto">
              <a:xfrm>
                <a:off x="4172" y="271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4" name="Oval 5920"/>
              <p:cNvSpPr>
                <a:spLocks noChangeArrowheads="1"/>
              </p:cNvSpPr>
              <p:nvPr/>
            </p:nvSpPr>
            <p:spPr bwMode="auto">
              <a:xfrm>
                <a:off x="4172" y="271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5" name="Oval 5921"/>
              <p:cNvSpPr>
                <a:spLocks noChangeArrowheads="1"/>
              </p:cNvSpPr>
              <p:nvPr/>
            </p:nvSpPr>
            <p:spPr bwMode="auto">
              <a:xfrm>
                <a:off x="3328" y="322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6" name="Oval 5922"/>
              <p:cNvSpPr>
                <a:spLocks noChangeArrowheads="1"/>
              </p:cNvSpPr>
              <p:nvPr/>
            </p:nvSpPr>
            <p:spPr bwMode="auto">
              <a:xfrm>
                <a:off x="3328" y="322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7" name="Oval 5923"/>
              <p:cNvSpPr>
                <a:spLocks noChangeArrowheads="1"/>
              </p:cNvSpPr>
              <p:nvPr/>
            </p:nvSpPr>
            <p:spPr bwMode="auto">
              <a:xfrm>
                <a:off x="3127" y="261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8" name="Oval 5924"/>
              <p:cNvSpPr>
                <a:spLocks noChangeArrowheads="1"/>
              </p:cNvSpPr>
              <p:nvPr/>
            </p:nvSpPr>
            <p:spPr bwMode="auto">
              <a:xfrm>
                <a:off x="3127" y="261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9" name="Oval 5925"/>
              <p:cNvSpPr>
                <a:spLocks noChangeArrowheads="1"/>
              </p:cNvSpPr>
              <p:nvPr/>
            </p:nvSpPr>
            <p:spPr bwMode="auto">
              <a:xfrm>
                <a:off x="3128" y="273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0" name="Oval 5926"/>
              <p:cNvSpPr>
                <a:spLocks noChangeArrowheads="1"/>
              </p:cNvSpPr>
              <p:nvPr/>
            </p:nvSpPr>
            <p:spPr bwMode="auto">
              <a:xfrm>
                <a:off x="3128" y="273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1" name="Oval 5927"/>
              <p:cNvSpPr>
                <a:spLocks noChangeArrowheads="1"/>
              </p:cNvSpPr>
              <p:nvPr/>
            </p:nvSpPr>
            <p:spPr bwMode="auto">
              <a:xfrm>
                <a:off x="3944" y="340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2" name="Oval 5928"/>
              <p:cNvSpPr>
                <a:spLocks noChangeArrowheads="1"/>
              </p:cNvSpPr>
              <p:nvPr/>
            </p:nvSpPr>
            <p:spPr bwMode="auto">
              <a:xfrm>
                <a:off x="3944" y="340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3" name="Oval 5929"/>
              <p:cNvSpPr>
                <a:spLocks noChangeArrowheads="1"/>
              </p:cNvSpPr>
              <p:nvPr/>
            </p:nvSpPr>
            <p:spPr bwMode="auto">
              <a:xfrm>
                <a:off x="3263" y="266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4" name="Oval 5930"/>
              <p:cNvSpPr>
                <a:spLocks noChangeArrowheads="1"/>
              </p:cNvSpPr>
              <p:nvPr/>
            </p:nvSpPr>
            <p:spPr bwMode="auto">
              <a:xfrm>
                <a:off x="3263" y="266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5" name="Oval 5931"/>
              <p:cNvSpPr>
                <a:spLocks noChangeArrowheads="1"/>
              </p:cNvSpPr>
              <p:nvPr/>
            </p:nvSpPr>
            <p:spPr bwMode="auto">
              <a:xfrm>
                <a:off x="3069" y="205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6" name="Oval 5932"/>
              <p:cNvSpPr>
                <a:spLocks noChangeArrowheads="1"/>
              </p:cNvSpPr>
              <p:nvPr/>
            </p:nvSpPr>
            <p:spPr bwMode="auto">
              <a:xfrm>
                <a:off x="3069" y="205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7" name="Oval 5933"/>
              <p:cNvSpPr>
                <a:spLocks noChangeArrowheads="1"/>
              </p:cNvSpPr>
              <p:nvPr/>
            </p:nvSpPr>
            <p:spPr bwMode="auto">
              <a:xfrm>
                <a:off x="3785" y="303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8" name="Oval 5934"/>
              <p:cNvSpPr>
                <a:spLocks noChangeArrowheads="1"/>
              </p:cNvSpPr>
              <p:nvPr/>
            </p:nvSpPr>
            <p:spPr bwMode="auto">
              <a:xfrm>
                <a:off x="3785" y="303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9" name="Oval 5935"/>
              <p:cNvSpPr>
                <a:spLocks noChangeArrowheads="1"/>
              </p:cNvSpPr>
              <p:nvPr/>
            </p:nvSpPr>
            <p:spPr bwMode="auto">
              <a:xfrm>
                <a:off x="3818" y="301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0" name="Oval 5936"/>
              <p:cNvSpPr>
                <a:spLocks noChangeArrowheads="1"/>
              </p:cNvSpPr>
              <p:nvPr/>
            </p:nvSpPr>
            <p:spPr bwMode="auto">
              <a:xfrm>
                <a:off x="3818" y="301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1" name="Oval 5937"/>
              <p:cNvSpPr>
                <a:spLocks noChangeArrowheads="1"/>
              </p:cNvSpPr>
              <p:nvPr/>
            </p:nvSpPr>
            <p:spPr bwMode="auto">
              <a:xfrm>
                <a:off x="2910" y="211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2" name="Oval 5938"/>
              <p:cNvSpPr>
                <a:spLocks noChangeArrowheads="1"/>
              </p:cNvSpPr>
              <p:nvPr/>
            </p:nvSpPr>
            <p:spPr bwMode="auto">
              <a:xfrm>
                <a:off x="2910" y="211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3" name="Oval 5939"/>
              <p:cNvSpPr>
                <a:spLocks noChangeArrowheads="1"/>
              </p:cNvSpPr>
              <p:nvPr/>
            </p:nvSpPr>
            <p:spPr bwMode="auto">
              <a:xfrm>
                <a:off x="4447" y="28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4" name="Oval 5940"/>
              <p:cNvSpPr>
                <a:spLocks noChangeArrowheads="1"/>
              </p:cNvSpPr>
              <p:nvPr/>
            </p:nvSpPr>
            <p:spPr bwMode="auto">
              <a:xfrm>
                <a:off x="4447" y="28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5" name="Oval 5941"/>
              <p:cNvSpPr>
                <a:spLocks noChangeArrowheads="1"/>
              </p:cNvSpPr>
              <p:nvPr/>
            </p:nvSpPr>
            <p:spPr bwMode="auto">
              <a:xfrm>
                <a:off x="3986" y="298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6" name="Oval 5942"/>
              <p:cNvSpPr>
                <a:spLocks noChangeArrowheads="1"/>
              </p:cNvSpPr>
              <p:nvPr/>
            </p:nvSpPr>
            <p:spPr bwMode="auto">
              <a:xfrm>
                <a:off x="3985" y="298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7" name="Oval 5943"/>
              <p:cNvSpPr>
                <a:spLocks noChangeArrowheads="1"/>
              </p:cNvSpPr>
              <p:nvPr/>
            </p:nvSpPr>
            <p:spPr bwMode="auto">
              <a:xfrm>
                <a:off x="3186" y="326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8" name="Oval 5944"/>
              <p:cNvSpPr>
                <a:spLocks noChangeArrowheads="1"/>
              </p:cNvSpPr>
              <p:nvPr/>
            </p:nvSpPr>
            <p:spPr bwMode="auto">
              <a:xfrm>
                <a:off x="3185" y="326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9" name="Oval 5945"/>
              <p:cNvSpPr>
                <a:spLocks noChangeArrowheads="1"/>
              </p:cNvSpPr>
              <p:nvPr/>
            </p:nvSpPr>
            <p:spPr bwMode="auto">
              <a:xfrm>
                <a:off x="3948" y="263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0" name="Oval 5946"/>
              <p:cNvSpPr>
                <a:spLocks noChangeArrowheads="1"/>
              </p:cNvSpPr>
              <p:nvPr/>
            </p:nvSpPr>
            <p:spPr bwMode="auto">
              <a:xfrm>
                <a:off x="3948" y="2633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1" name="Oval 5947"/>
              <p:cNvSpPr>
                <a:spLocks noChangeArrowheads="1"/>
              </p:cNvSpPr>
              <p:nvPr/>
            </p:nvSpPr>
            <p:spPr bwMode="auto">
              <a:xfrm>
                <a:off x="3216" y="372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2" name="Oval 5948"/>
              <p:cNvSpPr>
                <a:spLocks noChangeArrowheads="1"/>
              </p:cNvSpPr>
              <p:nvPr/>
            </p:nvSpPr>
            <p:spPr bwMode="auto">
              <a:xfrm>
                <a:off x="3216" y="372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3" name="Oval 5949"/>
              <p:cNvSpPr>
                <a:spLocks noChangeArrowheads="1"/>
              </p:cNvSpPr>
              <p:nvPr/>
            </p:nvSpPr>
            <p:spPr bwMode="auto">
              <a:xfrm>
                <a:off x="3018" y="207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4" name="Oval 5950"/>
              <p:cNvSpPr>
                <a:spLocks noChangeArrowheads="1"/>
              </p:cNvSpPr>
              <p:nvPr/>
            </p:nvSpPr>
            <p:spPr bwMode="auto">
              <a:xfrm>
                <a:off x="3018" y="207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5" name="Oval 5951"/>
              <p:cNvSpPr>
                <a:spLocks noChangeArrowheads="1"/>
              </p:cNvSpPr>
              <p:nvPr/>
            </p:nvSpPr>
            <p:spPr bwMode="auto">
              <a:xfrm>
                <a:off x="2971" y="299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6" name="Oval 5952"/>
              <p:cNvSpPr>
                <a:spLocks noChangeArrowheads="1"/>
              </p:cNvSpPr>
              <p:nvPr/>
            </p:nvSpPr>
            <p:spPr bwMode="auto">
              <a:xfrm>
                <a:off x="2971" y="299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7" name="Oval 5953"/>
              <p:cNvSpPr>
                <a:spLocks noChangeArrowheads="1"/>
              </p:cNvSpPr>
              <p:nvPr/>
            </p:nvSpPr>
            <p:spPr bwMode="auto">
              <a:xfrm>
                <a:off x="4008" y="275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8" name="Oval 5954"/>
              <p:cNvSpPr>
                <a:spLocks noChangeArrowheads="1"/>
              </p:cNvSpPr>
              <p:nvPr/>
            </p:nvSpPr>
            <p:spPr bwMode="auto">
              <a:xfrm>
                <a:off x="4008" y="275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9" name="Oval 5955"/>
              <p:cNvSpPr>
                <a:spLocks noChangeArrowheads="1"/>
              </p:cNvSpPr>
              <p:nvPr/>
            </p:nvSpPr>
            <p:spPr bwMode="auto">
              <a:xfrm>
                <a:off x="3075" y="347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0" name="Oval 5956"/>
              <p:cNvSpPr>
                <a:spLocks noChangeArrowheads="1"/>
              </p:cNvSpPr>
              <p:nvPr/>
            </p:nvSpPr>
            <p:spPr bwMode="auto">
              <a:xfrm>
                <a:off x="3075" y="347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1" name="Oval 5957"/>
              <p:cNvSpPr>
                <a:spLocks noChangeArrowheads="1"/>
              </p:cNvSpPr>
              <p:nvPr/>
            </p:nvSpPr>
            <p:spPr bwMode="auto">
              <a:xfrm>
                <a:off x="3080" y="381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2" name="Oval 5958"/>
              <p:cNvSpPr>
                <a:spLocks noChangeArrowheads="1"/>
              </p:cNvSpPr>
              <p:nvPr/>
            </p:nvSpPr>
            <p:spPr bwMode="auto">
              <a:xfrm>
                <a:off x="3080" y="381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3" name="Oval 5959"/>
              <p:cNvSpPr>
                <a:spLocks noChangeArrowheads="1"/>
              </p:cNvSpPr>
              <p:nvPr/>
            </p:nvSpPr>
            <p:spPr bwMode="auto">
              <a:xfrm>
                <a:off x="2976" y="221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4" name="Oval 5960"/>
              <p:cNvSpPr>
                <a:spLocks noChangeArrowheads="1"/>
              </p:cNvSpPr>
              <p:nvPr/>
            </p:nvSpPr>
            <p:spPr bwMode="auto">
              <a:xfrm>
                <a:off x="2976" y="221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5" name="Oval 5961"/>
              <p:cNvSpPr>
                <a:spLocks noChangeArrowheads="1"/>
              </p:cNvSpPr>
              <p:nvPr/>
            </p:nvSpPr>
            <p:spPr bwMode="auto">
              <a:xfrm>
                <a:off x="3200" y="37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6" name="Oval 5962"/>
              <p:cNvSpPr>
                <a:spLocks noChangeArrowheads="1"/>
              </p:cNvSpPr>
              <p:nvPr/>
            </p:nvSpPr>
            <p:spPr bwMode="auto">
              <a:xfrm>
                <a:off x="3200" y="371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7" name="Oval 5963"/>
              <p:cNvSpPr>
                <a:spLocks noChangeArrowheads="1"/>
              </p:cNvSpPr>
              <p:nvPr/>
            </p:nvSpPr>
            <p:spPr bwMode="auto">
              <a:xfrm>
                <a:off x="4215" y="268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8" name="Oval 5964"/>
              <p:cNvSpPr>
                <a:spLocks noChangeArrowheads="1"/>
              </p:cNvSpPr>
              <p:nvPr/>
            </p:nvSpPr>
            <p:spPr bwMode="auto">
              <a:xfrm>
                <a:off x="4215" y="268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9" name="Oval 5965"/>
              <p:cNvSpPr>
                <a:spLocks noChangeArrowheads="1"/>
              </p:cNvSpPr>
              <p:nvPr/>
            </p:nvSpPr>
            <p:spPr bwMode="auto">
              <a:xfrm>
                <a:off x="3329" y="289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0" name="Oval 5966"/>
              <p:cNvSpPr>
                <a:spLocks noChangeArrowheads="1"/>
              </p:cNvSpPr>
              <p:nvPr/>
            </p:nvSpPr>
            <p:spPr bwMode="auto">
              <a:xfrm>
                <a:off x="3329" y="289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1" name="Oval 5967"/>
              <p:cNvSpPr>
                <a:spLocks noChangeArrowheads="1"/>
              </p:cNvSpPr>
              <p:nvPr/>
            </p:nvSpPr>
            <p:spPr bwMode="auto">
              <a:xfrm>
                <a:off x="3961" y="341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2" name="Oval 5968"/>
              <p:cNvSpPr>
                <a:spLocks noChangeArrowheads="1"/>
              </p:cNvSpPr>
              <p:nvPr/>
            </p:nvSpPr>
            <p:spPr bwMode="auto">
              <a:xfrm>
                <a:off x="3961" y="341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3" name="Oval 5969"/>
              <p:cNvSpPr>
                <a:spLocks noChangeArrowheads="1"/>
              </p:cNvSpPr>
              <p:nvPr/>
            </p:nvSpPr>
            <p:spPr bwMode="auto">
              <a:xfrm>
                <a:off x="3980" y="323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4" name="Oval 5970"/>
              <p:cNvSpPr>
                <a:spLocks noChangeArrowheads="1"/>
              </p:cNvSpPr>
              <p:nvPr/>
            </p:nvSpPr>
            <p:spPr bwMode="auto">
              <a:xfrm>
                <a:off x="3980" y="323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5" name="Oval 5971"/>
              <p:cNvSpPr>
                <a:spLocks noChangeArrowheads="1"/>
              </p:cNvSpPr>
              <p:nvPr/>
            </p:nvSpPr>
            <p:spPr bwMode="auto">
              <a:xfrm>
                <a:off x="3147" y="262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6" name="Oval 5972"/>
              <p:cNvSpPr>
                <a:spLocks noChangeArrowheads="1"/>
              </p:cNvSpPr>
              <p:nvPr/>
            </p:nvSpPr>
            <p:spPr bwMode="auto">
              <a:xfrm>
                <a:off x="3147" y="262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7" name="Oval 5973"/>
              <p:cNvSpPr>
                <a:spLocks noChangeArrowheads="1"/>
              </p:cNvSpPr>
              <p:nvPr/>
            </p:nvSpPr>
            <p:spPr bwMode="auto">
              <a:xfrm>
                <a:off x="3921" y="241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8" name="Oval 5974"/>
              <p:cNvSpPr>
                <a:spLocks noChangeArrowheads="1"/>
              </p:cNvSpPr>
              <p:nvPr/>
            </p:nvSpPr>
            <p:spPr bwMode="auto">
              <a:xfrm>
                <a:off x="3921" y="241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9" name="Oval 5975"/>
              <p:cNvSpPr>
                <a:spLocks noChangeArrowheads="1"/>
              </p:cNvSpPr>
              <p:nvPr/>
            </p:nvSpPr>
            <p:spPr bwMode="auto">
              <a:xfrm>
                <a:off x="2950" y="281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0" name="Oval 5976"/>
              <p:cNvSpPr>
                <a:spLocks noChangeArrowheads="1"/>
              </p:cNvSpPr>
              <p:nvPr/>
            </p:nvSpPr>
            <p:spPr bwMode="auto">
              <a:xfrm>
                <a:off x="2950" y="281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1" name="Oval 5977"/>
              <p:cNvSpPr>
                <a:spLocks noChangeArrowheads="1"/>
              </p:cNvSpPr>
              <p:nvPr/>
            </p:nvSpPr>
            <p:spPr bwMode="auto">
              <a:xfrm>
                <a:off x="2910" y="249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2" name="Oval 5978"/>
              <p:cNvSpPr>
                <a:spLocks noChangeArrowheads="1"/>
              </p:cNvSpPr>
              <p:nvPr/>
            </p:nvSpPr>
            <p:spPr bwMode="auto">
              <a:xfrm>
                <a:off x="2910" y="249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3" name="Oval 5979"/>
              <p:cNvSpPr>
                <a:spLocks noChangeArrowheads="1"/>
              </p:cNvSpPr>
              <p:nvPr/>
            </p:nvSpPr>
            <p:spPr bwMode="auto">
              <a:xfrm>
                <a:off x="3907" y="239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4" name="Oval 5980"/>
              <p:cNvSpPr>
                <a:spLocks noChangeArrowheads="1"/>
              </p:cNvSpPr>
              <p:nvPr/>
            </p:nvSpPr>
            <p:spPr bwMode="auto">
              <a:xfrm>
                <a:off x="3907" y="239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5" name="Oval 5981"/>
              <p:cNvSpPr>
                <a:spLocks noChangeArrowheads="1"/>
              </p:cNvSpPr>
              <p:nvPr/>
            </p:nvSpPr>
            <p:spPr bwMode="auto">
              <a:xfrm>
                <a:off x="3276" y="274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6" name="Oval 5982"/>
              <p:cNvSpPr>
                <a:spLocks noChangeArrowheads="1"/>
              </p:cNvSpPr>
              <p:nvPr/>
            </p:nvSpPr>
            <p:spPr bwMode="auto">
              <a:xfrm>
                <a:off x="3276" y="274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7" name="Oval 5983"/>
              <p:cNvSpPr>
                <a:spLocks noChangeArrowheads="1"/>
              </p:cNvSpPr>
              <p:nvPr/>
            </p:nvSpPr>
            <p:spPr bwMode="auto">
              <a:xfrm>
                <a:off x="3022" y="328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8" name="Oval 5984"/>
              <p:cNvSpPr>
                <a:spLocks noChangeArrowheads="1"/>
              </p:cNvSpPr>
              <p:nvPr/>
            </p:nvSpPr>
            <p:spPr bwMode="auto">
              <a:xfrm>
                <a:off x="3022" y="328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9" name="Oval 5985"/>
              <p:cNvSpPr>
                <a:spLocks noChangeArrowheads="1"/>
              </p:cNvSpPr>
              <p:nvPr/>
            </p:nvSpPr>
            <p:spPr bwMode="auto">
              <a:xfrm>
                <a:off x="3338" y="295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0" name="Oval 5986"/>
              <p:cNvSpPr>
                <a:spLocks noChangeArrowheads="1"/>
              </p:cNvSpPr>
              <p:nvPr/>
            </p:nvSpPr>
            <p:spPr bwMode="auto">
              <a:xfrm>
                <a:off x="3338" y="295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1" name="Oval 5987"/>
              <p:cNvSpPr>
                <a:spLocks noChangeArrowheads="1"/>
              </p:cNvSpPr>
              <p:nvPr/>
            </p:nvSpPr>
            <p:spPr bwMode="auto">
              <a:xfrm>
                <a:off x="4324" y="277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2" name="Oval 5988"/>
              <p:cNvSpPr>
                <a:spLocks noChangeArrowheads="1"/>
              </p:cNvSpPr>
              <p:nvPr/>
            </p:nvSpPr>
            <p:spPr bwMode="auto">
              <a:xfrm>
                <a:off x="4324" y="277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3" name="Oval 5989"/>
              <p:cNvSpPr>
                <a:spLocks noChangeArrowheads="1"/>
              </p:cNvSpPr>
              <p:nvPr/>
            </p:nvSpPr>
            <p:spPr bwMode="auto">
              <a:xfrm>
                <a:off x="3267" y="235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4" name="Oval 5990"/>
              <p:cNvSpPr>
                <a:spLocks noChangeArrowheads="1"/>
              </p:cNvSpPr>
              <p:nvPr/>
            </p:nvSpPr>
            <p:spPr bwMode="auto">
              <a:xfrm>
                <a:off x="3267" y="235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5" name="Oval 5991"/>
              <p:cNvSpPr>
                <a:spLocks noChangeArrowheads="1"/>
              </p:cNvSpPr>
              <p:nvPr/>
            </p:nvSpPr>
            <p:spPr bwMode="auto">
              <a:xfrm>
                <a:off x="4211" y="26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6" name="Oval 5992"/>
              <p:cNvSpPr>
                <a:spLocks noChangeArrowheads="1"/>
              </p:cNvSpPr>
              <p:nvPr/>
            </p:nvSpPr>
            <p:spPr bwMode="auto">
              <a:xfrm>
                <a:off x="4211" y="26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7" name="Oval 5993"/>
              <p:cNvSpPr>
                <a:spLocks noChangeArrowheads="1"/>
              </p:cNvSpPr>
              <p:nvPr/>
            </p:nvSpPr>
            <p:spPr bwMode="auto">
              <a:xfrm>
                <a:off x="3308" y="289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8" name="Oval 5994"/>
              <p:cNvSpPr>
                <a:spLocks noChangeArrowheads="1"/>
              </p:cNvSpPr>
              <p:nvPr/>
            </p:nvSpPr>
            <p:spPr bwMode="auto">
              <a:xfrm>
                <a:off x="3308" y="289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9" name="Oval 5995"/>
              <p:cNvSpPr>
                <a:spLocks noChangeArrowheads="1"/>
              </p:cNvSpPr>
              <p:nvPr/>
            </p:nvSpPr>
            <p:spPr bwMode="auto">
              <a:xfrm>
                <a:off x="4290" y="285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0" name="Oval 5996"/>
              <p:cNvSpPr>
                <a:spLocks noChangeArrowheads="1"/>
              </p:cNvSpPr>
              <p:nvPr/>
            </p:nvSpPr>
            <p:spPr bwMode="auto">
              <a:xfrm>
                <a:off x="4290" y="285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1" name="Oval 5997"/>
              <p:cNvSpPr>
                <a:spLocks noChangeArrowheads="1"/>
              </p:cNvSpPr>
              <p:nvPr/>
            </p:nvSpPr>
            <p:spPr bwMode="auto">
              <a:xfrm>
                <a:off x="2901" y="218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2" name="Oval 5998"/>
              <p:cNvSpPr>
                <a:spLocks noChangeArrowheads="1"/>
              </p:cNvSpPr>
              <p:nvPr/>
            </p:nvSpPr>
            <p:spPr bwMode="auto">
              <a:xfrm>
                <a:off x="2901" y="218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3" name="Oval 5999"/>
              <p:cNvSpPr>
                <a:spLocks noChangeArrowheads="1"/>
              </p:cNvSpPr>
              <p:nvPr/>
            </p:nvSpPr>
            <p:spPr bwMode="auto">
              <a:xfrm>
                <a:off x="3186" y="303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4" name="Oval 6000"/>
              <p:cNvSpPr>
                <a:spLocks noChangeArrowheads="1"/>
              </p:cNvSpPr>
              <p:nvPr/>
            </p:nvSpPr>
            <p:spPr bwMode="auto">
              <a:xfrm>
                <a:off x="3186" y="303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5" name="Oval 6001"/>
              <p:cNvSpPr>
                <a:spLocks noChangeArrowheads="1"/>
              </p:cNvSpPr>
              <p:nvPr/>
            </p:nvSpPr>
            <p:spPr bwMode="auto">
              <a:xfrm>
                <a:off x="4221" y="306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6" name="Oval 6002"/>
              <p:cNvSpPr>
                <a:spLocks noChangeArrowheads="1"/>
              </p:cNvSpPr>
              <p:nvPr/>
            </p:nvSpPr>
            <p:spPr bwMode="auto">
              <a:xfrm>
                <a:off x="4221" y="306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7" name="Oval 6003"/>
              <p:cNvSpPr>
                <a:spLocks noChangeArrowheads="1"/>
              </p:cNvSpPr>
              <p:nvPr/>
            </p:nvSpPr>
            <p:spPr bwMode="auto">
              <a:xfrm>
                <a:off x="4306" y="284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8" name="Oval 6004"/>
              <p:cNvSpPr>
                <a:spLocks noChangeArrowheads="1"/>
              </p:cNvSpPr>
              <p:nvPr/>
            </p:nvSpPr>
            <p:spPr bwMode="auto">
              <a:xfrm>
                <a:off x="4306" y="284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9" name="Oval 6005"/>
              <p:cNvSpPr>
                <a:spLocks noChangeArrowheads="1"/>
              </p:cNvSpPr>
              <p:nvPr/>
            </p:nvSpPr>
            <p:spPr bwMode="auto">
              <a:xfrm>
                <a:off x="4274" y="284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0" name="Oval 6006"/>
              <p:cNvSpPr>
                <a:spLocks noChangeArrowheads="1"/>
              </p:cNvSpPr>
              <p:nvPr/>
            </p:nvSpPr>
            <p:spPr bwMode="auto">
              <a:xfrm>
                <a:off x="4274" y="284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1" name="Oval 6007"/>
              <p:cNvSpPr>
                <a:spLocks noChangeArrowheads="1"/>
              </p:cNvSpPr>
              <p:nvPr/>
            </p:nvSpPr>
            <p:spPr bwMode="auto">
              <a:xfrm>
                <a:off x="3041" y="210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2" name="Oval 6008"/>
              <p:cNvSpPr>
                <a:spLocks noChangeArrowheads="1"/>
              </p:cNvSpPr>
              <p:nvPr/>
            </p:nvSpPr>
            <p:spPr bwMode="auto">
              <a:xfrm>
                <a:off x="3040" y="2101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3" name="Oval 6009"/>
              <p:cNvSpPr>
                <a:spLocks noChangeArrowheads="1"/>
              </p:cNvSpPr>
              <p:nvPr/>
            </p:nvSpPr>
            <p:spPr bwMode="auto">
              <a:xfrm>
                <a:off x="3141" y="273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4" name="Oval 6010"/>
              <p:cNvSpPr>
                <a:spLocks noChangeArrowheads="1"/>
              </p:cNvSpPr>
              <p:nvPr/>
            </p:nvSpPr>
            <p:spPr bwMode="auto">
              <a:xfrm>
                <a:off x="3141" y="273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5" name="Oval 6011"/>
              <p:cNvSpPr>
                <a:spLocks noChangeArrowheads="1"/>
              </p:cNvSpPr>
              <p:nvPr/>
            </p:nvSpPr>
            <p:spPr bwMode="auto">
              <a:xfrm>
                <a:off x="4172" y="261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6" name="Oval 6012"/>
              <p:cNvSpPr>
                <a:spLocks noChangeArrowheads="1"/>
              </p:cNvSpPr>
              <p:nvPr/>
            </p:nvSpPr>
            <p:spPr bwMode="auto">
              <a:xfrm>
                <a:off x="4172" y="261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7" name="Oval 6013"/>
              <p:cNvSpPr>
                <a:spLocks noChangeArrowheads="1"/>
              </p:cNvSpPr>
              <p:nvPr/>
            </p:nvSpPr>
            <p:spPr bwMode="auto">
              <a:xfrm>
                <a:off x="3363" y="331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8" name="Oval 6014"/>
              <p:cNvSpPr>
                <a:spLocks noChangeArrowheads="1"/>
              </p:cNvSpPr>
              <p:nvPr/>
            </p:nvSpPr>
            <p:spPr bwMode="auto">
              <a:xfrm>
                <a:off x="3363" y="331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9" name="Oval 6015"/>
              <p:cNvSpPr>
                <a:spLocks noChangeArrowheads="1"/>
              </p:cNvSpPr>
              <p:nvPr/>
            </p:nvSpPr>
            <p:spPr bwMode="auto">
              <a:xfrm>
                <a:off x="3037" y="329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0" name="Oval 6016"/>
              <p:cNvSpPr>
                <a:spLocks noChangeArrowheads="1"/>
              </p:cNvSpPr>
              <p:nvPr/>
            </p:nvSpPr>
            <p:spPr bwMode="auto">
              <a:xfrm>
                <a:off x="3037" y="329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1" name="Oval 6017"/>
              <p:cNvSpPr>
                <a:spLocks noChangeArrowheads="1"/>
              </p:cNvSpPr>
              <p:nvPr/>
            </p:nvSpPr>
            <p:spPr bwMode="auto">
              <a:xfrm>
                <a:off x="3910" y="332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2" name="Oval 6018"/>
              <p:cNvSpPr>
                <a:spLocks noChangeArrowheads="1"/>
              </p:cNvSpPr>
              <p:nvPr/>
            </p:nvSpPr>
            <p:spPr bwMode="auto">
              <a:xfrm>
                <a:off x="3910" y="332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3" name="Oval 6019"/>
              <p:cNvSpPr>
                <a:spLocks noChangeArrowheads="1"/>
              </p:cNvSpPr>
              <p:nvPr/>
            </p:nvSpPr>
            <p:spPr bwMode="auto">
              <a:xfrm>
                <a:off x="3118" y="309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4" name="Oval 6020"/>
              <p:cNvSpPr>
                <a:spLocks noChangeArrowheads="1"/>
              </p:cNvSpPr>
              <p:nvPr/>
            </p:nvSpPr>
            <p:spPr bwMode="auto">
              <a:xfrm>
                <a:off x="3118" y="309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5" name="Oval 6021"/>
              <p:cNvSpPr>
                <a:spLocks noChangeArrowheads="1"/>
              </p:cNvSpPr>
              <p:nvPr/>
            </p:nvSpPr>
            <p:spPr bwMode="auto">
              <a:xfrm>
                <a:off x="3965" y="340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6" name="Oval 6022"/>
              <p:cNvSpPr>
                <a:spLocks noChangeArrowheads="1"/>
              </p:cNvSpPr>
              <p:nvPr/>
            </p:nvSpPr>
            <p:spPr bwMode="auto">
              <a:xfrm>
                <a:off x="3965" y="340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7" name="Oval 6023"/>
              <p:cNvSpPr>
                <a:spLocks noChangeArrowheads="1"/>
              </p:cNvSpPr>
              <p:nvPr/>
            </p:nvSpPr>
            <p:spPr bwMode="auto">
              <a:xfrm>
                <a:off x="4330" y="29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8" name="Oval 6024"/>
              <p:cNvSpPr>
                <a:spLocks noChangeArrowheads="1"/>
              </p:cNvSpPr>
              <p:nvPr/>
            </p:nvSpPr>
            <p:spPr bwMode="auto">
              <a:xfrm>
                <a:off x="4330" y="29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9" name="Oval 6025"/>
              <p:cNvSpPr>
                <a:spLocks noChangeArrowheads="1"/>
              </p:cNvSpPr>
              <p:nvPr/>
            </p:nvSpPr>
            <p:spPr bwMode="auto">
              <a:xfrm>
                <a:off x="3926" y="246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0" name="Oval 6026"/>
              <p:cNvSpPr>
                <a:spLocks noChangeArrowheads="1"/>
              </p:cNvSpPr>
              <p:nvPr/>
            </p:nvSpPr>
            <p:spPr bwMode="auto">
              <a:xfrm>
                <a:off x="3926" y="246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1" name="Oval 6027"/>
              <p:cNvSpPr>
                <a:spLocks noChangeArrowheads="1"/>
              </p:cNvSpPr>
              <p:nvPr/>
            </p:nvSpPr>
            <p:spPr bwMode="auto">
              <a:xfrm>
                <a:off x="3083" y="20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2" name="Oval 6028"/>
              <p:cNvSpPr>
                <a:spLocks noChangeArrowheads="1"/>
              </p:cNvSpPr>
              <p:nvPr/>
            </p:nvSpPr>
            <p:spPr bwMode="auto">
              <a:xfrm>
                <a:off x="3083" y="206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3" name="Oval 6029"/>
              <p:cNvSpPr>
                <a:spLocks noChangeArrowheads="1"/>
              </p:cNvSpPr>
              <p:nvPr/>
            </p:nvSpPr>
            <p:spPr bwMode="auto">
              <a:xfrm>
                <a:off x="3274" y="296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4" name="Oval 6030"/>
              <p:cNvSpPr>
                <a:spLocks noChangeArrowheads="1"/>
              </p:cNvSpPr>
              <p:nvPr/>
            </p:nvSpPr>
            <p:spPr bwMode="auto">
              <a:xfrm>
                <a:off x="3274" y="296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5" name="Oval 6031"/>
              <p:cNvSpPr>
                <a:spLocks noChangeArrowheads="1"/>
              </p:cNvSpPr>
              <p:nvPr/>
            </p:nvSpPr>
            <p:spPr bwMode="auto">
              <a:xfrm>
                <a:off x="2909" y="226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6" name="Oval 6032"/>
              <p:cNvSpPr>
                <a:spLocks noChangeArrowheads="1"/>
              </p:cNvSpPr>
              <p:nvPr/>
            </p:nvSpPr>
            <p:spPr bwMode="auto">
              <a:xfrm>
                <a:off x="2909" y="226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7" name="Oval 6033"/>
              <p:cNvSpPr>
                <a:spLocks noChangeArrowheads="1"/>
              </p:cNvSpPr>
              <p:nvPr/>
            </p:nvSpPr>
            <p:spPr bwMode="auto">
              <a:xfrm>
                <a:off x="4405" y="282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29" name="Group 6235"/>
            <p:cNvGrpSpPr>
              <a:grpSpLocks/>
            </p:cNvGrpSpPr>
            <p:nvPr/>
          </p:nvGrpSpPr>
          <p:grpSpPr bwMode="auto">
            <a:xfrm>
              <a:off x="2889" y="2027"/>
              <a:ext cx="1582" cy="1815"/>
              <a:chOff x="2889" y="2027"/>
              <a:chExt cx="1582" cy="1815"/>
            </a:xfrm>
            <a:grpFill/>
          </p:grpSpPr>
          <p:sp>
            <p:nvSpPr>
              <p:cNvPr id="3698" name="Oval 6035"/>
              <p:cNvSpPr>
                <a:spLocks noChangeArrowheads="1"/>
              </p:cNvSpPr>
              <p:nvPr/>
            </p:nvSpPr>
            <p:spPr bwMode="auto">
              <a:xfrm>
                <a:off x="4405" y="282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9" name="Oval 6036"/>
              <p:cNvSpPr>
                <a:spLocks noChangeArrowheads="1"/>
              </p:cNvSpPr>
              <p:nvPr/>
            </p:nvSpPr>
            <p:spPr bwMode="auto">
              <a:xfrm>
                <a:off x="3986" y="291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0" name="Oval 6037"/>
              <p:cNvSpPr>
                <a:spLocks noChangeArrowheads="1"/>
              </p:cNvSpPr>
              <p:nvPr/>
            </p:nvSpPr>
            <p:spPr bwMode="auto">
              <a:xfrm>
                <a:off x="3986" y="291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1" name="Oval 6038"/>
              <p:cNvSpPr>
                <a:spLocks noChangeArrowheads="1"/>
              </p:cNvSpPr>
              <p:nvPr/>
            </p:nvSpPr>
            <p:spPr bwMode="auto">
              <a:xfrm>
                <a:off x="4119" y="256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2" name="Oval 6039"/>
              <p:cNvSpPr>
                <a:spLocks noChangeArrowheads="1"/>
              </p:cNvSpPr>
              <p:nvPr/>
            </p:nvSpPr>
            <p:spPr bwMode="auto">
              <a:xfrm>
                <a:off x="4119" y="256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3" name="Oval 6040"/>
              <p:cNvSpPr>
                <a:spLocks noChangeArrowheads="1"/>
              </p:cNvSpPr>
              <p:nvPr/>
            </p:nvSpPr>
            <p:spPr bwMode="auto">
              <a:xfrm>
                <a:off x="3204" y="312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4" name="Oval 6041"/>
              <p:cNvSpPr>
                <a:spLocks noChangeArrowheads="1"/>
              </p:cNvSpPr>
              <p:nvPr/>
            </p:nvSpPr>
            <p:spPr bwMode="auto">
              <a:xfrm>
                <a:off x="3204" y="312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5" name="Oval 6042"/>
              <p:cNvSpPr>
                <a:spLocks noChangeArrowheads="1"/>
              </p:cNvSpPr>
              <p:nvPr/>
            </p:nvSpPr>
            <p:spPr bwMode="auto">
              <a:xfrm>
                <a:off x="4308" y="290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6" name="Oval 6043"/>
              <p:cNvSpPr>
                <a:spLocks noChangeArrowheads="1"/>
              </p:cNvSpPr>
              <p:nvPr/>
            </p:nvSpPr>
            <p:spPr bwMode="auto">
              <a:xfrm>
                <a:off x="4308" y="290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7" name="Oval 6044"/>
              <p:cNvSpPr>
                <a:spLocks noChangeArrowheads="1"/>
              </p:cNvSpPr>
              <p:nvPr/>
            </p:nvSpPr>
            <p:spPr bwMode="auto">
              <a:xfrm>
                <a:off x="3168" y="3200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8" name="Oval 6045"/>
              <p:cNvSpPr>
                <a:spLocks noChangeArrowheads="1"/>
              </p:cNvSpPr>
              <p:nvPr/>
            </p:nvSpPr>
            <p:spPr bwMode="auto">
              <a:xfrm>
                <a:off x="3168" y="3200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9" name="Oval 6046"/>
              <p:cNvSpPr>
                <a:spLocks noChangeArrowheads="1"/>
              </p:cNvSpPr>
              <p:nvPr/>
            </p:nvSpPr>
            <p:spPr bwMode="auto">
              <a:xfrm>
                <a:off x="3245" y="368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0" name="Oval 6047"/>
              <p:cNvSpPr>
                <a:spLocks noChangeArrowheads="1"/>
              </p:cNvSpPr>
              <p:nvPr/>
            </p:nvSpPr>
            <p:spPr bwMode="auto">
              <a:xfrm>
                <a:off x="3245" y="368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1" name="Oval 6048"/>
              <p:cNvSpPr>
                <a:spLocks noChangeArrowheads="1"/>
              </p:cNvSpPr>
              <p:nvPr/>
            </p:nvSpPr>
            <p:spPr bwMode="auto">
              <a:xfrm>
                <a:off x="3274" y="221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2" name="Oval 6049"/>
              <p:cNvSpPr>
                <a:spLocks noChangeArrowheads="1"/>
              </p:cNvSpPr>
              <p:nvPr/>
            </p:nvSpPr>
            <p:spPr bwMode="auto">
              <a:xfrm>
                <a:off x="3274" y="221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3" name="Oval 6050"/>
              <p:cNvSpPr>
                <a:spLocks noChangeArrowheads="1"/>
              </p:cNvSpPr>
              <p:nvPr/>
            </p:nvSpPr>
            <p:spPr bwMode="auto">
              <a:xfrm>
                <a:off x="3737" y="29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4" name="Oval 6051"/>
              <p:cNvSpPr>
                <a:spLocks noChangeArrowheads="1"/>
              </p:cNvSpPr>
              <p:nvPr/>
            </p:nvSpPr>
            <p:spPr bwMode="auto">
              <a:xfrm>
                <a:off x="3737" y="29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5" name="Oval 6052"/>
              <p:cNvSpPr>
                <a:spLocks noChangeArrowheads="1"/>
              </p:cNvSpPr>
              <p:nvPr/>
            </p:nvSpPr>
            <p:spPr bwMode="auto">
              <a:xfrm>
                <a:off x="4334" y="292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6" name="Oval 6053"/>
              <p:cNvSpPr>
                <a:spLocks noChangeArrowheads="1"/>
              </p:cNvSpPr>
              <p:nvPr/>
            </p:nvSpPr>
            <p:spPr bwMode="auto">
              <a:xfrm>
                <a:off x="4334" y="292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7" name="Oval 6054"/>
              <p:cNvSpPr>
                <a:spLocks noChangeArrowheads="1"/>
              </p:cNvSpPr>
              <p:nvPr/>
            </p:nvSpPr>
            <p:spPr bwMode="auto">
              <a:xfrm>
                <a:off x="3141" y="27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8" name="Oval 6055"/>
              <p:cNvSpPr>
                <a:spLocks noChangeArrowheads="1"/>
              </p:cNvSpPr>
              <p:nvPr/>
            </p:nvSpPr>
            <p:spPr bwMode="auto">
              <a:xfrm>
                <a:off x="3141" y="27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9" name="Oval 6056"/>
              <p:cNvSpPr>
                <a:spLocks noChangeArrowheads="1"/>
              </p:cNvSpPr>
              <p:nvPr/>
            </p:nvSpPr>
            <p:spPr bwMode="auto">
              <a:xfrm>
                <a:off x="2945" y="285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0" name="Oval 6057"/>
              <p:cNvSpPr>
                <a:spLocks noChangeArrowheads="1"/>
              </p:cNvSpPr>
              <p:nvPr/>
            </p:nvSpPr>
            <p:spPr bwMode="auto">
              <a:xfrm>
                <a:off x="2945" y="285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1" name="Oval 6058"/>
              <p:cNvSpPr>
                <a:spLocks noChangeArrowheads="1"/>
              </p:cNvSpPr>
              <p:nvPr/>
            </p:nvSpPr>
            <p:spPr bwMode="auto">
              <a:xfrm>
                <a:off x="3947" y="342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2" name="Oval 6059"/>
              <p:cNvSpPr>
                <a:spLocks noChangeArrowheads="1"/>
              </p:cNvSpPr>
              <p:nvPr/>
            </p:nvSpPr>
            <p:spPr bwMode="auto">
              <a:xfrm>
                <a:off x="3947" y="342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3" name="Oval 6060"/>
              <p:cNvSpPr>
                <a:spLocks noChangeArrowheads="1"/>
              </p:cNvSpPr>
              <p:nvPr/>
            </p:nvSpPr>
            <p:spPr bwMode="auto">
              <a:xfrm>
                <a:off x="3188" y="330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4" name="Oval 6061"/>
              <p:cNvSpPr>
                <a:spLocks noChangeArrowheads="1"/>
              </p:cNvSpPr>
              <p:nvPr/>
            </p:nvSpPr>
            <p:spPr bwMode="auto">
              <a:xfrm>
                <a:off x="3188" y="330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5" name="Oval 6062"/>
              <p:cNvSpPr>
                <a:spLocks noChangeArrowheads="1"/>
              </p:cNvSpPr>
              <p:nvPr/>
            </p:nvSpPr>
            <p:spPr bwMode="auto">
              <a:xfrm>
                <a:off x="3173" y="323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6" name="Oval 6063"/>
              <p:cNvSpPr>
                <a:spLocks noChangeArrowheads="1"/>
              </p:cNvSpPr>
              <p:nvPr/>
            </p:nvSpPr>
            <p:spPr bwMode="auto">
              <a:xfrm>
                <a:off x="3173" y="323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7" name="Oval 6064"/>
              <p:cNvSpPr>
                <a:spLocks noChangeArrowheads="1"/>
              </p:cNvSpPr>
              <p:nvPr/>
            </p:nvSpPr>
            <p:spPr bwMode="auto">
              <a:xfrm>
                <a:off x="3132" y="286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8" name="Oval 6065"/>
              <p:cNvSpPr>
                <a:spLocks noChangeArrowheads="1"/>
              </p:cNvSpPr>
              <p:nvPr/>
            </p:nvSpPr>
            <p:spPr bwMode="auto">
              <a:xfrm>
                <a:off x="3132" y="286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9" name="Oval 6066"/>
              <p:cNvSpPr>
                <a:spLocks noChangeArrowheads="1"/>
              </p:cNvSpPr>
              <p:nvPr/>
            </p:nvSpPr>
            <p:spPr bwMode="auto">
              <a:xfrm>
                <a:off x="3921" y="317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0" name="Oval 6067"/>
              <p:cNvSpPr>
                <a:spLocks noChangeArrowheads="1"/>
              </p:cNvSpPr>
              <p:nvPr/>
            </p:nvSpPr>
            <p:spPr bwMode="auto">
              <a:xfrm>
                <a:off x="3921" y="317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1" name="Oval 6068"/>
              <p:cNvSpPr>
                <a:spLocks noChangeArrowheads="1"/>
              </p:cNvSpPr>
              <p:nvPr/>
            </p:nvSpPr>
            <p:spPr bwMode="auto">
              <a:xfrm>
                <a:off x="3188" y="325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2" name="Oval 6069"/>
              <p:cNvSpPr>
                <a:spLocks noChangeArrowheads="1"/>
              </p:cNvSpPr>
              <p:nvPr/>
            </p:nvSpPr>
            <p:spPr bwMode="auto">
              <a:xfrm>
                <a:off x="3188" y="325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3" name="Oval 6070"/>
              <p:cNvSpPr>
                <a:spLocks noChangeArrowheads="1"/>
              </p:cNvSpPr>
              <p:nvPr/>
            </p:nvSpPr>
            <p:spPr bwMode="auto">
              <a:xfrm>
                <a:off x="3937" y="242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4" name="Oval 6071"/>
              <p:cNvSpPr>
                <a:spLocks noChangeArrowheads="1"/>
              </p:cNvSpPr>
              <p:nvPr/>
            </p:nvSpPr>
            <p:spPr bwMode="auto">
              <a:xfrm>
                <a:off x="3937" y="242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5" name="Oval 6072"/>
              <p:cNvSpPr>
                <a:spLocks noChangeArrowheads="1"/>
              </p:cNvSpPr>
              <p:nvPr/>
            </p:nvSpPr>
            <p:spPr bwMode="auto">
              <a:xfrm>
                <a:off x="4247" y="281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6" name="Oval 6073"/>
              <p:cNvSpPr>
                <a:spLocks noChangeArrowheads="1"/>
              </p:cNvSpPr>
              <p:nvPr/>
            </p:nvSpPr>
            <p:spPr bwMode="auto">
              <a:xfrm>
                <a:off x="4247" y="281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7" name="Oval 6074"/>
              <p:cNvSpPr>
                <a:spLocks noChangeArrowheads="1"/>
              </p:cNvSpPr>
              <p:nvPr/>
            </p:nvSpPr>
            <p:spPr bwMode="auto">
              <a:xfrm>
                <a:off x="3114" y="207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8" name="Oval 6075"/>
              <p:cNvSpPr>
                <a:spLocks noChangeArrowheads="1"/>
              </p:cNvSpPr>
              <p:nvPr/>
            </p:nvSpPr>
            <p:spPr bwMode="auto">
              <a:xfrm>
                <a:off x="3114" y="207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9" name="Oval 6076"/>
              <p:cNvSpPr>
                <a:spLocks noChangeArrowheads="1"/>
              </p:cNvSpPr>
              <p:nvPr/>
            </p:nvSpPr>
            <p:spPr bwMode="auto">
              <a:xfrm>
                <a:off x="3970" y="283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0" name="Oval 6077"/>
              <p:cNvSpPr>
                <a:spLocks noChangeArrowheads="1"/>
              </p:cNvSpPr>
              <p:nvPr/>
            </p:nvSpPr>
            <p:spPr bwMode="auto">
              <a:xfrm>
                <a:off x="3970" y="28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1" name="Oval 6078"/>
              <p:cNvSpPr>
                <a:spLocks noChangeArrowheads="1"/>
              </p:cNvSpPr>
              <p:nvPr/>
            </p:nvSpPr>
            <p:spPr bwMode="auto">
              <a:xfrm>
                <a:off x="3241" y="345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2" name="Oval 6079"/>
              <p:cNvSpPr>
                <a:spLocks noChangeArrowheads="1"/>
              </p:cNvSpPr>
              <p:nvPr/>
            </p:nvSpPr>
            <p:spPr bwMode="auto">
              <a:xfrm>
                <a:off x="3241" y="345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3" name="Oval 6080"/>
              <p:cNvSpPr>
                <a:spLocks noChangeArrowheads="1"/>
              </p:cNvSpPr>
              <p:nvPr/>
            </p:nvSpPr>
            <p:spPr bwMode="auto">
              <a:xfrm>
                <a:off x="3077" y="346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4" name="Oval 6081"/>
              <p:cNvSpPr>
                <a:spLocks noChangeArrowheads="1"/>
              </p:cNvSpPr>
              <p:nvPr/>
            </p:nvSpPr>
            <p:spPr bwMode="auto">
              <a:xfrm>
                <a:off x="3077" y="346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5" name="Oval 6082"/>
              <p:cNvSpPr>
                <a:spLocks noChangeArrowheads="1"/>
              </p:cNvSpPr>
              <p:nvPr/>
            </p:nvSpPr>
            <p:spPr bwMode="auto">
              <a:xfrm>
                <a:off x="3325" y="329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6" name="Oval 6083"/>
              <p:cNvSpPr>
                <a:spLocks noChangeArrowheads="1"/>
              </p:cNvSpPr>
              <p:nvPr/>
            </p:nvSpPr>
            <p:spPr bwMode="auto">
              <a:xfrm>
                <a:off x="3325" y="329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7" name="Oval 6084"/>
              <p:cNvSpPr>
                <a:spLocks noChangeArrowheads="1"/>
              </p:cNvSpPr>
              <p:nvPr/>
            </p:nvSpPr>
            <p:spPr bwMode="auto">
              <a:xfrm>
                <a:off x="3941" y="255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8" name="Oval 6085"/>
              <p:cNvSpPr>
                <a:spLocks noChangeArrowheads="1"/>
              </p:cNvSpPr>
              <p:nvPr/>
            </p:nvSpPr>
            <p:spPr bwMode="auto">
              <a:xfrm>
                <a:off x="3941" y="255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9" name="Oval 6086"/>
              <p:cNvSpPr>
                <a:spLocks noChangeArrowheads="1"/>
              </p:cNvSpPr>
              <p:nvPr/>
            </p:nvSpPr>
            <p:spPr bwMode="auto">
              <a:xfrm>
                <a:off x="2889" y="255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0" name="Oval 6087"/>
              <p:cNvSpPr>
                <a:spLocks noChangeArrowheads="1"/>
              </p:cNvSpPr>
              <p:nvPr/>
            </p:nvSpPr>
            <p:spPr bwMode="auto">
              <a:xfrm>
                <a:off x="2889" y="255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1" name="Oval 6088"/>
              <p:cNvSpPr>
                <a:spLocks noChangeArrowheads="1"/>
              </p:cNvSpPr>
              <p:nvPr/>
            </p:nvSpPr>
            <p:spPr bwMode="auto">
              <a:xfrm>
                <a:off x="3238" y="371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2" name="Oval 6089"/>
              <p:cNvSpPr>
                <a:spLocks noChangeArrowheads="1"/>
              </p:cNvSpPr>
              <p:nvPr/>
            </p:nvSpPr>
            <p:spPr bwMode="auto">
              <a:xfrm>
                <a:off x="3238" y="371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3" name="Oval 6090"/>
              <p:cNvSpPr>
                <a:spLocks noChangeArrowheads="1"/>
              </p:cNvSpPr>
              <p:nvPr/>
            </p:nvSpPr>
            <p:spPr bwMode="auto">
              <a:xfrm>
                <a:off x="3520" y="308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4" name="Oval 6091"/>
              <p:cNvSpPr>
                <a:spLocks noChangeArrowheads="1"/>
              </p:cNvSpPr>
              <p:nvPr/>
            </p:nvSpPr>
            <p:spPr bwMode="auto">
              <a:xfrm>
                <a:off x="3520" y="308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5" name="Oval 6092"/>
              <p:cNvSpPr>
                <a:spLocks noChangeArrowheads="1"/>
              </p:cNvSpPr>
              <p:nvPr/>
            </p:nvSpPr>
            <p:spPr bwMode="auto">
              <a:xfrm>
                <a:off x="3820" y="310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6" name="Oval 6093"/>
              <p:cNvSpPr>
                <a:spLocks noChangeArrowheads="1"/>
              </p:cNvSpPr>
              <p:nvPr/>
            </p:nvSpPr>
            <p:spPr bwMode="auto">
              <a:xfrm>
                <a:off x="3820" y="310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7" name="Oval 6094"/>
              <p:cNvSpPr>
                <a:spLocks noChangeArrowheads="1"/>
              </p:cNvSpPr>
              <p:nvPr/>
            </p:nvSpPr>
            <p:spPr bwMode="auto">
              <a:xfrm>
                <a:off x="4020" y="33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8" name="Oval 6095"/>
              <p:cNvSpPr>
                <a:spLocks noChangeArrowheads="1"/>
              </p:cNvSpPr>
              <p:nvPr/>
            </p:nvSpPr>
            <p:spPr bwMode="auto">
              <a:xfrm>
                <a:off x="4020" y="331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9" name="Oval 6096"/>
              <p:cNvSpPr>
                <a:spLocks noChangeArrowheads="1"/>
              </p:cNvSpPr>
              <p:nvPr/>
            </p:nvSpPr>
            <p:spPr bwMode="auto">
              <a:xfrm>
                <a:off x="4002" y="336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0" name="Oval 6097"/>
              <p:cNvSpPr>
                <a:spLocks noChangeArrowheads="1"/>
              </p:cNvSpPr>
              <p:nvPr/>
            </p:nvSpPr>
            <p:spPr bwMode="auto">
              <a:xfrm>
                <a:off x="4002" y="336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1" name="Oval 6098"/>
              <p:cNvSpPr>
                <a:spLocks noChangeArrowheads="1"/>
              </p:cNvSpPr>
              <p:nvPr/>
            </p:nvSpPr>
            <p:spPr bwMode="auto">
              <a:xfrm>
                <a:off x="3212" y="264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2" name="Oval 6099"/>
              <p:cNvSpPr>
                <a:spLocks noChangeArrowheads="1"/>
              </p:cNvSpPr>
              <p:nvPr/>
            </p:nvSpPr>
            <p:spPr bwMode="auto">
              <a:xfrm>
                <a:off x="3212" y="264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3" name="Oval 6100"/>
              <p:cNvSpPr>
                <a:spLocks noChangeArrowheads="1"/>
              </p:cNvSpPr>
              <p:nvPr/>
            </p:nvSpPr>
            <p:spPr bwMode="auto">
              <a:xfrm>
                <a:off x="3804" y="328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4" name="Oval 6101"/>
              <p:cNvSpPr>
                <a:spLocks noChangeArrowheads="1"/>
              </p:cNvSpPr>
              <p:nvPr/>
            </p:nvSpPr>
            <p:spPr bwMode="auto">
              <a:xfrm>
                <a:off x="3804" y="328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5" name="Oval 6102"/>
              <p:cNvSpPr>
                <a:spLocks noChangeArrowheads="1"/>
              </p:cNvSpPr>
              <p:nvPr/>
            </p:nvSpPr>
            <p:spPr bwMode="auto">
              <a:xfrm>
                <a:off x="3267" y="363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6" name="Oval 6103"/>
              <p:cNvSpPr>
                <a:spLocks noChangeArrowheads="1"/>
              </p:cNvSpPr>
              <p:nvPr/>
            </p:nvSpPr>
            <p:spPr bwMode="auto">
              <a:xfrm>
                <a:off x="3267" y="363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7" name="Oval 6104"/>
              <p:cNvSpPr>
                <a:spLocks noChangeArrowheads="1"/>
              </p:cNvSpPr>
              <p:nvPr/>
            </p:nvSpPr>
            <p:spPr bwMode="auto">
              <a:xfrm>
                <a:off x="3061" y="210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8" name="Oval 6105"/>
              <p:cNvSpPr>
                <a:spLocks noChangeArrowheads="1"/>
              </p:cNvSpPr>
              <p:nvPr/>
            </p:nvSpPr>
            <p:spPr bwMode="auto">
              <a:xfrm>
                <a:off x="3061" y="210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9" name="Oval 6106"/>
              <p:cNvSpPr>
                <a:spLocks noChangeArrowheads="1"/>
              </p:cNvSpPr>
              <p:nvPr/>
            </p:nvSpPr>
            <p:spPr bwMode="auto">
              <a:xfrm>
                <a:off x="3231" y="366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0" name="Oval 6107"/>
              <p:cNvSpPr>
                <a:spLocks noChangeArrowheads="1"/>
              </p:cNvSpPr>
              <p:nvPr/>
            </p:nvSpPr>
            <p:spPr bwMode="auto">
              <a:xfrm>
                <a:off x="3231" y="366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1" name="Oval 6108"/>
              <p:cNvSpPr>
                <a:spLocks noChangeArrowheads="1"/>
              </p:cNvSpPr>
              <p:nvPr/>
            </p:nvSpPr>
            <p:spPr bwMode="auto">
              <a:xfrm>
                <a:off x="3098" y="20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2" name="Oval 6109"/>
              <p:cNvSpPr>
                <a:spLocks noChangeArrowheads="1"/>
              </p:cNvSpPr>
              <p:nvPr/>
            </p:nvSpPr>
            <p:spPr bwMode="auto">
              <a:xfrm>
                <a:off x="3098" y="206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3" name="Oval 6110"/>
              <p:cNvSpPr>
                <a:spLocks noChangeArrowheads="1"/>
              </p:cNvSpPr>
              <p:nvPr/>
            </p:nvSpPr>
            <p:spPr bwMode="auto">
              <a:xfrm>
                <a:off x="3844" y="321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4" name="Oval 6111"/>
              <p:cNvSpPr>
                <a:spLocks noChangeArrowheads="1"/>
              </p:cNvSpPr>
              <p:nvPr/>
            </p:nvSpPr>
            <p:spPr bwMode="auto">
              <a:xfrm>
                <a:off x="3844" y="321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5" name="Oval 6112"/>
              <p:cNvSpPr>
                <a:spLocks noChangeArrowheads="1"/>
              </p:cNvSpPr>
              <p:nvPr/>
            </p:nvSpPr>
            <p:spPr bwMode="auto">
              <a:xfrm>
                <a:off x="3999" y="334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6" name="Oval 6113"/>
              <p:cNvSpPr>
                <a:spLocks noChangeArrowheads="1"/>
              </p:cNvSpPr>
              <p:nvPr/>
            </p:nvSpPr>
            <p:spPr bwMode="auto">
              <a:xfrm>
                <a:off x="3999" y="334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7" name="Oval 6114"/>
              <p:cNvSpPr>
                <a:spLocks noChangeArrowheads="1"/>
              </p:cNvSpPr>
              <p:nvPr/>
            </p:nvSpPr>
            <p:spPr bwMode="auto">
              <a:xfrm>
                <a:off x="3986" y="283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8" name="Oval 6115"/>
              <p:cNvSpPr>
                <a:spLocks noChangeArrowheads="1"/>
              </p:cNvSpPr>
              <p:nvPr/>
            </p:nvSpPr>
            <p:spPr bwMode="auto">
              <a:xfrm>
                <a:off x="3986" y="283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9" name="Oval 6116"/>
              <p:cNvSpPr>
                <a:spLocks noChangeArrowheads="1"/>
              </p:cNvSpPr>
              <p:nvPr/>
            </p:nvSpPr>
            <p:spPr bwMode="auto">
              <a:xfrm>
                <a:off x="3986" y="337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0" name="Oval 6117"/>
              <p:cNvSpPr>
                <a:spLocks noChangeArrowheads="1"/>
              </p:cNvSpPr>
              <p:nvPr/>
            </p:nvSpPr>
            <p:spPr bwMode="auto">
              <a:xfrm>
                <a:off x="3986" y="337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1" name="Oval 6118"/>
              <p:cNvSpPr>
                <a:spLocks noChangeArrowheads="1"/>
              </p:cNvSpPr>
              <p:nvPr/>
            </p:nvSpPr>
            <p:spPr bwMode="auto">
              <a:xfrm>
                <a:off x="2969" y="271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2" name="Oval 6119"/>
              <p:cNvSpPr>
                <a:spLocks noChangeArrowheads="1"/>
              </p:cNvSpPr>
              <p:nvPr/>
            </p:nvSpPr>
            <p:spPr bwMode="auto">
              <a:xfrm>
                <a:off x="2969" y="271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3" name="Oval 6120"/>
              <p:cNvSpPr>
                <a:spLocks noChangeArrowheads="1"/>
              </p:cNvSpPr>
              <p:nvPr/>
            </p:nvSpPr>
            <p:spPr bwMode="auto">
              <a:xfrm>
                <a:off x="3049" y="3790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4" name="Oval 6121"/>
              <p:cNvSpPr>
                <a:spLocks noChangeArrowheads="1"/>
              </p:cNvSpPr>
              <p:nvPr/>
            </p:nvSpPr>
            <p:spPr bwMode="auto">
              <a:xfrm>
                <a:off x="3049" y="3790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5" name="Oval 6122"/>
              <p:cNvSpPr>
                <a:spLocks noChangeArrowheads="1"/>
              </p:cNvSpPr>
              <p:nvPr/>
            </p:nvSpPr>
            <p:spPr bwMode="auto">
              <a:xfrm>
                <a:off x="4419" y="288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6" name="Oval 6123"/>
              <p:cNvSpPr>
                <a:spLocks noChangeArrowheads="1"/>
              </p:cNvSpPr>
              <p:nvPr/>
            </p:nvSpPr>
            <p:spPr bwMode="auto">
              <a:xfrm>
                <a:off x="4419" y="288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7" name="Oval 6124"/>
              <p:cNvSpPr>
                <a:spLocks noChangeArrowheads="1"/>
              </p:cNvSpPr>
              <p:nvPr/>
            </p:nvSpPr>
            <p:spPr bwMode="auto">
              <a:xfrm>
                <a:off x="4354" y="280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8" name="Oval 6125"/>
              <p:cNvSpPr>
                <a:spLocks noChangeArrowheads="1"/>
              </p:cNvSpPr>
              <p:nvPr/>
            </p:nvSpPr>
            <p:spPr bwMode="auto">
              <a:xfrm>
                <a:off x="4354" y="280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9" name="Oval 6126"/>
              <p:cNvSpPr>
                <a:spLocks noChangeArrowheads="1"/>
              </p:cNvSpPr>
              <p:nvPr/>
            </p:nvSpPr>
            <p:spPr bwMode="auto">
              <a:xfrm>
                <a:off x="3246" y="369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0" name="Oval 6127"/>
              <p:cNvSpPr>
                <a:spLocks noChangeArrowheads="1"/>
              </p:cNvSpPr>
              <p:nvPr/>
            </p:nvSpPr>
            <p:spPr bwMode="auto">
              <a:xfrm>
                <a:off x="3246" y="369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1" name="Oval 6128"/>
              <p:cNvSpPr>
                <a:spLocks noChangeArrowheads="1"/>
              </p:cNvSpPr>
              <p:nvPr/>
            </p:nvSpPr>
            <p:spPr bwMode="auto">
              <a:xfrm>
                <a:off x="3903" y="343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2" name="Oval 6129"/>
              <p:cNvSpPr>
                <a:spLocks noChangeArrowheads="1"/>
              </p:cNvSpPr>
              <p:nvPr/>
            </p:nvSpPr>
            <p:spPr bwMode="auto">
              <a:xfrm>
                <a:off x="3903" y="343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3" name="Oval 6130"/>
              <p:cNvSpPr>
                <a:spLocks noChangeArrowheads="1"/>
              </p:cNvSpPr>
              <p:nvPr/>
            </p:nvSpPr>
            <p:spPr bwMode="auto">
              <a:xfrm>
                <a:off x="3106" y="208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4" name="Oval 6131"/>
              <p:cNvSpPr>
                <a:spLocks noChangeArrowheads="1"/>
              </p:cNvSpPr>
              <p:nvPr/>
            </p:nvSpPr>
            <p:spPr bwMode="auto">
              <a:xfrm>
                <a:off x="3106" y="208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5" name="Oval 6132"/>
              <p:cNvSpPr>
                <a:spLocks noChangeArrowheads="1"/>
              </p:cNvSpPr>
              <p:nvPr/>
            </p:nvSpPr>
            <p:spPr bwMode="auto">
              <a:xfrm>
                <a:off x="2974" y="301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6" name="Oval 6133"/>
              <p:cNvSpPr>
                <a:spLocks noChangeArrowheads="1"/>
              </p:cNvSpPr>
              <p:nvPr/>
            </p:nvSpPr>
            <p:spPr bwMode="auto">
              <a:xfrm>
                <a:off x="2974" y="301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7" name="Oval 6134"/>
              <p:cNvSpPr>
                <a:spLocks noChangeArrowheads="1"/>
              </p:cNvSpPr>
              <p:nvPr/>
            </p:nvSpPr>
            <p:spPr bwMode="auto">
              <a:xfrm>
                <a:off x="3949" y="299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8" name="Oval 6135"/>
              <p:cNvSpPr>
                <a:spLocks noChangeArrowheads="1"/>
              </p:cNvSpPr>
              <p:nvPr/>
            </p:nvSpPr>
            <p:spPr bwMode="auto">
              <a:xfrm>
                <a:off x="3949" y="299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9" name="Oval 6136"/>
              <p:cNvSpPr>
                <a:spLocks noChangeArrowheads="1"/>
              </p:cNvSpPr>
              <p:nvPr/>
            </p:nvSpPr>
            <p:spPr bwMode="auto">
              <a:xfrm>
                <a:off x="3337" y="36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0" name="Oval 6137"/>
              <p:cNvSpPr>
                <a:spLocks noChangeArrowheads="1"/>
              </p:cNvSpPr>
              <p:nvPr/>
            </p:nvSpPr>
            <p:spPr bwMode="auto">
              <a:xfrm>
                <a:off x="3337" y="361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1" name="Oval 6138"/>
              <p:cNvSpPr>
                <a:spLocks noChangeArrowheads="1"/>
              </p:cNvSpPr>
              <p:nvPr/>
            </p:nvSpPr>
            <p:spPr bwMode="auto">
              <a:xfrm>
                <a:off x="3105" y="286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2" name="Oval 6139"/>
              <p:cNvSpPr>
                <a:spLocks noChangeArrowheads="1"/>
              </p:cNvSpPr>
              <p:nvPr/>
            </p:nvSpPr>
            <p:spPr bwMode="auto">
              <a:xfrm>
                <a:off x="3105" y="286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3" name="Oval 6140"/>
              <p:cNvSpPr>
                <a:spLocks noChangeArrowheads="1"/>
              </p:cNvSpPr>
              <p:nvPr/>
            </p:nvSpPr>
            <p:spPr bwMode="auto">
              <a:xfrm>
                <a:off x="4327" y="289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4" name="Oval 6141"/>
              <p:cNvSpPr>
                <a:spLocks noChangeArrowheads="1"/>
              </p:cNvSpPr>
              <p:nvPr/>
            </p:nvSpPr>
            <p:spPr bwMode="auto">
              <a:xfrm>
                <a:off x="4327" y="289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5" name="Oval 6142"/>
              <p:cNvSpPr>
                <a:spLocks noChangeArrowheads="1"/>
              </p:cNvSpPr>
              <p:nvPr/>
            </p:nvSpPr>
            <p:spPr bwMode="auto">
              <a:xfrm>
                <a:off x="3093" y="206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6" name="Oval 6143"/>
              <p:cNvSpPr>
                <a:spLocks noChangeArrowheads="1"/>
              </p:cNvSpPr>
              <p:nvPr/>
            </p:nvSpPr>
            <p:spPr bwMode="auto">
              <a:xfrm>
                <a:off x="3093" y="206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7" name="Oval 6144"/>
              <p:cNvSpPr>
                <a:spLocks noChangeArrowheads="1"/>
              </p:cNvSpPr>
              <p:nvPr/>
            </p:nvSpPr>
            <p:spPr bwMode="auto">
              <a:xfrm>
                <a:off x="3984" y="243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8" name="Oval 6145"/>
              <p:cNvSpPr>
                <a:spLocks noChangeArrowheads="1"/>
              </p:cNvSpPr>
              <p:nvPr/>
            </p:nvSpPr>
            <p:spPr bwMode="auto">
              <a:xfrm>
                <a:off x="3984" y="243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9" name="Oval 6146"/>
              <p:cNvSpPr>
                <a:spLocks noChangeArrowheads="1"/>
              </p:cNvSpPr>
              <p:nvPr/>
            </p:nvSpPr>
            <p:spPr bwMode="auto">
              <a:xfrm>
                <a:off x="3935" y="336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0" name="Oval 6147"/>
              <p:cNvSpPr>
                <a:spLocks noChangeArrowheads="1"/>
              </p:cNvSpPr>
              <p:nvPr/>
            </p:nvSpPr>
            <p:spPr bwMode="auto">
              <a:xfrm>
                <a:off x="3935" y="336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1" name="Oval 6148"/>
              <p:cNvSpPr>
                <a:spLocks noChangeArrowheads="1"/>
              </p:cNvSpPr>
              <p:nvPr/>
            </p:nvSpPr>
            <p:spPr bwMode="auto">
              <a:xfrm>
                <a:off x="3875" y="327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2" name="Oval 6149"/>
              <p:cNvSpPr>
                <a:spLocks noChangeArrowheads="1"/>
              </p:cNvSpPr>
              <p:nvPr/>
            </p:nvSpPr>
            <p:spPr bwMode="auto">
              <a:xfrm>
                <a:off x="3875" y="327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3" name="Oval 6150"/>
              <p:cNvSpPr>
                <a:spLocks noChangeArrowheads="1"/>
              </p:cNvSpPr>
              <p:nvPr/>
            </p:nvSpPr>
            <p:spPr bwMode="auto">
              <a:xfrm>
                <a:off x="3154" y="300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4" name="Oval 6151"/>
              <p:cNvSpPr>
                <a:spLocks noChangeArrowheads="1"/>
              </p:cNvSpPr>
              <p:nvPr/>
            </p:nvSpPr>
            <p:spPr bwMode="auto">
              <a:xfrm>
                <a:off x="3154" y="300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5" name="Oval 6152"/>
              <p:cNvSpPr>
                <a:spLocks noChangeArrowheads="1"/>
              </p:cNvSpPr>
              <p:nvPr/>
            </p:nvSpPr>
            <p:spPr bwMode="auto">
              <a:xfrm>
                <a:off x="3187" y="305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6" name="Oval 6153"/>
              <p:cNvSpPr>
                <a:spLocks noChangeArrowheads="1"/>
              </p:cNvSpPr>
              <p:nvPr/>
            </p:nvSpPr>
            <p:spPr bwMode="auto">
              <a:xfrm>
                <a:off x="3187" y="305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7" name="Oval 6154"/>
              <p:cNvSpPr>
                <a:spLocks noChangeArrowheads="1"/>
              </p:cNvSpPr>
              <p:nvPr/>
            </p:nvSpPr>
            <p:spPr bwMode="auto">
              <a:xfrm>
                <a:off x="3186" y="328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8" name="Oval 6155"/>
              <p:cNvSpPr>
                <a:spLocks noChangeArrowheads="1"/>
              </p:cNvSpPr>
              <p:nvPr/>
            </p:nvSpPr>
            <p:spPr bwMode="auto">
              <a:xfrm>
                <a:off x="3185" y="328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9" name="Oval 6156"/>
              <p:cNvSpPr>
                <a:spLocks noChangeArrowheads="1"/>
              </p:cNvSpPr>
              <p:nvPr/>
            </p:nvSpPr>
            <p:spPr bwMode="auto">
              <a:xfrm>
                <a:off x="3913" y="315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0" name="Oval 6157"/>
              <p:cNvSpPr>
                <a:spLocks noChangeArrowheads="1"/>
              </p:cNvSpPr>
              <p:nvPr/>
            </p:nvSpPr>
            <p:spPr bwMode="auto">
              <a:xfrm>
                <a:off x="3913" y="314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1" name="Oval 6158"/>
              <p:cNvSpPr>
                <a:spLocks noChangeArrowheads="1"/>
              </p:cNvSpPr>
              <p:nvPr/>
            </p:nvSpPr>
            <p:spPr bwMode="auto">
              <a:xfrm>
                <a:off x="3141" y="373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2" name="Oval 6159"/>
              <p:cNvSpPr>
                <a:spLocks noChangeArrowheads="1"/>
              </p:cNvSpPr>
              <p:nvPr/>
            </p:nvSpPr>
            <p:spPr bwMode="auto">
              <a:xfrm>
                <a:off x="3141" y="373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3" name="Oval 6160"/>
              <p:cNvSpPr>
                <a:spLocks noChangeArrowheads="1"/>
              </p:cNvSpPr>
              <p:nvPr/>
            </p:nvSpPr>
            <p:spPr bwMode="auto">
              <a:xfrm>
                <a:off x="3218" y="256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4" name="Oval 6161"/>
              <p:cNvSpPr>
                <a:spLocks noChangeArrowheads="1"/>
              </p:cNvSpPr>
              <p:nvPr/>
            </p:nvSpPr>
            <p:spPr bwMode="auto">
              <a:xfrm>
                <a:off x="3218" y="256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5" name="Oval 6162"/>
              <p:cNvSpPr>
                <a:spLocks noChangeArrowheads="1"/>
              </p:cNvSpPr>
              <p:nvPr/>
            </p:nvSpPr>
            <p:spPr bwMode="auto">
              <a:xfrm>
                <a:off x="4008" y="301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6" name="Oval 6163"/>
              <p:cNvSpPr>
                <a:spLocks noChangeArrowheads="1"/>
              </p:cNvSpPr>
              <p:nvPr/>
            </p:nvSpPr>
            <p:spPr bwMode="auto">
              <a:xfrm>
                <a:off x="4008" y="301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7" name="Oval 6164"/>
              <p:cNvSpPr>
                <a:spLocks noChangeArrowheads="1"/>
              </p:cNvSpPr>
              <p:nvPr/>
            </p:nvSpPr>
            <p:spPr bwMode="auto">
              <a:xfrm>
                <a:off x="3375" y="277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8" name="Oval 6165"/>
              <p:cNvSpPr>
                <a:spLocks noChangeArrowheads="1"/>
              </p:cNvSpPr>
              <p:nvPr/>
            </p:nvSpPr>
            <p:spPr bwMode="auto">
              <a:xfrm>
                <a:off x="3375" y="277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9" name="Oval 6166"/>
              <p:cNvSpPr>
                <a:spLocks noChangeArrowheads="1"/>
              </p:cNvSpPr>
              <p:nvPr/>
            </p:nvSpPr>
            <p:spPr bwMode="auto">
              <a:xfrm>
                <a:off x="3989" y="305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0" name="Oval 6167"/>
              <p:cNvSpPr>
                <a:spLocks noChangeArrowheads="1"/>
              </p:cNvSpPr>
              <p:nvPr/>
            </p:nvSpPr>
            <p:spPr bwMode="auto">
              <a:xfrm>
                <a:off x="3989" y="305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1" name="Oval 6168"/>
              <p:cNvSpPr>
                <a:spLocks noChangeArrowheads="1"/>
              </p:cNvSpPr>
              <p:nvPr/>
            </p:nvSpPr>
            <p:spPr bwMode="auto">
              <a:xfrm>
                <a:off x="4330" y="292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2" name="Oval 6169"/>
              <p:cNvSpPr>
                <a:spLocks noChangeArrowheads="1"/>
              </p:cNvSpPr>
              <p:nvPr/>
            </p:nvSpPr>
            <p:spPr bwMode="auto">
              <a:xfrm>
                <a:off x="4330" y="292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3" name="Oval 6170"/>
              <p:cNvSpPr>
                <a:spLocks noChangeArrowheads="1"/>
              </p:cNvSpPr>
              <p:nvPr/>
            </p:nvSpPr>
            <p:spPr bwMode="auto">
              <a:xfrm>
                <a:off x="3164" y="257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4" name="Oval 6171"/>
              <p:cNvSpPr>
                <a:spLocks noChangeArrowheads="1"/>
              </p:cNvSpPr>
              <p:nvPr/>
            </p:nvSpPr>
            <p:spPr bwMode="auto">
              <a:xfrm>
                <a:off x="3164" y="257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5" name="Oval 6172"/>
              <p:cNvSpPr>
                <a:spLocks noChangeArrowheads="1"/>
              </p:cNvSpPr>
              <p:nvPr/>
            </p:nvSpPr>
            <p:spPr bwMode="auto">
              <a:xfrm>
                <a:off x="3014" y="284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6" name="Oval 6173"/>
              <p:cNvSpPr>
                <a:spLocks noChangeArrowheads="1"/>
              </p:cNvSpPr>
              <p:nvPr/>
            </p:nvSpPr>
            <p:spPr bwMode="auto">
              <a:xfrm>
                <a:off x="3014" y="284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7" name="Oval 6174"/>
              <p:cNvSpPr>
                <a:spLocks noChangeArrowheads="1"/>
              </p:cNvSpPr>
              <p:nvPr/>
            </p:nvSpPr>
            <p:spPr bwMode="auto">
              <a:xfrm>
                <a:off x="3039" y="202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8" name="Oval 6175"/>
              <p:cNvSpPr>
                <a:spLocks noChangeArrowheads="1"/>
              </p:cNvSpPr>
              <p:nvPr/>
            </p:nvSpPr>
            <p:spPr bwMode="auto">
              <a:xfrm>
                <a:off x="3039" y="202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9" name="Oval 6176"/>
              <p:cNvSpPr>
                <a:spLocks noChangeArrowheads="1"/>
              </p:cNvSpPr>
              <p:nvPr/>
            </p:nvSpPr>
            <p:spPr bwMode="auto">
              <a:xfrm>
                <a:off x="3986" y="34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0" name="Oval 6177"/>
              <p:cNvSpPr>
                <a:spLocks noChangeArrowheads="1"/>
              </p:cNvSpPr>
              <p:nvPr/>
            </p:nvSpPr>
            <p:spPr bwMode="auto">
              <a:xfrm>
                <a:off x="3986" y="34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1" name="Oval 6178"/>
              <p:cNvSpPr>
                <a:spLocks noChangeArrowheads="1"/>
              </p:cNvSpPr>
              <p:nvPr/>
            </p:nvSpPr>
            <p:spPr bwMode="auto">
              <a:xfrm>
                <a:off x="3288" y="36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2" name="Oval 6179"/>
              <p:cNvSpPr>
                <a:spLocks noChangeArrowheads="1"/>
              </p:cNvSpPr>
              <p:nvPr/>
            </p:nvSpPr>
            <p:spPr bwMode="auto">
              <a:xfrm>
                <a:off x="3288" y="36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3" name="Oval 6180"/>
              <p:cNvSpPr>
                <a:spLocks noChangeArrowheads="1"/>
              </p:cNvSpPr>
              <p:nvPr/>
            </p:nvSpPr>
            <p:spPr bwMode="auto">
              <a:xfrm>
                <a:off x="4331" y="291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4" name="Oval 6181"/>
              <p:cNvSpPr>
                <a:spLocks noChangeArrowheads="1"/>
              </p:cNvSpPr>
              <p:nvPr/>
            </p:nvSpPr>
            <p:spPr bwMode="auto">
              <a:xfrm>
                <a:off x="4331" y="291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5" name="Oval 6182"/>
              <p:cNvSpPr>
                <a:spLocks noChangeArrowheads="1"/>
              </p:cNvSpPr>
              <p:nvPr/>
            </p:nvSpPr>
            <p:spPr bwMode="auto">
              <a:xfrm>
                <a:off x="3957" y="264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6" name="Oval 6183"/>
              <p:cNvSpPr>
                <a:spLocks noChangeArrowheads="1"/>
              </p:cNvSpPr>
              <p:nvPr/>
            </p:nvSpPr>
            <p:spPr bwMode="auto">
              <a:xfrm>
                <a:off x="3957" y="264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7" name="Oval 6184"/>
              <p:cNvSpPr>
                <a:spLocks noChangeArrowheads="1"/>
              </p:cNvSpPr>
              <p:nvPr/>
            </p:nvSpPr>
            <p:spPr bwMode="auto">
              <a:xfrm>
                <a:off x="3208" y="328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8" name="Oval 6185"/>
              <p:cNvSpPr>
                <a:spLocks noChangeArrowheads="1"/>
              </p:cNvSpPr>
              <p:nvPr/>
            </p:nvSpPr>
            <p:spPr bwMode="auto">
              <a:xfrm>
                <a:off x="3208" y="328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9" name="Oval 6186"/>
              <p:cNvSpPr>
                <a:spLocks noChangeArrowheads="1"/>
              </p:cNvSpPr>
              <p:nvPr/>
            </p:nvSpPr>
            <p:spPr bwMode="auto">
              <a:xfrm>
                <a:off x="3164" y="305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0" name="Oval 6187"/>
              <p:cNvSpPr>
                <a:spLocks noChangeArrowheads="1"/>
              </p:cNvSpPr>
              <p:nvPr/>
            </p:nvSpPr>
            <p:spPr bwMode="auto">
              <a:xfrm>
                <a:off x="3164" y="305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1" name="Oval 6188"/>
              <p:cNvSpPr>
                <a:spLocks noChangeArrowheads="1"/>
              </p:cNvSpPr>
              <p:nvPr/>
            </p:nvSpPr>
            <p:spPr bwMode="auto">
              <a:xfrm>
                <a:off x="4409" y="288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2" name="Oval 6189"/>
              <p:cNvSpPr>
                <a:spLocks noChangeArrowheads="1"/>
              </p:cNvSpPr>
              <p:nvPr/>
            </p:nvSpPr>
            <p:spPr bwMode="auto">
              <a:xfrm>
                <a:off x="4409" y="288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3" name="Oval 6190"/>
              <p:cNvSpPr>
                <a:spLocks noChangeArrowheads="1"/>
              </p:cNvSpPr>
              <p:nvPr/>
            </p:nvSpPr>
            <p:spPr bwMode="auto">
              <a:xfrm>
                <a:off x="3155" y="307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4" name="Oval 6191"/>
              <p:cNvSpPr>
                <a:spLocks noChangeArrowheads="1"/>
              </p:cNvSpPr>
              <p:nvPr/>
            </p:nvSpPr>
            <p:spPr bwMode="auto">
              <a:xfrm>
                <a:off x="3155" y="307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5" name="Oval 6192"/>
              <p:cNvSpPr>
                <a:spLocks noChangeArrowheads="1"/>
              </p:cNvSpPr>
              <p:nvPr/>
            </p:nvSpPr>
            <p:spPr bwMode="auto">
              <a:xfrm>
                <a:off x="3349" y="252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6" name="Oval 6193"/>
              <p:cNvSpPr>
                <a:spLocks noChangeArrowheads="1"/>
              </p:cNvSpPr>
              <p:nvPr/>
            </p:nvSpPr>
            <p:spPr bwMode="auto">
              <a:xfrm>
                <a:off x="3349" y="252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7" name="Oval 6194"/>
              <p:cNvSpPr>
                <a:spLocks noChangeArrowheads="1"/>
              </p:cNvSpPr>
              <p:nvPr/>
            </p:nvSpPr>
            <p:spPr bwMode="auto">
              <a:xfrm>
                <a:off x="3110" y="374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8" name="Oval 6195"/>
              <p:cNvSpPr>
                <a:spLocks noChangeArrowheads="1"/>
              </p:cNvSpPr>
              <p:nvPr/>
            </p:nvSpPr>
            <p:spPr bwMode="auto">
              <a:xfrm>
                <a:off x="3110" y="374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9" name="Oval 6196"/>
              <p:cNvSpPr>
                <a:spLocks noChangeArrowheads="1"/>
              </p:cNvSpPr>
              <p:nvPr/>
            </p:nvSpPr>
            <p:spPr bwMode="auto">
              <a:xfrm>
                <a:off x="4270" y="291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0" name="Oval 6197"/>
              <p:cNvSpPr>
                <a:spLocks noChangeArrowheads="1"/>
              </p:cNvSpPr>
              <p:nvPr/>
            </p:nvSpPr>
            <p:spPr bwMode="auto">
              <a:xfrm>
                <a:off x="4270" y="291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1" name="Oval 6198"/>
              <p:cNvSpPr>
                <a:spLocks noChangeArrowheads="1"/>
              </p:cNvSpPr>
              <p:nvPr/>
            </p:nvSpPr>
            <p:spPr bwMode="auto">
              <a:xfrm>
                <a:off x="4020" y="328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2" name="Oval 6199"/>
              <p:cNvSpPr>
                <a:spLocks noChangeArrowheads="1"/>
              </p:cNvSpPr>
              <p:nvPr/>
            </p:nvSpPr>
            <p:spPr bwMode="auto">
              <a:xfrm>
                <a:off x="4020" y="328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3" name="Oval 6200"/>
              <p:cNvSpPr>
                <a:spLocks noChangeArrowheads="1"/>
              </p:cNvSpPr>
              <p:nvPr/>
            </p:nvSpPr>
            <p:spPr bwMode="auto">
              <a:xfrm>
                <a:off x="4255" y="286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4" name="Oval 6201"/>
              <p:cNvSpPr>
                <a:spLocks noChangeArrowheads="1"/>
              </p:cNvSpPr>
              <p:nvPr/>
            </p:nvSpPr>
            <p:spPr bwMode="auto">
              <a:xfrm>
                <a:off x="4255" y="286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5" name="Oval 6202"/>
              <p:cNvSpPr>
                <a:spLocks noChangeArrowheads="1"/>
              </p:cNvSpPr>
              <p:nvPr/>
            </p:nvSpPr>
            <p:spPr bwMode="auto">
              <a:xfrm>
                <a:off x="3045" y="336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6" name="Oval 6203"/>
              <p:cNvSpPr>
                <a:spLocks noChangeArrowheads="1"/>
              </p:cNvSpPr>
              <p:nvPr/>
            </p:nvSpPr>
            <p:spPr bwMode="auto">
              <a:xfrm>
                <a:off x="3045" y="336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7" name="Oval 6204"/>
              <p:cNvSpPr>
                <a:spLocks noChangeArrowheads="1"/>
              </p:cNvSpPr>
              <p:nvPr/>
            </p:nvSpPr>
            <p:spPr bwMode="auto">
              <a:xfrm>
                <a:off x="3105" y="266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8" name="Oval 6205"/>
              <p:cNvSpPr>
                <a:spLocks noChangeArrowheads="1"/>
              </p:cNvSpPr>
              <p:nvPr/>
            </p:nvSpPr>
            <p:spPr bwMode="auto">
              <a:xfrm>
                <a:off x="3105" y="266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9" name="Oval 6206"/>
              <p:cNvSpPr>
                <a:spLocks noChangeArrowheads="1"/>
              </p:cNvSpPr>
              <p:nvPr/>
            </p:nvSpPr>
            <p:spPr bwMode="auto">
              <a:xfrm>
                <a:off x="4025" y="331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0" name="Oval 6207"/>
              <p:cNvSpPr>
                <a:spLocks noChangeArrowheads="1"/>
              </p:cNvSpPr>
              <p:nvPr/>
            </p:nvSpPr>
            <p:spPr bwMode="auto">
              <a:xfrm>
                <a:off x="4025" y="331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1" name="Oval 6208"/>
              <p:cNvSpPr>
                <a:spLocks noChangeArrowheads="1"/>
              </p:cNvSpPr>
              <p:nvPr/>
            </p:nvSpPr>
            <p:spPr bwMode="auto">
              <a:xfrm>
                <a:off x="3969" y="283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2" name="Oval 6209"/>
              <p:cNvSpPr>
                <a:spLocks noChangeArrowheads="1"/>
              </p:cNvSpPr>
              <p:nvPr/>
            </p:nvSpPr>
            <p:spPr bwMode="auto">
              <a:xfrm>
                <a:off x="3969" y="283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3" name="Oval 6210"/>
              <p:cNvSpPr>
                <a:spLocks noChangeArrowheads="1"/>
              </p:cNvSpPr>
              <p:nvPr/>
            </p:nvSpPr>
            <p:spPr bwMode="auto">
              <a:xfrm>
                <a:off x="4208" y="298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4" name="Oval 6211"/>
              <p:cNvSpPr>
                <a:spLocks noChangeArrowheads="1"/>
              </p:cNvSpPr>
              <p:nvPr/>
            </p:nvSpPr>
            <p:spPr bwMode="auto">
              <a:xfrm>
                <a:off x="4208" y="298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5" name="Oval 6212"/>
              <p:cNvSpPr>
                <a:spLocks noChangeArrowheads="1"/>
              </p:cNvSpPr>
              <p:nvPr/>
            </p:nvSpPr>
            <p:spPr bwMode="auto">
              <a:xfrm>
                <a:off x="3240" y="327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6" name="Oval 6213"/>
              <p:cNvSpPr>
                <a:spLocks noChangeArrowheads="1"/>
              </p:cNvSpPr>
              <p:nvPr/>
            </p:nvSpPr>
            <p:spPr bwMode="auto">
              <a:xfrm>
                <a:off x="3240" y="327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7" name="Oval 6214"/>
              <p:cNvSpPr>
                <a:spLocks noChangeArrowheads="1"/>
              </p:cNvSpPr>
              <p:nvPr/>
            </p:nvSpPr>
            <p:spPr bwMode="auto">
              <a:xfrm>
                <a:off x="3149" y="328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8" name="Oval 6215"/>
              <p:cNvSpPr>
                <a:spLocks noChangeArrowheads="1"/>
              </p:cNvSpPr>
              <p:nvPr/>
            </p:nvSpPr>
            <p:spPr bwMode="auto">
              <a:xfrm>
                <a:off x="3149" y="328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9" name="Oval 6216"/>
              <p:cNvSpPr>
                <a:spLocks noChangeArrowheads="1"/>
              </p:cNvSpPr>
              <p:nvPr/>
            </p:nvSpPr>
            <p:spPr bwMode="auto">
              <a:xfrm>
                <a:off x="3224" y="272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0" name="Oval 6217"/>
              <p:cNvSpPr>
                <a:spLocks noChangeArrowheads="1"/>
              </p:cNvSpPr>
              <p:nvPr/>
            </p:nvSpPr>
            <p:spPr bwMode="auto">
              <a:xfrm>
                <a:off x="3224" y="272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1" name="Oval 6218"/>
              <p:cNvSpPr>
                <a:spLocks noChangeArrowheads="1"/>
              </p:cNvSpPr>
              <p:nvPr/>
            </p:nvSpPr>
            <p:spPr bwMode="auto">
              <a:xfrm>
                <a:off x="3218" y="294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2" name="Oval 6219"/>
              <p:cNvSpPr>
                <a:spLocks noChangeArrowheads="1"/>
              </p:cNvSpPr>
              <p:nvPr/>
            </p:nvSpPr>
            <p:spPr bwMode="auto">
              <a:xfrm>
                <a:off x="3218" y="294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3" name="Oval 6220"/>
              <p:cNvSpPr>
                <a:spLocks noChangeArrowheads="1"/>
              </p:cNvSpPr>
              <p:nvPr/>
            </p:nvSpPr>
            <p:spPr bwMode="auto">
              <a:xfrm>
                <a:off x="3206" y="352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4" name="Oval 6221"/>
              <p:cNvSpPr>
                <a:spLocks noChangeArrowheads="1"/>
              </p:cNvSpPr>
              <p:nvPr/>
            </p:nvSpPr>
            <p:spPr bwMode="auto">
              <a:xfrm>
                <a:off x="3206" y="352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5" name="Oval 6222"/>
              <p:cNvSpPr>
                <a:spLocks noChangeArrowheads="1"/>
              </p:cNvSpPr>
              <p:nvPr/>
            </p:nvSpPr>
            <p:spPr bwMode="auto">
              <a:xfrm>
                <a:off x="2891" y="227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6" name="Oval 6223"/>
              <p:cNvSpPr>
                <a:spLocks noChangeArrowheads="1"/>
              </p:cNvSpPr>
              <p:nvPr/>
            </p:nvSpPr>
            <p:spPr bwMode="auto">
              <a:xfrm>
                <a:off x="2891" y="227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7" name="Oval 6224"/>
              <p:cNvSpPr>
                <a:spLocks noChangeArrowheads="1"/>
              </p:cNvSpPr>
              <p:nvPr/>
            </p:nvSpPr>
            <p:spPr bwMode="auto">
              <a:xfrm>
                <a:off x="3920" y="278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8" name="Oval 6225"/>
              <p:cNvSpPr>
                <a:spLocks noChangeArrowheads="1"/>
              </p:cNvSpPr>
              <p:nvPr/>
            </p:nvSpPr>
            <p:spPr bwMode="auto">
              <a:xfrm>
                <a:off x="3920" y="278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9" name="Oval 6226"/>
              <p:cNvSpPr>
                <a:spLocks noChangeArrowheads="1"/>
              </p:cNvSpPr>
              <p:nvPr/>
            </p:nvSpPr>
            <p:spPr bwMode="auto">
              <a:xfrm>
                <a:off x="3933" y="343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0" name="Oval 6227"/>
              <p:cNvSpPr>
                <a:spLocks noChangeArrowheads="1"/>
              </p:cNvSpPr>
              <p:nvPr/>
            </p:nvSpPr>
            <p:spPr bwMode="auto">
              <a:xfrm>
                <a:off x="3933" y="343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1" name="Oval 6228"/>
              <p:cNvSpPr>
                <a:spLocks noChangeArrowheads="1"/>
              </p:cNvSpPr>
              <p:nvPr/>
            </p:nvSpPr>
            <p:spPr bwMode="auto">
              <a:xfrm>
                <a:off x="3003" y="251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2" name="Oval 6229"/>
              <p:cNvSpPr>
                <a:spLocks noChangeArrowheads="1"/>
              </p:cNvSpPr>
              <p:nvPr/>
            </p:nvSpPr>
            <p:spPr bwMode="auto">
              <a:xfrm>
                <a:off x="3003" y="25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3" name="Oval 6230"/>
              <p:cNvSpPr>
                <a:spLocks noChangeArrowheads="1"/>
              </p:cNvSpPr>
              <p:nvPr/>
            </p:nvSpPr>
            <p:spPr bwMode="auto">
              <a:xfrm>
                <a:off x="4310" y="289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4" name="Oval 6231"/>
              <p:cNvSpPr>
                <a:spLocks noChangeArrowheads="1"/>
              </p:cNvSpPr>
              <p:nvPr/>
            </p:nvSpPr>
            <p:spPr bwMode="auto">
              <a:xfrm>
                <a:off x="4310" y="289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5" name="Oval 6232"/>
              <p:cNvSpPr>
                <a:spLocks noChangeArrowheads="1"/>
              </p:cNvSpPr>
              <p:nvPr/>
            </p:nvSpPr>
            <p:spPr bwMode="auto">
              <a:xfrm>
                <a:off x="3431" y="306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6" name="Oval 6233"/>
              <p:cNvSpPr>
                <a:spLocks noChangeArrowheads="1"/>
              </p:cNvSpPr>
              <p:nvPr/>
            </p:nvSpPr>
            <p:spPr bwMode="auto">
              <a:xfrm>
                <a:off x="3431" y="306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7" name="Oval 6234"/>
              <p:cNvSpPr>
                <a:spLocks noChangeArrowheads="1"/>
              </p:cNvSpPr>
              <p:nvPr/>
            </p:nvSpPr>
            <p:spPr bwMode="auto">
              <a:xfrm>
                <a:off x="3962" y="247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30" name="Group 6436"/>
            <p:cNvGrpSpPr>
              <a:grpSpLocks/>
            </p:cNvGrpSpPr>
            <p:nvPr/>
          </p:nvGrpSpPr>
          <p:grpSpPr bwMode="auto">
            <a:xfrm>
              <a:off x="2887" y="2051"/>
              <a:ext cx="1611" cy="1773"/>
              <a:chOff x="2887" y="2051"/>
              <a:chExt cx="1611" cy="1773"/>
            </a:xfrm>
            <a:grpFill/>
          </p:grpSpPr>
          <p:sp>
            <p:nvSpPr>
              <p:cNvPr id="3498" name="Oval 6236"/>
              <p:cNvSpPr>
                <a:spLocks noChangeArrowheads="1"/>
              </p:cNvSpPr>
              <p:nvPr/>
            </p:nvSpPr>
            <p:spPr bwMode="auto">
              <a:xfrm>
                <a:off x="3962" y="247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9" name="Oval 6237"/>
              <p:cNvSpPr>
                <a:spLocks noChangeArrowheads="1"/>
              </p:cNvSpPr>
              <p:nvPr/>
            </p:nvSpPr>
            <p:spPr bwMode="auto">
              <a:xfrm>
                <a:off x="3026" y="323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0" name="Oval 6238"/>
              <p:cNvSpPr>
                <a:spLocks noChangeArrowheads="1"/>
              </p:cNvSpPr>
              <p:nvPr/>
            </p:nvSpPr>
            <p:spPr bwMode="auto">
              <a:xfrm>
                <a:off x="3026" y="323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1" name="Oval 6239"/>
              <p:cNvSpPr>
                <a:spLocks noChangeArrowheads="1"/>
              </p:cNvSpPr>
              <p:nvPr/>
            </p:nvSpPr>
            <p:spPr bwMode="auto">
              <a:xfrm>
                <a:off x="4005" y="304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2" name="Oval 6240"/>
              <p:cNvSpPr>
                <a:spLocks noChangeArrowheads="1"/>
              </p:cNvSpPr>
              <p:nvPr/>
            </p:nvSpPr>
            <p:spPr bwMode="auto">
              <a:xfrm>
                <a:off x="4005" y="304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3" name="Oval 6241"/>
              <p:cNvSpPr>
                <a:spLocks noChangeArrowheads="1"/>
              </p:cNvSpPr>
              <p:nvPr/>
            </p:nvSpPr>
            <p:spPr bwMode="auto">
              <a:xfrm>
                <a:off x="3152" y="377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4" name="Oval 6242"/>
              <p:cNvSpPr>
                <a:spLocks noChangeArrowheads="1"/>
              </p:cNvSpPr>
              <p:nvPr/>
            </p:nvSpPr>
            <p:spPr bwMode="auto">
              <a:xfrm>
                <a:off x="3152" y="377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5" name="Oval 6243"/>
              <p:cNvSpPr>
                <a:spLocks noChangeArrowheads="1"/>
              </p:cNvSpPr>
              <p:nvPr/>
            </p:nvSpPr>
            <p:spPr bwMode="auto">
              <a:xfrm>
                <a:off x="4274" y="272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6" name="Oval 6244"/>
              <p:cNvSpPr>
                <a:spLocks noChangeArrowheads="1"/>
              </p:cNvSpPr>
              <p:nvPr/>
            </p:nvSpPr>
            <p:spPr bwMode="auto">
              <a:xfrm>
                <a:off x="4274" y="272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7" name="Oval 6245"/>
              <p:cNvSpPr>
                <a:spLocks noChangeArrowheads="1"/>
              </p:cNvSpPr>
              <p:nvPr/>
            </p:nvSpPr>
            <p:spPr bwMode="auto">
              <a:xfrm>
                <a:off x="2994" y="211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8" name="Oval 6246"/>
              <p:cNvSpPr>
                <a:spLocks noChangeArrowheads="1"/>
              </p:cNvSpPr>
              <p:nvPr/>
            </p:nvSpPr>
            <p:spPr bwMode="auto">
              <a:xfrm>
                <a:off x="2994" y="211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9" name="Oval 6247"/>
              <p:cNvSpPr>
                <a:spLocks noChangeArrowheads="1"/>
              </p:cNvSpPr>
              <p:nvPr/>
            </p:nvSpPr>
            <p:spPr bwMode="auto">
              <a:xfrm>
                <a:off x="3304" y="26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0" name="Oval 6248"/>
              <p:cNvSpPr>
                <a:spLocks noChangeArrowheads="1"/>
              </p:cNvSpPr>
              <p:nvPr/>
            </p:nvSpPr>
            <p:spPr bwMode="auto">
              <a:xfrm>
                <a:off x="3304" y="26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1" name="Oval 6249"/>
              <p:cNvSpPr>
                <a:spLocks noChangeArrowheads="1"/>
              </p:cNvSpPr>
              <p:nvPr/>
            </p:nvSpPr>
            <p:spPr bwMode="auto">
              <a:xfrm>
                <a:off x="4002" y="322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2" name="Oval 6250"/>
              <p:cNvSpPr>
                <a:spLocks noChangeArrowheads="1"/>
              </p:cNvSpPr>
              <p:nvPr/>
            </p:nvSpPr>
            <p:spPr bwMode="auto">
              <a:xfrm>
                <a:off x="4002" y="322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3" name="Oval 6251"/>
              <p:cNvSpPr>
                <a:spLocks noChangeArrowheads="1"/>
              </p:cNvSpPr>
              <p:nvPr/>
            </p:nvSpPr>
            <p:spPr bwMode="auto">
              <a:xfrm>
                <a:off x="3130" y="375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4" name="Oval 6252"/>
              <p:cNvSpPr>
                <a:spLocks noChangeArrowheads="1"/>
              </p:cNvSpPr>
              <p:nvPr/>
            </p:nvSpPr>
            <p:spPr bwMode="auto">
              <a:xfrm>
                <a:off x="3130" y="375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5" name="Oval 6253"/>
              <p:cNvSpPr>
                <a:spLocks noChangeArrowheads="1"/>
              </p:cNvSpPr>
              <p:nvPr/>
            </p:nvSpPr>
            <p:spPr bwMode="auto">
              <a:xfrm>
                <a:off x="3155" y="265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6" name="Oval 6254"/>
              <p:cNvSpPr>
                <a:spLocks noChangeArrowheads="1"/>
              </p:cNvSpPr>
              <p:nvPr/>
            </p:nvSpPr>
            <p:spPr bwMode="auto">
              <a:xfrm>
                <a:off x="3155" y="265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7" name="Oval 6255"/>
              <p:cNvSpPr>
                <a:spLocks noChangeArrowheads="1"/>
              </p:cNvSpPr>
              <p:nvPr/>
            </p:nvSpPr>
            <p:spPr bwMode="auto">
              <a:xfrm>
                <a:off x="4321" y="293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8" name="Oval 6256"/>
              <p:cNvSpPr>
                <a:spLocks noChangeArrowheads="1"/>
              </p:cNvSpPr>
              <p:nvPr/>
            </p:nvSpPr>
            <p:spPr bwMode="auto">
              <a:xfrm>
                <a:off x="4321" y="293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9" name="Oval 6257"/>
              <p:cNvSpPr>
                <a:spLocks noChangeArrowheads="1"/>
              </p:cNvSpPr>
              <p:nvPr/>
            </p:nvSpPr>
            <p:spPr bwMode="auto">
              <a:xfrm>
                <a:off x="3861" y="238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0" name="Oval 6258"/>
              <p:cNvSpPr>
                <a:spLocks noChangeArrowheads="1"/>
              </p:cNvSpPr>
              <p:nvPr/>
            </p:nvSpPr>
            <p:spPr bwMode="auto">
              <a:xfrm>
                <a:off x="3860" y="238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1" name="Oval 6259"/>
              <p:cNvSpPr>
                <a:spLocks noChangeArrowheads="1"/>
              </p:cNvSpPr>
              <p:nvPr/>
            </p:nvSpPr>
            <p:spPr bwMode="auto">
              <a:xfrm>
                <a:off x="3219" y="37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2" name="Oval 6260"/>
              <p:cNvSpPr>
                <a:spLocks noChangeArrowheads="1"/>
              </p:cNvSpPr>
              <p:nvPr/>
            </p:nvSpPr>
            <p:spPr bwMode="auto">
              <a:xfrm>
                <a:off x="3219" y="371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3" name="Oval 6261"/>
              <p:cNvSpPr>
                <a:spLocks noChangeArrowheads="1"/>
              </p:cNvSpPr>
              <p:nvPr/>
            </p:nvSpPr>
            <p:spPr bwMode="auto">
              <a:xfrm>
                <a:off x="3926" y="243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4" name="Oval 6262"/>
              <p:cNvSpPr>
                <a:spLocks noChangeArrowheads="1"/>
              </p:cNvSpPr>
              <p:nvPr/>
            </p:nvSpPr>
            <p:spPr bwMode="auto">
              <a:xfrm>
                <a:off x="3926" y="243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5" name="Oval 6263"/>
              <p:cNvSpPr>
                <a:spLocks noChangeArrowheads="1"/>
              </p:cNvSpPr>
              <p:nvPr/>
            </p:nvSpPr>
            <p:spPr bwMode="auto">
              <a:xfrm>
                <a:off x="3143" y="287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6" name="Oval 6264"/>
              <p:cNvSpPr>
                <a:spLocks noChangeArrowheads="1"/>
              </p:cNvSpPr>
              <p:nvPr/>
            </p:nvSpPr>
            <p:spPr bwMode="auto">
              <a:xfrm>
                <a:off x="3143" y="287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7" name="Oval 6265"/>
              <p:cNvSpPr>
                <a:spLocks noChangeArrowheads="1"/>
              </p:cNvSpPr>
              <p:nvPr/>
            </p:nvSpPr>
            <p:spPr bwMode="auto">
              <a:xfrm>
                <a:off x="4038" y="249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8" name="Oval 6266"/>
              <p:cNvSpPr>
                <a:spLocks noChangeArrowheads="1"/>
              </p:cNvSpPr>
              <p:nvPr/>
            </p:nvSpPr>
            <p:spPr bwMode="auto">
              <a:xfrm>
                <a:off x="4038" y="249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9" name="Oval 6267"/>
              <p:cNvSpPr>
                <a:spLocks noChangeArrowheads="1"/>
              </p:cNvSpPr>
              <p:nvPr/>
            </p:nvSpPr>
            <p:spPr bwMode="auto">
              <a:xfrm>
                <a:off x="3876" y="340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0" name="Oval 6268"/>
              <p:cNvSpPr>
                <a:spLocks noChangeArrowheads="1"/>
              </p:cNvSpPr>
              <p:nvPr/>
            </p:nvSpPr>
            <p:spPr bwMode="auto">
              <a:xfrm>
                <a:off x="3876" y="340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1" name="Oval 6269"/>
              <p:cNvSpPr>
                <a:spLocks noChangeArrowheads="1"/>
              </p:cNvSpPr>
              <p:nvPr/>
            </p:nvSpPr>
            <p:spPr bwMode="auto">
              <a:xfrm>
                <a:off x="4132" y="262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2" name="Oval 6270"/>
              <p:cNvSpPr>
                <a:spLocks noChangeArrowheads="1"/>
              </p:cNvSpPr>
              <p:nvPr/>
            </p:nvSpPr>
            <p:spPr bwMode="auto">
              <a:xfrm>
                <a:off x="4132" y="262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3" name="Oval 6271"/>
              <p:cNvSpPr>
                <a:spLocks noChangeArrowheads="1"/>
              </p:cNvSpPr>
              <p:nvPr/>
            </p:nvSpPr>
            <p:spPr bwMode="auto">
              <a:xfrm>
                <a:off x="3993" y="338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4" name="Oval 6272"/>
              <p:cNvSpPr>
                <a:spLocks noChangeArrowheads="1"/>
              </p:cNvSpPr>
              <p:nvPr/>
            </p:nvSpPr>
            <p:spPr bwMode="auto">
              <a:xfrm>
                <a:off x="3993" y="338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5" name="Oval 6273"/>
              <p:cNvSpPr>
                <a:spLocks noChangeArrowheads="1"/>
              </p:cNvSpPr>
              <p:nvPr/>
            </p:nvSpPr>
            <p:spPr bwMode="auto">
              <a:xfrm>
                <a:off x="3407" y="324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6" name="Oval 6274"/>
              <p:cNvSpPr>
                <a:spLocks noChangeArrowheads="1"/>
              </p:cNvSpPr>
              <p:nvPr/>
            </p:nvSpPr>
            <p:spPr bwMode="auto">
              <a:xfrm>
                <a:off x="3407" y="324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7" name="Oval 6275"/>
              <p:cNvSpPr>
                <a:spLocks noChangeArrowheads="1"/>
              </p:cNvSpPr>
              <p:nvPr/>
            </p:nvSpPr>
            <p:spPr bwMode="auto">
              <a:xfrm>
                <a:off x="3929" y="240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8" name="Oval 6276"/>
              <p:cNvSpPr>
                <a:spLocks noChangeArrowheads="1"/>
              </p:cNvSpPr>
              <p:nvPr/>
            </p:nvSpPr>
            <p:spPr bwMode="auto">
              <a:xfrm>
                <a:off x="3929" y="240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9" name="Oval 6277"/>
              <p:cNvSpPr>
                <a:spLocks noChangeArrowheads="1"/>
              </p:cNvSpPr>
              <p:nvPr/>
            </p:nvSpPr>
            <p:spPr bwMode="auto">
              <a:xfrm>
                <a:off x="3641" y="274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0" name="Oval 6278"/>
              <p:cNvSpPr>
                <a:spLocks noChangeArrowheads="1"/>
              </p:cNvSpPr>
              <p:nvPr/>
            </p:nvSpPr>
            <p:spPr bwMode="auto">
              <a:xfrm>
                <a:off x="3641" y="274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1" name="Oval 6279"/>
              <p:cNvSpPr>
                <a:spLocks noChangeArrowheads="1"/>
              </p:cNvSpPr>
              <p:nvPr/>
            </p:nvSpPr>
            <p:spPr bwMode="auto">
              <a:xfrm>
                <a:off x="3976" y="32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2" name="Oval 6280"/>
              <p:cNvSpPr>
                <a:spLocks noChangeArrowheads="1"/>
              </p:cNvSpPr>
              <p:nvPr/>
            </p:nvSpPr>
            <p:spPr bwMode="auto">
              <a:xfrm>
                <a:off x="3976" y="32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3" name="Oval 6281"/>
              <p:cNvSpPr>
                <a:spLocks noChangeArrowheads="1"/>
              </p:cNvSpPr>
              <p:nvPr/>
            </p:nvSpPr>
            <p:spPr bwMode="auto">
              <a:xfrm>
                <a:off x="3138" y="287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4" name="Oval 6282"/>
              <p:cNvSpPr>
                <a:spLocks noChangeArrowheads="1"/>
              </p:cNvSpPr>
              <p:nvPr/>
            </p:nvSpPr>
            <p:spPr bwMode="auto">
              <a:xfrm>
                <a:off x="3138" y="287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5" name="Oval 6283"/>
              <p:cNvSpPr>
                <a:spLocks noChangeArrowheads="1"/>
              </p:cNvSpPr>
              <p:nvPr/>
            </p:nvSpPr>
            <p:spPr bwMode="auto">
              <a:xfrm>
                <a:off x="3234" y="365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6" name="Oval 6284"/>
              <p:cNvSpPr>
                <a:spLocks noChangeArrowheads="1"/>
              </p:cNvSpPr>
              <p:nvPr/>
            </p:nvSpPr>
            <p:spPr bwMode="auto">
              <a:xfrm>
                <a:off x="3234" y="365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7" name="Oval 6285"/>
              <p:cNvSpPr>
                <a:spLocks noChangeArrowheads="1"/>
              </p:cNvSpPr>
              <p:nvPr/>
            </p:nvSpPr>
            <p:spPr bwMode="auto">
              <a:xfrm>
                <a:off x="4447" y="286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8" name="Oval 6286"/>
              <p:cNvSpPr>
                <a:spLocks noChangeArrowheads="1"/>
              </p:cNvSpPr>
              <p:nvPr/>
            </p:nvSpPr>
            <p:spPr bwMode="auto">
              <a:xfrm>
                <a:off x="4447" y="286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9" name="Oval 6287"/>
              <p:cNvSpPr>
                <a:spLocks noChangeArrowheads="1"/>
              </p:cNvSpPr>
              <p:nvPr/>
            </p:nvSpPr>
            <p:spPr bwMode="auto">
              <a:xfrm>
                <a:off x="3971" y="253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0" name="Oval 6288"/>
              <p:cNvSpPr>
                <a:spLocks noChangeArrowheads="1"/>
              </p:cNvSpPr>
              <p:nvPr/>
            </p:nvSpPr>
            <p:spPr bwMode="auto">
              <a:xfrm>
                <a:off x="3971" y="253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1" name="Oval 6289"/>
              <p:cNvSpPr>
                <a:spLocks noChangeArrowheads="1"/>
              </p:cNvSpPr>
              <p:nvPr/>
            </p:nvSpPr>
            <p:spPr bwMode="auto">
              <a:xfrm>
                <a:off x="3937" y="290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2" name="Oval 6290"/>
              <p:cNvSpPr>
                <a:spLocks noChangeArrowheads="1"/>
              </p:cNvSpPr>
              <p:nvPr/>
            </p:nvSpPr>
            <p:spPr bwMode="auto">
              <a:xfrm>
                <a:off x="3937" y="290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3" name="Oval 6291"/>
              <p:cNvSpPr>
                <a:spLocks noChangeArrowheads="1"/>
              </p:cNvSpPr>
              <p:nvPr/>
            </p:nvSpPr>
            <p:spPr bwMode="auto">
              <a:xfrm>
                <a:off x="3089" y="263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4" name="Oval 6292"/>
              <p:cNvSpPr>
                <a:spLocks noChangeArrowheads="1"/>
              </p:cNvSpPr>
              <p:nvPr/>
            </p:nvSpPr>
            <p:spPr bwMode="auto">
              <a:xfrm>
                <a:off x="3089" y="263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5" name="Oval 6293"/>
              <p:cNvSpPr>
                <a:spLocks noChangeArrowheads="1"/>
              </p:cNvSpPr>
              <p:nvPr/>
            </p:nvSpPr>
            <p:spPr bwMode="auto">
              <a:xfrm>
                <a:off x="4331" y="278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6" name="Oval 6294"/>
              <p:cNvSpPr>
                <a:spLocks noChangeArrowheads="1"/>
              </p:cNvSpPr>
              <p:nvPr/>
            </p:nvSpPr>
            <p:spPr bwMode="auto">
              <a:xfrm>
                <a:off x="4331" y="278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7" name="Oval 6295"/>
              <p:cNvSpPr>
                <a:spLocks noChangeArrowheads="1"/>
              </p:cNvSpPr>
              <p:nvPr/>
            </p:nvSpPr>
            <p:spPr bwMode="auto">
              <a:xfrm>
                <a:off x="3272" y="346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8" name="Oval 6296"/>
              <p:cNvSpPr>
                <a:spLocks noChangeArrowheads="1"/>
              </p:cNvSpPr>
              <p:nvPr/>
            </p:nvSpPr>
            <p:spPr bwMode="auto">
              <a:xfrm>
                <a:off x="3272" y="346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9" name="Oval 6297"/>
              <p:cNvSpPr>
                <a:spLocks noChangeArrowheads="1"/>
              </p:cNvSpPr>
              <p:nvPr/>
            </p:nvSpPr>
            <p:spPr bwMode="auto">
              <a:xfrm>
                <a:off x="4344" y="287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0" name="Oval 6298"/>
              <p:cNvSpPr>
                <a:spLocks noChangeArrowheads="1"/>
              </p:cNvSpPr>
              <p:nvPr/>
            </p:nvSpPr>
            <p:spPr bwMode="auto">
              <a:xfrm>
                <a:off x="4344" y="287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1" name="Oval 6299"/>
              <p:cNvSpPr>
                <a:spLocks noChangeArrowheads="1"/>
              </p:cNvSpPr>
              <p:nvPr/>
            </p:nvSpPr>
            <p:spPr bwMode="auto">
              <a:xfrm>
                <a:off x="3981" y="285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2" name="Oval 6300"/>
              <p:cNvSpPr>
                <a:spLocks noChangeArrowheads="1"/>
              </p:cNvSpPr>
              <p:nvPr/>
            </p:nvSpPr>
            <p:spPr bwMode="auto">
              <a:xfrm>
                <a:off x="3981" y="285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3" name="Oval 6301"/>
              <p:cNvSpPr>
                <a:spLocks noChangeArrowheads="1"/>
              </p:cNvSpPr>
              <p:nvPr/>
            </p:nvSpPr>
            <p:spPr bwMode="auto">
              <a:xfrm>
                <a:off x="3226" y="328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4" name="Oval 6302"/>
              <p:cNvSpPr>
                <a:spLocks noChangeArrowheads="1"/>
              </p:cNvSpPr>
              <p:nvPr/>
            </p:nvSpPr>
            <p:spPr bwMode="auto">
              <a:xfrm>
                <a:off x="3226" y="328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5" name="Oval 6303"/>
              <p:cNvSpPr>
                <a:spLocks noChangeArrowheads="1"/>
              </p:cNvSpPr>
              <p:nvPr/>
            </p:nvSpPr>
            <p:spPr bwMode="auto">
              <a:xfrm>
                <a:off x="3268" y="359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6" name="Oval 6304"/>
              <p:cNvSpPr>
                <a:spLocks noChangeArrowheads="1"/>
              </p:cNvSpPr>
              <p:nvPr/>
            </p:nvSpPr>
            <p:spPr bwMode="auto">
              <a:xfrm>
                <a:off x="3268" y="359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7" name="Oval 6305"/>
              <p:cNvSpPr>
                <a:spLocks noChangeArrowheads="1"/>
              </p:cNvSpPr>
              <p:nvPr/>
            </p:nvSpPr>
            <p:spPr bwMode="auto">
              <a:xfrm>
                <a:off x="3089" y="353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8" name="Oval 6306"/>
              <p:cNvSpPr>
                <a:spLocks noChangeArrowheads="1"/>
              </p:cNvSpPr>
              <p:nvPr/>
            </p:nvSpPr>
            <p:spPr bwMode="auto">
              <a:xfrm>
                <a:off x="3089" y="353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9" name="Oval 6307"/>
              <p:cNvSpPr>
                <a:spLocks noChangeArrowheads="1"/>
              </p:cNvSpPr>
              <p:nvPr/>
            </p:nvSpPr>
            <p:spPr bwMode="auto">
              <a:xfrm>
                <a:off x="2982" y="267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0" name="Oval 6308"/>
              <p:cNvSpPr>
                <a:spLocks noChangeArrowheads="1"/>
              </p:cNvSpPr>
              <p:nvPr/>
            </p:nvSpPr>
            <p:spPr bwMode="auto">
              <a:xfrm>
                <a:off x="2982" y="267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1" name="Oval 6309"/>
              <p:cNvSpPr>
                <a:spLocks noChangeArrowheads="1"/>
              </p:cNvSpPr>
              <p:nvPr/>
            </p:nvSpPr>
            <p:spPr bwMode="auto">
              <a:xfrm>
                <a:off x="3266" y="356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2" name="Oval 6310"/>
              <p:cNvSpPr>
                <a:spLocks noChangeArrowheads="1"/>
              </p:cNvSpPr>
              <p:nvPr/>
            </p:nvSpPr>
            <p:spPr bwMode="auto">
              <a:xfrm>
                <a:off x="3266" y="356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3" name="Oval 6311"/>
              <p:cNvSpPr>
                <a:spLocks noChangeArrowheads="1"/>
              </p:cNvSpPr>
              <p:nvPr/>
            </p:nvSpPr>
            <p:spPr bwMode="auto">
              <a:xfrm>
                <a:off x="4276" y="287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4" name="Oval 6312"/>
              <p:cNvSpPr>
                <a:spLocks noChangeArrowheads="1"/>
              </p:cNvSpPr>
              <p:nvPr/>
            </p:nvSpPr>
            <p:spPr bwMode="auto">
              <a:xfrm>
                <a:off x="4276" y="287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5" name="Oval 6313"/>
              <p:cNvSpPr>
                <a:spLocks noChangeArrowheads="1"/>
              </p:cNvSpPr>
              <p:nvPr/>
            </p:nvSpPr>
            <p:spPr bwMode="auto">
              <a:xfrm>
                <a:off x="4195" y="267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6" name="Oval 6314"/>
              <p:cNvSpPr>
                <a:spLocks noChangeArrowheads="1"/>
              </p:cNvSpPr>
              <p:nvPr/>
            </p:nvSpPr>
            <p:spPr bwMode="auto">
              <a:xfrm>
                <a:off x="4195" y="267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7" name="Oval 6315"/>
              <p:cNvSpPr>
                <a:spLocks noChangeArrowheads="1"/>
              </p:cNvSpPr>
              <p:nvPr/>
            </p:nvSpPr>
            <p:spPr bwMode="auto">
              <a:xfrm>
                <a:off x="3057" y="2051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8" name="Oval 6316"/>
              <p:cNvSpPr>
                <a:spLocks noChangeArrowheads="1"/>
              </p:cNvSpPr>
              <p:nvPr/>
            </p:nvSpPr>
            <p:spPr bwMode="auto">
              <a:xfrm>
                <a:off x="3057" y="2051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9" name="Oval 6317"/>
              <p:cNvSpPr>
                <a:spLocks noChangeArrowheads="1"/>
              </p:cNvSpPr>
              <p:nvPr/>
            </p:nvSpPr>
            <p:spPr bwMode="auto">
              <a:xfrm>
                <a:off x="4274" y="300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0" name="Oval 6318"/>
              <p:cNvSpPr>
                <a:spLocks noChangeArrowheads="1"/>
              </p:cNvSpPr>
              <p:nvPr/>
            </p:nvSpPr>
            <p:spPr bwMode="auto">
              <a:xfrm>
                <a:off x="4274" y="3003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1" name="Oval 6319"/>
              <p:cNvSpPr>
                <a:spLocks noChangeArrowheads="1"/>
              </p:cNvSpPr>
              <p:nvPr/>
            </p:nvSpPr>
            <p:spPr bwMode="auto">
              <a:xfrm>
                <a:off x="3997" y="305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2" name="Oval 6320"/>
              <p:cNvSpPr>
                <a:spLocks noChangeArrowheads="1"/>
              </p:cNvSpPr>
              <p:nvPr/>
            </p:nvSpPr>
            <p:spPr bwMode="auto">
              <a:xfrm>
                <a:off x="3997" y="305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3" name="Oval 6321"/>
              <p:cNvSpPr>
                <a:spLocks noChangeArrowheads="1"/>
              </p:cNvSpPr>
              <p:nvPr/>
            </p:nvSpPr>
            <p:spPr bwMode="auto">
              <a:xfrm>
                <a:off x="3182" y="314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4" name="Oval 6322"/>
              <p:cNvSpPr>
                <a:spLocks noChangeArrowheads="1"/>
              </p:cNvSpPr>
              <p:nvPr/>
            </p:nvSpPr>
            <p:spPr bwMode="auto">
              <a:xfrm>
                <a:off x="3182" y="314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5" name="Oval 6323"/>
              <p:cNvSpPr>
                <a:spLocks noChangeArrowheads="1"/>
              </p:cNvSpPr>
              <p:nvPr/>
            </p:nvSpPr>
            <p:spPr bwMode="auto">
              <a:xfrm>
                <a:off x="3124" y="260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6" name="Oval 6324"/>
              <p:cNvSpPr>
                <a:spLocks noChangeArrowheads="1"/>
              </p:cNvSpPr>
              <p:nvPr/>
            </p:nvSpPr>
            <p:spPr bwMode="auto">
              <a:xfrm>
                <a:off x="3124" y="260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7" name="Oval 6325"/>
              <p:cNvSpPr>
                <a:spLocks noChangeArrowheads="1"/>
              </p:cNvSpPr>
              <p:nvPr/>
            </p:nvSpPr>
            <p:spPr bwMode="auto">
              <a:xfrm>
                <a:off x="2986" y="301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8" name="Oval 6326"/>
              <p:cNvSpPr>
                <a:spLocks noChangeArrowheads="1"/>
              </p:cNvSpPr>
              <p:nvPr/>
            </p:nvSpPr>
            <p:spPr bwMode="auto">
              <a:xfrm>
                <a:off x="2986" y="301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9" name="Oval 6327"/>
              <p:cNvSpPr>
                <a:spLocks noChangeArrowheads="1"/>
              </p:cNvSpPr>
              <p:nvPr/>
            </p:nvSpPr>
            <p:spPr bwMode="auto">
              <a:xfrm>
                <a:off x="3217" y="264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0" name="Oval 6328"/>
              <p:cNvSpPr>
                <a:spLocks noChangeArrowheads="1"/>
              </p:cNvSpPr>
              <p:nvPr/>
            </p:nvSpPr>
            <p:spPr bwMode="auto">
              <a:xfrm>
                <a:off x="3217" y="264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1" name="Oval 6329"/>
              <p:cNvSpPr>
                <a:spLocks noChangeArrowheads="1"/>
              </p:cNvSpPr>
              <p:nvPr/>
            </p:nvSpPr>
            <p:spPr bwMode="auto">
              <a:xfrm>
                <a:off x="3148" y="275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2" name="Oval 6330"/>
              <p:cNvSpPr>
                <a:spLocks noChangeArrowheads="1"/>
              </p:cNvSpPr>
              <p:nvPr/>
            </p:nvSpPr>
            <p:spPr bwMode="auto">
              <a:xfrm>
                <a:off x="3148" y="275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3" name="Oval 6331"/>
              <p:cNvSpPr>
                <a:spLocks noChangeArrowheads="1"/>
              </p:cNvSpPr>
              <p:nvPr/>
            </p:nvSpPr>
            <p:spPr bwMode="auto">
              <a:xfrm>
                <a:off x="3220" y="210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4" name="Oval 6332"/>
              <p:cNvSpPr>
                <a:spLocks noChangeArrowheads="1"/>
              </p:cNvSpPr>
              <p:nvPr/>
            </p:nvSpPr>
            <p:spPr bwMode="auto">
              <a:xfrm>
                <a:off x="3220" y="2107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5" name="Oval 6333"/>
              <p:cNvSpPr>
                <a:spLocks noChangeArrowheads="1"/>
              </p:cNvSpPr>
              <p:nvPr/>
            </p:nvSpPr>
            <p:spPr bwMode="auto">
              <a:xfrm>
                <a:off x="3006" y="282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6" name="Oval 6334"/>
              <p:cNvSpPr>
                <a:spLocks noChangeArrowheads="1"/>
              </p:cNvSpPr>
              <p:nvPr/>
            </p:nvSpPr>
            <p:spPr bwMode="auto">
              <a:xfrm>
                <a:off x="3006" y="282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7" name="Oval 6335"/>
              <p:cNvSpPr>
                <a:spLocks noChangeArrowheads="1"/>
              </p:cNvSpPr>
              <p:nvPr/>
            </p:nvSpPr>
            <p:spPr bwMode="auto">
              <a:xfrm>
                <a:off x="2973" y="304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8" name="Oval 6336"/>
              <p:cNvSpPr>
                <a:spLocks noChangeArrowheads="1"/>
              </p:cNvSpPr>
              <p:nvPr/>
            </p:nvSpPr>
            <p:spPr bwMode="auto">
              <a:xfrm>
                <a:off x="2973" y="304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9" name="Oval 6337"/>
              <p:cNvSpPr>
                <a:spLocks noChangeArrowheads="1"/>
              </p:cNvSpPr>
              <p:nvPr/>
            </p:nvSpPr>
            <p:spPr bwMode="auto">
              <a:xfrm>
                <a:off x="3357" y="334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0" name="Oval 6338"/>
              <p:cNvSpPr>
                <a:spLocks noChangeArrowheads="1"/>
              </p:cNvSpPr>
              <p:nvPr/>
            </p:nvSpPr>
            <p:spPr bwMode="auto">
              <a:xfrm>
                <a:off x="3357" y="334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1" name="Oval 6339"/>
              <p:cNvSpPr>
                <a:spLocks noChangeArrowheads="1"/>
              </p:cNvSpPr>
              <p:nvPr/>
            </p:nvSpPr>
            <p:spPr bwMode="auto">
              <a:xfrm>
                <a:off x="3154" y="297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2" name="Oval 6340"/>
              <p:cNvSpPr>
                <a:spLocks noChangeArrowheads="1"/>
              </p:cNvSpPr>
              <p:nvPr/>
            </p:nvSpPr>
            <p:spPr bwMode="auto">
              <a:xfrm>
                <a:off x="3154" y="297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3" name="Oval 6341"/>
              <p:cNvSpPr>
                <a:spLocks noChangeArrowheads="1"/>
              </p:cNvSpPr>
              <p:nvPr/>
            </p:nvSpPr>
            <p:spPr bwMode="auto">
              <a:xfrm>
                <a:off x="4012" y="306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4" name="Oval 6342"/>
              <p:cNvSpPr>
                <a:spLocks noChangeArrowheads="1"/>
              </p:cNvSpPr>
              <p:nvPr/>
            </p:nvSpPr>
            <p:spPr bwMode="auto">
              <a:xfrm>
                <a:off x="4012" y="306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5" name="Oval 6343"/>
              <p:cNvSpPr>
                <a:spLocks noChangeArrowheads="1"/>
              </p:cNvSpPr>
              <p:nvPr/>
            </p:nvSpPr>
            <p:spPr bwMode="auto">
              <a:xfrm>
                <a:off x="3109" y="290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6" name="Oval 6344"/>
              <p:cNvSpPr>
                <a:spLocks noChangeArrowheads="1"/>
              </p:cNvSpPr>
              <p:nvPr/>
            </p:nvSpPr>
            <p:spPr bwMode="auto">
              <a:xfrm>
                <a:off x="3109" y="290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7" name="Oval 6345"/>
              <p:cNvSpPr>
                <a:spLocks noChangeArrowheads="1"/>
              </p:cNvSpPr>
              <p:nvPr/>
            </p:nvSpPr>
            <p:spPr bwMode="auto">
              <a:xfrm>
                <a:off x="4043" y="327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8" name="Oval 6346"/>
              <p:cNvSpPr>
                <a:spLocks noChangeArrowheads="1"/>
              </p:cNvSpPr>
              <p:nvPr/>
            </p:nvSpPr>
            <p:spPr bwMode="auto">
              <a:xfrm>
                <a:off x="4043" y="327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9" name="Oval 6347"/>
              <p:cNvSpPr>
                <a:spLocks noChangeArrowheads="1"/>
              </p:cNvSpPr>
              <p:nvPr/>
            </p:nvSpPr>
            <p:spPr bwMode="auto">
              <a:xfrm>
                <a:off x="3264" y="271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0" name="Oval 6348"/>
              <p:cNvSpPr>
                <a:spLocks noChangeArrowheads="1"/>
              </p:cNvSpPr>
              <p:nvPr/>
            </p:nvSpPr>
            <p:spPr bwMode="auto">
              <a:xfrm>
                <a:off x="3264" y="271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1" name="Oval 6349"/>
              <p:cNvSpPr>
                <a:spLocks noChangeArrowheads="1"/>
              </p:cNvSpPr>
              <p:nvPr/>
            </p:nvSpPr>
            <p:spPr bwMode="auto">
              <a:xfrm>
                <a:off x="2917" y="298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2" name="Oval 6350"/>
              <p:cNvSpPr>
                <a:spLocks noChangeArrowheads="1"/>
              </p:cNvSpPr>
              <p:nvPr/>
            </p:nvSpPr>
            <p:spPr bwMode="auto">
              <a:xfrm>
                <a:off x="2917" y="298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3" name="Oval 6351"/>
              <p:cNvSpPr>
                <a:spLocks noChangeArrowheads="1"/>
              </p:cNvSpPr>
              <p:nvPr/>
            </p:nvSpPr>
            <p:spPr bwMode="auto">
              <a:xfrm>
                <a:off x="3969" y="270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4" name="Oval 6352"/>
              <p:cNvSpPr>
                <a:spLocks noChangeArrowheads="1"/>
              </p:cNvSpPr>
              <p:nvPr/>
            </p:nvSpPr>
            <p:spPr bwMode="auto">
              <a:xfrm>
                <a:off x="3969" y="270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5" name="Oval 6353"/>
              <p:cNvSpPr>
                <a:spLocks noChangeArrowheads="1"/>
              </p:cNvSpPr>
              <p:nvPr/>
            </p:nvSpPr>
            <p:spPr bwMode="auto">
              <a:xfrm>
                <a:off x="3159" y="230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6" name="Oval 6354"/>
              <p:cNvSpPr>
                <a:spLocks noChangeArrowheads="1"/>
              </p:cNvSpPr>
              <p:nvPr/>
            </p:nvSpPr>
            <p:spPr bwMode="auto">
              <a:xfrm>
                <a:off x="3159" y="230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7" name="Oval 6355"/>
              <p:cNvSpPr>
                <a:spLocks noChangeArrowheads="1"/>
              </p:cNvSpPr>
              <p:nvPr/>
            </p:nvSpPr>
            <p:spPr bwMode="auto">
              <a:xfrm>
                <a:off x="3082" y="209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8" name="Oval 6356"/>
              <p:cNvSpPr>
                <a:spLocks noChangeArrowheads="1"/>
              </p:cNvSpPr>
              <p:nvPr/>
            </p:nvSpPr>
            <p:spPr bwMode="auto">
              <a:xfrm>
                <a:off x="3082" y="209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9" name="Oval 6357"/>
              <p:cNvSpPr>
                <a:spLocks noChangeArrowheads="1"/>
              </p:cNvSpPr>
              <p:nvPr/>
            </p:nvSpPr>
            <p:spPr bwMode="auto">
              <a:xfrm>
                <a:off x="3215" y="257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0" name="Oval 6358"/>
              <p:cNvSpPr>
                <a:spLocks noChangeArrowheads="1"/>
              </p:cNvSpPr>
              <p:nvPr/>
            </p:nvSpPr>
            <p:spPr bwMode="auto">
              <a:xfrm>
                <a:off x="3215" y="257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1" name="Oval 6359"/>
              <p:cNvSpPr>
                <a:spLocks noChangeArrowheads="1"/>
              </p:cNvSpPr>
              <p:nvPr/>
            </p:nvSpPr>
            <p:spPr bwMode="auto">
              <a:xfrm>
                <a:off x="4001" y="317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2" name="Oval 6360"/>
              <p:cNvSpPr>
                <a:spLocks noChangeArrowheads="1"/>
              </p:cNvSpPr>
              <p:nvPr/>
            </p:nvSpPr>
            <p:spPr bwMode="auto">
              <a:xfrm>
                <a:off x="4001" y="317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3" name="Oval 6361"/>
              <p:cNvSpPr>
                <a:spLocks noChangeArrowheads="1"/>
              </p:cNvSpPr>
              <p:nvPr/>
            </p:nvSpPr>
            <p:spPr bwMode="auto">
              <a:xfrm>
                <a:off x="4002" y="320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4" name="Oval 6362"/>
              <p:cNvSpPr>
                <a:spLocks noChangeArrowheads="1"/>
              </p:cNvSpPr>
              <p:nvPr/>
            </p:nvSpPr>
            <p:spPr bwMode="auto">
              <a:xfrm>
                <a:off x="4002" y="320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5" name="Oval 6363"/>
              <p:cNvSpPr>
                <a:spLocks noChangeArrowheads="1"/>
              </p:cNvSpPr>
              <p:nvPr/>
            </p:nvSpPr>
            <p:spPr bwMode="auto">
              <a:xfrm>
                <a:off x="3165" y="295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6" name="Oval 6364"/>
              <p:cNvSpPr>
                <a:spLocks noChangeArrowheads="1"/>
              </p:cNvSpPr>
              <p:nvPr/>
            </p:nvSpPr>
            <p:spPr bwMode="auto">
              <a:xfrm>
                <a:off x="3165" y="295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7" name="Oval 6365"/>
              <p:cNvSpPr>
                <a:spLocks noChangeArrowheads="1"/>
              </p:cNvSpPr>
              <p:nvPr/>
            </p:nvSpPr>
            <p:spPr bwMode="auto">
              <a:xfrm>
                <a:off x="3547" y="278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8" name="Oval 6366"/>
              <p:cNvSpPr>
                <a:spLocks noChangeArrowheads="1"/>
              </p:cNvSpPr>
              <p:nvPr/>
            </p:nvSpPr>
            <p:spPr bwMode="auto">
              <a:xfrm>
                <a:off x="3547" y="278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9" name="Oval 6367"/>
              <p:cNvSpPr>
                <a:spLocks noChangeArrowheads="1"/>
              </p:cNvSpPr>
              <p:nvPr/>
            </p:nvSpPr>
            <p:spPr bwMode="auto">
              <a:xfrm>
                <a:off x="3186" y="320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0" name="Oval 6368"/>
              <p:cNvSpPr>
                <a:spLocks noChangeArrowheads="1"/>
              </p:cNvSpPr>
              <p:nvPr/>
            </p:nvSpPr>
            <p:spPr bwMode="auto">
              <a:xfrm>
                <a:off x="3186" y="320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1" name="Oval 6369"/>
              <p:cNvSpPr>
                <a:spLocks noChangeArrowheads="1"/>
              </p:cNvSpPr>
              <p:nvPr/>
            </p:nvSpPr>
            <p:spPr bwMode="auto">
              <a:xfrm>
                <a:off x="3099" y="274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2" name="Oval 6370"/>
              <p:cNvSpPr>
                <a:spLocks noChangeArrowheads="1"/>
              </p:cNvSpPr>
              <p:nvPr/>
            </p:nvSpPr>
            <p:spPr bwMode="auto">
              <a:xfrm>
                <a:off x="3099" y="274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3" name="Oval 6371"/>
              <p:cNvSpPr>
                <a:spLocks noChangeArrowheads="1"/>
              </p:cNvSpPr>
              <p:nvPr/>
            </p:nvSpPr>
            <p:spPr bwMode="auto">
              <a:xfrm>
                <a:off x="4013" y="322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4" name="Oval 6372"/>
              <p:cNvSpPr>
                <a:spLocks noChangeArrowheads="1"/>
              </p:cNvSpPr>
              <p:nvPr/>
            </p:nvSpPr>
            <p:spPr bwMode="auto">
              <a:xfrm>
                <a:off x="4013" y="322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5" name="Oval 6373"/>
              <p:cNvSpPr>
                <a:spLocks noChangeArrowheads="1"/>
              </p:cNvSpPr>
              <p:nvPr/>
            </p:nvSpPr>
            <p:spPr bwMode="auto">
              <a:xfrm>
                <a:off x="4069" y="253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6" name="Oval 6374"/>
              <p:cNvSpPr>
                <a:spLocks noChangeArrowheads="1"/>
              </p:cNvSpPr>
              <p:nvPr/>
            </p:nvSpPr>
            <p:spPr bwMode="auto">
              <a:xfrm>
                <a:off x="4069" y="253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7" name="Oval 6375"/>
              <p:cNvSpPr>
                <a:spLocks noChangeArrowheads="1"/>
              </p:cNvSpPr>
              <p:nvPr/>
            </p:nvSpPr>
            <p:spPr bwMode="auto">
              <a:xfrm>
                <a:off x="3323" y="289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8" name="Oval 6376"/>
              <p:cNvSpPr>
                <a:spLocks noChangeArrowheads="1"/>
              </p:cNvSpPr>
              <p:nvPr/>
            </p:nvSpPr>
            <p:spPr bwMode="auto">
              <a:xfrm>
                <a:off x="3322" y="289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9" name="Oval 6377"/>
              <p:cNvSpPr>
                <a:spLocks noChangeArrowheads="1"/>
              </p:cNvSpPr>
              <p:nvPr/>
            </p:nvSpPr>
            <p:spPr bwMode="auto">
              <a:xfrm>
                <a:off x="3206" y="372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0" name="Oval 6378"/>
              <p:cNvSpPr>
                <a:spLocks noChangeArrowheads="1"/>
              </p:cNvSpPr>
              <p:nvPr/>
            </p:nvSpPr>
            <p:spPr bwMode="auto">
              <a:xfrm>
                <a:off x="3206" y="372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1" name="Oval 6379"/>
              <p:cNvSpPr>
                <a:spLocks noChangeArrowheads="1"/>
              </p:cNvSpPr>
              <p:nvPr/>
            </p:nvSpPr>
            <p:spPr bwMode="auto">
              <a:xfrm>
                <a:off x="3971" y="272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2" name="Oval 6380"/>
              <p:cNvSpPr>
                <a:spLocks noChangeArrowheads="1"/>
              </p:cNvSpPr>
              <p:nvPr/>
            </p:nvSpPr>
            <p:spPr bwMode="auto">
              <a:xfrm>
                <a:off x="3971" y="272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3" name="Oval 6381"/>
              <p:cNvSpPr>
                <a:spLocks noChangeArrowheads="1"/>
              </p:cNvSpPr>
              <p:nvPr/>
            </p:nvSpPr>
            <p:spPr bwMode="auto">
              <a:xfrm>
                <a:off x="3158" y="304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4" name="Oval 6382"/>
              <p:cNvSpPr>
                <a:spLocks noChangeArrowheads="1"/>
              </p:cNvSpPr>
              <p:nvPr/>
            </p:nvSpPr>
            <p:spPr bwMode="auto">
              <a:xfrm>
                <a:off x="3158" y="304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5" name="Oval 6383"/>
              <p:cNvSpPr>
                <a:spLocks noChangeArrowheads="1"/>
              </p:cNvSpPr>
              <p:nvPr/>
            </p:nvSpPr>
            <p:spPr bwMode="auto">
              <a:xfrm>
                <a:off x="4233" y="305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6" name="Oval 6384"/>
              <p:cNvSpPr>
                <a:spLocks noChangeArrowheads="1"/>
              </p:cNvSpPr>
              <p:nvPr/>
            </p:nvSpPr>
            <p:spPr bwMode="auto">
              <a:xfrm>
                <a:off x="4233" y="305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7" name="Oval 6385"/>
              <p:cNvSpPr>
                <a:spLocks noChangeArrowheads="1"/>
              </p:cNvSpPr>
              <p:nvPr/>
            </p:nvSpPr>
            <p:spPr bwMode="auto">
              <a:xfrm>
                <a:off x="3181" y="375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8" name="Oval 6386"/>
              <p:cNvSpPr>
                <a:spLocks noChangeArrowheads="1"/>
              </p:cNvSpPr>
              <p:nvPr/>
            </p:nvSpPr>
            <p:spPr bwMode="auto">
              <a:xfrm>
                <a:off x="3181" y="375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9" name="Oval 6387"/>
              <p:cNvSpPr>
                <a:spLocks noChangeArrowheads="1"/>
              </p:cNvSpPr>
              <p:nvPr/>
            </p:nvSpPr>
            <p:spPr bwMode="auto">
              <a:xfrm>
                <a:off x="3852" y="319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0" name="Oval 6388"/>
              <p:cNvSpPr>
                <a:spLocks noChangeArrowheads="1"/>
              </p:cNvSpPr>
              <p:nvPr/>
            </p:nvSpPr>
            <p:spPr bwMode="auto">
              <a:xfrm>
                <a:off x="3852" y="319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1" name="Oval 6389"/>
              <p:cNvSpPr>
                <a:spLocks noChangeArrowheads="1"/>
              </p:cNvSpPr>
              <p:nvPr/>
            </p:nvSpPr>
            <p:spPr bwMode="auto">
              <a:xfrm>
                <a:off x="3961" y="263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2" name="Oval 6390"/>
              <p:cNvSpPr>
                <a:spLocks noChangeArrowheads="1"/>
              </p:cNvSpPr>
              <p:nvPr/>
            </p:nvSpPr>
            <p:spPr bwMode="auto">
              <a:xfrm>
                <a:off x="3961" y="263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3" name="Oval 6391"/>
              <p:cNvSpPr>
                <a:spLocks noChangeArrowheads="1"/>
              </p:cNvSpPr>
              <p:nvPr/>
            </p:nvSpPr>
            <p:spPr bwMode="auto">
              <a:xfrm>
                <a:off x="2887" y="243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4" name="Oval 6392"/>
              <p:cNvSpPr>
                <a:spLocks noChangeArrowheads="1"/>
              </p:cNvSpPr>
              <p:nvPr/>
            </p:nvSpPr>
            <p:spPr bwMode="auto">
              <a:xfrm>
                <a:off x="2887" y="243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5" name="Oval 6393"/>
              <p:cNvSpPr>
                <a:spLocks noChangeArrowheads="1"/>
              </p:cNvSpPr>
              <p:nvPr/>
            </p:nvSpPr>
            <p:spPr bwMode="auto">
              <a:xfrm>
                <a:off x="3203" y="262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6" name="Oval 6394"/>
              <p:cNvSpPr>
                <a:spLocks noChangeArrowheads="1"/>
              </p:cNvSpPr>
              <p:nvPr/>
            </p:nvSpPr>
            <p:spPr bwMode="auto">
              <a:xfrm>
                <a:off x="3203" y="262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7" name="Oval 6395"/>
              <p:cNvSpPr>
                <a:spLocks noChangeArrowheads="1"/>
              </p:cNvSpPr>
              <p:nvPr/>
            </p:nvSpPr>
            <p:spPr bwMode="auto">
              <a:xfrm>
                <a:off x="2911" y="273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8" name="Oval 6396"/>
              <p:cNvSpPr>
                <a:spLocks noChangeArrowheads="1"/>
              </p:cNvSpPr>
              <p:nvPr/>
            </p:nvSpPr>
            <p:spPr bwMode="auto">
              <a:xfrm>
                <a:off x="2911" y="273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9" name="Oval 6397"/>
              <p:cNvSpPr>
                <a:spLocks noChangeArrowheads="1"/>
              </p:cNvSpPr>
              <p:nvPr/>
            </p:nvSpPr>
            <p:spPr bwMode="auto">
              <a:xfrm>
                <a:off x="3984" y="334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0" name="Oval 6398"/>
              <p:cNvSpPr>
                <a:spLocks noChangeArrowheads="1"/>
              </p:cNvSpPr>
              <p:nvPr/>
            </p:nvSpPr>
            <p:spPr bwMode="auto">
              <a:xfrm>
                <a:off x="3984" y="334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1" name="Oval 6399"/>
              <p:cNvSpPr>
                <a:spLocks noChangeArrowheads="1"/>
              </p:cNvSpPr>
              <p:nvPr/>
            </p:nvSpPr>
            <p:spPr bwMode="auto">
              <a:xfrm>
                <a:off x="2952" y="231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2" name="Oval 6400"/>
              <p:cNvSpPr>
                <a:spLocks noChangeArrowheads="1"/>
              </p:cNvSpPr>
              <p:nvPr/>
            </p:nvSpPr>
            <p:spPr bwMode="auto">
              <a:xfrm>
                <a:off x="2952" y="231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3" name="Oval 6401"/>
              <p:cNvSpPr>
                <a:spLocks noChangeArrowheads="1"/>
              </p:cNvSpPr>
              <p:nvPr/>
            </p:nvSpPr>
            <p:spPr bwMode="auto">
              <a:xfrm>
                <a:off x="3155" y="274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4" name="Oval 6402"/>
              <p:cNvSpPr>
                <a:spLocks noChangeArrowheads="1"/>
              </p:cNvSpPr>
              <p:nvPr/>
            </p:nvSpPr>
            <p:spPr bwMode="auto">
              <a:xfrm>
                <a:off x="3155" y="2747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5" name="Oval 6403"/>
              <p:cNvSpPr>
                <a:spLocks noChangeArrowheads="1"/>
              </p:cNvSpPr>
              <p:nvPr/>
            </p:nvSpPr>
            <p:spPr bwMode="auto">
              <a:xfrm>
                <a:off x="4077" y="253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6" name="Oval 6404"/>
              <p:cNvSpPr>
                <a:spLocks noChangeArrowheads="1"/>
              </p:cNvSpPr>
              <p:nvPr/>
            </p:nvSpPr>
            <p:spPr bwMode="auto">
              <a:xfrm>
                <a:off x="4077" y="253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7" name="Oval 6405"/>
              <p:cNvSpPr>
                <a:spLocks noChangeArrowheads="1"/>
              </p:cNvSpPr>
              <p:nvPr/>
            </p:nvSpPr>
            <p:spPr bwMode="auto">
              <a:xfrm>
                <a:off x="3986" y="341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8" name="Oval 6406"/>
              <p:cNvSpPr>
                <a:spLocks noChangeArrowheads="1"/>
              </p:cNvSpPr>
              <p:nvPr/>
            </p:nvSpPr>
            <p:spPr bwMode="auto">
              <a:xfrm>
                <a:off x="3986" y="341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9" name="Oval 6407"/>
              <p:cNvSpPr>
                <a:spLocks noChangeArrowheads="1"/>
              </p:cNvSpPr>
              <p:nvPr/>
            </p:nvSpPr>
            <p:spPr bwMode="auto">
              <a:xfrm>
                <a:off x="3364" y="337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0" name="Oval 6408"/>
              <p:cNvSpPr>
                <a:spLocks noChangeArrowheads="1"/>
              </p:cNvSpPr>
              <p:nvPr/>
            </p:nvSpPr>
            <p:spPr bwMode="auto">
              <a:xfrm>
                <a:off x="3364" y="337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1" name="Oval 6409"/>
              <p:cNvSpPr>
                <a:spLocks noChangeArrowheads="1"/>
              </p:cNvSpPr>
              <p:nvPr/>
            </p:nvSpPr>
            <p:spPr bwMode="auto">
              <a:xfrm>
                <a:off x="3976" y="304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2" name="Oval 6410"/>
              <p:cNvSpPr>
                <a:spLocks noChangeArrowheads="1"/>
              </p:cNvSpPr>
              <p:nvPr/>
            </p:nvSpPr>
            <p:spPr bwMode="auto">
              <a:xfrm>
                <a:off x="3976" y="304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3" name="Oval 6411"/>
              <p:cNvSpPr>
                <a:spLocks noChangeArrowheads="1"/>
              </p:cNvSpPr>
              <p:nvPr/>
            </p:nvSpPr>
            <p:spPr bwMode="auto">
              <a:xfrm>
                <a:off x="3199" y="358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4" name="Oval 6412"/>
              <p:cNvSpPr>
                <a:spLocks noChangeArrowheads="1"/>
              </p:cNvSpPr>
              <p:nvPr/>
            </p:nvSpPr>
            <p:spPr bwMode="auto">
              <a:xfrm>
                <a:off x="3199" y="358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5" name="Oval 6413"/>
              <p:cNvSpPr>
                <a:spLocks noChangeArrowheads="1"/>
              </p:cNvSpPr>
              <p:nvPr/>
            </p:nvSpPr>
            <p:spPr bwMode="auto">
              <a:xfrm>
                <a:off x="2989" y="264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6" name="Oval 6414"/>
              <p:cNvSpPr>
                <a:spLocks noChangeArrowheads="1"/>
              </p:cNvSpPr>
              <p:nvPr/>
            </p:nvSpPr>
            <p:spPr bwMode="auto">
              <a:xfrm>
                <a:off x="2989" y="264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7" name="Oval 6415"/>
              <p:cNvSpPr>
                <a:spLocks noChangeArrowheads="1"/>
              </p:cNvSpPr>
              <p:nvPr/>
            </p:nvSpPr>
            <p:spPr bwMode="auto">
              <a:xfrm>
                <a:off x="3177" y="307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8" name="Oval 6416"/>
              <p:cNvSpPr>
                <a:spLocks noChangeArrowheads="1"/>
              </p:cNvSpPr>
              <p:nvPr/>
            </p:nvSpPr>
            <p:spPr bwMode="auto">
              <a:xfrm>
                <a:off x="3177" y="307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9" name="Oval 6417"/>
              <p:cNvSpPr>
                <a:spLocks noChangeArrowheads="1"/>
              </p:cNvSpPr>
              <p:nvPr/>
            </p:nvSpPr>
            <p:spPr bwMode="auto">
              <a:xfrm>
                <a:off x="3295" y="284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0" name="Oval 6418"/>
              <p:cNvSpPr>
                <a:spLocks noChangeArrowheads="1"/>
              </p:cNvSpPr>
              <p:nvPr/>
            </p:nvSpPr>
            <p:spPr bwMode="auto">
              <a:xfrm>
                <a:off x="3295" y="284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1" name="Oval 6419"/>
              <p:cNvSpPr>
                <a:spLocks noChangeArrowheads="1"/>
              </p:cNvSpPr>
              <p:nvPr/>
            </p:nvSpPr>
            <p:spPr bwMode="auto">
              <a:xfrm>
                <a:off x="3084" y="325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2" name="Oval 6420"/>
              <p:cNvSpPr>
                <a:spLocks noChangeArrowheads="1"/>
              </p:cNvSpPr>
              <p:nvPr/>
            </p:nvSpPr>
            <p:spPr bwMode="auto">
              <a:xfrm>
                <a:off x="3084" y="325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3" name="Oval 6421"/>
              <p:cNvSpPr>
                <a:spLocks noChangeArrowheads="1"/>
              </p:cNvSpPr>
              <p:nvPr/>
            </p:nvSpPr>
            <p:spPr bwMode="auto">
              <a:xfrm>
                <a:off x="4399" y="28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4" name="Oval 6422"/>
              <p:cNvSpPr>
                <a:spLocks noChangeArrowheads="1"/>
              </p:cNvSpPr>
              <p:nvPr/>
            </p:nvSpPr>
            <p:spPr bwMode="auto">
              <a:xfrm>
                <a:off x="4399" y="281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5" name="Oval 6423"/>
              <p:cNvSpPr>
                <a:spLocks noChangeArrowheads="1"/>
              </p:cNvSpPr>
              <p:nvPr/>
            </p:nvSpPr>
            <p:spPr bwMode="auto">
              <a:xfrm>
                <a:off x="3832" y="319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6" name="Oval 6424"/>
              <p:cNvSpPr>
                <a:spLocks noChangeArrowheads="1"/>
              </p:cNvSpPr>
              <p:nvPr/>
            </p:nvSpPr>
            <p:spPr bwMode="auto">
              <a:xfrm>
                <a:off x="3832" y="319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7" name="Oval 6425"/>
              <p:cNvSpPr>
                <a:spLocks noChangeArrowheads="1"/>
              </p:cNvSpPr>
              <p:nvPr/>
            </p:nvSpPr>
            <p:spPr bwMode="auto">
              <a:xfrm>
                <a:off x="4334" y="296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8" name="Oval 6426"/>
              <p:cNvSpPr>
                <a:spLocks noChangeArrowheads="1"/>
              </p:cNvSpPr>
              <p:nvPr/>
            </p:nvSpPr>
            <p:spPr bwMode="auto">
              <a:xfrm>
                <a:off x="4334" y="29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9" name="Oval 6427"/>
              <p:cNvSpPr>
                <a:spLocks noChangeArrowheads="1"/>
              </p:cNvSpPr>
              <p:nvPr/>
            </p:nvSpPr>
            <p:spPr bwMode="auto">
              <a:xfrm>
                <a:off x="2906" y="208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0" name="Oval 6428"/>
              <p:cNvSpPr>
                <a:spLocks noChangeArrowheads="1"/>
              </p:cNvSpPr>
              <p:nvPr/>
            </p:nvSpPr>
            <p:spPr bwMode="auto">
              <a:xfrm>
                <a:off x="2905" y="208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1" name="Oval 6429"/>
              <p:cNvSpPr>
                <a:spLocks noChangeArrowheads="1"/>
              </p:cNvSpPr>
              <p:nvPr/>
            </p:nvSpPr>
            <p:spPr bwMode="auto">
              <a:xfrm>
                <a:off x="4246" y="287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2" name="Oval 6430"/>
              <p:cNvSpPr>
                <a:spLocks noChangeArrowheads="1"/>
              </p:cNvSpPr>
              <p:nvPr/>
            </p:nvSpPr>
            <p:spPr bwMode="auto">
              <a:xfrm>
                <a:off x="4245" y="287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3" name="Oval 6431"/>
              <p:cNvSpPr>
                <a:spLocks noChangeArrowheads="1"/>
              </p:cNvSpPr>
              <p:nvPr/>
            </p:nvSpPr>
            <p:spPr bwMode="auto">
              <a:xfrm>
                <a:off x="3121" y="367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4" name="Oval 6432"/>
              <p:cNvSpPr>
                <a:spLocks noChangeArrowheads="1"/>
              </p:cNvSpPr>
              <p:nvPr/>
            </p:nvSpPr>
            <p:spPr bwMode="auto">
              <a:xfrm>
                <a:off x="3121" y="367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5" name="Oval 6433"/>
              <p:cNvSpPr>
                <a:spLocks noChangeArrowheads="1"/>
              </p:cNvSpPr>
              <p:nvPr/>
            </p:nvSpPr>
            <p:spPr bwMode="auto">
              <a:xfrm>
                <a:off x="2908" y="244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6" name="Oval 6434"/>
              <p:cNvSpPr>
                <a:spLocks noChangeArrowheads="1"/>
              </p:cNvSpPr>
              <p:nvPr/>
            </p:nvSpPr>
            <p:spPr bwMode="auto">
              <a:xfrm>
                <a:off x="2908" y="244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7" name="Oval 6435"/>
              <p:cNvSpPr>
                <a:spLocks noChangeArrowheads="1"/>
              </p:cNvSpPr>
              <p:nvPr/>
            </p:nvSpPr>
            <p:spPr bwMode="auto">
              <a:xfrm>
                <a:off x="3018" y="316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31" name="Group 6637"/>
            <p:cNvGrpSpPr>
              <a:grpSpLocks/>
            </p:cNvGrpSpPr>
            <p:nvPr/>
          </p:nvGrpSpPr>
          <p:grpSpPr bwMode="auto">
            <a:xfrm>
              <a:off x="2853" y="2041"/>
              <a:ext cx="1647" cy="1773"/>
              <a:chOff x="2853" y="2041"/>
              <a:chExt cx="1647" cy="1773"/>
            </a:xfrm>
            <a:grpFill/>
          </p:grpSpPr>
          <p:sp>
            <p:nvSpPr>
              <p:cNvPr id="3298" name="Oval 6437"/>
              <p:cNvSpPr>
                <a:spLocks noChangeArrowheads="1"/>
              </p:cNvSpPr>
              <p:nvPr/>
            </p:nvSpPr>
            <p:spPr bwMode="auto">
              <a:xfrm>
                <a:off x="3018" y="316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9" name="Oval 6438"/>
              <p:cNvSpPr>
                <a:spLocks noChangeArrowheads="1"/>
              </p:cNvSpPr>
              <p:nvPr/>
            </p:nvSpPr>
            <p:spPr bwMode="auto">
              <a:xfrm>
                <a:off x="3872" y="322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0" name="Oval 6439"/>
              <p:cNvSpPr>
                <a:spLocks noChangeArrowheads="1"/>
              </p:cNvSpPr>
              <p:nvPr/>
            </p:nvSpPr>
            <p:spPr bwMode="auto">
              <a:xfrm>
                <a:off x="3872" y="322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1" name="Oval 6440"/>
              <p:cNvSpPr>
                <a:spLocks noChangeArrowheads="1"/>
              </p:cNvSpPr>
              <p:nvPr/>
            </p:nvSpPr>
            <p:spPr bwMode="auto">
              <a:xfrm>
                <a:off x="3236" y="262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2" name="Oval 6441"/>
              <p:cNvSpPr>
                <a:spLocks noChangeArrowheads="1"/>
              </p:cNvSpPr>
              <p:nvPr/>
            </p:nvSpPr>
            <p:spPr bwMode="auto">
              <a:xfrm>
                <a:off x="3236" y="262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3" name="Oval 6442"/>
              <p:cNvSpPr>
                <a:spLocks noChangeArrowheads="1"/>
              </p:cNvSpPr>
              <p:nvPr/>
            </p:nvSpPr>
            <p:spPr bwMode="auto">
              <a:xfrm>
                <a:off x="2902" y="265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4" name="Oval 6443"/>
              <p:cNvSpPr>
                <a:spLocks noChangeArrowheads="1"/>
              </p:cNvSpPr>
              <p:nvPr/>
            </p:nvSpPr>
            <p:spPr bwMode="auto">
              <a:xfrm>
                <a:off x="2902" y="265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5" name="Oval 6444"/>
              <p:cNvSpPr>
                <a:spLocks noChangeArrowheads="1"/>
              </p:cNvSpPr>
              <p:nvPr/>
            </p:nvSpPr>
            <p:spPr bwMode="auto">
              <a:xfrm>
                <a:off x="3193" y="370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6" name="Oval 6445"/>
              <p:cNvSpPr>
                <a:spLocks noChangeArrowheads="1"/>
              </p:cNvSpPr>
              <p:nvPr/>
            </p:nvSpPr>
            <p:spPr bwMode="auto">
              <a:xfrm>
                <a:off x="3193" y="370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7" name="Oval 6446"/>
              <p:cNvSpPr>
                <a:spLocks noChangeArrowheads="1"/>
              </p:cNvSpPr>
              <p:nvPr/>
            </p:nvSpPr>
            <p:spPr bwMode="auto">
              <a:xfrm>
                <a:off x="4030" y="322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8" name="Oval 6447"/>
              <p:cNvSpPr>
                <a:spLocks noChangeArrowheads="1"/>
              </p:cNvSpPr>
              <p:nvPr/>
            </p:nvSpPr>
            <p:spPr bwMode="auto">
              <a:xfrm>
                <a:off x="4030" y="322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9" name="Oval 6448"/>
              <p:cNvSpPr>
                <a:spLocks noChangeArrowheads="1"/>
              </p:cNvSpPr>
              <p:nvPr/>
            </p:nvSpPr>
            <p:spPr bwMode="auto">
              <a:xfrm>
                <a:off x="3140" y="291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0" name="Oval 6449"/>
              <p:cNvSpPr>
                <a:spLocks noChangeArrowheads="1"/>
              </p:cNvSpPr>
              <p:nvPr/>
            </p:nvSpPr>
            <p:spPr bwMode="auto">
              <a:xfrm>
                <a:off x="3140" y="29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1" name="Oval 6450"/>
              <p:cNvSpPr>
                <a:spLocks noChangeArrowheads="1"/>
              </p:cNvSpPr>
              <p:nvPr/>
            </p:nvSpPr>
            <p:spPr bwMode="auto">
              <a:xfrm>
                <a:off x="3083" y="32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2" name="Oval 6451"/>
              <p:cNvSpPr>
                <a:spLocks noChangeArrowheads="1"/>
              </p:cNvSpPr>
              <p:nvPr/>
            </p:nvSpPr>
            <p:spPr bwMode="auto">
              <a:xfrm>
                <a:off x="3083" y="32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3" name="Oval 6452"/>
              <p:cNvSpPr>
                <a:spLocks noChangeArrowheads="1"/>
              </p:cNvSpPr>
              <p:nvPr/>
            </p:nvSpPr>
            <p:spPr bwMode="auto">
              <a:xfrm>
                <a:off x="3252" y="327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4" name="Oval 6453"/>
              <p:cNvSpPr>
                <a:spLocks noChangeArrowheads="1"/>
              </p:cNvSpPr>
              <p:nvPr/>
            </p:nvSpPr>
            <p:spPr bwMode="auto">
              <a:xfrm>
                <a:off x="3252" y="327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5" name="Oval 6454"/>
              <p:cNvSpPr>
                <a:spLocks noChangeArrowheads="1"/>
              </p:cNvSpPr>
              <p:nvPr/>
            </p:nvSpPr>
            <p:spPr bwMode="auto">
              <a:xfrm>
                <a:off x="2974" y="204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6" name="Oval 6455"/>
              <p:cNvSpPr>
                <a:spLocks noChangeArrowheads="1"/>
              </p:cNvSpPr>
              <p:nvPr/>
            </p:nvSpPr>
            <p:spPr bwMode="auto">
              <a:xfrm>
                <a:off x="2974" y="204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7" name="Oval 6456"/>
              <p:cNvSpPr>
                <a:spLocks noChangeArrowheads="1"/>
              </p:cNvSpPr>
              <p:nvPr/>
            </p:nvSpPr>
            <p:spPr bwMode="auto">
              <a:xfrm>
                <a:off x="4433" y="286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8" name="Oval 6457"/>
              <p:cNvSpPr>
                <a:spLocks noChangeArrowheads="1"/>
              </p:cNvSpPr>
              <p:nvPr/>
            </p:nvSpPr>
            <p:spPr bwMode="auto">
              <a:xfrm>
                <a:off x="4433" y="286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9" name="Oval 6458"/>
              <p:cNvSpPr>
                <a:spLocks noChangeArrowheads="1"/>
              </p:cNvSpPr>
              <p:nvPr/>
            </p:nvSpPr>
            <p:spPr bwMode="auto">
              <a:xfrm>
                <a:off x="4350" y="281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0" name="Oval 6459"/>
              <p:cNvSpPr>
                <a:spLocks noChangeArrowheads="1"/>
              </p:cNvSpPr>
              <p:nvPr/>
            </p:nvSpPr>
            <p:spPr bwMode="auto">
              <a:xfrm>
                <a:off x="4350" y="281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1" name="Oval 6460"/>
              <p:cNvSpPr>
                <a:spLocks noChangeArrowheads="1"/>
              </p:cNvSpPr>
              <p:nvPr/>
            </p:nvSpPr>
            <p:spPr bwMode="auto">
              <a:xfrm>
                <a:off x="3165" y="376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2" name="Oval 6461"/>
              <p:cNvSpPr>
                <a:spLocks noChangeArrowheads="1"/>
              </p:cNvSpPr>
              <p:nvPr/>
            </p:nvSpPr>
            <p:spPr bwMode="auto">
              <a:xfrm>
                <a:off x="3165" y="376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3" name="Oval 6462"/>
              <p:cNvSpPr>
                <a:spLocks noChangeArrowheads="1"/>
              </p:cNvSpPr>
              <p:nvPr/>
            </p:nvSpPr>
            <p:spPr bwMode="auto">
              <a:xfrm>
                <a:off x="3335" y="342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4" name="Oval 6463"/>
              <p:cNvSpPr>
                <a:spLocks noChangeArrowheads="1"/>
              </p:cNvSpPr>
              <p:nvPr/>
            </p:nvSpPr>
            <p:spPr bwMode="auto">
              <a:xfrm>
                <a:off x="3335" y="342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5" name="Oval 6464"/>
              <p:cNvSpPr>
                <a:spLocks noChangeArrowheads="1"/>
              </p:cNvSpPr>
              <p:nvPr/>
            </p:nvSpPr>
            <p:spPr bwMode="auto">
              <a:xfrm>
                <a:off x="3944" y="3440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6" name="Oval 6465"/>
              <p:cNvSpPr>
                <a:spLocks noChangeArrowheads="1"/>
              </p:cNvSpPr>
              <p:nvPr/>
            </p:nvSpPr>
            <p:spPr bwMode="auto">
              <a:xfrm>
                <a:off x="3944" y="344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7" name="Oval 6466"/>
              <p:cNvSpPr>
                <a:spLocks noChangeArrowheads="1"/>
              </p:cNvSpPr>
              <p:nvPr/>
            </p:nvSpPr>
            <p:spPr bwMode="auto">
              <a:xfrm>
                <a:off x="3184" y="364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8" name="Oval 6467"/>
              <p:cNvSpPr>
                <a:spLocks noChangeArrowheads="1"/>
              </p:cNvSpPr>
              <p:nvPr/>
            </p:nvSpPr>
            <p:spPr bwMode="auto">
              <a:xfrm>
                <a:off x="3184" y="364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9" name="Oval 6468"/>
              <p:cNvSpPr>
                <a:spLocks noChangeArrowheads="1"/>
              </p:cNvSpPr>
              <p:nvPr/>
            </p:nvSpPr>
            <p:spPr bwMode="auto">
              <a:xfrm>
                <a:off x="3309" y="288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0" name="Oval 6469"/>
              <p:cNvSpPr>
                <a:spLocks noChangeArrowheads="1"/>
              </p:cNvSpPr>
              <p:nvPr/>
            </p:nvSpPr>
            <p:spPr bwMode="auto">
              <a:xfrm>
                <a:off x="3309" y="288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1" name="Oval 6470"/>
              <p:cNvSpPr>
                <a:spLocks noChangeArrowheads="1"/>
              </p:cNvSpPr>
              <p:nvPr/>
            </p:nvSpPr>
            <p:spPr bwMode="auto">
              <a:xfrm>
                <a:off x="4326" y="274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2" name="Oval 6471"/>
              <p:cNvSpPr>
                <a:spLocks noChangeArrowheads="1"/>
              </p:cNvSpPr>
              <p:nvPr/>
            </p:nvSpPr>
            <p:spPr bwMode="auto">
              <a:xfrm>
                <a:off x="4326" y="274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3" name="Oval 6472"/>
              <p:cNvSpPr>
                <a:spLocks noChangeArrowheads="1"/>
              </p:cNvSpPr>
              <p:nvPr/>
            </p:nvSpPr>
            <p:spPr bwMode="auto">
              <a:xfrm>
                <a:off x="4047" y="25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4" name="Oval 6473"/>
              <p:cNvSpPr>
                <a:spLocks noChangeArrowheads="1"/>
              </p:cNvSpPr>
              <p:nvPr/>
            </p:nvSpPr>
            <p:spPr bwMode="auto">
              <a:xfrm>
                <a:off x="4047" y="25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5" name="Oval 6474"/>
              <p:cNvSpPr>
                <a:spLocks noChangeArrowheads="1"/>
              </p:cNvSpPr>
              <p:nvPr/>
            </p:nvSpPr>
            <p:spPr bwMode="auto">
              <a:xfrm>
                <a:off x="3528" y="275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6" name="Oval 6475"/>
              <p:cNvSpPr>
                <a:spLocks noChangeArrowheads="1"/>
              </p:cNvSpPr>
              <p:nvPr/>
            </p:nvSpPr>
            <p:spPr bwMode="auto">
              <a:xfrm>
                <a:off x="3528" y="275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7" name="Oval 6476"/>
              <p:cNvSpPr>
                <a:spLocks noChangeArrowheads="1"/>
              </p:cNvSpPr>
              <p:nvPr/>
            </p:nvSpPr>
            <p:spPr bwMode="auto">
              <a:xfrm>
                <a:off x="3960" y="242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8" name="Oval 6477"/>
              <p:cNvSpPr>
                <a:spLocks noChangeArrowheads="1"/>
              </p:cNvSpPr>
              <p:nvPr/>
            </p:nvSpPr>
            <p:spPr bwMode="auto">
              <a:xfrm>
                <a:off x="3960" y="242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9" name="Oval 6478"/>
              <p:cNvSpPr>
                <a:spLocks noChangeArrowheads="1"/>
              </p:cNvSpPr>
              <p:nvPr/>
            </p:nvSpPr>
            <p:spPr bwMode="auto">
              <a:xfrm>
                <a:off x="3167" y="263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0" name="Oval 6479"/>
              <p:cNvSpPr>
                <a:spLocks noChangeArrowheads="1"/>
              </p:cNvSpPr>
              <p:nvPr/>
            </p:nvSpPr>
            <p:spPr bwMode="auto">
              <a:xfrm>
                <a:off x="3167" y="263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1" name="Oval 6480"/>
              <p:cNvSpPr>
                <a:spLocks noChangeArrowheads="1"/>
              </p:cNvSpPr>
              <p:nvPr/>
            </p:nvSpPr>
            <p:spPr bwMode="auto">
              <a:xfrm>
                <a:off x="3014" y="207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2" name="Oval 6481"/>
              <p:cNvSpPr>
                <a:spLocks noChangeArrowheads="1"/>
              </p:cNvSpPr>
              <p:nvPr/>
            </p:nvSpPr>
            <p:spPr bwMode="auto">
              <a:xfrm>
                <a:off x="3014" y="207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3" name="Oval 6482"/>
              <p:cNvSpPr>
                <a:spLocks noChangeArrowheads="1"/>
              </p:cNvSpPr>
              <p:nvPr/>
            </p:nvSpPr>
            <p:spPr bwMode="auto">
              <a:xfrm>
                <a:off x="3211" y="326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4" name="Oval 6483"/>
              <p:cNvSpPr>
                <a:spLocks noChangeArrowheads="1"/>
              </p:cNvSpPr>
              <p:nvPr/>
            </p:nvSpPr>
            <p:spPr bwMode="auto">
              <a:xfrm>
                <a:off x="3211" y="326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5" name="Oval 6484"/>
              <p:cNvSpPr>
                <a:spLocks noChangeArrowheads="1"/>
              </p:cNvSpPr>
              <p:nvPr/>
            </p:nvSpPr>
            <p:spPr bwMode="auto">
              <a:xfrm>
                <a:off x="3973" y="2860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6" name="Oval 6485"/>
              <p:cNvSpPr>
                <a:spLocks noChangeArrowheads="1"/>
              </p:cNvSpPr>
              <p:nvPr/>
            </p:nvSpPr>
            <p:spPr bwMode="auto">
              <a:xfrm>
                <a:off x="3973" y="2860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7" name="Oval 6486"/>
              <p:cNvSpPr>
                <a:spLocks noChangeArrowheads="1"/>
              </p:cNvSpPr>
              <p:nvPr/>
            </p:nvSpPr>
            <p:spPr bwMode="auto">
              <a:xfrm>
                <a:off x="4376" y="278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8" name="Oval 6487"/>
              <p:cNvSpPr>
                <a:spLocks noChangeArrowheads="1"/>
              </p:cNvSpPr>
              <p:nvPr/>
            </p:nvSpPr>
            <p:spPr bwMode="auto">
              <a:xfrm>
                <a:off x="4376" y="278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9" name="Oval 6488"/>
              <p:cNvSpPr>
                <a:spLocks noChangeArrowheads="1"/>
              </p:cNvSpPr>
              <p:nvPr/>
            </p:nvSpPr>
            <p:spPr bwMode="auto">
              <a:xfrm>
                <a:off x="3353" y="300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0" name="Oval 6489"/>
              <p:cNvSpPr>
                <a:spLocks noChangeArrowheads="1"/>
              </p:cNvSpPr>
              <p:nvPr/>
            </p:nvSpPr>
            <p:spPr bwMode="auto">
              <a:xfrm>
                <a:off x="3353" y="300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1" name="Oval 6490"/>
              <p:cNvSpPr>
                <a:spLocks noChangeArrowheads="1"/>
              </p:cNvSpPr>
              <p:nvPr/>
            </p:nvSpPr>
            <p:spPr bwMode="auto">
              <a:xfrm>
                <a:off x="3071" y="204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2" name="Oval 6491"/>
              <p:cNvSpPr>
                <a:spLocks noChangeArrowheads="1"/>
              </p:cNvSpPr>
              <p:nvPr/>
            </p:nvSpPr>
            <p:spPr bwMode="auto">
              <a:xfrm>
                <a:off x="3071" y="204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3" name="Oval 6492"/>
              <p:cNvSpPr>
                <a:spLocks noChangeArrowheads="1"/>
              </p:cNvSpPr>
              <p:nvPr/>
            </p:nvSpPr>
            <p:spPr bwMode="auto">
              <a:xfrm>
                <a:off x="2954" y="228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4" name="Oval 6493"/>
              <p:cNvSpPr>
                <a:spLocks noChangeArrowheads="1"/>
              </p:cNvSpPr>
              <p:nvPr/>
            </p:nvSpPr>
            <p:spPr bwMode="auto">
              <a:xfrm>
                <a:off x="2954" y="228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5" name="Oval 6494"/>
              <p:cNvSpPr>
                <a:spLocks noChangeArrowheads="1"/>
              </p:cNvSpPr>
              <p:nvPr/>
            </p:nvSpPr>
            <p:spPr bwMode="auto">
              <a:xfrm>
                <a:off x="3941" y="322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6" name="Oval 6495"/>
              <p:cNvSpPr>
                <a:spLocks noChangeArrowheads="1"/>
              </p:cNvSpPr>
              <p:nvPr/>
            </p:nvSpPr>
            <p:spPr bwMode="auto">
              <a:xfrm>
                <a:off x="3941" y="322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7" name="Oval 6496"/>
              <p:cNvSpPr>
                <a:spLocks noChangeArrowheads="1"/>
              </p:cNvSpPr>
              <p:nvPr/>
            </p:nvSpPr>
            <p:spPr bwMode="auto">
              <a:xfrm>
                <a:off x="3242" y="302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8" name="Oval 6497"/>
              <p:cNvSpPr>
                <a:spLocks noChangeArrowheads="1"/>
              </p:cNvSpPr>
              <p:nvPr/>
            </p:nvSpPr>
            <p:spPr bwMode="auto">
              <a:xfrm>
                <a:off x="3242" y="302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9" name="Oval 6498"/>
              <p:cNvSpPr>
                <a:spLocks noChangeArrowheads="1"/>
              </p:cNvSpPr>
              <p:nvPr/>
            </p:nvSpPr>
            <p:spPr bwMode="auto">
              <a:xfrm>
                <a:off x="3948" y="254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0" name="Oval 6499"/>
              <p:cNvSpPr>
                <a:spLocks noChangeArrowheads="1"/>
              </p:cNvSpPr>
              <p:nvPr/>
            </p:nvSpPr>
            <p:spPr bwMode="auto">
              <a:xfrm>
                <a:off x="3948" y="254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1" name="Oval 6500"/>
              <p:cNvSpPr>
                <a:spLocks noChangeArrowheads="1"/>
              </p:cNvSpPr>
              <p:nvPr/>
            </p:nvSpPr>
            <p:spPr bwMode="auto">
              <a:xfrm>
                <a:off x="3642" y="295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2" name="Oval 6501"/>
              <p:cNvSpPr>
                <a:spLocks noChangeArrowheads="1"/>
              </p:cNvSpPr>
              <p:nvPr/>
            </p:nvSpPr>
            <p:spPr bwMode="auto">
              <a:xfrm>
                <a:off x="3642" y="295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3" name="Oval 6502"/>
              <p:cNvSpPr>
                <a:spLocks noChangeArrowheads="1"/>
              </p:cNvSpPr>
              <p:nvPr/>
            </p:nvSpPr>
            <p:spPr bwMode="auto">
              <a:xfrm>
                <a:off x="4326" y="29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4" name="Oval 6503"/>
              <p:cNvSpPr>
                <a:spLocks noChangeArrowheads="1"/>
              </p:cNvSpPr>
              <p:nvPr/>
            </p:nvSpPr>
            <p:spPr bwMode="auto">
              <a:xfrm>
                <a:off x="4326" y="29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5" name="Oval 6504"/>
              <p:cNvSpPr>
                <a:spLocks noChangeArrowheads="1"/>
              </p:cNvSpPr>
              <p:nvPr/>
            </p:nvSpPr>
            <p:spPr bwMode="auto">
              <a:xfrm>
                <a:off x="3907" y="336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6" name="Oval 6505"/>
              <p:cNvSpPr>
                <a:spLocks noChangeArrowheads="1"/>
              </p:cNvSpPr>
              <p:nvPr/>
            </p:nvSpPr>
            <p:spPr bwMode="auto">
              <a:xfrm>
                <a:off x="3907" y="336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7" name="Oval 6506"/>
              <p:cNvSpPr>
                <a:spLocks noChangeArrowheads="1"/>
              </p:cNvSpPr>
              <p:nvPr/>
            </p:nvSpPr>
            <p:spPr bwMode="auto">
              <a:xfrm>
                <a:off x="3127" y="308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8" name="Oval 6507"/>
              <p:cNvSpPr>
                <a:spLocks noChangeArrowheads="1"/>
              </p:cNvSpPr>
              <p:nvPr/>
            </p:nvSpPr>
            <p:spPr bwMode="auto">
              <a:xfrm>
                <a:off x="3127" y="308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9" name="Oval 6508"/>
              <p:cNvSpPr>
                <a:spLocks noChangeArrowheads="1"/>
              </p:cNvSpPr>
              <p:nvPr/>
            </p:nvSpPr>
            <p:spPr bwMode="auto">
              <a:xfrm>
                <a:off x="3328" y="28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0" name="Oval 6509"/>
              <p:cNvSpPr>
                <a:spLocks noChangeArrowheads="1"/>
              </p:cNvSpPr>
              <p:nvPr/>
            </p:nvSpPr>
            <p:spPr bwMode="auto">
              <a:xfrm>
                <a:off x="3328" y="281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1" name="Oval 6510"/>
              <p:cNvSpPr>
                <a:spLocks noChangeArrowheads="1"/>
              </p:cNvSpPr>
              <p:nvPr/>
            </p:nvSpPr>
            <p:spPr bwMode="auto">
              <a:xfrm>
                <a:off x="3405" y="320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2" name="Oval 6511"/>
              <p:cNvSpPr>
                <a:spLocks noChangeArrowheads="1"/>
              </p:cNvSpPr>
              <p:nvPr/>
            </p:nvSpPr>
            <p:spPr bwMode="auto">
              <a:xfrm>
                <a:off x="3405" y="320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3" name="Oval 6512"/>
              <p:cNvSpPr>
                <a:spLocks noChangeArrowheads="1"/>
              </p:cNvSpPr>
              <p:nvPr/>
            </p:nvSpPr>
            <p:spPr bwMode="auto">
              <a:xfrm>
                <a:off x="3809" y="299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4" name="Oval 6513"/>
              <p:cNvSpPr>
                <a:spLocks noChangeArrowheads="1"/>
              </p:cNvSpPr>
              <p:nvPr/>
            </p:nvSpPr>
            <p:spPr bwMode="auto">
              <a:xfrm>
                <a:off x="3809" y="299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5" name="Oval 6514"/>
              <p:cNvSpPr>
                <a:spLocks noChangeArrowheads="1"/>
              </p:cNvSpPr>
              <p:nvPr/>
            </p:nvSpPr>
            <p:spPr bwMode="auto">
              <a:xfrm>
                <a:off x="3122" y="279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6" name="Oval 6515"/>
              <p:cNvSpPr>
                <a:spLocks noChangeArrowheads="1"/>
              </p:cNvSpPr>
              <p:nvPr/>
            </p:nvSpPr>
            <p:spPr bwMode="auto">
              <a:xfrm>
                <a:off x="3122" y="279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7" name="Oval 6516"/>
              <p:cNvSpPr>
                <a:spLocks noChangeArrowheads="1"/>
              </p:cNvSpPr>
              <p:nvPr/>
            </p:nvSpPr>
            <p:spPr bwMode="auto">
              <a:xfrm>
                <a:off x="3200" y="375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8" name="Oval 6517"/>
              <p:cNvSpPr>
                <a:spLocks noChangeArrowheads="1"/>
              </p:cNvSpPr>
              <p:nvPr/>
            </p:nvSpPr>
            <p:spPr bwMode="auto">
              <a:xfrm>
                <a:off x="3200" y="375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9" name="Oval 6518"/>
              <p:cNvSpPr>
                <a:spLocks noChangeArrowheads="1"/>
              </p:cNvSpPr>
              <p:nvPr/>
            </p:nvSpPr>
            <p:spPr bwMode="auto">
              <a:xfrm>
                <a:off x="4449" y="285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0" name="Oval 6519"/>
              <p:cNvSpPr>
                <a:spLocks noChangeArrowheads="1"/>
              </p:cNvSpPr>
              <p:nvPr/>
            </p:nvSpPr>
            <p:spPr bwMode="auto">
              <a:xfrm>
                <a:off x="4449" y="285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1" name="Oval 6520"/>
              <p:cNvSpPr>
                <a:spLocks noChangeArrowheads="1"/>
              </p:cNvSpPr>
              <p:nvPr/>
            </p:nvSpPr>
            <p:spPr bwMode="auto">
              <a:xfrm>
                <a:off x="3286" y="277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2" name="Oval 6521"/>
              <p:cNvSpPr>
                <a:spLocks noChangeArrowheads="1"/>
              </p:cNvSpPr>
              <p:nvPr/>
            </p:nvSpPr>
            <p:spPr bwMode="auto">
              <a:xfrm>
                <a:off x="3286" y="277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3" name="Oval 6522"/>
              <p:cNvSpPr>
                <a:spLocks noChangeArrowheads="1"/>
              </p:cNvSpPr>
              <p:nvPr/>
            </p:nvSpPr>
            <p:spPr bwMode="auto">
              <a:xfrm>
                <a:off x="3162" y="291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4" name="Oval 6523"/>
              <p:cNvSpPr>
                <a:spLocks noChangeArrowheads="1"/>
              </p:cNvSpPr>
              <p:nvPr/>
            </p:nvSpPr>
            <p:spPr bwMode="auto">
              <a:xfrm>
                <a:off x="3162" y="291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5" name="Oval 6524"/>
              <p:cNvSpPr>
                <a:spLocks noChangeArrowheads="1"/>
              </p:cNvSpPr>
              <p:nvPr/>
            </p:nvSpPr>
            <p:spPr bwMode="auto">
              <a:xfrm>
                <a:off x="3161" y="301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6" name="Oval 6525"/>
              <p:cNvSpPr>
                <a:spLocks noChangeArrowheads="1"/>
              </p:cNvSpPr>
              <p:nvPr/>
            </p:nvSpPr>
            <p:spPr bwMode="auto">
              <a:xfrm>
                <a:off x="3161" y="301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7" name="Oval 6526"/>
              <p:cNvSpPr>
                <a:spLocks noChangeArrowheads="1"/>
              </p:cNvSpPr>
              <p:nvPr/>
            </p:nvSpPr>
            <p:spPr bwMode="auto">
              <a:xfrm>
                <a:off x="4295" y="291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8" name="Oval 6527"/>
              <p:cNvSpPr>
                <a:spLocks noChangeArrowheads="1"/>
              </p:cNvSpPr>
              <p:nvPr/>
            </p:nvSpPr>
            <p:spPr bwMode="auto">
              <a:xfrm>
                <a:off x="4295" y="291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9" name="Oval 6528"/>
              <p:cNvSpPr>
                <a:spLocks noChangeArrowheads="1"/>
              </p:cNvSpPr>
              <p:nvPr/>
            </p:nvSpPr>
            <p:spPr bwMode="auto">
              <a:xfrm>
                <a:off x="4295" y="293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0" name="Oval 6529"/>
              <p:cNvSpPr>
                <a:spLocks noChangeArrowheads="1"/>
              </p:cNvSpPr>
              <p:nvPr/>
            </p:nvSpPr>
            <p:spPr bwMode="auto">
              <a:xfrm>
                <a:off x="4295" y="293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1" name="Oval 6530"/>
              <p:cNvSpPr>
                <a:spLocks noChangeArrowheads="1"/>
              </p:cNvSpPr>
              <p:nvPr/>
            </p:nvSpPr>
            <p:spPr bwMode="auto">
              <a:xfrm>
                <a:off x="3142" y="262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2" name="Oval 6531"/>
              <p:cNvSpPr>
                <a:spLocks noChangeArrowheads="1"/>
              </p:cNvSpPr>
              <p:nvPr/>
            </p:nvSpPr>
            <p:spPr bwMode="auto">
              <a:xfrm>
                <a:off x="3142" y="262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3" name="Oval 6532"/>
              <p:cNvSpPr>
                <a:spLocks noChangeArrowheads="1"/>
              </p:cNvSpPr>
              <p:nvPr/>
            </p:nvSpPr>
            <p:spPr bwMode="auto">
              <a:xfrm>
                <a:off x="3060" y="339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4" name="Oval 6533"/>
              <p:cNvSpPr>
                <a:spLocks noChangeArrowheads="1"/>
              </p:cNvSpPr>
              <p:nvPr/>
            </p:nvSpPr>
            <p:spPr bwMode="auto">
              <a:xfrm>
                <a:off x="3060" y="339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5" name="Oval 6534"/>
              <p:cNvSpPr>
                <a:spLocks noChangeArrowheads="1"/>
              </p:cNvSpPr>
              <p:nvPr/>
            </p:nvSpPr>
            <p:spPr bwMode="auto">
              <a:xfrm>
                <a:off x="4027" y="326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6" name="Oval 6535"/>
              <p:cNvSpPr>
                <a:spLocks noChangeArrowheads="1"/>
              </p:cNvSpPr>
              <p:nvPr/>
            </p:nvSpPr>
            <p:spPr bwMode="auto">
              <a:xfrm>
                <a:off x="4027" y="326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7" name="Oval 6536"/>
              <p:cNvSpPr>
                <a:spLocks noChangeArrowheads="1"/>
              </p:cNvSpPr>
              <p:nvPr/>
            </p:nvSpPr>
            <p:spPr bwMode="auto">
              <a:xfrm>
                <a:off x="4292" y="292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8" name="Oval 6537"/>
              <p:cNvSpPr>
                <a:spLocks noChangeArrowheads="1"/>
              </p:cNvSpPr>
              <p:nvPr/>
            </p:nvSpPr>
            <p:spPr bwMode="auto">
              <a:xfrm>
                <a:off x="4292" y="292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9" name="Oval 6538"/>
              <p:cNvSpPr>
                <a:spLocks noChangeArrowheads="1"/>
              </p:cNvSpPr>
              <p:nvPr/>
            </p:nvSpPr>
            <p:spPr bwMode="auto">
              <a:xfrm>
                <a:off x="4239" y="29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0" name="Oval 6539"/>
              <p:cNvSpPr>
                <a:spLocks noChangeArrowheads="1"/>
              </p:cNvSpPr>
              <p:nvPr/>
            </p:nvSpPr>
            <p:spPr bwMode="auto">
              <a:xfrm>
                <a:off x="4239" y="29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1" name="Oval 6540"/>
              <p:cNvSpPr>
                <a:spLocks noChangeArrowheads="1"/>
              </p:cNvSpPr>
              <p:nvPr/>
            </p:nvSpPr>
            <p:spPr bwMode="auto">
              <a:xfrm>
                <a:off x="4279" y="287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2" name="Oval 6541"/>
              <p:cNvSpPr>
                <a:spLocks noChangeArrowheads="1"/>
              </p:cNvSpPr>
              <p:nvPr/>
            </p:nvSpPr>
            <p:spPr bwMode="auto">
              <a:xfrm>
                <a:off x="4279" y="287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3" name="Oval 6542"/>
              <p:cNvSpPr>
                <a:spLocks noChangeArrowheads="1"/>
              </p:cNvSpPr>
              <p:nvPr/>
            </p:nvSpPr>
            <p:spPr bwMode="auto">
              <a:xfrm>
                <a:off x="4024" y="327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4" name="Oval 6543"/>
              <p:cNvSpPr>
                <a:spLocks noChangeArrowheads="1"/>
              </p:cNvSpPr>
              <p:nvPr/>
            </p:nvSpPr>
            <p:spPr bwMode="auto">
              <a:xfrm>
                <a:off x="4024" y="327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5" name="Oval 6544"/>
              <p:cNvSpPr>
                <a:spLocks noChangeArrowheads="1"/>
              </p:cNvSpPr>
              <p:nvPr/>
            </p:nvSpPr>
            <p:spPr bwMode="auto">
              <a:xfrm>
                <a:off x="2994" y="213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6" name="Oval 6545"/>
              <p:cNvSpPr>
                <a:spLocks noChangeArrowheads="1"/>
              </p:cNvSpPr>
              <p:nvPr/>
            </p:nvSpPr>
            <p:spPr bwMode="auto">
              <a:xfrm>
                <a:off x="2994" y="213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7" name="Oval 6546"/>
              <p:cNvSpPr>
                <a:spLocks noChangeArrowheads="1"/>
              </p:cNvSpPr>
              <p:nvPr/>
            </p:nvSpPr>
            <p:spPr bwMode="auto">
              <a:xfrm>
                <a:off x="4284" y="289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8" name="Oval 6547"/>
              <p:cNvSpPr>
                <a:spLocks noChangeArrowheads="1"/>
              </p:cNvSpPr>
              <p:nvPr/>
            </p:nvSpPr>
            <p:spPr bwMode="auto">
              <a:xfrm>
                <a:off x="4284" y="289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9" name="Oval 6548"/>
              <p:cNvSpPr>
                <a:spLocks noChangeArrowheads="1"/>
              </p:cNvSpPr>
              <p:nvPr/>
            </p:nvSpPr>
            <p:spPr bwMode="auto">
              <a:xfrm>
                <a:off x="3903" y="333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0" name="Oval 6549"/>
              <p:cNvSpPr>
                <a:spLocks noChangeArrowheads="1"/>
              </p:cNvSpPr>
              <p:nvPr/>
            </p:nvSpPr>
            <p:spPr bwMode="auto">
              <a:xfrm>
                <a:off x="3903" y="333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1" name="Oval 6550"/>
              <p:cNvSpPr>
                <a:spLocks noChangeArrowheads="1"/>
              </p:cNvSpPr>
              <p:nvPr/>
            </p:nvSpPr>
            <p:spPr bwMode="auto">
              <a:xfrm>
                <a:off x="3357" y="288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2" name="Oval 6551"/>
              <p:cNvSpPr>
                <a:spLocks noChangeArrowheads="1"/>
              </p:cNvSpPr>
              <p:nvPr/>
            </p:nvSpPr>
            <p:spPr bwMode="auto">
              <a:xfrm>
                <a:off x="3357" y="288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3" name="Oval 6552"/>
              <p:cNvSpPr>
                <a:spLocks noChangeArrowheads="1"/>
              </p:cNvSpPr>
              <p:nvPr/>
            </p:nvSpPr>
            <p:spPr bwMode="auto">
              <a:xfrm>
                <a:off x="3840" y="313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4" name="Oval 6553"/>
              <p:cNvSpPr>
                <a:spLocks noChangeArrowheads="1"/>
              </p:cNvSpPr>
              <p:nvPr/>
            </p:nvSpPr>
            <p:spPr bwMode="auto">
              <a:xfrm>
                <a:off x="3840" y="313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5" name="Oval 6554"/>
              <p:cNvSpPr>
                <a:spLocks noChangeArrowheads="1"/>
              </p:cNvSpPr>
              <p:nvPr/>
            </p:nvSpPr>
            <p:spPr bwMode="auto">
              <a:xfrm>
                <a:off x="4166" y="260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6" name="Oval 6555"/>
              <p:cNvSpPr>
                <a:spLocks noChangeArrowheads="1"/>
              </p:cNvSpPr>
              <p:nvPr/>
            </p:nvSpPr>
            <p:spPr bwMode="auto">
              <a:xfrm>
                <a:off x="4166" y="260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7" name="Oval 6556"/>
              <p:cNvSpPr>
                <a:spLocks noChangeArrowheads="1"/>
              </p:cNvSpPr>
              <p:nvPr/>
            </p:nvSpPr>
            <p:spPr bwMode="auto">
              <a:xfrm>
                <a:off x="3780" y="315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8" name="Oval 6557"/>
              <p:cNvSpPr>
                <a:spLocks noChangeArrowheads="1"/>
              </p:cNvSpPr>
              <p:nvPr/>
            </p:nvSpPr>
            <p:spPr bwMode="auto">
              <a:xfrm>
                <a:off x="3780" y="315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9" name="Oval 6558"/>
              <p:cNvSpPr>
                <a:spLocks noChangeArrowheads="1"/>
              </p:cNvSpPr>
              <p:nvPr/>
            </p:nvSpPr>
            <p:spPr bwMode="auto">
              <a:xfrm>
                <a:off x="4207" y="263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0" name="Oval 6559"/>
              <p:cNvSpPr>
                <a:spLocks noChangeArrowheads="1"/>
              </p:cNvSpPr>
              <p:nvPr/>
            </p:nvSpPr>
            <p:spPr bwMode="auto">
              <a:xfrm>
                <a:off x="4207" y="263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1" name="Oval 6560"/>
              <p:cNvSpPr>
                <a:spLocks noChangeArrowheads="1"/>
              </p:cNvSpPr>
              <p:nvPr/>
            </p:nvSpPr>
            <p:spPr bwMode="auto">
              <a:xfrm>
                <a:off x="4441" y="288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2" name="Oval 6561"/>
              <p:cNvSpPr>
                <a:spLocks noChangeArrowheads="1"/>
              </p:cNvSpPr>
              <p:nvPr/>
            </p:nvSpPr>
            <p:spPr bwMode="auto">
              <a:xfrm>
                <a:off x="4441" y="288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3" name="Oval 6562"/>
              <p:cNvSpPr>
                <a:spLocks noChangeArrowheads="1"/>
              </p:cNvSpPr>
              <p:nvPr/>
            </p:nvSpPr>
            <p:spPr bwMode="auto">
              <a:xfrm>
                <a:off x="3956" y="341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4" name="Oval 6563"/>
              <p:cNvSpPr>
                <a:spLocks noChangeArrowheads="1"/>
              </p:cNvSpPr>
              <p:nvPr/>
            </p:nvSpPr>
            <p:spPr bwMode="auto">
              <a:xfrm>
                <a:off x="3956" y="341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5" name="Oval 6564"/>
              <p:cNvSpPr>
                <a:spLocks noChangeArrowheads="1"/>
              </p:cNvSpPr>
              <p:nvPr/>
            </p:nvSpPr>
            <p:spPr bwMode="auto">
              <a:xfrm>
                <a:off x="3208" y="258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6" name="Oval 6565"/>
              <p:cNvSpPr>
                <a:spLocks noChangeArrowheads="1"/>
              </p:cNvSpPr>
              <p:nvPr/>
            </p:nvSpPr>
            <p:spPr bwMode="auto">
              <a:xfrm>
                <a:off x="3208" y="258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7" name="Oval 6566"/>
              <p:cNvSpPr>
                <a:spLocks noChangeArrowheads="1"/>
              </p:cNvSpPr>
              <p:nvPr/>
            </p:nvSpPr>
            <p:spPr bwMode="auto">
              <a:xfrm>
                <a:off x="3985" y="333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8" name="Oval 6567"/>
              <p:cNvSpPr>
                <a:spLocks noChangeArrowheads="1"/>
              </p:cNvSpPr>
              <p:nvPr/>
            </p:nvSpPr>
            <p:spPr bwMode="auto">
              <a:xfrm>
                <a:off x="3985" y="333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9" name="Oval 6568"/>
              <p:cNvSpPr>
                <a:spLocks noChangeArrowheads="1"/>
              </p:cNvSpPr>
              <p:nvPr/>
            </p:nvSpPr>
            <p:spPr bwMode="auto">
              <a:xfrm>
                <a:off x="3155" y="300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0" name="Oval 6569"/>
              <p:cNvSpPr>
                <a:spLocks noChangeArrowheads="1"/>
              </p:cNvSpPr>
              <p:nvPr/>
            </p:nvSpPr>
            <p:spPr bwMode="auto">
              <a:xfrm>
                <a:off x="3155" y="300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1" name="Oval 6570"/>
              <p:cNvSpPr>
                <a:spLocks noChangeArrowheads="1"/>
              </p:cNvSpPr>
              <p:nvPr/>
            </p:nvSpPr>
            <p:spPr bwMode="auto">
              <a:xfrm>
                <a:off x="2966" y="258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2" name="Oval 6571"/>
              <p:cNvSpPr>
                <a:spLocks noChangeArrowheads="1"/>
              </p:cNvSpPr>
              <p:nvPr/>
            </p:nvSpPr>
            <p:spPr bwMode="auto">
              <a:xfrm>
                <a:off x="2966" y="258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3" name="Oval 6572"/>
              <p:cNvSpPr>
                <a:spLocks noChangeArrowheads="1"/>
              </p:cNvSpPr>
              <p:nvPr/>
            </p:nvSpPr>
            <p:spPr bwMode="auto">
              <a:xfrm>
                <a:off x="4233" y="266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4" name="Oval 6573"/>
              <p:cNvSpPr>
                <a:spLocks noChangeArrowheads="1"/>
              </p:cNvSpPr>
              <p:nvPr/>
            </p:nvSpPr>
            <p:spPr bwMode="auto">
              <a:xfrm>
                <a:off x="4233" y="266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5" name="Oval 6574"/>
              <p:cNvSpPr>
                <a:spLocks noChangeArrowheads="1"/>
              </p:cNvSpPr>
              <p:nvPr/>
            </p:nvSpPr>
            <p:spPr bwMode="auto">
              <a:xfrm>
                <a:off x="3215" y="318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6" name="Oval 6575"/>
              <p:cNvSpPr>
                <a:spLocks noChangeArrowheads="1"/>
              </p:cNvSpPr>
              <p:nvPr/>
            </p:nvSpPr>
            <p:spPr bwMode="auto">
              <a:xfrm>
                <a:off x="3215" y="318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7" name="Oval 6576"/>
              <p:cNvSpPr>
                <a:spLocks noChangeArrowheads="1"/>
              </p:cNvSpPr>
              <p:nvPr/>
            </p:nvSpPr>
            <p:spPr bwMode="auto">
              <a:xfrm>
                <a:off x="2853" y="249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8" name="Oval 6577"/>
              <p:cNvSpPr>
                <a:spLocks noChangeArrowheads="1"/>
              </p:cNvSpPr>
              <p:nvPr/>
            </p:nvSpPr>
            <p:spPr bwMode="auto">
              <a:xfrm>
                <a:off x="2853" y="249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9" name="Oval 6578"/>
              <p:cNvSpPr>
                <a:spLocks noChangeArrowheads="1"/>
              </p:cNvSpPr>
              <p:nvPr/>
            </p:nvSpPr>
            <p:spPr bwMode="auto">
              <a:xfrm>
                <a:off x="4048" y="287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0" name="Oval 6579"/>
              <p:cNvSpPr>
                <a:spLocks noChangeArrowheads="1"/>
              </p:cNvSpPr>
              <p:nvPr/>
            </p:nvSpPr>
            <p:spPr bwMode="auto">
              <a:xfrm>
                <a:off x="4048" y="287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1" name="Oval 6580"/>
              <p:cNvSpPr>
                <a:spLocks noChangeArrowheads="1"/>
              </p:cNvSpPr>
              <p:nvPr/>
            </p:nvSpPr>
            <p:spPr bwMode="auto">
              <a:xfrm>
                <a:off x="3943" y="250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2" name="Oval 6581"/>
              <p:cNvSpPr>
                <a:spLocks noChangeArrowheads="1"/>
              </p:cNvSpPr>
              <p:nvPr/>
            </p:nvSpPr>
            <p:spPr bwMode="auto">
              <a:xfrm>
                <a:off x="3943" y="250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3" name="Oval 6582"/>
              <p:cNvSpPr>
                <a:spLocks noChangeArrowheads="1"/>
              </p:cNvSpPr>
              <p:nvPr/>
            </p:nvSpPr>
            <p:spPr bwMode="auto">
              <a:xfrm>
                <a:off x="3075" y="294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4" name="Oval 6583"/>
              <p:cNvSpPr>
                <a:spLocks noChangeArrowheads="1"/>
              </p:cNvSpPr>
              <p:nvPr/>
            </p:nvSpPr>
            <p:spPr bwMode="auto">
              <a:xfrm>
                <a:off x="3075" y="294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5" name="Oval 6584"/>
              <p:cNvSpPr>
                <a:spLocks noChangeArrowheads="1"/>
              </p:cNvSpPr>
              <p:nvPr/>
            </p:nvSpPr>
            <p:spPr bwMode="auto">
              <a:xfrm>
                <a:off x="4009" y="288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6" name="Oval 6585"/>
              <p:cNvSpPr>
                <a:spLocks noChangeArrowheads="1"/>
              </p:cNvSpPr>
              <p:nvPr/>
            </p:nvSpPr>
            <p:spPr bwMode="auto">
              <a:xfrm>
                <a:off x="4009" y="288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7" name="Oval 6586"/>
              <p:cNvSpPr>
                <a:spLocks noChangeArrowheads="1"/>
              </p:cNvSpPr>
              <p:nvPr/>
            </p:nvSpPr>
            <p:spPr bwMode="auto">
              <a:xfrm>
                <a:off x="3924" y="243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8" name="Oval 6587"/>
              <p:cNvSpPr>
                <a:spLocks noChangeArrowheads="1"/>
              </p:cNvSpPr>
              <p:nvPr/>
            </p:nvSpPr>
            <p:spPr bwMode="auto">
              <a:xfrm>
                <a:off x="3924" y="243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9" name="Oval 6588"/>
              <p:cNvSpPr>
                <a:spLocks noChangeArrowheads="1"/>
              </p:cNvSpPr>
              <p:nvPr/>
            </p:nvSpPr>
            <p:spPr bwMode="auto">
              <a:xfrm>
                <a:off x="4269" y="299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0" name="Oval 6589"/>
              <p:cNvSpPr>
                <a:spLocks noChangeArrowheads="1"/>
              </p:cNvSpPr>
              <p:nvPr/>
            </p:nvSpPr>
            <p:spPr bwMode="auto">
              <a:xfrm>
                <a:off x="4269" y="299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1" name="Oval 6590"/>
              <p:cNvSpPr>
                <a:spLocks noChangeArrowheads="1"/>
              </p:cNvSpPr>
              <p:nvPr/>
            </p:nvSpPr>
            <p:spPr bwMode="auto">
              <a:xfrm>
                <a:off x="3180" y="313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2" name="Oval 6591"/>
              <p:cNvSpPr>
                <a:spLocks noChangeArrowheads="1"/>
              </p:cNvSpPr>
              <p:nvPr/>
            </p:nvSpPr>
            <p:spPr bwMode="auto">
              <a:xfrm>
                <a:off x="3180" y="31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3" name="Oval 6592"/>
              <p:cNvSpPr>
                <a:spLocks noChangeArrowheads="1"/>
              </p:cNvSpPr>
              <p:nvPr/>
            </p:nvSpPr>
            <p:spPr bwMode="auto">
              <a:xfrm>
                <a:off x="3089" y="303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4" name="Oval 6593"/>
              <p:cNvSpPr>
                <a:spLocks noChangeArrowheads="1"/>
              </p:cNvSpPr>
              <p:nvPr/>
            </p:nvSpPr>
            <p:spPr bwMode="auto">
              <a:xfrm>
                <a:off x="3089" y="30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5" name="Oval 6594"/>
              <p:cNvSpPr>
                <a:spLocks noChangeArrowheads="1"/>
              </p:cNvSpPr>
              <p:nvPr/>
            </p:nvSpPr>
            <p:spPr bwMode="auto">
              <a:xfrm>
                <a:off x="3850" y="316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6" name="Oval 6595"/>
              <p:cNvSpPr>
                <a:spLocks noChangeArrowheads="1"/>
              </p:cNvSpPr>
              <p:nvPr/>
            </p:nvSpPr>
            <p:spPr bwMode="auto">
              <a:xfrm>
                <a:off x="3850" y="315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7" name="Oval 6596"/>
              <p:cNvSpPr>
                <a:spLocks noChangeArrowheads="1"/>
              </p:cNvSpPr>
              <p:nvPr/>
            </p:nvSpPr>
            <p:spPr bwMode="auto">
              <a:xfrm>
                <a:off x="3967" y="295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8" name="Oval 6597"/>
              <p:cNvSpPr>
                <a:spLocks noChangeArrowheads="1"/>
              </p:cNvSpPr>
              <p:nvPr/>
            </p:nvSpPr>
            <p:spPr bwMode="auto">
              <a:xfrm>
                <a:off x="3967" y="295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9" name="Oval 6598"/>
              <p:cNvSpPr>
                <a:spLocks noChangeArrowheads="1"/>
              </p:cNvSpPr>
              <p:nvPr/>
            </p:nvSpPr>
            <p:spPr bwMode="auto">
              <a:xfrm>
                <a:off x="3922" y="259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0" name="Oval 6599"/>
              <p:cNvSpPr>
                <a:spLocks noChangeArrowheads="1"/>
              </p:cNvSpPr>
              <p:nvPr/>
            </p:nvSpPr>
            <p:spPr bwMode="auto">
              <a:xfrm>
                <a:off x="3922" y="259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1" name="Oval 6600"/>
              <p:cNvSpPr>
                <a:spLocks noChangeArrowheads="1"/>
              </p:cNvSpPr>
              <p:nvPr/>
            </p:nvSpPr>
            <p:spPr bwMode="auto">
              <a:xfrm>
                <a:off x="3171" y="376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2" name="Oval 6601"/>
              <p:cNvSpPr>
                <a:spLocks noChangeArrowheads="1"/>
              </p:cNvSpPr>
              <p:nvPr/>
            </p:nvSpPr>
            <p:spPr bwMode="auto">
              <a:xfrm>
                <a:off x="3171" y="376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3" name="Oval 6602"/>
              <p:cNvSpPr>
                <a:spLocks noChangeArrowheads="1"/>
              </p:cNvSpPr>
              <p:nvPr/>
            </p:nvSpPr>
            <p:spPr bwMode="auto">
              <a:xfrm>
                <a:off x="3230" y="329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4" name="Oval 6603"/>
              <p:cNvSpPr>
                <a:spLocks noChangeArrowheads="1"/>
              </p:cNvSpPr>
              <p:nvPr/>
            </p:nvSpPr>
            <p:spPr bwMode="auto">
              <a:xfrm>
                <a:off x="3230" y="329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5" name="Oval 6604"/>
              <p:cNvSpPr>
                <a:spLocks noChangeArrowheads="1"/>
              </p:cNvSpPr>
              <p:nvPr/>
            </p:nvSpPr>
            <p:spPr bwMode="auto">
              <a:xfrm>
                <a:off x="3234" y="234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6" name="Oval 6605"/>
              <p:cNvSpPr>
                <a:spLocks noChangeArrowheads="1"/>
              </p:cNvSpPr>
              <p:nvPr/>
            </p:nvSpPr>
            <p:spPr bwMode="auto">
              <a:xfrm>
                <a:off x="3234" y="234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7" name="Oval 6606"/>
              <p:cNvSpPr>
                <a:spLocks noChangeArrowheads="1"/>
              </p:cNvSpPr>
              <p:nvPr/>
            </p:nvSpPr>
            <p:spPr bwMode="auto">
              <a:xfrm>
                <a:off x="3099" y="344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8" name="Oval 6607"/>
              <p:cNvSpPr>
                <a:spLocks noChangeArrowheads="1"/>
              </p:cNvSpPr>
              <p:nvPr/>
            </p:nvSpPr>
            <p:spPr bwMode="auto">
              <a:xfrm>
                <a:off x="3099" y="344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9" name="Oval 6608"/>
              <p:cNvSpPr>
                <a:spLocks noChangeArrowheads="1"/>
              </p:cNvSpPr>
              <p:nvPr/>
            </p:nvSpPr>
            <p:spPr bwMode="auto">
              <a:xfrm>
                <a:off x="3199" y="263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0" name="Oval 6609"/>
              <p:cNvSpPr>
                <a:spLocks noChangeArrowheads="1"/>
              </p:cNvSpPr>
              <p:nvPr/>
            </p:nvSpPr>
            <p:spPr bwMode="auto">
              <a:xfrm>
                <a:off x="3199" y="263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1" name="Oval 6610"/>
              <p:cNvSpPr>
                <a:spLocks noChangeArrowheads="1"/>
              </p:cNvSpPr>
              <p:nvPr/>
            </p:nvSpPr>
            <p:spPr bwMode="auto">
              <a:xfrm>
                <a:off x="3975" y="243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2" name="Oval 6611"/>
              <p:cNvSpPr>
                <a:spLocks noChangeArrowheads="1"/>
              </p:cNvSpPr>
              <p:nvPr/>
            </p:nvSpPr>
            <p:spPr bwMode="auto">
              <a:xfrm>
                <a:off x="3975" y="243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3" name="Oval 6612"/>
              <p:cNvSpPr>
                <a:spLocks noChangeArrowheads="1"/>
              </p:cNvSpPr>
              <p:nvPr/>
            </p:nvSpPr>
            <p:spPr bwMode="auto">
              <a:xfrm>
                <a:off x="3983" y="337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4" name="Oval 6613"/>
              <p:cNvSpPr>
                <a:spLocks noChangeArrowheads="1"/>
              </p:cNvSpPr>
              <p:nvPr/>
            </p:nvSpPr>
            <p:spPr bwMode="auto">
              <a:xfrm>
                <a:off x="3983" y="337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5" name="Oval 6614"/>
              <p:cNvSpPr>
                <a:spLocks noChangeArrowheads="1"/>
              </p:cNvSpPr>
              <p:nvPr/>
            </p:nvSpPr>
            <p:spPr bwMode="auto">
              <a:xfrm>
                <a:off x="4273" y="301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6" name="Oval 6615"/>
              <p:cNvSpPr>
                <a:spLocks noChangeArrowheads="1"/>
              </p:cNvSpPr>
              <p:nvPr/>
            </p:nvSpPr>
            <p:spPr bwMode="auto">
              <a:xfrm>
                <a:off x="4273" y="301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7" name="Oval 6616"/>
              <p:cNvSpPr>
                <a:spLocks noChangeArrowheads="1"/>
              </p:cNvSpPr>
              <p:nvPr/>
            </p:nvSpPr>
            <p:spPr bwMode="auto">
              <a:xfrm>
                <a:off x="3963" y="327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8" name="Oval 6617"/>
              <p:cNvSpPr>
                <a:spLocks noChangeArrowheads="1"/>
              </p:cNvSpPr>
              <p:nvPr/>
            </p:nvSpPr>
            <p:spPr bwMode="auto">
              <a:xfrm>
                <a:off x="3963" y="327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9" name="Oval 6618"/>
              <p:cNvSpPr>
                <a:spLocks noChangeArrowheads="1"/>
              </p:cNvSpPr>
              <p:nvPr/>
            </p:nvSpPr>
            <p:spPr bwMode="auto">
              <a:xfrm>
                <a:off x="3729" y="300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0" name="Oval 6619"/>
              <p:cNvSpPr>
                <a:spLocks noChangeArrowheads="1"/>
              </p:cNvSpPr>
              <p:nvPr/>
            </p:nvSpPr>
            <p:spPr bwMode="auto">
              <a:xfrm>
                <a:off x="3729" y="300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1" name="Oval 6620"/>
              <p:cNvSpPr>
                <a:spLocks noChangeArrowheads="1"/>
              </p:cNvSpPr>
              <p:nvPr/>
            </p:nvSpPr>
            <p:spPr bwMode="auto">
              <a:xfrm>
                <a:off x="4001" y="310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2" name="Oval 6621"/>
              <p:cNvSpPr>
                <a:spLocks noChangeArrowheads="1"/>
              </p:cNvSpPr>
              <p:nvPr/>
            </p:nvSpPr>
            <p:spPr bwMode="auto">
              <a:xfrm>
                <a:off x="4001" y="310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3" name="Oval 6622"/>
              <p:cNvSpPr>
                <a:spLocks noChangeArrowheads="1"/>
              </p:cNvSpPr>
              <p:nvPr/>
            </p:nvSpPr>
            <p:spPr bwMode="auto">
              <a:xfrm>
                <a:off x="4014" y="264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4" name="Oval 6623"/>
              <p:cNvSpPr>
                <a:spLocks noChangeArrowheads="1"/>
              </p:cNvSpPr>
              <p:nvPr/>
            </p:nvSpPr>
            <p:spPr bwMode="auto">
              <a:xfrm>
                <a:off x="4014" y="264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5" name="Oval 6624"/>
              <p:cNvSpPr>
                <a:spLocks noChangeArrowheads="1"/>
              </p:cNvSpPr>
              <p:nvPr/>
            </p:nvSpPr>
            <p:spPr bwMode="auto">
              <a:xfrm>
                <a:off x="3315" y="284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6" name="Oval 6625"/>
              <p:cNvSpPr>
                <a:spLocks noChangeArrowheads="1"/>
              </p:cNvSpPr>
              <p:nvPr/>
            </p:nvSpPr>
            <p:spPr bwMode="auto">
              <a:xfrm>
                <a:off x="3315" y="284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7" name="Oval 6626"/>
              <p:cNvSpPr>
                <a:spLocks noChangeArrowheads="1"/>
              </p:cNvSpPr>
              <p:nvPr/>
            </p:nvSpPr>
            <p:spPr bwMode="auto">
              <a:xfrm>
                <a:off x="3148" y="261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8" name="Oval 6627"/>
              <p:cNvSpPr>
                <a:spLocks noChangeArrowheads="1"/>
              </p:cNvSpPr>
              <p:nvPr/>
            </p:nvSpPr>
            <p:spPr bwMode="auto">
              <a:xfrm>
                <a:off x="3148" y="261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9" name="Oval 6628"/>
              <p:cNvSpPr>
                <a:spLocks noChangeArrowheads="1"/>
              </p:cNvSpPr>
              <p:nvPr/>
            </p:nvSpPr>
            <p:spPr bwMode="auto">
              <a:xfrm>
                <a:off x="3277" y="279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0" name="Oval 6629"/>
              <p:cNvSpPr>
                <a:spLocks noChangeArrowheads="1"/>
              </p:cNvSpPr>
              <p:nvPr/>
            </p:nvSpPr>
            <p:spPr bwMode="auto">
              <a:xfrm>
                <a:off x="3277" y="279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1" name="Oval 6630"/>
              <p:cNvSpPr>
                <a:spLocks noChangeArrowheads="1"/>
              </p:cNvSpPr>
              <p:nvPr/>
            </p:nvSpPr>
            <p:spPr bwMode="auto">
              <a:xfrm>
                <a:off x="4238" y="288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2" name="Oval 6631"/>
              <p:cNvSpPr>
                <a:spLocks noChangeArrowheads="1"/>
              </p:cNvSpPr>
              <p:nvPr/>
            </p:nvSpPr>
            <p:spPr bwMode="auto">
              <a:xfrm>
                <a:off x="4238" y="288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3" name="Oval 6632"/>
              <p:cNvSpPr>
                <a:spLocks noChangeArrowheads="1"/>
              </p:cNvSpPr>
              <p:nvPr/>
            </p:nvSpPr>
            <p:spPr bwMode="auto">
              <a:xfrm>
                <a:off x="4428" y="28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4" name="Oval 6633"/>
              <p:cNvSpPr>
                <a:spLocks noChangeArrowheads="1"/>
              </p:cNvSpPr>
              <p:nvPr/>
            </p:nvSpPr>
            <p:spPr bwMode="auto">
              <a:xfrm>
                <a:off x="4428" y="28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5" name="Oval 6634"/>
              <p:cNvSpPr>
                <a:spLocks noChangeArrowheads="1"/>
              </p:cNvSpPr>
              <p:nvPr/>
            </p:nvSpPr>
            <p:spPr bwMode="auto">
              <a:xfrm>
                <a:off x="4298" y="294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6" name="Oval 6635"/>
              <p:cNvSpPr>
                <a:spLocks noChangeArrowheads="1"/>
              </p:cNvSpPr>
              <p:nvPr/>
            </p:nvSpPr>
            <p:spPr bwMode="auto">
              <a:xfrm>
                <a:off x="4298" y="294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7" name="Oval 6636"/>
              <p:cNvSpPr>
                <a:spLocks noChangeArrowheads="1"/>
              </p:cNvSpPr>
              <p:nvPr/>
            </p:nvSpPr>
            <p:spPr bwMode="auto">
              <a:xfrm>
                <a:off x="3931" y="241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32" name="Group 6838"/>
            <p:cNvGrpSpPr>
              <a:grpSpLocks/>
            </p:cNvGrpSpPr>
            <p:nvPr/>
          </p:nvGrpSpPr>
          <p:grpSpPr bwMode="auto">
            <a:xfrm>
              <a:off x="2820" y="2080"/>
              <a:ext cx="1674" cy="1736"/>
              <a:chOff x="2820" y="2080"/>
              <a:chExt cx="1674" cy="1736"/>
            </a:xfrm>
            <a:grpFill/>
          </p:grpSpPr>
          <p:sp>
            <p:nvSpPr>
              <p:cNvPr id="3098" name="Oval 6638"/>
              <p:cNvSpPr>
                <a:spLocks noChangeArrowheads="1"/>
              </p:cNvSpPr>
              <p:nvPr/>
            </p:nvSpPr>
            <p:spPr bwMode="auto">
              <a:xfrm>
                <a:off x="3931" y="241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9" name="Oval 6639"/>
              <p:cNvSpPr>
                <a:spLocks noChangeArrowheads="1"/>
              </p:cNvSpPr>
              <p:nvPr/>
            </p:nvSpPr>
            <p:spPr bwMode="auto">
              <a:xfrm>
                <a:off x="3373" y="293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0" name="Oval 6640"/>
              <p:cNvSpPr>
                <a:spLocks noChangeArrowheads="1"/>
              </p:cNvSpPr>
              <p:nvPr/>
            </p:nvSpPr>
            <p:spPr bwMode="auto">
              <a:xfrm>
                <a:off x="3373" y="293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1" name="Oval 6641"/>
              <p:cNvSpPr>
                <a:spLocks noChangeArrowheads="1"/>
              </p:cNvSpPr>
              <p:nvPr/>
            </p:nvSpPr>
            <p:spPr bwMode="auto">
              <a:xfrm>
                <a:off x="3210" y="265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2" name="Oval 6642"/>
              <p:cNvSpPr>
                <a:spLocks noChangeArrowheads="1"/>
              </p:cNvSpPr>
              <p:nvPr/>
            </p:nvSpPr>
            <p:spPr bwMode="auto">
              <a:xfrm>
                <a:off x="3210" y="265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3" name="Oval 6643"/>
              <p:cNvSpPr>
                <a:spLocks noChangeArrowheads="1"/>
              </p:cNvSpPr>
              <p:nvPr/>
            </p:nvSpPr>
            <p:spPr bwMode="auto">
              <a:xfrm>
                <a:off x="3067" y="239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4" name="Oval 6644"/>
              <p:cNvSpPr>
                <a:spLocks noChangeArrowheads="1"/>
              </p:cNvSpPr>
              <p:nvPr/>
            </p:nvSpPr>
            <p:spPr bwMode="auto">
              <a:xfrm>
                <a:off x="3067" y="239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5" name="Oval 6645"/>
              <p:cNvSpPr>
                <a:spLocks noChangeArrowheads="1"/>
              </p:cNvSpPr>
              <p:nvPr/>
            </p:nvSpPr>
            <p:spPr bwMode="auto">
              <a:xfrm>
                <a:off x="3244" y="327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6" name="Oval 6646"/>
              <p:cNvSpPr>
                <a:spLocks noChangeArrowheads="1"/>
              </p:cNvSpPr>
              <p:nvPr/>
            </p:nvSpPr>
            <p:spPr bwMode="auto">
              <a:xfrm>
                <a:off x="3244" y="327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7" name="Oval 6647"/>
              <p:cNvSpPr>
                <a:spLocks noChangeArrowheads="1"/>
              </p:cNvSpPr>
              <p:nvPr/>
            </p:nvSpPr>
            <p:spPr bwMode="auto">
              <a:xfrm>
                <a:off x="3677" y="283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8" name="Oval 6648"/>
              <p:cNvSpPr>
                <a:spLocks noChangeArrowheads="1"/>
              </p:cNvSpPr>
              <p:nvPr/>
            </p:nvSpPr>
            <p:spPr bwMode="auto">
              <a:xfrm>
                <a:off x="3677" y="283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9" name="Oval 6649"/>
              <p:cNvSpPr>
                <a:spLocks noChangeArrowheads="1"/>
              </p:cNvSpPr>
              <p:nvPr/>
            </p:nvSpPr>
            <p:spPr bwMode="auto">
              <a:xfrm>
                <a:off x="4119" y="260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0" name="Oval 6650"/>
              <p:cNvSpPr>
                <a:spLocks noChangeArrowheads="1"/>
              </p:cNvSpPr>
              <p:nvPr/>
            </p:nvSpPr>
            <p:spPr bwMode="auto">
              <a:xfrm>
                <a:off x="4118" y="260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1" name="Oval 6651"/>
              <p:cNvSpPr>
                <a:spLocks noChangeArrowheads="1"/>
              </p:cNvSpPr>
              <p:nvPr/>
            </p:nvSpPr>
            <p:spPr bwMode="auto">
              <a:xfrm>
                <a:off x="2973" y="245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2" name="Oval 6652"/>
              <p:cNvSpPr>
                <a:spLocks noChangeArrowheads="1"/>
              </p:cNvSpPr>
              <p:nvPr/>
            </p:nvSpPr>
            <p:spPr bwMode="auto">
              <a:xfrm>
                <a:off x="2973" y="245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3" name="Oval 6653"/>
              <p:cNvSpPr>
                <a:spLocks noChangeArrowheads="1"/>
              </p:cNvSpPr>
              <p:nvPr/>
            </p:nvSpPr>
            <p:spPr bwMode="auto">
              <a:xfrm>
                <a:off x="4419" y="283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4" name="Oval 6654"/>
              <p:cNvSpPr>
                <a:spLocks noChangeArrowheads="1"/>
              </p:cNvSpPr>
              <p:nvPr/>
            </p:nvSpPr>
            <p:spPr bwMode="auto">
              <a:xfrm>
                <a:off x="4419" y="283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5" name="Oval 6655"/>
              <p:cNvSpPr>
                <a:spLocks noChangeArrowheads="1"/>
              </p:cNvSpPr>
              <p:nvPr/>
            </p:nvSpPr>
            <p:spPr bwMode="auto">
              <a:xfrm>
                <a:off x="4139" y="268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6" name="Oval 6656"/>
              <p:cNvSpPr>
                <a:spLocks noChangeArrowheads="1"/>
              </p:cNvSpPr>
              <p:nvPr/>
            </p:nvSpPr>
            <p:spPr bwMode="auto">
              <a:xfrm>
                <a:off x="4139" y="268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7" name="Oval 6657"/>
              <p:cNvSpPr>
                <a:spLocks noChangeArrowheads="1"/>
              </p:cNvSpPr>
              <p:nvPr/>
            </p:nvSpPr>
            <p:spPr bwMode="auto">
              <a:xfrm>
                <a:off x="3102" y="311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8" name="Oval 6658"/>
              <p:cNvSpPr>
                <a:spLocks noChangeArrowheads="1"/>
              </p:cNvSpPr>
              <p:nvPr/>
            </p:nvSpPr>
            <p:spPr bwMode="auto">
              <a:xfrm>
                <a:off x="3102" y="311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9" name="Oval 6659"/>
              <p:cNvSpPr>
                <a:spLocks noChangeArrowheads="1"/>
              </p:cNvSpPr>
              <p:nvPr/>
            </p:nvSpPr>
            <p:spPr bwMode="auto">
              <a:xfrm>
                <a:off x="3226" y="369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0" name="Oval 6660"/>
              <p:cNvSpPr>
                <a:spLocks noChangeArrowheads="1"/>
              </p:cNvSpPr>
              <p:nvPr/>
            </p:nvSpPr>
            <p:spPr bwMode="auto">
              <a:xfrm>
                <a:off x="3226" y="369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1" name="Oval 6661"/>
              <p:cNvSpPr>
                <a:spLocks noChangeArrowheads="1"/>
              </p:cNvSpPr>
              <p:nvPr/>
            </p:nvSpPr>
            <p:spPr bwMode="auto">
              <a:xfrm>
                <a:off x="3977" y="289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2" name="Oval 6662"/>
              <p:cNvSpPr>
                <a:spLocks noChangeArrowheads="1"/>
              </p:cNvSpPr>
              <p:nvPr/>
            </p:nvSpPr>
            <p:spPr bwMode="auto">
              <a:xfrm>
                <a:off x="3977" y="289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3" name="Oval 6663"/>
              <p:cNvSpPr>
                <a:spLocks noChangeArrowheads="1"/>
              </p:cNvSpPr>
              <p:nvPr/>
            </p:nvSpPr>
            <p:spPr bwMode="auto">
              <a:xfrm>
                <a:off x="4335" y="276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4" name="Oval 6664"/>
              <p:cNvSpPr>
                <a:spLocks noChangeArrowheads="1"/>
              </p:cNvSpPr>
              <p:nvPr/>
            </p:nvSpPr>
            <p:spPr bwMode="auto">
              <a:xfrm>
                <a:off x="4335" y="276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5" name="Oval 6665"/>
              <p:cNvSpPr>
                <a:spLocks noChangeArrowheads="1"/>
              </p:cNvSpPr>
              <p:nvPr/>
            </p:nvSpPr>
            <p:spPr bwMode="auto">
              <a:xfrm>
                <a:off x="3044" y="33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6" name="Oval 6666"/>
              <p:cNvSpPr>
                <a:spLocks noChangeArrowheads="1"/>
              </p:cNvSpPr>
              <p:nvPr/>
            </p:nvSpPr>
            <p:spPr bwMode="auto">
              <a:xfrm>
                <a:off x="3044" y="331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7" name="Oval 6667"/>
              <p:cNvSpPr>
                <a:spLocks noChangeArrowheads="1"/>
              </p:cNvSpPr>
              <p:nvPr/>
            </p:nvSpPr>
            <p:spPr bwMode="auto">
              <a:xfrm>
                <a:off x="3189" y="302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8" name="Oval 6668"/>
              <p:cNvSpPr>
                <a:spLocks noChangeArrowheads="1"/>
              </p:cNvSpPr>
              <p:nvPr/>
            </p:nvSpPr>
            <p:spPr bwMode="auto">
              <a:xfrm>
                <a:off x="3189" y="302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9" name="Oval 6669"/>
              <p:cNvSpPr>
                <a:spLocks noChangeArrowheads="1"/>
              </p:cNvSpPr>
              <p:nvPr/>
            </p:nvSpPr>
            <p:spPr bwMode="auto">
              <a:xfrm>
                <a:off x="4000" y="247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0" name="Oval 6670"/>
              <p:cNvSpPr>
                <a:spLocks noChangeArrowheads="1"/>
              </p:cNvSpPr>
              <p:nvPr/>
            </p:nvSpPr>
            <p:spPr bwMode="auto">
              <a:xfrm>
                <a:off x="4000" y="247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1" name="Oval 6671"/>
              <p:cNvSpPr>
                <a:spLocks noChangeArrowheads="1"/>
              </p:cNvSpPr>
              <p:nvPr/>
            </p:nvSpPr>
            <p:spPr bwMode="auto">
              <a:xfrm>
                <a:off x="3971" y="277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2" name="Oval 6672"/>
              <p:cNvSpPr>
                <a:spLocks noChangeArrowheads="1"/>
              </p:cNvSpPr>
              <p:nvPr/>
            </p:nvSpPr>
            <p:spPr bwMode="auto">
              <a:xfrm>
                <a:off x="3971" y="2773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3" name="Oval 6673"/>
              <p:cNvSpPr>
                <a:spLocks noChangeArrowheads="1"/>
              </p:cNvSpPr>
              <p:nvPr/>
            </p:nvSpPr>
            <p:spPr bwMode="auto">
              <a:xfrm>
                <a:off x="3103" y="208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4" name="Oval 6674"/>
              <p:cNvSpPr>
                <a:spLocks noChangeArrowheads="1"/>
              </p:cNvSpPr>
              <p:nvPr/>
            </p:nvSpPr>
            <p:spPr bwMode="auto">
              <a:xfrm>
                <a:off x="3103" y="208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5" name="Oval 6675"/>
              <p:cNvSpPr>
                <a:spLocks noChangeArrowheads="1"/>
              </p:cNvSpPr>
              <p:nvPr/>
            </p:nvSpPr>
            <p:spPr bwMode="auto">
              <a:xfrm>
                <a:off x="3294" y="226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6" name="Oval 6676"/>
              <p:cNvSpPr>
                <a:spLocks noChangeArrowheads="1"/>
              </p:cNvSpPr>
              <p:nvPr/>
            </p:nvSpPr>
            <p:spPr bwMode="auto">
              <a:xfrm>
                <a:off x="3294" y="226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7" name="Oval 6677"/>
              <p:cNvSpPr>
                <a:spLocks noChangeArrowheads="1"/>
              </p:cNvSpPr>
              <p:nvPr/>
            </p:nvSpPr>
            <p:spPr bwMode="auto">
              <a:xfrm>
                <a:off x="3976" y="340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8" name="Oval 6678"/>
              <p:cNvSpPr>
                <a:spLocks noChangeArrowheads="1"/>
              </p:cNvSpPr>
              <p:nvPr/>
            </p:nvSpPr>
            <p:spPr bwMode="auto">
              <a:xfrm>
                <a:off x="3976" y="340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9" name="Oval 6679"/>
              <p:cNvSpPr>
                <a:spLocks noChangeArrowheads="1"/>
              </p:cNvSpPr>
              <p:nvPr/>
            </p:nvSpPr>
            <p:spPr bwMode="auto">
              <a:xfrm>
                <a:off x="2917" y="264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0" name="Oval 6680"/>
              <p:cNvSpPr>
                <a:spLocks noChangeArrowheads="1"/>
              </p:cNvSpPr>
              <p:nvPr/>
            </p:nvSpPr>
            <p:spPr bwMode="auto">
              <a:xfrm>
                <a:off x="2917" y="264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1" name="Oval 6681"/>
              <p:cNvSpPr>
                <a:spLocks noChangeArrowheads="1"/>
              </p:cNvSpPr>
              <p:nvPr/>
            </p:nvSpPr>
            <p:spPr bwMode="auto">
              <a:xfrm>
                <a:off x="3910" y="24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2" name="Oval 6682"/>
              <p:cNvSpPr>
                <a:spLocks noChangeArrowheads="1"/>
              </p:cNvSpPr>
              <p:nvPr/>
            </p:nvSpPr>
            <p:spPr bwMode="auto">
              <a:xfrm>
                <a:off x="3910" y="24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3" name="Oval 6683"/>
              <p:cNvSpPr>
                <a:spLocks noChangeArrowheads="1"/>
              </p:cNvSpPr>
              <p:nvPr/>
            </p:nvSpPr>
            <p:spPr bwMode="auto">
              <a:xfrm>
                <a:off x="3983" y="34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4" name="Oval 6684"/>
              <p:cNvSpPr>
                <a:spLocks noChangeArrowheads="1"/>
              </p:cNvSpPr>
              <p:nvPr/>
            </p:nvSpPr>
            <p:spPr bwMode="auto">
              <a:xfrm>
                <a:off x="3983" y="34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5" name="Oval 6685"/>
              <p:cNvSpPr>
                <a:spLocks noChangeArrowheads="1"/>
              </p:cNvSpPr>
              <p:nvPr/>
            </p:nvSpPr>
            <p:spPr bwMode="auto">
              <a:xfrm>
                <a:off x="3405" y="317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6" name="Oval 6686"/>
              <p:cNvSpPr>
                <a:spLocks noChangeArrowheads="1"/>
              </p:cNvSpPr>
              <p:nvPr/>
            </p:nvSpPr>
            <p:spPr bwMode="auto">
              <a:xfrm>
                <a:off x="3405" y="317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7" name="Oval 6687"/>
              <p:cNvSpPr>
                <a:spLocks noChangeArrowheads="1"/>
              </p:cNvSpPr>
              <p:nvPr/>
            </p:nvSpPr>
            <p:spPr bwMode="auto">
              <a:xfrm>
                <a:off x="3260" y="368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8" name="Oval 6688"/>
              <p:cNvSpPr>
                <a:spLocks noChangeArrowheads="1"/>
              </p:cNvSpPr>
              <p:nvPr/>
            </p:nvSpPr>
            <p:spPr bwMode="auto">
              <a:xfrm>
                <a:off x="3260" y="368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9" name="Oval 6689"/>
              <p:cNvSpPr>
                <a:spLocks noChangeArrowheads="1"/>
              </p:cNvSpPr>
              <p:nvPr/>
            </p:nvSpPr>
            <p:spPr bwMode="auto">
              <a:xfrm>
                <a:off x="3978" y="33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0" name="Oval 6690"/>
              <p:cNvSpPr>
                <a:spLocks noChangeArrowheads="1"/>
              </p:cNvSpPr>
              <p:nvPr/>
            </p:nvSpPr>
            <p:spPr bwMode="auto">
              <a:xfrm>
                <a:off x="3977" y="336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1" name="Oval 6691"/>
              <p:cNvSpPr>
                <a:spLocks noChangeArrowheads="1"/>
              </p:cNvSpPr>
              <p:nvPr/>
            </p:nvSpPr>
            <p:spPr bwMode="auto">
              <a:xfrm>
                <a:off x="4314" y="289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2" name="Oval 6692"/>
              <p:cNvSpPr>
                <a:spLocks noChangeArrowheads="1"/>
              </p:cNvSpPr>
              <p:nvPr/>
            </p:nvSpPr>
            <p:spPr bwMode="auto">
              <a:xfrm>
                <a:off x="4314" y="289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3" name="Oval 6693"/>
              <p:cNvSpPr>
                <a:spLocks noChangeArrowheads="1"/>
              </p:cNvSpPr>
              <p:nvPr/>
            </p:nvSpPr>
            <p:spPr bwMode="auto">
              <a:xfrm>
                <a:off x="3877" y="323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4" name="Oval 6694"/>
              <p:cNvSpPr>
                <a:spLocks noChangeArrowheads="1"/>
              </p:cNvSpPr>
              <p:nvPr/>
            </p:nvSpPr>
            <p:spPr bwMode="auto">
              <a:xfrm>
                <a:off x="3877" y="323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5" name="Oval 6695"/>
              <p:cNvSpPr>
                <a:spLocks noChangeArrowheads="1"/>
              </p:cNvSpPr>
              <p:nvPr/>
            </p:nvSpPr>
            <p:spPr bwMode="auto">
              <a:xfrm>
                <a:off x="2918" y="218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6" name="Oval 6696"/>
              <p:cNvSpPr>
                <a:spLocks noChangeArrowheads="1"/>
              </p:cNvSpPr>
              <p:nvPr/>
            </p:nvSpPr>
            <p:spPr bwMode="auto">
              <a:xfrm>
                <a:off x="2918" y="218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7" name="Oval 6697"/>
              <p:cNvSpPr>
                <a:spLocks noChangeArrowheads="1"/>
              </p:cNvSpPr>
              <p:nvPr/>
            </p:nvSpPr>
            <p:spPr bwMode="auto">
              <a:xfrm>
                <a:off x="3288" y="240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8" name="Oval 6698"/>
              <p:cNvSpPr>
                <a:spLocks noChangeArrowheads="1"/>
              </p:cNvSpPr>
              <p:nvPr/>
            </p:nvSpPr>
            <p:spPr bwMode="auto">
              <a:xfrm>
                <a:off x="3288" y="240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9" name="Oval 6699"/>
              <p:cNvSpPr>
                <a:spLocks noChangeArrowheads="1"/>
              </p:cNvSpPr>
              <p:nvPr/>
            </p:nvSpPr>
            <p:spPr bwMode="auto">
              <a:xfrm>
                <a:off x="3994" y="340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0" name="Oval 6700"/>
              <p:cNvSpPr>
                <a:spLocks noChangeArrowheads="1"/>
              </p:cNvSpPr>
              <p:nvPr/>
            </p:nvSpPr>
            <p:spPr bwMode="auto">
              <a:xfrm>
                <a:off x="3994" y="340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1" name="Oval 6701"/>
              <p:cNvSpPr>
                <a:spLocks noChangeArrowheads="1"/>
              </p:cNvSpPr>
              <p:nvPr/>
            </p:nvSpPr>
            <p:spPr bwMode="auto">
              <a:xfrm>
                <a:off x="3846" y="327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2" name="Oval 6702"/>
              <p:cNvSpPr>
                <a:spLocks noChangeArrowheads="1"/>
              </p:cNvSpPr>
              <p:nvPr/>
            </p:nvSpPr>
            <p:spPr bwMode="auto">
              <a:xfrm>
                <a:off x="3846" y="327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3" name="Oval 6703"/>
              <p:cNvSpPr>
                <a:spLocks noChangeArrowheads="1"/>
              </p:cNvSpPr>
              <p:nvPr/>
            </p:nvSpPr>
            <p:spPr bwMode="auto">
              <a:xfrm>
                <a:off x="3122" y="319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4" name="Oval 6704"/>
              <p:cNvSpPr>
                <a:spLocks noChangeArrowheads="1"/>
              </p:cNvSpPr>
              <p:nvPr/>
            </p:nvSpPr>
            <p:spPr bwMode="auto">
              <a:xfrm>
                <a:off x="3122" y="319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5" name="Oval 6705"/>
              <p:cNvSpPr>
                <a:spLocks noChangeArrowheads="1"/>
              </p:cNvSpPr>
              <p:nvPr/>
            </p:nvSpPr>
            <p:spPr bwMode="auto">
              <a:xfrm>
                <a:off x="4190" y="265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6" name="Oval 6706"/>
              <p:cNvSpPr>
                <a:spLocks noChangeArrowheads="1"/>
              </p:cNvSpPr>
              <p:nvPr/>
            </p:nvSpPr>
            <p:spPr bwMode="auto">
              <a:xfrm>
                <a:off x="4190" y="265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7" name="Oval 6707"/>
              <p:cNvSpPr>
                <a:spLocks noChangeArrowheads="1"/>
              </p:cNvSpPr>
              <p:nvPr/>
            </p:nvSpPr>
            <p:spPr bwMode="auto">
              <a:xfrm>
                <a:off x="3973" y="246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8" name="Oval 6708"/>
              <p:cNvSpPr>
                <a:spLocks noChangeArrowheads="1"/>
              </p:cNvSpPr>
              <p:nvPr/>
            </p:nvSpPr>
            <p:spPr bwMode="auto">
              <a:xfrm>
                <a:off x="3973" y="24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9" name="Oval 6709"/>
              <p:cNvSpPr>
                <a:spLocks noChangeArrowheads="1"/>
              </p:cNvSpPr>
              <p:nvPr/>
            </p:nvSpPr>
            <p:spPr bwMode="auto">
              <a:xfrm>
                <a:off x="2976" y="266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0" name="Oval 6710"/>
              <p:cNvSpPr>
                <a:spLocks noChangeArrowheads="1"/>
              </p:cNvSpPr>
              <p:nvPr/>
            </p:nvSpPr>
            <p:spPr bwMode="auto">
              <a:xfrm>
                <a:off x="2976" y="266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1" name="Oval 6711"/>
              <p:cNvSpPr>
                <a:spLocks noChangeArrowheads="1"/>
              </p:cNvSpPr>
              <p:nvPr/>
            </p:nvSpPr>
            <p:spPr bwMode="auto">
              <a:xfrm>
                <a:off x="4279" y="271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2" name="Oval 6712"/>
              <p:cNvSpPr>
                <a:spLocks noChangeArrowheads="1"/>
              </p:cNvSpPr>
              <p:nvPr/>
            </p:nvSpPr>
            <p:spPr bwMode="auto">
              <a:xfrm>
                <a:off x="4279" y="271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3" name="Oval 6713"/>
              <p:cNvSpPr>
                <a:spLocks noChangeArrowheads="1"/>
              </p:cNvSpPr>
              <p:nvPr/>
            </p:nvSpPr>
            <p:spPr bwMode="auto">
              <a:xfrm>
                <a:off x="3107" y="278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4" name="Oval 6714"/>
              <p:cNvSpPr>
                <a:spLocks noChangeArrowheads="1"/>
              </p:cNvSpPr>
              <p:nvPr/>
            </p:nvSpPr>
            <p:spPr bwMode="auto">
              <a:xfrm>
                <a:off x="3107" y="2787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5" name="Oval 6715"/>
              <p:cNvSpPr>
                <a:spLocks noChangeArrowheads="1"/>
              </p:cNvSpPr>
              <p:nvPr/>
            </p:nvSpPr>
            <p:spPr bwMode="auto">
              <a:xfrm>
                <a:off x="2908" y="236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6" name="Oval 6716"/>
              <p:cNvSpPr>
                <a:spLocks noChangeArrowheads="1"/>
              </p:cNvSpPr>
              <p:nvPr/>
            </p:nvSpPr>
            <p:spPr bwMode="auto">
              <a:xfrm>
                <a:off x="2908" y="236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7" name="Oval 6717"/>
              <p:cNvSpPr>
                <a:spLocks noChangeArrowheads="1"/>
              </p:cNvSpPr>
              <p:nvPr/>
            </p:nvSpPr>
            <p:spPr bwMode="auto">
              <a:xfrm>
                <a:off x="3155" y="279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8" name="Oval 6718"/>
              <p:cNvSpPr>
                <a:spLocks noChangeArrowheads="1"/>
              </p:cNvSpPr>
              <p:nvPr/>
            </p:nvSpPr>
            <p:spPr bwMode="auto">
              <a:xfrm>
                <a:off x="3155" y="279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9" name="Oval 6719"/>
              <p:cNvSpPr>
                <a:spLocks noChangeArrowheads="1"/>
              </p:cNvSpPr>
              <p:nvPr/>
            </p:nvSpPr>
            <p:spPr bwMode="auto">
              <a:xfrm>
                <a:off x="2965" y="299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0" name="Oval 6720"/>
              <p:cNvSpPr>
                <a:spLocks noChangeArrowheads="1"/>
              </p:cNvSpPr>
              <p:nvPr/>
            </p:nvSpPr>
            <p:spPr bwMode="auto">
              <a:xfrm>
                <a:off x="2965" y="299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1" name="Oval 6721"/>
              <p:cNvSpPr>
                <a:spLocks noChangeArrowheads="1"/>
              </p:cNvSpPr>
              <p:nvPr/>
            </p:nvSpPr>
            <p:spPr bwMode="auto">
              <a:xfrm>
                <a:off x="3021" y="372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2" name="Oval 6722"/>
              <p:cNvSpPr>
                <a:spLocks noChangeArrowheads="1"/>
              </p:cNvSpPr>
              <p:nvPr/>
            </p:nvSpPr>
            <p:spPr bwMode="auto">
              <a:xfrm>
                <a:off x="3021" y="372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3" name="Oval 6723"/>
              <p:cNvSpPr>
                <a:spLocks noChangeArrowheads="1"/>
              </p:cNvSpPr>
              <p:nvPr/>
            </p:nvSpPr>
            <p:spPr bwMode="auto">
              <a:xfrm>
                <a:off x="3076" y="224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4" name="Oval 6724"/>
              <p:cNvSpPr>
                <a:spLocks noChangeArrowheads="1"/>
              </p:cNvSpPr>
              <p:nvPr/>
            </p:nvSpPr>
            <p:spPr bwMode="auto">
              <a:xfrm>
                <a:off x="3076" y="224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5" name="Oval 6725"/>
              <p:cNvSpPr>
                <a:spLocks noChangeArrowheads="1"/>
              </p:cNvSpPr>
              <p:nvPr/>
            </p:nvSpPr>
            <p:spPr bwMode="auto">
              <a:xfrm>
                <a:off x="3850" y="309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6" name="Oval 6726"/>
              <p:cNvSpPr>
                <a:spLocks noChangeArrowheads="1"/>
              </p:cNvSpPr>
              <p:nvPr/>
            </p:nvSpPr>
            <p:spPr bwMode="auto">
              <a:xfrm>
                <a:off x="3850" y="309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7" name="Oval 6727"/>
              <p:cNvSpPr>
                <a:spLocks noChangeArrowheads="1"/>
              </p:cNvSpPr>
              <p:nvPr/>
            </p:nvSpPr>
            <p:spPr bwMode="auto">
              <a:xfrm>
                <a:off x="3776" y="299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8" name="Oval 6728"/>
              <p:cNvSpPr>
                <a:spLocks noChangeArrowheads="1"/>
              </p:cNvSpPr>
              <p:nvPr/>
            </p:nvSpPr>
            <p:spPr bwMode="auto">
              <a:xfrm>
                <a:off x="3776" y="299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9" name="Oval 6729"/>
              <p:cNvSpPr>
                <a:spLocks noChangeArrowheads="1"/>
              </p:cNvSpPr>
              <p:nvPr/>
            </p:nvSpPr>
            <p:spPr bwMode="auto">
              <a:xfrm>
                <a:off x="3238" y="277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0" name="Oval 6730"/>
              <p:cNvSpPr>
                <a:spLocks noChangeArrowheads="1"/>
              </p:cNvSpPr>
              <p:nvPr/>
            </p:nvSpPr>
            <p:spPr bwMode="auto">
              <a:xfrm>
                <a:off x="3238" y="277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1" name="Oval 6731"/>
              <p:cNvSpPr>
                <a:spLocks noChangeArrowheads="1"/>
              </p:cNvSpPr>
              <p:nvPr/>
            </p:nvSpPr>
            <p:spPr bwMode="auto">
              <a:xfrm>
                <a:off x="3956" y="343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2" name="Oval 6732"/>
              <p:cNvSpPr>
                <a:spLocks noChangeArrowheads="1"/>
              </p:cNvSpPr>
              <p:nvPr/>
            </p:nvSpPr>
            <p:spPr bwMode="auto">
              <a:xfrm>
                <a:off x="3956" y="343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3" name="Oval 6733"/>
              <p:cNvSpPr>
                <a:spLocks noChangeArrowheads="1"/>
              </p:cNvSpPr>
              <p:nvPr/>
            </p:nvSpPr>
            <p:spPr bwMode="auto">
              <a:xfrm>
                <a:off x="3224" y="371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4" name="Oval 6734"/>
              <p:cNvSpPr>
                <a:spLocks noChangeArrowheads="1"/>
              </p:cNvSpPr>
              <p:nvPr/>
            </p:nvSpPr>
            <p:spPr bwMode="auto">
              <a:xfrm>
                <a:off x="3224" y="371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5" name="Oval 6735"/>
              <p:cNvSpPr>
                <a:spLocks noChangeArrowheads="1"/>
              </p:cNvSpPr>
              <p:nvPr/>
            </p:nvSpPr>
            <p:spPr bwMode="auto">
              <a:xfrm>
                <a:off x="4023" y="326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6" name="Oval 6736"/>
              <p:cNvSpPr>
                <a:spLocks noChangeArrowheads="1"/>
              </p:cNvSpPr>
              <p:nvPr/>
            </p:nvSpPr>
            <p:spPr bwMode="auto">
              <a:xfrm>
                <a:off x="4023" y="326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7" name="Oval 6737"/>
              <p:cNvSpPr>
                <a:spLocks noChangeArrowheads="1"/>
              </p:cNvSpPr>
              <p:nvPr/>
            </p:nvSpPr>
            <p:spPr bwMode="auto">
              <a:xfrm>
                <a:off x="3449" y="314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8" name="Oval 6738"/>
              <p:cNvSpPr>
                <a:spLocks noChangeArrowheads="1"/>
              </p:cNvSpPr>
              <p:nvPr/>
            </p:nvSpPr>
            <p:spPr bwMode="auto">
              <a:xfrm>
                <a:off x="3449" y="314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9" name="Oval 6739"/>
              <p:cNvSpPr>
                <a:spLocks noChangeArrowheads="1"/>
              </p:cNvSpPr>
              <p:nvPr/>
            </p:nvSpPr>
            <p:spPr bwMode="auto">
              <a:xfrm>
                <a:off x="3224" y="324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0" name="Oval 6740"/>
              <p:cNvSpPr>
                <a:spLocks noChangeArrowheads="1"/>
              </p:cNvSpPr>
              <p:nvPr/>
            </p:nvSpPr>
            <p:spPr bwMode="auto">
              <a:xfrm>
                <a:off x="3224" y="324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1" name="Oval 6741"/>
              <p:cNvSpPr>
                <a:spLocks noChangeArrowheads="1"/>
              </p:cNvSpPr>
              <p:nvPr/>
            </p:nvSpPr>
            <p:spPr bwMode="auto">
              <a:xfrm>
                <a:off x="3035" y="376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2" name="Oval 6742"/>
              <p:cNvSpPr>
                <a:spLocks noChangeArrowheads="1"/>
              </p:cNvSpPr>
              <p:nvPr/>
            </p:nvSpPr>
            <p:spPr bwMode="auto">
              <a:xfrm>
                <a:off x="3035" y="376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3" name="Oval 6743"/>
              <p:cNvSpPr>
                <a:spLocks noChangeArrowheads="1"/>
              </p:cNvSpPr>
              <p:nvPr/>
            </p:nvSpPr>
            <p:spPr bwMode="auto">
              <a:xfrm>
                <a:off x="4278" y="285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4" name="Oval 6744"/>
              <p:cNvSpPr>
                <a:spLocks noChangeArrowheads="1"/>
              </p:cNvSpPr>
              <p:nvPr/>
            </p:nvSpPr>
            <p:spPr bwMode="auto">
              <a:xfrm>
                <a:off x="4278" y="285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5" name="Oval 6745"/>
              <p:cNvSpPr>
                <a:spLocks noChangeArrowheads="1"/>
              </p:cNvSpPr>
              <p:nvPr/>
            </p:nvSpPr>
            <p:spPr bwMode="auto">
              <a:xfrm>
                <a:off x="3957" y="275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6" name="Oval 6746"/>
              <p:cNvSpPr>
                <a:spLocks noChangeArrowheads="1"/>
              </p:cNvSpPr>
              <p:nvPr/>
            </p:nvSpPr>
            <p:spPr bwMode="auto">
              <a:xfrm>
                <a:off x="3957" y="275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7" name="Oval 6747"/>
              <p:cNvSpPr>
                <a:spLocks noChangeArrowheads="1"/>
              </p:cNvSpPr>
              <p:nvPr/>
            </p:nvSpPr>
            <p:spPr bwMode="auto">
              <a:xfrm>
                <a:off x="2820" y="25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8" name="Oval 6748"/>
              <p:cNvSpPr>
                <a:spLocks noChangeArrowheads="1"/>
              </p:cNvSpPr>
              <p:nvPr/>
            </p:nvSpPr>
            <p:spPr bwMode="auto">
              <a:xfrm>
                <a:off x="2820" y="251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9" name="Oval 6749"/>
              <p:cNvSpPr>
                <a:spLocks noChangeArrowheads="1"/>
              </p:cNvSpPr>
              <p:nvPr/>
            </p:nvSpPr>
            <p:spPr bwMode="auto">
              <a:xfrm>
                <a:off x="3333" y="241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0" name="Oval 6750"/>
              <p:cNvSpPr>
                <a:spLocks noChangeArrowheads="1"/>
              </p:cNvSpPr>
              <p:nvPr/>
            </p:nvSpPr>
            <p:spPr bwMode="auto">
              <a:xfrm>
                <a:off x="3333" y="241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1" name="Oval 6751"/>
              <p:cNvSpPr>
                <a:spLocks noChangeArrowheads="1"/>
              </p:cNvSpPr>
              <p:nvPr/>
            </p:nvSpPr>
            <p:spPr bwMode="auto">
              <a:xfrm>
                <a:off x="3026" y="277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2" name="Oval 6752"/>
              <p:cNvSpPr>
                <a:spLocks noChangeArrowheads="1"/>
              </p:cNvSpPr>
              <p:nvPr/>
            </p:nvSpPr>
            <p:spPr bwMode="auto">
              <a:xfrm>
                <a:off x="3026" y="277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3" name="Oval 6753"/>
              <p:cNvSpPr>
                <a:spLocks noChangeArrowheads="1"/>
              </p:cNvSpPr>
              <p:nvPr/>
            </p:nvSpPr>
            <p:spPr bwMode="auto">
              <a:xfrm>
                <a:off x="3397" y="28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4" name="Oval 6754"/>
              <p:cNvSpPr>
                <a:spLocks noChangeArrowheads="1"/>
              </p:cNvSpPr>
              <p:nvPr/>
            </p:nvSpPr>
            <p:spPr bwMode="auto">
              <a:xfrm>
                <a:off x="3397" y="28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5" name="Oval 6755"/>
              <p:cNvSpPr>
                <a:spLocks noChangeArrowheads="1"/>
              </p:cNvSpPr>
              <p:nvPr/>
            </p:nvSpPr>
            <p:spPr bwMode="auto">
              <a:xfrm>
                <a:off x="4443" y="286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6" name="Oval 6756"/>
              <p:cNvSpPr>
                <a:spLocks noChangeArrowheads="1"/>
              </p:cNvSpPr>
              <p:nvPr/>
            </p:nvSpPr>
            <p:spPr bwMode="auto">
              <a:xfrm>
                <a:off x="4443" y="286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7" name="Oval 6757"/>
              <p:cNvSpPr>
                <a:spLocks noChangeArrowheads="1"/>
              </p:cNvSpPr>
              <p:nvPr/>
            </p:nvSpPr>
            <p:spPr bwMode="auto">
              <a:xfrm>
                <a:off x="3291" y="279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8" name="Oval 6758"/>
              <p:cNvSpPr>
                <a:spLocks noChangeArrowheads="1"/>
              </p:cNvSpPr>
              <p:nvPr/>
            </p:nvSpPr>
            <p:spPr bwMode="auto">
              <a:xfrm>
                <a:off x="3291" y="279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9" name="Oval 6759"/>
              <p:cNvSpPr>
                <a:spLocks noChangeArrowheads="1"/>
              </p:cNvSpPr>
              <p:nvPr/>
            </p:nvSpPr>
            <p:spPr bwMode="auto">
              <a:xfrm>
                <a:off x="2918" y="258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0" name="Oval 6760"/>
              <p:cNvSpPr>
                <a:spLocks noChangeArrowheads="1"/>
              </p:cNvSpPr>
              <p:nvPr/>
            </p:nvSpPr>
            <p:spPr bwMode="auto">
              <a:xfrm>
                <a:off x="2918" y="258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1" name="Oval 6761"/>
              <p:cNvSpPr>
                <a:spLocks noChangeArrowheads="1"/>
              </p:cNvSpPr>
              <p:nvPr/>
            </p:nvSpPr>
            <p:spPr bwMode="auto">
              <a:xfrm>
                <a:off x="3956" y="284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2" name="Oval 6762"/>
              <p:cNvSpPr>
                <a:spLocks noChangeArrowheads="1"/>
              </p:cNvSpPr>
              <p:nvPr/>
            </p:nvSpPr>
            <p:spPr bwMode="auto">
              <a:xfrm>
                <a:off x="3956" y="284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3" name="Oval 6763"/>
              <p:cNvSpPr>
                <a:spLocks noChangeArrowheads="1"/>
              </p:cNvSpPr>
              <p:nvPr/>
            </p:nvSpPr>
            <p:spPr bwMode="auto">
              <a:xfrm>
                <a:off x="3868" y="32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4" name="Oval 6764"/>
              <p:cNvSpPr>
                <a:spLocks noChangeArrowheads="1"/>
              </p:cNvSpPr>
              <p:nvPr/>
            </p:nvSpPr>
            <p:spPr bwMode="auto">
              <a:xfrm>
                <a:off x="3868" y="32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5" name="Oval 6765"/>
              <p:cNvSpPr>
                <a:spLocks noChangeArrowheads="1"/>
              </p:cNvSpPr>
              <p:nvPr/>
            </p:nvSpPr>
            <p:spPr bwMode="auto">
              <a:xfrm>
                <a:off x="3289" y="244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6" name="Oval 6766"/>
              <p:cNvSpPr>
                <a:spLocks noChangeArrowheads="1"/>
              </p:cNvSpPr>
              <p:nvPr/>
            </p:nvSpPr>
            <p:spPr bwMode="auto">
              <a:xfrm>
                <a:off x="3289" y="244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7" name="Oval 6767"/>
              <p:cNvSpPr>
                <a:spLocks noChangeArrowheads="1"/>
              </p:cNvSpPr>
              <p:nvPr/>
            </p:nvSpPr>
            <p:spPr bwMode="auto">
              <a:xfrm>
                <a:off x="2957" y="246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8" name="Oval 6768"/>
              <p:cNvSpPr>
                <a:spLocks noChangeArrowheads="1"/>
              </p:cNvSpPr>
              <p:nvPr/>
            </p:nvSpPr>
            <p:spPr bwMode="auto">
              <a:xfrm>
                <a:off x="2957" y="24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9" name="Oval 6769"/>
              <p:cNvSpPr>
                <a:spLocks noChangeArrowheads="1"/>
              </p:cNvSpPr>
              <p:nvPr/>
            </p:nvSpPr>
            <p:spPr bwMode="auto">
              <a:xfrm>
                <a:off x="3184" y="318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0" name="Oval 6770"/>
              <p:cNvSpPr>
                <a:spLocks noChangeArrowheads="1"/>
              </p:cNvSpPr>
              <p:nvPr/>
            </p:nvSpPr>
            <p:spPr bwMode="auto">
              <a:xfrm>
                <a:off x="3184" y="318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1" name="Oval 6771"/>
              <p:cNvSpPr>
                <a:spLocks noChangeArrowheads="1"/>
              </p:cNvSpPr>
              <p:nvPr/>
            </p:nvSpPr>
            <p:spPr bwMode="auto">
              <a:xfrm>
                <a:off x="4286" y="295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2" name="Oval 6772"/>
              <p:cNvSpPr>
                <a:spLocks noChangeArrowheads="1"/>
              </p:cNvSpPr>
              <p:nvPr/>
            </p:nvSpPr>
            <p:spPr bwMode="auto">
              <a:xfrm>
                <a:off x="4286" y="295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3" name="Oval 6773"/>
              <p:cNvSpPr>
                <a:spLocks noChangeArrowheads="1"/>
              </p:cNvSpPr>
              <p:nvPr/>
            </p:nvSpPr>
            <p:spPr bwMode="auto">
              <a:xfrm>
                <a:off x="3105" y="215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4" name="Oval 6774"/>
              <p:cNvSpPr>
                <a:spLocks noChangeArrowheads="1"/>
              </p:cNvSpPr>
              <p:nvPr/>
            </p:nvSpPr>
            <p:spPr bwMode="auto">
              <a:xfrm>
                <a:off x="3105" y="215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5" name="Oval 6775"/>
              <p:cNvSpPr>
                <a:spLocks noChangeArrowheads="1"/>
              </p:cNvSpPr>
              <p:nvPr/>
            </p:nvSpPr>
            <p:spPr bwMode="auto">
              <a:xfrm>
                <a:off x="3176" y="318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6" name="Oval 6776"/>
              <p:cNvSpPr>
                <a:spLocks noChangeArrowheads="1"/>
              </p:cNvSpPr>
              <p:nvPr/>
            </p:nvSpPr>
            <p:spPr bwMode="auto">
              <a:xfrm>
                <a:off x="3175" y="318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7" name="Oval 6777"/>
              <p:cNvSpPr>
                <a:spLocks noChangeArrowheads="1"/>
              </p:cNvSpPr>
              <p:nvPr/>
            </p:nvSpPr>
            <p:spPr bwMode="auto">
              <a:xfrm>
                <a:off x="3184" y="313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8" name="Oval 6778"/>
              <p:cNvSpPr>
                <a:spLocks noChangeArrowheads="1"/>
              </p:cNvSpPr>
              <p:nvPr/>
            </p:nvSpPr>
            <p:spPr bwMode="auto">
              <a:xfrm>
                <a:off x="3184" y="313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9" name="Oval 6779"/>
              <p:cNvSpPr>
                <a:spLocks noChangeArrowheads="1"/>
              </p:cNvSpPr>
              <p:nvPr/>
            </p:nvSpPr>
            <p:spPr bwMode="auto">
              <a:xfrm>
                <a:off x="4223" y="264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0" name="Oval 6780"/>
              <p:cNvSpPr>
                <a:spLocks noChangeArrowheads="1"/>
              </p:cNvSpPr>
              <p:nvPr/>
            </p:nvSpPr>
            <p:spPr bwMode="auto">
              <a:xfrm>
                <a:off x="4223" y="264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1" name="Oval 6781"/>
              <p:cNvSpPr>
                <a:spLocks noChangeArrowheads="1"/>
              </p:cNvSpPr>
              <p:nvPr/>
            </p:nvSpPr>
            <p:spPr bwMode="auto">
              <a:xfrm>
                <a:off x="3135" y="288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2" name="Oval 6782"/>
              <p:cNvSpPr>
                <a:spLocks noChangeArrowheads="1"/>
              </p:cNvSpPr>
              <p:nvPr/>
            </p:nvSpPr>
            <p:spPr bwMode="auto">
              <a:xfrm>
                <a:off x="3135" y="288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3" name="Oval 6783"/>
              <p:cNvSpPr>
                <a:spLocks noChangeArrowheads="1"/>
              </p:cNvSpPr>
              <p:nvPr/>
            </p:nvSpPr>
            <p:spPr bwMode="auto">
              <a:xfrm>
                <a:off x="3304" y="321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4" name="Oval 6784"/>
              <p:cNvSpPr>
                <a:spLocks noChangeArrowheads="1"/>
              </p:cNvSpPr>
              <p:nvPr/>
            </p:nvSpPr>
            <p:spPr bwMode="auto">
              <a:xfrm>
                <a:off x="3304" y="321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5" name="Oval 6785"/>
              <p:cNvSpPr>
                <a:spLocks noChangeArrowheads="1"/>
              </p:cNvSpPr>
              <p:nvPr/>
            </p:nvSpPr>
            <p:spPr bwMode="auto">
              <a:xfrm>
                <a:off x="4321" y="286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6" name="Oval 6786"/>
              <p:cNvSpPr>
                <a:spLocks noChangeArrowheads="1"/>
              </p:cNvSpPr>
              <p:nvPr/>
            </p:nvSpPr>
            <p:spPr bwMode="auto">
              <a:xfrm>
                <a:off x="4321" y="286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7" name="Oval 6787"/>
              <p:cNvSpPr>
                <a:spLocks noChangeArrowheads="1"/>
              </p:cNvSpPr>
              <p:nvPr/>
            </p:nvSpPr>
            <p:spPr bwMode="auto">
              <a:xfrm>
                <a:off x="3980" y="259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8" name="Oval 6788"/>
              <p:cNvSpPr>
                <a:spLocks noChangeArrowheads="1"/>
              </p:cNvSpPr>
              <p:nvPr/>
            </p:nvSpPr>
            <p:spPr bwMode="auto">
              <a:xfrm>
                <a:off x="3980" y="259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9" name="Oval 6789"/>
              <p:cNvSpPr>
                <a:spLocks noChangeArrowheads="1"/>
              </p:cNvSpPr>
              <p:nvPr/>
            </p:nvSpPr>
            <p:spPr bwMode="auto">
              <a:xfrm>
                <a:off x="3943" y="275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0" name="Oval 6790"/>
              <p:cNvSpPr>
                <a:spLocks noChangeArrowheads="1"/>
              </p:cNvSpPr>
              <p:nvPr/>
            </p:nvSpPr>
            <p:spPr bwMode="auto">
              <a:xfrm>
                <a:off x="3943" y="275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1" name="Oval 6791"/>
              <p:cNvSpPr>
                <a:spLocks noChangeArrowheads="1"/>
              </p:cNvSpPr>
              <p:nvPr/>
            </p:nvSpPr>
            <p:spPr bwMode="auto">
              <a:xfrm>
                <a:off x="4428" y="286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2" name="Oval 6792"/>
              <p:cNvSpPr>
                <a:spLocks noChangeArrowheads="1"/>
              </p:cNvSpPr>
              <p:nvPr/>
            </p:nvSpPr>
            <p:spPr bwMode="auto">
              <a:xfrm>
                <a:off x="4428" y="286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3" name="Oval 6793"/>
              <p:cNvSpPr>
                <a:spLocks noChangeArrowheads="1"/>
              </p:cNvSpPr>
              <p:nvPr/>
            </p:nvSpPr>
            <p:spPr bwMode="auto">
              <a:xfrm>
                <a:off x="3231" y="327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4" name="Oval 6794"/>
              <p:cNvSpPr>
                <a:spLocks noChangeArrowheads="1"/>
              </p:cNvSpPr>
              <p:nvPr/>
            </p:nvSpPr>
            <p:spPr bwMode="auto">
              <a:xfrm>
                <a:off x="3231" y="327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5" name="Oval 6795"/>
              <p:cNvSpPr>
                <a:spLocks noChangeArrowheads="1"/>
              </p:cNvSpPr>
              <p:nvPr/>
            </p:nvSpPr>
            <p:spPr bwMode="auto">
              <a:xfrm>
                <a:off x="4433" y="288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6" name="Oval 6796"/>
              <p:cNvSpPr>
                <a:spLocks noChangeArrowheads="1"/>
              </p:cNvSpPr>
              <p:nvPr/>
            </p:nvSpPr>
            <p:spPr bwMode="auto">
              <a:xfrm>
                <a:off x="4433" y="288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7" name="Oval 6797"/>
              <p:cNvSpPr>
                <a:spLocks noChangeArrowheads="1"/>
              </p:cNvSpPr>
              <p:nvPr/>
            </p:nvSpPr>
            <p:spPr bwMode="auto">
              <a:xfrm>
                <a:off x="4040" y="258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8" name="Oval 6798"/>
              <p:cNvSpPr>
                <a:spLocks noChangeArrowheads="1"/>
              </p:cNvSpPr>
              <p:nvPr/>
            </p:nvSpPr>
            <p:spPr bwMode="auto">
              <a:xfrm>
                <a:off x="4040" y="258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9" name="Oval 6799"/>
              <p:cNvSpPr>
                <a:spLocks noChangeArrowheads="1"/>
              </p:cNvSpPr>
              <p:nvPr/>
            </p:nvSpPr>
            <p:spPr bwMode="auto">
              <a:xfrm>
                <a:off x="3082" y="299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0" name="Oval 6800"/>
              <p:cNvSpPr>
                <a:spLocks noChangeArrowheads="1"/>
              </p:cNvSpPr>
              <p:nvPr/>
            </p:nvSpPr>
            <p:spPr bwMode="auto">
              <a:xfrm>
                <a:off x="3082" y="299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1" name="Oval 6801"/>
              <p:cNvSpPr>
                <a:spLocks noChangeArrowheads="1"/>
              </p:cNvSpPr>
              <p:nvPr/>
            </p:nvSpPr>
            <p:spPr bwMode="auto">
              <a:xfrm>
                <a:off x="2960" y="221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2" name="Oval 6802"/>
              <p:cNvSpPr>
                <a:spLocks noChangeArrowheads="1"/>
              </p:cNvSpPr>
              <p:nvPr/>
            </p:nvSpPr>
            <p:spPr bwMode="auto">
              <a:xfrm>
                <a:off x="2960" y="221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3" name="Oval 6803"/>
              <p:cNvSpPr>
                <a:spLocks noChangeArrowheads="1"/>
              </p:cNvSpPr>
              <p:nvPr/>
            </p:nvSpPr>
            <p:spPr bwMode="auto">
              <a:xfrm>
                <a:off x="4386" y="280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4" name="Oval 6804"/>
              <p:cNvSpPr>
                <a:spLocks noChangeArrowheads="1"/>
              </p:cNvSpPr>
              <p:nvPr/>
            </p:nvSpPr>
            <p:spPr bwMode="auto">
              <a:xfrm>
                <a:off x="4386" y="280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5" name="Oval 6805"/>
              <p:cNvSpPr>
                <a:spLocks noChangeArrowheads="1"/>
              </p:cNvSpPr>
              <p:nvPr/>
            </p:nvSpPr>
            <p:spPr bwMode="auto">
              <a:xfrm>
                <a:off x="4294" y="291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6" name="Oval 6806"/>
              <p:cNvSpPr>
                <a:spLocks noChangeArrowheads="1"/>
              </p:cNvSpPr>
              <p:nvPr/>
            </p:nvSpPr>
            <p:spPr bwMode="auto">
              <a:xfrm>
                <a:off x="4294" y="291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7" name="Oval 6807"/>
              <p:cNvSpPr>
                <a:spLocks noChangeArrowheads="1"/>
              </p:cNvSpPr>
              <p:nvPr/>
            </p:nvSpPr>
            <p:spPr bwMode="auto">
              <a:xfrm>
                <a:off x="4309" y="282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8" name="Oval 6808"/>
              <p:cNvSpPr>
                <a:spLocks noChangeArrowheads="1"/>
              </p:cNvSpPr>
              <p:nvPr/>
            </p:nvSpPr>
            <p:spPr bwMode="auto">
              <a:xfrm>
                <a:off x="4309" y="282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9" name="Oval 6809"/>
              <p:cNvSpPr>
                <a:spLocks noChangeArrowheads="1"/>
              </p:cNvSpPr>
              <p:nvPr/>
            </p:nvSpPr>
            <p:spPr bwMode="auto">
              <a:xfrm>
                <a:off x="3159" y="310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0" name="Oval 6810"/>
              <p:cNvSpPr>
                <a:spLocks noChangeArrowheads="1"/>
              </p:cNvSpPr>
              <p:nvPr/>
            </p:nvSpPr>
            <p:spPr bwMode="auto">
              <a:xfrm>
                <a:off x="3159" y="310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1" name="Oval 6811"/>
              <p:cNvSpPr>
                <a:spLocks noChangeArrowheads="1"/>
              </p:cNvSpPr>
              <p:nvPr/>
            </p:nvSpPr>
            <p:spPr bwMode="auto">
              <a:xfrm>
                <a:off x="3116" y="282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2" name="Oval 6812"/>
              <p:cNvSpPr>
                <a:spLocks noChangeArrowheads="1"/>
              </p:cNvSpPr>
              <p:nvPr/>
            </p:nvSpPr>
            <p:spPr bwMode="auto">
              <a:xfrm>
                <a:off x="3116" y="282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3" name="Oval 6813"/>
              <p:cNvSpPr>
                <a:spLocks noChangeArrowheads="1"/>
              </p:cNvSpPr>
              <p:nvPr/>
            </p:nvSpPr>
            <p:spPr bwMode="auto">
              <a:xfrm>
                <a:off x="4003" y="25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4" name="Oval 6814"/>
              <p:cNvSpPr>
                <a:spLocks noChangeArrowheads="1"/>
              </p:cNvSpPr>
              <p:nvPr/>
            </p:nvSpPr>
            <p:spPr bwMode="auto">
              <a:xfrm>
                <a:off x="4003" y="25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5" name="Oval 6815"/>
              <p:cNvSpPr>
                <a:spLocks noChangeArrowheads="1"/>
              </p:cNvSpPr>
              <p:nvPr/>
            </p:nvSpPr>
            <p:spPr bwMode="auto">
              <a:xfrm>
                <a:off x="4312" y="291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6" name="Oval 6816"/>
              <p:cNvSpPr>
                <a:spLocks noChangeArrowheads="1"/>
              </p:cNvSpPr>
              <p:nvPr/>
            </p:nvSpPr>
            <p:spPr bwMode="auto">
              <a:xfrm>
                <a:off x="4312" y="291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7" name="Oval 6817"/>
              <p:cNvSpPr>
                <a:spLocks noChangeArrowheads="1"/>
              </p:cNvSpPr>
              <p:nvPr/>
            </p:nvSpPr>
            <p:spPr bwMode="auto">
              <a:xfrm>
                <a:off x="4297" y="276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8" name="Oval 6818"/>
              <p:cNvSpPr>
                <a:spLocks noChangeArrowheads="1"/>
              </p:cNvSpPr>
              <p:nvPr/>
            </p:nvSpPr>
            <p:spPr bwMode="auto">
              <a:xfrm>
                <a:off x="4297" y="276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9" name="Oval 6819"/>
              <p:cNvSpPr>
                <a:spLocks noChangeArrowheads="1"/>
              </p:cNvSpPr>
              <p:nvPr/>
            </p:nvSpPr>
            <p:spPr bwMode="auto">
              <a:xfrm>
                <a:off x="3103" y="309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0" name="Oval 6820"/>
              <p:cNvSpPr>
                <a:spLocks noChangeArrowheads="1"/>
              </p:cNvSpPr>
              <p:nvPr/>
            </p:nvSpPr>
            <p:spPr bwMode="auto">
              <a:xfrm>
                <a:off x="3103" y="309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1" name="Oval 6821"/>
              <p:cNvSpPr>
                <a:spLocks noChangeArrowheads="1"/>
              </p:cNvSpPr>
              <p:nvPr/>
            </p:nvSpPr>
            <p:spPr bwMode="auto">
              <a:xfrm>
                <a:off x="3924" y="24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2" name="Oval 6822"/>
              <p:cNvSpPr>
                <a:spLocks noChangeArrowheads="1"/>
              </p:cNvSpPr>
              <p:nvPr/>
            </p:nvSpPr>
            <p:spPr bwMode="auto">
              <a:xfrm>
                <a:off x="3924" y="24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3" name="Oval 6823"/>
              <p:cNvSpPr>
                <a:spLocks noChangeArrowheads="1"/>
              </p:cNvSpPr>
              <p:nvPr/>
            </p:nvSpPr>
            <p:spPr bwMode="auto">
              <a:xfrm>
                <a:off x="2972" y="275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4" name="Oval 6824"/>
              <p:cNvSpPr>
                <a:spLocks noChangeArrowheads="1"/>
              </p:cNvSpPr>
              <p:nvPr/>
            </p:nvSpPr>
            <p:spPr bwMode="auto">
              <a:xfrm>
                <a:off x="2972" y="275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5" name="Oval 6825"/>
              <p:cNvSpPr>
                <a:spLocks noChangeArrowheads="1"/>
              </p:cNvSpPr>
              <p:nvPr/>
            </p:nvSpPr>
            <p:spPr bwMode="auto">
              <a:xfrm>
                <a:off x="3988" y="294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6" name="Oval 6826"/>
              <p:cNvSpPr>
                <a:spLocks noChangeArrowheads="1"/>
              </p:cNvSpPr>
              <p:nvPr/>
            </p:nvSpPr>
            <p:spPr bwMode="auto">
              <a:xfrm>
                <a:off x="3988" y="294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7" name="Oval 6827"/>
              <p:cNvSpPr>
                <a:spLocks noChangeArrowheads="1"/>
              </p:cNvSpPr>
              <p:nvPr/>
            </p:nvSpPr>
            <p:spPr bwMode="auto">
              <a:xfrm>
                <a:off x="3131" y="265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8" name="Oval 6828"/>
              <p:cNvSpPr>
                <a:spLocks noChangeArrowheads="1"/>
              </p:cNvSpPr>
              <p:nvPr/>
            </p:nvSpPr>
            <p:spPr bwMode="auto">
              <a:xfrm>
                <a:off x="3131" y="265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9" name="Oval 6829"/>
              <p:cNvSpPr>
                <a:spLocks noChangeArrowheads="1"/>
              </p:cNvSpPr>
              <p:nvPr/>
            </p:nvSpPr>
            <p:spPr bwMode="auto">
              <a:xfrm>
                <a:off x="3964" y="266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0" name="Oval 6830"/>
              <p:cNvSpPr>
                <a:spLocks noChangeArrowheads="1"/>
              </p:cNvSpPr>
              <p:nvPr/>
            </p:nvSpPr>
            <p:spPr bwMode="auto">
              <a:xfrm>
                <a:off x="3964" y="26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1" name="Oval 6831"/>
              <p:cNvSpPr>
                <a:spLocks noChangeArrowheads="1"/>
              </p:cNvSpPr>
              <p:nvPr/>
            </p:nvSpPr>
            <p:spPr bwMode="auto">
              <a:xfrm>
                <a:off x="4320" y="28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2" name="Oval 6832"/>
              <p:cNvSpPr>
                <a:spLocks noChangeArrowheads="1"/>
              </p:cNvSpPr>
              <p:nvPr/>
            </p:nvSpPr>
            <p:spPr bwMode="auto">
              <a:xfrm>
                <a:off x="4320" y="28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3" name="Oval 6833"/>
              <p:cNvSpPr>
                <a:spLocks noChangeArrowheads="1"/>
              </p:cNvSpPr>
              <p:nvPr/>
            </p:nvSpPr>
            <p:spPr bwMode="auto">
              <a:xfrm>
                <a:off x="3354" y="356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4" name="Oval 6834"/>
              <p:cNvSpPr>
                <a:spLocks noChangeArrowheads="1"/>
              </p:cNvSpPr>
              <p:nvPr/>
            </p:nvSpPr>
            <p:spPr bwMode="auto">
              <a:xfrm>
                <a:off x="3354" y="356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5" name="Oval 6835"/>
              <p:cNvSpPr>
                <a:spLocks noChangeArrowheads="1"/>
              </p:cNvSpPr>
              <p:nvPr/>
            </p:nvSpPr>
            <p:spPr bwMode="auto">
              <a:xfrm>
                <a:off x="3986" y="302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6" name="Oval 6836"/>
              <p:cNvSpPr>
                <a:spLocks noChangeArrowheads="1"/>
              </p:cNvSpPr>
              <p:nvPr/>
            </p:nvSpPr>
            <p:spPr bwMode="auto">
              <a:xfrm>
                <a:off x="3986" y="302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7" name="Oval 6837"/>
              <p:cNvSpPr>
                <a:spLocks noChangeArrowheads="1"/>
              </p:cNvSpPr>
              <p:nvPr/>
            </p:nvSpPr>
            <p:spPr bwMode="auto">
              <a:xfrm>
                <a:off x="4404" y="284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33" name="Group 7039"/>
            <p:cNvGrpSpPr>
              <a:grpSpLocks/>
            </p:cNvGrpSpPr>
            <p:nvPr/>
          </p:nvGrpSpPr>
          <p:grpSpPr bwMode="auto">
            <a:xfrm>
              <a:off x="2909" y="2100"/>
              <a:ext cx="1568" cy="1751"/>
              <a:chOff x="2909" y="2100"/>
              <a:chExt cx="1568" cy="1751"/>
            </a:xfrm>
            <a:grpFill/>
          </p:grpSpPr>
          <p:sp>
            <p:nvSpPr>
              <p:cNvPr id="2898" name="Oval 6839"/>
              <p:cNvSpPr>
                <a:spLocks noChangeArrowheads="1"/>
              </p:cNvSpPr>
              <p:nvPr/>
            </p:nvSpPr>
            <p:spPr bwMode="auto">
              <a:xfrm>
                <a:off x="4404" y="284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9" name="Oval 6840"/>
              <p:cNvSpPr>
                <a:spLocks noChangeArrowheads="1"/>
              </p:cNvSpPr>
              <p:nvPr/>
            </p:nvSpPr>
            <p:spPr bwMode="auto">
              <a:xfrm>
                <a:off x="3199" y="321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0" name="Oval 6841"/>
              <p:cNvSpPr>
                <a:spLocks noChangeArrowheads="1"/>
              </p:cNvSpPr>
              <p:nvPr/>
            </p:nvSpPr>
            <p:spPr bwMode="auto">
              <a:xfrm>
                <a:off x="3199" y="321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1" name="Oval 6842"/>
              <p:cNvSpPr>
                <a:spLocks noChangeArrowheads="1"/>
              </p:cNvSpPr>
              <p:nvPr/>
            </p:nvSpPr>
            <p:spPr bwMode="auto">
              <a:xfrm>
                <a:off x="3994" y="247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2" name="Oval 6843"/>
              <p:cNvSpPr>
                <a:spLocks noChangeArrowheads="1"/>
              </p:cNvSpPr>
              <p:nvPr/>
            </p:nvSpPr>
            <p:spPr bwMode="auto">
              <a:xfrm>
                <a:off x="3994" y="247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3" name="Oval 6844"/>
              <p:cNvSpPr>
                <a:spLocks noChangeArrowheads="1"/>
              </p:cNvSpPr>
              <p:nvPr/>
            </p:nvSpPr>
            <p:spPr bwMode="auto">
              <a:xfrm>
                <a:off x="3056" y="380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4" name="Oval 6845"/>
              <p:cNvSpPr>
                <a:spLocks noChangeArrowheads="1"/>
              </p:cNvSpPr>
              <p:nvPr/>
            </p:nvSpPr>
            <p:spPr bwMode="auto">
              <a:xfrm>
                <a:off x="3056" y="380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5" name="Oval 6846"/>
              <p:cNvSpPr>
                <a:spLocks noChangeArrowheads="1"/>
              </p:cNvSpPr>
              <p:nvPr/>
            </p:nvSpPr>
            <p:spPr bwMode="auto">
              <a:xfrm>
                <a:off x="3066" y="356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6" name="Oval 6847"/>
              <p:cNvSpPr>
                <a:spLocks noChangeArrowheads="1"/>
              </p:cNvSpPr>
              <p:nvPr/>
            </p:nvSpPr>
            <p:spPr bwMode="auto">
              <a:xfrm>
                <a:off x="3066" y="35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7" name="Oval 6848"/>
              <p:cNvSpPr>
                <a:spLocks noChangeArrowheads="1"/>
              </p:cNvSpPr>
              <p:nvPr/>
            </p:nvSpPr>
            <p:spPr bwMode="auto">
              <a:xfrm>
                <a:off x="4188" y="289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8" name="Oval 6849"/>
              <p:cNvSpPr>
                <a:spLocks noChangeArrowheads="1"/>
              </p:cNvSpPr>
              <p:nvPr/>
            </p:nvSpPr>
            <p:spPr bwMode="auto">
              <a:xfrm>
                <a:off x="4188" y="289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9" name="Oval 6850"/>
              <p:cNvSpPr>
                <a:spLocks noChangeArrowheads="1"/>
              </p:cNvSpPr>
              <p:nvPr/>
            </p:nvSpPr>
            <p:spPr bwMode="auto">
              <a:xfrm>
                <a:off x="3741" y="294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0" name="Oval 6851"/>
              <p:cNvSpPr>
                <a:spLocks noChangeArrowheads="1"/>
              </p:cNvSpPr>
              <p:nvPr/>
            </p:nvSpPr>
            <p:spPr bwMode="auto">
              <a:xfrm>
                <a:off x="3741" y="294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1" name="Oval 6852"/>
              <p:cNvSpPr>
                <a:spLocks noChangeArrowheads="1"/>
              </p:cNvSpPr>
              <p:nvPr/>
            </p:nvSpPr>
            <p:spPr bwMode="auto">
              <a:xfrm>
                <a:off x="3651" y="288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2" name="Oval 6853"/>
              <p:cNvSpPr>
                <a:spLocks noChangeArrowheads="1"/>
              </p:cNvSpPr>
              <p:nvPr/>
            </p:nvSpPr>
            <p:spPr bwMode="auto">
              <a:xfrm>
                <a:off x="3651" y="288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3" name="Oval 6854"/>
              <p:cNvSpPr>
                <a:spLocks noChangeArrowheads="1"/>
              </p:cNvSpPr>
              <p:nvPr/>
            </p:nvSpPr>
            <p:spPr bwMode="auto">
              <a:xfrm>
                <a:off x="2951" y="288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4" name="Oval 6855"/>
              <p:cNvSpPr>
                <a:spLocks noChangeArrowheads="1"/>
              </p:cNvSpPr>
              <p:nvPr/>
            </p:nvSpPr>
            <p:spPr bwMode="auto">
              <a:xfrm>
                <a:off x="2951" y="288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5" name="Oval 6856"/>
              <p:cNvSpPr>
                <a:spLocks noChangeArrowheads="1"/>
              </p:cNvSpPr>
              <p:nvPr/>
            </p:nvSpPr>
            <p:spPr bwMode="auto">
              <a:xfrm>
                <a:off x="3151" y="292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6" name="Oval 6857"/>
              <p:cNvSpPr>
                <a:spLocks noChangeArrowheads="1"/>
              </p:cNvSpPr>
              <p:nvPr/>
            </p:nvSpPr>
            <p:spPr bwMode="auto">
              <a:xfrm>
                <a:off x="3151" y="292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7" name="Oval 6858"/>
              <p:cNvSpPr>
                <a:spLocks noChangeArrowheads="1"/>
              </p:cNvSpPr>
              <p:nvPr/>
            </p:nvSpPr>
            <p:spPr bwMode="auto">
              <a:xfrm>
                <a:off x="3029" y="325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8" name="Oval 6859"/>
              <p:cNvSpPr>
                <a:spLocks noChangeArrowheads="1"/>
              </p:cNvSpPr>
              <p:nvPr/>
            </p:nvSpPr>
            <p:spPr bwMode="auto">
              <a:xfrm>
                <a:off x="3029" y="325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9" name="Oval 6860"/>
              <p:cNvSpPr>
                <a:spLocks noChangeArrowheads="1"/>
              </p:cNvSpPr>
              <p:nvPr/>
            </p:nvSpPr>
            <p:spPr bwMode="auto">
              <a:xfrm>
                <a:off x="4426" y="284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0" name="Oval 6861"/>
              <p:cNvSpPr>
                <a:spLocks noChangeArrowheads="1"/>
              </p:cNvSpPr>
              <p:nvPr/>
            </p:nvSpPr>
            <p:spPr bwMode="auto">
              <a:xfrm>
                <a:off x="4426" y="284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1" name="Oval 6862"/>
              <p:cNvSpPr>
                <a:spLocks noChangeArrowheads="1"/>
              </p:cNvSpPr>
              <p:nvPr/>
            </p:nvSpPr>
            <p:spPr bwMode="auto">
              <a:xfrm>
                <a:off x="3387" y="303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2" name="Oval 6863"/>
              <p:cNvSpPr>
                <a:spLocks noChangeArrowheads="1"/>
              </p:cNvSpPr>
              <p:nvPr/>
            </p:nvSpPr>
            <p:spPr bwMode="auto">
              <a:xfrm>
                <a:off x="3387" y="303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3" name="Oval 6864"/>
              <p:cNvSpPr>
                <a:spLocks noChangeArrowheads="1"/>
              </p:cNvSpPr>
              <p:nvPr/>
            </p:nvSpPr>
            <p:spPr bwMode="auto">
              <a:xfrm>
                <a:off x="3975" y="290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4" name="Oval 6865"/>
              <p:cNvSpPr>
                <a:spLocks noChangeArrowheads="1"/>
              </p:cNvSpPr>
              <p:nvPr/>
            </p:nvSpPr>
            <p:spPr bwMode="auto">
              <a:xfrm>
                <a:off x="3975" y="290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5" name="Oval 6866"/>
              <p:cNvSpPr>
                <a:spLocks noChangeArrowheads="1"/>
              </p:cNvSpPr>
              <p:nvPr/>
            </p:nvSpPr>
            <p:spPr bwMode="auto">
              <a:xfrm>
                <a:off x="3065" y="332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6" name="Oval 6867"/>
              <p:cNvSpPr>
                <a:spLocks noChangeArrowheads="1"/>
              </p:cNvSpPr>
              <p:nvPr/>
            </p:nvSpPr>
            <p:spPr bwMode="auto">
              <a:xfrm>
                <a:off x="3065" y="332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7" name="Oval 6868"/>
              <p:cNvSpPr>
                <a:spLocks noChangeArrowheads="1"/>
              </p:cNvSpPr>
              <p:nvPr/>
            </p:nvSpPr>
            <p:spPr bwMode="auto">
              <a:xfrm>
                <a:off x="4384" y="282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8" name="Oval 6869"/>
              <p:cNvSpPr>
                <a:spLocks noChangeArrowheads="1"/>
              </p:cNvSpPr>
              <p:nvPr/>
            </p:nvSpPr>
            <p:spPr bwMode="auto">
              <a:xfrm>
                <a:off x="4384" y="282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9" name="Oval 6870"/>
              <p:cNvSpPr>
                <a:spLocks noChangeArrowheads="1"/>
              </p:cNvSpPr>
              <p:nvPr/>
            </p:nvSpPr>
            <p:spPr bwMode="auto">
              <a:xfrm>
                <a:off x="3020" y="217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0" name="Oval 6871"/>
              <p:cNvSpPr>
                <a:spLocks noChangeArrowheads="1"/>
              </p:cNvSpPr>
              <p:nvPr/>
            </p:nvSpPr>
            <p:spPr bwMode="auto">
              <a:xfrm>
                <a:off x="3020" y="217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1" name="Oval 6872"/>
              <p:cNvSpPr>
                <a:spLocks noChangeArrowheads="1"/>
              </p:cNvSpPr>
              <p:nvPr/>
            </p:nvSpPr>
            <p:spPr bwMode="auto">
              <a:xfrm>
                <a:off x="3137" y="290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2" name="Oval 6873"/>
              <p:cNvSpPr>
                <a:spLocks noChangeArrowheads="1"/>
              </p:cNvSpPr>
              <p:nvPr/>
            </p:nvSpPr>
            <p:spPr bwMode="auto">
              <a:xfrm>
                <a:off x="3137" y="290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3" name="Oval 6874"/>
              <p:cNvSpPr>
                <a:spLocks noChangeArrowheads="1"/>
              </p:cNvSpPr>
              <p:nvPr/>
            </p:nvSpPr>
            <p:spPr bwMode="auto">
              <a:xfrm>
                <a:off x="4284" y="280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4" name="Oval 6875"/>
              <p:cNvSpPr>
                <a:spLocks noChangeArrowheads="1"/>
              </p:cNvSpPr>
              <p:nvPr/>
            </p:nvSpPr>
            <p:spPr bwMode="auto">
              <a:xfrm>
                <a:off x="4284" y="280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5" name="Oval 6876"/>
              <p:cNvSpPr>
                <a:spLocks noChangeArrowheads="1"/>
              </p:cNvSpPr>
              <p:nvPr/>
            </p:nvSpPr>
            <p:spPr bwMode="auto">
              <a:xfrm>
                <a:off x="3201" y="261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6" name="Oval 6877"/>
              <p:cNvSpPr>
                <a:spLocks noChangeArrowheads="1"/>
              </p:cNvSpPr>
              <p:nvPr/>
            </p:nvSpPr>
            <p:spPr bwMode="auto">
              <a:xfrm>
                <a:off x="3201" y="261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7" name="Oval 6878"/>
              <p:cNvSpPr>
                <a:spLocks noChangeArrowheads="1"/>
              </p:cNvSpPr>
              <p:nvPr/>
            </p:nvSpPr>
            <p:spPr bwMode="auto">
              <a:xfrm>
                <a:off x="3922" y="242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8" name="Oval 6879"/>
              <p:cNvSpPr>
                <a:spLocks noChangeArrowheads="1"/>
              </p:cNvSpPr>
              <p:nvPr/>
            </p:nvSpPr>
            <p:spPr bwMode="auto">
              <a:xfrm>
                <a:off x="3922" y="242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9" name="Oval 6880"/>
              <p:cNvSpPr>
                <a:spLocks noChangeArrowheads="1"/>
              </p:cNvSpPr>
              <p:nvPr/>
            </p:nvSpPr>
            <p:spPr bwMode="auto">
              <a:xfrm>
                <a:off x="4175" y="265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0" name="Oval 6881"/>
              <p:cNvSpPr>
                <a:spLocks noChangeArrowheads="1"/>
              </p:cNvSpPr>
              <p:nvPr/>
            </p:nvSpPr>
            <p:spPr bwMode="auto">
              <a:xfrm>
                <a:off x="4175" y="265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1" name="Oval 6882"/>
              <p:cNvSpPr>
                <a:spLocks noChangeArrowheads="1"/>
              </p:cNvSpPr>
              <p:nvPr/>
            </p:nvSpPr>
            <p:spPr bwMode="auto">
              <a:xfrm>
                <a:off x="4264" y="290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2" name="Oval 6883"/>
              <p:cNvSpPr>
                <a:spLocks noChangeArrowheads="1"/>
              </p:cNvSpPr>
              <p:nvPr/>
            </p:nvSpPr>
            <p:spPr bwMode="auto">
              <a:xfrm>
                <a:off x="4264" y="290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3" name="Oval 6884"/>
              <p:cNvSpPr>
                <a:spLocks noChangeArrowheads="1"/>
              </p:cNvSpPr>
              <p:nvPr/>
            </p:nvSpPr>
            <p:spPr bwMode="auto">
              <a:xfrm>
                <a:off x="3149" y="293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4" name="Oval 6885"/>
              <p:cNvSpPr>
                <a:spLocks noChangeArrowheads="1"/>
              </p:cNvSpPr>
              <p:nvPr/>
            </p:nvSpPr>
            <p:spPr bwMode="auto">
              <a:xfrm>
                <a:off x="3149" y="293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5" name="Oval 6886"/>
              <p:cNvSpPr>
                <a:spLocks noChangeArrowheads="1"/>
              </p:cNvSpPr>
              <p:nvPr/>
            </p:nvSpPr>
            <p:spPr bwMode="auto">
              <a:xfrm>
                <a:off x="3114" y="270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6" name="Oval 6887"/>
              <p:cNvSpPr>
                <a:spLocks noChangeArrowheads="1"/>
              </p:cNvSpPr>
              <p:nvPr/>
            </p:nvSpPr>
            <p:spPr bwMode="auto">
              <a:xfrm>
                <a:off x="3114" y="270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7" name="Oval 6888"/>
              <p:cNvSpPr>
                <a:spLocks noChangeArrowheads="1"/>
              </p:cNvSpPr>
              <p:nvPr/>
            </p:nvSpPr>
            <p:spPr bwMode="auto">
              <a:xfrm>
                <a:off x="4312" y="274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8" name="Oval 6889"/>
              <p:cNvSpPr>
                <a:spLocks noChangeArrowheads="1"/>
              </p:cNvSpPr>
              <p:nvPr/>
            </p:nvSpPr>
            <p:spPr bwMode="auto">
              <a:xfrm>
                <a:off x="4312" y="274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9" name="Oval 6890"/>
              <p:cNvSpPr>
                <a:spLocks noChangeArrowheads="1"/>
              </p:cNvSpPr>
              <p:nvPr/>
            </p:nvSpPr>
            <p:spPr bwMode="auto">
              <a:xfrm>
                <a:off x="4125" y="277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0" name="Oval 6891"/>
              <p:cNvSpPr>
                <a:spLocks noChangeArrowheads="1"/>
              </p:cNvSpPr>
              <p:nvPr/>
            </p:nvSpPr>
            <p:spPr bwMode="auto">
              <a:xfrm>
                <a:off x="4125" y="277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1" name="Oval 6892"/>
              <p:cNvSpPr>
                <a:spLocks noChangeArrowheads="1"/>
              </p:cNvSpPr>
              <p:nvPr/>
            </p:nvSpPr>
            <p:spPr bwMode="auto">
              <a:xfrm>
                <a:off x="4330" y="275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2" name="Oval 6893"/>
              <p:cNvSpPr>
                <a:spLocks noChangeArrowheads="1"/>
              </p:cNvSpPr>
              <p:nvPr/>
            </p:nvSpPr>
            <p:spPr bwMode="auto">
              <a:xfrm>
                <a:off x="4330" y="275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3" name="Oval 6894"/>
              <p:cNvSpPr>
                <a:spLocks noChangeArrowheads="1"/>
              </p:cNvSpPr>
              <p:nvPr/>
            </p:nvSpPr>
            <p:spPr bwMode="auto">
              <a:xfrm>
                <a:off x="3159" y="277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4" name="Oval 6895"/>
              <p:cNvSpPr>
                <a:spLocks noChangeArrowheads="1"/>
              </p:cNvSpPr>
              <p:nvPr/>
            </p:nvSpPr>
            <p:spPr bwMode="auto">
              <a:xfrm>
                <a:off x="3159" y="2777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5" name="Oval 6896"/>
              <p:cNvSpPr>
                <a:spLocks noChangeArrowheads="1"/>
              </p:cNvSpPr>
              <p:nvPr/>
            </p:nvSpPr>
            <p:spPr bwMode="auto">
              <a:xfrm>
                <a:off x="4266" y="290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6" name="Oval 6897"/>
              <p:cNvSpPr>
                <a:spLocks noChangeArrowheads="1"/>
              </p:cNvSpPr>
              <p:nvPr/>
            </p:nvSpPr>
            <p:spPr bwMode="auto">
              <a:xfrm>
                <a:off x="4266" y="290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7" name="Oval 6898"/>
              <p:cNvSpPr>
                <a:spLocks noChangeArrowheads="1"/>
              </p:cNvSpPr>
              <p:nvPr/>
            </p:nvSpPr>
            <p:spPr bwMode="auto">
              <a:xfrm>
                <a:off x="4264" y="289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8" name="Oval 6899"/>
              <p:cNvSpPr>
                <a:spLocks noChangeArrowheads="1"/>
              </p:cNvSpPr>
              <p:nvPr/>
            </p:nvSpPr>
            <p:spPr bwMode="auto">
              <a:xfrm>
                <a:off x="4264" y="289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9" name="Oval 6900"/>
              <p:cNvSpPr>
                <a:spLocks noChangeArrowheads="1"/>
              </p:cNvSpPr>
              <p:nvPr/>
            </p:nvSpPr>
            <p:spPr bwMode="auto">
              <a:xfrm>
                <a:off x="4190" y="263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0" name="Oval 6901"/>
              <p:cNvSpPr>
                <a:spLocks noChangeArrowheads="1"/>
              </p:cNvSpPr>
              <p:nvPr/>
            </p:nvSpPr>
            <p:spPr bwMode="auto">
              <a:xfrm>
                <a:off x="4190" y="263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1" name="Oval 6902"/>
              <p:cNvSpPr>
                <a:spLocks noChangeArrowheads="1"/>
              </p:cNvSpPr>
              <p:nvPr/>
            </p:nvSpPr>
            <p:spPr bwMode="auto">
              <a:xfrm>
                <a:off x="3912" y="247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2" name="Oval 6903"/>
              <p:cNvSpPr>
                <a:spLocks noChangeArrowheads="1"/>
              </p:cNvSpPr>
              <p:nvPr/>
            </p:nvSpPr>
            <p:spPr bwMode="auto">
              <a:xfrm>
                <a:off x="3912" y="247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3" name="Oval 6904"/>
              <p:cNvSpPr>
                <a:spLocks noChangeArrowheads="1"/>
              </p:cNvSpPr>
              <p:nvPr/>
            </p:nvSpPr>
            <p:spPr bwMode="auto">
              <a:xfrm>
                <a:off x="4029" y="249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4" name="Oval 6905"/>
              <p:cNvSpPr>
                <a:spLocks noChangeArrowheads="1"/>
              </p:cNvSpPr>
              <p:nvPr/>
            </p:nvSpPr>
            <p:spPr bwMode="auto">
              <a:xfrm>
                <a:off x="4029" y="249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5" name="Oval 6906"/>
              <p:cNvSpPr>
                <a:spLocks noChangeArrowheads="1"/>
              </p:cNvSpPr>
              <p:nvPr/>
            </p:nvSpPr>
            <p:spPr bwMode="auto">
              <a:xfrm>
                <a:off x="2910" y="264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6" name="Oval 6907"/>
              <p:cNvSpPr>
                <a:spLocks noChangeArrowheads="1"/>
              </p:cNvSpPr>
              <p:nvPr/>
            </p:nvSpPr>
            <p:spPr bwMode="auto">
              <a:xfrm>
                <a:off x="2909" y="2641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7" name="Oval 6908"/>
              <p:cNvSpPr>
                <a:spLocks noChangeArrowheads="1"/>
              </p:cNvSpPr>
              <p:nvPr/>
            </p:nvSpPr>
            <p:spPr bwMode="auto">
              <a:xfrm>
                <a:off x="3320" y="355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8" name="Oval 6909"/>
              <p:cNvSpPr>
                <a:spLocks noChangeArrowheads="1"/>
              </p:cNvSpPr>
              <p:nvPr/>
            </p:nvSpPr>
            <p:spPr bwMode="auto">
              <a:xfrm>
                <a:off x="3320" y="355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9" name="Oval 6910"/>
              <p:cNvSpPr>
                <a:spLocks noChangeArrowheads="1"/>
              </p:cNvSpPr>
              <p:nvPr/>
            </p:nvSpPr>
            <p:spPr bwMode="auto">
              <a:xfrm>
                <a:off x="4322" y="296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0" name="Oval 6911"/>
              <p:cNvSpPr>
                <a:spLocks noChangeArrowheads="1"/>
              </p:cNvSpPr>
              <p:nvPr/>
            </p:nvSpPr>
            <p:spPr bwMode="auto">
              <a:xfrm>
                <a:off x="4322" y="296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1" name="Oval 6912"/>
              <p:cNvSpPr>
                <a:spLocks noChangeArrowheads="1"/>
              </p:cNvSpPr>
              <p:nvPr/>
            </p:nvSpPr>
            <p:spPr bwMode="auto">
              <a:xfrm>
                <a:off x="3909" y="269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2" name="Oval 6913"/>
              <p:cNvSpPr>
                <a:spLocks noChangeArrowheads="1"/>
              </p:cNvSpPr>
              <p:nvPr/>
            </p:nvSpPr>
            <p:spPr bwMode="auto">
              <a:xfrm>
                <a:off x="3909" y="269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3" name="Oval 6914"/>
              <p:cNvSpPr>
                <a:spLocks noChangeArrowheads="1"/>
              </p:cNvSpPr>
              <p:nvPr/>
            </p:nvSpPr>
            <p:spPr bwMode="auto">
              <a:xfrm>
                <a:off x="2947" y="311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4" name="Oval 6915"/>
              <p:cNvSpPr>
                <a:spLocks noChangeArrowheads="1"/>
              </p:cNvSpPr>
              <p:nvPr/>
            </p:nvSpPr>
            <p:spPr bwMode="auto">
              <a:xfrm>
                <a:off x="2947" y="311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5" name="Oval 6916"/>
              <p:cNvSpPr>
                <a:spLocks noChangeArrowheads="1"/>
              </p:cNvSpPr>
              <p:nvPr/>
            </p:nvSpPr>
            <p:spPr bwMode="auto">
              <a:xfrm>
                <a:off x="3851" y="319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6" name="Oval 6917"/>
              <p:cNvSpPr>
                <a:spLocks noChangeArrowheads="1"/>
              </p:cNvSpPr>
              <p:nvPr/>
            </p:nvSpPr>
            <p:spPr bwMode="auto">
              <a:xfrm>
                <a:off x="3850" y="319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7" name="Oval 6918"/>
              <p:cNvSpPr>
                <a:spLocks noChangeArrowheads="1"/>
              </p:cNvSpPr>
              <p:nvPr/>
            </p:nvSpPr>
            <p:spPr bwMode="auto">
              <a:xfrm>
                <a:off x="3175" y="257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8" name="Oval 6919"/>
              <p:cNvSpPr>
                <a:spLocks noChangeArrowheads="1"/>
              </p:cNvSpPr>
              <p:nvPr/>
            </p:nvSpPr>
            <p:spPr bwMode="auto">
              <a:xfrm>
                <a:off x="3175" y="257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9" name="Oval 6920"/>
              <p:cNvSpPr>
                <a:spLocks noChangeArrowheads="1"/>
              </p:cNvSpPr>
              <p:nvPr/>
            </p:nvSpPr>
            <p:spPr bwMode="auto">
              <a:xfrm>
                <a:off x="3257" y="308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0" name="Oval 6921"/>
              <p:cNvSpPr>
                <a:spLocks noChangeArrowheads="1"/>
              </p:cNvSpPr>
              <p:nvPr/>
            </p:nvSpPr>
            <p:spPr bwMode="auto">
              <a:xfrm>
                <a:off x="3257" y="308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1" name="Oval 6922"/>
              <p:cNvSpPr>
                <a:spLocks noChangeArrowheads="1"/>
              </p:cNvSpPr>
              <p:nvPr/>
            </p:nvSpPr>
            <p:spPr bwMode="auto">
              <a:xfrm>
                <a:off x="3115" y="302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2" name="Oval 6923"/>
              <p:cNvSpPr>
                <a:spLocks noChangeArrowheads="1"/>
              </p:cNvSpPr>
              <p:nvPr/>
            </p:nvSpPr>
            <p:spPr bwMode="auto">
              <a:xfrm>
                <a:off x="3115" y="302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3" name="Oval 6924"/>
              <p:cNvSpPr>
                <a:spLocks noChangeArrowheads="1"/>
              </p:cNvSpPr>
              <p:nvPr/>
            </p:nvSpPr>
            <p:spPr bwMode="auto">
              <a:xfrm>
                <a:off x="3286" y="270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4" name="Oval 6925"/>
              <p:cNvSpPr>
                <a:spLocks noChangeArrowheads="1"/>
              </p:cNvSpPr>
              <p:nvPr/>
            </p:nvSpPr>
            <p:spPr bwMode="auto">
              <a:xfrm>
                <a:off x="3286" y="270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5" name="Oval 6926"/>
              <p:cNvSpPr>
                <a:spLocks noChangeArrowheads="1"/>
              </p:cNvSpPr>
              <p:nvPr/>
            </p:nvSpPr>
            <p:spPr bwMode="auto">
              <a:xfrm>
                <a:off x="3942" y="244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6" name="Oval 6927"/>
              <p:cNvSpPr>
                <a:spLocks noChangeArrowheads="1"/>
              </p:cNvSpPr>
              <p:nvPr/>
            </p:nvSpPr>
            <p:spPr bwMode="auto">
              <a:xfrm>
                <a:off x="3942" y="244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7" name="Oval 6928"/>
              <p:cNvSpPr>
                <a:spLocks noChangeArrowheads="1"/>
              </p:cNvSpPr>
              <p:nvPr/>
            </p:nvSpPr>
            <p:spPr bwMode="auto">
              <a:xfrm>
                <a:off x="3335" y="360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8" name="Oval 6929"/>
              <p:cNvSpPr>
                <a:spLocks noChangeArrowheads="1"/>
              </p:cNvSpPr>
              <p:nvPr/>
            </p:nvSpPr>
            <p:spPr bwMode="auto">
              <a:xfrm>
                <a:off x="3335" y="360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9" name="Oval 6930"/>
              <p:cNvSpPr>
                <a:spLocks noChangeArrowheads="1"/>
              </p:cNvSpPr>
              <p:nvPr/>
            </p:nvSpPr>
            <p:spPr bwMode="auto">
              <a:xfrm>
                <a:off x="3188" y="323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0" name="Oval 6931"/>
              <p:cNvSpPr>
                <a:spLocks noChangeArrowheads="1"/>
              </p:cNvSpPr>
              <p:nvPr/>
            </p:nvSpPr>
            <p:spPr bwMode="auto">
              <a:xfrm>
                <a:off x="3188" y="323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1" name="Oval 6932"/>
              <p:cNvSpPr>
                <a:spLocks noChangeArrowheads="1"/>
              </p:cNvSpPr>
              <p:nvPr/>
            </p:nvSpPr>
            <p:spPr bwMode="auto">
              <a:xfrm>
                <a:off x="4007" y="334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2" name="Oval 6933"/>
              <p:cNvSpPr>
                <a:spLocks noChangeArrowheads="1"/>
              </p:cNvSpPr>
              <p:nvPr/>
            </p:nvSpPr>
            <p:spPr bwMode="auto">
              <a:xfrm>
                <a:off x="4007" y="334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3" name="Oval 6934"/>
              <p:cNvSpPr>
                <a:spLocks noChangeArrowheads="1"/>
              </p:cNvSpPr>
              <p:nvPr/>
            </p:nvSpPr>
            <p:spPr bwMode="auto">
              <a:xfrm>
                <a:off x="4235" y="295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4" name="Oval 6935"/>
              <p:cNvSpPr>
                <a:spLocks noChangeArrowheads="1"/>
              </p:cNvSpPr>
              <p:nvPr/>
            </p:nvSpPr>
            <p:spPr bwMode="auto">
              <a:xfrm>
                <a:off x="4235" y="295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5" name="Oval 6936"/>
              <p:cNvSpPr>
                <a:spLocks noChangeArrowheads="1"/>
              </p:cNvSpPr>
              <p:nvPr/>
            </p:nvSpPr>
            <p:spPr bwMode="auto">
              <a:xfrm>
                <a:off x="3971" y="3430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6" name="Oval 6937"/>
              <p:cNvSpPr>
                <a:spLocks noChangeArrowheads="1"/>
              </p:cNvSpPr>
              <p:nvPr/>
            </p:nvSpPr>
            <p:spPr bwMode="auto">
              <a:xfrm>
                <a:off x="3971" y="343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7" name="Oval 6938"/>
              <p:cNvSpPr>
                <a:spLocks noChangeArrowheads="1"/>
              </p:cNvSpPr>
              <p:nvPr/>
            </p:nvSpPr>
            <p:spPr bwMode="auto">
              <a:xfrm>
                <a:off x="3211" y="260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8" name="Oval 6939"/>
              <p:cNvSpPr>
                <a:spLocks noChangeArrowheads="1"/>
              </p:cNvSpPr>
              <p:nvPr/>
            </p:nvSpPr>
            <p:spPr bwMode="auto">
              <a:xfrm>
                <a:off x="3211" y="260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9" name="Oval 6940"/>
              <p:cNvSpPr>
                <a:spLocks noChangeArrowheads="1"/>
              </p:cNvSpPr>
              <p:nvPr/>
            </p:nvSpPr>
            <p:spPr bwMode="auto">
              <a:xfrm>
                <a:off x="4012" y="324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0" name="Oval 6941"/>
              <p:cNvSpPr>
                <a:spLocks noChangeArrowheads="1"/>
              </p:cNvSpPr>
              <p:nvPr/>
            </p:nvSpPr>
            <p:spPr bwMode="auto">
              <a:xfrm>
                <a:off x="4012" y="324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1" name="Oval 6942"/>
              <p:cNvSpPr>
                <a:spLocks noChangeArrowheads="1"/>
              </p:cNvSpPr>
              <p:nvPr/>
            </p:nvSpPr>
            <p:spPr bwMode="auto">
              <a:xfrm>
                <a:off x="3938" y="246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2" name="Oval 6943"/>
              <p:cNvSpPr>
                <a:spLocks noChangeArrowheads="1"/>
              </p:cNvSpPr>
              <p:nvPr/>
            </p:nvSpPr>
            <p:spPr bwMode="auto">
              <a:xfrm>
                <a:off x="3938" y="246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3" name="Oval 6944"/>
              <p:cNvSpPr>
                <a:spLocks noChangeArrowheads="1"/>
              </p:cNvSpPr>
              <p:nvPr/>
            </p:nvSpPr>
            <p:spPr bwMode="auto">
              <a:xfrm>
                <a:off x="3052" y="322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4" name="Oval 6945"/>
              <p:cNvSpPr>
                <a:spLocks noChangeArrowheads="1"/>
              </p:cNvSpPr>
              <p:nvPr/>
            </p:nvSpPr>
            <p:spPr bwMode="auto">
              <a:xfrm>
                <a:off x="3052" y="322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5" name="Oval 6946"/>
              <p:cNvSpPr>
                <a:spLocks noChangeArrowheads="1"/>
              </p:cNvSpPr>
              <p:nvPr/>
            </p:nvSpPr>
            <p:spPr bwMode="auto">
              <a:xfrm>
                <a:off x="3949" y="259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6" name="Oval 6947"/>
              <p:cNvSpPr>
                <a:spLocks noChangeArrowheads="1"/>
              </p:cNvSpPr>
              <p:nvPr/>
            </p:nvSpPr>
            <p:spPr bwMode="auto">
              <a:xfrm>
                <a:off x="3949" y="259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7" name="Oval 6948"/>
              <p:cNvSpPr>
                <a:spLocks noChangeArrowheads="1"/>
              </p:cNvSpPr>
              <p:nvPr/>
            </p:nvSpPr>
            <p:spPr bwMode="auto">
              <a:xfrm>
                <a:off x="4306" y="290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8" name="Oval 6949"/>
              <p:cNvSpPr>
                <a:spLocks noChangeArrowheads="1"/>
              </p:cNvSpPr>
              <p:nvPr/>
            </p:nvSpPr>
            <p:spPr bwMode="auto">
              <a:xfrm>
                <a:off x="4306" y="290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9" name="Oval 6950"/>
              <p:cNvSpPr>
                <a:spLocks noChangeArrowheads="1"/>
              </p:cNvSpPr>
              <p:nvPr/>
            </p:nvSpPr>
            <p:spPr bwMode="auto">
              <a:xfrm>
                <a:off x="3988" y="327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0" name="Oval 6951"/>
              <p:cNvSpPr>
                <a:spLocks noChangeArrowheads="1"/>
              </p:cNvSpPr>
              <p:nvPr/>
            </p:nvSpPr>
            <p:spPr bwMode="auto">
              <a:xfrm>
                <a:off x="3988" y="327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1" name="Oval 6952"/>
              <p:cNvSpPr>
                <a:spLocks noChangeArrowheads="1"/>
              </p:cNvSpPr>
              <p:nvPr/>
            </p:nvSpPr>
            <p:spPr bwMode="auto">
              <a:xfrm>
                <a:off x="4034" y="248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2" name="Oval 6953"/>
              <p:cNvSpPr>
                <a:spLocks noChangeArrowheads="1"/>
              </p:cNvSpPr>
              <p:nvPr/>
            </p:nvSpPr>
            <p:spPr bwMode="auto">
              <a:xfrm>
                <a:off x="4034" y="248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3" name="Oval 6954"/>
              <p:cNvSpPr>
                <a:spLocks noChangeArrowheads="1"/>
              </p:cNvSpPr>
              <p:nvPr/>
            </p:nvSpPr>
            <p:spPr bwMode="auto">
              <a:xfrm>
                <a:off x="3433" y="313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4" name="Oval 6955"/>
              <p:cNvSpPr>
                <a:spLocks noChangeArrowheads="1"/>
              </p:cNvSpPr>
              <p:nvPr/>
            </p:nvSpPr>
            <p:spPr bwMode="auto">
              <a:xfrm>
                <a:off x="3433" y="313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5" name="Oval 6956"/>
              <p:cNvSpPr>
                <a:spLocks noChangeArrowheads="1"/>
              </p:cNvSpPr>
              <p:nvPr/>
            </p:nvSpPr>
            <p:spPr bwMode="auto">
              <a:xfrm>
                <a:off x="3067" y="318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6" name="Oval 6957"/>
              <p:cNvSpPr>
                <a:spLocks noChangeArrowheads="1"/>
              </p:cNvSpPr>
              <p:nvPr/>
            </p:nvSpPr>
            <p:spPr bwMode="auto">
              <a:xfrm>
                <a:off x="3067" y="318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7" name="Oval 6958"/>
              <p:cNvSpPr>
                <a:spLocks noChangeArrowheads="1"/>
              </p:cNvSpPr>
              <p:nvPr/>
            </p:nvSpPr>
            <p:spPr bwMode="auto">
              <a:xfrm>
                <a:off x="3216" y="374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8" name="Oval 6959"/>
              <p:cNvSpPr>
                <a:spLocks noChangeArrowheads="1"/>
              </p:cNvSpPr>
              <p:nvPr/>
            </p:nvSpPr>
            <p:spPr bwMode="auto">
              <a:xfrm>
                <a:off x="3216" y="374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9" name="Oval 6960"/>
              <p:cNvSpPr>
                <a:spLocks noChangeArrowheads="1"/>
              </p:cNvSpPr>
              <p:nvPr/>
            </p:nvSpPr>
            <p:spPr bwMode="auto">
              <a:xfrm>
                <a:off x="3248" y="268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0" name="Oval 6961"/>
              <p:cNvSpPr>
                <a:spLocks noChangeArrowheads="1"/>
              </p:cNvSpPr>
              <p:nvPr/>
            </p:nvSpPr>
            <p:spPr bwMode="auto">
              <a:xfrm>
                <a:off x="3248" y="268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1" name="Oval 6962"/>
              <p:cNvSpPr>
                <a:spLocks noChangeArrowheads="1"/>
              </p:cNvSpPr>
              <p:nvPr/>
            </p:nvSpPr>
            <p:spPr bwMode="auto">
              <a:xfrm>
                <a:off x="4408" y="285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2" name="Oval 6963"/>
              <p:cNvSpPr>
                <a:spLocks noChangeArrowheads="1"/>
              </p:cNvSpPr>
              <p:nvPr/>
            </p:nvSpPr>
            <p:spPr bwMode="auto">
              <a:xfrm>
                <a:off x="4408" y="285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3" name="Oval 6964"/>
              <p:cNvSpPr>
                <a:spLocks noChangeArrowheads="1"/>
              </p:cNvSpPr>
              <p:nvPr/>
            </p:nvSpPr>
            <p:spPr bwMode="auto">
              <a:xfrm>
                <a:off x="4256" y="293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4" name="Oval 6965"/>
              <p:cNvSpPr>
                <a:spLocks noChangeArrowheads="1"/>
              </p:cNvSpPr>
              <p:nvPr/>
            </p:nvSpPr>
            <p:spPr bwMode="auto">
              <a:xfrm>
                <a:off x="4256" y="293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5" name="Oval 6966"/>
              <p:cNvSpPr>
                <a:spLocks noChangeArrowheads="1"/>
              </p:cNvSpPr>
              <p:nvPr/>
            </p:nvSpPr>
            <p:spPr bwMode="auto">
              <a:xfrm>
                <a:off x="4270" y="291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6" name="Oval 6967"/>
              <p:cNvSpPr>
                <a:spLocks noChangeArrowheads="1"/>
              </p:cNvSpPr>
              <p:nvPr/>
            </p:nvSpPr>
            <p:spPr bwMode="auto">
              <a:xfrm>
                <a:off x="4270" y="291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7" name="Oval 6968"/>
              <p:cNvSpPr>
                <a:spLocks noChangeArrowheads="1"/>
              </p:cNvSpPr>
              <p:nvPr/>
            </p:nvSpPr>
            <p:spPr bwMode="auto">
              <a:xfrm>
                <a:off x="3170" y="293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8" name="Oval 6969"/>
              <p:cNvSpPr>
                <a:spLocks noChangeArrowheads="1"/>
              </p:cNvSpPr>
              <p:nvPr/>
            </p:nvSpPr>
            <p:spPr bwMode="auto">
              <a:xfrm>
                <a:off x="3170" y="293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9" name="Oval 6970"/>
              <p:cNvSpPr>
                <a:spLocks noChangeArrowheads="1"/>
              </p:cNvSpPr>
              <p:nvPr/>
            </p:nvSpPr>
            <p:spPr bwMode="auto">
              <a:xfrm>
                <a:off x="3750" y="307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0" name="Oval 6971"/>
              <p:cNvSpPr>
                <a:spLocks noChangeArrowheads="1"/>
              </p:cNvSpPr>
              <p:nvPr/>
            </p:nvSpPr>
            <p:spPr bwMode="auto">
              <a:xfrm>
                <a:off x="3750" y="307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1" name="Oval 6972"/>
              <p:cNvSpPr>
                <a:spLocks noChangeArrowheads="1"/>
              </p:cNvSpPr>
              <p:nvPr/>
            </p:nvSpPr>
            <p:spPr bwMode="auto">
              <a:xfrm>
                <a:off x="3979" y="281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2" name="Oval 6973"/>
              <p:cNvSpPr>
                <a:spLocks noChangeArrowheads="1"/>
              </p:cNvSpPr>
              <p:nvPr/>
            </p:nvSpPr>
            <p:spPr bwMode="auto">
              <a:xfrm>
                <a:off x="3979" y="281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3" name="Oval 6974"/>
              <p:cNvSpPr>
                <a:spLocks noChangeArrowheads="1"/>
              </p:cNvSpPr>
              <p:nvPr/>
            </p:nvSpPr>
            <p:spPr bwMode="auto">
              <a:xfrm>
                <a:off x="3180" y="262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4" name="Oval 6975"/>
              <p:cNvSpPr>
                <a:spLocks noChangeArrowheads="1"/>
              </p:cNvSpPr>
              <p:nvPr/>
            </p:nvSpPr>
            <p:spPr bwMode="auto">
              <a:xfrm>
                <a:off x="3180" y="262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5" name="Oval 6976"/>
              <p:cNvSpPr>
                <a:spLocks noChangeArrowheads="1"/>
              </p:cNvSpPr>
              <p:nvPr/>
            </p:nvSpPr>
            <p:spPr bwMode="auto">
              <a:xfrm>
                <a:off x="3233" y="273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6" name="Oval 6977"/>
              <p:cNvSpPr>
                <a:spLocks noChangeArrowheads="1"/>
              </p:cNvSpPr>
              <p:nvPr/>
            </p:nvSpPr>
            <p:spPr bwMode="auto">
              <a:xfrm>
                <a:off x="3233" y="273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7" name="Oval 6978"/>
              <p:cNvSpPr>
                <a:spLocks noChangeArrowheads="1"/>
              </p:cNvSpPr>
              <p:nvPr/>
            </p:nvSpPr>
            <p:spPr bwMode="auto">
              <a:xfrm>
                <a:off x="3315" y="351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8" name="Oval 6979"/>
              <p:cNvSpPr>
                <a:spLocks noChangeArrowheads="1"/>
              </p:cNvSpPr>
              <p:nvPr/>
            </p:nvSpPr>
            <p:spPr bwMode="auto">
              <a:xfrm>
                <a:off x="3314" y="351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9" name="Oval 6980"/>
              <p:cNvSpPr>
                <a:spLocks noChangeArrowheads="1"/>
              </p:cNvSpPr>
              <p:nvPr/>
            </p:nvSpPr>
            <p:spPr bwMode="auto">
              <a:xfrm>
                <a:off x="4317" y="292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0" name="Oval 6981"/>
              <p:cNvSpPr>
                <a:spLocks noChangeArrowheads="1"/>
              </p:cNvSpPr>
              <p:nvPr/>
            </p:nvSpPr>
            <p:spPr bwMode="auto">
              <a:xfrm>
                <a:off x="4317" y="292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1" name="Oval 6982"/>
              <p:cNvSpPr>
                <a:spLocks noChangeArrowheads="1"/>
              </p:cNvSpPr>
              <p:nvPr/>
            </p:nvSpPr>
            <p:spPr bwMode="auto">
              <a:xfrm>
                <a:off x="4262" y="273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2" name="Oval 6983"/>
              <p:cNvSpPr>
                <a:spLocks noChangeArrowheads="1"/>
              </p:cNvSpPr>
              <p:nvPr/>
            </p:nvSpPr>
            <p:spPr bwMode="auto">
              <a:xfrm>
                <a:off x="4262" y="273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3" name="Oval 6984"/>
              <p:cNvSpPr>
                <a:spLocks noChangeArrowheads="1"/>
              </p:cNvSpPr>
              <p:nvPr/>
            </p:nvSpPr>
            <p:spPr bwMode="auto">
              <a:xfrm>
                <a:off x="3989" y="332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4" name="Oval 6985"/>
              <p:cNvSpPr>
                <a:spLocks noChangeArrowheads="1"/>
              </p:cNvSpPr>
              <p:nvPr/>
            </p:nvSpPr>
            <p:spPr bwMode="auto">
              <a:xfrm>
                <a:off x="3989" y="332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5" name="Oval 6986"/>
              <p:cNvSpPr>
                <a:spLocks noChangeArrowheads="1"/>
              </p:cNvSpPr>
              <p:nvPr/>
            </p:nvSpPr>
            <p:spPr bwMode="auto">
              <a:xfrm>
                <a:off x="3990" y="299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6" name="Oval 6987"/>
              <p:cNvSpPr>
                <a:spLocks noChangeArrowheads="1"/>
              </p:cNvSpPr>
              <p:nvPr/>
            </p:nvSpPr>
            <p:spPr bwMode="auto">
              <a:xfrm>
                <a:off x="3990" y="299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7" name="Oval 6988"/>
              <p:cNvSpPr>
                <a:spLocks noChangeArrowheads="1"/>
              </p:cNvSpPr>
              <p:nvPr/>
            </p:nvSpPr>
            <p:spPr bwMode="auto">
              <a:xfrm>
                <a:off x="3072" y="210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8" name="Oval 6989"/>
              <p:cNvSpPr>
                <a:spLocks noChangeArrowheads="1"/>
              </p:cNvSpPr>
              <p:nvPr/>
            </p:nvSpPr>
            <p:spPr bwMode="auto">
              <a:xfrm>
                <a:off x="3072" y="210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9" name="Oval 6990"/>
              <p:cNvSpPr>
                <a:spLocks noChangeArrowheads="1"/>
              </p:cNvSpPr>
              <p:nvPr/>
            </p:nvSpPr>
            <p:spPr bwMode="auto">
              <a:xfrm>
                <a:off x="2981" y="234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0" name="Oval 6991"/>
              <p:cNvSpPr>
                <a:spLocks noChangeArrowheads="1"/>
              </p:cNvSpPr>
              <p:nvPr/>
            </p:nvSpPr>
            <p:spPr bwMode="auto">
              <a:xfrm>
                <a:off x="2981" y="234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1" name="Oval 6992"/>
              <p:cNvSpPr>
                <a:spLocks noChangeArrowheads="1"/>
              </p:cNvSpPr>
              <p:nvPr/>
            </p:nvSpPr>
            <p:spPr bwMode="auto">
              <a:xfrm>
                <a:off x="3360" y="321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2" name="Oval 6993"/>
              <p:cNvSpPr>
                <a:spLocks noChangeArrowheads="1"/>
              </p:cNvSpPr>
              <p:nvPr/>
            </p:nvSpPr>
            <p:spPr bwMode="auto">
              <a:xfrm>
                <a:off x="3360" y="321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3" name="Oval 6994"/>
              <p:cNvSpPr>
                <a:spLocks noChangeArrowheads="1"/>
              </p:cNvSpPr>
              <p:nvPr/>
            </p:nvSpPr>
            <p:spPr bwMode="auto">
              <a:xfrm>
                <a:off x="3302" y="358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4" name="Oval 6995"/>
              <p:cNvSpPr>
                <a:spLocks noChangeArrowheads="1"/>
              </p:cNvSpPr>
              <p:nvPr/>
            </p:nvSpPr>
            <p:spPr bwMode="auto">
              <a:xfrm>
                <a:off x="3302" y="358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5" name="Oval 6996"/>
              <p:cNvSpPr>
                <a:spLocks noChangeArrowheads="1"/>
              </p:cNvSpPr>
              <p:nvPr/>
            </p:nvSpPr>
            <p:spPr bwMode="auto">
              <a:xfrm>
                <a:off x="3836" y="32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6" name="Oval 6997"/>
              <p:cNvSpPr>
                <a:spLocks noChangeArrowheads="1"/>
              </p:cNvSpPr>
              <p:nvPr/>
            </p:nvSpPr>
            <p:spPr bwMode="auto">
              <a:xfrm>
                <a:off x="3836" y="32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7" name="Oval 6998"/>
              <p:cNvSpPr>
                <a:spLocks noChangeArrowheads="1"/>
              </p:cNvSpPr>
              <p:nvPr/>
            </p:nvSpPr>
            <p:spPr bwMode="auto">
              <a:xfrm>
                <a:off x="4042" y="300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8" name="Oval 6999"/>
              <p:cNvSpPr>
                <a:spLocks noChangeArrowheads="1"/>
              </p:cNvSpPr>
              <p:nvPr/>
            </p:nvSpPr>
            <p:spPr bwMode="auto">
              <a:xfrm>
                <a:off x="4042" y="300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9" name="Oval 7000"/>
              <p:cNvSpPr>
                <a:spLocks noChangeArrowheads="1"/>
              </p:cNvSpPr>
              <p:nvPr/>
            </p:nvSpPr>
            <p:spPr bwMode="auto">
              <a:xfrm>
                <a:off x="4028" y="306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0" name="Oval 7001"/>
              <p:cNvSpPr>
                <a:spLocks noChangeArrowheads="1"/>
              </p:cNvSpPr>
              <p:nvPr/>
            </p:nvSpPr>
            <p:spPr bwMode="auto">
              <a:xfrm>
                <a:off x="4028" y="306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1" name="Oval 7002"/>
              <p:cNvSpPr>
                <a:spLocks noChangeArrowheads="1"/>
              </p:cNvSpPr>
              <p:nvPr/>
            </p:nvSpPr>
            <p:spPr bwMode="auto">
              <a:xfrm>
                <a:off x="3845" y="322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2" name="Oval 7003"/>
              <p:cNvSpPr>
                <a:spLocks noChangeArrowheads="1"/>
              </p:cNvSpPr>
              <p:nvPr/>
            </p:nvSpPr>
            <p:spPr bwMode="auto">
              <a:xfrm>
                <a:off x="3845" y="322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3" name="Oval 7004"/>
              <p:cNvSpPr>
                <a:spLocks noChangeArrowheads="1"/>
              </p:cNvSpPr>
              <p:nvPr/>
            </p:nvSpPr>
            <p:spPr bwMode="auto">
              <a:xfrm>
                <a:off x="3116" y="375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4" name="Oval 7005"/>
              <p:cNvSpPr>
                <a:spLocks noChangeArrowheads="1"/>
              </p:cNvSpPr>
              <p:nvPr/>
            </p:nvSpPr>
            <p:spPr bwMode="auto">
              <a:xfrm>
                <a:off x="3116" y="375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5" name="Oval 7006"/>
              <p:cNvSpPr>
                <a:spLocks noChangeArrowheads="1"/>
              </p:cNvSpPr>
              <p:nvPr/>
            </p:nvSpPr>
            <p:spPr bwMode="auto">
              <a:xfrm>
                <a:off x="3969" y="290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6" name="Oval 7007"/>
              <p:cNvSpPr>
                <a:spLocks noChangeArrowheads="1"/>
              </p:cNvSpPr>
              <p:nvPr/>
            </p:nvSpPr>
            <p:spPr bwMode="auto">
              <a:xfrm>
                <a:off x="3969" y="290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7" name="Oval 7008"/>
              <p:cNvSpPr>
                <a:spLocks noChangeArrowheads="1"/>
              </p:cNvSpPr>
              <p:nvPr/>
            </p:nvSpPr>
            <p:spPr bwMode="auto">
              <a:xfrm>
                <a:off x="3043" y="263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8" name="Oval 7009"/>
              <p:cNvSpPr>
                <a:spLocks noChangeArrowheads="1"/>
              </p:cNvSpPr>
              <p:nvPr/>
            </p:nvSpPr>
            <p:spPr bwMode="auto">
              <a:xfrm>
                <a:off x="3043" y="263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9" name="Oval 7010"/>
              <p:cNvSpPr>
                <a:spLocks noChangeArrowheads="1"/>
              </p:cNvSpPr>
              <p:nvPr/>
            </p:nvSpPr>
            <p:spPr bwMode="auto">
              <a:xfrm>
                <a:off x="4356" y="277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0" name="Oval 7011"/>
              <p:cNvSpPr>
                <a:spLocks noChangeArrowheads="1"/>
              </p:cNvSpPr>
              <p:nvPr/>
            </p:nvSpPr>
            <p:spPr bwMode="auto">
              <a:xfrm>
                <a:off x="4356" y="277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1" name="Oval 7012"/>
              <p:cNvSpPr>
                <a:spLocks noChangeArrowheads="1"/>
              </p:cNvSpPr>
              <p:nvPr/>
            </p:nvSpPr>
            <p:spPr bwMode="auto">
              <a:xfrm>
                <a:off x="4013" y="320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2" name="Oval 7013"/>
              <p:cNvSpPr>
                <a:spLocks noChangeArrowheads="1"/>
              </p:cNvSpPr>
              <p:nvPr/>
            </p:nvSpPr>
            <p:spPr bwMode="auto">
              <a:xfrm>
                <a:off x="4013" y="320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3" name="Oval 7014"/>
              <p:cNvSpPr>
                <a:spLocks noChangeArrowheads="1"/>
              </p:cNvSpPr>
              <p:nvPr/>
            </p:nvSpPr>
            <p:spPr bwMode="auto">
              <a:xfrm>
                <a:off x="4113" y="256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4" name="Oval 7015"/>
              <p:cNvSpPr>
                <a:spLocks noChangeArrowheads="1"/>
              </p:cNvSpPr>
              <p:nvPr/>
            </p:nvSpPr>
            <p:spPr bwMode="auto">
              <a:xfrm>
                <a:off x="4113" y="25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5" name="Oval 7016"/>
              <p:cNvSpPr>
                <a:spLocks noChangeArrowheads="1"/>
              </p:cNvSpPr>
              <p:nvPr/>
            </p:nvSpPr>
            <p:spPr bwMode="auto">
              <a:xfrm>
                <a:off x="3238" y="328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6" name="Oval 7017"/>
              <p:cNvSpPr>
                <a:spLocks noChangeArrowheads="1"/>
              </p:cNvSpPr>
              <p:nvPr/>
            </p:nvSpPr>
            <p:spPr bwMode="auto">
              <a:xfrm>
                <a:off x="3238" y="328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7" name="Oval 7018"/>
              <p:cNvSpPr>
                <a:spLocks noChangeArrowheads="1"/>
              </p:cNvSpPr>
              <p:nvPr/>
            </p:nvSpPr>
            <p:spPr bwMode="auto">
              <a:xfrm>
                <a:off x="3127" y="268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8" name="Oval 7019"/>
              <p:cNvSpPr>
                <a:spLocks noChangeArrowheads="1"/>
              </p:cNvSpPr>
              <p:nvPr/>
            </p:nvSpPr>
            <p:spPr bwMode="auto">
              <a:xfrm>
                <a:off x="3127" y="268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9" name="Oval 7020"/>
              <p:cNvSpPr>
                <a:spLocks noChangeArrowheads="1"/>
              </p:cNvSpPr>
              <p:nvPr/>
            </p:nvSpPr>
            <p:spPr bwMode="auto">
              <a:xfrm>
                <a:off x="3000" y="302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0" name="Oval 7021"/>
              <p:cNvSpPr>
                <a:spLocks noChangeArrowheads="1"/>
              </p:cNvSpPr>
              <p:nvPr/>
            </p:nvSpPr>
            <p:spPr bwMode="auto">
              <a:xfrm>
                <a:off x="3000" y="302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" name="Oval 7022"/>
              <p:cNvSpPr>
                <a:spLocks noChangeArrowheads="1"/>
              </p:cNvSpPr>
              <p:nvPr/>
            </p:nvSpPr>
            <p:spPr bwMode="auto">
              <a:xfrm>
                <a:off x="3963" y="244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2" name="Oval 7023"/>
              <p:cNvSpPr>
                <a:spLocks noChangeArrowheads="1"/>
              </p:cNvSpPr>
              <p:nvPr/>
            </p:nvSpPr>
            <p:spPr bwMode="auto">
              <a:xfrm>
                <a:off x="3963" y="244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3" name="Oval 7024"/>
              <p:cNvSpPr>
                <a:spLocks noChangeArrowheads="1"/>
              </p:cNvSpPr>
              <p:nvPr/>
            </p:nvSpPr>
            <p:spPr bwMode="auto">
              <a:xfrm>
                <a:off x="3151" y="303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4" name="Oval 7025"/>
              <p:cNvSpPr>
                <a:spLocks noChangeArrowheads="1"/>
              </p:cNvSpPr>
              <p:nvPr/>
            </p:nvSpPr>
            <p:spPr bwMode="auto">
              <a:xfrm>
                <a:off x="3151" y="303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5" name="Oval 7026"/>
              <p:cNvSpPr>
                <a:spLocks noChangeArrowheads="1"/>
              </p:cNvSpPr>
              <p:nvPr/>
            </p:nvSpPr>
            <p:spPr bwMode="auto">
              <a:xfrm>
                <a:off x="3286" y="367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6" name="Oval 7027"/>
              <p:cNvSpPr>
                <a:spLocks noChangeArrowheads="1"/>
              </p:cNvSpPr>
              <p:nvPr/>
            </p:nvSpPr>
            <p:spPr bwMode="auto">
              <a:xfrm>
                <a:off x="3286" y="367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7" name="Oval 7028"/>
              <p:cNvSpPr>
                <a:spLocks noChangeArrowheads="1"/>
              </p:cNvSpPr>
              <p:nvPr/>
            </p:nvSpPr>
            <p:spPr bwMode="auto">
              <a:xfrm>
                <a:off x="3468" y="260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8" name="Oval 7029"/>
              <p:cNvSpPr>
                <a:spLocks noChangeArrowheads="1"/>
              </p:cNvSpPr>
              <p:nvPr/>
            </p:nvSpPr>
            <p:spPr bwMode="auto">
              <a:xfrm>
                <a:off x="3468" y="260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9" name="Oval 7030"/>
              <p:cNvSpPr>
                <a:spLocks noChangeArrowheads="1"/>
              </p:cNvSpPr>
              <p:nvPr/>
            </p:nvSpPr>
            <p:spPr bwMode="auto">
              <a:xfrm>
                <a:off x="3987" y="303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0" name="Oval 7031"/>
              <p:cNvSpPr>
                <a:spLocks noChangeArrowheads="1"/>
              </p:cNvSpPr>
              <p:nvPr/>
            </p:nvSpPr>
            <p:spPr bwMode="auto">
              <a:xfrm>
                <a:off x="3987" y="303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1" name="Oval 7032"/>
              <p:cNvSpPr>
                <a:spLocks noChangeArrowheads="1"/>
              </p:cNvSpPr>
              <p:nvPr/>
            </p:nvSpPr>
            <p:spPr bwMode="auto">
              <a:xfrm>
                <a:off x="3142" y="274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2" name="Oval 7033"/>
              <p:cNvSpPr>
                <a:spLocks noChangeArrowheads="1"/>
              </p:cNvSpPr>
              <p:nvPr/>
            </p:nvSpPr>
            <p:spPr bwMode="auto">
              <a:xfrm>
                <a:off x="3142" y="274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3" name="Oval 7034"/>
              <p:cNvSpPr>
                <a:spLocks noChangeArrowheads="1"/>
              </p:cNvSpPr>
              <p:nvPr/>
            </p:nvSpPr>
            <p:spPr bwMode="auto">
              <a:xfrm>
                <a:off x="3961" y="244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4" name="Oval 7035"/>
              <p:cNvSpPr>
                <a:spLocks noChangeArrowheads="1"/>
              </p:cNvSpPr>
              <p:nvPr/>
            </p:nvSpPr>
            <p:spPr bwMode="auto">
              <a:xfrm>
                <a:off x="3961" y="244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5" name="Oval 7036"/>
              <p:cNvSpPr>
                <a:spLocks noChangeArrowheads="1"/>
              </p:cNvSpPr>
              <p:nvPr/>
            </p:nvSpPr>
            <p:spPr bwMode="auto">
              <a:xfrm>
                <a:off x="2998" y="248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6" name="Oval 7037"/>
              <p:cNvSpPr>
                <a:spLocks noChangeArrowheads="1"/>
              </p:cNvSpPr>
              <p:nvPr/>
            </p:nvSpPr>
            <p:spPr bwMode="auto">
              <a:xfrm>
                <a:off x="2998" y="248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7" name="Oval 7038"/>
              <p:cNvSpPr>
                <a:spLocks noChangeArrowheads="1"/>
              </p:cNvSpPr>
              <p:nvPr/>
            </p:nvSpPr>
            <p:spPr bwMode="auto">
              <a:xfrm>
                <a:off x="4032" y="250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34" name="Group 7240"/>
            <p:cNvGrpSpPr>
              <a:grpSpLocks/>
            </p:cNvGrpSpPr>
            <p:nvPr/>
          </p:nvGrpSpPr>
          <p:grpSpPr bwMode="auto">
            <a:xfrm>
              <a:off x="2821" y="2055"/>
              <a:ext cx="1662" cy="1803"/>
              <a:chOff x="2821" y="2055"/>
              <a:chExt cx="1662" cy="1803"/>
            </a:xfrm>
            <a:grpFill/>
          </p:grpSpPr>
          <p:sp>
            <p:nvSpPr>
              <p:cNvPr id="2698" name="Oval 7040"/>
              <p:cNvSpPr>
                <a:spLocks noChangeArrowheads="1"/>
              </p:cNvSpPr>
              <p:nvPr/>
            </p:nvSpPr>
            <p:spPr bwMode="auto">
              <a:xfrm>
                <a:off x="4032" y="250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9" name="Oval 7041"/>
              <p:cNvSpPr>
                <a:spLocks noChangeArrowheads="1"/>
              </p:cNvSpPr>
              <p:nvPr/>
            </p:nvSpPr>
            <p:spPr bwMode="auto">
              <a:xfrm>
                <a:off x="3405" y="318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0" name="Oval 7042"/>
              <p:cNvSpPr>
                <a:spLocks noChangeArrowheads="1"/>
              </p:cNvSpPr>
              <p:nvPr/>
            </p:nvSpPr>
            <p:spPr bwMode="auto">
              <a:xfrm>
                <a:off x="3405" y="318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1" name="Oval 7043"/>
              <p:cNvSpPr>
                <a:spLocks noChangeArrowheads="1"/>
              </p:cNvSpPr>
              <p:nvPr/>
            </p:nvSpPr>
            <p:spPr bwMode="auto">
              <a:xfrm>
                <a:off x="3923" y="243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2" name="Oval 7044"/>
              <p:cNvSpPr>
                <a:spLocks noChangeArrowheads="1"/>
              </p:cNvSpPr>
              <p:nvPr/>
            </p:nvSpPr>
            <p:spPr bwMode="auto">
              <a:xfrm>
                <a:off x="3923" y="24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3" name="Oval 7045"/>
              <p:cNvSpPr>
                <a:spLocks noChangeArrowheads="1"/>
              </p:cNvSpPr>
              <p:nvPr/>
            </p:nvSpPr>
            <p:spPr bwMode="auto">
              <a:xfrm>
                <a:off x="3117" y="291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4" name="Oval 7046"/>
              <p:cNvSpPr>
                <a:spLocks noChangeArrowheads="1"/>
              </p:cNvSpPr>
              <p:nvPr/>
            </p:nvSpPr>
            <p:spPr bwMode="auto">
              <a:xfrm>
                <a:off x="3117" y="291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5" name="Oval 7047"/>
              <p:cNvSpPr>
                <a:spLocks noChangeArrowheads="1"/>
              </p:cNvSpPr>
              <p:nvPr/>
            </p:nvSpPr>
            <p:spPr bwMode="auto">
              <a:xfrm>
                <a:off x="3006" y="316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6" name="Oval 7048"/>
              <p:cNvSpPr>
                <a:spLocks noChangeArrowheads="1"/>
              </p:cNvSpPr>
              <p:nvPr/>
            </p:nvSpPr>
            <p:spPr bwMode="auto">
              <a:xfrm>
                <a:off x="3006" y="316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7" name="Oval 7049"/>
              <p:cNvSpPr>
                <a:spLocks noChangeArrowheads="1"/>
              </p:cNvSpPr>
              <p:nvPr/>
            </p:nvSpPr>
            <p:spPr bwMode="auto">
              <a:xfrm>
                <a:off x="3159" y="257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8" name="Oval 7050"/>
              <p:cNvSpPr>
                <a:spLocks noChangeArrowheads="1"/>
              </p:cNvSpPr>
              <p:nvPr/>
            </p:nvSpPr>
            <p:spPr bwMode="auto">
              <a:xfrm>
                <a:off x="3159" y="257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9" name="Oval 7051"/>
              <p:cNvSpPr>
                <a:spLocks noChangeArrowheads="1"/>
              </p:cNvSpPr>
              <p:nvPr/>
            </p:nvSpPr>
            <p:spPr bwMode="auto">
              <a:xfrm>
                <a:off x="2912" y="260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0" name="Oval 7052"/>
              <p:cNvSpPr>
                <a:spLocks noChangeArrowheads="1"/>
              </p:cNvSpPr>
              <p:nvPr/>
            </p:nvSpPr>
            <p:spPr bwMode="auto">
              <a:xfrm>
                <a:off x="2912" y="260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1" name="Oval 7053"/>
              <p:cNvSpPr>
                <a:spLocks noChangeArrowheads="1"/>
              </p:cNvSpPr>
              <p:nvPr/>
            </p:nvSpPr>
            <p:spPr bwMode="auto">
              <a:xfrm>
                <a:off x="4335" y="2931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2" name="Oval 7054"/>
              <p:cNvSpPr>
                <a:spLocks noChangeArrowheads="1"/>
              </p:cNvSpPr>
              <p:nvPr/>
            </p:nvSpPr>
            <p:spPr bwMode="auto">
              <a:xfrm>
                <a:off x="4335" y="293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3" name="Oval 7055"/>
              <p:cNvSpPr>
                <a:spLocks noChangeArrowheads="1"/>
              </p:cNvSpPr>
              <p:nvPr/>
            </p:nvSpPr>
            <p:spPr bwMode="auto">
              <a:xfrm>
                <a:off x="3933" y="267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4" name="Oval 7056"/>
              <p:cNvSpPr>
                <a:spLocks noChangeArrowheads="1"/>
              </p:cNvSpPr>
              <p:nvPr/>
            </p:nvSpPr>
            <p:spPr bwMode="auto">
              <a:xfrm>
                <a:off x="3933" y="267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5" name="Oval 7057"/>
              <p:cNvSpPr>
                <a:spLocks noChangeArrowheads="1"/>
              </p:cNvSpPr>
              <p:nvPr/>
            </p:nvSpPr>
            <p:spPr bwMode="auto">
              <a:xfrm>
                <a:off x="3099" y="3800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6" name="Oval 7058"/>
              <p:cNvSpPr>
                <a:spLocks noChangeArrowheads="1"/>
              </p:cNvSpPr>
              <p:nvPr/>
            </p:nvSpPr>
            <p:spPr bwMode="auto">
              <a:xfrm>
                <a:off x="3099" y="3800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7" name="Oval 7059"/>
              <p:cNvSpPr>
                <a:spLocks noChangeArrowheads="1"/>
              </p:cNvSpPr>
              <p:nvPr/>
            </p:nvSpPr>
            <p:spPr bwMode="auto">
              <a:xfrm>
                <a:off x="3333" y="350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8" name="Oval 7060"/>
              <p:cNvSpPr>
                <a:spLocks noChangeArrowheads="1"/>
              </p:cNvSpPr>
              <p:nvPr/>
            </p:nvSpPr>
            <p:spPr bwMode="auto">
              <a:xfrm>
                <a:off x="3333" y="350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9" name="Oval 7061"/>
              <p:cNvSpPr>
                <a:spLocks noChangeArrowheads="1"/>
              </p:cNvSpPr>
              <p:nvPr/>
            </p:nvSpPr>
            <p:spPr bwMode="auto">
              <a:xfrm>
                <a:off x="3357" y="285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0" name="Oval 7062"/>
              <p:cNvSpPr>
                <a:spLocks noChangeArrowheads="1"/>
              </p:cNvSpPr>
              <p:nvPr/>
            </p:nvSpPr>
            <p:spPr bwMode="auto">
              <a:xfrm>
                <a:off x="3357" y="285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1" name="Oval 7063"/>
              <p:cNvSpPr>
                <a:spLocks noChangeArrowheads="1"/>
              </p:cNvSpPr>
              <p:nvPr/>
            </p:nvSpPr>
            <p:spPr bwMode="auto">
              <a:xfrm>
                <a:off x="4088" y="253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2" name="Oval 7064"/>
              <p:cNvSpPr>
                <a:spLocks noChangeArrowheads="1"/>
              </p:cNvSpPr>
              <p:nvPr/>
            </p:nvSpPr>
            <p:spPr bwMode="auto">
              <a:xfrm>
                <a:off x="4088" y="253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3" name="Oval 7065"/>
              <p:cNvSpPr>
                <a:spLocks noChangeArrowheads="1"/>
              </p:cNvSpPr>
              <p:nvPr/>
            </p:nvSpPr>
            <p:spPr bwMode="auto">
              <a:xfrm>
                <a:off x="3947" y="248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4" name="Oval 7066"/>
              <p:cNvSpPr>
                <a:spLocks noChangeArrowheads="1"/>
              </p:cNvSpPr>
              <p:nvPr/>
            </p:nvSpPr>
            <p:spPr bwMode="auto">
              <a:xfrm>
                <a:off x="3947" y="248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5" name="Oval 7067"/>
              <p:cNvSpPr>
                <a:spLocks noChangeArrowheads="1"/>
              </p:cNvSpPr>
              <p:nvPr/>
            </p:nvSpPr>
            <p:spPr bwMode="auto">
              <a:xfrm>
                <a:off x="3268" y="368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6" name="Oval 7068"/>
              <p:cNvSpPr>
                <a:spLocks noChangeArrowheads="1"/>
              </p:cNvSpPr>
              <p:nvPr/>
            </p:nvSpPr>
            <p:spPr bwMode="auto">
              <a:xfrm>
                <a:off x="3268" y="368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7" name="Oval 7069"/>
              <p:cNvSpPr>
                <a:spLocks noChangeArrowheads="1"/>
              </p:cNvSpPr>
              <p:nvPr/>
            </p:nvSpPr>
            <p:spPr bwMode="auto">
              <a:xfrm>
                <a:off x="4364" y="279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8" name="Oval 7070"/>
              <p:cNvSpPr>
                <a:spLocks noChangeArrowheads="1"/>
              </p:cNvSpPr>
              <p:nvPr/>
            </p:nvSpPr>
            <p:spPr bwMode="auto">
              <a:xfrm>
                <a:off x="4364" y="279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9" name="Oval 7071"/>
              <p:cNvSpPr>
                <a:spLocks noChangeArrowheads="1"/>
              </p:cNvSpPr>
              <p:nvPr/>
            </p:nvSpPr>
            <p:spPr bwMode="auto">
              <a:xfrm>
                <a:off x="2957" y="230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0" name="Oval 7072"/>
              <p:cNvSpPr>
                <a:spLocks noChangeArrowheads="1"/>
              </p:cNvSpPr>
              <p:nvPr/>
            </p:nvSpPr>
            <p:spPr bwMode="auto">
              <a:xfrm>
                <a:off x="2957" y="230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1" name="Oval 7073"/>
              <p:cNvSpPr>
                <a:spLocks noChangeArrowheads="1"/>
              </p:cNvSpPr>
              <p:nvPr/>
            </p:nvSpPr>
            <p:spPr bwMode="auto">
              <a:xfrm>
                <a:off x="3219" y="358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2" name="Oval 7074"/>
              <p:cNvSpPr>
                <a:spLocks noChangeArrowheads="1"/>
              </p:cNvSpPr>
              <p:nvPr/>
            </p:nvSpPr>
            <p:spPr bwMode="auto">
              <a:xfrm>
                <a:off x="3219" y="358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3" name="Oval 7075"/>
              <p:cNvSpPr>
                <a:spLocks noChangeArrowheads="1"/>
              </p:cNvSpPr>
              <p:nvPr/>
            </p:nvSpPr>
            <p:spPr bwMode="auto">
              <a:xfrm>
                <a:off x="3144" y="377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4" name="Oval 7076"/>
              <p:cNvSpPr>
                <a:spLocks noChangeArrowheads="1"/>
              </p:cNvSpPr>
              <p:nvPr/>
            </p:nvSpPr>
            <p:spPr bwMode="auto">
              <a:xfrm>
                <a:off x="3144" y="377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5" name="Oval 7077"/>
              <p:cNvSpPr>
                <a:spLocks noChangeArrowheads="1"/>
              </p:cNvSpPr>
              <p:nvPr/>
            </p:nvSpPr>
            <p:spPr bwMode="auto">
              <a:xfrm>
                <a:off x="4394" y="279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6" name="Oval 7078"/>
              <p:cNvSpPr>
                <a:spLocks noChangeArrowheads="1"/>
              </p:cNvSpPr>
              <p:nvPr/>
            </p:nvSpPr>
            <p:spPr bwMode="auto">
              <a:xfrm>
                <a:off x="4394" y="279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7" name="Oval 7079"/>
              <p:cNvSpPr>
                <a:spLocks noChangeArrowheads="1"/>
              </p:cNvSpPr>
              <p:nvPr/>
            </p:nvSpPr>
            <p:spPr bwMode="auto">
              <a:xfrm>
                <a:off x="3989" y="322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8" name="Oval 7080"/>
              <p:cNvSpPr>
                <a:spLocks noChangeArrowheads="1"/>
              </p:cNvSpPr>
              <p:nvPr/>
            </p:nvSpPr>
            <p:spPr bwMode="auto">
              <a:xfrm>
                <a:off x="3989" y="322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9" name="Oval 7081"/>
              <p:cNvSpPr>
                <a:spLocks noChangeArrowheads="1"/>
              </p:cNvSpPr>
              <p:nvPr/>
            </p:nvSpPr>
            <p:spPr bwMode="auto">
              <a:xfrm>
                <a:off x="3420" y="3021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0" name="Oval 7082"/>
              <p:cNvSpPr>
                <a:spLocks noChangeArrowheads="1"/>
              </p:cNvSpPr>
              <p:nvPr/>
            </p:nvSpPr>
            <p:spPr bwMode="auto">
              <a:xfrm>
                <a:off x="3420" y="3021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1" name="Oval 7083"/>
              <p:cNvSpPr>
                <a:spLocks noChangeArrowheads="1"/>
              </p:cNvSpPr>
              <p:nvPr/>
            </p:nvSpPr>
            <p:spPr bwMode="auto">
              <a:xfrm>
                <a:off x="3276" y="257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2" name="Oval 7084"/>
              <p:cNvSpPr>
                <a:spLocks noChangeArrowheads="1"/>
              </p:cNvSpPr>
              <p:nvPr/>
            </p:nvSpPr>
            <p:spPr bwMode="auto">
              <a:xfrm>
                <a:off x="3276" y="257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3" name="Oval 7085"/>
              <p:cNvSpPr>
                <a:spLocks noChangeArrowheads="1"/>
              </p:cNvSpPr>
              <p:nvPr/>
            </p:nvSpPr>
            <p:spPr bwMode="auto">
              <a:xfrm>
                <a:off x="3359" y="273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4" name="Oval 7086"/>
              <p:cNvSpPr>
                <a:spLocks noChangeArrowheads="1"/>
              </p:cNvSpPr>
              <p:nvPr/>
            </p:nvSpPr>
            <p:spPr bwMode="auto">
              <a:xfrm>
                <a:off x="3359" y="273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5" name="Oval 7087"/>
              <p:cNvSpPr>
                <a:spLocks noChangeArrowheads="1"/>
              </p:cNvSpPr>
              <p:nvPr/>
            </p:nvSpPr>
            <p:spPr bwMode="auto">
              <a:xfrm>
                <a:off x="3311" y="340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6" name="Oval 7088"/>
              <p:cNvSpPr>
                <a:spLocks noChangeArrowheads="1"/>
              </p:cNvSpPr>
              <p:nvPr/>
            </p:nvSpPr>
            <p:spPr bwMode="auto">
              <a:xfrm>
                <a:off x="3310" y="340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7" name="Oval 7089"/>
              <p:cNvSpPr>
                <a:spLocks noChangeArrowheads="1"/>
              </p:cNvSpPr>
              <p:nvPr/>
            </p:nvSpPr>
            <p:spPr bwMode="auto">
              <a:xfrm>
                <a:off x="4187" y="273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8" name="Oval 7090"/>
              <p:cNvSpPr>
                <a:spLocks noChangeArrowheads="1"/>
              </p:cNvSpPr>
              <p:nvPr/>
            </p:nvSpPr>
            <p:spPr bwMode="auto">
              <a:xfrm>
                <a:off x="4187" y="273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9" name="Oval 7091"/>
              <p:cNvSpPr>
                <a:spLocks noChangeArrowheads="1"/>
              </p:cNvSpPr>
              <p:nvPr/>
            </p:nvSpPr>
            <p:spPr bwMode="auto">
              <a:xfrm>
                <a:off x="4031" y="313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0" name="Oval 7092"/>
              <p:cNvSpPr>
                <a:spLocks noChangeArrowheads="1"/>
              </p:cNvSpPr>
              <p:nvPr/>
            </p:nvSpPr>
            <p:spPr bwMode="auto">
              <a:xfrm>
                <a:off x="4031" y="313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1" name="Oval 7093"/>
              <p:cNvSpPr>
                <a:spLocks noChangeArrowheads="1"/>
              </p:cNvSpPr>
              <p:nvPr/>
            </p:nvSpPr>
            <p:spPr bwMode="auto">
              <a:xfrm>
                <a:off x="3975" y="338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2" name="Oval 7094"/>
              <p:cNvSpPr>
                <a:spLocks noChangeArrowheads="1"/>
              </p:cNvSpPr>
              <p:nvPr/>
            </p:nvSpPr>
            <p:spPr bwMode="auto">
              <a:xfrm>
                <a:off x="3975" y="338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3" name="Oval 7095"/>
              <p:cNvSpPr>
                <a:spLocks noChangeArrowheads="1"/>
              </p:cNvSpPr>
              <p:nvPr/>
            </p:nvSpPr>
            <p:spPr bwMode="auto">
              <a:xfrm>
                <a:off x="3019" y="343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4" name="Oval 7096"/>
              <p:cNvSpPr>
                <a:spLocks noChangeArrowheads="1"/>
              </p:cNvSpPr>
              <p:nvPr/>
            </p:nvSpPr>
            <p:spPr bwMode="auto">
              <a:xfrm>
                <a:off x="3019" y="343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5" name="Oval 7097"/>
              <p:cNvSpPr>
                <a:spLocks noChangeArrowheads="1"/>
              </p:cNvSpPr>
              <p:nvPr/>
            </p:nvSpPr>
            <p:spPr bwMode="auto">
              <a:xfrm>
                <a:off x="3979" y="301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6" name="Oval 7098"/>
              <p:cNvSpPr>
                <a:spLocks noChangeArrowheads="1"/>
              </p:cNvSpPr>
              <p:nvPr/>
            </p:nvSpPr>
            <p:spPr bwMode="auto">
              <a:xfrm>
                <a:off x="3979" y="301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7" name="Oval 7099"/>
              <p:cNvSpPr>
                <a:spLocks noChangeArrowheads="1"/>
              </p:cNvSpPr>
              <p:nvPr/>
            </p:nvSpPr>
            <p:spPr bwMode="auto">
              <a:xfrm>
                <a:off x="3063" y="380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8" name="Oval 7100"/>
              <p:cNvSpPr>
                <a:spLocks noChangeArrowheads="1"/>
              </p:cNvSpPr>
              <p:nvPr/>
            </p:nvSpPr>
            <p:spPr bwMode="auto">
              <a:xfrm>
                <a:off x="3063" y="380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9" name="Oval 7101"/>
              <p:cNvSpPr>
                <a:spLocks noChangeArrowheads="1"/>
              </p:cNvSpPr>
              <p:nvPr/>
            </p:nvSpPr>
            <p:spPr bwMode="auto">
              <a:xfrm>
                <a:off x="3785" y="284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0" name="Oval 7102"/>
              <p:cNvSpPr>
                <a:spLocks noChangeArrowheads="1"/>
              </p:cNvSpPr>
              <p:nvPr/>
            </p:nvSpPr>
            <p:spPr bwMode="auto">
              <a:xfrm>
                <a:off x="3785" y="284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1" name="Oval 7103"/>
              <p:cNvSpPr>
                <a:spLocks noChangeArrowheads="1"/>
              </p:cNvSpPr>
              <p:nvPr/>
            </p:nvSpPr>
            <p:spPr bwMode="auto">
              <a:xfrm>
                <a:off x="3025" y="205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2" name="Oval 7104"/>
              <p:cNvSpPr>
                <a:spLocks noChangeArrowheads="1"/>
              </p:cNvSpPr>
              <p:nvPr/>
            </p:nvSpPr>
            <p:spPr bwMode="auto">
              <a:xfrm>
                <a:off x="3025" y="205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3" name="Oval 7105"/>
              <p:cNvSpPr>
                <a:spLocks noChangeArrowheads="1"/>
              </p:cNvSpPr>
              <p:nvPr/>
            </p:nvSpPr>
            <p:spPr bwMode="auto">
              <a:xfrm>
                <a:off x="4256" y="2681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4" name="Oval 7106"/>
              <p:cNvSpPr>
                <a:spLocks noChangeArrowheads="1"/>
              </p:cNvSpPr>
              <p:nvPr/>
            </p:nvSpPr>
            <p:spPr bwMode="auto">
              <a:xfrm>
                <a:off x="4256" y="2681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5" name="Oval 7107"/>
              <p:cNvSpPr>
                <a:spLocks noChangeArrowheads="1"/>
              </p:cNvSpPr>
              <p:nvPr/>
            </p:nvSpPr>
            <p:spPr bwMode="auto">
              <a:xfrm>
                <a:off x="4022" y="327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6" name="Oval 7108"/>
              <p:cNvSpPr>
                <a:spLocks noChangeArrowheads="1"/>
              </p:cNvSpPr>
              <p:nvPr/>
            </p:nvSpPr>
            <p:spPr bwMode="auto">
              <a:xfrm>
                <a:off x="4022" y="327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7" name="Oval 7109"/>
              <p:cNvSpPr>
                <a:spLocks noChangeArrowheads="1"/>
              </p:cNvSpPr>
              <p:nvPr/>
            </p:nvSpPr>
            <p:spPr bwMode="auto">
              <a:xfrm>
                <a:off x="3151" y="211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8" name="Oval 7110"/>
              <p:cNvSpPr>
                <a:spLocks noChangeArrowheads="1"/>
              </p:cNvSpPr>
              <p:nvPr/>
            </p:nvSpPr>
            <p:spPr bwMode="auto">
              <a:xfrm>
                <a:off x="3151" y="211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9" name="Oval 7111"/>
              <p:cNvSpPr>
                <a:spLocks noChangeArrowheads="1"/>
              </p:cNvSpPr>
              <p:nvPr/>
            </p:nvSpPr>
            <p:spPr bwMode="auto">
              <a:xfrm>
                <a:off x="4044" y="250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0" name="Oval 7112"/>
              <p:cNvSpPr>
                <a:spLocks noChangeArrowheads="1"/>
              </p:cNvSpPr>
              <p:nvPr/>
            </p:nvSpPr>
            <p:spPr bwMode="auto">
              <a:xfrm>
                <a:off x="4044" y="250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1" name="Oval 7113"/>
              <p:cNvSpPr>
                <a:spLocks noChangeArrowheads="1"/>
              </p:cNvSpPr>
              <p:nvPr/>
            </p:nvSpPr>
            <p:spPr bwMode="auto">
              <a:xfrm>
                <a:off x="4284" y="2960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2" name="Oval 7114"/>
              <p:cNvSpPr>
                <a:spLocks noChangeArrowheads="1"/>
              </p:cNvSpPr>
              <p:nvPr/>
            </p:nvSpPr>
            <p:spPr bwMode="auto">
              <a:xfrm>
                <a:off x="4284" y="2960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3" name="Oval 7115"/>
              <p:cNvSpPr>
                <a:spLocks noChangeArrowheads="1"/>
              </p:cNvSpPr>
              <p:nvPr/>
            </p:nvSpPr>
            <p:spPr bwMode="auto">
              <a:xfrm>
                <a:off x="3599" y="290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4" name="Oval 7116"/>
              <p:cNvSpPr>
                <a:spLocks noChangeArrowheads="1"/>
              </p:cNvSpPr>
              <p:nvPr/>
            </p:nvSpPr>
            <p:spPr bwMode="auto">
              <a:xfrm>
                <a:off x="3599" y="290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5" name="Oval 7117"/>
              <p:cNvSpPr>
                <a:spLocks noChangeArrowheads="1"/>
              </p:cNvSpPr>
              <p:nvPr/>
            </p:nvSpPr>
            <p:spPr bwMode="auto">
              <a:xfrm>
                <a:off x="4047" y="32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6" name="Oval 7118"/>
              <p:cNvSpPr>
                <a:spLocks noChangeArrowheads="1"/>
              </p:cNvSpPr>
              <p:nvPr/>
            </p:nvSpPr>
            <p:spPr bwMode="auto">
              <a:xfrm>
                <a:off x="4047" y="32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7" name="Oval 7119"/>
              <p:cNvSpPr>
                <a:spLocks noChangeArrowheads="1"/>
              </p:cNvSpPr>
              <p:nvPr/>
            </p:nvSpPr>
            <p:spPr bwMode="auto">
              <a:xfrm>
                <a:off x="4020" y="319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8" name="Oval 7120"/>
              <p:cNvSpPr>
                <a:spLocks noChangeArrowheads="1"/>
              </p:cNvSpPr>
              <p:nvPr/>
            </p:nvSpPr>
            <p:spPr bwMode="auto">
              <a:xfrm>
                <a:off x="4020" y="319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9" name="Oval 7121"/>
              <p:cNvSpPr>
                <a:spLocks noChangeArrowheads="1"/>
              </p:cNvSpPr>
              <p:nvPr/>
            </p:nvSpPr>
            <p:spPr bwMode="auto">
              <a:xfrm>
                <a:off x="3129" y="26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0" name="Oval 7122"/>
              <p:cNvSpPr>
                <a:spLocks noChangeArrowheads="1"/>
              </p:cNvSpPr>
              <p:nvPr/>
            </p:nvSpPr>
            <p:spPr bwMode="auto">
              <a:xfrm>
                <a:off x="3129" y="26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1" name="Oval 7123"/>
              <p:cNvSpPr>
                <a:spLocks noChangeArrowheads="1"/>
              </p:cNvSpPr>
              <p:nvPr/>
            </p:nvSpPr>
            <p:spPr bwMode="auto">
              <a:xfrm>
                <a:off x="3037" y="206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2" name="Oval 7124"/>
              <p:cNvSpPr>
                <a:spLocks noChangeArrowheads="1"/>
              </p:cNvSpPr>
              <p:nvPr/>
            </p:nvSpPr>
            <p:spPr bwMode="auto">
              <a:xfrm>
                <a:off x="3037" y="20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3" name="Oval 7125"/>
              <p:cNvSpPr>
                <a:spLocks noChangeArrowheads="1"/>
              </p:cNvSpPr>
              <p:nvPr/>
            </p:nvSpPr>
            <p:spPr bwMode="auto">
              <a:xfrm>
                <a:off x="3994" y="262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4" name="Oval 7126"/>
              <p:cNvSpPr>
                <a:spLocks noChangeArrowheads="1"/>
              </p:cNvSpPr>
              <p:nvPr/>
            </p:nvSpPr>
            <p:spPr bwMode="auto">
              <a:xfrm>
                <a:off x="3994" y="262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5" name="Oval 7127"/>
              <p:cNvSpPr>
                <a:spLocks noChangeArrowheads="1"/>
              </p:cNvSpPr>
              <p:nvPr/>
            </p:nvSpPr>
            <p:spPr bwMode="auto">
              <a:xfrm>
                <a:off x="4284" y="289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6" name="Oval 7128"/>
              <p:cNvSpPr>
                <a:spLocks noChangeArrowheads="1"/>
              </p:cNvSpPr>
              <p:nvPr/>
            </p:nvSpPr>
            <p:spPr bwMode="auto">
              <a:xfrm>
                <a:off x="4284" y="289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7" name="Oval 7129"/>
              <p:cNvSpPr>
                <a:spLocks noChangeArrowheads="1"/>
              </p:cNvSpPr>
              <p:nvPr/>
            </p:nvSpPr>
            <p:spPr bwMode="auto">
              <a:xfrm>
                <a:off x="3119" y="304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8" name="Oval 7130"/>
              <p:cNvSpPr>
                <a:spLocks noChangeArrowheads="1"/>
              </p:cNvSpPr>
              <p:nvPr/>
            </p:nvSpPr>
            <p:spPr bwMode="auto">
              <a:xfrm>
                <a:off x="3119" y="304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9" name="Oval 7131"/>
              <p:cNvSpPr>
                <a:spLocks noChangeArrowheads="1"/>
              </p:cNvSpPr>
              <p:nvPr/>
            </p:nvSpPr>
            <p:spPr bwMode="auto">
              <a:xfrm>
                <a:off x="3831" y="319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0" name="Oval 7132"/>
              <p:cNvSpPr>
                <a:spLocks noChangeArrowheads="1"/>
              </p:cNvSpPr>
              <p:nvPr/>
            </p:nvSpPr>
            <p:spPr bwMode="auto">
              <a:xfrm>
                <a:off x="3831" y="319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1" name="Oval 7133"/>
              <p:cNvSpPr>
                <a:spLocks noChangeArrowheads="1"/>
              </p:cNvSpPr>
              <p:nvPr/>
            </p:nvSpPr>
            <p:spPr bwMode="auto">
              <a:xfrm>
                <a:off x="4241" y="289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2" name="Oval 7134"/>
              <p:cNvSpPr>
                <a:spLocks noChangeArrowheads="1"/>
              </p:cNvSpPr>
              <p:nvPr/>
            </p:nvSpPr>
            <p:spPr bwMode="auto">
              <a:xfrm>
                <a:off x="4241" y="289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3" name="Oval 7135"/>
              <p:cNvSpPr>
                <a:spLocks noChangeArrowheads="1"/>
              </p:cNvSpPr>
              <p:nvPr/>
            </p:nvSpPr>
            <p:spPr bwMode="auto">
              <a:xfrm>
                <a:off x="3934" y="335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4" name="Oval 7136"/>
              <p:cNvSpPr>
                <a:spLocks noChangeArrowheads="1"/>
              </p:cNvSpPr>
              <p:nvPr/>
            </p:nvSpPr>
            <p:spPr bwMode="auto">
              <a:xfrm>
                <a:off x="3934" y="335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5" name="Oval 7137"/>
              <p:cNvSpPr>
                <a:spLocks noChangeArrowheads="1"/>
              </p:cNvSpPr>
              <p:nvPr/>
            </p:nvSpPr>
            <p:spPr bwMode="auto">
              <a:xfrm>
                <a:off x="3002" y="208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6" name="Oval 7138"/>
              <p:cNvSpPr>
                <a:spLocks noChangeArrowheads="1"/>
              </p:cNvSpPr>
              <p:nvPr/>
            </p:nvSpPr>
            <p:spPr bwMode="auto">
              <a:xfrm>
                <a:off x="3002" y="208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7" name="Oval 7139"/>
              <p:cNvSpPr>
                <a:spLocks noChangeArrowheads="1"/>
              </p:cNvSpPr>
              <p:nvPr/>
            </p:nvSpPr>
            <p:spPr bwMode="auto">
              <a:xfrm>
                <a:off x="4289" y="285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8" name="Oval 7140"/>
              <p:cNvSpPr>
                <a:spLocks noChangeArrowheads="1"/>
              </p:cNvSpPr>
              <p:nvPr/>
            </p:nvSpPr>
            <p:spPr bwMode="auto">
              <a:xfrm>
                <a:off x="4289" y="285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9" name="Oval 7141"/>
              <p:cNvSpPr>
                <a:spLocks noChangeArrowheads="1"/>
              </p:cNvSpPr>
              <p:nvPr/>
            </p:nvSpPr>
            <p:spPr bwMode="auto">
              <a:xfrm>
                <a:off x="3349" y="352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0" name="Oval 7142"/>
              <p:cNvSpPr>
                <a:spLocks noChangeArrowheads="1"/>
              </p:cNvSpPr>
              <p:nvPr/>
            </p:nvSpPr>
            <p:spPr bwMode="auto">
              <a:xfrm>
                <a:off x="3349" y="352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1" name="Oval 7143"/>
              <p:cNvSpPr>
                <a:spLocks noChangeArrowheads="1"/>
              </p:cNvSpPr>
              <p:nvPr/>
            </p:nvSpPr>
            <p:spPr bwMode="auto">
              <a:xfrm>
                <a:off x="3967" y="268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2" name="Oval 7144"/>
              <p:cNvSpPr>
                <a:spLocks noChangeArrowheads="1"/>
              </p:cNvSpPr>
              <p:nvPr/>
            </p:nvSpPr>
            <p:spPr bwMode="auto">
              <a:xfrm>
                <a:off x="3967" y="268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3" name="Oval 7145"/>
              <p:cNvSpPr>
                <a:spLocks noChangeArrowheads="1"/>
              </p:cNvSpPr>
              <p:nvPr/>
            </p:nvSpPr>
            <p:spPr bwMode="auto">
              <a:xfrm>
                <a:off x="3935" y="240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4" name="Oval 7146"/>
              <p:cNvSpPr>
                <a:spLocks noChangeArrowheads="1"/>
              </p:cNvSpPr>
              <p:nvPr/>
            </p:nvSpPr>
            <p:spPr bwMode="auto">
              <a:xfrm>
                <a:off x="3935" y="240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5" name="Oval 7147"/>
              <p:cNvSpPr>
                <a:spLocks noChangeArrowheads="1"/>
              </p:cNvSpPr>
              <p:nvPr/>
            </p:nvSpPr>
            <p:spPr bwMode="auto">
              <a:xfrm>
                <a:off x="3127" y="27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6" name="Oval 7148"/>
              <p:cNvSpPr>
                <a:spLocks noChangeArrowheads="1"/>
              </p:cNvSpPr>
              <p:nvPr/>
            </p:nvSpPr>
            <p:spPr bwMode="auto">
              <a:xfrm>
                <a:off x="3127" y="271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7" name="Oval 7149"/>
              <p:cNvSpPr>
                <a:spLocks noChangeArrowheads="1"/>
              </p:cNvSpPr>
              <p:nvPr/>
            </p:nvSpPr>
            <p:spPr bwMode="auto">
              <a:xfrm>
                <a:off x="3576" y="270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8" name="Oval 7150"/>
              <p:cNvSpPr>
                <a:spLocks noChangeArrowheads="1"/>
              </p:cNvSpPr>
              <p:nvPr/>
            </p:nvSpPr>
            <p:spPr bwMode="auto">
              <a:xfrm>
                <a:off x="3576" y="270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9" name="Oval 7151"/>
              <p:cNvSpPr>
                <a:spLocks noChangeArrowheads="1"/>
              </p:cNvSpPr>
              <p:nvPr/>
            </p:nvSpPr>
            <p:spPr bwMode="auto">
              <a:xfrm>
                <a:off x="4406" y="282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0" name="Oval 7152"/>
              <p:cNvSpPr>
                <a:spLocks noChangeArrowheads="1"/>
              </p:cNvSpPr>
              <p:nvPr/>
            </p:nvSpPr>
            <p:spPr bwMode="auto">
              <a:xfrm>
                <a:off x="4406" y="282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1" name="Oval 7153"/>
              <p:cNvSpPr>
                <a:spLocks noChangeArrowheads="1"/>
              </p:cNvSpPr>
              <p:nvPr/>
            </p:nvSpPr>
            <p:spPr bwMode="auto">
              <a:xfrm>
                <a:off x="2973" y="267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2" name="Oval 7154"/>
              <p:cNvSpPr>
                <a:spLocks noChangeArrowheads="1"/>
              </p:cNvSpPr>
              <p:nvPr/>
            </p:nvSpPr>
            <p:spPr bwMode="auto">
              <a:xfrm>
                <a:off x="2973" y="267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3" name="Oval 7155"/>
              <p:cNvSpPr>
                <a:spLocks noChangeArrowheads="1"/>
              </p:cNvSpPr>
              <p:nvPr/>
            </p:nvSpPr>
            <p:spPr bwMode="auto">
              <a:xfrm>
                <a:off x="3215" y="369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4" name="Oval 7156"/>
              <p:cNvSpPr>
                <a:spLocks noChangeArrowheads="1"/>
              </p:cNvSpPr>
              <p:nvPr/>
            </p:nvSpPr>
            <p:spPr bwMode="auto">
              <a:xfrm>
                <a:off x="3215" y="369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5" name="Oval 7157"/>
              <p:cNvSpPr>
                <a:spLocks noChangeArrowheads="1"/>
              </p:cNvSpPr>
              <p:nvPr/>
            </p:nvSpPr>
            <p:spPr bwMode="auto">
              <a:xfrm>
                <a:off x="4407" y="283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6" name="Oval 7158"/>
              <p:cNvSpPr>
                <a:spLocks noChangeArrowheads="1"/>
              </p:cNvSpPr>
              <p:nvPr/>
            </p:nvSpPr>
            <p:spPr bwMode="auto">
              <a:xfrm>
                <a:off x="4407" y="283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7" name="Oval 7159"/>
              <p:cNvSpPr>
                <a:spLocks noChangeArrowheads="1"/>
              </p:cNvSpPr>
              <p:nvPr/>
            </p:nvSpPr>
            <p:spPr bwMode="auto">
              <a:xfrm>
                <a:off x="4280" y="300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8" name="Oval 7160"/>
              <p:cNvSpPr>
                <a:spLocks noChangeArrowheads="1"/>
              </p:cNvSpPr>
              <p:nvPr/>
            </p:nvSpPr>
            <p:spPr bwMode="auto">
              <a:xfrm>
                <a:off x="4280" y="300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9" name="Oval 7161"/>
              <p:cNvSpPr>
                <a:spLocks noChangeArrowheads="1"/>
              </p:cNvSpPr>
              <p:nvPr/>
            </p:nvSpPr>
            <p:spPr bwMode="auto">
              <a:xfrm>
                <a:off x="2821" y="239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0" name="Oval 7162"/>
              <p:cNvSpPr>
                <a:spLocks noChangeArrowheads="1"/>
              </p:cNvSpPr>
              <p:nvPr/>
            </p:nvSpPr>
            <p:spPr bwMode="auto">
              <a:xfrm>
                <a:off x="2821" y="239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1" name="Oval 7163"/>
              <p:cNvSpPr>
                <a:spLocks noChangeArrowheads="1"/>
              </p:cNvSpPr>
              <p:nvPr/>
            </p:nvSpPr>
            <p:spPr bwMode="auto">
              <a:xfrm>
                <a:off x="3168" y="284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2" name="Oval 7164"/>
              <p:cNvSpPr>
                <a:spLocks noChangeArrowheads="1"/>
              </p:cNvSpPr>
              <p:nvPr/>
            </p:nvSpPr>
            <p:spPr bwMode="auto">
              <a:xfrm>
                <a:off x="3168" y="284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3" name="Oval 7165"/>
              <p:cNvSpPr>
                <a:spLocks noChangeArrowheads="1"/>
              </p:cNvSpPr>
              <p:nvPr/>
            </p:nvSpPr>
            <p:spPr bwMode="auto">
              <a:xfrm>
                <a:off x="4095" y="254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4" name="Oval 7166"/>
              <p:cNvSpPr>
                <a:spLocks noChangeArrowheads="1"/>
              </p:cNvSpPr>
              <p:nvPr/>
            </p:nvSpPr>
            <p:spPr bwMode="auto">
              <a:xfrm>
                <a:off x="4095" y="254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5" name="Oval 7167"/>
              <p:cNvSpPr>
                <a:spLocks noChangeArrowheads="1"/>
              </p:cNvSpPr>
              <p:nvPr/>
            </p:nvSpPr>
            <p:spPr bwMode="auto">
              <a:xfrm>
                <a:off x="3093" y="270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6" name="Oval 7168"/>
              <p:cNvSpPr>
                <a:spLocks noChangeArrowheads="1"/>
              </p:cNvSpPr>
              <p:nvPr/>
            </p:nvSpPr>
            <p:spPr bwMode="auto">
              <a:xfrm>
                <a:off x="3093" y="270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7" name="Oval 7169"/>
              <p:cNvSpPr>
                <a:spLocks noChangeArrowheads="1"/>
              </p:cNvSpPr>
              <p:nvPr/>
            </p:nvSpPr>
            <p:spPr bwMode="auto">
              <a:xfrm>
                <a:off x="3118" y="219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8" name="Oval 7170"/>
              <p:cNvSpPr>
                <a:spLocks noChangeArrowheads="1"/>
              </p:cNvSpPr>
              <p:nvPr/>
            </p:nvSpPr>
            <p:spPr bwMode="auto">
              <a:xfrm>
                <a:off x="3118" y="219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9" name="Oval 7171"/>
              <p:cNvSpPr>
                <a:spLocks noChangeArrowheads="1"/>
              </p:cNvSpPr>
              <p:nvPr/>
            </p:nvSpPr>
            <p:spPr bwMode="auto">
              <a:xfrm>
                <a:off x="4258" y="292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0" name="Oval 7172"/>
              <p:cNvSpPr>
                <a:spLocks noChangeArrowheads="1"/>
              </p:cNvSpPr>
              <p:nvPr/>
            </p:nvSpPr>
            <p:spPr bwMode="auto">
              <a:xfrm>
                <a:off x="4257" y="292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1" name="Oval 7173"/>
              <p:cNvSpPr>
                <a:spLocks noChangeArrowheads="1"/>
              </p:cNvSpPr>
              <p:nvPr/>
            </p:nvSpPr>
            <p:spPr bwMode="auto">
              <a:xfrm>
                <a:off x="3090" y="377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2" name="Oval 7174"/>
              <p:cNvSpPr>
                <a:spLocks noChangeArrowheads="1"/>
              </p:cNvSpPr>
              <p:nvPr/>
            </p:nvSpPr>
            <p:spPr bwMode="auto">
              <a:xfrm>
                <a:off x="3090" y="377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3" name="Oval 7175"/>
              <p:cNvSpPr>
                <a:spLocks noChangeArrowheads="1"/>
              </p:cNvSpPr>
              <p:nvPr/>
            </p:nvSpPr>
            <p:spPr bwMode="auto">
              <a:xfrm>
                <a:off x="3246" y="279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4" name="Oval 7176"/>
              <p:cNvSpPr>
                <a:spLocks noChangeArrowheads="1"/>
              </p:cNvSpPr>
              <p:nvPr/>
            </p:nvSpPr>
            <p:spPr bwMode="auto">
              <a:xfrm>
                <a:off x="3246" y="279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5" name="Oval 7177"/>
              <p:cNvSpPr>
                <a:spLocks noChangeArrowheads="1"/>
              </p:cNvSpPr>
              <p:nvPr/>
            </p:nvSpPr>
            <p:spPr bwMode="auto">
              <a:xfrm>
                <a:off x="4264" y="284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6" name="Oval 7178"/>
              <p:cNvSpPr>
                <a:spLocks noChangeArrowheads="1"/>
              </p:cNvSpPr>
              <p:nvPr/>
            </p:nvSpPr>
            <p:spPr bwMode="auto">
              <a:xfrm>
                <a:off x="4263" y="284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7" name="Oval 7179"/>
              <p:cNvSpPr>
                <a:spLocks noChangeArrowheads="1"/>
              </p:cNvSpPr>
              <p:nvPr/>
            </p:nvSpPr>
            <p:spPr bwMode="auto">
              <a:xfrm>
                <a:off x="4012" y="329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8" name="Oval 7180"/>
              <p:cNvSpPr>
                <a:spLocks noChangeArrowheads="1"/>
              </p:cNvSpPr>
              <p:nvPr/>
            </p:nvSpPr>
            <p:spPr bwMode="auto">
              <a:xfrm>
                <a:off x="4012" y="329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9" name="Oval 7181"/>
              <p:cNvSpPr>
                <a:spLocks noChangeArrowheads="1"/>
              </p:cNvSpPr>
              <p:nvPr/>
            </p:nvSpPr>
            <p:spPr bwMode="auto">
              <a:xfrm>
                <a:off x="2925" y="216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0" name="Oval 7182"/>
              <p:cNvSpPr>
                <a:spLocks noChangeArrowheads="1"/>
              </p:cNvSpPr>
              <p:nvPr/>
            </p:nvSpPr>
            <p:spPr bwMode="auto">
              <a:xfrm>
                <a:off x="2925" y="216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1" name="Oval 7183"/>
              <p:cNvSpPr>
                <a:spLocks noChangeArrowheads="1"/>
              </p:cNvSpPr>
              <p:nvPr/>
            </p:nvSpPr>
            <p:spPr bwMode="auto">
              <a:xfrm>
                <a:off x="3393" y="306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2" name="Oval 7184"/>
              <p:cNvSpPr>
                <a:spLocks noChangeArrowheads="1"/>
              </p:cNvSpPr>
              <p:nvPr/>
            </p:nvSpPr>
            <p:spPr bwMode="auto">
              <a:xfrm>
                <a:off x="3393" y="306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3" name="Oval 7185"/>
              <p:cNvSpPr>
                <a:spLocks noChangeArrowheads="1"/>
              </p:cNvSpPr>
              <p:nvPr/>
            </p:nvSpPr>
            <p:spPr bwMode="auto">
              <a:xfrm>
                <a:off x="3917" y="337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4" name="Oval 7186"/>
              <p:cNvSpPr>
                <a:spLocks noChangeArrowheads="1"/>
              </p:cNvSpPr>
              <p:nvPr/>
            </p:nvSpPr>
            <p:spPr bwMode="auto">
              <a:xfrm>
                <a:off x="3917" y="337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5" name="Oval 7187"/>
              <p:cNvSpPr>
                <a:spLocks noChangeArrowheads="1"/>
              </p:cNvSpPr>
              <p:nvPr/>
            </p:nvSpPr>
            <p:spPr bwMode="auto">
              <a:xfrm>
                <a:off x="4431" y="287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6" name="Oval 7188"/>
              <p:cNvSpPr>
                <a:spLocks noChangeArrowheads="1"/>
              </p:cNvSpPr>
              <p:nvPr/>
            </p:nvSpPr>
            <p:spPr bwMode="auto">
              <a:xfrm>
                <a:off x="4431" y="287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7" name="Oval 7189"/>
              <p:cNvSpPr>
                <a:spLocks noChangeArrowheads="1"/>
              </p:cNvSpPr>
              <p:nvPr/>
            </p:nvSpPr>
            <p:spPr bwMode="auto">
              <a:xfrm>
                <a:off x="3882" y="329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8" name="Oval 7190"/>
              <p:cNvSpPr>
                <a:spLocks noChangeArrowheads="1"/>
              </p:cNvSpPr>
              <p:nvPr/>
            </p:nvSpPr>
            <p:spPr bwMode="auto">
              <a:xfrm>
                <a:off x="3882" y="329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9" name="Oval 7191"/>
              <p:cNvSpPr>
                <a:spLocks noChangeArrowheads="1"/>
              </p:cNvSpPr>
              <p:nvPr/>
            </p:nvSpPr>
            <p:spPr bwMode="auto">
              <a:xfrm>
                <a:off x="3792" y="326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0" name="Oval 7192"/>
              <p:cNvSpPr>
                <a:spLocks noChangeArrowheads="1"/>
              </p:cNvSpPr>
              <p:nvPr/>
            </p:nvSpPr>
            <p:spPr bwMode="auto">
              <a:xfrm>
                <a:off x="3792" y="326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1" name="Oval 7193"/>
              <p:cNvSpPr>
                <a:spLocks noChangeArrowheads="1"/>
              </p:cNvSpPr>
              <p:nvPr/>
            </p:nvSpPr>
            <p:spPr bwMode="auto">
              <a:xfrm>
                <a:off x="3371" y="323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2" name="Oval 7194"/>
              <p:cNvSpPr>
                <a:spLocks noChangeArrowheads="1"/>
              </p:cNvSpPr>
              <p:nvPr/>
            </p:nvSpPr>
            <p:spPr bwMode="auto">
              <a:xfrm>
                <a:off x="3371" y="323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3" name="Oval 7195"/>
              <p:cNvSpPr>
                <a:spLocks noChangeArrowheads="1"/>
              </p:cNvSpPr>
              <p:nvPr/>
            </p:nvSpPr>
            <p:spPr bwMode="auto">
              <a:xfrm>
                <a:off x="3109" y="351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4" name="Oval 7196"/>
              <p:cNvSpPr>
                <a:spLocks noChangeArrowheads="1"/>
              </p:cNvSpPr>
              <p:nvPr/>
            </p:nvSpPr>
            <p:spPr bwMode="auto">
              <a:xfrm>
                <a:off x="3109" y="351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5" name="Oval 7197"/>
              <p:cNvSpPr>
                <a:spLocks noChangeArrowheads="1"/>
              </p:cNvSpPr>
              <p:nvPr/>
            </p:nvSpPr>
            <p:spPr bwMode="auto">
              <a:xfrm>
                <a:off x="3126" y="270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6" name="Oval 7198"/>
              <p:cNvSpPr>
                <a:spLocks noChangeArrowheads="1"/>
              </p:cNvSpPr>
              <p:nvPr/>
            </p:nvSpPr>
            <p:spPr bwMode="auto">
              <a:xfrm>
                <a:off x="3126" y="270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7" name="Oval 7199"/>
              <p:cNvSpPr>
                <a:spLocks noChangeArrowheads="1"/>
              </p:cNvSpPr>
              <p:nvPr/>
            </p:nvSpPr>
            <p:spPr bwMode="auto">
              <a:xfrm>
                <a:off x="4041" y="294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8" name="Oval 7200"/>
              <p:cNvSpPr>
                <a:spLocks noChangeArrowheads="1"/>
              </p:cNvSpPr>
              <p:nvPr/>
            </p:nvSpPr>
            <p:spPr bwMode="auto">
              <a:xfrm>
                <a:off x="4041" y="294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9" name="Oval 7201"/>
              <p:cNvSpPr>
                <a:spLocks noChangeArrowheads="1"/>
              </p:cNvSpPr>
              <p:nvPr/>
            </p:nvSpPr>
            <p:spPr bwMode="auto">
              <a:xfrm>
                <a:off x="3222" y="260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0" name="Oval 7202"/>
              <p:cNvSpPr>
                <a:spLocks noChangeArrowheads="1"/>
              </p:cNvSpPr>
              <p:nvPr/>
            </p:nvSpPr>
            <p:spPr bwMode="auto">
              <a:xfrm>
                <a:off x="3222" y="260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1" name="Oval 7203"/>
              <p:cNvSpPr>
                <a:spLocks noChangeArrowheads="1"/>
              </p:cNvSpPr>
              <p:nvPr/>
            </p:nvSpPr>
            <p:spPr bwMode="auto">
              <a:xfrm>
                <a:off x="4031" y="30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2" name="Oval 7204"/>
              <p:cNvSpPr>
                <a:spLocks noChangeArrowheads="1"/>
              </p:cNvSpPr>
              <p:nvPr/>
            </p:nvSpPr>
            <p:spPr bwMode="auto">
              <a:xfrm>
                <a:off x="4031" y="30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3" name="Oval 7205"/>
              <p:cNvSpPr>
                <a:spLocks noChangeArrowheads="1"/>
              </p:cNvSpPr>
              <p:nvPr/>
            </p:nvSpPr>
            <p:spPr bwMode="auto">
              <a:xfrm>
                <a:off x="4029" y="324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4" name="Oval 7206"/>
              <p:cNvSpPr>
                <a:spLocks noChangeArrowheads="1"/>
              </p:cNvSpPr>
              <p:nvPr/>
            </p:nvSpPr>
            <p:spPr bwMode="auto">
              <a:xfrm>
                <a:off x="4029" y="324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5" name="Oval 7207"/>
              <p:cNvSpPr>
                <a:spLocks noChangeArrowheads="1"/>
              </p:cNvSpPr>
              <p:nvPr/>
            </p:nvSpPr>
            <p:spPr bwMode="auto">
              <a:xfrm>
                <a:off x="3967" y="249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6" name="Oval 7208"/>
              <p:cNvSpPr>
                <a:spLocks noChangeArrowheads="1"/>
              </p:cNvSpPr>
              <p:nvPr/>
            </p:nvSpPr>
            <p:spPr bwMode="auto">
              <a:xfrm>
                <a:off x="3967" y="249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7" name="Oval 7209"/>
              <p:cNvSpPr>
                <a:spLocks noChangeArrowheads="1"/>
              </p:cNvSpPr>
              <p:nvPr/>
            </p:nvSpPr>
            <p:spPr bwMode="auto">
              <a:xfrm>
                <a:off x="3104" y="206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8" name="Oval 7210"/>
              <p:cNvSpPr>
                <a:spLocks noChangeArrowheads="1"/>
              </p:cNvSpPr>
              <p:nvPr/>
            </p:nvSpPr>
            <p:spPr bwMode="auto">
              <a:xfrm>
                <a:off x="3104" y="20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9" name="Oval 7211"/>
              <p:cNvSpPr>
                <a:spLocks noChangeArrowheads="1"/>
              </p:cNvSpPr>
              <p:nvPr/>
            </p:nvSpPr>
            <p:spPr bwMode="auto">
              <a:xfrm>
                <a:off x="4332" y="292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0" name="Oval 7212"/>
              <p:cNvSpPr>
                <a:spLocks noChangeArrowheads="1"/>
              </p:cNvSpPr>
              <p:nvPr/>
            </p:nvSpPr>
            <p:spPr bwMode="auto">
              <a:xfrm>
                <a:off x="4332" y="292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1" name="Oval 7213"/>
              <p:cNvSpPr>
                <a:spLocks noChangeArrowheads="1"/>
              </p:cNvSpPr>
              <p:nvPr/>
            </p:nvSpPr>
            <p:spPr bwMode="auto">
              <a:xfrm>
                <a:off x="2865" y="214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2" name="Oval 7214"/>
              <p:cNvSpPr>
                <a:spLocks noChangeArrowheads="1"/>
              </p:cNvSpPr>
              <p:nvPr/>
            </p:nvSpPr>
            <p:spPr bwMode="auto">
              <a:xfrm>
                <a:off x="2865" y="214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3" name="Oval 7215"/>
              <p:cNvSpPr>
                <a:spLocks noChangeArrowheads="1"/>
              </p:cNvSpPr>
              <p:nvPr/>
            </p:nvSpPr>
            <p:spPr bwMode="auto">
              <a:xfrm>
                <a:off x="3984" y="281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4" name="Oval 7216"/>
              <p:cNvSpPr>
                <a:spLocks noChangeArrowheads="1"/>
              </p:cNvSpPr>
              <p:nvPr/>
            </p:nvSpPr>
            <p:spPr bwMode="auto">
              <a:xfrm>
                <a:off x="3983" y="281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5" name="Oval 7217"/>
              <p:cNvSpPr>
                <a:spLocks noChangeArrowheads="1"/>
              </p:cNvSpPr>
              <p:nvPr/>
            </p:nvSpPr>
            <p:spPr bwMode="auto">
              <a:xfrm>
                <a:off x="3230" y="329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6" name="Oval 7218"/>
              <p:cNvSpPr>
                <a:spLocks noChangeArrowheads="1"/>
              </p:cNvSpPr>
              <p:nvPr/>
            </p:nvSpPr>
            <p:spPr bwMode="auto">
              <a:xfrm>
                <a:off x="3230" y="329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7" name="Oval 7219"/>
              <p:cNvSpPr>
                <a:spLocks noChangeArrowheads="1"/>
              </p:cNvSpPr>
              <p:nvPr/>
            </p:nvSpPr>
            <p:spPr bwMode="auto">
              <a:xfrm>
                <a:off x="2887" y="231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8" name="Oval 7220"/>
              <p:cNvSpPr>
                <a:spLocks noChangeArrowheads="1"/>
              </p:cNvSpPr>
              <p:nvPr/>
            </p:nvSpPr>
            <p:spPr bwMode="auto">
              <a:xfrm>
                <a:off x="2887" y="231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9" name="Oval 7221"/>
              <p:cNvSpPr>
                <a:spLocks noChangeArrowheads="1"/>
              </p:cNvSpPr>
              <p:nvPr/>
            </p:nvSpPr>
            <p:spPr bwMode="auto">
              <a:xfrm>
                <a:off x="3129" y="260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0" name="Oval 7222"/>
              <p:cNvSpPr>
                <a:spLocks noChangeArrowheads="1"/>
              </p:cNvSpPr>
              <p:nvPr/>
            </p:nvSpPr>
            <p:spPr bwMode="auto">
              <a:xfrm>
                <a:off x="3129" y="260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1" name="Oval 7223"/>
              <p:cNvSpPr>
                <a:spLocks noChangeArrowheads="1"/>
              </p:cNvSpPr>
              <p:nvPr/>
            </p:nvSpPr>
            <p:spPr bwMode="auto">
              <a:xfrm>
                <a:off x="3979" y="336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2" name="Oval 7224"/>
              <p:cNvSpPr>
                <a:spLocks noChangeArrowheads="1"/>
              </p:cNvSpPr>
              <p:nvPr/>
            </p:nvSpPr>
            <p:spPr bwMode="auto">
              <a:xfrm>
                <a:off x="3979" y="336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3" name="Oval 7225"/>
              <p:cNvSpPr>
                <a:spLocks noChangeArrowheads="1"/>
              </p:cNvSpPr>
              <p:nvPr/>
            </p:nvSpPr>
            <p:spPr bwMode="auto">
              <a:xfrm>
                <a:off x="3169" y="314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4" name="Oval 7226"/>
              <p:cNvSpPr>
                <a:spLocks noChangeArrowheads="1"/>
              </p:cNvSpPr>
              <p:nvPr/>
            </p:nvSpPr>
            <p:spPr bwMode="auto">
              <a:xfrm>
                <a:off x="3169" y="3143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5" name="Oval 7227"/>
              <p:cNvSpPr>
                <a:spLocks noChangeArrowheads="1"/>
              </p:cNvSpPr>
              <p:nvPr/>
            </p:nvSpPr>
            <p:spPr bwMode="auto">
              <a:xfrm>
                <a:off x="4147" y="259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6" name="Oval 7228"/>
              <p:cNvSpPr>
                <a:spLocks noChangeArrowheads="1"/>
              </p:cNvSpPr>
              <p:nvPr/>
            </p:nvSpPr>
            <p:spPr bwMode="auto">
              <a:xfrm>
                <a:off x="4147" y="259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7" name="Oval 7229"/>
              <p:cNvSpPr>
                <a:spLocks noChangeArrowheads="1"/>
              </p:cNvSpPr>
              <p:nvPr/>
            </p:nvSpPr>
            <p:spPr bwMode="auto">
              <a:xfrm>
                <a:off x="3094" y="276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8" name="Oval 7230"/>
              <p:cNvSpPr>
                <a:spLocks noChangeArrowheads="1"/>
              </p:cNvSpPr>
              <p:nvPr/>
            </p:nvSpPr>
            <p:spPr bwMode="auto">
              <a:xfrm>
                <a:off x="3094" y="276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9" name="Oval 7231"/>
              <p:cNvSpPr>
                <a:spLocks noChangeArrowheads="1"/>
              </p:cNvSpPr>
              <p:nvPr/>
            </p:nvSpPr>
            <p:spPr bwMode="auto">
              <a:xfrm>
                <a:off x="3919" y="344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0" name="Oval 7232"/>
              <p:cNvSpPr>
                <a:spLocks noChangeArrowheads="1"/>
              </p:cNvSpPr>
              <p:nvPr/>
            </p:nvSpPr>
            <p:spPr bwMode="auto">
              <a:xfrm>
                <a:off x="3919" y="344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1" name="Oval 7233"/>
              <p:cNvSpPr>
                <a:spLocks noChangeArrowheads="1"/>
              </p:cNvSpPr>
              <p:nvPr/>
            </p:nvSpPr>
            <p:spPr bwMode="auto">
              <a:xfrm>
                <a:off x="3920" y="249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2" name="Oval 7234"/>
              <p:cNvSpPr>
                <a:spLocks noChangeArrowheads="1"/>
              </p:cNvSpPr>
              <p:nvPr/>
            </p:nvSpPr>
            <p:spPr bwMode="auto">
              <a:xfrm>
                <a:off x="3920" y="249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3" name="Oval 7235"/>
              <p:cNvSpPr>
                <a:spLocks noChangeArrowheads="1"/>
              </p:cNvSpPr>
              <p:nvPr/>
            </p:nvSpPr>
            <p:spPr bwMode="auto">
              <a:xfrm>
                <a:off x="3319" y="277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4" name="Oval 7236"/>
              <p:cNvSpPr>
                <a:spLocks noChangeArrowheads="1"/>
              </p:cNvSpPr>
              <p:nvPr/>
            </p:nvSpPr>
            <p:spPr bwMode="auto">
              <a:xfrm>
                <a:off x="3318" y="277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5" name="Oval 7237"/>
              <p:cNvSpPr>
                <a:spLocks noChangeArrowheads="1"/>
              </p:cNvSpPr>
              <p:nvPr/>
            </p:nvSpPr>
            <p:spPr bwMode="auto">
              <a:xfrm>
                <a:off x="4037" y="327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6" name="Oval 7238"/>
              <p:cNvSpPr>
                <a:spLocks noChangeArrowheads="1"/>
              </p:cNvSpPr>
              <p:nvPr/>
            </p:nvSpPr>
            <p:spPr bwMode="auto">
              <a:xfrm>
                <a:off x="4037" y="327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7" name="Oval 7239"/>
              <p:cNvSpPr>
                <a:spLocks noChangeArrowheads="1"/>
              </p:cNvSpPr>
              <p:nvPr/>
            </p:nvSpPr>
            <p:spPr bwMode="auto">
              <a:xfrm>
                <a:off x="4281" y="282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35" name="Group 7441"/>
            <p:cNvGrpSpPr>
              <a:grpSpLocks/>
            </p:cNvGrpSpPr>
            <p:nvPr/>
          </p:nvGrpSpPr>
          <p:grpSpPr bwMode="auto">
            <a:xfrm>
              <a:off x="2825" y="2034"/>
              <a:ext cx="1656" cy="1783"/>
              <a:chOff x="2825" y="2034"/>
              <a:chExt cx="1656" cy="1783"/>
            </a:xfrm>
            <a:grpFill/>
          </p:grpSpPr>
          <p:sp>
            <p:nvSpPr>
              <p:cNvPr id="2498" name="Oval 7241"/>
              <p:cNvSpPr>
                <a:spLocks noChangeArrowheads="1"/>
              </p:cNvSpPr>
              <p:nvPr/>
            </p:nvSpPr>
            <p:spPr bwMode="auto">
              <a:xfrm>
                <a:off x="4281" y="282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9" name="Oval 7242"/>
              <p:cNvSpPr>
                <a:spLocks noChangeArrowheads="1"/>
              </p:cNvSpPr>
              <p:nvPr/>
            </p:nvSpPr>
            <p:spPr bwMode="auto">
              <a:xfrm>
                <a:off x="4024" y="328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0" name="Oval 7243"/>
              <p:cNvSpPr>
                <a:spLocks noChangeArrowheads="1"/>
              </p:cNvSpPr>
              <p:nvPr/>
            </p:nvSpPr>
            <p:spPr bwMode="auto">
              <a:xfrm>
                <a:off x="4024" y="328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1" name="Oval 7244"/>
              <p:cNvSpPr>
                <a:spLocks noChangeArrowheads="1"/>
              </p:cNvSpPr>
              <p:nvPr/>
            </p:nvSpPr>
            <p:spPr bwMode="auto">
              <a:xfrm>
                <a:off x="3304" y="321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2" name="Oval 7245"/>
              <p:cNvSpPr>
                <a:spLocks noChangeArrowheads="1"/>
              </p:cNvSpPr>
              <p:nvPr/>
            </p:nvSpPr>
            <p:spPr bwMode="auto">
              <a:xfrm>
                <a:off x="3304" y="321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3" name="Oval 7246"/>
              <p:cNvSpPr>
                <a:spLocks noChangeArrowheads="1"/>
              </p:cNvSpPr>
              <p:nvPr/>
            </p:nvSpPr>
            <p:spPr bwMode="auto">
              <a:xfrm>
                <a:off x="4429" y="286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4" name="Oval 7247"/>
              <p:cNvSpPr>
                <a:spLocks noChangeArrowheads="1"/>
              </p:cNvSpPr>
              <p:nvPr/>
            </p:nvSpPr>
            <p:spPr bwMode="auto">
              <a:xfrm>
                <a:off x="4429" y="286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5" name="Oval 7248"/>
              <p:cNvSpPr>
                <a:spLocks noChangeArrowheads="1"/>
              </p:cNvSpPr>
              <p:nvPr/>
            </p:nvSpPr>
            <p:spPr bwMode="auto">
              <a:xfrm>
                <a:off x="3972" y="241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6" name="Oval 7249"/>
              <p:cNvSpPr>
                <a:spLocks noChangeArrowheads="1"/>
              </p:cNvSpPr>
              <p:nvPr/>
            </p:nvSpPr>
            <p:spPr bwMode="auto">
              <a:xfrm>
                <a:off x="3972" y="241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7" name="Oval 7250"/>
              <p:cNvSpPr>
                <a:spLocks noChangeArrowheads="1"/>
              </p:cNvSpPr>
              <p:nvPr/>
            </p:nvSpPr>
            <p:spPr bwMode="auto">
              <a:xfrm>
                <a:off x="3089" y="218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8" name="Oval 7251"/>
              <p:cNvSpPr>
                <a:spLocks noChangeArrowheads="1"/>
              </p:cNvSpPr>
              <p:nvPr/>
            </p:nvSpPr>
            <p:spPr bwMode="auto">
              <a:xfrm>
                <a:off x="3089" y="218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9" name="Oval 7252"/>
              <p:cNvSpPr>
                <a:spLocks noChangeArrowheads="1"/>
              </p:cNvSpPr>
              <p:nvPr/>
            </p:nvSpPr>
            <p:spPr bwMode="auto">
              <a:xfrm>
                <a:off x="3429" y="303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0" name="Oval 7253"/>
              <p:cNvSpPr>
                <a:spLocks noChangeArrowheads="1"/>
              </p:cNvSpPr>
              <p:nvPr/>
            </p:nvSpPr>
            <p:spPr bwMode="auto">
              <a:xfrm>
                <a:off x="3429" y="303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1" name="Oval 7254"/>
              <p:cNvSpPr>
                <a:spLocks noChangeArrowheads="1"/>
              </p:cNvSpPr>
              <p:nvPr/>
            </p:nvSpPr>
            <p:spPr bwMode="auto">
              <a:xfrm>
                <a:off x="3842" y="316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2" name="Oval 7255"/>
              <p:cNvSpPr>
                <a:spLocks noChangeArrowheads="1"/>
              </p:cNvSpPr>
              <p:nvPr/>
            </p:nvSpPr>
            <p:spPr bwMode="auto">
              <a:xfrm>
                <a:off x="3842" y="316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3" name="Oval 7256"/>
              <p:cNvSpPr>
                <a:spLocks noChangeArrowheads="1"/>
              </p:cNvSpPr>
              <p:nvPr/>
            </p:nvSpPr>
            <p:spPr bwMode="auto">
              <a:xfrm>
                <a:off x="3262" y="370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4" name="Oval 7257"/>
              <p:cNvSpPr>
                <a:spLocks noChangeArrowheads="1"/>
              </p:cNvSpPr>
              <p:nvPr/>
            </p:nvSpPr>
            <p:spPr bwMode="auto">
              <a:xfrm>
                <a:off x="3262" y="370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5" name="Oval 7258"/>
              <p:cNvSpPr>
                <a:spLocks noChangeArrowheads="1"/>
              </p:cNvSpPr>
              <p:nvPr/>
            </p:nvSpPr>
            <p:spPr bwMode="auto">
              <a:xfrm>
                <a:off x="4008" y="340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6" name="Oval 7259"/>
              <p:cNvSpPr>
                <a:spLocks noChangeArrowheads="1"/>
              </p:cNvSpPr>
              <p:nvPr/>
            </p:nvSpPr>
            <p:spPr bwMode="auto">
              <a:xfrm>
                <a:off x="4008" y="340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7" name="Oval 7260"/>
              <p:cNvSpPr>
                <a:spLocks noChangeArrowheads="1"/>
              </p:cNvSpPr>
              <p:nvPr/>
            </p:nvSpPr>
            <p:spPr bwMode="auto">
              <a:xfrm>
                <a:off x="3025" y="263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8" name="Oval 7261"/>
              <p:cNvSpPr>
                <a:spLocks noChangeArrowheads="1"/>
              </p:cNvSpPr>
              <p:nvPr/>
            </p:nvSpPr>
            <p:spPr bwMode="auto">
              <a:xfrm>
                <a:off x="3025" y="263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9" name="Oval 7262"/>
              <p:cNvSpPr>
                <a:spLocks noChangeArrowheads="1"/>
              </p:cNvSpPr>
              <p:nvPr/>
            </p:nvSpPr>
            <p:spPr bwMode="auto">
              <a:xfrm>
                <a:off x="4294" y="2950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0" name="Oval 7263"/>
              <p:cNvSpPr>
                <a:spLocks noChangeArrowheads="1"/>
              </p:cNvSpPr>
              <p:nvPr/>
            </p:nvSpPr>
            <p:spPr bwMode="auto">
              <a:xfrm>
                <a:off x="4294" y="2950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1" name="Oval 7264"/>
              <p:cNvSpPr>
                <a:spLocks noChangeArrowheads="1"/>
              </p:cNvSpPr>
              <p:nvPr/>
            </p:nvSpPr>
            <p:spPr bwMode="auto">
              <a:xfrm>
                <a:off x="3966" y="342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2" name="Oval 7265"/>
              <p:cNvSpPr>
                <a:spLocks noChangeArrowheads="1"/>
              </p:cNvSpPr>
              <p:nvPr/>
            </p:nvSpPr>
            <p:spPr bwMode="auto">
              <a:xfrm>
                <a:off x="3966" y="342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3" name="Oval 7266"/>
              <p:cNvSpPr>
                <a:spLocks noChangeArrowheads="1"/>
              </p:cNvSpPr>
              <p:nvPr/>
            </p:nvSpPr>
            <p:spPr bwMode="auto">
              <a:xfrm>
                <a:off x="3351" y="271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4" name="Oval 7267"/>
              <p:cNvSpPr>
                <a:spLocks noChangeArrowheads="1"/>
              </p:cNvSpPr>
              <p:nvPr/>
            </p:nvSpPr>
            <p:spPr bwMode="auto">
              <a:xfrm>
                <a:off x="3351" y="271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5" name="Oval 7268"/>
              <p:cNvSpPr>
                <a:spLocks noChangeArrowheads="1"/>
              </p:cNvSpPr>
              <p:nvPr/>
            </p:nvSpPr>
            <p:spPr bwMode="auto">
              <a:xfrm>
                <a:off x="4088" y="279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6" name="Oval 7269"/>
              <p:cNvSpPr>
                <a:spLocks noChangeArrowheads="1"/>
              </p:cNvSpPr>
              <p:nvPr/>
            </p:nvSpPr>
            <p:spPr bwMode="auto">
              <a:xfrm>
                <a:off x="4088" y="279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7" name="Oval 7270"/>
              <p:cNvSpPr>
                <a:spLocks noChangeArrowheads="1"/>
              </p:cNvSpPr>
              <p:nvPr/>
            </p:nvSpPr>
            <p:spPr bwMode="auto">
              <a:xfrm>
                <a:off x="3988" y="33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8" name="Oval 7271"/>
              <p:cNvSpPr>
                <a:spLocks noChangeArrowheads="1"/>
              </p:cNvSpPr>
              <p:nvPr/>
            </p:nvSpPr>
            <p:spPr bwMode="auto">
              <a:xfrm>
                <a:off x="3988" y="33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9" name="Oval 7272"/>
              <p:cNvSpPr>
                <a:spLocks noChangeArrowheads="1"/>
              </p:cNvSpPr>
              <p:nvPr/>
            </p:nvSpPr>
            <p:spPr bwMode="auto">
              <a:xfrm>
                <a:off x="3358" y="303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0" name="Oval 7273"/>
              <p:cNvSpPr>
                <a:spLocks noChangeArrowheads="1"/>
              </p:cNvSpPr>
              <p:nvPr/>
            </p:nvSpPr>
            <p:spPr bwMode="auto">
              <a:xfrm>
                <a:off x="3358" y="303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1" name="Oval 7274"/>
              <p:cNvSpPr>
                <a:spLocks noChangeArrowheads="1"/>
              </p:cNvSpPr>
              <p:nvPr/>
            </p:nvSpPr>
            <p:spPr bwMode="auto">
              <a:xfrm>
                <a:off x="4322" y="291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2" name="Oval 7275"/>
              <p:cNvSpPr>
                <a:spLocks noChangeArrowheads="1"/>
              </p:cNvSpPr>
              <p:nvPr/>
            </p:nvSpPr>
            <p:spPr bwMode="auto">
              <a:xfrm>
                <a:off x="4322" y="291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3" name="Oval 7276"/>
              <p:cNvSpPr>
                <a:spLocks noChangeArrowheads="1"/>
              </p:cNvSpPr>
              <p:nvPr/>
            </p:nvSpPr>
            <p:spPr bwMode="auto">
              <a:xfrm>
                <a:off x="3007" y="206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4" name="Oval 7277"/>
              <p:cNvSpPr>
                <a:spLocks noChangeArrowheads="1"/>
              </p:cNvSpPr>
              <p:nvPr/>
            </p:nvSpPr>
            <p:spPr bwMode="auto">
              <a:xfrm>
                <a:off x="3007" y="206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5" name="Oval 7278"/>
              <p:cNvSpPr>
                <a:spLocks noChangeArrowheads="1"/>
              </p:cNvSpPr>
              <p:nvPr/>
            </p:nvSpPr>
            <p:spPr bwMode="auto">
              <a:xfrm>
                <a:off x="3800" y="297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6" name="Oval 7279"/>
              <p:cNvSpPr>
                <a:spLocks noChangeArrowheads="1"/>
              </p:cNvSpPr>
              <p:nvPr/>
            </p:nvSpPr>
            <p:spPr bwMode="auto">
              <a:xfrm>
                <a:off x="3800" y="297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7" name="Oval 7280"/>
              <p:cNvSpPr>
                <a:spLocks noChangeArrowheads="1"/>
              </p:cNvSpPr>
              <p:nvPr/>
            </p:nvSpPr>
            <p:spPr bwMode="auto">
              <a:xfrm>
                <a:off x="3131" y="276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8" name="Oval 7281"/>
              <p:cNvSpPr>
                <a:spLocks noChangeArrowheads="1"/>
              </p:cNvSpPr>
              <p:nvPr/>
            </p:nvSpPr>
            <p:spPr bwMode="auto">
              <a:xfrm>
                <a:off x="3131" y="27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9" name="Oval 7282"/>
              <p:cNvSpPr>
                <a:spLocks noChangeArrowheads="1"/>
              </p:cNvSpPr>
              <p:nvPr/>
            </p:nvSpPr>
            <p:spPr bwMode="auto">
              <a:xfrm>
                <a:off x="2955" y="29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0" name="Oval 7283"/>
              <p:cNvSpPr>
                <a:spLocks noChangeArrowheads="1"/>
              </p:cNvSpPr>
              <p:nvPr/>
            </p:nvSpPr>
            <p:spPr bwMode="auto">
              <a:xfrm>
                <a:off x="2955" y="29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1" name="Oval 7284"/>
              <p:cNvSpPr>
                <a:spLocks noChangeArrowheads="1"/>
              </p:cNvSpPr>
              <p:nvPr/>
            </p:nvSpPr>
            <p:spPr bwMode="auto">
              <a:xfrm>
                <a:off x="3138" y="369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2" name="Oval 7285"/>
              <p:cNvSpPr>
                <a:spLocks noChangeArrowheads="1"/>
              </p:cNvSpPr>
              <p:nvPr/>
            </p:nvSpPr>
            <p:spPr bwMode="auto">
              <a:xfrm>
                <a:off x="3138" y="369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3" name="Oval 7286"/>
              <p:cNvSpPr>
                <a:spLocks noChangeArrowheads="1"/>
              </p:cNvSpPr>
              <p:nvPr/>
            </p:nvSpPr>
            <p:spPr bwMode="auto">
              <a:xfrm>
                <a:off x="3238" y="367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4" name="Oval 7287"/>
              <p:cNvSpPr>
                <a:spLocks noChangeArrowheads="1"/>
              </p:cNvSpPr>
              <p:nvPr/>
            </p:nvSpPr>
            <p:spPr bwMode="auto">
              <a:xfrm>
                <a:off x="3238" y="367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5" name="Oval 7288"/>
              <p:cNvSpPr>
                <a:spLocks noChangeArrowheads="1"/>
              </p:cNvSpPr>
              <p:nvPr/>
            </p:nvSpPr>
            <p:spPr bwMode="auto">
              <a:xfrm>
                <a:off x="4265" y="284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6" name="Oval 7289"/>
              <p:cNvSpPr>
                <a:spLocks noChangeArrowheads="1"/>
              </p:cNvSpPr>
              <p:nvPr/>
            </p:nvSpPr>
            <p:spPr bwMode="auto">
              <a:xfrm>
                <a:off x="4265" y="284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7" name="Oval 7290"/>
              <p:cNvSpPr>
                <a:spLocks noChangeArrowheads="1"/>
              </p:cNvSpPr>
              <p:nvPr/>
            </p:nvSpPr>
            <p:spPr bwMode="auto">
              <a:xfrm>
                <a:off x="3935" y="244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8" name="Oval 7291"/>
              <p:cNvSpPr>
                <a:spLocks noChangeArrowheads="1"/>
              </p:cNvSpPr>
              <p:nvPr/>
            </p:nvSpPr>
            <p:spPr bwMode="auto">
              <a:xfrm>
                <a:off x="3935" y="244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9" name="Oval 7292"/>
              <p:cNvSpPr>
                <a:spLocks noChangeArrowheads="1"/>
              </p:cNvSpPr>
              <p:nvPr/>
            </p:nvSpPr>
            <p:spPr bwMode="auto">
              <a:xfrm>
                <a:off x="4415" y="283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0" name="Oval 7293"/>
              <p:cNvSpPr>
                <a:spLocks noChangeArrowheads="1"/>
              </p:cNvSpPr>
              <p:nvPr/>
            </p:nvSpPr>
            <p:spPr bwMode="auto">
              <a:xfrm>
                <a:off x="4415" y="283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1" name="Oval 7294"/>
              <p:cNvSpPr>
                <a:spLocks noChangeArrowheads="1"/>
              </p:cNvSpPr>
              <p:nvPr/>
            </p:nvSpPr>
            <p:spPr bwMode="auto">
              <a:xfrm>
                <a:off x="3015" y="206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2" name="Oval 7295"/>
              <p:cNvSpPr>
                <a:spLocks noChangeArrowheads="1"/>
              </p:cNvSpPr>
              <p:nvPr/>
            </p:nvSpPr>
            <p:spPr bwMode="auto">
              <a:xfrm>
                <a:off x="3015" y="206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3" name="Oval 7296"/>
              <p:cNvSpPr>
                <a:spLocks noChangeArrowheads="1"/>
              </p:cNvSpPr>
              <p:nvPr/>
            </p:nvSpPr>
            <p:spPr bwMode="auto">
              <a:xfrm>
                <a:off x="4328" y="287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4" name="Oval 7297"/>
              <p:cNvSpPr>
                <a:spLocks noChangeArrowheads="1"/>
              </p:cNvSpPr>
              <p:nvPr/>
            </p:nvSpPr>
            <p:spPr bwMode="auto">
              <a:xfrm>
                <a:off x="4328" y="287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5" name="Oval 7298"/>
              <p:cNvSpPr>
                <a:spLocks noChangeArrowheads="1"/>
              </p:cNvSpPr>
              <p:nvPr/>
            </p:nvSpPr>
            <p:spPr bwMode="auto">
              <a:xfrm>
                <a:off x="4037" y="25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6" name="Oval 7299"/>
              <p:cNvSpPr>
                <a:spLocks noChangeArrowheads="1"/>
              </p:cNvSpPr>
              <p:nvPr/>
            </p:nvSpPr>
            <p:spPr bwMode="auto">
              <a:xfrm>
                <a:off x="4037" y="25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7" name="Oval 7300"/>
              <p:cNvSpPr>
                <a:spLocks noChangeArrowheads="1"/>
              </p:cNvSpPr>
              <p:nvPr/>
            </p:nvSpPr>
            <p:spPr bwMode="auto">
              <a:xfrm>
                <a:off x="3116" y="373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8" name="Oval 7301"/>
              <p:cNvSpPr>
                <a:spLocks noChangeArrowheads="1"/>
              </p:cNvSpPr>
              <p:nvPr/>
            </p:nvSpPr>
            <p:spPr bwMode="auto">
              <a:xfrm>
                <a:off x="3116" y="373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9" name="Oval 7302"/>
              <p:cNvSpPr>
                <a:spLocks noChangeArrowheads="1"/>
              </p:cNvSpPr>
              <p:nvPr/>
            </p:nvSpPr>
            <p:spPr bwMode="auto">
              <a:xfrm>
                <a:off x="3192" y="304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0" name="Oval 7303"/>
              <p:cNvSpPr>
                <a:spLocks noChangeArrowheads="1"/>
              </p:cNvSpPr>
              <p:nvPr/>
            </p:nvSpPr>
            <p:spPr bwMode="auto">
              <a:xfrm>
                <a:off x="3191" y="304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1" name="Oval 7304"/>
              <p:cNvSpPr>
                <a:spLocks noChangeArrowheads="1"/>
              </p:cNvSpPr>
              <p:nvPr/>
            </p:nvSpPr>
            <p:spPr bwMode="auto">
              <a:xfrm>
                <a:off x="2913" y="222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2" name="Oval 7305"/>
              <p:cNvSpPr>
                <a:spLocks noChangeArrowheads="1"/>
              </p:cNvSpPr>
              <p:nvPr/>
            </p:nvSpPr>
            <p:spPr bwMode="auto">
              <a:xfrm>
                <a:off x="2913" y="222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3" name="Oval 7306"/>
              <p:cNvSpPr>
                <a:spLocks noChangeArrowheads="1"/>
              </p:cNvSpPr>
              <p:nvPr/>
            </p:nvSpPr>
            <p:spPr bwMode="auto">
              <a:xfrm>
                <a:off x="3987" y="296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4" name="Oval 7307"/>
              <p:cNvSpPr>
                <a:spLocks noChangeArrowheads="1"/>
              </p:cNvSpPr>
              <p:nvPr/>
            </p:nvSpPr>
            <p:spPr bwMode="auto">
              <a:xfrm>
                <a:off x="3987" y="296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5" name="Oval 7308"/>
              <p:cNvSpPr>
                <a:spLocks noChangeArrowheads="1"/>
              </p:cNvSpPr>
              <p:nvPr/>
            </p:nvSpPr>
            <p:spPr bwMode="auto">
              <a:xfrm>
                <a:off x="4429" y="286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6" name="Oval 7309"/>
              <p:cNvSpPr>
                <a:spLocks noChangeArrowheads="1"/>
              </p:cNvSpPr>
              <p:nvPr/>
            </p:nvSpPr>
            <p:spPr bwMode="auto">
              <a:xfrm>
                <a:off x="4429" y="286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7" name="Oval 7310"/>
              <p:cNvSpPr>
                <a:spLocks noChangeArrowheads="1"/>
              </p:cNvSpPr>
              <p:nvPr/>
            </p:nvSpPr>
            <p:spPr bwMode="auto">
              <a:xfrm>
                <a:off x="3820" y="317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8" name="Oval 7311"/>
              <p:cNvSpPr>
                <a:spLocks noChangeArrowheads="1"/>
              </p:cNvSpPr>
              <p:nvPr/>
            </p:nvSpPr>
            <p:spPr bwMode="auto">
              <a:xfrm>
                <a:off x="3820" y="317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9" name="Oval 7312"/>
              <p:cNvSpPr>
                <a:spLocks noChangeArrowheads="1"/>
              </p:cNvSpPr>
              <p:nvPr/>
            </p:nvSpPr>
            <p:spPr bwMode="auto">
              <a:xfrm>
                <a:off x="3229" y="239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0" name="Oval 7313"/>
              <p:cNvSpPr>
                <a:spLocks noChangeArrowheads="1"/>
              </p:cNvSpPr>
              <p:nvPr/>
            </p:nvSpPr>
            <p:spPr bwMode="auto">
              <a:xfrm>
                <a:off x="3229" y="239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1" name="Oval 7314"/>
              <p:cNvSpPr>
                <a:spLocks noChangeArrowheads="1"/>
              </p:cNvSpPr>
              <p:nvPr/>
            </p:nvSpPr>
            <p:spPr bwMode="auto">
              <a:xfrm>
                <a:off x="3978" y="278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2" name="Oval 7315"/>
              <p:cNvSpPr>
                <a:spLocks noChangeArrowheads="1"/>
              </p:cNvSpPr>
              <p:nvPr/>
            </p:nvSpPr>
            <p:spPr bwMode="auto">
              <a:xfrm>
                <a:off x="3977" y="2781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3" name="Oval 7316"/>
              <p:cNvSpPr>
                <a:spLocks noChangeArrowheads="1"/>
              </p:cNvSpPr>
              <p:nvPr/>
            </p:nvSpPr>
            <p:spPr bwMode="auto">
              <a:xfrm>
                <a:off x="2990" y="20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4" name="Oval 7317"/>
              <p:cNvSpPr>
                <a:spLocks noChangeArrowheads="1"/>
              </p:cNvSpPr>
              <p:nvPr/>
            </p:nvSpPr>
            <p:spPr bwMode="auto">
              <a:xfrm>
                <a:off x="2990" y="20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5" name="Oval 7318"/>
              <p:cNvSpPr>
                <a:spLocks noChangeArrowheads="1"/>
              </p:cNvSpPr>
              <p:nvPr/>
            </p:nvSpPr>
            <p:spPr bwMode="auto">
              <a:xfrm>
                <a:off x="3156" y="285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6" name="Oval 7319"/>
              <p:cNvSpPr>
                <a:spLocks noChangeArrowheads="1"/>
              </p:cNvSpPr>
              <p:nvPr/>
            </p:nvSpPr>
            <p:spPr bwMode="auto">
              <a:xfrm>
                <a:off x="3156" y="285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7" name="Oval 7320"/>
              <p:cNvSpPr>
                <a:spLocks noChangeArrowheads="1"/>
              </p:cNvSpPr>
              <p:nvPr/>
            </p:nvSpPr>
            <p:spPr bwMode="auto">
              <a:xfrm>
                <a:off x="3826" y="326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8" name="Oval 7321"/>
              <p:cNvSpPr>
                <a:spLocks noChangeArrowheads="1"/>
              </p:cNvSpPr>
              <p:nvPr/>
            </p:nvSpPr>
            <p:spPr bwMode="auto">
              <a:xfrm>
                <a:off x="3826" y="32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9" name="Oval 7322"/>
              <p:cNvSpPr>
                <a:spLocks noChangeArrowheads="1"/>
              </p:cNvSpPr>
              <p:nvPr/>
            </p:nvSpPr>
            <p:spPr bwMode="auto">
              <a:xfrm>
                <a:off x="3696" y="296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0" name="Oval 7323"/>
              <p:cNvSpPr>
                <a:spLocks noChangeArrowheads="1"/>
              </p:cNvSpPr>
              <p:nvPr/>
            </p:nvSpPr>
            <p:spPr bwMode="auto">
              <a:xfrm>
                <a:off x="3696" y="296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1" name="Oval 7324"/>
              <p:cNvSpPr>
                <a:spLocks noChangeArrowheads="1"/>
              </p:cNvSpPr>
              <p:nvPr/>
            </p:nvSpPr>
            <p:spPr bwMode="auto">
              <a:xfrm>
                <a:off x="3950" y="332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2" name="Oval 7325"/>
              <p:cNvSpPr>
                <a:spLocks noChangeArrowheads="1"/>
              </p:cNvSpPr>
              <p:nvPr/>
            </p:nvSpPr>
            <p:spPr bwMode="auto">
              <a:xfrm>
                <a:off x="3950" y="332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3" name="Oval 7326"/>
              <p:cNvSpPr>
                <a:spLocks noChangeArrowheads="1"/>
              </p:cNvSpPr>
              <p:nvPr/>
            </p:nvSpPr>
            <p:spPr bwMode="auto">
              <a:xfrm>
                <a:off x="3982" y="31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4" name="Oval 7327"/>
              <p:cNvSpPr>
                <a:spLocks noChangeArrowheads="1"/>
              </p:cNvSpPr>
              <p:nvPr/>
            </p:nvSpPr>
            <p:spPr bwMode="auto">
              <a:xfrm>
                <a:off x="3981" y="310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5" name="Oval 7328"/>
              <p:cNvSpPr>
                <a:spLocks noChangeArrowheads="1"/>
              </p:cNvSpPr>
              <p:nvPr/>
            </p:nvSpPr>
            <p:spPr bwMode="auto">
              <a:xfrm>
                <a:off x="3179" y="284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6" name="Oval 7329"/>
              <p:cNvSpPr>
                <a:spLocks noChangeArrowheads="1"/>
              </p:cNvSpPr>
              <p:nvPr/>
            </p:nvSpPr>
            <p:spPr bwMode="auto">
              <a:xfrm>
                <a:off x="3179" y="284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7" name="Oval 7330"/>
              <p:cNvSpPr>
                <a:spLocks noChangeArrowheads="1"/>
              </p:cNvSpPr>
              <p:nvPr/>
            </p:nvSpPr>
            <p:spPr bwMode="auto">
              <a:xfrm>
                <a:off x="4421" y="284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8" name="Oval 7331"/>
              <p:cNvSpPr>
                <a:spLocks noChangeArrowheads="1"/>
              </p:cNvSpPr>
              <p:nvPr/>
            </p:nvSpPr>
            <p:spPr bwMode="auto">
              <a:xfrm>
                <a:off x="4421" y="284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9" name="Oval 7332"/>
              <p:cNvSpPr>
                <a:spLocks noChangeArrowheads="1"/>
              </p:cNvSpPr>
              <p:nvPr/>
            </p:nvSpPr>
            <p:spPr bwMode="auto">
              <a:xfrm>
                <a:off x="4285" y="283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0" name="Oval 7333"/>
              <p:cNvSpPr>
                <a:spLocks noChangeArrowheads="1"/>
              </p:cNvSpPr>
              <p:nvPr/>
            </p:nvSpPr>
            <p:spPr bwMode="auto">
              <a:xfrm>
                <a:off x="4285" y="283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1" name="Oval 7334"/>
              <p:cNvSpPr>
                <a:spLocks noChangeArrowheads="1"/>
              </p:cNvSpPr>
              <p:nvPr/>
            </p:nvSpPr>
            <p:spPr bwMode="auto">
              <a:xfrm>
                <a:off x="2825" y="260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2" name="Oval 7335"/>
              <p:cNvSpPr>
                <a:spLocks noChangeArrowheads="1"/>
              </p:cNvSpPr>
              <p:nvPr/>
            </p:nvSpPr>
            <p:spPr bwMode="auto">
              <a:xfrm>
                <a:off x="2825" y="260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3" name="Oval 7336"/>
              <p:cNvSpPr>
                <a:spLocks noChangeArrowheads="1"/>
              </p:cNvSpPr>
              <p:nvPr/>
            </p:nvSpPr>
            <p:spPr bwMode="auto">
              <a:xfrm>
                <a:off x="4106" y="258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4" name="Oval 7337"/>
              <p:cNvSpPr>
                <a:spLocks noChangeArrowheads="1"/>
              </p:cNvSpPr>
              <p:nvPr/>
            </p:nvSpPr>
            <p:spPr bwMode="auto">
              <a:xfrm>
                <a:off x="4106" y="258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5" name="Oval 7338"/>
              <p:cNvSpPr>
                <a:spLocks noChangeArrowheads="1"/>
              </p:cNvSpPr>
              <p:nvPr/>
            </p:nvSpPr>
            <p:spPr bwMode="auto">
              <a:xfrm>
                <a:off x="3932" y="345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6" name="Oval 7339"/>
              <p:cNvSpPr>
                <a:spLocks noChangeArrowheads="1"/>
              </p:cNvSpPr>
              <p:nvPr/>
            </p:nvSpPr>
            <p:spPr bwMode="auto">
              <a:xfrm>
                <a:off x="3932" y="345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7" name="Oval 7340"/>
              <p:cNvSpPr>
                <a:spLocks noChangeArrowheads="1"/>
              </p:cNvSpPr>
              <p:nvPr/>
            </p:nvSpPr>
            <p:spPr bwMode="auto">
              <a:xfrm>
                <a:off x="4300" y="288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8" name="Oval 7341"/>
              <p:cNvSpPr>
                <a:spLocks noChangeArrowheads="1"/>
              </p:cNvSpPr>
              <p:nvPr/>
            </p:nvSpPr>
            <p:spPr bwMode="auto">
              <a:xfrm>
                <a:off x="4300" y="288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9" name="Oval 7342"/>
              <p:cNvSpPr>
                <a:spLocks noChangeArrowheads="1"/>
              </p:cNvSpPr>
              <p:nvPr/>
            </p:nvSpPr>
            <p:spPr bwMode="auto">
              <a:xfrm>
                <a:off x="4018" y="303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0" name="Oval 7343"/>
              <p:cNvSpPr>
                <a:spLocks noChangeArrowheads="1"/>
              </p:cNvSpPr>
              <p:nvPr/>
            </p:nvSpPr>
            <p:spPr bwMode="auto">
              <a:xfrm>
                <a:off x="4018" y="303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1" name="Oval 7344"/>
              <p:cNvSpPr>
                <a:spLocks noChangeArrowheads="1"/>
              </p:cNvSpPr>
              <p:nvPr/>
            </p:nvSpPr>
            <p:spPr bwMode="auto">
              <a:xfrm>
                <a:off x="3882" y="333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2" name="Oval 7345"/>
              <p:cNvSpPr>
                <a:spLocks noChangeArrowheads="1"/>
              </p:cNvSpPr>
              <p:nvPr/>
            </p:nvSpPr>
            <p:spPr bwMode="auto">
              <a:xfrm>
                <a:off x="3882" y="333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3" name="Oval 7346"/>
              <p:cNvSpPr>
                <a:spLocks noChangeArrowheads="1"/>
              </p:cNvSpPr>
              <p:nvPr/>
            </p:nvSpPr>
            <p:spPr bwMode="auto">
              <a:xfrm>
                <a:off x="3176" y="366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4" name="Oval 7347"/>
              <p:cNvSpPr>
                <a:spLocks noChangeArrowheads="1"/>
              </p:cNvSpPr>
              <p:nvPr/>
            </p:nvSpPr>
            <p:spPr bwMode="auto">
              <a:xfrm>
                <a:off x="3176" y="366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5" name="Oval 7348"/>
              <p:cNvSpPr>
                <a:spLocks noChangeArrowheads="1"/>
              </p:cNvSpPr>
              <p:nvPr/>
            </p:nvSpPr>
            <p:spPr bwMode="auto">
              <a:xfrm>
                <a:off x="3658" y="302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6" name="Oval 7349"/>
              <p:cNvSpPr>
                <a:spLocks noChangeArrowheads="1"/>
              </p:cNvSpPr>
              <p:nvPr/>
            </p:nvSpPr>
            <p:spPr bwMode="auto">
              <a:xfrm>
                <a:off x="3658" y="302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7" name="Oval 7350"/>
              <p:cNvSpPr>
                <a:spLocks noChangeArrowheads="1"/>
              </p:cNvSpPr>
              <p:nvPr/>
            </p:nvSpPr>
            <p:spPr bwMode="auto">
              <a:xfrm>
                <a:off x="3958" y="344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8" name="Oval 7351"/>
              <p:cNvSpPr>
                <a:spLocks noChangeArrowheads="1"/>
              </p:cNvSpPr>
              <p:nvPr/>
            </p:nvSpPr>
            <p:spPr bwMode="auto">
              <a:xfrm>
                <a:off x="3958" y="344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9" name="Oval 7352"/>
              <p:cNvSpPr>
                <a:spLocks noChangeArrowheads="1"/>
              </p:cNvSpPr>
              <p:nvPr/>
            </p:nvSpPr>
            <p:spPr bwMode="auto">
              <a:xfrm>
                <a:off x="2958" y="249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0" name="Oval 7353"/>
              <p:cNvSpPr>
                <a:spLocks noChangeArrowheads="1"/>
              </p:cNvSpPr>
              <p:nvPr/>
            </p:nvSpPr>
            <p:spPr bwMode="auto">
              <a:xfrm>
                <a:off x="2958" y="249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1" name="Oval 7354"/>
              <p:cNvSpPr>
                <a:spLocks noChangeArrowheads="1"/>
              </p:cNvSpPr>
              <p:nvPr/>
            </p:nvSpPr>
            <p:spPr bwMode="auto">
              <a:xfrm>
                <a:off x="4009" y="333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2" name="Oval 7355"/>
              <p:cNvSpPr>
                <a:spLocks noChangeArrowheads="1"/>
              </p:cNvSpPr>
              <p:nvPr/>
            </p:nvSpPr>
            <p:spPr bwMode="auto">
              <a:xfrm>
                <a:off x="4009" y="333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3" name="Oval 7356"/>
              <p:cNvSpPr>
                <a:spLocks noChangeArrowheads="1"/>
              </p:cNvSpPr>
              <p:nvPr/>
            </p:nvSpPr>
            <p:spPr bwMode="auto">
              <a:xfrm>
                <a:off x="3210" y="373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4" name="Oval 7357"/>
              <p:cNvSpPr>
                <a:spLocks noChangeArrowheads="1"/>
              </p:cNvSpPr>
              <p:nvPr/>
            </p:nvSpPr>
            <p:spPr bwMode="auto">
              <a:xfrm>
                <a:off x="3210" y="373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5" name="Oval 7358"/>
              <p:cNvSpPr>
                <a:spLocks noChangeArrowheads="1"/>
              </p:cNvSpPr>
              <p:nvPr/>
            </p:nvSpPr>
            <p:spPr bwMode="auto">
              <a:xfrm>
                <a:off x="4215" y="264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6" name="Oval 7359"/>
              <p:cNvSpPr>
                <a:spLocks noChangeArrowheads="1"/>
              </p:cNvSpPr>
              <p:nvPr/>
            </p:nvSpPr>
            <p:spPr bwMode="auto">
              <a:xfrm>
                <a:off x="4215" y="264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7" name="Oval 7360"/>
              <p:cNvSpPr>
                <a:spLocks noChangeArrowheads="1"/>
              </p:cNvSpPr>
              <p:nvPr/>
            </p:nvSpPr>
            <p:spPr bwMode="auto">
              <a:xfrm>
                <a:off x="3376" y="343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8" name="Oval 7361"/>
              <p:cNvSpPr>
                <a:spLocks noChangeArrowheads="1"/>
              </p:cNvSpPr>
              <p:nvPr/>
            </p:nvSpPr>
            <p:spPr bwMode="auto">
              <a:xfrm>
                <a:off x="3376" y="343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9" name="Oval 7362"/>
              <p:cNvSpPr>
                <a:spLocks noChangeArrowheads="1"/>
              </p:cNvSpPr>
              <p:nvPr/>
            </p:nvSpPr>
            <p:spPr bwMode="auto">
              <a:xfrm>
                <a:off x="4311" y="287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0" name="Oval 7363"/>
              <p:cNvSpPr>
                <a:spLocks noChangeArrowheads="1"/>
              </p:cNvSpPr>
              <p:nvPr/>
            </p:nvSpPr>
            <p:spPr bwMode="auto">
              <a:xfrm>
                <a:off x="4311" y="287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1" name="Oval 7364"/>
              <p:cNvSpPr>
                <a:spLocks noChangeArrowheads="1"/>
              </p:cNvSpPr>
              <p:nvPr/>
            </p:nvSpPr>
            <p:spPr bwMode="auto">
              <a:xfrm>
                <a:off x="3567" y="305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2" name="Oval 7365"/>
              <p:cNvSpPr>
                <a:spLocks noChangeArrowheads="1"/>
              </p:cNvSpPr>
              <p:nvPr/>
            </p:nvSpPr>
            <p:spPr bwMode="auto">
              <a:xfrm>
                <a:off x="3567" y="305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3" name="Oval 7366"/>
              <p:cNvSpPr>
                <a:spLocks noChangeArrowheads="1"/>
              </p:cNvSpPr>
              <p:nvPr/>
            </p:nvSpPr>
            <p:spPr bwMode="auto">
              <a:xfrm>
                <a:off x="3657" y="298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4" name="Oval 7367"/>
              <p:cNvSpPr>
                <a:spLocks noChangeArrowheads="1"/>
              </p:cNvSpPr>
              <p:nvPr/>
            </p:nvSpPr>
            <p:spPr bwMode="auto">
              <a:xfrm>
                <a:off x="3657" y="298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5" name="Oval 7368"/>
              <p:cNvSpPr>
                <a:spLocks noChangeArrowheads="1"/>
              </p:cNvSpPr>
              <p:nvPr/>
            </p:nvSpPr>
            <p:spPr bwMode="auto">
              <a:xfrm>
                <a:off x="4282" y="286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6" name="Oval 7369"/>
              <p:cNvSpPr>
                <a:spLocks noChangeArrowheads="1"/>
              </p:cNvSpPr>
              <p:nvPr/>
            </p:nvSpPr>
            <p:spPr bwMode="auto">
              <a:xfrm>
                <a:off x="4282" y="286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7" name="Oval 7370"/>
              <p:cNvSpPr>
                <a:spLocks noChangeArrowheads="1"/>
              </p:cNvSpPr>
              <p:nvPr/>
            </p:nvSpPr>
            <p:spPr bwMode="auto">
              <a:xfrm>
                <a:off x="3994" y="319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8" name="Oval 7371"/>
              <p:cNvSpPr>
                <a:spLocks noChangeArrowheads="1"/>
              </p:cNvSpPr>
              <p:nvPr/>
            </p:nvSpPr>
            <p:spPr bwMode="auto">
              <a:xfrm>
                <a:off x="3994" y="319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9" name="Oval 7372"/>
              <p:cNvSpPr>
                <a:spLocks noChangeArrowheads="1"/>
              </p:cNvSpPr>
              <p:nvPr/>
            </p:nvSpPr>
            <p:spPr bwMode="auto">
              <a:xfrm>
                <a:off x="3992" y="334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0" name="Oval 7373"/>
              <p:cNvSpPr>
                <a:spLocks noChangeArrowheads="1"/>
              </p:cNvSpPr>
              <p:nvPr/>
            </p:nvSpPr>
            <p:spPr bwMode="auto">
              <a:xfrm>
                <a:off x="3992" y="334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1" name="Oval 7374"/>
              <p:cNvSpPr>
                <a:spLocks noChangeArrowheads="1"/>
              </p:cNvSpPr>
              <p:nvPr/>
            </p:nvSpPr>
            <p:spPr bwMode="auto">
              <a:xfrm>
                <a:off x="3727" y="306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2" name="Oval 7375"/>
              <p:cNvSpPr>
                <a:spLocks noChangeArrowheads="1"/>
              </p:cNvSpPr>
              <p:nvPr/>
            </p:nvSpPr>
            <p:spPr bwMode="auto">
              <a:xfrm>
                <a:off x="3727" y="306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3" name="Oval 7376"/>
              <p:cNvSpPr>
                <a:spLocks noChangeArrowheads="1"/>
              </p:cNvSpPr>
              <p:nvPr/>
            </p:nvSpPr>
            <p:spPr bwMode="auto">
              <a:xfrm>
                <a:off x="3116" y="313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4" name="Oval 7377"/>
              <p:cNvSpPr>
                <a:spLocks noChangeArrowheads="1"/>
              </p:cNvSpPr>
              <p:nvPr/>
            </p:nvSpPr>
            <p:spPr bwMode="auto">
              <a:xfrm>
                <a:off x="3116" y="313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5" name="Oval 7378"/>
              <p:cNvSpPr>
                <a:spLocks noChangeArrowheads="1"/>
              </p:cNvSpPr>
              <p:nvPr/>
            </p:nvSpPr>
            <p:spPr bwMode="auto">
              <a:xfrm>
                <a:off x="3610" y="298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6" name="Oval 7379"/>
              <p:cNvSpPr>
                <a:spLocks noChangeArrowheads="1"/>
              </p:cNvSpPr>
              <p:nvPr/>
            </p:nvSpPr>
            <p:spPr bwMode="auto">
              <a:xfrm>
                <a:off x="3610" y="298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7" name="Oval 7380"/>
              <p:cNvSpPr>
                <a:spLocks noChangeArrowheads="1"/>
              </p:cNvSpPr>
              <p:nvPr/>
            </p:nvSpPr>
            <p:spPr bwMode="auto">
              <a:xfrm>
                <a:off x="4327" y="283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8" name="Oval 7381"/>
              <p:cNvSpPr>
                <a:spLocks noChangeArrowheads="1"/>
              </p:cNvSpPr>
              <p:nvPr/>
            </p:nvSpPr>
            <p:spPr bwMode="auto">
              <a:xfrm>
                <a:off x="4327" y="283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9" name="Oval 7382"/>
              <p:cNvSpPr>
                <a:spLocks noChangeArrowheads="1"/>
              </p:cNvSpPr>
              <p:nvPr/>
            </p:nvSpPr>
            <p:spPr bwMode="auto">
              <a:xfrm>
                <a:off x="3888" y="307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0" name="Oval 7383"/>
              <p:cNvSpPr>
                <a:spLocks noChangeArrowheads="1"/>
              </p:cNvSpPr>
              <p:nvPr/>
            </p:nvSpPr>
            <p:spPr bwMode="auto">
              <a:xfrm>
                <a:off x="3888" y="307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1" name="Oval 7384"/>
              <p:cNvSpPr>
                <a:spLocks noChangeArrowheads="1"/>
              </p:cNvSpPr>
              <p:nvPr/>
            </p:nvSpPr>
            <p:spPr bwMode="auto">
              <a:xfrm>
                <a:off x="3932" y="24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2" name="Oval 7385"/>
              <p:cNvSpPr>
                <a:spLocks noChangeArrowheads="1"/>
              </p:cNvSpPr>
              <p:nvPr/>
            </p:nvSpPr>
            <p:spPr bwMode="auto">
              <a:xfrm>
                <a:off x="3932" y="24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3" name="Oval 7386"/>
              <p:cNvSpPr>
                <a:spLocks noChangeArrowheads="1"/>
              </p:cNvSpPr>
              <p:nvPr/>
            </p:nvSpPr>
            <p:spPr bwMode="auto">
              <a:xfrm>
                <a:off x="4057" y="251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4" name="Oval 7387"/>
              <p:cNvSpPr>
                <a:spLocks noChangeArrowheads="1"/>
              </p:cNvSpPr>
              <p:nvPr/>
            </p:nvSpPr>
            <p:spPr bwMode="auto">
              <a:xfrm>
                <a:off x="4057" y="251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5" name="Oval 7388"/>
              <p:cNvSpPr>
                <a:spLocks noChangeArrowheads="1"/>
              </p:cNvSpPr>
              <p:nvPr/>
            </p:nvSpPr>
            <p:spPr bwMode="auto">
              <a:xfrm>
                <a:off x="3297" y="278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6" name="Oval 7389"/>
              <p:cNvSpPr>
                <a:spLocks noChangeArrowheads="1"/>
              </p:cNvSpPr>
              <p:nvPr/>
            </p:nvSpPr>
            <p:spPr bwMode="auto">
              <a:xfrm>
                <a:off x="3297" y="278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7" name="Oval 7390"/>
              <p:cNvSpPr>
                <a:spLocks noChangeArrowheads="1"/>
              </p:cNvSpPr>
              <p:nvPr/>
            </p:nvSpPr>
            <p:spPr bwMode="auto">
              <a:xfrm>
                <a:off x="3009" y="208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8" name="Oval 7391"/>
              <p:cNvSpPr>
                <a:spLocks noChangeArrowheads="1"/>
              </p:cNvSpPr>
              <p:nvPr/>
            </p:nvSpPr>
            <p:spPr bwMode="auto">
              <a:xfrm>
                <a:off x="3009" y="208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9" name="Oval 7392"/>
              <p:cNvSpPr>
                <a:spLocks noChangeArrowheads="1"/>
              </p:cNvSpPr>
              <p:nvPr/>
            </p:nvSpPr>
            <p:spPr bwMode="auto">
              <a:xfrm>
                <a:off x="3972" y="286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0" name="Oval 7393"/>
              <p:cNvSpPr>
                <a:spLocks noChangeArrowheads="1"/>
              </p:cNvSpPr>
              <p:nvPr/>
            </p:nvSpPr>
            <p:spPr bwMode="auto">
              <a:xfrm>
                <a:off x="3972" y="286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1" name="Oval 7394"/>
              <p:cNvSpPr>
                <a:spLocks noChangeArrowheads="1"/>
              </p:cNvSpPr>
              <p:nvPr/>
            </p:nvSpPr>
            <p:spPr bwMode="auto">
              <a:xfrm>
                <a:off x="3100" y="313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2" name="Oval 7395"/>
              <p:cNvSpPr>
                <a:spLocks noChangeArrowheads="1"/>
              </p:cNvSpPr>
              <p:nvPr/>
            </p:nvSpPr>
            <p:spPr bwMode="auto">
              <a:xfrm>
                <a:off x="3100" y="313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3" name="Oval 7396"/>
              <p:cNvSpPr>
                <a:spLocks noChangeArrowheads="1"/>
              </p:cNvSpPr>
              <p:nvPr/>
            </p:nvSpPr>
            <p:spPr bwMode="auto">
              <a:xfrm>
                <a:off x="3056" y="203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4" name="Oval 7397"/>
              <p:cNvSpPr>
                <a:spLocks noChangeArrowheads="1"/>
              </p:cNvSpPr>
              <p:nvPr/>
            </p:nvSpPr>
            <p:spPr bwMode="auto">
              <a:xfrm>
                <a:off x="3056" y="203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5" name="Oval 7398"/>
              <p:cNvSpPr>
                <a:spLocks noChangeArrowheads="1"/>
              </p:cNvSpPr>
              <p:nvPr/>
            </p:nvSpPr>
            <p:spPr bwMode="auto">
              <a:xfrm>
                <a:off x="4165" y="263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6" name="Oval 7399"/>
              <p:cNvSpPr>
                <a:spLocks noChangeArrowheads="1"/>
              </p:cNvSpPr>
              <p:nvPr/>
            </p:nvSpPr>
            <p:spPr bwMode="auto">
              <a:xfrm>
                <a:off x="4165" y="263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7" name="Oval 7400"/>
              <p:cNvSpPr>
                <a:spLocks noChangeArrowheads="1"/>
              </p:cNvSpPr>
              <p:nvPr/>
            </p:nvSpPr>
            <p:spPr bwMode="auto">
              <a:xfrm>
                <a:off x="3052" y="21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8" name="Oval 7401"/>
              <p:cNvSpPr>
                <a:spLocks noChangeArrowheads="1"/>
              </p:cNvSpPr>
              <p:nvPr/>
            </p:nvSpPr>
            <p:spPr bwMode="auto">
              <a:xfrm>
                <a:off x="3052" y="21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9" name="Oval 7402"/>
              <p:cNvSpPr>
                <a:spLocks noChangeArrowheads="1"/>
              </p:cNvSpPr>
              <p:nvPr/>
            </p:nvSpPr>
            <p:spPr bwMode="auto">
              <a:xfrm>
                <a:off x="2994" y="311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0" name="Oval 7403"/>
              <p:cNvSpPr>
                <a:spLocks noChangeArrowheads="1"/>
              </p:cNvSpPr>
              <p:nvPr/>
            </p:nvSpPr>
            <p:spPr bwMode="auto">
              <a:xfrm>
                <a:off x="2994" y="311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1" name="Oval 7404"/>
              <p:cNvSpPr>
                <a:spLocks noChangeArrowheads="1"/>
              </p:cNvSpPr>
              <p:nvPr/>
            </p:nvSpPr>
            <p:spPr bwMode="auto">
              <a:xfrm>
                <a:off x="4013" y="332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2" name="Oval 7405"/>
              <p:cNvSpPr>
                <a:spLocks noChangeArrowheads="1"/>
              </p:cNvSpPr>
              <p:nvPr/>
            </p:nvSpPr>
            <p:spPr bwMode="auto">
              <a:xfrm>
                <a:off x="4013" y="332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3" name="Oval 7406"/>
              <p:cNvSpPr>
                <a:spLocks noChangeArrowheads="1"/>
              </p:cNvSpPr>
              <p:nvPr/>
            </p:nvSpPr>
            <p:spPr bwMode="auto">
              <a:xfrm>
                <a:off x="3352" y="356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4" name="Oval 7407"/>
              <p:cNvSpPr>
                <a:spLocks noChangeArrowheads="1"/>
              </p:cNvSpPr>
              <p:nvPr/>
            </p:nvSpPr>
            <p:spPr bwMode="auto">
              <a:xfrm>
                <a:off x="3352" y="356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5" name="Oval 7408"/>
              <p:cNvSpPr>
                <a:spLocks noChangeArrowheads="1"/>
              </p:cNvSpPr>
              <p:nvPr/>
            </p:nvSpPr>
            <p:spPr bwMode="auto">
              <a:xfrm>
                <a:off x="4135" y="259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6" name="Oval 7409"/>
              <p:cNvSpPr>
                <a:spLocks noChangeArrowheads="1"/>
              </p:cNvSpPr>
              <p:nvPr/>
            </p:nvSpPr>
            <p:spPr bwMode="auto">
              <a:xfrm>
                <a:off x="4135" y="259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7" name="Oval 7410"/>
              <p:cNvSpPr>
                <a:spLocks noChangeArrowheads="1"/>
              </p:cNvSpPr>
              <p:nvPr/>
            </p:nvSpPr>
            <p:spPr bwMode="auto">
              <a:xfrm>
                <a:off x="3162" y="217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8" name="Oval 7411"/>
              <p:cNvSpPr>
                <a:spLocks noChangeArrowheads="1"/>
              </p:cNvSpPr>
              <p:nvPr/>
            </p:nvSpPr>
            <p:spPr bwMode="auto">
              <a:xfrm>
                <a:off x="3162" y="217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9" name="Oval 7412"/>
              <p:cNvSpPr>
                <a:spLocks noChangeArrowheads="1"/>
              </p:cNvSpPr>
              <p:nvPr/>
            </p:nvSpPr>
            <p:spPr bwMode="auto">
              <a:xfrm>
                <a:off x="3182" y="262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0" name="Oval 7413"/>
              <p:cNvSpPr>
                <a:spLocks noChangeArrowheads="1"/>
              </p:cNvSpPr>
              <p:nvPr/>
            </p:nvSpPr>
            <p:spPr bwMode="auto">
              <a:xfrm>
                <a:off x="3182" y="262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1" name="Oval 7414"/>
              <p:cNvSpPr>
                <a:spLocks noChangeArrowheads="1"/>
              </p:cNvSpPr>
              <p:nvPr/>
            </p:nvSpPr>
            <p:spPr bwMode="auto">
              <a:xfrm>
                <a:off x="3362" y="316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2" name="Oval 7415"/>
              <p:cNvSpPr>
                <a:spLocks noChangeArrowheads="1"/>
              </p:cNvSpPr>
              <p:nvPr/>
            </p:nvSpPr>
            <p:spPr bwMode="auto">
              <a:xfrm>
                <a:off x="3362" y="316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3" name="Oval 7416"/>
              <p:cNvSpPr>
                <a:spLocks noChangeArrowheads="1"/>
              </p:cNvSpPr>
              <p:nvPr/>
            </p:nvSpPr>
            <p:spPr bwMode="auto">
              <a:xfrm>
                <a:off x="4268" y="280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4" name="Oval 7417"/>
              <p:cNvSpPr>
                <a:spLocks noChangeArrowheads="1"/>
              </p:cNvSpPr>
              <p:nvPr/>
            </p:nvSpPr>
            <p:spPr bwMode="auto">
              <a:xfrm>
                <a:off x="4268" y="280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5" name="Oval 7418"/>
              <p:cNvSpPr>
                <a:spLocks noChangeArrowheads="1"/>
              </p:cNvSpPr>
              <p:nvPr/>
            </p:nvSpPr>
            <p:spPr bwMode="auto">
              <a:xfrm>
                <a:off x="4410" y="283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6" name="Oval 7419"/>
              <p:cNvSpPr>
                <a:spLocks noChangeArrowheads="1"/>
              </p:cNvSpPr>
              <p:nvPr/>
            </p:nvSpPr>
            <p:spPr bwMode="auto">
              <a:xfrm>
                <a:off x="4410" y="283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7" name="Oval 7420"/>
              <p:cNvSpPr>
                <a:spLocks noChangeArrowheads="1"/>
              </p:cNvSpPr>
              <p:nvPr/>
            </p:nvSpPr>
            <p:spPr bwMode="auto">
              <a:xfrm>
                <a:off x="3177" y="376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8" name="Oval 7421"/>
              <p:cNvSpPr>
                <a:spLocks noChangeArrowheads="1"/>
              </p:cNvSpPr>
              <p:nvPr/>
            </p:nvSpPr>
            <p:spPr bwMode="auto">
              <a:xfrm>
                <a:off x="3177" y="376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9" name="Oval 7422"/>
              <p:cNvSpPr>
                <a:spLocks noChangeArrowheads="1"/>
              </p:cNvSpPr>
              <p:nvPr/>
            </p:nvSpPr>
            <p:spPr bwMode="auto">
              <a:xfrm>
                <a:off x="3363" y="30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0" name="Oval 7423"/>
              <p:cNvSpPr>
                <a:spLocks noChangeArrowheads="1"/>
              </p:cNvSpPr>
              <p:nvPr/>
            </p:nvSpPr>
            <p:spPr bwMode="auto">
              <a:xfrm>
                <a:off x="3363" y="30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1" name="Oval 7424"/>
              <p:cNvSpPr>
                <a:spLocks noChangeArrowheads="1"/>
              </p:cNvSpPr>
              <p:nvPr/>
            </p:nvSpPr>
            <p:spPr bwMode="auto">
              <a:xfrm>
                <a:off x="3011" y="339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2" name="Oval 7425"/>
              <p:cNvSpPr>
                <a:spLocks noChangeArrowheads="1"/>
              </p:cNvSpPr>
              <p:nvPr/>
            </p:nvSpPr>
            <p:spPr bwMode="auto">
              <a:xfrm>
                <a:off x="3011" y="339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3" name="Oval 7426"/>
              <p:cNvSpPr>
                <a:spLocks noChangeArrowheads="1"/>
              </p:cNvSpPr>
              <p:nvPr/>
            </p:nvSpPr>
            <p:spPr bwMode="auto">
              <a:xfrm>
                <a:off x="3727" y="304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4" name="Oval 7427"/>
              <p:cNvSpPr>
                <a:spLocks noChangeArrowheads="1"/>
              </p:cNvSpPr>
              <p:nvPr/>
            </p:nvSpPr>
            <p:spPr bwMode="auto">
              <a:xfrm>
                <a:off x="3727" y="304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5" name="Oval 7428"/>
              <p:cNvSpPr>
                <a:spLocks noChangeArrowheads="1"/>
              </p:cNvSpPr>
              <p:nvPr/>
            </p:nvSpPr>
            <p:spPr bwMode="auto">
              <a:xfrm>
                <a:off x="4297" y="282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6" name="Oval 7429"/>
              <p:cNvSpPr>
                <a:spLocks noChangeArrowheads="1"/>
              </p:cNvSpPr>
              <p:nvPr/>
            </p:nvSpPr>
            <p:spPr bwMode="auto">
              <a:xfrm>
                <a:off x="4297" y="282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7" name="Oval 7430"/>
              <p:cNvSpPr>
                <a:spLocks noChangeArrowheads="1"/>
              </p:cNvSpPr>
              <p:nvPr/>
            </p:nvSpPr>
            <p:spPr bwMode="auto">
              <a:xfrm>
                <a:off x="3957" y="339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8" name="Oval 7431"/>
              <p:cNvSpPr>
                <a:spLocks noChangeArrowheads="1"/>
              </p:cNvSpPr>
              <p:nvPr/>
            </p:nvSpPr>
            <p:spPr bwMode="auto">
              <a:xfrm>
                <a:off x="3957" y="339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9" name="Oval 7432"/>
              <p:cNvSpPr>
                <a:spLocks noChangeArrowheads="1"/>
              </p:cNvSpPr>
              <p:nvPr/>
            </p:nvSpPr>
            <p:spPr bwMode="auto">
              <a:xfrm>
                <a:off x="3740" y="285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0" name="Oval 7433"/>
              <p:cNvSpPr>
                <a:spLocks noChangeArrowheads="1"/>
              </p:cNvSpPr>
              <p:nvPr/>
            </p:nvSpPr>
            <p:spPr bwMode="auto">
              <a:xfrm>
                <a:off x="3740" y="285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1" name="Oval 7434"/>
              <p:cNvSpPr>
                <a:spLocks noChangeArrowheads="1"/>
              </p:cNvSpPr>
              <p:nvPr/>
            </p:nvSpPr>
            <p:spPr bwMode="auto">
              <a:xfrm>
                <a:off x="3226" y="268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2" name="Oval 7435"/>
              <p:cNvSpPr>
                <a:spLocks noChangeArrowheads="1"/>
              </p:cNvSpPr>
              <p:nvPr/>
            </p:nvSpPr>
            <p:spPr bwMode="auto">
              <a:xfrm>
                <a:off x="3226" y="268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3" name="Oval 7436"/>
              <p:cNvSpPr>
                <a:spLocks noChangeArrowheads="1"/>
              </p:cNvSpPr>
              <p:nvPr/>
            </p:nvSpPr>
            <p:spPr bwMode="auto">
              <a:xfrm>
                <a:off x="4242" y="286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4" name="Oval 7437"/>
              <p:cNvSpPr>
                <a:spLocks noChangeArrowheads="1"/>
              </p:cNvSpPr>
              <p:nvPr/>
            </p:nvSpPr>
            <p:spPr bwMode="auto">
              <a:xfrm>
                <a:off x="4242" y="28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5" name="Oval 7438"/>
              <p:cNvSpPr>
                <a:spLocks noChangeArrowheads="1"/>
              </p:cNvSpPr>
              <p:nvPr/>
            </p:nvSpPr>
            <p:spPr bwMode="auto">
              <a:xfrm>
                <a:off x="3187" y="373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6" name="Oval 7439"/>
              <p:cNvSpPr>
                <a:spLocks noChangeArrowheads="1"/>
              </p:cNvSpPr>
              <p:nvPr/>
            </p:nvSpPr>
            <p:spPr bwMode="auto">
              <a:xfrm>
                <a:off x="3187" y="373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7" name="Oval 7440"/>
              <p:cNvSpPr>
                <a:spLocks noChangeArrowheads="1"/>
              </p:cNvSpPr>
              <p:nvPr/>
            </p:nvSpPr>
            <p:spPr bwMode="auto">
              <a:xfrm>
                <a:off x="4340" y="284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36" name="Group 7642"/>
            <p:cNvGrpSpPr>
              <a:grpSpLocks/>
            </p:cNvGrpSpPr>
            <p:nvPr/>
          </p:nvGrpSpPr>
          <p:grpSpPr bwMode="auto">
            <a:xfrm>
              <a:off x="2892" y="2068"/>
              <a:ext cx="1607" cy="1780"/>
              <a:chOff x="2892" y="2068"/>
              <a:chExt cx="1607" cy="1780"/>
            </a:xfrm>
            <a:grpFill/>
          </p:grpSpPr>
          <p:sp>
            <p:nvSpPr>
              <p:cNvPr id="2298" name="Oval 7442"/>
              <p:cNvSpPr>
                <a:spLocks noChangeArrowheads="1"/>
              </p:cNvSpPr>
              <p:nvPr/>
            </p:nvSpPr>
            <p:spPr bwMode="auto">
              <a:xfrm>
                <a:off x="4340" y="284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9" name="Oval 7443"/>
              <p:cNvSpPr>
                <a:spLocks noChangeArrowheads="1"/>
              </p:cNvSpPr>
              <p:nvPr/>
            </p:nvSpPr>
            <p:spPr bwMode="auto">
              <a:xfrm>
                <a:off x="3203" y="264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0" name="Oval 7444"/>
              <p:cNvSpPr>
                <a:spLocks noChangeArrowheads="1"/>
              </p:cNvSpPr>
              <p:nvPr/>
            </p:nvSpPr>
            <p:spPr bwMode="auto">
              <a:xfrm>
                <a:off x="3203" y="264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1" name="Oval 7445"/>
              <p:cNvSpPr>
                <a:spLocks noChangeArrowheads="1"/>
              </p:cNvSpPr>
              <p:nvPr/>
            </p:nvSpPr>
            <p:spPr bwMode="auto">
              <a:xfrm>
                <a:off x="3111" y="379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2" name="Oval 7446"/>
              <p:cNvSpPr>
                <a:spLocks noChangeArrowheads="1"/>
              </p:cNvSpPr>
              <p:nvPr/>
            </p:nvSpPr>
            <p:spPr bwMode="auto">
              <a:xfrm>
                <a:off x="3111" y="379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3" name="Oval 7447"/>
              <p:cNvSpPr>
                <a:spLocks noChangeArrowheads="1"/>
              </p:cNvSpPr>
              <p:nvPr/>
            </p:nvSpPr>
            <p:spPr bwMode="auto">
              <a:xfrm>
                <a:off x="3924" y="338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4" name="Oval 7448"/>
              <p:cNvSpPr>
                <a:spLocks noChangeArrowheads="1"/>
              </p:cNvSpPr>
              <p:nvPr/>
            </p:nvSpPr>
            <p:spPr bwMode="auto">
              <a:xfrm>
                <a:off x="3924" y="338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5" name="Oval 7449"/>
              <p:cNvSpPr>
                <a:spLocks noChangeArrowheads="1"/>
              </p:cNvSpPr>
              <p:nvPr/>
            </p:nvSpPr>
            <p:spPr bwMode="auto">
              <a:xfrm>
                <a:off x="3180" y="295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6" name="Oval 7450"/>
              <p:cNvSpPr>
                <a:spLocks noChangeArrowheads="1"/>
              </p:cNvSpPr>
              <p:nvPr/>
            </p:nvSpPr>
            <p:spPr bwMode="auto">
              <a:xfrm>
                <a:off x="3179" y="295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7" name="Oval 7451"/>
              <p:cNvSpPr>
                <a:spLocks noChangeArrowheads="1"/>
              </p:cNvSpPr>
              <p:nvPr/>
            </p:nvSpPr>
            <p:spPr bwMode="auto">
              <a:xfrm>
                <a:off x="4219" y="296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8" name="Oval 7452"/>
              <p:cNvSpPr>
                <a:spLocks noChangeArrowheads="1"/>
              </p:cNvSpPr>
              <p:nvPr/>
            </p:nvSpPr>
            <p:spPr bwMode="auto">
              <a:xfrm>
                <a:off x="4219" y="296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9" name="Oval 7453"/>
              <p:cNvSpPr>
                <a:spLocks noChangeArrowheads="1"/>
              </p:cNvSpPr>
              <p:nvPr/>
            </p:nvSpPr>
            <p:spPr bwMode="auto">
              <a:xfrm>
                <a:off x="3021" y="206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0" name="Oval 7454"/>
              <p:cNvSpPr>
                <a:spLocks noChangeArrowheads="1"/>
              </p:cNvSpPr>
              <p:nvPr/>
            </p:nvSpPr>
            <p:spPr bwMode="auto">
              <a:xfrm>
                <a:off x="3021" y="206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1" name="Oval 7455"/>
              <p:cNvSpPr>
                <a:spLocks noChangeArrowheads="1"/>
              </p:cNvSpPr>
              <p:nvPr/>
            </p:nvSpPr>
            <p:spPr bwMode="auto">
              <a:xfrm>
                <a:off x="3195" y="263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2" name="Oval 7456"/>
              <p:cNvSpPr>
                <a:spLocks noChangeArrowheads="1"/>
              </p:cNvSpPr>
              <p:nvPr/>
            </p:nvSpPr>
            <p:spPr bwMode="auto">
              <a:xfrm>
                <a:off x="3195" y="26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3" name="Oval 7457"/>
              <p:cNvSpPr>
                <a:spLocks noChangeArrowheads="1"/>
              </p:cNvSpPr>
              <p:nvPr/>
            </p:nvSpPr>
            <p:spPr bwMode="auto">
              <a:xfrm>
                <a:off x="3984" y="28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4" name="Oval 7458"/>
              <p:cNvSpPr>
                <a:spLocks noChangeArrowheads="1"/>
              </p:cNvSpPr>
              <p:nvPr/>
            </p:nvSpPr>
            <p:spPr bwMode="auto">
              <a:xfrm>
                <a:off x="3983" y="285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5" name="Oval 7459"/>
              <p:cNvSpPr>
                <a:spLocks noChangeArrowheads="1"/>
              </p:cNvSpPr>
              <p:nvPr/>
            </p:nvSpPr>
            <p:spPr bwMode="auto">
              <a:xfrm>
                <a:off x="3965" y="245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6" name="Oval 7460"/>
              <p:cNvSpPr>
                <a:spLocks noChangeArrowheads="1"/>
              </p:cNvSpPr>
              <p:nvPr/>
            </p:nvSpPr>
            <p:spPr bwMode="auto">
              <a:xfrm>
                <a:off x="3965" y="245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7" name="Oval 7461"/>
              <p:cNvSpPr>
                <a:spLocks noChangeArrowheads="1"/>
              </p:cNvSpPr>
              <p:nvPr/>
            </p:nvSpPr>
            <p:spPr bwMode="auto">
              <a:xfrm>
                <a:off x="3961" y="275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8" name="Oval 7462"/>
              <p:cNvSpPr>
                <a:spLocks noChangeArrowheads="1"/>
              </p:cNvSpPr>
              <p:nvPr/>
            </p:nvSpPr>
            <p:spPr bwMode="auto">
              <a:xfrm>
                <a:off x="3961" y="275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9" name="Oval 7463"/>
              <p:cNvSpPr>
                <a:spLocks noChangeArrowheads="1"/>
              </p:cNvSpPr>
              <p:nvPr/>
            </p:nvSpPr>
            <p:spPr bwMode="auto">
              <a:xfrm>
                <a:off x="3996" y="292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0" name="Oval 7464"/>
              <p:cNvSpPr>
                <a:spLocks noChangeArrowheads="1"/>
              </p:cNvSpPr>
              <p:nvPr/>
            </p:nvSpPr>
            <p:spPr bwMode="auto">
              <a:xfrm>
                <a:off x="3996" y="292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1" name="Oval 7465"/>
              <p:cNvSpPr>
                <a:spLocks noChangeArrowheads="1"/>
              </p:cNvSpPr>
              <p:nvPr/>
            </p:nvSpPr>
            <p:spPr bwMode="auto">
              <a:xfrm>
                <a:off x="3381" y="29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2" name="Oval 7466"/>
              <p:cNvSpPr>
                <a:spLocks noChangeArrowheads="1"/>
              </p:cNvSpPr>
              <p:nvPr/>
            </p:nvSpPr>
            <p:spPr bwMode="auto">
              <a:xfrm>
                <a:off x="3381" y="29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3" name="Oval 7467"/>
              <p:cNvSpPr>
                <a:spLocks noChangeArrowheads="1"/>
              </p:cNvSpPr>
              <p:nvPr/>
            </p:nvSpPr>
            <p:spPr bwMode="auto">
              <a:xfrm>
                <a:off x="3995" y="309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4" name="Oval 7468"/>
              <p:cNvSpPr>
                <a:spLocks noChangeArrowheads="1"/>
              </p:cNvSpPr>
              <p:nvPr/>
            </p:nvSpPr>
            <p:spPr bwMode="auto">
              <a:xfrm>
                <a:off x="3995" y="309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5" name="Oval 7469"/>
              <p:cNvSpPr>
                <a:spLocks noChangeArrowheads="1"/>
              </p:cNvSpPr>
              <p:nvPr/>
            </p:nvSpPr>
            <p:spPr bwMode="auto">
              <a:xfrm>
                <a:off x="3959" y="287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6" name="Oval 7470"/>
              <p:cNvSpPr>
                <a:spLocks noChangeArrowheads="1"/>
              </p:cNvSpPr>
              <p:nvPr/>
            </p:nvSpPr>
            <p:spPr bwMode="auto">
              <a:xfrm>
                <a:off x="3959" y="287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7" name="Oval 7471"/>
              <p:cNvSpPr>
                <a:spLocks noChangeArrowheads="1"/>
              </p:cNvSpPr>
              <p:nvPr/>
            </p:nvSpPr>
            <p:spPr bwMode="auto">
              <a:xfrm>
                <a:off x="4066" y="301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8" name="Oval 7472"/>
              <p:cNvSpPr>
                <a:spLocks noChangeArrowheads="1"/>
              </p:cNvSpPr>
              <p:nvPr/>
            </p:nvSpPr>
            <p:spPr bwMode="auto">
              <a:xfrm>
                <a:off x="4066" y="301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9" name="Oval 7473"/>
              <p:cNvSpPr>
                <a:spLocks noChangeArrowheads="1"/>
              </p:cNvSpPr>
              <p:nvPr/>
            </p:nvSpPr>
            <p:spPr bwMode="auto">
              <a:xfrm>
                <a:off x="3212" y="352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0" name="Oval 7474"/>
              <p:cNvSpPr>
                <a:spLocks noChangeArrowheads="1"/>
              </p:cNvSpPr>
              <p:nvPr/>
            </p:nvSpPr>
            <p:spPr bwMode="auto">
              <a:xfrm>
                <a:off x="3212" y="352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1" name="Oval 7475"/>
              <p:cNvSpPr>
                <a:spLocks noChangeArrowheads="1"/>
              </p:cNvSpPr>
              <p:nvPr/>
            </p:nvSpPr>
            <p:spPr bwMode="auto">
              <a:xfrm>
                <a:off x="3992" y="303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2" name="Oval 7476"/>
              <p:cNvSpPr>
                <a:spLocks noChangeArrowheads="1"/>
              </p:cNvSpPr>
              <p:nvPr/>
            </p:nvSpPr>
            <p:spPr bwMode="auto">
              <a:xfrm>
                <a:off x="3992" y="303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3" name="Oval 7477"/>
              <p:cNvSpPr>
                <a:spLocks noChangeArrowheads="1"/>
              </p:cNvSpPr>
              <p:nvPr/>
            </p:nvSpPr>
            <p:spPr bwMode="auto">
              <a:xfrm>
                <a:off x="3134" y="268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4" name="Oval 7478"/>
              <p:cNvSpPr>
                <a:spLocks noChangeArrowheads="1"/>
              </p:cNvSpPr>
              <p:nvPr/>
            </p:nvSpPr>
            <p:spPr bwMode="auto">
              <a:xfrm>
                <a:off x="3134" y="268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5" name="Oval 7479"/>
              <p:cNvSpPr>
                <a:spLocks noChangeArrowheads="1"/>
              </p:cNvSpPr>
              <p:nvPr/>
            </p:nvSpPr>
            <p:spPr bwMode="auto">
              <a:xfrm>
                <a:off x="3985" y="263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6" name="Oval 7480"/>
              <p:cNvSpPr>
                <a:spLocks noChangeArrowheads="1"/>
              </p:cNvSpPr>
              <p:nvPr/>
            </p:nvSpPr>
            <p:spPr bwMode="auto">
              <a:xfrm>
                <a:off x="3985" y="263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7" name="Oval 7481"/>
              <p:cNvSpPr>
                <a:spLocks noChangeArrowheads="1"/>
              </p:cNvSpPr>
              <p:nvPr/>
            </p:nvSpPr>
            <p:spPr bwMode="auto">
              <a:xfrm>
                <a:off x="3230" y="339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8" name="Oval 7482"/>
              <p:cNvSpPr>
                <a:spLocks noChangeArrowheads="1"/>
              </p:cNvSpPr>
              <p:nvPr/>
            </p:nvSpPr>
            <p:spPr bwMode="auto">
              <a:xfrm>
                <a:off x="3230" y="339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9" name="Oval 7483"/>
              <p:cNvSpPr>
                <a:spLocks noChangeArrowheads="1"/>
              </p:cNvSpPr>
              <p:nvPr/>
            </p:nvSpPr>
            <p:spPr bwMode="auto">
              <a:xfrm>
                <a:off x="3823" y="312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0" name="Oval 7484"/>
              <p:cNvSpPr>
                <a:spLocks noChangeArrowheads="1"/>
              </p:cNvSpPr>
              <p:nvPr/>
            </p:nvSpPr>
            <p:spPr bwMode="auto">
              <a:xfrm>
                <a:off x="3823" y="312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1" name="Oval 7485"/>
              <p:cNvSpPr>
                <a:spLocks noChangeArrowheads="1"/>
              </p:cNvSpPr>
              <p:nvPr/>
            </p:nvSpPr>
            <p:spPr bwMode="auto">
              <a:xfrm>
                <a:off x="3225" y="333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2" name="Oval 7486"/>
              <p:cNvSpPr>
                <a:spLocks noChangeArrowheads="1"/>
              </p:cNvSpPr>
              <p:nvPr/>
            </p:nvSpPr>
            <p:spPr bwMode="auto">
              <a:xfrm>
                <a:off x="3225" y="333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3" name="Oval 7487"/>
              <p:cNvSpPr>
                <a:spLocks noChangeArrowheads="1"/>
              </p:cNvSpPr>
              <p:nvPr/>
            </p:nvSpPr>
            <p:spPr bwMode="auto">
              <a:xfrm>
                <a:off x="3952" y="242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4" name="Oval 7488"/>
              <p:cNvSpPr>
                <a:spLocks noChangeArrowheads="1"/>
              </p:cNvSpPr>
              <p:nvPr/>
            </p:nvSpPr>
            <p:spPr bwMode="auto">
              <a:xfrm>
                <a:off x="3952" y="242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5" name="Oval 7489"/>
              <p:cNvSpPr>
                <a:spLocks noChangeArrowheads="1"/>
              </p:cNvSpPr>
              <p:nvPr/>
            </p:nvSpPr>
            <p:spPr bwMode="auto">
              <a:xfrm>
                <a:off x="2977" y="303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6" name="Oval 7490"/>
              <p:cNvSpPr>
                <a:spLocks noChangeArrowheads="1"/>
              </p:cNvSpPr>
              <p:nvPr/>
            </p:nvSpPr>
            <p:spPr bwMode="auto">
              <a:xfrm>
                <a:off x="2977" y="303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7" name="Oval 7491"/>
              <p:cNvSpPr>
                <a:spLocks noChangeArrowheads="1"/>
              </p:cNvSpPr>
              <p:nvPr/>
            </p:nvSpPr>
            <p:spPr bwMode="auto">
              <a:xfrm>
                <a:off x="3950" y="240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8" name="Oval 7492"/>
              <p:cNvSpPr>
                <a:spLocks noChangeArrowheads="1"/>
              </p:cNvSpPr>
              <p:nvPr/>
            </p:nvSpPr>
            <p:spPr bwMode="auto">
              <a:xfrm>
                <a:off x="3950" y="240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9" name="Oval 7493"/>
              <p:cNvSpPr>
                <a:spLocks noChangeArrowheads="1"/>
              </p:cNvSpPr>
              <p:nvPr/>
            </p:nvSpPr>
            <p:spPr bwMode="auto">
              <a:xfrm>
                <a:off x="3939" y="239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0" name="Oval 7494"/>
              <p:cNvSpPr>
                <a:spLocks noChangeArrowheads="1"/>
              </p:cNvSpPr>
              <p:nvPr/>
            </p:nvSpPr>
            <p:spPr bwMode="auto">
              <a:xfrm>
                <a:off x="3939" y="239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1" name="Oval 7495"/>
              <p:cNvSpPr>
                <a:spLocks noChangeArrowheads="1"/>
              </p:cNvSpPr>
              <p:nvPr/>
            </p:nvSpPr>
            <p:spPr bwMode="auto">
              <a:xfrm>
                <a:off x="3122" y="258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2" name="Oval 7496"/>
              <p:cNvSpPr>
                <a:spLocks noChangeArrowheads="1"/>
              </p:cNvSpPr>
              <p:nvPr/>
            </p:nvSpPr>
            <p:spPr bwMode="auto">
              <a:xfrm>
                <a:off x="3122" y="258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3" name="Oval 7497"/>
              <p:cNvSpPr>
                <a:spLocks noChangeArrowheads="1"/>
              </p:cNvSpPr>
              <p:nvPr/>
            </p:nvSpPr>
            <p:spPr bwMode="auto">
              <a:xfrm>
                <a:off x="3984" y="293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4" name="Oval 7498"/>
              <p:cNvSpPr>
                <a:spLocks noChangeArrowheads="1"/>
              </p:cNvSpPr>
              <p:nvPr/>
            </p:nvSpPr>
            <p:spPr bwMode="auto">
              <a:xfrm>
                <a:off x="3984" y="29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5" name="Oval 7499"/>
              <p:cNvSpPr>
                <a:spLocks noChangeArrowheads="1"/>
              </p:cNvSpPr>
              <p:nvPr/>
            </p:nvSpPr>
            <p:spPr bwMode="auto">
              <a:xfrm>
                <a:off x="3986" y="264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6" name="Oval 7500"/>
              <p:cNvSpPr>
                <a:spLocks noChangeArrowheads="1"/>
              </p:cNvSpPr>
              <p:nvPr/>
            </p:nvSpPr>
            <p:spPr bwMode="auto">
              <a:xfrm>
                <a:off x="3985" y="264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7" name="Oval 7501"/>
              <p:cNvSpPr>
                <a:spLocks noChangeArrowheads="1"/>
              </p:cNvSpPr>
              <p:nvPr/>
            </p:nvSpPr>
            <p:spPr bwMode="auto">
              <a:xfrm>
                <a:off x="3413" y="299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8" name="Oval 7502"/>
              <p:cNvSpPr>
                <a:spLocks noChangeArrowheads="1"/>
              </p:cNvSpPr>
              <p:nvPr/>
            </p:nvSpPr>
            <p:spPr bwMode="auto">
              <a:xfrm>
                <a:off x="3413" y="2997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9" name="Oval 7503"/>
              <p:cNvSpPr>
                <a:spLocks noChangeArrowheads="1"/>
              </p:cNvSpPr>
              <p:nvPr/>
            </p:nvSpPr>
            <p:spPr bwMode="auto">
              <a:xfrm>
                <a:off x="3943" y="257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0" name="Oval 7504"/>
              <p:cNvSpPr>
                <a:spLocks noChangeArrowheads="1"/>
              </p:cNvSpPr>
              <p:nvPr/>
            </p:nvSpPr>
            <p:spPr bwMode="auto">
              <a:xfrm>
                <a:off x="3943" y="257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1" name="Oval 7505"/>
              <p:cNvSpPr>
                <a:spLocks noChangeArrowheads="1"/>
              </p:cNvSpPr>
              <p:nvPr/>
            </p:nvSpPr>
            <p:spPr bwMode="auto">
              <a:xfrm>
                <a:off x="4022" y="335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2" name="Oval 7506"/>
              <p:cNvSpPr>
                <a:spLocks noChangeArrowheads="1"/>
              </p:cNvSpPr>
              <p:nvPr/>
            </p:nvSpPr>
            <p:spPr bwMode="auto">
              <a:xfrm>
                <a:off x="4022" y="335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3" name="Oval 7507"/>
              <p:cNvSpPr>
                <a:spLocks noChangeArrowheads="1"/>
              </p:cNvSpPr>
              <p:nvPr/>
            </p:nvSpPr>
            <p:spPr bwMode="auto">
              <a:xfrm>
                <a:off x="4337" y="296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4" name="Oval 7508"/>
              <p:cNvSpPr>
                <a:spLocks noChangeArrowheads="1"/>
              </p:cNvSpPr>
              <p:nvPr/>
            </p:nvSpPr>
            <p:spPr bwMode="auto">
              <a:xfrm>
                <a:off x="4337" y="296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5" name="Oval 7509"/>
              <p:cNvSpPr>
                <a:spLocks noChangeArrowheads="1"/>
              </p:cNvSpPr>
              <p:nvPr/>
            </p:nvSpPr>
            <p:spPr bwMode="auto">
              <a:xfrm>
                <a:off x="3141" y="292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6" name="Oval 7510"/>
              <p:cNvSpPr>
                <a:spLocks noChangeArrowheads="1"/>
              </p:cNvSpPr>
              <p:nvPr/>
            </p:nvSpPr>
            <p:spPr bwMode="auto">
              <a:xfrm>
                <a:off x="3141" y="292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7" name="Oval 7511"/>
              <p:cNvSpPr>
                <a:spLocks noChangeArrowheads="1"/>
              </p:cNvSpPr>
              <p:nvPr/>
            </p:nvSpPr>
            <p:spPr bwMode="auto">
              <a:xfrm>
                <a:off x="3954" y="294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8" name="Oval 7512"/>
              <p:cNvSpPr>
                <a:spLocks noChangeArrowheads="1"/>
              </p:cNvSpPr>
              <p:nvPr/>
            </p:nvSpPr>
            <p:spPr bwMode="auto">
              <a:xfrm>
                <a:off x="3954" y="294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9" name="Oval 7513"/>
              <p:cNvSpPr>
                <a:spLocks noChangeArrowheads="1"/>
              </p:cNvSpPr>
              <p:nvPr/>
            </p:nvSpPr>
            <p:spPr bwMode="auto">
              <a:xfrm>
                <a:off x="3259" y="273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0" name="Oval 7514"/>
              <p:cNvSpPr>
                <a:spLocks noChangeArrowheads="1"/>
              </p:cNvSpPr>
              <p:nvPr/>
            </p:nvSpPr>
            <p:spPr bwMode="auto">
              <a:xfrm>
                <a:off x="3259" y="273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1" name="Oval 7515"/>
              <p:cNvSpPr>
                <a:spLocks noChangeArrowheads="1"/>
              </p:cNvSpPr>
              <p:nvPr/>
            </p:nvSpPr>
            <p:spPr bwMode="auto">
              <a:xfrm>
                <a:off x="4425" y="287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2" name="Oval 7516"/>
              <p:cNvSpPr>
                <a:spLocks noChangeArrowheads="1"/>
              </p:cNvSpPr>
              <p:nvPr/>
            </p:nvSpPr>
            <p:spPr bwMode="auto">
              <a:xfrm>
                <a:off x="4425" y="287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3" name="Oval 7517"/>
              <p:cNvSpPr>
                <a:spLocks noChangeArrowheads="1"/>
              </p:cNvSpPr>
              <p:nvPr/>
            </p:nvSpPr>
            <p:spPr bwMode="auto">
              <a:xfrm>
                <a:off x="2892" y="215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4" name="Oval 7518"/>
              <p:cNvSpPr>
                <a:spLocks noChangeArrowheads="1"/>
              </p:cNvSpPr>
              <p:nvPr/>
            </p:nvSpPr>
            <p:spPr bwMode="auto">
              <a:xfrm>
                <a:off x="2892" y="215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5" name="Oval 7519"/>
              <p:cNvSpPr>
                <a:spLocks noChangeArrowheads="1"/>
              </p:cNvSpPr>
              <p:nvPr/>
            </p:nvSpPr>
            <p:spPr bwMode="auto">
              <a:xfrm>
                <a:off x="4002" y="280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6" name="Oval 7520"/>
              <p:cNvSpPr>
                <a:spLocks noChangeArrowheads="1"/>
              </p:cNvSpPr>
              <p:nvPr/>
            </p:nvSpPr>
            <p:spPr bwMode="auto">
              <a:xfrm>
                <a:off x="4002" y="280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7" name="Oval 7521"/>
              <p:cNvSpPr>
                <a:spLocks noChangeArrowheads="1"/>
              </p:cNvSpPr>
              <p:nvPr/>
            </p:nvSpPr>
            <p:spPr bwMode="auto">
              <a:xfrm>
                <a:off x="3200" y="237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8" name="Oval 7522"/>
              <p:cNvSpPr>
                <a:spLocks noChangeArrowheads="1"/>
              </p:cNvSpPr>
              <p:nvPr/>
            </p:nvSpPr>
            <p:spPr bwMode="auto">
              <a:xfrm>
                <a:off x="3200" y="237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9" name="Oval 7523"/>
              <p:cNvSpPr>
                <a:spLocks noChangeArrowheads="1"/>
              </p:cNvSpPr>
              <p:nvPr/>
            </p:nvSpPr>
            <p:spPr bwMode="auto">
              <a:xfrm>
                <a:off x="3160" y="281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0" name="Oval 7524"/>
              <p:cNvSpPr>
                <a:spLocks noChangeArrowheads="1"/>
              </p:cNvSpPr>
              <p:nvPr/>
            </p:nvSpPr>
            <p:spPr bwMode="auto">
              <a:xfrm>
                <a:off x="3160" y="281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1" name="Oval 7525"/>
              <p:cNvSpPr>
                <a:spLocks noChangeArrowheads="1"/>
              </p:cNvSpPr>
              <p:nvPr/>
            </p:nvSpPr>
            <p:spPr bwMode="auto">
              <a:xfrm>
                <a:off x="2935" y="214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2" name="Oval 7526"/>
              <p:cNvSpPr>
                <a:spLocks noChangeArrowheads="1"/>
              </p:cNvSpPr>
              <p:nvPr/>
            </p:nvSpPr>
            <p:spPr bwMode="auto">
              <a:xfrm>
                <a:off x="2935" y="214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3" name="Oval 7527"/>
              <p:cNvSpPr>
                <a:spLocks noChangeArrowheads="1"/>
              </p:cNvSpPr>
              <p:nvPr/>
            </p:nvSpPr>
            <p:spPr bwMode="auto">
              <a:xfrm>
                <a:off x="3182" y="326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4" name="Oval 7528"/>
              <p:cNvSpPr>
                <a:spLocks noChangeArrowheads="1"/>
              </p:cNvSpPr>
              <p:nvPr/>
            </p:nvSpPr>
            <p:spPr bwMode="auto">
              <a:xfrm>
                <a:off x="3182" y="326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5" name="Oval 7529"/>
              <p:cNvSpPr>
                <a:spLocks noChangeArrowheads="1"/>
              </p:cNvSpPr>
              <p:nvPr/>
            </p:nvSpPr>
            <p:spPr bwMode="auto">
              <a:xfrm>
                <a:off x="2974" y="277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6" name="Oval 7530"/>
              <p:cNvSpPr>
                <a:spLocks noChangeArrowheads="1"/>
              </p:cNvSpPr>
              <p:nvPr/>
            </p:nvSpPr>
            <p:spPr bwMode="auto">
              <a:xfrm>
                <a:off x="2974" y="277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7" name="Oval 7531"/>
              <p:cNvSpPr>
                <a:spLocks noChangeArrowheads="1"/>
              </p:cNvSpPr>
              <p:nvPr/>
            </p:nvSpPr>
            <p:spPr bwMode="auto">
              <a:xfrm>
                <a:off x="3956" y="249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8" name="Oval 7532"/>
              <p:cNvSpPr>
                <a:spLocks noChangeArrowheads="1"/>
              </p:cNvSpPr>
              <p:nvPr/>
            </p:nvSpPr>
            <p:spPr bwMode="auto">
              <a:xfrm>
                <a:off x="3956" y="249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9" name="Oval 7533"/>
              <p:cNvSpPr>
                <a:spLocks noChangeArrowheads="1"/>
              </p:cNvSpPr>
              <p:nvPr/>
            </p:nvSpPr>
            <p:spPr bwMode="auto">
              <a:xfrm>
                <a:off x="3961" y="274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0" name="Oval 7534"/>
              <p:cNvSpPr>
                <a:spLocks noChangeArrowheads="1"/>
              </p:cNvSpPr>
              <p:nvPr/>
            </p:nvSpPr>
            <p:spPr bwMode="auto">
              <a:xfrm>
                <a:off x="3961" y="274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1" name="Oval 7535"/>
              <p:cNvSpPr>
                <a:spLocks noChangeArrowheads="1"/>
              </p:cNvSpPr>
              <p:nvPr/>
            </p:nvSpPr>
            <p:spPr bwMode="auto">
              <a:xfrm>
                <a:off x="4295" y="287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2" name="Oval 7536"/>
              <p:cNvSpPr>
                <a:spLocks noChangeArrowheads="1"/>
              </p:cNvSpPr>
              <p:nvPr/>
            </p:nvSpPr>
            <p:spPr bwMode="auto">
              <a:xfrm>
                <a:off x="4295" y="287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3" name="Oval 7537"/>
              <p:cNvSpPr>
                <a:spLocks noChangeArrowheads="1"/>
              </p:cNvSpPr>
              <p:nvPr/>
            </p:nvSpPr>
            <p:spPr bwMode="auto">
              <a:xfrm>
                <a:off x="4041" y="250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4" name="Oval 7538"/>
              <p:cNvSpPr>
                <a:spLocks noChangeArrowheads="1"/>
              </p:cNvSpPr>
              <p:nvPr/>
            </p:nvSpPr>
            <p:spPr bwMode="auto">
              <a:xfrm>
                <a:off x="4041" y="250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5" name="Oval 7539"/>
              <p:cNvSpPr>
                <a:spLocks noChangeArrowheads="1"/>
              </p:cNvSpPr>
              <p:nvPr/>
            </p:nvSpPr>
            <p:spPr bwMode="auto">
              <a:xfrm>
                <a:off x="4297" y="287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6" name="Oval 7540"/>
              <p:cNvSpPr>
                <a:spLocks noChangeArrowheads="1"/>
              </p:cNvSpPr>
              <p:nvPr/>
            </p:nvSpPr>
            <p:spPr bwMode="auto">
              <a:xfrm>
                <a:off x="4297" y="287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7" name="Oval 7541"/>
              <p:cNvSpPr>
                <a:spLocks noChangeArrowheads="1"/>
              </p:cNvSpPr>
              <p:nvPr/>
            </p:nvSpPr>
            <p:spPr bwMode="auto">
              <a:xfrm>
                <a:off x="4179" y="261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8" name="Oval 7542"/>
              <p:cNvSpPr>
                <a:spLocks noChangeArrowheads="1"/>
              </p:cNvSpPr>
              <p:nvPr/>
            </p:nvSpPr>
            <p:spPr bwMode="auto">
              <a:xfrm>
                <a:off x="4179" y="261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9" name="Oval 7543"/>
              <p:cNvSpPr>
                <a:spLocks noChangeArrowheads="1"/>
              </p:cNvSpPr>
              <p:nvPr/>
            </p:nvSpPr>
            <p:spPr bwMode="auto">
              <a:xfrm>
                <a:off x="3114" y="267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0" name="Oval 7544"/>
              <p:cNvSpPr>
                <a:spLocks noChangeArrowheads="1"/>
              </p:cNvSpPr>
              <p:nvPr/>
            </p:nvSpPr>
            <p:spPr bwMode="auto">
              <a:xfrm>
                <a:off x="3114" y="267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1" name="Oval 7545"/>
              <p:cNvSpPr>
                <a:spLocks noChangeArrowheads="1"/>
              </p:cNvSpPr>
              <p:nvPr/>
            </p:nvSpPr>
            <p:spPr bwMode="auto">
              <a:xfrm>
                <a:off x="3169" y="233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2" name="Oval 7546"/>
              <p:cNvSpPr>
                <a:spLocks noChangeArrowheads="1"/>
              </p:cNvSpPr>
              <p:nvPr/>
            </p:nvSpPr>
            <p:spPr bwMode="auto">
              <a:xfrm>
                <a:off x="3169" y="233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3" name="Oval 7547"/>
              <p:cNvSpPr>
                <a:spLocks noChangeArrowheads="1"/>
              </p:cNvSpPr>
              <p:nvPr/>
            </p:nvSpPr>
            <p:spPr bwMode="auto">
              <a:xfrm>
                <a:off x="3994" y="305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4" name="Oval 7548"/>
              <p:cNvSpPr>
                <a:spLocks noChangeArrowheads="1"/>
              </p:cNvSpPr>
              <p:nvPr/>
            </p:nvSpPr>
            <p:spPr bwMode="auto">
              <a:xfrm>
                <a:off x="3994" y="305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5" name="Oval 7549"/>
              <p:cNvSpPr>
                <a:spLocks noChangeArrowheads="1"/>
              </p:cNvSpPr>
              <p:nvPr/>
            </p:nvSpPr>
            <p:spPr bwMode="auto">
              <a:xfrm>
                <a:off x="3191" y="311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6" name="Oval 7550"/>
              <p:cNvSpPr>
                <a:spLocks noChangeArrowheads="1"/>
              </p:cNvSpPr>
              <p:nvPr/>
            </p:nvSpPr>
            <p:spPr bwMode="auto">
              <a:xfrm>
                <a:off x="3191" y="311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7" name="Oval 7551"/>
              <p:cNvSpPr>
                <a:spLocks noChangeArrowheads="1"/>
              </p:cNvSpPr>
              <p:nvPr/>
            </p:nvSpPr>
            <p:spPr bwMode="auto">
              <a:xfrm>
                <a:off x="3295" y="253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8" name="Oval 7552"/>
              <p:cNvSpPr>
                <a:spLocks noChangeArrowheads="1"/>
              </p:cNvSpPr>
              <p:nvPr/>
            </p:nvSpPr>
            <p:spPr bwMode="auto">
              <a:xfrm>
                <a:off x="3295" y="253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9" name="Oval 7553"/>
              <p:cNvSpPr>
                <a:spLocks noChangeArrowheads="1"/>
              </p:cNvSpPr>
              <p:nvPr/>
            </p:nvSpPr>
            <p:spPr bwMode="auto">
              <a:xfrm>
                <a:off x="3079" y="312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0" name="Oval 7554"/>
              <p:cNvSpPr>
                <a:spLocks noChangeArrowheads="1"/>
              </p:cNvSpPr>
              <p:nvPr/>
            </p:nvSpPr>
            <p:spPr bwMode="auto">
              <a:xfrm>
                <a:off x="3079" y="312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1" name="Oval 7555"/>
              <p:cNvSpPr>
                <a:spLocks noChangeArrowheads="1"/>
              </p:cNvSpPr>
              <p:nvPr/>
            </p:nvSpPr>
            <p:spPr bwMode="auto">
              <a:xfrm>
                <a:off x="3988" y="335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2" name="Oval 7556"/>
              <p:cNvSpPr>
                <a:spLocks noChangeArrowheads="1"/>
              </p:cNvSpPr>
              <p:nvPr/>
            </p:nvSpPr>
            <p:spPr bwMode="auto">
              <a:xfrm>
                <a:off x="3988" y="335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3" name="Oval 7557"/>
              <p:cNvSpPr>
                <a:spLocks noChangeArrowheads="1"/>
              </p:cNvSpPr>
              <p:nvPr/>
            </p:nvSpPr>
            <p:spPr bwMode="auto">
              <a:xfrm>
                <a:off x="3795" y="312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4" name="Oval 7558"/>
              <p:cNvSpPr>
                <a:spLocks noChangeArrowheads="1"/>
              </p:cNvSpPr>
              <p:nvPr/>
            </p:nvSpPr>
            <p:spPr bwMode="auto">
              <a:xfrm>
                <a:off x="3795" y="312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5" name="Oval 7559"/>
              <p:cNvSpPr>
                <a:spLocks noChangeArrowheads="1"/>
              </p:cNvSpPr>
              <p:nvPr/>
            </p:nvSpPr>
            <p:spPr bwMode="auto">
              <a:xfrm>
                <a:off x="4341" y="294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6" name="Oval 7560"/>
              <p:cNvSpPr>
                <a:spLocks noChangeArrowheads="1"/>
              </p:cNvSpPr>
              <p:nvPr/>
            </p:nvSpPr>
            <p:spPr bwMode="auto">
              <a:xfrm>
                <a:off x="4341" y="294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7" name="Oval 7561"/>
              <p:cNvSpPr>
                <a:spLocks noChangeArrowheads="1"/>
              </p:cNvSpPr>
              <p:nvPr/>
            </p:nvSpPr>
            <p:spPr bwMode="auto">
              <a:xfrm>
                <a:off x="4354" y="294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8" name="Oval 7562"/>
              <p:cNvSpPr>
                <a:spLocks noChangeArrowheads="1"/>
              </p:cNvSpPr>
              <p:nvPr/>
            </p:nvSpPr>
            <p:spPr bwMode="auto">
              <a:xfrm>
                <a:off x="4354" y="294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9" name="Oval 7563"/>
              <p:cNvSpPr>
                <a:spLocks noChangeArrowheads="1"/>
              </p:cNvSpPr>
              <p:nvPr/>
            </p:nvSpPr>
            <p:spPr bwMode="auto">
              <a:xfrm>
                <a:off x="3556" y="308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0" name="Oval 7564"/>
              <p:cNvSpPr>
                <a:spLocks noChangeArrowheads="1"/>
              </p:cNvSpPr>
              <p:nvPr/>
            </p:nvSpPr>
            <p:spPr bwMode="auto">
              <a:xfrm>
                <a:off x="3556" y="308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1" name="Oval 7565"/>
              <p:cNvSpPr>
                <a:spLocks noChangeArrowheads="1"/>
              </p:cNvSpPr>
              <p:nvPr/>
            </p:nvSpPr>
            <p:spPr bwMode="auto">
              <a:xfrm>
                <a:off x="4269" y="283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2" name="Oval 7566"/>
              <p:cNvSpPr>
                <a:spLocks noChangeArrowheads="1"/>
              </p:cNvSpPr>
              <p:nvPr/>
            </p:nvSpPr>
            <p:spPr bwMode="auto">
              <a:xfrm>
                <a:off x="4269" y="28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3" name="Oval 7567"/>
              <p:cNvSpPr>
                <a:spLocks noChangeArrowheads="1"/>
              </p:cNvSpPr>
              <p:nvPr/>
            </p:nvSpPr>
            <p:spPr bwMode="auto">
              <a:xfrm>
                <a:off x="4286" y="2900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4" name="Oval 7568"/>
              <p:cNvSpPr>
                <a:spLocks noChangeArrowheads="1"/>
              </p:cNvSpPr>
              <p:nvPr/>
            </p:nvSpPr>
            <p:spPr bwMode="auto">
              <a:xfrm>
                <a:off x="4286" y="2900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5" name="Oval 7569"/>
              <p:cNvSpPr>
                <a:spLocks noChangeArrowheads="1"/>
              </p:cNvSpPr>
              <p:nvPr/>
            </p:nvSpPr>
            <p:spPr bwMode="auto">
              <a:xfrm>
                <a:off x="3128" y="281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6" name="Oval 7570"/>
              <p:cNvSpPr>
                <a:spLocks noChangeArrowheads="1"/>
              </p:cNvSpPr>
              <p:nvPr/>
            </p:nvSpPr>
            <p:spPr bwMode="auto">
              <a:xfrm>
                <a:off x="3128" y="281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7" name="Oval 7571"/>
              <p:cNvSpPr>
                <a:spLocks noChangeArrowheads="1"/>
              </p:cNvSpPr>
              <p:nvPr/>
            </p:nvSpPr>
            <p:spPr bwMode="auto">
              <a:xfrm>
                <a:off x="4154" y="260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8" name="Oval 7572"/>
              <p:cNvSpPr>
                <a:spLocks noChangeArrowheads="1"/>
              </p:cNvSpPr>
              <p:nvPr/>
            </p:nvSpPr>
            <p:spPr bwMode="auto">
              <a:xfrm>
                <a:off x="4154" y="260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9" name="Oval 7573"/>
              <p:cNvSpPr>
                <a:spLocks noChangeArrowheads="1"/>
              </p:cNvSpPr>
              <p:nvPr/>
            </p:nvSpPr>
            <p:spPr bwMode="auto">
              <a:xfrm>
                <a:off x="3910" y="24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0" name="Oval 7574"/>
              <p:cNvSpPr>
                <a:spLocks noChangeArrowheads="1"/>
              </p:cNvSpPr>
              <p:nvPr/>
            </p:nvSpPr>
            <p:spPr bwMode="auto">
              <a:xfrm>
                <a:off x="3910" y="24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1" name="Oval 7575"/>
              <p:cNvSpPr>
                <a:spLocks noChangeArrowheads="1"/>
              </p:cNvSpPr>
              <p:nvPr/>
            </p:nvSpPr>
            <p:spPr bwMode="auto">
              <a:xfrm>
                <a:off x="3053" y="276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2" name="Oval 7576"/>
              <p:cNvSpPr>
                <a:spLocks noChangeArrowheads="1"/>
              </p:cNvSpPr>
              <p:nvPr/>
            </p:nvSpPr>
            <p:spPr bwMode="auto">
              <a:xfrm>
                <a:off x="3052" y="276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3" name="Oval 7577"/>
              <p:cNvSpPr>
                <a:spLocks noChangeArrowheads="1"/>
              </p:cNvSpPr>
              <p:nvPr/>
            </p:nvSpPr>
            <p:spPr bwMode="auto">
              <a:xfrm>
                <a:off x="2940" y="283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4" name="Oval 7578"/>
              <p:cNvSpPr>
                <a:spLocks noChangeArrowheads="1"/>
              </p:cNvSpPr>
              <p:nvPr/>
            </p:nvSpPr>
            <p:spPr bwMode="auto">
              <a:xfrm>
                <a:off x="2940" y="283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5" name="Oval 7579"/>
              <p:cNvSpPr>
                <a:spLocks noChangeArrowheads="1"/>
              </p:cNvSpPr>
              <p:nvPr/>
            </p:nvSpPr>
            <p:spPr bwMode="auto">
              <a:xfrm>
                <a:off x="3327" y="298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6" name="Oval 7580"/>
              <p:cNvSpPr>
                <a:spLocks noChangeArrowheads="1"/>
              </p:cNvSpPr>
              <p:nvPr/>
            </p:nvSpPr>
            <p:spPr bwMode="auto">
              <a:xfrm>
                <a:off x="3326" y="2980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7" name="Oval 7581"/>
              <p:cNvSpPr>
                <a:spLocks noChangeArrowheads="1"/>
              </p:cNvSpPr>
              <p:nvPr/>
            </p:nvSpPr>
            <p:spPr bwMode="auto">
              <a:xfrm>
                <a:off x="4050" y="253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8" name="Oval 7582"/>
              <p:cNvSpPr>
                <a:spLocks noChangeArrowheads="1"/>
              </p:cNvSpPr>
              <p:nvPr/>
            </p:nvSpPr>
            <p:spPr bwMode="auto">
              <a:xfrm>
                <a:off x="4050" y="253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9" name="Oval 7583"/>
              <p:cNvSpPr>
                <a:spLocks noChangeArrowheads="1"/>
              </p:cNvSpPr>
              <p:nvPr/>
            </p:nvSpPr>
            <p:spPr bwMode="auto">
              <a:xfrm>
                <a:off x="4100" y="272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0" name="Oval 7584"/>
              <p:cNvSpPr>
                <a:spLocks noChangeArrowheads="1"/>
              </p:cNvSpPr>
              <p:nvPr/>
            </p:nvSpPr>
            <p:spPr bwMode="auto">
              <a:xfrm>
                <a:off x="4100" y="272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1" name="Oval 7585"/>
              <p:cNvSpPr>
                <a:spLocks noChangeArrowheads="1"/>
              </p:cNvSpPr>
              <p:nvPr/>
            </p:nvSpPr>
            <p:spPr bwMode="auto">
              <a:xfrm>
                <a:off x="4021" y="322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2" name="Oval 7586"/>
              <p:cNvSpPr>
                <a:spLocks noChangeArrowheads="1"/>
              </p:cNvSpPr>
              <p:nvPr/>
            </p:nvSpPr>
            <p:spPr bwMode="auto">
              <a:xfrm>
                <a:off x="4021" y="322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3" name="Oval 7587"/>
              <p:cNvSpPr>
                <a:spLocks noChangeArrowheads="1"/>
              </p:cNvSpPr>
              <p:nvPr/>
            </p:nvSpPr>
            <p:spPr bwMode="auto">
              <a:xfrm>
                <a:off x="3087" y="266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4" name="Oval 7588"/>
              <p:cNvSpPr>
                <a:spLocks noChangeArrowheads="1"/>
              </p:cNvSpPr>
              <p:nvPr/>
            </p:nvSpPr>
            <p:spPr bwMode="auto">
              <a:xfrm>
                <a:off x="3087" y="266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5" name="Oval 7589"/>
              <p:cNvSpPr>
                <a:spLocks noChangeArrowheads="1"/>
              </p:cNvSpPr>
              <p:nvPr/>
            </p:nvSpPr>
            <p:spPr bwMode="auto">
              <a:xfrm>
                <a:off x="3183" y="370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6" name="Oval 7590"/>
              <p:cNvSpPr>
                <a:spLocks noChangeArrowheads="1"/>
              </p:cNvSpPr>
              <p:nvPr/>
            </p:nvSpPr>
            <p:spPr bwMode="auto">
              <a:xfrm>
                <a:off x="3183" y="370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7" name="Oval 7591"/>
              <p:cNvSpPr>
                <a:spLocks noChangeArrowheads="1"/>
              </p:cNvSpPr>
              <p:nvPr/>
            </p:nvSpPr>
            <p:spPr bwMode="auto">
              <a:xfrm>
                <a:off x="4243" y="289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8" name="Oval 7592"/>
              <p:cNvSpPr>
                <a:spLocks noChangeArrowheads="1"/>
              </p:cNvSpPr>
              <p:nvPr/>
            </p:nvSpPr>
            <p:spPr bwMode="auto">
              <a:xfrm>
                <a:off x="4243" y="289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9" name="Oval 7593"/>
              <p:cNvSpPr>
                <a:spLocks noChangeArrowheads="1"/>
              </p:cNvSpPr>
              <p:nvPr/>
            </p:nvSpPr>
            <p:spPr bwMode="auto">
              <a:xfrm>
                <a:off x="3140" y="282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0" name="Oval 7594"/>
              <p:cNvSpPr>
                <a:spLocks noChangeArrowheads="1"/>
              </p:cNvSpPr>
              <p:nvPr/>
            </p:nvSpPr>
            <p:spPr bwMode="auto">
              <a:xfrm>
                <a:off x="3140" y="282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1" name="Oval 7595"/>
              <p:cNvSpPr>
                <a:spLocks noChangeArrowheads="1"/>
              </p:cNvSpPr>
              <p:nvPr/>
            </p:nvSpPr>
            <p:spPr bwMode="auto">
              <a:xfrm>
                <a:off x="3942" y="337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2" name="Oval 7596"/>
              <p:cNvSpPr>
                <a:spLocks noChangeArrowheads="1"/>
              </p:cNvSpPr>
              <p:nvPr/>
            </p:nvSpPr>
            <p:spPr bwMode="auto">
              <a:xfrm>
                <a:off x="3942" y="337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3" name="Oval 7597"/>
              <p:cNvSpPr>
                <a:spLocks noChangeArrowheads="1"/>
              </p:cNvSpPr>
              <p:nvPr/>
            </p:nvSpPr>
            <p:spPr bwMode="auto">
              <a:xfrm>
                <a:off x="4333" y="291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4" name="Oval 7598"/>
              <p:cNvSpPr>
                <a:spLocks noChangeArrowheads="1"/>
              </p:cNvSpPr>
              <p:nvPr/>
            </p:nvSpPr>
            <p:spPr bwMode="auto">
              <a:xfrm>
                <a:off x="4333" y="291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5" name="Oval 7599"/>
              <p:cNvSpPr>
                <a:spLocks noChangeArrowheads="1"/>
              </p:cNvSpPr>
              <p:nvPr/>
            </p:nvSpPr>
            <p:spPr bwMode="auto">
              <a:xfrm>
                <a:off x="4020" y="302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6" name="Oval 7600"/>
              <p:cNvSpPr>
                <a:spLocks noChangeArrowheads="1"/>
              </p:cNvSpPr>
              <p:nvPr/>
            </p:nvSpPr>
            <p:spPr bwMode="auto">
              <a:xfrm>
                <a:off x="4020" y="302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7" name="Oval 7601"/>
              <p:cNvSpPr>
                <a:spLocks noChangeArrowheads="1"/>
              </p:cNvSpPr>
              <p:nvPr/>
            </p:nvSpPr>
            <p:spPr bwMode="auto">
              <a:xfrm>
                <a:off x="4427" y="284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8" name="Oval 7602"/>
              <p:cNvSpPr>
                <a:spLocks noChangeArrowheads="1"/>
              </p:cNvSpPr>
              <p:nvPr/>
            </p:nvSpPr>
            <p:spPr bwMode="auto">
              <a:xfrm>
                <a:off x="4427" y="284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9" name="Oval 7603"/>
              <p:cNvSpPr>
                <a:spLocks noChangeArrowheads="1"/>
              </p:cNvSpPr>
              <p:nvPr/>
            </p:nvSpPr>
            <p:spPr bwMode="auto">
              <a:xfrm>
                <a:off x="3275" y="368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0" name="Oval 7604"/>
              <p:cNvSpPr>
                <a:spLocks noChangeArrowheads="1"/>
              </p:cNvSpPr>
              <p:nvPr/>
            </p:nvSpPr>
            <p:spPr bwMode="auto">
              <a:xfrm>
                <a:off x="3275" y="368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1" name="Oval 7605"/>
              <p:cNvSpPr>
                <a:spLocks noChangeArrowheads="1"/>
              </p:cNvSpPr>
              <p:nvPr/>
            </p:nvSpPr>
            <p:spPr bwMode="auto">
              <a:xfrm>
                <a:off x="3940" y="255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2" name="Oval 7606"/>
              <p:cNvSpPr>
                <a:spLocks noChangeArrowheads="1"/>
              </p:cNvSpPr>
              <p:nvPr/>
            </p:nvSpPr>
            <p:spPr bwMode="auto">
              <a:xfrm>
                <a:off x="3940" y="255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3" name="Oval 7607"/>
              <p:cNvSpPr>
                <a:spLocks noChangeArrowheads="1"/>
              </p:cNvSpPr>
              <p:nvPr/>
            </p:nvSpPr>
            <p:spPr bwMode="auto">
              <a:xfrm>
                <a:off x="4318" y="286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4" name="Oval 7608"/>
              <p:cNvSpPr>
                <a:spLocks noChangeArrowheads="1"/>
              </p:cNvSpPr>
              <p:nvPr/>
            </p:nvSpPr>
            <p:spPr bwMode="auto">
              <a:xfrm>
                <a:off x="4318" y="28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5" name="Oval 7609"/>
              <p:cNvSpPr>
                <a:spLocks noChangeArrowheads="1"/>
              </p:cNvSpPr>
              <p:nvPr/>
            </p:nvSpPr>
            <p:spPr bwMode="auto">
              <a:xfrm>
                <a:off x="3986" y="25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6" name="Oval 7610"/>
              <p:cNvSpPr>
                <a:spLocks noChangeArrowheads="1"/>
              </p:cNvSpPr>
              <p:nvPr/>
            </p:nvSpPr>
            <p:spPr bwMode="auto">
              <a:xfrm>
                <a:off x="3985" y="255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7" name="Oval 7611"/>
              <p:cNvSpPr>
                <a:spLocks noChangeArrowheads="1"/>
              </p:cNvSpPr>
              <p:nvPr/>
            </p:nvSpPr>
            <p:spPr bwMode="auto">
              <a:xfrm>
                <a:off x="3321" y="263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8" name="Oval 7612"/>
              <p:cNvSpPr>
                <a:spLocks noChangeArrowheads="1"/>
              </p:cNvSpPr>
              <p:nvPr/>
            </p:nvSpPr>
            <p:spPr bwMode="auto">
              <a:xfrm>
                <a:off x="3321" y="263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9" name="Oval 7613"/>
              <p:cNvSpPr>
                <a:spLocks noChangeArrowheads="1"/>
              </p:cNvSpPr>
              <p:nvPr/>
            </p:nvSpPr>
            <p:spPr bwMode="auto">
              <a:xfrm>
                <a:off x="3040" y="354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0" name="Oval 7614"/>
              <p:cNvSpPr>
                <a:spLocks noChangeArrowheads="1"/>
              </p:cNvSpPr>
              <p:nvPr/>
            </p:nvSpPr>
            <p:spPr bwMode="auto">
              <a:xfrm>
                <a:off x="3040" y="354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1" name="Oval 7615"/>
              <p:cNvSpPr>
                <a:spLocks noChangeArrowheads="1"/>
              </p:cNvSpPr>
              <p:nvPr/>
            </p:nvSpPr>
            <p:spPr bwMode="auto">
              <a:xfrm>
                <a:off x="3235" y="36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2" name="Oval 7616"/>
              <p:cNvSpPr>
                <a:spLocks noChangeArrowheads="1"/>
              </p:cNvSpPr>
              <p:nvPr/>
            </p:nvSpPr>
            <p:spPr bwMode="auto">
              <a:xfrm>
                <a:off x="3235" y="361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3" name="Oval 7617"/>
              <p:cNvSpPr>
                <a:spLocks noChangeArrowheads="1"/>
              </p:cNvSpPr>
              <p:nvPr/>
            </p:nvSpPr>
            <p:spPr bwMode="auto">
              <a:xfrm>
                <a:off x="4319" y="289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4" name="Oval 7618"/>
              <p:cNvSpPr>
                <a:spLocks noChangeArrowheads="1"/>
              </p:cNvSpPr>
              <p:nvPr/>
            </p:nvSpPr>
            <p:spPr bwMode="auto">
              <a:xfrm>
                <a:off x="4319" y="289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5" name="Oval 7619"/>
              <p:cNvSpPr>
                <a:spLocks noChangeArrowheads="1"/>
              </p:cNvSpPr>
              <p:nvPr/>
            </p:nvSpPr>
            <p:spPr bwMode="auto">
              <a:xfrm>
                <a:off x="3206" y="355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6" name="Oval 7620"/>
              <p:cNvSpPr>
                <a:spLocks noChangeArrowheads="1"/>
              </p:cNvSpPr>
              <p:nvPr/>
            </p:nvSpPr>
            <p:spPr bwMode="auto">
              <a:xfrm>
                <a:off x="3206" y="355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7" name="Oval 7621"/>
              <p:cNvSpPr>
                <a:spLocks noChangeArrowheads="1"/>
              </p:cNvSpPr>
              <p:nvPr/>
            </p:nvSpPr>
            <p:spPr bwMode="auto">
              <a:xfrm>
                <a:off x="4427" y="286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8" name="Oval 7622"/>
              <p:cNvSpPr>
                <a:spLocks noChangeArrowheads="1"/>
              </p:cNvSpPr>
              <p:nvPr/>
            </p:nvSpPr>
            <p:spPr bwMode="auto">
              <a:xfrm>
                <a:off x="4427" y="286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9" name="Oval 7623"/>
              <p:cNvSpPr>
                <a:spLocks noChangeArrowheads="1"/>
              </p:cNvSpPr>
              <p:nvPr/>
            </p:nvSpPr>
            <p:spPr bwMode="auto">
              <a:xfrm>
                <a:off x="4352" y="277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0" name="Oval 7624"/>
              <p:cNvSpPr>
                <a:spLocks noChangeArrowheads="1"/>
              </p:cNvSpPr>
              <p:nvPr/>
            </p:nvSpPr>
            <p:spPr bwMode="auto">
              <a:xfrm>
                <a:off x="4352" y="277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1" name="Oval 7625"/>
              <p:cNvSpPr>
                <a:spLocks noChangeArrowheads="1"/>
              </p:cNvSpPr>
              <p:nvPr/>
            </p:nvSpPr>
            <p:spPr bwMode="auto">
              <a:xfrm>
                <a:off x="4447" y="286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2" name="Oval 7626"/>
              <p:cNvSpPr>
                <a:spLocks noChangeArrowheads="1"/>
              </p:cNvSpPr>
              <p:nvPr/>
            </p:nvSpPr>
            <p:spPr bwMode="auto">
              <a:xfrm>
                <a:off x="4447" y="286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3" name="Oval 7627"/>
              <p:cNvSpPr>
                <a:spLocks noChangeArrowheads="1"/>
              </p:cNvSpPr>
              <p:nvPr/>
            </p:nvSpPr>
            <p:spPr bwMode="auto">
              <a:xfrm>
                <a:off x="3176" y="260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4" name="Oval 7628"/>
              <p:cNvSpPr>
                <a:spLocks noChangeArrowheads="1"/>
              </p:cNvSpPr>
              <p:nvPr/>
            </p:nvSpPr>
            <p:spPr bwMode="auto">
              <a:xfrm>
                <a:off x="3176" y="260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5" name="Oval 7629"/>
              <p:cNvSpPr>
                <a:spLocks noChangeArrowheads="1"/>
              </p:cNvSpPr>
              <p:nvPr/>
            </p:nvSpPr>
            <p:spPr bwMode="auto">
              <a:xfrm>
                <a:off x="4008" y="337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6" name="Oval 7630"/>
              <p:cNvSpPr>
                <a:spLocks noChangeArrowheads="1"/>
              </p:cNvSpPr>
              <p:nvPr/>
            </p:nvSpPr>
            <p:spPr bwMode="auto">
              <a:xfrm>
                <a:off x="4008" y="337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7" name="Oval 7631"/>
              <p:cNvSpPr>
                <a:spLocks noChangeArrowheads="1"/>
              </p:cNvSpPr>
              <p:nvPr/>
            </p:nvSpPr>
            <p:spPr bwMode="auto">
              <a:xfrm>
                <a:off x="3196" y="262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8" name="Oval 7632"/>
              <p:cNvSpPr>
                <a:spLocks noChangeArrowheads="1"/>
              </p:cNvSpPr>
              <p:nvPr/>
            </p:nvSpPr>
            <p:spPr bwMode="auto">
              <a:xfrm>
                <a:off x="3196" y="262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9" name="Oval 7633"/>
              <p:cNvSpPr>
                <a:spLocks noChangeArrowheads="1"/>
              </p:cNvSpPr>
              <p:nvPr/>
            </p:nvSpPr>
            <p:spPr bwMode="auto">
              <a:xfrm>
                <a:off x="4042" y="302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0" name="Oval 7634"/>
              <p:cNvSpPr>
                <a:spLocks noChangeArrowheads="1"/>
              </p:cNvSpPr>
              <p:nvPr/>
            </p:nvSpPr>
            <p:spPr bwMode="auto">
              <a:xfrm>
                <a:off x="4042" y="302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1" name="Oval 7635"/>
              <p:cNvSpPr>
                <a:spLocks noChangeArrowheads="1"/>
              </p:cNvSpPr>
              <p:nvPr/>
            </p:nvSpPr>
            <p:spPr bwMode="auto">
              <a:xfrm>
                <a:off x="2966" y="220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2" name="Oval 7636"/>
              <p:cNvSpPr>
                <a:spLocks noChangeArrowheads="1"/>
              </p:cNvSpPr>
              <p:nvPr/>
            </p:nvSpPr>
            <p:spPr bwMode="auto">
              <a:xfrm>
                <a:off x="2966" y="220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3" name="Oval 7637"/>
              <p:cNvSpPr>
                <a:spLocks noChangeArrowheads="1"/>
              </p:cNvSpPr>
              <p:nvPr/>
            </p:nvSpPr>
            <p:spPr bwMode="auto">
              <a:xfrm>
                <a:off x="3380" y="352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4" name="Oval 7638"/>
              <p:cNvSpPr>
                <a:spLocks noChangeArrowheads="1"/>
              </p:cNvSpPr>
              <p:nvPr/>
            </p:nvSpPr>
            <p:spPr bwMode="auto">
              <a:xfrm>
                <a:off x="3380" y="352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5" name="Oval 7639"/>
              <p:cNvSpPr>
                <a:spLocks noChangeArrowheads="1"/>
              </p:cNvSpPr>
              <p:nvPr/>
            </p:nvSpPr>
            <p:spPr bwMode="auto">
              <a:xfrm>
                <a:off x="3119" y="216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6" name="Oval 7640"/>
              <p:cNvSpPr>
                <a:spLocks noChangeArrowheads="1"/>
              </p:cNvSpPr>
              <p:nvPr/>
            </p:nvSpPr>
            <p:spPr bwMode="auto">
              <a:xfrm>
                <a:off x="3119" y="21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7" name="Oval 7641"/>
              <p:cNvSpPr>
                <a:spLocks noChangeArrowheads="1"/>
              </p:cNvSpPr>
              <p:nvPr/>
            </p:nvSpPr>
            <p:spPr bwMode="auto">
              <a:xfrm>
                <a:off x="4016" y="290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37" name="Group 7843"/>
            <p:cNvGrpSpPr>
              <a:grpSpLocks/>
            </p:cNvGrpSpPr>
            <p:nvPr/>
          </p:nvGrpSpPr>
          <p:grpSpPr bwMode="auto">
            <a:xfrm>
              <a:off x="2855" y="2023"/>
              <a:ext cx="1633" cy="1839"/>
              <a:chOff x="2855" y="2023"/>
              <a:chExt cx="1633" cy="1839"/>
            </a:xfrm>
            <a:grpFill/>
          </p:grpSpPr>
          <p:sp>
            <p:nvSpPr>
              <p:cNvPr id="2098" name="Oval 7643"/>
              <p:cNvSpPr>
                <a:spLocks noChangeArrowheads="1"/>
              </p:cNvSpPr>
              <p:nvPr/>
            </p:nvSpPr>
            <p:spPr bwMode="auto">
              <a:xfrm>
                <a:off x="4016" y="290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9" name="Oval 7644"/>
              <p:cNvSpPr>
                <a:spLocks noChangeArrowheads="1"/>
              </p:cNvSpPr>
              <p:nvPr/>
            </p:nvSpPr>
            <p:spPr bwMode="auto">
              <a:xfrm>
                <a:off x="3970" y="27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0" name="Oval 7645"/>
              <p:cNvSpPr>
                <a:spLocks noChangeArrowheads="1"/>
              </p:cNvSpPr>
              <p:nvPr/>
            </p:nvSpPr>
            <p:spPr bwMode="auto">
              <a:xfrm>
                <a:off x="3970" y="27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1" name="Oval 7646"/>
              <p:cNvSpPr>
                <a:spLocks noChangeArrowheads="1"/>
              </p:cNvSpPr>
              <p:nvPr/>
            </p:nvSpPr>
            <p:spPr bwMode="auto">
              <a:xfrm>
                <a:off x="3008" y="205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2" name="Oval 7647"/>
              <p:cNvSpPr>
                <a:spLocks noChangeArrowheads="1"/>
              </p:cNvSpPr>
              <p:nvPr/>
            </p:nvSpPr>
            <p:spPr bwMode="auto">
              <a:xfrm>
                <a:off x="3008" y="205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3" name="Oval 7648"/>
              <p:cNvSpPr>
                <a:spLocks noChangeArrowheads="1"/>
              </p:cNvSpPr>
              <p:nvPr/>
            </p:nvSpPr>
            <p:spPr bwMode="auto">
              <a:xfrm>
                <a:off x="3663" y="283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4" name="Oval 7649"/>
              <p:cNvSpPr>
                <a:spLocks noChangeArrowheads="1"/>
              </p:cNvSpPr>
              <p:nvPr/>
            </p:nvSpPr>
            <p:spPr bwMode="auto">
              <a:xfrm>
                <a:off x="3663" y="283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5" name="Oval 7650"/>
              <p:cNvSpPr>
                <a:spLocks noChangeArrowheads="1"/>
              </p:cNvSpPr>
              <p:nvPr/>
            </p:nvSpPr>
            <p:spPr bwMode="auto">
              <a:xfrm>
                <a:off x="4010" y="332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6" name="Oval 7651"/>
              <p:cNvSpPr>
                <a:spLocks noChangeArrowheads="1"/>
              </p:cNvSpPr>
              <p:nvPr/>
            </p:nvSpPr>
            <p:spPr bwMode="auto">
              <a:xfrm>
                <a:off x="4010" y="332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7" name="Oval 7652"/>
              <p:cNvSpPr>
                <a:spLocks noChangeArrowheads="1"/>
              </p:cNvSpPr>
              <p:nvPr/>
            </p:nvSpPr>
            <p:spPr bwMode="auto">
              <a:xfrm>
                <a:off x="4269" y="29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8" name="Oval 7653"/>
              <p:cNvSpPr>
                <a:spLocks noChangeArrowheads="1"/>
              </p:cNvSpPr>
              <p:nvPr/>
            </p:nvSpPr>
            <p:spPr bwMode="auto">
              <a:xfrm>
                <a:off x="4269" y="29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9" name="Oval 7654"/>
              <p:cNvSpPr>
                <a:spLocks noChangeArrowheads="1"/>
              </p:cNvSpPr>
              <p:nvPr/>
            </p:nvSpPr>
            <p:spPr bwMode="auto">
              <a:xfrm>
                <a:off x="2935" y="278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0" name="Oval 7655"/>
              <p:cNvSpPr>
                <a:spLocks noChangeArrowheads="1"/>
              </p:cNvSpPr>
              <p:nvPr/>
            </p:nvSpPr>
            <p:spPr bwMode="auto">
              <a:xfrm>
                <a:off x="2935" y="278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1" name="Oval 7656"/>
              <p:cNvSpPr>
                <a:spLocks noChangeArrowheads="1"/>
              </p:cNvSpPr>
              <p:nvPr/>
            </p:nvSpPr>
            <p:spPr bwMode="auto">
              <a:xfrm>
                <a:off x="3172" y="367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2" name="Oval 7657"/>
              <p:cNvSpPr>
                <a:spLocks noChangeArrowheads="1"/>
              </p:cNvSpPr>
              <p:nvPr/>
            </p:nvSpPr>
            <p:spPr bwMode="auto">
              <a:xfrm>
                <a:off x="3172" y="367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3" name="Oval 7658"/>
              <p:cNvSpPr>
                <a:spLocks noChangeArrowheads="1"/>
              </p:cNvSpPr>
              <p:nvPr/>
            </p:nvSpPr>
            <p:spPr bwMode="auto">
              <a:xfrm>
                <a:off x="2967" y="297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4" name="Oval 7659"/>
              <p:cNvSpPr>
                <a:spLocks noChangeArrowheads="1"/>
              </p:cNvSpPr>
              <p:nvPr/>
            </p:nvSpPr>
            <p:spPr bwMode="auto">
              <a:xfrm>
                <a:off x="2967" y="297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5" name="Oval 7660"/>
              <p:cNvSpPr>
                <a:spLocks noChangeArrowheads="1"/>
              </p:cNvSpPr>
              <p:nvPr/>
            </p:nvSpPr>
            <p:spPr bwMode="auto">
              <a:xfrm>
                <a:off x="3993" y="313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6" name="Oval 7661"/>
              <p:cNvSpPr>
                <a:spLocks noChangeArrowheads="1"/>
              </p:cNvSpPr>
              <p:nvPr/>
            </p:nvSpPr>
            <p:spPr bwMode="auto">
              <a:xfrm>
                <a:off x="3993" y="313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7" name="Oval 7662"/>
              <p:cNvSpPr>
                <a:spLocks noChangeArrowheads="1"/>
              </p:cNvSpPr>
              <p:nvPr/>
            </p:nvSpPr>
            <p:spPr bwMode="auto">
              <a:xfrm>
                <a:off x="4267" y="298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8" name="Oval 7663"/>
              <p:cNvSpPr>
                <a:spLocks noChangeArrowheads="1"/>
              </p:cNvSpPr>
              <p:nvPr/>
            </p:nvSpPr>
            <p:spPr bwMode="auto">
              <a:xfrm>
                <a:off x="4267" y="298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9" name="Oval 7664"/>
              <p:cNvSpPr>
                <a:spLocks noChangeArrowheads="1"/>
              </p:cNvSpPr>
              <p:nvPr/>
            </p:nvSpPr>
            <p:spPr bwMode="auto">
              <a:xfrm>
                <a:off x="3163" y="336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0" name="Oval 7665"/>
              <p:cNvSpPr>
                <a:spLocks noChangeArrowheads="1"/>
              </p:cNvSpPr>
              <p:nvPr/>
            </p:nvSpPr>
            <p:spPr bwMode="auto">
              <a:xfrm>
                <a:off x="3163" y="336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1" name="Oval 7666"/>
              <p:cNvSpPr>
                <a:spLocks noChangeArrowheads="1"/>
              </p:cNvSpPr>
              <p:nvPr/>
            </p:nvSpPr>
            <p:spPr bwMode="auto">
              <a:xfrm>
                <a:off x="3401" y="327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2" name="Oval 7667"/>
              <p:cNvSpPr>
                <a:spLocks noChangeArrowheads="1"/>
              </p:cNvSpPr>
              <p:nvPr/>
            </p:nvSpPr>
            <p:spPr bwMode="auto">
              <a:xfrm>
                <a:off x="3401" y="327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3" name="Oval 7668"/>
              <p:cNvSpPr>
                <a:spLocks noChangeArrowheads="1"/>
              </p:cNvSpPr>
              <p:nvPr/>
            </p:nvSpPr>
            <p:spPr bwMode="auto">
              <a:xfrm>
                <a:off x="3173" y="261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4" name="Oval 7669"/>
              <p:cNvSpPr>
                <a:spLocks noChangeArrowheads="1"/>
              </p:cNvSpPr>
              <p:nvPr/>
            </p:nvSpPr>
            <p:spPr bwMode="auto">
              <a:xfrm>
                <a:off x="3173" y="261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5" name="Oval 7670"/>
              <p:cNvSpPr>
                <a:spLocks noChangeArrowheads="1"/>
              </p:cNvSpPr>
              <p:nvPr/>
            </p:nvSpPr>
            <p:spPr bwMode="auto">
              <a:xfrm>
                <a:off x="3998" y="274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6" name="Oval 7671"/>
              <p:cNvSpPr>
                <a:spLocks noChangeArrowheads="1"/>
              </p:cNvSpPr>
              <p:nvPr/>
            </p:nvSpPr>
            <p:spPr bwMode="auto">
              <a:xfrm>
                <a:off x="3998" y="274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7" name="Oval 7672"/>
              <p:cNvSpPr>
                <a:spLocks noChangeArrowheads="1"/>
              </p:cNvSpPr>
              <p:nvPr/>
            </p:nvSpPr>
            <p:spPr bwMode="auto">
              <a:xfrm>
                <a:off x="4340" y="296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8" name="Oval 7673"/>
              <p:cNvSpPr>
                <a:spLocks noChangeArrowheads="1"/>
              </p:cNvSpPr>
              <p:nvPr/>
            </p:nvSpPr>
            <p:spPr bwMode="auto">
              <a:xfrm>
                <a:off x="4340" y="296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9" name="Oval 7674"/>
              <p:cNvSpPr>
                <a:spLocks noChangeArrowheads="1"/>
              </p:cNvSpPr>
              <p:nvPr/>
            </p:nvSpPr>
            <p:spPr bwMode="auto">
              <a:xfrm>
                <a:off x="4151" y="263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0" name="Oval 7675"/>
              <p:cNvSpPr>
                <a:spLocks noChangeArrowheads="1"/>
              </p:cNvSpPr>
              <p:nvPr/>
            </p:nvSpPr>
            <p:spPr bwMode="auto">
              <a:xfrm>
                <a:off x="4151" y="263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1" name="Oval 7676"/>
              <p:cNvSpPr>
                <a:spLocks noChangeArrowheads="1"/>
              </p:cNvSpPr>
              <p:nvPr/>
            </p:nvSpPr>
            <p:spPr bwMode="auto">
              <a:xfrm>
                <a:off x="3930" y="333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2" name="Oval 7677"/>
              <p:cNvSpPr>
                <a:spLocks noChangeArrowheads="1"/>
              </p:cNvSpPr>
              <p:nvPr/>
            </p:nvSpPr>
            <p:spPr bwMode="auto">
              <a:xfrm>
                <a:off x="3930" y="333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3" name="Oval 7678"/>
              <p:cNvSpPr>
                <a:spLocks noChangeArrowheads="1"/>
              </p:cNvSpPr>
              <p:nvPr/>
            </p:nvSpPr>
            <p:spPr bwMode="auto">
              <a:xfrm>
                <a:off x="3280" y="279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4" name="Oval 7679"/>
              <p:cNvSpPr>
                <a:spLocks noChangeArrowheads="1"/>
              </p:cNvSpPr>
              <p:nvPr/>
            </p:nvSpPr>
            <p:spPr bwMode="auto">
              <a:xfrm>
                <a:off x="3280" y="279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5" name="Oval 7680"/>
              <p:cNvSpPr>
                <a:spLocks noChangeArrowheads="1"/>
              </p:cNvSpPr>
              <p:nvPr/>
            </p:nvSpPr>
            <p:spPr bwMode="auto">
              <a:xfrm>
                <a:off x="2877" y="22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6" name="Oval 7681"/>
              <p:cNvSpPr>
                <a:spLocks noChangeArrowheads="1"/>
              </p:cNvSpPr>
              <p:nvPr/>
            </p:nvSpPr>
            <p:spPr bwMode="auto">
              <a:xfrm>
                <a:off x="2877" y="22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7" name="Oval 7682"/>
              <p:cNvSpPr>
                <a:spLocks noChangeArrowheads="1"/>
              </p:cNvSpPr>
              <p:nvPr/>
            </p:nvSpPr>
            <p:spPr bwMode="auto">
              <a:xfrm>
                <a:off x="3973" y="301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8" name="Oval 7683"/>
              <p:cNvSpPr>
                <a:spLocks noChangeArrowheads="1"/>
              </p:cNvSpPr>
              <p:nvPr/>
            </p:nvSpPr>
            <p:spPr bwMode="auto">
              <a:xfrm>
                <a:off x="3973" y="301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9" name="Oval 7684"/>
              <p:cNvSpPr>
                <a:spLocks noChangeArrowheads="1"/>
              </p:cNvSpPr>
              <p:nvPr/>
            </p:nvSpPr>
            <p:spPr bwMode="auto">
              <a:xfrm>
                <a:off x="3288" y="307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0" name="Oval 7685"/>
              <p:cNvSpPr>
                <a:spLocks noChangeArrowheads="1"/>
              </p:cNvSpPr>
              <p:nvPr/>
            </p:nvSpPr>
            <p:spPr bwMode="auto">
              <a:xfrm>
                <a:off x="3288" y="307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1" name="Oval 7686"/>
              <p:cNvSpPr>
                <a:spLocks noChangeArrowheads="1"/>
              </p:cNvSpPr>
              <p:nvPr/>
            </p:nvSpPr>
            <p:spPr bwMode="auto">
              <a:xfrm>
                <a:off x="3310" y="365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2" name="Oval 7687"/>
              <p:cNvSpPr>
                <a:spLocks noChangeArrowheads="1"/>
              </p:cNvSpPr>
              <p:nvPr/>
            </p:nvSpPr>
            <p:spPr bwMode="auto">
              <a:xfrm>
                <a:off x="3310" y="365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3" name="Oval 7688"/>
              <p:cNvSpPr>
                <a:spLocks noChangeArrowheads="1"/>
              </p:cNvSpPr>
              <p:nvPr/>
            </p:nvSpPr>
            <p:spPr bwMode="auto">
              <a:xfrm>
                <a:off x="2960" y="334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4" name="Oval 7689"/>
              <p:cNvSpPr>
                <a:spLocks noChangeArrowheads="1"/>
              </p:cNvSpPr>
              <p:nvPr/>
            </p:nvSpPr>
            <p:spPr bwMode="auto">
              <a:xfrm>
                <a:off x="2960" y="334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5" name="Oval 7690"/>
              <p:cNvSpPr>
                <a:spLocks noChangeArrowheads="1"/>
              </p:cNvSpPr>
              <p:nvPr/>
            </p:nvSpPr>
            <p:spPr bwMode="auto">
              <a:xfrm>
                <a:off x="4252" y="303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6" name="Oval 7691"/>
              <p:cNvSpPr>
                <a:spLocks noChangeArrowheads="1"/>
              </p:cNvSpPr>
              <p:nvPr/>
            </p:nvSpPr>
            <p:spPr bwMode="auto">
              <a:xfrm>
                <a:off x="4252" y="303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7" name="Oval 7692"/>
              <p:cNvSpPr>
                <a:spLocks noChangeArrowheads="1"/>
              </p:cNvSpPr>
              <p:nvPr/>
            </p:nvSpPr>
            <p:spPr bwMode="auto">
              <a:xfrm>
                <a:off x="3946" y="260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8" name="Oval 7693"/>
              <p:cNvSpPr>
                <a:spLocks noChangeArrowheads="1"/>
              </p:cNvSpPr>
              <p:nvPr/>
            </p:nvSpPr>
            <p:spPr bwMode="auto">
              <a:xfrm>
                <a:off x="3946" y="260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9" name="Oval 7694"/>
              <p:cNvSpPr>
                <a:spLocks noChangeArrowheads="1"/>
              </p:cNvSpPr>
              <p:nvPr/>
            </p:nvSpPr>
            <p:spPr bwMode="auto">
              <a:xfrm>
                <a:off x="2970" y="241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0" name="Oval 7695"/>
              <p:cNvSpPr>
                <a:spLocks noChangeArrowheads="1"/>
              </p:cNvSpPr>
              <p:nvPr/>
            </p:nvSpPr>
            <p:spPr bwMode="auto">
              <a:xfrm>
                <a:off x="2970" y="241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1" name="Oval 7696"/>
              <p:cNvSpPr>
                <a:spLocks noChangeArrowheads="1"/>
              </p:cNvSpPr>
              <p:nvPr/>
            </p:nvSpPr>
            <p:spPr bwMode="auto">
              <a:xfrm>
                <a:off x="3186" y="263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2" name="Oval 7697"/>
              <p:cNvSpPr>
                <a:spLocks noChangeArrowheads="1"/>
              </p:cNvSpPr>
              <p:nvPr/>
            </p:nvSpPr>
            <p:spPr bwMode="auto">
              <a:xfrm>
                <a:off x="3186" y="26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3" name="Oval 7698"/>
              <p:cNvSpPr>
                <a:spLocks noChangeArrowheads="1"/>
              </p:cNvSpPr>
              <p:nvPr/>
            </p:nvSpPr>
            <p:spPr bwMode="auto">
              <a:xfrm>
                <a:off x="4078" y="290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4" name="Oval 7699"/>
              <p:cNvSpPr>
                <a:spLocks noChangeArrowheads="1"/>
              </p:cNvSpPr>
              <p:nvPr/>
            </p:nvSpPr>
            <p:spPr bwMode="auto">
              <a:xfrm>
                <a:off x="4078" y="290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5" name="Oval 7700"/>
              <p:cNvSpPr>
                <a:spLocks noChangeArrowheads="1"/>
              </p:cNvSpPr>
              <p:nvPr/>
            </p:nvSpPr>
            <p:spPr bwMode="auto">
              <a:xfrm>
                <a:off x="3016" y="319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6" name="Oval 7701"/>
              <p:cNvSpPr>
                <a:spLocks noChangeArrowheads="1"/>
              </p:cNvSpPr>
              <p:nvPr/>
            </p:nvSpPr>
            <p:spPr bwMode="auto">
              <a:xfrm>
                <a:off x="3016" y="319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7" name="Oval 7702"/>
              <p:cNvSpPr>
                <a:spLocks noChangeArrowheads="1"/>
              </p:cNvSpPr>
              <p:nvPr/>
            </p:nvSpPr>
            <p:spPr bwMode="auto">
              <a:xfrm>
                <a:off x="3186" y="369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8" name="Oval 7703"/>
              <p:cNvSpPr>
                <a:spLocks noChangeArrowheads="1"/>
              </p:cNvSpPr>
              <p:nvPr/>
            </p:nvSpPr>
            <p:spPr bwMode="auto">
              <a:xfrm>
                <a:off x="3186" y="369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9" name="Oval 7704"/>
              <p:cNvSpPr>
                <a:spLocks noChangeArrowheads="1"/>
              </p:cNvSpPr>
              <p:nvPr/>
            </p:nvSpPr>
            <p:spPr bwMode="auto">
              <a:xfrm>
                <a:off x="3148" y="272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0" name="Oval 7705"/>
              <p:cNvSpPr>
                <a:spLocks noChangeArrowheads="1"/>
              </p:cNvSpPr>
              <p:nvPr/>
            </p:nvSpPr>
            <p:spPr bwMode="auto">
              <a:xfrm>
                <a:off x="3148" y="272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1" name="Oval 7706"/>
              <p:cNvSpPr>
                <a:spLocks noChangeArrowheads="1"/>
              </p:cNvSpPr>
              <p:nvPr/>
            </p:nvSpPr>
            <p:spPr bwMode="auto">
              <a:xfrm>
                <a:off x="3058" y="21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2" name="Oval 7707"/>
              <p:cNvSpPr>
                <a:spLocks noChangeArrowheads="1"/>
              </p:cNvSpPr>
              <p:nvPr/>
            </p:nvSpPr>
            <p:spPr bwMode="auto">
              <a:xfrm>
                <a:off x="3058" y="21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3" name="Oval 7708"/>
              <p:cNvSpPr>
                <a:spLocks noChangeArrowheads="1"/>
              </p:cNvSpPr>
              <p:nvPr/>
            </p:nvSpPr>
            <p:spPr bwMode="auto">
              <a:xfrm>
                <a:off x="3362" y="310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4" name="Oval 7709"/>
              <p:cNvSpPr>
                <a:spLocks noChangeArrowheads="1"/>
              </p:cNvSpPr>
              <p:nvPr/>
            </p:nvSpPr>
            <p:spPr bwMode="auto">
              <a:xfrm>
                <a:off x="3362" y="310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5" name="Oval 7710"/>
              <p:cNvSpPr>
                <a:spLocks noChangeArrowheads="1"/>
              </p:cNvSpPr>
              <p:nvPr/>
            </p:nvSpPr>
            <p:spPr bwMode="auto">
              <a:xfrm>
                <a:off x="4268" y="285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6" name="Oval 7711"/>
              <p:cNvSpPr>
                <a:spLocks noChangeArrowheads="1"/>
              </p:cNvSpPr>
              <p:nvPr/>
            </p:nvSpPr>
            <p:spPr bwMode="auto">
              <a:xfrm>
                <a:off x="4268" y="285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7" name="Oval 7712"/>
              <p:cNvSpPr>
                <a:spLocks noChangeArrowheads="1"/>
              </p:cNvSpPr>
              <p:nvPr/>
            </p:nvSpPr>
            <p:spPr bwMode="auto">
              <a:xfrm>
                <a:off x="4437" y="285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8" name="Oval 7713"/>
              <p:cNvSpPr>
                <a:spLocks noChangeArrowheads="1"/>
              </p:cNvSpPr>
              <p:nvPr/>
            </p:nvSpPr>
            <p:spPr bwMode="auto">
              <a:xfrm>
                <a:off x="4437" y="285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9" name="Oval 7714"/>
              <p:cNvSpPr>
                <a:spLocks noChangeArrowheads="1"/>
              </p:cNvSpPr>
              <p:nvPr/>
            </p:nvSpPr>
            <p:spPr bwMode="auto">
              <a:xfrm>
                <a:off x="3992" y="244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0" name="Oval 7715"/>
              <p:cNvSpPr>
                <a:spLocks noChangeArrowheads="1"/>
              </p:cNvSpPr>
              <p:nvPr/>
            </p:nvSpPr>
            <p:spPr bwMode="auto">
              <a:xfrm>
                <a:off x="3991" y="244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1" name="Oval 7716"/>
              <p:cNvSpPr>
                <a:spLocks noChangeArrowheads="1"/>
              </p:cNvSpPr>
              <p:nvPr/>
            </p:nvSpPr>
            <p:spPr bwMode="auto">
              <a:xfrm>
                <a:off x="4394" y="280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2" name="Oval 7717"/>
              <p:cNvSpPr>
                <a:spLocks noChangeArrowheads="1"/>
              </p:cNvSpPr>
              <p:nvPr/>
            </p:nvSpPr>
            <p:spPr bwMode="auto">
              <a:xfrm>
                <a:off x="4394" y="280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3" name="Oval 7718"/>
              <p:cNvSpPr>
                <a:spLocks noChangeArrowheads="1"/>
              </p:cNvSpPr>
              <p:nvPr/>
            </p:nvSpPr>
            <p:spPr bwMode="auto">
              <a:xfrm>
                <a:off x="2990" y="274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4" name="Oval 7719"/>
              <p:cNvSpPr>
                <a:spLocks noChangeArrowheads="1"/>
              </p:cNvSpPr>
              <p:nvPr/>
            </p:nvSpPr>
            <p:spPr bwMode="auto">
              <a:xfrm>
                <a:off x="2990" y="274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5" name="Oval 7720"/>
              <p:cNvSpPr>
                <a:spLocks noChangeArrowheads="1"/>
              </p:cNvSpPr>
              <p:nvPr/>
            </p:nvSpPr>
            <p:spPr bwMode="auto">
              <a:xfrm>
                <a:off x="3146" y="333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6" name="Oval 7721"/>
              <p:cNvSpPr>
                <a:spLocks noChangeArrowheads="1"/>
              </p:cNvSpPr>
              <p:nvPr/>
            </p:nvSpPr>
            <p:spPr bwMode="auto">
              <a:xfrm>
                <a:off x="3146" y="333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7" name="Oval 7722"/>
              <p:cNvSpPr>
                <a:spLocks noChangeArrowheads="1"/>
              </p:cNvSpPr>
              <p:nvPr/>
            </p:nvSpPr>
            <p:spPr bwMode="auto">
              <a:xfrm>
                <a:off x="3050" y="267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8" name="Oval 7723"/>
              <p:cNvSpPr>
                <a:spLocks noChangeArrowheads="1"/>
              </p:cNvSpPr>
              <p:nvPr/>
            </p:nvSpPr>
            <p:spPr bwMode="auto">
              <a:xfrm>
                <a:off x="3050" y="267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9" name="Oval 7724"/>
              <p:cNvSpPr>
                <a:spLocks noChangeArrowheads="1"/>
              </p:cNvSpPr>
              <p:nvPr/>
            </p:nvSpPr>
            <p:spPr bwMode="auto">
              <a:xfrm>
                <a:off x="4010" y="260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0" name="Oval 7725"/>
              <p:cNvSpPr>
                <a:spLocks noChangeArrowheads="1"/>
              </p:cNvSpPr>
              <p:nvPr/>
            </p:nvSpPr>
            <p:spPr bwMode="auto">
              <a:xfrm>
                <a:off x="4010" y="260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1" name="Oval 7726"/>
              <p:cNvSpPr>
                <a:spLocks noChangeArrowheads="1"/>
              </p:cNvSpPr>
              <p:nvPr/>
            </p:nvSpPr>
            <p:spPr bwMode="auto">
              <a:xfrm>
                <a:off x="4379" y="285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2" name="Oval 7727"/>
              <p:cNvSpPr>
                <a:spLocks noChangeArrowheads="1"/>
              </p:cNvSpPr>
              <p:nvPr/>
            </p:nvSpPr>
            <p:spPr bwMode="auto">
              <a:xfrm>
                <a:off x="4379" y="285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3" name="Oval 7728"/>
              <p:cNvSpPr>
                <a:spLocks noChangeArrowheads="1"/>
              </p:cNvSpPr>
              <p:nvPr/>
            </p:nvSpPr>
            <p:spPr bwMode="auto">
              <a:xfrm>
                <a:off x="4397" y="281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4" name="Oval 7729"/>
              <p:cNvSpPr>
                <a:spLocks noChangeArrowheads="1"/>
              </p:cNvSpPr>
              <p:nvPr/>
            </p:nvSpPr>
            <p:spPr bwMode="auto">
              <a:xfrm>
                <a:off x="4396" y="281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5" name="Oval 7730"/>
              <p:cNvSpPr>
                <a:spLocks noChangeArrowheads="1"/>
              </p:cNvSpPr>
              <p:nvPr/>
            </p:nvSpPr>
            <p:spPr bwMode="auto">
              <a:xfrm>
                <a:off x="3715" y="288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6" name="Oval 7731"/>
              <p:cNvSpPr>
                <a:spLocks noChangeArrowheads="1"/>
              </p:cNvSpPr>
              <p:nvPr/>
            </p:nvSpPr>
            <p:spPr bwMode="auto">
              <a:xfrm>
                <a:off x="3715" y="288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7" name="Oval 7732"/>
              <p:cNvSpPr>
                <a:spLocks noChangeArrowheads="1"/>
              </p:cNvSpPr>
              <p:nvPr/>
            </p:nvSpPr>
            <p:spPr bwMode="auto">
              <a:xfrm>
                <a:off x="4225" y="267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8" name="Oval 7733"/>
              <p:cNvSpPr>
                <a:spLocks noChangeArrowheads="1"/>
              </p:cNvSpPr>
              <p:nvPr/>
            </p:nvSpPr>
            <p:spPr bwMode="auto">
              <a:xfrm>
                <a:off x="4225" y="267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9" name="Oval 7734"/>
              <p:cNvSpPr>
                <a:spLocks noChangeArrowheads="1"/>
              </p:cNvSpPr>
              <p:nvPr/>
            </p:nvSpPr>
            <p:spPr bwMode="auto">
              <a:xfrm>
                <a:off x="4197" y="290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0" name="Oval 7735"/>
              <p:cNvSpPr>
                <a:spLocks noChangeArrowheads="1"/>
              </p:cNvSpPr>
              <p:nvPr/>
            </p:nvSpPr>
            <p:spPr bwMode="auto">
              <a:xfrm>
                <a:off x="4197" y="290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1" name="Oval 7736"/>
              <p:cNvSpPr>
                <a:spLocks noChangeArrowheads="1"/>
              </p:cNvSpPr>
              <p:nvPr/>
            </p:nvSpPr>
            <p:spPr bwMode="auto">
              <a:xfrm>
                <a:off x="4426" y="284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2" name="Oval 7737"/>
              <p:cNvSpPr>
                <a:spLocks noChangeArrowheads="1"/>
              </p:cNvSpPr>
              <p:nvPr/>
            </p:nvSpPr>
            <p:spPr bwMode="auto">
              <a:xfrm>
                <a:off x="4426" y="284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3" name="Oval 7738"/>
              <p:cNvSpPr>
                <a:spLocks noChangeArrowheads="1"/>
              </p:cNvSpPr>
              <p:nvPr/>
            </p:nvSpPr>
            <p:spPr bwMode="auto">
              <a:xfrm>
                <a:off x="2977" y="302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4" name="Oval 7739"/>
              <p:cNvSpPr>
                <a:spLocks noChangeArrowheads="1"/>
              </p:cNvSpPr>
              <p:nvPr/>
            </p:nvSpPr>
            <p:spPr bwMode="auto">
              <a:xfrm>
                <a:off x="2977" y="302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5" name="Oval 7740"/>
              <p:cNvSpPr>
                <a:spLocks noChangeArrowheads="1"/>
              </p:cNvSpPr>
              <p:nvPr/>
            </p:nvSpPr>
            <p:spPr bwMode="auto">
              <a:xfrm>
                <a:off x="3057" y="204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6" name="Oval 7741"/>
              <p:cNvSpPr>
                <a:spLocks noChangeArrowheads="1"/>
              </p:cNvSpPr>
              <p:nvPr/>
            </p:nvSpPr>
            <p:spPr bwMode="auto">
              <a:xfrm>
                <a:off x="3057" y="204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7" name="Oval 7742"/>
              <p:cNvSpPr>
                <a:spLocks noChangeArrowheads="1"/>
              </p:cNvSpPr>
              <p:nvPr/>
            </p:nvSpPr>
            <p:spPr bwMode="auto">
              <a:xfrm>
                <a:off x="3135" y="26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8" name="Oval 7743"/>
              <p:cNvSpPr>
                <a:spLocks noChangeArrowheads="1"/>
              </p:cNvSpPr>
              <p:nvPr/>
            </p:nvSpPr>
            <p:spPr bwMode="auto">
              <a:xfrm>
                <a:off x="3135" y="26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9" name="Oval 7744"/>
              <p:cNvSpPr>
                <a:spLocks noChangeArrowheads="1"/>
              </p:cNvSpPr>
              <p:nvPr/>
            </p:nvSpPr>
            <p:spPr bwMode="auto">
              <a:xfrm>
                <a:off x="4290" y="292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0" name="Oval 7745"/>
              <p:cNvSpPr>
                <a:spLocks noChangeArrowheads="1"/>
              </p:cNvSpPr>
              <p:nvPr/>
            </p:nvSpPr>
            <p:spPr bwMode="auto">
              <a:xfrm>
                <a:off x="4290" y="292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1" name="Oval 7746"/>
              <p:cNvSpPr>
                <a:spLocks noChangeArrowheads="1"/>
              </p:cNvSpPr>
              <p:nvPr/>
            </p:nvSpPr>
            <p:spPr bwMode="auto">
              <a:xfrm>
                <a:off x="3071" y="3810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2" name="Oval 7747"/>
              <p:cNvSpPr>
                <a:spLocks noChangeArrowheads="1"/>
              </p:cNvSpPr>
              <p:nvPr/>
            </p:nvSpPr>
            <p:spPr bwMode="auto">
              <a:xfrm>
                <a:off x="3071" y="3810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3" name="Oval 7748"/>
              <p:cNvSpPr>
                <a:spLocks noChangeArrowheads="1"/>
              </p:cNvSpPr>
              <p:nvPr/>
            </p:nvSpPr>
            <p:spPr bwMode="auto">
              <a:xfrm>
                <a:off x="4290" y="290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4" name="Oval 7749"/>
              <p:cNvSpPr>
                <a:spLocks noChangeArrowheads="1"/>
              </p:cNvSpPr>
              <p:nvPr/>
            </p:nvSpPr>
            <p:spPr bwMode="auto">
              <a:xfrm>
                <a:off x="4290" y="290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5" name="Oval 7750"/>
              <p:cNvSpPr>
                <a:spLocks noChangeArrowheads="1"/>
              </p:cNvSpPr>
              <p:nvPr/>
            </p:nvSpPr>
            <p:spPr bwMode="auto">
              <a:xfrm>
                <a:off x="4355" y="283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6" name="Oval 7751"/>
              <p:cNvSpPr>
                <a:spLocks noChangeArrowheads="1"/>
              </p:cNvSpPr>
              <p:nvPr/>
            </p:nvSpPr>
            <p:spPr bwMode="auto">
              <a:xfrm>
                <a:off x="4355" y="283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7" name="Oval 7752"/>
              <p:cNvSpPr>
                <a:spLocks noChangeArrowheads="1"/>
              </p:cNvSpPr>
              <p:nvPr/>
            </p:nvSpPr>
            <p:spPr bwMode="auto">
              <a:xfrm>
                <a:off x="3935" y="242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8" name="Oval 7753"/>
              <p:cNvSpPr>
                <a:spLocks noChangeArrowheads="1"/>
              </p:cNvSpPr>
              <p:nvPr/>
            </p:nvSpPr>
            <p:spPr bwMode="auto">
              <a:xfrm>
                <a:off x="3935" y="242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9" name="Oval 7754"/>
              <p:cNvSpPr>
                <a:spLocks noChangeArrowheads="1"/>
              </p:cNvSpPr>
              <p:nvPr/>
            </p:nvSpPr>
            <p:spPr bwMode="auto">
              <a:xfrm>
                <a:off x="3061" y="313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0" name="Oval 7755"/>
              <p:cNvSpPr>
                <a:spLocks noChangeArrowheads="1"/>
              </p:cNvSpPr>
              <p:nvPr/>
            </p:nvSpPr>
            <p:spPr bwMode="auto">
              <a:xfrm>
                <a:off x="3061" y="313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1" name="Oval 7756"/>
              <p:cNvSpPr>
                <a:spLocks noChangeArrowheads="1"/>
              </p:cNvSpPr>
              <p:nvPr/>
            </p:nvSpPr>
            <p:spPr bwMode="auto">
              <a:xfrm>
                <a:off x="4110" y="255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2" name="Oval 7757"/>
              <p:cNvSpPr>
                <a:spLocks noChangeArrowheads="1"/>
              </p:cNvSpPr>
              <p:nvPr/>
            </p:nvSpPr>
            <p:spPr bwMode="auto">
              <a:xfrm>
                <a:off x="4110" y="255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3" name="Oval 7758"/>
              <p:cNvSpPr>
                <a:spLocks noChangeArrowheads="1"/>
              </p:cNvSpPr>
              <p:nvPr/>
            </p:nvSpPr>
            <p:spPr bwMode="auto">
              <a:xfrm>
                <a:off x="3966" y="267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4" name="Oval 7759"/>
              <p:cNvSpPr>
                <a:spLocks noChangeArrowheads="1"/>
              </p:cNvSpPr>
              <p:nvPr/>
            </p:nvSpPr>
            <p:spPr bwMode="auto">
              <a:xfrm>
                <a:off x="3966" y="267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5" name="Oval 7760"/>
              <p:cNvSpPr>
                <a:spLocks noChangeArrowheads="1"/>
              </p:cNvSpPr>
              <p:nvPr/>
            </p:nvSpPr>
            <p:spPr bwMode="auto">
              <a:xfrm>
                <a:off x="4417" y="287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6" name="Oval 7761"/>
              <p:cNvSpPr>
                <a:spLocks noChangeArrowheads="1"/>
              </p:cNvSpPr>
              <p:nvPr/>
            </p:nvSpPr>
            <p:spPr bwMode="auto">
              <a:xfrm>
                <a:off x="4417" y="287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7" name="Oval 7762"/>
              <p:cNvSpPr>
                <a:spLocks noChangeArrowheads="1"/>
              </p:cNvSpPr>
              <p:nvPr/>
            </p:nvSpPr>
            <p:spPr bwMode="auto">
              <a:xfrm>
                <a:off x="4019" y="338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8" name="Oval 7763"/>
              <p:cNvSpPr>
                <a:spLocks noChangeArrowheads="1"/>
              </p:cNvSpPr>
              <p:nvPr/>
            </p:nvSpPr>
            <p:spPr bwMode="auto">
              <a:xfrm>
                <a:off x="4019" y="338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9" name="Oval 7764"/>
              <p:cNvSpPr>
                <a:spLocks noChangeArrowheads="1"/>
              </p:cNvSpPr>
              <p:nvPr/>
            </p:nvSpPr>
            <p:spPr bwMode="auto">
              <a:xfrm>
                <a:off x="3841" y="291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0" name="Oval 7765"/>
              <p:cNvSpPr>
                <a:spLocks noChangeArrowheads="1"/>
              </p:cNvSpPr>
              <p:nvPr/>
            </p:nvSpPr>
            <p:spPr bwMode="auto">
              <a:xfrm>
                <a:off x="3841" y="291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1" name="Oval 7766"/>
              <p:cNvSpPr>
                <a:spLocks noChangeArrowheads="1"/>
              </p:cNvSpPr>
              <p:nvPr/>
            </p:nvSpPr>
            <p:spPr bwMode="auto">
              <a:xfrm>
                <a:off x="2894" y="209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2" name="Oval 7767"/>
              <p:cNvSpPr>
                <a:spLocks noChangeArrowheads="1"/>
              </p:cNvSpPr>
              <p:nvPr/>
            </p:nvSpPr>
            <p:spPr bwMode="auto">
              <a:xfrm>
                <a:off x="2894" y="209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3" name="Oval 7768"/>
              <p:cNvSpPr>
                <a:spLocks noChangeArrowheads="1"/>
              </p:cNvSpPr>
              <p:nvPr/>
            </p:nvSpPr>
            <p:spPr bwMode="auto">
              <a:xfrm>
                <a:off x="4071" y="261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4" name="Oval 7769"/>
              <p:cNvSpPr>
                <a:spLocks noChangeArrowheads="1"/>
              </p:cNvSpPr>
              <p:nvPr/>
            </p:nvSpPr>
            <p:spPr bwMode="auto">
              <a:xfrm>
                <a:off x="4071" y="261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5" name="Oval 7770"/>
              <p:cNvSpPr>
                <a:spLocks noChangeArrowheads="1"/>
              </p:cNvSpPr>
              <p:nvPr/>
            </p:nvSpPr>
            <p:spPr bwMode="auto">
              <a:xfrm>
                <a:off x="4344" y="295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6" name="Oval 7771"/>
              <p:cNvSpPr>
                <a:spLocks noChangeArrowheads="1"/>
              </p:cNvSpPr>
              <p:nvPr/>
            </p:nvSpPr>
            <p:spPr bwMode="auto">
              <a:xfrm>
                <a:off x="4344" y="295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7" name="Oval 7772"/>
              <p:cNvSpPr>
                <a:spLocks noChangeArrowheads="1"/>
              </p:cNvSpPr>
              <p:nvPr/>
            </p:nvSpPr>
            <p:spPr bwMode="auto">
              <a:xfrm>
                <a:off x="3339" y="321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8" name="Oval 7773"/>
              <p:cNvSpPr>
                <a:spLocks noChangeArrowheads="1"/>
              </p:cNvSpPr>
              <p:nvPr/>
            </p:nvSpPr>
            <p:spPr bwMode="auto">
              <a:xfrm>
                <a:off x="3339" y="321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9" name="Oval 7774"/>
              <p:cNvSpPr>
                <a:spLocks noChangeArrowheads="1"/>
              </p:cNvSpPr>
              <p:nvPr/>
            </p:nvSpPr>
            <p:spPr bwMode="auto">
              <a:xfrm>
                <a:off x="3203" y="32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0" name="Oval 7775"/>
              <p:cNvSpPr>
                <a:spLocks noChangeArrowheads="1"/>
              </p:cNvSpPr>
              <p:nvPr/>
            </p:nvSpPr>
            <p:spPr bwMode="auto">
              <a:xfrm>
                <a:off x="3203" y="329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1" name="Oval 7776"/>
              <p:cNvSpPr>
                <a:spLocks noChangeArrowheads="1"/>
              </p:cNvSpPr>
              <p:nvPr/>
            </p:nvSpPr>
            <p:spPr bwMode="auto">
              <a:xfrm>
                <a:off x="3372" y="326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2" name="Oval 7777"/>
              <p:cNvSpPr>
                <a:spLocks noChangeArrowheads="1"/>
              </p:cNvSpPr>
              <p:nvPr/>
            </p:nvSpPr>
            <p:spPr bwMode="auto">
              <a:xfrm>
                <a:off x="3372" y="326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3" name="Oval 7778"/>
              <p:cNvSpPr>
                <a:spLocks noChangeArrowheads="1"/>
              </p:cNvSpPr>
              <p:nvPr/>
            </p:nvSpPr>
            <p:spPr bwMode="auto">
              <a:xfrm>
                <a:off x="3994" y="324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4" name="Oval 7779"/>
              <p:cNvSpPr>
                <a:spLocks noChangeArrowheads="1"/>
              </p:cNvSpPr>
              <p:nvPr/>
            </p:nvSpPr>
            <p:spPr bwMode="auto">
              <a:xfrm>
                <a:off x="3994" y="324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5" name="Oval 7780"/>
              <p:cNvSpPr>
                <a:spLocks noChangeArrowheads="1"/>
              </p:cNvSpPr>
              <p:nvPr/>
            </p:nvSpPr>
            <p:spPr bwMode="auto">
              <a:xfrm>
                <a:off x="4016" y="331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6" name="Oval 7781"/>
              <p:cNvSpPr>
                <a:spLocks noChangeArrowheads="1"/>
              </p:cNvSpPr>
              <p:nvPr/>
            </p:nvSpPr>
            <p:spPr bwMode="auto">
              <a:xfrm>
                <a:off x="4016" y="3313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7" name="Oval 7782"/>
              <p:cNvSpPr>
                <a:spLocks noChangeArrowheads="1"/>
              </p:cNvSpPr>
              <p:nvPr/>
            </p:nvSpPr>
            <p:spPr bwMode="auto">
              <a:xfrm>
                <a:off x="3254" y="269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8" name="Oval 7783"/>
              <p:cNvSpPr>
                <a:spLocks noChangeArrowheads="1"/>
              </p:cNvSpPr>
              <p:nvPr/>
            </p:nvSpPr>
            <p:spPr bwMode="auto">
              <a:xfrm>
                <a:off x="3254" y="2697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9" name="Oval 7784"/>
              <p:cNvSpPr>
                <a:spLocks noChangeArrowheads="1"/>
              </p:cNvSpPr>
              <p:nvPr/>
            </p:nvSpPr>
            <p:spPr bwMode="auto">
              <a:xfrm>
                <a:off x="3276" y="363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0" name="Oval 7785"/>
              <p:cNvSpPr>
                <a:spLocks noChangeArrowheads="1"/>
              </p:cNvSpPr>
              <p:nvPr/>
            </p:nvSpPr>
            <p:spPr bwMode="auto">
              <a:xfrm>
                <a:off x="3276" y="363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1" name="Oval 7786"/>
              <p:cNvSpPr>
                <a:spLocks noChangeArrowheads="1"/>
              </p:cNvSpPr>
              <p:nvPr/>
            </p:nvSpPr>
            <p:spPr bwMode="auto">
              <a:xfrm>
                <a:off x="3129" y="274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2" name="Oval 7787"/>
              <p:cNvSpPr>
                <a:spLocks noChangeArrowheads="1"/>
              </p:cNvSpPr>
              <p:nvPr/>
            </p:nvSpPr>
            <p:spPr bwMode="auto">
              <a:xfrm>
                <a:off x="3129" y="274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3" name="Oval 7788"/>
              <p:cNvSpPr>
                <a:spLocks noChangeArrowheads="1"/>
              </p:cNvSpPr>
              <p:nvPr/>
            </p:nvSpPr>
            <p:spPr bwMode="auto">
              <a:xfrm>
                <a:off x="3183" y="34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4" name="Oval 7789"/>
              <p:cNvSpPr>
                <a:spLocks noChangeArrowheads="1"/>
              </p:cNvSpPr>
              <p:nvPr/>
            </p:nvSpPr>
            <p:spPr bwMode="auto">
              <a:xfrm>
                <a:off x="3183" y="346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5" name="Oval 7790"/>
              <p:cNvSpPr>
                <a:spLocks noChangeArrowheads="1"/>
              </p:cNvSpPr>
              <p:nvPr/>
            </p:nvSpPr>
            <p:spPr bwMode="auto">
              <a:xfrm>
                <a:off x="3008" y="221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6" name="Oval 7791"/>
              <p:cNvSpPr>
                <a:spLocks noChangeArrowheads="1"/>
              </p:cNvSpPr>
              <p:nvPr/>
            </p:nvSpPr>
            <p:spPr bwMode="auto">
              <a:xfrm>
                <a:off x="3008" y="221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7" name="Oval 7792"/>
              <p:cNvSpPr>
                <a:spLocks noChangeArrowheads="1"/>
              </p:cNvSpPr>
              <p:nvPr/>
            </p:nvSpPr>
            <p:spPr bwMode="auto">
              <a:xfrm>
                <a:off x="4185" y="262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8" name="Oval 7793"/>
              <p:cNvSpPr>
                <a:spLocks noChangeArrowheads="1"/>
              </p:cNvSpPr>
              <p:nvPr/>
            </p:nvSpPr>
            <p:spPr bwMode="auto">
              <a:xfrm>
                <a:off x="4185" y="262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9" name="Oval 7794"/>
              <p:cNvSpPr>
                <a:spLocks noChangeArrowheads="1"/>
              </p:cNvSpPr>
              <p:nvPr/>
            </p:nvSpPr>
            <p:spPr bwMode="auto">
              <a:xfrm>
                <a:off x="3951" y="266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0" name="Oval 7795"/>
              <p:cNvSpPr>
                <a:spLocks noChangeArrowheads="1"/>
              </p:cNvSpPr>
              <p:nvPr/>
            </p:nvSpPr>
            <p:spPr bwMode="auto">
              <a:xfrm>
                <a:off x="3951" y="26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1" name="Oval 7796"/>
              <p:cNvSpPr>
                <a:spLocks noChangeArrowheads="1"/>
              </p:cNvSpPr>
              <p:nvPr/>
            </p:nvSpPr>
            <p:spPr bwMode="auto">
              <a:xfrm>
                <a:off x="3992" y="244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2" name="Oval 7797"/>
              <p:cNvSpPr>
                <a:spLocks noChangeArrowheads="1"/>
              </p:cNvSpPr>
              <p:nvPr/>
            </p:nvSpPr>
            <p:spPr bwMode="auto">
              <a:xfrm>
                <a:off x="3992" y="244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3" name="Oval 7798"/>
              <p:cNvSpPr>
                <a:spLocks noChangeArrowheads="1"/>
              </p:cNvSpPr>
              <p:nvPr/>
            </p:nvSpPr>
            <p:spPr bwMode="auto">
              <a:xfrm>
                <a:off x="3199" y="288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4" name="Oval 7799"/>
              <p:cNvSpPr>
                <a:spLocks noChangeArrowheads="1"/>
              </p:cNvSpPr>
              <p:nvPr/>
            </p:nvSpPr>
            <p:spPr bwMode="auto">
              <a:xfrm>
                <a:off x="3199" y="288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5" name="Oval 7800"/>
              <p:cNvSpPr>
                <a:spLocks noChangeArrowheads="1"/>
              </p:cNvSpPr>
              <p:nvPr/>
            </p:nvSpPr>
            <p:spPr bwMode="auto">
              <a:xfrm>
                <a:off x="2855" y="254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6" name="Oval 7801"/>
              <p:cNvSpPr>
                <a:spLocks noChangeArrowheads="1"/>
              </p:cNvSpPr>
              <p:nvPr/>
            </p:nvSpPr>
            <p:spPr bwMode="auto">
              <a:xfrm>
                <a:off x="2855" y="254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7" name="Oval 7802"/>
              <p:cNvSpPr>
                <a:spLocks noChangeArrowheads="1"/>
              </p:cNvSpPr>
              <p:nvPr/>
            </p:nvSpPr>
            <p:spPr bwMode="auto">
              <a:xfrm>
                <a:off x="2984" y="202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8" name="Oval 7803"/>
              <p:cNvSpPr>
                <a:spLocks noChangeArrowheads="1"/>
              </p:cNvSpPr>
              <p:nvPr/>
            </p:nvSpPr>
            <p:spPr bwMode="auto">
              <a:xfrm>
                <a:off x="2984" y="202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9" name="Oval 7804"/>
              <p:cNvSpPr>
                <a:spLocks noChangeArrowheads="1"/>
              </p:cNvSpPr>
              <p:nvPr/>
            </p:nvSpPr>
            <p:spPr bwMode="auto">
              <a:xfrm>
                <a:off x="3141" y="294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0" name="Oval 7805"/>
              <p:cNvSpPr>
                <a:spLocks noChangeArrowheads="1"/>
              </p:cNvSpPr>
              <p:nvPr/>
            </p:nvSpPr>
            <p:spPr bwMode="auto">
              <a:xfrm>
                <a:off x="3141" y="294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1" name="Oval 7806"/>
              <p:cNvSpPr>
                <a:spLocks noChangeArrowheads="1"/>
              </p:cNvSpPr>
              <p:nvPr/>
            </p:nvSpPr>
            <p:spPr bwMode="auto">
              <a:xfrm>
                <a:off x="3098" y="28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2" name="Oval 7807"/>
              <p:cNvSpPr>
                <a:spLocks noChangeArrowheads="1"/>
              </p:cNvSpPr>
              <p:nvPr/>
            </p:nvSpPr>
            <p:spPr bwMode="auto">
              <a:xfrm>
                <a:off x="3098" y="28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3" name="Oval 7808"/>
              <p:cNvSpPr>
                <a:spLocks noChangeArrowheads="1"/>
              </p:cNvSpPr>
              <p:nvPr/>
            </p:nvSpPr>
            <p:spPr bwMode="auto">
              <a:xfrm>
                <a:off x="3435" y="30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4" name="Oval 7809"/>
              <p:cNvSpPr>
                <a:spLocks noChangeArrowheads="1"/>
              </p:cNvSpPr>
              <p:nvPr/>
            </p:nvSpPr>
            <p:spPr bwMode="auto">
              <a:xfrm>
                <a:off x="3435" y="309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5" name="Oval 7810"/>
              <p:cNvSpPr>
                <a:spLocks noChangeArrowheads="1"/>
              </p:cNvSpPr>
              <p:nvPr/>
            </p:nvSpPr>
            <p:spPr bwMode="auto">
              <a:xfrm>
                <a:off x="3107" y="347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6" name="Oval 7811"/>
              <p:cNvSpPr>
                <a:spLocks noChangeArrowheads="1"/>
              </p:cNvSpPr>
              <p:nvPr/>
            </p:nvSpPr>
            <p:spPr bwMode="auto">
              <a:xfrm>
                <a:off x="3107" y="347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7" name="Oval 7812"/>
              <p:cNvSpPr>
                <a:spLocks noChangeArrowheads="1"/>
              </p:cNvSpPr>
              <p:nvPr/>
            </p:nvSpPr>
            <p:spPr bwMode="auto">
              <a:xfrm>
                <a:off x="3127" y="264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8" name="Oval 7813"/>
              <p:cNvSpPr>
                <a:spLocks noChangeArrowheads="1"/>
              </p:cNvSpPr>
              <p:nvPr/>
            </p:nvSpPr>
            <p:spPr bwMode="auto">
              <a:xfrm>
                <a:off x="3127" y="264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9" name="Oval 7814"/>
              <p:cNvSpPr>
                <a:spLocks noChangeArrowheads="1"/>
              </p:cNvSpPr>
              <p:nvPr/>
            </p:nvSpPr>
            <p:spPr bwMode="auto">
              <a:xfrm>
                <a:off x="4011" y="325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0" name="Oval 7815"/>
              <p:cNvSpPr>
                <a:spLocks noChangeArrowheads="1"/>
              </p:cNvSpPr>
              <p:nvPr/>
            </p:nvSpPr>
            <p:spPr bwMode="auto">
              <a:xfrm>
                <a:off x="4011" y="325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1" name="Oval 7816"/>
              <p:cNvSpPr>
                <a:spLocks noChangeArrowheads="1"/>
              </p:cNvSpPr>
              <p:nvPr/>
            </p:nvSpPr>
            <p:spPr bwMode="auto">
              <a:xfrm>
                <a:off x="3137" y="2810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2" name="Oval 7817"/>
              <p:cNvSpPr>
                <a:spLocks noChangeArrowheads="1"/>
              </p:cNvSpPr>
              <p:nvPr/>
            </p:nvSpPr>
            <p:spPr bwMode="auto">
              <a:xfrm>
                <a:off x="3137" y="2810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3" name="Oval 7818"/>
              <p:cNvSpPr>
                <a:spLocks noChangeArrowheads="1"/>
              </p:cNvSpPr>
              <p:nvPr/>
            </p:nvSpPr>
            <p:spPr bwMode="auto">
              <a:xfrm>
                <a:off x="3144" y="317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4" name="Oval 7819"/>
              <p:cNvSpPr>
                <a:spLocks noChangeArrowheads="1"/>
              </p:cNvSpPr>
              <p:nvPr/>
            </p:nvSpPr>
            <p:spPr bwMode="auto">
              <a:xfrm>
                <a:off x="3144" y="317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5" name="Oval 7820"/>
              <p:cNvSpPr>
                <a:spLocks noChangeArrowheads="1"/>
              </p:cNvSpPr>
              <p:nvPr/>
            </p:nvSpPr>
            <p:spPr bwMode="auto">
              <a:xfrm>
                <a:off x="4415" y="287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6" name="Oval 7821"/>
              <p:cNvSpPr>
                <a:spLocks noChangeArrowheads="1"/>
              </p:cNvSpPr>
              <p:nvPr/>
            </p:nvSpPr>
            <p:spPr bwMode="auto">
              <a:xfrm>
                <a:off x="4415" y="287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7" name="Oval 7822"/>
              <p:cNvSpPr>
                <a:spLocks noChangeArrowheads="1"/>
              </p:cNvSpPr>
              <p:nvPr/>
            </p:nvSpPr>
            <p:spPr bwMode="auto">
              <a:xfrm>
                <a:off x="3082" y="221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8" name="Oval 7823"/>
              <p:cNvSpPr>
                <a:spLocks noChangeArrowheads="1"/>
              </p:cNvSpPr>
              <p:nvPr/>
            </p:nvSpPr>
            <p:spPr bwMode="auto">
              <a:xfrm>
                <a:off x="3082" y="221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9" name="Oval 7824"/>
              <p:cNvSpPr>
                <a:spLocks noChangeArrowheads="1"/>
              </p:cNvSpPr>
              <p:nvPr/>
            </p:nvSpPr>
            <p:spPr bwMode="auto">
              <a:xfrm>
                <a:off x="3075" y="266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0" name="Oval 7825"/>
              <p:cNvSpPr>
                <a:spLocks noChangeArrowheads="1"/>
              </p:cNvSpPr>
              <p:nvPr/>
            </p:nvSpPr>
            <p:spPr bwMode="auto">
              <a:xfrm>
                <a:off x="3075" y="26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1" name="Oval 7826"/>
              <p:cNvSpPr>
                <a:spLocks noChangeArrowheads="1"/>
              </p:cNvSpPr>
              <p:nvPr/>
            </p:nvSpPr>
            <p:spPr bwMode="auto">
              <a:xfrm>
                <a:off x="3555" y="265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2" name="Oval 7827"/>
              <p:cNvSpPr>
                <a:spLocks noChangeArrowheads="1"/>
              </p:cNvSpPr>
              <p:nvPr/>
            </p:nvSpPr>
            <p:spPr bwMode="auto">
              <a:xfrm>
                <a:off x="3555" y="265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3" name="Oval 7828"/>
              <p:cNvSpPr>
                <a:spLocks noChangeArrowheads="1"/>
              </p:cNvSpPr>
              <p:nvPr/>
            </p:nvSpPr>
            <p:spPr bwMode="auto">
              <a:xfrm>
                <a:off x="4018" y="310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4" name="Oval 7829"/>
              <p:cNvSpPr>
                <a:spLocks noChangeArrowheads="1"/>
              </p:cNvSpPr>
              <p:nvPr/>
            </p:nvSpPr>
            <p:spPr bwMode="auto">
              <a:xfrm>
                <a:off x="4018" y="310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5" name="Oval 7830"/>
              <p:cNvSpPr>
                <a:spLocks noChangeArrowheads="1"/>
              </p:cNvSpPr>
              <p:nvPr/>
            </p:nvSpPr>
            <p:spPr bwMode="auto">
              <a:xfrm>
                <a:off x="3182" y="338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6" name="Oval 7831"/>
              <p:cNvSpPr>
                <a:spLocks noChangeArrowheads="1"/>
              </p:cNvSpPr>
              <p:nvPr/>
            </p:nvSpPr>
            <p:spPr bwMode="auto">
              <a:xfrm>
                <a:off x="3181" y="338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7" name="Oval 7832"/>
              <p:cNvSpPr>
                <a:spLocks noChangeArrowheads="1"/>
              </p:cNvSpPr>
              <p:nvPr/>
            </p:nvSpPr>
            <p:spPr bwMode="auto">
              <a:xfrm>
                <a:off x="3315" y="364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8" name="Oval 7833"/>
              <p:cNvSpPr>
                <a:spLocks noChangeArrowheads="1"/>
              </p:cNvSpPr>
              <p:nvPr/>
            </p:nvSpPr>
            <p:spPr bwMode="auto">
              <a:xfrm>
                <a:off x="3315" y="364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9" name="Oval 7834"/>
              <p:cNvSpPr>
                <a:spLocks noChangeArrowheads="1"/>
              </p:cNvSpPr>
              <p:nvPr/>
            </p:nvSpPr>
            <p:spPr bwMode="auto">
              <a:xfrm>
                <a:off x="3566" y="276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0" name="Oval 7835"/>
              <p:cNvSpPr>
                <a:spLocks noChangeArrowheads="1"/>
              </p:cNvSpPr>
              <p:nvPr/>
            </p:nvSpPr>
            <p:spPr bwMode="auto">
              <a:xfrm>
                <a:off x="3566" y="276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1" name="Oval 7836"/>
              <p:cNvSpPr>
                <a:spLocks noChangeArrowheads="1"/>
              </p:cNvSpPr>
              <p:nvPr/>
            </p:nvSpPr>
            <p:spPr bwMode="auto">
              <a:xfrm>
                <a:off x="4002" y="329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2" name="Oval 7837"/>
              <p:cNvSpPr>
                <a:spLocks noChangeArrowheads="1"/>
              </p:cNvSpPr>
              <p:nvPr/>
            </p:nvSpPr>
            <p:spPr bwMode="auto">
              <a:xfrm>
                <a:off x="4002" y="3293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3" name="Oval 7838"/>
              <p:cNvSpPr>
                <a:spLocks noChangeArrowheads="1"/>
              </p:cNvSpPr>
              <p:nvPr/>
            </p:nvSpPr>
            <p:spPr bwMode="auto">
              <a:xfrm>
                <a:off x="2970" y="205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4" name="Oval 7839"/>
              <p:cNvSpPr>
                <a:spLocks noChangeArrowheads="1"/>
              </p:cNvSpPr>
              <p:nvPr/>
            </p:nvSpPr>
            <p:spPr bwMode="auto">
              <a:xfrm>
                <a:off x="2970" y="205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5" name="Oval 7840"/>
              <p:cNvSpPr>
                <a:spLocks noChangeArrowheads="1"/>
              </p:cNvSpPr>
              <p:nvPr/>
            </p:nvSpPr>
            <p:spPr bwMode="auto">
              <a:xfrm>
                <a:off x="3992" y="300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6" name="Oval 7841"/>
              <p:cNvSpPr>
                <a:spLocks noChangeArrowheads="1"/>
              </p:cNvSpPr>
              <p:nvPr/>
            </p:nvSpPr>
            <p:spPr bwMode="auto">
              <a:xfrm>
                <a:off x="3991" y="300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7" name="Oval 7842"/>
              <p:cNvSpPr>
                <a:spLocks noChangeArrowheads="1"/>
              </p:cNvSpPr>
              <p:nvPr/>
            </p:nvSpPr>
            <p:spPr bwMode="auto">
              <a:xfrm>
                <a:off x="3230" y="255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39" name="Group 8044"/>
            <p:cNvGrpSpPr>
              <a:grpSpLocks/>
            </p:cNvGrpSpPr>
            <p:nvPr/>
          </p:nvGrpSpPr>
          <p:grpSpPr bwMode="auto">
            <a:xfrm>
              <a:off x="2829" y="2073"/>
              <a:ext cx="1670" cy="1757"/>
              <a:chOff x="2829" y="2073"/>
              <a:chExt cx="1670" cy="1757"/>
            </a:xfrm>
            <a:grpFill/>
          </p:grpSpPr>
          <p:sp>
            <p:nvSpPr>
              <p:cNvPr id="1898" name="Oval 7844"/>
              <p:cNvSpPr>
                <a:spLocks noChangeArrowheads="1"/>
              </p:cNvSpPr>
              <p:nvPr/>
            </p:nvSpPr>
            <p:spPr bwMode="auto">
              <a:xfrm>
                <a:off x="3230" y="255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9" name="Oval 7845"/>
              <p:cNvSpPr>
                <a:spLocks noChangeArrowheads="1"/>
              </p:cNvSpPr>
              <p:nvPr/>
            </p:nvSpPr>
            <p:spPr bwMode="auto">
              <a:xfrm>
                <a:off x="4327" y="274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0" name="Oval 7846"/>
              <p:cNvSpPr>
                <a:spLocks noChangeArrowheads="1"/>
              </p:cNvSpPr>
              <p:nvPr/>
            </p:nvSpPr>
            <p:spPr bwMode="auto">
              <a:xfrm>
                <a:off x="4327" y="274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1" name="Oval 7847"/>
              <p:cNvSpPr>
                <a:spLocks noChangeArrowheads="1"/>
              </p:cNvSpPr>
              <p:nvPr/>
            </p:nvSpPr>
            <p:spPr bwMode="auto">
              <a:xfrm>
                <a:off x="2974" y="342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2" name="Oval 7848"/>
              <p:cNvSpPr>
                <a:spLocks noChangeArrowheads="1"/>
              </p:cNvSpPr>
              <p:nvPr/>
            </p:nvSpPr>
            <p:spPr bwMode="auto">
              <a:xfrm>
                <a:off x="2974" y="342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3" name="Oval 7849"/>
              <p:cNvSpPr>
                <a:spLocks noChangeArrowheads="1"/>
              </p:cNvSpPr>
              <p:nvPr/>
            </p:nvSpPr>
            <p:spPr bwMode="auto">
              <a:xfrm>
                <a:off x="3174" y="303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4" name="Oval 7850"/>
              <p:cNvSpPr>
                <a:spLocks noChangeArrowheads="1"/>
              </p:cNvSpPr>
              <p:nvPr/>
            </p:nvSpPr>
            <p:spPr bwMode="auto">
              <a:xfrm>
                <a:off x="3173" y="303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5" name="Oval 7851"/>
              <p:cNvSpPr>
                <a:spLocks noChangeArrowheads="1"/>
              </p:cNvSpPr>
              <p:nvPr/>
            </p:nvSpPr>
            <p:spPr bwMode="auto">
              <a:xfrm>
                <a:off x="4447" y="287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6" name="Oval 7852"/>
              <p:cNvSpPr>
                <a:spLocks noChangeArrowheads="1"/>
              </p:cNvSpPr>
              <p:nvPr/>
            </p:nvSpPr>
            <p:spPr bwMode="auto">
              <a:xfrm>
                <a:off x="4447" y="287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7" name="Oval 7853"/>
              <p:cNvSpPr>
                <a:spLocks noChangeArrowheads="1"/>
              </p:cNvSpPr>
              <p:nvPr/>
            </p:nvSpPr>
            <p:spPr bwMode="auto">
              <a:xfrm>
                <a:off x="3226" y="255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8" name="Oval 7854"/>
              <p:cNvSpPr>
                <a:spLocks noChangeArrowheads="1"/>
              </p:cNvSpPr>
              <p:nvPr/>
            </p:nvSpPr>
            <p:spPr bwMode="auto">
              <a:xfrm>
                <a:off x="3226" y="255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9" name="Oval 7855"/>
              <p:cNvSpPr>
                <a:spLocks noChangeArrowheads="1"/>
              </p:cNvSpPr>
              <p:nvPr/>
            </p:nvSpPr>
            <p:spPr bwMode="auto">
              <a:xfrm>
                <a:off x="3509" y="260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0" name="Oval 7856"/>
              <p:cNvSpPr>
                <a:spLocks noChangeArrowheads="1"/>
              </p:cNvSpPr>
              <p:nvPr/>
            </p:nvSpPr>
            <p:spPr bwMode="auto">
              <a:xfrm>
                <a:off x="3509" y="260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1" name="Oval 7857"/>
              <p:cNvSpPr>
                <a:spLocks noChangeArrowheads="1"/>
              </p:cNvSpPr>
              <p:nvPr/>
            </p:nvSpPr>
            <p:spPr bwMode="auto">
              <a:xfrm>
                <a:off x="3127" y="357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2" name="Oval 7858"/>
              <p:cNvSpPr>
                <a:spLocks noChangeArrowheads="1"/>
              </p:cNvSpPr>
              <p:nvPr/>
            </p:nvSpPr>
            <p:spPr bwMode="auto">
              <a:xfrm>
                <a:off x="3127" y="357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3" name="Oval 7859"/>
              <p:cNvSpPr>
                <a:spLocks noChangeArrowheads="1"/>
              </p:cNvSpPr>
              <p:nvPr/>
            </p:nvSpPr>
            <p:spPr bwMode="auto">
              <a:xfrm>
                <a:off x="3754" y="279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4" name="Oval 7860"/>
              <p:cNvSpPr>
                <a:spLocks noChangeArrowheads="1"/>
              </p:cNvSpPr>
              <p:nvPr/>
            </p:nvSpPr>
            <p:spPr bwMode="auto">
              <a:xfrm>
                <a:off x="3754" y="279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5" name="Oval 7861"/>
              <p:cNvSpPr>
                <a:spLocks noChangeArrowheads="1"/>
              </p:cNvSpPr>
              <p:nvPr/>
            </p:nvSpPr>
            <p:spPr bwMode="auto">
              <a:xfrm>
                <a:off x="3346" y="347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6" name="Oval 7862"/>
              <p:cNvSpPr>
                <a:spLocks noChangeArrowheads="1"/>
              </p:cNvSpPr>
              <p:nvPr/>
            </p:nvSpPr>
            <p:spPr bwMode="auto">
              <a:xfrm>
                <a:off x="3346" y="347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7" name="Oval 7863"/>
              <p:cNvSpPr>
                <a:spLocks noChangeArrowheads="1"/>
              </p:cNvSpPr>
              <p:nvPr/>
            </p:nvSpPr>
            <p:spPr bwMode="auto">
              <a:xfrm>
                <a:off x="3204" y="328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8" name="Oval 7864"/>
              <p:cNvSpPr>
                <a:spLocks noChangeArrowheads="1"/>
              </p:cNvSpPr>
              <p:nvPr/>
            </p:nvSpPr>
            <p:spPr bwMode="auto">
              <a:xfrm>
                <a:off x="3204" y="328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9" name="Oval 7865"/>
              <p:cNvSpPr>
                <a:spLocks noChangeArrowheads="1"/>
              </p:cNvSpPr>
              <p:nvPr/>
            </p:nvSpPr>
            <p:spPr bwMode="auto">
              <a:xfrm>
                <a:off x="3968" y="298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0" name="Oval 7866"/>
              <p:cNvSpPr>
                <a:spLocks noChangeArrowheads="1"/>
              </p:cNvSpPr>
              <p:nvPr/>
            </p:nvSpPr>
            <p:spPr bwMode="auto">
              <a:xfrm>
                <a:off x="3968" y="298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1" name="Oval 7867"/>
              <p:cNvSpPr>
                <a:spLocks noChangeArrowheads="1"/>
              </p:cNvSpPr>
              <p:nvPr/>
            </p:nvSpPr>
            <p:spPr bwMode="auto">
              <a:xfrm>
                <a:off x="3989" y="337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2" name="Oval 7868"/>
              <p:cNvSpPr>
                <a:spLocks noChangeArrowheads="1"/>
              </p:cNvSpPr>
              <p:nvPr/>
            </p:nvSpPr>
            <p:spPr bwMode="auto">
              <a:xfrm>
                <a:off x="3989" y="337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3" name="Oval 7869"/>
              <p:cNvSpPr>
                <a:spLocks noChangeArrowheads="1"/>
              </p:cNvSpPr>
              <p:nvPr/>
            </p:nvSpPr>
            <p:spPr bwMode="auto">
              <a:xfrm>
                <a:off x="3853" y="318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4" name="Oval 7870"/>
              <p:cNvSpPr>
                <a:spLocks noChangeArrowheads="1"/>
              </p:cNvSpPr>
              <p:nvPr/>
            </p:nvSpPr>
            <p:spPr bwMode="auto">
              <a:xfrm>
                <a:off x="3853" y="318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5" name="Oval 7871"/>
              <p:cNvSpPr>
                <a:spLocks noChangeArrowheads="1"/>
              </p:cNvSpPr>
              <p:nvPr/>
            </p:nvSpPr>
            <p:spPr bwMode="auto">
              <a:xfrm>
                <a:off x="3081" y="329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6" name="Oval 7872"/>
              <p:cNvSpPr>
                <a:spLocks noChangeArrowheads="1"/>
              </p:cNvSpPr>
              <p:nvPr/>
            </p:nvSpPr>
            <p:spPr bwMode="auto">
              <a:xfrm>
                <a:off x="3081" y="329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7" name="Oval 7873"/>
              <p:cNvSpPr>
                <a:spLocks noChangeArrowheads="1"/>
              </p:cNvSpPr>
              <p:nvPr/>
            </p:nvSpPr>
            <p:spPr bwMode="auto">
              <a:xfrm>
                <a:off x="3364" y="353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8" name="Oval 7874"/>
              <p:cNvSpPr>
                <a:spLocks noChangeArrowheads="1"/>
              </p:cNvSpPr>
              <p:nvPr/>
            </p:nvSpPr>
            <p:spPr bwMode="auto">
              <a:xfrm>
                <a:off x="3364" y="35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9" name="Oval 7875"/>
              <p:cNvSpPr>
                <a:spLocks noChangeArrowheads="1"/>
              </p:cNvSpPr>
              <p:nvPr/>
            </p:nvSpPr>
            <p:spPr bwMode="auto">
              <a:xfrm>
                <a:off x="3137" y="332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0" name="Oval 7876"/>
              <p:cNvSpPr>
                <a:spLocks noChangeArrowheads="1"/>
              </p:cNvSpPr>
              <p:nvPr/>
            </p:nvSpPr>
            <p:spPr bwMode="auto">
              <a:xfrm>
                <a:off x="3137" y="332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1" name="Oval 7877"/>
              <p:cNvSpPr>
                <a:spLocks noChangeArrowheads="1"/>
              </p:cNvSpPr>
              <p:nvPr/>
            </p:nvSpPr>
            <p:spPr bwMode="auto">
              <a:xfrm>
                <a:off x="3991" y="304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2" name="Oval 7878"/>
              <p:cNvSpPr>
                <a:spLocks noChangeArrowheads="1"/>
              </p:cNvSpPr>
              <p:nvPr/>
            </p:nvSpPr>
            <p:spPr bwMode="auto">
              <a:xfrm>
                <a:off x="3991" y="304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3" name="Oval 7879"/>
              <p:cNvSpPr>
                <a:spLocks noChangeArrowheads="1"/>
              </p:cNvSpPr>
              <p:nvPr/>
            </p:nvSpPr>
            <p:spPr bwMode="auto">
              <a:xfrm>
                <a:off x="4386" y="278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4" name="Oval 7880"/>
              <p:cNvSpPr>
                <a:spLocks noChangeArrowheads="1"/>
              </p:cNvSpPr>
              <p:nvPr/>
            </p:nvSpPr>
            <p:spPr bwMode="auto">
              <a:xfrm>
                <a:off x="4386" y="278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5" name="Oval 7881"/>
              <p:cNvSpPr>
                <a:spLocks noChangeArrowheads="1"/>
              </p:cNvSpPr>
              <p:nvPr/>
            </p:nvSpPr>
            <p:spPr bwMode="auto">
              <a:xfrm>
                <a:off x="2931" y="207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6" name="Oval 7882"/>
              <p:cNvSpPr>
                <a:spLocks noChangeArrowheads="1"/>
              </p:cNvSpPr>
              <p:nvPr/>
            </p:nvSpPr>
            <p:spPr bwMode="auto">
              <a:xfrm>
                <a:off x="2931" y="207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7" name="Oval 7883"/>
              <p:cNvSpPr>
                <a:spLocks noChangeArrowheads="1"/>
              </p:cNvSpPr>
              <p:nvPr/>
            </p:nvSpPr>
            <p:spPr bwMode="auto">
              <a:xfrm>
                <a:off x="3353" y="339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8" name="Oval 7884"/>
              <p:cNvSpPr>
                <a:spLocks noChangeArrowheads="1"/>
              </p:cNvSpPr>
              <p:nvPr/>
            </p:nvSpPr>
            <p:spPr bwMode="auto">
              <a:xfrm>
                <a:off x="3353" y="339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9" name="Oval 7885"/>
              <p:cNvSpPr>
                <a:spLocks noChangeArrowheads="1"/>
              </p:cNvSpPr>
              <p:nvPr/>
            </p:nvSpPr>
            <p:spPr bwMode="auto">
              <a:xfrm>
                <a:off x="3965" y="280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0" name="Oval 7886"/>
              <p:cNvSpPr>
                <a:spLocks noChangeArrowheads="1"/>
              </p:cNvSpPr>
              <p:nvPr/>
            </p:nvSpPr>
            <p:spPr bwMode="auto">
              <a:xfrm>
                <a:off x="3965" y="280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1" name="Oval 7887"/>
              <p:cNvSpPr>
                <a:spLocks noChangeArrowheads="1"/>
              </p:cNvSpPr>
              <p:nvPr/>
            </p:nvSpPr>
            <p:spPr bwMode="auto">
              <a:xfrm>
                <a:off x="3329" y="26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2" name="Oval 7888"/>
              <p:cNvSpPr>
                <a:spLocks noChangeArrowheads="1"/>
              </p:cNvSpPr>
              <p:nvPr/>
            </p:nvSpPr>
            <p:spPr bwMode="auto">
              <a:xfrm>
                <a:off x="3329" y="26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3" name="Oval 7889"/>
              <p:cNvSpPr>
                <a:spLocks noChangeArrowheads="1"/>
              </p:cNvSpPr>
              <p:nvPr/>
            </p:nvSpPr>
            <p:spPr bwMode="auto">
              <a:xfrm>
                <a:off x="3781" y="293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4" name="Oval 7890"/>
              <p:cNvSpPr>
                <a:spLocks noChangeArrowheads="1"/>
              </p:cNvSpPr>
              <p:nvPr/>
            </p:nvSpPr>
            <p:spPr bwMode="auto">
              <a:xfrm>
                <a:off x="3781" y="293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5" name="Oval 7891"/>
              <p:cNvSpPr>
                <a:spLocks noChangeArrowheads="1"/>
              </p:cNvSpPr>
              <p:nvPr/>
            </p:nvSpPr>
            <p:spPr bwMode="auto">
              <a:xfrm>
                <a:off x="4003" y="247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6" name="Oval 7892"/>
              <p:cNvSpPr>
                <a:spLocks noChangeArrowheads="1"/>
              </p:cNvSpPr>
              <p:nvPr/>
            </p:nvSpPr>
            <p:spPr bwMode="auto">
              <a:xfrm>
                <a:off x="4003" y="247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7" name="Oval 7893"/>
              <p:cNvSpPr>
                <a:spLocks noChangeArrowheads="1"/>
              </p:cNvSpPr>
              <p:nvPr/>
            </p:nvSpPr>
            <p:spPr bwMode="auto">
              <a:xfrm>
                <a:off x="4113" y="287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8" name="Oval 7894"/>
              <p:cNvSpPr>
                <a:spLocks noChangeArrowheads="1"/>
              </p:cNvSpPr>
              <p:nvPr/>
            </p:nvSpPr>
            <p:spPr bwMode="auto">
              <a:xfrm>
                <a:off x="4113" y="287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9" name="Oval 7895"/>
              <p:cNvSpPr>
                <a:spLocks noChangeArrowheads="1"/>
              </p:cNvSpPr>
              <p:nvPr/>
            </p:nvSpPr>
            <p:spPr bwMode="auto">
              <a:xfrm>
                <a:off x="2829" y="228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0" name="Oval 7896"/>
              <p:cNvSpPr>
                <a:spLocks noChangeArrowheads="1"/>
              </p:cNvSpPr>
              <p:nvPr/>
            </p:nvSpPr>
            <p:spPr bwMode="auto">
              <a:xfrm>
                <a:off x="2829" y="228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1" name="Oval 7897"/>
              <p:cNvSpPr>
                <a:spLocks noChangeArrowheads="1"/>
              </p:cNvSpPr>
              <p:nvPr/>
            </p:nvSpPr>
            <p:spPr bwMode="auto">
              <a:xfrm>
                <a:off x="3026" y="347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2" name="Oval 7898"/>
              <p:cNvSpPr>
                <a:spLocks noChangeArrowheads="1"/>
              </p:cNvSpPr>
              <p:nvPr/>
            </p:nvSpPr>
            <p:spPr bwMode="auto">
              <a:xfrm>
                <a:off x="3026" y="347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3" name="Oval 7899"/>
              <p:cNvSpPr>
                <a:spLocks noChangeArrowheads="1"/>
              </p:cNvSpPr>
              <p:nvPr/>
            </p:nvSpPr>
            <p:spPr bwMode="auto">
              <a:xfrm>
                <a:off x="4312" y="273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4" name="Oval 7900"/>
              <p:cNvSpPr>
                <a:spLocks noChangeArrowheads="1"/>
              </p:cNvSpPr>
              <p:nvPr/>
            </p:nvSpPr>
            <p:spPr bwMode="auto">
              <a:xfrm>
                <a:off x="4312" y="273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5" name="Oval 7901"/>
              <p:cNvSpPr>
                <a:spLocks noChangeArrowheads="1"/>
              </p:cNvSpPr>
              <p:nvPr/>
            </p:nvSpPr>
            <p:spPr bwMode="auto">
              <a:xfrm>
                <a:off x="4428" y="285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6" name="Oval 7902"/>
              <p:cNvSpPr>
                <a:spLocks noChangeArrowheads="1"/>
              </p:cNvSpPr>
              <p:nvPr/>
            </p:nvSpPr>
            <p:spPr bwMode="auto">
              <a:xfrm>
                <a:off x="4428" y="285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7" name="Oval 7903"/>
              <p:cNvSpPr>
                <a:spLocks noChangeArrowheads="1"/>
              </p:cNvSpPr>
              <p:nvPr/>
            </p:nvSpPr>
            <p:spPr bwMode="auto">
              <a:xfrm>
                <a:off x="3209" y="263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8" name="Oval 7904"/>
              <p:cNvSpPr>
                <a:spLocks noChangeArrowheads="1"/>
              </p:cNvSpPr>
              <p:nvPr/>
            </p:nvSpPr>
            <p:spPr bwMode="auto">
              <a:xfrm>
                <a:off x="3209" y="263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9" name="Oval 7905"/>
              <p:cNvSpPr>
                <a:spLocks noChangeArrowheads="1"/>
              </p:cNvSpPr>
              <p:nvPr/>
            </p:nvSpPr>
            <p:spPr bwMode="auto">
              <a:xfrm>
                <a:off x="3970" y="28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0" name="Oval 7906"/>
              <p:cNvSpPr>
                <a:spLocks noChangeArrowheads="1"/>
              </p:cNvSpPr>
              <p:nvPr/>
            </p:nvSpPr>
            <p:spPr bwMode="auto">
              <a:xfrm>
                <a:off x="3970" y="289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1" name="Oval 7907"/>
              <p:cNvSpPr>
                <a:spLocks noChangeArrowheads="1"/>
              </p:cNvSpPr>
              <p:nvPr/>
            </p:nvSpPr>
            <p:spPr bwMode="auto">
              <a:xfrm>
                <a:off x="3190" y="324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2" name="Oval 7908"/>
              <p:cNvSpPr>
                <a:spLocks noChangeArrowheads="1"/>
              </p:cNvSpPr>
              <p:nvPr/>
            </p:nvSpPr>
            <p:spPr bwMode="auto">
              <a:xfrm>
                <a:off x="3190" y="324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3" name="Oval 7909"/>
              <p:cNvSpPr>
                <a:spLocks noChangeArrowheads="1"/>
              </p:cNvSpPr>
              <p:nvPr/>
            </p:nvSpPr>
            <p:spPr bwMode="auto">
              <a:xfrm>
                <a:off x="3145" y="350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4" name="Oval 7910"/>
              <p:cNvSpPr>
                <a:spLocks noChangeArrowheads="1"/>
              </p:cNvSpPr>
              <p:nvPr/>
            </p:nvSpPr>
            <p:spPr bwMode="auto">
              <a:xfrm>
                <a:off x="3145" y="350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5" name="Oval 7911"/>
              <p:cNvSpPr>
                <a:spLocks noChangeArrowheads="1"/>
              </p:cNvSpPr>
              <p:nvPr/>
            </p:nvSpPr>
            <p:spPr bwMode="auto">
              <a:xfrm>
                <a:off x="4017" y="249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6" name="Oval 7912"/>
              <p:cNvSpPr>
                <a:spLocks noChangeArrowheads="1"/>
              </p:cNvSpPr>
              <p:nvPr/>
            </p:nvSpPr>
            <p:spPr bwMode="auto">
              <a:xfrm>
                <a:off x="4017" y="249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7" name="Oval 7913"/>
              <p:cNvSpPr>
                <a:spLocks noChangeArrowheads="1"/>
              </p:cNvSpPr>
              <p:nvPr/>
            </p:nvSpPr>
            <p:spPr bwMode="auto">
              <a:xfrm>
                <a:off x="3016" y="319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8" name="Oval 7914"/>
              <p:cNvSpPr>
                <a:spLocks noChangeArrowheads="1"/>
              </p:cNvSpPr>
              <p:nvPr/>
            </p:nvSpPr>
            <p:spPr bwMode="auto">
              <a:xfrm>
                <a:off x="3016" y="319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9" name="Oval 7915"/>
              <p:cNvSpPr>
                <a:spLocks noChangeArrowheads="1"/>
              </p:cNvSpPr>
              <p:nvPr/>
            </p:nvSpPr>
            <p:spPr bwMode="auto">
              <a:xfrm>
                <a:off x="4229" y="276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0" name="Oval 7916"/>
              <p:cNvSpPr>
                <a:spLocks noChangeArrowheads="1"/>
              </p:cNvSpPr>
              <p:nvPr/>
            </p:nvSpPr>
            <p:spPr bwMode="auto">
              <a:xfrm>
                <a:off x="4229" y="27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1" name="Oval 7917"/>
              <p:cNvSpPr>
                <a:spLocks noChangeArrowheads="1"/>
              </p:cNvSpPr>
              <p:nvPr/>
            </p:nvSpPr>
            <p:spPr bwMode="auto">
              <a:xfrm>
                <a:off x="3905" y="312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2" name="Oval 7918"/>
              <p:cNvSpPr>
                <a:spLocks noChangeArrowheads="1"/>
              </p:cNvSpPr>
              <p:nvPr/>
            </p:nvSpPr>
            <p:spPr bwMode="auto">
              <a:xfrm>
                <a:off x="3905" y="312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3" name="Oval 7919"/>
              <p:cNvSpPr>
                <a:spLocks noChangeArrowheads="1"/>
              </p:cNvSpPr>
              <p:nvPr/>
            </p:nvSpPr>
            <p:spPr bwMode="auto">
              <a:xfrm>
                <a:off x="3197" y="326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4" name="Oval 7920"/>
              <p:cNvSpPr>
                <a:spLocks noChangeArrowheads="1"/>
              </p:cNvSpPr>
              <p:nvPr/>
            </p:nvSpPr>
            <p:spPr bwMode="auto">
              <a:xfrm>
                <a:off x="3197" y="32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5" name="Oval 7921"/>
              <p:cNvSpPr>
                <a:spLocks noChangeArrowheads="1"/>
              </p:cNvSpPr>
              <p:nvPr/>
            </p:nvSpPr>
            <p:spPr bwMode="auto">
              <a:xfrm>
                <a:off x="3943" y="340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6" name="Oval 7922"/>
              <p:cNvSpPr>
                <a:spLocks noChangeArrowheads="1"/>
              </p:cNvSpPr>
              <p:nvPr/>
            </p:nvSpPr>
            <p:spPr bwMode="auto">
              <a:xfrm>
                <a:off x="3943" y="340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7" name="Oval 7923"/>
              <p:cNvSpPr>
                <a:spLocks noChangeArrowheads="1"/>
              </p:cNvSpPr>
              <p:nvPr/>
            </p:nvSpPr>
            <p:spPr bwMode="auto">
              <a:xfrm>
                <a:off x="3205" y="324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8" name="Oval 7924"/>
              <p:cNvSpPr>
                <a:spLocks noChangeArrowheads="1"/>
              </p:cNvSpPr>
              <p:nvPr/>
            </p:nvSpPr>
            <p:spPr bwMode="auto">
              <a:xfrm>
                <a:off x="3205" y="324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9" name="Oval 7925"/>
              <p:cNvSpPr>
                <a:spLocks noChangeArrowheads="1"/>
              </p:cNvSpPr>
              <p:nvPr/>
            </p:nvSpPr>
            <p:spPr bwMode="auto">
              <a:xfrm>
                <a:off x="3054" y="334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0" name="Oval 7926"/>
              <p:cNvSpPr>
                <a:spLocks noChangeArrowheads="1"/>
              </p:cNvSpPr>
              <p:nvPr/>
            </p:nvSpPr>
            <p:spPr bwMode="auto">
              <a:xfrm>
                <a:off x="3054" y="334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1" name="Oval 7927"/>
              <p:cNvSpPr>
                <a:spLocks noChangeArrowheads="1"/>
              </p:cNvSpPr>
              <p:nvPr/>
            </p:nvSpPr>
            <p:spPr bwMode="auto">
              <a:xfrm>
                <a:off x="4231" y="280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2" name="Oval 7928"/>
              <p:cNvSpPr>
                <a:spLocks noChangeArrowheads="1"/>
              </p:cNvSpPr>
              <p:nvPr/>
            </p:nvSpPr>
            <p:spPr bwMode="auto">
              <a:xfrm>
                <a:off x="4231" y="280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3" name="Oval 7929"/>
              <p:cNvSpPr>
                <a:spLocks noChangeArrowheads="1"/>
              </p:cNvSpPr>
              <p:nvPr/>
            </p:nvSpPr>
            <p:spPr bwMode="auto">
              <a:xfrm>
                <a:off x="3995" y="271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4" name="Oval 7930"/>
              <p:cNvSpPr>
                <a:spLocks noChangeArrowheads="1"/>
              </p:cNvSpPr>
              <p:nvPr/>
            </p:nvSpPr>
            <p:spPr bwMode="auto">
              <a:xfrm>
                <a:off x="3995" y="271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5" name="Oval 7931"/>
              <p:cNvSpPr>
                <a:spLocks noChangeArrowheads="1"/>
              </p:cNvSpPr>
              <p:nvPr/>
            </p:nvSpPr>
            <p:spPr bwMode="auto">
              <a:xfrm>
                <a:off x="4430" y="286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6" name="Oval 7932"/>
              <p:cNvSpPr>
                <a:spLocks noChangeArrowheads="1"/>
              </p:cNvSpPr>
              <p:nvPr/>
            </p:nvSpPr>
            <p:spPr bwMode="auto">
              <a:xfrm>
                <a:off x="4430" y="286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7" name="Oval 7933"/>
              <p:cNvSpPr>
                <a:spLocks noChangeArrowheads="1"/>
              </p:cNvSpPr>
              <p:nvPr/>
            </p:nvSpPr>
            <p:spPr bwMode="auto">
              <a:xfrm>
                <a:off x="3169" y="299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8" name="Oval 7934"/>
              <p:cNvSpPr>
                <a:spLocks noChangeArrowheads="1"/>
              </p:cNvSpPr>
              <p:nvPr/>
            </p:nvSpPr>
            <p:spPr bwMode="auto">
              <a:xfrm>
                <a:off x="3169" y="299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9" name="Oval 7935"/>
              <p:cNvSpPr>
                <a:spLocks noChangeArrowheads="1"/>
              </p:cNvSpPr>
              <p:nvPr/>
            </p:nvSpPr>
            <p:spPr bwMode="auto">
              <a:xfrm>
                <a:off x="3117" y="273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0" name="Oval 7936"/>
              <p:cNvSpPr>
                <a:spLocks noChangeArrowheads="1"/>
              </p:cNvSpPr>
              <p:nvPr/>
            </p:nvSpPr>
            <p:spPr bwMode="auto">
              <a:xfrm>
                <a:off x="3117" y="273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1" name="Oval 7937"/>
              <p:cNvSpPr>
                <a:spLocks noChangeArrowheads="1"/>
              </p:cNvSpPr>
              <p:nvPr/>
            </p:nvSpPr>
            <p:spPr bwMode="auto">
              <a:xfrm>
                <a:off x="4012" y="309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2" name="Oval 7938"/>
              <p:cNvSpPr>
                <a:spLocks noChangeArrowheads="1"/>
              </p:cNvSpPr>
              <p:nvPr/>
            </p:nvSpPr>
            <p:spPr bwMode="auto">
              <a:xfrm>
                <a:off x="4012" y="309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3" name="Oval 7939"/>
              <p:cNvSpPr>
                <a:spLocks noChangeArrowheads="1"/>
              </p:cNvSpPr>
              <p:nvPr/>
            </p:nvSpPr>
            <p:spPr bwMode="auto">
              <a:xfrm>
                <a:off x="3990" y="331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4" name="Oval 7940"/>
              <p:cNvSpPr>
                <a:spLocks noChangeArrowheads="1"/>
              </p:cNvSpPr>
              <p:nvPr/>
            </p:nvSpPr>
            <p:spPr bwMode="auto">
              <a:xfrm>
                <a:off x="3990" y="331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5" name="Oval 7941"/>
              <p:cNvSpPr>
                <a:spLocks noChangeArrowheads="1"/>
              </p:cNvSpPr>
              <p:nvPr/>
            </p:nvSpPr>
            <p:spPr bwMode="auto">
              <a:xfrm>
                <a:off x="3268" y="267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6" name="Oval 7942"/>
              <p:cNvSpPr>
                <a:spLocks noChangeArrowheads="1"/>
              </p:cNvSpPr>
              <p:nvPr/>
            </p:nvSpPr>
            <p:spPr bwMode="auto">
              <a:xfrm>
                <a:off x="3268" y="267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7" name="Oval 7943"/>
              <p:cNvSpPr>
                <a:spLocks noChangeArrowheads="1"/>
              </p:cNvSpPr>
              <p:nvPr/>
            </p:nvSpPr>
            <p:spPr bwMode="auto">
              <a:xfrm>
                <a:off x="4010" y="333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8" name="Oval 7944"/>
              <p:cNvSpPr>
                <a:spLocks noChangeArrowheads="1"/>
              </p:cNvSpPr>
              <p:nvPr/>
            </p:nvSpPr>
            <p:spPr bwMode="auto">
              <a:xfrm>
                <a:off x="4010" y="333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9" name="Oval 7945"/>
              <p:cNvSpPr>
                <a:spLocks noChangeArrowheads="1"/>
              </p:cNvSpPr>
              <p:nvPr/>
            </p:nvSpPr>
            <p:spPr bwMode="auto">
              <a:xfrm>
                <a:off x="3591" y="287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0" name="Oval 7946"/>
              <p:cNvSpPr>
                <a:spLocks noChangeArrowheads="1"/>
              </p:cNvSpPr>
              <p:nvPr/>
            </p:nvSpPr>
            <p:spPr bwMode="auto">
              <a:xfrm>
                <a:off x="3590" y="287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1" name="Oval 7947"/>
              <p:cNvSpPr>
                <a:spLocks noChangeArrowheads="1"/>
              </p:cNvSpPr>
              <p:nvPr/>
            </p:nvSpPr>
            <p:spPr bwMode="auto">
              <a:xfrm>
                <a:off x="4431" y="287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2" name="Oval 7948"/>
              <p:cNvSpPr>
                <a:spLocks noChangeArrowheads="1"/>
              </p:cNvSpPr>
              <p:nvPr/>
            </p:nvSpPr>
            <p:spPr bwMode="auto">
              <a:xfrm>
                <a:off x="4431" y="287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3" name="Oval 7949"/>
              <p:cNvSpPr>
                <a:spLocks noChangeArrowheads="1"/>
              </p:cNvSpPr>
              <p:nvPr/>
            </p:nvSpPr>
            <p:spPr bwMode="auto">
              <a:xfrm>
                <a:off x="3955" y="336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4" name="Oval 7950"/>
              <p:cNvSpPr>
                <a:spLocks noChangeArrowheads="1"/>
              </p:cNvSpPr>
              <p:nvPr/>
            </p:nvSpPr>
            <p:spPr bwMode="auto">
              <a:xfrm>
                <a:off x="3955" y="33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5" name="Oval 7951"/>
              <p:cNvSpPr>
                <a:spLocks noChangeArrowheads="1"/>
              </p:cNvSpPr>
              <p:nvPr/>
            </p:nvSpPr>
            <p:spPr bwMode="auto">
              <a:xfrm>
                <a:off x="4001" y="338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6" name="Oval 7952"/>
              <p:cNvSpPr>
                <a:spLocks noChangeArrowheads="1"/>
              </p:cNvSpPr>
              <p:nvPr/>
            </p:nvSpPr>
            <p:spPr bwMode="auto">
              <a:xfrm>
                <a:off x="4001" y="338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7" name="Oval 7953"/>
              <p:cNvSpPr>
                <a:spLocks noChangeArrowheads="1"/>
              </p:cNvSpPr>
              <p:nvPr/>
            </p:nvSpPr>
            <p:spPr bwMode="auto">
              <a:xfrm>
                <a:off x="4441" y="284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8" name="Oval 7954"/>
              <p:cNvSpPr>
                <a:spLocks noChangeArrowheads="1"/>
              </p:cNvSpPr>
              <p:nvPr/>
            </p:nvSpPr>
            <p:spPr bwMode="auto">
              <a:xfrm>
                <a:off x="4441" y="284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9" name="Oval 7955"/>
              <p:cNvSpPr>
                <a:spLocks noChangeArrowheads="1"/>
              </p:cNvSpPr>
              <p:nvPr/>
            </p:nvSpPr>
            <p:spPr bwMode="auto">
              <a:xfrm>
                <a:off x="3956" y="305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0" name="Oval 7956"/>
              <p:cNvSpPr>
                <a:spLocks noChangeArrowheads="1"/>
              </p:cNvSpPr>
              <p:nvPr/>
            </p:nvSpPr>
            <p:spPr bwMode="auto">
              <a:xfrm>
                <a:off x="3956" y="305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1" name="Oval 7957"/>
              <p:cNvSpPr>
                <a:spLocks noChangeArrowheads="1"/>
              </p:cNvSpPr>
              <p:nvPr/>
            </p:nvSpPr>
            <p:spPr bwMode="auto">
              <a:xfrm>
                <a:off x="3861" y="299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2" name="Oval 7958"/>
              <p:cNvSpPr>
                <a:spLocks noChangeArrowheads="1"/>
              </p:cNvSpPr>
              <p:nvPr/>
            </p:nvSpPr>
            <p:spPr bwMode="auto">
              <a:xfrm>
                <a:off x="3860" y="2997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3" name="Oval 7959"/>
              <p:cNvSpPr>
                <a:spLocks noChangeArrowheads="1"/>
              </p:cNvSpPr>
              <p:nvPr/>
            </p:nvSpPr>
            <p:spPr bwMode="auto">
              <a:xfrm>
                <a:off x="3175" y="26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4" name="Oval 7960"/>
              <p:cNvSpPr>
                <a:spLocks noChangeArrowheads="1"/>
              </p:cNvSpPr>
              <p:nvPr/>
            </p:nvSpPr>
            <p:spPr bwMode="auto">
              <a:xfrm>
                <a:off x="3175" y="26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5" name="Oval 7961"/>
              <p:cNvSpPr>
                <a:spLocks noChangeArrowheads="1"/>
              </p:cNvSpPr>
              <p:nvPr/>
            </p:nvSpPr>
            <p:spPr bwMode="auto">
              <a:xfrm>
                <a:off x="3820" y="311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6" name="Oval 7962"/>
              <p:cNvSpPr>
                <a:spLocks noChangeArrowheads="1"/>
              </p:cNvSpPr>
              <p:nvPr/>
            </p:nvSpPr>
            <p:spPr bwMode="auto">
              <a:xfrm>
                <a:off x="3820" y="311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7" name="Oval 7963"/>
              <p:cNvSpPr>
                <a:spLocks noChangeArrowheads="1"/>
              </p:cNvSpPr>
              <p:nvPr/>
            </p:nvSpPr>
            <p:spPr bwMode="auto">
              <a:xfrm>
                <a:off x="4221" y="297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8" name="Oval 7964"/>
              <p:cNvSpPr>
                <a:spLocks noChangeArrowheads="1"/>
              </p:cNvSpPr>
              <p:nvPr/>
            </p:nvSpPr>
            <p:spPr bwMode="auto">
              <a:xfrm>
                <a:off x="4221" y="297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9" name="Oval 7965"/>
              <p:cNvSpPr>
                <a:spLocks noChangeArrowheads="1"/>
              </p:cNvSpPr>
              <p:nvPr/>
            </p:nvSpPr>
            <p:spPr bwMode="auto">
              <a:xfrm>
                <a:off x="3927" y="239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0" name="Oval 7966"/>
              <p:cNvSpPr>
                <a:spLocks noChangeArrowheads="1"/>
              </p:cNvSpPr>
              <p:nvPr/>
            </p:nvSpPr>
            <p:spPr bwMode="auto">
              <a:xfrm>
                <a:off x="3927" y="239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1" name="Oval 7967"/>
              <p:cNvSpPr>
                <a:spLocks noChangeArrowheads="1"/>
              </p:cNvSpPr>
              <p:nvPr/>
            </p:nvSpPr>
            <p:spPr bwMode="auto">
              <a:xfrm>
                <a:off x="3081" y="327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2" name="Oval 7968"/>
              <p:cNvSpPr>
                <a:spLocks noChangeArrowheads="1"/>
              </p:cNvSpPr>
              <p:nvPr/>
            </p:nvSpPr>
            <p:spPr bwMode="auto">
              <a:xfrm>
                <a:off x="3081" y="327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3" name="Oval 7969"/>
              <p:cNvSpPr>
                <a:spLocks noChangeArrowheads="1"/>
              </p:cNvSpPr>
              <p:nvPr/>
            </p:nvSpPr>
            <p:spPr bwMode="auto">
              <a:xfrm>
                <a:off x="3042" y="377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4" name="Oval 7970"/>
              <p:cNvSpPr>
                <a:spLocks noChangeArrowheads="1"/>
              </p:cNvSpPr>
              <p:nvPr/>
            </p:nvSpPr>
            <p:spPr bwMode="auto">
              <a:xfrm>
                <a:off x="3042" y="377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5" name="Oval 7971"/>
              <p:cNvSpPr>
                <a:spLocks noChangeArrowheads="1"/>
              </p:cNvSpPr>
              <p:nvPr/>
            </p:nvSpPr>
            <p:spPr bwMode="auto">
              <a:xfrm>
                <a:off x="3059" y="344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6" name="Oval 7972"/>
              <p:cNvSpPr>
                <a:spLocks noChangeArrowheads="1"/>
              </p:cNvSpPr>
              <p:nvPr/>
            </p:nvSpPr>
            <p:spPr bwMode="auto">
              <a:xfrm>
                <a:off x="3059" y="344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7" name="Oval 7973"/>
              <p:cNvSpPr>
                <a:spLocks noChangeArrowheads="1"/>
              </p:cNvSpPr>
              <p:nvPr/>
            </p:nvSpPr>
            <p:spPr bwMode="auto">
              <a:xfrm>
                <a:off x="4257" y="27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8" name="Oval 7974"/>
              <p:cNvSpPr>
                <a:spLocks noChangeArrowheads="1"/>
              </p:cNvSpPr>
              <p:nvPr/>
            </p:nvSpPr>
            <p:spPr bwMode="auto">
              <a:xfrm>
                <a:off x="4257" y="27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9" name="Oval 7975"/>
              <p:cNvSpPr>
                <a:spLocks noChangeArrowheads="1"/>
              </p:cNvSpPr>
              <p:nvPr/>
            </p:nvSpPr>
            <p:spPr bwMode="auto">
              <a:xfrm>
                <a:off x="3247" y="241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0" name="Oval 7976"/>
              <p:cNvSpPr>
                <a:spLocks noChangeArrowheads="1"/>
              </p:cNvSpPr>
              <p:nvPr/>
            </p:nvSpPr>
            <p:spPr bwMode="auto">
              <a:xfrm>
                <a:off x="3247" y="241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1" name="Oval 7977"/>
              <p:cNvSpPr>
                <a:spLocks noChangeArrowheads="1"/>
              </p:cNvSpPr>
              <p:nvPr/>
            </p:nvSpPr>
            <p:spPr bwMode="auto">
              <a:xfrm>
                <a:off x="3010" y="208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2" name="Oval 7978"/>
              <p:cNvSpPr>
                <a:spLocks noChangeArrowheads="1"/>
              </p:cNvSpPr>
              <p:nvPr/>
            </p:nvSpPr>
            <p:spPr bwMode="auto">
              <a:xfrm>
                <a:off x="3010" y="208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3" name="Oval 7979"/>
              <p:cNvSpPr>
                <a:spLocks noChangeArrowheads="1"/>
              </p:cNvSpPr>
              <p:nvPr/>
            </p:nvSpPr>
            <p:spPr bwMode="auto">
              <a:xfrm>
                <a:off x="4074" y="290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4" name="Oval 7980"/>
              <p:cNvSpPr>
                <a:spLocks noChangeArrowheads="1"/>
              </p:cNvSpPr>
              <p:nvPr/>
            </p:nvSpPr>
            <p:spPr bwMode="auto">
              <a:xfrm>
                <a:off x="4074" y="290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5" name="Oval 7981"/>
              <p:cNvSpPr>
                <a:spLocks noChangeArrowheads="1"/>
              </p:cNvSpPr>
              <p:nvPr/>
            </p:nvSpPr>
            <p:spPr bwMode="auto">
              <a:xfrm>
                <a:off x="3963" y="342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6" name="Oval 7982"/>
              <p:cNvSpPr>
                <a:spLocks noChangeArrowheads="1"/>
              </p:cNvSpPr>
              <p:nvPr/>
            </p:nvSpPr>
            <p:spPr bwMode="auto">
              <a:xfrm>
                <a:off x="3963" y="342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7" name="Oval 7983"/>
              <p:cNvSpPr>
                <a:spLocks noChangeArrowheads="1"/>
              </p:cNvSpPr>
              <p:nvPr/>
            </p:nvSpPr>
            <p:spPr bwMode="auto">
              <a:xfrm>
                <a:off x="3439" y="308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8" name="Oval 7984"/>
              <p:cNvSpPr>
                <a:spLocks noChangeArrowheads="1"/>
              </p:cNvSpPr>
              <p:nvPr/>
            </p:nvSpPr>
            <p:spPr bwMode="auto">
              <a:xfrm>
                <a:off x="3439" y="308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9" name="Oval 7985"/>
              <p:cNvSpPr>
                <a:spLocks noChangeArrowheads="1"/>
              </p:cNvSpPr>
              <p:nvPr/>
            </p:nvSpPr>
            <p:spPr bwMode="auto">
              <a:xfrm>
                <a:off x="3244" y="359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0" name="Oval 7986"/>
              <p:cNvSpPr>
                <a:spLocks noChangeArrowheads="1"/>
              </p:cNvSpPr>
              <p:nvPr/>
            </p:nvSpPr>
            <p:spPr bwMode="auto">
              <a:xfrm>
                <a:off x="3244" y="359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1" name="Oval 7987"/>
              <p:cNvSpPr>
                <a:spLocks noChangeArrowheads="1"/>
              </p:cNvSpPr>
              <p:nvPr/>
            </p:nvSpPr>
            <p:spPr bwMode="auto">
              <a:xfrm>
                <a:off x="2990" y="354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2" name="Oval 7988"/>
              <p:cNvSpPr>
                <a:spLocks noChangeArrowheads="1"/>
              </p:cNvSpPr>
              <p:nvPr/>
            </p:nvSpPr>
            <p:spPr bwMode="auto">
              <a:xfrm>
                <a:off x="2990" y="354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3" name="Oval 7989"/>
              <p:cNvSpPr>
                <a:spLocks noChangeArrowheads="1"/>
              </p:cNvSpPr>
              <p:nvPr/>
            </p:nvSpPr>
            <p:spPr bwMode="auto">
              <a:xfrm>
                <a:off x="3172" y="323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4" name="Oval 7990"/>
              <p:cNvSpPr>
                <a:spLocks noChangeArrowheads="1"/>
              </p:cNvSpPr>
              <p:nvPr/>
            </p:nvSpPr>
            <p:spPr bwMode="auto">
              <a:xfrm>
                <a:off x="3172" y="323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5" name="Oval 7991"/>
              <p:cNvSpPr>
                <a:spLocks noChangeArrowheads="1"/>
              </p:cNvSpPr>
              <p:nvPr/>
            </p:nvSpPr>
            <p:spPr bwMode="auto">
              <a:xfrm>
                <a:off x="4318" y="289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6" name="Oval 7992"/>
              <p:cNvSpPr>
                <a:spLocks noChangeArrowheads="1"/>
              </p:cNvSpPr>
              <p:nvPr/>
            </p:nvSpPr>
            <p:spPr bwMode="auto">
              <a:xfrm>
                <a:off x="4318" y="289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7" name="Oval 7993"/>
              <p:cNvSpPr>
                <a:spLocks noChangeArrowheads="1"/>
              </p:cNvSpPr>
              <p:nvPr/>
            </p:nvSpPr>
            <p:spPr bwMode="auto">
              <a:xfrm>
                <a:off x="2987" y="314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8" name="Oval 7994"/>
              <p:cNvSpPr>
                <a:spLocks noChangeArrowheads="1"/>
              </p:cNvSpPr>
              <p:nvPr/>
            </p:nvSpPr>
            <p:spPr bwMode="auto">
              <a:xfrm>
                <a:off x="2987" y="314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9" name="Oval 7995"/>
              <p:cNvSpPr>
                <a:spLocks noChangeArrowheads="1"/>
              </p:cNvSpPr>
              <p:nvPr/>
            </p:nvSpPr>
            <p:spPr bwMode="auto">
              <a:xfrm>
                <a:off x="3186" y="321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0" name="Oval 7996"/>
              <p:cNvSpPr>
                <a:spLocks noChangeArrowheads="1"/>
              </p:cNvSpPr>
              <p:nvPr/>
            </p:nvSpPr>
            <p:spPr bwMode="auto">
              <a:xfrm>
                <a:off x="3186" y="321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1" name="Oval 7997"/>
              <p:cNvSpPr>
                <a:spLocks noChangeArrowheads="1"/>
              </p:cNvSpPr>
              <p:nvPr/>
            </p:nvSpPr>
            <p:spPr bwMode="auto">
              <a:xfrm>
                <a:off x="3426" y="304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2" name="Oval 7998"/>
              <p:cNvSpPr>
                <a:spLocks noChangeArrowheads="1"/>
              </p:cNvSpPr>
              <p:nvPr/>
            </p:nvSpPr>
            <p:spPr bwMode="auto">
              <a:xfrm>
                <a:off x="3426" y="304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3" name="Oval 7999"/>
              <p:cNvSpPr>
                <a:spLocks noChangeArrowheads="1"/>
              </p:cNvSpPr>
              <p:nvPr/>
            </p:nvSpPr>
            <p:spPr bwMode="auto">
              <a:xfrm>
                <a:off x="3966" y="269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4" name="Oval 8000"/>
              <p:cNvSpPr>
                <a:spLocks noChangeArrowheads="1"/>
              </p:cNvSpPr>
              <p:nvPr/>
            </p:nvSpPr>
            <p:spPr bwMode="auto">
              <a:xfrm>
                <a:off x="3966" y="269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5" name="Oval 8001"/>
              <p:cNvSpPr>
                <a:spLocks noChangeArrowheads="1"/>
              </p:cNvSpPr>
              <p:nvPr/>
            </p:nvSpPr>
            <p:spPr bwMode="auto">
              <a:xfrm>
                <a:off x="4153" y="262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6" name="Oval 8002"/>
              <p:cNvSpPr>
                <a:spLocks noChangeArrowheads="1"/>
              </p:cNvSpPr>
              <p:nvPr/>
            </p:nvSpPr>
            <p:spPr bwMode="auto">
              <a:xfrm>
                <a:off x="4153" y="262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7" name="Oval 8003"/>
              <p:cNvSpPr>
                <a:spLocks noChangeArrowheads="1"/>
              </p:cNvSpPr>
              <p:nvPr/>
            </p:nvSpPr>
            <p:spPr bwMode="auto">
              <a:xfrm>
                <a:off x="3349" y="283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8" name="Oval 8004"/>
              <p:cNvSpPr>
                <a:spLocks noChangeArrowheads="1"/>
              </p:cNvSpPr>
              <p:nvPr/>
            </p:nvSpPr>
            <p:spPr bwMode="auto">
              <a:xfrm>
                <a:off x="3349" y="283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9" name="Oval 8005"/>
              <p:cNvSpPr>
                <a:spLocks noChangeArrowheads="1"/>
              </p:cNvSpPr>
              <p:nvPr/>
            </p:nvSpPr>
            <p:spPr bwMode="auto">
              <a:xfrm>
                <a:off x="3113" y="297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0" name="Oval 8006"/>
              <p:cNvSpPr>
                <a:spLocks noChangeArrowheads="1"/>
              </p:cNvSpPr>
              <p:nvPr/>
            </p:nvSpPr>
            <p:spPr bwMode="auto">
              <a:xfrm>
                <a:off x="3113" y="297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1" name="Oval 8007"/>
              <p:cNvSpPr>
                <a:spLocks noChangeArrowheads="1"/>
              </p:cNvSpPr>
              <p:nvPr/>
            </p:nvSpPr>
            <p:spPr bwMode="auto">
              <a:xfrm>
                <a:off x="3164" y="317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2" name="Oval 8008"/>
              <p:cNvSpPr>
                <a:spLocks noChangeArrowheads="1"/>
              </p:cNvSpPr>
              <p:nvPr/>
            </p:nvSpPr>
            <p:spPr bwMode="auto">
              <a:xfrm>
                <a:off x="3164" y="317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3" name="Oval 8009"/>
              <p:cNvSpPr>
                <a:spLocks noChangeArrowheads="1"/>
              </p:cNvSpPr>
              <p:nvPr/>
            </p:nvSpPr>
            <p:spPr bwMode="auto">
              <a:xfrm>
                <a:off x="3340" y="298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4" name="Oval 8010"/>
              <p:cNvSpPr>
                <a:spLocks noChangeArrowheads="1"/>
              </p:cNvSpPr>
              <p:nvPr/>
            </p:nvSpPr>
            <p:spPr bwMode="auto">
              <a:xfrm>
                <a:off x="3340" y="298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5" name="Oval 8011"/>
              <p:cNvSpPr>
                <a:spLocks noChangeArrowheads="1"/>
              </p:cNvSpPr>
              <p:nvPr/>
            </p:nvSpPr>
            <p:spPr bwMode="auto">
              <a:xfrm>
                <a:off x="3977" y="342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6" name="Oval 8012"/>
              <p:cNvSpPr>
                <a:spLocks noChangeArrowheads="1"/>
              </p:cNvSpPr>
              <p:nvPr/>
            </p:nvSpPr>
            <p:spPr bwMode="auto">
              <a:xfrm>
                <a:off x="3977" y="342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7" name="Oval 8013"/>
              <p:cNvSpPr>
                <a:spLocks noChangeArrowheads="1"/>
              </p:cNvSpPr>
              <p:nvPr/>
            </p:nvSpPr>
            <p:spPr bwMode="auto">
              <a:xfrm>
                <a:off x="3797" y="306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8" name="Oval 8014"/>
              <p:cNvSpPr>
                <a:spLocks noChangeArrowheads="1"/>
              </p:cNvSpPr>
              <p:nvPr/>
            </p:nvSpPr>
            <p:spPr bwMode="auto">
              <a:xfrm>
                <a:off x="3797" y="30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9" name="Oval 8015"/>
              <p:cNvSpPr>
                <a:spLocks noChangeArrowheads="1"/>
              </p:cNvSpPr>
              <p:nvPr/>
            </p:nvSpPr>
            <p:spPr bwMode="auto">
              <a:xfrm>
                <a:off x="3125" y="256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0" name="Oval 8016"/>
              <p:cNvSpPr>
                <a:spLocks noChangeArrowheads="1"/>
              </p:cNvSpPr>
              <p:nvPr/>
            </p:nvSpPr>
            <p:spPr bwMode="auto">
              <a:xfrm>
                <a:off x="3125" y="256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1" name="Oval 8017"/>
              <p:cNvSpPr>
                <a:spLocks noChangeArrowheads="1"/>
              </p:cNvSpPr>
              <p:nvPr/>
            </p:nvSpPr>
            <p:spPr bwMode="auto">
              <a:xfrm>
                <a:off x="3643" y="284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2" name="Oval 8018"/>
              <p:cNvSpPr>
                <a:spLocks noChangeArrowheads="1"/>
              </p:cNvSpPr>
              <p:nvPr/>
            </p:nvSpPr>
            <p:spPr bwMode="auto">
              <a:xfrm>
                <a:off x="3643" y="284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3" name="Oval 8019"/>
              <p:cNvSpPr>
                <a:spLocks noChangeArrowheads="1"/>
              </p:cNvSpPr>
              <p:nvPr/>
            </p:nvSpPr>
            <p:spPr bwMode="auto">
              <a:xfrm>
                <a:off x="3404" y="288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4" name="Oval 8020"/>
              <p:cNvSpPr>
                <a:spLocks noChangeArrowheads="1"/>
              </p:cNvSpPr>
              <p:nvPr/>
            </p:nvSpPr>
            <p:spPr bwMode="auto">
              <a:xfrm>
                <a:off x="3404" y="288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5" name="Oval 8021"/>
              <p:cNvSpPr>
                <a:spLocks noChangeArrowheads="1"/>
              </p:cNvSpPr>
              <p:nvPr/>
            </p:nvSpPr>
            <p:spPr bwMode="auto">
              <a:xfrm>
                <a:off x="4358" y="276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6" name="Oval 8022"/>
              <p:cNvSpPr>
                <a:spLocks noChangeArrowheads="1"/>
              </p:cNvSpPr>
              <p:nvPr/>
            </p:nvSpPr>
            <p:spPr bwMode="auto">
              <a:xfrm>
                <a:off x="4358" y="276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7" name="Oval 8023"/>
              <p:cNvSpPr>
                <a:spLocks noChangeArrowheads="1"/>
              </p:cNvSpPr>
              <p:nvPr/>
            </p:nvSpPr>
            <p:spPr bwMode="auto">
              <a:xfrm>
                <a:off x="4036" y="333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8" name="Oval 8024"/>
              <p:cNvSpPr>
                <a:spLocks noChangeArrowheads="1"/>
              </p:cNvSpPr>
              <p:nvPr/>
            </p:nvSpPr>
            <p:spPr bwMode="auto">
              <a:xfrm>
                <a:off x="4036" y="333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9" name="Oval 8025"/>
              <p:cNvSpPr>
                <a:spLocks noChangeArrowheads="1"/>
              </p:cNvSpPr>
              <p:nvPr/>
            </p:nvSpPr>
            <p:spPr bwMode="auto">
              <a:xfrm>
                <a:off x="3212" y="318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0" name="Oval 8026"/>
              <p:cNvSpPr>
                <a:spLocks noChangeArrowheads="1"/>
              </p:cNvSpPr>
              <p:nvPr/>
            </p:nvSpPr>
            <p:spPr bwMode="auto">
              <a:xfrm>
                <a:off x="3212" y="318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1" name="Oval 8027"/>
              <p:cNvSpPr>
                <a:spLocks noChangeArrowheads="1"/>
              </p:cNvSpPr>
              <p:nvPr/>
            </p:nvSpPr>
            <p:spPr bwMode="auto">
              <a:xfrm>
                <a:off x="3153" y="269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2" name="Oval 8028"/>
              <p:cNvSpPr>
                <a:spLocks noChangeArrowheads="1"/>
              </p:cNvSpPr>
              <p:nvPr/>
            </p:nvSpPr>
            <p:spPr bwMode="auto">
              <a:xfrm>
                <a:off x="3153" y="269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3" name="Oval 8029"/>
              <p:cNvSpPr>
                <a:spLocks noChangeArrowheads="1"/>
              </p:cNvSpPr>
              <p:nvPr/>
            </p:nvSpPr>
            <p:spPr bwMode="auto">
              <a:xfrm>
                <a:off x="3889" y="331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4" name="Oval 8030"/>
              <p:cNvSpPr>
                <a:spLocks noChangeArrowheads="1"/>
              </p:cNvSpPr>
              <p:nvPr/>
            </p:nvSpPr>
            <p:spPr bwMode="auto">
              <a:xfrm>
                <a:off x="3889" y="331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5" name="Oval 8031"/>
              <p:cNvSpPr>
                <a:spLocks noChangeArrowheads="1"/>
              </p:cNvSpPr>
              <p:nvPr/>
            </p:nvSpPr>
            <p:spPr bwMode="auto">
              <a:xfrm>
                <a:off x="3189" y="261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6" name="Oval 8032"/>
              <p:cNvSpPr>
                <a:spLocks noChangeArrowheads="1"/>
              </p:cNvSpPr>
              <p:nvPr/>
            </p:nvSpPr>
            <p:spPr bwMode="auto">
              <a:xfrm>
                <a:off x="3189" y="261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7" name="Oval 8033"/>
              <p:cNvSpPr>
                <a:spLocks noChangeArrowheads="1"/>
              </p:cNvSpPr>
              <p:nvPr/>
            </p:nvSpPr>
            <p:spPr bwMode="auto">
              <a:xfrm>
                <a:off x="2922" y="277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8" name="Oval 8034"/>
              <p:cNvSpPr>
                <a:spLocks noChangeArrowheads="1"/>
              </p:cNvSpPr>
              <p:nvPr/>
            </p:nvSpPr>
            <p:spPr bwMode="auto">
              <a:xfrm>
                <a:off x="2921" y="277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9" name="Oval 8035"/>
              <p:cNvSpPr>
                <a:spLocks noChangeArrowheads="1"/>
              </p:cNvSpPr>
              <p:nvPr/>
            </p:nvSpPr>
            <p:spPr bwMode="auto">
              <a:xfrm>
                <a:off x="3369" y="294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0" name="Oval 8036"/>
              <p:cNvSpPr>
                <a:spLocks noChangeArrowheads="1"/>
              </p:cNvSpPr>
              <p:nvPr/>
            </p:nvSpPr>
            <p:spPr bwMode="auto">
              <a:xfrm>
                <a:off x="3369" y="294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1" name="Oval 8037"/>
              <p:cNvSpPr>
                <a:spLocks noChangeArrowheads="1"/>
              </p:cNvSpPr>
              <p:nvPr/>
            </p:nvSpPr>
            <p:spPr bwMode="auto">
              <a:xfrm>
                <a:off x="3691" y="288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2" name="Oval 8038"/>
              <p:cNvSpPr>
                <a:spLocks noChangeArrowheads="1"/>
              </p:cNvSpPr>
              <p:nvPr/>
            </p:nvSpPr>
            <p:spPr bwMode="auto">
              <a:xfrm>
                <a:off x="3691" y="288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3" name="Oval 8039"/>
              <p:cNvSpPr>
                <a:spLocks noChangeArrowheads="1"/>
              </p:cNvSpPr>
              <p:nvPr/>
            </p:nvSpPr>
            <p:spPr bwMode="auto">
              <a:xfrm>
                <a:off x="3390" y="302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4" name="Oval 8040"/>
              <p:cNvSpPr>
                <a:spLocks noChangeArrowheads="1"/>
              </p:cNvSpPr>
              <p:nvPr/>
            </p:nvSpPr>
            <p:spPr bwMode="auto">
              <a:xfrm>
                <a:off x="3390" y="302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5" name="Oval 8041"/>
              <p:cNvSpPr>
                <a:spLocks noChangeArrowheads="1"/>
              </p:cNvSpPr>
              <p:nvPr/>
            </p:nvSpPr>
            <p:spPr bwMode="auto">
              <a:xfrm>
                <a:off x="3276" y="353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6" name="Oval 8042"/>
              <p:cNvSpPr>
                <a:spLocks noChangeArrowheads="1"/>
              </p:cNvSpPr>
              <p:nvPr/>
            </p:nvSpPr>
            <p:spPr bwMode="auto">
              <a:xfrm>
                <a:off x="3276" y="353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7" name="Oval 8043"/>
              <p:cNvSpPr>
                <a:spLocks noChangeArrowheads="1"/>
              </p:cNvSpPr>
              <p:nvPr/>
            </p:nvSpPr>
            <p:spPr bwMode="auto">
              <a:xfrm>
                <a:off x="3976" y="279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40" name="Group 8245"/>
            <p:cNvGrpSpPr>
              <a:grpSpLocks/>
            </p:cNvGrpSpPr>
            <p:nvPr/>
          </p:nvGrpSpPr>
          <p:grpSpPr bwMode="auto">
            <a:xfrm>
              <a:off x="2882" y="2059"/>
              <a:ext cx="1593" cy="1772"/>
              <a:chOff x="2882" y="2059"/>
              <a:chExt cx="1593" cy="1772"/>
            </a:xfrm>
            <a:grpFill/>
          </p:grpSpPr>
          <p:sp>
            <p:nvSpPr>
              <p:cNvPr id="1698" name="Oval 8045"/>
              <p:cNvSpPr>
                <a:spLocks noChangeArrowheads="1"/>
              </p:cNvSpPr>
              <p:nvPr/>
            </p:nvSpPr>
            <p:spPr bwMode="auto">
              <a:xfrm>
                <a:off x="3976" y="279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9" name="Oval 8046"/>
              <p:cNvSpPr>
                <a:spLocks noChangeArrowheads="1"/>
              </p:cNvSpPr>
              <p:nvPr/>
            </p:nvSpPr>
            <p:spPr bwMode="auto">
              <a:xfrm>
                <a:off x="4031" y="304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0" name="Oval 8047"/>
              <p:cNvSpPr>
                <a:spLocks noChangeArrowheads="1"/>
              </p:cNvSpPr>
              <p:nvPr/>
            </p:nvSpPr>
            <p:spPr bwMode="auto">
              <a:xfrm>
                <a:off x="4031" y="304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1" name="Oval 8048"/>
              <p:cNvSpPr>
                <a:spLocks noChangeArrowheads="1"/>
              </p:cNvSpPr>
              <p:nvPr/>
            </p:nvSpPr>
            <p:spPr bwMode="auto">
              <a:xfrm>
                <a:off x="3937" y="253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2" name="Oval 8049"/>
              <p:cNvSpPr>
                <a:spLocks noChangeArrowheads="1"/>
              </p:cNvSpPr>
              <p:nvPr/>
            </p:nvSpPr>
            <p:spPr bwMode="auto">
              <a:xfrm>
                <a:off x="3937" y="253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3" name="Oval 8050"/>
              <p:cNvSpPr>
                <a:spLocks noChangeArrowheads="1"/>
              </p:cNvSpPr>
              <p:nvPr/>
            </p:nvSpPr>
            <p:spPr bwMode="auto">
              <a:xfrm>
                <a:off x="3305" y="365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4" name="Oval 8051"/>
              <p:cNvSpPr>
                <a:spLocks noChangeArrowheads="1"/>
              </p:cNvSpPr>
              <p:nvPr/>
            </p:nvSpPr>
            <p:spPr bwMode="auto">
              <a:xfrm>
                <a:off x="3305" y="365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5" name="Oval 8052"/>
              <p:cNvSpPr>
                <a:spLocks noChangeArrowheads="1"/>
              </p:cNvSpPr>
              <p:nvPr/>
            </p:nvSpPr>
            <p:spPr bwMode="auto">
              <a:xfrm>
                <a:off x="4268" y="288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6" name="Oval 8053"/>
              <p:cNvSpPr>
                <a:spLocks noChangeArrowheads="1"/>
              </p:cNvSpPr>
              <p:nvPr/>
            </p:nvSpPr>
            <p:spPr bwMode="auto">
              <a:xfrm>
                <a:off x="4268" y="288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7" name="Oval 8054"/>
              <p:cNvSpPr>
                <a:spLocks noChangeArrowheads="1"/>
              </p:cNvSpPr>
              <p:nvPr/>
            </p:nvSpPr>
            <p:spPr bwMode="auto">
              <a:xfrm>
                <a:off x="3915" y="339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8" name="Oval 8055"/>
              <p:cNvSpPr>
                <a:spLocks noChangeArrowheads="1"/>
              </p:cNvSpPr>
              <p:nvPr/>
            </p:nvSpPr>
            <p:spPr bwMode="auto">
              <a:xfrm>
                <a:off x="3915" y="339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9" name="Oval 8056"/>
              <p:cNvSpPr>
                <a:spLocks noChangeArrowheads="1"/>
              </p:cNvSpPr>
              <p:nvPr/>
            </p:nvSpPr>
            <p:spPr bwMode="auto">
              <a:xfrm>
                <a:off x="4003" y="244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0" name="Oval 8057"/>
              <p:cNvSpPr>
                <a:spLocks noChangeArrowheads="1"/>
              </p:cNvSpPr>
              <p:nvPr/>
            </p:nvSpPr>
            <p:spPr bwMode="auto">
              <a:xfrm>
                <a:off x="4003" y="244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1" name="Oval 8058"/>
              <p:cNvSpPr>
                <a:spLocks noChangeArrowheads="1"/>
              </p:cNvSpPr>
              <p:nvPr/>
            </p:nvSpPr>
            <p:spPr bwMode="auto">
              <a:xfrm>
                <a:off x="3154" y="373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2" name="Oval 8059"/>
              <p:cNvSpPr>
                <a:spLocks noChangeArrowheads="1"/>
              </p:cNvSpPr>
              <p:nvPr/>
            </p:nvSpPr>
            <p:spPr bwMode="auto">
              <a:xfrm>
                <a:off x="3154" y="373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3" name="Oval 8060"/>
              <p:cNvSpPr>
                <a:spLocks noChangeArrowheads="1"/>
              </p:cNvSpPr>
              <p:nvPr/>
            </p:nvSpPr>
            <p:spPr bwMode="auto">
              <a:xfrm>
                <a:off x="3971" y="340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4" name="Oval 8061"/>
              <p:cNvSpPr>
                <a:spLocks noChangeArrowheads="1"/>
              </p:cNvSpPr>
              <p:nvPr/>
            </p:nvSpPr>
            <p:spPr bwMode="auto">
              <a:xfrm>
                <a:off x="3971" y="340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5" name="Oval 8062"/>
              <p:cNvSpPr>
                <a:spLocks noChangeArrowheads="1"/>
              </p:cNvSpPr>
              <p:nvPr/>
            </p:nvSpPr>
            <p:spPr bwMode="auto">
              <a:xfrm>
                <a:off x="3967" y="342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6" name="Oval 8063"/>
              <p:cNvSpPr>
                <a:spLocks noChangeArrowheads="1"/>
              </p:cNvSpPr>
              <p:nvPr/>
            </p:nvSpPr>
            <p:spPr bwMode="auto">
              <a:xfrm>
                <a:off x="3967" y="342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7" name="Oval 8064"/>
              <p:cNvSpPr>
                <a:spLocks noChangeArrowheads="1"/>
              </p:cNvSpPr>
              <p:nvPr/>
            </p:nvSpPr>
            <p:spPr bwMode="auto">
              <a:xfrm>
                <a:off x="4411" y="283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8" name="Oval 8065"/>
              <p:cNvSpPr>
                <a:spLocks noChangeArrowheads="1"/>
              </p:cNvSpPr>
              <p:nvPr/>
            </p:nvSpPr>
            <p:spPr bwMode="auto">
              <a:xfrm>
                <a:off x="4411" y="283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9" name="Oval 8066"/>
              <p:cNvSpPr>
                <a:spLocks noChangeArrowheads="1"/>
              </p:cNvSpPr>
              <p:nvPr/>
            </p:nvSpPr>
            <p:spPr bwMode="auto">
              <a:xfrm>
                <a:off x="2882" y="2431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0" name="Oval 8067"/>
              <p:cNvSpPr>
                <a:spLocks noChangeArrowheads="1"/>
              </p:cNvSpPr>
              <p:nvPr/>
            </p:nvSpPr>
            <p:spPr bwMode="auto">
              <a:xfrm>
                <a:off x="2882" y="2431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1" name="Oval 8068"/>
              <p:cNvSpPr>
                <a:spLocks noChangeArrowheads="1"/>
              </p:cNvSpPr>
              <p:nvPr/>
            </p:nvSpPr>
            <p:spPr bwMode="auto">
              <a:xfrm>
                <a:off x="4011" y="291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2" name="Oval 8069"/>
              <p:cNvSpPr>
                <a:spLocks noChangeArrowheads="1"/>
              </p:cNvSpPr>
              <p:nvPr/>
            </p:nvSpPr>
            <p:spPr bwMode="auto">
              <a:xfrm>
                <a:off x="4011" y="291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3" name="Oval 8070"/>
              <p:cNvSpPr>
                <a:spLocks noChangeArrowheads="1"/>
              </p:cNvSpPr>
              <p:nvPr/>
            </p:nvSpPr>
            <p:spPr bwMode="auto">
              <a:xfrm>
                <a:off x="4402" y="288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4" name="Oval 8071"/>
              <p:cNvSpPr>
                <a:spLocks noChangeArrowheads="1"/>
              </p:cNvSpPr>
              <p:nvPr/>
            </p:nvSpPr>
            <p:spPr bwMode="auto">
              <a:xfrm>
                <a:off x="4402" y="288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5" name="Oval 8072"/>
              <p:cNvSpPr>
                <a:spLocks noChangeArrowheads="1"/>
              </p:cNvSpPr>
              <p:nvPr/>
            </p:nvSpPr>
            <p:spPr bwMode="auto">
              <a:xfrm>
                <a:off x="4323" y="293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6" name="Oval 8073"/>
              <p:cNvSpPr>
                <a:spLocks noChangeArrowheads="1"/>
              </p:cNvSpPr>
              <p:nvPr/>
            </p:nvSpPr>
            <p:spPr bwMode="auto">
              <a:xfrm>
                <a:off x="4323" y="293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7" name="Oval 8074"/>
              <p:cNvSpPr>
                <a:spLocks noChangeArrowheads="1"/>
              </p:cNvSpPr>
              <p:nvPr/>
            </p:nvSpPr>
            <p:spPr bwMode="auto">
              <a:xfrm>
                <a:off x="4272" y="29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8" name="Oval 8075"/>
              <p:cNvSpPr>
                <a:spLocks noChangeArrowheads="1"/>
              </p:cNvSpPr>
              <p:nvPr/>
            </p:nvSpPr>
            <p:spPr bwMode="auto">
              <a:xfrm>
                <a:off x="4272" y="299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9" name="Oval 8076"/>
              <p:cNvSpPr>
                <a:spLocks noChangeArrowheads="1"/>
              </p:cNvSpPr>
              <p:nvPr/>
            </p:nvSpPr>
            <p:spPr bwMode="auto">
              <a:xfrm>
                <a:off x="3994" y="316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0" name="Oval 8077"/>
              <p:cNvSpPr>
                <a:spLocks noChangeArrowheads="1"/>
              </p:cNvSpPr>
              <p:nvPr/>
            </p:nvSpPr>
            <p:spPr bwMode="auto">
              <a:xfrm>
                <a:off x="3993" y="316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1" name="Oval 8078"/>
              <p:cNvSpPr>
                <a:spLocks noChangeArrowheads="1"/>
              </p:cNvSpPr>
              <p:nvPr/>
            </p:nvSpPr>
            <p:spPr bwMode="auto">
              <a:xfrm>
                <a:off x="3158" y="302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2" name="Oval 8079"/>
              <p:cNvSpPr>
                <a:spLocks noChangeArrowheads="1"/>
              </p:cNvSpPr>
              <p:nvPr/>
            </p:nvSpPr>
            <p:spPr bwMode="auto">
              <a:xfrm>
                <a:off x="3158" y="302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3" name="Oval 8080"/>
              <p:cNvSpPr>
                <a:spLocks noChangeArrowheads="1"/>
              </p:cNvSpPr>
              <p:nvPr/>
            </p:nvSpPr>
            <p:spPr bwMode="auto">
              <a:xfrm>
                <a:off x="3254" y="245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4" name="Oval 8081"/>
              <p:cNvSpPr>
                <a:spLocks noChangeArrowheads="1"/>
              </p:cNvSpPr>
              <p:nvPr/>
            </p:nvSpPr>
            <p:spPr bwMode="auto">
              <a:xfrm>
                <a:off x="3254" y="24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5" name="Oval 8082"/>
              <p:cNvSpPr>
                <a:spLocks noChangeArrowheads="1"/>
              </p:cNvSpPr>
              <p:nvPr/>
            </p:nvSpPr>
            <p:spPr bwMode="auto">
              <a:xfrm>
                <a:off x="3081" y="20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6" name="Oval 8083"/>
              <p:cNvSpPr>
                <a:spLocks noChangeArrowheads="1"/>
              </p:cNvSpPr>
              <p:nvPr/>
            </p:nvSpPr>
            <p:spPr bwMode="auto">
              <a:xfrm>
                <a:off x="3081" y="20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7" name="Oval 8084"/>
              <p:cNvSpPr>
                <a:spLocks noChangeArrowheads="1"/>
              </p:cNvSpPr>
              <p:nvPr/>
            </p:nvSpPr>
            <p:spPr bwMode="auto">
              <a:xfrm>
                <a:off x="3931" y="240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8" name="Oval 8085"/>
              <p:cNvSpPr>
                <a:spLocks noChangeArrowheads="1"/>
              </p:cNvSpPr>
              <p:nvPr/>
            </p:nvSpPr>
            <p:spPr bwMode="auto">
              <a:xfrm>
                <a:off x="3931" y="240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9" name="Oval 8086"/>
              <p:cNvSpPr>
                <a:spLocks noChangeArrowheads="1"/>
              </p:cNvSpPr>
              <p:nvPr/>
            </p:nvSpPr>
            <p:spPr bwMode="auto">
              <a:xfrm>
                <a:off x="4222" y="295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0" name="Oval 8087"/>
              <p:cNvSpPr>
                <a:spLocks noChangeArrowheads="1"/>
              </p:cNvSpPr>
              <p:nvPr/>
            </p:nvSpPr>
            <p:spPr bwMode="auto">
              <a:xfrm>
                <a:off x="4222" y="295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1" name="Oval 8088"/>
              <p:cNvSpPr>
                <a:spLocks noChangeArrowheads="1"/>
              </p:cNvSpPr>
              <p:nvPr/>
            </p:nvSpPr>
            <p:spPr bwMode="auto">
              <a:xfrm>
                <a:off x="3562" y="307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2" name="Oval 8089"/>
              <p:cNvSpPr>
                <a:spLocks noChangeArrowheads="1"/>
              </p:cNvSpPr>
              <p:nvPr/>
            </p:nvSpPr>
            <p:spPr bwMode="auto">
              <a:xfrm>
                <a:off x="3562" y="307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3" name="Oval 8090"/>
              <p:cNvSpPr>
                <a:spLocks noChangeArrowheads="1"/>
              </p:cNvSpPr>
              <p:nvPr/>
            </p:nvSpPr>
            <p:spPr bwMode="auto">
              <a:xfrm>
                <a:off x="3945" y="335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4" name="Oval 8091"/>
              <p:cNvSpPr>
                <a:spLocks noChangeArrowheads="1"/>
              </p:cNvSpPr>
              <p:nvPr/>
            </p:nvSpPr>
            <p:spPr bwMode="auto">
              <a:xfrm>
                <a:off x="3945" y="335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5" name="Oval 8092"/>
              <p:cNvSpPr>
                <a:spLocks noChangeArrowheads="1"/>
              </p:cNvSpPr>
              <p:nvPr/>
            </p:nvSpPr>
            <p:spPr bwMode="auto">
              <a:xfrm>
                <a:off x="3925" y="244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6" name="Oval 8093"/>
              <p:cNvSpPr>
                <a:spLocks noChangeArrowheads="1"/>
              </p:cNvSpPr>
              <p:nvPr/>
            </p:nvSpPr>
            <p:spPr bwMode="auto">
              <a:xfrm>
                <a:off x="3925" y="244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7" name="Oval 8094"/>
              <p:cNvSpPr>
                <a:spLocks noChangeArrowheads="1"/>
              </p:cNvSpPr>
              <p:nvPr/>
            </p:nvSpPr>
            <p:spPr bwMode="auto">
              <a:xfrm>
                <a:off x="4187" y="292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8" name="Oval 8095"/>
              <p:cNvSpPr>
                <a:spLocks noChangeArrowheads="1"/>
              </p:cNvSpPr>
              <p:nvPr/>
            </p:nvSpPr>
            <p:spPr bwMode="auto">
              <a:xfrm>
                <a:off x="4187" y="292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9" name="Oval 8096"/>
              <p:cNvSpPr>
                <a:spLocks noChangeArrowheads="1"/>
              </p:cNvSpPr>
              <p:nvPr/>
            </p:nvSpPr>
            <p:spPr bwMode="auto">
              <a:xfrm>
                <a:off x="4013" y="281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0" name="Oval 8097"/>
              <p:cNvSpPr>
                <a:spLocks noChangeArrowheads="1"/>
              </p:cNvSpPr>
              <p:nvPr/>
            </p:nvSpPr>
            <p:spPr bwMode="auto">
              <a:xfrm>
                <a:off x="4013" y="281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1" name="Oval 8098"/>
              <p:cNvSpPr>
                <a:spLocks noChangeArrowheads="1"/>
              </p:cNvSpPr>
              <p:nvPr/>
            </p:nvSpPr>
            <p:spPr bwMode="auto">
              <a:xfrm>
                <a:off x="3272" y="277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2" name="Oval 8099"/>
              <p:cNvSpPr>
                <a:spLocks noChangeArrowheads="1"/>
              </p:cNvSpPr>
              <p:nvPr/>
            </p:nvSpPr>
            <p:spPr bwMode="auto">
              <a:xfrm>
                <a:off x="3272" y="277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3" name="Oval 8100"/>
              <p:cNvSpPr>
                <a:spLocks noChangeArrowheads="1"/>
              </p:cNvSpPr>
              <p:nvPr/>
            </p:nvSpPr>
            <p:spPr bwMode="auto">
              <a:xfrm>
                <a:off x="3301" y="286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4" name="Oval 8101"/>
              <p:cNvSpPr>
                <a:spLocks noChangeArrowheads="1"/>
              </p:cNvSpPr>
              <p:nvPr/>
            </p:nvSpPr>
            <p:spPr bwMode="auto">
              <a:xfrm>
                <a:off x="3301" y="286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5" name="Oval 8102"/>
              <p:cNvSpPr>
                <a:spLocks noChangeArrowheads="1"/>
              </p:cNvSpPr>
              <p:nvPr/>
            </p:nvSpPr>
            <p:spPr bwMode="auto">
              <a:xfrm>
                <a:off x="3368" y="326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6" name="Oval 8103"/>
              <p:cNvSpPr>
                <a:spLocks noChangeArrowheads="1"/>
              </p:cNvSpPr>
              <p:nvPr/>
            </p:nvSpPr>
            <p:spPr bwMode="auto">
              <a:xfrm>
                <a:off x="3368" y="32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7" name="Oval 8104"/>
              <p:cNvSpPr>
                <a:spLocks noChangeArrowheads="1"/>
              </p:cNvSpPr>
              <p:nvPr/>
            </p:nvSpPr>
            <p:spPr bwMode="auto">
              <a:xfrm>
                <a:off x="4283" y="283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8" name="Oval 8105"/>
              <p:cNvSpPr>
                <a:spLocks noChangeArrowheads="1"/>
              </p:cNvSpPr>
              <p:nvPr/>
            </p:nvSpPr>
            <p:spPr bwMode="auto">
              <a:xfrm>
                <a:off x="4283" y="283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9" name="Oval 8106"/>
              <p:cNvSpPr>
                <a:spLocks noChangeArrowheads="1"/>
              </p:cNvSpPr>
              <p:nvPr/>
            </p:nvSpPr>
            <p:spPr bwMode="auto">
              <a:xfrm>
                <a:off x="4167" y="265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0" name="Oval 8107"/>
              <p:cNvSpPr>
                <a:spLocks noChangeArrowheads="1"/>
              </p:cNvSpPr>
              <p:nvPr/>
            </p:nvSpPr>
            <p:spPr bwMode="auto">
              <a:xfrm>
                <a:off x="4167" y="265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1" name="Oval 8108"/>
              <p:cNvSpPr>
                <a:spLocks noChangeArrowheads="1"/>
              </p:cNvSpPr>
              <p:nvPr/>
            </p:nvSpPr>
            <p:spPr bwMode="auto">
              <a:xfrm>
                <a:off x="3159" y="304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2" name="Oval 8109"/>
              <p:cNvSpPr>
                <a:spLocks noChangeArrowheads="1"/>
              </p:cNvSpPr>
              <p:nvPr/>
            </p:nvSpPr>
            <p:spPr bwMode="auto">
              <a:xfrm>
                <a:off x="3159" y="304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3" name="Oval 8110"/>
              <p:cNvSpPr>
                <a:spLocks noChangeArrowheads="1"/>
              </p:cNvSpPr>
              <p:nvPr/>
            </p:nvSpPr>
            <p:spPr bwMode="auto">
              <a:xfrm>
                <a:off x="3198" y="373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4" name="Oval 8111"/>
              <p:cNvSpPr>
                <a:spLocks noChangeArrowheads="1"/>
              </p:cNvSpPr>
              <p:nvPr/>
            </p:nvSpPr>
            <p:spPr bwMode="auto">
              <a:xfrm>
                <a:off x="3198" y="373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5" name="Oval 8112"/>
              <p:cNvSpPr>
                <a:spLocks noChangeArrowheads="1"/>
              </p:cNvSpPr>
              <p:nvPr/>
            </p:nvSpPr>
            <p:spPr bwMode="auto">
              <a:xfrm>
                <a:off x="3167" y="318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6" name="Oval 8113"/>
              <p:cNvSpPr>
                <a:spLocks noChangeArrowheads="1"/>
              </p:cNvSpPr>
              <p:nvPr/>
            </p:nvSpPr>
            <p:spPr bwMode="auto">
              <a:xfrm>
                <a:off x="3167" y="318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7" name="Oval 8114"/>
              <p:cNvSpPr>
                <a:spLocks noChangeArrowheads="1"/>
              </p:cNvSpPr>
              <p:nvPr/>
            </p:nvSpPr>
            <p:spPr bwMode="auto">
              <a:xfrm>
                <a:off x="3245" y="366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8" name="Oval 8115"/>
              <p:cNvSpPr>
                <a:spLocks noChangeArrowheads="1"/>
              </p:cNvSpPr>
              <p:nvPr/>
            </p:nvSpPr>
            <p:spPr bwMode="auto">
              <a:xfrm>
                <a:off x="3245" y="366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9" name="Oval 8116"/>
              <p:cNvSpPr>
                <a:spLocks noChangeArrowheads="1"/>
              </p:cNvSpPr>
              <p:nvPr/>
            </p:nvSpPr>
            <p:spPr bwMode="auto">
              <a:xfrm>
                <a:off x="3911" y="242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0" name="Oval 8117"/>
              <p:cNvSpPr>
                <a:spLocks noChangeArrowheads="1"/>
              </p:cNvSpPr>
              <p:nvPr/>
            </p:nvSpPr>
            <p:spPr bwMode="auto">
              <a:xfrm>
                <a:off x="3911" y="242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1" name="Oval 8118"/>
              <p:cNvSpPr>
                <a:spLocks noChangeArrowheads="1"/>
              </p:cNvSpPr>
              <p:nvPr/>
            </p:nvSpPr>
            <p:spPr bwMode="auto">
              <a:xfrm>
                <a:off x="3136" y="287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2" name="Oval 8119"/>
              <p:cNvSpPr>
                <a:spLocks noChangeArrowheads="1"/>
              </p:cNvSpPr>
              <p:nvPr/>
            </p:nvSpPr>
            <p:spPr bwMode="auto">
              <a:xfrm>
                <a:off x="3136" y="287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3" name="Oval 8120"/>
              <p:cNvSpPr>
                <a:spLocks noChangeArrowheads="1"/>
              </p:cNvSpPr>
              <p:nvPr/>
            </p:nvSpPr>
            <p:spPr bwMode="auto">
              <a:xfrm>
                <a:off x="3085" y="265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4" name="Oval 8121"/>
              <p:cNvSpPr>
                <a:spLocks noChangeArrowheads="1"/>
              </p:cNvSpPr>
              <p:nvPr/>
            </p:nvSpPr>
            <p:spPr bwMode="auto">
              <a:xfrm>
                <a:off x="3085" y="265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5" name="Oval 8122"/>
              <p:cNvSpPr>
                <a:spLocks noChangeArrowheads="1"/>
              </p:cNvSpPr>
              <p:nvPr/>
            </p:nvSpPr>
            <p:spPr bwMode="auto">
              <a:xfrm>
                <a:off x="3652" y="265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6" name="Oval 8123"/>
              <p:cNvSpPr>
                <a:spLocks noChangeArrowheads="1"/>
              </p:cNvSpPr>
              <p:nvPr/>
            </p:nvSpPr>
            <p:spPr bwMode="auto">
              <a:xfrm>
                <a:off x="3652" y="265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7" name="Oval 8124"/>
              <p:cNvSpPr>
                <a:spLocks noChangeArrowheads="1"/>
              </p:cNvSpPr>
              <p:nvPr/>
            </p:nvSpPr>
            <p:spPr bwMode="auto">
              <a:xfrm>
                <a:off x="4342" y="292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8" name="Oval 8125"/>
              <p:cNvSpPr>
                <a:spLocks noChangeArrowheads="1"/>
              </p:cNvSpPr>
              <p:nvPr/>
            </p:nvSpPr>
            <p:spPr bwMode="auto">
              <a:xfrm>
                <a:off x="4342" y="292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9" name="Oval 8126"/>
              <p:cNvSpPr>
                <a:spLocks noChangeArrowheads="1"/>
              </p:cNvSpPr>
              <p:nvPr/>
            </p:nvSpPr>
            <p:spPr bwMode="auto">
              <a:xfrm>
                <a:off x="3307" y="364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0" name="Oval 8127"/>
              <p:cNvSpPr>
                <a:spLocks noChangeArrowheads="1"/>
              </p:cNvSpPr>
              <p:nvPr/>
            </p:nvSpPr>
            <p:spPr bwMode="auto">
              <a:xfrm>
                <a:off x="3307" y="364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1" name="Oval 8128"/>
              <p:cNvSpPr>
                <a:spLocks noChangeArrowheads="1"/>
              </p:cNvSpPr>
              <p:nvPr/>
            </p:nvSpPr>
            <p:spPr bwMode="auto">
              <a:xfrm>
                <a:off x="3939" y="247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2" name="Oval 8129"/>
              <p:cNvSpPr>
                <a:spLocks noChangeArrowheads="1"/>
              </p:cNvSpPr>
              <p:nvPr/>
            </p:nvSpPr>
            <p:spPr bwMode="auto">
              <a:xfrm>
                <a:off x="3939" y="247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3" name="Oval 8130"/>
              <p:cNvSpPr>
                <a:spLocks noChangeArrowheads="1"/>
              </p:cNvSpPr>
              <p:nvPr/>
            </p:nvSpPr>
            <p:spPr bwMode="auto">
              <a:xfrm>
                <a:off x="3160" y="261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4" name="Oval 8131"/>
              <p:cNvSpPr>
                <a:spLocks noChangeArrowheads="1"/>
              </p:cNvSpPr>
              <p:nvPr/>
            </p:nvSpPr>
            <p:spPr bwMode="auto">
              <a:xfrm>
                <a:off x="3160" y="261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5" name="Oval 8132"/>
              <p:cNvSpPr>
                <a:spLocks noChangeArrowheads="1"/>
              </p:cNvSpPr>
              <p:nvPr/>
            </p:nvSpPr>
            <p:spPr bwMode="auto">
              <a:xfrm>
                <a:off x="4233" y="286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6" name="Oval 8133"/>
              <p:cNvSpPr>
                <a:spLocks noChangeArrowheads="1"/>
              </p:cNvSpPr>
              <p:nvPr/>
            </p:nvSpPr>
            <p:spPr bwMode="auto">
              <a:xfrm>
                <a:off x="4233" y="286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7" name="Oval 8134"/>
              <p:cNvSpPr>
                <a:spLocks noChangeArrowheads="1"/>
              </p:cNvSpPr>
              <p:nvPr/>
            </p:nvSpPr>
            <p:spPr bwMode="auto">
              <a:xfrm>
                <a:off x="3158" y="375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8" name="Oval 8135"/>
              <p:cNvSpPr>
                <a:spLocks noChangeArrowheads="1"/>
              </p:cNvSpPr>
              <p:nvPr/>
            </p:nvSpPr>
            <p:spPr bwMode="auto">
              <a:xfrm>
                <a:off x="3158" y="375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9" name="Oval 8136"/>
              <p:cNvSpPr>
                <a:spLocks noChangeArrowheads="1"/>
              </p:cNvSpPr>
              <p:nvPr/>
            </p:nvSpPr>
            <p:spPr bwMode="auto">
              <a:xfrm>
                <a:off x="3945" y="296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0" name="Oval 8137"/>
              <p:cNvSpPr>
                <a:spLocks noChangeArrowheads="1"/>
              </p:cNvSpPr>
              <p:nvPr/>
            </p:nvSpPr>
            <p:spPr bwMode="auto">
              <a:xfrm>
                <a:off x="3945" y="296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1" name="Oval 8138"/>
              <p:cNvSpPr>
                <a:spLocks noChangeArrowheads="1"/>
              </p:cNvSpPr>
              <p:nvPr/>
            </p:nvSpPr>
            <p:spPr bwMode="auto">
              <a:xfrm>
                <a:off x="4008" y="245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2" name="Oval 8139"/>
              <p:cNvSpPr>
                <a:spLocks noChangeArrowheads="1"/>
              </p:cNvSpPr>
              <p:nvPr/>
            </p:nvSpPr>
            <p:spPr bwMode="auto">
              <a:xfrm>
                <a:off x="4008" y="245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3" name="Oval 8140"/>
              <p:cNvSpPr>
                <a:spLocks noChangeArrowheads="1"/>
              </p:cNvSpPr>
              <p:nvPr/>
            </p:nvSpPr>
            <p:spPr bwMode="auto">
              <a:xfrm>
                <a:off x="3119" y="264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4" name="Oval 8141"/>
              <p:cNvSpPr>
                <a:spLocks noChangeArrowheads="1"/>
              </p:cNvSpPr>
              <p:nvPr/>
            </p:nvSpPr>
            <p:spPr bwMode="auto">
              <a:xfrm>
                <a:off x="3119" y="264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5" name="Oval 8142"/>
              <p:cNvSpPr>
                <a:spLocks noChangeArrowheads="1"/>
              </p:cNvSpPr>
              <p:nvPr/>
            </p:nvSpPr>
            <p:spPr bwMode="auto">
              <a:xfrm>
                <a:off x="3170" y="313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6" name="Oval 8143"/>
              <p:cNvSpPr>
                <a:spLocks noChangeArrowheads="1"/>
              </p:cNvSpPr>
              <p:nvPr/>
            </p:nvSpPr>
            <p:spPr bwMode="auto">
              <a:xfrm>
                <a:off x="3170" y="3137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7" name="Oval 8144"/>
              <p:cNvSpPr>
                <a:spLocks noChangeArrowheads="1"/>
              </p:cNvSpPr>
              <p:nvPr/>
            </p:nvSpPr>
            <p:spPr bwMode="auto">
              <a:xfrm>
                <a:off x="3033" y="207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8" name="Oval 8145"/>
              <p:cNvSpPr>
                <a:spLocks noChangeArrowheads="1"/>
              </p:cNvSpPr>
              <p:nvPr/>
            </p:nvSpPr>
            <p:spPr bwMode="auto">
              <a:xfrm>
                <a:off x="3033" y="2077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9" name="Oval 8146"/>
              <p:cNvSpPr>
                <a:spLocks noChangeArrowheads="1"/>
              </p:cNvSpPr>
              <p:nvPr/>
            </p:nvSpPr>
            <p:spPr bwMode="auto">
              <a:xfrm>
                <a:off x="3252" y="37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0" name="Oval 8147"/>
              <p:cNvSpPr>
                <a:spLocks noChangeArrowheads="1"/>
              </p:cNvSpPr>
              <p:nvPr/>
            </p:nvSpPr>
            <p:spPr bwMode="auto">
              <a:xfrm>
                <a:off x="3252" y="37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1" name="Oval 8148"/>
              <p:cNvSpPr>
                <a:spLocks noChangeArrowheads="1"/>
              </p:cNvSpPr>
              <p:nvPr/>
            </p:nvSpPr>
            <p:spPr bwMode="auto">
              <a:xfrm>
                <a:off x="4035" y="33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2" name="Oval 8149"/>
              <p:cNvSpPr>
                <a:spLocks noChangeArrowheads="1"/>
              </p:cNvSpPr>
              <p:nvPr/>
            </p:nvSpPr>
            <p:spPr bwMode="auto">
              <a:xfrm>
                <a:off x="4035" y="330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3" name="Oval 8150"/>
              <p:cNvSpPr>
                <a:spLocks noChangeArrowheads="1"/>
              </p:cNvSpPr>
              <p:nvPr/>
            </p:nvSpPr>
            <p:spPr bwMode="auto">
              <a:xfrm>
                <a:off x="3020" y="318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4" name="Oval 8151"/>
              <p:cNvSpPr>
                <a:spLocks noChangeArrowheads="1"/>
              </p:cNvSpPr>
              <p:nvPr/>
            </p:nvSpPr>
            <p:spPr bwMode="auto">
              <a:xfrm>
                <a:off x="3020" y="318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5" name="Oval 8152"/>
              <p:cNvSpPr>
                <a:spLocks noChangeArrowheads="1"/>
              </p:cNvSpPr>
              <p:nvPr/>
            </p:nvSpPr>
            <p:spPr bwMode="auto">
              <a:xfrm>
                <a:off x="3329" y="357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6" name="Oval 8153"/>
              <p:cNvSpPr>
                <a:spLocks noChangeArrowheads="1"/>
              </p:cNvSpPr>
              <p:nvPr/>
            </p:nvSpPr>
            <p:spPr bwMode="auto">
              <a:xfrm>
                <a:off x="3329" y="357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7" name="Oval 8154"/>
              <p:cNvSpPr>
                <a:spLocks noChangeArrowheads="1"/>
              </p:cNvSpPr>
              <p:nvPr/>
            </p:nvSpPr>
            <p:spPr bwMode="auto">
              <a:xfrm>
                <a:off x="3214" y="240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8" name="Oval 8155"/>
              <p:cNvSpPr>
                <a:spLocks noChangeArrowheads="1"/>
              </p:cNvSpPr>
              <p:nvPr/>
            </p:nvSpPr>
            <p:spPr bwMode="auto">
              <a:xfrm>
                <a:off x="3214" y="240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9" name="Oval 8156"/>
              <p:cNvSpPr>
                <a:spLocks noChangeArrowheads="1"/>
              </p:cNvSpPr>
              <p:nvPr/>
            </p:nvSpPr>
            <p:spPr bwMode="auto">
              <a:xfrm>
                <a:off x="2975" y="303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0" name="Oval 8157"/>
              <p:cNvSpPr>
                <a:spLocks noChangeArrowheads="1"/>
              </p:cNvSpPr>
              <p:nvPr/>
            </p:nvSpPr>
            <p:spPr bwMode="auto">
              <a:xfrm>
                <a:off x="2975" y="303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1" name="Oval 8158"/>
              <p:cNvSpPr>
                <a:spLocks noChangeArrowheads="1"/>
              </p:cNvSpPr>
              <p:nvPr/>
            </p:nvSpPr>
            <p:spPr bwMode="auto">
              <a:xfrm>
                <a:off x="3937" y="246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2" name="Oval 8159"/>
              <p:cNvSpPr>
                <a:spLocks noChangeArrowheads="1"/>
              </p:cNvSpPr>
              <p:nvPr/>
            </p:nvSpPr>
            <p:spPr bwMode="auto">
              <a:xfrm>
                <a:off x="3937" y="246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3" name="Oval 8160"/>
              <p:cNvSpPr>
                <a:spLocks noChangeArrowheads="1"/>
              </p:cNvSpPr>
              <p:nvPr/>
            </p:nvSpPr>
            <p:spPr bwMode="auto">
              <a:xfrm>
                <a:off x="2992" y="289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4" name="Oval 8161"/>
              <p:cNvSpPr>
                <a:spLocks noChangeArrowheads="1"/>
              </p:cNvSpPr>
              <p:nvPr/>
            </p:nvSpPr>
            <p:spPr bwMode="auto">
              <a:xfrm>
                <a:off x="2992" y="289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5" name="Oval 8162"/>
              <p:cNvSpPr>
                <a:spLocks noChangeArrowheads="1"/>
              </p:cNvSpPr>
              <p:nvPr/>
            </p:nvSpPr>
            <p:spPr bwMode="auto">
              <a:xfrm>
                <a:off x="3981" y="341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6" name="Oval 8163"/>
              <p:cNvSpPr>
                <a:spLocks noChangeArrowheads="1"/>
              </p:cNvSpPr>
              <p:nvPr/>
            </p:nvSpPr>
            <p:spPr bwMode="auto">
              <a:xfrm>
                <a:off x="3981" y="341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7" name="Oval 8164"/>
              <p:cNvSpPr>
                <a:spLocks noChangeArrowheads="1"/>
              </p:cNvSpPr>
              <p:nvPr/>
            </p:nvSpPr>
            <p:spPr bwMode="auto">
              <a:xfrm>
                <a:off x="4248" y="291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8" name="Oval 8165"/>
              <p:cNvSpPr>
                <a:spLocks noChangeArrowheads="1"/>
              </p:cNvSpPr>
              <p:nvPr/>
            </p:nvSpPr>
            <p:spPr bwMode="auto">
              <a:xfrm>
                <a:off x="4248" y="291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9" name="Oval 8166"/>
              <p:cNvSpPr>
                <a:spLocks noChangeArrowheads="1"/>
              </p:cNvSpPr>
              <p:nvPr/>
            </p:nvSpPr>
            <p:spPr bwMode="auto">
              <a:xfrm>
                <a:off x="4074" y="256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0" name="Oval 8167"/>
              <p:cNvSpPr>
                <a:spLocks noChangeArrowheads="1"/>
              </p:cNvSpPr>
              <p:nvPr/>
            </p:nvSpPr>
            <p:spPr bwMode="auto">
              <a:xfrm>
                <a:off x="4074" y="25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1" name="Oval 8168"/>
              <p:cNvSpPr>
                <a:spLocks noChangeArrowheads="1"/>
              </p:cNvSpPr>
              <p:nvPr/>
            </p:nvSpPr>
            <p:spPr bwMode="auto">
              <a:xfrm>
                <a:off x="3037" y="326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2" name="Oval 8169"/>
              <p:cNvSpPr>
                <a:spLocks noChangeArrowheads="1"/>
              </p:cNvSpPr>
              <p:nvPr/>
            </p:nvSpPr>
            <p:spPr bwMode="auto">
              <a:xfrm>
                <a:off x="3037" y="326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3" name="Oval 8170"/>
              <p:cNvSpPr>
                <a:spLocks noChangeArrowheads="1"/>
              </p:cNvSpPr>
              <p:nvPr/>
            </p:nvSpPr>
            <p:spPr bwMode="auto">
              <a:xfrm>
                <a:off x="4421" y="289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4" name="Oval 8171"/>
              <p:cNvSpPr>
                <a:spLocks noChangeArrowheads="1"/>
              </p:cNvSpPr>
              <p:nvPr/>
            </p:nvSpPr>
            <p:spPr bwMode="auto">
              <a:xfrm>
                <a:off x="4421" y="289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5" name="Oval 8172"/>
              <p:cNvSpPr>
                <a:spLocks noChangeArrowheads="1"/>
              </p:cNvSpPr>
              <p:nvPr/>
            </p:nvSpPr>
            <p:spPr bwMode="auto">
              <a:xfrm>
                <a:off x="4217" y="296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6" name="Oval 8173"/>
              <p:cNvSpPr>
                <a:spLocks noChangeArrowheads="1"/>
              </p:cNvSpPr>
              <p:nvPr/>
            </p:nvSpPr>
            <p:spPr bwMode="auto">
              <a:xfrm>
                <a:off x="4217" y="296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7" name="Oval 8174"/>
              <p:cNvSpPr>
                <a:spLocks noChangeArrowheads="1"/>
              </p:cNvSpPr>
              <p:nvPr/>
            </p:nvSpPr>
            <p:spPr bwMode="auto">
              <a:xfrm>
                <a:off x="3138" y="263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8" name="Oval 8175"/>
              <p:cNvSpPr>
                <a:spLocks noChangeArrowheads="1"/>
              </p:cNvSpPr>
              <p:nvPr/>
            </p:nvSpPr>
            <p:spPr bwMode="auto">
              <a:xfrm>
                <a:off x="3138" y="263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9" name="Oval 8176"/>
              <p:cNvSpPr>
                <a:spLocks noChangeArrowheads="1"/>
              </p:cNvSpPr>
              <p:nvPr/>
            </p:nvSpPr>
            <p:spPr bwMode="auto">
              <a:xfrm>
                <a:off x="4002" y="327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0" name="Oval 8177"/>
              <p:cNvSpPr>
                <a:spLocks noChangeArrowheads="1"/>
              </p:cNvSpPr>
              <p:nvPr/>
            </p:nvSpPr>
            <p:spPr bwMode="auto">
              <a:xfrm>
                <a:off x="4002" y="327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1" name="Oval 8178"/>
              <p:cNvSpPr>
                <a:spLocks noChangeArrowheads="1"/>
              </p:cNvSpPr>
              <p:nvPr/>
            </p:nvSpPr>
            <p:spPr bwMode="auto">
              <a:xfrm>
                <a:off x="4398" y="289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2" name="Oval 8179"/>
              <p:cNvSpPr>
                <a:spLocks noChangeArrowheads="1"/>
              </p:cNvSpPr>
              <p:nvPr/>
            </p:nvSpPr>
            <p:spPr bwMode="auto">
              <a:xfrm>
                <a:off x="4398" y="289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3" name="Oval 8180"/>
              <p:cNvSpPr>
                <a:spLocks noChangeArrowheads="1"/>
              </p:cNvSpPr>
              <p:nvPr/>
            </p:nvSpPr>
            <p:spPr bwMode="auto">
              <a:xfrm>
                <a:off x="4222" y="265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4" name="Oval 8181"/>
              <p:cNvSpPr>
                <a:spLocks noChangeArrowheads="1"/>
              </p:cNvSpPr>
              <p:nvPr/>
            </p:nvSpPr>
            <p:spPr bwMode="auto">
              <a:xfrm>
                <a:off x="4222" y="265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5" name="Oval 8182"/>
              <p:cNvSpPr>
                <a:spLocks noChangeArrowheads="1"/>
              </p:cNvSpPr>
              <p:nvPr/>
            </p:nvSpPr>
            <p:spPr bwMode="auto">
              <a:xfrm>
                <a:off x="3707" y="28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6" name="Oval 8183"/>
              <p:cNvSpPr>
                <a:spLocks noChangeArrowheads="1"/>
              </p:cNvSpPr>
              <p:nvPr/>
            </p:nvSpPr>
            <p:spPr bwMode="auto">
              <a:xfrm>
                <a:off x="3707" y="286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7" name="Oval 8184"/>
              <p:cNvSpPr>
                <a:spLocks noChangeArrowheads="1"/>
              </p:cNvSpPr>
              <p:nvPr/>
            </p:nvSpPr>
            <p:spPr bwMode="auto">
              <a:xfrm>
                <a:off x="3327" y="362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8" name="Oval 8185"/>
              <p:cNvSpPr>
                <a:spLocks noChangeArrowheads="1"/>
              </p:cNvSpPr>
              <p:nvPr/>
            </p:nvSpPr>
            <p:spPr bwMode="auto">
              <a:xfrm>
                <a:off x="3327" y="3627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9" name="Oval 8186"/>
              <p:cNvSpPr>
                <a:spLocks noChangeArrowheads="1"/>
              </p:cNvSpPr>
              <p:nvPr/>
            </p:nvSpPr>
            <p:spPr bwMode="auto">
              <a:xfrm>
                <a:off x="3147" y="291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0" name="Oval 8187"/>
              <p:cNvSpPr>
                <a:spLocks noChangeArrowheads="1"/>
              </p:cNvSpPr>
              <p:nvPr/>
            </p:nvSpPr>
            <p:spPr bwMode="auto">
              <a:xfrm>
                <a:off x="3147" y="291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1" name="Oval 8188"/>
              <p:cNvSpPr>
                <a:spLocks noChangeArrowheads="1"/>
              </p:cNvSpPr>
              <p:nvPr/>
            </p:nvSpPr>
            <p:spPr bwMode="auto">
              <a:xfrm>
                <a:off x="4015" y="333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2" name="Oval 8189"/>
              <p:cNvSpPr>
                <a:spLocks noChangeArrowheads="1"/>
              </p:cNvSpPr>
              <p:nvPr/>
            </p:nvSpPr>
            <p:spPr bwMode="auto">
              <a:xfrm>
                <a:off x="4015" y="333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3" name="Oval 8190"/>
              <p:cNvSpPr>
                <a:spLocks noChangeArrowheads="1"/>
              </p:cNvSpPr>
              <p:nvPr/>
            </p:nvSpPr>
            <p:spPr bwMode="auto">
              <a:xfrm>
                <a:off x="4191" y="264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4" name="Oval 8191"/>
              <p:cNvSpPr>
                <a:spLocks noChangeArrowheads="1"/>
              </p:cNvSpPr>
              <p:nvPr/>
            </p:nvSpPr>
            <p:spPr bwMode="auto">
              <a:xfrm>
                <a:off x="4191" y="264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5" name="Oval 8192"/>
              <p:cNvSpPr>
                <a:spLocks noChangeArrowheads="1"/>
              </p:cNvSpPr>
              <p:nvPr/>
            </p:nvSpPr>
            <p:spPr bwMode="auto">
              <a:xfrm>
                <a:off x="3325" y="293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6" name="Oval 8193"/>
              <p:cNvSpPr>
                <a:spLocks noChangeArrowheads="1"/>
              </p:cNvSpPr>
              <p:nvPr/>
            </p:nvSpPr>
            <p:spPr bwMode="auto">
              <a:xfrm>
                <a:off x="3325" y="293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7" name="Oval 8194"/>
              <p:cNvSpPr>
                <a:spLocks noChangeArrowheads="1"/>
              </p:cNvSpPr>
              <p:nvPr/>
            </p:nvSpPr>
            <p:spPr bwMode="auto">
              <a:xfrm>
                <a:off x="3061" y="286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8" name="Oval 8195"/>
              <p:cNvSpPr>
                <a:spLocks noChangeArrowheads="1"/>
              </p:cNvSpPr>
              <p:nvPr/>
            </p:nvSpPr>
            <p:spPr bwMode="auto">
              <a:xfrm>
                <a:off x="3061" y="286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9" name="Oval 8196"/>
              <p:cNvSpPr>
                <a:spLocks noChangeArrowheads="1"/>
              </p:cNvSpPr>
              <p:nvPr/>
            </p:nvSpPr>
            <p:spPr bwMode="auto">
              <a:xfrm>
                <a:off x="3177" y="375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0" name="Oval 8197"/>
              <p:cNvSpPr>
                <a:spLocks noChangeArrowheads="1"/>
              </p:cNvSpPr>
              <p:nvPr/>
            </p:nvSpPr>
            <p:spPr bwMode="auto">
              <a:xfrm>
                <a:off x="3177" y="375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1" name="Oval 8198"/>
              <p:cNvSpPr>
                <a:spLocks noChangeArrowheads="1"/>
              </p:cNvSpPr>
              <p:nvPr/>
            </p:nvSpPr>
            <p:spPr bwMode="auto">
              <a:xfrm>
                <a:off x="3621" y="287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2" name="Oval 8199"/>
              <p:cNvSpPr>
                <a:spLocks noChangeArrowheads="1"/>
              </p:cNvSpPr>
              <p:nvPr/>
            </p:nvSpPr>
            <p:spPr bwMode="auto">
              <a:xfrm>
                <a:off x="3621" y="287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3" name="Oval 8200"/>
              <p:cNvSpPr>
                <a:spLocks noChangeArrowheads="1"/>
              </p:cNvSpPr>
              <p:nvPr/>
            </p:nvSpPr>
            <p:spPr bwMode="auto">
              <a:xfrm>
                <a:off x="3119" y="378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4" name="Oval 8201"/>
              <p:cNvSpPr>
                <a:spLocks noChangeArrowheads="1"/>
              </p:cNvSpPr>
              <p:nvPr/>
            </p:nvSpPr>
            <p:spPr bwMode="auto">
              <a:xfrm>
                <a:off x="3119" y="377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5" name="Oval 8202"/>
              <p:cNvSpPr>
                <a:spLocks noChangeArrowheads="1"/>
              </p:cNvSpPr>
              <p:nvPr/>
            </p:nvSpPr>
            <p:spPr bwMode="auto">
              <a:xfrm>
                <a:off x="3908" y="291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6" name="Oval 8203"/>
              <p:cNvSpPr>
                <a:spLocks noChangeArrowheads="1"/>
              </p:cNvSpPr>
              <p:nvPr/>
            </p:nvSpPr>
            <p:spPr bwMode="auto">
              <a:xfrm>
                <a:off x="3908" y="291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7" name="Oval 8204"/>
              <p:cNvSpPr>
                <a:spLocks noChangeArrowheads="1"/>
              </p:cNvSpPr>
              <p:nvPr/>
            </p:nvSpPr>
            <p:spPr bwMode="auto">
              <a:xfrm>
                <a:off x="3109" y="329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8" name="Oval 8205"/>
              <p:cNvSpPr>
                <a:spLocks noChangeArrowheads="1"/>
              </p:cNvSpPr>
              <p:nvPr/>
            </p:nvSpPr>
            <p:spPr bwMode="auto">
              <a:xfrm>
                <a:off x="3109" y="329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9" name="Oval 8206"/>
              <p:cNvSpPr>
                <a:spLocks noChangeArrowheads="1"/>
              </p:cNvSpPr>
              <p:nvPr/>
            </p:nvSpPr>
            <p:spPr bwMode="auto">
              <a:xfrm>
                <a:off x="3149" y="212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0" name="Oval 8207"/>
              <p:cNvSpPr>
                <a:spLocks noChangeArrowheads="1"/>
              </p:cNvSpPr>
              <p:nvPr/>
            </p:nvSpPr>
            <p:spPr bwMode="auto">
              <a:xfrm>
                <a:off x="3149" y="212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1" name="Oval 8208"/>
              <p:cNvSpPr>
                <a:spLocks noChangeArrowheads="1"/>
              </p:cNvSpPr>
              <p:nvPr/>
            </p:nvSpPr>
            <p:spPr bwMode="auto">
              <a:xfrm>
                <a:off x="4000" y="252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2" name="Oval 8209"/>
              <p:cNvSpPr>
                <a:spLocks noChangeArrowheads="1"/>
              </p:cNvSpPr>
              <p:nvPr/>
            </p:nvSpPr>
            <p:spPr bwMode="auto">
              <a:xfrm>
                <a:off x="4000" y="252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3" name="Oval 8210"/>
              <p:cNvSpPr>
                <a:spLocks noChangeArrowheads="1"/>
              </p:cNvSpPr>
              <p:nvPr/>
            </p:nvSpPr>
            <p:spPr bwMode="auto">
              <a:xfrm>
                <a:off x="3190" y="267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4" name="Oval 8211"/>
              <p:cNvSpPr>
                <a:spLocks noChangeArrowheads="1"/>
              </p:cNvSpPr>
              <p:nvPr/>
            </p:nvSpPr>
            <p:spPr bwMode="auto">
              <a:xfrm>
                <a:off x="3190" y="267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5" name="Oval 8212"/>
              <p:cNvSpPr>
                <a:spLocks noChangeArrowheads="1"/>
              </p:cNvSpPr>
              <p:nvPr/>
            </p:nvSpPr>
            <p:spPr bwMode="auto">
              <a:xfrm>
                <a:off x="3302" y="355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6" name="Oval 8213"/>
              <p:cNvSpPr>
                <a:spLocks noChangeArrowheads="1"/>
              </p:cNvSpPr>
              <p:nvPr/>
            </p:nvSpPr>
            <p:spPr bwMode="auto">
              <a:xfrm>
                <a:off x="3302" y="355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7" name="Oval 8214"/>
              <p:cNvSpPr>
                <a:spLocks noChangeArrowheads="1"/>
              </p:cNvSpPr>
              <p:nvPr/>
            </p:nvSpPr>
            <p:spPr bwMode="auto">
              <a:xfrm>
                <a:off x="3915" y="244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8" name="Oval 8215"/>
              <p:cNvSpPr>
                <a:spLocks noChangeArrowheads="1"/>
              </p:cNvSpPr>
              <p:nvPr/>
            </p:nvSpPr>
            <p:spPr bwMode="auto">
              <a:xfrm>
                <a:off x="3915" y="244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9" name="Oval 8216"/>
              <p:cNvSpPr>
                <a:spLocks noChangeArrowheads="1"/>
              </p:cNvSpPr>
              <p:nvPr/>
            </p:nvSpPr>
            <p:spPr bwMode="auto">
              <a:xfrm>
                <a:off x="3931" y="247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0" name="Oval 8217"/>
              <p:cNvSpPr>
                <a:spLocks noChangeArrowheads="1"/>
              </p:cNvSpPr>
              <p:nvPr/>
            </p:nvSpPr>
            <p:spPr bwMode="auto">
              <a:xfrm>
                <a:off x="3931" y="247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1" name="Oval 8218"/>
              <p:cNvSpPr>
                <a:spLocks noChangeArrowheads="1"/>
              </p:cNvSpPr>
              <p:nvPr/>
            </p:nvSpPr>
            <p:spPr bwMode="auto">
              <a:xfrm>
                <a:off x="4223" y="297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2" name="Oval 8219"/>
              <p:cNvSpPr>
                <a:spLocks noChangeArrowheads="1"/>
              </p:cNvSpPr>
              <p:nvPr/>
            </p:nvSpPr>
            <p:spPr bwMode="auto">
              <a:xfrm>
                <a:off x="4223" y="297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3" name="Oval 8220"/>
              <p:cNvSpPr>
                <a:spLocks noChangeArrowheads="1"/>
              </p:cNvSpPr>
              <p:nvPr/>
            </p:nvSpPr>
            <p:spPr bwMode="auto">
              <a:xfrm>
                <a:off x="4306" y="294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4" name="Oval 8221"/>
              <p:cNvSpPr>
                <a:spLocks noChangeArrowheads="1"/>
              </p:cNvSpPr>
              <p:nvPr/>
            </p:nvSpPr>
            <p:spPr bwMode="auto">
              <a:xfrm>
                <a:off x="4306" y="294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5" name="Oval 8222"/>
              <p:cNvSpPr>
                <a:spLocks noChangeArrowheads="1"/>
              </p:cNvSpPr>
              <p:nvPr/>
            </p:nvSpPr>
            <p:spPr bwMode="auto">
              <a:xfrm>
                <a:off x="3320" y="348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6" name="Oval 8223"/>
              <p:cNvSpPr>
                <a:spLocks noChangeArrowheads="1"/>
              </p:cNvSpPr>
              <p:nvPr/>
            </p:nvSpPr>
            <p:spPr bwMode="auto">
              <a:xfrm>
                <a:off x="3320" y="348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7" name="Oval 8224"/>
              <p:cNvSpPr>
                <a:spLocks noChangeArrowheads="1"/>
              </p:cNvSpPr>
              <p:nvPr/>
            </p:nvSpPr>
            <p:spPr bwMode="auto">
              <a:xfrm>
                <a:off x="3141" y="289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8" name="Oval 8225"/>
              <p:cNvSpPr>
                <a:spLocks noChangeArrowheads="1"/>
              </p:cNvSpPr>
              <p:nvPr/>
            </p:nvSpPr>
            <p:spPr bwMode="auto">
              <a:xfrm>
                <a:off x="3141" y="289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9" name="Oval 8226"/>
              <p:cNvSpPr>
                <a:spLocks noChangeArrowheads="1"/>
              </p:cNvSpPr>
              <p:nvPr/>
            </p:nvSpPr>
            <p:spPr bwMode="auto">
              <a:xfrm>
                <a:off x="2997" y="294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0" name="Oval 8227"/>
              <p:cNvSpPr>
                <a:spLocks noChangeArrowheads="1"/>
              </p:cNvSpPr>
              <p:nvPr/>
            </p:nvSpPr>
            <p:spPr bwMode="auto">
              <a:xfrm>
                <a:off x="2997" y="294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1" name="Oval 8228"/>
              <p:cNvSpPr>
                <a:spLocks noChangeArrowheads="1"/>
              </p:cNvSpPr>
              <p:nvPr/>
            </p:nvSpPr>
            <p:spPr bwMode="auto">
              <a:xfrm>
                <a:off x="3934" y="249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2" name="Oval 8229"/>
              <p:cNvSpPr>
                <a:spLocks noChangeArrowheads="1"/>
              </p:cNvSpPr>
              <p:nvPr/>
            </p:nvSpPr>
            <p:spPr bwMode="auto">
              <a:xfrm>
                <a:off x="3934" y="249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3" name="Oval 8230"/>
              <p:cNvSpPr>
                <a:spLocks noChangeArrowheads="1"/>
              </p:cNvSpPr>
              <p:nvPr/>
            </p:nvSpPr>
            <p:spPr bwMode="auto">
              <a:xfrm>
                <a:off x="2995" y="312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4" name="Oval 8231"/>
              <p:cNvSpPr>
                <a:spLocks noChangeArrowheads="1"/>
              </p:cNvSpPr>
              <p:nvPr/>
            </p:nvSpPr>
            <p:spPr bwMode="auto">
              <a:xfrm>
                <a:off x="2995" y="312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5" name="Oval 8232"/>
              <p:cNvSpPr>
                <a:spLocks noChangeArrowheads="1"/>
              </p:cNvSpPr>
              <p:nvPr/>
            </p:nvSpPr>
            <p:spPr bwMode="auto">
              <a:xfrm>
                <a:off x="3959" y="246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6" name="Oval 8233"/>
              <p:cNvSpPr>
                <a:spLocks noChangeArrowheads="1"/>
              </p:cNvSpPr>
              <p:nvPr/>
            </p:nvSpPr>
            <p:spPr bwMode="auto">
              <a:xfrm>
                <a:off x="3959" y="246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7" name="Oval 8234"/>
              <p:cNvSpPr>
                <a:spLocks noChangeArrowheads="1"/>
              </p:cNvSpPr>
              <p:nvPr/>
            </p:nvSpPr>
            <p:spPr bwMode="auto">
              <a:xfrm>
                <a:off x="3156" y="302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8" name="Oval 8235"/>
              <p:cNvSpPr>
                <a:spLocks noChangeArrowheads="1"/>
              </p:cNvSpPr>
              <p:nvPr/>
            </p:nvSpPr>
            <p:spPr bwMode="auto">
              <a:xfrm>
                <a:off x="3156" y="302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9" name="Oval 8236"/>
              <p:cNvSpPr>
                <a:spLocks noChangeArrowheads="1"/>
              </p:cNvSpPr>
              <p:nvPr/>
            </p:nvSpPr>
            <p:spPr bwMode="auto">
              <a:xfrm>
                <a:off x="3123" y="284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0" name="Oval 8237"/>
              <p:cNvSpPr>
                <a:spLocks noChangeArrowheads="1"/>
              </p:cNvSpPr>
              <p:nvPr/>
            </p:nvSpPr>
            <p:spPr bwMode="auto">
              <a:xfrm>
                <a:off x="3123" y="284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1" name="Oval 8238"/>
              <p:cNvSpPr>
                <a:spLocks noChangeArrowheads="1"/>
              </p:cNvSpPr>
              <p:nvPr/>
            </p:nvSpPr>
            <p:spPr bwMode="auto">
              <a:xfrm>
                <a:off x="3448" y="313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2" name="Oval 8239"/>
              <p:cNvSpPr>
                <a:spLocks noChangeArrowheads="1"/>
              </p:cNvSpPr>
              <p:nvPr/>
            </p:nvSpPr>
            <p:spPr bwMode="auto">
              <a:xfrm>
                <a:off x="3448" y="313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3" name="Oval 8240"/>
              <p:cNvSpPr>
                <a:spLocks noChangeArrowheads="1"/>
              </p:cNvSpPr>
              <p:nvPr/>
            </p:nvSpPr>
            <p:spPr bwMode="auto">
              <a:xfrm>
                <a:off x="4424" y="285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4" name="Oval 8241"/>
              <p:cNvSpPr>
                <a:spLocks noChangeArrowheads="1"/>
              </p:cNvSpPr>
              <p:nvPr/>
            </p:nvSpPr>
            <p:spPr bwMode="auto">
              <a:xfrm>
                <a:off x="4424" y="285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5" name="Oval 8242"/>
              <p:cNvSpPr>
                <a:spLocks noChangeArrowheads="1"/>
              </p:cNvSpPr>
              <p:nvPr/>
            </p:nvSpPr>
            <p:spPr bwMode="auto">
              <a:xfrm>
                <a:off x="3063" y="366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6" name="Oval 8243"/>
              <p:cNvSpPr>
                <a:spLocks noChangeArrowheads="1"/>
              </p:cNvSpPr>
              <p:nvPr/>
            </p:nvSpPr>
            <p:spPr bwMode="auto">
              <a:xfrm>
                <a:off x="3063" y="366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7" name="Oval 8244"/>
              <p:cNvSpPr>
                <a:spLocks noChangeArrowheads="1"/>
              </p:cNvSpPr>
              <p:nvPr/>
            </p:nvSpPr>
            <p:spPr bwMode="auto">
              <a:xfrm>
                <a:off x="4215" y="295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42" name="Group 8446"/>
            <p:cNvGrpSpPr>
              <a:grpSpLocks/>
            </p:cNvGrpSpPr>
            <p:nvPr/>
          </p:nvGrpSpPr>
          <p:grpSpPr bwMode="auto">
            <a:xfrm>
              <a:off x="2891" y="2081"/>
              <a:ext cx="1607" cy="1683"/>
              <a:chOff x="2891" y="2081"/>
              <a:chExt cx="1607" cy="1683"/>
            </a:xfrm>
            <a:grpFill/>
          </p:grpSpPr>
          <p:sp>
            <p:nvSpPr>
              <p:cNvPr id="1498" name="Oval 8246"/>
              <p:cNvSpPr>
                <a:spLocks noChangeArrowheads="1"/>
              </p:cNvSpPr>
              <p:nvPr/>
            </p:nvSpPr>
            <p:spPr bwMode="auto">
              <a:xfrm>
                <a:off x="4215" y="295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9" name="Oval 8247"/>
              <p:cNvSpPr>
                <a:spLocks noChangeArrowheads="1"/>
              </p:cNvSpPr>
              <p:nvPr/>
            </p:nvSpPr>
            <p:spPr bwMode="auto">
              <a:xfrm>
                <a:off x="3192" y="325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0" name="Oval 8248"/>
              <p:cNvSpPr>
                <a:spLocks noChangeArrowheads="1"/>
              </p:cNvSpPr>
              <p:nvPr/>
            </p:nvSpPr>
            <p:spPr bwMode="auto">
              <a:xfrm>
                <a:off x="3192" y="325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1" name="Oval 8249"/>
              <p:cNvSpPr>
                <a:spLocks noChangeArrowheads="1"/>
              </p:cNvSpPr>
              <p:nvPr/>
            </p:nvSpPr>
            <p:spPr bwMode="auto">
              <a:xfrm>
                <a:off x="3198" y="224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2" name="Oval 8250"/>
              <p:cNvSpPr>
                <a:spLocks noChangeArrowheads="1"/>
              </p:cNvSpPr>
              <p:nvPr/>
            </p:nvSpPr>
            <p:spPr bwMode="auto">
              <a:xfrm>
                <a:off x="3198" y="224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3" name="Oval 8251"/>
              <p:cNvSpPr>
                <a:spLocks noChangeArrowheads="1"/>
              </p:cNvSpPr>
              <p:nvPr/>
            </p:nvSpPr>
            <p:spPr bwMode="auto">
              <a:xfrm>
                <a:off x="3972" y="273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4" name="Oval 8252"/>
              <p:cNvSpPr>
                <a:spLocks noChangeArrowheads="1"/>
              </p:cNvSpPr>
              <p:nvPr/>
            </p:nvSpPr>
            <p:spPr bwMode="auto">
              <a:xfrm>
                <a:off x="3972" y="273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5" name="Oval 8253"/>
              <p:cNvSpPr>
                <a:spLocks noChangeArrowheads="1"/>
              </p:cNvSpPr>
              <p:nvPr/>
            </p:nvSpPr>
            <p:spPr bwMode="auto">
              <a:xfrm>
                <a:off x="3300" y="282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6" name="Oval 8254"/>
              <p:cNvSpPr>
                <a:spLocks noChangeArrowheads="1"/>
              </p:cNvSpPr>
              <p:nvPr/>
            </p:nvSpPr>
            <p:spPr bwMode="auto">
              <a:xfrm>
                <a:off x="3300" y="282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7" name="Oval 8255"/>
              <p:cNvSpPr>
                <a:spLocks noChangeArrowheads="1"/>
              </p:cNvSpPr>
              <p:nvPr/>
            </p:nvSpPr>
            <p:spPr bwMode="auto">
              <a:xfrm>
                <a:off x="3617" y="288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8" name="Oval 8256"/>
              <p:cNvSpPr>
                <a:spLocks noChangeArrowheads="1"/>
              </p:cNvSpPr>
              <p:nvPr/>
            </p:nvSpPr>
            <p:spPr bwMode="auto">
              <a:xfrm>
                <a:off x="3617" y="288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9" name="Oval 8257"/>
              <p:cNvSpPr>
                <a:spLocks noChangeArrowheads="1"/>
              </p:cNvSpPr>
              <p:nvPr/>
            </p:nvSpPr>
            <p:spPr bwMode="auto">
              <a:xfrm>
                <a:off x="3205" y="264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0" name="Oval 8258"/>
              <p:cNvSpPr>
                <a:spLocks noChangeArrowheads="1"/>
              </p:cNvSpPr>
              <p:nvPr/>
            </p:nvSpPr>
            <p:spPr bwMode="auto">
              <a:xfrm>
                <a:off x="3205" y="264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1" name="Oval 8259"/>
              <p:cNvSpPr>
                <a:spLocks noChangeArrowheads="1"/>
              </p:cNvSpPr>
              <p:nvPr/>
            </p:nvSpPr>
            <p:spPr bwMode="auto">
              <a:xfrm>
                <a:off x="4030" y="280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2" name="Oval 8260"/>
              <p:cNvSpPr>
                <a:spLocks noChangeArrowheads="1"/>
              </p:cNvSpPr>
              <p:nvPr/>
            </p:nvSpPr>
            <p:spPr bwMode="auto">
              <a:xfrm>
                <a:off x="4030" y="280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3" name="Oval 8261"/>
              <p:cNvSpPr>
                <a:spLocks noChangeArrowheads="1"/>
              </p:cNvSpPr>
              <p:nvPr/>
            </p:nvSpPr>
            <p:spPr bwMode="auto">
              <a:xfrm>
                <a:off x="3693" y="284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4" name="Oval 8262"/>
              <p:cNvSpPr>
                <a:spLocks noChangeArrowheads="1"/>
              </p:cNvSpPr>
              <p:nvPr/>
            </p:nvSpPr>
            <p:spPr bwMode="auto">
              <a:xfrm>
                <a:off x="3693" y="284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5" name="Oval 8263"/>
              <p:cNvSpPr>
                <a:spLocks noChangeArrowheads="1"/>
              </p:cNvSpPr>
              <p:nvPr/>
            </p:nvSpPr>
            <p:spPr bwMode="auto">
              <a:xfrm>
                <a:off x="4148" y="260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6" name="Oval 8264"/>
              <p:cNvSpPr>
                <a:spLocks noChangeArrowheads="1"/>
              </p:cNvSpPr>
              <p:nvPr/>
            </p:nvSpPr>
            <p:spPr bwMode="auto">
              <a:xfrm>
                <a:off x="4148" y="260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7" name="Oval 8265"/>
              <p:cNvSpPr>
                <a:spLocks noChangeArrowheads="1"/>
              </p:cNvSpPr>
              <p:nvPr/>
            </p:nvSpPr>
            <p:spPr bwMode="auto">
              <a:xfrm>
                <a:off x="2995" y="209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8" name="Oval 8266"/>
              <p:cNvSpPr>
                <a:spLocks noChangeArrowheads="1"/>
              </p:cNvSpPr>
              <p:nvPr/>
            </p:nvSpPr>
            <p:spPr bwMode="auto">
              <a:xfrm>
                <a:off x="2995" y="209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9" name="Oval 8267"/>
              <p:cNvSpPr>
                <a:spLocks noChangeArrowheads="1"/>
              </p:cNvSpPr>
              <p:nvPr/>
            </p:nvSpPr>
            <p:spPr bwMode="auto">
              <a:xfrm>
                <a:off x="3410" y="31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0" name="Oval 8268"/>
              <p:cNvSpPr>
                <a:spLocks noChangeArrowheads="1"/>
              </p:cNvSpPr>
              <p:nvPr/>
            </p:nvSpPr>
            <p:spPr bwMode="auto">
              <a:xfrm>
                <a:off x="3410" y="316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1" name="Oval 8269"/>
              <p:cNvSpPr>
                <a:spLocks noChangeArrowheads="1"/>
              </p:cNvSpPr>
              <p:nvPr/>
            </p:nvSpPr>
            <p:spPr bwMode="auto">
              <a:xfrm>
                <a:off x="3255" y="270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2" name="Oval 8270"/>
              <p:cNvSpPr>
                <a:spLocks noChangeArrowheads="1"/>
              </p:cNvSpPr>
              <p:nvPr/>
            </p:nvSpPr>
            <p:spPr bwMode="auto">
              <a:xfrm>
                <a:off x="3255" y="270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3" name="Oval 8271"/>
              <p:cNvSpPr>
                <a:spLocks noChangeArrowheads="1"/>
              </p:cNvSpPr>
              <p:nvPr/>
            </p:nvSpPr>
            <p:spPr bwMode="auto">
              <a:xfrm>
                <a:off x="4379" y="287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4" name="Oval 8272"/>
              <p:cNvSpPr>
                <a:spLocks noChangeArrowheads="1"/>
              </p:cNvSpPr>
              <p:nvPr/>
            </p:nvSpPr>
            <p:spPr bwMode="auto">
              <a:xfrm>
                <a:off x="4379" y="287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5" name="Oval 8273"/>
              <p:cNvSpPr>
                <a:spLocks noChangeArrowheads="1"/>
              </p:cNvSpPr>
              <p:nvPr/>
            </p:nvSpPr>
            <p:spPr bwMode="auto">
              <a:xfrm>
                <a:off x="3837" y="328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6" name="Oval 8274"/>
              <p:cNvSpPr>
                <a:spLocks noChangeArrowheads="1"/>
              </p:cNvSpPr>
              <p:nvPr/>
            </p:nvSpPr>
            <p:spPr bwMode="auto">
              <a:xfrm>
                <a:off x="3837" y="328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7" name="Oval 8275"/>
              <p:cNvSpPr>
                <a:spLocks noChangeArrowheads="1"/>
              </p:cNvSpPr>
              <p:nvPr/>
            </p:nvSpPr>
            <p:spPr bwMode="auto">
              <a:xfrm>
                <a:off x="4292" y="279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8" name="Oval 8276"/>
              <p:cNvSpPr>
                <a:spLocks noChangeArrowheads="1"/>
              </p:cNvSpPr>
              <p:nvPr/>
            </p:nvSpPr>
            <p:spPr bwMode="auto">
              <a:xfrm>
                <a:off x="4292" y="279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9" name="Oval 8277"/>
              <p:cNvSpPr>
                <a:spLocks noChangeArrowheads="1"/>
              </p:cNvSpPr>
              <p:nvPr/>
            </p:nvSpPr>
            <p:spPr bwMode="auto">
              <a:xfrm>
                <a:off x="3143" y="278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0" name="Oval 8278"/>
              <p:cNvSpPr>
                <a:spLocks noChangeArrowheads="1"/>
              </p:cNvSpPr>
              <p:nvPr/>
            </p:nvSpPr>
            <p:spPr bwMode="auto">
              <a:xfrm>
                <a:off x="3143" y="278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1" name="Oval 8279"/>
              <p:cNvSpPr>
                <a:spLocks noChangeArrowheads="1"/>
              </p:cNvSpPr>
              <p:nvPr/>
            </p:nvSpPr>
            <p:spPr bwMode="auto">
              <a:xfrm>
                <a:off x="3131" y="262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2" name="Oval 8280"/>
              <p:cNvSpPr>
                <a:spLocks noChangeArrowheads="1"/>
              </p:cNvSpPr>
              <p:nvPr/>
            </p:nvSpPr>
            <p:spPr bwMode="auto">
              <a:xfrm>
                <a:off x="3131" y="262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3" name="Oval 8281"/>
              <p:cNvSpPr>
                <a:spLocks noChangeArrowheads="1"/>
              </p:cNvSpPr>
              <p:nvPr/>
            </p:nvSpPr>
            <p:spPr bwMode="auto">
              <a:xfrm>
                <a:off x="2891" y="225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4" name="Oval 8282"/>
              <p:cNvSpPr>
                <a:spLocks noChangeArrowheads="1"/>
              </p:cNvSpPr>
              <p:nvPr/>
            </p:nvSpPr>
            <p:spPr bwMode="auto">
              <a:xfrm>
                <a:off x="2891" y="225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5" name="Oval 8283"/>
              <p:cNvSpPr>
                <a:spLocks noChangeArrowheads="1"/>
              </p:cNvSpPr>
              <p:nvPr/>
            </p:nvSpPr>
            <p:spPr bwMode="auto">
              <a:xfrm>
                <a:off x="3095" y="32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" name="Oval 8284"/>
              <p:cNvSpPr>
                <a:spLocks noChangeArrowheads="1"/>
              </p:cNvSpPr>
              <p:nvPr/>
            </p:nvSpPr>
            <p:spPr bwMode="auto">
              <a:xfrm>
                <a:off x="3095" y="32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" name="Oval 8285"/>
              <p:cNvSpPr>
                <a:spLocks noChangeArrowheads="1"/>
              </p:cNvSpPr>
              <p:nvPr/>
            </p:nvSpPr>
            <p:spPr bwMode="auto">
              <a:xfrm>
                <a:off x="3301" y="282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" name="Oval 8286"/>
              <p:cNvSpPr>
                <a:spLocks noChangeArrowheads="1"/>
              </p:cNvSpPr>
              <p:nvPr/>
            </p:nvSpPr>
            <p:spPr bwMode="auto">
              <a:xfrm>
                <a:off x="3301" y="282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" name="Oval 8287"/>
              <p:cNvSpPr>
                <a:spLocks noChangeArrowheads="1"/>
              </p:cNvSpPr>
              <p:nvPr/>
            </p:nvSpPr>
            <p:spPr bwMode="auto">
              <a:xfrm>
                <a:off x="3775" y="313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0" name="Oval 8288"/>
              <p:cNvSpPr>
                <a:spLocks noChangeArrowheads="1"/>
              </p:cNvSpPr>
              <p:nvPr/>
            </p:nvSpPr>
            <p:spPr bwMode="auto">
              <a:xfrm>
                <a:off x="3775" y="313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1" name="Oval 8289"/>
              <p:cNvSpPr>
                <a:spLocks noChangeArrowheads="1"/>
              </p:cNvSpPr>
              <p:nvPr/>
            </p:nvSpPr>
            <p:spPr bwMode="auto">
              <a:xfrm>
                <a:off x="3862" y="236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2" name="Oval 8290"/>
              <p:cNvSpPr>
                <a:spLocks noChangeArrowheads="1"/>
              </p:cNvSpPr>
              <p:nvPr/>
            </p:nvSpPr>
            <p:spPr bwMode="auto">
              <a:xfrm>
                <a:off x="3862" y="236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3" name="Oval 8291"/>
              <p:cNvSpPr>
                <a:spLocks noChangeArrowheads="1"/>
              </p:cNvSpPr>
              <p:nvPr/>
            </p:nvSpPr>
            <p:spPr bwMode="auto">
              <a:xfrm>
                <a:off x="3996" y="314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4" name="Oval 8292"/>
              <p:cNvSpPr>
                <a:spLocks noChangeArrowheads="1"/>
              </p:cNvSpPr>
              <p:nvPr/>
            </p:nvSpPr>
            <p:spPr bwMode="auto">
              <a:xfrm>
                <a:off x="3995" y="313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5" name="Oval 8293"/>
              <p:cNvSpPr>
                <a:spLocks noChangeArrowheads="1"/>
              </p:cNvSpPr>
              <p:nvPr/>
            </p:nvSpPr>
            <p:spPr bwMode="auto">
              <a:xfrm>
                <a:off x="3720" y="294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6" name="Oval 8294"/>
              <p:cNvSpPr>
                <a:spLocks noChangeArrowheads="1"/>
              </p:cNvSpPr>
              <p:nvPr/>
            </p:nvSpPr>
            <p:spPr bwMode="auto">
              <a:xfrm>
                <a:off x="3719" y="294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7" name="Oval 8295"/>
              <p:cNvSpPr>
                <a:spLocks noChangeArrowheads="1"/>
              </p:cNvSpPr>
              <p:nvPr/>
            </p:nvSpPr>
            <p:spPr bwMode="auto">
              <a:xfrm>
                <a:off x="2982" y="282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8" name="Oval 8296"/>
              <p:cNvSpPr>
                <a:spLocks noChangeArrowheads="1"/>
              </p:cNvSpPr>
              <p:nvPr/>
            </p:nvSpPr>
            <p:spPr bwMode="auto">
              <a:xfrm>
                <a:off x="2982" y="282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9" name="Oval 8297"/>
              <p:cNvSpPr>
                <a:spLocks noChangeArrowheads="1"/>
              </p:cNvSpPr>
              <p:nvPr/>
            </p:nvSpPr>
            <p:spPr bwMode="auto">
              <a:xfrm>
                <a:off x="3161" y="275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0" name="Oval 8298"/>
              <p:cNvSpPr>
                <a:spLocks noChangeArrowheads="1"/>
              </p:cNvSpPr>
              <p:nvPr/>
            </p:nvSpPr>
            <p:spPr bwMode="auto">
              <a:xfrm>
                <a:off x="3161" y="275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1" name="Oval 8299"/>
              <p:cNvSpPr>
                <a:spLocks noChangeArrowheads="1"/>
              </p:cNvSpPr>
              <p:nvPr/>
            </p:nvSpPr>
            <p:spPr bwMode="auto">
              <a:xfrm>
                <a:off x="4014" y="246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2" name="Oval 8300"/>
              <p:cNvSpPr>
                <a:spLocks noChangeArrowheads="1"/>
              </p:cNvSpPr>
              <p:nvPr/>
            </p:nvSpPr>
            <p:spPr bwMode="auto">
              <a:xfrm>
                <a:off x="4014" y="246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3" name="Oval 8301"/>
              <p:cNvSpPr>
                <a:spLocks noChangeArrowheads="1"/>
              </p:cNvSpPr>
              <p:nvPr/>
            </p:nvSpPr>
            <p:spPr bwMode="auto">
              <a:xfrm>
                <a:off x="4323" y="275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4" name="Oval 8302"/>
              <p:cNvSpPr>
                <a:spLocks noChangeArrowheads="1"/>
              </p:cNvSpPr>
              <p:nvPr/>
            </p:nvSpPr>
            <p:spPr bwMode="auto">
              <a:xfrm>
                <a:off x="4323" y="275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5" name="Oval 8303"/>
              <p:cNvSpPr>
                <a:spLocks noChangeArrowheads="1"/>
              </p:cNvSpPr>
              <p:nvPr/>
            </p:nvSpPr>
            <p:spPr bwMode="auto">
              <a:xfrm>
                <a:off x="4421" y="283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6" name="Oval 8304"/>
              <p:cNvSpPr>
                <a:spLocks noChangeArrowheads="1"/>
              </p:cNvSpPr>
              <p:nvPr/>
            </p:nvSpPr>
            <p:spPr bwMode="auto">
              <a:xfrm>
                <a:off x="4421" y="283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7" name="Oval 8305"/>
              <p:cNvSpPr>
                <a:spLocks noChangeArrowheads="1"/>
              </p:cNvSpPr>
              <p:nvPr/>
            </p:nvSpPr>
            <p:spPr bwMode="auto">
              <a:xfrm>
                <a:off x="4425" y="283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8" name="Oval 8306"/>
              <p:cNvSpPr>
                <a:spLocks noChangeArrowheads="1"/>
              </p:cNvSpPr>
              <p:nvPr/>
            </p:nvSpPr>
            <p:spPr bwMode="auto">
              <a:xfrm>
                <a:off x="4425" y="283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9" name="Oval 8307"/>
              <p:cNvSpPr>
                <a:spLocks noChangeArrowheads="1"/>
              </p:cNvSpPr>
              <p:nvPr/>
            </p:nvSpPr>
            <p:spPr bwMode="auto">
              <a:xfrm>
                <a:off x="2922" y="269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0" name="Oval 8308"/>
              <p:cNvSpPr>
                <a:spLocks noChangeArrowheads="1"/>
              </p:cNvSpPr>
              <p:nvPr/>
            </p:nvSpPr>
            <p:spPr bwMode="auto">
              <a:xfrm>
                <a:off x="2922" y="269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1" name="Oval 8309"/>
              <p:cNvSpPr>
                <a:spLocks noChangeArrowheads="1"/>
              </p:cNvSpPr>
              <p:nvPr/>
            </p:nvSpPr>
            <p:spPr bwMode="auto">
              <a:xfrm>
                <a:off x="4002" y="313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2" name="Oval 8310"/>
              <p:cNvSpPr>
                <a:spLocks noChangeArrowheads="1"/>
              </p:cNvSpPr>
              <p:nvPr/>
            </p:nvSpPr>
            <p:spPr bwMode="auto">
              <a:xfrm>
                <a:off x="4002" y="313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3" name="Oval 8311"/>
              <p:cNvSpPr>
                <a:spLocks noChangeArrowheads="1"/>
              </p:cNvSpPr>
              <p:nvPr/>
            </p:nvSpPr>
            <p:spPr bwMode="auto">
              <a:xfrm>
                <a:off x="4034" y="285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4" name="Oval 8312"/>
              <p:cNvSpPr>
                <a:spLocks noChangeArrowheads="1"/>
              </p:cNvSpPr>
              <p:nvPr/>
            </p:nvSpPr>
            <p:spPr bwMode="auto">
              <a:xfrm>
                <a:off x="4034" y="285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5" name="Oval 8313"/>
              <p:cNvSpPr>
                <a:spLocks noChangeArrowheads="1"/>
              </p:cNvSpPr>
              <p:nvPr/>
            </p:nvSpPr>
            <p:spPr bwMode="auto">
              <a:xfrm>
                <a:off x="3084" y="365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6" name="Oval 8314"/>
              <p:cNvSpPr>
                <a:spLocks noChangeArrowheads="1"/>
              </p:cNvSpPr>
              <p:nvPr/>
            </p:nvSpPr>
            <p:spPr bwMode="auto">
              <a:xfrm>
                <a:off x="3084" y="365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7" name="Oval 8315"/>
              <p:cNvSpPr>
                <a:spLocks noChangeArrowheads="1"/>
              </p:cNvSpPr>
              <p:nvPr/>
            </p:nvSpPr>
            <p:spPr bwMode="auto">
              <a:xfrm>
                <a:off x="4246" y="290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8" name="Oval 8316"/>
              <p:cNvSpPr>
                <a:spLocks noChangeArrowheads="1"/>
              </p:cNvSpPr>
              <p:nvPr/>
            </p:nvSpPr>
            <p:spPr bwMode="auto">
              <a:xfrm>
                <a:off x="4245" y="290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9" name="Oval 8317"/>
              <p:cNvSpPr>
                <a:spLocks noChangeArrowheads="1"/>
              </p:cNvSpPr>
              <p:nvPr/>
            </p:nvSpPr>
            <p:spPr bwMode="auto">
              <a:xfrm>
                <a:off x="3992" y="327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0" name="Oval 8318"/>
              <p:cNvSpPr>
                <a:spLocks noChangeArrowheads="1"/>
              </p:cNvSpPr>
              <p:nvPr/>
            </p:nvSpPr>
            <p:spPr bwMode="auto">
              <a:xfrm>
                <a:off x="3991" y="327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1" name="Oval 8319"/>
              <p:cNvSpPr>
                <a:spLocks noChangeArrowheads="1"/>
              </p:cNvSpPr>
              <p:nvPr/>
            </p:nvSpPr>
            <p:spPr bwMode="auto">
              <a:xfrm>
                <a:off x="3226" y="265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2" name="Oval 8320"/>
              <p:cNvSpPr>
                <a:spLocks noChangeArrowheads="1"/>
              </p:cNvSpPr>
              <p:nvPr/>
            </p:nvSpPr>
            <p:spPr bwMode="auto">
              <a:xfrm>
                <a:off x="3226" y="265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3" name="Oval 8321"/>
              <p:cNvSpPr>
                <a:spLocks noChangeArrowheads="1"/>
              </p:cNvSpPr>
              <p:nvPr/>
            </p:nvSpPr>
            <p:spPr bwMode="auto">
              <a:xfrm>
                <a:off x="4265" y="279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4" name="Oval 8322"/>
              <p:cNvSpPr>
                <a:spLocks noChangeArrowheads="1"/>
              </p:cNvSpPr>
              <p:nvPr/>
            </p:nvSpPr>
            <p:spPr bwMode="auto">
              <a:xfrm>
                <a:off x="4265" y="279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5" name="Oval 8323"/>
              <p:cNvSpPr>
                <a:spLocks noChangeArrowheads="1"/>
              </p:cNvSpPr>
              <p:nvPr/>
            </p:nvSpPr>
            <p:spPr bwMode="auto">
              <a:xfrm>
                <a:off x="3896" y="26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6" name="Oval 8324"/>
              <p:cNvSpPr>
                <a:spLocks noChangeArrowheads="1"/>
              </p:cNvSpPr>
              <p:nvPr/>
            </p:nvSpPr>
            <p:spPr bwMode="auto">
              <a:xfrm>
                <a:off x="3896" y="26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7" name="Oval 8325"/>
              <p:cNvSpPr>
                <a:spLocks noChangeArrowheads="1"/>
              </p:cNvSpPr>
              <p:nvPr/>
            </p:nvSpPr>
            <p:spPr bwMode="auto">
              <a:xfrm>
                <a:off x="2939" y="208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8" name="Oval 8326"/>
              <p:cNvSpPr>
                <a:spLocks noChangeArrowheads="1"/>
              </p:cNvSpPr>
              <p:nvPr/>
            </p:nvSpPr>
            <p:spPr bwMode="auto">
              <a:xfrm>
                <a:off x="2939" y="208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9" name="Oval 8327"/>
              <p:cNvSpPr>
                <a:spLocks noChangeArrowheads="1"/>
              </p:cNvSpPr>
              <p:nvPr/>
            </p:nvSpPr>
            <p:spPr bwMode="auto">
              <a:xfrm>
                <a:off x="3502" y="268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0" name="Oval 8328"/>
              <p:cNvSpPr>
                <a:spLocks noChangeArrowheads="1"/>
              </p:cNvSpPr>
              <p:nvPr/>
            </p:nvSpPr>
            <p:spPr bwMode="auto">
              <a:xfrm>
                <a:off x="3502" y="268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1" name="Oval 8329"/>
              <p:cNvSpPr>
                <a:spLocks noChangeArrowheads="1"/>
              </p:cNvSpPr>
              <p:nvPr/>
            </p:nvSpPr>
            <p:spPr bwMode="auto">
              <a:xfrm>
                <a:off x="3194" y="327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2" name="Oval 8330"/>
              <p:cNvSpPr>
                <a:spLocks noChangeArrowheads="1"/>
              </p:cNvSpPr>
              <p:nvPr/>
            </p:nvSpPr>
            <p:spPr bwMode="auto">
              <a:xfrm>
                <a:off x="3194" y="327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3" name="Oval 8331"/>
              <p:cNvSpPr>
                <a:spLocks noChangeArrowheads="1"/>
              </p:cNvSpPr>
              <p:nvPr/>
            </p:nvSpPr>
            <p:spPr bwMode="auto">
              <a:xfrm>
                <a:off x="2981" y="253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4" name="Oval 8332"/>
              <p:cNvSpPr>
                <a:spLocks noChangeArrowheads="1"/>
              </p:cNvSpPr>
              <p:nvPr/>
            </p:nvSpPr>
            <p:spPr bwMode="auto">
              <a:xfrm>
                <a:off x="2981" y="253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5" name="Oval 8333"/>
              <p:cNvSpPr>
                <a:spLocks noChangeArrowheads="1"/>
              </p:cNvSpPr>
              <p:nvPr/>
            </p:nvSpPr>
            <p:spPr bwMode="auto">
              <a:xfrm>
                <a:off x="4419" y="288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6" name="Oval 8334"/>
              <p:cNvSpPr>
                <a:spLocks noChangeArrowheads="1"/>
              </p:cNvSpPr>
              <p:nvPr/>
            </p:nvSpPr>
            <p:spPr bwMode="auto">
              <a:xfrm>
                <a:off x="4419" y="288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7" name="Oval 8335"/>
              <p:cNvSpPr>
                <a:spLocks noChangeArrowheads="1"/>
              </p:cNvSpPr>
              <p:nvPr/>
            </p:nvSpPr>
            <p:spPr bwMode="auto">
              <a:xfrm>
                <a:off x="3089" y="354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8" name="Oval 8336"/>
              <p:cNvSpPr>
                <a:spLocks noChangeArrowheads="1"/>
              </p:cNvSpPr>
              <p:nvPr/>
            </p:nvSpPr>
            <p:spPr bwMode="auto">
              <a:xfrm>
                <a:off x="3089" y="354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9" name="Oval 8337"/>
              <p:cNvSpPr>
                <a:spLocks noChangeArrowheads="1"/>
              </p:cNvSpPr>
              <p:nvPr/>
            </p:nvSpPr>
            <p:spPr bwMode="auto">
              <a:xfrm>
                <a:off x="3900" y="263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0" name="Oval 8338"/>
              <p:cNvSpPr>
                <a:spLocks noChangeArrowheads="1"/>
              </p:cNvSpPr>
              <p:nvPr/>
            </p:nvSpPr>
            <p:spPr bwMode="auto">
              <a:xfrm>
                <a:off x="3900" y="263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1" name="Oval 8339"/>
              <p:cNvSpPr>
                <a:spLocks noChangeArrowheads="1"/>
              </p:cNvSpPr>
              <p:nvPr/>
            </p:nvSpPr>
            <p:spPr bwMode="auto">
              <a:xfrm>
                <a:off x="3000" y="227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2" name="Oval 8340"/>
              <p:cNvSpPr>
                <a:spLocks noChangeArrowheads="1"/>
              </p:cNvSpPr>
              <p:nvPr/>
            </p:nvSpPr>
            <p:spPr bwMode="auto">
              <a:xfrm>
                <a:off x="3000" y="227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3" name="Oval 8341"/>
              <p:cNvSpPr>
                <a:spLocks noChangeArrowheads="1"/>
              </p:cNvSpPr>
              <p:nvPr/>
            </p:nvSpPr>
            <p:spPr bwMode="auto">
              <a:xfrm>
                <a:off x="3462" y="254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4" name="Oval 8342"/>
              <p:cNvSpPr>
                <a:spLocks noChangeArrowheads="1"/>
              </p:cNvSpPr>
              <p:nvPr/>
            </p:nvSpPr>
            <p:spPr bwMode="auto">
              <a:xfrm>
                <a:off x="3462" y="254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5" name="Oval 8343"/>
              <p:cNvSpPr>
                <a:spLocks noChangeArrowheads="1"/>
              </p:cNvSpPr>
              <p:nvPr/>
            </p:nvSpPr>
            <p:spPr bwMode="auto">
              <a:xfrm>
                <a:off x="3840" y="307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6" name="Oval 8344"/>
              <p:cNvSpPr>
                <a:spLocks noChangeArrowheads="1"/>
              </p:cNvSpPr>
              <p:nvPr/>
            </p:nvSpPr>
            <p:spPr bwMode="auto">
              <a:xfrm>
                <a:off x="3840" y="307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7" name="Oval 8345"/>
              <p:cNvSpPr>
                <a:spLocks noChangeArrowheads="1"/>
              </p:cNvSpPr>
              <p:nvPr/>
            </p:nvSpPr>
            <p:spPr bwMode="auto">
              <a:xfrm>
                <a:off x="4300" y="280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8" name="Oval 8346"/>
              <p:cNvSpPr>
                <a:spLocks noChangeArrowheads="1"/>
              </p:cNvSpPr>
              <p:nvPr/>
            </p:nvSpPr>
            <p:spPr bwMode="auto">
              <a:xfrm>
                <a:off x="4300" y="280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9" name="Oval 8347"/>
              <p:cNvSpPr>
                <a:spLocks noChangeArrowheads="1"/>
              </p:cNvSpPr>
              <p:nvPr/>
            </p:nvSpPr>
            <p:spPr bwMode="auto">
              <a:xfrm>
                <a:off x="3933" y="33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0" name="Oval 8348"/>
              <p:cNvSpPr>
                <a:spLocks noChangeArrowheads="1"/>
              </p:cNvSpPr>
              <p:nvPr/>
            </p:nvSpPr>
            <p:spPr bwMode="auto">
              <a:xfrm>
                <a:off x="3933" y="339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1" name="Oval 8349"/>
              <p:cNvSpPr>
                <a:spLocks noChangeArrowheads="1"/>
              </p:cNvSpPr>
              <p:nvPr/>
            </p:nvSpPr>
            <p:spPr bwMode="auto">
              <a:xfrm>
                <a:off x="3170" y="288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2" name="Oval 8350"/>
              <p:cNvSpPr>
                <a:spLocks noChangeArrowheads="1"/>
              </p:cNvSpPr>
              <p:nvPr/>
            </p:nvSpPr>
            <p:spPr bwMode="auto">
              <a:xfrm>
                <a:off x="3170" y="288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3" name="Oval 8351"/>
              <p:cNvSpPr>
                <a:spLocks noChangeArrowheads="1"/>
              </p:cNvSpPr>
              <p:nvPr/>
            </p:nvSpPr>
            <p:spPr bwMode="auto">
              <a:xfrm>
                <a:off x="2951" y="238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4" name="Oval 8352"/>
              <p:cNvSpPr>
                <a:spLocks noChangeArrowheads="1"/>
              </p:cNvSpPr>
              <p:nvPr/>
            </p:nvSpPr>
            <p:spPr bwMode="auto">
              <a:xfrm>
                <a:off x="2951" y="238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5" name="Oval 8353"/>
              <p:cNvSpPr>
                <a:spLocks noChangeArrowheads="1"/>
              </p:cNvSpPr>
              <p:nvPr/>
            </p:nvSpPr>
            <p:spPr bwMode="auto">
              <a:xfrm>
                <a:off x="4218" y="296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6" name="Oval 8354"/>
              <p:cNvSpPr>
                <a:spLocks noChangeArrowheads="1"/>
              </p:cNvSpPr>
              <p:nvPr/>
            </p:nvSpPr>
            <p:spPr bwMode="auto">
              <a:xfrm>
                <a:off x="4218" y="296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7" name="Oval 8355"/>
              <p:cNvSpPr>
                <a:spLocks noChangeArrowheads="1"/>
              </p:cNvSpPr>
              <p:nvPr/>
            </p:nvSpPr>
            <p:spPr bwMode="auto">
              <a:xfrm>
                <a:off x="3615" y="307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8" name="Oval 8356"/>
              <p:cNvSpPr>
                <a:spLocks noChangeArrowheads="1"/>
              </p:cNvSpPr>
              <p:nvPr/>
            </p:nvSpPr>
            <p:spPr bwMode="auto">
              <a:xfrm>
                <a:off x="3615" y="307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9" name="Oval 8357"/>
              <p:cNvSpPr>
                <a:spLocks noChangeArrowheads="1"/>
              </p:cNvSpPr>
              <p:nvPr/>
            </p:nvSpPr>
            <p:spPr bwMode="auto">
              <a:xfrm>
                <a:off x="3363" y="338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0" name="Oval 8358"/>
              <p:cNvSpPr>
                <a:spLocks noChangeArrowheads="1"/>
              </p:cNvSpPr>
              <p:nvPr/>
            </p:nvSpPr>
            <p:spPr bwMode="auto">
              <a:xfrm>
                <a:off x="3363" y="338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1" name="Oval 8359"/>
              <p:cNvSpPr>
                <a:spLocks noChangeArrowheads="1"/>
              </p:cNvSpPr>
              <p:nvPr/>
            </p:nvSpPr>
            <p:spPr bwMode="auto">
              <a:xfrm>
                <a:off x="4196" y="297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2" name="Oval 8360"/>
              <p:cNvSpPr>
                <a:spLocks noChangeArrowheads="1"/>
              </p:cNvSpPr>
              <p:nvPr/>
            </p:nvSpPr>
            <p:spPr bwMode="auto">
              <a:xfrm>
                <a:off x="4196" y="297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3" name="Oval 8361"/>
              <p:cNvSpPr>
                <a:spLocks noChangeArrowheads="1"/>
              </p:cNvSpPr>
              <p:nvPr/>
            </p:nvSpPr>
            <p:spPr bwMode="auto">
              <a:xfrm>
                <a:off x="3311" y="275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4" name="Oval 8362"/>
              <p:cNvSpPr>
                <a:spLocks noChangeArrowheads="1"/>
              </p:cNvSpPr>
              <p:nvPr/>
            </p:nvSpPr>
            <p:spPr bwMode="auto">
              <a:xfrm>
                <a:off x="3310" y="275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5" name="Oval 8363"/>
              <p:cNvSpPr>
                <a:spLocks noChangeArrowheads="1"/>
              </p:cNvSpPr>
              <p:nvPr/>
            </p:nvSpPr>
            <p:spPr bwMode="auto">
              <a:xfrm>
                <a:off x="3933" y="257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6" name="Oval 8364"/>
              <p:cNvSpPr>
                <a:spLocks noChangeArrowheads="1"/>
              </p:cNvSpPr>
              <p:nvPr/>
            </p:nvSpPr>
            <p:spPr bwMode="auto">
              <a:xfrm>
                <a:off x="3933" y="257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7" name="Oval 8365"/>
              <p:cNvSpPr>
                <a:spLocks noChangeArrowheads="1"/>
              </p:cNvSpPr>
              <p:nvPr/>
            </p:nvSpPr>
            <p:spPr bwMode="auto">
              <a:xfrm>
                <a:off x="3149" y="299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8" name="Oval 8366"/>
              <p:cNvSpPr>
                <a:spLocks noChangeArrowheads="1"/>
              </p:cNvSpPr>
              <p:nvPr/>
            </p:nvSpPr>
            <p:spPr bwMode="auto">
              <a:xfrm>
                <a:off x="3149" y="299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9" name="Oval 8367"/>
              <p:cNvSpPr>
                <a:spLocks noChangeArrowheads="1"/>
              </p:cNvSpPr>
              <p:nvPr/>
            </p:nvSpPr>
            <p:spPr bwMode="auto">
              <a:xfrm>
                <a:off x="3958" y="341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0" name="Oval 8368"/>
              <p:cNvSpPr>
                <a:spLocks noChangeArrowheads="1"/>
              </p:cNvSpPr>
              <p:nvPr/>
            </p:nvSpPr>
            <p:spPr bwMode="auto">
              <a:xfrm>
                <a:off x="3958" y="341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1" name="Oval 8369"/>
              <p:cNvSpPr>
                <a:spLocks noChangeArrowheads="1"/>
              </p:cNvSpPr>
              <p:nvPr/>
            </p:nvSpPr>
            <p:spPr bwMode="auto">
              <a:xfrm>
                <a:off x="3882" y="236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2" name="Oval 8370"/>
              <p:cNvSpPr>
                <a:spLocks noChangeArrowheads="1"/>
              </p:cNvSpPr>
              <p:nvPr/>
            </p:nvSpPr>
            <p:spPr bwMode="auto">
              <a:xfrm>
                <a:off x="3882" y="236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3" name="Oval 8371"/>
              <p:cNvSpPr>
                <a:spLocks noChangeArrowheads="1"/>
              </p:cNvSpPr>
              <p:nvPr/>
            </p:nvSpPr>
            <p:spPr bwMode="auto">
              <a:xfrm>
                <a:off x="4052" y="250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4" name="Oval 8372"/>
              <p:cNvSpPr>
                <a:spLocks noChangeArrowheads="1"/>
              </p:cNvSpPr>
              <p:nvPr/>
            </p:nvSpPr>
            <p:spPr bwMode="auto">
              <a:xfrm>
                <a:off x="4052" y="250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5" name="Oval 8373"/>
              <p:cNvSpPr>
                <a:spLocks noChangeArrowheads="1"/>
              </p:cNvSpPr>
              <p:nvPr/>
            </p:nvSpPr>
            <p:spPr bwMode="auto">
              <a:xfrm>
                <a:off x="3692" y="278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6" name="Oval 8374"/>
              <p:cNvSpPr>
                <a:spLocks noChangeArrowheads="1"/>
              </p:cNvSpPr>
              <p:nvPr/>
            </p:nvSpPr>
            <p:spPr bwMode="auto">
              <a:xfrm>
                <a:off x="3692" y="278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7" name="Oval 8375"/>
              <p:cNvSpPr>
                <a:spLocks noChangeArrowheads="1"/>
              </p:cNvSpPr>
              <p:nvPr/>
            </p:nvSpPr>
            <p:spPr bwMode="auto">
              <a:xfrm>
                <a:off x="3647" y="28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8" name="Oval 8376"/>
              <p:cNvSpPr>
                <a:spLocks noChangeArrowheads="1"/>
              </p:cNvSpPr>
              <p:nvPr/>
            </p:nvSpPr>
            <p:spPr bwMode="auto">
              <a:xfrm>
                <a:off x="3647" y="28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9" name="Oval 8377"/>
              <p:cNvSpPr>
                <a:spLocks noChangeArrowheads="1"/>
              </p:cNvSpPr>
              <p:nvPr/>
            </p:nvSpPr>
            <p:spPr bwMode="auto">
              <a:xfrm>
                <a:off x="3329" y="292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0" name="Oval 8378"/>
              <p:cNvSpPr>
                <a:spLocks noChangeArrowheads="1"/>
              </p:cNvSpPr>
              <p:nvPr/>
            </p:nvSpPr>
            <p:spPr bwMode="auto">
              <a:xfrm>
                <a:off x="3329" y="292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1" name="Oval 8379"/>
              <p:cNvSpPr>
                <a:spLocks noChangeArrowheads="1"/>
              </p:cNvSpPr>
              <p:nvPr/>
            </p:nvSpPr>
            <p:spPr bwMode="auto">
              <a:xfrm>
                <a:off x="3137" y="371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2" name="Oval 8380"/>
              <p:cNvSpPr>
                <a:spLocks noChangeArrowheads="1"/>
              </p:cNvSpPr>
              <p:nvPr/>
            </p:nvSpPr>
            <p:spPr bwMode="auto">
              <a:xfrm>
                <a:off x="3137" y="371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3" name="Oval 8381"/>
              <p:cNvSpPr>
                <a:spLocks noChangeArrowheads="1"/>
              </p:cNvSpPr>
              <p:nvPr/>
            </p:nvSpPr>
            <p:spPr bwMode="auto">
              <a:xfrm>
                <a:off x="3169" y="320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4" name="Oval 8382"/>
              <p:cNvSpPr>
                <a:spLocks noChangeArrowheads="1"/>
              </p:cNvSpPr>
              <p:nvPr/>
            </p:nvSpPr>
            <p:spPr bwMode="auto">
              <a:xfrm>
                <a:off x="3169" y="320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5" name="Oval 8383"/>
              <p:cNvSpPr>
                <a:spLocks noChangeArrowheads="1"/>
              </p:cNvSpPr>
              <p:nvPr/>
            </p:nvSpPr>
            <p:spPr bwMode="auto">
              <a:xfrm>
                <a:off x="3068" y="270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6" name="Oval 8384"/>
              <p:cNvSpPr>
                <a:spLocks noChangeArrowheads="1"/>
              </p:cNvSpPr>
              <p:nvPr/>
            </p:nvSpPr>
            <p:spPr bwMode="auto">
              <a:xfrm>
                <a:off x="3068" y="270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7" name="Oval 8385"/>
              <p:cNvSpPr>
                <a:spLocks noChangeArrowheads="1"/>
              </p:cNvSpPr>
              <p:nvPr/>
            </p:nvSpPr>
            <p:spPr bwMode="auto">
              <a:xfrm>
                <a:off x="3398" y="295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8" name="Oval 8386"/>
              <p:cNvSpPr>
                <a:spLocks noChangeArrowheads="1"/>
              </p:cNvSpPr>
              <p:nvPr/>
            </p:nvSpPr>
            <p:spPr bwMode="auto">
              <a:xfrm>
                <a:off x="3398" y="295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9" name="Oval 8387"/>
              <p:cNvSpPr>
                <a:spLocks noChangeArrowheads="1"/>
              </p:cNvSpPr>
              <p:nvPr/>
            </p:nvSpPr>
            <p:spPr bwMode="auto">
              <a:xfrm>
                <a:off x="3274" y="356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0" name="Oval 8388"/>
              <p:cNvSpPr>
                <a:spLocks noChangeArrowheads="1"/>
              </p:cNvSpPr>
              <p:nvPr/>
            </p:nvSpPr>
            <p:spPr bwMode="auto">
              <a:xfrm>
                <a:off x="3274" y="356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1" name="Oval 8389"/>
              <p:cNvSpPr>
                <a:spLocks noChangeArrowheads="1"/>
              </p:cNvSpPr>
              <p:nvPr/>
            </p:nvSpPr>
            <p:spPr bwMode="auto">
              <a:xfrm>
                <a:off x="4073" y="253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2" name="Oval 8390"/>
              <p:cNvSpPr>
                <a:spLocks noChangeArrowheads="1"/>
              </p:cNvSpPr>
              <p:nvPr/>
            </p:nvSpPr>
            <p:spPr bwMode="auto">
              <a:xfrm>
                <a:off x="4073" y="253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3" name="Oval 8391"/>
              <p:cNvSpPr>
                <a:spLocks noChangeArrowheads="1"/>
              </p:cNvSpPr>
              <p:nvPr/>
            </p:nvSpPr>
            <p:spPr bwMode="auto">
              <a:xfrm>
                <a:off x="4310" y="297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4" name="Oval 8392"/>
              <p:cNvSpPr>
                <a:spLocks noChangeArrowheads="1"/>
              </p:cNvSpPr>
              <p:nvPr/>
            </p:nvSpPr>
            <p:spPr bwMode="auto">
              <a:xfrm>
                <a:off x="4310" y="297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5" name="Oval 8393"/>
              <p:cNvSpPr>
                <a:spLocks noChangeArrowheads="1"/>
              </p:cNvSpPr>
              <p:nvPr/>
            </p:nvSpPr>
            <p:spPr bwMode="auto">
              <a:xfrm>
                <a:off x="3866" y="339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6" name="Oval 8394"/>
              <p:cNvSpPr>
                <a:spLocks noChangeArrowheads="1"/>
              </p:cNvSpPr>
              <p:nvPr/>
            </p:nvSpPr>
            <p:spPr bwMode="auto">
              <a:xfrm>
                <a:off x="3866" y="339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7" name="Oval 8395"/>
              <p:cNvSpPr>
                <a:spLocks noChangeArrowheads="1"/>
              </p:cNvSpPr>
              <p:nvPr/>
            </p:nvSpPr>
            <p:spPr bwMode="auto">
              <a:xfrm>
                <a:off x="3180" y="262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8" name="Oval 8396"/>
              <p:cNvSpPr>
                <a:spLocks noChangeArrowheads="1"/>
              </p:cNvSpPr>
              <p:nvPr/>
            </p:nvSpPr>
            <p:spPr bwMode="auto">
              <a:xfrm>
                <a:off x="3179" y="262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9" name="Oval 8397"/>
              <p:cNvSpPr>
                <a:spLocks noChangeArrowheads="1"/>
              </p:cNvSpPr>
              <p:nvPr/>
            </p:nvSpPr>
            <p:spPr bwMode="auto">
              <a:xfrm>
                <a:off x="4317" y="277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0" name="Oval 8398"/>
              <p:cNvSpPr>
                <a:spLocks noChangeArrowheads="1"/>
              </p:cNvSpPr>
              <p:nvPr/>
            </p:nvSpPr>
            <p:spPr bwMode="auto">
              <a:xfrm>
                <a:off x="4317" y="277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1" name="Oval 8399"/>
              <p:cNvSpPr>
                <a:spLocks noChangeArrowheads="1"/>
              </p:cNvSpPr>
              <p:nvPr/>
            </p:nvSpPr>
            <p:spPr bwMode="auto">
              <a:xfrm>
                <a:off x="4016" y="337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2" name="Oval 8400"/>
              <p:cNvSpPr>
                <a:spLocks noChangeArrowheads="1"/>
              </p:cNvSpPr>
              <p:nvPr/>
            </p:nvSpPr>
            <p:spPr bwMode="auto">
              <a:xfrm>
                <a:off x="4016" y="337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3" name="Oval 8401"/>
              <p:cNvSpPr>
                <a:spLocks noChangeArrowheads="1"/>
              </p:cNvSpPr>
              <p:nvPr/>
            </p:nvSpPr>
            <p:spPr bwMode="auto">
              <a:xfrm>
                <a:off x="2956" y="26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4" name="Oval 8402"/>
              <p:cNvSpPr>
                <a:spLocks noChangeArrowheads="1"/>
              </p:cNvSpPr>
              <p:nvPr/>
            </p:nvSpPr>
            <p:spPr bwMode="auto">
              <a:xfrm>
                <a:off x="2956" y="26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5" name="Oval 8403"/>
              <p:cNvSpPr>
                <a:spLocks noChangeArrowheads="1"/>
              </p:cNvSpPr>
              <p:nvPr/>
            </p:nvSpPr>
            <p:spPr bwMode="auto">
              <a:xfrm>
                <a:off x="3439" y="321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6" name="Oval 8404"/>
              <p:cNvSpPr>
                <a:spLocks noChangeArrowheads="1"/>
              </p:cNvSpPr>
              <p:nvPr/>
            </p:nvSpPr>
            <p:spPr bwMode="auto">
              <a:xfrm>
                <a:off x="3439" y="321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7" name="Oval 8405"/>
              <p:cNvSpPr>
                <a:spLocks noChangeArrowheads="1"/>
              </p:cNvSpPr>
              <p:nvPr/>
            </p:nvSpPr>
            <p:spPr bwMode="auto">
              <a:xfrm>
                <a:off x="3245" y="327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8" name="Oval 8406"/>
              <p:cNvSpPr>
                <a:spLocks noChangeArrowheads="1"/>
              </p:cNvSpPr>
              <p:nvPr/>
            </p:nvSpPr>
            <p:spPr bwMode="auto">
              <a:xfrm>
                <a:off x="3245" y="327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9" name="Oval 8407"/>
              <p:cNvSpPr>
                <a:spLocks noChangeArrowheads="1"/>
              </p:cNvSpPr>
              <p:nvPr/>
            </p:nvSpPr>
            <p:spPr bwMode="auto">
              <a:xfrm>
                <a:off x="3807" y="312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0" name="Oval 8408"/>
              <p:cNvSpPr>
                <a:spLocks noChangeArrowheads="1"/>
              </p:cNvSpPr>
              <p:nvPr/>
            </p:nvSpPr>
            <p:spPr bwMode="auto">
              <a:xfrm>
                <a:off x="3807" y="312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1" name="Oval 8409"/>
              <p:cNvSpPr>
                <a:spLocks noChangeArrowheads="1"/>
              </p:cNvSpPr>
              <p:nvPr/>
            </p:nvSpPr>
            <p:spPr bwMode="auto">
              <a:xfrm>
                <a:off x="2937" y="287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2" name="Oval 8410"/>
              <p:cNvSpPr>
                <a:spLocks noChangeArrowheads="1"/>
              </p:cNvSpPr>
              <p:nvPr/>
            </p:nvSpPr>
            <p:spPr bwMode="auto">
              <a:xfrm>
                <a:off x="2937" y="287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3" name="Oval 8411"/>
              <p:cNvSpPr>
                <a:spLocks noChangeArrowheads="1"/>
              </p:cNvSpPr>
              <p:nvPr/>
            </p:nvSpPr>
            <p:spPr bwMode="auto">
              <a:xfrm>
                <a:off x="4239" y="266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4" name="Oval 8412"/>
              <p:cNvSpPr>
                <a:spLocks noChangeArrowheads="1"/>
              </p:cNvSpPr>
              <p:nvPr/>
            </p:nvSpPr>
            <p:spPr bwMode="auto">
              <a:xfrm>
                <a:off x="4239" y="26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5" name="Oval 8413"/>
              <p:cNvSpPr>
                <a:spLocks noChangeArrowheads="1"/>
              </p:cNvSpPr>
              <p:nvPr/>
            </p:nvSpPr>
            <p:spPr bwMode="auto">
              <a:xfrm>
                <a:off x="4297" y="299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6" name="Oval 8414"/>
              <p:cNvSpPr>
                <a:spLocks noChangeArrowheads="1"/>
              </p:cNvSpPr>
              <p:nvPr/>
            </p:nvSpPr>
            <p:spPr bwMode="auto">
              <a:xfrm>
                <a:off x="4297" y="299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7" name="Oval 8415"/>
              <p:cNvSpPr>
                <a:spLocks noChangeArrowheads="1"/>
              </p:cNvSpPr>
              <p:nvPr/>
            </p:nvSpPr>
            <p:spPr bwMode="auto">
              <a:xfrm>
                <a:off x="3558" y="270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8" name="Oval 8416"/>
              <p:cNvSpPr>
                <a:spLocks noChangeArrowheads="1"/>
              </p:cNvSpPr>
              <p:nvPr/>
            </p:nvSpPr>
            <p:spPr bwMode="auto">
              <a:xfrm>
                <a:off x="3558" y="270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9" name="Oval 8417"/>
              <p:cNvSpPr>
                <a:spLocks noChangeArrowheads="1"/>
              </p:cNvSpPr>
              <p:nvPr/>
            </p:nvSpPr>
            <p:spPr bwMode="auto">
              <a:xfrm>
                <a:off x="3062" y="333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0" name="Oval 8418"/>
              <p:cNvSpPr>
                <a:spLocks noChangeArrowheads="1"/>
              </p:cNvSpPr>
              <p:nvPr/>
            </p:nvSpPr>
            <p:spPr bwMode="auto">
              <a:xfrm>
                <a:off x="3062" y="333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1" name="Oval 8419"/>
              <p:cNvSpPr>
                <a:spLocks noChangeArrowheads="1"/>
              </p:cNvSpPr>
              <p:nvPr/>
            </p:nvSpPr>
            <p:spPr bwMode="auto">
              <a:xfrm>
                <a:off x="4147" y="261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2" name="Oval 8420"/>
              <p:cNvSpPr>
                <a:spLocks noChangeArrowheads="1"/>
              </p:cNvSpPr>
              <p:nvPr/>
            </p:nvSpPr>
            <p:spPr bwMode="auto">
              <a:xfrm>
                <a:off x="4147" y="261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3" name="Oval 8421"/>
              <p:cNvSpPr>
                <a:spLocks noChangeArrowheads="1"/>
              </p:cNvSpPr>
              <p:nvPr/>
            </p:nvSpPr>
            <p:spPr bwMode="auto">
              <a:xfrm>
                <a:off x="4327" y="290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4" name="Oval 8422"/>
              <p:cNvSpPr>
                <a:spLocks noChangeArrowheads="1"/>
              </p:cNvSpPr>
              <p:nvPr/>
            </p:nvSpPr>
            <p:spPr bwMode="auto">
              <a:xfrm>
                <a:off x="4327" y="290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5" name="Oval 8423"/>
              <p:cNvSpPr>
                <a:spLocks noChangeArrowheads="1"/>
              </p:cNvSpPr>
              <p:nvPr/>
            </p:nvSpPr>
            <p:spPr bwMode="auto">
              <a:xfrm>
                <a:off x="3924" y="241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6" name="Oval 8424"/>
              <p:cNvSpPr>
                <a:spLocks noChangeArrowheads="1"/>
              </p:cNvSpPr>
              <p:nvPr/>
            </p:nvSpPr>
            <p:spPr bwMode="auto">
              <a:xfrm>
                <a:off x="3924" y="241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7" name="Oval 8425"/>
              <p:cNvSpPr>
                <a:spLocks noChangeArrowheads="1"/>
              </p:cNvSpPr>
              <p:nvPr/>
            </p:nvSpPr>
            <p:spPr bwMode="auto">
              <a:xfrm>
                <a:off x="3109" y="262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8" name="Oval 8426"/>
              <p:cNvSpPr>
                <a:spLocks noChangeArrowheads="1"/>
              </p:cNvSpPr>
              <p:nvPr/>
            </p:nvSpPr>
            <p:spPr bwMode="auto">
              <a:xfrm>
                <a:off x="3109" y="262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9" name="Oval 8427"/>
              <p:cNvSpPr>
                <a:spLocks noChangeArrowheads="1"/>
              </p:cNvSpPr>
              <p:nvPr/>
            </p:nvSpPr>
            <p:spPr bwMode="auto">
              <a:xfrm>
                <a:off x="4447" y="286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0" name="Oval 8428"/>
              <p:cNvSpPr>
                <a:spLocks noChangeArrowheads="1"/>
              </p:cNvSpPr>
              <p:nvPr/>
            </p:nvSpPr>
            <p:spPr bwMode="auto">
              <a:xfrm>
                <a:off x="4447" y="286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" name="Oval 8429"/>
              <p:cNvSpPr>
                <a:spLocks noChangeArrowheads="1"/>
              </p:cNvSpPr>
              <p:nvPr/>
            </p:nvSpPr>
            <p:spPr bwMode="auto">
              <a:xfrm>
                <a:off x="4247" y="269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2" name="Oval 8430"/>
              <p:cNvSpPr>
                <a:spLocks noChangeArrowheads="1"/>
              </p:cNvSpPr>
              <p:nvPr/>
            </p:nvSpPr>
            <p:spPr bwMode="auto">
              <a:xfrm>
                <a:off x="4247" y="269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3" name="Oval 8431"/>
              <p:cNvSpPr>
                <a:spLocks noChangeArrowheads="1"/>
              </p:cNvSpPr>
              <p:nvPr/>
            </p:nvSpPr>
            <p:spPr bwMode="auto">
              <a:xfrm>
                <a:off x="3417" y="257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4" name="Oval 8432"/>
              <p:cNvSpPr>
                <a:spLocks noChangeArrowheads="1"/>
              </p:cNvSpPr>
              <p:nvPr/>
            </p:nvSpPr>
            <p:spPr bwMode="auto">
              <a:xfrm>
                <a:off x="3417" y="257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5" name="Oval 8433"/>
              <p:cNvSpPr>
                <a:spLocks noChangeArrowheads="1"/>
              </p:cNvSpPr>
              <p:nvPr/>
            </p:nvSpPr>
            <p:spPr bwMode="auto">
              <a:xfrm>
                <a:off x="3169" y="291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6" name="Oval 8434"/>
              <p:cNvSpPr>
                <a:spLocks noChangeArrowheads="1"/>
              </p:cNvSpPr>
              <p:nvPr/>
            </p:nvSpPr>
            <p:spPr bwMode="auto">
              <a:xfrm>
                <a:off x="3169" y="291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7" name="Oval 8435"/>
              <p:cNvSpPr>
                <a:spLocks noChangeArrowheads="1"/>
              </p:cNvSpPr>
              <p:nvPr/>
            </p:nvSpPr>
            <p:spPr bwMode="auto">
              <a:xfrm>
                <a:off x="3843" y="321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8" name="Oval 8436"/>
              <p:cNvSpPr>
                <a:spLocks noChangeArrowheads="1"/>
              </p:cNvSpPr>
              <p:nvPr/>
            </p:nvSpPr>
            <p:spPr bwMode="auto">
              <a:xfrm>
                <a:off x="3842" y="321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9" name="Oval 8437"/>
              <p:cNvSpPr>
                <a:spLocks noChangeArrowheads="1"/>
              </p:cNvSpPr>
              <p:nvPr/>
            </p:nvSpPr>
            <p:spPr bwMode="auto">
              <a:xfrm>
                <a:off x="4326" y="289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0" name="Oval 8438"/>
              <p:cNvSpPr>
                <a:spLocks noChangeArrowheads="1"/>
              </p:cNvSpPr>
              <p:nvPr/>
            </p:nvSpPr>
            <p:spPr bwMode="auto">
              <a:xfrm>
                <a:off x="4326" y="289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1" name="Oval 8439"/>
              <p:cNvSpPr>
                <a:spLocks noChangeArrowheads="1"/>
              </p:cNvSpPr>
              <p:nvPr/>
            </p:nvSpPr>
            <p:spPr bwMode="auto">
              <a:xfrm>
                <a:off x="3192" y="307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2" name="Oval 8440"/>
              <p:cNvSpPr>
                <a:spLocks noChangeArrowheads="1"/>
              </p:cNvSpPr>
              <p:nvPr/>
            </p:nvSpPr>
            <p:spPr bwMode="auto">
              <a:xfrm>
                <a:off x="3192" y="307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3" name="Oval 8441"/>
              <p:cNvSpPr>
                <a:spLocks noChangeArrowheads="1"/>
              </p:cNvSpPr>
              <p:nvPr/>
            </p:nvSpPr>
            <p:spPr bwMode="auto">
              <a:xfrm>
                <a:off x="3188" y="342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4" name="Oval 8442"/>
              <p:cNvSpPr>
                <a:spLocks noChangeArrowheads="1"/>
              </p:cNvSpPr>
              <p:nvPr/>
            </p:nvSpPr>
            <p:spPr bwMode="auto">
              <a:xfrm>
                <a:off x="3188" y="342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5" name="Oval 8443"/>
              <p:cNvSpPr>
                <a:spLocks noChangeArrowheads="1"/>
              </p:cNvSpPr>
              <p:nvPr/>
            </p:nvSpPr>
            <p:spPr bwMode="auto">
              <a:xfrm>
                <a:off x="4419" y="288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6" name="Oval 8444"/>
              <p:cNvSpPr>
                <a:spLocks noChangeArrowheads="1"/>
              </p:cNvSpPr>
              <p:nvPr/>
            </p:nvSpPr>
            <p:spPr bwMode="auto">
              <a:xfrm>
                <a:off x="4419" y="288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7" name="Oval 8445"/>
              <p:cNvSpPr>
                <a:spLocks noChangeArrowheads="1"/>
              </p:cNvSpPr>
              <p:nvPr/>
            </p:nvSpPr>
            <p:spPr bwMode="auto">
              <a:xfrm>
                <a:off x="2986" y="257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43" name="Group 8647"/>
            <p:cNvGrpSpPr>
              <a:grpSpLocks/>
            </p:cNvGrpSpPr>
            <p:nvPr/>
          </p:nvGrpSpPr>
          <p:grpSpPr bwMode="auto">
            <a:xfrm>
              <a:off x="2874" y="2105"/>
              <a:ext cx="1569" cy="1668"/>
              <a:chOff x="2874" y="2105"/>
              <a:chExt cx="1569" cy="1668"/>
            </a:xfrm>
            <a:grpFill/>
          </p:grpSpPr>
          <p:sp>
            <p:nvSpPr>
              <p:cNvPr id="1298" name="Oval 8447"/>
              <p:cNvSpPr>
                <a:spLocks noChangeArrowheads="1"/>
              </p:cNvSpPr>
              <p:nvPr/>
            </p:nvSpPr>
            <p:spPr bwMode="auto">
              <a:xfrm>
                <a:off x="2986" y="257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9" name="Oval 8448"/>
              <p:cNvSpPr>
                <a:spLocks noChangeArrowheads="1"/>
              </p:cNvSpPr>
              <p:nvPr/>
            </p:nvSpPr>
            <p:spPr bwMode="auto">
              <a:xfrm>
                <a:off x="3188" y="3721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0" name="Oval 8449"/>
              <p:cNvSpPr>
                <a:spLocks noChangeArrowheads="1"/>
              </p:cNvSpPr>
              <p:nvPr/>
            </p:nvSpPr>
            <p:spPr bwMode="auto">
              <a:xfrm>
                <a:off x="3188" y="3721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1" name="Oval 8450"/>
              <p:cNvSpPr>
                <a:spLocks noChangeArrowheads="1"/>
              </p:cNvSpPr>
              <p:nvPr/>
            </p:nvSpPr>
            <p:spPr bwMode="auto">
              <a:xfrm>
                <a:off x="3159" y="220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2" name="Oval 8451"/>
              <p:cNvSpPr>
                <a:spLocks noChangeArrowheads="1"/>
              </p:cNvSpPr>
              <p:nvPr/>
            </p:nvSpPr>
            <p:spPr bwMode="auto">
              <a:xfrm>
                <a:off x="3159" y="220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3" name="Oval 8452"/>
              <p:cNvSpPr>
                <a:spLocks noChangeArrowheads="1"/>
              </p:cNvSpPr>
              <p:nvPr/>
            </p:nvSpPr>
            <p:spPr bwMode="auto">
              <a:xfrm>
                <a:off x="3990" y="33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4" name="Oval 8453"/>
              <p:cNvSpPr>
                <a:spLocks noChangeArrowheads="1"/>
              </p:cNvSpPr>
              <p:nvPr/>
            </p:nvSpPr>
            <p:spPr bwMode="auto">
              <a:xfrm>
                <a:off x="3990" y="339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5" name="Oval 8454"/>
              <p:cNvSpPr>
                <a:spLocks noChangeArrowheads="1"/>
              </p:cNvSpPr>
              <p:nvPr/>
            </p:nvSpPr>
            <p:spPr bwMode="auto">
              <a:xfrm>
                <a:off x="3975" y="285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6" name="Oval 8455"/>
              <p:cNvSpPr>
                <a:spLocks noChangeArrowheads="1"/>
              </p:cNvSpPr>
              <p:nvPr/>
            </p:nvSpPr>
            <p:spPr bwMode="auto">
              <a:xfrm>
                <a:off x="3975" y="285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7" name="Oval 8456"/>
              <p:cNvSpPr>
                <a:spLocks noChangeArrowheads="1"/>
              </p:cNvSpPr>
              <p:nvPr/>
            </p:nvSpPr>
            <p:spPr bwMode="auto">
              <a:xfrm>
                <a:off x="3116" y="265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8" name="Oval 8457"/>
              <p:cNvSpPr>
                <a:spLocks noChangeArrowheads="1"/>
              </p:cNvSpPr>
              <p:nvPr/>
            </p:nvSpPr>
            <p:spPr bwMode="auto">
              <a:xfrm>
                <a:off x="3116" y="265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9" name="Oval 8458"/>
              <p:cNvSpPr>
                <a:spLocks noChangeArrowheads="1"/>
              </p:cNvSpPr>
              <p:nvPr/>
            </p:nvSpPr>
            <p:spPr bwMode="auto">
              <a:xfrm>
                <a:off x="3929" y="246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0" name="Oval 8459"/>
              <p:cNvSpPr>
                <a:spLocks noChangeArrowheads="1"/>
              </p:cNvSpPr>
              <p:nvPr/>
            </p:nvSpPr>
            <p:spPr bwMode="auto">
              <a:xfrm>
                <a:off x="3929" y="246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1" name="Oval 8460"/>
              <p:cNvSpPr>
                <a:spLocks noChangeArrowheads="1"/>
              </p:cNvSpPr>
              <p:nvPr/>
            </p:nvSpPr>
            <p:spPr bwMode="auto">
              <a:xfrm>
                <a:off x="3992" y="246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2" name="Oval 8461"/>
              <p:cNvSpPr>
                <a:spLocks noChangeArrowheads="1"/>
              </p:cNvSpPr>
              <p:nvPr/>
            </p:nvSpPr>
            <p:spPr bwMode="auto">
              <a:xfrm>
                <a:off x="3991" y="246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3" name="Oval 8462"/>
              <p:cNvSpPr>
                <a:spLocks noChangeArrowheads="1"/>
              </p:cNvSpPr>
              <p:nvPr/>
            </p:nvSpPr>
            <p:spPr bwMode="auto">
              <a:xfrm>
                <a:off x="3280" y="340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4" name="Oval 8463"/>
              <p:cNvSpPr>
                <a:spLocks noChangeArrowheads="1"/>
              </p:cNvSpPr>
              <p:nvPr/>
            </p:nvSpPr>
            <p:spPr bwMode="auto">
              <a:xfrm>
                <a:off x="3280" y="340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5" name="Oval 8464"/>
              <p:cNvSpPr>
                <a:spLocks noChangeArrowheads="1"/>
              </p:cNvSpPr>
              <p:nvPr/>
            </p:nvSpPr>
            <p:spPr bwMode="auto">
              <a:xfrm>
                <a:off x="3389" y="282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6" name="Oval 8465"/>
              <p:cNvSpPr>
                <a:spLocks noChangeArrowheads="1"/>
              </p:cNvSpPr>
              <p:nvPr/>
            </p:nvSpPr>
            <p:spPr bwMode="auto">
              <a:xfrm>
                <a:off x="3389" y="282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7" name="Oval 8466"/>
              <p:cNvSpPr>
                <a:spLocks noChangeArrowheads="1"/>
              </p:cNvSpPr>
              <p:nvPr/>
            </p:nvSpPr>
            <p:spPr bwMode="auto">
              <a:xfrm>
                <a:off x="4146" y="258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8" name="Oval 8467"/>
              <p:cNvSpPr>
                <a:spLocks noChangeArrowheads="1"/>
              </p:cNvSpPr>
              <p:nvPr/>
            </p:nvSpPr>
            <p:spPr bwMode="auto">
              <a:xfrm>
                <a:off x="4146" y="258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9" name="Oval 8468"/>
              <p:cNvSpPr>
                <a:spLocks noChangeArrowheads="1"/>
              </p:cNvSpPr>
              <p:nvPr/>
            </p:nvSpPr>
            <p:spPr bwMode="auto">
              <a:xfrm>
                <a:off x="2885" y="234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0" name="Oval 8469"/>
              <p:cNvSpPr>
                <a:spLocks noChangeArrowheads="1"/>
              </p:cNvSpPr>
              <p:nvPr/>
            </p:nvSpPr>
            <p:spPr bwMode="auto">
              <a:xfrm>
                <a:off x="2885" y="234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1" name="Oval 8470"/>
              <p:cNvSpPr>
                <a:spLocks noChangeArrowheads="1"/>
              </p:cNvSpPr>
              <p:nvPr/>
            </p:nvSpPr>
            <p:spPr bwMode="auto">
              <a:xfrm>
                <a:off x="3244" y="237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2" name="Oval 8471"/>
              <p:cNvSpPr>
                <a:spLocks noChangeArrowheads="1"/>
              </p:cNvSpPr>
              <p:nvPr/>
            </p:nvSpPr>
            <p:spPr bwMode="auto">
              <a:xfrm>
                <a:off x="3244" y="237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3" name="Oval 8472"/>
              <p:cNvSpPr>
                <a:spLocks noChangeArrowheads="1"/>
              </p:cNvSpPr>
              <p:nvPr/>
            </p:nvSpPr>
            <p:spPr bwMode="auto">
              <a:xfrm>
                <a:off x="4047" y="261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4" name="Oval 8473"/>
              <p:cNvSpPr>
                <a:spLocks noChangeArrowheads="1"/>
              </p:cNvSpPr>
              <p:nvPr/>
            </p:nvSpPr>
            <p:spPr bwMode="auto">
              <a:xfrm>
                <a:off x="4047" y="261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5" name="Oval 8474"/>
              <p:cNvSpPr>
                <a:spLocks noChangeArrowheads="1"/>
              </p:cNvSpPr>
              <p:nvPr/>
            </p:nvSpPr>
            <p:spPr bwMode="auto">
              <a:xfrm>
                <a:off x="3941" y="340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6" name="Oval 8475"/>
              <p:cNvSpPr>
                <a:spLocks noChangeArrowheads="1"/>
              </p:cNvSpPr>
              <p:nvPr/>
            </p:nvSpPr>
            <p:spPr bwMode="auto">
              <a:xfrm>
                <a:off x="3941" y="340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7" name="Oval 8476"/>
              <p:cNvSpPr>
                <a:spLocks noChangeArrowheads="1"/>
              </p:cNvSpPr>
              <p:nvPr/>
            </p:nvSpPr>
            <p:spPr bwMode="auto">
              <a:xfrm>
                <a:off x="3257" y="271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8" name="Oval 8477"/>
              <p:cNvSpPr>
                <a:spLocks noChangeArrowheads="1"/>
              </p:cNvSpPr>
              <p:nvPr/>
            </p:nvSpPr>
            <p:spPr bwMode="auto">
              <a:xfrm>
                <a:off x="3257" y="271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" name="Oval 8478"/>
              <p:cNvSpPr>
                <a:spLocks noChangeArrowheads="1"/>
              </p:cNvSpPr>
              <p:nvPr/>
            </p:nvSpPr>
            <p:spPr bwMode="auto">
              <a:xfrm>
                <a:off x="4389" y="282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" name="Oval 8479"/>
              <p:cNvSpPr>
                <a:spLocks noChangeArrowheads="1"/>
              </p:cNvSpPr>
              <p:nvPr/>
            </p:nvSpPr>
            <p:spPr bwMode="auto">
              <a:xfrm>
                <a:off x="4389" y="282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" name="Oval 8480"/>
              <p:cNvSpPr>
                <a:spLocks noChangeArrowheads="1"/>
              </p:cNvSpPr>
              <p:nvPr/>
            </p:nvSpPr>
            <p:spPr bwMode="auto">
              <a:xfrm>
                <a:off x="4385" y="279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" name="Oval 8481"/>
              <p:cNvSpPr>
                <a:spLocks noChangeArrowheads="1"/>
              </p:cNvSpPr>
              <p:nvPr/>
            </p:nvSpPr>
            <p:spPr bwMode="auto">
              <a:xfrm>
                <a:off x="4384" y="279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" name="Oval 8482"/>
              <p:cNvSpPr>
                <a:spLocks noChangeArrowheads="1"/>
              </p:cNvSpPr>
              <p:nvPr/>
            </p:nvSpPr>
            <p:spPr bwMode="auto">
              <a:xfrm>
                <a:off x="4296" y="293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" name="Oval 8483"/>
              <p:cNvSpPr>
                <a:spLocks noChangeArrowheads="1"/>
              </p:cNvSpPr>
              <p:nvPr/>
            </p:nvSpPr>
            <p:spPr bwMode="auto">
              <a:xfrm>
                <a:off x="4296" y="293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" name="Oval 8484"/>
              <p:cNvSpPr>
                <a:spLocks noChangeArrowheads="1"/>
              </p:cNvSpPr>
              <p:nvPr/>
            </p:nvSpPr>
            <p:spPr bwMode="auto">
              <a:xfrm>
                <a:off x="3943" y="258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" name="Oval 8485"/>
              <p:cNvSpPr>
                <a:spLocks noChangeArrowheads="1"/>
              </p:cNvSpPr>
              <p:nvPr/>
            </p:nvSpPr>
            <p:spPr bwMode="auto">
              <a:xfrm>
                <a:off x="3943" y="258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" name="Oval 8486"/>
              <p:cNvSpPr>
                <a:spLocks noChangeArrowheads="1"/>
              </p:cNvSpPr>
              <p:nvPr/>
            </p:nvSpPr>
            <p:spPr bwMode="auto">
              <a:xfrm>
                <a:off x="2884" y="217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" name="Oval 8487"/>
              <p:cNvSpPr>
                <a:spLocks noChangeArrowheads="1"/>
              </p:cNvSpPr>
              <p:nvPr/>
            </p:nvSpPr>
            <p:spPr bwMode="auto">
              <a:xfrm>
                <a:off x="2884" y="217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9" name="Oval 8488"/>
              <p:cNvSpPr>
                <a:spLocks noChangeArrowheads="1"/>
              </p:cNvSpPr>
              <p:nvPr/>
            </p:nvSpPr>
            <p:spPr bwMode="auto">
              <a:xfrm>
                <a:off x="3132" y="210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0" name="Oval 8489"/>
              <p:cNvSpPr>
                <a:spLocks noChangeArrowheads="1"/>
              </p:cNvSpPr>
              <p:nvPr/>
            </p:nvSpPr>
            <p:spPr bwMode="auto">
              <a:xfrm>
                <a:off x="3132" y="21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1" name="Oval 8490"/>
              <p:cNvSpPr>
                <a:spLocks noChangeArrowheads="1"/>
              </p:cNvSpPr>
              <p:nvPr/>
            </p:nvSpPr>
            <p:spPr bwMode="auto">
              <a:xfrm>
                <a:off x="3255" y="35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2" name="Oval 8491"/>
              <p:cNvSpPr>
                <a:spLocks noChangeArrowheads="1"/>
              </p:cNvSpPr>
              <p:nvPr/>
            </p:nvSpPr>
            <p:spPr bwMode="auto">
              <a:xfrm>
                <a:off x="3255" y="359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3" name="Oval 8492"/>
              <p:cNvSpPr>
                <a:spLocks noChangeArrowheads="1"/>
              </p:cNvSpPr>
              <p:nvPr/>
            </p:nvSpPr>
            <p:spPr bwMode="auto">
              <a:xfrm>
                <a:off x="3196" y="26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4" name="Oval 8493"/>
              <p:cNvSpPr>
                <a:spLocks noChangeArrowheads="1"/>
              </p:cNvSpPr>
              <p:nvPr/>
            </p:nvSpPr>
            <p:spPr bwMode="auto">
              <a:xfrm>
                <a:off x="3196" y="26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5" name="Oval 8494"/>
              <p:cNvSpPr>
                <a:spLocks noChangeArrowheads="1"/>
              </p:cNvSpPr>
              <p:nvPr/>
            </p:nvSpPr>
            <p:spPr bwMode="auto">
              <a:xfrm>
                <a:off x="3865" y="327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6" name="Oval 8495"/>
              <p:cNvSpPr>
                <a:spLocks noChangeArrowheads="1"/>
              </p:cNvSpPr>
              <p:nvPr/>
            </p:nvSpPr>
            <p:spPr bwMode="auto">
              <a:xfrm>
                <a:off x="3865" y="327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7" name="Oval 8496"/>
              <p:cNvSpPr>
                <a:spLocks noChangeArrowheads="1"/>
              </p:cNvSpPr>
              <p:nvPr/>
            </p:nvSpPr>
            <p:spPr bwMode="auto">
              <a:xfrm>
                <a:off x="3988" y="301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8" name="Oval 8497"/>
              <p:cNvSpPr>
                <a:spLocks noChangeArrowheads="1"/>
              </p:cNvSpPr>
              <p:nvPr/>
            </p:nvSpPr>
            <p:spPr bwMode="auto">
              <a:xfrm>
                <a:off x="3988" y="301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9" name="Oval 8498"/>
              <p:cNvSpPr>
                <a:spLocks noChangeArrowheads="1"/>
              </p:cNvSpPr>
              <p:nvPr/>
            </p:nvSpPr>
            <p:spPr bwMode="auto">
              <a:xfrm>
                <a:off x="4358" y="275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0" name="Oval 8499"/>
              <p:cNvSpPr>
                <a:spLocks noChangeArrowheads="1"/>
              </p:cNvSpPr>
              <p:nvPr/>
            </p:nvSpPr>
            <p:spPr bwMode="auto">
              <a:xfrm>
                <a:off x="4358" y="275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1" name="Oval 8500"/>
              <p:cNvSpPr>
                <a:spLocks noChangeArrowheads="1"/>
              </p:cNvSpPr>
              <p:nvPr/>
            </p:nvSpPr>
            <p:spPr bwMode="auto">
              <a:xfrm>
                <a:off x="2888" y="231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2" name="Oval 8501"/>
              <p:cNvSpPr>
                <a:spLocks noChangeArrowheads="1"/>
              </p:cNvSpPr>
              <p:nvPr/>
            </p:nvSpPr>
            <p:spPr bwMode="auto">
              <a:xfrm>
                <a:off x="2888" y="231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3" name="Oval 8502"/>
              <p:cNvSpPr>
                <a:spLocks noChangeArrowheads="1"/>
              </p:cNvSpPr>
              <p:nvPr/>
            </p:nvSpPr>
            <p:spPr bwMode="auto">
              <a:xfrm>
                <a:off x="3143" y="275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4" name="Oval 8503"/>
              <p:cNvSpPr>
                <a:spLocks noChangeArrowheads="1"/>
              </p:cNvSpPr>
              <p:nvPr/>
            </p:nvSpPr>
            <p:spPr bwMode="auto">
              <a:xfrm>
                <a:off x="3143" y="275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" name="Oval 8504"/>
              <p:cNvSpPr>
                <a:spLocks noChangeArrowheads="1"/>
              </p:cNvSpPr>
              <p:nvPr/>
            </p:nvSpPr>
            <p:spPr bwMode="auto">
              <a:xfrm>
                <a:off x="4248" y="294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6" name="Oval 8505"/>
              <p:cNvSpPr>
                <a:spLocks noChangeArrowheads="1"/>
              </p:cNvSpPr>
              <p:nvPr/>
            </p:nvSpPr>
            <p:spPr bwMode="auto">
              <a:xfrm>
                <a:off x="4248" y="294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7" name="Oval 8506"/>
              <p:cNvSpPr>
                <a:spLocks noChangeArrowheads="1"/>
              </p:cNvSpPr>
              <p:nvPr/>
            </p:nvSpPr>
            <p:spPr bwMode="auto">
              <a:xfrm>
                <a:off x="3910" y="244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8" name="Oval 8507"/>
              <p:cNvSpPr>
                <a:spLocks noChangeArrowheads="1"/>
              </p:cNvSpPr>
              <p:nvPr/>
            </p:nvSpPr>
            <p:spPr bwMode="auto">
              <a:xfrm>
                <a:off x="3910" y="244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9" name="Oval 8508"/>
              <p:cNvSpPr>
                <a:spLocks noChangeArrowheads="1"/>
              </p:cNvSpPr>
              <p:nvPr/>
            </p:nvSpPr>
            <p:spPr bwMode="auto">
              <a:xfrm>
                <a:off x="3121" y="26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0" name="Oval 8509"/>
              <p:cNvSpPr>
                <a:spLocks noChangeArrowheads="1"/>
              </p:cNvSpPr>
              <p:nvPr/>
            </p:nvSpPr>
            <p:spPr bwMode="auto">
              <a:xfrm>
                <a:off x="3121" y="26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1" name="Oval 8510"/>
              <p:cNvSpPr>
                <a:spLocks noChangeArrowheads="1"/>
              </p:cNvSpPr>
              <p:nvPr/>
            </p:nvSpPr>
            <p:spPr bwMode="auto">
              <a:xfrm>
                <a:off x="4249" y="268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2" name="Oval 8511"/>
              <p:cNvSpPr>
                <a:spLocks noChangeArrowheads="1"/>
              </p:cNvSpPr>
              <p:nvPr/>
            </p:nvSpPr>
            <p:spPr bwMode="auto">
              <a:xfrm>
                <a:off x="4249" y="268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3" name="Oval 8512"/>
              <p:cNvSpPr>
                <a:spLocks noChangeArrowheads="1"/>
              </p:cNvSpPr>
              <p:nvPr/>
            </p:nvSpPr>
            <p:spPr bwMode="auto">
              <a:xfrm>
                <a:off x="3965" y="334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4" name="Oval 8513"/>
              <p:cNvSpPr>
                <a:spLocks noChangeArrowheads="1"/>
              </p:cNvSpPr>
              <p:nvPr/>
            </p:nvSpPr>
            <p:spPr bwMode="auto">
              <a:xfrm>
                <a:off x="3965" y="334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5" name="Oval 8514"/>
              <p:cNvSpPr>
                <a:spLocks noChangeArrowheads="1"/>
              </p:cNvSpPr>
              <p:nvPr/>
            </p:nvSpPr>
            <p:spPr bwMode="auto">
              <a:xfrm>
                <a:off x="3181" y="327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6" name="Oval 8515"/>
              <p:cNvSpPr>
                <a:spLocks noChangeArrowheads="1"/>
              </p:cNvSpPr>
              <p:nvPr/>
            </p:nvSpPr>
            <p:spPr bwMode="auto">
              <a:xfrm>
                <a:off x="3181" y="327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7" name="Oval 8516"/>
              <p:cNvSpPr>
                <a:spLocks noChangeArrowheads="1"/>
              </p:cNvSpPr>
              <p:nvPr/>
            </p:nvSpPr>
            <p:spPr bwMode="auto">
              <a:xfrm>
                <a:off x="2984" y="310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8" name="Oval 8517"/>
              <p:cNvSpPr>
                <a:spLocks noChangeArrowheads="1"/>
              </p:cNvSpPr>
              <p:nvPr/>
            </p:nvSpPr>
            <p:spPr bwMode="auto">
              <a:xfrm>
                <a:off x="2984" y="310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9" name="Oval 8518"/>
              <p:cNvSpPr>
                <a:spLocks noChangeArrowheads="1"/>
              </p:cNvSpPr>
              <p:nvPr/>
            </p:nvSpPr>
            <p:spPr bwMode="auto">
              <a:xfrm>
                <a:off x="3967" y="337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0" name="Oval 8519"/>
              <p:cNvSpPr>
                <a:spLocks noChangeArrowheads="1"/>
              </p:cNvSpPr>
              <p:nvPr/>
            </p:nvSpPr>
            <p:spPr bwMode="auto">
              <a:xfrm>
                <a:off x="3967" y="337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1" name="Oval 8520"/>
              <p:cNvSpPr>
                <a:spLocks noChangeArrowheads="1"/>
              </p:cNvSpPr>
              <p:nvPr/>
            </p:nvSpPr>
            <p:spPr bwMode="auto">
              <a:xfrm>
                <a:off x="3231" y="371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2" name="Oval 8521"/>
              <p:cNvSpPr>
                <a:spLocks noChangeArrowheads="1"/>
              </p:cNvSpPr>
              <p:nvPr/>
            </p:nvSpPr>
            <p:spPr bwMode="auto">
              <a:xfrm>
                <a:off x="3231" y="371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3" name="Oval 8522"/>
              <p:cNvSpPr>
                <a:spLocks noChangeArrowheads="1"/>
              </p:cNvSpPr>
              <p:nvPr/>
            </p:nvSpPr>
            <p:spPr bwMode="auto">
              <a:xfrm>
                <a:off x="3060" y="352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4" name="Oval 8523"/>
              <p:cNvSpPr>
                <a:spLocks noChangeArrowheads="1"/>
              </p:cNvSpPr>
              <p:nvPr/>
            </p:nvSpPr>
            <p:spPr bwMode="auto">
              <a:xfrm>
                <a:off x="3060" y="352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5" name="Oval 8524"/>
              <p:cNvSpPr>
                <a:spLocks noChangeArrowheads="1"/>
              </p:cNvSpPr>
              <p:nvPr/>
            </p:nvSpPr>
            <p:spPr bwMode="auto">
              <a:xfrm>
                <a:off x="3996" y="271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6" name="Oval 8525"/>
              <p:cNvSpPr>
                <a:spLocks noChangeArrowheads="1"/>
              </p:cNvSpPr>
              <p:nvPr/>
            </p:nvSpPr>
            <p:spPr bwMode="auto">
              <a:xfrm>
                <a:off x="3996" y="271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7" name="Oval 8526"/>
              <p:cNvSpPr>
                <a:spLocks noChangeArrowheads="1"/>
              </p:cNvSpPr>
              <p:nvPr/>
            </p:nvSpPr>
            <p:spPr bwMode="auto">
              <a:xfrm>
                <a:off x="4091" y="300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8" name="Oval 8527"/>
              <p:cNvSpPr>
                <a:spLocks noChangeArrowheads="1"/>
              </p:cNvSpPr>
              <p:nvPr/>
            </p:nvSpPr>
            <p:spPr bwMode="auto">
              <a:xfrm>
                <a:off x="4091" y="300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9" name="Oval 8528"/>
              <p:cNvSpPr>
                <a:spLocks noChangeArrowheads="1"/>
              </p:cNvSpPr>
              <p:nvPr/>
            </p:nvSpPr>
            <p:spPr bwMode="auto">
              <a:xfrm>
                <a:off x="4189" y="297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0" name="Oval 8529"/>
              <p:cNvSpPr>
                <a:spLocks noChangeArrowheads="1"/>
              </p:cNvSpPr>
              <p:nvPr/>
            </p:nvSpPr>
            <p:spPr bwMode="auto">
              <a:xfrm>
                <a:off x="4189" y="297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1" name="Oval 8530"/>
              <p:cNvSpPr>
                <a:spLocks noChangeArrowheads="1"/>
              </p:cNvSpPr>
              <p:nvPr/>
            </p:nvSpPr>
            <p:spPr bwMode="auto">
              <a:xfrm>
                <a:off x="2989" y="271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2" name="Oval 8531"/>
              <p:cNvSpPr>
                <a:spLocks noChangeArrowheads="1"/>
              </p:cNvSpPr>
              <p:nvPr/>
            </p:nvSpPr>
            <p:spPr bwMode="auto">
              <a:xfrm>
                <a:off x="2989" y="271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3" name="Oval 8532"/>
              <p:cNvSpPr>
                <a:spLocks noChangeArrowheads="1"/>
              </p:cNvSpPr>
              <p:nvPr/>
            </p:nvSpPr>
            <p:spPr bwMode="auto">
              <a:xfrm>
                <a:off x="3115" y="274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4" name="Oval 8533"/>
              <p:cNvSpPr>
                <a:spLocks noChangeArrowheads="1"/>
              </p:cNvSpPr>
              <p:nvPr/>
            </p:nvSpPr>
            <p:spPr bwMode="auto">
              <a:xfrm>
                <a:off x="3115" y="274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5" name="Oval 8534"/>
              <p:cNvSpPr>
                <a:spLocks noChangeArrowheads="1"/>
              </p:cNvSpPr>
              <p:nvPr/>
            </p:nvSpPr>
            <p:spPr bwMode="auto">
              <a:xfrm>
                <a:off x="4274" y="287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6" name="Oval 8535"/>
              <p:cNvSpPr>
                <a:spLocks noChangeArrowheads="1"/>
              </p:cNvSpPr>
              <p:nvPr/>
            </p:nvSpPr>
            <p:spPr bwMode="auto">
              <a:xfrm>
                <a:off x="4274" y="287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7" name="Oval 8536"/>
              <p:cNvSpPr>
                <a:spLocks noChangeArrowheads="1"/>
              </p:cNvSpPr>
              <p:nvPr/>
            </p:nvSpPr>
            <p:spPr bwMode="auto">
              <a:xfrm>
                <a:off x="3932" y="239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8" name="Oval 8537"/>
              <p:cNvSpPr>
                <a:spLocks noChangeArrowheads="1"/>
              </p:cNvSpPr>
              <p:nvPr/>
            </p:nvSpPr>
            <p:spPr bwMode="auto">
              <a:xfrm>
                <a:off x="3932" y="239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9" name="Oval 8538"/>
              <p:cNvSpPr>
                <a:spLocks noChangeArrowheads="1"/>
              </p:cNvSpPr>
              <p:nvPr/>
            </p:nvSpPr>
            <p:spPr bwMode="auto">
              <a:xfrm>
                <a:off x="2908" y="269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0" name="Oval 8539"/>
              <p:cNvSpPr>
                <a:spLocks noChangeArrowheads="1"/>
              </p:cNvSpPr>
              <p:nvPr/>
            </p:nvSpPr>
            <p:spPr bwMode="auto">
              <a:xfrm>
                <a:off x="2908" y="269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1" name="Oval 8540"/>
              <p:cNvSpPr>
                <a:spLocks noChangeArrowheads="1"/>
              </p:cNvSpPr>
              <p:nvPr/>
            </p:nvSpPr>
            <p:spPr bwMode="auto">
              <a:xfrm>
                <a:off x="3289" y="2590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2" name="Oval 8541"/>
              <p:cNvSpPr>
                <a:spLocks noChangeArrowheads="1"/>
              </p:cNvSpPr>
              <p:nvPr/>
            </p:nvSpPr>
            <p:spPr bwMode="auto">
              <a:xfrm>
                <a:off x="3289" y="2590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3" name="Oval 8542"/>
              <p:cNvSpPr>
                <a:spLocks noChangeArrowheads="1"/>
              </p:cNvSpPr>
              <p:nvPr/>
            </p:nvSpPr>
            <p:spPr bwMode="auto">
              <a:xfrm>
                <a:off x="4386" y="28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4" name="Oval 8543"/>
              <p:cNvSpPr>
                <a:spLocks noChangeArrowheads="1"/>
              </p:cNvSpPr>
              <p:nvPr/>
            </p:nvSpPr>
            <p:spPr bwMode="auto">
              <a:xfrm>
                <a:off x="4386" y="28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5" name="Oval 8544"/>
              <p:cNvSpPr>
                <a:spLocks noChangeArrowheads="1"/>
              </p:cNvSpPr>
              <p:nvPr/>
            </p:nvSpPr>
            <p:spPr bwMode="auto">
              <a:xfrm>
                <a:off x="3109" y="304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6" name="Oval 8545"/>
              <p:cNvSpPr>
                <a:spLocks noChangeArrowheads="1"/>
              </p:cNvSpPr>
              <p:nvPr/>
            </p:nvSpPr>
            <p:spPr bwMode="auto">
              <a:xfrm>
                <a:off x="3109" y="304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7" name="Oval 8546"/>
              <p:cNvSpPr>
                <a:spLocks noChangeArrowheads="1"/>
              </p:cNvSpPr>
              <p:nvPr/>
            </p:nvSpPr>
            <p:spPr bwMode="auto">
              <a:xfrm>
                <a:off x="3333" y="296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8" name="Oval 8547"/>
              <p:cNvSpPr>
                <a:spLocks noChangeArrowheads="1"/>
              </p:cNvSpPr>
              <p:nvPr/>
            </p:nvSpPr>
            <p:spPr bwMode="auto">
              <a:xfrm>
                <a:off x="3333" y="296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9" name="Oval 8548"/>
              <p:cNvSpPr>
                <a:spLocks noChangeArrowheads="1"/>
              </p:cNvSpPr>
              <p:nvPr/>
            </p:nvSpPr>
            <p:spPr bwMode="auto">
              <a:xfrm>
                <a:off x="3067" y="2361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0" name="Oval 8549"/>
              <p:cNvSpPr>
                <a:spLocks noChangeArrowheads="1"/>
              </p:cNvSpPr>
              <p:nvPr/>
            </p:nvSpPr>
            <p:spPr bwMode="auto">
              <a:xfrm>
                <a:off x="3067" y="2361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1" name="Oval 8550"/>
              <p:cNvSpPr>
                <a:spLocks noChangeArrowheads="1"/>
              </p:cNvSpPr>
              <p:nvPr/>
            </p:nvSpPr>
            <p:spPr bwMode="auto">
              <a:xfrm>
                <a:off x="3174" y="26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2" name="Oval 8551"/>
              <p:cNvSpPr>
                <a:spLocks noChangeArrowheads="1"/>
              </p:cNvSpPr>
              <p:nvPr/>
            </p:nvSpPr>
            <p:spPr bwMode="auto">
              <a:xfrm>
                <a:off x="3173" y="261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3" name="Oval 8552"/>
              <p:cNvSpPr>
                <a:spLocks noChangeArrowheads="1"/>
              </p:cNvSpPr>
              <p:nvPr/>
            </p:nvSpPr>
            <p:spPr bwMode="auto">
              <a:xfrm>
                <a:off x="3189" y="260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4" name="Oval 8553"/>
              <p:cNvSpPr>
                <a:spLocks noChangeArrowheads="1"/>
              </p:cNvSpPr>
              <p:nvPr/>
            </p:nvSpPr>
            <p:spPr bwMode="auto">
              <a:xfrm>
                <a:off x="3189" y="260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5" name="Oval 8554"/>
              <p:cNvSpPr>
                <a:spLocks noChangeArrowheads="1"/>
              </p:cNvSpPr>
              <p:nvPr/>
            </p:nvSpPr>
            <p:spPr bwMode="auto">
              <a:xfrm>
                <a:off x="4392" y="281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6" name="Oval 8555"/>
              <p:cNvSpPr>
                <a:spLocks noChangeArrowheads="1"/>
              </p:cNvSpPr>
              <p:nvPr/>
            </p:nvSpPr>
            <p:spPr bwMode="auto">
              <a:xfrm>
                <a:off x="4392" y="281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7" name="Oval 8556"/>
              <p:cNvSpPr>
                <a:spLocks noChangeArrowheads="1"/>
              </p:cNvSpPr>
              <p:nvPr/>
            </p:nvSpPr>
            <p:spPr bwMode="auto">
              <a:xfrm>
                <a:off x="3115" y="261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8" name="Oval 8557"/>
              <p:cNvSpPr>
                <a:spLocks noChangeArrowheads="1"/>
              </p:cNvSpPr>
              <p:nvPr/>
            </p:nvSpPr>
            <p:spPr bwMode="auto">
              <a:xfrm>
                <a:off x="3115" y="26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9" name="Oval 8558"/>
              <p:cNvSpPr>
                <a:spLocks noChangeArrowheads="1"/>
              </p:cNvSpPr>
              <p:nvPr/>
            </p:nvSpPr>
            <p:spPr bwMode="auto">
              <a:xfrm>
                <a:off x="3979" y="282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0" name="Oval 8559"/>
              <p:cNvSpPr>
                <a:spLocks noChangeArrowheads="1"/>
              </p:cNvSpPr>
              <p:nvPr/>
            </p:nvSpPr>
            <p:spPr bwMode="auto">
              <a:xfrm>
                <a:off x="3979" y="282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1" name="Oval 8560"/>
              <p:cNvSpPr>
                <a:spLocks noChangeArrowheads="1"/>
              </p:cNvSpPr>
              <p:nvPr/>
            </p:nvSpPr>
            <p:spPr bwMode="auto">
              <a:xfrm>
                <a:off x="3201" y="33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2" name="Oval 8561"/>
              <p:cNvSpPr>
                <a:spLocks noChangeArrowheads="1"/>
              </p:cNvSpPr>
              <p:nvPr/>
            </p:nvSpPr>
            <p:spPr bwMode="auto">
              <a:xfrm>
                <a:off x="3201" y="33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3" name="Oval 8562"/>
              <p:cNvSpPr>
                <a:spLocks noChangeArrowheads="1"/>
              </p:cNvSpPr>
              <p:nvPr/>
            </p:nvSpPr>
            <p:spPr bwMode="auto">
              <a:xfrm>
                <a:off x="3886" y="32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4" name="Oval 8563"/>
              <p:cNvSpPr>
                <a:spLocks noChangeArrowheads="1"/>
              </p:cNvSpPr>
              <p:nvPr/>
            </p:nvSpPr>
            <p:spPr bwMode="auto">
              <a:xfrm>
                <a:off x="3886" y="32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5" name="Oval 8564"/>
              <p:cNvSpPr>
                <a:spLocks noChangeArrowheads="1"/>
              </p:cNvSpPr>
              <p:nvPr/>
            </p:nvSpPr>
            <p:spPr bwMode="auto">
              <a:xfrm>
                <a:off x="4039" y="321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6" name="Oval 8565"/>
              <p:cNvSpPr>
                <a:spLocks noChangeArrowheads="1"/>
              </p:cNvSpPr>
              <p:nvPr/>
            </p:nvSpPr>
            <p:spPr bwMode="auto">
              <a:xfrm>
                <a:off x="4039" y="321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7" name="Oval 8566"/>
              <p:cNvSpPr>
                <a:spLocks noChangeArrowheads="1"/>
              </p:cNvSpPr>
              <p:nvPr/>
            </p:nvSpPr>
            <p:spPr bwMode="auto">
              <a:xfrm>
                <a:off x="4185" y="263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8" name="Oval 8567"/>
              <p:cNvSpPr>
                <a:spLocks noChangeArrowheads="1"/>
              </p:cNvSpPr>
              <p:nvPr/>
            </p:nvSpPr>
            <p:spPr bwMode="auto">
              <a:xfrm>
                <a:off x="4185" y="2637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9" name="Oval 8568"/>
              <p:cNvSpPr>
                <a:spLocks noChangeArrowheads="1"/>
              </p:cNvSpPr>
              <p:nvPr/>
            </p:nvSpPr>
            <p:spPr bwMode="auto">
              <a:xfrm>
                <a:off x="3194" y="324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0" name="Oval 8569"/>
              <p:cNvSpPr>
                <a:spLocks noChangeArrowheads="1"/>
              </p:cNvSpPr>
              <p:nvPr/>
            </p:nvSpPr>
            <p:spPr bwMode="auto">
              <a:xfrm>
                <a:off x="3194" y="324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1" name="Oval 8570"/>
              <p:cNvSpPr>
                <a:spLocks noChangeArrowheads="1"/>
              </p:cNvSpPr>
              <p:nvPr/>
            </p:nvSpPr>
            <p:spPr bwMode="auto">
              <a:xfrm>
                <a:off x="4301" y="283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2" name="Oval 8571"/>
              <p:cNvSpPr>
                <a:spLocks noChangeArrowheads="1"/>
              </p:cNvSpPr>
              <p:nvPr/>
            </p:nvSpPr>
            <p:spPr bwMode="auto">
              <a:xfrm>
                <a:off x="4301" y="283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3" name="Oval 8572"/>
              <p:cNvSpPr>
                <a:spLocks noChangeArrowheads="1"/>
              </p:cNvSpPr>
              <p:nvPr/>
            </p:nvSpPr>
            <p:spPr bwMode="auto">
              <a:xfrm>
                <a:off x="4054" y="254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4" name="Oval 8573"/>
              <p:cNvSpPr>
                <a:spLocks noChangeArrowheads="1"/>
              </p:cNvSpPr>
              <p:nvPr/>
            </p:nvSpPr>
            <p:spPr bwMode="auto">
              <a:xfrm>
                <a:off x="4054" y="254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5" name="Oval 8574"/>
              <p:cNvSpPr>
                <a:spLocks noChangeArrowheads="1"/>
              </p:cNvSpPr>
              <p:nvPr/>
            </p:nvSpPr>
            <p:spPr bwMode="auto">
              <a:xfrm>
                <a:off x="4339" y="287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6" name="Oval 8575"/>
              <p:cNvSpPr>
                <a:spLocks noChangeArrowheads="1"/>
              </p:cNvSpPr>
              <p:nvPr/>
            </p:nvSpPr>
            <p:spPr bwMode="auto">
              <a:xfrm>
                <a:off x="4339" y="287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7" name="Oval 8576"/>
              <p:cNvSpPr>
                <a:spLocks noChangeArrowheads="1"/>
              </p:cNvSpPr>
              <p:nvPr/>
            </p:nvSpPr>
            <p:spPr bwMode="auto">
              <a:xfrm>
                <a:off x="3976" y="275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8" name="Oval 8577"/>
              <p:cNvSpPr>
                <a:spLocks noChangeArrowheads="1"/>
              </p:cNvSpPr>
              <p:nvPr/>
            </p:nvSpPr>
            <p:spPr bwMode="auto">
              <a:xfrm>
                <a:off x="3976" y="275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9" name="Oval 8578"/>
              <p:cNvSpPr>
                <a:spLocks noChangeArrowheads="1"/>
              </p:cNvSpPr>
              <p:nvPr/>
            </p:nvSpPr>
            <p:spPr bwMode="auto">
              <a:xfrm>
                <a:off x="4000" y="333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0" name="Oval 8579"/>
              <p:cNvSpPr>
                <a:spLocks noChangeArrowheads="1"/>
              </p:cNvSpPr>
              <p:nvPr/>
            </p:nvSpPr>
            <p:spPr bwMode="auto">
              <a:xfrm>
                <a:off x="4000" y="333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1" name="Oval 8580"/>
              <p:cNvSpPr>
                <a:spLocks noChangeArrowheads="1"/>
              </p:cNvSpPr>
              <p:nvPr/>
            </p:nvSpPr>
            <p:spPr bwMode="auto">
              <a:xfrm>
                <a:off x="4230" y="2961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2" name="Oval 8581"/>
              <p:cNvSpPr>
                <a:spLocks noChangeArrowheads="1"/>
              </p:cNvSpPr>
              <p:nvPr/>
            </p:nvSpPr>
            <p:spPr bwMode="auto">
              <a:xfrm>
                <a:off x="4230" y="2961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3" name="Oval 8582"/>
              <p:cNvSpPr>
                <a:spLocks noChangeArrowheads="1"/>
              </p:cNvSpPr>
              <p:nvPr/>
            </p:nvSpPr>
            <p:spPr bwMode="auto">
              <a:xfrm>
                <a:off x="2874" y="2121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4" name="Oval 8583"/>
              <p:cNvSpPr>
                <a:spLocks noChangeArrowheads="1"/>
              </p:cNvSpPr>
              <p:nvPr/>
            </p:nvSpPr>
            <p:spPr bwMode="auto">
              <a:xfrm>
                <a:off x="2874" y="2121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5" name="Oval 8584"/>
              <p:cNvSpPr>
                <a:spLocks noChangeArrowheads="1"/>
              </p:cNvSpPr>
              <p:nvPr/>
            </p:nvSpPr>
            <p:spPr bwMode="auto">
              <a:xfrm>
                <a:off x="4209" y="293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6" name="Oval 8585"/>
              <p:cNvSpPr>
                <a:spLocks noChangeArrowheads="1"/>
              </p:cNvSpPr>
              <p:nvPr/>
            </p:nvSpPr>
            <p:spPr bwMode="auto">
              <a:xfrm>
                <a:off x="4209" y="293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7" name="Oval 8586"/>
              <p:cNvSpPr>
                <a:spLocks noChangeArrowheads="1"/>
              </p:cNvSpPr>
              <p:nvPr/>
            </p:nvSpPr>
            <p:spPr bwMode="auto">
              <a:xfrm>
                <a:off x="2984" y="215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8" name="Oval 8587"/>
              <p:cNvSpPr>
                <a:spLocks noChangeArrowheads="1"/>
              </p:cNvSpPr>
              <p:nvPr/>
            </p:nvSpPr>
            <p:spPr bwMode="auto">
              <a:xfrm>
                <a:off x="2984" y="215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9" name="Oval 8588"/>
              <p:cNvSpPr>
                <a:spLocks noChangeArrowheads="1"/>
              </p:cNvSpPr>
              <p:nvPr/>
            </p:nvSpPr>
            <p:spPr bwMode="auto">
              <a:xfrm>
                <a:off x="3133" y="28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0" name="Oval 8589"/>
              <p:cNvSpPr>
                <a:spLocks noChangeArrowheads="1"/>
              </p:cNvSpPr>
              <p:nvPr/>
            </p:nvSpPr>
            <p:spPr bwMode="auto">
              <a:xfrm>
                <a:off x="3133" y="286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1" name="Oval 8590"/>
              <p:cNvSpPr>
                <a:spLocks noChangeArrowheads="1"/>
              </p:cNvSpPr>
              <p:nvPr/>
            </p:nvSpPr>
            <p:spPr bwMode="auto">
              <a:xfrm>
                <a:off x="4300" y="294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2" name="Oval 8591"/>
              <p:cNvSpPr>
                <a:spLocks noChangeArrowheads="1"/>
              </p:cNvSpPr>
              <p:nvPr/>
            </p:nvSpPr>
            <p:spPr bwMode="auto">
              <a:xfrm>
                <a:off x="4300" y="294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3" name="Oval 8592"/>
              <p:cNvSpPr>
                <a:spLocks noChangeArrowheads="1"/>
              </p:cNvSpPr>
              <p:nvPr/>
            </p:nvSpPr>
            <p:spPr bwMode="auto">
              <a:xfrm>
                <a:off x="4212" y="301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4" name="Oval 8593"/>
              <p:cNvSpPr>
                <a:spLocks noChangeArrowheads="1"/>
              </p:cNvSpPr>
              <p:nvPr/>
            </p:nvSpPr>
            <p:spPr bwMode="auto">
              <a:xfrm>
                <a:off x="4212" y="301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5" name="Oval 8594"/>
              <p:cNvSpPr>
                <a:spLocks noChangeArrowheads="1"/>
              </p:cNvSpPr>
              <p:nvPr/>
            </p:nvSpPr>
            <p:spPr bwMode="auto">
              <a:xfrm>
                <a:off x="3918" y="247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6" name="Oval 8595"/>
              <p:cNvSpPr>
                <a:spLocks noChangeArrowheads="1"/>
              </p:cNvSpPr>
              <p:nvPr/>
            </p:nvSpPr>
            <p:spPr bwMode="auto">
              <a:xfrm>
                <a:off x="3918" y="247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7" name="Oval 8596"/>
              <p:cNvSpPr>
                <a:spLocks noChangeArrowheads="1"/>
              </p:cNvSpPr>
              <p:nvPr/>
            </p:nvSpPr>
            <p:spPr bwMode="auto">
              <a:xfrm>
                <a:off x="4278" y="2880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8" name="Oval 8597"/>
              <p:cNvSpPr>
                <a:spLocks noChangeArrowheads="1"/>
              </p:cNvSpPr>
              <p:nvPr/>
            </p:nvSpPr>
            <p:spPr bwMode="auto">
              <a:xfrm>
                <a:off x="4278" y="2880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9" name="Oval 8598"/>
              <p:cNvSpPr>
                <a:spLocks noChangeArrowheads="1"/>
              </p:cNvSpPr>
              <p:nvPr/>
            </p:nvSpPr>
            <p:spPr bwMode="auto">
              <a:xfrm>
                <a:off x="4026" y="30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0" name="Oval 8599"/>
              <p:cNvSpPr>
                <a:spLocks noChangeArrowheads="1"/>
              </p:cNvSpPr>
              <p:nvPr/>
            </p:nvSpPr>
            <p:spPr bwMode="auto">
              <a:xfrm>
                <a:off x="4026" y="30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1" name="Oval 8600"/>
              <p:cNvSpPr>
                <a:spLocks noChangeArrowheads="1"/>
              </p:cNvSpPr>
              <p:nvPr/>
            </p:nvSpPr>
            <p:spPr bwMode="auto">
              <a:xfrm>
                <a:off x="3332" y="329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2" name="Oval 8601"/>
              <p:cNvSpPr>
                <a:spLocks noChangeArrowheads="1"/>
              </p:cNvSpPr>
              <p:nvPr/>
            </p:nvSpPr>
            <p:spPr bwMode="auto">
              <a:xfrm>
                <a:off x="3332" y="329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3" name="Oval 8602"/>
              <p:cNvSpPr>
                <a:spLocks noChangeArrowheads="1"/>
              </p:cNvSpPr>
              <p:nvPr/>
            </p:nvSpPr>
            <p:spPr bwMode="auto">
              <a:xfrm>
                <a:off x="4263" y="284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4" name="Oval 8603"/>
              <p:cNvSpPr>
                <a:spLocks noChangeArrowheads="1"/>
              </p:cNvSpPr>
              <p:nvPr/>
            </p:nvSpPr>
            <p:spPr bwMode="auto">
              <a:xfrm>
                <a:off x="4263" y="284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5" name="Oval 8604"/>
              <p:cNvSpPr>
                <a:spLocks noChangeArrowheads="1"/>
              </p:cNvSpPr>
              <p:nvPr/>
            </p:nvSpPr>
            <p:spPr bwMode="auto">
              <a:xfrm>
                <a:off x="3024" y="323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6" name="Oval 8605"/>
              <p:cNvSpPr>
                <a:spLocks noChangeArrowheads="1"/>
              </p:cNvSpPr>
              <p:nvPr/>
            </p:nvSpPr>
            <p:spPr bwMode="auto">
              <a:xfrm>
                <a:off x="3024" y="323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7" name="Oval 8606"/>
              <p:cNvSpPr>
                <a:spLocks noChangeArrowheads="1"/>
              </p:cNvSpPr>
              <p:nvPr/>
            </p:nvSpPr>
            <p:spPr bwMode="auto">
              <a:xfrm>
                <a:off x="3368" y="328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8" name="Oval 8607"/>
              <p:cNvSpPr>
                <a:spLocks noChangeArrowheads="1"/>
              </p:cNvSpPr>
              <p:nvPr/>
            </p:nvSpPr>
            <p:spPr bwMode="auto">
              <a:xfrm>
                <a:off x="3368" y="328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9" name="Oval 8608"/>
              <p:cNvSpPr>
                <a:spLocks noChangeArrowheads="1"/>
              </p:cNvSpPr>
              <p:nvPr/>
            </p:nvSpPr>
            <p:spPr bwMode="auto">
              <a:xfrm>
                <a:off x="3937" y="260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0" name="Oval 8609"/>
              <p:cNvSpPr>
                <a:spLocks noChangeArrowheads="1"/>
              </p:cNvSpPr>
              <p:nvPr/>
            </p:nvSpPr>
            <p:spPr bwMode="auto">
              <a:xfrm>
                <a:off x="3937" y="260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1" name="Oval 8610"/>
              <p:cNvSpPr>
                <a:spLocks noChangeArrowheads="1"/>
              </p:cNvSpPr>
              <p:nvPr/>
            </p:nvSpPr>
            <p:spPr bwMode="auto">
              <a:xfrm>
                <a:off x="3978" y="246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2" name="Oval 8611"/>
              <p:cNvSpPr>
                <a:spLocks noChangeArrowheads="1"/>
              </p:cNvSpPr>
              <p:nvPr/>
            </p:nvSpPr>
            <p:spPr bwMode="auto">
              <a:xfrm>
                <a:off x="3978" y="246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3" name="Oval 8612"/>
              <p:cNvSpPr>
                <a:spLocks noChangeArrowheads="1"/>
              </p:cNvSpPr>
              <p:nvPr/>
            </p:nvSpPr>
            <p:spPr bwMode="auto">
              <a:xfrm>
                <a:off x="4006" y="336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4" name="Oval 8613"/>
              <p:cNvSpPr>
                <a:spLocks noChangeArrowheads="1"/>
              </p:cNvSpPr>
              <p:nvPr/>
            </p:nvSpPr>
            <p:spPr bwMode="auto">
              <a:xfrm>
                <a:off x="4006" y="336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5" name="Oval 8614"/>
              <p:cNvSpPr>
                <a:spLocks noChangeArrowheads="1"/>
              </p:cNvSpPr>
              <p:nvPr/>
            </p:nvSpPr>
            <p:spPr bwMode="auto">
              <a:xfrm>
                <a:off x="3147" y="266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6" name="Oval 8615"/>
              <p:cNvSpPr>
                <a:spLocks noChangeArrowheads="1"/>
              </p:cNvSpPr>
              <p:nvPr/>
            </p:nvSpPr>
            <p:spPr bwMode="auto">
              <a:xfrm>
                <a:off x="3147" y="266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7" name="Oval 8616"/>
              <p:cNvSpPr>
                <a:spLocks noChangeArrowheads="1"/>
              </p:cNvSpPr>
              <p:nvPr/>
            </p:nvSpPr>
            <p:spPr bwMode="auto">
              <a:xfrm>
                <a:off x="3176" y="303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8" name="Oval 8617"/>
              <p:cNvSpPr>
                <a:spLocks noChangeArrowheads="1"/>
              </p:cNvSpPr>
              <p:nvPr/>
            </p:nvSpPr>
            <p:spPr bwMode="auto">
              <a:xfrm>
                <a:off x="3175" y="303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9" name="Oval 8618"/>
              <p:cNvSpPr>
                <a:spLocks noChangeArrowheads="1"/>
              </p:cNvSpPr>
              <p:nvPr/>
            </p:nvSpPr>
            <p:spPr bwMode="auto">
              <a:xfrm>
                <a:off x="3963" y="245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0" name="Oval 8619"/>
              <p:cNvSpPr>
                <a:spLocks noChangeArrowheads="1"/>
              </p:cNvSpPr>
              <p:nvPr/>
            </p:nvSpPr>
            <p:spPr bwMode="auto">
              <a:xfrm>
                <a:off x="3963" y="245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1" name="Oval 8620"/>
              <p:cNvSpPr>
                <a:spLocks noChangeArrowheads="1"/>
              </p:cNvSpPr>
              <p:nvPr/>
            </p:nvSpPr>
            <p:spPr bwMode="auto">
              <a:xfrm>
                <a:off x="4308" y="28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2" name="Oval 8621"/>
              <p:cNvSpPr>
                <a:spLocks noChangeArrowheads="1"/>
              </p:cNvSpPr>
              <p:nvPr/>
            </p:nvSpPr>
            <p:spPr bwMode="auto">
              <a:xfrm>
                <a:off x="4308" y="289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3" name="Oval 8622"/>
              <p:cNvSpPr>
                <a:spLocks noChangeArrowheads="1"/>
              </p:cNvSpPr>
              <p:nvPr/>
            </p:nvSpPr>
            <p:spPr bwMode="auto">
              <a:xfrm>
                <a:off x="4310" y="293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4" name="Oval 8623"/>
              <p:cNvSpPr>
                <a:spLocks noChangeArrowheads="1"/>
              </p:cNvSpPr>
              <p:nvPr/>
            </p:nvSpPr>
            <p:spPr bwMode="auto">
              <a:xfrm>
                <a:off x="4310" y="293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5" name="Oval 8624"/>
              <p:cNvSpPr>
                <a:spLocks noChangeArrowheads="1"/>
              </p:cNvSpPr>
              <p:nvPr/>
            </p:nvSpPr>
            <p:spPr bwMode="auto">
              <a:xfrm>
                <a:off x="3979" y="259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6" name="Oval 8625"/>
              <p:cNvSpPr>
                <a:spLocks noChangeArrowheads="1"/>
              </p:cNvSpPr>
              <p:nvPr/>
            </p:nvSpPr>
            <p:spPr bwMode="auto">
              <a:xfrm>
                <a:off x="3979" y="259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7" name="Oval 8626"/>
              <p:cNvSpPr>
                <a:spLocks noChangeArrowheads="1"/>
              </p:cNvSpPr>
              <p:nvPr/>
            </p:nvSpPr>
            <p:spPr bwMode="auto">
              <a:xfrm>
                <a:off x="3918" y="342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8" name="Oval 8627"/>
              <p:cNvSpPr>
                <a:spLocks noChangeArrowheads="1"/>
              </p:cNvSpPr>
              <p:nvPr/>
            </p:nvSpPr>
            <p:spPr bwMode="auto">
              <a:xfrm>
                <a:off x="3918" y="342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9" name="Oval 8628"/>
              <p:cNvSpPr>
                <a:spLocks noChangeArrowheads="1"/>
              </p:cNvSpPr>
              <p:nvPr/>
            </p:nvSpPr>
            <p:spPr bwMode="auto">
              <a:xfrm>
                <a:off x="2963" y="260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0" name="Oval 8629"/>
              <p:cNvSpPr>
                <a:spLocks noChangeArrowheads="1"/>
              </p:cNvSpPr>
              <p:nvPr/>
            </p:nvSpPr>
            <p:spPr bwMode="auto">
              <a:xfrm>
                <a:off x="2963" y="260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1" name="Oval 8630"/>
              <p:cNvSpPr>
                <a:spLocks noChangeArrowheads="1"/>
              </p:cNvSpPr>
              <p:nvPr/>
            </p:nvSpPr>
            <p:spPr bwMode="auto">
              <a:xfrm>
                <a:off x="2990" y="319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2" name="Oval 8631"/>
              <p:cNvSpPr>
                <a:spLocks noChangeArrowheads="1"/>
              </p:cNvSpPr>
              <p:nvPr/>
            </p:nvSpPr>
            <p:spPr bwMode="auto">
              <a:xfrm>
                <a:off x="2990" y="319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3" name="Oval 8632"/>
              <p:cNvSpPr>
                <a:spLocks noChangeArrowheads="1"/>
              </p:cNvSpPr>
              <p:nvPr/>
            </p:nvSpPr>
            <p:spPr bwMode="auto">
              <a:xfrm>
                <a:off x="4258" y="283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4" name="Oval 8633"/>
              <p:cNvSpPr>
                <a:spLocks noChangeArrowheads="1"/>
              </p:cNvSpPr>
              <p:nvPr/>
            </p:nvSpPr>
            <p:spPr bwMode="auto">
              <a:xfrm>
                <a:off x="4258" y="28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5" name="Oval 8634"/>
              <p:cNvSpPr>
                <a:spLocks noChangeArrowheads="1"/>
              </p:cNvSpPr>
              <p:nvPr/>
            </p:nvSpPr>
            <p:spPr bwMode="auto">
              <a:xfrm>
                <a:off x="3957" y="243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6" name="Oval 8635"/>
              <p:cNvSpPr>
                <a:spLocks noChangeArrowheads="1"/>
              </p:cNvSpPr>
              <p:nvPr/>
            </p:nvSpPr>
            <p:spPr bwMode="auto">
              <a:xfrm>
                <a:off x="3957" y="243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7" name="Oval 8636"/>
              <p:cNvSpPr>
                <a:spLocks noChangeArrowheads="1"/>
              </p:cNvSpPr>
              <p:nvPr/>
            </p:nvSpPr>
            <p:spPr bwMode="auto">
              <a:xfrm>
                <a:off x="3936" y="245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8" name="Oval 8637"/>
              <p:cNvSpPr>
                <a:spLocks noChangeArrowheads="1"/>
              </p:cNvSpPr>
              <p:nvPr/>
            </p:nvSpPr>
            <p:spPr bwMode="auto">
              <a:xfrm>
                <a:off x="3936" y="245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9" name="Oval 8638"/>
              <p:cNvSpPr>
                <a:spLocks noChangeArrowheads="1"/>
              </p:cNvSpPr>
              <p:nvPr/>
            </p:nvSpPr>
            <p:spPr bwMode="auto">
              <a:xfrm>
                <a:off x="3811" y="309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0" name="Oval 8639"/>
              <p:cNvSpPr>
                <a:spLocks noChangeArrowheads="1"/>
              </p:cNvSpPr>
              <p:nvPr/>
            </p:nvSpPr>
            <p:spPr bwMode="auto">
              <a:xfrm>
                <a:off x="3811" y="309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1" name="Oval 8640"/>
              <p:cNvSpPr>
                <a:spLocks noChangeArrowheads="1"/>
              </p:cNvSpPr>
              <p:nvPr/>
            </p:nvSpPr>
            <p:spPr bwMode="auto">
              <a:xfrm>
                <a:off x="3969" y="291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2" name="Oval 8641"/>
              <p:cNvSpPr>
                <a:spLocks noChangeArrowheads="1"/>
              </p:cNvSpPr>
              <p:nvPr/>
            </p:nvSpPr>
            <p:spPr bwMode="auto">
              <a:xfrm>
                <a:off x="3969" y="291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3" name="Oval 8642"/>
              <p:cNvSpPr>
                <a:spLocks noChangeArrowheads="1"/>
              </p:cNvSpPr>
              <p:nvPr/>
            </p:nvSpPr>
            <p:spPr bwMode="auto">
              <a:xfrm>
                <a:off x="3202" y="355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4" name="Oval 8643"/>
              <p:cNvSpPr>
                <a:spLocks noChangeArrowheads="1"/>
              </p:cNvSpPr>
              <p:nvPr/>
            </p:nvSpPr>
            <p:spPr bwMode="auto">
              <a:xfrm>
                <a:off x="3202" y="355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5" name="Oval 8644"/>
              <p:cNvSpPr>
                <a:spLocks noChangeArrowheads="1"/>
              </p:cNvSpPr>
              <p:nvPr/>
            </p:nvSpPr>
            <p:spPr bwMode="auto">
              <a:xfrm>
                <a:off x="3556" y="302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6" name="Oval 8645"/>
              <p:cNvSpPr>
                <a:spLocks noChangeArrowheads="1"/>
              </p:cNvSpPr>
              <p:nvPr/>
            </p:nvSpPr>
            <p:spPr bwMode="auto">
              <a:xfrm>
                <a:off x="3556" y="302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7" name="Oval 8646"/>
              <p:cNvSpPr>
                <a:spLocks noChangeArrowheads="1"/>
              </p:cNvSpPr>
              <p:nvPr/>
            </p:nvSpPr>
            <p:spPr bwMode="auto">
              <a:xfrm>
                <a:off x="3978" y="245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44" name="Group 8848"/>
            <p:cNvGrpSpPr>
              <a:grpSpLocks/>
            </p:cNvGrpSpPr>
            <p:nvPr/>
          </p:nvGrpSpPr>
          <p:grpSpPr bwMode="auto">
            <a:xfrm>
              <a:off x="2887" y="2012"/>
              <a:ext cx="1594" cy="1793"/>
              <a:chOff x="2887" y="2012"/>
              <a:chExt cx="1594" cy="1793"/>
            </a:xfrm>
            <a:grpFill/>
          </p:grpSpPr>
          <p:sp>
            <p:nvSpPr>
              <p:cNvPr id="1098" name="Oval 8648"/>
              <p:cNvSpPr>
                <a:spLocks noChangeArrowheads="1"/>
              </p:cNvSpPr>
              <p:nvPr/>
            </p:nvSpPr>
            <p:spPr bwMode="auto">
              <a:xfrm>
                <a:off x="3978" y="245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9" name="Oval 8649"/>
              <p:cNvSpPr>
                <a:spLocks noChangeArrowheads="1"/>
              </p:cNvSpPr>
              <p:nvPr/>
            </p:nvSpPr>
            <p:spPr bwMode="auto">
              <a:xfrm>
                <a:off x="4268" y="28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0" name="Oval 8650"/>
              <p:cNvSpPr>
                <a:spLocks noChangeArrowheads="1"/>
              </p:cNvSpPr>
              <p:nvPr/>
            </p:nvSpPr>
            <p:spPr bwMode="auto">
              <a:xfrm>
                <a:off x="4268" y="289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1" name="Oval 8651"/>
              <p:cNvSpPr>
                <a:spLocks noChangeArrowheads="1"/>
              </p:cNvSpPr>
              <p:nvPr/>
            </p:nvSpPr>
            <p:spPr bwMode="auto">
              <a:xfrm>
                <a:off x="3061" y="325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2" name="Oval 8652"/>
              <p:cNvSpPr>
                <a:spLocks noChangeArrowheads="1"/>
              </p:cNvSpPr>
              <p:nvPr/>
            </p:nvSpPr>
            <p:spPr bwMode="auto">
              <a:xfrm>
                <a:off x="3061" y="325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3" name="Oval 8653"/>
              <p:cNvSpPr>
                <a:spLocks noChangeArrowheads="1"/>
              </p:cNvSpPr>
              <p:nvPr/>
            </p:nvSpPr>
            <p:spPr bwMode="auto">
              <a:xfrm>
                <a:off x="3965" y="247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4" name="Oval 8654"/>
              <p:cNvSpPr>
                <a:spLocks noChangeArrowheads="1"/>
              </p:cNvSpPr>
              <p:nvPr/>
            </p:nvSpPr>
            <p:spPr bwMode="auto">
              <a:xfrm>
                <a:off x="3965" y="247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5" name="Oval 8655"/>
              <p:cNvSpPr>
                <a:spLocks noChangeArrowheads="1"/>
              </p:cNvSpPr>
              <p:nvPr/>
            </p:nvSpPr>
            <p:spPr bwMode="auto">
              <a:xfrm>
                <a:off x="4296" y="274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6" name="Oval 8656"/>
              <p:cNvSpPr>
                <a:spLocks noChangeArrowheads="1"/>
              </p:cNvSpPr>
              <p:nvPr/>
            </p:nvSpPr>
            <p:spPr bwMode="auto">
              <a:xfrm>
                <a:off x="4296" y="274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7" name="Oval 8657"/>
              <p:cNvSpPr>
                <a:spLocks noChangeArrowheads="1"/>
              </p:cNvSpPr>
              <p:nvPr/>
            </p:nvSpPr>
            <p:spPr bwMode="auto">
              <a:xfrm>
                <a:off x="3971" y="340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8" name="Oval 8658"/>
              <p:cNvSpPr>
                <a:spLocks noChangeArrowheads="1"/>
              </p:cNvSpPr>
              <p:nvPr/>
            </p:nvSpPr>
            <p:spPr bwMode="auto">
              <a:xfrm>
                <a:off x="3971" y="340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9" name="Oval 8659"/>
              <p:cNvSpPr>
                <a:spLocks noChangeArrowheads="1"/>
              </p:cNvSpPr>
              <p:nvPr/>
            </p:nvSpPr>
            <p:spPr bwMode="auto">
              <a:xfrm>
                <a:off x="3548" y="261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0" name="Oval 8660"/>
              <p:cNvSpPr>
                <a:spLocks noChangeArrowheads="1"/>
              </p:cNvSpPr>
              <p:nvPr/>
            </p:nvSpPr>
            <p:spPr bwMode="auto">
              <a:xfrm>
                <a:off x="3548" y="261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1" name="Oval 8661"/>
              <p:cNvSpPr>
                <a:spLocks noChangeArrowheads="1"/>
              </p:cNvSpPr>
              <p:nvPr/>
            </p:nvSpPr>
            <p:spPr bwMode="auto">
              <a:xfrm>
                <a:off x="3287" y="281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2" name="Oval 8662"/>
              <p:cNvSpPr>
                <a:spLocks noChangeArrowheads="1"/>
              </p:cNvSpPr>
              <p:nvPr/>
            </p:nvSpPr>
            <p:spPr bwMode="auto">
              <a:xfrm>
                <a:off x="3287" y="281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3" name="Oval 8663"/>
              <p:cNvSpPr>
                <a:spLocks noChangeArrowheads="1"/>
              </p:cNvSpPr>
              <p:nvPr/>
            </p:nvSpPr>
            <p:spPr bwMode="auto">
              <a:xfrm>
                <a:off x="3630" y="29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4" name="Oval 8664"/>
              <p:cNvSpPr>
                <a:spLocks noChangeArrowheads="1"/>
              </p:cNvSpPr>
              <p:nvPr/>
            </p:nvSpPr>
            <p:spPr bwMode="auto">
              <a:xfrm>
                <a:off x="3630" y="29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5" name="Oval 8665"/>
              <p:cNvSpPr>
                <a:spLocks noChangeArrowheads="1"/>
              </p:cNvSpPr>
              <p:nvPr/>
            </p:nvSpPr>
            <p:spPr bwMode="auto">
              <a:xfrm>
                <a:off x="3283" y="258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6" name="Oval 8666"/>
              <p:cNvSpPr>
                <a:spLocks noChangeArrowheads="1"/>
              </p:cNvSpPr>
              <p:nvPr/>
            </p:nvSpPr>
            <p:spPr bwMode="auto">
              <a:xfrm>
                <a:off x="3283" y="258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7" name="Oval 8667"/>
              <p:cNvSpPr>
                <a:spLocks noChangeArrowheads="1"/>
              </p:cNvSpPr>
              <p:nvPr/>
            </p:nvSpPr>
            <p:spPr bwMode="auto">
              <a:xfrm>
                <a:off x="3123" y="257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8" name="Oval 8668"/>
              <p:cNvSpPr>
                <a:spLocks noChangeArrowheads="1"/>
              </p:cNvSpPr>
              <p:nvPr/>
            </p:nvSpPr>
            <p:spPr bwMode="auto">
              <a:xfrm>
                <a:off x="3123" y="257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9" name="Oval 8669"/>
              <p:cNvSpPr>
                <a:spLocks noChangeArrowheads="1"/>
              </p:cNvSpPr>
              <p:nvPr/>
            </p:nvSpPr>
            <p:spPr bwMode="auto">
              <a:xfrm>
                <a:off x="3272" y="326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0" name="Oval 8670"/>
              <p:cNvSpPr>
                <a:spLocks noChangeArrowheads="1"/>
              </p:cNvSpPr>
              <p:nvPr/>
            </p:nvSpPr>
            <p:spPr bwMode="auto">
              <a:xfrm>
                <a:off x="3272" y="326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1" name="Oval 8671"/>
              <p:cNvSpPr>
                <a:spLocks noChangeArrowheads="1"/>
              </p:cNvSpPr>
              <p:nvPr/>
            </p:nvSpPr>
            <p:spPr bwMode="auto">
              <a:xfrm>
                <a:off x="3172" y="315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2" name="Oval 8672"/>
              <p:cNvSpPr>
                <a:spLocks noChangeArrowheads="1"/>
              </p:cNvSpPr>
              <p:nvPr/>
            </p:nvSpPr>
            <p:spPr bwMode="auto">
              <a:xfrm>
                <a:off x="3172" y="315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3" name="Oval 8673"/>
              <p:cNvSpPr>
                <a:spLocks noChangeArrowheads="1"/>
              </p:cNvSpPr>
              <p:nvPr/>
            </p:nvSpPr>
            <p:spPr bwMode="auto">
              <a:xfrm>
                <a:off x="3145" y="261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4" name="Oval 8674"/>
              <p:cNvSpPr>
                <a:spLocks noChangeArrowheads="1"/>
              </p:cNvSpPr>
              <p:nvPr/>
            </p:nvSpPr>
            <p:spPr bwMode="auto">
              <a:xfrm>
                <a:off x="3145" y="26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5" name="Oval 8675"/>
              <p:cNvSpPr>
                <a:spLocks noChangeArrowheads="1"/>
              </p:cNvSpPr>
              <p:nvPr/>
            </p:nvSpPr>
            <p:spPr bwMode="auto">
              <a:xfrm>
                <a:off x="3177" y="301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6" name="Oval 8676"/>
              <p:cNvSpPr>
                <a:spLocks noChangeArrowheads="1"/>
              </p:cNvSpPr>
              <p:nvPr/>
            </p:nvSpPr>
            <p:spPr bwMode="auto">
              <a:xfrm>
                <a:off x="3177" y="301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7" name="Oval 8677"/>
              <p:cNvSpPr>
                <a:spLocks noChangeArrowheads="1"/>
              </p:cNvSpPr>
              <p:nvPr/>
            </p:nvSpPr>
            <p:spPr bwMode="auto">
              <a:xfrm>
                <a:off x="4264" y="297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8" name="Oval 8678"/>
              <p:cNvSpPr>
                <a:spLocks noChangeArrowheads="1"/>
              </p:cNvSpPr>
              <p:nvPr/>
            </p:nvSpPr>
            <p:spPr bwMode="auto">
              <a:xfrm>
                <a:off x="4264" y="297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9" name="Oval 8679"/>
              <p:cNvSpPr>
                <a:spLocks noChangeArrowheads="1"/>
              </p:cNvSpPr>
              <p:nvPr/>
            </p:nvSpPr>
            <p:spPr bwMode="auto">
              <a:xfrm>
                <a:off x="3009" y="201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0" name="Oval 8680"/>
              <p:cNvSpPr>
                <a:spLocks noChangeArrowheads="1"/>
              </p:cNvSpPr>
              <p:nvPr/>
            </p:nvSpPr>
            <p:spPr bwMode="auto">
              <a:xfrm>
                <a:off x="3009" y="201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1" name="Oval 8681"/>
              <p:cNvSpPr>
                <a:spLocks noChangeArrowheads="1"/>
              </p:cNvSpPr>
              <p:nvPr/>
            </p:nvSpPr>
            <p:spPr bwMode="auto">
              <a:xfrm>
                <a:off x="3214" y="320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2" name="Oval 8682"/>
              <p:cNvSpPr>
                <a:spLocks noChangeArrowheads="1"/>
              </p:cNvSpPr>
              <p:nvPr/>
            </p:nvSpPr>
            <p:spPr bwMode="auto">
              <a:xfrm>
                <a:off x="3214" y="320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3" name="Oval 8683"/>
              <p:cNvSpPr>
                <a:spLocks noChangeArrowheads="1"/>
              </p:cNvSpPr>
              <p:nvPr/>
            </p:nvSpPr>
            <p:spPr bwMode="auto">
              <a:xfrm>
                <a:off x="3007" y="212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4" name="Oval 8684"/>
              <p:cNvSpPr>
                <a:spLocks noChangeArrowheads="1"/>
              </p:cNvSpPr>
              <p:nvPr/>
            </p:nvSpPr>
            <p:spPr bwMode="auto">
              <a:xfrm>
                <a:off x="3007" y="212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5" name="Oval 8685"/>
              <p:cNvSpPr>
                <a:spLocks noChangeArrowheads="1"/>
              </p:cNvSpPr>
              <p:nvPr/>
            </p:nvSpPr>
            <p:spPr bwMode="auto">
              <a:xfrm>
                <a:off x="3967" y="244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6" name="Oval 8686"/>
              <p:cNvSpPr>
                <a:spLocks noChangeArrowheads="1"/>
              </p:cNvSpPr>
              <p:nvPr/>
            </p:nvSpPr>
            <p:spPr bwMode="auto">
              <a:xfrm>
                <a:off x="3967" y="244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7" name="Oval 8687"/>
              <p:cNvSpPr>
                <a:spLocks noChangeArrowheads="1"/>
              </p:cNvSpPr>
              <p:nvPr/>
            </p:nvSpPr>
            <p:spPr bwMode="auto">
              <a:xfrm>
                <a:off x="4430" y="28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8" name="Oval 8688"/>
              <p:cNvSpPr>
                <a:spLocks noChangeArrowheads="1"/>
              </p:cNvSpPr>
              <p:nvPr/>
            </p:nvSpPr>
            <p:spPr bwMode="auto">
              <a:xfrm>
                <a:off x="4430" y="286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9" name="Oval 8689"/>
              <p:cNvSpPr>
                <a:spLocks noChangeArrowheads="1"/>
              </p:cNvSpPr>
              <p:nvPr/>
            </p:nvSpPr>
            <p:spPr bwMode="auto">
              <a:xfrm>
                <a:off x="3185" y="318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0" name="Oval 8690"/>
              <p:cNvSpPr>
                <a:spLocks noChangeArrowheads="1"/>
              </p:cNvSpPr>
              <p:nvPr/>
            </p:nvSpPr>
            <p:spPr bwMode="auto">
              <a:xfrm>
                <a:off x="3185" y="318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1" name="Oval 8691"/>
              <p:cNvSpPr>
                <a:spLocks noChangeArrowheads="1"/>
              </p:cNvSpPr>
              <p:nvPr/>
            </p:nvSpPr>
            <p:spPr bwMode="auto">
              <a:xfrm>
                <a:off x="3404" y="323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2" name="Oval 8692"/>
              <p:cNvSpPr>
                <a:spLocks noChangeArrowheads="1"/>
              </p:cNvSpPr>
              <p:nvPr/>
            </p:nvSpPr>
            <p:spPr bwMode="auto">
              <a:xfrm>
                <a:off x="3404" y="323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3" name="Oval 8693"/>
              <p:cNvSpPr>
                <a:spLocks noChangeArrowheads="1"/>
              </p:cNvSpPr>
              <p:nvPr/>
            </p:nvSpPr>
            <p:spPr bwMode="auto">
              <a:xfrm>
                <a:off x="3437" y="327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4" name="Oval 8694"/>
              <p:cNvSpPr>
                <a:spLocks noChangeArrowheads="1"/>
              </p:cNvSpPr>
              <p:nvPr/>
            </p:nvSpPr>
            <p:spPr bwMode="auto">
              <a:xfrm>
                <a:off x="3437" y="327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5" name="Oval 8695"/>
              <p:cNvSpPr>
                <a:spLocks noChangeArrowheads="1"/>
              </p:cNvSpPr>
              <p:nvPr/>
            </p:nvSpPr>
            <p:spPr bwMode="auto">
              <a:xfrm>
                <a:off x="3643" y="294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6" name="Oval 8696"/>
              <p:cNvSpPr>
                <a:spLocks noChangeArrowheads="1"/>
              </p:cNvSpPr>
              <p:nvPr/>
            </p:nvSpPr>
            <p:spPr bwMode="auto">
              <a:xfrm>
                <a:off x="3643" y="294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7" name="Oval 8697"/>
              <p:cNvSpPr>
                <a:spLocks noChangeArrowheads="1"/>
              </p:cNvSpPr>
              <p:nvPr/>
            </p:nvSpPr>
            <p:spPr bwMode="auto">
              <a:xfrm>
                <a:off x="3407" y="32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8" name="Oval 8698"/>
              <p:cNvSpPr>
                <a:spLocks noChangeArrowheads="1"/>
              </p:cNvSpPr>
              <p:nvPr/>
            </p:nvSpPr>
            <p:spPr bwMode="auto">
              <a:xfrm>
                <a:off x="3407" y="321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9" name="Oval 8699"/>
              <p:cNvSpPr>
                <a:spLocks noChangeArrowheads="1"/>
              </p:cNvSpPr>
              <p:nvPr/>
            </p:nvSpPr>
            <p:spPr bwMode="auto">
              <a:xfrm>
                <a:off x="3204" y="328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0" name="Oval 8700"/>
              <p:cNvSpPr>
                <a:spLocks noChangeArrowheads="1"/>
              </p:cNvSpPr>
              <p:nvPr/>
            </p:nvSpPr>
            <p:spPr bwMode="auto">
              <a:xfrm>
                <a:off x="3204" y="328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1" name="Oval 8701"/>
              <p:cNvSpPr>
                <a:spLocks noChangeArrowheads="1"/>
              </p:cNvSpPr>
              <p:nvPr/>
            </p:nvSpPr>
            <p:spPr bwMode="auto">
              <a:xfrm>
                <a:off x="3877" y="336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2" name="Oval 8702"/>
              <p:cNvSpPr>
                <a:spLocks noChangeArrowheads="1"/>
              </p:cNvSpPr>
              <p:nvPr/>
            </p:nvSpPr>
            <p:spPr bwMode="auto">
              <a:xfrm>
                <a:off x="3877" y="336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3" name="Oval 8703"/>
              <p:cNvSpPr>
                <a:spLocks noChangeArrowheads="1"/>
              </p:cNvSpPr>
              <p:nvPr/>
            </p:nvSpPr>
            <p:spPr bwMode="auto">
              <a:xfrm>
                <a:off x="4267" y="270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4" name="Oval 8704"/>
              <p:cNvSpPr>
                <a:spLocks noChangeArrowheads="1"/>
              </p:cNvSpPr>
              <p:nvPr/>
            </p:nvSpPr>
            <p:spPr bwMode="auto">
              <a:xfrm>
                <a:off x="4267" y="270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5" name="Oval 8705"/>
              <p:cNvSpPr>
                <a:spLocks noChangeArrowheads="1"/>
              </p:cNvSpPr>
              <p:nvPr/>
            </p:nvSpPr>
            <p:spPr bwMode="auto">
              <a:xfrm>
                <a:off x="3273" y="363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6" name="Oval 8706"/>
              <p:cNvSpPr>
                <a:spLocks noChangeArrowheads="1"/>
              </p:cNvSpPr>
              <p:nvPr/>
            </p:nvSpPr>
            <p:spPr bwMode="auto">
              <a:xfrm>
                <a:off x="3273" y="36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7" name="Oval 8707"/>
              <p:cNvSpPr>
                <a:spLocks noChangeArrowheads="1"/>
              </p:cNvSpPr>
              <p:nvPr/>
            </p:nvSpPr>
            <p:spPr bwMode="auto">
              <a:xfrm>
                <a:off x="3254" y="327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8" name="Oval 8708"/>
              <p:cNvSpPr>
                <a:spLocks noChangeArrowheads="1"/>
              </p:cNvSpPr>
              <p:nvPr/>
            </p:nvSpPr>
            <p:spPr bwMode="auto">
              <a:xfrm>
                <a:off x="3254" y="327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9" name="Oval 8709"/>
              <p:cNvSpPr>
                <a:spLocks noChangeArrowheads="1"/>
              </p:cNvSpPr>
              <p:nvPr/>
            </p:nvSpPr>
            <p:spPr bwMode="auto">
              <a:xfrm>
                <a:off x="3701" y="306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0" name="Oval 8710"/>
              <p:cNvSpPr>
                <a:spLocks noChangeArrowheads="1"/>
              </p:cNvSpPr>
              <p:nvPr/>
            </p:nvSpPr>
            <p:spPr bwMode="auto">
              <a:xfrm>
                <a:off x="3701" y="306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1" name="Oval 8711"/>
              <p:cNvSpPr>
                <a:spLocks noChangeArrowheads="1"/>
              </p:cNvSpPr>
              <p:nvPr/>
            </p:nvSpPr>
            <p:spPr bwMode="auto">
              <a:xfrm>
                <a:off x="4252" y="283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2" name="Oval 8712"/>
              <p:cNvSpPr>
                <a:spLocks noChangeArrowheads="1"/>
              </p:cNvSpPr>
              <p:nvPr/>
            </p:nvSpPr>
            <p:spPr bwMode="auto">
              <a:xfrm>
                <a:off x="4252" y="283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3" name="Oval 8713"/>
              <p:cNvSpPr>
                <a:spLocks noChangeArrowheads="1"/>
              </p:cNvSpPr>
              <p:nvPr/>
            </p:nvSpPr>
            <p:spPr bwMode="auto">
              <a:xfrm>
                <a:off x="3979" y="307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4" name="Oval 8714"/>
              <p:cNvSpPr>
                <a:spLocks noChangeArrowheads="1"/>
              </p:cNvSpPr>
              <p:nvPr/>
            </p:nvSpPr>
            <p:spPr bwMode="auto">
              <a:xfrm>
                <a:off x="3979" y="307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5" name="Oval 8715"/>
              <p:cNvSpPr>
                <a:spLocks noChangeArrowheads="1"/>
              </p:cNvSpPr>
              <p:nvPr/>
            </p:nvSpPr>
            <p:spPr bwMode="auto">
              <a:xfrm>
                <a:off x="3945" y="243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6" name="Oval 8716"/>
              <p:cNvSpPr>
                <a:spLocks noChangeArrowheads="1"/>
              </p:cNvSpPr>
              <p:nvPr/>
            </p:nvSpPr>
            <p:spPr bwMode="auto">
              <a:xfrm>
                <a:off x="3945" y="243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7" name="Oval 8717"/>
              <p:cNvSpPr>
                <a:spLocks noChangeArrowheads="1"/>
              </p:cNvSpPr>
              <p:nvPr/>
            </p:nvSpPr>
            <p:spPr bwMode="auto">
              <a:xfrm>
                <a:off x="3950" y="344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8" name="Oval 8718"/>
              <p:cNvSpPr>
                <a:spLocks noChangeArrowheads="1"/>
              </p:cNvSpPr>
              <p:nvPr/>
            </p:nvSpPr>
            <p:spPr bwMode="auto">
              <a:xfrm>
                <a:off x="3950" y="344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9" name="Oval 8719"/>
              <p:cNvSpPr>
                <a:spLocks noChangeArrowheads="1"/>
              </p:cNvSpPr>
              <p:nvPr/>
            </p:nvSpPr>
            <p:spPr bwMode="auto">
              <a:xfrm>
                <a:off x="4342" y="292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0" name="Oval 8720"/>
              <p:cNvSpPr>
                <a:spLocks noChangeArrowheads="1"/>
              </p:cNvSpPr>
              <p:nvPr/>
            </p:nvSpPr>
            <p:spPr bwMode="auto">
              <a:xfrm>
                <a:off x="4342" y="292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1" name="Oval 8721"/>
              <p:cNvSpPr>
                <a:spLocks noChangeArrowheads="1"/>
              </p:cNvSpPr>
              <p:nvPr/>
            </p:nvSpPr>
            <p:spPr bwMode="auto">
              <a:xfrm>
                <a:off x="4310" y="286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2" name="Oval 8722"/>
              <p:cNvSpPr>
                <a:spLocks noChangeArrowheads="1"/>
              </p:cNvSpPr>
              <p:nvPr/>
            </p:nvSpPr>
            <p:spPr bwMode="auto">
              <a:xfrm>
                <a:off x="4310" y="286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3" name="Oval 8723"/>
              <p:cNvSpPr>
                <a:spLocks noChangeArrowheads="1"/>
              </p:cNvSpPr>
              <p:nvPr/>
            </p:nvSpPr>
            <p:spPr bwMode="auto">
              <a:xfrm>
                <a:off x="4272" y="291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4" name="Oval 8724"/>
              <p:cNvSpPr>
                <a:spLocks noChangeArrowheads="1"/>
              </p:cNvSpPr>
              <p:nvPr/>
            </p:nvSpPr>
            <p:spPr bwMode="auto">
              <a:xfrm>
                <a:off x="4272" y="291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5" name="Oval 8725"/>
              <p:cNvSpPr>
                <a:spLocks noChangeArrowheads="1"/>
              </p:cNvSpPr>
              <p:nvPr/>
            </p:nvSpPr>
            <p:spPr bwMode="auto">
              <a:xfrm>
                <a:off x="4274" y="284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6" name="Oval 8726"/>
              <p:cNvSpPr>
                <a:spLocks noChangeArrowheads="1"/>
              </p:cNvSpPr>
              <p:nvPr/>
            </p:nvSpPr>
            <p:spPr bwMode="auto">
              <a:xfrm>
                <a:off x="4274" y="284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7" name="Oval 8727"/>
              <p:cNvSpPr>
                <a:spLocks noChangeArrowheads="1"/>
              </p:cNvSpPr>
              <p:nvPr/>
            </p:nvSpPr>
            <p:spPr bwMode="auto">
              <a:xfrm>
                <a:off x="3846" y="336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8" name="Oval 8728"/>
              <p:cNvSpPr>
                <a:spLocks noChangeArrowheads="1"/>
              </p:cNvSpPr>
              <p:nvPr/>
            </p:nvSpPr>
            <p:spPr bwMode="auto">
              <a:xfrm>
                <a:off x="3846" y="336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9" name="Oval 8729"/>
              <p:cNvSpPr>
                <a:spLocks noChangeArrowheads="1"/>
              </p:cNvSpPr>
              <p:nvPr/>
            </p:nvSpPr>
            <p:spPr bwMode="auto">
              <a:xfrm>
                <a:off x="4367" y="276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0" name="Oval 8730"/>
              <p:cNvSpPr>
                <a:spLocks noChangeArrowheads="1"/>
              </p:cNvSpPr>
              <p:nvPr/>
            </p:nvSpPr>
            <p:spPr bwMode="auto">
              <a:xfrm>
                <a:off x="4367" y="276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1" name="Oval 8731"/>
              <p:cNvSpPr>
                <a:spLocks noChangeArrowheads="1"/>
              </p:cNvSpPr>
              <p:nvPr/>
            </p:nvSpPr>
            <p:spPr bwMode="auto">
              <a:xfrm>
                <a:off x="3249" y="270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2" name="Oval 8732"/>
              <p:cNvSpPr>
                <a:spLocks noChangeArrowheads="1"/>
              </p:cNvSpPr>
              <p:nvPr/>
            </p:nvSpPr>
            <p:spPr bwMode="auto">
              <a:xfrm>
                <a:off x="3249" y="270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3" name="Oval 8733"/>
              <p:cNvSpPr>
                <a:spLocks noChangeArrowheads="1"/>
              </p:cNvSpPr>
              <p:nvPr/>
            </p:nvSpPr>
            <p:spPr bwMode="auto">
              <a:xfrm>
                <a:off x="4201" y="272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4" name="Oval 8734"/>
              <p:cNvSpPr>
                <a:spLocks noChangeArrowheads="1"/>
              </p:cNvSpPr>
              <p:nvPr/>
            </p:nvSpPr>
            <p:spPr bwMode="auto">
              <a:xfrm>
                <a:off x="4201" y="272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5" name="Oval 8735"/>
              <p:cNvSpPr>
                <a:spLocks noChangeArrowheads="1"/>
              </p:cNvSpPr>
              <p:nvPr/>
            </p:nvSpPr>
            <p:spPr bwMode="auto">
              <a:xfrm>
                <a:off x="3210" y="259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6" name="Oval 8736"/>
              <p:cNvSpPr>
                <a:spLocks noChangeArrowheads="1"/>
              </p:cNvSpPr>
              <p:nvPr/>
            </p:nvSpPr>
            <p:spPr bwMode="auto">
              <a:xfrm>
                <a:off x="3210" y="259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7" name="Oval 8737"/>
              <p:cNvSpPr>
                <a:spLocks noChangeArrowheads="1"/>
              </p:cNvSpPr>
              <p:nvPr/>
            </p:nvSpPr>
            <p:spPr bwMode="auto">
              <a:xfrm>
                <a:off x="3582" y="259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8" name="Oval 8738"/>
              <p:cNvSpPr>
                <a:spLocks noChangeArrowheads="1"/>
              </p:cNvSpPr>
              <p:nvPr/>
            </p:nvSpPr>
            <p:spPr bwMode="auto">
              <a:xfrm>
                <a:off x="3582" y="259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9" name="Oval 8739"/>
              <p:cNvSpPr>
                <a:spLocks noChangeArrowheads="1"/>
              </p:cNvSpPr>
              <p:nvPr/>
            </p:nvSpPr>
            <p:spPr bwMode="auto">
              <a:xfrm>
                <a:off x="3197" y="324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0" name="Oval 8740"/>
              <p:cNvSpPr>
                <a:spLocks noChangeArrowheads="1"/>
              </p:cNvSpPr>
              <p:nvPr/>
            </p:nvSpPr>
            <p:spPr bwMode="auto">
              <a:xfrm>
                <a:off x="3197" y="324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1" name="Oval 8741"/>
              <p:cNvSpPr>
                <a:spLocks noChangeArrowheads="1"/>
              </p:cNvSpPr>
              <p:nvPr/>
            </p:nvSpPr>
            <p:spPr bwMode="auto">
              <a:xfrm>
                <a:off x="3787" y="31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2" name="Oval 8742"/>
              <p:cNvSpPr>
                <a:spLocks noChangeArrowheads="1"/>
              </p:cNvSpPr>
              <p:nvPr/>
            </p:nvSpPr>
            <p:spPr bwMode="auto">
              <a:xfrm>
                <a:off x="3787" y="31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3" name="Oval 8743"/>
              <p:cNvSpPr>
                <a:spLocks noChangeArrowheads="1"/>
              </p:cNvSpPr>
              <p:nvPr/>
            </p:nvSpPr>
            <p:spPr bwMode="auto">
              <a:xfrm>
                <a:off x="3973" y="284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4" name="Oval 8744"/>
              <p:cNvSpPr>
                <a:spLocks noChangeArrowheads="1"/>
              </p:cNvSpPr>
              <p:nvPr/>
            </p:nvSpPr>
            <p:spPr bwMode="auto">
              <a:xfrm>
                <a:off x="3973" y="284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5" name="Oval 8745"/>
              <p:cNvSpPr>
                <a:spLocks noChangeArrowheads="1"/>
              </p:cNvSpPr>
              <p:nvPr/>
            </p:nvSpPr>
            <p:spPr bwMode="auto">
              <a:xfrm>
                <a:off x="2887" y="30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6" name="Oval 8746"/>
              <p:cNvSpPr>
                <a:spLocks noChangeArrowheads="1"/>
              </p:cNvSpPr>
              <p:nvPr/>
            </p:nvSpPr>
            <p:spPr bwMode="auto">
              <a:xfrm>
                <a:off x="2887" y="30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7" name="Oval 8747"/>
              <p:cNvSpPr>
                <a:spLocks noChangeArrowheads="1"/>
              </p:cNvSpPr>
              <p:nvPr/>
            </p:nvSpPr>
            <p:spPr bwMode="auto">
              <a:xfrm>
                <a:off x="2906" y="309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8" name="Oval 8748"/>
              <p:cNvSpPr>
                <a:spLocks noChangeArrowheads="1"/>
              </p:cNvSpPr>
              <p:nvPr/>
            </p:nvSpPr>
            <p:spPr bwMode="auto">
              <a:xfrm>
                <a:off x="2906" y="309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9" name="Oval 8749"/>
              <p:cNvSpPr>
                <a:spLocks noChangeArrowheads="1"/>
              </p:cNvSpPr>
              <p:nvPr/>
            </p:nvSpPr>
            <p:spPr bwMode="auto">
              <a:xfrm>
                <a:off x="3970" y="243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0" name="Oval 8750"/>
              <p:cNvSpPr>
                <a:spLocks noChangeArrowheads="1"/>
              </p:cNvSpPr>
              <p:nvPr/>
            </p:nvSpPr>
            <p:spPr bwMode="auto">
              <a:xfrm>
                <a:off x="3970" y="243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1" name="Oval 8751"/>
              <p:cNvSpPr>
                <a:spLocks noChangeArrowheads="1"/>
              </p:cNvSpPr>
              <p:nvPr/>
            </p:nvSpPr>
            <p:spPr bwMode="auto">
              <a:xfrm>
                <a:off x="3202" y="262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2" name="Oval 8752"/>
              <p:cNvSpPr>
                <a:spLocks noChangeArrowheads="1"/>
              </p:cNvSpPr>
              <p:nvPr/>
            </p:nvSpPr>
            <p:spPr bwMode="auto">
              <a:xfrm>
                <a:off x="3202" y="262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3" name="Oval 8753"/>
              <p:cNvSpPr>
                <a:spLocks noChangeArrowheads="1"/>
              </p:cNvSpPr>
              <p:nvPr/>
            </p:nvSpPr>
            <p:spPr bwMode="auto">
              <a:xfrm>
                <a:off x="3972" y="288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4" name="Oval 8754"/>
              <p:cNvSpPr>
                <a:spLocks noChangeArrowheads="1"/>
              </p:cNvSpPr>
              <p:nvPr/>
            </p:nvSpPr>
            <p:spPr bwMode="auto">
              <a:xfrm>
                <a:off x="3972" y="288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5" name="Oval 8755"/>
              <p:cNvSpPr>
                <a:spLocks noChangeArrowheads="1"/>
              </p:cNvSpPr>
              <p:nvPr/>
            </p:nvSpPr>
            <p:spPr bwMode="auto">
              <a:xfrm>
                <a:off x="3225" y="266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6" name="Oval 8756"/>
              <p:cNvSpPr>
                <a:spLocks noChangeArrowheads="1"/>
              </p:cNvSpPr>
              <p:nvPr/>
            </p:nvSpPr>
            <p:spPr bwMode="auto">
              <a:xfrm>
                <a:off x="3225" y="26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7" name="Oval 8757"/>
              <p:cNvSpPr>
                <a:spLocks noChangeArrowheads="1"/>
              </p:cNvSpPr>
              <p:nvPr/>
            </p:nvSpPr>
            <p:spPr bwMode="auto">
              <a:xfrm>
                <a:off x="3174" y="324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8" name="Oval 8758"/>
              <p:cNvSpPr>
                <a:spLocks noChangeArrowheads="1"/>
              </p:cNvSpPr>
              <p:nvPr/>
            </p:nvSpPr>
            <p:spPr bwMode="auto">
              <a:xfrm>
                <a:off x="3174" y="324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9" name="Oval 8759"/>
              <p:cNvSpPr>
                <a:spLocks noChangeArrowheads="1"/>
              </p:cNvSpPr>
              <p:nvPr/>
            </p:nvSpPr>
            <p:spPr bwMode="auto">
              <a:xfrm>
                <a:off x="3988" y="331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0" name="Oval 8760"/>
              <p:cNvSpPr>
                <a:spLocks noChangeArrowheads="1"/>
              </p:cNvSpPr>
              <p:nvPr/>
            </p:nvSpPr>
            <p:spPr bwMode="auto">
              <a:xfrm>
                <a:off x="3987" y="3317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1" name="Oval 8761"/>
              <p:cNvSpPr>
                <a:spLocks noChangeArrowheads="1"/>
              </p:cNvSpPr>
              <p:nvPr/>
            </p:nvSpPr>
            <p:spPr bwMode="auto">
              <a:xfrm>
                <a:off x="3827" y="317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2" name="Oval 8762"/>
              <p:cNvSpPr>
                <a:spLocks noChangeArrowheads="1"/>
              </p:cNvSpPr>
              <p:nvPr/>
            </p:nvSpPr>
            <p:spPr bwMode="auto">
              <a:xfrm>
                <a:off x="3827" y="317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3" name="Oval 8763"/>
              <p:cNvSpPr>
                <a:spLocks noChangeArrowheads="1"/>
              </p:cNvSpPr>
              <p:nvPr/>
            </p:nvSpPr>
            <p:spPr bwMode="auto">
              <a:xfrm>
                <a:off x="3373" y="321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4" name="Oval 8764"/>
              <p:cNvSpPr>
                <a:spLocks noChangeArrowheads="1"/>
              </p:cNvSpPr>
              <p:nvPr/>
            </p:nvSpPr>
            <p:spPr bwMode="auto">
              <a:xfrm>
                <a:off x="3373" y="321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5" name="Oval 8765"/>
              <p:cNvSpPr>
                <a:spLocks noChangeArrowheads="1"/>
              </p:cNvSpPr>
              <p:nvPr/>
            </p:nvSpPr>
            <p:spPr bwMode="auto">
              <a:xfrm>
                <a:off x="3899" y="244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6" name="Oval 8766"/>
              <p:cNvSpPr>
                <a:spLocks noChangeArrowheads="1"/>
              </p:cNvSpPr>
              <p:nvPr/>
            </p:nvSpPr>
            <p:spPr bwMode="auto">
              <a:xfrm>
                <a:off x="3899" y="244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7" name="Oval 8767"/>
              <p:cNvSpPr>
                <a:spLocks noChangeArrowheads="1"/>
              </p:cNvSpPr>
              <p:nvPr/>
            </p:nvSpPr>
            <p:spPr bwMode="auto">
              <a:xfrm>
                <a:off x="4416" y="288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8" name="Oval 8768"/>
              <p:cNvSpPr>
                <a:spLocks noChangeArrowheads="1"/>
              </p:cNvSpPr>
              <p:nvPr/>
            </p:nvSpPr>
            <p:spPr bwMode="auto">
              <a:xfrm>
                <a:off x="4416" y="288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9" name="Oval 8769"/>
              <p:cNvSpPr>
                <a:spLocks noChangeArrowheads="1"/>
              </p:cNvSpPr>
              <p:nvPr/>
            </p:nvSpPr>
            <p:spPr bwMode="auto">
              <a:xfrm>
                <a:off x="3046" y="204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0" name="Oval 8770"/>
              <p:cNvSpPr>
                <a:spLocks noChangeArrowheads="1"/>
              </p:cNvSpPr>
              <p:nvPr/>
            </p:nvSpPr>
            <p:spPr bwMode="auto">
              <a:xfrm>
                <a:off x="3046" y="204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1" name="Oval 8771"/>
              <p:cNvSpPr>
                <a:spLocks noChangeArrowheads="1"/>
              </p:cNvSpPr>
              <p:nvPr/>
            </p:nvSpPr>
            <p:spPr bwMode="auto">
              <a:xfrm>
                <a:off x="3984" y="288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2" name="Oval 8772"/>
              <p:cNvSpPr>
                <a:spLocks noChangeArrowheads="1"/>
              </p:cNvSpPr>
              <p:nvPr/>
            </p:nvSpPr>
            <p:spPr bwMode="auto">
              <a:xfrm>
                <a:off x="3984" y="288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3" name="Oval 8773"/>
              <p:cNvSpPr>
                <a:spLocks noChangeArrowheads="1"/>
              </p:cNvSpPr>
              <p:nvPr/>
            </p:nvSpPr>
            <p:spPr bwMode="auto">
              <a:xfrm>
                <a:off x="3154" y="263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4" name="Oval 8774"/>
              <p:cNvSpPr>
                <a:spLocks noChangeArrowheads="1"/>
              </p:cNvSpPr>
              <p:nvPr/>
            </p:nvSpPr>
            <p:spPr bwMode="auto">
              <a:xfrm>
                <a:off x="3154" y="263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5" name="Oval 8775"/>
              <p:cNvSpPr>
                <a:spLocks noChangeArrowheads="1"/>
              </p:cNvSpPr>
              <p:nvPr/>
            </p:nvSpPr>
            <p:spPr bwMode="auto">
              <a:xfrm>
                <a:off x="4331" y="296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6" name="Oval 8776"/>
              <p:cNvSpPr>
                <a:spLocks noChangeArrowheads="1"/>
              </p:cNvSpPr>
              <p:nvPr/>
            </p:nvSpPr>
            <p:spPr bwMode="auto">
              <a:xfrm>
                <a:off x="4331" y="29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7" name="Oval 8777"/>
              <p:cNvSpPr>
                <a:spLocks noChangeArrowheads="1"/>
              </p:cNvSpPr>
              <p:nvPr/>
            </p:nvSpPr>
            <p:spPr bwMode="auto">
              <a:xfrm>
                <a:off x="4032" y="283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8" name="Oval 8778"/>
              <p:cNvSpPr>
                <a:spLocks noChangeArrowheads="1"/>
              </p:cNvSpPr>
              <p:nvPr/>
            </p:nvSpPr>
            <p:spPr bwMode="auto">
              <a:xfrm>
                <a:off x="4032" y="283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9" name="Oval 8779"/>
              <p:cNvSpPr>
                <a:spLocks noChangeArrowheads="1"/>
              </p:cNvSpPr>
              <p:nvPr/>
            </p:nvSpPr>
            <p:spPr bwMode="auto">
              <a:xfrm>
                <a:off x="3138" y="289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0" name="Oval 8780"/>
              <p:cNvSpPr>
                <a:spLocks noChangeArrowheads="1"/>
              </p:cNvSpPr>
              <p:nvPr/>
            </p:nvSpPr>
            <p:spPr bwMode="auto">
              <a:xfrm>
                <a:off x="3138" y="289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1" name="Oval 8781"/>
              <p:cNvSpPr>
                <a:spLocks noChangeArrowheads="1"/>
              </p:cNvSpPr>
              <p:nvPr/>
            </p:nvSpPr>
            <p:spPr bwMode="auto">
              <a:xfrm>
                <a:off x="3139" y="227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2" name="Oval 8782"/>
              <p:cNvSpPr>
                <a:spLocks noChangeArrowheads="1"/>
              </p:cNvSpPr>
              <p:nvPr/>
            </p:nvSpPr>
            <p:spPr bwMode="auto">
              <a:xfrm>
                <a:off x="3139" y="227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3" name="Oval 8783"/>
              <p:cNvSpPr>
                <a:spLocks noChangeArrowheads="1"/>
              </p:cNvSpPr>
              <p:nvPr/>
            </p:nvSpPr>
            <p:spPr bwMode="auto">
              <a:xfrm>
                <a:off x="4002" y="325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4" name="Oval 8784"/>
              <p:cNvSpPr>
                <a:spLocks noChangeArrowheads="1"/>
              </p:cNvSpPr>
              <p:nvPr/>
            </p:nvSpPr>
            <p:spPr bwMode="auto">
              <a:xfrm>
                <a:off x="4002" y="325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5" name="Oval 8785"/>
              <p:cNvSpPr>
                <a:spLocks noChangeArrowheads="1"/>
              </p:cNvSpPr>
              <p:nvPr/>
            </p:nvSpPr>
            <p:spPr bwMode="auto">
              <a:xfrm>
                <a:off x="3155" y="375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6" name="Oval 8786"/>
              <p:cNvSpPr>
                <a:spLocks noChangeArrowheads="1"/>
              </p:cNvSpPr>
              <p:nvPr/>
            </p:nvSpPr>
            <p:spPr bwMode="auto">
              <a:xfrm>
                <a:off x="3155" y="3753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7" name="Oval 8787"/>
              <p:cNvSpPr>
                <a:spLocks noChangeArrowheads="1"/>
              </p:cNvSpPr>
              <p:nvPr/>
            </p:nvSpPr>
            <p:spPr bwMode="auto">
              <a:xfrm>
                <a:off x="4231" y="271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8" name="Oval 8788"/>
              <p:cNvSpPr>
                <a:spLocks noChangeArrowheads="1"/>
              </p:cNvSpPr>
              <p:nvPr/>
            </p:nvSpPr>
            <p:spPr bwMode="auto">
              <a:xfrm>
                <a:off x="4231" y="271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9" name="Oval 8789"/>
              <p:cNvSpPr>
                <a:spLocks noChangeArrowheads="1"/>
              </p:cNvSpPr>
              <p:nvPr/>
            </p:nvSpPr>
            <p:spPr bwMode="auto">
              <a:xfrm>
                <a:off x="3962" y="242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0" name="Oval 8790"/>
              <p:cNvSpPr>
                <a:spLocks noChangeArrowheads="1"/>
              </p:cNvSpPr>
              <p:nvPr/>
            </p:nvSpPr>
            <p:spPr bwMode="auto">
              <a:xfrm>
                <a:off x="3962" y="242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1" name="Oval 8791"/>
              <p:cNvSpPr>
                <a:spLocks noChangeArrowheads="1"/>
              </p:cNvSpPr>
              <p:nvPr/>
            </p:nvSpPr>
            <p:spPr bwMode="auto">
              <a:xfrm>
                <a:off x="4329" y="291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2" name="Oval 8792"/>
              <p:cNvSpPr>
                <a:spLocks noChangeArrowheads="1"/>
              </p:cNvSpPr>
              <p:nvPr/>
            </p:nvSpPr>
            <p:spPr bwMode="auto">
              <a:xfrm>
                <a:off x="4329" y="291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3" name="Oval 8793"/>
              <p:cNvSpPr>
                <a:spLocks noChangeArrowheads="1"/>
              </p:cNvSpPr>
              <p:nvPr/>
            </p:nvSpPr>
            <p:spPr bwMode="auto">
              <a:xfrm>
                <a:off x="3939" y="272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4" name="Oval 8794"/>
              <p:cNvSpPr>
                <a:spLocks noChangeArrowheads="1"/>
              </p:cNvSpPr>
              <p:nvPr/>
            </p:nvSpPr>
            <p:spPr bwMode="auto">
              <a:xfrm>
                <a:off x="3939" y="272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5" name="Oval 8795"/>
              <p:cNvSpPr>
                <a:spLocks noChangeArrowheads="1"/>
              </p:cNvSpPr>
              <p:nvPr/>
            </p:nvSpPr>
            <p:spPr bwMode="auto">
              <a:xfrm>
                <a:off x="4025" y="274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6" name="Oval 8796"/>
              <p:cNvSpPr>
                <a:spLocks noChangeArrowheads="1"/>
              </p:cNvSpPr>
              <p:nvPr/>
            </p:nvSpPr>
            <p:spPr bwMode="auto">
              <a:xfrm>
                <a:off x="4025" y="274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7" name="Oval 8797"/>
              <p:cNvSpPr>
                <a:spLocks noChangeArrowheads="1"/>
              </p:cNvSpPr>
              <p:nvPr/>
            </p:nvSpPr>
            <p:spPr bwMode="auto">
              <a:xfrm>
                <a:off x="3994" y="307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8" name="Oval 8798"/>
              <p:cNvSpPr>
                <a:spLocks noChangeArrowheads="1"/>
              </p:cNvSpPr>
              <p:nvPr/>
            </p:nvSpPr>
            <p:spPr bwMode="auto">
              <a:xfrm>
                <a:off x="3993" y="307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9" name="Oval 8799"/>
              <p:cNvSpPr>
                <a:spLocks noChangeArrowheads="1"/>
              </p:cNvSpPr>
              <p:nvPr/>
            </p:nvSpPr>
            <p:spPr bwMode="auto">
              <a:xfrm>
                <a:off x="3035" y="213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0" name="Oval 8800"/>
              <p:cNvSpPr>
                <a:spLocks noChangeArrowheads="1"/>
              </p:cNvSpPr>
              <p:nvPr/>
            </p:nvSpPr>
            <p:spPr bwMode="auto">
              <a:xfrm>
                <a:off x="3035" y="213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1" name="Oval 8801"/>
              <p:cNvSpPr>
                <a:spLocks noChangeArrowheads="1"/>
              </p:cNvSpPr>
              <p:nvPr/>
            </p:nvSpPr>
            <p:spPr bwMode="auto">
              <a:xfrm>
                <a:off x="3965" y="278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2" name="Oval 8802"/>
              <p:cNvSpPr>
                <a:spLocks noChangeArrowheads="1"/>
              </p:cNvSpPr>
              <p:nvPr/>
            </p:nvSpPr>
            <p:spPr bwMode="auto">
              <a:xfrm>
                <a:off x="3965" y="278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3" name="Oval 8803"/>
              <p:cNvSpPr>
                <a:spLocks noChangeArrowheads="1"/>
              </p:cNvSpPr>
              <p:nvPr/>
            </p:nvSpPr>
            <p:spPr bwMode="auto">
              <a:xfrm>
                <a:off x="4281" y="295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4" name="Oval 8804"/>
              <p:cNvSpPr>
                <a:spLocks noChangeArrowheads="1"/>
              </p:cNvSpPr>
              <p:nvPr/>
            </p:nvSpPr>
            <p:spPr bwMode="auto">
              <a:xfrm>
                <a:off x="4281" y="295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5" name="Oval 8805"/>
              <p:cNvSpPr>
                <a:spLocks noChangeArrowheads="1"/>
              </p:cNvSpPr>
              <p:nvPr/>
            </p:nvSpPr>
            <p:spPr bwMode="auto">
              <a:xfrm>
                <a:off x="3934" y="239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6" name="Oval 8806"/>
              <p:cNvSpPr>
                <a:spLocks noChangeArrowheads="1"/>
              </p:cNvSpPr>
              <p:nvPr/>
            </p:nvSpPr>
            <p:spPr bwMode="auto">
              <a:xfrm>
                <a:off x="3934" y="239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7" name="Oval 8807"/>
              <p:cNvSpPr>
                <a:spLocks noChangeArrowheads="1"/>
              </p:cNvSpPr>
              <p:nvPr/>
            </p:nvSpPr>
            <p:spPr bwMode="auto">
              <a:xfrm>
                <a:off x="4320" y="273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8" name="Oval 8808"/>
              <p:cNvSpPr>
                <a:spLocks noChangeArrowheads="1"/>
              </p:cNvSpPr>
              <p:nvPr/>
            </p:nvSpPr>
            <p:spPr bwMode="auto">
              <a:xfrm>
                <a:off x="4320" y="273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9" name="Oval 8809"/>
              <p:cNvSpPr>
                <a:spLocks noChangeArrowheads="1"/>
              </p:cNvSpPr>
              <p:nvPr/>
            </p:nvSpPr>
            <p:spPr bwMode="auto">
              <a:xfrm>
                <a:off x="3962" y="267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0" name="Oval 8810"/>
              <p:cNvSpPr>
                <a:spLocks noChangeArrowheads="1"/>
              </p:cNvSpPr>
              <p:nvPr/>
            </p:nvSpPr>
            <p:spPr bwMode="auto">
              <a:xfrm>
                <a:off x="3962" y="267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1" name="Oval 8811"/>
              <p:cNvSpPr>
                <a:spLocks noChangeArrowheads="1"/>
              </p:cNvSpPr>
              <p:nvPr/>
            </p:nvSpPr>
            <p:spPr bwMode="auto">
              <a:xfrm>
                <a:off x="4240" y="266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2" name="Oval 8812"/>
              <p:cNvSpPr>
                <a:spLocks noChangeArrowheads="1"/>
              </p:cNvSpPr>
              <p:nvPr/>
            </p:nvSpPr>
            <p:spPr bwMode="auto">
              <a:xfrm>
                <a:off x="4240" y="266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3" name="Oval 8813"/>
              <p:cNvSpPr>
                <a:spLocks noChangeArrowheads="1"/>
              </p:cNvSpPr>
              <p:nvPr/>
            </p:nvSpPr>
            <p:spPr bwMode="auto">
              <a:xfrm>
                <a:off x="3961" y="278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4" name="Oval 8814"/>
              <p:cNvSpPr>
                <a:spLocks noChangeArrowheads="1"/>
              </p:cNvSpPr>
              <p:nvPr/>
            </p:nvSpPr>
            <p:spPr bwMode="auto">
              <a:xfrm>
                <a:off x="3961" y="278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5" name="Oval 8815"/>
              <p:cNvSpPr>
                <a:spLocks noChangeArrowheads="1"/>
              </p:cNvSpPr>
              <p:nvPr/>
            </p:nvSpPr>
            <p:spPr bwMode="auto">
              <a:xfrm>
                <a:off x="3826" y="323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6" name="Oval 8816"/>
              <p:cNvSpPr>
                <a:spLocks noChangeArrowheads="1"/>
              </p:cNvSpPr>
              <p:nvPr/>
            </p:nvSpPr>
            <p:spPr bwMode="auto">
              <a:xfrm>
                <a:off x="3826" y="323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7" name="Oval 8817"/>
              <p:cNvSpPr>
                <a:spLocks noChangeArrowheads="1"/>
              </p:cNvSpPr>
              <p:nvPr/>
            </p:nvSpPr>
            <p:spPr bwMode="auto">
              <a:xfrm>
                <a:off x="3349" y="286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8" name="Oval 8818"/>
              <p:cNvSpPr>
                <a:spLocks noChangeArrowheads="1"/>
              </p:cNvSpPr>
              <p:nvPr/>
            </p:nvSpPr>
            <p:spPr bwMode="auto">
              <a:xfrm>
                <a:off x="3349" y="286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9" name="Oval 8819"/>
              <p:cNvSpPr>
                <a:spLocks noChangeArrowheads="1"/>
              </p:cNvSpPr>
              <p:nvPr/>
            </p:nvSpPr>
            <p:spPr bwMode="auto">
              <a:xfrm>
                <a:off x="3222" y="326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0" name="Oval 8820"/>
              <p:cNvSpPr>
                <a:spLocks noChangeArrowheads="1"/>
              </p:cNvSpPr>
              <p:nvPr/>
            </p:nvSpPr>
            <p:spPr bwMode="auto">
              <a:xfrm>
                <a:off x="3222" y="326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1" name="Oval 8821"/>
              <p:cNvSpPr>
                <a:spLocks noChangeArrowheads="1"/>
              </p:cNvSpPr>
              <p:nvPr/>
            </p:nvSpPr>
            <p:spPr bwMode="auto">
              <a:xfrm>
                <a:off x="3962" y="245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2" name="Oval 8822"/>
              <p:cNvSpPr>
                <a:spLocks noChangeArrowheads="1"/>
              </p:cNvSpPr>
              <p:nvPr/>
            </p:nvSpPr>
            <p:spPr bwMode="auto">
              <a:xfrm>
                <a:off x="3962" y="245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3" name="Oval 8823"/>
              <p:cNvSpPr>
                <a:spLocks noChangeArrowheads="1"/>
              </p:cNvSpPr>
              <p:nvPr/>
            </p:nvSpPr>
            <p:spPr bwMode="auto">
              <a:xfrm>
                <a:off x="3335" y="29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4" name="Oval 8824"/>
              <p:cNvSpPr>
                <a:spLocks noChangeArrowheads="1"/>
              </p:cNvSpPr>
              <p:nvPr/>
            </p:nvSpPr>
            <p:spPr bwMode="auto">
              <a:xfrm>
                <a:off x="3335" y="29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5" name="Oval 8825"/>
              <p:cNvSpPr>
                <a:spLocks noChangeArrowheads="1"/>
              </p:cNvSpPr>
              <p:nvPr/>
            </p:nvSpPr>
            <p:spPr bwMode="auto">
              <a:xfrm>
                <a:off x="4005" y="273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6" name="Oval 8826"/>
              <p:cNvSpPr>
                <a:spLocks noChangeArrowheads="1"/>
              </p:cNvSpPr>
              <p:nvPr/>
            </p:nvSpPr>
            <p:spPr bwMode="auto">
              <a:xfrm>
                <a:off x="4005" y="273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7" name="Oval 8827"/>
              <p:cNvSpPr>
                <a:spLocks noChangeArrowheads="1"/>
              </p:cNvSpPr>
              <p:nvPr/>
            </p:nvSpPr>
            <p:spPr bwMode="auto">
              <a:xfrm>
                <a:off x="3131" y="266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8" name="Oval 8828"/>
              <p:cNvSpPr>
                <a:spLocks noChangeArrowheads="1"/>
              </p:cNvSpPr>
              <p:nvPr/>
            </p:nvSpPr>
            <p:spPr bwMode="auto">
              <a:xfrm>
                <a:off x="3131" y="266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9" name="Oval 8829"/>
              <p:cNvSpPr>
                <a:spLocks noChangeArrowheads="1"/>
              </p:cNvSpPr>
              <p:nvPr/>
            </p:nvSpPr>
            <p:spPr bwMode="auto">
              <a:xfrm>
                <a:off x="3867" y="334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0" name="Oval 8830"/>
              <p:cNvSpPr>
                <a:spLocks noChangeArrowheads="1"/>
              </p:cNvSpPr>
              <p:nvPr/>
            </p:nvSpPr>
            <p:spPr bwMode="auto">
              <a:xfrm>
                <a:off x="3867" y="3347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1" name="Oval 8831"/>
              <p:cNvSpPr>
                <a:spLocks noChangeArrowheads="1"/>
              </p:cNvSpPr>
              <p:nvPr/>
            </p:nvSpPr>
            <p:spPr bwMode="auto">
              <a:xfrm>
                <a:off x="3834" y="314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2" name="Oval 8832"/>
              <p:cNvSpPr>
                <a:spLocks noChangeArrowheads="1"/>
              </p:cNvSpPr>
              <p:nvPr/>
            </p:nvSpPr>
            <p:spPr bwMode="auto">
              <a:xfrm>
                <a:off x="3834" y="314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3" name="Oval 8833"/>
              <p:cNvSpPr>
                <a:spLocks noChangeArrowheads="1"/>
              </p:cNvSpPr>
              <p:nvPr/>
            </p:nvSpPr>
            <p:spPr bwMode="auto">
              <a:xfrm>
                <a:off x="3928" y="338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4" name="Oval 8834"/>
              <p:cNvSpPr>
                <a:spLocks noChangeArrowheads="1"/>
              </p:cNvSpPr>
              <p:nvPr/>
            </p:nvSpPr>
            <p:spPr bwMode="auto">
              <a:xfrm>
                <a:off x="3928" y="338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5" name="Oval 8835"/>
              <p:cNvSpPr>
                <a:spLocks noChangeArrowheads="1"/>
              </p:cNvSpPr>
              <p:nvPr/>
            </p:nvSpPr>
            <p:spPr bwMode="auto">
              <a:xfrm>
                <a:off x="3035" y="263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6" name="Oval 8836"/>
              <p:cNvSpPr>
                <a:spLocks noChangeArrowheads="1"/>
              </p:cNvSpPr>
              <p:nvPr/>
            </p:nvSpPr>
            <p:spPr bwMode="auto">
              <a:xfrm>
                <a:off x="3035" y="263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7" name="Oval 8837"/>
              <p:cNvSpPr>
                <a:spLocks noChangeArrowheads="1"/>
              </p:cNvSpPr>
              <p:nvPr/>
            </p:nvSpPr>
            <p:spPr bwMode="auto">
              <a:xfrm>
                <a:off x="3004" y="300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8" name="Oval 8838"/>
              <p:cNvSpPr>
                <a:spLocks noChangeArrowheads="1"/>
              </p:cNvSpPr>
              <p:nvPr/>
            </p:nvSpPr>
            <p:spPr bwMode="auto">
              <a:xfrm>
                <a:off x="3004" y="300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9" name="Oval 8839"/>
              <p:cNvSpPr>
                <a:spLocks noChangeArrowheads="1"/>
              </p:cNvSpPr>
              <p:nvPr/>
            </p:nvSpPr>
            <p:spPr bwMode="auto">
              <a:xfrm>
                <a:off x="3397" y="309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" name="Oval 8840"/>
              <p:cNvSpPr>
                <a:spLocks noChangeArrowheads="1"/>
              </p:cNvSpPr>
              <p:nvPr/>
            </p:nvSpPr>
            <p:spPr bwMode="auto">
              <a:xfrm>
                <a:off x="3397" y="309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" name="Oval 8841"/>
              <p:cNvSpPr>
                <a:spLocks noChangeArrowheads="1"/>
              </p:cNvSpPr>
              <p:nvPr/>
            </p:nvSpPr>
            <p:spPr bwMode="auto">
              <a:xfrm>
                <a:off x="3053" y="300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" name="Oval 8842"/>
              <p:cNvSpPr>
                <a:spLocks noChangeArrowheads="1"/>
              </p:cNvSpPr>
              <p:nvPr/>
            </p:nvSpPr>
            <p:spPr bwMode="auto">
              <a:xfrm>
                <a:off x="3052" y="3001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" name="Oval 8843"/>
              <p:cNvSpPr>
                <a:spLocks noChangeArrowheads="1"/>
              </p:cNvSpPr>
              <p:nvPr/>
            </p:nvSpPr>
            <p:spPr bwMode="auto">
              <a:xfrm>
                <a:off x="3098" y="329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" name="Oval 8844"/>
              <p:cNvSpPr>
                <a:spLocks noChangeArrowheads="1"/>
              </p:cNvSpPr>
              <p:nvPr/>
            </p:nvSpPr>
            <p:spPr bwMode="auto">
              <a:xfrm>
                <a:off x="3098" y="329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5" name="Oval 8845"/>
              <p:cNvSpPr>
                <a:spLocks noChangeArrowheads="1"/>
              </p:cNvSpPr>
              <p:nvPr/>
            </p:nvSpPr>
            <p:spPr bwMode="auto">
              <a:xfrm>
                <a:off x="3170" y="321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6" name="Oval 8846"/>
              <p:cNvSpPr>
                <a:spLocks noChangeArrowheads="1"/>
              </p:cNvSpPr>
              <p:nvPr/>
            </p:nvSpPr>
            <p:spPr bwMode="auto">
              <a:xfrm>
                <a:off x="3170" y="321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7" name="Oval 8847"/>
              <p:cNvSpPr>
                <a:spLocks noChangeArrowheads="1"/>
              </p:cNvSpPr>
              <p:nvPr/>
            </p:nvSpPr>
            <p:spPr bwMode="auto">
              <a:xfrm>
                <a:off x="3115" y="333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45" name="Group 9049"/>
            <p:cNvGrpSpPr>
              <a:grpSpLocks/>
            </p:cNvGrpSpPr>
            <p:nvPr/>
          </p:nvGrpSpPr>
          <p:grpSpPr bwMode="auto">
            <a:xfrm>
              <a:off x="2853" y="2061"/>
              <a:ext cx="1646" cy="1717"/>
              <a:chOff x="2853" y="2061"/>
              <a:chExt cx="1646" cy="1717"/>
            </a:xfrm>
            <a:grpFill/>
          </p:grpSpPr>
          <p:sp>
            <p:nvSpPr>
              <p:cNvPr id="898" name="Oval 8849"/>
              <p:cNvSpPr>
                <a:spLocks noChangeArrowheads="1"/>
              </p:cNvSpPr>
              <p:nvPr/>
            </p:nvSpPr>
            <p:spPr bwMode="auto">
              <a:xfrm>
                <a:off x="3115" y="333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9" name="Oval 8850"/>
              <p:cNvSpPr>
                <a:spLocks noChangeArrowheads="1"/>
              </p:cNvSpPr>
              <p:nvPr/>
            </p:nvSpPr>
            <p:spPr bwMode="auto">
              <a:xfrm>
                <a:off x="4448" y="287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0" name="Oval 8851"/>
              <p:cNvSpPr>
                <a:spLocks noChangeArrowheads="1"/>
              </p:cNvSpPr>
              <p:nvPr/>
            </p:nvSpPr>
            <p:spPr bwMode="auto">
              <a:xfrm>
                <a:off x="4448" y="287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1" name="Oval 8852"/>
              <p:cNvSpPr>
                <a:spLocks noChangeArrowheads="1"/>
              </p:cNvSpPr>
              <p:nvPr/>
            </p:nvSpPr>
            <p:spPr bwMode="auto">
              <a:xfrm>
                <a:off x="3865" y="288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2" name="Oval 8853"/>
              <p:cNvSpPr>
                <a:spLocks noChangeArrowheads="1"/>
              </p:cNvSpPr>
              <p:nvPr/>
            </p:nvSpPr>
            <p:spPr bwMode="auto">
              <a:xfrm>
                <a:off x="3865" y="288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3" name="Oval 8854"/>
              <p:cNvSpPr>
                <a:spLocks noChangeArrowheads="1"/>
              </p:cNvSpPr>
              <p:nvPr/>
            </p:nvSpPr>
            <p:spPr bwMode="auto">
              <a:xfrm>
                <a:off x="3034" y="327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4" name="Oval 8855"/>
              <p:cNvSpPr>
                <a:spLocks noChangeArrowheads="1"/>
              </p:cNvSpPr>
              <p:nvPr/>
            </p:nvSpPr>
            <p:spPr bwMode="auto">
              <a:xfrm>
                <a:off x="3034" y="327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5" name="Oval 8856"/>
              <p:cNvSpPr>
                <a:spLocks noChangeArrowheads="1"/>
              </p:cNvSpPr>
              <p:nvPr/>
            </p:nvSpPr>
            <p:spPr bwMode="auto">
              <a:xfrm>
                <a:off x="3337" y="321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6" name="Oval 8857"/>
              <p:cNvSpPr>
                <a:spLocks noChangeArrowheads="1"/>
              </p:cNvSpPr>
              <p:nvPr/>
            </p:nvSpPr>
            <p:spPr bwMode="auto">
              <a:xfrm>
                <a:off x="3337" y="321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7" name="Oval 8858"/>
              <p:cNvSpPr>
                <a:spLocks noChangeArrowheads="1"/>
              </p:cNvSpPr>
              <p:nvPr/>
            </p:nvSpPr>
            <p:spPr bwMode="auto">
              <a:xfrm>
                <a:off x="3167" y="261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8" name="Oval 8859"/>
              <p:cNvSpPr>
                <a:spLocks noChangeArrowheads="1"/>
              </p:cNvSpPr>
              <p:nvPr/>
            </p:nvSpPr>
            <p:spPr bwMode="auto">
              <a:xfrm>
                <a:off x="3167" y="261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9" name="Oval 8860"/>
              <p:cNvSpPr>
                <a:spLocks noChangeArrowheads="1"/>
              </p:cNvSpPr>
              <p:nvPr/>
            </p:nvSpPr>
            <p:spPr bwMode="auto">
              <a:xfrm>
                <a:off x="3860" y="237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0" name="Oval 8861"/>
              <p:cNvSpPr>
                <a:spLocks noChangeArrowheads="1"/>
              </p:cNvSpPr>
              <p:nvPr/>
            </p:nvSpPr>
            <p:spPr bwMode="auto">
              <a:xfrm>
                <a:off x="3860" y="237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1" name="Oval 8862"/>
              <p:cNvSpPr>
                <a:spLocks noChangeArrowheads="1"/>
              </p:cNvSpPr>
              <p:nvPr/>
            </p:nvSpPr>
            <p:spPr bwMode="auto">
              <a:xfrm>
                <a:off x="3895" y="335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2" name="Oval 8863"/>
              <p:cNvSpPr>
                <a:spLocks noChangeArrowheads="1"/>
              </p:cNvSpPr>
              <p:nvPr/>
            </p:nvSpPr>
            <p:spPr bwMode="auto">
              <a:xfrm>
                <a:off x="3895" y="335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3" name="Oval 8864"/>
              <p:cNvSpPr>
                <a:spLocks noChangeArrowheads="1"/>
              </p:cNvSpPr>
              <p:nvPr/>
            </p:nvSpPr>
            <p:spPr bwMode="auto">
              <a:xfrm>
                <a:off x="3992" y="269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" name="Oval 8865"/>
              <p:cNvSpPr>
                <a:spLocks noChangeArrowheads="1"/>
              </p:cNvSpPr>
              <p:nvPr/>
            </p:nvSpPr>
            <p:spPr bwMode="auto">
              <a:xfrm>
                <a:off x="3992" y="269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5" name="Oval 8866"/>
              <p:cNvSpPr>
                <a:spLocks noChangeArrowheads="1"/>
              </p:cNvSpPr>
              <p:nvPr/>
            </p:nvSpPr>
            <p:spPr bwMode="auto">
              <a:xfrm>
                <a:off x="3127" y="27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6" name="Oval 8867"/>
              <p:cNvSpPr>
                <a:spLocks noChangeArrowheads="1"/>
              </p:cNvSpPr>
              <p:nvPr/>
            </p:nvSpPr>
            <p:spPr bwMode="auto">
              <a:xfrm>
                <a:off x="3127" y="279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7" name="Oval 8868"/>
              <p:cNvSpPr>
                <a:spLocks noChangeArrowheads="1"/>
              </p:cNvSpPr>
              <p:nvPr/>
            </p:nvSpPr>
            <p:spPr bwMode="auto">
              <a:xfrm>
                <a:off x="3933" y="240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8" name="Oval 8869"/>
              <p:cNvSpPr>
                <a:spLocks noChangeArrowheads="1"/>
              </p:cNvSpPr>
              <p:nvPr/>
            </p:nvSpPr>
            <p:spPr bwMode="auto">
              <a:xfrm>
                <a:off x="3933" y="240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9" name="Oval 8870"/>
              <p:cNvSpPr>
                <a:spLocks noChangeArrowheads="1"/>
              </p:cNvSpPr>
              <p:nvPr/>
            </p:nvSpPr>
            <p:spPr bwMode="auto">
              <a:xfrm>
                <a:off x="2908" y="255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0" name="Oval 8871"/>
              <p:cNvSpPr>
                <a:spLocks noChangeArrowheads="1"/>
              </p:cNvSpPr>
              <p:nvPr/>
            </p:nvSpPr>
            <p:spPr bwMode="auto">
              <a:xfrm>
                <a:off x="2908" y="255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1" name="Oval 8872"/>
              <p:cNvSpPr>
                <a:spLocks noChangeArrowheads="1"/>
              </p:cNvSpPr>
              <p:nvPr/>
            </p:nvSpPr>
            <p:spPr bwMode="auto">
              <a:xfrm>
                <a:off x="4416" y="28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2" name="Oval 8873"/>
              <p:cNvSpPr>
                <a:spLocks noChangeArrowheads="1"/>
              </p:cNvSpPr>
              <p:nvPr/>
            </p:nvSpPr>
            <p:spPr bwMode="auto">
              <a:xfrm>
                <a:off x="4416" y="28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3" name="Oval 8874"/>
              <p:cNvSpPr>
                <a:spLocks noChangeArrowheads="1"/>
              </p:cNvSpPr>
              <p:nvPr/>
            </p:nvSpPr>
            <p:spPr bwMode="auto">
              <a:xfrm>
                <a:off x="3800" y="304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4" name="Oval 8875"/>
              <p:cNvSpPr>
                <a:spLocks noChangeArrowheads="1"/>
              </p:cNvSpPr>
              <p:nvPr/>
            </p:nvSpPr>
            <p:spPr bwMode="auto">
              <a:xfrm>
                <a:off x="3800" y="304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5" name="Oval 8876"/>
              <p:cNvSpPr>
                <a:spLocks noChangeArrowheads="1"/>
              </p:cNvSpPr>
              <p:nvPr/>
            </p:nvSpPr>
            <p:spPr bwMode="auto">
              <a:xfrm>
                <a:off x="3254" y="281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6" name="Oval 8877"/>
              <p:cNvSpPr>
                <a:spLocks noChangeArrowheads="1"/>
              </p:cNvSpPr>
              <p:nvPr/>
            </p:nvSpPr>
            <p:spPr bwMode="auto">
              <a:xfrm>
                <a:off x="3254" y="281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7" name="Oval 8878"/>
              <p:cNvSpPr>
                <a:spLocks noChangeArrowheads="1"/>
              </p:cNvSpPr>
              <p:nvPr/>
            </p:nvSpPr>
            <p:spPr bwMode="auto">
              <a:xfrm>
                <a:off x="3079" y="328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8" name="Oval 8879"/>
              <p:cNvSpPr>
                <a:spLocks noChangeArrowheads="1"/>
              </p:cNvSpPr>
              <p:nvPr/>
            </p:nvSpPr>
            <p:spPr bwMode="auto">
              <a:xfrm>
                <a:off x="3079" y="328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9" name="Oval 8880"/>
              <p:cNvSpPr>
                <a:spLocks noChangeArrowheads="1"/>
              </p:cNvSpPr>
              <p:nvPr/>
            </p:nvSpPr>
            <p:spPr bwMode="auto">
              <a:xfrm>
                <a:off x="4106" y="265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0" name="Oval 8881"/>
              <p:cNvSpPr>
                <a:spLocks noChangeArrowheads="1"/>
              </p:cNvSpPr>
              <p:nvPr/>
            </p:nvSpPr>
            <p:spPr bwMode="auto">
              <a:xfrm>
                <a:off x="4106" y="265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1" name="Oval 8882"/>
              <p:cNvSpPr>
                <a:spLocks noChangeArrowheads="1"/>
              </p:cNvSpPr>
              <p:nvPr/>
            </p:nvSpPr>
            <p:spPr bwMode="auto">
              <a:xfrm>
                <a:off x="3904" y="241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2" name="Oval 8883"/>
              <p:cNvSpPr>
                <a:spLocks noChangeArrowheads="1"/>
              </p:cNvSpPr>
              <p:nvPr/>
            </p:nvSpPr>
            <p:spPr bwMode="auto">
              <a:xfrm>
                <a:off x="3904" y="241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3" name="Oval 8884"/>
              <p:cNvSpPr>
                <a:spLocks noChangeArrowheads="1"/>
              </p:cNvSpPr>
              <p:nvPr/>
            </p:nvSpPr>
            <p:spPr bwMode="auto">
              <a:xfrm>
                <a:off x="3018" y="262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4" name="Oval 8885"/>
              <p:cNvSpPr>
                <a:spLocks noChangeArrowheads="1"/>
              </p:cNvSpPr>
              <p:nvPr/>
            </p:nvSpPr>
            <p:spPr bwMode="auto">
              <a:xfrm>
                <a:off x="3018" y="262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5" name="Oval 8886"/>
              <p:cNvSpPr>
                <a:spLocks noChangeArrowheads="1"/>
              </p:cNvSpPr>
              <p:nvPr/>
            </p:nvSpPr>
            <p:spPr bwMode="auto">
              <a:xfrm>
                <a:off x="3123" y="269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6" name="Oval 8887"/>
              <p:cNvSpPr>
                <a:spLocks noChangeArrowheads="1"/>
              </p:cNvSpPr>
              <p:nvPr/>
            </p:nvSpPr>
            <p:spPr bwMode="auto">
              <a:xfrm>
                <a:off x="3123" y="269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7" name="Oval 8888"/>
              <p:cNvSpPr>
                <a:spLocks noChangeArrowheads="1"/>
              </p:cNvSpPr>
              <p:nvPr/>
            </p:nvSpPr>
            <p:spPr bwMode="auto">
              <a:xfrm>
                <a:off x="3161" y="335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8" name="Oval 8889"/>
              <p:cNvSpPr>
                <a:spLocks noChangeArrowheads="1"/>
              </p:cNvSpPr>
              <p:nvPr/>
            </p:nvSpPr>
            <p:spPr bwMode="auto">
              <a:xfrm>
                <a:off x="3161" y="335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9" name="Oval 8890"/>
              <p:cNvSpPr>
                <a:spLocks noChangeArrowheads="1"/>
              </p:cNvSpPr>
              <p:nvPr/>
            </p:nvSpPr>
            <p:spPr bwMode="auto">
              <a:xfrm>
                <a:off x="3992" y="247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0" name="Oval 8891"/>
              <p:cNvSpPr>
                <a:spLocks noChangeArrowheads="1"/>
              </p:cNvSpPr>
              <p:nvPr/>
            </p:nvSpPr>
            <p:spPr bwMode="auto">
              <a:xfrm>
                <a:off x="3992" y="247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1" name="Oval 8892"/>
              <p:cNvSpPr>
                <a:spLocks noChangeArrowheads="1"/>
              </p:cNvSpPr>
              <p:nvPr/>
            </p:nvSpPr>
            <p:spPr bwMode="auto">
              <a:xfrm>
                <a:off x="3153" y="260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2" name="Oval 8893"/>
              <p:cNvSpPr>
                <a:spLocks noChangeArrowheads="1"/>
              </p:cNvSpPr>
              <p:nvPr/>
            </p:nvSpPr>
            <p:spPr bwMode="auto">
              <a:xfrm>
                <a:off x="3153" y="260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3" name="Oval 8894"/>
              <p:cNvSpPr>
                <a:spLocks noChangeArrowheads="1"/>
              </p:cNvSpPr>
              <p:nvPr/>
            </p:nvSpPr>
            <p:spPr bwMode="auto">
              <a:xfrm>
                <a:off x="4368" y="290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4" name="Oval 8895"/>
              <p:cNvSpPr>
                <a:spLocks noChangeArrowheads="1"/>
              </p:cNvSpPr>
              <p:nvPr/>
            </p:nvSpPr>
            <p:spPr bwMode="auto">
              <a:xfrm>
                <a:off x="4368" y="290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5" name="Oval 8896"/>
              <p:cNvSpPr>
                <a:spLocks noChangeArrowheads="1"/>
              </p:cNvSpPr>
              <p:nvPr/>
            </p:nvSpPr>
            <p:spPr bwMode="auto">
              <a:xfrm>
                <a:off x="3811" y="298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6" name="Oval 8897"/>
              <p:cNvSpPr>
                <a:spLocks noChangeArrowheads="1"/>
              </p:cNvSpPr>
              <p:nvPr/>
            </p:nvSpPr>
            <p:spPr bwMode="auto">
              <a:xfrm>
                <a:off x="3811" y="298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7" name="Oval 8898"/>
              <p:cNvSpPr>
                <a:spLocks noChangeArrowheads="1"/>
              </p:cNvSpPr>
              <p:nvPr/>
            </p:nvSpPr>
            <p:spPr bwMode="auto">
              <a:xfrm>
                <a:off x="4295" y="294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8" name="Oval 8899"/>
              <p:cNvSpPr>
                <a:spLocks noChangeArrowheads="1"/>
              </p:cNvSpPr>
              <p:nvPr/>
            </p:nvSpPr>
            <p:spPr bwMode="auto">
              <a:xfrm>
                <a:off x="4295" y="294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9" name="Oval 8900"/>
              <p:cNvSpPr>
                <a:spLocks noChangeArrowheads="1"/>
              </p:cNvSpPr>
              <p:nvPr/>
            </p:nvSpPr>
            <p:spPr bwMode="auto">
              <a:xfrm>
                <a:off x="3321" y="248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0" name="Oval 8901"/>
              <p:cNvSpPr>
                <a:spLocks noChangeArrowheads="1"/>
              </p:cNvSpPr>
              <p:nvPr/>
            </p:nvSpPr>
            <p:spPr bwMode="auto">
              <a:xfrm>
                <a:off x="3321" y="248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1" name="Oval 8902"/>
              <p:cNvSpPr>
                <a:spLocks noChangeArrowheads="1"/>
              </p:cNvSpPr>
              <p:nvPr/>
            </p:nvSpPr>
            <p:spPr bwMode="auto">
              <a:xfrm>
                <a:off x="2983" y="22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2" name="Oval 8903"/>
              <p:cNvSpPr>
                <a:spLocks noChangeArrowheads="1"/>
              </p:cNvSpPr>
              <p:nvPr/>
            </p:nvSpPr>
            <p:spPr bwMode="auto">
              <a:xfrm>
                <a:off x="2983" y="22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3" name="Oval 8904"/>
              <p:cNvSpPr>
                <a:spLocks noChangeArrowheads="1"/>
              </p:cNvSpPr>
              <p:nvPr/>
            </p:nvSpPr>
            <p:spPr bwMode="auto">
              <a:xfrm>
                <a:off x="3336" y="29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4" name="Oval 8905"/>
              <p:cNvSpPr>
                <a:spLocks noChangeArrowheads="1"/>
              </p:cNvSpPr>
              <p:nvPr/>
            </p:nvSpPr>
            <p:spPr bwMode="auto">
              <a:xfrm>
                <a:off x="3336" y="29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5" name="Oval 8906"/>
              <p:cNvSpPr>
                <a:spLocks noChangeArrowheads="1"/>
              </p:cNvSpPr>
              <p:nvPr/>
            </p:nvSpPr>
            <p:spPr bwMode="auto">
              <a:xfrm>
                <a:off x="3233" y="372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6" name="Oval 8907"/>
              <p:cNvSpPr>
                <a:spLocks noChangeArrowheads="1"/>
              </p:cNvSpPr>
              <p:nvPr/>
            </p:nvSpPr>
            <p:spPr bwMode="auto">
              <a:xfrm>
                <a:off x="3233" y="372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7" name="Oval 8908"/>
              <p:cNvSpPr>
                <a:spLocks noChangeArrowheads="1"/>
              </p:cNvSpPr>
              <p:nvPr/>
            </p:nvSpPr>
            <p:spPr bwMode="auto">
              <a:xfrm>
                <a:off x="3625" y="278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8" name="Oval 8909"/>
              <p:cNvSpPr>
                <a:spLocks noChangeArrowheads="1"/>
              </p:cNvSpPr>
              <p:nvPr/>
            </p:nvSpPr>
            <p:spPr bwMode="auto">
              <a:xfrm>
                <a:off x="3625" y="278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9" name="Oval 8910"/>
              <p:cNvSpPr>
                <a:spLocks noChangeArrowheads="1"/>
              </p:cNvSpPr>
              <p:nvPr/>
            </p:nvSpPr>
            <p:spPr bwMode="auto">
              <a:xfrm>
                <a:off x="4000" y="339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0" name="Oval 8911"/>
              <p:cNvSpPr>
                <a:spLocks noChangeArrowheads="1"/>
              </p:cNvSpPr>
              <p:nvPr/>
            </p:nvSpPr>
            <p:spPr bwMode="auto">
              <a:xfrm>
                <a:off x="4000" y="339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1" name="Oval 8912"/>
              <p:cNvSpPr>
                <a:spLocks noChangeArrowheads="1"/>
              </p:cNvSpPr>
              <p:nvPr/>
            </p:nvSpPr>
            <p:spPr bwMode="auto">
              <a:xfrm>
                <a:off x="3764" y="282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2" name="Oval 8913"/>
              <p:cNvSpPr>
                <a:spLocks noChangeArrowheads="1"/>
              </p:cNvSpPr>
              <p:nvPr/>
            </p:nvSpPr>
            <p:spPr bwMode="auto">
              <a:xfrm>
                <a:off x="3764" y="282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3" name="Oval 8914"/>
              <p:cNvSpPr>
                <a:spLocks noChangeArrowheads="1"/>
              </p:cNvSpPr>
              <p:nvPr/>
            </p:nvSpPr>
            <p:spPr bwMode="auto">
              <a:xfrm>
                <a:off x="3741" y="306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4" name="Oval 8915"/>
              <p:cNvSpPr>
                <a:spLocks noChangeArrowheads="1"/>
              </p:cNvSpPr>
              <p:nvPr/>
            </p:nvSpPr>
            <p:spPr bwMode="auto">
              <a:xfrm>
                <a:off x="3741" y="306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5" name="Oval 8916"/>
              <p:cNvSpPr>
                <a:spLocks noChangeArrowheads="1"/>
              </p:cNvSpPr>
              <p:nvPr/>
            </p:nvSpPr>
            <p:spPr bwMode="auto">
              <a:xfrm>
                <a:off x="3082" y="262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6" name="Oval 8917"/>
              <p:cNvSpPr>
                <a:spLocks noChangeArrowheads="1"/>
              </p:cNvSpPr>
              <p:nvPr/>
            </p:nvSpPr>
            <p:spPr bwMode="auto">
              <a:xfrm>
                <a:off x="3082" y="262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7" name="Oval 8918"/>
              <p:cNvSpPr>
                <a:spLocks noChangeArrowheads="1"/>
              </p:cNvSpPr>
              <p:nvPr/>
            </p:nvSpPr>
            <p:spPr bwMode="auto">
              <a:xfrm>
                <a:off x="3103" y="372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8" name="Oval 8919"/>
              <p:cNvSpPr>
                <a:spLocks noChangeArrowheads="1"/>
              </p:cNvSpPr>
              <p:nvPr/>
            </p:nvSpPr>
            <p:spPr bwMode="auto">
              <a:xfrm>
                <a:off x="3103" y="372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9" name="Oval 8920"/>
              <p:cNvSpPr>
                <a:spLocks noChangeArrowheads="1"/>
              </p:cNvSpPr>
              <p:nvPr/>
            </p:nvSpPr>
            <p:spPr bwMode="auto">
              <a:xfrm>
                <a:off x="3082" y="359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0" name="Oval 8921"/>
              <p:cNvSpPr>
                <a:spLocks noChangeArrowheads="1"/>
              </p:cNvSpPr>
              <p:nvPr/>
            </p:nvSpPr>
            <p:spPr bwMode="auto">
              <a:xfrm>
                <a:off x="3082" y="359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1" name="Oval 8922"/>
              <p:cNvSpPr>
                <a:spLocks noChangeArrowheads="1"/>
              </p:cNvSpPr>
              <p:nvPr/>
            </p:nvSpPr>
            <p:spPr bwMode="auto">
              <a:xfrm>
                <a:off x="3130" y="369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2" name="Oval 8923"/>
              <p:cNvSpPr>
                <a:spLocks noChangeArrowheads="1"/>
              </p:cNvSpPr>
              <p:nvPr/>
            </p:nvSpPr>
            <p:spPr bwMode="auto">
              <a:xfrm>
                <a:off x="3130" y="369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3" name="Oval 8924"/>
              <p:cNvSpPr>
                <a:spLocks noChangeArrowheads="1"/>
              </p:cNvSpPr>
              <p:nvPr/>
            </p:nvSpPr>
            <p:spPr bwMode="auto">
              <a:xfrm>
                <a:off x="3157" y="260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4" name="Oval 8925"/>
              <p:cNvSpPr>
                <a:spLocks noChangeArrowheads="1"/>
              </p:cNvSpPr>
              <p:nvPr/>
            </p:nvSpPr>
            <p:spPr bwMode="auto">
              <a:xfrm>
                <a:off x="3157" y="260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5" name="Oval 8926"/>
              <p:cNvSpPr>
                <a:spLocks noChangeArrowheads="1"/>
              </p:cNvSpPr>
              <p:nvPr/>
            </p:nvSpPr>
            <p:spPr bwMode="auto">
              <a:xfrm>
                <a:off x="4445" y="286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6" name="Oval 8927"/>
              <p:cNvSpPr>
                <a:spLocks noChangeArrowheads="1"/>
              </p:cNvSpPr>
              <p:nvPr/>
            </p:nvSpPr>
            <p:spPr bwMode="auto">
              <a:xfrm>
                <a:off x="4445" y="286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7" name="Oval 8928"/>
              <p:cNvSpPr>
                <a:spLocks noChangeArrowheads="1"/>
              </p:cNvSpPr>
              <p:nvPr/>
            </p:nvSpPr>
            <p:spPr bwMode="auto">
              <a:xfrm>
                <a:off x="3127" y="273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8" name="Oval 8929"/>
              <p:cNvSpPr>
                <a:spLocks noChangeArrowheads="1"/>
              </p:cNvSpPr>
              <p:nvPr/>
            </p:nvSpPr>
            <p:spPr bwMode="auto">
              <a:xfrm>
                <a:off x="3127" y="273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9" name="Oval 8930"/>
              <p:cNvSpPr>
                <a:spLocks noChangeArrowheads="1"/>
              </p:cNvSpPr>
              <p:nvPr/>
            </p:nvSpPr>
            <p:spPr bwMode="auto">
              <a:xfrm>
                <a:off x="3942" y="250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0" name="Oval 8931"/>
              <p:cNvSpPr>
                <a:spLocks noChangeArrowheads="1"/>
              </p:cNvSpPr>
              <p:nvPr/>
            </p:nvSpPr>
            <p:spPr bwMode="auto">
              <a:xfrm>
                <a:off x="3942" y="250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1" name="Oval 8932"/>
              <p:cNvSpPr>
                <a:spLocks noChangeArrowheads="1"/>
              </p:cNvSpPr>
              <p:nvPr/>
            </p:nvSpPr>
            <p:spPr bwMode="auto">
              <a:xfrm>
                <a:off x="3927" y="327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2" name="Oval 8933"/>
              <p:cNvSpPr>
                <a:spLocks noChangeArrowheads="1"/>
              </p:cNvSpPr>
              <p:nvPr/>
            </p:nvSpPr>
            <p:spPr bwMode="auto">
              <a:xfrm>
                <a:off x="3927" y="327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3" name="Oval 8934"/>
              <p:cNvSpPr>
                <a:spLocks noChangeArrowheads="1"/>
              </p:cNvSpPr>
              <p:nvPr/>
            </p:nvSpPr>
            <p:spPr bwMode="auto">
              <a:xfrm>
                <a:off x="3133" y="277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4" name="Oval 8935"/>
              <p:cNvSpPr>
                <a:spLocks noChangeArrowheads="1"/>
              </p:cNvSpPr>
              <p:nvPr/>
            </p:nvSpPr>
            <p:spPr bwMode="auto">
              <a:xfrm>
                <a:off x="3133" y="277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5" name="Oval 8936"/>
              <p:cNvSpPr>
                <a:spLocks noChangeArrowheads="1"/>
              </p:cNvSpPr>
              <p:nvPr/>
            </p:nvSpPr>
            <p:spPr bwMode="auto">
              <a:xfrm>
                <a:off x="3134" y="264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6" name="Oval 8937"/>
              <p:cNvSpPr>
                <a:spLocks noChangeArrowheads="1"/>
              </p:cNvSpPr>
              <p:nvPr/>
            </p:nvSpPr>
            <p:spPr bwMode="auto">
              <a:xfrm>
                <a:off x="3134" y="264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7" name="Oval 8938"/>
              <p:cNvSpPr>
                <a:spLocks noChangeArrowheads="1"/>
              </p:cNvSpPr>
              <p:nvPr/>
            </p:nvSpPr>
            <p:spPr bwMode="auto">
              <a:xfrm>
                <a:off x="2982" y="212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8" name="Oval 8939"/>
              <p:cNvSpPr>
                <a:spLocks noChangeArrowheads="1"/>
              </p:cNvSpPr>
              <p:nvPr/>
            </p:nvSpPr>
            <p:spPr bwMode="auto">
              <a:xfrm>
                <a:off x="2982" y="212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9" name="Oval 8940"/>
              <p:cNvSpPr>
                <a:spLocks noChangeArrowheads="1"/>
              </p:cNvSpPr>
              <p:nvPr/>
            </p:nvSpPr>
            <p:spPr bwMode="auto">
              <a:xfrm>
                <a:off x="4349" y="2761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0" name="Oval 8941"/>
              <p:cNvSpPr>
                <a:spLocks noChangeArrowheads="1"/>
              </p:cNvSpPr>
              <p:nvPr/>
            </p:nvSpPr>
            <p:spPr bwMode="auto">
              <a:xfrm>
                <a:off x="4349" y="2761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1" name="Oval 8942"/>
              <p:cNvSpPr>
                <a:spLocks noChangeArrowheads="1"/>
              </p:cNvSpPr>
              <p:nvPr/>
            </p:nvSpPr>
            <p:spPr bwMode="auto">
              <a:xfrm>
                <a:off x="3130" y="274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2" name="Oval 8943"/>
              <p:cNvSpPr>
                <a:spLocks noChangeArrowheads="1"/>
              </p:cNvSpPr>
              <p:nvPr/>
            </p:nvSpPr>
            <p:spPr bwMode="auto">
              <a:xfrm>
                <a:off x="3130" y="274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3" name="Oval 8944"/>
              <p:cNvSpPr>
                <a:spLocks noChangeArrowheads="1"/>
              </p:cNvSpPr>
              <p:nvPr/>
            </p:nvSpPr>
            <p:spPr bwMode="auto">
              <a:xfrm>
                <a:off x="2972" y="206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4" name="Oval 8945"/>
              <p:cNvSpPr>
                <a:spLocks noChangeArrowheads="1"/>
              </p:cNvSpPr>
              <p:nvPr/>
            </p:nvSpPr>
            <p:spPr bwMode="auto">
              <a:xfrm>
                <a:off x="2972" y="206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5" name="Oval 8946"/>
              <p:cNvSpPr>
                <a:spLocks noChangeArrowheads="1"/>
              </p:cNvSpPr>
              <p:nvPr/>
            </p:nvSpPr>
            <p:spPr bwMode="auto">
              <a:xfrm>
                <a:off x="2853" y="241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6" name="Oval 8947"/>
              <p:cNvSpPr>
                <a:spLocks noChangeArrowheads="1"/>
              </p:cNvSpPr>
              <p:nvPr/>
            </p:nvSpPr>
            <p:spPr bwMode="auto">
              <a:xfrm>
                <a:off x="2853" y="241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7" name="Oval 8948"/>
              <p:cNvSpPr>
                <a:spLocks noChangeArrowheads="1"/>
              </p:cNvSpPr>
              <p:nvPr/>
            </p:nvSpPr>
            <p:spPr bwMode="auto">
              <a:xfrm>
                <a:off x="3157" y="358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8" name="Oval 8949"/>
              <p:cNvSpPr>
                <a:spLocks noChangeArrowheads="1"/>
              </p:cNvSpPr>
              <p:nvPr/>
            </p:nvSpPr>
            <p:spPr bwMode="auto">
              <a:xfrm>
                <a:off x="3157" y="358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9" name="Oval 8950"/>
              <p:cNvSpPr>
                <a:spLocks noChangeArrowheads="1"/>
              </p:cNvSpPr>
              <p:nvPr/>
            </p:nvSpPr>
            <p:spPr bwMode="auto">
              <a:xfrm>
                <a:off x="4445" y="283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0" name="Oval 8951"/>
              <p:cNvSpPr>
                <a:spLocks noChangeArrowheads="1"/>
              </p:cNvSpPr>
              <p:nvPr/>
            </p:nvSpPr>
            <p:spPr bwMode="auto">
              <a:xfrm>
                <a:off x="4445" y="283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1" name="Oval 8952"/>
              <p:cNvSpPr>
                <a:spLocks noChangeArrowheads="1"/>
              </p:cNvSpPr>
              <p:nvPr/>
            </p:nvSpPr>
            <p:spPr bwMode="auto">
              <a:xfrm>
                <a:off x="4113" y="257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2" name="Oval 8953"/>
              <p:cNvSpPr>
                <a:spLocks noChangeArrowheads="1"/>
              </p:cNvSpPr>
              <p:nvPr/>
            </p:nvSpPr>
            <p:spPr bwMode="auto">
              <a:xfrm>
                <a:off x="4113" y="257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3" name="Oval 8954"/>
              <p:cNvSpPr>
                <a:spLocks noChangeArrowheads="1"/>
              </p:cNvSpPr>
              <p:nvPr/>
            </p:nvSpPr>
            <p:spPr bwMode="auto">
              <a:xfrm>
                <a:off x="3995" y="293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4" name="Oval 8955"/>
              <p:cNvSpPr>
                <a:spLocks noChangeArrowheads="1"/>
              </p:cNvSpPr>
              <p:nvPr/>
            </p:nvSpPr>
            <p:spPr bwMode="auto">
              <a:xfrm>
                <a:off x="3995" y="293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5" name="Oval 8956"/>
              <p:cNvSpPr>
                <a:spLocks noChangeArrowheads="1"/>
              </p:cNvSpPr>
              <p:nvPr/>
            </p:nvSpPr>
            <p:spPr bwMode="auto">
              <a:xfrm>
                <a:off x="2956" y="224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6" name="Oval 8957"/>
              <p:cNvSpPr>
                <a:spLocks noChangeArrowheads="1"/>
              </p:cNvSpPr>
              <p:nvPr/>
            </p:nvSpPr>
            <p:spPr bwMode="auto">
              <a:xfrm>
                <a:off x="2956" y="224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7" name="Oval 8958"/>
              <p:cNvSpPr>
                <a:spLocks noChangeArrowheads="1"/>
              </p:cNvSpPr>
              <p:nvPr/>
            </p:nvSpPr>
            <p:spPr bwMode="auto">
              <a:xfrm>
                <a:off x="4019" y="269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8" name="Oval 8959"/>
              <p:cNvSpPr>
                <a:spLocks noChangeArrowheads="1"/>
              </p:cNvSpPr>
              <p:nvPr/>
            </p:nvSpPr>
            <p:spPr bwMode="auto">
              <a:xfrm>
                <a:off x="4019" y="269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9" name="Oval 8960"/>
              <p:cNvSpPr>
                <a:spLocks noChangeArrowheads="1"/>
              </p:cNvSpPr>
              <p:nvPr/>
            </p:nvSpPr>
            <p:spPr bwMode="auto">
              <a:xfrm>
                <a:off x="3219" y="362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0" name="Oval 8961"/>
              <p:cNvSpPr>
                <a:spLocks noChangeArrowheads="1"/>
              </p:cNvSpPr>
              <p:nvPr/>
            </p:nvSpPr>
            <p:spPr bwMode="auto">
              <a:xfrm>
                <a:off x="3219" y="362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1" name="Oval 8962"/>
              <p:cNvSpPr>
                <a:spLocks noChangeArrowheads="1"/>
              </p:cNvSpPr>
              <p:nvPr/>
            </p:nvSpPr>
            <p:spPr bwMode="auto">
              <a:xfrm>
                <a:off x="4340" y="27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2" name="Oval 8963"/>
              <p:cNvSpPr>
                <a:spLocks noChangeArrowheads="1"/>
              </p:cNvSpPr>
              <p:nvPr/>
            </p:nvSpPr>
            <p:spPr bwMode="auto">
              <a:xfrm>
                <a:off x="4340" y="27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3" name="Oval 8964"/>
              <p:cNvSpPr>
                <a:spLocks noChangeArrowheads="1"/>
              </p:cNvSpPr>
              <p:nvPr/>
            </p:nvSpPr>
            <p:spPr bwMode="auto">
              <a:xfrm>
                <a:off x="3240" y="329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4" name="Oval 8965"/>
              <p:cNvSpPr>
                <a:spLocks noChangeArrowheads="1"/>
              </p:cNvSpPr>
              <p:nvPr/>
            </p:nvSpPr>
            <p:spPr bwMode="auto">
              <a:xfrm>
                <a:off x="3240" y="329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5" name="Oval 8966"/>
              <p:cNvSpPr>
                <a:spLocks noChangeArrowheads="1"/>
              </p:cNvSpPr>
              <p:nvPr/>
            </p:nvSpPr>
            <p:spPr bwMode="auto">
              <a:xfrm>
                <a:off x="3908" y="33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6" name="Oval 8967"/>
              <p:cNvSpPr>
                <a:spLocks noChangeArrowheads="1"/>
              </p:cNvSpPr>
              <p:nvPr/>
            </p:nvSpPr>
            <p:spPr bwMode="auto">
              <a:xfrm>
                <a:off x="3908" y="33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7" name="Oval 8968"/>
              <p:cNvSpPr>
                <a:spLocks noChangeArrowheads="1"/>
              </p:cNvSpPr>
              <p:nvPr/>
            </p:nvSpPr>
            <p:spPr bwMode="auto">
              <a:xfrm>
                <a:off x="3994" y="325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8" name="Oval 8969"/>
              <p:cNvSpPr>
                <a:spLocks noChangeArrowheads="1"/>
              </p:cNvSpPr>
              <p:nvPr/>
            </p:nvSpPr>
            <p:spPr bwMode="auto">
              <a:xfrm>
                <a:off x="3993" y="325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9" name="Oval 8970"/>
              <p:cNvSpPr>
                <a:spLocks noChangeArrowheads="1"/>
              </p:cNvSpPr>
              <p:nvPr/>
            </p:nvSpPr>
            <p:spPr bwMode="auto">
              <a:xfrm>
                <a:off x="4273" y="296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0" name="Oval 8971"/>
              <p:cNvSpPr>
                <a:spLocks noChangeArrowheads="1"/>
              </p:cNvSpPr>
              <p:nvPr/>
            </p:nvSpPr>
            <p:spPr bwMode="auto">
              <a:xfrm>
                <a:off x="4273" y="29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1" name="Oval 8972"/>
              <p:cNvSpPr>
                <a:spLocks noChangeArrowheads="1"/>
              </p:cNvSpPr>
              <p:nvPr/>
            </p:nvSpPr>
            <p:spPr bwMode="auto">
              <a:xfrm>
                <a:off x="3978" y="340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2" name="Oval 8973"/>
              <p:cNvSpPr>
                <a:spLocks noChangeArrowheads="1"/>
              </p:cNvSpPr>
              <p:nvPr/>
            </p:nvSpPr>
            <p:spPr bwMode="auto">
              <a:xfrm>
                <a:off x="3978" y="3403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3" name="Oval 8974"/>
              <p:cNvSpPr>
                <a:spLocks noChangeArrowheads="1"/>
              </p:cNvSpPr>
              <p:nvPr/>
            </p:nvSpPr>
            <p:spPr bwMode="auto">
              <a:xfrm>
                <a:off x="3927" y="245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4" name="Oval 8975"/>
              <p:cNvSpPr>
                <a:spLocks noChangeArrowheads="1"/>
              </p:cNvSpPr>
              <p:nvPr/>
            </p:nvSpPr>
            <p:spPr bwMode="auto">
              <a:xfrm>
                <a:off x="3927" y="245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5" name="Oval 8976"/>
              <p:cNvSpPr>
                <a:spLocks noChangeArrowheads="1"/>
              </p:cNvSpPr>
              <p:nvPr/>
            </p:nvSpPr>
            <p:spPr bwMode="auto">
              <a:xfrm>
                <a:off x="4078" y="254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6" name="Oval 8977"/>
              <p:cNvSpPr>
                <a:spLocks noChangeArrowheads="1"/>
              </p:cNvSpPr>
              <p:nvPr/>
            </p:nvSpPr>
            <p:spPr bwMode="auto">
              <a:xfrm>
                <a:off x="4078" y="254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7" name="Oval 8978"/>
              <p:cNvSpPr>
                <a:spLocks noChangeArrowheads="1"/>
              </p:cNvSpPr>
              <p:nvPr/>
            </p:nvSpPr>
            <p:spPr bwMode="auto">
              <a:xfrm>
                <a:off x="3294" y="347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8" name="Oval 8979"/>
              <p:cNvSpPr>
                <a:spLocks noChangeArrowheads="1"/>
              </p:cNvSpPr>
              <p:nvPr/>
            </p:nvSpPr>
            <p:spPr bwMode="auto">
              <a:xfrm>
                <a:off x="3294" y="347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9" name="Oval 8980"/>
              <p:cNvSpPr>
                <a:spLocks noChangeArrowheads="1"/>
              </p:cNvSpPr>
              <p:nvPr/>
            </p:nvSpPr>
            <p:spPr bwMode="auto">
              <a:xfrm>
                <a:off x="3125" y="317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0" name="Oval 8981"/>
              <p:cNvSpPr>
                <a:spLocks noChangeArrowheads="1"/>
              </p:cNvSpPr>
              <p:nvPr/>
            </p:nvSpPr>
            <p:spPr bwMode="auto">
              <a:xfrm>
                <a:off x="3125" y="317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1" name="Oval 8982"/>
              <p:cNvSpPr>
                <a:spLocks noChangeArrowheads="1"/>
              </p:cNvSpPr>
              <p:nvPr/>
            </p:nvSpPr>
            <p:spPr bwMode="auto">
              <a:xfrm>
                <a:off x="3315" y="287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2" name="Oval 8983"/>
              <p:cNvSpPr>
                <a:spLocks noChangeArrowheads="1"/>
              </p:cNvSpPr>
              <p:nvPr/>
            </p:nvSpPr>
            <p:spPr bwMode="auto">
              <a:xfrm>
                <a:off x="3315" y="287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3" name="Oval 8984"/>
              <p:cNvSpPr>
                <a:spLocks noChangeArrowheads="1"/>
              </p:cNvSpPr>
              <p:nvPr/>
            </p:nvSpPr>
            <p:spPr bwMode="auto">
              <a:xfrm>
                <a:off x="3955" y="264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4" name="Oval 8985"/>
              <p:cNvSpPr>
                <a:spLocks noChangeArrowheads="1"/>
              </p:cNvSpPr>
              <p:nvPr/>
            </p:nvSpPr>
            <p:spPr bwMode="auto">
              <a:xfrm>
                <a:off x="3955" y="264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5" name="Oval 8986"/>
              <p:cNvSpPr>
                <a:spLocks noChangeArrowheads="1"/>
              </p:cNvSpPr>
              <p:nvPr/>
            </p:nvSpPr>
            <p:spPr bwMode="auto">
              <a:xfrm>
                <a:off x="2959" y="227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6" name="Oval 8987"/>
              <p:cNvSpPr>
                <a:spLocks noChangeArrowheads="1"/>
              </p:cNvSpPr>
              <p:nvPr/>
            </p:nvSpPr>
            <p:spPr bwMode="auto">
              <a:xfrm>
                <a:off x="2959" y="227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7" name="Oval 8988"/>
              <p:cNvSpPr>
                <a:spLocks noChangeArrowheads="1"/>
              </p:cNvSpPr>
              <p:nvPr/>
            </p:nvSpPr>
            <p:spPr bwMode="auto">
              <a:xfrm>
                <a:off x="2973" y="209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8" name="Oval 8989"/>
              <p:cNvSpPr>
                <a:spLocks noChangeArrowheads="1"/>
              </p:cNvSpPr>
              <p:nvPr/>
            </p:nvSpPr>
            <p:spPr bwMode="auto">
              <a:xfrm>
                <a:off x="2973" y="209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9" name="Oval 8990"/>
              <p:cNvSpPr>
                <a:spLocks noChangeArrowheads="1"/>
              </p:cNvSpPr>
              <p:nvPr/>
            </p:nvSpPr>
            <p:spPr bwMode="auto">
              <a:xfrm>
                <a:off x="4388" y="290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0" name="Oval 8991"/>
              <p:cNvSpPr>
                <a:spLocks noChangeArrowheads="1"/>
              </p:cNvSpPr>
              <p:nvPr/>
            </p:nvSpPr>
            <p:spPr bwMode="auto">
              <a:xfrm>
                <a:off x="4388" y="290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1" name="Oval 8992"/>
              <p:cNvSpPr>
                <a:spLocks noChangeArrowheads="1"/>
              </p:cNvSpPr>
              <p:nvPr/>
            </p:nvSpPr>
            <p:spPr bwMode="auto">
              <a:xfrm>
                <a:off x="3093" y="268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2" name="Oval 8993"/>
              <p:cNvSpPr>
                <a:spLocks noChangeArrowheads="1"/>
              </p:cNvSpPr>
              <p:nvPr/>
            </p:nvSpPr>
            <p:spPr bwMode="auto">
              <a:xfrm>
                <a:off x="3093" y="268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3" name="Oval 8994"/>
              <p:cNvSpPr>
                <a:spLocks noChangeArrowheads="1"/>
              </p:cNvSpPr>
              <p:nvPr/>
            </p:nvSpPr>
            <p:spPr bwMode="auto">
              <a:xfrm>
                <a:off x="3072" y="283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4" name="Oval 8995"/>
              <p:cNvSpPr>
                <a:spLocks noChangeArrowheads="1"/>
              </p:cNvSpPr>
              <p:nvPr/>
            </p:nvSpPr>
            <p:spPr bwMode="auto">
              <a:xfrm>
                <a:off x="3072" y="283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5" name="Oval 8996"/>
              <p:cNvSpPr>
                <a:spLocks noChangeArrowheads="1"/>
              </p:cNvSpPr>
              <p:nvPr/>
            </p:nvSpPr>
            <p:spPr bwMode="auto">
              <a:xfrm>
                <a:off x="3105" y="269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6" name="Oval 8997"/>
              <p:cNvSpPr>
                <a:spLocks noChangeArrowheads="1"/>
              </p:cNvSpPr>
              <p:nvPr/>
            </p:nvSpPr>
            <p:spPr bwMode="auto">
              <a:xfrm>
                <a:off x="3105" y="269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7" name="Oval 8998"/>
              <p:cNvSpPr>
                <a:spLocks noChangeArrowheads="1"/>
              </p:cNvSpPr>
              <p:nvPr/>
            </p:nvSpPr>
            <p:spPr bwMode="auto">
              <a:xfrm>
                <a:off x="2963" y="295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8" name="Oval 8999"/>
              <p:cNvSpPr>
                <a:spLocks noChangeArrowheads="1"/>
              </p:cNvSpPr>
              <p:nvPr/>
            </p:nvSpPr>
            <p:spPr bwMode="auto">
              <a:xfrm>
                <a:off x="2963" y="295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9" name="Oval 9000"/>
              <p:cNvSpPr>
                <a:spLocks noChangeArrowheads="1"/>
              </p:cNvSpPr>
              <p:nvPr/>
            </p:nvSpPr>
            <p:spPr bwMode="auto">
              <a:xfrm>
                <a:off x="3164" y="213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0" name="Oval 9001"/>
              <p:cNvSpPr>
                <a:spLocks noChangeArrowheads="1"/>
              </p:cNvSpPr>
              <p:nvPr/>
            </p:nvSpPr>
            <p:spPr bwMode="auto">
              <a:xfrm>
                <a:off x="3164" y="213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1" name="Oval 9002"/>
              <p:cNvSpPr>
                <a:spLocks noChangeArrowheads="1"/>
              </p:cNvSpPr>
              <p:nvPr/>
            </p:nvSpPr>
            <p:spPr bwMode="auto">
              <a:xfrm>
                <a:off x="4261" y="302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2" name="Oval 9003"/>
              <p:cNvSpPr>
                <a:spLocks noChangeArrowheads="1"/>
              </p:cNvSpPr>
              <p:nvPr/>
            </p:nvSpPr>
            <p:spPr bwMode="auto">
              <a:xfrm>
                <a:off x="4261" y="302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3" name="Oval 9004"/>
              <p:cNvSpPr>
                <a:spLocks noChangeArrowheads="1"/>
              </p:cNvSpPr>
              <p:nvPr/>
            </p:nvSpPr>
            <p:spPr bwMode="auto">
              <a:xfrm>
                <a:off x="3252" y="329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4" name="Oval 9005"/>
              <p:cNvSpPr>
                <a:spLocks noChangeArrowheads="1"/>
              </p:cNvSpPr>
              <p:nvPr/>
            </p:nvSpPr>
            <p:spPr bwMode="auto">
              <a:xfrm>
                <a:off x="3252" y="329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5" name="Oval 9006"/>
              <p:cNvSpPr>
                <a:spLocks noChangeArrowheads="1"/>
              </p:cNvSpPr>
              <p:nvPr/>
            </p:nvSpPr>
            <p:spPr bwMode="auto">
              <a:xfrm>
                <a:off x="3278" y="275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6" name="Oval 9007"/>
              <p:cNvSpPr>
                <a:spLocks noChangeArrowheads="1"/>
              </p:cNvSpPr>
              <p:nvPr/>
            </p:nvSpPr>
            <p:spPr bwMode="auto">
              <a:xfrm>
                <a:off x="3278" y="275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7" name="Oval 9008"/>
              <p:cNvSpPr>
                <a:spLocks noChangeArrowheads="1"/>
              </p:cNvSpPr>
              <p:nvPr/>
            </p:nvSpPr>
            <p:spPr bwMode="auto">
              <a:xfrm>
                <a:off x="3356" y="321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8" name="Oval 9009"/>
              <p:cNvSpPr>
                <a:spLocks noChangeArrowheads="1"/>
              </p:cNvSpPr>
              <p:nvPr/>
            </p:nvSpPr>
            <p:spPr bwMode="auto">
              <a:xfrm>
                <a:off x="3356" y="321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9" name="Oval 9010"/>
              <p:cNvSpPr>
                <a:spLocks noChangeArrowheads="1"/>
              </p:cNvSpPr>
              <p:nvPr/>
            </p:nvSpPr>
            <p:spPr bwMode="auto">
              <a:xfrm>
                <a:off x="3002" y="31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0" name="Oval 9011"/>
              <p:cNvSpPr>
                <a:spLocks noChangeArrowheads="1"/>
              </p:cNvSpPr>
              <p:nvPr/>
            </p:nvSpPr>
            <p:spPr bwMode="auto">
              <a:xfrm>
                <a:off x="3002" y="31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1" name="Oval 9012"/>
              <p:cNvSpPr>
                <a:spLocks noChangeArrowheads="1"/>
              </p:cNvSpPr>
              <p:nvPr/>
            </p:nvSpPr>
            <p:spPr bwMode="auto">
              <a:xfrm>
                <a:off x="4182" y="266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2" name="Oval 9013"/>
              <p:cNvSpPr>
                <a:spLocks noChangeArrowheads="1"/>
              </p:cNvSpPr>
              <p:nvPr/>
            </p:nvSpPr>
            <p:spPr bwMode="auto">
              <a:xfrm>
                <a:off x="4182" y="266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3" name="Oval 9014"/>
              <p:cNvSpPr>
                <a:spLocks noChangeArrowheads="1"/>
              </p:cNvSpPr>
              <p:nvPr/>
            </p:nvSpPr>
            <p:spPr bwMode="auto">
              <a:xfrm>
                <a:off x="3207" y="261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4" name="Oval 9015"/>
              <p:cNvSpPr>
                <a:spLocks noChangeArrowheads="1"/>
              </p:cNvSpPr>
              <p:nvPr/>
            </p:nvSpPr>
            <p:spPr bwMode="auto">
              <a:xfrm>
                <a:off x="3207" y="261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5" name="Oval 9016"/>
              <p:cNvSpPr>
                <a:spLocks noChangeArrowheads="1"/>
              </p:cNvSpPr>
              <p:nvPr/>
            </p:nvSpPr>
            <p:spPr bwMode="auto">
              <a:xfrm>
                <a:off x="3125" y="271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6" name="Oval 9017"/>
              <p:cNvSpPr>
                <a:spLocks noChangeArrowheads="1"/>
              </p:cNvSpPr>
              <p:nvPr/>
            </p:nvSpPr>
            <p:spPr bwMode="auto">
              <a:xfrm>
                <a:off x="3125" y="271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7" name="Oval 9018"/>
              <p:cNvSpPr>
                <a:spLocks noChangeArrowheads="1"/>
              </p:cNvSpPr>
              <p:nvPr/>
            </p:nvSpPr>
            <p:spPr bwMode="auto">
              <a:xfrm>
                <a:off x="2926" y="278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8" name="Oval 9019"/>
              <p:cNvSpPr>
                <a:spLocks noChangeArrowheads="1"/>
              </p:cNvSpPr>
              <p:nvPr/>
            </p:nvSpPr>
            <p:spPr bwMode="auto">
              <a:xfrm>
                <a:off x="2926" y="278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9" name="Oval 9020"/>
              <p:cNvSpPr>
                <a:spLocks noChangeArrowheads="1"/>
              </p:cNvSpPr>
              <p:nvPr/>
            </p:nvSpPr>
            <p:spPr bwMode="auto">
              <a:xfrm>
                <a:off x="3144" y="364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0" name="Oval 9021"/>
              <p:cNvSpPr>
                <a:spLocks noChangeArrowheads="1"/>
              </p:cNvSpPr>
              <p:nvPr/>
            </p:nvSpPr>
            <p:spPr bwMode="auto">
              <a:xfrm>
                <a:off x="3144" y="364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1" name="Oval 9022"/>
              <p:cNvSpPr>
                <a:spLocks noChangeArrowheads="1"/>
              </p:cNvSpPr>
              <p:nvPr/>
            </p:nvSpPr>
            <p:spPr bwMode="auto">
              <a:xfrm>
                <a:off x="3197" y="328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2" name="Oval 9023"/>
              <p:cNvSpPr>
                <a:spLocks noChangeArrowheads="1"/>
              </p:cNvSpPr>
              <p:nvPr/>
            </p:nvSpPr>
            <p:spPr bwMode="auto">
              <a:xfrm>
                <a:off x="3197" y="328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3" name="Oval 9024"/>
              <p:cNvSpPr>
                <a:spLocks noChangeArrowheads="1"/>
              </p:cNvSpPr>
              <p:nvPr/>
            </p:nvSpPr>
            <p:spPr bwMode="auto">
              <a:xfrm>
                <a:off x="3945" y="265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4" name="Oval 9025"/>
              <p:cNvSpPr>
                <a:spLocks noChangeArrowheads="1"/>
              </p:cNvSpPr>
              <p:nvPr/>
            </p:nvSpPr>
            <p:spPr bwMode="auto">
              <a:xfrm>
                <a:off x="3945" y="265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5" name="Oval 9026"/>
              <p:cNvSpPr>
                <a:spLocks noChangeArrowheads="1"/>
              </p:cNvSpPr>
              <p:nvPr/>
            </p:nvSpPr>
            <p:spPr bwMode="auto">
              <a:xfrm>
                <a:off x="4429" y="287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6" name="Oval 9027"/>
              <p:cNvSpPr>
                <a:spLocks noChangeArrowheads="1"/>
              </p:cNvSpPr>
              <p:nvPr/>
            </p:nvSpPr>
            <p:spPr bwMode="auto">
              <a:xfrm>
                <a:off x="4429" y="287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7" name="Oval 9028"/>
              <p:cNvSpPr>
                <a:spLocks noChangeArrowheads="1"/>
              </p:cNvSpPr>
              <p:nvPr/>
            </p:nvSpPr>
            <p:spPr bwMode="auto">
              <a:xfrm>
                <a:off x="3910" y="33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8" name="Oval 9029"/>
              <p:cNvSpPr>
                <a:spLocks noChangeArrowheads="1"/>
              </p:cNvSpPr>
              <p:nvPr/>
            </p:nvSpPr>
            <p:spPr bwMode="auto">
              <a:xfrm>
                <a:off x="3910" y="331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9" name="Oval 9030"/>
              <p:cNvSpPr>
                <a:spLocks noChangeArrowheads="1"/>
              </p:cNvSpPr>
              <p:nvPr/>
            </p:nvSpPr>
            <p:spPr bwMode="auto">
              <a:xfrm>
                <a:off x="4419" y="287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0" name="Oval 9031"/>
              <p:cNvSpPr>
                <a:spLocks noChangeArrowheads="1"/>
              </p:cNvSpPr>
              <p:nvPr/>
            </p:nvSpPr>
            <p:spPr bwMode="auto">
              <a:xfrm>
                <a:off x="4419" y="287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1" name="Oval 9032"/>
              <p:cNvSpPr>
                <a:spLocks noChangeArrowheads="1"/>
              </p:cNvSpPr>
              <p:nvPr/>
            </p:nvSpPr>
            <p:spPr bwMode="auto">
              <a:xfrm>
                <a:off x="4197" y="289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2" name="Oval 9033"/>
              <p:cNvSpPr>
                <a:spLocks noChangeArrowheads="1"/>
              </p:cNvSpPr>
              <p:nvPr/>
            </p:nvSpPr>
            <p:spPr bwMode="auto">
              <a:xfrm>
                <a:off x="4197" y="289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3" name="Oval 9034"/>
              <p:cNvSpPr>
                <a:spLocks noChangeArrowheads="1"/>
              </p:cNvSpPr>
              <p:nvPr/>
            </p:nvSpPr>
            <p:spPr bwMode="auto">
              <a:xfrm>
                <a:off x="4344" y="295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4" name="Oval 9035"/>
              <p:cNvSpPr>
                <a:spLocks noChangeArrowheads="1"/>
              </p:cNvSpPr>
              <p:nvPr/>
            </p:nvSpPr>
            <p:spPr bwMode="auto">
              <a:xfrm>
                <a:off x="4344" y="295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5" name="Oval 9036"/>
              <p:cNvSpPr>
                <a:spLocks noChangeArrowheads="1"/>
              </p:cNvSpPr>
              <p:nvPr/>
            </p:nvSpPr>
            <p:spPr bwMode="auto">
              <a:xfrm>
                <a:off x="3915" y="255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6" name="Oval 9037"/>
              <p:cNvSpPr>
                <a:spLocks noChangeArrowheads="1"/>
              </p:cNvSpPr>
              <p:nvPr/>
            </p:nvSpPr>
            <p:spPr bwMode="auto">
              <a:xfrm>
                <a:off x="3915" y="255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7" name="Oval 9038"/>
              <p:cNvSpPr>
                <a:spLocks noChangeArrowheads="1"/>
              </p:cNvSpPr>
              <p:nvPr/>
            </p:nvSpPr>
            <p:spPr bwMode="auto">
              <a:xfrm>
                <a:off x="4443" y="285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8" name="Oval 9039"/>
              <p:cNvSpPr>
                <a:spLocks noChangeArrowheads="1"/>
              </p:cNvSpPr>
              <p:nvPr/>
            </p:nvSpPr>
            <p:spPr bwMode="auto">
              <a:xfrm>
                <a:off x="4443" y="285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9" name="Oval 9040"/>
              <p:cNvSpPr>
                <a:spLocks noChangeArrowheads="1"/>
              </p:cNvSpPr>
              <p:nvPr/>
            </p:nvSpPr>
            <p:spPr bwMode="auto">
              <a:xfrm>
                <a:off x="4310" y="27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0" name="Oval 9041"/>
              <p:cNvSpPr>
                <a:spLocks noChangeArrowheads="1"/>
              </p:cNvSpPr>
              <p:nvPr/>
            </p:nvSpPr>
            <p:spPr bwMode="auto">
              <a:xfrm>
                <a:off x="4310" y="271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1" name="Oval 9042"/>
              <p:cNvSpPr>
                <a:spLocks noChangeArrowheads="1"/>
              </p:cNvSpPr>
              <p:nvPr/>
            </p:nvSpPr>
            <p:spPr bwMode="auto">
              <a:xfrm>
                <a:off x="2979" y="306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2" name="Oval 9043"/>
              <p:cNvSpPr>
                <a:spLocks noChangeArrowheads="1"/>
              </p:cNvSpPr>
              <p:nvPr/>
            </p:nvSpPr>
            <p:spPr bwMode="auto">
              <a:xfrm>
                <a:off x="2979" y="30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3" name="Oval 9044"/>
              <p:cNvSpPr>
                <a:spLocks noChangeArrowheads="1"/>
              </p:cNvSpPr>
              <p:nvPr/>
            </p:nvSpPr>
            <p:spPr bwMode="auto">
              <a:xfrm>
                <a:off x="3017" y="260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4" name="Oval 9045"/>
              <p:cNvSpPr>
                <a:spLocks noChangeArrowheads="1"/>
              </p:cNvSpPr>
              <p:nvPr/>
            </p:nvSpPr>
            <p:spPr bwMode="auto">
              <a:xfrm>
                <a:off x="3017" y="260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5" name="Oval 9046"/>
              <p:cNvSpPr>
                <a:spLocks noChangeArrowheads="1"/>
              </p:cNvSpPr>
              <p:nvPr/>
            </p:nvSpPr>
            <p:spPr bwMode="auto">
              <a:xfrm>
                <a:off x="2886" y="251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6" name="Oval 9047"/>
              <p:cNvSpPr>
                <a:spLocks noChangeArrowheads="1"/>
              </p:cNvSpPr>
              <p:nvPr/>
            </p:nvSpPr>
            <p:spPr bwMode="auto">
              <a:xfrm>
                <a:off x="2886" y="251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7" name="Oval 9048"/>
              <p:cNvSpPr>
                <a:spLocks noChangeArrowheads="1"/>
              </p:cNvSpPr>
              <p:nvPr/>
            </p:nvSpPr>
            <p:spPr bwMode="auto">
              <a:xfrm>
                <a:off x="4255" y="267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46" name="Group 9250"/>
            <p:cNvGrpSpPr>
              <a:grpSpLocks/>
            </p:cNvGrpSpPr>
            <p:nvPr/>
          </p:nvGrpSpPr>
          <p:grpSpPr bwMode="auto">
            <a:xfrm>
              <a:off x="2869" y="2074"/>
              <a:ext cx="1630" cy="1733"/>
              <a:chOff x="2869" y="2074"/>
              <a:chExt cx="1630" cy="1733"/>
            </a:xfrm>
            <a:grpFill/>
          </p:grpSpPr>
          <p:sp>
            <p:nvSpPr>
              <p:cNvPr id="698" name="Oval 9050"/>
              <p:cNvSpPr>
                <a:spLocks noChangeArrowheads="1"/>
              </p:cNvSpPr>
              <p:nvPr/>
            </p:nvSpPr>
            <p:spPr bwMode="auto">
              <a:xfrm>
                <a:off x="4255" y="267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9" name="Oval 9051"/>
              <p:cNvSpPr>
                <a:spLocks noChangeArrowheads="1"/>
              </p:cNvSpPr>
              <p:nvPr/>
            </p:nvSpPr>
            <p:spPr bwMode="auto">
              <a:xfrm>
                <a:off x="3024" y="209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0" name="Oval 9052"/>
              <p:cNvSpPr>
                <a:spLocks noChangeArrowheads="1"/>
              </p:cNvSpPr>
              <p:nvPr/>
            </p:nvSpPr>
            <p:spPr bwMode="auto">
              <a:xfrm>
                <a:off x="3024" y="209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1" name="Oval 9053"/>
              <p:cNvSpPr>
                <a:spLocks noChangeArrowheads="1"/>
              </p:cNvSpPr>
              <p:nvPr/>
            </p:nvSpPr>
            <p:spPr bwMode="auto">
              <a:xfrm>
                <a:off x="3936" y="240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2" name="Oval 9054"/>
              <p:cNvSpPr>
                <a:spLocks noChangeArrowheads="1"/>
              </p:cNvSpPr>
              <p:nvPr/>
            </p:nvSpPr>
            <p:spPr bwMode="auto">
              <a:xfrm>
                <a:off x="3936" y="240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3" name="Oval 9055"/>
              <p:cNvSpPr>
                <a:spLocks noChangeArrowheads="1"/>
              </p:cNvSpPr>
              <p:nvPr/>
            </p:nvSpPr>
            <p:spPr bwMode="auto">
              <a:xfrm>
                <a:off x="4379" y="281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4" name="Oval 9056"/>
              <p:cNvSpPr>
                <a:spLocks noChangeArrowheads="1"/>
              </p:cNvSpPr>
              <p:nvPr/>
            </p:nvSpPr>
            <p:spPr bwMode="auto">
              <a:xfrm>
                <a:off x="4379" y="281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5" name="Oval 9057"/>
              <p:cNvSpPr>
                <a:spLocks noChangeArrowheads="1"/>
              </p:cNvSpPr>
              <p:nvPr/>
            </p:nvSpPr>
            <p:spPr bwMode="auto">
              <a:xfrm>
                <a:off x="4191" y="265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6" name="Oval 9058"/>
              <p:cNvSpPr>
                <a:spLocks noChangeArrowheads="1"/>
              </p:cNvSpPr>
              <p:nvPr/>
            </p:nvSpPr>
            <p:spPr bwMode="auto">
              <a:xfrm>
                <a:off x="4191" y="265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7" name="Oval 9059"/>
              <p:cNvSpPr>
                <a:spLocks noChangeArrowheads="1"/>
              </p:cNvSpPr>
              <p:nvPr/>
            </p:nvSpPr>
            <p:spPr bwMode="auto">
              <a:xfrm>
                <a:off x="3094" y="317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8" name="Oval 9060"/>
              <p:cNvSpPr>
                <a:spLocks noChangeArrowheads="1"/>
              </p:cNvSpPr>
              <p:nvPr/>
            </p:nvSpPr>
            <p:spPr bwMode="auto">
              <a:xfrm>
                <a:off x="3094" y="317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9" name="Oval 9061"/>
              <p:cNvSpPr>
                <a:spLocks noChangeArrowheads="1"/>
              </p:cNvSpPr>
              <p:nvPr/>
            </p:nvSpPr>
            <p:spPr bwMode="auto">
              <a:xfrm>
                <a:off x="4061" y="251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0" name="Oval 9062"/>
              <p:cNvSpPr>
                <a:spLocks noChangeArrowheads="1"/>
              </p:cNvSpPr>
              <p:nvPr/>
            </p:nvSpPr>
            <p:spPr bwMode="auto">
              <a:xfrm>
                <a:off x="4061" y="251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" name="Oval 9063"/>
              <p:cNvSpPr>
                <a:spLocks noChangeArrowheads="1"/>
              </p:cNvSpPr>
              <p:nvPr/>
            </p:nvSpPr>
            <p:spPr bwMode="auto">
              <a:xfrm>
                <a:off x="3190" y="309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" name="Oval 9064"/>
              <p:cNvSpPr>
                <a:spLocks noChangeArrowheads="1"/>
              </p:cNvSpPr>
              <p:nvPr/>
            </p:nvSpPr>
            <p:spPr bwMode="auto">
              <a:xfrm>
                <a:off x="3189" y="309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" name="Oval 9065"/>
              <p:cNvSpPr>
                <a:spLocks noChangeArrowheads="1"/>
              </p:cNvSpPr>
              <p:nvPr/>
            </p:nvSpPr>
            <p:spPr bwMode="auto">
              <a:xfrm>
                <a:off x="3102" y="284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" name="Oval 9066"/>
              <p:cNvSpPr>
                <a:spLocks noChangeArrowheads="1"/>
              </p:cNvSpPr>
              <p:nvPr/>
            </p:nvSpPr>
            <p:spPr bwMode="auto">
              <a:xfrm>
                <a:off x="3102" y="284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" name="Oval 9067"/>
              <p:cNvSpPr>
                <a:spLocks noChangeArrowheads="1"/>
              </p:cNvSpPr>
              <p:nvPr/>
            </p:nvSpPr>
            <p:spPr bwMode="auto">
              <a:xfrm>
                <a:off x="3294" y="31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" name="Oval 9068"/>
              <p:cNvSpPr>
                <a:spLocks noChangeArrowheads="1"/>
              </p:cNvSpPr>
              <p:nvPr/>
            </p:nvSpPr>
            <p:spPr bwMode="auto">
              <a:xfrm>
                <a:off x="3294" y="31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" name="Oval 9069"/>
              <p:cNvSpPr>
                <a:spLocks noChangeArrowheads="1"/>
              </p:cNvSpPr>
              <p:nvPr/>
            </p:nvSpPr>
            <p:spPr bwMode="auto">
              <a:xfrm>
                <a:off x="3213" y="329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8" name="Oval 9070"/>
              <p:cNvSpPr>
                <a:spLocks noChangeArrowheads="1"/>
              </p:cNvSpPr>
              <p:nvPr/>
            </p:nvSpPr>
            <p:spPr bwMode="auto">
              <a:xfrm>
                <a:off x="3213" y="329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9" name="Oval 9071"/>
              <p:cNvSpPr>
                <a:spLocks noChangeArrowheads="1"/>
              </p:cNvSpPr>
              <p:nvPr/>
            </p:nvSpPr>
            <p:spPr bwMode="auto">
              <a:xfrm>
                <a:off x="4291" y="295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0" name="Oval 9072"/>
              <p:cNvSpPr>
                <a:spLocks noChangeArrowheads="1"/>
              </p:cNvSpPr>
              <p:nvPr/>
            </p:nvSpPr>
            <p:spPr bwMode="auto">
              <a:xfrm>
                <a:off x="4291" y="295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1" name="Oval 9073"/>
              <p:cNvSpPr>
                <a:spLocks noChangeArrowheads="1"/>
              </p:cNvSpPr>
              <p:nvPr/>
            </p:nvSpPr>
            <p:spPr bwMode="auto">
              <a:xfrm>
                <a:off x="3377" y="3271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2" name="Oval 9074"/>
              <p:cNvSpPr>
                <a:spLocks noChangeArrowheads="1"/>
              </p:cNvSpPr>
              <p:nvPr/>
            </p:nvSpPr>
            <p:spPr bwMode="auto">
              <a:xfrm>
                <a:off x="3377" y="3271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3" name="Oval 9075"/>
              <p:cNvSpPr>
                <a:spLocks noChangeArrowheads="1"/>
              </p:cNvSpPr>
              <p:nvPr/>
            </p:nvSpPr>
            <p:spPr bwMode="auto">
              <a:xfrm>
                <a:off x="2975" y="262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4" name="Oval 9076"/>
              <p:cNvSpPr>
                <a:spLocks noChangeArrowheads="1"/>
              </p:cNvSpPr>
              <p:nvPr/>
            </p:nvSpPr>
            <p:spPr bwMode="auto">
              <a:xfrm>
                <a:off x="2975" y="262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5" name="Oval 9077"/>
              <p:cNvSpPr>
                <a:spLocks noChangeArrowheads="1"/>
              </p:cNvSpPr>
              <p:nvPr/>
            </p:nvSpPr>
            <p:spPr bwMode="auto">
              <a:xfrm>
                <a:off x="3115" y="2721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6" name="Oval 9078"/>
              <p:cNvSpPr>
                <a:spLocks noChangeArrowheads="1"/>
              </p:cNvSpPr>
              <p:nvPr/>
            </p:nvSpPr>
            <p:spPr bwMode="auto">
              <a:xfrm>
                <a:off x="3115" y="2721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7" name="Oval 9079"/>
              <p:cNvSpPr>
                <a:spLocks noChangeArrowheads="1"/>
              </p:cNvSpPr>
              <p:nvPr/>
            </p:nvSpPr>
            <p:spPr bwMode="auto">
              <a:xfrm>
                <a:off x="3991" y="300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8" name="Oval 9080"/>
              <p:cNvSpPr>
                <a:spLocks noChangeArrowheads="1"/>
              </p:cNvSpPr>
              <p:nvPr/>
            </p:nvSpPr>
            <p:spPr bwMode="auto">
              <a:xfrm>
                <a:off x="3991" y="300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9" name="Oval 9081"/>
              <p:cNvSpPr>
                <a:spLocks noChangeArrowheads="1"/>
              </p:cNvSpPr>
              <p:nvPr/>
            </p:nvSpPr>
            <p:spPr bwMode="auto">
              <a:xfrm>
                <a:off x="4272" y="281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0" name="Oval 9082"/>
              <p:cNvSpPr>
                <a:spLocks noChangeArrowheads="1"/>
              </p:cNvSpPr>
              <p:nvPr/>
            </p:nvSpPr>
            <p:spPr bwMode="auto">
              <a:xfrm>
                <a:off x="4272" y="2813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1" name="Oval 9083"/>
              <p:cNvSpPr>
                <a:spLocks noChangeArrowheads="1"/>
              </p:cNvSpPr>
              <p:nvPr/>
            </p:nvSpPr>
            <p:spPr bwMode="auto">
              <a:xfrm>
                <a:off x="3022" y="207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2" name="Oval 9084"/>
              <p:cNvSpPr>
                <a:spLocks noChangeArrowheads="1"/>
              </p:cNvSpPr>
              <p:nvPr/>
            </p:nvSpPr>
            <p:spPr bwMode="auto">
              <a:xfrm>
                <a:off x="3022" y="207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3" name="Oval 9085"/>
              <p:cNvSpPr>
                <a:spLocks noChangeArrowheads="1"/>
              </p:cNvSpPr>
              <p:nvPr/>
            </p:nvSpPr>
            <p:spPr bwMode="auto">
              <a:xfrm>
                <a:off x="3984" y="337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4" name="Oval 9086"/>
              <p:cNvSpPr>
                <a:spLocks noChangeArrowheads="1"/>
              </p:cNvSpPr>
              <p:nvPr/>
            </p:nvSpPr>
            <p:spPr bwMode="auto">
              <a:xfrm>
                <a:off x="3984" y="337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5" name="Oval 9087"/>
              <p:cNvSpPr>
                <a:spLocks noChangeArrowheads="1"/>
              </p:cNvSpPr>
              <p:nvPr/>
            </p:nvSpPr>
            <p:spPr bwMode="auto">
              <a:xfrm>
                <a:off x="4274" y="293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6" name="Oval 9088"/>
              <p:cNvSpPr>
                <a:spLocks noChangeArrowheads="1"/>
              </p:cNvSpPr>
              <p:nvPr/>
            </p:nvSpPr>
            <p:spPr bwMode="auto">
              <a:xfrm>
                <a:off x="4274" y="293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7" name="Oval 9089"/>
              <p:cNvSpPr>
                <a:spLocks noChangeArrowheads="1"/>
              </p:cNvSpPr>
              <p:nvPr/>
            </p:nvSpPr>
            <p:spPr bwMode="auto">
              <a:xfrm>
                <a:off x="3365" y="291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8" name="Oval 9090"/>
              <p:cNvSpPr>
                <a:spLocks noChangeArrowheads="1"/>
              </p:cNvSpPr>
              <p:nvPr/>
            </p:nvSpPr>
            <p:spPr bwMode="auto">
              <a:xfrm>
                <a:off x="3365" y="291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9" name="Oval 9091"/>
              <p:cNvSpPr>
                <a:spLocks noChangeArrowheads="1"/>
              </p:cNvSpPr>
              <p:nvPr/>
            </p:nvSpPr>
            <p:spPr bwMode="auto">
              <a:xfrm>
                <a:off x="3091" y="262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0" name="Oval 9092"/>
              <p:cNvSpPr>
                <a:spLocks noChangeArrowheads="1"/>
              </p:cNvSpPr>
              <p:nvPr/>
            </p:nvSpPr>
            <p:spPr bwMode="auto">
              <a:xfrm>
                <a:off x="3091" y="262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1" name="Oval 9093"/>
              <p:cNvSpPr>
                <a:spLocks noChangeArrowheads="1"/>
              </p:cNvSpPr>
              <p:nvPr/>
            </p:nvSpPr>
            <p:spPr bwMode="auto">
              <a:xfrm>
                <a:off x="3166" y="307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2" name="Oval 9094"/>
              <p:cNvSpPr>
                <a:spLocks noChangeArrowheads="1"/>
              </p:cNvSpPr>
              <p:nvPr/>
            </p:nvSpPr>
            <p:spPr bwMode="auto">
              <a:xfrm>
                <a:off x="3166" y="307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3" name="Oval 9095"/>
              <p:cNvSpPr>
                <a:spLocks noChangeArrowheads="1"/>
              </p:cNvSpPr>
              <p:nvPr/>
            </p:nvSpPr>
            <p:spPr bwMode="auto">
              <a:xfrm>
                <a:off x="4265" y="298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4" name="Oval 9096"/>
              <p:cNvSpPr>
                <a:spLocks noChangeArrowheads="1"/>
              </p:cNvSpPr>
              <p:nvPr/>
            </p:nvSpPr>
            <p:spPr bwMode="auto">
              <a:xfrm>
                <a:off x="4265" y="298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5" name="Oval 9097"/>
              <p:cNvSpPr>
                <a:spLocks noChangeArrowheads="1"/>
              </p:cNvSpPr>
              <p:nvPr/>
            </p:nvSpPr>
            <p:spPr bwMode="auto">
              <a:xfrm>
                <a:off x="3003" y="252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6" name="Oval 9098"/>
              <p:cNvSpPr>
                <a:spLocks noChangeArrowheads="1"/>
              </p:cNvSpPr>
              <p:nvPr/>
            </p:nvSpPr>
            <p:spPr bwMode="auto">
              <a:xfrm>
                <a:off x="3003" y="252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7" name="Oval 9099"/>
              <p:cNvSpPr>
                <a:spLocks noChangeArrowheads="1"/>
              </p:cNvSpPr>
              <p:nvPr/>
            </p:nvSpPr>
            <p:spPr bwMode="auto">
              <a:xfrm>
                <a:off x="4250" y="279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8" name="Oval 9100"/>
              <p:cNvSpPr>
                <a:spLocks noChangeArrowheads="1"/>
              </p:cNvSpPr>
              <p:nvPr/>
            </p:nvSpPr>
            <p:spPr bwMode="auto">
              <a:xfrm>
                <a:off x="4249" y="279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9" name="Oval 9101"/>
              <p:cNvSpPr>
                <a:spLocks noChangeArrowheads="1"/>
              </p:cNvSpPr>
              <p:nvPr/>
            </p:nvSpPr>
            <p:spPr bwMode="auto">
              <a:xfrm>
                <a:off x="4403" y="291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0" name="Oval 9102"/>
              <p:cNvSpPr>
                <a:spLocks noChangeArrowheads="1"/>
              </p:cNvSpPr>
              <p:nvPr/>
            </p:nvSpPr>
            <p:spPr bwMode="auto">
              <a:xfrm>
                <a:off x="4403" y="291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1" name="Oval 9103"/>
              <p:cNvSpPr>
                <a:spLocks noChangeArrowheads="1"/>
              </p:cNvSpPr>
              <p:nvPr/>
            </p:nvSpPr>
            <p:spPr bwMode="auto">
              <a:xfrm>
                <a:off x="4031" y="318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2" name="Oval 9104"/>
              <p:cNvSpPr>
                <a:spLocks noChangeArrowheads="1"/>
              </p:cNvSpPr>
              <p:nvPr/>
            </p:nvSpPr>
            <p:spPr bwMode="auto">
              <a:xfrm>
                <a:off x="4031" y="318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3" name="Oval 9105"/>
              <p:cNvSpPr>
                <a:spLocks noChangeArrowheads="1"/>
              </p:cNvSpPr>
              <p:nvPr/>
            </p:nvSpPr>
            <p:spPr bwMode="auto">
              <a:xfrm>
                <a:off x="4377" y="284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4" name="Oval 9106"/>
              <p:cNvSpPr>
                <a:spLocks noChangeArrowheads="1"/>
              </p:cNvSpPr>
              <p:nvPr/>
            </p:nvSpPr>
            <p:spPr bwMode="auto">
              <a:xfrm>
                <a:off x="4377" y="284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5" name="Oval 9107"/>
              <p:cNvSpPr>
                <a:spLocks noChangeArrowheads="1"/>
              </p:cNvSpPr>
              <p:nvPr/>
            </p:nvSpPr>
            <p:spPr bwMode="auto">
              <a:xfrm>
                <a:off x="3988" y="318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6" name="Oval 9108"/>
              <p:cNvSpPr>
                <a:spLocks noChangeArrowheads="1"/>
              </p:cNvSpPr>
              <p:nvPr/>
            </p:nvSpPr>
            <p:spPr bwMode="auto">
              <a:xfrm>
                <a:off x="3987" y="318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7" name="Oval 9109"/>
              <p:cNvSpPr>
                <a:spLocks noChangeArrowheads="1"/>
              </p:cNvSpPr>
              <p:nvPr/>
            </p:nvSpPr>
            <p:spPr bwMode="auto">
              <a:xfrm>
                <a:off x="4338" y="288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" name="Oval 9110"/>
              <p:cNvSpPr>
                <a:spLocks noChangeArrowheads="1"/>
              </p:cNvSpPr>
              <p:nvPr/>
            </p:nvSpPr>
            <p:spPr bwMode="auto">
              <a:xfrm>
                <a:off x="4338" y="288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9" name="Oval 9111"/>
              <p:cNvSpPr>
                <a:spLocks noChangeArrowheads="1"/>
              </p:cNvSpPr>
              <p:nvPr/>
            </p:nvSpPr>
            <p:spPr bwMode="auto">
              <a:xfrm>
                <a:off x="3864" y="326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0" name="Oval 9112"/>
              <p:cNvSpPr>
                <a:spLocks noChangeArrowheads="1"/>
              </p:cNvSpPr>
              <p:nvPr/>
            </p:nvSpPr>
            <p:spPr bwMode="auto">
              <a:xfrm>
                <a:off x="3864" y="326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1" name="Oval 9113"/>
              <p:cNvSpPr>
                <a:spLocks noChangeArrowheads="1"/>
              </p:cNvSpPr>
              <p:nvPr/>
            </p:nvSpPr>
            <p:spPr bwMode="auto">
              <a:xfrm>
                <a:off x="4000" y="295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2" name="Oval 9114"/>
              <p:cNvSpPr>
                <a:spLocks noChangeArrowheads="1"/>
              </p:cNvSpPr>
              <p:nvPr/>
            </p:nvSpPr>
            <p:spPr bwMode="auto">
              <a:xfrm>
                <a:off x="4000" y="295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3" name="Oval 9115"/>
              <p:cNvSpPr>
                <a:spLocks noChangeArrowheads="1"/>
              </p:cNvSpPr>
              <p:nvPr/>
            </p:nvSpPr>
            <p:spPr bwMode="auto">
              <a:xfrm>
                <a:off x="3983" y="253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4" name="Oval 9116"/>
              <p:cNvSpPr>
                <a:spLocks noChangeArrowheads="1"/>
              </p:cNvSpPr>
              <p:nvPr/>
            </p:nvSpPr>
            <p:spPr bwMode="auto">
              <a:xfrm>
                <a:off x="3983" y="253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5" name="Oval 9117"/>
              <p:cNvSpPr>
                <a:spLocks noChangeArrowheads="1"/>
              </p:cNvSpPr>
              <p:nvPr/>
            </p:nvSpPr>
            <p:spPr bwMode="auto">
              <a:xfrm>
                <a:off x="3325" y="348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6" name="Oval 9118"/>
              <p:cNvSpPr>
                <a:spLocks noChangeArrowheads="1"/>
              </p:cNvSpPr>
              <p:nvPr/>
            </p:nvSpPr>
            <p:spPr bwMode="auto">
              <a:xfrm>
                <a:off x="3325" y="348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7" name="Oval 9119"/>
              <p:cNvSpPr>
                <a:spLocks noChangeArrowheads="1"/>
              </p:cNvSpPr>
              <p:nvPr/>
            </p:nvSpPr>
            <p:spPr bwMode="auto">
              <a:xfrm>
                <a:off x="3190" y="374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8" name="Oval 9120"/>
              <p:cNvSpPr>
                <a:spLocks noChangeArrowheads="1"/>
              </p:cNvSpPr>
              <p:nvPr/>
            </p:nvSpPr>
            <p:spPr bwMode="auto">
              <a:xfrm>
                <a:off x="3190" y="374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9" name="Oval 9121"/>
              <p:cNvSpPr>
                <a:spLocks noChangeArrowheads="1"/>
              </p:cNvSpPr>
              <p:nvPr/>
            </p:nvSpPr>
            <p:spPr bwMode="auto">
              <a:xfrm>
                <a:off x="3174" y="317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0" name="Oval 9122"/>
              <p:cNvSpPr>
                <a:spLocks noChangeArrowheads="1"/>
              </p:cNvSpPr>
              <p:nvPr/>
            </p:nvSpPr>
            <p:spPr bwMode="auto">
              <a:xfrm>
                <a:off x="3174" y="317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1" name="Oval 9123"/>
              <p:cNvSpPr>
                <a:spLocks noChangeArrowheads="1"/>
              </p:cNvSpPr>
              <p:nvPr/>
            </p:nvSpPr>
            <p:spPr bwMode="auto">
              <a:xfrm>
                <a:off x="3401" y="312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2" name="Oval 9124"/>
              <p:cNvSpPr>
                <a:spLocks noChangeArrowheads="1"/>
              </p:cNvSpPr>
              <p:nvPr/>
            </p:nvSpPr>
            <p:spPr bwMode="auto">
              <a:xfrm>
                <a:off x="3401" y="312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3" name="Oval 9125"/>
              <p:cNvSpPr>
                <a:spLocks noChangeArrowheads="1"/>
              </p:cNvSpPr>
              <p:nvPr/>
            </p:nvSpPr>
            <p:spPr bwMode="auto">
              <a:xfrm>
                <a:off x="3323" y="319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4" name="Oval 9126"/>
              <p:cNvSpPr>
                <a:spLocks noChangeArrowheads="1"/>
              </p:cNvSpPr>
              <p:nvPr/>
            </p:nvSpPr>
            <p:spPr bwMode="auto">
              <a:xfrm>
                <a:off x="3323" y="319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5" name="Oval 9127"/>
              <p:cNvSpPr>
                <a:spLocks noChangeArrowheads="1"/>
              </p:cNvSpPr>
              <p:nvPr/>
            </p:nvSpPr>
            <p:spPr bwMode="auto">
              <a:xfrm>
                <a:off x="3942" y="243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6" name="Oval 9128"/>
              <p:cNvSpPr>
                <a:spLocks noChangeArrowheads="1"/>
              </p:cNvSpPr>
              <p:nvPr/>
            </p:nvSpPr>
            <p:spPr bwMode="auto">
              <a:xfrm>
                <a:off x="3942" y="243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7" name="Oval 9129"/>
              <p:cNvSpPr>
                <a:spLocks noChangeArrowheads="1"/>
              </p:cNvSpPr>
              <p:nvPr/>
            </p:nvSpPr>
            <p:spPr bwMode="auto">
              <a:xfrm>
                <a:off x="2919" y="213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8" name="Oval 9130"/>
              <p:cNvSpPr>
                <a:spLocks noChangeArrowheads="1"/>
              </p:cNvSpPr>
              <p:nvPr/>
            </p:nvSpPr>
            <p:spPr bwMode="auto">
              <a:xfrm>
                <a:off x="2919" y="213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9" name="Oval 9131"/>
              <p:cNvSpPr>
                <a:spLocks noChangeArrowheads="1"/>
              </p:cNvSpPr>
              <p:nvPr/>
            </p:nvSpPr>
            <p:spPr bwMode="auto">
              <a:xfrm>
                <a:off x="4447" y="286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0" name="Oval 9132"/>
              <p:cNvSpPr>
                <a:spLocks noChangeArrowheads="1"/>
              </p:cNvSpPr>
              <p:nvPr/>
            </p:nvSpPr>
            <p:spPr bwMode="auto">
              <a:xfrm>
                <a:off x="4447" y="286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1" name="Oval 9133"/>
              <p:cNvSpPr>
                <a:spLocks noChangeArrowheads="1"/>
              </p:cNvSpPr>
              <p:nvPr/>
            </p:nvSpPr>
            <p:spPr bwMode="auto">
              <a:xfrm>
                <a:off x="3334" y="28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2" name="Oval 9134"/>
              <p:cNvSpPr>
                <a:spLocks noChangeArrowheads="1"/>
              </p:cNvSpPr>
              <p:nvPr/>
            </p:nvSpPr>
            <p:spPr bwMode="auto">
              <a:xfrm>
                <a:off x="3334" y="281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3" name="Oval 9135"/>
              <p:cNvSpPr>
                <a:spLocks noChangeArrowheads="1"/>
              </p:cNvSpPr>
              <p:nvPr/>
            </p:nvSpPr>
            <p:spPr bwMode="auto">
              <a:xfrm>
                <a:off x="2931" y="213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4" name="Oval 9136"/>
              <p:cNvSpPr>
                <a:spLocks noChangeArrowheads="1"/>
              </p:cNvSpPr>
              <p:nvPr/>
            </p:nvSpPr>
            <p:spPr bwMode="auto">
              <a:xfrm>
                <a:off x="2931" y="213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5" name="Oval 9137"/>
              <p:cNvSpPr>
                <a:spLocks noChangeArrowheads="1"/>
              </p:cNvSpPr>
              <p:nvPr/>
            </p:nvSpPr>
            <p:spPr bwMode="auto">
              <a:xfrm>
                <a:off x="3171" y="374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6" name="Oval 9138"/>
              <p:cNvSpPr>
                <a:spLocks noChangeArrowheads="1"/>
              </p:cNvSpPr>
              <p:nvPr/>
            </p:nvSpPr>
            <p:spPr bwMode="auto">
              <a:xfrm>
                <a:off x="3171" y="374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7" name="Oval 9139"/>
              <p:cNvSpPr>
                <a:spLocks noChangeArrowheads="1"/>
              </p:cNvSpPr>
              <p:nvPr/>
            </p:nvSpPr>
            <p:spPr bwMode="auto">
              <a:xfrm>
                <a:off x="4006" y="307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8" name="Oval 9140"/>
              <p:cNvSpPr>
                <a:spLocks noChangeArrowheads="1"/>
              </p:cNvSpPr>
              <p:nvPr/>
            </p:nvSpPr>
            <p:spPr bwMode="auto">
              <a:xfrm>
                <a:off x="4006" y="3073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9" name="Oval 9141"/>
              <p:cNvSpPr>
                <a:spLocks noChangeArrowheads="1"/>
              </p:cNvSpPr>
              <p:nvPr/>
            </p:nvSpPr>
            <p:spPr bwMode="auto">
              <a:xfrm>
                <a:off x="3623" y="292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0" name="Oval 9142"/>
              <p:cNvSpPr>
                <a:spLocks noChangeArrowheads="1"/>
              </p:cNvSpPr>
              <p:nvPr/>
            </p:nvSpPr>
            <p:spPr bwMode="auto">
              <a:xfrm>
                <a:off x="3623" y="292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1" name="Oval 9143"/>
              <p:cNvSpPr>
                <a:spLocks noChangeArrowheads="1"/>
              </p:cNvSpPr>
              <p:nvPr/>
            </p:nvSpPr>
            <p:spPr bwMode="auto">
              <a:xfrm>
                <a:off x="3192" y="375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2" name="Oval 9144"/>
              <p:cNvSpPr>
                <a:spLocks noChangeArrowheads="1"/>
              </p:cNvSpPr>
              <p:nvPr/>
            </p:nvSpPr>
            <p:spPr bwMode="auto">
              <a:xfrm>
                <a:off x="3191" y="375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3" name="Oval 9145"/>
              <p:cNvSpPr>
                <a:spLocks noChangeArrowheads="1"/>
              </p:cNvSpPr>
              <p:nvPr/>
            </p:nvSpPr>
            <p:spPr bwMode="auto">
              <a:xfrm>
                <a:off x="3982" y="284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4" name="Oval 9146"/>
              <p:cNvSpPr>
                <a:spLocks noChangeArrowheads="1"/>
              </p:cNvSpPr>
              <p:nvPr/>
            </p:nvSpPr>
            <p:spPr bwMode="auto">
              <a:xfrm>
                <a:off x="3982" y="284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5" name="Oval 9147"/>
              <p:cNvSpPr>
                <a:spLocks noChangeArrowheads="1"/>
              </p:cNvSpPr>
              <p:nvPr/>
            </p:nvSpPr>
            <p:spPr bwMode="auto">
              <a:xfrm>
                <a:off x="3951" y="243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6" name="Oval 9148"/>
              <p:cNvSpPr>
                <a:spLocks noChangeArrowheads="1"/>
              </p:cNvSpPr>
              <p:nvPr/>
            </p:nvSpPr>
            <p:spPr bwMode="auto">
              <a:xfrm>
                <a:off x="3951" y="243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7" name="Oval 9149"/>
              <p:cNvSpPr>
                <a:spLocks noChangeArrowheads="1"/>
              </p:cNvSpPr>
              <p:nvPr/>
            </p:nvSpPr>
            <p:spPr bwMode="auto">
              <a:xfrm>
                <a:off x="3194" y="263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8" name="Oval 9150"/>
              <p:cNvSpPr>
                <a:spLocks noChangeArrowheads="1"/>
              </p:cNvSpPr>
              <p:nvPr/>
            </p:nvSpPr>
            <p:spPr bwMode="auto">
              <a:xfrm>
                <a:off x="3194" y="263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9" name="Oval 9151"/>
              <p:cNvSpPr>
                <a:spLocks noChangeArrowheads="1"/>
              </p:cNvSpPr>
              <p:nvPr/>
            </p:nvSpPr>
            <p:spPr bwMode="auto">
              <a:xfrm>
                <a:off x="3986" y="290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0" name="Oval 9152"/>
              <p:cNvSpPr>
                <a:spLocks noChangeArrowheads="1"/>
              </p:cNvSpPr>
              <p:nvPr/>
            </p:nvSpPr>
            <p:spPr bwMode="auto">
              <a:xfrm>
                <a:off x="3986" y="290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1" name="Oval 9153"/>
              <p:cNvSpPr>
                <a:spLocks noChangeArrowheads="1"/>
              </p:cNvSpPr>
              <p:nvPr/>
            </p:nvSpPr>
            <p:spPr bwMode="auto">
              <a:xfrm>
                <a:off x="3276" y="298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2" name="Oval 9154"/>
              <p:cNvSpPr>
                <a:spLocks noChangeArrowheads="1"/>
              </p:cNvSpPr>
              <p:nvPr/>
            </p:nvSpPr>
            <p:spPr bwMode="auto">
              <a:xfrm>
                <a:off x="3276" y="298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3" name="Oval 9155"/>
              <p:cNvSpPr>
                <a:spLocks noChangeArrowheads="1"/>
              </p:cNvSpPr>
              <p:nvPr/>
            </p:nvSpPr>
            <p:spPr bwMode="auto">
              <a:xfrm>
                <a:off x="3102" y="360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4" name="Oval 9156"/>
              <p:cNvSpPr>
                <a:spLocks noChangeArrowheads="1"/>
              </p:cNvSpPr>
              <p:nvPr/>
            </p:nvSpPr>
            <p:spPr bwMode="auto">
              <a:xfrm>
                <a:off x="3102" y="360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5" name="Oval 9157"/>
              <p:cNvSpPr>
                <a:spLocks noChangeArrowheads="1"/>
              </p:cNvSpPr>
              <p:nvPr/>
            </p:nvSpPr>
            <p:spPr bwMode="auto">
              <a:xfrm>
                <a:off x="3200" y="217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6" name="Oval 9158"/>
              <p:cNvSpPr>
                <a:spLocks noChangeArrowheads="1"/>
              </p:cNvSpPr>
              <p:nvPr/>
            </p:nvSpPr>
            <p:spPr bwMode="auto">
              <a:xfrm>
                <a:off x="3200" y="217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7" name="Oval 9159"/>
              <p:cNvSpPr>
                <a:spLocks noChangeArrowheads="1"/>
              </p:cNvSpPr>
              <p:nvPr/>
            </p:nvSpPr>
            <p:spPr bwMode="auto">
              <a:xfrm>
                <a:off x="4008" y="304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8" name="Oval 9160"/>
              <p:cNvSpPr>
                <a:spLocks noChangeArrowheads="1"/>
              </p:cNvSpPr>
              <p:nvPr/>
            </p:nvSpPr>
            <p:spPr bwMode="auto">
              <a:xfrm>
                <a:off x="4008" y="304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9" name="Oval 9161"/>
              <p:cNvSpPr>
                <a:spLocks noChangeArrowheads="1"/>
              </p:cNvSpPr>
              <p:nvPr/>
            </p:nvSpPr>
            <p:spPr bwMode="auto">
              <a:xfrm>
                <a:off x="2869" y="272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0" name="Oval 9162"/>
              <p:cNvSpPr>
                <a:spLocks noChangeArrowheads="1"/>
              </p:cNvSpPr>
              <p:nvPr/>
            </p:nvSpPr>
            <p:spPr bwMode="auto">
              <a:xfrm>
                <a:off x="2869" y="272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1" name="Oval 9163"/>
              <p:cNvSpPr>
                <a:spLocks noChangeArrowheads="1"/>
              </p:cNvSpPr>
              <p:nvPr/>
            </p:nvSpPr>
            <p:spPr bwMode="auto">
              <a:xfrm>
                <a:off x="4320" y="293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2" name="Oval 9164"/>
              <p:cNvSpPr>
                <a:spLocks noChangeArrowheads="1"/>
              </p:cNvSpPr>
              <p:nvPr/>
            </p:nvSpPr>
            <p:spPr bwMode="auto">
              <a:xfrm>
                <a:off x="4320" y="293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3" name="Oval 9165"/>
              <p:cNvSpPr>
                <a:spLocks noChangeArrowheads="1"/>
              </p:cNvSpPr>
              <p:nvPr/>
            </p:nvSpPr>
            <p:spPr bwMode="auto">
              <a:xfrm>
                <a:off x="3273" y="326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4" name="Oval 9166"/>
              <p:cNvSpPr>
                <a:spLocks noChangeArrowheads="1"/>
              </p:cNvSpPr>
              <p:nvPr/>
            </p:nvSpPr>
            <p:spPr bwMode="auto">
              <a:xfrm>
                <a:off x="3273" y="326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5" name="Oval 9167"/>
              <p:cNvSpPr>
                <a:spLocks noChangeArrowheads="1"/>
              </p:cNvSpPr>
              <p:nvPr/>
            </p:nvSpPr>
            <p:spPr bwMode="auto">
              <a:xfrm>
                <a:off x="3272" y="247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6" name="Oval 9168"/>
              <p:cNvSpPr>
                <a:spLocks noChangeArrowheads="1"/>
              </p:cNvSpPr>
              <p:nvPr/>
            </p:nvSpPr>
            <p:spPr bwMode="auto">
              <a:xfrm>
                <a:off x="3272" y="247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7" name="Oval 9169"/>
              <p:cNvSpPr>
                <a:spLocks noChangeArrowheads="1"/>
              </p:cNvSpPr>
              <p:nvPr/>
            </p:nvSpPr>
            <p:spPr bwMode="auto">
              <a:xfrm>
                <a:off x="3669" y="304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8" name="Oval 9170"/>
              <p:cNvSpPr>
                <a:spLocks noChangeArrowheads="1"/>
              </p:cNvSpPr>
              <p:nvPr/>
            </p:nvSpPr>
            <p:spPr bwMode="auto">
              <a:xfrm>
                <a:off x="3669" y="304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" name="Oval 9171"/>
              <p:cNvSpPr>
                <a:spLocks noChangeArrowheads="1"/>
              </p:cNvSpPr>
              <p:nvPr/>
            </p:nvSpPr>
            <p:spPr bwMode="auto">
              <a:xfrm>
                <a:off x="3990" y="28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" name="Oval 9172"/>
              <p:cNvSpPr>
                <a:spLocks noChangeArrowheads="1"/>
              </p:cNvSpPr>
              <p:nvPr/>
            </p:nvSpPr>
            <p:spPr bwMode="auto">
              <a:xfrm>
                <a:off x="3989" y="286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" name="Oval 9173"/>
              <p:cNvSpPr>
                <a:spLocks noChangeArrowheads="1"/>
              </p:cNvSpPr>
              <p:nvPr/>
            </p:nvSpPr>
            <p:spPr bwMode="auto">
              <a:xfrm>
                <a:off x="3980" y="287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" name="Oval 9174"/>
              <p:cNvSpPr>
                <a:spLocks noChangeArrowheads="1"/>
              </p:cNvSpPr>
              <p:nvPr/>
            </p:nvSpPr>
            <p:spPr bwMode="auto">
              <a:xfrm>
                <a:off x="3980" y="287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" name="Oval 9175"/>
              <p:cNvSpPr>
                <a:spLocks noChangeArrowheads="1"/>
              </p:cNvSpPr>
              <p:nvPr/>
            </p:nvSpPr>
            <p:spPr bwMode="auto">
              <a:xfrm>
                <a:off x="3985" y="33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4" name="Oval 9176"/>
              <p:cNvSpPr>
                <a:spLocks noChangeArrowheads="1"/>
              </p:cNvSpPr>
              <p:nvPr/>
            </p:nvSpPr>
            <p:spPr bwMode="auto">
              <a:xfrm>
                <a:off x="3985" y="336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5" name="Oval 9177"/>
              <p:cNvSpPr>
                <a:spLocks noChangeArrowheads="1"/>
              </p:cNvSpPr>
              <p:nvPr/>
            </p:nvSpPr>
            <p:spPr bwMode="auto">
              <a:xfrm>
                <a:off x="3157" y="308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" name="Oval 9178"/>
              <p:cNvSpPr>
                <a:spLocks noChangeArrowheads="1"/>
              </p:cNvSpPr>
              <p:nvPr/>
            </p:nvSpPr>
            <p:spPr bwMode="auto">
              <a:xfrm>
                <a:off x="3157" y="308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" name="Oval 9179"/>
              <p:cNvSpPr>
                <a:spLocks noChangeArrowheads="1"/>
              </p:cNvSpPr>
              <p:nvPr/>
            </p:nvSpPr>
            <p:spPr bwMode="auto">
              <a:xfrm>
                <a:off x="3854" y="325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" name="Oval 9180"/>
              <p:cNvSpPr>
                <a:spLocks noChangeArrowheads="1"/>
              </p:cNvSpPr>
              <p:nvPr/>
            </p:nvSpPr>
            <p:spPr bwMode="auto">
              <a:xfrm>
                <a:off x="3854" y="325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9" name="Oval 9181"/>
              <p:cNvSpPr>
                <a:spLocks noChangeArrowheads="1"/>
              </p:cNvSpPr>
              <p:nvPr/>
            </p:nvSpPr>
            <p:spPr bwMode="auto">
              <a:xfrm>
                <a:off x="3127" y="282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0" name="Oval 9182"/>
              <p:cNvSpPr>
                <a:spLocks noChangeArrowheads="1"/>
              </p:cNvSpPr>
              <p:nvPr/>
            </p:nvSpPr>
            <p:spPr bwMode="auto">
              <a:xfrm>
                <a:off x="3127" y="282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1" name="Oval 9183"/>
              <p:cNvSpPr>
                <a:spLocks noChangeArrowheads="1"/>
              </p:cNvSpPr>
              <p:nvPr/>
            </p:nvSpPr>
            <p:spPr bwMode="auto">
              <a:xfrm>
                <a:off x="3664" y="282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2" name="Oval 9184"/>
              <p:cNvSpPr>
                <a:spLocks noChangeArrowheads="1"/>
              </p:cNvSpPr>
              <p:nvPr/>
            </p:nvSpPr>
            <p:spPr bwMode="auto">
              <a:xfrm>
                <a:off x="3664" y="282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3" name="Oval 9185"/>
              <p:cNvSpPr>
                <a:spLocks noChangeArrowheads="1"/>
              </p:cNvSpPr>
              <p:nvPr/>
            </p:nvSpPr>
            <p:spPr bwMode="auto">
              <a:xfrm>
                <a:off x="3157" y="276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4" name="Oval 9186"/>
              <p:cNvSpPr>
                <a:spLocks noChangeArrowheads="1"/>
              </p:cNvSpPr>
              <p:nvPr/>
            </p:nvSpPr>
            <p:spPr bwMode="auto">
              <a:xfrm>
                <a:off x="3157" y="276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5" name="Oval 9187"/>
              <p:cNvSpPr>
                <a:spLocks noChangeArrowheads="1"/>
              </p:cNvSpPr>
              <p:nvPr/>
            </p:nvSpPr>
            <p:spPr bwMode="auto">
              <a:xfrm>
                <a:off x="3367" y="305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6" name="Oval 9188"/>
              <p:cNvSpPr>
                <a:spLocks noChangeArrowheads="1"/>
              </p:cNvSpPr>
              <p:nvPr/>
            </p:nvSpPr>
            <p:spPr bwMode="auto">
              <a:xfrm>
                <a:off x="3367" y="305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7" name="Oval 9189"/>
              <p:cNvSpPr>
                <a:spLocks noChangeArrowheads="1"/>
              </p:cNvSpPr>
              <p:nvPr/>
            </p:nvSpPr>
            <p:spPr bwMode="auto">
              <a:xfrm>
                <a:off x="4282" y="287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8" name="Oval 9190"/>
              <p:cNvSpPr>
                <a:spLocks noChangeArrowheads="1"/>
              </p:cNvSpPr>
              <p:nvPr/>
            </p:nvSpPr>
            <p:spPr bwMode="auto">
              <a:xfrm>
                <a:off x="4282" y="287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9" name="Oval 9191"/>
              <p:cNvSpPr>
                <a:spLocks noChangeArrowheads="1"/>
              </p:cNvSpPr>
              <p:nvPr/>
            </p:nvSpPr>
            <p:spPr bwMode="auto">
              <a:xfrm>
                <a:off x="3933" y="242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0" name="Oval 9192"/>
              <p:cNvSpPr>
                <a:spLocks noChangeArrowheads="1"/>
              </p:cNvSpPr>
              <p:nvPr/>
            </p:nvSpPr>
            <p:spPr bwMode="auto">
              <a:xfrm>
                <a:off x="3933" y="242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1" name="Oval 9193"/>
              <p:cNvSpPr>
                <a:spLocks noChangeArrowheads="1"/>
              </p:cNvSpPr>
              <p:nvPr/>
            </p:nvSpPr>
            <p:spPr bwMode="auto">
              <a:xfrm>
                <a:off x="3322" y="279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2" name="Oval 9194"/>
              <p:cNvSpPr>
                <a:spLocks noChangeArrowheads="1"/>
              </p:cNvSpPr>
              <p:nvPr/>
            </p:nvSpPr>
            <p:spPr bwMode="auto">
              <a:xfrm>
                <a:off x="3322" y="279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3" name="Oval 9195"/>
              <p:cNvSpPr>
                <a:spLocks noChangeArrowheads="1"/>
              </p:cNvSpPr>
              <p:nvPr/>
            </p:nvSpPr>
            <p:spPr bwMode="auto">
              <a:xfrm>
                <a:off x="4273" y="286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4" name="Oval 9196"/>
              <p:cNvSpPr>
                <a:spLocks noChangeArrowheads="1"/>
              </p:cNvSpPr>
              <p:nvPr/>
            </p:nvSpPr>
            <p:spPr bwMode="auto">
              <a:xfrm>
                <a:off x="4273" y="286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5" name="Oval 9197"/>
              <p:cNvSpPr>
                <a:spLocks noChangeArrowheads="1"/>
              </p:cNvSpPr>
              <p:nvPr/>
            </p:nvSpPr>
            <p:spPr bwMode="auto">
              <a:xfrm>
                <a:off x="3110" y="302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6" name="Oval 9198"/>
              <p:cNvSpPr>
                <a:spLocks noChangeArrowheads="1"/>
              </p:cNvSpPr>
              <p:nvPr/>
            </p:nvSpPr>
            <p:spPr bwMode="auto">
              <a:xfrm>
                <a:off x="3110" y="302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7" name="Oval 9199"/>
              <p:cNvSpPr>
                <a:spLocks noChangeArrowheads="1"/>
              </p:cNvSpPr>
              <p:nvPr/>
            </p:nvSpPr>
            <p:spPr bwMode="auto">
              <a:xfrm>
                <a:off x="4261" y="271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8" name="Oval 9200"/>
              <p:cNvSpPr>
                <a:spLocks noChangeArrowheads="1"/>
              </p:cNvSpPr>
              <p:nvPr/>
            </p:nvSpPr>
            <p:spPr bwMode="auto">
              <a:xfrm>
                <a:off x="4261" y="271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9" name="Oval 9201"/>
              <p:cNvSpPr>
                <a:spLocks noChangeArrowheads="1"/>
              </p:cNvSpPr>
              <p:nvPr/>
            </p:nvSpPr>
            <p:spPr bwMode="auto">
              <a:xfrm>
                <a:off x="3321" y="295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0" name="Oval 9202"/>
              <p:cNvSpPr>
                <a:spLocks noChangeArrowheads="1"/>
              </p:cNvSpPr>
              <p:nvPr/>
            </p:nvSpPr>
            <p:spPr bwMode="auto">
              <a:xfrm>
                <a:off x="3321" y="295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1" name="Oval 9203"/>
              <p:cNvSpPr>
                <a:spLocks noChangeArrowheads="1"/>
              </p:cNvSpPr>
              <p:nvPr/>
            </p:nvSpPr>
            <p:spPr bwMode="auto">
              <a:xfrm>
                <a:off x="3807" y="314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2" name="Oval 9204"/>
              <p:cNvSpPr>
                <a:spLocks noChangeArrowheads="1"/>
              </p:cNvSpPr>
              <p:nvPr/>
            </p:nvSpPr>
            <p:spPr bwMode="auto">
              <a:xfrm>
                <a:off x="3807" y="314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3" name="Oval 9205"/>
              <p:cNvSpPr>
                <a:spLocks noChangeArrowheads="1"/>
              </p:cNvSpPr>
              <p:nvPr/>
            </p:nvSpPr>
            <p:spPr bwMode="auto">
              <a:xfrm>
                <a:off x="2962" y="207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4" name="Oval 9206"/>
              <p:cNvSpPr>
                <a:spLocks noChangeArrowheads="1"/>
              </p:cNvSpPr>
              <p:nvPr/>
            </p:nvSpPr>
            <p:spPr bwMode="auto">
              <a:xfrm>
                <a:off x="2962" y="207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5" name="Oval 9207"/>
              <p:cNvSpPr>
                <a:spLocks noChangeArrowheads="1"/>
              </p:cNvSpPr>
              <p:nvPr/>
            </p:nvSpPr>
            <p:spPr bwMode="auto">
              <a:xfrm>
                <a:off x="4004" y="283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6" name="Oval 9208"/>
              <p:cNvSpPr>
                <a:spLocks noChangeArrowheads="1"/>
              </p:cNvSpPr>
              <p:nvPr/>
            </p:nvSpPr>
            <p:spPr bwMode="auto">
              <a:xfrm>
                <a:off x="4004" y="283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7" name="Oval 9209"/>
              <p:cNvSpPr>
                <a:spLocks noChangeArrowheads="1"/>
              </p:cNvSpPr>
              <p:nvPr/>
            </p:nvSpPr>
            <p:spPr bwMode="auto">
              <a:xfrm>
                <a:off x="3266" y="290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8" name="Oval 9210"/>
              <p:cNvSpPr>
                <a:spLocks noChangeArrowheads="1"/>
              </p:cNvSpPr>
              <p:nvPr/>
            </p:nvSpPr>
            <p:spPr bwMode="auto">
              <a:xfrm>
                <a:off x="3266" y="290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9" name="Oval 9211"/>
              <p:cNvSpPr>
                <a:spLocks noChangeArrowheads="1"/>
              </p:cNvSpPr>
              <p:nvPr/>
            </p:nvSpPr>
            <p:spPr bwMode="auto">
              <a:xfrm>
                <a:off x="3220" y="373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0" name="Oval 9212"/>
              <p:cNvSpPr>
                <a:spLocks noChangeArrowheads="1"/>
              </p:cNvSpPr>
              <p:nvPr/>
            </p:nvSpPr>
            <p:spPr bwMode="auto">
              <a:xfrm>
                <a:off x="3220" y="373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1" name="Oval 9213"/>
              <p:cNvSpPr>
                <a:spLocks noChangeArrowheads="1"/>
              </p:cNvSpPr>
              <p:nvPr/>
            </p:nvSpPr>
            <p:spPr bwMode="auto">
              <a:xfrm>
                <a:off x="3979" y="337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2" name="Oval 9214"/>
              <p:cNvSpPr>
                <a:spLocks noChangeArrowheads="1"/>
              </p:cNvSpPr>
              <p:nvPr/>
            </p:nvSpPr>
            <p:spPr bwMode="auto">
              <a:xfrm>
                <a:off x="3979" y="337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3" name="Oval 9215"/>
              <p:cNvSpPr>
                <a:spLocks noChangeArrowheads="1"/>
              </p:cNvSpPr>
              <p:nvPr/>
            </p:nvSpPr>
            <p:spPr bwMode="auto">
              <a:xfrm>
                <a:off x="4313" y="288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4" name="Oval 9216"/>
              <p:cNvSpPr>
                <a:spLocks noChangeArrowheads="1"/>
              </p:cNvSpPr>
              <p:nvPr/>
            </p:nvSpPr>
            <p:spPr bwMode="auto">
              <a:xfrm>
                <a:off x="4313" y="288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5" name="Oval 9217"/>
              <p:cNvSpPr>
                <a:spLocks noChangeArrowheads="1"/>
              </p:cNvSpPr>
              <p:nvPr/>
            </p:nvSpPr>
            <p:spPr bwMode="auto">
              <a:xfrm>
                <a:off x="4285" y="273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6" name="Oval 9218"/>
              <p:cNvSpPr>
                <a:spLocks noChangeArrowheads="1"/>
              </p:cNvSpPr>
              <p:nvPr/>
            </p:nvSpPr>
            <p:spPr bwMode="auto">
              <a:xfrm>
                <a:off x="4285" y="27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7" name="Oval 9219"/>
              <p:cNvSpPr>
                <a:spLocks noChangeArrowheads="1"/>
              </p:cNvSpPr>
              <p:nvPr/>
            </p:nvSpPr>
            <p:spPr bwMode="auto">
              <a:xfrm>
                <a:off x="2997" y="208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8" name="Oval 9220"/>
              <p:cNvSpPr>
                <a:spLocks noChangeArrowheads="1"/>
              </p:cNvSpPr>
              <p:nvPr/>
            </p:nvSpPr>
            <p:spPr bwMode="auto">
              <a:xfrm>
                <a:off x="2997" y="208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9" name="Oval 9221"/>
              <p:cNvSpPr>
                <a:spLocks noChangeArrowheads="1"/>
              </p:cNvSpPr>
              <p:nvPr/>
            </p:nvSpPr>
            <p:spPr bwMode="auto">
              <a:xfrm>
                <a:off x="4323" y="279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0" name="Oval 9222"/>
              <p:cNvSpPr>
                <a:spLocks noChangeArrowheads="1"/>
              </p:cNvSpPr>
              <p:nvPr/>
            </p:nvSpPr>
            <p:spPr bwMode="auto">
              <a:xfrm>
                <a:off x="4323" y="279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1" name="Oval 9223"/>
              <p:cNvSpPr>
                <a:spLocks noChangeArrowheads="1"/>
              </p:cNvSpPr>
              <p:nvPr/>
            </p:nvSpPr>
            <p:spPr bwMode="auto">
              <a:xfrm>
                <a:off x="3973" y="335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2" name="Oval 9224"/>
              <p:cNvSpPr>
                <a:spLocks noChangeArrowheads="1"/>
              </p:cNvSpPr>
              <p:nvPr/>
            </p:nvSpPr>
            <p:spPr bwMode="auto">
              <a:xfrm>
                <a:off x="3973" y="335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3" name="Oval 9225"/>
              <p:cNvSpPr>
                <a:spLocks noChangeArrowheads="1"/>
              </p:cNvSpPr>
              <p:nvPr/>
            </p:nvSpPr>
            <p:spPr bwMode="auto">
              <a:xfrm>
                <a:off x="3989" y="287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4" name="Oval 9226"/>
              <p:cNvSpPr>
                <a:spLocks noChangeArrowheads="1"/>
              </p:cNvSpPr>
              <p:nvPr/>
            </p:nvSpPr>
            <p:spPr bwMode="auto">
              <a:xfrm>
                <a:off x="3989" y="287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5" name="Oval 9227"/>
              <p:cNvSpPr>
                <a:spLocks noChangeArrowheads="1"/>
              </p:cNvSpPr>
              <p:nvPr/>
            </p:nvSpPr>
            <p:spPr bwMode="auto">
              <a:xfrm>
                <a:off x="3891" y="319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6" name="Oval 9228"/>
              <p:cNvSpPr>
                <a:spLocks noChangeArrowheads="1"/>
              </p:cNvSpPr>
              <p:nvPr/>
            </p:nvSpPr>
            <p:spPr bwMode="auto">
              <a:xfrm>
                <a:off x="3891" y="319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7" name="Oval 9229"/>
              <p:cNvSpPr>
                <a:spLocks noChangeArrowheads="1"/>
              </p:cNvSpPr>
              <p:nvPr/>
            </p:nvSpPr>
            <p:spPr bwMode="auto">
              <a:xfrm>
                <a:off x="3260" y="28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8" name="Oval 9230"/>
              <p:cNvSpPr>
                <a:spLocks noChangeArrowheads="1"/>
              </p:cNvSpPr>
              <p:nvPr/>
            </p:nvSpPr>
            <p:spPr bwMode="auto">
              <a:xfrm>
                <a:off x="3260" y="286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9" name="Oval 9231"/>
              <p:cNvSpPr>
                <a:spLocks noChangeArrowheads="1"/>
              </p:cNvSpPr>
              <p:nvPr/>
            </p:nvSpPr>
            <p:spPr bwMode="auto">
              <a:xfrm>
                <a:off x="3980" y="282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0" name="Oval 9232"/>
              <p:cNvSpPr>
                <a:spLocks noChangeArrowheads="1"/>
              </p:cNvSpPr>
              <p:nvPr/>
            </p:nvSpPr>
            <p:spPr bwMode="auto">
              <a:xfrm>
                <a:off x="3980" y="282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1" name="Oval 9233"/>
              <p:cNvSpPr>
                <a:spLocks noChangeArrowheads="1"/>
              </p:cNvSpPr>
              <p:nvPr/>
            </p:nvSpPr>
            <p:spPr bwMode="auto">
              <a:xfrm>
                <a:off x="2987" y="327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2" name="Oval 9234"/>
              <p:cNvSpPr>
                <a:spLocks noChangeArrowheads="1"/>
              </p:cNvSpPr>
              <p:nvPr/>
            </p:nvSpPr>
            <p:spPr bwMode="auto">
              <a:xfrm>
                <a:off x="2987" y="327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3" name="Oval 9235"/>
              <p:cNvSpPr>
                <a:spLocks noChangeArrowheads="1"/>
              </p:cNvSpPr>
              <p:nvPr/>
            </p:nvSpPr>
            <p:spPr bwMode="auto">
              <a:xfrm>
                <a:off x="4015" y="33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4" name="Oval 9236"/>
              <p:cNvSpPr>
                <a:spLocks noChangeArrowheads="1"/>
              </p:cNvSpPr>
              <p:nvPr/>
            </p:nvSpPr>
            <p:spPr bwMode="auto">
              <a:xfrm>
                <a:off x="4015" y="331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5" name="Oval 9237"/>
              <p:cNvSpPr>
                <a:spLocks noChangeArrowheads="1"/>
              </p:cNvSpPr>
              <p:nvPr/>
            </p:nvSpPr>
            <p:spPr bwMode="auto">
              <a:xfrm>
                <a:off x="4341" y="276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6" name="Oval 9238"/>
              <p:cNvSpPr>
                <a:spLocks noChangeArrowheads="1"/>
              </p:cNvSpPr>
              <p:nvPr/>
            </p:nvSpPr>
            <p:spPr bwMode="auto">
              <a:xfrm>
                <a:off x="4341" y="27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7" name="Oval 9239"/>
              <p:cNvSpPr>
                <a:spLocks noChangeArrowheads="1"/>
              </p:cNvSpPr>
              <p:nvPr/>
            </p:nvSpPr>
            <p:spPr bwMode="auto">
              <a:xfrm>
                <a:off x="4280" y="286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8" name="Oval 9240"/>
              <p:cNvSpPr>
                <a:spLocks noChangeArrowheads="1"/>
              </p:cNvSpPr>
              <p:nvPr/>
            </p:nvSpPr>
            <p:spPr bwMode="auto">
              <a:xfrm>
                <a:off x="4280" y="286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9" name="Oval 9241"/>
              <p:cNvSpPr>
                <a:spLocks noChangeArrowheads="1"/>
              </p:cNvSpPr>
              <p:nvPr/>
            </p:nvSpPr>
            <p:spPr bwMode="auto">
              <a:xfrm>
                <a:off x="3043" y="331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0" name="Oval 9242"/>
              <p:cNvSpPr>
                <a:spLocks noChangeArrowheads="1"/>
              </p:cNvSpPr>
              <p:nvPr/>
            </p:nvSpPr>
            <p:spPr bwMode="auto">
              <a:xfrm>
                <a:off x="3043" y="331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1" name="Oval 9243"/>
              <p:cNvSpPr>
                <a:spLocks noChangeArrowheads="1"/>
              </p:cNvSpPr>
              <p:nvPr/>
            </p:nvSpPr>
            <p:spPr bwMode="auto">
              <a:xfrm>
                <a:off x="3171" y="286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2" name="Oval 9244"/>
              <p:cNvSpPr>
                <a:spLocks noChangeArrowheads="1"/>
              </p:cNvSpPr>
              <p:nvPr/>
            </p:nvSpPr>
            <p:spPr bwMode="auto">
              <a:xfrm>
                <a:off x="3171" y="286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3" name="Oval 9245"/>
              <p:cNvSpPr>
                <a:spLocks noChangeArrowheads="1"/>
              </p:cNvSpPr>
              <p:nvPr/>
            </p:nvSpPr>
            <p:spPr bwMode="auto">
              <a:xfrm>
                <a:off x="4422" y="288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4" name="Oval 9246"/>
              <p:cNvSpPr>
                <a:spLocks noChangeArrowheads="1"/>
              </p:cNvSpPr>
              <p:nvPr/>
            </p:nvSpPr>
            <p:spPr bwMode="auto">
              <a:xfrm>
                <a:off x="4422" y="288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5" name="Oval 9247"/>
              <p:cNvSpPr>
                <a:spLocks noChangeArrowheads="1"/>
              </p:cNvSpPr>
              <p:nvPr/>
            </p:nvSpPr>
            <p:spPr bwMode="auto">
              <a:xfrm>
                <a:off x="4344" y="290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6" name="Oval 9248"/>
              <p:cNvSpPr>
                <a:spLocks noChangeArrowheads="1"/>
              </p:cNvSpPr>
              <p:nvPr/>
            </p:nvSpPr>
            <p:spPr bwMode="auto">
              <a:xfrm>
                <a:off x="4344" y="290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7" name="Oval 9249"/>
              <p:cNvSpPr>
                <a:spLocks noChangeArrowheads="1"/>
              </p:cNvSpPr>
              <p:nvPr/>
            </p:nvSpPr>
            <p:spPr bwMode="auto">
              <a:xfrm>
                <a:off x="2986" y="260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47" name="Group 9451"/>
            <p:cNvGrpSpPr>
              <a:grpSpLocks/>
            </p:cNvGrpSpPr>
            <p:nvPr/>
          </p:nvGrpSpPr>
          <p:grpSpPr bwMode="auto">
            <a:xfrm>
              <a:off x="2819" y="2065"/>
              <a:ext cx="1660" cy="1720"/>
              <a:chOff x="2819" y="2065"/>
              <a:chExt cx="1660" cy="1720"/>
            </a:xfrm>
            <a:grpFill/>
          </p:grpSpPr>
          <p:sp>
            <p:nvSpPr>
              <p:cNvPr id="498" name="Oval 9251"/>
              <p:cNvSpPr>
                <a:spLocks noChangeArrowheads="1"/>
              </p:cNvSpPr>
              <p:nvPr/>
            </p:nvSpPr>
            <p:spPr bwMode="auto">
              <a:xfrm>
                <a:off x="2986" y="260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" name="Oval 9252"/>
              <p:cNvSpPr>
                <a:spLocks noChangeArrowheads="1"/>
              </p:cNvSpPr>
              <p:nvPr/>
            </p:nvSpPr>
            <p:spPr bwMode="auto">
              <a:xfrm>
                <a:off x="4324" y="280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" name="Oval 9253"/>
              <p:cNvSpPr>
                <a:spLocks noChangeArrowheads="1"/>
              </p:cNvSpPr>
              <p:nvPr/>
            </p:nvSpPr>
            <p:spPr bwMode="auto">
              <a:xfrm>
                <a:off x="4324" y="280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" name="Oval 9254"/>
              <p:cNvSpPr>
                <a:spLocks noChangeArrowheads="1"/>
              </p:cNvSpPr>
              <p:nvPr/>
            </p:nvSpPr>
            <p:spPr bwMode="auto">
              <a:xfrm>
                <a:off x="4366" y="282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" name="Oval 9255"/>
              <p:cNvSpPr>
                <a:spLocks noChangeArrowheads="1"/>
              </p:cNvSpPr>
              <p:nvPr/>
            </p:nvSpPr>
            <p:spPr bwMode="auto">
              <a:xfrm>
                <a:off x="4366" y="282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" name="Oval 9256"/>
              <p:cNvSpPr>
                <a:spLocks noChangeArrowheads="1"/>
              </p:cNvSpPr>
              <p:nvPr/>
            </p:nvSpPr>
            <p:spPr bwMode="auto">
              <a:xfrm>
                <a:off x="3311" y="355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" name="Oval 9257"/>
              <p:cNvSpPr>
                <a:spLocks noChangeArrowheads="1"/>
              </p:cNvSpPr>
              <p:nvPr/>
            </p:nvSpPr>
            <p:spPr bwMode="auto">
              <a:xfrm>
                <a:off x="3311" y="355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" name="Oval 9258"/>
              <p:cNvSpPr>
                <a:spLocks noChangeArrowheads="1"/>
              </p:cNvSpPr>
              <p:nvPr/>
            </p:nvSpPr>
            <p:spPr bwMode="auto">
              <a:xfrm>
                <a:off x="3006" y="209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" name="Oval 9259"/>
              <p:cNvSpPr>
                <a:spLocks noChangeArrowheads="1"/>
              </p:cNvSpPr>
              <p:nvPr/>
            </p:nvSpPr>
            <p:spPr bwMode="auto">
              <a:xfrm>
                <a:off x="3006" y="209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" name="Oval 9260"/>
              <p:cNvSpPr>
                <a:spLocks noChangeArrowheads="1"/>
              </p:cNvSpPr>
              <p:nvPr/>
            </p:nvSpPr>
            <p:spPr bwMode="auto">
              <a:xfrm>
                <a:off x="3923" y="240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" name="Oval 9261"/>
              <p:cNvSpPr>
                <a:spLocks noChangeArrowheads="1"/>
              </p:cNvSpPr>
              <p:nvPr/>
            </p:nvSpPr>
            <p:spPr bwMode="auto">
              <a:xfrm>
                <a:off x="3923" y="240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" name="Oval 9262"/>
              <p:cNvSpPr>
                <a:spLocks noChangeArrowheads="1"/>
              </p:cNvSpPr>
              <p:nvPr/>
            </p:nvSpPr>
            <p:spPr bwMode="auto">
              <a:xfrm>
                <a:off x="3182" y="234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" name="Oval 9263"/>
              <p:cNvSpPr>
                <a:spLocks noChangeArrowheads="1"/>
              </p:cNvSpPr>
              <p:nvPr/>
            </p:nvSpPr>
            <p:spPr bwMode="auto">
              <a:xfrm>
                <a:off x="3181" y="234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" name="Oval 9264"/>
              <p:cNvSpPr>
                <a:spLocks noChangeArrowheads="1"/>
              </p:cNvSpPr>
              <p:nvPr/>
            </p:nvSpPr>
            <p:spPr bwMode="auto">
              <a:xfrm>
                <a:off x="4268" y="289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" name="Oval 9265"/>
              <p:cNvSpPr>
                <a:spLocks noChangeArrowheads="1"/>
              </p:cNvSpPr>
              <p:nvPr/>
            </p:nvSpPr>
            <p:spPr bwMode="auto">
              <a:xfrm>
                <a:off x="4268" y="289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" name="Oval 9266"/>
              <p:cNvSpPr>
                <a:spLocks noChangeArrowheads="1"/>
              </p:cNvSpPr>
              <p:nvPr/>
            </p:nvSpPr>
            <p:spPr bwMode="auto">
              <a:xfrm>
                <a:off x="2976" y="266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" name="Oval 9267"/>
              <p:cNvSpPr>
                <a:spLocks noChangeArrowheads="1"/>
              </p:cNvSpPr>
              <p:nvPr/>
            </p:nvSpPr>
            <p:spPr bwMode="auto">
              <a:xfrm>
                <a:off x="2976" y="2663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" name="Oval 9268"/>
              <p:cNvSpPr>
                <a:spLocks noChangeArrowheads="1"/>
              </p:cNvSpPr>
              <p:nvPr/>
            </p:nvSpPr>
            <p:spPr bwMode="auto">
              <a:xfrm>
                <a:off x="3982" y="261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" name="Oval 9269"/>
              <p:cNvSpPr>
                <a:spLocks noChangeArrowheads="1"/>
              </p:cNvSpPr>
              <p:nvPr/>
            </p:nvSpPr>
            <p:spPr bwMode="auto">
              <a:xfrm>
                <a:off x="3982" y="261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" name="Oval 9270"/>
              <p:cNvSpPr>
                <a:spLocks noChangeArrowheads="1"/>
              </p:cNvSpPr>
              <p:nvPr/>
            </p:nvSpPr>
            <p:spPr bwMode="auto">
              <a:xfrm>
                <a:off x="3984" y="313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" name="Oval 9271"/>
              <p:cNvSpPr>
                <a:spLocks noChangeArrowheads="1"/>
              </p:cNvSpPr>
              <p:nvPr/>
            </p:nvSpPr>
            <p:spPr bwMode="auto">
              <a:xfrm>
                <a:off x="3984" y="313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" name="Oval 9272"/>
              <p:cNvSpPr>
                <a:spLocks noChangeArrowheads="1"/>
              </p:cNvSpPr>
              <p:nvPr/>
            </p:nvSpPr>
            <p:spPr bwMode="auto">
              <a:xfrm>
                <a:off x="2993" y="260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" name="Oval 9273"/>
              <p:cNvSpPr>
                <a:spLocks noChangeArrowheads="1"/>
              </p:cNvSpPr>
              <p:nvPr/>
            </p:nvSpPr>
            <p:spPr bwMode="auto">
              <a:xfrm>
                <a:off x="2993" y="260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" name="Oval 9274"/>
              <p:cNvSpPr>
                <a:spLocks noChangeArrowheads="1"/>
              </p:cNvSpPr>
              <p:nvPr/>
            </p:nvSpPr>
            <p:spPr bwMode="auto">
              <a:xfrm>
                <a:off x="3556" y="2630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" name="Oval 9275"/>
              <p:cNvSpPr>
                <a:spLocks noChangeArrowheads="1"/>
              </p:cNvSpPr>
              <p:nvPr/>
            </p:nvSpPr>
            <p:spPr bwMode="auto">
              <a:xfrm>
                <a:off x="3556" y="2630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" name="Oval 9276"/>
              <p:cNvSpPr>
                <a:spLocks noChangeArrowheads="1"/>
              </p:cNvSpPr>
              <p:nvPr/>
            </p:nvSpPr>
            <p:spPr bwMode="auto">
              <a:xfrm>
                <a:off x="3860" y="330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" name="Oval 9277"/>
              <p:cNvSpPr>
                <a:spLocks noChangeArrowheads="1"/>
              </p:cNvSpPr>
              <p:nvPr/>
            </p:nvSpPr>
            <p:spPr bwMode="auto">
              <a:xfrm>
                <a:off x="3860" y="330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" name="Oval 9278"/>
              <p:cNvSpPr>
                <a:spLocks noChangeArrowheads="1"/>
              </p:cNvSpPr>
              <p:nvPr/>
            </p:nvSpPr>
            <p:spPr bwMode="auto">
              <a:xfrm>
                <a:off x="3244" y="36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" name="Oval 9279"/>
              <p:cNvSpPr>
                <a:spLocks noChangeArrowheads="1"/>
              </p:cNvSpPr>
              <p:nvPr/>
            </p:nvSpPr>
            <p:spPr bwMode="auto">
              <a:xfrm>
                <a:off x="3244" y="369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" name="Oval 9280"/>
              <p:cNvSpPr>
                <a:spLocks noChangeArrowheads="1"/>
              </p:cNvSpPr>
              <p:nvPr/>
            </p:nvSpPr>
            <p:spPr bwMode="auto">
              <a:xfrm>
                <a:off x="3336" y="267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" name="Oval 9281"/>
              <p:cNvSpPr>
                <a:spLocks noChangeArrowheads="1"/>
              </p:cNvSpPr>
              <p:nvPr/>
            </p:nvSpPr>
            <p:spPr bwMode="auto">
              <a:xfrm>
                <a:off x="3336" y="267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" name="Oval 9282"/>
              <p:cNvSpPr>
                <a:spLocks noChangeArrowheads="1"/>
              </p:cNvSpPr>
              <p:nvPr/>
            </p:nvSpPr>
            <p:spPr bwMode="auto">
              <a:xfrm>
                <a:off x="3561" y="275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" name="Oval 9283"/>
              <p:cNvSpPr>
                <a:spLocks noChangeArrowheads="1"/>
              </p:cNvSpPr>
              <p:nvPr/>
            </p:nvSpPr>
            <p:spPr bwMode="auto">
              <a:xfrm>
                <a:off x="3561" y="275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" name="Oval 9284"/>
              <p:cNvSpPr>
                <a:spLocks noChangeArrowheads="1"/>
              </p:cNvSpPr>
              <p:nvPr/>
            </p:nvSpPr>
            <p:spPr bwMode="auto">
              <a:xfrm>
                <a:off x="3195" y="373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" name="Oval 9285"/>
              <p:cNvSpPr>
                <a:spLocks noChangeArrowheads="1"/>
              </p:cNvSpPr>
              <p:nvPr/>
            </p:nvSpPr>
            <p:spPr bwMode="auto">
              <a:xfrm>
                <a:off x="3195" y="373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" name="Oval 9286"/>
              <p:cNvSpPr>
                <a:spLocks noChangeArrowheads="1"/>
              </p:cNvSpPr>
              <p:nvPr/>
            </p:nvSpPr>
            <p:spPr bwMode="auto">
              <a:xfrm>
                <a:off x="3969" y="342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" name="Oval 9287"/>
              <p:cNvSpPr>
                <a:spLocks noChangeArrowheads="1"/>
              </p:cNvSpPr>
              <p:nvPr/>
            </p:nvSpPr>
            <p:spPr bwMode="auto">
              <a:xfrm>
                <a:off x="3969" y="342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" name="Oval 9288"/>
              <p:cNvSpPr>
                <a:spLocks noChangeArrowheads="1"/>
              </p:cNvSpPr>
              <p:nvPr/>
            </p:nvSpPr>
            <p:spPr bwMode="auto">
              <a:xfrm>
                <a:off x="2940" y="280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" name="Oval 9289"/>
              <p:cNvSpPr>
                <a:spLocks noChangeArrowheads="1"/>
              </p:cNvSpPr>
              <p:nvPr/>
            </p:nvSpPr>
            <p:spPr bwMode="auto">
              <a:xfrm>
                <a:off x="2940" y="280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" name="Oval 9290"/>
              <p:cNvSpPr>
                <a:spLocks noChangeArrowheads="1"/>
              </p:cNvSpPr>
              <p:nvPr/>
            </p:nvSpPr>
            <p:spPr bwMode="auto">
              <a:xfrm>
                <a:off x="3155" y="213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" name="Oval 9291"/>
              <p:cNvSpPr>
                <a:spLocks noChangeArrowheads="1"/>
              </p:cNvSpPr>
              <p:nvPr/>
            </p:nvSpPr>
            <p:spPr bwMode="auto">
              <a:xfrm>
                <a:off x="3155" y="21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" name="Oval 9292"/>
              <p:cNvSpPr>
                <a:spLocks noChangeArrowheads="1"/>
              </p:cNvSpPr>
              <p:nvPr/>
            </p:nvSpPr>
            <p:spPr bwMode="auto">
              <a:xfrm>
                <a:off x="3925" y="281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" name="Oval 9293"/>
              <p:cNvSpPr>
                <a:spLocks noChangeArrowheads="1"/>
              </p:cNvSpPr>
              <p:nvPr/>
            </p:nvSpPr>
            <p:spPr bwMode="auto">
              <a:xfrm>
                <a:off x="3925" y="281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" name="Oval 9294"/>
              <p:cNvSpPr>
                <a:spLocks noChangeArrowheads="1"/>
              </p:cNvSpPr>
              <p:nvPr/>
            </p:nvSpPr>
            <p:spPr bwMode="auto">
              <a:xfrm>
                <a:off x="3379" y="296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" name="Oval 9295"/>
              <p:cNvSpPr>
                <a:spLocks noChangeArrowheads="1"/>
              </p:cNvSpPr>
              <p:nvPr/>
            </p:nvSpPr>
            <p:spPr bwMode="auto">
              <a:xfrm>
                <a:off x="3379" y="296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" name="Oval 9296"/>
              <p:cNvSpPr>
                <a:spLocks noChangeArrowheads="1"/>
              </p:cNvSpPr>
              <p:nvPr/>
            </p:nvSpPr>
            <p:spPr bwMode="auto">
              <a:xfrm>
                <a:off x="3867" y="324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" name="Oval 9297"/>
              <p:cNvSpPr>
                <a:spLocks noChangeArrowheads="1"/>
              </p:cNvSpPr>
              <p:nvPr/>
            </p:nvSpPr>
            <p:spPr bwMode="auto">
              <a:xfrm>
                <a:off x="3867" y="324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" name="Oval 9298"/>
              <p:cNvSpPr>
                <a:spLocks noChangeArrowheads="1"/>
              </p:cNvSpPr>
              <p:nvPr/>
            </p:nvSpPr>
            <p:spPr bwMode="auto">
              <a:xfrm>
                <a:off x="3068" y="232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" name="Oval 9299"/>
              <p:cNvSpPr>
                <a:spLocks noChangeArrowheads="1"/>
              </p:cNvSpPr>
              <p:nvPr/>
            </p:nvSpPr>
            <p:spPr bwMode="auto">
              <a:xfrm>
                <a:off x="3068" y="232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" name="Oval 9300"/>
              <p:cNvSpPr>
                <a:spLocks noChangeArrowheads="1"/>
              </p:cNvSpPr>
              <p:nvPr/>
            </p:nvSpPr>
            <p:spPr bwMode="auto">
              <a:xfrm>
                <a:off x="3340" y="31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" name="Oval 9301"/>
              <p:cNvSpPr>
                <a:spLocks noChangeArrowheads="1"/>
              </p:cNvSpPr>
              <p:nvPr/>
            </p:nvSpPr>
            <p:spPr bwMode="auto">
              <a:xfrm>
                <a:off x="3340" y="31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" name="Oval 9302"/>
              <p:cNvSpPr>
                <a:spLocks noChangeArrowheads="1"/>
              </p:cNvSpPr>
              <p:nvPr/>
            </p:nvSpPr>
            <p:spPr bwMode="auto">
              <a:xfrm>
                <a:off x="3181" y="323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" name="Oval 9303"/>
              <p:cNvSpPr>
                <a:spLocks noChangeArrowheads="1"/>
              </p:cNvSpPr>
              <p:nvPr/>
            </p:nvSpPr>
            <p:spPr bwMode="auto">
              <a:xfrm>
                <a:off x="3181" y="323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" name="Oval 9304"/>
              <p:cNvSpPr>
                <a:spLocks noChangeArrowheads="1"/>
              </p:cNvSpPr>
              <p:nvPr/>
            </p:nvSpPr>
            <p:spPr bwMode="auto">
              <a:xfrm>
                <a:off x="4096" y="255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" name="Oval 9305"/>
              <p:cNvSpPr>
                <a:spLocks noChangeArrowheads="1"/>
              </p:cNvSpPr>
              <p:nvPr/>
            </p:nvSpPr>
            <p:spPr bwMode="auto">
              <a:xfrm>
                <a:off x="4096" y="255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" name="Oval 9306"/>
              <p:cNvSpPr>
                <a:spLocks noChangeArrowheads="1"/>
              </p:cNvSpPr>
              <p:nvPr/>
            </p:nvSpPr>
            <p:spPr bwMode="auto">
              <a:xfrm>
                <a:off x="4111" y="256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" name="Oval 9307"/>
              <p:cNvSpPr>
                <a:spLocks noChangeArrowheads="1"/>
              </p:cNvSpPr>
              <p:nvPr/>
            </p:nvSpPr>
            <p:spPr bwMode="auto">
              <a:xfrm>
                <a:off x="4111" y="256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" name="Oval 9308"/>
              <p:cNvSpPr>
                <a:spLocks noChangeArrowheads="1"/>
              </p:cNvSpPr>
              <p:nvPr/>
            </p:nvSpPr>
            <p:spPr bwMode="auto">
              <a:xfrm>
                <a:off x="3987" y="249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" name="Oval 9309"/>
              <p:cNvSpPr>
                <a:spLocks noChangeArrowheads="1"/>
              </p:cNvSpPr>
              <p:nvPr/>
            </p:nvSpPr>
            <p:spPr bwMode="auto">
              <a:xfrm>
                <a:off x="3987" y="249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" name="Oval 9310"/>
              <p:cNvSpPr>
                <a:spLocks noChangeArrowheads="1"/>
              </p:cNvSpPr>
              <p:nvPr/>
            </p:nvSpPr>
            <p:spPr bwMode="auto">
              <a:xfrm>
                <a:off x="3300" y="28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" name="Oval 9311"/>
              <p:cNvSpPr>
                <a:spLocks noChangeArrowheads="1"/>
              </p:cNvSpPr>
              <p:nvPr/>
            </p:nvSpPr>
            <p:spPr bwMode="auto">
              <a:xfrm>
                <a:off x="3300" y="28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" name="Oval 9312"/>
              <p:cNvSpPr>
                <a:spLocks noChangeArrowheads="1"/>
              </p:cNvSpPr>
              <p:nvPr/>
            </p:nvSpPr>
            <p:spPr bwMode="auto">
              <a:xfrm>
                <a:off x="3921" y="245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" name="Oval 9313"/>
              <p:cNvSpPr>
                <a:spLocks noChangeArrowheads="1"/>
              </p:cNvSpPr>
              <p:nvPr/>
            </p:nvSpPr>
            <p:spPr bwMode="auto">
              <a:xfrm>
                <a:off x="3921" y="245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" name="Oval 9314"/>
              <p:cNvSpPr>
                <a:spLocks noChangeArrowheads="1"/>
              </p:cNvSpPr>
              <p:nvPr/>
            </p:nvSpPr>
            <p:spPr bwMode="auto">
              <a:xfrm>
                <a:off x="4312" y="287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" name="Oval 9315"/>
              <p:cNvSpPr>
                <a:spLocks noChangeArrowheads="1"/>
              </p:cNvSpPr>
              <p:nvPr/>
            </p:nvSpPr>
            <p:spPr bwMode="auto">
              <a:xfrm>
                <a:off x="4312" y="287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" name="Oval 9316"/>
              <p:cNvSpPr>
                <a:spLocks noChangeArrowheads="1"/>
              </p:cNvSpPr>
              <p:nvPr/>
            </p:nvSpPr>
            <p:spPr bwMode="auto">
              <a:xfrm>
                <a:off x="3094" y="209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" name="Oval 9317"/>
              <p:cNvSpPr>
                <a:spLocks noChangeArrowheads="1"/>
              </p:cNvSpPr>
              <p:nvPr/>
            </p:nvSpPr>
            <p:spPr bwMode="auto">
              <a:xfrm>
                <a:off x="3094" y="209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" name="Oval 9318"/>
              <p:cNvSpPr>
                <a:spLocks noChangeArrowheads="1"/>
              </p:cNvSpPr>
              <p:nvPr/>
            </p:nvSpPr>
            <p:spPr bwMode="auto">
              <a:xfrm>
                <a:off x="3147" y="261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" name="Oval 9319"/>
              <p:cNvSpPr>
                <a:spLocks noChangeArrowheads="1"/>
              </p:cNvSpPr>
              <p:nvPr/>
            </p:nvSpPr>
            <p:spPr bwMode="auto">
              <a:xfrm>
                <a:off x="3147" y="261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" name="Oval 9320"/>
              <p:cNvSpPr>
                <a:spLocks noChangeArrowheads="1"/>
              </p:cNvSpPr>
              <p:nvPr/>
            </p:nvSpPr>
            <p:spPr bwMode="auto">
              <a:xfrm>
                <a:off x="3655" y="293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" name="Oval 9321"/>
              <p:cNvSpPr>
                <a:spLocks noChangeArrowheads="1"/>
              </p:cNvSpPr>
              <p:nvPr/>
            </p:nvSpPr>
            <p:spPr bwMode="auto">
              <a:xfrm>
                <a:off x="3655" y="293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" name="Oval 9322"/>
              <p:cNvSpPr>
                <a:spLocks noChangeArrowheads="1"/>
              </p:cNvSpPr>
              <p:nvPr/>
            </p:nvSpPr>
            <p:spPr bwMode="auto">
              <a:xfrm>
                <a:off x="2833" y="26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" name="Oval 9323"/>
              <p:cNvSpPr>
                <a:spLocks noChangeArrowheads="1"/>
              </p:cNvSpPr>
              <p:nvPr/>
            </p:nvSpPr>
            <p:spPr bwMode="auto">
              <a:xfrm>
                <a:off x="2833" y="269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" name="Oval 9324"/>
              <p:cNvSpPr>
                <a:spLocks noChangeArrowheads="1"/>
              </p:cNvSpPr>
              <p:nvPr/>
            </p:nvSpPr>
            <p:spPr bwMode="auto">
              <a:xfrm>
                <a:off x="3032" y="270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" name="Oval 9325"/>
              <p:cNvSpPr>
                <a:spLocks noChangeArrowheads="1"/>
              </p:cNvSpPr>
              <p:nvPr/>
            </p:nvSpPr>
            <p:spPr bwMode="auto">
              <a:xfrm>
                <a:off x="3032" y="270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" name="Oval 9326"/>
              <p:cNvSpPr>
                <a:spLocks noChangeArrowheads="1"/>
              </p:cNvSpPr>
              <p:nvPr/>
            </p:nvSpPr>
            <p:spPr bwMode="auto">
              <a:xfrm>
                <a:off x="3305" y="281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" name="Oval 9327"/>
              <p:cNvSpPr>
                <a:spLocks noChangeArrowheads="1"/>
              </p:cNvSpPr>
              <p:nvPr/>
            </p:nvSpPr>
            <p:spPr bwMode="auto">
              <a:xfrm>
                <a:off x="3305" y="281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" name="Oval 9328"/>
              <p:cNvSpPr>
                <a:spLocks noChangeArrowheads="1"/>
              </p:cNvSpPr>
              <p:nvPr/>
            </p:nvSpPr>
            <p:spPr bwMode="auto">
              <a:xfrm>
                <a:off x="3957" y="258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" name="Oval 9329"/>
              <p:cNvSpPr>
                <a:spLocks noChangeArrowheads="1"/>
              </p:cNvSpPr>
              <p:nvPr/>
            </p:nvSpPr>
            <p:spPr bwMode="auto">
              <a:xfrm>
                <a:off x="3957" y="258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" name="Oval 9330"/>
              <p:cNvSpPr>
                <a:spLocks noChangeArrowheads="1"/>
              </p:cNvSpPr>
              <p:nvPr/>
            </p:nvSpPr>
            <p:spPr bwMode="auto">
              <a:xfrm>
                <a:off x="3116" y="36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" name="Oval 9331"/>
              <p:cNvSpPr>
                <a:spLocks noChangeArrowheads="1"/>
              </p:cNvSpPr>
              <p:nvPr/>
            </p:nvSpPr>
            <p:spPr bwMode="auto">
              <a:xfrm>
                <a:off x="3116" y="36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" name="Oval 9332"/>
              <p:cNvSpPr>
                <a:spLocks noChangeArrowheads="1"/>
              </p:cNvSpPr>
              <p:nvPr/>
            </p:nvSpPr>
            <p:spPr bwMode="auto">
              <a:xfrm>
                <a:off x="3838" y="296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" name="Oval 9333"/>
              <p:cNvSpPr>
                <a:spLocks noChangeArrowheads="1"/>
              </p:cNvSpPr>
              <p:nvPr/>
            </p:nvSpPr>
            <p:spPr bwMode="auto">
              <a:xfrm>
                <a:off x="3838" y="296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" name="Oval 9334"/>
              <p:cNvSpPr>
                <a:spLocks noChangeArrowheads="1"/>
              </p:cNvSpPr>
              <p:nvPr/>
            </p:nvSpPr>
            <p:spPr bwMode="auto">
              <a:xfrm>
                <a:off x="3343" y="341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" name="Oval 9335"/>
              <p:cNvSpPr>
                <a:spLocks noChangeArrowheads="1"/>
              </p:cNvSpPr>
              <p:nvPr/>
            </p:nvSpPr>
            <p:spPr bwMode="auto">
              <a:xfrm>
                <a:off x="3343" y="341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" name="Oval 9336"/>
              <p:cNvSpPr>
                <a:spLocks noChangeArrowheads="1"/>
              </p:cNvSpPr>
              <p:nvPr/>
            </p:nvSpPr>
            <p:spPr bwMode="auto">
              <a:xfrm>
                <a:off x="3319" y="309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" name="Oval 9337"/>
              <p:cNvSpPr>
                <a:spLocks noChangeArrowheads="1"/>
              </p:cNvSpPr>
              <p:nvPr/>
            </p:nvSpPr>
            <p:spPr bwMode="auto">
              <a:xfrm>
                <a:off x="3319" y="309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" name="Oval 9338"/>
              <p:cNvSpPr>
                <a:spLocks noChangeArrowheads="1"/>
              </p:cNvSpPr>
              <p:nvPr/>
            </p:nvSpPr>
            <p:spPr bwMode="auto">
              <a:xfrm>
                <a:off x="3305" y="313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" name="Oval 9339"/>
              <p:cNvSpPr>
                <a:spLocks noChangeArrowheads="1"/>
              </p:cNvSpPr>
              <p:nvPr/>
            </p:nvSpPr>
            <p:spPr bwMode="auto">
              <a:xfrm>
                <a:off x="3305" y="313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" name="Oval 9340"/>
              <p:cNvSpPr>
                <a:spLocks noChangeArrowheads="1"/>
              </p:cNvSpPr>
              <p:nvPr/>
            </p:nvSpPr>
            <p:spPr bwMode="auto">
              <a:xfrm>
                <a:off x="4218" y="275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" name="Oval 9341"/>
              <p:cNvSpPr>
                <a:spLocks noChangeArrowheads="1"/>
              </p:cNvSpPr>
              <p:nvPr/>
            </p:nvSpPr>
            <p:spPr bwMode="auto">
              <a:xfrm>
                <a:off x="4218" y="275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" name="Oval 9342"/>
              <p:cNvSpPr>
                <a:spLocks noChangeArrowheads="1"/>
              </p:cNvSpPr>
              <p:nvPr/>
            </p:nvSpPr>
            <p:spPr bwMode="auto">
              <a:xfrm>
                <a:off x="3982" y="342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" name="Oval 9343"/>
              <p:cNvSpPr>
                <a:spLocks noChangeArrowheads="1"/>
              </p:cNvSpPr>
              <p:nvPr/>
            </p:nvSpPr>
            <p:spPr bwMode="auto">
              <a:xfrm>
                <a:off x="3982" y="342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" name="Oval 9344"/>
              <p:cNvSpPr>
                <a:spLocks noChangeArrowheads="1"/>
              </p:cNvSpPr>
              <p:nvPr/>
            </p:nvSpPr>
            <p:spPr bwMode="auto">
              <a:xfrm>
                <a:off x="4018" y="32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" name="Oval 9345"/>
              <p:cNvSpPr>
                <a:spLocks noChangeArrowheads="1"/>
              </p:cNvSpPr>
              <p:nvPr/>
            </p:nvSpPr>
            <p:spPr bwMode="auto">
              <a:xfrm>
                <a:off x="4018" y="329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" name="Oval 9346"/>
              <p:cNvSpPr>
                <a:spLocks noChangeArrowheads="1"/>
              </p:cNvSpPr>
              <p:nvPr/>
            </p:nvSpPr>
            <p:spPr bwMode="auto">
              <a:xfrm>
                <a:off x="2974" y="206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" name="Oval 9347"/>
              <p:cNvSpPr>
                <a:spLocks noChangeArrowheads="1"/>
              </p:cNvSpPr>
              <p:nvPr/>
            </p:nvSpPr>
            <p:spPr bwMode="auto">
              <a:xfrm>
                <a:off x="2974" y="206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" name="Oval 9348"/>
              <p:cNvSpPr>
                <a:spLocks noChangeArrowheads="1"/>
              </p:cNvSpPr>
              <p:nvPr/>
            </p:nvSpPr>
            <p:spPr bwMode="auto">
              <a:xfrm>
                <a:off x="4100" y="283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" name="Oval 9349"/>
              <p:cNvSpPr>
                <a:spLocks noChangeArrowheads="1"/>
              </p:cNvSpPr>
              <p:nvPr/>
            </p:nvSpPr>
            <p:spPr bwMode="auto">
              <a:xfrm>
                <a:off x="4100" y="283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" name="Oval 9350"/>
              <p:cNvSpPr>
                <a:spLocks noChangeArrowheads="1"/>
              </p:cNvSpPr>
              <p:nvPr/>
            </p:nvSpPr>
            <p:spPr bwMode="auto">
              <a:xfrm>
                <a:off x="3857" y="332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" name="Oval 9351"/>
              <p:cNvSpPr>
                <a:spLocks noChangeArrowheads="1"/>
              </p:cNvSpPr>
              <p:nvPr/>
            </p:nvSpPr>
            <p:spPr bwMode="auto">
              <a:xfrm>
                <a:off x="3857" y="332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" name="Oval 9352"/>
              <p:cNvSpPr>
                <a:spLocks noChangeArrowheads="1"/>
              </p:cNvSpPr>
              <p:nvPr/>
            </p:nvSpPr>
            <p:spPr bwMode="auto">
              <a:xfrm>
                <a:off x="2898" y="25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" name="Oval 9353"/>
              <p:cNvSpPr>
                <a:spLocks noChangeArrowheads="1"/>
              </p:cNvSpPr>
              <p:nvPr/>
            </p:nvSpPr>
            <p:spPr bwMode="auto">
              <a:xfrm>
                <a:off x="2898" y="25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" name="Oval 9354"/>
              <p:cNvSpPr>
                <a:spLocks noChangeArrowheads="1"/>
              </p:cNvSpPr>
              <p:nvPr/>
            </p:nvSpPr>
            <p:spPr bwMode="auto">
              <a:xfrm>
                <a:off x="2996" y="275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" name="Oval 9355"/>
              <p:cNvSpPr>
                <a:spLocks noChangeArrowheads="1"/>
              </p:cNvSpPr>
              <p:nvPr/>
            </p:nvSpPr>
            <p:spPr bwMode="auto">
              <a:xfrm>
                <a:off x="2996" y="275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" name="Oval 9356"/>
              <p:cNvSpPr>
                <a:spLocks noChangeArrowheads="1"/>
              </p:cNvSpPr>
              <p:nvPr/>
            </p:nvSpPr>
            <p:spPr bwMode="auto">
              <a:xfrm>
                <a:off x="4338" y="290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" name="Oval 9357"/>
              <p:cNvSpPr>
                <a:spLocks noChangeArrowheads="1"/>
              </p:cNvSpPr>
              <p:nvPr/>
            </p:nvSpPr>
            <p:spPr bwMode="auto">
              <a:xfrm>
                <a:off x="4338" y="290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" name="Oval 9358"/>
              <p:cNvSpPr>
                <a:spLocks noChangeArrowheads="1"/>
              </p:cNvSpPr>
              <p:nvPr/>
            </p:nvSpPr>
            <p:spPr bwMode="auto">
              <a:xfrm>
                <a:off x="3009" y="314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" name="Oval 9359"/>
              <p:cNvSpPr>
                <a:spLocks noChangeArrowheads="1"/>
              </p:cNvSpPr>
              <p:nvPr/>
            </p:nvSpPr>
            <p:spPr bwMode="auto">
              <a:xfrm>
                <a:off x="3009" y="314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" name="Oval 9360"/>
              <p:cNvSpPr>
                <a:spLocks noChangeArrowheads="1"/>
              </p:cNvSpPr>
              <p:nvPr/>
            </p:nvSpPr>
            <p:spPr bwMode="auto">
              <a:xfrm>
                <a:off x="4189" y="262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" name="Oval 9361"/>
              <p:cNvSpPr>
                <a:spLocks noChangeArrowheads="1"/>
              </p:cNvSpPr>
              <p:nvPr/>
            </p:nvSpPr>
            <p:spPr bwMode="auto">
              <a:xfrm>
                <a:off x="4189" y="262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" name="Oval 9362"/>
              <p:cNvSpPr>
                <a:spLocks noChangeArrowheads="1"/>
              </p:cNvSpPr>
              <p:nvPr/>
            </p:nvSpPr>
            <p:spPr bwMode="auto">
              <a:xfrm>
                <a:off x="3145" y="372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" name="Oval 9363"/>
              <p:cNvSpPr>
                <a:spLocks noChangeArrowheads="1"/>
              </p:cNvSpPr>
              <p:nvPr/>
            </p:nvSpPr>
            <p:spPr bwMode="auto">
              <a:xfrm>
                <a:off x="3145" y="372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" name="Oval 9364"/>
              <p:cNvSpPr>
                <a:spLocks noChangeArrowheads="1"/>
              </p:cNvSpPr>
              <p:nvPr/>
            </p:nvSpPr>
            <p:spPr bwMode="auto">
              <a:xfrm>
                <a:off x="3992" y="26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" name="Oval 9365"/>
              <p:cNvSpPr>
                <a:spLocks noChangeArrowheads="1"/>
              </p:cNvSpPr>
              <p:nvPr/>
            </p:nvSpPr>
            <p:spPr bwMode="auto">
              <a:xfrm>
                <a:off x="3992" y="26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" name="Oval 9366"/>
              <p:cNvSpPr>
                <a:spLocks noChangeArrowheads="1"/>
              </p:cNvSpPr>
              <p:nvPr/>
            </p:nvSpPr>
            <p:spPr bwMode="auto">
              <a:xfrm>
                <a:off x="4333" y="292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" name="Oval 9367"/>
              <p:cNvSpPr>
                <a:spLocks noChangeArrowheads="1"/>
              </p:cNvSpPr>
              <p:nvPr/>
            </p:nvSpPr>
            <p:spPr bwMode="auto">
              <a:xfrm>
                <a:off x="4333" y="292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" name="Oval 9368"/>
              <p:cNvSpPr>
                <a:spLocks noChangeArrowheads="1"/>
              </p:cNvSpPr>
              <p:nvPr/>
            </p:nvSpPr>
            <p:spPr bwMode="auto">
              <a:xfrm>
                <a:off x="3996" y="337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" name="Oval 9369"/>
              <p:cNvSpPr>
                <a:spLocks noChangeArrowheads="1"/>
              </p:cNvSpPr>
              <p:nvPr/>
            </p:nvSpPr>
            <p:spPr bwMode="auto">
              <a:xfrm>
                <a:off x="3995" y="337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" name="Oval 9370"/>
              <p:cNvSpPr>
                <a:spLocks noChangeArrowheads="1"/>
              </p:cNvSpPr>
              <p:nvPr/>
            </p:nvSpPr>
            <p:spPr bwMode="auto">
              <a:xfrm>
                <a:off x="4288" y="296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" name="Oval 9371"/>
              <p:cNvSpPr>
                <a:spLocks noChangeArrowheads="1"/>
              </p:cNvSpPr>
              <p:nvPr/>
            </p:nvSpPr>
            <p:spPr bwMode="auto">
              <a:xfrm>
                <a:off x="4288" y="296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" name="Oval 9372"/>
              <p:cNvSpPr>
                <a:spLocks noChangeArrowheads="1"/>
              </p:cNvSpPr>
              <p:nvPr/>
            </p:nvSpPr>
            <p:spPr bwMode="auto">
              <a:xfrm>
                <a:off x="3950" y="335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" name="Oval 9373"/>
              <p:cNvSpPr>
                <a:spLocks noChangeArrowheads="1"/>
              </p:cNvSpPr>
              <p:nvPr/>
            </p:nvSpPr>
            <p:spPr bwMode="auto">
              <a:xfrm>
                <a:off x="3950" y="335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" name="Oval 9374"/>
              <p:cNvSpPr>
                <a:spLocks noChangeArrowheads="1"/>
              </p:cNvSpPr>
              <p:nvPr/>
            </p:nvSpPr>
            <p:spPr bwMode="auto">
              <a:xfrm>
                <a:off x="4229" y="297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" name="Oval 9375"/>
              <p:cNvSpPr>
                <a:spLocks noChangeArrowheads="1"/>
              </p:cNvSpPr>
              <p:nvPr/>
            </p:nvSpPr>
            <p:spPr bwMode="auto">
              <a:xfrm>
                <a:off x="4229" y="297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" name="Oval 9376"/>
              <p:cNvSpPr>
                <a:spLocks noChangeArrowheads="1"/>
              </p:cNvSpPr>
              <p:nvPr/>
            </p:nvSpPr>
            <p:spPr bwMode="auto">
              <a:xfrm>
                <a:off x="3062" y="27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" name="Oval 9377"/>
              <p:cNvSpPr>
                <a:spLocks noChangeArrowheads="1"/>
              </p:cNvSpPr>
              <p:nvPr/>
            </p:nvSpPr>
            <p:spPr bwMode="auto">
              <a:xfrm>
                <a:off x="3062" y="279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" name="Oval 9378"/>
              <p:cNvSpPr>
                <a:spLocks noChangeArrowheads="1"/>
              </p:cNvSpPr>
              <p:nvPr/>
            </p:nvSpPr>
            <p:spPr bwMode="auto">
              <a:xfrm>
                <a:off x="3070" y="342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" name="Oval 9379"/>
              <p:cNvSpPr>
                <a:spLocks noChangeArrowheads="1"/>
              </p:cNvSpPr>
              <p:nvPr/>
            </p:nvSpPr>
            <p:spPr bwMode="auto">
              <a:xfrm>
                <a:off x="3070" y="342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" name="Oval 9380"/>
              <p:cNvSpPr>
                <a:spLocks noChangeArrowheads="1"/>
              </p:cNvSpPr>
              <p:nvPr/>
            </p:nvSpPr>
            <p:spPr bwMode="auto">
              <a:xfrm>
                <a:off x="4289" y="295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" name="Oval 9381"/>
              <p:cNvSpPr>
                <a:spLocks noChangeArrowheads="1"/>
              </p:cNvSpPr>
              <p:nvPr/>
            </p:nvSpPr>
            <p:spPr bwMode="auto">
              <a:xfrm>
                <a:off x="4289" y="295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" name="Oval 9382"/>
              <p:cNvSpPr>
                <a:spLocks noChangeArrowheads="1"/>
              </p:cNvSpPr>
              <p:nvPr/>
            </p:nvSpPr>
            <p:spPr bwMode="auto">
              <a:xfrm>
                <a:off x="3352" y="304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" name="Oval 9383"/>
              <p:cNvSpPr>
                <a:spLocks noChangeArrowheads="1"/>
              </p:cNvSpPr>
              <p:nvPr/>
            </p:nvSpPr>
            <p:spPr bwMode="auto">
              <a:xfrm>
                <a:off x="3352" y="304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" name="Oval 9384"/>
              <p:cNvSpPr>
                <a:spLocks noChangeArrowheads="1"/>
              </p:cNvSpPr>
              <p:nvPr/>
            </p:nvSpPr>
            <p:spPr bwMode="auto">
              <a:xfrm>
                <a:off x="3184" y="301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" name="Oval 9385"/>
              <p:cNvSpPr>
                <a:spLocks noChangeArrowheads="1"/>
              </p:cNvSpPr>
              <p:nvPr/>
            </p:nvSpPr>
            <p:spPr bwMode="auto">
              <a:xfrm>
                <a:off x="3184" y="301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" name="Oval 9386"/>
              <p:cNvSpPr>
                <a:spLocks noChangeArrowheads="1"/>
              </p:cNvSpPr>
              <p:nvPr/>
            </p:nvSpPr>
            <p:spPr bwMode="auto">
              <a:xfrm>
                <a:off x="2949" y="287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" name="Oval 9387"/>
              <p:cNvSpPr>
                <a:spLocks noChangeArrowheads="1"/>
              </p:cNvSpPr>
              <p:nvPr/>
            </p:nvSpPr>
            <p:spPr bwMode="auto">
              <a:xfrm>
                <a:off x="2949" y="287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" name="Oval 9388"/>
              <p:cNvSpPr>
                <a:spLocks noChangeArrowheads="1"/>
              </p:cNvSpPr>
              <p:nvPr/>
            </p:nvSpPr>
            <p:spPr bwMode="auto">
              <a:xfrm>
                <a:off x="3614" y="279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" name="Oval 9389"/>
              <p:cNvSpPr>
                <a:spLocks noChangeArrowheads="1"/>
              </p:cNvSpPr>
              <p:nvPr/>
            </p:nvSpPr>
            <p:spPr bwMode="auto">
              <a:xfrm>
                <a:off x="3614" y="279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" name="Oval 9390"/>
              <p:cNvSpPr>
                <a:spLocks noChangeArrowheads="1"/>
              </p:cNvSpPr>
              <p:nvPr/>
            </p:nvSpPr>
            <p:spPr bwMode="auto">
              <a:xfrm>
                <a:off x="3223" y="373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" name="Oval 9391"/>
              <p:cNvSpPr>
                <a:spLocks noChangeArrowheads="1"/>
              </p:cNvSpPr>
              <p:nvPr/>
            </p:nvSpPr>
            <p:spPr bwMode="auto">
              <a:xfrm>
                <a:off x="3223" y="373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" name="Oval 9392"/>
              <p:cNvSpPr>
                <a:spLocks noChangeArrowheads="1"/>
              </p:cNvSpPr>
              <p:nvPr/>
            </p:nvSpPr>
            <p:spPr bwMode="auto">
              <a:xfrm>
                <a:off x="3679" y="303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" name="Oval 9393"/>
              <p:cNvSpPr>
                <a:spLocks noChangeArrowheads="1"/>
              </p:cNvSpPr>
              <p:nvPr/>
            </p:nvSpPr>
            <p:spPr bwMode="auto">
              <a:xfrm>
                <a:off x="3679" y="303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" name="Oval 9394"/>
              <p:cNvSpPr>
                <a:spLocks noChangeArrowheads="1"/>
              </p:cNvSpPr>
              <p:nvPr/>
            </p:nvSpPr>
            <p:spPr bwMode="auto">
              <a:xfrm>
                <a:off x="4270" y="299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" name="Oval 9395"/>
              <p:cNvSpPr>
                <a:spLocks noChangeArrowheads="1"/>
              </p:cNvSpPr>
              <p:nvPr/>
            </p:nvSpPr>
            <p:spPr bwMode="auto">
              <a:xfrm>
                <a:off x="4270" y="299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" name="Oval 9396"/>
              <p:cNvSpPr>
                <a:spLocks noChangeArrowheads="1"/>
              </p:cNvSpPr>
              <p:nvPr/>
            </p:nvSpPr>
            <p:spPr bwMode="auto">
              <a:xfrm>
                <a:off x="4048" y="252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" name="Oval 9397"/>
              <p:cNvSpPr>
                <a:spLocks noChangeArrowheads="1"/>
              </p:cNvSpPr>
              <p:nvPr/>
            </p:nvSpPr>
            <p:spPr bwMode="auto">
              <a:xfrm>
                <a:off x="4048" y="252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" name="Oval 9398"/>
              <p:cNvSpPr>
                <a:spLocks noChangeArrowheads="1"/>
              </p:cNvSpPr>
              <p:nvPr/>
            </p:nvSpPr>
            <p:spPr bwMode="auto">
              <a:xfrm>
                <a:off x="3971" y="342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" name="Oval 9399"/>
              <p:cNvSpPr>
                <a:spLocks noChangeArrowheads="1"/>
              </p:cNvSpPr>
              <p:nvPr/>
            </p:nvSpPr>
            <p:spPr bwMode="auto">
              <a:xfrm>
                <a:off x="3971" y="342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" name="Oval 9400"/>
              <p:cNvSpPr>
                <a:spLocks noChangeArrowheads="1"/>
              </p:cNvSpPr>
              <p:nvPr/>
            </p:nvSpPr>
            <p:spPr bwMode="auto">
              <a:xfrm>
                <a:off x="3004" y="335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" name="Oval 9401"/>
              <p:cNvSpPr>
                <a:spLocks noChangeArrowheads="1"/>
              </p:cNvSpPr>
              <p:nvPr/>
            </p:nvSpPr>
            <p:spPr bwMode="auto">
              <a:xfrm>
                <a:off x="3004" y="335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" name="Oval 9402"/>
              <p:cNvSpPr>
                <a:spLocks noChangeArrowheads="1"/>
              </p:cNvSpPr>
              <p:nvPr/>
            </p:nvSpPr>
            <p:spPr bwMode="auto">
              <a:xfrm>
                <a:off x="4293" y="282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" name="Oval 9403"/>
              <p:cNvSpPr>
                <a:spLocks noChangeArrowheads="1"/>
              </p:cNvSpPr>
              <p:nvPr/>
            </p:nvSpPr>
            <p:spPr bwMode="auto">
              <a:xfrm>
                <a:off x="4293" y="282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" name="Oval 9404"/>
              <p:cNvSpPr>
                <a:spLocks noChangeArrowheads="1"/>
              </p:cNvSpPr>
              <p:nvPr/>
            </p:nvSpPr>
            <p:spPr bwMode="auto">
              <a:xfrm>
                <a:off x="2971" y="260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" name="Oval 9405"/>
              <p:cNvSpPr>
                <a:spLocks noChangeArrowheads="1"/>
              </p:cNvSpPr>
              <p:nvPr/>
            </p:nvSpPr>
            <p:spPr bwMode="auto">
              <a:xfrm>
                <a:off x="2971" y="260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" name="Oval 9406"/>
              <p:cNvSpPr>
                <a:spLocks noChangeArrowheads="1"/>
              </p:cNvSpPr>
              <p:nvPr/>
            </p:nvSpPr>
            <p:spPr bwMode="auto">
              <a:xfrm>
                <a:off x="3918" y="257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" name="Oval 9407"/>
              <p:cNvSpPr>
                <a:spLocks noChangeArrowheads="1"/>
              </p:cNvSpPr>
              <p:nvPr/>
            </p:nvSpPr>
            <p:spPr bwMode="auto">
              <a:xfrm>
                <a:off x="3918" y="257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" name="Oval 9408"/>
              <p:cNvSpPr>
                <a:spLocks noChangeArrowheads="1"/>
              </p:cNvSpPr>
              <p:nvPr/>
            </p:nvSpPr>
            <p:spPr bwMode="auto">
              <a:xfrm>
                <a:off x="3544" y="270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" name="Oval 9409"/>
              <p:cNvSpPr>
                <a:spLocks noChangeArrowheads="1"/>
              </p:cNvSpPr>
              <p:nvPr/>
            </p:nvSpPr>
            <p:spPr bwMode="auto">
              <a:xfrm>
                <a:off x="3544" y="270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" name="Oval 9410"/>
              <p:cNvSpPr>
                <a:spLocks noChangeArrowheads="1"/>
              </p:cNvSpPr>
              <p:nvPr/>
            </p:nvSpPr>
            <p:spPr bwMode="auto">
              <a:xfrm>
                <a:off x="4427" y="285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" name="Oval 9411"/>
              <p:cNvSpPr>
                <a:spLocks noChangeArrowheads="1"/>
              </p:cNvSpPr>
              <p:nvPr/>
            </p:nvSpPr>
            <p:spPr bwMode="auto">
              <a:xfrm>
                <a:off x="4427" y="285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" name="Oval 9412"/>
              <p:cNvSpPr>
                <a:spLocks noChangeArrowheads="1"/>
              </p:cNvSpPr>
              <p:nvPr/>
            </p:nvSpPr>
            <p:spPr bwMode="auto">
              <a:xfrm>
                <a:off x="3170" y="257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" name="Oval 9413"/>
              <p:cNvSpPr>
                <a:spLocks noChangeArrowheads="1"/>
              </p:cNvSpPr>
              <p:nvPr/>
            </p:nvSpPr>
            <p:spPr bwMode="auto">
              <a:xfrm>
                <a:off x="3170" y="257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" name="Oval 9414"/>
              <p:cNvSpPr>
                <a:spLocks noChangeArrowheads="1"/>
              </p:cNvSpPr>
              <p:nvPr/>
            </p:nvSpPr>
            <p:spPr bwMode="auto">
              <a:xfrm>
                <a:off x="3294" y="279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" name="Oval 9415"/>
              <p:cNvSpPr>
                <a:spLocks noChangeArrowheads="1"/>
              </p:cNvSpPr>
              <p:nvPr/>
            </p:nvSpPr>
            <p:spPr bwMode="auto">
              <a:xfrm>
                <a:off x="3294" y="279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" name="Oval 9416"/>
              <p:cNvSpPr>
                <a:spLocks noChangeArrowheads="1"/>
              </p:cNvSpPr>
              <p:nvPr/>
            </p:nvSpPr>
            <p:spPr bwMode="auto">
              <a:xfrm>
                <a:off x="3121" y="259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" name="Oval 9417"/>
              <p:cNvSpPr>
                <a:spLocks noChangeArrowheads="1"/>
              </p:cNvSpPr>
              <p:nvPr/>
            </p:nvSpPr>
            <p:spPr bwMode="auto">
              <a:xfrm>
                <a:off x="3121" y="259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" name="Oval 9418"/>
              <p:cNvSpPr>
                <a:spLocks noChangeArrowheads="1"/>
              </p:cNvSpPr>
              <p:nvPr/>
            </p:nvSpPr>
            <p:spPr bwMode="auto">
              <a:xfrm>
                <a:off x="3479" y="269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" name="Oval 9419"/>
              <p:cNvSpPr>
                <a:spLocks noChangeArrowheads="1"/>
              </p:cNvSpPr>
              <p:nvPr/>
            </p:nvSpPr>
            <p:spPr bwMode="auto">
              <a:xfrm>
                <a:off x="3479" y="269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" name="Oval 9420"/>
              <p:cNvSpPr>
                <a:spLocks noChangeArrowheads="1"/>
              </p:cNvSpPr>
              <p:nvPr/>
            </p:nvSpPr>
            <p:spPr bwMode="auto">
              <a:xfrm>
                <a:off x="3961" y="336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" name="Oval 9421"/>
              <p:cNvSpPr>
                <a:spLocks noChangeArrowheads="1"/>
              </p:cNvSpPr>
              <p:nvPr/>
            </p:nvSpPr>
            <p:spPr bwMode="auto">
              <a:xfrm>
                <a:off x="3961" y="336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" name="Oval 9422"/>
              <p:cNvSpPr>
                <a:spLocks noChangeArrowheads="1"/>
              </p:cNvSpPr>
              <p:nvPr/>
            </p:nvSpPr>
            <p:spPr bwMode="auto">
              <a:xfrm>
                <a:off x="3965" y="242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" name="Oval 9423"/>
              <p:cNvSpPr>
                <a:spLocks noChangeArrowheads="1"/>
              </p:cNvSpPr>
              <p:nvPr/>
            </p:nvSpPr>
            <p:spPr bwMode="auto">
              <a:xfrm>
                <a:off x="3965" y="242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" name="Oval 9424"/>
              <p:cNvSpPr>
                <a:spLocks noChangeArrowheads="1"/>
              </p:cNvSpPr>
              <p:nvPr/>
            </p:nvSpPr>
            <p:spPr bwMode="auto">
              <a:xfrm>
                <a:off x="3296" y="260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2" name="Oval 9425"/>
              <p:cNvSpPr>
                <a:spLocks noChangeArrowheads="1"/>
              </p:cNvSpPr>
              <p:nvPr/>
            </p:nvSpPr>
            <p:spPr bwMode="auto">
              <a:xfrm>
                <a:off x="3296" y="260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3" name="Oval 9426"/>
              <p:cNvSpPr>
                <a:spLocks noChangeArrowheads="1"/>
              </p:cNvSpPr>
              <p:nvPr/>
            </p:nvSpPr>
            <p:spPr bwMode="auto">
              <a:xfrm>
                <a:off x="4204" y="297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4" name="Oval 9427"/>
              <p:cNvSpPr>
                <a:spLocks noChangeArrowheads="1"/>
              </p:cNvSpPr>
              <p:nvPr/>
            </p:nvSpPr>
            <p:spPr bwMode="auto">
              <a:xfrm>
                <a:off x="4204" y="297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5" name="Oval 9428"/>
              <p:cNvSpPr>
                <a:spLocks noChangeArrowheads="1"/>
              </p:cNvSpPr>
              <p:nvPr/>
            </p:nvSpPr>
            <p:spPr bwMode="auto">
              <a:xfrm>
                <a:off x="3149" y="277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" name="Oval 9429"/>
              <p:cNvSpPr>
                <a:spLocks noChangeArrowheads="1"/>
              </p:cNvSpPr>
              <p:nvPr/>
            </p:nvSpPr>
            <p:spPr bwMode="auto">
              <a:xfrm>
                <a:off x="3149" y="277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" name="Oval 9430"/>
              <p:cNvSpPr>
                <a:spLocks noChangeArrowheads="1"/>
              </p:cNvSpPr>
              <p:nvPr/>
            </p:nvSpPr>
            <p:spPr bwMode="auto">
              <a:xfrm>
                <a:off x="3973" y="287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" name="Oval 9431"/>
              <p:cNvSpPr>
                <a:spLocks noChangeArrowheads="1"/>
              </p:cNvSpPr>
              <p:nvPr/>
            </p:nvSpPr>
            <p:spPr bwMode="auto">
              <a:xfrm>
                <a:off x="3973" y="287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" name="Oval 9432"/>
              <p:cNvSpPr>
                <a:spLocks noChangeArrowheads="1"/>
              </p:cNvSpPr>
              <p:nvPr/>
            </p:nvSpPr>
            <p:spPr bwMode="auto">
              <a:xfrm>
                <a:off x="3104" y="261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" name="Oval 9433"/>
              <p:cNvSpPr>
                <a:spLocks noChangeArrowheads="1"/>
              </p:cNvSpPr>
              <p:nvPr/>
            </p:nvSpPr>
            <p:spPr bwMode="auto">
              <a:xfrm>
                <a:off x="3104" y="261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" name="Oval 9434"/>
              <p:cNvSpPr>
                <a:spLocks noChangeArrowheads="1"/>
              </p:cNvSpPr>
              <p:nvPr/>
            </p:nvSpPr>
            <p:spPr bwMode="auto">
              <a:xfrm>
                <a:off x="3178" y="369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" name="Oval 9435"/>
              <p:cNvSpPr>
                <a:spLocks noChangeArrowheads="1"/>
              </p:cNvSpPr>
              <p:nvPr/>
            </p:nvSpPr>
            <p:spPr bwMode="auto">
              <a:xfrm>
                <a:off x="3177" y="369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" name="Oval 9436"/>
              <p:cNvSpPr>
                <a:spLocks noChangeArrowheads="1"/>
              </p:cNvSpPr>
              <p:nvPr/>
            </p:nvSpPr>
            <p:spPr bwMode="auto">
              <a:xfrm>
                <a:off x="3040" y="33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" name="Oval 9437"/>
              <p:cNvSpPr>
                <a:spLocks noChangeArrowheads="1"/>
              </p:cNvSpPr>
              <p:nvPr/>
            </p:nvSpPr>
            <p:spPr bwMode="auto">
              <a:xfrm>
                <a:off x="3040" y="33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" name="Oval 9438"/>
              <p:cNvSpPr>
                <a:spLocks noChangeArrowheads="1"/>
              </p:cNvSpPr>
              <p:nvPr/>
            </p:nvSpPr>
            <p:spPr bwMode="auto">
              <a:xfrm>
                <a:off x="2819" y="243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" name="Oval 9439"/>
              <p:cNvSpPr>
                <a:spLocks noChangeArrowheads="1"/>
              </p:cNvSpPr>
              <p:nvPr/>
            </p:nvSpPr>
            <p:spPr bwMode="auto">
              <a:xfrm>
                <a:off x="2819" y="243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7" name="Oval 9440"/>
              <p:cNvSpPr>
                <a:spLocks noChangeArrowheads="1"/>
              </p:cNvSpPr>
              <p:nvPr/>
            </p:nvSpPr>
            <p:spPr bwMode="auto">
              <a:xfrm>
                <a:off x="3328" y="363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8" name="Oval 9441"/>
              <p:cNvSpPr>
                <a:spLocks noChangeArrowheads="1"/>
              </p:cNvSpPr>
              <p:nvPr/>
            </p:nvSpPr>
            <p:spPr bwMode="auto">
              <a:xfrm>
                <a:off x="3328" y="363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9" name="Oval 9442"/>
              <p:cNvSpPr>
                <a:spLocks noChangeArrowheads="1"/>
              </p:cNvSpPr>
              <p:nvPr/>
            </p:nvSpPr>
            <p:spPr bwMode="auto">
              <a:xfrm>
                <a:off x="3770" y="306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0" name="Oval 9443"/>
              <p:cNvSpPr>
                <a:spLocks noChangeArrowheads="1"/>
              </p:cNvSpPr>
              <p:nvPr/>
            </p:nvSpPr>
            <p:spPr bwMode="auto">
              <a:xfrm>
                <a:off x="3770" y="306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1" name="Oval 9444"/>
              <p:cNvSpPr>
                <a:spLocks noChangeArrowheads="1"/>
              </p:cNvSpPr>
              <p:nvPr/>
            </p:nvSpPr>
            <p:spPr bwMode="auto">
              <a:xfrm>
                <a:off x="3925" y="240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2" name="Oval 9445"/>
              <p:cNvSpPr>
                <a:spLocks noChangeArrowheads="1"/>
              </p:cNvSpPr>
              <p:nvPr/>
            </p:nvSpPr>
            <p:spPr bwMode="auto">
              <a:xfrm>
                <a:off x="3925" y="240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3" name="Oval 9446"/>
              <p:cNvSpPr>
                <a:spLocks noChangeArrowheads="1"/>
              </p:cNvSpPr>
              <p:nvPr/>
            </p:nvSpPr>
            <p:spPr bwMode="auto">
              <a:xfrm>
                <a:off x="3256" y="284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4" name="Oval 9447"/>
              <p:cNvSpPr>
                <a:spLocks noChangeArrowheads="1"/>
              </p:cNvSpPr>
              <p:nvPr/>
            </p:nvSpPr>
            <p:spPr bwMode="auto">
              <a:xfrm>
                <a:off x="3256" y="284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5" name="Oval 9448"/>
              <p:cNvSpPr>
                <a:spLocks noChangeArrowheads="1"/>
              </p:cNvSpPr>
              <p:nvPr/>
            </p:nvSpPr>
            <p:spPr bwMode="auto">
              <a:xfrm>
                <a:off x="4420" y="288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6" name="Oval 9449"/>
              <p:cNvSpPr>
                <a:spLocks noChangeArrowheads="1"/>
              </p:cNvSpPr>
              <p:nvPr/>
            </p:nvSpPr>
            <p:spPr bwMode="auto">
              <a:xfrm>
                <a:off x="4420" y="288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7" name="Oval 9450"/>
              <p:cNvSpPr>
                <a:spLocks noChangeArrowheads="1"/>
              </p:cNvSpPr>
              <p:nvPr/>
            </p:nvSpPr>
            <p:spPr bwMode="auto">
              <a:xfrm>
                <a:off x="4290" y="281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48" name="Group 9652"/>
            <p:cNvGrpSpPr>
              <a:grpSpLocks/>
            </p:cNvGrpSpPr>
            <p:nvPr/>
          </p:nvGrpSpPr>
          <p:grpSpPr bwMode="auto">
            <a:xfrm>
              <a:off x="2829" y="2061"/>
              <a:ext cx="1670" cy="1765"/>
              <a:chOff x="2829" y="2061"/>
              <a:chExt cx="1670" cy="1765"/>
            </a:xfrm>
            <a:grpFill/>
          </p:grpSpPr>
          <p:sp>
            <p:nvSpPr>
              <p:cNvPr id="298" name="Oval 9452"/>
              <p:cNvSpPr>
                <a:spLocks noChangeArrowheads="1"/>
              </p:cNvSpPr>
              <p:nvPr/>
            </p:nvSpPr>
            <p:spPr bwMode="auto">
              <a:xfrm>
                <a:off x="4290" y="281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" name="Oval 9453"/>
              <p:cNvSpPr>
                <a:spLocks noChangeArrowheads="1"/>
              </p:cNvSpPr>
              <p:nvPr/>
            </p:nvSpPr>
            <p:spPr bwMode="auto">
              <a:xfrm>
                <a:off x="3192" y="272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" name="Oval 9454"/>
              <p:cNvSpPr>
                <a:spLocks noChangeArrowheads="1"/>
              </p:cNvSpPr>
              <p:nvPr/>
            </p:nvSpPr>
            <p:spPr bwMode="auto">
              <a:xfrm>
                <a:off x="3192" y="272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" name="Oval 9455"/>
              <p:cNvSpPr>
                <a:spLocks noChangeArrowheads="1"/>
              </p:cNvSpPr>
              <p:nvPr/>
            </p:nvSpPr>
            <p:spPr bwMode="auto">
              <a:xfrm>
                <a:off x="4319" y="293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" name="Oval 9456"/>
              <p:cNvSpPr>
                <a:spLocks noChangeArrowheads="1"/>
              </p:cNvSpPr>
              <p:nvPr/>
            </p:nvSpPr>
            <p:spPr bwMode="auto">
              <a:xfrm>
                <a:off x="4319" y="293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" name="Oval 9457"/>
              <p:cNvSpPr>
                <a:spLocks noChangeArrowheads="1"/>
              </p:cNvSpPr>
              <p:nvPr/>
            </p:nvSpPr>
            <p:spPr bwMode="auto">
              <a:xfrm>
                <a:off x="3138" y="211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" name="Oval 9458"/>
              <p:cNvSpPr>
                <a:spLocks noChangeArrowheads="1"/>
              </p:cNvSpPr>
              <p:nvPr/>
            </p:nvSpPr>
            <p:spPr bwMode="auto">
              <a:xfrm>
                <a:off x="3138" y="211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" name="Oval 9459"/>
              <p:cNvSpPr>
                <a:spLocks noChangeArrowheads="1"/>
              </p:cNvSpPr>
              <p:nvPr/>
            </p:nvSpPr>
            <p:spPr bwMode="auto">
              <a:xfrm>
                <a:off x="4447" y="286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" name="Oval 9460"/>
              <p:cNvSpPr>
                <a:spLocks noChangeArrowheads="1"/>
              </p:cNvSpPr>
              <p:nvPr/>
            </p:nvSpPr>
            <p:spPr bwMode="auto">
              <a:xfrm>
                <a:off x="4447" y="286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" name="Oval 9461"/>
              <p:cNvSpPr>
                <a:spLocks noChangeArrowheads="1"/>
              </p:cNvSpPr>
              <p:nvPr/>
            </p:nvSpPr>
            <p:spPr bwMode="auto">
              <a:xfrm>
                <a:off x="3309" y="343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" name="Oval 9462"/>
              <p:cNvSpPr>
                <a:spLocks noChangeArrowheads="1"/>
              </p:cNvSpPr>
              <p:nvPr/>
            </p:nvSpPr>
            <p:spPr bwMode="auto">
              <a:xfrm>
                <a:off x="3308" y="343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" name="Oval 9463"/>
              <p:cNvSpPr>
                <a:spLocks noChangeArrowheads="1"/>
              </p:cNvSpPr>
              <p:nvPr/>
            </p:nvSpPr>
            <p:spPr bwMode="auto">
              <a:xfrm>
                <a:off x="3015" y="287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" name="Oval 9464"/>
              <p:cNvSpPr>
                <a:spLocks noChangeArrowheads="1"/>
              </p:cNvSpPr>
              <p:nvPr/>
            </p:nvSpPr>
            <p:spPr bwMode="auto">
              <a:xfrm>
                <a:off x="3015" y="287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" name="Oval 9465"/>
              <p:cNvSpPr>
                <a:spLocks noChangeArrowheads="1"/>
              </p:cNvSpPr>
              <p:nvPr/>
            </p:nvSpPr>
            <p:spPr bwMode="auto">
              <a:xfrm>
                <a:off x="3124" y="323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" name="Oval 9466"/>
              <p:cNvSpPr>
                <a:spLocks noChangeArrowheads="1"/>
              </p:cNvSpPr>
              <p:nvPr/>
            </p:nvSpPr>
            <p:spPr bwMode="auto">
              <a:xfrm>
                <a:off x="3124" y="323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" name="Oval 9467"/>
              <p:cNvSpPr>
                <a:spLocks noChangeArrowheads="1"/>
              </p:cNvSpPr>
              <p:nvPr/>
            </p:nvSpPr>
            <p:spPr bwMode="auto">
              <a:xfrm>
                <a:off x="3863" y="293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" name="Oval 9468"/>
              <p:cNvSpPr>
                <a:spLocks noChangeArrowheads="1"/>
              </p:cNvSpPr>
              <p:nvPr/>
            </p:nvSpPr>
            <p:spPr bwMode="auto">
              <a:xfrm>
                <a:off x="3863" y="293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" name="Oval 9469"/>
              <p:cNvSpPr>
                <a:spLocks noChangeArrowheads="1"/>
              </p:cNvSpPr>
              <p:nvPr/>
            </p:nvSpPr>
            <p:spPr bwMode="auto">
              <a:xfrm>
                <a:off x="4350" y="286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" name="Oval 9470"/>
              <p:cNvSpPr>
                <a:spLocks noChangeArrowheads="1"/>
              </p:cNvSpPr>
              <p:nvPr/>
            </p:nvSpPr>
            <p:spPr bwMode="auto">
              <a:xfrm>
                <a:off x="4350" y="286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" name="Oval 9471"/>
              <p:cNvSpPr>
                <a:spLocks noChangeArrowheads="1"/>
              </p:cNvSpPr>
              <p:nvPr/>
            </p:nvSpPr>
            <p:spPr bwMode="auto">
              <a:xfrm>
                <a:off x="3105" y="26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" name="Oval 9472"/>
              <p:cNvSpPr>
                <a:spLocks noChangeArrowheads="1"/>
              </p:cNvSpPr>
              <p:nvPr/>
            </p:nvSpPr>
            <p:spPr bwMode="auto">
              <a:xfrm>
                <a:off x="3105" y="26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" name="Oval 9473"/>
              <p:cNvSpPr>
                <a:spLocks noChangeArrowheads="1"/>
              </p:cNvSpPr>
              <p:nvPr/>
            </p:nvSpPr>
            <p:spPr bwMode="auto">
              <a:xfrm>
                <a:off x="4418" y="287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" name="Oval 9474"/>
              <p:cNvSpPr>
                <a:spLocks noChangeArrowheads="1"/>
              </p:cNvSpPr>
              <p:nvPr/>
            </p:nvSpPr>
            <p:spPr bwMode="auto">
              <a:xfrm>
                <a:off x="4418" y="287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" name="Oval 9475"/>
              <p:cNvSpPr>
                <a:spLocks noChangeArrowheads="1"/>
              </p:cNvSpPr>
              <p:nvPr/>
            </p:nvSpPr>
            <p:spPr bwMode="auto">
              <a:xfrm>
                <a:off x="4055" y="260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" name="Oval 9476"/>
              <p:cNvSpPr>
                <a:spLocks noChangeArrowheads="1"/>
              </p:cNvSpPr>
              <p:nvPr/>
            </p:nvSpPr>
            <p:spPr bwMode="auto">
              <a:xfrm>
                <a:off x="4055" y="260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" name="Oval 9477"/>
              <p:cNvSpPr>
                <a:spLocks noChangeArrowheads="1"/>
              </p:cNvSpPr>
              <p:nvPr/>
            </p:nvSpPr>
            <p:spPr bwMode="auto">
              <a:xfrm>
                <a:off x="3696" y="298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" name="Oval 9478"/>
              <p:cNvSpPr>
                <a:spLocks noChangeArrowheads="1"/>
              </p:cNvSpPr>
              <p:nvPr/>
            </p:nvSpPr>
            <p:spPr bwMode="auto">
              <a:xfrm>
                <a:off x="3696" y="298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" name="Oval 9479"/>
              <p:cNvSpPr>
                <a:spLocks noChangeArrowheads="1"/>
              </p:cNvSpPr>
              <p:nvPr/>
            </p:nvSpPr>
            <p:spPr bwMode="auto">
              <a:xfrm>
                <a:off x="3343" y="358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" name="Oval 9480"/>
              <p:cNvSpPr>
                <a:spLocks noChangeArrowheads="1"/>
              </p:cNvSpPr>
              <p:nvPr/>
            </p:nvSpPr>
            <p:spPr bwMode="auto">
              <a:xfrm>
                <a:off x="3343" y="358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" name="Oval 9481"/>
              <p:cNvSpPr>
                <a:spLocks noChangeArrowheads="1"/>
              </p:cNvSpPr>
              <p:nvPr/>
            </p:nvSpPr>
            <p:spPr bwMode="auto">
              <a:xfrm>
                <a:off x="3942" y="336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" name="Oval 9482"/>
              <p:cNvSpPr>
                <a:spLocks noChangeArrowheads="1"/>
              </p:cNvSpPr>
              <p:nvPr/>
            </p:nvSpPr>
            <p:spPr bwMode="auto">
              <a:xfrm>
                <a:off x="3942" y="33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" name="Oval 9483"/>
              <p:cNvSpPr>
                <a:spLocks noChangeArrowheads="1"/>
              </p:cNvSpPr>
              <p:nvPr/>
            </p:nvSpPr>
            <p:spPr bwMode="auto">
              <a:xfrm>
                <a:off x="2857" y="216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" name="Oval 9484"/>
              <p:cNvSpPr>
                <a:spLocks noChangeArrowheads="1"/>
              </p:cNvSpPr>
              <p:nvPr/>
            </p:nvSpPr>
            <p:spPr bwMode="auto">
              <a:xfrm>
                <a:off x="2857" y="21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" name="Oval 9485"/>
              <p:cNvSpPr>
                <a:spLocks noChangeArrowheads="1"/>
              </p:cNvSpPr>
              <p:nvPr/>
            </p:nvSpPr>
            <p:spPr bwMode="auto">
              <a:xfrm>
                <a:off x="3774" y="300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" name="Oval 9486"/>
              <p:cNvSpPr>
                <a:spLocks noChangeArrowheads="1"/>
              </p:cNvSpPr>
              <p:nvPr/>
            </p:nvSpPr>
            <p:spPr bwMode="auto">
              <a:xfrm>
                <a:off x="3774" y="300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" name="Oval 9487"/>
              <p:cNvSpPr>
                <a:spLocks noChangeArrowheads="1"/>
              </p:cNvSpPr>
              <p:nvPr/>
            </p:nvSpPr>
            <p:spPr bwMode="auto">
              <a:xfrm>
                <a:off x="4415" y="281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" name="Oval 9488"/>
              <p:cNvSpPr>
                <a:spLocks noChangeArrowheads="1"/>
              </p:cNvSpPr>
              <p:nvPr/>
            </p:nvSpPr>
            <p:spPr bwMode="auto">
              <a:xfrm>
                <a:off x="4415" y="281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" name="Oval 9489"/>
              <p:cNvSpPr>
                <a:spLocks noChangeArrowheads="1"/>
              </p:cNvSpPr>
              <p:nvPr/>
            </p:nvSpPr>
            <p:spPr bwMode="auto">
              <a:xfrm>
                <a:off x="3359" y="307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" name="Oval 9490"/>
              <p:cNvSpPr>
                <a:spLocks noChangeArrowheads="1"/>
              </p:cNvSpPr>
              <p:nvPr/>
            </p:nvSpPr>
            <p:spPr bwMode="auto">
              <a:xfrm>
                <a:off x="3359" y="307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" name="Oval 9491"/>
              <p:cNvSpPr>
                <a:spLocks noChangeArrowheads="1"/>
              </p:cNvSpPr>
              <p:nvPr/>
            </p:nvSpPr>
            <p:spPr bwMode="auto">
              <a:xfrm>
                <a:off x="3957" y="245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" name="Oval 9492"/>
              <p:cNvSpPr>
                <a:spLocks noChangeArrowheads="1"/>
              </p:cNvSpPr>
              <p:nvPr/>
            </p:nvSpPr>
            <p:spPr bwMode="auto">
              <a:xfrm>
                <a:off x="3957" y="245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" name="Oval 9493"/>
              <p:cNvSpPr>
                <a:spLocks noChangeArrowheads="1"/>
              </p:cNvSpPr>
              <p:nvPr/>
            </p:nvSpPr>
            <p:spPr bwMode="auto">
              <a:xfrm>
                <a:off x="3179" y="325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" name="Oval 9494"/>
              <p:cNvSpPr>
                <a:spLocks noChangeArrowheads="1"/>
              </p:cNvSpPr>
              <p:nvPr/>
            </p:nvSpPr>
            <p:spPr bwMode="auto">
              <a:xfrm>
                <a:off x="3179" y="325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" name="Oval 9495"/>
              <p:cNvSpPr>
                <a:spLocks noChangeArrowheads="1"/>
              </p:cNvSpPr>
              <p:nvPr/>
            </p:nvSpPr>
            <p:spPr bwMode="auto">
              <a:xfrm>
                <a:off x="3945" y="246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" name="Oval 9496"/>
              <p:cNvSpPr>
                <a:spLocks noChangeArrowheads="1"/>
              </p:cNvSpPr>
              <p:nvPr/>
            </p:nvSpPr>
            <p:spPr bwMode="auto">
              <a:xfrm>
                <a:off x="3945" y="246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" name="Oval 9497"/>
              <p:cNvSpPr>
                <a:spLocks noChangeArrowheads="1"/>
              </p:cNvSpPr>
              <p:nvPr/>
            </p:nvSpPr>
            <p:spPr bwMode="auto">
              <a:xfrm>
                <a:off x="3123" y="32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" name="Oval 9498"/>
              <p:cNvSpPr>
                <a:spLocks noChangeArrowheads="1"/>
              </p:cNvSpPr>
              <p:nvPr/>
            </p:nvSpPr>
            <p:spPr bwMode="auto">
              <a:xfrm>
                <a:off x="3123" y="321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" name="Oval 9499"/>
              <p:cNvSpPr>
                <a:spLocks noChangeArrowheads="1"/>
              </p:cNvSpPr>
              <p:nvPr/>
            </p:nvSpPr>
            <p:spPr bwMode="auto">
              <a:xfrm>
                <a:off x="3911" y="339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" name="Oval 9500"/>
              <p:cNvSpPr>
                <a:spLocks noChangeArrowheads="1"/>
              </p:cNvSpPr>
              <p:nvPr/>
            </p:nvSpPr>
            <p:spPr bwMode="auto">
              <a:xfrm>
                <a:off x="3911" y="339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" name="Oval 9501"/>
              <p:cNvSpPr>
                <a:spLocks noChangeArrowheads="1"/>
              </p:cNvSpPr>
              <p:nvPr/>
            </p:nvSpPr>
            <p:spPr bwMode="auto">
              <a:xfrm>
                <a:off x="3409" y="255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" name="Oval 9502"/>
              <p:cNvSpPr>
                <a:spLocks noChangeArrowheads="1"/>
              </p:cNvSpPr>
              <p:nvPr/>
            </p:nvSpPr>
            <p:spPr bwMode="auto">
              <a:xfrm>
                <a:off x="3409" y="255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" name="Oval 9503"/>
              <p:cNvSpPr>
                <a:spLocks noChangeArrowheads="1"/>
              </p:cNvSpPr>
              <p:nvPr/>
            </p:nvSpPr>
            <p:spPr bwMode="auto">
              <a:xfrm>
                <a:off x="4266" y="290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" name="Oval 9504"/>
              <p:cNvSpPr>
                <a:spLocks noChangeArrowheads="1"/>
              </p:cNvSpPr>
              <p:nvPr/>
            </p:nvSpPr>
            <p:spPr bwMode="auto">
              <a:xfrm>
                <a:off x="4266" y="290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" name="Oval 9505"/>
              <p:cNvSpPr>
                <a:spLocks noChangeArrowheads="1"/>
              </p:cNvSpPr>
              <p:nvPr/>
            </p:nvSpPr>
            <p:spPr bwMode="auto">
              <a:xfrm>
                <a:off x="4221" y="286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" name="Oval 9506"/>
              <p:cNvSpPr>
                <a:spLocks noChangeArrowheads="1"/>
              </p:cNvSpPr>
              <p:nvPr/>
            </p:nvSpPr>
            <p:spPr bwMode="auto">
              <a:xfrm>
                <a:off x="4221" y="286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" name="Oval 9507"/>
              <p:cNvSpPr>
                <a:spLocks noChangeArrowheads="1"/>
              </p:cNvSpPr>
              <p:nvPr/>
            </p:nvSpPr>
            <p:spPr bwMode="auto">
              <a:xfrm>
                <a:off x="3946" y="241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" name="Oval 9508"/>
              <p:cNvSpPr>
                <a:spLocks noChangeArrowheads="1"/>
              </p:cNvSpPr>
              <p:nvPr/>
            </p:nvSpPr>
            <p:spPr bwMode="auto">
              <a:xfrm>
                <a:off x="3946" y="241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" name="Oval 9509"/>
              <p:cNvSpPr>
                <a:spLocks noChangeArrowheads="1"/>
              </p:cNvSpPr>
              <p:nvPr/>
            </p:nvSpPr>
            <p:spPr bwMode="auto">
              <a:xfrm>
                <a:off x="3124" y="286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" name="Oval 9510"/>
              <p:cNvSpPr>
                <a:spLocks noChangeArrowheads="1"/>
              </p:cNvSpPr>
              <p:nvPr/>
            </p:nvSpPr>
            <p:spPr bwMode="auto">
              <a:xfrm>
                <a:off x="3124" y="286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" name="Oval 9511"/>
              <p:cNvSpPr>
                <a:spLocks noChangeArrowheads="1"/>
              </p:cNvSpPr>
              <p:nvPr/>
            </p:nvSpPr>
            <p:spPr bwMode="auto">
              <a:xfrm>
                <a:off x="3174" y="300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" name="Oval 9512"/>
              <p:cNvSpPr>
                <a:spLocks noChangeArrowheads="1"/>
              </p:cNvSpPr>
              <p:nvPr/>
            </p:nvSpPr>
            <p:spPr bwMode="auto">
              <a:xfrm>
                <a:off x="3174" y="300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" name="Oval 9513"/>
              <p:cNvSpPr>
                <a:spLocks noChangeArrowheads="1"/>
              </p:cNvSpPr>
              <p:nvPr/>
            </p:nvSpPr>
            <p:spPr bwMode="auto">
              <a:xfrm>
                <a:off x="4376" y="279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" name="Oval 9514"/>
              <p:cNvSpPr>
                <a:spLocks noChangeArrowheads="1"/>
              </p:cNvSpPr>
              <p:nvPr/>
            </p:nvSpPr>
            <p:spPr bwMode="auto">
              <a:xfrm>
                <a:off x="4376" y="279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" name="Oval 9515"/>
              <p:cNvSpPr>
                <a:spLocks noChangeArrowheads="1"/>
              </p:cNvSpPr>
              <p:nvPr/>
            </p:nvSpPr>
            <p:spPr bwMode="auto">
              <a:xfrm>
                <a:off x="3817" y="307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" name="Oval 9516"/>
              <p:cNvSpPr>
                <a:spLocks noChangeArrowheads="1"/>
              </p:cNvSpPr>
              <p:nvPr/>
            </p:nvSpPr>
            <p:spPr bwMode="auto">
              <a:xfrm>
                <a:off x="3817" y="307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" name="Oval 9517"/>
              <p:cNvSpPr>
                <a:spLocks noChangeArrowheads="1"/>
              </p:cNvSpPr>
              <p:nvPr/>
            </p:nvSpPr>
            <p:spPr bwMode="auto">
              <a:xfrm>
                <a:off x="2926" y="216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" name="Oval 9518"/>
              <p:cNvSpPr>
                <a:spLocks noChangeArrowheads="1"/>
              </p:cNvSpPr>
              <p:nvPr/>
            </p:nvSpPr>
            <p:spPr bwMode="auto">
              <a:xfrm>
                <a:off x="2926" y="216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" name="Oval 9519"/>
              <p:cNvSpPr>
                <a:spLocks noChangeArrowheads="1"/>
              </p:cNvSpPr>
              <p:nvPr/>
            </p:nvSpPr>
            <p:spPr bwMode="auto">
              <a:xfrm>
                <a:off x="3143" y="268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" name="Oval 9520"/>
              <p:cNvSpPr>
                <a:spLocks noChangeArrowheads="1"/>
              </p:cNvSpPr>
              <p:nvPr/>
            </p:nvSpPr>
            <p:spPr bwMode="auto">
              <a:xfrm>
                <a:off x="3143" y="268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" name="Oval 9521"/>
              <p:cNvSpPr>
                <a:spLocks noChangeArrowheads="1"/>
              </p:cNvSpPr>
              <p:nvPr/>
            </p:nvSpPr>
            <p:spPr bwMode="auto">
              <a:xfrm>
                <a:off x="3252" y="264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" name="Oval 9522"/>
              <p:cNvSpPr>
                <a:spLocks noChangeArrowheads="1"/>
              </p:cNvSpPr>
              <p:nvPr/>
            </p:nvSpPr>
            <p:spPr bwMode="auto">
              <a:xfrm>
                <a:off x="3252" y="264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" name="Oval 9523"/>
              <p:cNvSpPr>
                <a:spLocks noChangeArrowheads="1"/>
              </p:cNvSpPr>
              <p:nvPr/>
            </p:nvSpPr>
            <p:spPr bwMode="auto">
              <a:xfrm>
                <a:off x="3999" y="267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" name="Oval 9524"/>
              <p:cNvSpPr>
                <a:spLocks noChangeArrowheads="1"/>
              </p:cNvSpPr>
              <p:nvPr/>
            </p:nvSpPr>
            <p:spPr bwMode="auto">
              <a:xfrm>
                <a:off x="3999" y="267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" name="Oval 9525"/>
              <p:cNvSpPr>
                <a:spLocks noChangeArrowheads="1"/>
              </p:cNvSpPr>
              <p:nvPr/>
            </p:nvSpPr>
            <p:spPr bwMode="auto">
              <a:xfrm>
                <a:off x="3406" y="313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" name="Oval 9526"/>
              <p:cNvSpPr>
                <a:spLocks noChangeArrowheads="1"/>
              </p:cNvSpPr>
              <p:nvPr/>
            </p:nvSpPr>
            <p:spPr bwMode="auto">
              <a:xfrm>
                <a:off x="3406" y="313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" name="Oval 9527"/>
              <p:cNvSpPr>
                <a:spLocks noChangeArrowheads="1"/>
              </p:cNvSpPr>
              <p:nvPr/>
            </p:nvSpPr>
            <p:spPr bwMode="auto">
              <a:xfrm>
                <a:off x="4344" y="296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" name="Oval 9528"/>
              <p:cNvSpPr>
                <a:spLocks noChangeArrowheads="1"/>
              </p:cNvSpPr>
              <p:nvPr/>
            </p:nvSpPr>
            <p:spPr bwMode="auto">
              <a:xfrm>
                <a:off x="4344" y="296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" name="Oval 9529"/>
              <p:cNvSpPr>
                <a:spLocks noChangeArrowheads="1"/>
              </p:cNvSpPr>
              <p:nvPr/>
            </p:nvSpPr>
            <p:spPr bwMode="auto">
              <a:xfrm>
                <a:off x="3999" y="338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" name="Oval 9530"/>
              <p:cNvSpPr>
                <a:spLocks noChangeArrowheads="1"/>
              </p:cNvSpPr>
              <p:nvPr/>
            </p:nvSpPr>
            <p:spPr bwMode="auto">
              <a:xfrm>
                <a:off x="3999" y="338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" name="Oval 9531"/>
              <p:cNvSpPr>
                <a:spLocks noChangeArrowheads="1"/>
              </p:cNvSpPr>
              <p:nvPr/>
            </p:nvSpPr>
            <p:spPr bwMode="auto">
              <a:xfrm>
                <a:off x="3697" y="297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" name="Oval 9532"/>
              <p:cNvSpPr>
                <a:spLocks noChangeArrowheads="1"/>
              </p:cNvSpPr>
              <p:nvPr/>
            </p:nvSpPr>
            <p:spPr bwMode="auto">
              <a:xfrm>
                <a:off x="3697" y="297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" name="Oval 9533"/>
              <p:cNvSpPr>
                <a:spLocks noChangeArrowheads="1"/>
              </p:cNvSpPr>
              <p:nvPr/>
            </p:nvSpPr>
            <p:spPr bwMode="auto">
              <a:xfrm>
                <a:off x="4002" y="270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" name="Oval 9534"/>
              <p:cNvSpPr>
                <a:spLocks noChangeArrowheads="1"/>
              </p:cNvSpPr>
              <p:nvPr/>
            </p:nvSpPr>
            <p:spPr bwMode="auto">
              <a:xfrm>
                <a:off x="4002" y="270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" name="Oval 9535"/>
              <p:cNvSpPr>
                <a:spLocks noChangeArrowheads="1"/>
              </p:cNvSpPr>
              <p:nvPr/>
            </p:nvSpPr>
            <p:spPr bwMode="auto">
              <a:xfrm>
                <a:off x="3254" y="368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" name="Oval 9536"/>
              <p:cNvSpPr>
                <a:spLocks noChangeArrowheads="1"/>
              </p:cNvSpPr>
              <p:nvPr/>
            </p:nvSpPr>
            <p:spPr bwMode="auto">
              <a:xfrm>
                <a:off x="3254" y="368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" name="Oval 9537"/>
              <p:cNvSpPr>
                <a:spLocks noChangeArrowheads="1"/>
              </p:cNvSpPr>
              <p:nvPr/>
            </p:nvSpPr>
            <p:spPr bwMode="auto">
              <a:xfrm>
                <a:off x="3219" y="265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" name="Oval 9538"/>
              <p:cNvSpPr>
                <a:spLocks noChangeArrowheads="1"/>
              </p:cNvSpPr>
              <p:nvPr/>
            </p:nvSpPr>
            <p:spPr bwMode="auto">
              <a:xfrm>
                <a:off x="3219" y="265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" name="Oval 9539"/>
              <p:cNvSpPr>
                <a:spLocks noChangeArrowheads="1"/>
              </p:cNvSpPr>
              <p:nvPr/>
            </p:nvSpPr>
            <p:spPr bwMode="auto">
              <a:xfrm>
                <a:off x="3950" y="261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" name="Oval 9540"/>
              <p:cNvSpPr>
                <a:spLocks noChangeArrowheads="1"/>
              </p:cNvSpPr>
              <p:nvPr/>
            </p:nvSpPr>
            <p:spPr bwMode="auto">
              <a:xfrm>
                <a:off x="3950" y="261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" name="Oval 9541"/>
              <p:cNvSpPr>
                <a:spLocks noChangeArrowheads="1"/>
              </p:cNvSpPr>
              <p:nvPr/>
            </p:nvSpPr>
            <p:spPr bwMode="auto">
              <a:xfrm>
                <a:off x="3966" y="343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" name="Oval 9542"/>
              <p:cNvSpPr>
                <a:spLocks noChangeArrowheads="1"/>
              </p:cNvSpPr>
              <p:nvPr/>
            </p:nvSpPr>
            <p:spPr bwMode="auto">
              <a:xfrm>
                <a:off x="3966" y="343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" name="Oval 9543"/>
              <p:cNvSpPr>
                <a:spLocks noChangeArrowheads="1"/>
              </p:cNvSpPr>
              <p:nvPr/>
            </p:nvSpPr>
            <p:spPr bwMode="auto">
              <a:xfrm>
                <a:off x="2988" y="286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" name="Oval 9544"/>
              <p:cNvSpPr>
                <a:spLocks noChangeArrowheads="1"/>
              </p:cNvSpPr>
              <p:nvPr/>
            </p:nvSpPr>
            <p:spPr bwMode="auto">
              <a:xfrm>
                <a:off x="2988" y="286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" name="Oval 9545"/>
              <p:cNvSpPr>
                <a:spLocks noChangeArrowheads="1"/>
              </p:cNvSpPr>
              <p:nvPr/>
            </p:nvSpPr>
            <p:spPr bwMode="auto">
              <a:xfrm>
                <a:off x="4421" y="281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" name="Oval 9546"/>
              <p:cNvSpPr>
                <a:spLocks noChangeArrowheads="1"/>
              </p:cNvSpPr>
              <p:nvPr/>
            </p:nvSpPr>
            <p:spPr bwMode="auto">
              <a:xfrm>
                <a:off x="4421" y="281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" name="Oval 9547"/>
              <p:cNvSpPr>
                <a:spLocks noChangeArrowheads="1"/>
              </p:cNvSpPr>
              <p:nvPr/>
            </p:nvSpPr>
            <p:spPr bwMode="auto">
              <a:xfrm>
                <a:off x="3371" y="308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" name="Oval 9548"/>
              <p:cNvSpPr>
                <a:spLocks noChangeArrowheads="1"/>
              </p:cNvSpPr>
              <p:nvPr/>
            </p:nvSpPr>
            <p:spPr bwMode="auto">
              <a:xfrm>
                <a:off x="3371" y="308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" name="Oval 9549"/>
              <p:cNvSpPr>
                <a:spLocks noChangeArrowheads="1"/>
              </p:cNvSpPr>
              <p:nvPr/>
            </p:nvSpPr>
            <p:spPr bwMode="auto">
              <a:xfrm>
                <a:off x="3406" y="297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" name="Oval 9550"/>
              <p:cNvSpPr>
                <a:spLocks noChangeArrowheads="1"/>
              </p:cNvSpPr>
              <p:nvPr/>
            </p:nvSpPr>
            <p:spPr bwMode="auto">
              <a:xfrm>
                <a:off x="3406" y="297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" name="Oval 9551"/>
              <p:cNvSpPr>
                <a:spLocks noChangeArrowheads="1"/>
              </p:cNvSpPr>
              <p:nvPr/>
            </p:nvSpPr>
            <p:spPr bwMode="auto">
              <a:xfrm>
                <a:off x="3327" y="279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" name="Oval 9552"/>
              <p:cNvSpPr>
                <a:spLocks noChangeArrowheads="1"/>
              </p:cNvSpPr>
              <p:nvPr/>
            </p:nvSpPr>
            <p:spPr bwMode="auto">
              <a:xfrm>
                <a:off x="3326" y="279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" name="Oval 9553"/>
              <p:cNvSpPr>
                <a:spLocks noChangeArrowheads="1"/>
              </p:cNvSpPr>
              <p:nvPr/>
            </p:nvSpPr>
            <p:spPr bwMode="auto">
              <a:xfrm>
                <a:off x="4020" y="313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" name="Oval 9554"/>
              <p:cNvSpPr>
                <a:spLocks noChangeArrowheads="1"/>
              </p:cNvSpPr>
              <p:nvPr/>
            </p:nvSpPr>
            <p:spPr bwMode="auto">
              <a:xfrm>
                <a:off x="4020" y="313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" name="Oval 9555"/>
              <p:cNvSpPr>
                <a:spLocks noChangeArrowheads="1"/>
              </p:cNvSpPr>
              <p:nvPr/>
            </p:nvSpPr>
            <p:spPr bwMode="auto">
              <a:xfrm>
                <a:off x="3978" y="301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" name="Oval 9556"/>
              <p:cNvSpPr>
                <a:spLocks noChangeArrowheads="1"/>
              </p:cNvSpPr>
              <p:nvPr/>
            </p:nvSpPr>
            <p:spPr bwMode="auto">
              <a:xfrm>
                <a:off x="3977" y="301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" name="Oval 9557"/>
              <p:cNvSpPr>
                <a:spLocks noChangeArrowheads="1"/>
              </p:cNvSpPr>
              <p:nvPr/>
            </p:nvSpPr>
            <p:spPr bwMode="auto">
              <a:xfrm>
                <a:off x="3973" y="342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" name="Oval 9558"/>
              <p:cNvSpPr>
                <a:spLocks noChangeArrowheads="1"/>
              </p:cNvSpPr>
              <p:nvPr/>
            </p:nvSpPr>
            <p:spPr bwMode="auto">
              <a:xfrm>
                <a:off x="3973" y="342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" name="Oval 9559"/>
              <p:cNvSpPr>
                <a:spLocks noChangeArrowheads="1"/>
              </p:cNvSpPr>
              <p:nvPr/>
            </p:nvSpPr>
            <p:spPr bwMode="auto">
              <a:xfrm>
                <a:off x="4360" y="277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" name="Oval 9560"/>
              <p:cNvSpPr>
                <a:spLocks noChangeArrowheads="1"/>
              </p:cNvSpPr>
              <p:nvPr/>
            </p:nvSpPr>
            <p:spPr bwMode="auto">
              <a:xfrm>
                <a:off x="4360" y="277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" name="Oval 9561"/>
              <p:cNvSpPr>
                <a:spLocks noChangeArrowheads="1"/>
              </p:cNvSpPr>
              <p:nvPr/>
            </p:nvSpPr>
            <p:spPr bwMode="auto">
              <a:xfrm>
                <a:off x="4281" y="296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" name="Oval 9562"/>
              <p:cNvSpPr>
                <a:spLocks noChangeArrowheads="1"/>
              </p:cNvSpPr>
              <p:nvPr/>
            </p:nvSpPr>
            <p:spPr bwMode="auto">
              <a:xfrm>
                <a:off x="4281" y="296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" name="Oval 9563"/>
              <p:cNvSpPr>
                <a:spLocks noChangeArrowheads="1"/>
              </p:cNvSpPr>
              <p:nvPr/>
            </p:nvSpPr>
            <p:spPr bwMode="auto">
              <a:xfrm>
                <a:off x="4207" y="297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" name="Oval 9564"/>
              <p:cNvSpPr>
                <a:spLocks noChangeArrowheads="1"/>
              </p:cNvSpPr>
              <p:nvPr/>
            </p:nvSpPr>
            <p:spPr bwMode="auto">
              <a:xfrm>
                <a:off x="4207" y="297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" name="Oval 9565"/>
              <p:cNvSpPr>
                <a:spLocks noChangeArrowheads="1"/>
              </p:cNvSpPr>
              <p:nvPr/>
            </p:nvSpPr>
            <p:spPr bwMode="auto">
              <a:xfrm>
                <a:off x="2908" y="24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" name="Oval 9566"/>
              <p:cNvSpPr>
                <a:spLocks noChangeArrowheads="1"/>
              </p:cNvSpPr>
              <p:nvPr/>
            </p:nvSpPr>
            <p:spPr bwMode="auto">
              <a:xfrm>
                <a:off x="2907" y="240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" name="Oval 9567"/>
              <p:cNvSpPr>
                <a:spLocks noChangeArrowheads="1"/>
              </p:cNvSpPr>
              <p:nvPr/>
            </p:nvSpPr>
            <p:spPr bwMode="auto">
              <a:xfrm>
                <a:off x="3628" y="302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" name="Oval 9568"/>
              <p:cNvSpPr>
                <a:spLocks noChangeArrowheads="1"/>
              </p:cNvSpPr>
              <p:nvPr/>
            </p:nvSpPr>
            <p:spPr bwMode="auto">
              <a:xfrm>
                <a:off x="3628" y="302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" name="Oval 9569"/>
              <p:cNvSpPr>
                <a:spLocks noChangeArrowheads="1"/>
              </p:cNvSpPr>
              <p:nvPr/>
            </p:nvSpPr>
            <p:spPr bwMode="auto">
              <a:xfrm>
                <a:off x="3282" y="330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" name="Oval 9570"/>
              <p:cNvSpPr>
                <a:spLocks noChangeArrowheads="1"/>
              </p:cNvSpPr>
              <p:nvPr/>
            </p:nvSpPr>
            <p:spPr bwMode="auto">
              <a:xfrm>
                <a:off x="3282" y="330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" name="Oval 9571"/>
              <p:cNvSpPr>
                <a:spLocks noChangeArrowheads="1"/>
              </p:cNvSpPr>
              <p:nvPr/>
            </p:nvSpPr>
            <p:spPr bwMode="auto">
              <a:xfrm>
                <a:off x="4280" y="271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" name="Oval 9572"/>
              <p:cNvSpPr>
                <a:spLocks noChangeArrowheads="1"/>
              </p:cNvSpPr>
              <p:nvPr/>
            </p:nvSpPr>
            <p:spPr bwMode="auto">
              <a:xfrm>
                <a:off x="4280" y="271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" name="Oval 9573"/>
              <p:cNvSpPr>
                <a:spLocks noChangeArrowheads="1"/>
              </p:cNvSpPr>
              <p:nvPr/>
            </p:nvSpPr>
            <p:spPr bwMode="auto">
              <a:xfrm>
                <a:off x="4255" y="280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" name="Oval 9574"/>
              <p:cNvSpPr>
                <a:spLocks noChangeArrowheads="1"/>
              </p:cNvSpPr>
              <p:nvPr/>
            </p:nvSpPr>
            <p:spPr bwMode="auto">
              <a:xfrm>
                <a:off x="4255" y="280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" name="Oval 9575"/>
              <p:cNvSpPr>
                <a:spLocks noChangeArrowheads="1"/>
              </p:cNvSpPr>
              <p:nvPr/>
            </p:nvSpPr>
            <p:spPr bwMode="auto">
              <a:xfrm>
                <a:off x="3923" y="240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" name="Oval 9576"/>
              <p:cNvSpPr>
                <a:spLocks noChangeArrowheads="1"/>
              </p:cNvSpPr>
              <p:nvPr/>
            </p:nvSpPr>
            <p:spPr bwMode="auto">
              <a:xfrm>
                <a:off x="3923" y="240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" name="Oval 9577"/>
              <p:cNvSpPr>
                <a:spLocks noChangeArrowheads="1"/>
              </p:cNvSpPr>
              <p:nvPr/>
            </p:nvSpPr>
            <p:spPr bwMode="auto">
              <a:xfrm>
                <a:off x="3273" y="368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" name="Oval 9578"/>
              <p:cNvSpPr>
                <a:spLocks noChangeArrowheads="1"/>
              </p:cNvSpPr>
              <p:nvPr/>
            </p:nvSpPr>
            <p:spPr bwMode="auto">
              <a:xfrm>
                <a:off x="3273" y="368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" name="Oval 9579"/>
              <p:cNvSpPr>
                <a:spLocks noChangeArrowheads="1"/>
              </p:cNvSpPr>
              <p:nvPr/>
            </p:nvSpPr>
            <p:spPr bwMode="auto">
              <a:xfrm>
                <a:off x="3457" y="267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" name="Oval 9580"/>
              <p:cNvSpPr>
                <a:spLocks noChangeArrowheads="1"/>
              </p:cNvSpPr>
              <p:nvPr/>
            </p:nvSpPr>
            <p:spPr bwMode="auto">
              <a:xfrm>
                <a:off x="3457" y="267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" name="Oval 9581"/>
              <p:cNvSpPr>
                <a:spLocks noChangeArrowheads="1"/>
              </p:cNvSpPr>
              <p:nvPr/>
            </p:nvSpPr>
            <p:spPr bwMode="auto">
              <a:xfrm>
                <a:off x="2944" y="212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" name="Oval 9582"/>
              <p:cNvSpPr>
                <a:spLocks noChangeArrowheads="1"/>
              </p:cNvSpPr>
              <p:nvPr/>
            </p:nvSpPr>
            <p:spPr bwMode="auto">
              <a:xfrm>
                <a:off x="2944" y="212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" name="Oval 9583"/>
              <p:cNvSpPr>
                <a:spLocks noChangeArrowheads="1"/>
              </p:cNvSpPr>
              <p:nvPr/>
            </p:nvSpPr>
            <p:spPr bwMode="auto">
              <a:xfrm>
                <a:off x="3247" y="271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" name="Oval 9584"/>
              <p:cNvSpPr>
                <a:spLocks noChangeArrowheads="1"/>
              </p:cNvSpPr>
              <p:nvPr/>
            </p:nvSpPr>
            <p:spPr bwMode="auto">
              <a:xfrm>
                <a:off x="3247" y="271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" name="Oval 9585"/>
              <p:cNvSpPr>
                <a:spLocks noChangeArrowheads="1"/>
              </p:cNvSpPr>
              <p:nvPr/>
            </p:nvSpPr>
            <p:spPr bwMode="auto">
              <a:xfrm>
                <a:off x="2942" y="283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" name="Oval 9586"/>
              <p:cNvSpPr>
                <a:spLocks noChangeArrowheads="1"/>
              </p:cNvSpPr>
              <p:nvPr/>
            </p:nvSpPr>
            <p:spPr bwMode="auto">
              <a:xfrm>
                <a:off x="2942" y="283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" name="Oval 9587"/>
              <p:cNvSpPr>
                <a:spLocks noChangeArrowheads="1"/>
              </p:cNvSpPr>
              <p:nvPr/>
            </p:nvSpPr>
            <p:spPr bwMode="auto">
              <a:xfrm>
                <a:off x="3203" y="261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" name="Oval 9588"/>
              <p:cNvSpPr>
                <a:spLocks noChangeArrowheads="1"/>
              </p:cNvSpPr>
              <p:nvPr/>
            </p:nvSpPr>
            <p:spPr bwMode="auto">
              <a:xfrm>
                <a:off x="3203" y="261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" name="Oval 9589"/>
              <p:cNvSpPr>
                <a:spLocks noChangeArrowheads="1"/>
              </p:cNvSpPr>
              <p:nvPr/>
            </p:nvSpPr>
            <p:spPr bwMode="auto">
              <a:xfrm>
                <a:off x="4271" y="291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" name="Oval 9590"/>
              <p:cNvSpPr>
                <a:spLocks noChangeArrowheads="1"/>
              </p:cNvSpPr>
              <p:nvPr/>
            </p:nvSpPr>
            <p:spPr bwMode="auto">
              <a:xfrm>
                <a:off x="4271" y="291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" name="Oval 9591"/>
              <p:cNvSpPr>
                <a:spLocks noChangeArrowheads="1"/>
              </p:cNvSpPr>
              <p:nvPr/>
            </p:nvSpPr>
            <p:spPr bwMode="auto">
              <a:xfrm>
                <a:off x="4236" y="287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" name="Oval 9592"/>
              <p:cNvSpPr>
                <a:spLocks noChangeArrowheads="1"/>
              </p:cNvSpPr>
              <p:nvPr/>
            </p:nvSpPr>
            <p:spPr bwMode="auto">
              <a:xfrm>
                <a:off x="4236" y="287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" name="Oval 9593"/>
              <p:cNvSpPr>
                <a:spLocks noChangeArrowheads="1"/>
              </p:cNvSpPr>
              <p:nvPr/>
            </p:nvSpPr>
            <p:spPr bwMode="auto">
              <a:xfrm>
                <a:off x="2954" y="206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" name="Oval 9594"/>
              <p:cNvSpPr>
                <a:spLocks noChangeArrowheads="1"/>
              </p:cNvSpPr>
              <p:nvPr/>
            </p:nvSpPr>
            <p:spPr bwMode="auto">
              <a:xfrm>
                <a:off x="2954" y="206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" name="Oval 9595"/>
              <p:cNvSpPr>
                <a:spLocks noChangeArrowheads="1"/>
              </p:cNvSpPr>
              <p:nvPr/>
            </p:nvSpPr>
            <p:spPr bwMode="auto">
              <a:xfrm>
                <a:off x="3958" y="343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" name="Oval 9596"/>
              <p:cNvSpPr>
                <a:spLocks noChangeArrowheads="1"/>
              </p:cNvSpPr>
              <p:nvPr/>
            </p:nvSpPr>
            <p:spPr bwMode="auto">
              <a:xfrm>
                <a:off x="3958" y="34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" name="Oval 9597"/>
              <p:cNvSpPr>
                <a:spLocks noChangeArrowheads="1"/>
              </p:cNvSpPr>
              <p:nvPr/>
            </p:nvSpPr>
            <p:spPr bwMode="auto">
              <a:xfrm>
                <a:off x="3401" y="311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" name="Oval 9598"/>
              <p:cNvSpPr>
                <a:spLocks noChangeArrowheads="1"/>
              </p:cNvSpPr>
              <p:nvPr/>
            </p:nvSpPr>
            <p:spPr bwMode="auto">
              <a:xfrm>
                <a:off x="3401" y="311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" name="Oval 9599"/>
              <p:cNvSpPr>
                <a:spLocks noChangeArrowheads="1"/>
              </p:cNvSpPr>
              <p:nvPr/>
            </p:nvSpPr>
            <p:spPr bwMode="auto">
              <a:xfrm>
                <a:off x="3192" y="361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" name="Oval 9600"/>
              <p:cNvSpPr>
                <a:spLocks noChangeArrowheads="1"/>
              </p:cNvSpPr>
              <p:nvPr/>
            </p:nvSpPr>
            <p:spPr bwMode="auto">
              <a:xfrm>
                <a:off x="3191" y="361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" name="Oval 9601"/>
              <p:cNvSpPr>
                <a:spLocks noChangeArrowheads="1"/>
              </p:cNvSpPr>
              <p:nvPr/>
            </p:nvSpPr>
            <p:spPr bwMode="auto">
              <a:xfrm>
                <a:off x="3341" y="255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" name="Oval 9602"/>
              <p:cNvSpPr>
                <a:spLocks noChangeArrowheads="1"/>
              </p:cNvSpPr>
              <p:nvPr/>
            </p:nvSpPr>
            <p:spPr bwMode="auto">
              <a:xfrm>
                <a:off x="3341" y="255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" name="Oval 9603"/>
              <p:cNvSpPr>
                <a:spLocks noChangeArrowheads="1"/>
              </p:cNvSpPr>
              <p:nvPr/>
            </p:nvSpPr>
            <p:spPr bwMode="auto">
              <a:xfrm>
                <a:off x="4021" y="247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" name="Oval 9604"/>
              <p:cNvSpPr>
                <a:spLocks noChangeArrowheads="1"/>
              </p:cNvSpPr>
              <p:nvPr/>
            </p:nvSpPr>
            <p:spPr bwMode="auto">
              <a:xfrm>
                <a:off x="4021" y="247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" name="Oval 9605"/>
              <p:cNvSpPr>
                <a:spLocks noChangeArrowheads="1"/>
              </p:cNvSpPr>
              <p:nvPr/>
            </p:nvSpPr>
            <p:spPr bwMode="auto">
              <a:xfrm>
                <a:off x="4263" y="291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" name="Oval 9606"/>
              <p:cNvSpPr>
                <a:spLocks noChangeArrowheads="1"/>
              </p:cNvSpPr>
              <p:nvPr/>
            </p:nvSpPr>
            <p:spPr bwMode="auto">
              <a:xfrm>
                <a:off x="4263" y="291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" name="Oval 9607"/>
              <p:cNvSpPr>
                <a:spLocks noChangeArrowheads="1"/>
              </p:cNvSpPr>
              <p:nvPr/>
            </p:nvSpPr>
            <p:spPr bwMode="auto">
              <a:xfrm>
                <a:off x="4373" y="289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" name="Oval 9608"/>
              <p:cNvSpPr>
                <a:spLocks noChangeArrowheads="1"/>
              </p:cNvSpPr>
              <p:nvPr/>
            </p:nvSpPr>
            <p:spPr bwMode="auto">
              <a:xfrm>
                <a:off x="4373" y="289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" name="Oval 9609"/>
              <p:cNvSpPr>
                <a:spLocks noChangeArrowheads="1"/>
              </p:cNvSpPr>
              <p:nvPr/>
            </p:nvSpPr>
            <p:spPr bwMode="auto">
              <a:xfrm>
                <a:off x="3018" y="215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" name="Oval 9610"/>
              <p:cNvSpPr>
                <a:spLocks noChangeArrowheads="1"/>
              </p:cNvSpPr>
              <p:nvPr/>
            </p:nvSpPr>
            <p:spPr bwMode="auto">
              <a:xfrm>
                <a:off x="3018" y="215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" name="Oval 9611"/>
              <p:cNvSpPr>
                <a:spLocks noChangeArrowheads="1"/>
              </p:cNvSpPr>
              <p:nvPr/>
            </p:nvSpPr>
            <p:spPr bwMode="auto">
              <a:xfrm>
                <a:off x="3123" y="374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" name="Oval 9612"/>
              <p:cNvSpPr>
                <a:spLocks noChangeArrowheads="1"/>
              </p:cNvSpPr>
              <p:nvPr/>
            </p:nvSpPr>
            <p:spPr bwMode="auto">
              <a:xfrm>
                <a:off x="3123" y="374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" name="Oval 9613"/>
              <p:cNvSpPr>
                <a:spLocks noChangeArrowheads="1"/>
              </p:cNvSpPr>
              <p:nvPr/>
            </p:nvSpPr>
            <p:spPr bwMode="auto">
              <a:xfrm>
                <a:off x="3189" y="321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" name="Oval 9614"/>
              <p:cNvSpPr>
                <a:spLocks noChangeArrowheads="1"/>
              </p:cNvSpPr>
              <p:nvPr/>
            </p:nvSpPr>
            <p:spPr bwMode="auto">
              <a:xfrm>
                <a:off x="3189" y="321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" name="Oval 9615"/>
              <p:cNvSpPr>
                <a:spLocks noChangeArrowheads="1"/>
              </p:cNvSpPr>
              <p:nvPr/>
            </p:nvSpPr>
            <p:spPr bwMode="auto">
              <a:xfrm>
                <a:off x="4011" y="327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" name="Oval 9616"/>
              <p:cNvSpPr>
                <a:spLocks noChangeArrowheads="1"/>
              </p:cNvSpPr>
              <p:nvPr/>
            </p:nvSpPr>
            <p:spPr bwMode="auto">
              <a:xfrm>
                <a:off x="4011" y="327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" name="Oval 9617"/>
              <p:cNvSpPr>
                <a:spLocks noChangeArrowheads="1"/>
              </p:cNvSpPr>
              <p:nvPr/>
            </p:nvSpPr>
            <p:spPr bwMode="auto">
              <a:xfrm>
                <a:off x="3128" y="364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" name="Oval 9618"/>
              <p:cNvSpPr>
                <a:spLocks noChangeArrowheads="1"/>
              </p:cNvSpPr>
              <p:nvPr/>
            </p:nvSpPr>
            <p:spPr bwMode="auto">
              <a:xfrm>
                <a:off x="3128" y="364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" name="Oval 9619"/>
              <p:cNvSpPr>
                <a:spLocks noChangeArrowheads="1"/>
              </p:cNvSpPr>
              <p:nvPr/>
            </p:nvSpPr>
            <p:spPr bwMode="auto">
              <a:xfrm>
                <a:off x="3131" y="377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" name="Oval 9620"/>
              <p:cNvSpPr>
                <a:spLocks noChangeArrowheads="1"/>
              </p:cNvSpPr>
              <p:nvPr/>
            </p:nvSpPr>
            <p:spPr bwMode="auto">
              <a:xfrm>
                <a:off x="3131" y="377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" name="Oval 9621"/>
              <p:cNvSpPr>
                <a:spLocks noChangeArrowheads="1"/>
              </p:cNvSpPr>
              <p:nvPr/>
            </p:nvSpPr>
            <p:spPr bwMode="auto">
              <a:xfrm>
                <a:off x="3107" y="263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" name="Oval 9622"/>
              <p:cNvSpPr>
                <a:spLocks noChangeArrowheads="1"/>
              </p:cNvSpPr>
              <p:nvPr/>
            </p:nvSpPr>
            <p:spPr bwMode="auto">
              <a:xfrm>
                <a:off x="3107" y="26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" name="Oval 9623"/>
              <p:cNvSpPr>
                <a:spLocks noChangeArrowheads="1"/>
              </p:cNvSpPr>
              <p:nvPr/>
            </p:nvSpPr>
            <p:spPr bwMode="auto">
              <a:xfrm>
                <a:off x="2829" y="265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" name="Oval 9624"/>
              <p:cNvSpPr>
                <a:spLocks noChangeArrowheads="1"/>
              </p:cNvSpPr>
              <p:nvPr/>
            </p:nvSpPr>
            <p:spPr bwMode="auto">
              <a:xfrm>
                <a:off x="2829" y="265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" name="Oval 9625"/>
              <p:cNvSpPr>
                <a:spLocks noChangeArrowheads="1"/>
              </p:cNvSpPr>
              <p:nvPr/>
            </p:nvSpPr>
            <p:spPr bwMode="auto">
              <a:xfrm>
                <a:off x="4431" y="287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" name="Oval 9626"/>
              <p:cNvSpPr>
                <a:spLocks noChangeArrowheads="1"/>
              </p:cNvSpPr>
              <p:nvPr/>
            </p:nvSpPr>
            <p:spPr bwMode="auto">
              <a:xfrm>
                <a:off x="4431" y="287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" name="Oval 9627"/>
              <p:cNvSpPr>
                <a:spLocks noChangeArrowheads="1"/>
              </p:cNvSpPr>
              <p:nvPr/>
            </p:nvSpPr>
            <p:spPr bwMode="auto">
              <a:xfrm>
                <a:off x="3853" y="324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" name="Oval 9628"/>
              <p:cNvSpPr>
                <a:spLocks noChangeArrowheads="1"/>
              </p:cNvSpPr>
              <p:nvPr/>
            </p:nvSpPr>
            <p:spPr bwMode="auto">
              <a:xfrm>
                <a:off x="3853" y="324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" name="Oval 9629"/>
              <p:cNvSpPr>
                <a:spLocks noChangeArrowheads="1"/>
              </p:cNvSpPr>
              <p:nvPr/>
            </p:nvSpPr>
            <p:spPr bwMode="auto">
              <a:xfrm>
                <a:off x="3863" y="32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" name="Oval 9630"/>
              <p:cNvSpPr>
                <a:spLocks noChangeArrowheads="1"/>
              </p:cNvSpPr>
              <p:nvPr/>
            </p:nvSpPr>
            <p:spPr bwMode="auto">
              <a:xfrm>
                <a:off x="3863" y="32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" name="Oval 9631"/>
              <p:cNvSpPr>
                <a:spLocks noChangeArrowheads="1"/>
              </p:cNvSpPr>
              <p:nvPr/>
            </p:nvSpPr>
            <p:spPr bwMode="auto">
              <a:xfrm>
                <a:off x="3216" y="220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" name="Oval 9632"/>
              <p:cNvSpPr>
                <a:spLocks noChangeArrowheads="1"/>
              </p:cNvSpPr>
              <p:nvPr/>
            </p:nvSpPr>
            <p:spPr bwMode="auto">
              <a:xfrm>
                <a:off x="3216" y="220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" name="Oval 9633"/>
              <p:cNvSpPr>
                <a:spLocks noChangeArrowheads="1"/>
              </p:cNvSpPr>
              <p:nvPr/>
            </p:nvSpPr>
            <p:spPr bwMode="auto">
              <a:xfrm>
                <a:off x="3982" y="295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" name="Oval 9634"/>
              <p:cNvSpPr>
                <a:spLocks noChangeArrowheads="1"/>
              </p:cNvSpPr>
              <p:nvPr/>
            </p:nvSpPr>
            <p:spPr bwMode="auto">
              <a:xfrm>
                <a:off x="3982" y="295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" name="Oval 9635"/>
              <p:cNvSpPr>
                <a:spLocks noChangeArrowheads="1"/>
              </p:cNvSpPr>
              <p:nvPr/>
            </p:nvSpPr>
            <p:spPr bwMode="auto">
              <a:xfrm>
                <a:off x="4215" y="303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" name="Oval 9636"/>
              <p:cNvSpPr>
                <a:spLocks noChangeArrowheads="1"/>
              </p:cNvSpPr>
              <p:nvPr/>
            </p:nvSpPr>
            <p:spPr bwMode="auto">
              <a:xfrm>
                <a:off x="4215" y="303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" name="Oval 9637"/>
              <p:cNvSpPr>
                <a:spLocks noChangeArrowheads="1"/>
              </p:cNvSpPr>
              <p:nvPr/>
            </p:nvSpPr>
            <p:spPr bwMode="auto">
              <a:xfrm>
                <a:off x="3940" y="248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" name="Oval 9638"/>
              <p:cNvSpPr>
                <a:spLocks noChangeArrowheads="1"/>
              </p:cNvSpPr>
              <p:nvPr/>
            </p:nvSpPr>
            <p:spPr bwMode="auto">
              <a:xfrm>
                <a:off x="3940" y="248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" name="Oval 9639"/>
              <p:cNvSpPr>
                <a:spLocks noChangeArrowheads="1"/>
              </p:cNvSpPr>
              <p:nvPr/>
            </p:nvSpPr>
            <p:spPr bwMode="auto">
              <a:xfrm>
                <a:off x="2913" y="213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" name="Oval 9640"/>
              <p:cNvSpPr>
                <a:spLocks noChangeArrowheads="1"/>
              </p:cNvSpPr>
              <p:nvPr/>
            </p:nvSpPr>
            <p:spPr bwMode="auto">
              <a:xfrm>
                <a:off x="2913" y="213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" name="Oval 9641"/>
              <p:cNvSpPr>
                <a:spLocks noChangeArrowheads="1"/>
              </p:cNvSpPr>
              <p:nvPr/>
            </p:nvSpPr>
            <p:spPr bwMode="auto">
              <a:xfrm>
                <a:off x="4268" y="291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" name="Oval 9642"/>
              <p:cNvSpPr>
                <a:spLocks noChangeArrowheads="1"/>
              </p:cNvSpPr>
              <p:nvPr/>
            </p:nvSpPr>
            <p:spPr bwMode="auto">
              <a:xfrm>
                <a:off x="4268" y="291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" name="Oval 9643"/>
              <p:cNvSpPr>
                <a:spLocks noChangeArrowheads="1"/>
              </p:cNvSpPr>
              <p:nvPr/>
            </p:nvSpPr>
            <p:spPr bwMode="auto">
              <a:xfrm>
                <a:off x="4285" y="289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" name="Oval 9644"/>
              <p:cNvSpPr>
                <a:spLocks noChangeArrowheads="1"/>
              </p:cNvSpPr>
              <p:nvPr/>
            </p:nvSpPr>
            <p:spPr bwMode="auto">
              <a:xfrm>
                <a:off x="4285" y="289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" name="Oval 9645"/>
              <p:cNvSpPr>
                <a:spLocks noChangeArrowheads="1"/>
              </p:cNvSpPr>
              <p:nvPr/>
            </p:nvSpPr>
            <p:spPr bwMode="auto">
              <a:xfrm>
                <a:off x="3073" y="359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" name="Oval 9646"/>
              <p:cNvSpPr>
                <a:spLocks noChangeArrowheads="1"/>
              </p:cNvSpPr>
              <p:nvPr/>
            </p:nvSpPr>
            <p:spPr bwMode="auto">
              <a:xfrm>
                <a:off x="3073" y="359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" name="Oval 9647"/>
              <p:cNvSpPr>
                <a:spLocks noChangeArrowheads="1"/>
              </p:cNvSpPr>
              <p:nvPr/>
            </p:nvSpPr>
            <p:spPr bwMode="auto">
              <a:xfrm>
                <a:off x="2914" y="253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" name="Oval 9648"/>
              <p:cNvSpPr>
                <a:spLocks noChangeArrowheads="1"/>
              </p:cNvSpPr>
              <p:nvPr/>
            </p:nvSpPr>
            <p:spPr bwMode="auto">
              <a:xfrm>
                <a:off x="2914" y="253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" name="Oval 9649"/>
              <p:cNvSpPr>
                <a:spLocks noChangeArrowheads="1"/>
              </p:cNvSpPr>
              <p:nvPr/>
            </p:nvSpPr>
            <p:spPr bwMode="auto">
              <a:xfrm>
                <a:off x="2890" y="252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" name="Oval 9650"/>
              <p:cNvSpPr>
                <a:spLocks noChangeArrowheads="1"/>
              </p:cNvSpPr>
              <p:nvPr/>
            </p:nvSpPr>
            <p:spPr bwMode="auto">
              <a:xfrm>
                <a:off x="2890" y="252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" name="Oval 9651"/>
              <p:cNvSpPr>
                <a:spLocks noChangeArrowheads="1"/>
              </p:cNvSpPr>
              <p:nvPr/>
            </p:nvSpPr>
            <p:spPr bwMode="auto">
              <a:xfrm>
                <a:off x="4221" y="282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249" name="Oval 9653"/>
            <p:cNvSpPr>
              <a:spLocks noChangeArrowheads="1"/>
            </p:cNvSpPr>
            <p:nvPr/>
          </p:nvSpPr>
          <p:spPr bwMode="auto">
            <a:xfrm>
              <a:off x="4221" y="2825"/>
              <a:ext cx="52" cy="51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Oval 9654"/>
            <p:cNvSpPr>
              <a:spLocks noChangeArrowheads="1"/>
            </p:cNvSpPr>
            <p:nvPr/>
          </p:nvSpPr>
          <p:spPr bwMode="auto">
            <a:xfrm>
              <a:off x="2971" y="2621"/>
              <a:ext cx="51" cy="52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Oval 9655"/>
            <p:cNvSpPr>
              <a:spLocks noChangeArrowheads="1"/>
            </p:cNvSpPr>
            <p:nvPr/>
          </p:nvSpPr>
          <p:spPr bwMode="auto">
            <a:xfrm>
              <a:off x="2971" y="2621"/>
              <a:ext cx="51" cy="51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Oval 9656"/>
            <p:cNvSpPr>
              <a:spLocks noChangeArrowheads="1"/>
            </p:cNvSpPr>
            <p:nvPr/>
          </p:nvSpPr>
          <p:spPr bwMode="auto">
            <a:xfrm>
              <a:off x="3030" y="2059"/>
              <a:ext cx="51" cy="51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Oval 9657"/>
            <p:cNvSpPr>
              <a:spLocks noChangeArrowheads="1"/>
            </p:cNvSpPr>
            <p:nvPr/>
          </p:nvSpPr>
          <p:spPr bwMode="auto">
            <a:xfrm>
              <a:off x="3030" y="2059"/>
              <a:ext cx="51" cy="51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Oval 9658"/>
            <p:cNvSpPr>
              <a:spLocks noChangeArrowheads="1"/>
            </p:cNvSpPr>
            <p:nvPr/>
          </p:nvSpPr>
          <p:spPr bwMode="auto">
            <a:xfrm>
              <a:off x="3116" y="2924"/>
              <a:ext cx="51" cy="51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Oval 9659"/>
            <p:cNvSpPr>
              <a:spLocks noChangeArrowheads="1"/>
            </p:cNvSpPr>
            <p:nvPr/>
          </p:nvSpPr>
          <p:spPr bwMode="auto">
            <a:xfrm>
              <a:off x="3116" y="2924"/>
              <a:ext cx="51" cy="51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Oval 9660"/>
            <p:cNvSpPr>
              <a:spLocks noChangeArrowheads="1"/>
            </p:cNvSpPr>
            <p:nvPr/>
          </p:nvSpPr>
          <p:spPr bwMode="auto">
            <a:xfrm>
              <a:off x="4017" y="3325"/>
              <a:ext cx="51" cy="51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Oval 9661"/>
            <p:cNvSpPr>
              <a:spLocks noChangeArrowheads="1"/>
            </p:cNvSpPr>
            <p:nvPr/>
          </p:nvSpPr>
          <p:spPr bwMode="auto">
            <a:xfrm>
              <a:off x="4017" y="3325"/>
              <a:ext cx="51" cy="51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Oval 9662"/>
            <p:cNvSpPr>
              <a:spLocks noChangeArrowheads="1"/>
            </p:cNvSpPr>
            <p:nvPr/>
          </p:nvSpPr>
          <p:spPr bwMode="auto">
            <a:xfrm>
              <a:off x="3183" y="2605"/>
              <a:ext cx="51" cy="51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Oval 9663"/>
            <p:cNvSpPr>
              <a:spLocks noChangeArrowheads="1"/>
            </p:cNvSpPr>
            <p:nvPr/>
          </p:nvSpPr>
          <p:spPr bwMode="auto">
            <a:xfrm>
              <a:off x="3183" y="2605"/>
              <a:ext cx="51" cy="51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Oval 9664"/>
            <p:cNvSpPr>
              <a:spLocks noChangeArrowheads="1"/>
            </p:cNvSpPr>
            <p:nvPr/>
          </p:nvSpPr>
          <p:spPr bwMode="auto">
            <a:xfrm>
              <a:off x="3657" y="2871"/>
              <a:ext cx="51" cy="51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Oval 9665"/>
            <p:cNvSpPr>
              <a:spLocks noChangeArrowheads="1"/>
            </p:cNvSpPr>
            <p:nvPr/>
          </p:nvSpPr>
          <p:spPr bwMode="auto">
            <a:xfrm>
              <a:off x="3657" y="2871"/>
              <a:ext cx="51" cy="51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Oval 9666"/>
            <p:cNvSpPr>
              <a:spLocks noChangeArrowheads="1"/>
            </p:cNvSpPr>
            <p:nvPr/>
          </p:nvSpPr>
          <p:spPr bwMode="auto">
            <a:xfrm>
              <a:off x="2904" y="2691"/>
              <a:ext cx="51" cy="51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Oval 9667"/>
            <p:cNvSpPr>
              <a:spLocks noChangeArrowheads="1"/>
            </p:cNvSpPr>
            <p:nvPr/>
          </p:nvSpPr>
          <p:spPr bwMode="auto">
            <a:xfrm>
              <a:off x="2904" y="2691"/>
              <a:ext cx="51" cy="51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Oval 9668"/>
            <p:cNvSpPr>
              <a:spLocks noChangeArrowheads="1"/>
            </p:cNvSpPr>
            <p:nvPr/>
          </p:nvSpPr>
          <p:spPr bwMode="auto">
            <a:xfrm>
              <a:off x="2888" y="2487"/>
              <a:ext cx="51" cy="51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Oval 9669"/>
            <p:cNvSpPr>
              <a:spLocks noChangeArrowheads="1"/>
            </p:cNvSpPr>
            <p:nvPr/>
          </p:nvSpPr>
          <p:spPr bwMode="auto">
            <a:xfrm>
              <a:off x="2888" y="2487"/>
              <a:ext cx="51" cy="51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Oval 9670"/>
            <p:cNvSpPr>
              <a:spLocks noChangeArrowheads="1"/>
            </p:cNvSpPr>
            <p:nvPr/>
          </p:nvSpPr>
          <p:spPr bwMode="auto">
            <a:xfrm>
              <a:off x="3005" y="2799"/>
              <a:ext cx="51" cy="52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Oval 9671"/>
            <p:cNvSpPr>
              <a:spLocks noChangeArrowheads="1"/>
            </p:cNvSpPr>
            <p:nvPr/>
          </p:nvSpPr>
          <p:spPr bwMode="auto">
            <a:xfrm>
              <a:off x="3005" y="2799"/>
              <a:ext cx="51" cy="52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Oval 9672"/>
            <p:cNvSpPr>
              <a:spLocks noChangeArrowheads="1"/>
            </p:cNvSpPr>
            <p:nvPr/>
          </p:nvSpPr>
          <p:spPr bwMode="auto">
            <a:xfrm>
              <a:off x="3748" y="3015"/>
              <a:ext cx="51" cy="52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Oval 9673"/>
            <p:cNvSpPr>
              <a:spLocks noChangeArrowheads="1"/>
            </p:cNvSpPr>
            <p:nvPr/>
          </p:nvSpPr>
          <p:spPr bwMode="auto">
            <a:xfrm>
              <a:off x="3748" y="3015"/>
              <a:ext cx="51" cy="52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Oval 9674"/>
            <p:cNvSpPr>
              <a:spLocks noChangeArrowheads="1"/>
            </p:cNvSpPr>
            <p:nvPr/>
          </p:nvSpPr>
          <p:spPr bwMode="auto">
            <a:xfrm>
              <a:off x="4062" y="2641"/>
              <a:ext cx="51" cy="51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Oval 9675"/>
            <p:cNvSpPr>
              <a:spLocks noChangeArrowheads="1"/>
            </p:cNvSpPr>
            <p:nvPr/>
          </p:nvSpPr>
          <p:spPr bwMode="auto">
            <a:xfrm>
              <a:off x="4062" y="2641"/>
              <a:ext cx="51" cy="51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Oval 9676"/>
            <p:cNvSpPr>
              <a:spLocks noChangeArrowheads="1"/>
            </p:cNvSpPr>
            <p:nvPr/>
          </p:nvSpPr>
          <p:spPr bwMode="auto">
            <a:xfrm>
              <a:off x="4337" y="2935"/>
              <a:ext cx="51" cy="52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Oval 9677"/>
            <p:cNvSpPr>
              <a:spLocks noChangeArrowheads="1"/>
            </p:cNvSpPr>
            <p:nvPr/>
          </p:nvSpPr>
          <p:spPr bwMode="auto">
            <a:xfrm>
              <a:off x="4337" y="2935"/>
              <a:ext cx="51" cy="51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Oval 9678"/>
            <p:cNvSpPr>
              <a:spLocks noChangeArrowheads="1"/>
            </p:cNvSpPr>
            <p:nvPr/>
          </p:nvSpPr>
          <p:spPr bwMode="auto">
            <a:xfrm>
              <a:off x="3335" y="2922"/>
              <a:ext cx="51" cy="52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Oval 9679"/>
            <p:cNvSpPr>
              <a:spLocks noChangeArrowheads="1"/>
            </p:cNvSpPr>
            <p:nvPr/>
          </p:nvSpPr>
          <p:spPr bwMode="auto">
            <a:xfrm>
              <a:off x="3335" y="2922"/>
              <a:ext cx="51" cy="52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Oval 9680"/>
            <p:cNvSpPr>
              <a:spLocks noChangeArrowheads="1"/>
            </p:cNvSpPr>
            <p:nvPr/>
          </p:nvSpPr>
          <p:spPr bwMode="auto">
            <a:xfrm>
              <a:off x="4325" y="2753"/>
              <a:ext cx="51" cy="51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" name="Oval 9681"/>
            <p:cNvSpPr>
              <a:spLocks noChangeArrowheads="1"/>
            </p:cNvSpPr>
            <p:nvPr/>
          </p:nvSpPr>
          <p:spPr bwMode="auto">
            <a:xfrm>
              <a:off x="4325" y="2753"/>
              <a:ext cx="51" cy="51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" name="Oval 9682"/>
            <p:cNvSpPr>
              <a:spLocks noChangeArrowheads="1"/>
            </p:cNvSpPr>
            <p:nvPr/>
          </p:nvSpPr>
          <p:spPr bwMode="auto">
            <a:xfrm>
              <a:off x="3298" y="2465"/>
              <a:ext cx="51" cy="52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Oval 9683"/>
            <p:cNvSpPr>
              <a:spLocks noChangeArrowheads="1"/>
            </p:cNvSpPr>
            <p:nvPr/>
          </p:nvSpPr>
          <p:spPr bwMode="auto">
            <a:xfrm>
              <a:off x="3298" y="2465"/>
              <a:ext cx="51" cy="52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Oval 9684"/>
            <p:cNvSpPr>
              <a:spLocks noChangeArrowheads="1"/>
            </p:cNvSpPr>
            <p:nvPr/>
          </p:nvSpPr>
          <p:spPr bwMode="auto">
            <a:xfrm>
              <a:off x="3398" y="3472"/>
              <a:ext cx="52" cy="51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Oval 9685"/>
            <p:cNvSpPr>
              <a:spLocks noChangeArrowheads="1"/>
            </p:cNvSpPr>
            <p:nvPr/>
          </p:nvSpPr>
          <p:spPr bwMode="auto">
            <a:xfrm>
              <a:off x="3398" y="3472"/>
              <a:ext cx="51" cy="51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Oval 9686"/>
            <p:cNvSpPr>
              <a:spLocks noChangeArrowheads="1"/>
            </p:cNvSpPr>
            <p:nvPr/>
          </p:nvSpPr>
          <p:spPr bwMode="auto">
            <a:xfrm>
              <a:off x="3766" y="3211"/>
              <a:ext cx="51" cy="51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Oval 9687"/>
            <p:cNvSpPr>
              <a:spLocks noChangeArrowheads="1"/>
            </p:cNvSpPr>
            <p:nvPr/>
          </p:nvSpPr>
          <p:spPr bwMode="auto">
            <a:xfrm>
              <a:off x="3766" y="3211"/>
              <a:ext cx="51" cy="51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Oval 9688"/>
            <p:cNvSpPr>
              <a:spLocks noChangeArrowheads="1"/>
            </p:cNvSpPr>
            <p:nvPr/>
          </p:nvSpPr>
          <p:spPr bwMode="auto">
            <a:xfrm>
              <a:off x="3927" y="2402"/>
              <a:ext cx="51" cy="51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Oval 9689"/>
            <p:cNvSpPr>
              <a:spLocks noChangeArrowheads="1"/>
            </p:cNvSpPr>
            <p:nvPr/>
          </p:nvSpPr>
          <p:spPr bwMode="auto">
            <a:xfrm>
              <a:off x="3927" y="2402"/>
              <a:ext cx="51" cy="51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Oval 9690"/>
            <p:cNvSpPr>
              <a:spLocks noChangeArrowheads="1"/>
            </p:cNvSpPr>
            <p:nvPr/>
          </p:nvSpPr>
          <p:spPr bwMode="auto">
            <a:xfrm>
              <a:off x="3981" y="2521"/>
              <a:ext cx="51" cy="51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Oval 9691"/>
            <p:cNvSpPr>
              <a:spLocks noChangeArrowheads="1"/>
            </p:cNvSpPr>
            <p:nvPr/>
          </p:nvSpPr>
          <p:spPr bwMode="auto">
            <a:xfrm>
              <a:off x="3981" y="2521"/>
              <a:ext cx="51" cy="51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Oval 9692"/>
            <p:cNvSpPr>
              <a:spLocks noChangeArrowheads="1"/>
            </p:cNvSpPr>
            <p:nvPr/>
          </p:nvSpPr>
          <p:spPr bwMode="auto">
            <a:xfrm>
              <a:off x="3981" y="3389"/>
              <a:ext cx="51" cy="51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Oval 9693"/>
            <p:cNvSpPr>
              <a:spLocks noChangeArrowheads="1"/>
            </p:cNvSpPr>
            <p:nvPr/>
          </p:nvSpPr>
          <p:spPr bwMode="auto">
            <a:xfrm>
              <a:off x="3981" y="3389"/>
              <a:ext cx="51" cy="51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Oval 9694"/>
            <p:cNvSpPr>
              <a:spLocks noChangeArrowheads="1"/>
            </p:cNvSpPr>
            <p:nvPr/>
          </p:nvSpPr>
          <p:spPr bwMode="auto">
            <a:xfrm>
              <a:off x="3043" y="2962"/>
              <a:ext cx="51" cy="51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Oval 9695"/>
            <p:cNvSpPr>
              <a:spLocks noChangeArrowheads="1"/>
            </p:cNvSpPr>
            <p:nvPr/>
          </p:nvSpPr>
          <p:spPr bwMode="auto">
            <a:xfrm>
              <a:off x="3043" y="2962"/>
              <a:ext cx="51" cy="51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Oval 9696"/>
            <p:cNvSpPr>
              <a:spLocks noChangeArrowheads="1"/>
            </p:cNvSpPr>
            <p:nvPr/>
          </p:nvSpPr>
          <p:spPr bwMode="auto">
            <a:xfrm>
              <a:off x="4373" y="2832"/>
              <a:ext cx="52" cy="52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Oval 9697"/>
            <p:cNvSpPr>
              <a:spLocks noChangeArrowheads="1"/>
            </p:cNvSpPr>
            <p:nvPr/>
          </p:nvSpPr>
          <p:spPr bwMode="auto">
            <a:xfrm>
              <a:off x="4373" y="2832"/>
              <a:ext cx="52" cy="52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Oval 9698"/>
            <p:cNvSpPr>
              <a:spLocks noChangeArrowheads="1"/>
            </p:cNvSpPr>
            <p:nvPr/>
          </p:nvSpPr>
          <p:spPr bwMode="auto">
            <a:xfrm>
              <a:off x="3174" y="3657"/>
              <a:ext cx="51" cy="52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Oval 9699"/>
            <p:cNvSpPr>
              <a:spLocks noChangeArrowheads="1"/>
            </p:cNvSpPr>
            <p:nvPr/>
          </p:nvSpPr>
          <p:spPr bwMode="auto">
            <a:xfrm>
              <a:off x="3174" y="3657"/>
              <a:ext cx="51" cy="52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Oval 9700"/>
            <p:cNvSpPr>
              <a:spLocks noChangeArrowheads="1"/>
            </p:cNvSpPr>
            <p:nvPr/>
          </p:nvSpPr>
          <p:spPr bwMode="auto">
            <a:xfrm>
              <a:off x="3342" y="3468"/>
              <a:ext cx="51" cy="52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Oval 9701"/>
            <p:cNvSpPr>
              <a:spLocks noChangeArrowheads="1"/>
            </p:cNvSpPr>
            <p:nvPr/>
          </p:nvSpPr>
          <p:spPr bwMode="auto">
            <a:xfrm>
              <a:off x="3342" y="3468"/>
              <a:ext cx="51" cy="52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9898" name="Left Bracket 9897"/>
          <p:cNvSpPr/>
          <p:nvPr/>
        </p:nvSpPr>
        <p:spPr>
          <a:xfrm rot="16200000">
            <a:off x="3888177" y="2548644"/>
            <a:ext cx="90535" cy="164592"/>
          </a:xfrm>
          <a:prstGeom prst="leftBracket">
            <a:avLst/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9902" name="Straight Arrow Connector 9901"/>
          <p:cNvCxnSpPr/>
          <p:nvPr/>
        </p:nvCxnSpPr>
        <p:spPr>
          <a:xfrm>
            <a:off x="4076700" y="2630940"/>
            <a:ext cx="266700" cy="0"/>
          </a:xfrm>
          <a:prstGeom prst="straightConnector1">
            <a:avLst/>
          </a:prstGeom>
          <a:ln>
            <a:solidFill>
              <a:srgbClr val="FF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75452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Problem statement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838200" y="1289305"/>
                <a:ext cx="10515600" cy="1237996"/>
              </a:xfrm>
            </p:spPr>
            <p:txBody>
              <a:bodyPr>
                <a:noAutofit/>
              </a:bodyPr>
              <a:lstStyle/>
              <a:p>
                <a:pPr algn="just"/>
                <a:r>
                  <a:rPr lang="en-US" dirty="0"/>
                  <a:t>Given a time series </a:t>
                </a:r>
                <a14:m>
                  <m:oMath xmlns:m="http://schemas.openxmlformats.org/officeDocument/2006/math">
                    <m:r>
                      <a:rPr lang="en-US" b="0" i="1" dirty="0" smtClean="0">
                        <a:latin typeface="Cambria Math" panose="02040503050406030204" pitchFamily="18" charset="0"/>
                      </a:rPr>
                      <m:t>𝑇</m:t>
                    </m:r>
                  </m:oMath>
                </a14:m>
                <a:r>
                  <a:rPr lang="en-US" dirty="0"/>
                  <a:t> and a desired subsequence length </a:t>
                </a:r>
                <a14:m>
                  <m:oMath xmlns:m="http://schemas.openxmlformats.org/officeDocument/2006/math">
                    <m:r>
                      <a:rPr lang="en-US" i="1" dirty="0">
                        <a:latin typeface="Cambria Math" panose="02040503050406030204" pitchFamily="18" charset="0"/>
                      </a:rPr>
                      <m:t>𝑚</m:t>
                    </m:r>
                  </m:oMath>
                </a14:m>
                <a:r>
                  <a:rPr lang="en-US" dirty="0"/>
                  <a:t>, how do we select a subsequences of length </a:t>
                </a:r>
                <a14:m>
                  <m:oMath xmlns:m="http://schemas.openxmlformats.org/officeDocument/2006/math">
                    <m:r>
                      <a:rPr lang="en-US" i="1" dirty="0">
                        <a:latin typeface="Cambria Math" panose="02040503050406030204" pitchFamily="18" charset="0"/>
                      </a:rPr>
                      <m:t>𝑚</m:t>
                    </m:r>
                  </m:oMath>
                </a14:m>
                <a:r>
                  <a:rPr lang="en-US" dirty="0"/>
                  <a:t> from </a:t>
                </a:r>
                <a14:m>
                  <m:oMath xmlns:m="http://schemas.openxmlformats.org/officeDocument/2006/math">
                    <m:r>
                      <a:rPr lang="en-US" b="0" i="1" dirty="0" smtClean="0">
                        <a:latin typeface="Cambria Math" panose="02040503050406030204" pitchFamily="18" charset="0"/>
                      </a:rPr>
                      <m:t>𝑇</m:t>
                    </m:r>
                  </m:oMath>
                </a14:m>
                <a:r>
                  <a:rPr lang="en-US" dirty="0"/>
                  <a:t> so that the result low dimensional projection is meaningful?</a:t>
                </a:r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838200" y="1289305"/>
                <a:ext cx="10515600" cy="1237996"/>
              </a:xfrm>
              <a:blipFill>
                <a:blip r:embed="rId3"/>
                <a:stretch>
                  <a:fillRect l="-812" t="-6897" r="-87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11</a:t>
            </a:fld>
            <a:endParaRPr lang="en-US"/>
          </a:p>
        </p:txBody>
      </p:sp>
      <p:grpSp>
        <p:nvGrpSpPr>
          <p:cNvPr id="47" name="Group 46"/>
          <p:cNvGrpSpPr/>
          <p:nvPr/>
        </p:nvGrpSpPr>
        <p:grpSpPr>
          <a:xfrm>
            <a:off x="838200" y="2996959"/>
            <a:ext cx="4572000" cy="2168725"/>
            <a:chOff x="838200" y="3353455"/>
            <a:chExt cx="4572000" cy="2168725"/>
          </a:xfrm>
        </p:grpSpPr>
        <p:sp>
          <p:nvSpPr>
            <p:cNvPr id="5" name="Freeform 212"/>
            <p:cNvSpPr>
              <a:spLocks/>
            </p:cNvSpPr>
            <p:nvPr/>
          </p:nvSpPr>
          <p:spPr bwMode="auto">
            <a:xfrm>
              <a:off x="838200" y="3876675"/>
              <a:ext cx="4572000" cy="914400"/>
            </a:xfrm>
            <a:custGeom>
              <a:avLst/>
              <a:gdLst>
                <a:gd name="T0" fmla="*/ 43 w 2780"/>
                <a:gd name="T1" fmla="*/ 1187 h 1743"/>
                <a:gd name="T2" fmla="*/ 87 w 2780"/>
                <a:gd name="T3" fmla="*/ 1192 h 1743"/>
                <a:gd name="T4" fmla="*/ 131 w 2780"/>
                <a:gd name="T5" fmla="*/ 1214 h 1743"/>
                <a:gd name="T6" fmla="*/ 175 w 2780"/>
                <a:gd name="T7" fmla="*/ 1136 h 1743"/>
                <a:gd name="T8" fmla="*/ 219 w 2780"/>
                <a:gd name="T9" fmla="*/ 1197 h 1743"/>
                <a:gd name="T10" fmla="*/ 263 w 2780"/>
                <a:gd name="T11" fmla="*/ 1065 h 1743"/>
                <a:gd name="T12" fmla="*/ 306 w 2780"/>
                <a:gd name="T13" fmla="*/ 1221 h 1743"/>
                <a:gd name="T14" fmla="*/ 350 w 2780"/>
                <a:gd name="T15" fmla="*/ 936 h 1743"/>
                <a:gd name="T16" fmla="*/ 394 w 2780"/>
                <a:gd name="T17" fmla="*/ 616 h 1743"/>
                <a:gd name="T18" fmla="*/ 439 w 2780"/>
                <a:gd name="T19" fmla="*/ 1033 h 1743"/>
                <a:gd name="T20" fmla="*/ 482 w 2780"/>
                <a:gd name="T21" fmla="*/ 1040 h 1743"/>
                <a:gd name="T22" fmla="*/ 526 w 2780"/>
                <a:gd name="T23" fmla="*/ 1480 h 1743"/>
                <a:gd name="T24" fmla="*/ 570 w 2780"/>
                <a:gd name="T25" fmla="*/ 1167 h 1743"/>
                <a:gd name="T26" fmla="*/ 614 w 2780"/>
                <a:gd name="T27" fmla="*/ 1131 h 1743"/>
                <a:gd name="T28" fmla="*/ 658 w 2780"/>
                <a:gd name="T29" fmla="*/ 1121 h 1743"/>
                <a:gd name="T30" fmla="*/ 702 w 2780"/>
                <a:gd name="T31" fmla="*/ 1104 h 1743"/>
                <a:gd name="T32" fmla="*/ 746 w 2780"/>
                <a:gd name="T33" fmla="*/ 1128 h 1743"/>
                <a:gd name="T34" fmla="*/ 790 w 2780"/>
                <a:gd name="T35" fmla="*/ 694 h 1743"/>
                <a:gd name="T36" fmla="*/ 834 w 2780"/>
                <a:gd name="T37" fmla="*/ 447 h 1743"/>
                <a:gd name="T38" fmla="*/ 878 w 2780"/>
                <a:gd name="T39" fmla="*/ 892 h 1743"/>
                <a:gd name="T40" fmla="*/ 921 w 2780"/>
                <a:gd name="T41" fmla="*/ 628 h 1743"/>
                <a:gd name="T42" fmla="*/ 966 w 2780"/>
                <a:gd name="T43" fmla="*/ 1465 h 1743"/>
                <a:gd name="T44" fmla="*/ 1010 w 2780"/>
                <a:gd name="T45" fmla="*/ 1126 h 1743"/>
                <a:gd name="T46" fmla="*/ 1054 w 2780"/>
                <a:gd name="T47" fmla="*/ 1136 h 1743"/>
                <a:gd name="T48" fmla="*/ 1097 w 2780"/>
                <a:gd name="T49" fmla="*/ 1123 h 1743"/>
                <a:gd name="T50" fmla="*/ 1141 w 2780"/>
                <a:gd name="T51" fmla="*/ 1097 h 1743"/>
                <a:gd name="T52" fmla="*/ 1185 w 2780"/>
                <a:gd name="T53" fmla="*/ 1075 h 1743"/>
                <a:gd name="T54" fmla="*/ 1229 w 2780"/>
                <a:gd name="T55" fmla="*/ 1070 h 1743"/>
                <a:gd name="T56" fmla="*/ 1273 w 2780"/>
                <a:gd name="T57" fmla="*/ 996 h 1743"/>
                <a:gd name="T58" fmla="*/ 1317 w 2780"/>
                <a:gd name="T59" fmla="*/ 1116 h 1743"/>
                <a:gd name="T60" fmla="*/ 1361 w 2780"/>
                <a:gd name="T61" fmla="*/ 1177 h 1743"/>
                <a:gd name="T62" fmla="*/ 1405 w 2780"/>
                <a:gd name="T63" fmla="*/ 1238 h 1743"/>
                <a:gd name="T64" fmla="*/ 1449 w 2780"/>
                <a:gd name="T65" fmla="*/ 862 h 1743"/>
                <a:gd name="T66" fmla="*/ 1493 w 2780"/>
                <a:gd name="T67" fmla="*/ 1143 h 1743"/>
                <a:gd name="T68" fmla="*/ 1537 w 2780"/>
                <a:gd name="T69" fmla="*/ 1133 h 1743"/>
                <a:gd name="T70" fmla="*/ 1581 w 2780"/>
                <a:gd name="T71" fmla="*/ 1058 h 1743"/>
                <a:gd name="T72" fmla="*/ 1625 w 2780"/>
                <a:gd name="T73" fmla="*/ 1182 h 1743"/>
                <a:gd name="T74" fmla="*/ 1669 w 2780"/>
                <a:gd name="T75" fmla="*/ 1194 h 1743"/>
                <a:gd name="T76" fmla="*/ 1712 w 2780"/>
                <a:gd name="T77" fmla="*/ 1143 h 1743"/>
                <a:gd name="T78" fmla="*/ 1757 w 2780"/>
                <a:gd name="T79" fmla="*/ 1214 h 1743"/>
                <a:gd name="T80" fmla="*/ 1801 w 2780"/>
                <a:gd name="T81" fmla="*/ 958 h 1743"/>
                <a:gd name="T82" fmla="*/ 1845 w 2780"/>
                <a:gd name="T83" fmla="*/ 613 h 1743"/>
                <a:gd name="T84" fmla="*/ 1888 w 2780"/>
                <a:gd name="T85" fmla="*/ 855 h 1743"/>
                <a:gd name="T86" fmla="*/ 1932 w 2780"/>
                <a:gd name="T87" fmla="*/ 606 h 1743"/>
                <a:gd name="T88" fmla="*/ 1976 w 2780"/>
                <a:gd name="T89" fmla="*/ 1521 h 1743"/>
                <a:gd name="T90" fmla="*/ 2020 w 2780"/>
                <a:gd name="T91" fmla="*/ 1165 h 1743"/>
                <a:gd name="T92" fmla="*/ 2064 w 2780"/>
                <a:gd name="T93" fmla="*/ 1189 h 1743"/>
                <a:gd name="T94" fmla="*/ 2108 w 2780"/>
                <a:gd name="T95" fmla="*/ 1172 h 1743"/>
                <a:gd name="T96" fmla="*/ 2152 w 2780"/>
                <a:gd name="T97" fmla="*/ 1131 h 1743"/>
                <a:gd name="T98" fmla="*/ 2196 w 2780"/>
                <a:gd name="T99" fmla="*/ 74 h 1743"/>
                <a:gd name="T100" fmla="*/ 2240 w 2780"/>
                <a:gd name="T101" fmla="*/ 979 h 1743"/>
                <a:gd name="T102" fmla="*/ 2284 w 2780"/>
                <a:gd name="T103" fmla="*/ 1065 h 1743"/>
                <a:gd name="T104" fmla="*/ 2328 w 2780"/>
                <a:gd name="T105" fmla="*/ 1133 h 1743"/>
                <a:gd name="T106" fmla="*/ 2372 w 2780"/>
                <a:gd name="T107" fmla="*/ 921 h 1743"/>
                <a:gd name="T108" fmla="*/ 2416 w 2780"/>
                <a:gd name="T109" fmla="*/ 1155 h 1743"/>
                <a:gd name="T110" fmla="*/ 2460 w 2780"/>
                <a:gd name="T111" fmla="*/ 1187 h 1743"/>
                <a:gd name="T112" fmla="*/ 2503 w 2780"/>
                <a:gd name="T113" fmla="*/ 1155 h 1743"/>
                <a:gd name="T114" fmla="*/ 2547 w 2780"/>
                <a:gd name="T115" fmla="*/ 1119 h 1743"/>
                <a:gd name="T116" fmla="*/ 2592 w 2780"/>
                <a:gd name="T117" fmla="*/ 1107 h 1743"/>
                <a:gd name="T118" fmla="*/ 2635 w 2780"/>
                <a:gd name="T119" fmla="*/ 1006 h 1743"/>
                <a:gd name="T120" fmla="*/ 2679 w 2780"/>
                <a:gd name="T121" fmla="*/ 1443 h 1743"/>
                <a:gd name="T122" fmla="*/ 2723 w 2780"/>
                <a:gd name="T123" fmla="*/ 738 h 1743"/>
                <a:gd name="T124" fmla="*/ 2767 w 2780"/>
                <a:gd name="T125" fmla="*/ 564 h 17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80" h="1743">
                  <a:moveTo>
                    <a:pt x="0" y="1153"/>
                  </a:moveTo>
                  <a:lnTo>
                    <a:pt x="0" y="1172"/>
                  </a:lnTo>
                  <a:lnTo>
                    <a:pt x="1" y="1194"/>
                  </a:lnTo>
                  <a:lnTo>
                    <a:pt x="1" y="1211"/>
                  </a:lnTo>
                  <a:lnTo>
                    <a:pt x="2" y="1204"/>
                  </a:lnTo>
                  <a:lnTo>
                    <a:pt x="2" y="1192"/>
                  </a:lnTo>
                  <a:lnTo>
                    <a:pt x="3" y="1192"/>
                  </a:lnTo>
                  <a:lnTo>
                    <a:pt x="4" y="1199"/>
                  </a:lnTo>
                  <a:lnTo>
                    <a:pt x="4" y="1219"/>
                  </a:lnTo>
                  <a:lnTo>
                    <a:pt x="4" y="1223"/>
                  </a:lnTo>
                  <a:lnTo>
                    <a:pt x="5" y="1209"/>
                  </a:lnTo>
                  <a:lnTo>
                    <a:pt x="6" y="1199"/>
                  </a:lnTo>
                  <a:lnTo>
                    <a:pt x="6" y="1216"/>
                  </a:lnTo>
                  <a:lnTo>
                    <a:pt x="7" y="1231"/>
                  </a:lnTo>
                  <a:lnTo>
                    <a:pt x="7" y="1226"/>
                  </a:lnTo>
                  <a:lnTo>
                    <a:pt x="8" y="1221"/>
                  </a:lnTo>
                  <a:lnTo>
                    <a:pt x="8" y="1221"/>
                  </a:lnTo>
                  <a:lnTo>
                    <a:pt x="9" y="1223"/>
                  </a:lnTo>
                  <a:lnTo>
                    <a:pt x="10" y="1223"/>
                  </a:lnTo>
                  <a:lnTo>
                    <a:pt x="10" y="1226"/>
                  </a:lnTo>
                  <a:lnTo>
                    <a:pt x="11" y="1226"/>
                  </a:lnTo>
                  <a:lnTo>
                    <a:pt x="11" y="1223"/>
                  </a:lnTo>
                  <a:lnTo>
                    <a:pt x="12" y="1223"/>
                  </a:lnTo>
                  <a:lnTo>
                    <a:pt x="12" y="1236"/>
                  </a:lnTo>
                  <a:lnTo>
                    <a:pt x="13" y="1238"/>
                  </a:lnTo>
                  <a:lnTo>
                    <a:pt x="14" y="1238"/>
                  </a:lnTo>
                  <a:lnTo>
                    <a:pt x="14" y="1238"/>
                  </a:lnTo>
                  <a:lnTo>
                    <a:pt x="14" y="1241"/>
                  </a:lnTo>
                  <a:lnTo>
                    <a:pt x="15" y="1250"/>
                  </a:lnTo>
                  <a:lnTo>
                    <a:pt x="16" y="1255"/>
                  </a:lnTo>
                  <a:lnTo>
                    <a:pt x="16" y="1258"/>
                  </a:lnTo>
                  <a:lnTo>
                    <a:pt x="17" y="1250"/>
                  </a:lnTo>
                  <a:lnTo>
                    <a:pt x="17" y="1258"/>
                  </a:lnTo>
                  <a:lnTo>
                    <a:pt x="18" y="1248"/>
                  </a:lnTo>
                  <a:lnTo>
                    <a:pt x="18" y="1243"/>
                  </a:lnTo>
                  <a:lnTo>
                    <a:pt x="19" y="1243"/>
                  </a:lnTo>
                  <a:lnTo>
                    <a:pt x="20" y="1228"/>
                  </a:lnTo>
                  <a:lnTo>
                    <a:pt x="20" y="1226"/>
                  </a:lnTo>
                  <a:lnTo>
                    <a:pt x="21" y="1226"/>
                  </a:lnTo>
                  <a:lnTo>
                    <a:pt x="21" y="1221"/>
                  </a:lnTo>
                  <a:lnTo>
                    <a:pt x="22" y="1211"/>
                  </a:lnTo>
                  <a:lnTo>
                    <a:pt x="22" y="1197"/>
                  </a:lnTo>
                  <a:lnTo>
                    <a:pt x="23" y="1199"/>
                  </a:lnTo>
                  <a:lnTo>
                    <a:pt x="24" y="1209"/>
                  </a:lnTo>
                  <a:lnTo>
                    <a:pt x="24" y="1223"/>
                  </a:lnTo>
                  <a:lnTo>
                    <a:pt x="24" y="1243"/>
                  </a:lnTo>
                  <a:lnTo>
                    <a:pt x="25" y="1243"/>
                  </a:lnTo>
                  <a:lnTo>
                    <a:pt x="26" y="1228"/>
                  </a:lnTo>
                  <a:lnTo>
                    <a:pt x="26" y="1214"/>
                  </a:lnTo>
                  <a:lnTo>
                    <a:pt x="27" y="1211"/>
                  </a:lnTo>
                  <a:lnTo>
                    <a:pt x="27" y="1214"/>
                  </a:lnTo>
                  <a:lnTo>
                    <a:pt x="28" y="1214"/>
                  </a:lnTo>
                  <a:lnTo>
                    <a:pt x="28" y="1204"/>
                  </a:lnTo>
                  <a:lnTo>
                    <a:pt x="29" y="1207"/>
                  </a:lnTo>
                  <a:lnTo>
                    <a:pt x="30" y="1207"/>
                  </a:lnTo>
                  <a:lnTo>
                    <a:pt x="30" y="1216"/>
                  </a:lnTo>
                  <a:lnTo>
                    <a:pt x="31" y="1211"/>
                  </a:lnTo>
                  <a:lnTo>
                    <a:pt x="31" y="1204"/>
                  </a:lnTo>
                  <a:lnTo>
                    <a:pt x="32" y="1187"/>
                  </a:lnTo>
                  <a:lnTo>
                    <a:pt x="32" y="1177"/>
                  </a:lnTo>
                  <a:lnTo>
                    <a:pt x="33" y="1175"/>
                  </a:lnTo>
                  <a:lnTo>
                    <a:pt x="34" y="1192"/>
                  </a:lnTo>
                  <a:lnTo>
                    <a:pt x="34" y="1209"/>
                  </a:lnTo>
                  <a:lnTo>
                    <a:pt x="34" y="1221"/>
                  </a:lnTo>
                  <a:lnTo>
                    <a:pt x="35" y="1219"/>
                  </a:lnTo>
                  <a:lnTo>
                    <a:pt x="36" y="1209"/>
                  </a:lnTo>
                  <a:lnTo>
                    <a:pt x="36" y="1199"/>
                  </a:lnTo>
                  <a:lnTo>
                    <a:pt x="37" y="1197"/>
                  </a:lnTo>
                  <a:lnTo>
                    <a:pt x="37" y="1211"/>
                  </a:lnTo>
                  <a:lnTo>
                    <a:pt x="38" y="1219"/>
                  </a:lnTo>
                  <a:lnTo>
                    <a:pt x="38" y="1211"/>
                  </a:lnTo>
                  <a:lnTo>
                    <a:pt x="39" y="1197"/>
                  </a:lnTo>
                  <a:lnTo>
                    <a:pt x="40" y="1197"/>
                  </a:lnTo>
                  <a:lnTo>
                    <a:pt x="40" y="1197"/>
                  </a:lnTo>
                  <a:lnTo>
                    <a:pt x="41" y="1207"/>
                  </a:lnTo>
                  <a:lnTo>
                    <a:pt x="41" y="1204"/>
                  </a:lnTo>
                  <a:lnTo>
                    <a:pt x="42" y="1204"/>
                  </a:lnTo>
                  <a:lnTo>
                    <a:pt x="42" y="1194"/>
                  </a:lnTo>
                  <a:lnTo>
                    <a:pt x="43" y="1187"/>
                  </a:lnTo>
                  <a:lnTo>
                    <a:pt x="44" y="1192"/>
                  </a:lnTo>
                  <a:lnTo>
                    <a:pt x="44" y="1204"/>
                  </a:lnTo>
                  <a:lnTo>
                    <a:pt x="44" y="1216"/>
                  </a:lnTo>
                  <a:lnTo>
                    <a:pt x="45" y="1211"/>
                  </a:lnTo>
                  <a:lnTo>
                    <a:pt x="46" y="1214"/>
                  </a:lnTo>
                  <a:lnTo>
                    <a:pt x="46" y="1211"/>
                  </a:lnTo>
                  <a:lnTo>
                    <a:pt x="47" y="1219"/>
                  </a:lnTo>
                  <a:lnTo>
                    <a:pt x="47" y="1221"/>
                  </a:lnTo>
                  <a:lnTo>
                    <a:pt x="48" y="1221"/>
                  </a:lnTo>
                  <a:lnTo>
                    <a:pt x="48" y="1211"/>
                  </a:lnTo>
                  <a:lnTo>
                    <a:pt x="49" y="1207"/>
                  </a:lnTo>
                  <a:lnTo>
                    <a:pt x="50" y="1204"/>
                  </a:lnTo>
                  <a:lnTo>
                    <a:pt x="50" y="1207"/>
                  </a:lnTo>
                  <a:lnTo>
                    <a:pt x="51" y="1214"/>
                  </a:lnTo>
                  <a:lnTo>
                    <a:pt x="51" y="1214"/>
                  </a:lnTo>
                  <a:lnTo>
                    <a:pt x="52" y="1216"/>
                  </a:lnTo>
                  <a:lnTo>
                    <a:pt x="52" y="1211"/>
                  </a:lnTo>
                  <a:lnTo>
                    <a:pt x="53" y="1204"/>
                  </a:lnTo>
                  <a:lnTo>
                    <a:pt x="54" y="1219"/>
                  </a:lnTo>
                  <a:lnTo>
                    <a:pt x="54" y="1223"/>
                  </a:lnTo>
                  <a:lnTo>
                    <a:pt x="54" y="1228"/>
                  </a:lnTo>
                  <a:lnTo>
                    <a:pt x="55" y="1226"/>
                  </a:lnTo>
                  <a:lnTo>
                    <a:pt x="56" y="1223"/>
                  </a:lnTo>
                  <a:lnTo>
                    <a:pt x="56" y="1221"/>
                  </a:lnTo>
                  <a:lnTo>
                    <a:pt x="57" y="1219"/>
                  </a:lnTo>
                  <a:lnTo>
                    <a:pt x="57" y="1226"/>
                  </a:lnTo>
                  <a:lnTo>
                    <a:pt x="58" y="1221"/>
                  </a:lnTo>
                  <a:lnTo>
                    <a:pt x="58" y="1219"/>
                  </a:lnTo>
                  <a:lnTo>
                    <a:pt x="59" y="1219"/>
                  </a:lnTo>
                  <a:lnTo>
                    <a:pt x="60" y="1207"/>
                  </a:lnTo>
                  <a:lnTo>
                    <a:pt x="60" y="1199"/>
                  </a:lnTo>
                  <a:lnTo>
                    <a:pt x="61" y="1201"/>
                  </a:lnTo>
                  <a:lnTo>
                    <a:pt x="61" y="1207"/>
                  </a:lnTo>
                  <a:lnTo>
                    <a:pt x="62" y="1214"/>
                  </a:lnTo>
                  <a:lnTo>
                    <a:pt x="62" y="1219"/>
                  </a:lnTo>
                  <a:lnTo>
                    <a:pt x="63" y="1223"/>
                  </a:lnTo>
                  <a:lnTo>
                    <a:pt x="64" y="1226"/>
                  </a:lnTo>
                  <a:lnTo>
                    <a:pt x="64" y="1223"/>
                  </a:lnTo>
                  <a:lnTo>
                    <a:pt x="64" y="1226"/>
                  </a:lnTo>
                  <a:lnTo>
                    <a:pt x="65" y="1228"/>
                  </a:lnTo>
                  <a:lnTo>
                    <a:pt x="66" y="1243"/>
                  </a:lnTo>
                  <a:lnTo>
                    <a:pt x="66" y="1241"/>
                  </a:lnTo>
                  <a:lnTo>
                    <a:pt x="67" y="1238"/>
                  </a:lnTo>
                  <a:lnTo>
                    <a:pt x="67" y="1231"/>
                  </a:lnTo>
                  <a:lnTo>
                    <a:pt x="68" y="1231"/>
                  </a:lnTo>
                  <a:lnTo>
                    <a:pt x="68" y="1223"/>
                  </a:lnTo>
                  <a:lnTo>
                    <a:pt x="69" y="1207"/>
                  </a:lnTo>
                  <a:lnTo>
                    <a:pt x="70" y="1201"/>
                  </a:lnTo>
                  <a:lnTo>
                    <a:pt x="70" y="1201"/>
                  </a:lnTo>
                  <a:lnTo>
                    <a:pt x="71" y="1189"/>
                  </a:lnTo>
                  <a:lnTo>
                    <a:pt x="71" y="1170"/>
                  </a:lnTo>
                  <a:lnTo>
                    <a:pt x="72" y="1158"/>
                  </a:lnTo>
                  <a:lnTo>
                    <a:pt x="72" y="1160"/>
                  </a:lnTo>
                  <a:lnTo>
                    <a:pt x="73" y="1172"/>
                  </a:lnTo>
                  <a:lnTo>
                    <a:pt x="74" y="1187"/>
                  </a:lnTo>
                  <a:lnTo>
                    <a:pt x="74" y="1185"/>
                  </a:lnTo>
                  <a:lnTo>
                    <a:pt x="74" y="1163"/>
                  </a:lnTo>
                  <a:lnTo>
                    <a:pt x="75" y="1128"/>
                  </a:lnTo>
                  <a:lnTo>
                    <a:pt x="76" y="1099"/>
                  </a:lnTo>
                  <a:lnTo>
                    <a:pt x="76" y="1075"/>
                  </a:lnTo>
                  <a:lnTo>
                    <a:pt x="77" y="1058"/>
                  </a:lnTo>
                  <a:lnTo>
                    <a:pt x="77" y="1048"/>
                  </a:lnTo>
                  <a:lnTo>
                    <a:pt x="78" y="1060"/>
                  </a:lnTo>
                  <a:lnTo>
                    <a:pt x="78" y="1067"/>
                  </a:lnTo>
                  <a:lnTo>
                    <a:pt x="79" y="1070"/>
                  </a:lnTo>
                  <a:lnTo>
                    <a:pt x="80" y="1070"/>
                  </a:lnTo>
                  <a:lnTo>
                    <a:pt x="80" y="1058"/>
                  </a:lnTo>
                  <a:lnTo>
                    <a:pt x="81" y="1065"/>
                  </a:lnTo>
                  <a:lnTo>
                    <a:pt x="81" y="1079"/>
                  </a:lnTo>
                  <a:lnTo>
                    <a:pt x="82" y="1087"/>
                  </a:lnTo>
                  <a:lnTo>
                    <a:pt x="82" y="1107"/>
                  </a:lnTo>
                  <a:lnTo>
                    <a:pt x="83" y="1126"/>
                  </a:lnTo>
                  <a:lnTo>
                    <a:pt x="84" y="1138"/>
                  </a:lnTo>
                  <a:lnTo>
                    <a:pt x="84" y="1155"/>
                  </a:lnTo>
                  <a:lnTo>
                    <a:pt x="84" y="1175"/>
                  </a:lnTo>
                  <a:lnTo>
                    <a:pt x="85" y="1175"/>
                  </a:lnTo>
                  <a:lnTo>
                    <a:pt x="86" y="1179"/>
                  </a:lnTo>
                  <a:lnTo>
                    <a:pt x="86" y="1182"/>
                  </a:lnTo>
                  <a:lnTo>
                    <a:pt x="87" y="1192"/>
                  </a:lnTo>
                  <a:lnTo>
                    <a:pt x="87" y="1209"/>
                  </a:lnTo>
                  <a:lnTo>
                    <a:pt x="88" y="1214"/>
                  </a:lnTo>
                  <a:lnTo>
                    <a:pt x="88" y="1207"/>
                  </a:lnTo>
                  <a:lnTo>
                    <a:pt x="89" y="1207"/>
                  </a:lnTo>
                  <a:lnTo>
                    <a:pt x="90" y="1211"/>
                  </a:lnTo>
                  <a:lnTo>
                    <a:pt x="90" y="1226"/>
                  </a:lnTo>
                  <a:lnTo>
                    <a:pt x="91" y="1233"/>
                  </a:lnTo>
                  <a:lnTo>
                    <a:pt x="91" y="1231"/>
                  </a:lnTo>
                  <a:lnTo>
                    <a:pt x="92" y="1223"/>
                  </a:lnTo>
                  <a:lnTo>
                    <a:pt x="92" y="1221"/>
                  </a:lnTo>
                  <a:lnTo>
                    <a:pt x="93" y="1226"/>
                  </a:lnTo>
                  <a:lnTo>
                    <a:pt x="94" y="1238"/>
                  </a:lnTo>
                  <a:lnTo>
                    <a:pt x="94" y="1253"/>
                  </a:lnTo>
                  <a:lnTo>
                    <a:pt x="94" y="1277"/>
                  </a:lnTo>
                  <a:lnTo>
                    <a:pt x="95" y="1299"/>
                  </a:lnTo>
                  <a:lnTo>
                    <a:pt x="96" y="1312"/>
                  </a:lnTo>
                  <a:lnTo>
                    <a:pt x="96" y="1277"/>
                  </a:lnTo>
                  <a:lnTo>
                    <a:pt x="97" y="1209"/>
                  </a:lnTo>
                  <a:lnTo>
                    <a:pt x="97" y="1087"/>
                  </a:lnTo>
                  <a:lnTo>
                    <a:pt x="98" y="887"/>
                  </a:lnTo>
                  <a:lnTo>
                    <a:pt x="98" y="638"/>
                  </a:lnTo>
                  <a:lnTo>
                    <a:pt x="99" y="403"/>
                  </a:lnTo>
                  <a:lnTo>
                    <a:pt x="100" y="237"/>
                  </a:lnTo>
                  <a:lnTo>
                    <a:pt x="100" y="130"/>
                  </a:lnTo>
                  <a:lnTo>
                    <a:pt x="101" y="78"/>
                  </a:lnTo>
                  <a:lnTo>
                    <a:pt x="101" y="64"/>
                  </a:lnTo>
                  <a:lnTo>
                    <a:pt x="102" y="78"/>
                  </a:lnTo>
                  <a:lnTo>
                    <a:pt x="102" y="157"/>
                  </a:lnTo>
                  <a:lnTo>
                    <a:pt x="103" y="315"/>
                  </a:lnTo>
                  <a:lnTo>
                    <a:pt x="104" y="591"/>
                  </a:lnTo>
                  <a:lnTo>
                    <a:pt x="104" y="904"/>
                  </a:lnTo>
                  <a:lnTo>
                    <a:pt x="104" y="1216"/>
                  </a:lnTo>
                  <a:lnTo>
                    <a:pt x="105" y="1407"/>
                  </a:lnTo>
                  <a:lnTo>
                    <a:pt x="106" y="1377"/>
                  </a:lnTo>
                  <a:lnTo>
                    <a:pt x="106" y="1299"/>
                  </a:lnTo>
                  <a:lnTo>
                    <a:pt x="107" y="1267"/>
                  </a:lnTo>
                  <a:lnTo>
                    <a:pt x="107" y="1282"/>
                  </a:lnTo>
                  <a:lnTo>
                    <a:pt x="108" y="1304"/>
                  </a:lnTo>
                  <a:lnTo>
                    <a:pt x="109" y="1289"/>
                  </a:lnTo>
                  <a:lnTo>
                    <a:pt x="109" y="1263"/>
                  </a:lnTo>
                  <a:lnTo>
                    <a:pt x="110" y="1241"/>
                  </a:lnTo>
                  <a:lnTo>
                    <a:pt x="110" y="1243"/>
                  </a:lnTo>
                  <a:lnTo>
                    <a:pt x="111" y="1255"/>
                  </a:lnTo>
                  <a:lnTo>
                    <a:pt x="111" y="1275"/>
                  </a:lnTo>
                  <a:lnTo>
                    <a:pt x="112" y="1272"/>
                  </a:lnTo>
                  <a:lnTo>
                    <a:pt x="113" y="1265"/>
                  </a:lnTo>
                  <a:lnTo>
                    <a:pt x="113" y="1260"/>
                  </a:lnTo>
                  <a:lnTo>
                    <a:pt x="114" y="1275"/>
                  </a:lnTo>
                  <a:lnTo>
                    <a:pt x="114" y="1270"/>
                  </a:lnTo>
                  <a:lnTo>
                    <a:pt x="115" y="1275"/>
                  </a:lnTo>
                  <a:lnTo>
                    <a:pt x="115" y="1270"/>
                  </a:lnTo>
                  <a:lnTo>
                    <a:pt x="116" y="1263"/>
                  </a:lnTo>
                  <a:lnTo>
                    <a:pt x="117" y="1260"/>
                  </a:lnTo>
                  <a:lnTo>
                    <a:pt x="117" y="1270"/>
                  </a:lnTo>
                  <a:lnTo>
                    <a:pt x="117" y="1258"/>
                  </a:lnTo>
                  <a:lnTo>
                    <a:pt x="118" y="1260"/>
                  </a:lnTo>
                  <a:lnTo>
                    <a:pt x="119" y="1263"/>
                  </a:lnTo>
                  <a:lnTo>
                    <a:pt x="119" y="1270"/>
                  </a:lnTo>
                  <a:lnTo>
                    <a:pt x="120" y="1267"/>
                  </a:lnTo>
                  <a:lnTo>
                    <a:pt x="120" y="1265"/>
                  </a:lnTo>
                  <a:lnTo>
                    <a:pt x="121" y="1255"/>
                  </a:lnTo>
                  <a:lnTo>
                    <a:pt x="121" y="1253"/>
                  </a:lnTo>
                  <a:lnTo>
                    <a:pt x="122" y="1248"/>
                  </a:lnTo>
                  <a:lnTo>
                    <a:pt x="123" y="1248"/>
                  </a:lnTo>
                  <a:lnTo>
                    <a:pt x="123" y="1243"/>
                  </a:lnTo>
                  <a:lnTo>
                    <a:pt x="124" y="1243"/>
                  </a:lnTo>
                  <a:lnTo>
                    <a:pt x="124" y="1236"/>
                  </a:lnTo>
                  <a:lnTo>
                    <a:pt x="125" y="1245"/>
                  </a:lnTo>
                  <a:lnTo>
                    <a:pt x="125" y="1245"/>
                  </a:lnTo>
                  <a:lnTo>
                    <a:pt x="126" y="1248"/>
                  </a:lnTo>
                  <a:lnTo>
                    <a:pt x="127" y="1245"/>
                  </a:lnTo>
                  <a:lnTo>
                    <a:pt x="127" y="1245"/>
                  </a:lnTo>
                  <a:lnTo>
                    <a:pt x="127" y="1253"/>
                  </a:lnTo>
                  <a:lnTo>
                    <a:pt x="128" y="1248"/>
                  </a:lnTo>
                  <a:lnTo>
                    <a:pt x="129" y="1245"/>
                  </a:lnTo>
                  <a:lnTo>
                    <a:pt x="129" y="1231"/>
                  </a:lnTo>
                  <a:lnTo>
                    <a:pt x="130" y="1214"/>
                  </a:lnTo>
                  <a:lnTo>
                    <a:pt x="130" y="1214"/>
                  </a:lnTo>
                  <a:lnTo>
                    <a:pt x="131" y="1214"/>
                  </a:lnTo>
                  <a:lnTo>
                    <a:pt x="131" y="1226"/>
                  </a:lnTo>
                  <a:lnTo>
                    <a:pt x="132" y="1221"/>
                  </a:lnTo>
                  <a:lnTo>
                    <a:pt x="133" y="1216"/>
                  </a:lnTo>
                  <a:lnTo>
                    <a:pt x="133" y="1207"/>
                  </a:lnTo>
                  <a:lnTo>
                    <a:pt x="134" y="1207"/>
                  </a:lnTo>
                  <a:lnTo>
                    <a:pt x="134" y="1204"/>
                  </a:lnTo>
                  <a:lnTo>
                    <a:pt x="135" y="1201"/>
                  </a:lnTo>
                  <a:lnTo>
                    <a:pt x="135" y="1194"/>
                  </a:lnTo>
                  <a:lnTo>
                    <a:pt x="136" y="1187"/>
                  </a:lnTo>
                  <a:lnTo>
                    <a:pt x="137" y="1187"/>
                  </a:lnTo>
                  <a:lnTo>
                    <a:pt x="137" y="1182"/>
                  </a:lnTo>
                  <a:lnTo>
                    <a:pt x="137" y="1177"/>
                  </a:lnTo>
                  <a:lnTo>
                    <a:pt x="138" y="1172"/>
                  </a:lnTo>
                  <a:lnTo>
                    <a:pt x="139" y="1160"/>
                  </a:lnTo>
                  <a:lnTo>
                    <a:pt x="139" y="1150"/>
                  </a:lnTo>
                  <a:lnTo>
                    <a:pt x="140" y="1150"/>
                  </a:lnTo>
                  <a:lnTo>
                    <a:pt x="140" y="1148"/>
                  </a:lnTo>
                  <a:lnTo>
                    <a:pt x="141" y="1145"/>
                  </a:lnTo>
                  <a:lnTo>
                    <a:pt x="141" y="1145"/>
                  </a:lnTo>
                  <a:lnTo>
                    <a:pt x="142" y="1138"/>
                  </a:lnTo>
                  <a:lnTo>
                    <a:pt x="143" y="1119"/>
                  </a:lnTo>
                  <a:lnTo>
                    <a:pt x="143" y="1104"/>
                  </a:lnTo>
                  <a:lnTo>
                    <a:pt x="144" y="1094"/>
                  </a:lnTo>
                  <a:lnTo>
                    <a:pt x="144" y="1089"/>
                  </a:lnTo>
                  <a:lnTo>
                    <a:pt x="145" y="1079"/>
                  </a:lnTo>
                  <a:lnTo>
                    <a:pt x="145" y="1063"/>
                  </a:lnTo>
                  <a:lnTo>
                    <a:pt x="146" y="1045"/>
                  </a:lnTo>
                  <a:lnTo>
                    <a:pt x="147" y="1043"/>
                  </a:lnTo>
                  <a:lnTo>
                    <a:pt x="147" y="1050"/>
                  </a:lnTo>
                  <a:lnTo>
                    <a:pt x="147" y="1050"/>
                  </a:lnTo>
                  <a:lnTo>
                    <a:pt x="148" y="1036"/>
                  </a:lnTo>
                  <a:lnTo>
                    <a:pt x="149" y="1016"/>
                  </a:lnTo>
                  <a:lnTo>
                    <a:pt x="149" y="989"/>
                  </a:lnTo>
                  <a:lnTo>
                    <a:pt x="150" y="977"/>
                  </a:lnTo>
                  <a:lnTo>
                    <a:pt x="150" y="960"/>
                  </a:lnTo>
                  <a:lnTo>
                    <a:pt x="151" y="950"/>
                  </a:lnTo>
                  <a:lnTo>
                    <a:pt x="151" y="940"/>
                  </a:lnTo>
                  <a:lnTo>
                    <a:pt x="152" y="916"/>
                  </a:lnTo>
                  <a:lnTo>
                    <a:pt x="153" y="887"/>
                  </a:lnTo>
                  <a:lnTo>
                    <a:pt x="153" y="865"/>
                  </a:lnTo>
                  <a:lnTo>
                    <a:pt x="154" y="855"/>
                  </a:lnTo>
                  <a:lnTo>
                    <a:pt x="154" y="848"/>
                  </a:lnTo>
                  <a:lnTo>
                    <a:pt x="155" y="840"/>
                  </a:lnTo>
                  <a:lnTo>
                    <a:pt x="155" y="840"/>
                  </a:lnTo>
                  <a:lnTo>
                    <a:pt x="156" y="833"/>
                  </a:lnTo>
                  <a:lnTo>
                    <a:pt x="156" y="818"/>
                  </a:lnTo>
                  <a:lnTo>
                    <a:pt x="157" y="809"/>
                  </a:lnTo>
                  <a:lnTo>
                    <a:pt x="157" y="803"/>
                  </a:lnTo>
                  <a:lnTo>
                    <a:pt x="158" y="806"/>
                  </a:lnTo>
                  <a:lnTo>
                    <a:pt x="159" y="806"/>
                  </a:lnTo>
                  <a:lnTo>
                    <a:pt x="159" y="809"/>
                  </a:lnTo>
                  <a:lnTo>
                    <a:pt x="160" y="801"/>
                  </a:lnTo>
                  <a:lnTo>
                    <a:pt x="160" y="809"/>
                  </a:lnTo>
                  <a:lnTo>
                    <a:pt x="161" y="813"/>
                  </a:lnTo>
                  <a:lnTo>
                    <a:pt x="161" y="821"/>
                  </a:lnTo>
                  <a:lnTo>
                    <a:pt x="162" y="838"/>
                  </a:lnTo>
                  <a:lnTo>
                    <a:pt x="163" y="845"/>
                  </a:lnTo>
                  <a:lnTo>
                    <a:pt x="163" y="845"/>
                  </a:lnTo>
                  <a:lnTo>
                    <a:pt x="164" y="850"/>
                  </a:lnTo>
                  <a:lnTo>
                    <a:pt x="164" y="870"/>
                  </a:lnTo>
                  <a:lnTo>
                    <a:pt x="165" y="889"/>
                  </a:lnTo>
                  <a:lnTo>
                    <a:pt x="165" y="904"/>
                  </a:lnTo>
                  <a:lnTo>
                    <a:pt x="166" y="911"/>
                  </a:lnTo>
                  <a:lnTo>
                    <a:pt x="166" y="916"/>
                  </a:lnTo>
                  <a:lnTo>
                    <a:pt x="167" y="931"/>
                  </a:lnTo>
                  <a:lnTo>
                    <a:pt x="167" y="955"/>
                  </a:lnTo>
                  <a:lnTo>
                    <a:pt x="168" y="970"/>
                  </a:lnTo>
                  <a:lnTo>
                    <a:pt x="169" y="992"/>
                  </a:lnTo>
                  <a:lnTo>
                    <a:pt x="169" y="996"/>
                  </a:lnTo>
                  <a:lnTo>
                    <a:pt x="170" y="996"/>
                  </a:lnTo>
                  <a:lnTo>
                    <a:pt x="170" y="1011"/>
                  </a:lnTo>
                  <a:lnTo>
                    <a:pt x="171" y="1028"/>
                  </a:lnTo>
                  <a:lnTo>
                    <a:pt x="171" y="1058"/>
                  </a:lnTo>
                  <a:lnTo>
                    <a:pt x="172" y="1075"/>
                  </a:lnTo>
                  <a:lnTo>
                    <a:pt x="173" y="1079"/>
                  </a:lnTo>
                  <a:lnTo>
                    <a:pt x="173" y="1079"/>
                  </a:lnTo>
                  <a:lnTo>
                    <a:pt x="174" y="1097"/>
                  </a:lnTo>
                  <a:lnTo>
                    <a:pt x="174" y="1114"/>
                  </a:lnTo>
                  <a:lnTo>
                    <a:pt x="175" y="1136"/>
                  </a:lnTo>
                  <a:lnTo>
                    <a:pt x="175" y="1141"/>
                  </a:lnTo>
                  <a:lnTo>
                    <a:pt x="176" y="1123"/>
                  </a:lnTo>
                  <a:lnTo>
                    <a:pt x="176" y="1123"/>
                  </a:lnTo>
                  <a:lnTo>
                    <a:pt x="177" y="1136"/>
                  </a:lnTo>
                  <a:lnTo>
                    <a:pt x="177" y="1150"/>
                  </a:lnTo>
                  <a:lnTo>
                    <a:pt x="178" y="1145"/>
                  </a:lnTo>
                  <a:lnTo>
                    <a:pt x="179" y="1150"/>
                  </a:lnTo>
                  <a:lnTo>
                    <a:pt x="179" y="1153"/>
                  </a:lnTo>
                  <a:lnTo>
                    <a:pt x="180" y="1158"/>
                  </a:lnTo>
                  <a:lnTo>
                    <a:pt x="180" y="1167"/>
                  </a:lnTo>
                  <a:lnTo>
                    <a:pt x="181" y="1170"/>
                  </a:lnTo>
                  <a:lnTo>
                    <a:pt x="181" y="1170"/>
                  </a:lnTo>
                  <a:lnTo>
                    <a:pt x="182" y="1167"/>
                  </a:lnTo>
                  <a:lnTo>
                    <a:pt x="183" y="1172"/>
                  </a:lnTo>
                  <a:lnTo>
                    <a:pt x="183" y="1167"/>
                  </a:lnTo>
                  <a:lnTo>
                    <a:pt x="184" y="1175"/>
                  </a:lnTo>
                  <a:lnTo>
                    <a:pt x="184" y="1192"/>
                  </a:lnTo>
                  <a:lnTo>
                    <a:pt x="185" y="1194"/>
                  </a:lnTo>
                  <a:lnTo>
                    <a:pt x="185" y="1192"/>
                  </a:lnTo>
                  <a:lnTo>
                    <a:pt x="186" y="1177"/>
                  </a:lnTo>
                  <a:lnTo>
                    <a:pt x="186" y="1189"/>
                  </a:lnTo>
                  <a:lnTo>
                    <a:pt x="187" y="1204"/>
                  </a:lnTo>
                  <a:lnTo>
                    <a:pt x="187" y="1223"/>
                  </a:lnTo>
                  <a:lnTo>
                    <a:pt x="188" y="1236"/>
                  </a:lnTo>
                  <a:lnTo>
                    <a:pt x="189" y="1221"/>
                  </a:lnTo>
                  <a:lnTo>
                    <a:pt x="189" y="1214"/>
                  </a:lnTo>
                  <a:lnTo>
                    <a:pt x="190" y="1216"/>
                  </a:lnTo>
                  <a:lnTo>
                    <a:pt x="190" y="1238"/>
                  </a:lnTo>
                  <a:lnTo>
                    <a:pt x="191" y="1236"/>
                  </a:lnTo>
                  <a:lnTo>
                    <a:pt x="191" y="1243"/>
                  </a:lnTo>
                  <a:lnTo>
                    <a:pt x="192" y="1233"/>
                  </a:lnTo>
                  <a:lnTo>
                    <a:pt x="193" y="1223"/>
                  </a:lnTo>
                  <a:lnTo>
                    <a:pt x="193" y="1216"/>
                  </a:lnTo>
                  <a:lnTo>
                    <a:pt x="194" y="1216"/>
                  </a:lnTo>
                  <a:lnTo>
                    <a:pt x="194" y="1219"/>
                  </a:lnTo>
                  <a:lnTo>
                    <a:pt x="195" y="1219"/>
                  </a:lnTo>
                  <a:lnTo>
                    <a:pt x="195" y="1221"/>
                  </a:lnTo>
                  <a:lnTo>
                    <a:pt x="196" y="1228"/>
                  </a:lnTo>
                  <a:lnTo>
                    <a:pt x="196" y="1226"/>
                  </a:lnTo>
                  <a:lnTo>
                    <a:pt x="197" y="1231"/>
                  </a:lnTo>
                  <a:lnTo>
                    <a:pt x="197" y="1221"/>
                  </a:lnTo>
                  <a:lnTo>
                    <a:pt x="198" y="1214"/>
                  </a:lnTo>
                  <a:lnTo>
                    <a:pt x="199" y="1209"/>
                  </a:lnTo>
                  <a:lnTo>
                    <a:pt x="199" y="1216"/>
                  </a:lnTo>
                  <a:lnTo>
                    <a:pt x="200" y="1216"/>
                  </a:lnTo>
                  <a:lnTo>
                    <a:pt x="200" y="1207"/>
                  </a:lnTo>
                  <a:lnTo>
                    <a:pt x="201" y="1197"/>
                  </a:lnTo>
                  <a:lnTo>
                    <a:pt x="201" y="1197"/>
                  </a:lnTo>
                  <a:lnTo>
                    <a:pt x="202" y="1204"/>
                  </a:lnTo>
                  <a:lnTo>
                    <a:pt x="203" y="1207"/>
                  </a:lnTo>
                  <a:lnTo>
                    <a:pt x="203" y="1192"/>
                  </a:lnTo>
                  <a:lnTo>
                    <a:pt x="204" y="1197"/>
                  </a:lnTo>
                  <a:lnTo>
                    <a:pt x="204" y="1189"/>
                  </a:lnTo>
                  <a:lnTo>
                    <a:pt x="205" y="1194"/>
                  </a:lnTo>
                  <a:lnTo>
                    <a:pt x="205" y="1192"/>
                  </a:lnTo>
                  <a:lnTo>
                    <a:pt x="206" y="1189"/>
                  </a:lnTo>
                  <a:lnTo>
                    <a:pt x="206" y="1187"/>
                  </a:lnTo>
                  <a:lnTo>
                    <a:pt x="207" y="1185"/>
                  </a:lnTo>
                  <a:lnTo>
                    <a:pt x="207" y="1201"/>
                  </a:lnTo>
                  <a:lnTo>
                    <a:pt x="208" y="1199"/>
                  </a:lnTo>
                  <a:lnTo>
                    <a:pt x="209" y="1199"/>
                  </a:lnTo>
                  <a:lnTo>
                    <a:pt x="209" y="1194"/>
                  </a:lnTo>
                  <a:lnTo>
                    <a:pt x="210" y="1185"/>
                  </a:lnTo>
                  <a:lnTo>
                    <a:pt x="210" y="1185"/>
                  </a:lnTo>
                  <a:lnTo>
                    <a:pt x="211" y="1189"/>
                  </a:lnTo>
                  <a:lnTo>
                    <a:pt x="211" y="1182"/>
                  </a:lnTo>
                  <a:lnTo>
                    <a:pt x="212" y="1177"/>
                  </a:lnTo>
                  <a:lnTo>
                    <a:pt x="213" y="1177"/>
                  </a:lnTo>
                  <a:lnTo>
                    <a:pt x="213" y="1179"/>
                  </a:lnTo>
                  <a:lnTo>
                    <a:pt x="214" y="1197"/>
                  </a:lnTo>
                  <a:lnTo>
                    <a:pt x="214" y="1209"/>
                  </a:lnTo>
                  <a:lnTo>
                    <a:pt x="215" y="1201"/>
                  </a:lnTo>
                  <a:lnTo>
                    <a:pt x="215" y="1194"/>
                  </a:lnTo>
                  <a:lnTo>
                    <a:pt x="216" y="1182"/>
                  </a:lnTo>
                  <a:lnTo>
                    <a:pt x="216" y="1177"/>
                  </a:lnTo>
                  <a:lnTo>
                    <a:pt x="217" y="1185"/>
                  </a:lnTo>
                  <a:lnTo>
                    <a:pt x="217" y="1189"/>
                  </a:lnTo>
                  <a:lnTo>
                    <a:pt x="218" y="1189"/>
                  </a:lnTo>
                  <a:lnTo>
                    <a:pt x="219" y="1197"/>
                  </a:lnTo>
                  <a:lnTo>
                    <a:pt x="219" y="1192"/>
                  </a:lnTo>
                  <a:lnTo>
                    <a:pt x="220" y="1185"/>
                  </a:lnTo>
                  <a:lnTo>
                    <a:pt x="220" y="1185"/>
                  </a:lnTo>
                  <a:lnTo>
                    <a:pt x="221" y="1197"/>
                  </a:lnTo>
                  <a:lnTo>
                    <a:pt x="221" y="1199"/>
                  </a:lnTo>
                  <a:lnTo>
                    <a:pt x="222" y="1209"/>
                  </a:lnTo>
                  <a:lnTo>
                    <a:pt x="223" y="1199"/>
                  </a:lnTo>
                  <a:lnTo>
                    <a:pt x="223" y="1207"/>
                  </a:lnTo>
                  <a:lnTo>
                    <a:pt x="224" y="1204"/>
                  </a:lnTo>
                  <a:lnTo>
                    <a:pt x="224" y="1221"/>
                  </a:lnTo>
                  <a:lnTo>
                    <a:pt x="225" y="1216"/>
                  </a:lnTo>
                  <a:lnTo>
                    <a:pt x="225" y="1209"/>
                  </a:lnTo>
                  <a:lnTo>
                    <a:pt x="226" y="1204"/>
                  </a:lnTo>
                  <a:lnTo>
                    <a:pt x="226" y="1194"/>
                  </a:lnTo>
                  <a:lnTo>
                    <a:pt x="227" y="1189"/>
                  </a:lnTo>
                  <a:lnTo>
                    <a:pt x="227" y="1194"/>
                  </a:lnTo>
                  <a:lnTo>
                    <a:pt x="228" y="1197"/>
                  </a:lnTo>
                  <a:lnTo>
                    <a:pt x="229" y="1201"/>
                  </a:lnTo>
                  <a:lnTo>
                    <a:pt x="229" y="1209"/>
                  </a:lnTo>
                  <a:lnTo>
                    <a:pt x="230" y="1209"/>
                  </a:lnTo>
                  <a:lnTo>
                    <a:pt x="230" y="1214"/>
                  </a:lnTo>
                  <a:lnTo>
                    <a:pt x="231" y="1223"/>
                  </a:lnTo>
                  <a:lnTo>
                    <a:pt x="231" y="1223"/>
                  </a:lnTo>
                  <a:lnTo>
                    <a:pt x="232" y="1223"/>
                  </a:lnTo>
                  <a:lnTo>
                    <a:pt x="233" y="1216"/>
                  </a:lnTo>
                  <a:lnTo>
                    <a:pt x="233" y="1214"/>
                  </a:lnTo>
                  <a:lnTo>
                    <a:pt x="234" y="1211"/>
                  </a:lnTo>
                  <a:lnTo>
                    <a:pt x="234" y="1216"/>
                  </a:lnTo>
                  <a:lnTo>
                    <a:pt x="235" y="1211"/>
                  </a:lnTo>
                  <a:lnTo>
                    <a:pt x="235" y="1201"/>
                  </a:lnTo>
                  <a:lnTo>
                    <a:pt x="236" y="1199"/>
                  </a:lnTo>
                  <a:lnTo>
                    <a:pt x="236" y="1189"/>
                  </a:lnTo>
                  <a:lnTo>
                    <a:pt x="237" y="1204"/>
                  </a:lnTo>
                  <a:lnTo>
                    <a:pt x="237" y="1219"/>
                  </a:lnTo>
                  <a:lnTo>
                    <a:pt x="238" y="1228"/>
                  </a:lnTo>
                  <a:lnTo>
                    <a:pt x="239" y="1228"/>
                  </a:lnTo>
                  <a:lnTo>
                    <a:pt x="239" y="1221"/>
                  </a:lnTo>
                  <a:lnTo>
                    <a:pt x="240" y="1211"/>
                  </a:lnTo>
                  <a:lnTo>
                    <a:pt x="240" y="1207"/>
                  </a:lnTo>
                  <a:lnTo>
                    <a:pt x="241" y="1219"/>
                  </a:lnTo>
                  <a:lnTo>
                    <a:pt x="241" y="1216"/>
                  </a:lnTo>
                  <a:lnTo>
                    <a:pt x="242" y="1219"/>
                  </a:lnTo>
                  <a:lnTo>
                    <a:pt x="243" y="1214"/>
                  </a:lnTo>
                  <a:lnTo>
                    <a:pt x="243" y="1199"/>
                  </a:lnTo>
                  <a:lnTo>
                    <a:pt x="244" y="1197"/>
                  </a:lnTo>
                  <a:lnTo>
                    <a:pt x="244" y="1199"/>
                  </a:lnTo>
                  <a:lnTo>
                    <a:pt x="245" y="1214"/>
                  </a:lnTo>
                  <a:lnTo>
                    <a:pt x="245" y="1219"/>
                  </a:lnTo>
                  <a:lnTo>
                    <a:pt x="246" y="1228"/>
                  </a:lnTo>
                  <a:lnTo>
                    <a:pt x="246" y="1211"/>
                  </a:lnTo>
                  <a:lnTo>
                    <a:pt x="247" y="1197"/>
                  </a:lnTo>
                  <a:lnTo>
                    <a:pt x="247" y="1192"/>
                  </a:lnTo>
                  <a:lnTo>
                    <a:pt x="248" y="1194"/>
                  </a:lnTo>
                  <a:lnTo>
                    <a:pt x="249" y="1199"/>
                  </a:lnTo>
                  <a:lnTo>
                    <a:pt x="249" y="1207"/>
                  </a:lnTo>
                  <a:lnTo>
                    <a:pt x="250" y="1216"/>
                  </a:lnTo>
                  <a:lnTo>
                    <a:pt x="250" y="1226"/>
                  </a:lnTo>
                  <a:lnTo>
                    <a:pt x="251" y="1226"/>
                  </a:lnTo>
                  <a:lnTo>
                    <a:pt x="251" y="1223"/>
                  </a:lnTo>
                  <a:lnTo>
                    <a:pt x="252" y="1207"/>
                  </a:lnTo>
                  <a:lnTo>
                    <a:pt x="253" y="1197"/>
                  </a:lnTo>
                  <a:lnTo>
                    <a:pt x="253" y="1194"/>
                  </a:lnTo>
                  <a:lnTo>
                    <a:pt x="254" y="1199"/>
                  </a:lnTo>
                  <a:lnTo>
                    <a:pt x="254" y="1204"/>
                  </a:lnTo>
                  <a:lnTo>
                    <a:pt x="255" y="1201"/>
                  </a:lnTo>
                  <a:lnTo>
                    <a:pt x="255" y="1192"/>
                  </a:lnTo>
                  <a:lnTo>
                    <a:pt x="256" y="1179"/>
                  </a:lnTo>
                  <a:lnTo>
                    <a:pt x="256" y="1182"/>
                  </a:lnTo>
                  <a:lnTo>
                    <a:pt x="257" y="1172"/>
                  </a:lnTo>
                  <a:lnTo>
                    <a:pt x="257" y="1165"/>
                  </a:lnTo>
                  <a:lnTo>
                    <a:pt x="258" y="1153"/>
                  </a:lnTo>
                  <a:lnTo>
                    <a:pt x="259" y="1148"/>
                  </a:lnTo>
                  <a:lnTo>
                    <a:pt x="259" y="1143"/>
                  </a:lnTo>
                  <a:lnTo>
                    <a:pt x="260" y="1138"/>
                  </a:lnTo>
                  <a:lnTo>
                    <a:pt x="260" y="1119"/>
                  </a:lnTo>
                  <a:lnTo>
                    <a:pt x="261" y="1099"/>
                  </a:lnTo>
                  <a:lnTo>
                    <a:pt x="261" y="1077"/>
                  </a:lnTo>
                  <a:lnTo>
                    <a:pt x="262" y="1065"/>
                  </a:lnTo>
                  <a:lnTo>
                    <a:pt x="263" y="1065"/>
                  </a:lnTo>
                  <a:lnTo>
                    <a:pt x="263" y="1063"/>
                  </a:lnTo>
                  <a:lnTo>
                    <a:pt x="264" y="1063"/>
                  </a:lnTo>
                  <a:lnTo>
                    <a:pt x="264" y="1067"/>
                  </a:lnTo>
                  <a:lnTo>
                    <a:pt x="265" y="1063"/>
                  </a:lnTo>
                  <a:lnTo>
                    <a:pt x="265" y="1058"/>
                  </a:lnTo>
                  <a:lnTo>
                    <a:pt x="266" y="1045"/>
                  </a:lnTo>
                  <a:lnTo>
                    <a:pt x="266" y="1038"/>
                  </a:lnTo>
                  <a:lnTo>
                    <a:pt x="267" y="1063"/>
                  </a:lnTo>
                  <a:lnTo>
                    <a:pt x="267" y="1092"/>
                  </a:lnTo>
                  <a:lnTo>
                    <a:pt x="268" y="1119"/>
                  </a:lnTo>
                  <a:lnTo>
                    <a:pt x="269" y="1131"/>
                  </a:lnTo>
                  <a:lnTo>
                    <a:pt x="269" y="1131"/>
                  </a:lnTo>
                  <a:lnTo>
                    <a:pt x="270" y="1133"/>
                  </a:lnTo>
                  <a:lnTo>
                    <a:pt x="270" y="1155"/>
                  </a:lnTo>
                  <a:lnTo>
                    <a:pt x="271" y="1175"/>
                  </a:lnTo>
                  <a:lnTo>
                    <a:pt x="271" y="1201"/>
                  </a:lnTo>
                  <a:lnTo>
                    <a:pt x="272" y="1209"/>
                  </a:lnTo>
                  <a:lnTo>
                    <a:pt x="273" y="1204"/>
                  </a:lnTo>
                  <a:lnTo>
                    <a:pt x="273" y="1197"/>
                  </a:lnTo>
                  <a:lnTo>
                    <a:pt x="274" y="1194"/>
                  </a:lnTo>
                  <a:lnTo>
                    <a:pt x="274" y="1192"/>
                  </a:lnTo>
                  <a:lnTo>
                    <a:pt x="275" y="1199"/>
                  </a:lnTo>
                  <a:lnTo>
                    <a:pt x="276" y="1211"/>
                  </a:lnTo>
                  <a:lnTo>
                    <a:pt x="276" y="1214"/>
                  </a:lnTo>
                  <a:lnTo>
                    <a:pt x="276" y="1199"/>
                  </a:lnTo>
                  <a:lnTo>
                    <a:pt x="277" y="1197"/>
                  </a:lnTo>
                  <a:lnTo>
                    <a:pt x="278" y="1201"/>
                  </a:lnTo>
                  <a:lnTo>
                    <a:pt x="278" y="1216"/>
                  </a:lnTo>
                  <a:lnTo>
                    <a:pt x="279" y="1221"/>
                  </a:lnTo>
                  <a:lnTo>
                    <a:pt x="279" y="1226"/>
                  </a:lnTo>
                  <a:lnTo>
                    <a:pt x="280" y="1238"/>
                  </a:lnTo>
                  <a:lnTo>
                    <a:pt x="280" y="1250"/>
                  </a:lnTo>
                  <a:lnTo>
                    <a:pt x="281" y="1253"/>
                  </a:lnTo>
                  <a:lnTo>
                    <a:pt x="282" y="1201"/>
                  </a:lnTo>
                  <a:lnTo>
                    <a:pt x="282" y="1085"/>
                  </a:lnTo>
                  <a:lnTo>
                    <a:pt x="283" y="901"/>
                  </a:lnTo>
                  <a:lnTo>
                    <a:pt x="283" y="647"/>
                  </a:lnTo>
                  <a:lnTo>
                    <a:pt x="284" y="411"/>
                  </a:lnTo>
                  <a:lnTo>
                    <a:pt x="284" y="237"/>
                  </a:lnTo>
                  <a:lnTo>
                    <a:pt x="285" y="122"/>
                  </a:lnTo>
                  <a:lnTo>
                    <a:pt x="286" y="62"/>
                  </a:lnTo>
                  <a:lnTo>
                    <a:pt x="286" y="54"/>
                  </a:lnTo>
                  <a:lnTo>
                    <a:pt x="286" y="98"/>
                  </a:lnTo>
                  <a:lnTo>
                    <a:pt x="287" y="220"/>
                  </a:lnTo>
                  <a:lnTo>
                    <a:pt x="288" y="440"/>
                  </a:lnTo>
                  <a:lnTo>
                    <a:pt x="288" y="752"/>
                  </a:lnTo>
                  <a:lnTo>
                    <a:pt x="289" y="1065"/>
                  </a:lnTo>
                  <a:lnTo>
                    <a:pt x="289" y="1375"/>
                  </a:lnTo>
                  <a:lnTo>
                    <a:pt x="290" y="1416"/>
                  </a:lnTo>
                  <a:lnTo>
                    <a:pt x="290" y="1346"/>
                  </a:lnTo>
                  <a:lnTo>
                    <a:pt x="291" y="1292"/>
                  </a:lnTo>
                  <a:lnTo>
                    <a:pt x="292" y="1287"/>
                  </a:lnTo>
                  <a:lnTo>
                    <a:pt x="292" y="1285"/>
                  </a:lnTo>
                  <a:lnTo>
                    <a:pt x="293" y="1275"/>
                  </a:lnTo>
                  <a:lnTo>
                    <a:pt x="293" y="1253"/>
                  </a:lnTo>
                  <a:lnTo>
                    <a:pt x="294" y="1243"/>
                  </a:lnTo>
                  <a:lnTo>
                    <a:pt x="294" y="1241"/>
                  </a:lnTo>
                  <a:lnTo>
                    <a:pt x="295" y="1238"/>
                  </a:lnTo>
                  <a:lnTo>
                    <a:pt x="296" y="1241"/>
                  </a:lnTo>
                  <a:lnTo>
                    <a:pt x="296" y="1226"/>
                  </a:lnTo>
                  <a:lnTo>
                    <a:pt x="296" y="1221"/>
                  </a:lnTo>
                  <a:lnTo>
                    <a:pt x="297" y="1219"/>
                  </a:lnTo>
                  <a:lnTo>
                    <a:pt x="298" y="1231"/>
                  </a:lnTo>
                  <a:lnTo>
                    <a:pt x="298" y="1248"/>
                  </a:lnTo>
                  <a:lnTo>
                    <a:pt x="299" y="1250"/>
                  </a:lnTo>
                  <a:lnTo>
                    <a:pt x="299" y="1241"/>
                  </a:lnTo>
                  <a:lnTo>
                    <a:pt x="300" y="1226"/>
                  </a:lnTo>
                  <a:lnTo>
                    <a:pt x="300" y="1231"/>
                  </a:lnTo>
                  <a:lnTo>
                    <a:pt x="301" y="1255"/>
                  </a:lnTo>
                  <a:lnTo>
                    <a:pt x="302" y="1267"/>
                  </a:lnTo>
                  <a:lnTo>
                    <a:pt x="302" y="1263"/>
                  </a:lnTo>
                  <a:lnTo>
                    <a:pt x="303" y="1255"/>
                  </a:lnTo>
                  <a:lnTo>
                    <a:pt x="303" y="1241"/>
                  </a:lnTo>
                  <a:lnTo>
                    <a:pt x="304" y="1233"/>
                  </a:lnTo>
                  <a:lnTo>
                    <a:pt x="304" y="1231"/>
                  </a:lnTo>
                  <a:lnTo>
                    <a:pt x="305" y="1231"/>
                  </a:lnTo>
                  <a:lnTo>
                    <a:pt x="306" y="1226"/>
                  </a:lnTo>
                  <a:lnTo>
                    <a:pt x="306" y="1223"/>
                  </a:lnTo>
                  <a:lnTo>
                    <a:pt x="306" y="1221"/>
                  </a:lnTo>
                  <a:lnTo>
                    <a:pt x="307" y="1233"/>
                  </a:lnTo>
                  <a:lnTo>
                    <a:pt x="308" y="1248"/>
                  </a:lnTo>
                  <a:lnTo>
                    <a:pt x="308" y="1248"/>
                  </a:lnTo>
                  <a:lnTo>
                    <a:pt x="309" y="1248"/>
                  </a:lnTo>
                  <a:lnTo>
                    <a:pt x="309" y="1233"/>
                  </a:lnTo>
                  <a:lnTo>
                    <a:pt x="310" y="1221"/>
                  </a:lnTo>
                  <a:lnTo>
                    <a:pt x="310" y="1216"/>
                  </a:lnTo>
                  <a:lnTo>
                    <a:pt x="311" y="1219"/>
                  </a:lnTo>
                  <a:lnTo>
                    <a:pt x="312" y="1221"/>
                  </a:lnTo>
                  <a:lnTo>
                    <a:pt x="312" y="1219"/>
                  </a:lnTo>
                  <a:lnTo>
                    <a:pt x="313" y="1204"/>
                  </a:lnTo>
                  <a:lnTo>
                    <a:pt x="313" y="1185"/>
                  </a:lnTo>
                  <a:lnTo>
                    <a:pt x="314" y="1189"/>
                  </a:lnTo>
                  <a:lnTo>
                    <a:pt x="314" y="1187"/>
                  </a:lnTo>
                  <a:lnTo>
                    <a:pt x="315" y="1199"/>
                  </a:lnTo>
                  <a:lnTo>
                    <a:pt x="316" y="1204"/>
                  </a:lnTo>
                  <a:lnTo>
                    <a:pt x="316" y="1201"/>
                  </a:lnTo>
                  <a:lnTo>
                    <a:pt x="316" y="1199"/>
                  </a:lnTo>
                  <a:lnTo>
                    <a:pt x="317" y="1189"/>
                  </a:lnTo>
                  <a:lnTo>
                    <a:pt x="318" y="1175"/>
                  </a:lnTo>
                  <a:lnTo>
                    <a:pt x="318" y="1185"/>
                  </a:lnTo>
                  <a:lnTo>
                    <a:pt x="319" y="1177"/>
                  </a:lnTo>
                  <a:lnTo>
                    <a:pt x="319" y="1179"/>
                  </a:lnTo>
                  <a:lnTo>
                    <a:pt x="320" y="1175"/>
                  </a:lnTo>
                  <a:lnTo>
                    <a:pt x="320" y="1165"/>
                  </a:lnTo>
                  <a:lnTo>
                    <a:pt x="321" y="1167"/>
                  </a:lnTo>
                  <a:lnTo>
                    <a:pt x="322" y="1163"/>
                  </a:lnTo>
                  <a:lnTo>
                    <a:pt x="322" y="1158"/>
                  </a:lnTo>
                  <a:lnTo>
                    <a:pt x="323" y="1136"/>
                  </a:lnTo>
                  <a:lnTo>
                    <a:pt x="323" y="1126"/>
                  </a:lnTo>
                  <a:lnTo>
                    <a:pt x="324" y="1123"/>
                  </a:lnTo>
                  <a:lnTo>
                    <a:pt x="324" y="1128"/>
                  </a:lnTo>
                  <a:lnTo>
                    <a:pt x="325" y="1141"/>
                  </a:lnTo>
                  <a:lnTo>
                    <a:pt x="326" y="1128"/>
                  </a:lnTo>
                  <a:lnTo>
                    <a:pt x="326" y="1121"/>
                  </a:lnTo>
                  <a:lnTo>
                    <a:pt x="326" y="1089"/>
                  </a:lnTo>
                  <a:lnTo>
                    <a:pt x="327" y="1067"/>
                  </a:lnTo>
                  <a:lnTo>
                    <a:pt x="328" y="1058"/>
                  </a:lnTo>
                  <a:lnTo>
                    <a:pt x="328" y="1067"/>
                  </a:lnTo>
                  <a:lnTo>
                    <a:pt x="329" y="1067"/>
                  </a:lnTo>
                  <a:lnTo>
                    <a:pt x="329" y="1058"/>
                  </a:lnTo>
                  <a:lnTo>
                    <a:pt x="330" y="1043"/>
                  </a:lnTo>
                  <a:lnTo>
                    <a:pt x="330" y="1028"/>
                  </a:lnTo>
                  <a:lnTo>
                    <a:pt x="331" y="1016"/>
                  </a:lnTo>
                  <a:lnTo>
                    <a:pt x="332" y="999"/>
                  </a:lnTo>
                  <a:lnTo>
                    <a:pt x="332" y="972"/>
                  </a:lnTo>
                  <a:lnTo>
                    <a:pt x="333" y="945"/>
                  </a:lnTo>
                  <a:lnTo>
                    <a:pt x="333" y="931"/>
                  </a:lnTo>
                  <a:lnTo>
                    <a:pt x="334" y="918"/>
                  </a:lnTo>
                  <a:lnTo>
                    <a:pt x="334" y="918"/>
                  </a:lnTo>
                  <a:lnTo>
                    <a:pt x="335" y="916"/>
                  </a:lnTo>
                  <a:lnTo>
                    <a:pt x="336" y="894"/>
                  </a:lnTo>
                  <a:lnTo>
                    <a:pt x="336" y="865"/>
                  </a:lnTo>
                  <a:lnTo>
                    <a:pt x="336" y="838"/>
                  </a:lnTo>
                  <a:lnTo>
                    <a:pt x="337" y="818"/>
                  </a:lnTo>
                  <a:lnTo>
                    <a:pt x="338" y="816"/>
                  </a:lnTo>
                  <a:lnTo>
                    <a:pt x="338" y="801"/>
                  </a:lnTo>
                  <a:lnTo>
                    <a:pt x="339" y="801"/>
                  </a:lnTo>
                  <a:lnTo>
                    <a:pt x="339" y="789"/>
                  </a:lnTo>
                  <a:lnTo>
                    <a:pt x="340" y="791"/>
                  </a:lnTo>
                  <a:lnTo>
                    <a:pt x="340" y="784"/>
                  </a:lnTo>
                  <a:lnTo>
                    <a:pt x="341" y="772"/>
                  </a:lnTo>
                  <a:lnTo>
                    <a:pt x="342" y="787"/>
                  </a:lnTo>
                  <a:lnTo>
                    <a:pt x="342" y="784"/>
                  </a:lnTo>
                  <a:lnTo>
                    <a:pt x="343" y="779"/>
                  </a:lnTo>
                  <a:lnTo>
                    <a:pt x="343" y="784"/>
                  </a:lnTo>
                  <a:lnTo>
                    <a:pt x="344" y="794"/>
                  </a:lnTo>
                  <a:lnTo>
                    <a:pt x="344" y="809"/>
                  </a:lnTo>
                  <a:lnTo>
                    <a:pt x="345" y="825"/>
                  </a:lnTo>
                  <a:lnTo>
                    <a:pt x="346" y="825"/>
                  </a:lnTo>
                  <a:lnTo>
                    <a:pt x="346" y="838"/>
                  </a:lnTo>
                  <a:lnTo>
                    <a:pt x="346" y="848"/>
                  </a:lnTo>
                  <a:lnTo>
                    <a:pt x="347" y="862"/>
                  </a:lnTo>
                  <a:lnTo>
                    <a:pt x="348" y="879"/>
                  </a:lnTo>
                  <a:lnTo>
                    <a:pt x="348" y="901"/>
                  </a:lnTo>
                  <a:lnTo>
                    <a:pt x="349" y="914"/>
                  </a:lnTo>
                  <a:lnTo>
                    <a:pt x="349" y="923"/>
                  </a:lnTo>
                  <a:lnTo>
                    <a:pt x="350" y="931"/>
                  </a:lnTo>
                  <a:lnTo>
                    <a:pt x="350" y="936"/>
                  </a:lnTo>
                  <a:lnTo>
                    <a:pt x="351" y="948"/>
                  </a:lnTo>
                  <a:lnTo>
                    <a:pt x="352" y="972"/>
                  </a:lnTo>
                  <a:lnTo>
                    <a:pt x="352" y="1009"/>
                  </a:lnTo>
                  <a:lnTo>
                    <a:pt x="353" y="1018"/>
                  </a:lnTo>
                  <a:lnTo>
                    <a:pt x="353" y="1021"/>
                  </a:lnTo>
                  <a:lnTo>
                    <a:pt x="354" y="1023"/>
                  </a:lnTo>
                  <a:lnTo>
                    <a:pt x="354" y="1043"/>
                  </a:lnTo>
                  <a:lnTo>
                    <a:pt x="355" y="1058"/>
                  </a:lnTo>
                  <a:lnTo>
                    <a:pt x="356" y="1060"/>
                  </a:lnTo>
                  <a:lnTo>
                    <a:pt x="356" y="1055"/>
                  </a:lnTo>
                  <a:lnTo>
                    <a:pt x="356" y="1060"/>
                  </a:lnTo>
                  <a:lnTo>
                    <a:pt x="357" y="1077"/>
                  </a:lnTo>
                  <a:lnTo>
                    <a:pt x="358" y="1087"/>
                  </a:lnTo>
                  <a:lnTo>
                    <a:pt x="358" y="1099"/>
                  </a:lnTo>
                  <a:lnTo>
                    <a:pt x="359" y="1104"/>
                  </a:lnTo>
                  <a:lnTo>
                    <a:pt x="359" y="1107"/>
                  </a:lnTo>
                  <a:lnTo>
                    <a:pt x="360" y="1116"/>
                  </a:lnTo>
                  <a:lnTo>
                    <a:pt x="360" y="1136"/>
                  </a:lnTo>
                  <a:lnTo>
                    <a:pt x="361" y="1133"/>
                  </a:lnTo>
                  <a:lnTo>
                    <a:pt x="362" y="1136"/>
                  </a:lnTo>
                  <a:lnTo>
                    <a:pt x="362" y="1128"/>
                  </a:lnTo>
                  <a:lnTo>
                    <a:pt x="363" y="1128"/>
                  </a:lnTo>
                  <a:lnTo>
                    <a:pt x="363" y="1133"/>
                  </a:lnTo>
                  <a:lnTo>
                    <a:pt x="364" y="1143"/>
                  </a:lnTo>
                  <a:lnTo>
                    <a:pt x="364" y="1165"/>
                  </a:lnTo>
                  <a:lnTo>
                    <a:pt x="365" y="1177"/>
                  </a:lnTo>
                  <a:lnTo>
                    <a:pt x="366" y="1185"/>
                  </a:lnTo>
                  <a:lnTo>
                    <a:pt x="366" y="1177"/>
                  </a:lnTo>
                  <a:lnTo>
                    <a:pt x="366" y="1172"/>
                  </a:lnTo>
                  <a:lnTo>
                    <a:pt x="367" y="1179"/>
                  </a:lnTo>
                  <a:lnTo>
                    <a:pt x="368" y="1165"/>
                  </a:lnTo>
                  <a:lnTo>
                    <a:pt x="368" y="1167"/>
                  </a:lnTo>
                  <a:lnTo>
                    <a:pt x="369" y="1179"/>
                  </a:lnTo>
                  <a:lnTo>
                    <a:pt x="369" y="1194"/>
                  </a:lnTo>
                  <a:lnTo>
                    <a:pt x="370" y="1201"/>
                  </a:lnTo>
                  <a:lnTo>
                    <a:pt x="370" y="1185"/>
                  </a:lnTo>
                  <a:lnTo>
                    <a:pt x="371" y="1182"/>
                  </a:lnTo>
                  <a:lnTo>
                    <a:pt x="372" y="1185"/>
                  </a:lnTo>
                  <a:lnTo>
                    <a:pt x="372" y="1187"/>
                  </a:lnTo>
                  <a:lnTo>
                    <a:pt x="373" y="1177"/>
                  </a:lnTo>
                  <a:lnTo>
                    <a:pt x="373" y="1172"/>
                  </a:lnTo>
                  <a:lnTo>
                    <a:pt x="374" y="1170"/>
                  </a:lnTo>
                  <a:lnTo>
                    <a:pt x="374" y="1172"/>
                  </a:lnTo>
                  <a:lnTo>
                    <a:pt x="375" y="1179"/>
                  </a:lnTo>
                  <a:lnTo>
                    <a:pt x="376" y="1179"/>
                  </a:lnTo>
                  <a:lnTo>
                    <a:pt x="376" y="1167"/>
                  </a:lnTo>
                  <a:lnTo>
                    <a:pt x="376" y="1163"/>
                  </a:lnTo>
                  <a:lnTo>
                    <a:pt x="377" y="1155"/>
                  </a:lnTo>
                  <a:lnTo>
                    <a:pt x="378" y="1155"/>
                  </a:lnTo>
                  <a:lnTo>
                    <a:pt x="378" y="1165"/>
                  </a:lnTo>
                  <a:lnTo>
                    <a:pt x="379" y="1167"/>
                  </a:lnTo>
                  <a:lnTo>
                    <a:pt x="379" y="1175"/>
                  </a:lnTo>
                  <a:lnTo>
                    <a:pt x="380" y="1172"/>
                  </a:lnTo>
                  <a:lnTo>
                    <a:pt x="380" y="1155"/>
                  </a:lnTo>
                  <a:lnTo>
                    <a:pt x="381" y="1150"/>
                  </a:lnTo>
                  <a:lnTo>
                    <a:pt x="382" y="1158"/>
                  </a:lnTo>
                  <a:lnTo>
                    <a:pt x="382" y="1150"/>
                  </a:lnTo>
                  <a:lnTo>
                    <a:pt x="383" y="1145"/>
                  </a:lnTo>
                  <a:lnTo>
                    <a:pt x="383" y="1131"/>
                  </a:lnTo>
                  <a:lnTo>
                    <a:pt x="384" y="1126"/>
                  </a:lnTo>
                  <a:lnTo>
                    <a:pt x="384" y="1128"/>
                  </a:lnTo>
                  <a:lnTo>
                    <a:pt x="385" y="1121"/>
                  </a:lnTo>
                  <a:lnTo>
                    <a:pt x="386" y="1123"/>
                  </a:lnTo>
                  <a:lnTo>
                    <a:pt x="386" y="1114"/>
                  </a:lnTo>
                  <a:lnTo>
                    <a:pt x="386" y="1092"/>
                  </a:lnTo>
                  <a:lnTo>
                    <a:pt x="387" y="1097"/>
                  </a:lnTo>
                  <a:lnTo>
                    <a:pt x="388" y="1085"/>
                  </a:lnTo>
                  <a:lnTo>
                    <a:pt x="388" y="1067"/>
                  </a:lnTo>
                  <a:lnTo>
                    <a:pt x="389" y="1040"/>
                  </a:lnTo>
                  <a:lnTo>
                    <a:pt x="389" y="1009"/>
                  </a:lnTo>
                  <a:lnTo>
                    <a:pt x="390" y="982"/>
                  </a:lnTo>
                  <a:lnTo>
                    <a:pt x="390" y="952"/>
                  </a:lnTo>
                  <a:lnTo>
                    <a:pt x="391" y="938"/>
                  </a:lnTo>
                  <a:lnTo>
                    <a:pt x="392" y="911"/>
                  </a:lnTo>
                  <a:lnTo>
                    <a:pt x="392" y="877"/>
                  </a:lnTo>
                  <a:lnTo>
                    <a:pt x="393" y="831"/>
                  </a:lnTo>
                  <a:lnTo>
                    <a:pt x="393" y="752"/>
                  </a:lnTo>
                  <a:lnTo>
                    <a:pt x="394" y="679"/>
                  </a:lnTo>
                  <a:lnTo>
                    <a:pt x="394" y="616"/>
                  </a:lnTo>
                  <a:lnTo>
                    <a:pt x="395" y="535"/>
                  </a:lnTo>
                  <a:lnTo>
                    <a:pt x="396" y="462"/>
                  </a:lnTo>
                  <a:lnTo>
                    <a:pt x="396" y="435"/>
                  </a:lnTo>
                  <a:lnTo>
                    <a:pt x="396" y="425"/>
                  </a:lnTo>
                  <a:lnTo>
                    <a:pt x="397" y="464"/>
                  </a:lnTo>
                  <a:lnTo>
                    <a:pt x="398" y="538"/>
                  </a:lnTo>
                  <a:lnTo>
                    <a:pt x="398" y="613"/>
                  </a:lnTo>
                  <a:lnTo>
                    <a:pt x="399" y="696"/>
                  </a:lnTo>
                  <a:lnTo>
                    <a:pt x="399" y="789"/>
                  </a:lnTo>
                  <a:lnTo>
                    <a:pt x="400" y="931"/>
                  </a:lnTo>
                  <a:lnTo>
                    <a:pt x="400" y="1128"/>
                  </a:lnTo>
                  <a:lnTo>
                    <a:pt x="401" y="1358"/>
                  </a:lnTo>
                  <a:lnTo>
                    <a:pt x="402" y="1531"/>
                  </a:lnTo>
                  <a:lnTo>
                    <a:pt x="402" y="1634"/>
                  </a:lnTo>
                  <a:lnTo>
                    <a:pt x="403" y="1663"/>
                  </a:lnTo>
                  <a:lnTo>
                    <a:pt x="403" y="1656"/>
                  </a:lnTo>
                  <a:lnTo>
                    <a:pt x="404" y="1624"/>
                  </a:lnTo>
                  <a:lnTo>
                    <a:pt x="404" y="1587"/>
                  </a:lnTo>
                  <a:lnTo>
                    <a:pt x="405" y="1583"/>
                  </a:lnTo>
                  <a:lnTo>
                    <a:pt x="406" y="1592"/>
                  </a:lnTo>
                  <a:lnTo>
                    <a:pt x="406" y="1599"/>
                  </a:lnTo>
                  <a:lnTo>
                    <a:pt x="406" y="1607"/>
                  </a:lnTo>
                  <a:lnTo>
                    <a:pt x="407" y="1619"/>
                  </a:lnTo>
                  <a:lnTo>
                    <a:pt x="408" y="1626"/>
                  </a:lnTo>
                  <a:lnTo>
                    <a:pt x="408" y="1624"/>
                  </a:lnTo>
                  <a:lnTo>
                    <a:pt x="409" y="1612"/>
                  </a:lnTo>
                  <a:lnTo>
                    <a:pt x="409" y="1590"/>
                  </a:lnTo>
                  <a:lnTo>
                    <a:pt x="410" y="1553"/>
                  </a:lnTo>
                  <a:lnTo>
                    <a:pt x="410" y="1516"/>
                  </a:lnTo>
                  <a:lnTo>
                    <a:pt x="411" y="1490"/>
                  </a:lnTo>
                  <a:lnTo>
                    <a:pt x="412" y="1458"/>
                  </a:lnTo>
                  <a:lnTo>
                    <a:pt x="412" y="1424"/>
                  </a:lnTo>
                  <a:lnTo>
                    <a:pt x="413" y="1382"/>
                  </a:lnTo>
                  <a:lnTo>
                    <a:pt x="413" y="1350"/>
                  </a:lnTo>
                  <a:lnTo>
                    <a:pt x="414" y="1336"/>
                  </a:lnTo>
                  <a:lnTo>
                    <a:pt x="414" y="1324"/>
                  </a:lnTo>
                  <a:lnTo>
                    <a:pt x="415" y="1312"/>
                  </a:lnTo>
                  <a:lnTo>
                    <a:pt x="416" y="1287"/>
                  </a:lnTo>
                  <a:lnTo>
                    <a:pt x="416" y="1258"/>
                  </a:lnTo>
                  <a:lnTo>
                    <a:pt x="416" y="1228"/>
                  </a:lnTo>
                  <a:lnTo>
                    <a:pt x="417" y="1201"/>
                  </a:lnTo>
                  <a:lnTo>
                    <a:pt x="418" y="1194"/>
                  </a:lnTo>
                  <a:lnTo>
                    <a:pt x="418" y="1201"/>
                  </a:lnTo>
                  <a:lnTo>
                    <a:pt x="419" y="1194"/>
                  </a:lnTo>
                  <a:lnTo>
                    <a:pt x="419" y="1177"/>
                  </a:lnTo>
                  <a:lnTo>
                    <a:pt x="420" y="1160"/>
                  </a:lnTo>
                  <a:lnTo>
                    <a:pt x="420" y="1158"/>
                  </a:lnTo>
                  <a:lnTo>
                    <a:pt x="421" y="1165"/>
                  </a:lnTo>
                  <a:lnTo>
                    <a:pt x="422" y="1167"/>
                  </a:lnTo>
                  <a:lnTo>
                    <a:pt x="422" y="1160"/>
                  </a:lnTo>
                  <a:lnTo>
                    <a:pt x="423" y="1158"/>
                  </a:lnTo>
                  <a:lnTo>
                    <a:pt x="423" y="1153"/>
                  </a:lnTo>
                  <a:lnTo>
                    <a:pt x="424" y="1150"/>
                  </a:lnTo>
                  <a:lnTo>
                    <a:pt x="424" y="1143"/>
                  </a:lnTo>
                  <a:lnTo>
                    <a:pt x="425" y="1133"/>
                  </a:lnTo>
                  <a:lnTo>
                    <a:pt x="426" y="1114"/>
                  </a:lnTo>
                  <a:lnTo>
                    <a:pt x="426" y="1097"/>
                  </a:lnTo>
                  <a:lnTo>
                    <a:pt x="426" y="1104"/>
                  </a:lnTo>
                  <a:lnTo>
                    <a:pt x="427" y="1136"/>
                  </a:lnTo>
                  <a:lnTo>
                    <a:pt x="428" y="1148"/>
                  </a:lnTo>
                  <a:lnTo>
                    <a:pt x="428" y="1148"/>
                  </a:lnTo>
                  <a:lnTo>
                    <a:pt x="429" y="1128"/>
                  </a:lnTo>
                  <a:lnTo>
                    <a:pt x="429" y="1116"/>
                  </a:lnTo>
                  <a:lnTo>
                    <a:pt x="430" y="1092"/>
                  </a:lnTo>
                  <a:lnTo>
                    <a:pt x="430" y="1109"/>
                  </a:lnTo>
                  <a:lnTo>
                    <a:pt x="431" y="1128"/>
                  </a:lnTo>
                  <a:lnTo>
                    <a:pt x="432" y="1131"/>
                  </a:lnTo>
                  <a:lnTo>
                    <a:pt x="432" y="1133"/>
                  </a:lnTo>
                  <a:lnTo>
                    <a:pt x="433" y="1131"/>
                  </a:lnTo>
                  <a:lnTo>
                    <a:pt x="433" y="1114"/>
                  </a:lnTo>
                  <a:lnTo>
                    <a:pt x="434" y="1109"/>
                  </a:lnTo>
                  <a:lnTo>
                    <a:pt x="434" y="1107"/>
                  </a:lnTo>
                  <a:lnTo>
                    <a:pt x="435" y="1099"/>
                  </a:lnTo>
                  <a:lnTo>
                    <a:pt x="436" y="1079"/>
                  </a:lnTo>
                  <a:lnTo>
                    <a:pt x="436" y="1067"/>
                  </a:lnTo>
                  <a:lnTo>
                    <a:pt x="437" y="1050"/>
                  </a:lnTo>
                  <a:lnTo>
                    <a:pt x="437" y="1050"/>
                  </a:lnTo>
                  <a:lnTo>
                    <a:pt x="438" y="1038"/>
                  </a:lnTo>
                  <a:lnTo>
                    <a:pt x="439" y="1033"/>
                  </a:lnTo>
                  <a:lnTo>
                    <a:pt x="439" y="1014"/>
                  </a:lnTo>
                  <a:lnTo>
                    <a:pt x="439" y="996"/>
                  </a:lnTo>
                  <a:lnTo>
                    <a:pt x="440" y="977"/>
                  </a:lnTo>
                  <a:lnTo>
                    <a:pt x="441" y="958"/>
                  </a:lnTo>
                  <a:lnTo>
                    <a:pt x="441" y="943"/>
                  </a:lnTo>
                  <a:lnTo>
                    <a:pt x="442" y="936"/>
                  </a:lnTo>
                  <a:lnTo>
                    <a:pt x="442" y="914"/>
                  </a:lnTo>
                  <a:lnTo>
                    <a:pt x="443" y="894"/>
                  </a:lnTo>
                  <a:lnTo>
                    <a:pt x="443" y="879"/>
                  </a:lnTo>
                  <a:lnTo>
                    <a:pt x="444" y="867"/>
                  </a:lnTo>
                  <a:lnTo>
                    <a:pt x="445" y="852"/>
                  </a:lnTo>
                  <a:lnTo>
                    <a:pt x="445" y="833"/>
                  </a:lnTo>
                  <a:lnTo>
                    <a:pt x="446" y="806"/>
                  </a:lnTo>
                  <a:lnTo>
                    <a:pt x="446" y="777"/>
                  </a:lnTo>
                  <a:lnTo>
                    <a:pt x="447" y="750"/>
                  </a:lnTo>
                  <a:lnTo>
                    <a:pt x="447" y="735"/>
                  </a:lnTo>
                  <a:lnTo>
                    <a:pt x="448" y="709"/>
                  </a:lnTo>
                  <a:lnTo>
                    <a:pt x="449" y="677"/>
                  </a:lnTo>
                  <a:lnTo>
                    <a:pt x="449" y="650"/>
                  </a:lnTo>
                  <a:lnTo>
                    <a:pt x="449" y="635"/>
                  </a:lnTo>
                  <a:lnTo>
                    <a:pt x="450" y="638"/>
                  </a:lnTo>
                  <a:lnTo>
                    <a:pt x="451" y="640"/>
                  </a:lnTo>
                  <a:lnTo>
                    <a:pt x="451" y="647"/>
                  </a:lnTo>
                  <a:lnTo>
                    <a:pt x="452" y="638"/>
                  </a:lnTo>
                  <a:lnTo>
                    <a:pt x="452" y="623"/>
                  </a:lnTo>
                  <a:lnTo>
                    <a:pt x="453" y="616"/>
                  </a:lnTo>
                  <a:lnTo>
                    <a:pt x="453" y="601"/>
                  </a:lnTo>
                  <a:lnTo>
                    <a:pt x="454" y="596"/>
                  </a:lnTo>
                  <a:lnTo>
                    <a:pt x="455" y="609"/>
                  </a:lnTo>
                  <a:lnTo>
                    <a:pt x="455" y="638"/>
                  </a:lnTo>
                  <a:lnTo>
                    <a:pt x="456" y="655"/>
                  </a:lnTo>
                  <a:lnTo>
                    <a:pt x="456" y="660"/>
                  </a:lnTo>
                  <a:lnTo>
                    <a:pt x="457" y="657"/>
                  </a:lnTo>
                  <a:lnTo>
                    <a:pt x="457" y="674"/>
                  </a:lnTo>
                  <a:lnTo>
                    <a:pt x="458" y="696"/>
                  </a:lnTo>
                  <a:lnTo>
                    <a:pt x="459" y="725"/>
                  </a:lnTo>
                  <a:lnTo>
                    <a:pt x="459" y="745"/>
                  </a:lnTo>
                  <a:lnTo>
                    <a:pt x="459" y="752"/>
                  </a:lnTo>
                  <a:lnTo>
                    <a:pt x="460" y="760"/>
                  </a:lnTo>
                  <a:lnTo>
                    <a:pt x="461" y="782"/>
                  </a:lnTo>
                  <a:lnTo>
                    <a:pt x="461" y="811"/>
                  </a:lnTo>
                  <a:lnTo>
                    <a:pt x="462" y="828"/>
                  </a:lnTo>
                  <a:lnTo>
                    <a:pt x="462" y="848"/>
                  </a:lnTo>
                  <a:lnTo>
                    <a:pt x="463" y="872"/>
                  </a:lnTo>
                  <a:lnTo>
                    <a:pt x="463" y="882"/>
                  </a:lnTo>
                  <a:lnTo>
                    <a:pt x="464" y="914"/>
                  </a:lnTo>
                  <a:lnTo>
                    <a:pt x="465" y="931"/>
                  </a:lnTo>
                  <a:lnTo>
                    <a:pt x="465" y="950"/>
                  </a:lnTo>
                  <a:lnTo>
                    <a:pt x="466" y="955"/>
                  </a:lnTo>
                  <a:lnTo>
                    <a:pt x="466" y="965"/>
                  </a:lnTo>
                  <a:lnTo>
                    <a:pt x="467" y="962"/>
                  </a:lnTo>
                  <a:lnTo>
                    <a:pt x="467" y="974"/>
                  </a:lnTo>
                  <a:lnTo>
                    <a:pt x="468" y="996"/>
                  </a:lnTo>
                  <a:lnTo>
                    <a:pt x="469" y="1016"/>
                  </a:lnTo>
                  <a:lnTo>
                    <a:pt x="469" y="1026"/>
                  </a:lnTo>
                  <a:lnTo>
                    <a:pt x="469" y="1033"/>
                  </a:lnTo>
                  <a:lnTo>
                    <a:pt x="470" y="1036"/>
                  </a:lnTo>
                  <a:lnTo>
                    <a:pt x="471" y="1060"/>
                  </a:lnTo>
                  <a:lnTo>
                    <a:pt x="471" y="1079"/>
                  </a:lnTo>
                  <a:lnTo>
                    <a:pt x="472" y="1087"/>
                  </a:lnTo>
                  <a:lnTo>
                    <a:pt x="472" y="1079"/>
                  </a:lnTo>
                  <a:lnTo>
                    <a:pt x="473" y="1079"/>
                  </a:lnTo>
                  <a:lnTo>
                    <a:pt x="473" y="1077"/>
                  </a:lnTo>
                  <a:lnTo>
                    <a:pt x="474" y="1087"/>
                  </a:lnTo>
                  <a:lnTo>
                    <a:pt x="475" y="1089"/>
                  </a:lnTo>
                  <a:lnTo>
                    <a:pt x="475" y="1094"/>
                  </a:lnTo>
                  <a:lnTo>
                    <a:pt x="476" y="1092"/>
                  </a:lnTo>
                  <a:lnTo>
                    <a:pt x="476" y="1085"/>
                  </a:lnTo>
                  <a:lnTo>
                    <a:pt x="477" y="1085"/>
                  </a:lnTo>
                  <a:lnTo>
                    <a:pt x="477" y="1094"/>
                  </a:lnTo>
                  <a:lnTo>
                    <a:pt x="478" y="1097"/>
                  </a:lnTo>
                  <a:lnTo>
                    <a:pt x="479" y="1104"/>
                  </a:lnTo>
                  <a:lnTo>
                    <a:pt x="479" y="1097"/>
                  </a:lnTo>
                  <a:lnTo>
                    <a:pt x="479" y="1089"/>
                  </a:lnTo>
                  <a:lnTo>
                    <a:pt x="480" y="1087"/>
                  </a:lnTo>
                  <a:lnTo>
                    <a:pt x="481" y="1082"/>
                  </a:lnTo>
                  <a:lnTo>
                    <a:pt x="481" y="1075"/>
                  </a:lnTo>
                  <a:lnTo>
                    <a:pt x="482" y="1072"/>
                  </a:lnTo>
                  <a:lnTo>
                    <a:pt x="482" y="1040"/>
                  </a:lnTo>
                  <a:lnTo>
                    <a:pt x="483" y="1021"/>
                  </a:lnTo>
                  <a:lnTo>
                    <a:pt x="483" y="989"/>
                  </a:lnTo>
                  <a:lnTo>
                    <a:pt x="484" y="972"/>
                  </a:lnTo>
                  <a:lnTo>
                    <a:pt x="485" y="952"/>
                  </a:lnTo>
                  <a:lnTo>
                    <a:pt x="485" y="931"/>
                  </a:lnTo>
                  <a:lnTo>
                    <a:pt x="486" y="901"/>
                  </a:lnTo>
                  <a:lnTo>
                    <a:pt x="486" y="860"/>
                  </a:lnTo>
                  <a:lnTo>
                    <a:pt x="487" y="813"/>
                  </a:lnTo>
                  <a:lnTo>
                    <a:pt x="487" y="772"/>
                  </a:lnTo>
                  <a:lnTo>
                    <a:pt x="488" y="721"/>
                  </a:lnTo>
                  <a:lnTo>
                    <a:pt x="489" y="660"/>
                  </a:lnTo>
                  <a:lnTo>
                    <a:pt x="489" y="594"/>
                  </a:lnTo>
                  <a:lnTo>
                    <a:pt x="489" y="542"/>
                  </a:lnTo>
                  <a:lnTo>
                    <a:pt x="490" y="484"/>
                  </a:lnTo>
                  <a:lnTo>
                    <a:pt x="491" y="447"/>
                  </a:lnTo>
                  <a:lnTo>
                    <a:pt x="491" y="391"/>
                  </a:lnTo>
                  <a:lnTo>
                    <a:pt x="492" y="352"/>
                  </a:lnTo>
                  <a:lnTo>
                    <a:pt x="492" y="296"/>
                  </a:lnTo>
                  <a:lnTo>
                    <a:pt x="493" y="274"/>
                  </a:lnTo>
                  <a:lnTo>
                    <a:pt x="493" y="262"/>
                  </a:lnTo>
                  <a:lnTo>
                    <a:pt x="494" y="267"/>
                  </a:lnTo>
                  <a:lnTo>
                    <a:pt x="495" y="289"/>
                  </a:lnTo>
                  <a:lnTo>
                    <a:pt x="495" y="323"/>
                  </a:lnTo>
                  <a:lnTo>
                    <a:pt x="496" y="347"/>
                  </a:lnTo>
                  <a:lnTo>
                    <a:pt x="496" y="367"/>
                  </a:lnTo>
                  <a:lnTo>
                    <a:pt x="497" y="374"/>
                  </a:lnTo>
                  <a:lnTo>
                    <a:pt x="497" y="374"/>
                  </a:lnTo>
                  <a:lnTo>
                    <a:pt x="498" y="357"/>
                  </a:lnTo>
                  <a:lnTo>
                    <a:pt x="499" y="382"/>
                  </a:lnTo>
                  <a:lnTo>
                    <a:pt x="499" y="452"/>
                  </a:lnTo>
                  <a:lnTo>
                    <a:pt x="499" y="579"/>
                  </a:lnTo>
                  <a:lnTo>
                    <a:pt x="500" y="750"/>
                  </a:lnTo>
                  <a:lnTo>
                    <a:pt x="501" y="926"/>
                  </a:lnTo>
                  <a:lnTo>
                    <a:pt x="501" y="1058"/>
                  </a:lnTo>
                  <a:lnTo>
                    <a:pt x="502" y="1160"/>
                  </a:lnTo>
                  <a:lnTo>
                    <a:pt x="502" y="1204"/>
                  </a:lnTo>
                  <a:lnTo>
                    <a:pt x="503" y="1223"/>
                  </a:lnTo>
                  <a:lnTo>
                    <a:pt x="503" y="1238"/>
                  </a:lnTo>
                  <a:lnTo>
                    <a:pt x="504" y="1253"/>
                  </a:lnTo>
                  <a:lnTo>
                    <a:pt x="505" y="1270"/>
                  </a:lnTo>
                  <a:lnTo>
                    <a:pt x="505" y="1292"/>
                  </a:lnTo>
                  <a:lnTo>
                    <a:pt x="506" y="1307"/>
                  </a:lnTo>
                  <a:lnTo>
                    <a:pt x="506" y="1312"/>
                  </a:lnTo>
                  <a:lnTo>
                    <a:pt x="507" y="1338"/>
                  </a:lnTo>
                  <a:lnTo>
                    <a:pt x="507" y="1363"/>
                  </a:lnTo>
                  <a:lnTo>
                    <a:pt x="508" y="1387"/>
                  </a:lnTo>
                  <a:lnTo>
                    <a:pt x="509" y="1407"/>
                  </a:lnTo>
                  <a:lnTo>
                    <a:pt x="509" y="1412"/>
                  </a:lnTo>
                  <a:lnTo>
                    <a:pt x="509" y="1407"/>
                  </a:lnTo>
                  <a:lnTo>
                    <a:pt x="510" y="1407"/>
                  </a:lnTo>
                  <a:lnTo>
                    <a:pt x="511" y="1409"/>
                  </a:lnTo>
                  <a:lnTo>
                    <a:pt x="511" y="1407"/>
                  </a:lnTo>
                  <a:lnTo>
                    <a:pt x="512" y="1419"/>
                  </a:lnTo>
                  <a:lnTo>
                    <a:pt x="512" y="1419"/>
                  </a:lnTo>
                  <a:lnTo>
                    <a:pt x="513" y="1419"/>
                  </a:lnTo>
                  <a:lnTo>
                    <a:pt x="513" y="1424"/>
                  </a:lnTo>
                  <a:lnTo>
                    <a:pt x="514" y="1421"/>
                  </a:lnTo>
                  <a:lnTo>
                    <a:pt x="515" y="1414"/>
                  </a:lnTo>
                  <a:lnTo>
                    <a:pt x="515" y="1404"/>
                  </a:lnTo>
                  <a:lnTo>
                    <a:pt x="516" y="1397"/>
                  </a:lnTo>
                  <a:lnTo>
                    <a:pt x="516" y="1392"/>
                  </a:lnTo>
                  <a:lnTo>
                    <a:pt x="517" y="1387"/>
                  </a:lnTo>
                  <a:lnTo>
                    <a:pt x="517" y="1387"/>
                  </a:lnTo>
                  <a:lnTo>
                    <a:pt x="518" y="1399"/>
                  </a:lnTo>
                  <a:lnTo>
                    <a:pt x="519" y="1404"/>
                  </a:lnTo>
                  <a:lnTo>
                    <a:pt x="519" y="1414"/>
                  </a:lnTo>
                  <a:lnTo>
                    <a:pt x="519" y="1424"/>
                  </a:lnTo>
                  <a:lnTo>
                    <a:pt x="520" y="1414"/>
                  </a:lnTo>
                  <a:lnTo>
                    <a:pt x="521" y="1419"/>
                  </a:lnTo>
                  <a:lnTo>
                    <a:pt x="521" y="1421"/>
                  </a:lnTo>
                  <a:lnTo>
                    <a:pt x="522" y="1436"/>
                  </a:lnTo>
                  <a:lnTo>
                    <a:pt x="522" y="1443"/>
                  </a:lnTo>
                  <a:lnTo>
                    <a:pt x="523" y="1441"/>
                  </a:lnTo>
                  <a:lnTo>
                    <a:pt x="523" y="1434"/>
                  </a:lnTo>
                  <a:lnTo>
                    <a:pt x="524" y="1443"/>
                  </a:lnTo>
                  <a:lnTo>
                    <a:pt x="525" y="1458"/>
                  </a:lnTo>
                  <a:lnTo>
                    <a:pt x="525" y="1472"/>
                  </a:lnTo>
                  <a:lnTo>
                    <a:pt x="526" y="1475"/>
                  </a:lnTo>
                  <a:lnTo>
                    <a:pt x="526" y="1480"/>
                  </a:lnTo>
                  <a:lnTo>
                    <a:pt x="527" y="1485"/>
                  </a:lnTo>
                  <a:lnTo>
                    <a:pt x="527" y="1497"/>
                  </a:lnTo>
                  <a:lnTo>
                    <a:pt x="528" y="1502"/>
                  </a:lnTo>
                  <a:lnTo>
                    <a:pt x="529" y="1504"/>
                  </a:lnTo>
                  <a:lnTo>
                    <a:pt x="529" y="1514"/>
                  </a:lnTo>
                  <a:lnTo>
                    <a:pt x="529" y="1524"/>
                  </a:lnTo>
                  <a:lnTo>
                    <a:pt x="530" y="1526"/>
                  </a:lnTo>
                  <a:lnTo>
                    <a:pt x="531" y="1536"/>
                  </a:lnTo>
                  <a:lnTo>
                    <a:pt x="531" y="1539"/>
                  </a:lnTo>
                  <a:lnTo>
                    <a:pt x="532" y="1543"/>
                  </a:lnTo>
                  <a:lnTo>
                    <a:pt x="532" y="1543"/>
                  </a:lnTo>
                  <a:lnTo>
                    <a:pt x="533" y="1541"/>
                  </a:lnTo>
                  <a:lnTo>
                    <a:pt x="533" y="1536"/>
                  </a:lnTo>
                  <a:lnTo>
                    <a:pt x="534" y="1546"/>
                  </a:lnTo>
                  <a:lnTo>
                    <a:pt x="535" y="1541"/>
                  </a:lnTo>
                  <a:lnTo>
                    <a:pt x="535" y="1543"/>
                  </a:lnTo>
                  <a:lnTo>
                    <a:pt x="536" y="1539"/>
                  </a:lnTo>
                  <a:lnTo>
                    <a:pt x="536" y="1531"/>
                  </a:lnTo>
                  <a:lnTo>
                    <a:pt x="537" y="1526"/>
                  </a:lnTo>
                  <a:lnTo>
                    <a:pt x="537" y="1529"/>
                  </a:lnTo>
                  <a:lnTo>
                    <a:pt x="538" y="1524"/>
                  </a:lnTo>
                  <a:lnTo>
                    <a:pt x="539" y="1509"/>
                  </a:lnTo>
                  <a:lnTo>
                    <a:pt x="539" y="1499"/>
                  </a:lnTo>
                  <a:lnTo>
                    <a:pt x="539" y="1475"/>
                  </a:lnTo>
                  <a:lnTo>
                    <a:pt x="540" y="1453"/>
                  </a:lnTo>
                  <a:lnTo>
                    <a:pt x="541" y="1434"/>
                  </a:lnTo>
                  <a:lnTo>
                    <a:pt x="541" y="1426"/>
                  </a:lnTo>
                  <a:lnTo>
                    <a:pt x="542" y="1421"/>
                  </a:lnTo>
                  <a:lnTo>
                    <a:pt x="542" y="1416"/>
                  </a:lnTo>
                  <a:lnTo>
                    <a:pt x="543" y="1402"/>
                  </a:lnTo>
                  <a:lnTo>
                    <a:pt x="543" y="1380"/>
                  </a:lnTo>
                  <a:lnTo>
                    <a:pt x="544" y="1360"/>
                  </a:lnTo>
                  <a:lnTo>
                    <a:pt x="545" y="1350"/>
                  </a:lnTo>
                  <a:lnTo>
                    <a:pt x="545" y="1336"/>
                  </a:lnTo>
                  <a:lnTo>
                    <a:pt x="546" y="1319"/>
                  </a:lnTo>
                  <a:lnTo>
                    <a:pt x="546" y="1304"/>
                  </a:lnTo>
                  <a:lnTo>
                    <a:pt x="547" y="1277"/>
                  </a:lnTo>
                  <a:lnTo>
                    <a:pt x="547" y="1260"/>
                  </a:lnTo>
                  <a:lnTo>
                    <a:pt x="548" y="1258"/>
                  </a:lnTo>
                  <a:lnTo>
                    <a:pt x="549" y="1241"/>
                  </a:lnTo>
                  <a:lnTo>
                    <a:pt x="549" y="1228"/>
                  </a:lnTo>
                  <a:lnTo>
                    <a:pt x="549" y="1194"/>
                  </a:lnTo>
                  <a:lnTo>
                    <a:pt x="550" y="1172"/>
                  </a:lnTo>
                  <a:lnTo>
                    <a:pt x="551" y="1160"/>
                  </a:lnTo>
                  <a:lnTo>
                    <a:pt x="551" y="1177"/>
                  </a:lnTo>
                  <a:lnTo>
                    <a:pt x="552" y="1201"/>
                  </a:lnTo>
                  <a:lnTo>
                    <a:pt x="552" y="1221"/>
                  </a:lnTo>
                  <a:lnTo>
                    <a:pt x="553" y="1221"/>
                  </a:lnTo>
                  <a:lnTo>
                    <a:pt x="553" y="1209"/>
                  </a:lnTo>
                  <a:lnTo>
                    <a:pt x="554" y="1187"/>
                  </a:lnTo>
                  <a:lnTo>
                    <a:pt x="555" y="1179"/>
                  </a:lnTo>
                  <a:lnTo>
                    <a:pt x="555" y="1179"/>
                  </a:lnTo>
                  <a:lnTo>
                    <a:pt x="556" y="1172"/>
                  </a:lnTo>
                  <a:lnTo>
                    <a:pt x="556" y="1160"/>
                  </a:lnTo>
                  <a:lnTo>
                    <a:pt x="557" y="1165"/>
                  </a:lnTo>
                  <a:lnTo>
                    <a:pt x="557" y="1160"/>
                  </a:lnTo>
                  <a:lnTo>
                    <a:pt x="558" y="1163"/>
                  </a:lnTo>
                  <a:lnTo>
                    <a:pt x="559" y="1167"/>
                  </a:lnTo>
                  <a:lnTo>
                    <a:pt x="559" y="1155"/>
                  </a:lnTo>
                  <a:lnTo>
                    <a:pt x="559" y="1141"/>
                  </a:lnTo>
                  <a:lnTo>
                    <a:pt x="560" y="1126"/>
                  </a:lnTo>
                  <a:lnTo>
                    <a:pt x="561" y="1128"/>
                  </a:lnTo>
                  <a:lnTo>
                    <a:pt x="561" y="1138"/>
                  </a:lnTo>
                  <a:lnTo>
                    <a:pt x="562" y="1155"/>
                  </a:lnTo>
                  <a:lnTo>
                    <a:pt x="562" y="1167"/>
                  </a:lnTo>
                  <a:lnTo>
                    <a:pt x="563" y="1167"/>
                  </a:lnTo>
                  <a:lnTo>
                    <a:pt x="563" y="1163"/>
                  </a:lnTo>
                  <a:lnTo>
                    <a:pt x="564" y="1160"/>
                  </a:lnTo>
                  <a:lnTo>
                    <a:pt x="565" y="1165"/>
                  </a:lnTo>
                  <a:lnTo>
                    <a:pt x="565" y="1163"/>
                  </a:lnTo>
                  <a:lnTo>
                    <a:pt x="566" y="1163"/>
                  </a:lnTo>
                  <a:lnTo>
                    <a:pt x="566" y="1160"/>
                  </a:lnTo>
                  <a:lnTo>
                    <a:pt x="567" y="1145"/>
                  </a:lnTo>
                  <a:lnTo>
                    <a:pt x="567" y="1136"/>
                  </a:lnTo>
                  <a:lnTo>
                    <a:pt x="568" y="1136"/>
                  </a:lnTo>
                  <a:lnTo>
                    <a:pt x="569" y="1128"/>
                  </a:lnTo>
                  <a:lnTo>
                    <a:pt x="569" y="1131"/>
                  </a:lnTo>
                  <a:lnTo>
                    <a:pt x="569" y="1148"/>
                  </a:lnTo>
                  <a:lnTo>
                    <a:pt x="570" y="1167"/>
                  </a:lnTo>
                  <a:lnTo>
                    <a:pt x="571" y="1177"/>
                  </a:lnTo>
                  <a:lnTo>
                    <a:pt x="571" y="1172"/>
                  </a:lnTo>
                  <a:lnTo>
                    <a:pt x="572" y="1172"/>
                  </a:lnTo>
                  <a:lnTo>
                    <a:pt x="572" y="1175"/>
                  </a:lnTo>
                  <a:lnTo>
                    <a:pt x="573" y="1170"/>
                  </a:lnTo>
                  <a:lnTo>
                    <a:pt x="573" y="1163"/>
                  </a:lnTo>
                  <a:lnTo>
                    <a:pt x="574" y="1163"/>
                  </a:lnTo>
                  <a:lnTo>
                    <a:pt x="575" y="1167"/>
                  </a:lnTo>
                  <a:lnTo>
                    <a:pt x="575" y="1163"/>
                  </a:lnTo>
                  <a:lnTo>
                    <a:pt x="576" y="1153"/>
                  </a:lnTo>
                  <a:lnTo>
                    <a:pt x="576" y="1148"/>
                  </a:lnTo>
                  <a:lnTo>
                    <a:pt x="577" y="1141"/>
                  </a:lnTo>
                  <a:lnTo>
                    <a:pt x="577" y="1145"/>
                  </a:lnTo>
                  <a:lnTo>
                    <a:pt x="578" y="1158"/>
                  </a:lnTo>
                  <a:lnTo>
                    <a:pt x="579" y="1163"/>
                  </a:lnTo>
                  <a:lnTo>
                    <a:pt x="579" y="1158"/>
                  </a:lnTo>
                  <a:lnTo>
                    <a:pt x="579" y="1148"/>
                  </a:lnTo>
                  <a:lnTo>
                    <a:pt x="580" y="1138"/>
                  </a:lnTo>
                  <a:lnTo>
                    <a:pt x="581" y="1148"/>
                  </a:lnTo>
                  <a:lnTo>
                    <a:pt x="581" y="1153"/>
                  </a:lnTo>
                  <a:lnTo>
                    <a:pt x="582" y="1160"/>
                  </a:lnTo>
                  <a:lnTo>
                    <a:pt x="582" y="1158"/>
                  </a:lnTo>
                  <a:lnTo>
                    <a:pt x="583" y="1141"/>
                  </a:lnTo>
                  <a:lnTo>
                    <a:pt x="583" y="1128"/>
                  </a:lnTo>
                  <a:lnTo>
                    <a:pt x="584" y="1123"/>
                  </a:lnTo>
                  <a:lnTo>
                    <a:pt x="585" y="1136"/>
                  </a:lnTo>
                  <a:lnTo>
                    <a:pt x="585" y="1136"/>
                  </a:lnTo>
                  <a:lnTo>
                    <a:pt x="586" y="1141"/>
                  </a:lnTo>
                  <a:lnTo>
                    <a:pt x="586" y="1143"/>
                  </a:lnTo>
                  <a:lnTo>
                    <a:pt x="587" y="1143"/>
                  </a:lnTo>
                  <a:lnTo>
                    <a:pt x="587" y="1158"/>
                  </a:lnTo>
                  <a:lnTo>
                    <a:pt x="588" y="1158"/>
                  </a:lnTo>
                  <a:lnTo>
                    <a:pt x="589" y="1158"/>
                  </a:lnTo>
                  <a:lnTo>
                    <a:pt x="589" y="1158"/>
                  </a:lnTo>
                  <a:lnTo>
                    <a:pt x="589" y="1148"/>
                  </a:lnTo>
                  <a:lnTo>
                    <a:pt x="590" y="1136"/>
                  </a:lnTo>
                  <a:lnTo>
                    <a:pt x="591" y="1136"/>
                  </a:lnTo>
                  <a:lnTo>
                    <a:pt x="591" y="1138"/>
                  </a:lnTo>
                  <a:lnTo>
                    <a:pt x="592" y="1141"/>
                  </a:lnTo>
                  <a:lnTo>
                    <a:pt x="592" y="1136"/>
                  </a:lnTo>
                  <a:lnTo>
                    <a:pt x="593" y="1133"/>
                  </a:lnTo>
                  <a:lnTo>
                    <a:pt x="593" y="1141"/>
                  </a:lnTo>
                  <a:lnTo>
                    <a:pt x="594" y="1155"/>
                  </a:lnTo>
                  <a:lnTo>
                    <a:pt x="595" y="1165"/>
                  </a:lnTo>
                  <a:lnTo>
                    <a:pt x="595" y="1170"/>
                  </a:lnTo>
                  <a:lnTo>
                    <a:pt x="596" y="1163"/>
                  </a:lnTo>
                  <a:lnTo>
                    <a:pt x="596" y="1143"/>
                  </a:lnTo>
                  <a:lnTo>
                    <a:pt x="597" y="1141"/>
                  </a:lnTo>
                  <a:lnTo>
                    <a:pt x="597" y="1136"/>
                  </a:lnTo>
                  <a:lnTo>
                    <a:pt x="598" y="1143"/>
                  </a:lnTo>
                  <a:lnTo>
                    <a:pt x="599" y="1148"/>
                  </a:lnTo>
                  <a:lnTo>
                    <a:pt x="599" y="1143"/>
                  </a:lnTo>
                  <a:lnTo>
                    <a:pt x="599" y="1143"/>
                  </a:lnTo>
                  <a:lnTo>
                    <a:pt x="600" y="1138"/>
                  </a:lnTo>
                  <a:lnTo>
                    <a:pt x="601" y="1148"/>
                  </a:lnTo>
                  <a:lnTo>
                    <a:pt x="602" y="1155"/>
                  </a:lnTo>
                  <a:lnTo>
                    <a:pt x="602" y="1153"/>
                  </a:lnTo>
                  <a:lnTo>
                    <a:pt x="602" y="1148"/>
                  </a:lnTo>
                  <a:lnTo>
                    <a:pt x="603" y="1148"/>
                  </a:lnTo>
                  <a:lnTo>
                    <a:pt x="604" y="1153"/>
                  </a:lnTo>
                  <a:lnTo>
                    <a:pt x="604" y="1150"/>
                  </a:lnTo>
                  <a:lnTo>
                    <a:pt x="605" y="1160"/>
                  </a:lnTo>
                  <a:lnTo>
                    <a:pt x="605" y="1167"/>
                  </a:lnTo>
                  <a:lnTo>
                    <a:pt x="606" y="1155"/>
                  </a:lnTo>
                  <a:lnTo>
                    <a:pt x="606" y="1145"/>
                  </a:lnTo>
                  <a:lnTo>
                    <a:pt x="607" y="1141"/>
                  </a:lnTo>
                  <a:lnTo>
                    <a:pt x="608" y="1148"/>
                  </a:lnTo>
                  <a:lnTo>
                    <a:pt x="608" y="1153"/>
                  </a:lnTo>
                  <a:lnTo>
                    <a:pt x="609" y="1150"/>
                  </a:lnTo>
                  <a:lnTo>
                    <a:pt x="609" y="1141"/>
                  </a:lnTo>
                  <a:lnTo>
                    <a:pt x="610" y="1131"/>
                  </a:lnTo>
                  <a:lnTo>
                    <a:pt x="610" y="1128"/>
                  </a:lnTo>
                  <a:lnTo>
                    <a:pt x="611" y="1133"/>
                  </a:lnTo>
                  <a:lnTo>
                    <a:pt x="612" y="1131"/>
                  </a:lnTo>
                  <a:lnTo>
                    <a:pt x="612" y="1136"/>
                  </a:lnTo>
                  <a:lnTo>
                    <a:pt x="612" y="1131"/>
                  </a:lnTo>
                  <a:lnTo>
                    <a:pt x="613" y="1131"/>
                  </a:lnTo>
                  <a:lnTo>
                    <a:pt x="614" y="1121"/>
                  </a:lnTo>
                  <a:lnTo>
                    <a:pt x="614" y="1131"/>
                  </a:lnTo>
                  <a:lnTo>
                    <a:pt x="615" y="1136"/>
                  </a:lnTo>
                  <a:lnTo>
                    <a:pt x="615" y="1158"/>
                  </a:lnTo>
                  <a:lnTo>
                    <a:pt x="616" y="1163"/>
                  </a:lnTo>
                  <a:lnTo>
                    <a:pt x="616" y="1141"/>
                  </a:lnTo>
                  <a:lnTo>
                    <a:pt x="617" y="1121"/>
                  </a:lnTo>
                  <a:lnTo>
                    <a:pt x="618" y="1123"/>
                  </a:lnTo>
                  <a:lnTo>
                    <a:pt x="618" y="1131"/>
                  </a:lnTo>
                  <a:lnTo>
                    <a:pt x="619" y="1145"/>
                  </a:lnTo>
                  <a:lnTo>
                    <a:pt x="619" y="1150"/>
                  </a:lnTo>
                  <a:lnTo>
                    <a:pt x="620" y="1141"/>
                  </a:lnTo>
                  <a:lnTo>
                    <a:pt x="620" y="1136"/>
                  </a:lnTo>
                  <a:lnTo>
                    <a:pt x="621" y="1128"/>
                  </a:lnTo>
                  <a:lnTo>
                    <a:pt x="622" y="1138"/>
                  </a:lnTo>
                  <a:lnTo>
                    <a:pt x="622" y="1131"/>
                  </a:lnTo>
                  <a:lnTo>
                    <a:pt x="622" y="1136"/>
                  </a:lnTo>
                  <a:lnTo>
                    <a:pt x="623" y="1131"/>
                  </a:lnTo>
                  <a:lnTo>
                    <a:pt x="624" y="1126"/>
                  </a:lnTo>
                  <a:lnTo>
                    <a:pt x="624" y="1136"/>
                  </a:lnTo>
                  <a:lnTo>
                    <a:pt x="625" y="1136"/>
                  </a:lnTo>
                  <a:lnTo>
                    <a:pt x="625" y="1141"/>
                  </a:lnTo>
                  <a:lnTo>
                    <a:pt x="626" y="1141"/>
                  </a:lnTo>
                  <a:lnTo>
                    <a:pt x="626" y="1123"/>
                  </a:lnTo>
                  <a:lnTo>
                    <a:pt x="627" y="1116"/>
                  </a:lnTo>
                  <a:lnTo>
                    <a:pt x="628" y="1131"/>
                  </a:lnTo>
                  <a:lnTo>
                    <a:pt x="628" y="1123"/>
                  </a:lnTo>
                  <a:lnTo>
                    <a:pt x="629" y="1126"/>
                  </a:lnTo>
                  <a:lnTo>
                    <a:pt x="629" y="1121"/>
                  </a:lnTo>
                  <a:lnTo>
                    <a:pt x="630" y="1107"/>
                  </a:lnTo>
                  <a:lnTo>
                    <a:pt x="630" y="1104"/>
                  </a:lnTo>
                  <a:lnTo>
                    <a:pt x="631" y="1121"/>
                  </a:lnTo>
                  <a:lnTo>
                    <a:pt x="632" y="1141"/>
                  </a:lnTo>
                  <a:lnTo>
                    <a:pt x="632" y="1143"/>
                  </a:lnTo>
                  <a:lnTo>
                    <a:pt x="632" y="1131"/>
                  </a:lnTo>
                  <a:lnTo>
                    <a:pt x="633" y="1111"/>
                  </a:lnTo>
                  <a:lnTo>
                    <a:pt x="634" y="1111"/>
                  </a:lnTo>
                  <a:lnTo>
                    <a:pt x="634" y="1123"/>
                  </a:lnTo>
                  <a:lnTo>
                    <a:pt x="635" y="1141"/>
                  </a:lnTo>
                  <a:lnTo>
                    <a:pt x="635" y="1155"/>
                  </a:lnTo>
                  <a:lnTo>
                    <a:pt x="636" y="1150"/>
                  </a:lnTo>
                  <a:lnTo>
                    <a:pt x="636" y="1133"/>
                  </a:lnTo>
                  <a:lnTo>
                    <a:pt x="637" y="1128"/>
                  </a:lnTo>
                  <a:lnTo>
                    <a:pt x="638" y="1126"/>
                  </a:lnTo>
                  <a:lnTo>
                    <a:pt x="638" y="1128"/>
                  </a:lnTo>
                  <a:lnTo>
                    <a:pt x="639" y="1128"/>
                  </a:lnTo>
                  <a:lnTo>
                    <a:pt x="639" y="1123"/>
                  </a:lnTo>
                  <a:lnTo>
                    <a:pt x="640" y="1111"/>
                  </a:lnTo>
                  <a:lnTo>
                    <a:pt x="640" y="1107"/>
                  </a:lnTo>
                  <a:lnTo>
                    <a:pt x="641" y="1119"/>
                  </a:lnTo>
                  <a:lnTo>
                    <a:pt x="642" y="1126"/>
                  </a:lnTo>
                  <a:lnTo>
                    <a:pt x="642" y="1131"/>
                  </a:lnTo>
                  <a:lnTo>
                    <a:pt x="642" y="1123"/>
                  </a:lnTo>
                  <a:lnTo>
                    <a:pt x="643" y="1116"/>
                  </a:lnTo>
                  <a:lnTo>
                    <a:pt x="644" y="1119"/>
                  </a:lnTo>
                  <a:lnTo>
                    <a:pt x="644" y="1126"/>
                  </a:lnTo>
                  <a:lnTo>
                    <a:pt x="645" y="1128"/>
                  </a:lnTo>
                  <a:lnTo>
                    <a:pt x="645" y="1131"/>
                  </a:lnTo>
                  <a:lnTo>
                    <a:pt x="646" y="1121"/>
                  </a:lnTo>
                  <a:lnTo>
                    <a:pt x="646" y="1121"/>
                  </a:lnTo>
                  <a:lnTo>
                    <a:pt x="647" y="1121"/>
                  </a:lnTo>
                  <a:lnTo>
                    <a:pt x="648" y="1119"/>
                  </a:lnTo>
                  <a:lnTo>
                    <a:pt x="648" y="1131"/>
                  </a:lnTo>
                  <a:lnTo>
                    <a:pt x="649" y="1141"/>
                  </a:lnTo>
                  <a:lnTo>
                    <a:pt x="649" y="1126"/>
                  </a:lnTo>
                  <a:lnTo>
                    <a:pt x="650" y="1116"/>
                  </a:lnTo>
                  <a:lnTo>
                    <a:pt x="650" y="1109"/>
                  </a:lnTo>
                  <a:lnTo>
                    <a:pt x="651" y="1111"/>
                  </a:lnTo>
                  <a:lnTo>
                    <a:pt x="652" y="1116"/>
                  </a:lnTo>
                  <a:lnTo>
                    <a:pt x="652" y="1119"/>
                  </a:lnTo>
                  <a:lnTo>
                    <a:pt x="652" y="1121"/>
                  </a:lnTo>
                  <a:lnTo>
                    <a:pt x="653" y="1114"/>
                  </a:lnTo>
                  <a:lnTo>
                    <a:pt x="654" y="1111"/>
                  </a:lnTo>
                  <a:lnTo>
                    <a:pt x="654" y="1107"/>
                  </a:lnTo>
                  <a:lnTo>
                    <a:pt x="655" y="1111"/>
                  </a:lnTo>
                  <a:lnTo>
                    <a:pt x="655" y="1123"/>
                  </a:lnTo>
                  <a:lnTo>
                    <a:pt x="656" y="1123"/>
                  </a:lnTo>
                  <a:lnTo>
                    <a:pt x="656" y="1104"/>
                  </a:lnTo>
                  <a:lnTo>
                    <a:pt x="657" y="1094"/>
                  </a:lnTo>
                  <a:lnTo>
                    <a:pt x="658" y="1099"/>
                  </a:lnTo>
                  <a:lnTo>
                    <a:pt x="658" y="1121"/>
                  </a:lnTo>
                  <a:lnTo>
                    <a:pt x="659" y="1121"/>
                  </a:lnTo>
                  <a:lnTo>
                    <a:pt x="659" y="1119"/>
                  </a:lnTo>
                  <a:lnTo>
                    <a:pt x="660" y="1116"/>
                  </a:lnTo>
                  <a:lnTo>
                    <a:pt x="660" y="1116"/>
                  </a:lnTo>
                  <a:lnTo>
                    <a:pt x="661" y="1116"/>
                  </a:lnTo>
                  <a:lnTo>
                    <a:pt x="662" y="1114"/>
                  </a:lnTo>
                  <a:lnTo>
                    <a:pt x="662" y="1116"/>
                  </a:lnTo>
                  <a:lnTo>
                    <a:pt x="662" y="1114"/>
                  </a:lnTo>
                  <a:lnTo>
                    <a:pt x="663" y="1104"/>
                  </a:lnTo>
                  <a:lnTo>
                    <a:pt x="664" y="1104"/>
                  </a:lnTo>
                  <a:lnTo>
                    <a:pt x="664" y="1114"/>
                  </a:lnTo>
                  <a:lnTo>
                    <a:pt x="665" y="1116"/>
                  </a:lnTo>
                  <a:lnTo>
                    <a:pt x="665" y="1121"/>
                  </a:lnTo>
                  <a:lnTo>
                    <a:pt x="666" y="1123"/>
                  </a:lnTo>
                  <a:lnTo>
                    <a:pt x="666" y="1119"/>
                  </a:lnTo>
                  <a:lnTo>
                    <a:pt x="667" y="1116"/>
                  </a:lnTo>
                  <a:lnTo>
                    <a:pt x="668" y="1114"/>
                  </a:lnTo>
                  <a:lnTo>
                    <a:pt x="668" y="1116"/>
                  </a:lnTo>
                  <a:lnTo>
                    <a:pt x="669" y="1111"/>
                  </a:lnTo>
                  <a:lnTo>
                    <a:pt x="669" y="1109"/>
                  </a:lnTo>
                  <a:lnTo>
                    <a:pt x="670" y="1099"/>
                  </a:lnTo>
                  <a:lnTo>
                    <a:pt x="670" y="1087"/>
                  </a:lnTo>
                  <a:lnTo>
                    <a:pt x="671" y="1089"/>
                  </a:lnTo>
                  <a:lnTo>
                    <a:pt x="672" y="1099"/>
                  </a:lnTo>
                  <a:lnTo>
                    <a:pt x="672" y="1116"/>
                  </a:lnTo>
                  <a:lnTo>
                    <a:pt x="672" y="1119"/>
                  </a:lnTo>
                  <a:lnTo>
                    <a:pt x="673" y="1109"/>
                  </a:lnTo>
                  <a:lnTo>
                    <a:pt x="674" y="1101"/>
                  </a:lnTo>
                  <a:lnTo>
                    <a:pt x="674" y="1104"/>
                  </a:lnTo>
                  <a:lnTo>
                    <a:pt x="675" y="1114"/>
                  </a:lnTo>
                  <a:lnTo>
                    <a:pt x="675" y="1114"/>
                  </a:lnTo>
                  <a:lnTo>
                    <a:pt x="676" y="1116"/>
                  </a:lnTo>
                  <a:lnTo>
                    <a:pt x="676" y="1109"/>
                  </a:lnTo>
                  <a:lnTo>
                    <a:pt x="677" y="1104"/>
                  </a:lnTo>
                  <a:lnTo>
                    <a:pt x="678" y="1101"/>
                  </a:lnTo>
                  <a:lnTo>
                    <a:pt x="678" y="1111"/>
                  </a:lnTo>
                  <a:lnTo>
                    <a:pt x="679" y="1116"/>
                  </a:lnTo>
                  <a:lnTo>
                    <a:pt x="679" y="1114"/>
                  </a:lnTo>
                  <a:lnTo>
                    <a:pt x="680" y="1109"/>
                  </a:lnTo>
                  <a:lnTo>
                    <a:pt x="680" y="1104"/>
                  </a:lnTo>
                  <a:lnTo>
                    <a:pt x="681" y="1111"/>
                  </a:lnTo>
                  <a:lnTo>
                    <a:pt x="682" y="1116"/>
                  </a:lnTo>
                  <a:lnTo>
                    <a:pt x="682" y="1107"/>
                  </a:lnTo>
                  <a:lnTo>
                    <a:pt x="682" y="1099"/>
                  </a:lnTo>
                  <a:lnTo>
                    <a:pt x="683" y="1094"/>
                  </a:lnTo>
                  <a:lnTo>
                    <a:pt x="684" y="1094"/>
                  </a:lnTo>
                  <a:lnTo>
                    <a:pt x="684" y="1087"/>
                  </a:lnTo>
                  <a:lnTo>
                    <a:pt x="685" y="1099"/>
                  </a:lnTo>
                  <a:lnTo>
                    <a:pt x="685" y="1121"/>
                  </a:lnTo>
                  <a:lnTo>
                    <a:pt x="686" y="1111"/>
                  </a:lnTo>
                  <a:lnTo>
                    <a:pt x="686" y="1104"/>
                  </a:lnTo>
                  <a:lnTo>
                    <a:pt x="687" y="1101"/>
                  </a:lnTo>
                  <a:lnTo>
                    <a:pt x="688" y="1101"/>
                  </a:lnTo>
                  <a:lnTo>
                    <a:pt x="688" y="1109"/>
                  </a:lnTo>
                  <a:lnTo>
                    <a:pt x="689" y="1119"/>
                  </a:lnTo>
                  <a:lnTo>
                    <a:pt x="689" y="1111"/>
                  </a:lnTo>
                  <a:lnTo>
                    <a:pt x="690" y="1104"/>
                  </a:lnTo>
                  <a:lnTo>
                    <a:pt x="690" y="1094"/>
                  </a:lnTo>
                  <a:lnTo>
                    <a:pt x="691" y="1094"/>
                  </a:lnTo>
                  <a:lnTo>
                    <a:pt x="692" y="1099"/>
                  </a:lnTo>
                  <a:lnTo>
                    <a:pt x="692" y="1107"/>
                  </a:lnTo>
                  <a:lnTo>
                    <a:pt x="692" y="1104"/>
                  </a:lnTo>
                  <a:lnTo>
                    <a:pt x="693" y="1099"/>
                  </a:lnTo>
                  <a:lnTo>
                    <a:pt x="694" y="1094"/>
                  </a:lnTo>
                  <a:lnTo>
                    <a:pt x="694" y="1094"/>
                  </a:lnTo>
                  <a:lnTo>
                    <a:pt x="695" y="1101"/>
                  </a:lnTo>
                  <a:lnTo>
                    <a:pt x="695" y="1109"/>
                  </a:lnTo>
                  <a:lnTo>
                    <a:pt x="696" y="1101"/>
                  </a:lnTo>
                  <a:lnTo>
                    <a:pt x="696" y="1082"/>
                  </a:lnTo>
                  <a:lnTo>
                    <a:pt x="697" y="1072"/>
                  </a:lnTo>
                  <a:lnTo>
                    <a:pt x="698" y="1085"/>
                  </a:lnTo>
                  <a:lnTo>
                    <a:pt x="698" y="1114"/>
                  </a:lnTo>
                  <a:lnTo>
                    <a:pt x="699" y="1141"/>
                  </a:lnTo>
                  <a:lnTo>
                    <a:pt x="699" y="1138"/>
                  </a:lnTo>
                  <a:lnTo>
                    <a:pt x="700" y="1116"/>
                  </a:lnTo>
                  <a:lnTo>
                    <a:pt x="700" y="1089"/>
                  </a:lnTo>
                  <a:lnTo>
                    <a:pt x="701" y="1089"/>
                  </a:lnTo>
                  <a:lnTo>
                    <a:pt x="702" y="1094"/>
                  </a:lnTo>
                  <a:lnTo>
                    <a:pt x="702" y="1104"/>
                  </a:lnTo>
                  <a:lnTo>
                    <a:pt x="702" y="1092"/>
                  </a:lnTo>
                  <a:lnTo>
                    <a:pt x="703" y="1087"/>
                  </a:lnTo>
                  <a:lnTo>
                    <a:pt x="704" y="1082"/>
                  </a:lnTo>
                  <a:lnTo>
                    <a:pt x="704" y="1085"/>
                  </a:lnTo>
                  <a:lnTo>
                    <a:pt x="705" y="1087"/>
                  </a:lnTo>
                  <a:lnTo>
                    <a:pt x="705" y="1089"/>
                  </a:lnTo>
                  <a:lnTo>
                    <a:pt x="706" y="1089"/>
                  </a:lnTo>
                  <a:lnTo>
                    <a:pt x="706" y="1089"/>
                  </a:lnTo>
                  <a:lnTo>
                    <a:pt x="707" y="1094"/>
                  </a:lnTo>
                  <a:lnTo>
                    <a:pt x="708" y="1094"/>
                  </a:lnTo>
                  <a:lnTo>
                    <a:pt x="708" y="1094"/>
                  </a:lnTo>
                  <a:lnTo>
                    <a:pt x="709" y="1085"/>
                  </a:lnTo>
                  <a:lnTo>
                    <a:pt x="709" y="1052"/>
                  </a:lnTo>
                  <a:lnTo>
                    <a:pt x="710" y="1033"/>
                  </a:lnTo>
                  <a:lnTo>
                    <a:pt x="710" y="1023"/>
                  </a:lnTo>
                  <a:lnTo>
                    <a:pt x="711" y="1033"/>
                  </a:lnTo>
                  <a:lnTo>
                    <a:pt x="712" y="1033"/>
                  </a:lnTo>
                  <a:lnTo>
                    <a:pt x="712" y="1036"/>
                  </a:lnTo>
                  <a:lnTo>
                    <a:pt x="712" y="1021"/>
                  </a:lnTo>
                  <a:lnTo>
                    <a:pt x="713" y="994"/>
                  </a:lnTo>
                  <a:lnTo>
                    <a:pt x="714" y="960"/>
                  </a:lnTo>
                  <a:lnTo>
                    <a:pt x="714" y="936"/>
                  </a:lnTo>
                  <a:lnTo>
                    <a:pt x="715" y="933"/>
                  </a:lnTo>
                  <a:lnTo>
                    <a:pt x="715" y="948"/>
                  </a:lnTo>
                  <a:lnTo>
                    <a:pt x="716" y="948"/>
                  </a:lnTo>
                  <a:lnTo>
                    <a:pt x="716" y="945"/>
                  </a:lnTo>
                  <a:lnTo>
                    <a:pt x="717" y="940"/>
                  </a:lnTo>
                  <a:lnTo>
                    <a:pt x="718" y="940"/>
                  </a:lnTo>
                  <a:lnTo>
                    <a:pt x="718" y="952"/>
                  </a:lnTo>
                  <a:lnTo>
                    <a:pt x="719" y="974"/>
                  </a:lnTo>
                  <a:lnTo>
                    <a:pt x="719" y="999"/>
                  </a:lnTo>
                  <a:lnTo>
                    <a:pt x="720" y="1014"/>
                  </a:lnTo>
                  <a:lnTo>
                    <a:pt x="720" y="1026"/>
                  </a:lnTo>
                  <a:lnTo>
                    <a:pt x="721" y="1036"/>
                  </a:lnTo>
                  <a:lnTo>
                    <a:pt x="722" y="1048"/>
                  </a:lnTo>
                  <a:lnTo>
                    <a:pt x="722" y="1052"/>
                  </a:lnTo>
                  <a:lnTo>
                    <a:pt x="722" y="1063"/>
                  </a:lnTo>
                  <a:lnTo>
                    <a:pt x="723" y="1067"/>
                  </a:lnTo>
                  <a:lnTo>
                    <a:pt x="724" y="1070"/>
                  </a:lnTo>
                  <a:lnTo>
                    <a:pt x="724" y="1085"/>
                  </a:lnTo>
                  <a:lnTo>
                    <a:pt x="725" y="1089"/>
                  </a:lnTo>
                  <a:lnTo>
                    <a:pt x="725" y="1089"/>
                  </a:lnTo>
                  <a:lnTo>
                    <a:pt x="726" y="1085"/>
                  </a:lnTo>
                  <a:lnTo>
                    <a:pt x="726" y="1087"/>
                  </a:lnTo>
                  <a:lnTo>
                    <a:pt x="727" y="1082"/>
                  </a:lnTo>
                  <a:lnTo>
                    <a:pt x="728" y="1077"/>
                  </a:lnTo>
                  <a:lnTo>
                    <a:pt x="728" y="1082"/>
                  </a:lnTo>
                  <a:lnTo>
                    <a:pt x="729" y="1101"/>
                  </a:lnTo>
                  <a:lnTo>
                    <a:pt x="729" y="1111"/>
                  </a:lnTo>
                  <a:lnTo>
                    <a:pt x="730" y="1138"/>
                  </a:lnTo>
                  <a:lnTo>
                    <a:pt x="730" y="1158"/>
                  </a:lnTo>
                  <a:lnTo>
                    <a:pt x="731" y="1155"/>
                  </a:lnTo>
                  <a:lnTo>
                    <a:pt x="732" y="1099"/>
                  </a:lnTo>
                  <a:lnTo>
                    <a:pt x="732" y="992"/>
                  </a:lnTo>
                  <a:lnTo>
                    <a:pt x="732" y="806"/>
                  </a:lnTo>
                  <a:lnTo>
                    <a:pt x="733" y="554"/>
                  </a:lnTo>
                  <a:lnTo>
                    <a:pt x="734" y="320"/>
                  </a:lnTo>
                  <a:lnTo>
                    <a:pt x="734" y="149"/>
                  </a:lnTo>
                  <a:lnTo>
                    <a:pt x="735" y="49"/>
                  </a:lnTo>
                  <a:lnTo>
                    <a:pt x="735" y="10"/>
                  </a:lnTo>
                  <a:lnTo>
                    <a:pt x="736" y="0"/>
                  </a:lnTo>
                  <a:lnTo>
                    <a:pt x="736" y="57"/>
                  </a:lnTo>
                  <a:lnTo>
                    <a:pt x="737" y="205"/>
                  </a:lnTo>
                  <a:lnTo>
                    <a:pt x="738" y="472"/>
                  </a:lnTo>
                  <a:lnTo>
                    <a:pt x="738" y="784"/>
                  </a:lnTo>
                  <a:lnTo>
                    <a:pt x="739" y="1097"/>
                  </a:lnTo>
                  <a:lnTo>
                    <a:pt x="739" y="1299"/>
                  </a:lnTo>
                  <a:lnTo>
                    <a:pt x="740" y="1260"/>
                  </a:lnTo>
                  <a:lnTo>
                    <a:pt x="740" y="1175"/>
                  </a:lnTo>
                  <a:lnTo>
                    <a:pt x="741" y="1138"/>
                  </a:lnTo>
                  <a:lnTo>
                    <a:pt x="742" y="1148"/>
                  </a:lnTo>
                  <a:lnTo>
                    <a:pt x="742" y="1153"/>
                  </a:lnTo>
                  <a:lnTo>
                    <a:pt x="742" y="1138"/>
                  </a:lnTo>
                  <a:lnTo>
                    <a:pt x="743" y="1119"/>
                  </a:lnTo>
                  <a:lnTo>
                    <a:pt x="744" y="1114"/>
                  </a:lnTo>
                  <a:lnTo>
                    <a:pt x="744" y="1121"/>
                  </a:lnTo>
                  <a:lnTo>
                    <a:pt x="745" y="1133"/>
                  </a:lnTo>
                  <a:lnTo>
                    <a:pt x="745" y="1136"/>
                  </a:lnTo>
                  <a:lnTo>
                    <a:pt x="746" y="1128"/>
                  </a:lnTo>
                  <a:lnTo>
                    <a:pt x="746" y="1131"/>
                  </a:lnTo>
                  <a:lnTo>
                    <a:pt x="747" y="1136"/>
                  </a:lnTo>
                  <a:lnTo>
                    <a:pt x="748" y="1143"/>
                  </a:lnTo>
                  <a:lnTo>
                    <a:pt x="748" y="1145"/>
                  </a:lnTo>
                  <a:lnTo>
                    <a:pt x="749" y="1155"/>
                  </a:lnTo>
                  <a:lnTo>
                    <a:pt x="749" y="1150"/>
                  </a:lnTo>
                  <a:lnTo>
                    <a:pt x="750" y="1136"/>
                  </a:lnTo>
                  <a:lnTo>
                    <a:pt x="750" y="1121"/>
                  </a:lnTo>
                  <a:lnTo>
                    <a:pt x="751" y="1119"/>
                  </a:lnTo>
                  <a:lnTo>
                    <a:pt x="752" y="1123"/>
                  </a:lnTo>
                  <a:lnTo>
                    <a:pt x="752" y="1123"/>
                  </a:lnTo>
                  <a:lnTo>
                    <a:pt x="752" y="1126"/>
                  </a:lnTo>
                  <a:lnTo>
                    <a:pt x="753" y="1131"/>
                  </a:lnTo>
                  <a:lnTo>
                    <a:pt x="754" y="1119"/>
                  </a:lnTo>
                  <a:lnTo>
                    <a:pt x="754" y="1136"/>
                  </a:lnTo>
                  <a:lnTo>
                    <a:pt x="755" y="1153"/>
                  </a:lnTo>
                  <a:lnTo>
                    <a:pt x="755" y="1165"/>
                  </a:lnTo>
                  <a:lnTo>
                    <a:pt x="756" y="1150"/>
                  </a:lnTo>
                  <a:lnTo>
                    <a:pt x="756" y="1136"/>
                  </a:lnTo>
                  <a:lnTo>
                    <a:pt x="757" y="1126"/>
                  </a:lnTo>
                  <a:lnTo>
                    <a:pt x="758" y="1126"/>
                  </a:lnTo>
                  <a:lnTo>
                    <a:pt x="758" y="1131"/>
                  </a:lnTo>
                  <a:lnTo>
                    <a:pt x="759" y="1126"/>
                  </a:lnTo>
                  <a:lnTo>
                    <a:pt x="759" y="1128"/>
                  </a:lnTo>
                  <a:lnTo>
                    <a:pt x="760" y="1119"/>
                  </a:lnTo>
                  <a:lnTo>
                    <a:pt x="760" y="1114"/>
                  </a:lnTo>
                  <a:lnTo>
                    <a:pt x="761" y="1119"/>
                  </a:lnTo>
                  <a:lnTo>
                    <a:pt x="762" y="1131"/>
                  </a:lnTo>
                  <a:lnTo>
                    <a:pt x="762" y="1131"/>
                  </a:lnTo>
                  <a:lnTo>
                    <a:pt x="762" y="1128"/>
                  </a:lnTo>
                  <a:lnTo>
                    <a:pt x="763" y="1114"/>
                  </a:lnTo>
                  <a:lnTo>
                    <a:pt x="764" y="1101"/>
                  </a:lnTo>
                  <a:lnTo>
                    <a:pt x="764" y="1094"/>
                  </a:lnTo>
                  <a:lnTo>
                    <a:pt x="765" y="1099"/>
                  </a:lnTo>
                  <a:lnTo>
                    <a:pt x="765" y="1089"/>
                  </a:lnTo>
                  <a:lnTo>
                    <a:pt x="766" y="1075"/>
                  </a:lnTo>
                  <a:lnTo>
                    <a:pt x="767" y="1067"/>
                  </a:lnTo>
                  <a:lnTo>
                    <a:pt x="767" y="1085"/>
                  </a:lnTo>
                  <a:lnTo>
                    <a:pt x="768" y="1101"/>
                  </a:lnTo>
                  <a:lnTo>
                    <a:pt x="768" y="1101"/>
                  </a:lnTo>
                  <a:lnTo>
                    <a:pt x="769" y="1082"/>
                  </a:lnTo>
                  <a:lnTo>
                    <a:pt x="769" y="1063"/>
                  </a:lnTo>
                  <a:lnTo>
                    <a:pt x="770" y="1048"/>
                  </a:lnTo>
                  <a:lnTo>
                    <a:pt x="771" y="1036"/>
                  </a:lnTo>
                  <a:lnTo>
                    <a:pt x="771" y="1028"/>
                  </a:lnTo>
                  <a:lnTo>
                    <a:pt x="772" y="1018"/>
                  </a:lnTo>
                  <a:lnTo>
                    <a:pt x="772" y="1016"/>
                  </a:lnTo>
                  <a:lnTo>
                    <a:pt x="773" y="1033"/>
                  </a:lnTo>
                  <a:lnTo>
                    <a:pt x="773" y="1048"/>
                  </a:lnTo>
                  <a:lnTo>
                    <a:pt x="774" y="1045"/>
                  </a:lnTo>
                  <a:lnTo>
                    <a:pt x="774" y="1011"/>
                  </a:lnTo>
                  <a:lnTo>
                    <a:pt x="775" y="977"/>
                  </a:lnTo>
                  <a:lnTo>
                    <a:pt x="775" y="967"/>
                  </a:lnTo>
                  <a:lnTo>
                    <a:pt x="776" y="962"/>
                  </a:lnTo>
                  <a:lnTo>
                    <a:pt x="777" y="950"/>
                  </a:lnTo>
                  <a:lnTo>
                    <a:pt x="777" y="931"/>
                  </a:lnTo>
                  <a:lnTo>
                    <a:pt x="778" y="926"/>
                  </a:lnTo>
                  <a:lnTo>
                    <a:pt x="778" y="906"/>
                  </a:lnTo>
                  <a:lnTo>
                    <a:pt x="779" y="896"/>
                  </a:lnTo>
                  <a:lnTo>
                    <a:pt x="779" y="877"/>
                  </a:lnTo>
                  <a:lnTo>
                    <a:pt x="780" y="858"/>
                  </a:lnTo>
                  <a:lnTo>
                    <a:pt x="781" y="838"/>
                  </a:lnTo>
                  <a:lnTo>
                    <a:pt x="781" y="816"/>
                  </a:lnTo>
                  <a:lnTo>
                    <a:pt x="782" y="811"/>
                  </a:lnTo>
                  <a:lnTo>
                    <a:pt x="782" y="799"/>
                  </a:lnTo>
                  <a:lnTo>
                    <a:pt x="783" y="784"/>
                  </a:lnTo>
                  <a:lnTo>
                    <a:pt x="783" y="765"/>
                  </a:lnTo>
                  <a:lnTo>
                    <a:pt x="784" y="750"/>
                  </a:lnTo>
                  <a:lnTo>
                    <a:pt x="784" y="738"/>
                  </a:lnTo>
                  <a:lnTo>
                    <a:pt x="785" y="735"/>
                  </a:lnTo>
                  <a:lnTo>
                    <a:pt x="785" y="728"/>
                  </a:lnTo>
                  <a:lnTo>
                    <a:pt x="786" y="718"/>
                  </a:lnTo>
                  <a:lnTo>
                    <a:pt x="787" y="709"/>
                  </a:lnTo>
                  <a:lnTo>
                    <a:pt x="787" y="696"/>
                  </a:lnTo>
                  <a:lnTo>
                    <a:pt x="788" y="682"/>
                  </a:lnTo>
                  <a:lnTo>
                    <a:pt x="788" y="699"/>
                  </a:lnTo>
                  <a:lnTo>
                    <a:pt x="789" y="703"/>
                  </a:lnTo>
                  <a:lnTo>
                    <a:pt x="789" y="701"/>
                  </a:lnTo>
                  <a:lnTo>
                    <a:pt x="790" y="694"/>
                  </a:lnTo>
                  <a:lnTo>
                    <a:pt x="791" y="682"/>
                  </a:lnTo>
                  <a:lnTo>
                    <a:pt x="791" y="696"/>
                  </a:lnTo>
                  <a:lnTo>
                    <a:pt x="792" y="731"/>
                  </a:lnTo>
                  <a:lnTo>
                    <a:pt x="792" y="769"/>
                  </a:lnTo>
                  <a:lnTo>
                    <a:pt x="793" y="765"/>
                  </a:lnTo>
                  <a:lnTo>
                    <a:pt x="793" y="760"/>
                  </a:lnTo>
                  <a:lnTo>
                    <a:pt x="794" y="765"/>
                  </a:lnTo>
                  <a:lnTo>
                    <a:pt x="794" y="777"/>
                  </a:lnTo>
                  <a:lnTo>
                    <a:pt x="795" y="799"/>
                  </a:lnTo>
                  <a:lnTo>
                    <a:pt x="795" y="823"/>
                  </a:lnTo>
                  <a:lnTo>
                    <a:pt x="796" y="831"/>
                  </a:lnTo>
                  <a:lnTo>
                    <a:pt x="797" y="828"/>
                  </a:lnTo>
                  <a:lnTo>
                    <a:pt x="797" y="836"/>
                  </a:lnTo>
                  <a:lnTo>
                    <a:pt x="798" y="855"/>
                  </a:lnTo>
                  <a:lnTo>
                    <a:pt x="798" y="874"/>
                  </a:lnTo>
                  <a:lnTo>
                    <a:pt x="799" y="894"/>
                  </a:lnTo>
                  <a:lnTo>
                    <a:pt x="799" y="899"/>
                  </a:lnTo>
                  <a:lnTo>
                    <a:pt x="800" y="904"/>
                  </a:lnTo>
                  <a:lnTo>
                    <a:pt x="801" y="909"/>
                  </a:lnTo>
                  <a:lnTo>
                    <a:pt x="801" y="923"/>
                  </a:lnTo>
                  <a:lnTo>
                    <a:pt x="802" y="940"/>
                  </a:lnTo>
                  <a:lnTo>
                    <a:pt x="802" y="960"/>
                  </a:lnTo>
                  <a:lnTo>
                    <a:pt x="803" y="970"/>
                  </a:lnTo>
                  <a:lnTo>
                    <a:pt x="803" y="967"/>
                  </a:lnTo>
                  <a:lnTo>
                    <a:pt x="804" y="970"/>
                  </a:lnTo>
                  <a:lnTo>
                    <a:pt x="804" y="965"/>
                  </a:lnTo>
                  <a:lnTo>
                    <a:pt x="805" y="974"/>
                  </a:lnTo>
                  <a:lnTo>
                    <a:pt x="805" y="999"/>
                  </a:lnTo>
                  <a:lnTo>
                    <a:pt x="806" y="1006"/>
                  </a:lnTo>
                  <a:lnTo>
                    <a:pt x="807" y="1004"/>
                  </a:lnTo>
                  <a:lnTo>
                    <a:pt x="807" y="1001"/>
                  </a:lnTo>
                  <a:lnTo>
                    <a:pt x="808" y="1006"/>
                  </a:lnTo>
                  <a:lnTo>
                    <a:pt x="808" y="1016"/>
                  </a:lnTo>
                  <a:lnTo>
                    <a:pt x="809" y="1033"/>
                  </a:lnTo>
                  <a:lnTo>
                    <a:pt x="809" y="1040"/>
                  </a:lnTo>
                  <a:lnTo>
                    <a:pt x="810" y="1038"/>
                  </a:lnTo>
                  <a:lnTo>
                    <a:pt x="811" y="1048"/>
                  </a:lnTo>
                  <a:lnTo>
                    <a:pt x="811" y="1048"/>
                  </a:lnTo>
                  <a:lnTo>
                    <a:pt x="812" y="1052"/>
                  </a:lnTo>
                  <a:lnTo>
                    <a:pt x="812" y="1060"/>
                  </a:lnTo>
                  <a:lnTo>
                    <a:pt x="813" y="1055"/>
                  </a:lnTo>
                  <a:lnTo>
                    <a:pt x="813" y="1063"/>
                  </a:lnTo>
                  <a:lnTo>
                    <a:pt x="814" y="1052"/>
                  </a:lnTo>
                  <a:lnTo>
                    <a:pt x="814" y="1050"/>
                  </a:lnTo>
                  <a:lnTo>
                    <a:pt x="815" y="1052"/>
                  </a:lnTo>
                  <a:lnTo>
                    <a:pt x="815" y="1065"/>
                  </a:lnTo>
                  <a:lnTo>
                    <a:pt x="816" y="1063"/>
                  </a:lnTo>
                  <a:lnTo>
                    <a:pt x="817" y="1048"/>
                  </a:lnTo>
                  <a:lnTo>
                    <a:pt x="817" y="1048"/>
                  </a:lnTo>
                  <a:lnTo>
                    <a:pt x="818" y="1045"/>
                  </a:lnTo>
                  <a:lnTo>
                    <a:pt x="818" y="1055"/>
                  </a:lnTo>
                  <a:lnTo>
                    <a:pt x="819" y="1055"/>
                  </a:lnTo>
                  <a:lnTo>
                    <a:pt x="819" y="1050"/>
                  </a:lnTo>
                  <a:lnTo>
                    <a:pt x="820" y="1045"/>
                  </a:lnTo>
                  <a:lnTo>
                    <a:pt x="821" y="1038"/>
                  </a:lnTo>
                  <a:lnTo>
                    <a:pt x="821" y="1043"/>
                  </a:lnTo>
                  <a:lnTo>
                    <a:pt x="822" y="1043"/>
                  </a:lnTo>
                  <a:lnTo>
                    <a:pt x="822" y="1052"/>
                  </a:lnTo>
                  <a:lnTo>
                    <a:pt x="823" y="1055"/>
                  </a:lnTo>
                  <a:lnTo>
                    <a:pt x="823" y="1043"/>
                  </a:lnTo>
                  <a:lnTo>
                    <a:pt x="824" y="1026"/>
                  </a:lnTo>
                  <a:lnTo>
                    <a:pt x="824" y="1023"/>
                  </a:lnTo>
                  <a:lnTo>
                    <a:pt x="825" y="1023"/>
                  </a:lnTo>
                  <a:lnTo>
                    <a:pt x="825" y="1021"/>
                  </a:lnTo>
                  <a:lnTo>
                    <a:pt x="826" y="1001"/>
                  </a:lnTo>
                  <a:lnTo>
                    <a:pt x="827" y="970"/>
                  </a:lnTo>
                  <a:lnTo>
                    <a:pt x="827" y="936"/>
                  </a:lnTo>
                  <a:lnTo>
                    <a:pt x="828" y="918"/>
                  </a:lnTo>
                  <a:lnTo>
                    <a:pt x="828" y="911"/>
                  </a:lnTo>
                  <a:lnTo>
                    <a:pt x="829" y="909"/>
                  </a:lnTo>
                  <a:lnTo>
                    <a:pt x="829" y="894"/>
                  </a:lnTo>
                  <a:lnTo>
                    <a:pt x="830" y="865"/>
                  </a:lnTo>
                  <a:lnTo>
                    <a:pt x="831" y="818"/>
                  </a:lnTo>
                  <a:lnTo>
                    <a:pt x="831" y="760"/>
                  </a:lnTo>
                  <a:lnTo>
                    <a:pt x="832" y="684"/>
                  </a:lnTo>
                  <a:lnTo>
                    <a:pt x="832" y="606"/>
                  </a:lnTo>
                  <a:lnTo>
                    <a:pt x="833" y="523"/>
                  </a:lnTo>
                  <a:lnTo>
                    <a:pt x="833" y="464"/>
                  </a:lnTo>
                  <a:lnTo>
                    <a:pt x="834" y="447"/>
                  </a:lnTo>
                  <a:lnTo>
                    <a:pt x="834" y="484"/>
                  </a:lnTo>
                  <a:lnTo>
                    <a:pt x="835" y="535"/>
                  </a:lnTo>
                  <a:lnTo>
                    <a:pt x="835" y="621"/>
                  </a:lnTo>
                  <a:lnTo>
                    <a:pt x="836" y="725"/>
                  </a:lnTo>
                  <a:lnTo>
                    <a:pt x="837" y="872"/>
                  </a:lnTo>
                  <a:lnTo>
                    <a:pt x="837" y="1085"/>
                  </a:lnTo>
                  <a:lnTo>
                    <a:pt x="838" y="1348"/>
                  </a:lnTo>
                  <a:lnTo>
                    <a:pt x="838" y="1580"/>
                  </a:lnTo>
                  <a:lnTo>
                    <a:pt x="839" y="1712"/>
                  </a:lnTo>
                  <a:lnTo>
                    <a:pt x="839" y="1743"/>
                  </a:lnTo>
                  <a:lnTo>
                    <a:pt x="840" y="1709"/>
                  </a:lnTo>
                  <a:lnTo>
                    <a:pt x="841" y="1643"/>
                  </a:lnTo>
                  <a:lnTo>
                    <a:pt x="841" y="1583"/>
                  </a:lnTo>
                  <a:lnTo>
                    <a:pt x="842" y="1556"/>
                  </a:lnTo>
                  <a:lnTo>
                    <a:pt x="842" y="1558"/>
                  </a:lnTo>
                  <a:lnTo>
                    <a:pt x="843" y="1565"/>
                  </a:lnTo>
                  <a:lnTo>
                    <a:pt x="843" y="1568"/>
                  </a:lnTo>
                  <a:lnTo>
                    <a:pt x="844" y="1575"/>
                  </a:lnTo>
                  <a:lnTo>
                    <a:pt x="844" y="1563"/>
                  </a:lnTo>
                  <a:lnTo>
                    <a:pt x="845" y="1561"/>
                  </a:lnTo>
                  <a:lnTo>
                    <a:pt x="845" y="1541"/>
                  </a:lnTo>
                  <a:lnTo>
                    <a:pt x="846" y="1526"/>
                  </a:lnTo>
                  <a:lnTo>
                    <a:pt x="847" y="1504"/>
                  </a:lnTo>
                  <a:lnTo>
                    <a:pt x="847" y="1472"/>
                  </a:lnTo>
                  <a:lnTo>
                    <a:pt x="848" y="1446"/>
                  </a:lnTo>
                  <a:lnTo>
                    <a:pt x="848" y="1428"/>
                  </a:lnTo>
                  <a:lnTo>
                    <a:pt x="849" y="1409"/>
                  </a:lnTo>
                  <a:lnTo>
                    <a:pt x="849" y="1385"/>
                  </a:lnTo>
                  <a:lnTo>
                    <a:pt x="850" y="1331"/>
                  </a:lnTo>
                  <a:lnTo>
                    <a:pt x="851" y="1282"/>
                  </a:lnTo>
                  <a:lnTo>
                    <a:pt x="851" y="1253"/>
                  </a:lnTo>
                  <a:lnTo>
                    <a:pt x="851" y="1243"/>
                  </a:lnTo>
                  <a:lnTo>
                    <a:pt x="852" y="1233"/>
                  </a:lnTo>
                  <a:lnTo>
                    <a:pt x="853" y="1209"/>
                  </a:lnTo>
                  <a:lnTo>
                    <a:pt x="853" y="1185"/>
                  </a:lnTo>
                  <a:lnTo>
                    <a:pt x="854" y="1165"/>
                  </a:lnTo>
                  <a:lnTo>
                    <a:pt x="854" y="1172"/>
                  </a:lnTo>
                  <a:lnTo>
                    <a:pt x="855" y="1175"/>
                  </a:lnTo>
                  <a:lnTo>
                    <a:pt x="855" y="1179"/>
                  </a:lnTo>
                  <a:lnTo>
                    <a:pt x="856" y="1160"/>
                  </a:lnTo>
                  <a:lnTo>
                    <a:pt x="857" y="1143"/>
                  </a:lnTo>
                  <a:lnTo>
                    <a:pt x="857" y="1111"/>
                  </a:lnTo>
                  <a:lnTo>
                    <a:pt x="858" y="1092"/>
                  </a:lnTo>
                  <a:lnTo>
                    <a:pt x="858" y="1097"/>
                  </a:lnTo>
                  <a:lnTo>
                    <a:pt x="859" y="1111"/>
                  </a:lnTo>
                  <a:lnTo>
                    <a:pt x="859" y="1116"/>
                  </a:lnTo>
                  <a:lnTo>
                    <a:pt x="860" y="1123"/>
                  </a:lnTo>
                  <a:lnTo>
                    <a:pt x="861" y="1121"/>
                  </a:lnTo>
                  <a:lnTo>
                    <a:pt x="861" y="1116"/>
                  </a:lnTo>
                  <a:lnTo>
                    <a:pt x="861" y="1111"/>
                  </a:lnTo>
                  <a:lnTo>
                    <a:pt x="862" y="1109"/>
                  </a:lnTo>
                  <a:lnTo>
                    <a:pt x="863" y="1101"/>
                  </a:lnTo>
                  <a:lnTo>
                    <a:pt x="863" y="1094"/>
                  </a:lnTo>
                  <a:lnTo>
                    <a:pt x="864" y="1075"/>
                  </a:lnTo>
                  <a:lnTo>
                    <a:pt x="864" y="1075"/>
                  </a:lnTo>
                  <a:lnTo>
                    <a:pt x="865" y="1079"/>
                  </a:lnTo>
                  <a:lnTo>
                    <a:pt x="865" y="1089"/>
                  </a:lnTo>
                  <a:lnTo>
                    <a:pt x="866" y="1092"/>
                  </a:lnTo>
                  <a:lnTo>
                    <a:pt x="867" y="1077"/>
                  </a:lnTo>
                  <a:lnTo>
                    <a:pt x="867" y="1065"/>
                  </a:lnTo>
                  <a:lnTo>
                    <a:pt x="868" y="1060"/>
                  </a:lnTo>
                  <a:lnTo>
                    <a:pt x="868" y="1063"/>
                  </a:lnTo>
                  <a:lnTo>
                    <a:pt x="869" y="1070"/>
                  </a:lnTo>
                  <a:lnTo>
                    <a:pt x="869" y="1067"/>
                  </a:lnTo>
                  <a:lnTo>
                    <a:pt x="870" y="1055"/>
                  </a:lnTo>
                  <a:lnTo>
                    <a:pt x="871" y="1036"/>
                  </a:lnTo>
                  <a:lnTo>
                    <a:pt x="871" y="1028"/>
                  </a:lnTo>
                  <a:lnTo>
                    <a:pt x="871" y="1031"/>
                  </a:lnTo>
                  <a:lnTo>
                    <a:pt x="872" y="1038"/>
                  </a:lnTo>
                  <a:lnTo>
                    <a:pt x="873" y="1038"/>
                  </a:lnTo>
                  <a:lnTo>
                    <a:pt x="873" y="1016"/>
                  </a:lnTo>
                  <a:lnTo>
                    <a:pt x="874" y="999"/>
                  </a:lnTo>
                  <a:lnTo>
                    <a:pt x="874" y="984"/>
                  </a:lnTo>
                  <a:lnTo>
                    <a:pt x="875" y="977"/>
                  </a:lnTo>
                  <a:lnTo>
                    <a:pt x="875" y="970"/>
                  </a:lnTo>
                  <a:lnTo>
                    <a:pt x="876" y="955"/>
                  </a:lnTo>
                  <a:lnTo>
                    <a:pt x="877" y="926"/>
                  </a:lnTo>
                  <a:lnTo>
                    <a:pt x="877" y="909"/>
                  </a:lnTo>
                  <a:lnTo>
                    <a:pt x="878" y="892"/>
                  </a:lnTo>
                  <a:lnTo>
                    <a:pt x="878" y="877"/>
                  </a:lnTo>
                  <a:lnTo>
                    <a:pt x="879" y="867"/>
                  </a:lnTo>
                  <a:lnTo>
                    <a:pt x="879" y="833"/>
                  </a:lnTo>
                  <a:lnTo>
                    <a:pt x="880" y="806"/>
                  </a:lnTo>
                  <a:lnTo>
                    <a:pt x="881" y="774"/>
                  </a:lnTo>
                  <a:lnTo>
                    <a:pt x="881" y="762"/>
                  </a:lnTo>
                  <a:lnTo>
                    <a:pt x="881" y="750"/>
                  </a:lnTo>
                  <a:lnTo>
                    <a:pt x="882" y="738"/>
                  </a:lnTo>
                  <a:lnTo>
                    <a:pt x="883" y="718"/>
                  </a:lnTo>
                  <a:lnTo>
                    <a:pt x="883" y="699"/>
                  </a:lnTo>
                  <a:lnTo>
                    <a:pt x="884" y="674"/>
                  </a:lnTo>
                  <a:lnTo>
                    <a:pt x="884" y="650"/>
                  </a:lnTo>
                  <a:lnTo>
                    <a:pt x="885" y="650"/>
                  </a:lnTo>
                  <a:lnTo>
                    <a:pt x="885" y="647"/>
                  </a:lnTo>
                  <a:lnTo>
                    <a:pt x="886" y="645"/>
                  </a:lnTo>
                  <a:lnTo>
                    <a:pt x="887" y="630"/>
                  </a:lnTo>
                  <a:lnTo>
                    <a:pt x="887" y="616"/>
                  </a:lnTo>
                  <a:lnTo>
                    <a:pt x="888" y="621"/>
                  </a:lnTo>
                  <a:lnTo>
                    <a:pt x="888" y="621"/>
                  </a:lnTo>
                  <a:lnTo>
                    <a:pt x="889" y="628"/>
                  </a:lnTo>
                  <a:lnTo>
                    <a:pt x="889" y="633"/>
                  </a:lnTo>
                  <a:lnTo>
                    <a:pt x="890" y="623"/>
                  </a:lnTo>
                  <a:lnTo>
                    <a:pt x="891" y="623"/>
                  </a:lnTo>
                  <a:lnTo>
                    <a:pt x="891" y="628"/>
                  </a:lnTo>
                  <a:lnTo>
                    <a:pt x="891" y="638"/>
                  </a:lnTo>
                  <a:lnTo>
                    <a:pt x="892" y="655"/>
                  </a:lnTo>
                  <a:lnTo>
                    <a:pt x="893" y="669"/>
                  </a:lnTo>
                  <a:lnTo>
                    <a:pt x="893" y="682"/>
                  </a:lnTo>
                  <a:lnTo>
                    <a:pt x="894" y="689"/>
                  </a:lnTo>
                  <a:lnTo>
                    <a:pt x="894" y="701"/>
                  </a:lnTo>
                  <a:lnTo>
                    <a:pt x="895" y="721"/>
                  </a:lnTo>
                  <a:lnTo>
                    <a:pt x="895" y="747"/>
                  </a:lnTo>
                  <a:lnTo>
                    <a:pt x="896" y="760"/>
                  </a:lnTo>
                  <a:lnTo>
                    <a:pt x="897" y="772"/>
                  </a:lnTo>
                  <a:lnTo>
                    <a:pt x="897" y="774"/>
                  </a:lnTo>
                  <a:lnTo>
                    <a:pt x="898" y="796"/>
                  </a:lnTo>
                  <a:lnTo>
                    <a:pt x="898" y="821"/>
                  </a:lnTo>
                  <a:lnTo>
                    <a:pt x="899" y="840"/>
                  </a:lnTo>
                  <a:lnTo>
                    <a:pt x="899" y="848"/>
                  </a:lnTo>
                  <a:lnTo>
                    <a:pt x="900" y="858"/>
                  </a:lnTo>
                  <a:lnTo>
                    <a:pt x="901" y="870"/>
                  </a:lnTo>
                  <a:lnTo>
                    <a:pt x="901" y="884"/>
                  </a:lnTo>
                  <a:lnTo>
                    <a:pt x="901" y="899"/>
                  </a:lnTo>
                  <a:lnTo>
                    <a:pt x="902" y="918"/>
                  </a:lnTo>
                  <a:lnTo>
                    <a:pt x="903" y="921"/>
                  </a:lnTo>
                  <a:lnTo>
                    <a:pt x="903" y="926"/>
                  </a:lnTo>
                  <a:lnTo>
                    <a:pt x="904" y="940"/>
                  </a:lnTo>
                  <a:lnTo>
                    <a:pt x="904" y="960"/>
                  </a:lnTo>
                  <a:lnTo>
                    <a:pt x="905" y="984"/>
                  </a:lnTo>
                  <a:lnTo>
                    <a:pt x="905" y="999"/>
                  </a:lnTo>
                  <a:lnTo>
                    <a:pt x="906" y="996"/>
                  </a:lnTo>
                  <a:lnTo>
                    <a:pt x="907" y="999"/>
                  </a:lnTo>
                  <a:lnTo>
                    <a:pt x="907" y="989"/>
                  </a:lnTo>
                  <a:lnTo>
                    <a:pt x="908" y="994"/>
                  </a:lnTo>
                  <a:lnTo>
                    <a:pt x="908" y="1004"/>
                  </a:lnTo>
                  <a:lnTo>
                    <a:pt x="909" y="1011"/>
                  </a:lnTo>
                  <a:lnTo>
                    <a:pt x="909" y="1009"/>
                  </a:lnTo>
                  <a:lnTo>
                    <a:pt x="910" y="1001"/>
                  </a:lnTo>
                  <a:lnTo>
                    <a:pt x="911" y="1014"/>
                  </a:lnTo>
                  <a:lnTo>
                    <a:pt x="911" y="1028"/>
                  </a:lnTo>
                  <a:lnTo>
                    <a:pt x="911" y="1038"/>
                  </a:lnTo>
                  <a:lnTo>
                    <a:pt x="912" y="1048"/>
                  </a:lnTo>
                  <a:lnTo>
                    <a:pt x="913" y="1023"/>
                  </a:lnTo>
                  <a:lnTo>
                    <a:pt x="913" y="1014"/>
                  </a:lnTo>
                  <a:lnTo>
                    <a:pt x="914" y="1006"/>
                  </a:lnTo>
                  <a:lnTo>
                    <a:pt x="914" y="1006"/>
                  </a:lnTo>
                  <a:lnTo>
                    <a:pt x="915" y="999"/>
                  </a:lnTo>
                  <a:lnTo>
                    <a:pt x="915" y="996"/>
                  </a:lnTo>
                  <a:lnTo>
                    <a:pt x="916" y="974"/>
                  </a:lnTo>
                  <a:lnTo>
                    <a:pt x="917" y="952"/>
                  </a:lnTo>
                  <a:lnTo>
                    <a:pt x="917" y="916"/>
                  </a:lnTo>
                  <a:lnTo>
                    <a:pt x="918" y="896"/>
                  </a:lnTo>
                  <a:lnTo>
                    <a:pt x="918" y="867"/>
                  </a:lnTo>
                  <a:lnTo>
                    <a:pt x="919" y="828"/>
                  </a:lnTo>
                  <a:lnTo>
                    <a:pt x="919" y="789"/>
                  </a:lnTo>
                  <a:lnTo>
                    <a:pt x="920" y="750"/>
                  </a:lnTo>
                  <a:lnTo>
                    <a:pt x="921" y="703"/>
                  </a:lnTo>
                  <a:lnTo>
                    <a:pt x="921" y="662"/>
                  </a:lnTo>
                  <a:lnTo>
                    <a:pt x="921" y="628"/>
                  </a:lnTo>
                  <a:lnTo>
                    <a:pt x="922" y="586"/>
                  </a:lnTo>
                  <a:lnTo>
                    <a:pt x="923" y="533"/>
                  </a:lnTo>
                  <a:lnTo>
                    <a:pt x="923" y="476"/>
                  </a:lnTo>
                  <a:lnTo>
                    <a:pt x="924" y="413"/>
                  </a:lnTo>
                  <a:lnTo>
                    <a:pt x="924" y="367"/>
                  </a:lnTo>
                  <a:lnTo>
                    <a:pt x="925" y="333"/>
                  </a:lnTo>
                  <a:lnTo>
                    <a:pt x="925" y="318"/>
                  </a:lnTo>
                  <a:lnTo>
                    <a:pt x="926" y="318"/>
                  </a:lnTo>
                  <a:lnTo>
                    <a:pt x="927" y="318"/>
                  </a:lnTo>
                  <a:lnTo>
                    <a:pt x="927" y="305"/>
                  </a:lnTo>
                  <a:lnTo>
                    <a:pt x="928" y="311"/>
                  </a:lnTo>
                  <a:lnTo>
                    <a:pt x="928" y="347"/>
                  </a:lnTo>
                  <a:lnTo>
                    <a:pt x="929" y="408"/>
                  </a:lnTo>
                  <a:lnTo>
                    <a:pt x="929" y="467"/>
                  </a:lnTo>
                  <a:lnTo>
                    <a:pt x="930" y="523"/>
                  </a:lnTo>
                  <a:lnTo>
                    <a:pt x="931" y="554"/>
                  </a:lnTo>
                  <a:lnTo>
                    <a:pt x="931" y="569"/>
                  </a:lnTo>
                  <a:lnTo>
                    <a:pt x="932" y="572"/>
                  </a:lnTo>
                  <a:lnTo>
                    <a:pt x="932" y="579"/>
                  </a:lnTo>
                  <a:lnTo>
                    <a:pt x="933" y="601"/>
                  </a:lnTo>
                  <a:lnTo>
                    <a:pt x="934" y="630"/>
                  </a:lnTo>
                  <a:lnTo>
                    <a:pt x="934" y="703"/>
                  </a:lnTo>
                  <a:lnTo>
                    <a:pt x="934" y="801"/>
                  </a:lnTo>
                  <a:lnTo>
                    <a:pt x="935" y="911"/>
                  </a:lnTo>
                  <a:lnTo>
                    <a:pt x="936" y="1006"/>
                  </a:lnTo>
                  <a:lnTo>
                    <a:pt x="936" y="1087"/>
                  </a:lnTo>
                  <a:lnTo>
                    <a:pt x="937" y="1131"/>
                  </a:lnTo>
                  <a:lnTo>
                    <a:pt x="937" y="1155"/>
                  </a:lnTo>
                  <a:lnTo>
                    <a:pt x="938" y="1189"/>
                  </a:lnTo>
                  <a:lnTo>
                    <a:pt x="938" y="1223"/>
                  </a:lnTo>
                  <a:lnTo>
                    <a:pt x="939" y="1245"/>
                  </a:lnTo>
                  <a:lnTo>
                    <a:pt x="940" y="1260"/>
                  </a:lnTo>
                  <a:lnTo>
                    <a:pt x="940" y="1260"/>
                  </a:lnTo>
                  <a:lnTo>
                    <a:pt x="941" y="1272"/>
                  </a:lnTo>
                  <a:lnTo>
                    <a:pt x="941" y="1282"/>
                  </a:lnTo>
                  <a:lnTo>
                    <a:pt x="942" y="1289"/>
                  </a:lnTo>
                  <a:lnTo>
                    <a:pt x="942" y="1302"/>
                  </a:lnTo>
                  <a:lnTo>
                    <a:pt x="943" y="1324"/>
                  </a:lnTo>
                  <a:lnTo>
                    <a:pt x="944" y="1336"/>
                  </a:lnTo>
                  <a:lnTo>
                    <a:pt x="944" y="1346"/>
                  </a:lnTo>
                  <a:lnTo>
                    <a:pt x="944" y="1360"/>
                  </a:lnTo>
                  <a:lnTo>
                    <a:pt x="945" y="1377"/>
                  </a:lnTo>
                  <a:lnTo>
                    <a:pt x="946" y="1397"/>
                  </a:lnTo>
                  <a:lnTo>
                    <a:pt x="946" y="1397"/>
                  </a:lnTo>
                  <a:lnTo>
                    <a:pt x="947" y="1392"/>
                  </a:lnTo>
                  <a:lnTo>
                    <a:pt x="947" y="1387"/>
                  </a:lnTo>
                  <a:lnTo>
                    <a:pt x="948" y="1387"/>
                  </a:lnTo>
                  <a:lnTo>
                    <a:pt x="948" y="1394"/>
                  </a:lnTo>
                  <a:lnTo>
                    <a:pt x="949" y="1402"/>
                  </a:lnTo>
                  <a:lnTo>
                    <a:pt x="950" y="1407"/>
                  </a:lnTo>
                  <a:lnTo>
                    <a:pt x="950" y="1399"/>
                  </a:lnTo>
                  <a:lnTo>
                    <a:pt x="951" y="1404"/>
                  </a:lnTo>
                  <a:lnTo>
                    <a:pt x="951" y="1397"/>
                  </a:lnTo>
                  <a:lnTo>
                    <a:pt x="952" y="1397"/>
                  </a:lnTo>
                  <a:lnTo>
                    <a:pt x="952" y="1397"/>
                  </a:lnTo>
                  <a:lnTo>
                    <a:pt x="953" y="1392"/>
                  </a:lnTo>
                  <a:lnTo>
                    <a:pt x="954" y="1392"/>
                  </a:lnTo>
                  <a:lnTo>
                    <a:pt x="954" y="1392"/>
                  </a:lnTo>
                  <a:lnTo>
                    <a:pt x="954" y="1397"/>
                  </a:lnTo>
                  <a:lnTo>
                    <a:pt x="955" y="1404"/>
                  </a:lnTo>
                  <a:lnTo>
                    <a:pt x="956" y="1394"/>
                  </a:lnTo>
                  <a:lnTo>
                    <a:pt x="956" y="1380"/>
                  </a:lnTo>
                  <a:lnTo>
                    <a:pt x="957" y="1375"/>
                  </a:lnTo>
                  <a:lnTo>
                    <a:pt x="957" y="1375"/>
                  </a:lnTo>
                  <a:lnTo>
                    <a:pt x="958" y="1385"/>
                  </a:lnTo>
                  <a:lnTo>
                    <a:pt x="958" y="1397"/>
                  </a:lnTo>
                  <a:lnTo>
                    <a:pt x="959" y="1402"/>
                  </a:lnTo>
                  <a:lnTo>
                    <a:pt x="960" y="1404"/>
                  </a:lnTo>
                  <a:lnTo>
                    <a:pt x="960" y="1404"/>
                  </a:lnTo>
                  <a:lnTo>
                    <a:pt x="961" y="1409"/>
                  </a:lnTo>
                  <a:lnTo>
                    <a:pt x="961" y="1421"/>
                  </a:lnTo>
                  <a:lnTo>
                    <a:pt x="962" y="1424"/>
                  </a:lnTo>
                  <a:lnTo>
                    <a:pt x="962" y="1428"/>
                  </a:lnTo>
                  <a:lnTo>
                    <a:pt x="963" y="1441"/>
                  </a:lnTo>
                  <a:lnTo>
                    <a:pt x="964" y="1441"/>
                  </a:lnTo>
                  <a:lnTo>
                    <a:pt x="964" y="1443"/>
                  </a:lnTo>
                  <a:lnTo>
                    <a:pt x="964" y="1453"/>
                  </a:lnTo>
                  <a:lnTo>
                    <a:pt x="965" y="1463"/>
                  </a:lnTo>
                  <a:lnTo>
                    <a:pt x="966" y="1465"/>
                  </a:lnTo>
                  <a:lnTo>
                    <a:pt x="966" y="1463"/>
                  </a:lnTo>
                  <a:lnTo>
                    <a:pt x="967" y="1456"/>
                  </a:lnTo>
                  <a:lnTo>
                    <a:pt x="967" y="1456"/>
                  </a:lnTo>
                  <a:lnTo>
                    <a:pt x="968" y="1463"/>
                  </a:lnTo>
                  <a:lnTo>
                    <a:pt x="968" y="1470"/>
                  </a:lnTo>
                  <a:lnTo>
                    <a:pt x="969" y="1465"/>
                  </a:lnTo>
                  <a:lnTo>
                    <a:pt x="970" y="1463"/>
                  </a:lnTo>
                  <a:lnTo>
                    <a:pt x="970" y="1446"/>
                  </a:lnTo>
                  <a:lnTo>
                    <a:pt x="971" y="1446"/>
                  </a:lnTo>
                  <a:lnTo>
                    <a:pt x="971" y="1448"/>
                  </a:lnTo>
                  <a:lnTo>
                    <a:pt x="972" y="1477"/>
                  </a:lnTo>
                  <a:lnTo>
                    <a:pt x="972" y="1490"/>
                  </a:lnTo>
                  <a:lnTo>
                    <a:pt x="973" y="1485"/>
                  </a:lnTo>
                  <a:lnTo>
                    <a:pt x="974" y="1463"/>
                  </a:lnTo>
                  <a:lnTo>
                    <a:pt x="974" y="1434"/>
                  </a:lnTo>
                  <a:lnTo>
                    <a:pt x="974" y="1424"/>
                  </a:lnTo>
                  <a:lnTo>
                    <a:pt x="975" y="1431"/>
                  </a:lnTo>
                  <a:lnTo>
                    <a:pt x="976" y="1431"/>
                  </a:lnTo>
                  <a:lnTo>
                    <a:pt x="976" y="1419"/>
                  </a:lnTo>
                  <a:lnTo>
                    <a:pt x="977" y="1392"/>
                  </a:lnTo>
                  <a:lnTo>
                    <a:pt x="977" y="1372"/>
                  </a:lnTo>
                  <a:lnTo>
                    <a:pt x="978" y="1356"/>
                  </a:lnTo>
                  <a:lnTo>
                    <a:pt x="978" y="1356"/>
                  </a:lnTo>
                  <a:lnTo>
                    <a:pt x="979" y="1350"/>
                  </a:lnTo>
                  <a:lnTo>
                    <a:pt x="980" y="1331"/>
                  </a:lnTo>
                  <a:lnTo>
                    <a:pt x="980" y="1304"/>
                  </a:lnTo>
                  <a:lnTo>
                    <a:pt x="981" y="1282"/>
                  </a:lnTo>
                  <a:lnTo>
                    <a:pt x="981" y="1272"/>
                  </a:lnTo>
                  <a:lnTo>
                    <a:pt x="982" y="1255"/>
                  </a:lnTo>
                  <a:lnTo>
                    <a:pt x="982" y="1250"/>
                  </a:lnTo>
                  <a:lnTo>
                    <a:pt x="983" y="1233"/>
                  </a:lnTo>
                  <a:lnTo>
                    <a:pt x="984" y="1219"/>
                  </a:lnTo>
                  <a:lnTo>
                    <a:pt x="984" y="1194"/>
                  </a:lnTo>
                  <a:lnTo>
                    <a:pt x="984" y="1192"/>
                  </a:lnTo>
                  <a:lnTo>
                    <a:pt x="985" y="1185"/>
                  </a:lnTo>
                  <a:lnTo>
                    <a:pt x="986" y="1172"/>
                  </a:lnTo>
                  <a:lnTo>
                    <a:pt x="986" y="1160"/>
                  </a:lnTo>
                  <a:lnTo>
                    <a:pt x="987" y="1158"/>
                  </a:lnTo>
                  <a:lnTo>
                    <a:pt x="987" y="1143"/>
                  </a:lnTo>
                  <a:lnTo>
                    <a:pt x="988" y="1131"/>
                  </a:lnTo>
                  <a:lnTo>
                    <a:pt x="988" y="1123"/>
                  </a:lnTo>
                  <a:lnTo>
                    <a:pt x="989" y="1119"/>
                  </a:lnTo>
                  <a:lnTo>
                    <a:pt x="990" y="1119"/>
                  </a:lnTo>
                  <a:lnTo>
                    <a:pt x="990" y="1116"/>
                  </a:lnTo>
                  <a:lnTo>
                    <a:pt x="991" y="1107"/>
                  </a:lnTo>
                  <a:lnTo>
                    <a:pt x="991" y="1101"/>
                  </a:lnTo>
                  <a:lnTo>
                    <a:pt x="992" y="1099"/>
                  </a:lnTo>
                  <a:lnTo>
                    <a:pt x="992" y="1101"/>
                  </a:lnTo>
                  <a:lnTo>
                    <a:pt x="993" y="1101"/>
                  </a:lnTo>
                  <a:lnTo>
                    <a:pt x="994" y="1089"/>
                  </a:lnTo>
                  <a:lnTo>
                    <a:pt x="994" y="1077"/>
                  </a:lnTo>
                  <a:lnTo>
                    <a:pt x="994" y="1082"/>
                  </a:lnTo>
                  <a:lnTo>
                    <a:pt x="995" y="1104"/>
                  </a:lnTo>
                  <a:lnTo>
                    <a:pt x="996" y="1109"/>
                  </a:lnTo>
                  <a:lnTo>
                    <a:pt x="996" y="1099"/>
                  </a:lnTo>
                  <a:lnTo>
                    <a:pt x="997" y="1079"/>
                  </a:lnTo>
                  <a:lnTo>
                    <a:pt x="997" y="1079"/>
                  </a:lnTo>
                  <a:lnTo>
                    <a:pt x="998" y="1097"/>
                  </a:lnTo>
                  <a:lnTo>
                    <a:pt x="998" y="1107"/>
                  </a:lnTo>
                  <a:lnTo>
                    <a:pt x="999" y="1116"/>
                  </a:lnTo>
                  <a:lnTo>
                    <a:pt x="1000" y="1109"/>
                  </a:lnTo>
                  <a:lnTo>
                    <a:pt x="1000" y="1116"/>
                  </a:lnTo>
                  <a:lnTo>
                    <a:pt x="1001" y="1101"/>
                  </a:lnTo>
                  <a:lnTo>
                    <a:pt x="1001" y="1101"/>
                  </a:lnTo>
                  <a:lnTo>
                    <a:pt x="1002" y="1107"/>
                  </a:lnTo>
                  <a:lnTo>
                    <a:pt x="1002" y="1114"/>
                  </a:lnTo>
                  <a:lnTo>
                    <a:pt x="1003" y="1114"/>
                  </a:lnTo>
                  <a:lnTo>
                    <a:pt x="1004" y="1111"/>
                  </a:lnTo>
                  <a:lnTo>
                    <a:pt x="1004" y="1107"/>
                  </a:lnTo>
                  <a:lnTo>
                    <a:pt x="1004" y="1101"/>
                  </a:lnTo>
                  <a:lnTo>
                    <a:pt x="1005" y="1107"/>
                  </a:lnTo>
                  <a:lnTo>
                    <a:pt x="1006" y="1121"/>
                  </a:lnTo>
                  <a:lnTo>
                    <a:pt x="1006" y="1114"/>
                  </a:lnTo>
                  <a:lnTo>
                    <a:pt x="1007" y="1107"/>
                  </a:lnTo>
                  <a:lnTo>
                    <a:pt x="1007" y="1101"/>
                  </a:lnTo>
                  <a:lnTo>
                    <a:pt x="1008" y="1111"/>
                  </a:lnTo>
                  <a:lnTo>
                    <a:pt x="1008" y="1123"/>
                  </a:lnTo>
                  <a:lnTo>
                    <a:pt x="1009" y="1131"/>
                  </a:lnTo>
                  <a:lnTo>
                    <a:pt x="1010" y="1126"/>
                  </a:lnTo>
                  <a:lnTo>
                    <a:pt x="1010" y="1121"/>
                  </a:lnTo>
                  <a:lnTo>
                    <a:pt x="1011" y="1111"/>
                  </a:lnTo>
                  <a:lnTo>
                    <a:pt x="1011" y="1114"/>
                  </a:lnTo>
                  <a:lnTo>
                    <a:pt x="1012" y="1123"/>
                  </a:lnTo>
                  <a:lnTo>
                    <a:pt x="1012" y="1126"/>
                  </a:lnTo>
                  <a:lnTo>
                    <a:pt x="1013" y="1119"/>
                  </a:lnTo>
                  <a:lnTo>
                    <a:pt x="1014" y="1111"/>
                  </a:lnTo>
                  <a:lnTo>
                    <a:pt x="1014" y="1107"/>
                  </a:lnTo>
                  <a:lnTo>
                    <a:pt x="1014" y="1116"/>
                  </a:lnTo>
                  <a:lnTo>
                    <a:pt x="1015" y="1116"/>
                  </a:lnTo>
                  <a:lnTo>
                    <a:pt x="1016" y="1116"/>
                  </a:lnTo>
                  <a:lnTo>
                    <a:pt x="1016" y="1109"/>
                  </a:lnTo>
                  <a:lnTo>
                    <a:pt x="1017" y="1109"/>
                  </a:lnTo>
                  <a:lnTo>
                    <a:pt x="1017" y="1114"/>
                  </a:lnTo>
                  <a:lnTo>
                    <a:pt x="1018" y="1126"/>
                  </a:lnTo>
                  <a:lnTo>
                    <a:pt x="1018" y="1131"/>
                  </a:lnTo>
                  <a:lnTo>
                    <a:pt x="1019" y="1131"/>
                  </a:lnTo>
                  <a:lnTo>
                    <a:pt x="1020" y="1128"/>
                  </a:lnTo>
                  <a:lnTo>
                    <a:pt x="1020" y="1119"/>
                  </a:lnTo>
                  <a:lnTo>
                    <a:pt x="1021" y="1114"/>
                  </a:lnTo>
                  <a:lnTo>
                    <a:pt x="1021" y="1114"/>
                  </a:lnTo>
                  <a:lnTo>
                    <a:pt x="1022" y="1116"/>
                  </a:lnTo>
                  <a:lnTo>
                    <a:pt x="1022" y="1126"/>
                  </a:lnTo>
                  <a:lnTo>
                    <a:pt x="1023" y="1123"/>
                  </a:lnTo>
                  <a:lnTo>
                    <a:pt x="1024" y="1116"/>
                  </a:lnTo>
                  <a:lnTo>
                    <a:pt x="1024" y="1111"/>
                  </a:lnTo>
                  <a:lnTo>
                    <a:pt x="1024" y="1109"/>
                  </a:lnTo>
                  <a:lnTo>
                    <a:pt x="1025" y="1116"/>
                  </a:lnTo>
                  <a:lnTo>
                    <a:pt x="1026" y="1123"/>
                  </a:lnTo>
                  <a:lnTo>
                    <a:pt x="1026" y="1128"/>
                  </a:lnTo>
                  <a:lnTo>
                    <a:pt x="1027" y="1131"/>
                  </a:lnTo>
                  <a:lnTo>
                    <a:pt x="1027" y="1121"/>
                  </a:lnTo>
                  <a:lnTo>
                    <a:pt x="1028" y="1126"/>
                  </a:lnTo>
                  <a:lnTo>
                    <a:pt x="1028" y="1123"/>
                  </a:lnTo>
                  <a:lnTo>
                    <a:pt x="1029" y="1128"/>
                  </a:lnTo>
                  <a:lnTo>
                    <a:pt x="1030" y="1131"/>
                  </a:lnTo>
                  <a:lnTo>
                    <a:pt x="1030" y="1131"/>
                  </a:lnTo>
                  <a:lnTo>
                    <a:pt x="1031" y="1133"/>
                  </a:lnTo>
                  <a:lnTo>
                    <a:pt x="1031" y="1138"/>
                  </a:lnTo>
                  <a:lnTo>
                    <a:pt x="1032" y="1131"/>
                  </a:lnTo>
                  <a:lnTo>
                    <a:pt x="1032" y="1136"/>
                  </a:lnTo>
                  <a:lnTo>
                    <a:pt x="1033" y="1136"/>
                  </a:lnTo>
                  <a:lnTo>
                    <a:pt x="1034" y="1131"/>
                  </a:lnTo>
                  <a:lnTo>
                    <a:pt x="1034" y="1126"/>
                  </a:lnTo>
                  <a:lnTo>
                    <a:pt x="1034" y="1123"/>
                  </a:lnTo>
                  <a:lnTo>
                    <a:pt x="1035" y="1131"/>
                  </a:lnTo>
                  <a:lnTo>
                    <a:pt x="1036" y="1141"/>
                  </a:lnTo>
                  <a:lnTo>
                    <a:pt x="1036" y="1138"/>
                  </a:lnTo>
                  <a:lnTo>
                    <a:pt x="1037" y="1138"/>
                  </a:lnTo>
                  <a:lnTo>
                    <a:pt x="1037" y="1136"/>
                  </a:lnTo>
                  <a:lnTo>
                    <a:pt x="1038" y="1141"/>
                  </a:lnTo>
                  <a:lnTo>
                    <a:pt x="1038" y="1133"/>
                  </a:lnTo>
                  <a:lnTo>
                    <a:pt x="1039" y="1136"/>
                  </a:lnTo>
                  <a:lnTo>
                    <a:pt x="1040" y="1133"/>
                  </a:lnTo>
                  <a:lnTo>
                    <a:pt x="1040" y="1141"/>
                  </a:lnTo>
                  <a:lnTo>
                    <a:pt x="1041" y="1131"/>
                  </a:lnTo>
                  <a:lnTo>
                    <a:pt x="1041" y="1128"/>
                  </a:lnTo>
                  <a:lnTo>
                    <a:pt x="1042" y="1128"/>
                  </a:lnTo>
                  <a:lnTo>
                    <a:pt x="1042" y="1136"/>
                  </a:lnTo>
                  <a:lnTo>
                    <a:pt x="1043" y="1133"/>
                  </a:lnTo>
                  <a:lnTo>
                    <a:pt x="1044" y="1128"/>
                  </a:lnTo>
                  <a:lnTo>
                    <a:pt x="1044" y="1128"/>
                  </a:lnTo>
                  <a:lnTo>
                    <a:pt x="1044" y="1138"/>
                  </a:lnTo>
                  <a:lnTo>
                    <a:pt x="1045" y="1153"/>
                  </a:lnTo>
                  <a:lnTo>
                    <a:pt x="1046" y="1158"/>
                  </a:lnTo>
                  <a:lnTo>
                    <a:pt x="1046" y="1150"/>
                  </a:lnTo>
                  <a:lnTo>
                    <a:pt x="1047" y="1141"/>
                  </a:lnTo>
                  <a:lnTo>
                    <a:pt x="1047" y="1131"/>
                  </a:lnTo>
                  <a:lnTo>
                    <a:pt x="1048" y="1141"/>
                  </a:lnTo>
                  <a:lnTo>
                    <a:pt x="1048" y="1141"/>
                  </a:lnTo>
                  <a:lnTo>
                    <a:pt x="1049" y="1158"/>
                  </a:lnTo>
                  <a:lnTo>
                    <a:pt x="1050" y="1155"/>
                  </a:lnTo>
                  <a:lnTo>
                    <a:pt x="1050" y="1158"/>
                  </a:lnTo>
                  <a:lnTo>
                    <a:pt x="1051" y="1165"/>
                  </a:lnTo>
                  <a:lnTo>
                    <a:pt x="1051" y="1160"/>
                  </a:lnTo>
                  <a:lnTo>
                    <a:pt x="1052" y="1150"/>
                  </a:lnTo>
                  <a:lnTo>
                    <a:pt x="1052" y="1143"/>
                  </a:lnTo>
                  <a:lnTo>
                    <a:pt x="1053" y="1138"/>
                  </a:lnTo>
                  <a:lnTo>
                    <a:pt x="1054" y="1136"/>
                  </a:lnTo>
                  <a:lnTo>
                    <a:pt x="1054" y="1138"/>
                  </a:lnTo>
                  <a:lnTo>
                    <a:pt x="1054" y="1141"/>
                  </a:lnTo>
                  <a:lnTo>
                    <a:pt x="1055" y="1160"/>
                  </a:lnTo>
                  <a:lnTo>
                    <a:pt x="1056" y="1167"/>
                  </a:lnTo>
                  <a:lnTo>
                    <a:pt x="1056" y="1158"/>
                  </a:lnTo>
                  <a:lnTo>
                    <a:pt x="1057" y="1143"/>
                  </a:lnTo>
                  <a:lnTo>
                    <a:pt x="1057" y="1133"/>
                  </a:lnTo>
                  <a:lnTo>
                    <a:pt x="1058" y="1141"/>
                  </a:lnTo>
                  <a:lnTo>
                    <a:pt x="1058" y="1148"/>
                  </a:lnTo>
                  <a:lnTo>
                    <a:pt x="1059" y="1155"/>
                  </a:lnTo>
                  <a:lnTo>
                    <a:pt x="1060" y="1153"/>
                  </a:lnTo>
                  <a:lnTo>
                    <a:pt x="1060" y="1145"/>
                  </a:lnTo>
                  <a:lnTo>
                    <a:pt x="1061" y="1148"/>
                  </a:lnTo>
                  <a:lnTo>
                    <a:pt x="1061" y="1148"/>
                  </a:lnTo>
                  <a:lnTo>
                    <a:pt x="1062" y="1153"/>
                  </a:lnTo>
                  <a:lnTo>
                    <a:pt x="1062" y="1148"/>
                  </a:lnTo>
                  <a:lnTo>
                    <a:pt x="1063" y="1141"/>
                  </a:lnTo>
                  <a:lnTo>
                    <a:pt x="1064" y="1133"/>
                  </a:lnTo>
                  <a:lnTo>
                    <a:pt x="1064" y="1128"/>
                  </a:lnTo>
                  <a:lnTo>
                    <a:pt x="1064" y="1141"/>
                  </a:lnTo>
                  <a:lnTo>
                    <a:pt x="1065" y="1148"/>
                  </a:lnTo>
                  <a:lnTo>
                    <a:pt x="1066" y="1141"/>
                  </a:lnTo>
                  <a:lnTo>
                    <a:pt x="1066" y="1138"/>
                  </a:lnTo>
                  <a:lnTo>
                    <a:pt x="1067" y="1116"/>
                  </a:lnTo>
                  <a:lnTo>
                    <a:pt x="1067" y="1116"/>
                  </a:lnTo>
                  <a:lnTo>
                    <a:pt x="1068" y="1128"/>
                  </a:lnTo>
                  <a:lnTo>
                    <a:pt x="1068" y="1143"/>
                  </a:lnTo>
                  <a:lnTo>
                    <a:pt x="1069" y="1153"/>
                  </a:lnTo>
                  <a:lnTo>
                    <a:pt x="1070" y="1150"/>
                  </a:lnTo>
                  <a:lnTo>
                    <a:pt x="1070" y="1143"/>
                  </a:lnTo>
                  <a:lnTo>
                    <a:pt x="1071" y="1138"/>
                  </a:lnTo>
                  <a:lnTo>
                    <a:pt x="1071" y="1145"/>
                  </a:lnTo>
                  <a:lnTo>
                    <a:pt x="1072" y="1148"/>
                  </a:lnTo>
                  <a:lnTo>
                    <a:pt x="1072" y="1145"/>
                  </a:lnTo>
                  <a:lnTo>
                    <a:pt x="1073" y="1145"/>
                  </a:lnTo>
                  <a:lnTo>
                    <a:pt x="1074" y="1141"/>
                  </a:lnTo>
                  <a:lnTo>
                    <a:pt x="1074" y="1136"/>
                  </a:lnTo>
                  <a:lnTo>
                    <a:pt x="1074" y="1131"/>
                  </a:lnTo>
                  <a:lnTo>
                    <a:pt x="1075" y="1145"/>
                  </a:lnTo>
                  <a:lnTo>
                    <a:pt x="1076" y="1150"/>
                  </a:lnTo>
                  <a:lnTo>
                    <a:pt x="1076" y="1153"/>
                  </a:lnTo>
                  <a:lnTo>
                    <a:pt x="1077" y="1138"/>
                  </a:lnTo>
                  <a:lnTo>
                    <a:pt x="1077" y="1131"/>
                  </a:lnTo>
                  <a:lnTo>
                    <a:pt x="1078" y="1126"/>
                  </a:lnTo>
                  <a:lnTo>
                    <a:pt x="1078" y="1131"/>
                  </a:lnTo>
                  <a:lnTo>
                    <a:pt x="1079" y="1128"/>
                  </a:lnTo>
                  <a:lnTo>
                    <a:pt x="1080" y="1131"/>
                  </a:lnTo>
                  <a:lnTo>
                    <a:pt x="1080" y="1123"/>
                  </a:lnTo>
                  <a:lnTo>
                    <a:pt x="1081" y="1131"/>
                  </a:lnTo>
                  <a:lnTo>
                    <a:pt x="1081" y="1133"/>
                  </a:lnTo>
                  <a:lnTo>
                    <a:pt x="1082" y="1136"/>
                  </a:lnTo>
                  <a:lnTo>
                    <a:pt x="1082" y="1141"/>
                  </a:lnTo>
                  <a:lnTo>
                    <a:pt x="1083" y="1143"/>
                  </a:lnTo>
                  <a:lnTo>
                    <a:pt x="1084" y="1133"/>
                  </a:lnTo>
                  <a:lnTo>
                    <a:pt x="1084" y="1121"/>
                  </a:lnTo>
                  <a:lnTo>
                    <a:pt x="1084" y="1126"/>
                  </a:lnTo>
                  <a:lnTo>
                    <a:pt x="1085" y="1133"/>
                  </a:lnTo>
                  <a:lnTo>
                    <a:pt x="1086" y="1133"/>
                  </a:lnTo>
                  <a:lnTo>
                    <a:pt x="1086" y="1131"/>
                  </a:lnTo>
                  <a:lnTo>
                    <a:pt x="1087" y="1128"/>
                  </a:lnTo>
                  <a:lnTo>
                    <a:pt x="1087" y="1121"/>
                  </a:lnTo>
                  <a:lnTo>
                    <a:pt x="1088" y="1121"/>
                  </a:lnTo>
                  <a:lnTo>
                    <a:pt x="1088" y="1131"/>
                  </a:lnTo>
                  <a:lnTo>
                    <a:pt x="1089" y="1136"/>
                  </a:lnTo>
                  <a:lnTo>
                    <a:pt x="1090" y="1136"/>
                  </a:lnTo>
                  <a:lnTo>
                    <a:pt x="1090" y="1131"/>
                  </a:lnTo>
                  <a:lnTo>
                    <a:pt x="1091" y="1123"/>
                  </a:lnTo>
                  <a:lnTo>
                    <a:pt x="1091" y="1123"/>
                  </a:lnTo>
                  <a:lnTo>
                    <a:pt x="1092" y="1133"/>
                  </a:lnTo>
                  <a:lnTo>
                    <a:pt x="1092" y="1143"/>
                  </a:lnTo>
                  <a:lnTo>
                    <a:pt x="1093" y="1143"/>
                  </a:lnTo>
                  <a:lnTo>
                    <a:pt x="1094" y="1136"/>
                  </a:lnTo>
                  <a:lnTo>
                    <a:pt x="1094" y="1131"/>
                  </a:lnTo>
                  <a:lnTo>
                    <a:pt x="1094" y="1128"/>
                  </a:lnTo>
                  <a:lnTo>
                    <a:pt x="1095" y="1123"/>
                  </a:lnTo>
                  <a:lnTo>
                    <a:pt x="1096" y="1131"/>
                  </a:lnTo>
                  <a:lnTo>
                    <a:pt x="1097" y="1128"/>
                  </a:lnTo>
                  <a:lnTo>
                    <a:pt x="1097" y="1128"/>
                  </a:lnTo>
                  <a:lnTo>
                    <a:pt x="1097" y="1123"/>
                  </a:lnTo>
                  <a:lnTo>
                    <a:pt x="1098" y="1126"/>
                  </a:lnTo>
                  <a:lnTo>
                    <a:pt x="1099" y="1123"/>
                  </a:lnTo>
                  <a:lnTo>
                    <a:pt x="1099" y="1133"/>
                  </a:lnTo>
                  <a:lnTo>
                    <a:pt x="1100" y="1126"/>
                  </a:lnTo>
                  <a:lnTo>
                    <a:pt x="1100" y="1121"/>
                  </a:lnTo>
                  <a:lnTo>
                    <a:pt x="1101" y="1109"/>
                  </a:lnTo>
                  <a:lnTo>
                    <a:pt x="1101" y="1111"/>
                  </a:lnTo>
                  <a:lnTo>
                    <a:pt x="1102" y="1119"/>
                  </a:lnTo>
                  <a:lnTo>
                    <a:pt x="1103" y="1119"/>
                  </a:lnTo>
                  <a:lnTo>
                    <a:pt x="1103" y="1116"/>
                  </a:lnTo>
                  <a:lnTo>
                    <a:pt x="1104" y="1119"/>
                  </a:lnTo>
                  <a:lnTo>
                    <a:pt x="1104" y="1111"/>
                  </a:lnTo>
                  <a:lnTo>
                    <a:pt x="1105" y="1123"/>
                  </a:lnTo>
                  <a:lnTo>
                    <a:pt x="1105" y="1128"/>
                  </a:lnTo>
                  <a:lnTo>
                    <a:pt x="1106" y="1128"/>
                  </a:lnTo>
                  <a:lnTo>
                    <a:pt x="1107" y="1123"/>
                  </a:lnTo>
                  <a:lnTo>
                    <a:pt x="1107" y="1121"/>
                  </a:lnTo>
                  <a:lnTo>
                    <a:pt x="1107" y="1114"/>
                  </a:lnTo>
                  <a:lnTo>
                    <a:pt x="1108" y="1114"/>
                  </a:lnTo>
                  <a:lnTo>
                    <a:pt x="1109" y="1119"/>
                  </a:lnTo>
                  <a:lnTo>
                    <a:pt x="1109" y="1126"/>
                  </a:lnTo>
                  <a:lnTo>
                    <a:pt x="1110" y="1119"/>
                  </a:lnTo>
                  <a:lnTo>
                    <a:pt x="1110" y="1114"/>
                  </a:lnTo>
                  <a:lnTo>
                    <a:pt x="1111" y="1111"/>
                  </a:lnTo>
                  <a:lnTo>
                    <a:pt x="1111" y="1109"/>
                  </a:lnTo>
                  <a:lnTo>
                    <a:pt x="1112" y="1116"/>
                  </a:lnTo>
                  <a:lnTo>
                    <a:pt x="1113" y="1119"/>
                  </a:lnTo>
                  <a:lnTo>
                    <a:pt x="1113" y="1114"/>
                  </a:lnTo>
                  <a:lnTo>
                    <a:pt x="1114" y="1114"/>
                  </a:lnTo>
                  <a:lnTo>
                    <a:pt x="1114" y="1104"/>
                  </a:lnTo>
                  <a:lnTo>
                    <a:pt x="1115" y="1107"/>
                  </a:lnTo>
                  <a:lnTo>
                    <a:pt x="1115" y="1109"/>
                  </a:lnTo>
                  <a:lnTo>
                    <a:pt x="1116" y="1116"/>
                  </a:lnTo>
                  <a:lnTo>
                    <a:pt x="1117" y="1126"/>
                  </a:lnTo>
                  <a:lnTo>
                    <a:pt x="1117" y="1123"/>
                  </a:lnTo>
                  <a:lnTo>
                    <a:pt x="1117" y="1114"/>
                  </a:lnTo>
                  <a:lnTo>
                    <a:pt x="1118" y="1116"/>
                  </a:lnTo>
                  <a:lnTo>
                    <a:pt x="1119" y="1126"/>
                  </a:lnTo>
                  <a:lnTo>
                    <a:pt x="1119" y="1128"/>
                  </a:lnTo>
                  <a:lnTo>
                    <a:pt x="1120" y="1114"/>
                  </a:lnTo>
                  <a:lnTo>
                    <a:pt x="1120" y="1104"/>
                  </a:lnTo>
                  <a:lnTo>
                    <a:pt x="1121" y="1107"/>
                  </a:lnTo>
                  <a:lnTo>
                    <a:pt x="1121" y="1104"/>
                  </a:lnTo>
                  <a:lnTo>
                    <a:pt x="1122" y="1104"/>
                  </a:lnTo>
                  <a:lnTo>
                    <a:pt x="1123" y="1111"/>
                  </a:lnTo>
                  <a:lnTo>
                    <a:pt x="1123" y="1101"/>
                  </a:lnTo>
                  <a:lnTo>
                    <a:pt x="1124" y="1097"/>
                  </a:lnTo>
                  <a:lnTo>
                    <a:pt x="1124" y="1089"/>
                  </a:lnTo>
                  <a:lnTo>
                    <a:pt x="1125" y="1089"/>
                  </a:lnTo>
                  <a:lnTo>
                    <a:pt x="1125" y="1092"/>
                  </a:lnTo>
                  <a:lnTo>
                    <a:pt x="1126" y="1099"/>
                  </a:lnTo>
                  <a:lnTo>
                    <a:pt x="1127" y="1111"/>
                  </a:lnTo>
                  <a:lnTo>
                    <a:pt x="1127" y="1116"/>
                  </a:lnTo>
                  <a:lnTo>
                    <a:pt x="1127" y="1109"/>
                  </a:lnTo>
                  <a:lnTo>
                    <a:pt x="1128" y="1114"/>
                  </a:lnTo>
                  <a:lnTo>
                    <a:pt x="1129" y="1107"/>
                  </a:lnTo>
                  <a:lnTo>
                    <a:pt x="1129" y="1116"/>
                  </a:lnTo>
                  <a:lnTo>
                    <a:pt x="1130" y="1109"/>
                  </a:lnTo>
                  <a:lnTo>
                    <a:pt x="1130" y="1109"/>
                  </a:lnTo>
                  <a:lnTo>
                    <a:pt x="1131" y="1101"/>
                  </a:lnTo>
                  <a:lnTo>
                    <a:pt x="1131" y="1097"/>
                  </a:lnTo>
                  <a:lnTo>
                    <a:pt x="1132" y="1101"/>
                  </a:lnTo>
                  <a:lnTo>
                    <a:pt x="1133" y="1111"/>
                  </a:lnTo>
                  <a:lnTo>
                    <a:pt x="1133" y="1107"/>
                  </a:lnTo>
                  <a:lnTo>
                    <a:pt x="1134" y="1104"/>
                  </a:lnTo>
                  <a:lnTo>
                    <a:pt x="1134" y="1097"/>
                  </a:lnTo>
                  <a:lnTo>
                    <a:pt x="1135" y="1104"/>
                  </a:lnTo>
                  <a:lnTo>
                    <a:pt x="1135" y="1111"/>
                  </a:lnTo>
                  <a:lnTo>
                    <a:pt x="1136" y="1111"/>
                  </a:lnTo>
                  <a:lnTo>
                    <a:pt x="1137" y="1111"/>
                  </a:lnTo>
                  <a:lnTo>
                    <a:pt x="1137" y="1109"/>
                  </a:lnTo>
                  <a:lnTo>
                    <a:pt x="1137" y="1101"/>
                  </a:lnTo>
                  <a:lnTo>
                    <a:pt x="1138" y="1111"/>
                  </a:lnTo>
                  <a:lnTo>
                    <a:pt x="1139" y="1104"/>
                  </a:lnTo>
                  <a:lnTo>
                    <a:pt x="1139" y="1109"/>
                  </a:lnTo>
                  <a:lnTo>
                    <a:pt x="1140" y="1099"/>
                  </a:lnTo>
                  <a:lnTo>
                    <a:pt x="1140" y="1099"/>
                  </a:lnTo>
                  <a:lnTo>
                    <a:pt x="1141" y="1089"/>
                  </a:lnTo>
                  <a:lnTo>
                    <a:pt x="1141" y="1097"/>
                  </a:lnTo>
                  <a:lnTo>
                    <a:pt x="1142" y="1107"/>
                  </a:lnTo>
                  <a:lnTo>
                    <a:pt x="1143" y="1116"/>
                  </a:lnTo>
                  <a:lnTo>
                    <a:pt x="1143" y="1104"/>
                  </a:lnTo>
                  <a:lnTo>
                    <a:pt x="1144" y="1089"/>
                  </a:lnTo>
                  <a:lnTo>
                    <a:pt x="1144" y="1072"/>
                  </a:lnTo>
                  <a:lnTo>
                    <a:pt x="1145" y="1077"/>
                  </a:lnTo>
                  <a:lnTo>
                    <a:pt x="1145" y="1092"/>
                  </a:lnTo>
                  <a:lnTo>
                    <a:pt x="1146" y="1097"/>
                  </a:lnTo>
                  <a:lnTo>
                    <a:pt x="1147" y="1101"/>
                  </a:lnTo>
                  <a:lnTo>
                    <a:pt x="1147" y="1094"/>
                  </a:lnTo>
                  <a:lnTo>
                    <a:pt x="1147" y="1089"/>
                  </a:lnTo>
                  <a:lnTo>
                    <a:pt x="1148" y="1092"/>
                  </a:lnTo>
                  <a:lnTo>
                    <a:pt x="1149" y="1101"/>
                  </a:lnTo>
                  <a:lnTo>
                    <a:pt x="1149" y="1107"/>
                  </a:lnTo>
                  <a:lnTo>
                    <a:pt x="1150" y="1099"/>
                  </a:lnTo>
                  <a:lnTo>
                    <a:pt x="1150" y="1097"/>
                  </a:lnTo>
                  <a:lnTo>
                    <a:pt x="1151" y="1089"/>
                  </a:lnTo>
                  <a:lnTo>
                    <a:pt x="1151" y="1085"/>
                  </a:lnTo>
                  <a:lnTo>
                    <a:pt x="1152" y="1094"/>
                  </a:lnTo>
                  <a:lnTo>
                    <a:pt x="1153" y="1099"/>
                  </a:lnTo>
                  <a:lnTo>
                    <a:pt x="1153" y="1104"/>
                  </a:lnTo>
                  <a:lnTo>
                    <a:pt x="1154" y="1104"/>
                  </a:lnTo>
                  <a:lnTo>
                    <a:pt x="1154" y="1094"/>
                  </a:lnTo>
                  <a:lnTo>
                    <a:pt x="1155" y="1094"/>
                  </a:lnTo>
                  <a:lnTo>
                    <a:pt x="1155" y="1094"/>
                  </a:lnTo>
                  <a:lnTo>
                    <a:pt x="1156" y="1092"/>
                  </a:lnTo>
                  <a:lnTo>
                    <a:pt x="1157" y="1087"/>
                  </a:lnTo>
                  <a:lnTo>
                    <a:pt x="1157" y="1094"/>
                  </a:lnTo>
                  <a:lnTo>
                    <a:pt x="1157" y="1079"/>
                  </a:lnTo>
                  <a:lnTo>
                    <a:pt x="1158" y="1085"/>
                  </a:lnTo>
                  <a:lnTo>
                    <a:pt x="1159" y="1087"/>
                  </a:lnTo>
                  <a:lnTo>
                    <a:pt x="1159" y="1092"/>
                  </a:lnTo>
                  <a:lnTo>
                    <a:pt x="1160" y="1082"/>
                  </a:lnTo>
                  <a:lnTo>
                    <a:pt x="1160" y="1077"/>
                  </a:lnTo>
                  <a:lnTo>
                    <a:pt x="1161" y="1072"/>
                  </a:lnTo>
                  <a:lnTo>
                    <a:pt x="1161" y="1079"/>
                  </a:lnTo>
                  <a:lnTo>
                    <a:pt x="1162" y="1082"/>
                  </a:lnTo>
                  <a:lnTo>
                    <a:pt x="1163" y="1087"/>
                  </a:lnTo>
                  <a:lnTo>
                    <a:pt x="1163" y="1082"/>
                  </a:lnTo>
                  <a:lnTo>
                    <a:pt x="1164" y="1065"/>
                  </a:lnTo>
                  <a:lnTo>
                    <a:pt x="1164" y="1058"/>
                  </a:lnTo>
                  <a:lnTo>
                    <a:pt x="1165" y="1067"/>
                  </a:lnTo>
                  <a:lnTo>
                    <a:pt x="1165" y="1063"/>
                  </a:lnTo>
                  <a:lnTo>
                    <a:pt x="1166" y="1075"/>
                  </a:lnTo>
                  <a:lnTo>
                    <a:pt x="1167" y="1077"/>
                  </a:lnTo>
                  <a:lnTo>
                    <a:pt x="1167" y="1065"/>
                  </a:lnTo>
                  <a:lnTo>
                    <a:pt x="1167" y="1048"/>
                  </a:lnTo>
                  <a:lnTo>
                    <a:pt x="1168" y="1040"/>
                  </a:lnTo>
                  <a:lnTo>
                    <a:pt x="1169" y="1040"/>
                  </a:lnTo>
                  <a:lnTo>
                    <a:pt x="1169" y="1033"/>
                  </a:lnTo>
                  <a:lnTo>
                    <a:pt x="1170" y="1026"/>
                  </a:lnTo>
                  <a:lnTo>
                    <a:pt x="1170" y="1018"/>
                  </a:lnTo>
                  <a:lnTo>
                    <a:pt x="1171" y="1006"/>
                  </a:lnTo>
                  <a:lnTo>
                    <a:pt x="1171" y="987"/>
                  </a:lnTo>
                  <a:lnTo>
                    <a:pt x="1172" y="972"/>
                  </a:lnTo>
                  <a:lnTo>
                    <a:pt x="1173" y="952"/>
                  </a:lnTo>
                  <a:lnTo>
                    <a:pt x="1173" y="928"/>
                  </a:lnTo>
                  <a:lnTo>
                    <a:pt x="1174" y="916"/>
                  </a:lnTo>
                  <a:lnTo>
                    <a:pt x="1174" y="916"/>
                  </a:lnTo>
                  <a:lnTo>
                    <a:pt x="1175" y="916"/>
                  </a:lnTo>
                  <a:lnTo>
                    <a:pt x="1175" y="923"/>
                  </a:lnTo>
                  <a:lnTo>
                    <a:pt x="1176" y="923"/>
                  </a:lnTo>
                  <a:lnTo>
                    <a:pt x="1177" y="916"/>
                  </a:lnTo>
                  <a:lnTo>
                    <a:pt x="1177" y="904"/>
                  </a:lnTo>
                  <a:lnTo>
                    <a:pt x="1177" y="901"/>
                  </a:lnTo>
                  <a:lnTo>
                    <a:pt x="1178" y="926"/>
                  </a:lnTo>
                  <a:lnTo>
                    <a:pt x="1179" y="962"/>
                  </a:lnTo>
                  <a:lnTo>
                    <a:pt x="1179" y="999"/>
                  </a:lnTo>
                  <a:lnTo>
                    <a:pt x="1180" y="1014"/>
                  </a:lnTo>
                  <a:lnTo>
                    <a:pt x="1180" y="1026"/>
                  </a:lnTo>
                  <a:lnTo>
                    <a:pt x="1181" y="1036"/>
                  </a:lnTo>
                  <a:lnTo>
                    <a:pt x="1181" y="1040"/>
                  </a:lnTo>
                  <a:lnTo>
                    <a:pt x="1182" y="1055"/>
                  </a:lnTo>
                  <a:lnTo>
                    <a:pt x="1183" y="1065"/>
                  </a:lnTo>
                  <a:lnTo>
                    <a:pt x="1183" y="1065"/>
                  </a:lnTo>
                  <a:lnTo>
                    <a:pt x="1184" y="1063"/>
                  </a:lnTo>
                  <a:lnTo>
                    <a:pt x="1184" y="1060"/>
                  </a:lnTo>
                  <a:lnTo>
                    <a:pt x="1185" y="1067"/>
                  </a:lnTo>
                  <a:lnTo>
                    <a:pt x="1185" y="1075"/>
                  </a:lnTo>
                  <a:lnTo>
                    <a:pt x="1186" y="1085"/>
                  </a:lnTo>
                  <a:lnTo>
                    <a:pt x="1187" y="1085"/>
                  </a:lnTo>
                  <a:lnTo>
                    <a:pt x="1187" y="1072"/>
                  </a:lnTo>
                  <a:lnTo>
                    <a:pt x="1187" y="1075"/>
                  </a:lnTo>
                  <a:lnTo>
                    <a:pt x="1188" y="1072"/>
                  </a:lnTo>
                  <a:lnTo>
                    <a:pt x="1189" y="1085"/>
                  </a:lnTo>
                  <a:lnTo>
                    <a:pt x="1189" y="1089"/>
                  </a:lnTo>
                  <a:lnTo>
                    <a:pt x="1190" y="1101"/>
                  </a:lnTo>
                  <a:lnTo>
                    <a:pt x="1190" y="1116"/>
                  </a:lnTo>
                  <a:lnTo>
                    <a:pt x="1191" y="1136"/>
                  </a:lnTo>
                  <a:lnTo>
                    <a:pt x="1191" y="1143"/>
                  </a:lnTo>
                  <a:lnTo>
                    <a:pt x="1192" y="1128"/>
                  </a:lnTo>
                  <a:lnTo>
                    <a:pt x="1193" y="1058"/>
                  </a:lnTo>
                  <a:lnTo>
                    <a:pt x="1193" y="916"/>
                  </a:lnTo>
                  <a:lnTo>
                    <a:pt x="1194" y="713"/>
                  </a:lnTo>
                  <a:lnTo>
                    <a:pt x="1194" y="479"/>
                  </a:lnTo>
                  <a:lnTo>
                    <a:pt x="1195" y="271"/>
                  </a:lnTo>
                  <a:lnTo>
                    <a:pt x="1195" y="137"/>
                  </a:lnTo>
                  <a:lnTo>
                    <a:pt x="1196" y="62"/>
                  </a:lnTo>
                  <a:lnTo>
                    <a:pt x="1197" y="20"/>
                  </a:lnTo>
                  <a:lnTo>
                    <a:pt x="1197" y="15"/>
                  </a:lnTo>
                  <a:lnTo>
                    <a:pt x="1197" y="74"/>
                  </a:lnTo>
                  <a:lnTo>
                    <a:pt x="1198" y="223"/>
                  </a:lnTo>
                  <a:lnTo>
                    <a:pt x="1199" y="479"/>
                  </a:lnTo>
                  <a:lnTo>
                    <a:pt x="1199" y="791"/>
                  </a:lnTo>
                  <a:lnTo>
                    <a:pt x="1200" y="1104"/>
                  </a:lnTo>
                  <a:lnTo>
                    <a:pt x="1200" y="1297"/>
                  </a:lnTo>
                  <a:lnTo>
                    <a:pt x="1201" y="1272"/>
                  </a:lnTo>
                  <a:lnTo>
                    <a:pt x="1201" y="1185"/>
                  </a:lnTo>
                  <a:lnTo>
                    <a:pt x="1202" y="1150"/>
                  </a:lnTo>
                  <a:lnTo>
                    <a:pt x="1203" y="1155"/>
                  </a:lnTo>
                  <a:lnTo>
                    <a:pt x="1203" y="1160"/>
                  </a:lnTo>
                  <a:lnTo>
                    <a:pt x="1204" y="1148"/>
                  </a:lnTo>
                  <a:lnTo>
                    <a:pt x="1204" y="1123"/>
                  </a:lnTo>
                  <a:lnTo>
                    <a:pt x="1205" y="1126"/>
                  </a:lnTo>
                  <a:lnTo>
                    <a:pt x="1205" y="1126"/>
                  </a:lnTo>
                  <a:lnTo>
                    <a:pt x="1206" y="1131"/>
                  </a:lnTo>
                  <a:lnTo>
                    <a:pt x="1207" y="1123"/>
                  </a:lnTo>
                  <a:lnTo>
                    <a:pt x="1207" y="1123"/>
                  </a:lnTo>
                  <a:lnTo>
                    <a:pt x="1207" y="1116"/>
                  </a:lnTo>
                  <a:lnTo>
                    <a:pt x="1208" y="1121"/>
                  </a:lnTo>
                  <a:lnTo>
                    <a:pt x="1209" y="1128"/>
                  </a:lnTo>
                  <a:lnTo>
                    <a:pt x="1209" y="1141"/>
                  </a:lnTo>
                  <a:lnTo>
                    <a:pt x="1210" y="1141"/>
                  </a:lnTo>
                  <a:lnTo>
                    <a:pt x="1210" y="1136"/>
                  </a:lnTo>
                  <a:lnTo>
                    <a:pt x="1211" y="1131"/>
                  </a:lnTo>
                  <a:lnTo>
                    <a:pt x="1211" y="1131"/>
                  </a:lnTo>
                  <a:lnTo>
                    <a:pt x="1212" y="1138"/>
                  </a:lnTo>
                  <a:lnTo>
                    <a:pt x="1213" y="1133"/>
                  </a:lnTo>
                  <a:lnTo>
                    <a:pt x="1213" y="1136"/>
                  </a:lnTo>
                  <a:lnTo>
                    <a:pt x="1214" y="1131"/>
                  </a:lnTo>
                  <a:lnTo>
                    <a:pt x="1214" y="1116"/>
                  </a:lnTo>
                  <a:lnTo>
                    <a:pt x="1215" y="1119"/>
                  </a:lnTo>
                  <a:lnTo>
                    <a:pt x="1215" y="1123"/>
                  </a:lnTo>
                  <a:lnTo>
                    <a:pt x="1216" y="1136"/>
                  </a:lnTo>
                  <a:lnTo>
                    <a:pt x="1217" y="1131"/>
                  </a:lnTo>
                  <a:lnTo>
                    <a:pt x="1217" y="1121"/>
                  </a:lnTo>
                  <a:lnTo>
                    <a:pt x="1217" y="1121"/>
                  </a:lnTo>
                  <a:lnTo>
                    <a:pt x="1218" y="1123"/>
                  </a:lnTo>
                  <a:lnTo>
                    <a:pt x="1219" y="1128"/>
                  </a:lnTo>
                  <a:lnTo>
                    <a:pt x="1219" y="1126"/>
                  </a:lnTo>
                  <a:lnTo>
                    <a:pt x="1220" y="1119"/>
                  </a:lnTo>
                  <a:lnTo>
                    <a:pt x="1220" y="1109"/>
                  </a:lnTo>
                  <a:lnTo>
                    <a:pt x="1221" y="1104"/>
                  </a:lnTo>
                  <a:lnTo>
                    <a:pt x="1221" y="1104"/>
                  </a:lnTo>
                  <a:lnTo>
                    <a:pt x="1222" y="1109"/>
                  </a:lnTo>
                  <a:lnTo>
                    <a:pt x="1223" y="1109"/>
                  </a:lnTo>
                  <a:lnTo>
                    <a:pt x="1223" y="1114"/>
                  </a:lnTo>
                  <a:lnTo>
                    <a:pt x="1224" y="1104"/>
                  </a:lnTo>
                  <a:lnTo>
                    <a:pt x="1224" y="1097"/>
                  </a:lnTo>
                  <a:lnTo>
                    <a:pt x="1225" y="1107"/>
                  </a:lnTo>
                  <a:lnTo>
                    <a:pt x="1225" y="1111"/>
                  </a:lnTo>
                  <a:lnTo>
                    <a:pt x="1226" y="1104"/>
                  </a:lnTo>
                  <a:lnTo>
                    <a:pt x="1227" y="1094"/>
                  </a:lnTo>
                  <a:lnTo>
                    <a:pt x="1227" y="1082"/>
                  </a:lnTo>
                  <a:lnTo>
                    <a:pt x="1227" y="1075"/>
                  </a:lnTo>
                  <a:lnTo>
                    <a:pt x="1228" y="1077"/>
                  </a:lnTo>
                  <a:lnTo>
                    <a:pt x="1229" y="1070"/>
                  </a:lnTo>
                  <a:lnTo>
                    <a:pt x="1229" y="1070"/>
                  </a:lnTo>
                  <a:lnTo>
                    <a:pt x="1230" y="1070"/>
                  </a:lnTo>
                  <a:lnTo>
                    <a:pt x="1230" y="1065"/>
                  </a:lnTo>
                  <a:lnTo>
                    <a:pt x="1231" y="1055"/>
                  </a:lnTo>
                  <a:lnTo>
                    <a:pt x="1231" y="1060"/>
                  </a:lnTo>
                  <a:lnTo>
                    <a:pt x="1232" y="1058"/>
                  </a:lnTo>
                  <a:lnTo>
                    <a:pt x="1233" y="1060"/>
                  </a:lnTo>
                  <a:lnTo>
                    <a:pt x="1233" y="1050"/>
                  </a:lnTo>
                  <a:lnTo>
                    <a:pt x="1234" y="1043"/>
                  </a:lnTo>
                  <a:lnTo>
                    <a:pt x="1234" y="1033"/>
                  </a:lnTo>
                  <a:lnTo>
                    <a:pt x="1235" y="1021"/>
                  </a:lnTo>
                  <a:lnTo>
                    <a:pt x="1235" y="1021"/>
                  </a:lnTo>
                  <a:lnTo>
                    <a:pt x="1236" y="1023"/>
                  </a:lnTo>
                  <a:lnTo>
                    <a:pt x="1237" y="1021"/>
                  </a:lnTo>
                  <a:lnTo>
                    <a:pt x="1237" y="1004"/>
                  </a:lnTo>
                  <a:lnTo>
                    <a:pt x="1237" y="994"/>
                  </a:lnTo>
                  <a:lnTo>
                    <a:pt x="1238" y="996"/>
                  </a:lnTo>
                  <a:lnTo>
                    <a:pt x="1239" y="987"/>
                  </a:lnTo>
                  <a:lnTo>
                    <a:pt x="1239" y="982"/>
                  </a:lnTo>
                  <a:lnTo>
                    <a:pt x="1240" y="960"/>
                  </a:lnTo>
                  <a:lnTo>
                    <a:pt x="1240" y="945"/>
                  </a:lnTo>
                  <a:lnTo>
                    <a:pt x="1241" y="938"/>
                  </a:lnTo>
                  <a:lnTo>
                    <a:pt x="1241" y="936"/>
                  </a:lnTo>
                  <a:lnTo>
                    <a:pt x="1242" y="936"/>
                  </a:lnTo>
                  <a:lnTo>
                    <a:pt x="1243" y="931"/>
                  </a:lnTo>
                  <a:lnTo>
                    <a:pt x="1243" y="916"/>
                  </a:lnTo>
                  <a:lnTo>
                    <a:pt x="1244" y="901"/>
                  </a:lnTo>
                  <a:lnTo>
                    <a:pt x="1244" y="889"/>
                  </a:lnTo>
                  <a:lnTo>
                    <a:pt x="1245" y="889"/>
                  </a:lnTo>
                  <a:lnTo>
                    <a:pt x="1245" y="879"/>
                  </a:lnTo>
                  <a:lnTo>
                    <a:pt x="1246" y="882"/>
                  </a:lnTo>
                  <a:lnTo>
                    <a:pt x="1247" y="874"/>
                  </a:lnTo>
                  <a:lnTo>
                    <a:pt x="1247" y="865"/>
                  </a:lnTo>
                  <a:lnTo>
                    <a:pt x="1247" y="850"/>
                  </a:lnTo>
                  <a:lnTo>
                    <a:pt x="1248" y="838"/>
                  </a:lnTo>
                  <a:lnTo>
                    <a:pt x="1249" y="840"/>
                  </a:lnTo>
                  <a:lnTo>
                    <a:pt x="1249" y="836"/>
                  </a:lnTo>
                  <a:lnTo>
                    <a:pt x="1250" y="823"/>
                  </a:lnTo>
                  <a:lnTo>
                    <a:pt x="1250" y="801"/>
                  </a:lnTo>
                  <a:lnTo>
                    <a:pt x="1251" y="794"/>
                  </a:lnTo>
                  <a:lnTo>
                    <a:pt x="1251" y="791"/>
                  </a:lnTo>
                  <a:lnTo>
                    <a:pt x="1252" y="787"/>
                  </a:lnTo>
                  <a:lnTo>
                    <a:pt x="1253" y="789"/>
                  </a:lnTo>
                  <a:lnTo>
                    <a:pt x="1253" y="789"/>
                  </a:lnTo>
                  <a:lnTo>
                    <a:pt x="1254" y="777"/>
                  </a:lnTo>
                  <a:lnTo>
                    <a:pt x="1254" y="774"/>
                  </a:lnTo>
                  <a:lnTo>
                    <a:pt x="1255" y="772"/>
                  </a:lnTo>
                  <a:lnTo>
                    <a:pt x="1255" y="772"/>
                  </a:lnTo>
                  <a:lnTo>
                    <a:pt x="1256" y="774"/>
                  </a:lnTo>
                  <a:lnTo>
                    <a:pt x="1257" y="774"/>
                  </a:lnTo>
                  <a:lnTo>
                    <a:pt x="1257" y="772"/>
                  </a:lnTo>
                  <a:lnTo>
                    <a:pt x="1257" y="769"/>
                  </a:lnTo>
                  <a:lnTo>
                    <a:pt x="1258" y="779"/>
                  </a:lnTo>
                  <a:lnTo>
                    <a:pt x="1259" y="784"/>
                  </a:lnTo>
                  <a:lnTo>
                    <a:pt x="1259" y="799"/>
                  </a:lnTo>
                  <a:lnTo>
                    <a:pt x="1260" y="796"/>
                  </a:lnTo>
                  <a:lnTo>
                    <a:pt x="1260" y="794"/>
                  </a:lnTo>
                  <a:lnTo>
                    <a:pt x="1261" y="794"/>
                  </a:lnTo>
                  <a:lnTo>
                    <a:pt x="1262" y="809"/>
                  </a:lnTo>
                  <a:lnTo>
                    <a:pt x="1262" y="823"/>
                  </a:lnTo>
                  <a:lnTo>
                    <a:pt x="1263" y="836"/>
                  </a:lnTo>
                  <a:lnTo>
                    <a:pt x="1263" y="845"/>
                  </a:lnTo>
                  <a:lnTo>
                    <a:pt x="1264" y="850"/>
                  </a:lnTo>
                  <a:lnTo>
                    <a:pt x="1264" y="858"/>
                  </a:lnTo>
                  <a:lnTo>
                    <a:pt x="1265" y="867"/>
                  </a:lnTo>
                  <a:lnTo>
                    <a:pt x="1266" y="887"/>
                  </a:lnTo>
                  <a:lnTo>
                    <a:pt x="1266" y="901"/>
                  </a:lnTo>
                  <a:lnTo>
                    <a:pt x="1267" y="909"/>
                  </a:lnTo>
                  <a:lnTo>
                    <a:pt x="1267" y="911"/>
                  </a:lnTo>
                  <a:lnTo>
                    <a:pt x="1268" y="914"/>
                  </a:lnTo>
                  <a:lnTo>
                    <a:pt x="1268" y="923"/>
                  </a:lnTo>
                  <a:lnTo>
                    <a:pt x="1269" y="945"/>
                  </a:lnTo>
                  <a:lnTo>
                    <a:pt x="1269" y="955"/>
                  </a:lnTo>
                  <a:lnTo>
                    <a:pt x="1270" y="952"/>
                  </a:lnTo>
                  <a:lnTo>
                    <a:pt x="1270" y="972"/>
                  </a:lnTo>
                  <a:lnTo>
                    <a:pt x="1271" y="967"/>
                  </a:lnTo>
                  <a:lnTo>
                    <a:pt x="1272" y="977"/>
                  </a:lnTo>
                  <a:lnTo>
                    <a:pt x="1272" y="989"/>
                  </a:lnTo>
                  <a:lnTo>
                    <a:pt x="1273" y="996"/>
                  </a:lnTo>
                  <a:lnTo>
                    <a:pt x="1273" y="996"/>
                  </a:lnTo>
                  <a:lnTo>
                    <a:pt x="1274" y="999"/>
                  </a:lnTo>
                  <a:lnTo>
                    <a:pt x="1274" y="996"/>
                  </a:lnTo>
                  <a:lnTo>
                    <a:pt x="1275" y="1004"/>
                  </a:lnTo>
                  <a:lnTo>
                    <a:pt x="1276" y="1016"/>
                  </a:lnTo>
                  <a:lnTo>
                    <a:pt x="1276" y="1018"/>
                  </a:lnTo>
                  <a:lnTo>
                    <a:pt x="1277" y="1018"/>
                  </a:lnTo>
                  <a:lnTo>
                    <a:pt x="1277" y="1031"/>
                  </a:lnTo>
                  <a:lnTo>
                    <a:pt x="1278" y="1023"/>
                  </a:lnTo>
                  <a:lnTo>
                    <a:pt x="1278" y="1016"/>
                  </a:lnTo>
                  <a:lnTo>
                    <a:pt x="1279" y="1026"/>
                  </a:lnTo>
                  <a:lnTo>
                    <a:pt x="1279" y="1038"/>
                  </a:lnTo>
                  <a:lnTo>
                    <a:pt x="1280" y="1033"/>
                  </a:lnTo>
                  <a:lnTo>
                    <a:pt x="1280" y="1028"/>
                  </a:lnTo>
                  <a:lnTo>
                    <a:pt x="1281" y="1021"/>
                  </a:lnTo>
                  <a:lnTo>
                    <a:pt x="1282" y="1031"/>
                  </a:lnTo>
                  <a:lnTo>
                    <a:pt x="1282" y="1043"/>
                  </a:lnTo>
                  <a:lnTo>
                    <a:pt x="1283" y="1052"/>
                  </a:lnTo>
                  <a:lnTo>
                    <a:pt x="1283" y="1040"/>
                  </a:lnTo>
                  <a:lnTo>
                    <a:pt x="1284" y="1038"/>
                  </a:lnTo>
                  <a:lnTo>
                    <a:pt x="1284" y="1026"/>
                  </a:lnTo>
                  <a:lnTo>
                    <a:pt x="1285" y="1028"/>
                  </a:lnTo>
                  <a:lnTo>
                    <a:pt x="1286" y="1038"/>
                  </a:lnTo>
                  <a:lnTo>
                    <a:pt x="1286" y="1031"/>
                  </a:lnTo>
                  <a:lnTo>
                    <a:pt x="1287" y="1016"/>
                  </a:lnTo>
                  <a:lnTo>
                    <a:pt x="1287" y="1011"/>
                  </a:lnTo>
                  <a:lnTo>
                    <a:pt x="1288" y="1006"/>
                  </a:lnTo>
                  <a:lnTo>
                    <a:pt x="1288" y="1018"/>
                  </a:lnTo>
                  <a:lnTo>
                    <a:pt x="1289" y="1023"/>
                  </a:lnTo>
                  <a:lnTo>
                    <a:pt x="1289" y="1026"/>
                  </a:lnTo>
                  <a:lnTo>
                    <a:pt x="1290" y="1021"/>
                  </a:lnTo>
                  <a:lnTo>
                    <a:pt x="1290" y="1021"/>
                  </a:lnTo>
                  <a:lnTo>
                    <a:pt x="1291" y="1009"/>
                  </a:lnTo>
                  <a:lnTo>
                    <a:pt x="1292" y="1006"/>
                  </a:lnTo>
                  <a:lnTo>
                    <a:pt x="1292" y="1011"/>
                  </a:lnTo>
                  <a:lnTo>
                    <a:pt x="1293" y="1014"/>
                  </a:lnTo>
                  <a:lnTo>
                    <a:pt x="1293" y="1011"/>
                  </a:lnTo>
                  <a:lnTo>
                    <a:pt x="1294" y="996"/>
                  </a:lnTo>
                  <a:lnTo>
                    <a:pt x="1294" y="989"/>
                  </a:lnTo>
                  <a:lnTo>
                    <a:pt x="1295" y="1001"/>
                  </a:lnTo>
                  <a:lnTo>
                    <a:pt x="1296" y="1018"/>
                  </a:lnTo>
                  <a:lnTo>
                    <a:pt x="1296" y="1028"/>
                  </a:lnTo>
                  <a:lnTo>
                    <a:pt x="1297" y="1016"/>
                  </a:lnTo>
                  <a:lnTo>
                    <a:pt x="1297" y="1026"/>
                  </a:lnTo>
                  <a:lnTo>
                    <a:pt x="1298" y="1021"/>
                  </a:lnTo>
                  <a:lnTo>
                    <a:pt x="1298" y="1023"/>
                  </a:lnTo>
                  <a:lnTo>
                    <a:pt x="1299" y="1023"/>
                  </a:lnTo>
                  <a:lnTo>
                    <a:pt x="1299" y="1021"/>
                  </a:lnTo>
                  <a:lnTo>
                    <a:pt x="1300" y="1023"/>
                  </a:lnTo>
                  <a:lnTo>
                    <a:pt x="1300" y="1011"/>
                  </a:lnTo>
                  <a:lnTo>
                    <a:pt x="1301" y="1018"/>
                  </a:lnTo>
                  <a:lnTo>
                    <a:pt x="1302" y="1018"/>
                  </a:lnTo>
                  <a:lnTo>
                    <a:pt x="1302" y="1028"/>
                  </a:lnTo>
                  <a:lnTo>
                    <a:pt x="1303" y="1040"/>
                  </a:lnTo>
                  <a:lnTo>
                    <a:pt x="1303" y="1058"/>
                  </a:lnTo>
                  <a:lnTo>
                    <a:pt x="1304" y="1058"/>
                  </a:lnTo>
                  <a:lnTo>
                    <a:pt x="1304" y="1036"/>
                  </a:lnTo>
                  <a:lnTo>
                    <a:pt x="1305" y="1036"/>
                  </a:lnTo>
                  <a:lnTo>
                    <a:pt x="1306" y="1050"/>
                  </a:lnTo>
                  <a:lnTo>
                    <a:pt x="1306" y="1067"/>
                  </a:lnTo>
                  <a:lnTo>
                    <a:pt x="1307" y="1075"/>
                  </a:lnTo>
                  <a:lnTo>
                    <a:pt x="1307" y="1075"/>
                  </a:lnTo>
                  <a:lnTo>
                    <a:pt x="1308" y="1070"/>
                  </a:lnTo>
                  <a:lnTo>
                    <a:pt x="1308" y="1077"/>
                  </a:lnTo>
                  <a:lnTo>
                    <a:pt x="1309" y="1082"/>
                  </a:lnTo>
                  <a:lnTo>
                    <a:pt x="1309" y="1085"/>
                  </a:lnTo>
                  <a:lnTo>
                    <a:pt x="1310" y="1082"/>
                  </a:lnTo>
                  <a:lnTo>
                    <a:pt x="1310" y="1092"/>
                  </a:lnTo>
                  <a:lnTo>
                    <a:pt x="1311" y="1087"/>
                  </a:lnTo>
                  <a:lnTo>
                    <a:pt x="1312" y="1089"/>
                  </a:lnTo>
                  <a:lnTo>
                    <a:pt x="1312" y="1087"/>
                  </a:lnTo>
                  <a:lnTo>
                    <a:pt x="1313" y="1097"/>
                  </a:lnTo>
                  <a:lnTo>
                    <a:pt x="1313" y="1107"/>
                  </a:lnTo>
                  <a:lnTo>
                    <a:pt x="1314" y="1114"/>
                  </a:lnTo>
                  <a:lnTo>
                    <a:pt x="1314" y="1107"/>
                  </a:lnTo>
                  <a:lnTo>
                    <a:pt x="1315" y="1109"/>
                  </a:lnTo>
                  <a:lnTo>
                    <a:pt x="1316" y="1114"/>
                  </a:lnTo>
                  <a:lnTo>
                    <a:pt x="1316" y="1116"/>
                  </a:lnTo>
                  <a:lnTo>
                    <a:pt x="1317" y="1121"/>
                  </a:lnTo>
                  <a:lnTo>
                    <a:pt x="1317" y="1116"/>
                  </a:lnTo>
                  <a:lnTo>
                    <a:pt x="1318" y="1109"/>
                  </a:lnTo>
                  <a:lnTo>
                    <a:pt x="1318" y="1109"/>
                  </a:lnTo>
                  <a:lnTo>
                    <a:pt x="1319" y="1114"/>
                  </a:lnTo>
                  <a:lnTo>
                    <a:pt x="1319" y="1128"/>
                  </a:lnTo>
                  <a:lnTo>
                    <a:pt x="1320" y="1133"/>
                  </a:lnTo>
                  <a:lnTo>
                    <a:pt x="1320" y="1128"/>
                  </a:lnTo>
                  <a:lnTo>
                    <a:pt x="1321" y="1123"/>
                  </a:lnTo>
                  <a:lnTo>
                    <a:pt x="1322" y="1107"/>
                  </a:lnTo>
                  <a:lnTo>
                    <a:pt x="1322" y="1114"/>
                  </a:lnTo>
                  <a:lnTo>
                    <a:pt x="1323" y="1131"/>
                  </a:lnTo>
                  <a:lnTo>
                    <a:pt x="1323" y="1143"/>
                  </a:lnTo>
                  <a:lnTo>
                    <a:pt x="1324" y="1128"/>
                  </a:lnTo>
                  <a:lnTo>
                    <a:pt x="1324" y="1126"/>
                  </a:lnTo>
                  <a:lnTo>
                    <a:pt x="1325" y="1131"/>
                  </a:lnTo>
                  <a:lnTo>
                    <a:pt x="1326" y="1138"/>
                  </a:lnTo>
                  <a:lnTo>
                    <a:pt x="1326" y="1128"/>
                  </a:lnTo>
                  <a:lnTo>
                    <a:pt x="1327" y="1126"/>
                  </a:lnTo>
                  <a:lnTo>
                    <a:pt x="1327" y="1119"/>
                  </a:lnTo>
                  <a:lnTo>
                    <a:pt x="1328" y="1126"/>
                  </a:lnTo>
                  <a:lnTo>
                    <a:pt x="1328" y="1136"/>
                  </a:lnTo>
                  <a:lnTo>
                    <a:pt x="1329" y="1148"/>
                  </a:lnTo>
                  <a:lnTo>
                    <a:pt x="1329" y="1150"/>
                  </a:lnTo>
                  <a:lnTo>
                    <a:pt x="1330" y="1153"/>
                  </a:lnTo>
                  <a:lnTo>
                    <a:pt x="1330" y="1155"/>
                  </a:lnTo>
                  <a:lnTo>
                    <a:pt x="1331" y="1148"/>
                  </a:lnTo>
                  <a:lnTo>
                    <a:pt x="1332" y="1160"/>
                  </a:lnTo>
                  <a:lnTo>
                    <a:pt x="1332" y="1160"/>
                  </a:lnTo>
                  <a:lnTo>
                    <a:pt x="1333" y="1163"/>
                  </a:lnTo>
                  <a:lnTo>
                    <a:pt x="1333" y="1153"/>
                  </a:lnTo>
                  <a:lnTo>
                    <a:pt x="1334" y="1148"/>
                  </a:lnTo>
                  <a:lnTo>
                    <a:pt x="1334" y="1138"/>
                  </a:lnTo>
                  <a:lnTo>
                    <a:pt x="1335" y="1141"/>
                  </a:lnTo>
                  <a:lnTo>
                    <a:pt x="1336" y="1145"/>
                  </a:lnTo>
                  <a:lnTo>
                    <a:pt x="1336" y="1163"/>
                  </a:lnTo>
                  <a:lnTo>
                    <a:pt x="1337" y="1165"/>
                  </a:lnTo>
                  <a:lnTo>
                    <a:pt x="1337" y="1165"/>
                  </a:lnTo>
                  <a:lnTo>
                    <a:pt x="1338" y="1155"/>
                  </a:lnTo>
                  <a:lnTo>
                    <a:pt x="1338" y="1155"/>
                  </a:lnTo>
                  <a:lnTo>
                    <a:pt x="1339" y="1160"/>
                  </a:lnTo>
                  <a:lnTo>
                    <a:pt x="1339" y="1160"/>
                  </a:lnTo>
                  <a:lnTo>
                    <a:pt x="1340" y="1155"/>
                  </a:lnTo>
                  <a:lnTo>
                    <a:pt x="1340" y="1153"/>
                  </a:lnTo>
                  <a:lnTo>
                    <a:pt x="1341" y="1150"/>
                  </a:lnTo>
                  <a:lnTo>
                    <a:pt x="1342" y="1160"/>
                  </a:lnTo>
                  <a:lnTo>
                    <a:pt x="1342" y="1163"/>
                  </a:lnTo>
                  <a:lnTo>
                    <a:pt x="1343" y="1175"/>
                  </a:lnTo>
                  <a:lnTo>
                    <a:pt x="1343" y="1179"/>
                  </a:lnTo>
                  <a:lnTo>
                    <a:pt x="1344" y="1182"/>
                  </a:lnTo>
                  <a:lnTo>
                    <a:pt x="1344" y="1185"/>
                  </a:lnTo>
                  <a:lnTo>
                    <a:pt x="1345" y="1182"/>
                  </a:lnTo>
                  <a:lnTo>
                    <a:pt x="1346" y="1185"/>
                  </a:lnTo>
                  <a:lnTo>
                    <a:pt x="1346" y="1182"/>
                  </a:lnTo>
                  <a:lnTo>
                    <a:pt x="1347" y="1177"/>
                  </a:lnTo>
                  <a:lnTo>
                    <a:pt x="1347" y="1179"/>
                  </a:lnTo>
                  <a:lnTo>
                    <a:pt x="1348" y="1170"/>
                  </a:lnTo>
                  <a:lnTo>
                    <a:pt x="1348" y="1167"/>
                  </a:lnTo>
                  <a:lnTo>
                    <a:pt x="1349" y="1172"/>
                  </a:lnTo>
                  <a:lnTo>
                    <a:pt x="1349" y="1170"/>
                  </a:lnTo>
                  <a:lnTo>
                    <a:pt x="1350" y="1170"/>
                  </a:lnTo>
                  <a:lnTo>
                    <a:pt x="1350" y="1158"/>
                  </a:lnTo>
                  <a:lnTo>
                    <a:pt x="1351" y="1153"/>
                  </a:lnTo>
                  <a:lnTo>
                    <a:pt x="1352" y="1155"/>
                  </a:lnTo>
                  <a:lnTo>
                    <a:pt x="1352" y="1165"/>
                  </a:lnTo>
                  <a:lnTo>
                    <a:pt x="1353" y="1172"/>
                  </a:lnTo>
                  <a:lnTo>
                    <a:pt x="1353" y="1167"/>
                  </a:lnTo>
                  <a:lnTo>
                    <a:pt x="1354" y="1163"/>
                  </a:lnTo>
                  <a:lnTo>
                    <a:pt x="1354" y="1160"/>
                  </a:lnTo>
                  <a:lnTo>
                    <a:pt x="1355" y="1167"/>
                  </a:lnTo>
                  <a:lnTo>
                    <a:pt x="1356" y="1177"/>
                  </a:lnTo>
                  <a:lnTo>
                    <a:pt x="1356" y="1182"/>
                  </a:lnTo>
                  <a:lnTo>
                    <a:pt x="1357" y="1172"/>
                  </a:lnTo>
                  <a:lnTo>
                    <a:pt x="1357" y="1163"/>
                  </a:lnTo>
                  <a:lnTo>
                    <a:pt x="1358" y="1155"/>
                  </a:lnTo>
                  <a:lnTo>
                    <a:pt x="1358" y="1158"/>
                  </a:lnTo>
                  <a:lnTo>
                    <a:pt x="1359" y="1167"/>
                  </a:lnTo>
                  <a:lnTo>
                    <a:pt x="1359" y="1177"/>
                  </a:lnTo>
                  <a:lnTo>
                    <a:pt x="1360" y="1179"/>
                  </a:lnTo>
                  <a:lnTo>
                    <a:pt x="1360" y="1182"/>
                  </a:lnTo>
                  <a:lnTo>
                    <a:pt x="1361" y="1177"/>
                  </a:lnTo>
                  <a:lnTo>
                    <a:pt x="1362" y="1175"/>
                  </a:lnTo>
                  <a:lnTo>
                    <a:pt x="1362" y="1182"/>
                  </a:lnTo>
                  <a:lnTo>
                    <a:pt x="1363" y="1175"/>
                  </a:lnTo>
                  <a:lnTo>
                    <a:pt x="1363" y="1172"/>
                  </a:lnTo>
                  <a:lnTo>
                    <a:pt x="1364" y="1170"/>
                  </a:lnTo>
                  <a:lnTo>
                    <a:pt x="1364" y="1170"/>
                  </a:lnTo>
                  <a:lnTo>
                    <a:pt x="1365" y="1163"/>
                  </a:lnTo>
                  <a:lnTo>
                    <a:pt x="1366" y="1163"/>
                  </a:lnTo>
                  <a:lnTo>
                    <a:pt x="1366" y="1182"/>
                  </a:lnTo>
                  <a:lnTo>
                    <a:pt x="1367" y="1185"/>
                  </a:lnTo>
                  <a:lnTo>
                    <a:pt x="1367" y="1175"/>
                  </a:lnTo>
                  <a:lnTo>
                    <a:pt x="1368" y="1163"/>
                  </a:lnTo>
                  <a:lnTo>
                    <a:pt x="1368" y="1143"/>
                  </a:lnTo>
                  <a:lnTo>
                    <a:pt x="1369" y="1128"/>
                  </a:lnTo>
                  <a:lnTo>
                    <a:pt x="1369" y="1121"/>
                  </a:lnTo>
                  <a:lnTo>
                    <a:pt x="1370" y="1121"/>
                  </a:lnTo>
                  <a:lnTo>
                    <a:pt x="1370" y="1128"/>
                  </a:lnTo>
                  <a:lnTo>
                    <a:pt x="1371" y="1126"/>
                  </a:lnTo>
                  <a:lnTo>
                    <a:pt x="1372" y="1111"/>
                  </a:lnTo>
                  <a:lnTo>
                    <a:pt x="1372" y="1094"/>
                  </a:lnTo>
                  <a:lnTo>
                    <a:pt x="1373" y="1063"/>
                  </a:lnTo>
                  <a:lnTo>
                    <a:pt x="1373" y="1043"/>
                  </a:lnTo>
                  <a:lnTo>
                    <a:pt x="1374" y="1018"/>
                  </a:lnTo>
                  <a:lnTo>
                    <a:pt x="1374" y="1006"/>
                  </a:lnTo>
                  <a:lnTo>
                    <a:pt x="1375" y="1021"/>
                  </a:lnTo>
                  <a:lnTo>
                    <a:pt x="1376" y="1036"/>
                  </a:lnTo>
                  <a:lnTo>
                    <a:pt x="1376" y="1043"/>
                  </a:lnTo>
                  <a:lnTo>
                    <a:pt x="1377" y="1036"/>
                  </a:lnTo>
                  <a:lnTo>
                    <a:pt x="1377" y="1023"/>
                  </a:lnTo>
                  <a:lnTo>
                    <a:pt x="1378" y="1028"/>
                  </a:lnTo>
                  <a:lnTo>
                    <a:pt x="1378" y="1048"/>
                  </a:lnTo>
                  <a:lnTo>
                    <a:pt x="1379" y="1067"/>
                  </a:lnTo>
                  <a:lnTo>
                    <a:pt x="1379" y="1092"/>
                  </a:lnTo>
                  <a:lnTo>
                    <a:pt x="1380" y="1107"/>
                  </a:lnTo>
                  <a:lnTo>
                    <a:pt x="1380" y="1119"/>
                  </a:lnTo>
                  <a:lnTo>
                    <a:pt x="1381" y="1131"/>
                  </a:lnTo>
                  <a:lnTo>
                    <a:pt x="1382" y="1141"/>
                  </a:lnTo>
                  <a:lnTo>
                    <a:pt x="1382" y="1148"/>
                  </a:lnTo>
                  <a:lnTo>
                    <a:pt x="1383" y="1160"/>
                  </a:lnTo>
                  <a:lnTo>
                    <a:pt x="1383" y="1167"/>
                  </a:lnTo>
                  <a:lnTo>
                    <a:pt x="1384" y="1172"/>
                  </a:lnTo>
                  <a:lnTo>
                    <a:pt x="1384" y="1187"/>
                  </a:lnTo>
                  <a:lnTo>
                    <a:pt x="1385" y="1194"/>
                  </a:lnTo>
                  <a:lnTo>
                    <a:pt x="1386" y="1192"/>
                  </a:lnTo>
                  <a:lnTo>
                    <a:pt x="1386" y="1204"/>
                  </a:lnTo>
                  <a:lnTo>
                    <a:pt x="1387" y="1197"/>
                  </a:lnTo>
                  <a:lnTo>
                    <a:pt x="1387" y="1201"/>
                  </a:lnTo>
                  <a:lnTo>
                    <a:pt x="1388" y="1197"/>
                  </a:lnTo>
                  <a:lnTo>
                    <a:pt x="1388" y="1201"/>
                  </a:lnTo>
                  <a:lnTo>
                    <a:pt x="1389" y="1201"/>
                  </a:lnTo>
                  <a:lnTo>
                    <a:pt x="1389" y="1199"/>
                  </a:lnTo>
                  <a:lnTo>
                    <a:pt x="1390" y="1194"/>
                  </a:lnTo>
                  <a:lnTo>
                    <a:pt x="1390" y="1187"/>
                  </a:lnTo>
                  <a:lnTo>
                    <a:pt x="1391" y="1209"/>
                  </a:lnTo>
                  <a:lnTo>
                    <a:pt x="1392" y="1253"/>
                  </a:lnTo>
                  <a:lnTo>
                    <a:pt x="1392" y="1275"/>
                  </a:lnTo>
                  <a:lnTo>
                    <a:pt x="1393" y="1233"/>
                  </a:lnTo>
                  <a:lnTo>
                    <a:pt x="1393" y="1133"/>
                  </a:lnTo>
                  <a:lnTo>
                    <a:pt x="1394" y="970"/>
                  </a:lnTo>
                  <a:lnTo>
                    <a:pt x="1394" y="750"/>
                  </a:lnTo>
                  <a:lnTo>
                    <a:pt x="1395" y="516"/>
                  </a:lnTo>
                  <a:lnTo>
                    <a:pt x="1396" y="311"/>
                  </a:lnTo>
                  <a:lnTo>
                    <a:pt x="1396" y="171"/>
                  </a:lnTo>
                  <a:lnTo>
                    <a:pt x="1397" y="96"/>
                  </a:lnTo>
                  <a:lnTo>
                    <a:pt x="1397" y="62"/>
                  </a:lnTo>
                  <a:lnTo>
                    <a:pt x="1398" y="84"/>
                  </a:lnTo>
                  <a:lnTo>
                    <a:pt x="1398" y="171"/>
                  </a:lnTo>
                  <a:lnTo>
                    <a:pt x="1399" y="367"/>
                  </a:lnTo>
                  <a:lnTo>
                    <a:pt x="1399" y="679"/>
                  </a:lnTo>
                  <a:lnTo>
                    <a:pt x="1400" y="992"/>
                  </a:lnTo>
                  <a:lnTo>
                    <a:pt x="1400" y="1304"/>
                  </a:lnTo>
                  <a:lnTo>
                    <a:pt x="1401" y="1431"/>
                  </a:lnTo>
                  <a:lnTo>
                    <a:pt x="1402" y="1368"/>
                  </a:lnTo>
                  <a:lnTo>
                    <a:pt x="1402" y="1289"/>
                  </a:lnTo>
                  <a:lnTo>
                    <a:pt x="1403" y="1285"/>
                  </a:lnTo>
                  <a:lnTo>
                    <a:pt x="1403" y="1294"/>
                  </a:lnTo>
                  <a:lnTo>
                    <a:pt x="1404" y="1282"/>
                  </a:lnTo>
                  <a:lnTo>
                    <a:pt x="1404" y="1253"/>
                  </a:lnTo>
                  <a:lnTo>
                    <a:pt x="1405" y="1238"/>
                  </a:lnTo>
                  <a:lnTo>
                    <a:pt x="1406" y="1238"/>
                  </a:lnTo>
                  <a:lnTo>
                    <a:pt x="1406" y="1248"/>
                  </a:lnTo>
                  <a:lnTo>
                    <a:pt x="1407" y="1241"/>
                  </a:lnTo>
                  <a:lnTo>
                    <a:pt x="1407" y="1228"/>
                  </a:lnTo>
                  <a:lnTo>
                    <a:pt x="1408" y="1221"/>
                  </a:lnTo>
                  <a:lnTo>
                    <a:pt x="1408" y="1226"/>
                  </a:lnTo>
                  <a:lnTo>
                    <a:pt x="1409" y="1241"/>
                  </a:lnTo>
                  <a:lnTo>
                    <a:pt x="1409" y="1250"/>
                  </a:lnTo>
                  <a:lnTo>
                    <a:pt x="1410" y="1248"/>
                  </a:lnTo>
                  <a:lnTo>
                    <a:pt x="1410" y="1233"/>
                  </a:lnTo>
                  <a:lnTo>
                    <a:pt x="1411" y="1231"/>
                  </a:lnTo>
                  <a:lnTo>
                    <a:pt x="1412" y="1238"/>
                  </a:lnTo>
                  <a:lnTo>
                    <a:pt x="1412" y="1238"/>
                  </a:lnTo>
                  <a:lnTo>
                    <a:pt x="1413" y="1238"/>
                  </a:lnTo>
                  <a:lnTo>
                    <a:pt x="1413" y="1228"/>
                  </a:lnTo>
                  <a:lnTo>
                    <a:pt x="1414" y="1221"/>
                  </a:lnTo>
                  <a:lnTo>
                    <a:pt x="1414" y="1211"/>
                  </a:lnTo>
                  <a:lnTo>
                    <a:pt x="1415" y="1216"/>
                  </a:lnTo>
                  <a:lnTo>
                    <a:pt x="1416" y="1228"/>
                  </a:lnTo>
                  <a:lnTo>
                    <a:pt x="1416" y="1245"/>
                  </a:lnTo>
                  <a:lnTo>
                    <a:pt x="1417" y="1253"/>
                  </a:lnTo>
                  <a:lnTo>
                    <a:pt x="1417" y="1255"/>
                  </a:lnTo>
                  <a:lnTo>
                    <a:pt x="1418" y="1241"/>
                  </a:lnTo>
                  <a:lnTo>
                    <a:pt x="1418" y="1233"/>
                  </a:lnTo>
                  <a:lnTo>
                    <a:pt x="1419" y="1231"/>
                  </a:lnTo>
                  <a:lnTo>
                    <a:pt x="1419" y="1233"/>
                  </a:lnTo>
                  <a:lnTo>
                    <a:pt x="1420" y="1223"/>
                  </a:lnTo>
                  <a:lnTo>
                    <a:pt x="1420" y="1219"/>
                  </a:lnTo>
                  <a:lnTo>
                    <a:pt x="1421" y="1201"/>
                  </a:lnTo>
                  <a:lnTo>
                    <a:pt x="1422" y="1216"/>
                  </a:lnTo>
                  <a:lnTo>
                    <a:pt x="1422" y="1226"/>
                  </a:lnTo>
                  <a:lnTo>
                    <a:pt x="1423" y="1228"/>
                  </a:lnTo>
                  <a:lnTo>
                    <a:pt x="1423" y="1226"/>
                  </a:lnTo>
                  <a:lnTo>
                    <a:pt x="1424" y="1214"/>
                  </a:lnTo>
                  <a:lnTo>
                    <a:pt x="1425" y="1204"/>
                  </a:lnTo>
                  <a:lnTo>
                    <a:pt x="1425" y="1207"/>
                  </a:lnTo>
                  <a:lnTo>
                    <a:pt x="1426" y="1214"/>
                  </a:lnTo>
                  <a:lnTo>
                    <a:pt x="1426" y="1209"/>
                  </a:lnTo>
                  <a:lnTo>
                    <a:pt x="1427" y="1207"/>
                  </a:lnTo>
                  <a:lnTo>
                    <a:pt x="1427" y="1187"/>
                  </a:lnTo>
                  <a:lnTo>
                    <a:pt x="1428" y="1177"/>
                  </a:lnTo>
                  <a:lnTo>
                    <a:pt x="1429" y="1175"/>
                  </a:lnTo>
                  <a:lnTo>
                    <a:pt x="1429" y="1185"/>
                  </a:lnTo>
                  <a:lnTo>
                    <a:pt x="1429" y="1197"/>
                  </a:lnTo>
                  <a:lnTo>
                    <a:pt x="1430" y="1192"/>
                  </a:lnTo>
                  <a:lnTo>
                    <a:pt x="1431" y="1182"/>
                  </a:lnTo>
                  <a:lnTo>
                    <a:pt x="1431" y="1163"/>
                  </a:lnTo>
                  <a:lnTo>
                    <a:pt x="1432" y="1155"/>
                  </a:lnTo>
                  <a:lnTo>
                    <a:pt x="1432" y="1163"/>
                  </a:lnTo>
                  <a:lnTo>
                    <a:pt x="1433" y="1160"/>
                  </a:lnTo>
                  <a:lnTo>
                    <a:pt x="1433" y="1145"/>
                  </a:lnTo>
                  <a:lnTo>
                    <a:pt x="1434" y="1123"/>
                  </a:lnTo>
                  <a:lnTo>
                    <a:pt x="1435" y="1111"/>
                  </a:lnTo>
                  <a:lnTo>
                    <a:pt x="1435" y="1111"/>
                  </a:lnTo>
                  <a:lnTo>
                    <a:pt x="1436" y="1123"/>
                  </a:lnTo>
                  <a:lnTo>
                    <a:pt x="1436" y="1128"/>
                  </a:lnTo>
                  <a:lnTo>
                    <a:pt x="1437" y="1136"/>
                  </a:lnTo>
                  <a:lnTo>
                    <a:pt x="1437" y="1119"/>
                  </a:lnTo>
                  <a:lnTo>
                    <a:pt x="1438" y="1099"/>
                  </a:lnTo>
                  <a:lnTo>
                    <a:pt x="1439" y="1085"/>
                  </a:lnTo>
                  <a:lnTo>
                    <a:pt x="1439" y="1087"/>
                  </a:lnTo>
                  <a:lnTo>
                    <a:pt x="1439" y="1077"/>
                  </a:lnTo>
                  <a:lnTo>
                    <a:pt x="1440" y="1060"/>
                  </a:lnTo>
                  <a:lnTo>
                    <a:pt x="1441" y="1040"/>
                  </a:lnTo>
                  <a:lnTo>
                    <a:pt x="1441" y="1031"/>
                  </a:lnTo>
                  <a:lnTo>
                    <a:pt x="1442" y="1016"/>
                  </a:lnTo>
                  <a:lnTo>
                    <a:pt x="1442" y="1004"/>
                  </a:lnTo>
                  <a:lnTo>
                    <a:pt x="1443" y="992"/>
                  </a:lnTo>
                  <a:lnTo>
                    <a:pt x="1443" y="970"/>
                  </a:lnTo>
                  <a:lnTo>
                    <a:pt x="1444" y="955"/>
                  </a:lnTo>
                  <a:lnTo>
                    <a:pt x="1445" y="940"/>
                  </a:lnTo>
                  <a:lnTo>
                    <a:pt x="1445" y="931"/>
                  </a:lnTo>
                  <a:lnTo>
                    <a:pt x="1446" y="923"/>
                  </a:lnTo>
                  <a:lnTo>
                    <a:pt x="1446" y="921"/>
                  </a:lnTo>
                  <a:lnTo>
                    <a:pt x="1447" y="906"/>
                  </a:lnTo>
                  <a:lnTo>
                    <a:pt x="1447" y="889"/>
                  </a:lnTo>
                  <a:lnTo>
                    <a:pt x="1448" y="882"/>
                  </a:lnTo>
                  <a:lnTo>
                    <a:pt x="1449" y="865"/>
                  </a:lnTo>
                  <a:lnTo>
                    <a:pt x="1449" y="862"/>
                  </a:lnTo>
                  <a:lnTo>
                    <a:pt x="1449" y="860"/>
                  </a:lnTo>
                  <a:lnTo>
                    <a:pt x="1450" y="850"/>
                  </a:lnTo>
                  <a:lnTo>
                    <a:pt x="1451" y="833"/>
                  </a:lnTo>
                  <a:lnTo>
                    <a:pt x="1451" y="821"/>
                  </a:lnTo>
                  <a:lnTo>
                    <a:pt x="1452" y="831"/>
                  </a:lnTo>
                  <a:lnTo>
                    <a:pt x="1452" y="838"/>
                  </a:lnTo>
                  <a:lnTo>
                    <a:pt x="1453" y="843"/>
                  </a:lnTo>
                  <a:lnTo>
                    <a:pt x="1453" y="836"/>
                  </a:lnTo>
                  <a:lnTo>
                    <a:pt x="1454" y="840"/>
                  </a:lnTo>
                  <a:lnTo>
                    <a:pt x="1455" y="833"/>
                  </a:lnTo>
                  <a:lnTo>
                    <a:pt x="1455" y="833"/>
                  </a:lnTo>
                  <a:lnTo>
                    <a:pt x="1456" y="843"/>
                  </a:lnTo>
                  <a:lnTo>
                    <a:pt x="1456" y="855"/>
                  </a:lnTo>
                  <a:lnTo>
                    <a:pt x="1457" y="865"/>
                  </a:lnTo>
                  <a:lnTo>
                    <a:pt x="1457" y="889"/>
                  </a:lnTo>
                  <a:lnTo>
                    <a:pt x="1458" y="901"/>
                  </a:lnTo>
                  <a:lnTo>
                    <a:pt x="1459" y="916"/>
                  </a:lnTo>
                  <a:lnTo>
                    <a:pt x="1459" y="933"/>
                  </a:lnTo>
                  <a:lnTo>
                    <a:pt x="1459" y="940"/>
                  </a:lnTo>
                  <a:lnTo>
                    <a:pt x="1460" y="958"/>
                  </a:lnTo>
                  <a:lnTo>
                    <a:pt x="1461" y="965"/>
                  </a:lnTo>
                  <a:lnTo>
                    <a:pt x="1461" y="967"/>
                  </a:lnTo>
                  <a:lnTo>
                    <a:pt x="1462" y="984"/>
                  </a:lnTo>
                  <a:lnTo>
                    <a:pt x="1462" y="1011"/>
                  </a:lnTo>
                  <a:lnTo>
                    <a:pt x="1463" y="1031"/>
                  </a:lnTo>
                  <a:lnTo>
                    <a:pt x="1463" y="1043"/>
                  </a:lnTo>
                  <a:lnTo>
                    <a:pt x="1464" y="1052"/>
                  </a:lnTo>
                  <a:lnTo>
                    <a:pt x="1465" y="1055"/>
                  </a:lnTo>
                  <a:lnTo>
                    <a:pt x="1465" y="1063"/>
                  </a:lnTo>
                  <a:lnTo>
                    <a:pt x="1466" y="1077"/>
                  </a:lnTo>
                  <a:lnTo>
                    <a:pt x="1466" y="1087"/>
                  </a:lnTo>
                  <a:lnTo>
                    <a:pt x="1467" y="1097"/>
                  </a:lnTo>
                  <a:lnTo>
                    <a:pt x="1467" y="1104"/>
                  </a:lnTo>
                  <a:lnTo>
                    <a:pt x="1468" y="1123"/>
                  </a:lnTo>
                  <a:lnTo>
                    <a:pt x="1469" y="1136"/>
                  </a:lnTo>
                  <a:lnTo>
                    <a:pt x="1469" y="1153"/>
                  </a:lnTo>
                  <a:lnTo>
                    <a:pt x="1469" y="1158"/>
                  </a:lnTo>
                  <a:lnTo>
                    <a:pt x="1470" y="1158"/>
                  </a:lnTo>
                  <a:lnTo>
                    <a:pt x="1471" y="1163"/>
                  </a:lnTo>
                  <a:lnTo>
                    <a:pt x="1471" y="1160"/>
                  </a:lnTo>
                  <a:lnTo>
                    <a:pt x="1472" y="1165"/>
                  </a:lnTo>
                  <a:lnTo>
                    <a:pt x="1472" y="1172"/>
                  </a:lnTo>
                  <a:lnTo>
                    <a:pt x="1473" y="1187"/>
                  </a:lnTo>
                  <a:lnTo>
                    <a:pt x="1473" y="1194"/>
                  </a:lnTo>
                  <a:lnTo>
                    <a:pt x="1474" y="1197"/>
                  </a:lnTo>
                  <a:lnTo>
                    <a:pt x="1475" y="1192"/>
                  </a:lnTo>
                  <a:lnTo>
                    <a:pt x="1475" y="1192"/>
                  </a:lnTo>
                  <a:lnTo>
                    <a:pt x="1476" y="1192"/>
                  </a:lnTo>
                  <a:lnTo>
                    <a:pt x="1476" y="1192"/>
                  </a:lnTo>
                  <a:lnTo>
                    <a:pt x="1477" y="1194"/>
                  </a:lnTo>
                  <a:lnTo>
                    <a:pt x="1477" y="1185"/>
                  </a:lnTo>
                  <a:lnTo>
                    <a:pt x="1478" y="1194"/>
                  </a:lnTo>
                  <a:lnTo>
                    <a:pt x="1479" y="1192"/>
                  </a:lnTo>
                  <a:lnTo>
                    <a:pt x="1479" y="1204"/>
                  </a:lnTo>
                  <a:lnTo>
                    <a:pt x="1479" y="1228"/>
                  </a:lnTo>
                  <a:lnTo>
                    <a:pt x="1480" y="1233"/>
                  </a:lnTo>
                  <a:lnTo>
                    <a:pt x="1481" y="1221"/>
                  </a:lnTo>
                  <a:lnTo>
                    <a:pt x="1481" y="1211"/>
                  </a:lnTo>
                  <a:lnTo>
                    <a:pt x="1482" y="1207"/>
                  </a:lnTo>
                  <a:lnTo>
                    <a:pt x="1482" y="1204"/>
                  </a:lnTo>
                  <a:lnTo>
                    <a:pt x="1483" y="1211"/>
                  </a:lnTo>
                  <a:lnTo>
                    <a:pt x="1483" y="1209"/>
                  </a:lnTo>
                  <a:lnTo>
                    <a:pt x="1484" y="1197"/>
                  </a:lnTo>
                  <a:lnTo>
                    <a:pt x="1485" y="1187"/>
                  </a:lnTo>
                  <a:lnTo>
                    <a:pt x="1485" y="1185"/>
                  </a:lnTo>
                  <a:lnTo>
                    <a:pt x="1486" y="1189"/>
                  </a:lnTo>
                  <a:lnTo>
                    <a:pt x="1486" y="1187"/>
                  </a:lnTo>
                  <a:lnTo>
                    <a:pt x="1487" y="1177"/>
                  </a:lnTo>
                  <a:lnTo>
                    <a:pt x="1487" y="1170"/>
                  </a:lnTo>
                  <a:lnTo>
                    <a:pt x="1488" y="1163"/>
                  </a:lnTo>
                  <a:lnTo>
                    <a:pt x="1489" y="1167"/>
                  </a:lnTo>
                  <a:lnTo>
                    <a:pt x="1489" y="1165"/>
                  </a:lnTo>
                  <a:lnTo>
                    <a:pt x="1489" y="1172"/>
                  </a:lnTo>
                  <a:lnTo>
                    <a:pt x="1490" y="1172"/>
                  </a:lnTo>
                  <a:lnTo>
                    <a:pt x="1491" y="1163"/>
                  </a:lnTo>
                  <a:lnTo>
                    <a:pt x="1491" y="1150"/>
                  </a:lnTo>
                  <a:lnTo>
                    <a:pt x="1492" y="1150"/>
                  </a:lnTo>
                  <a:lnTo>
                    <a:pt x="1492" y="1148"/>
                  </a:lnTo>
                  <a:lnTo>
                    <a:pt x="1493" y="1143"/>
                  </a:lnTo>
                  <a:lnTo>
                    <a:pt x="1493" y="1126"/>
                  </a:lnTo>
                  <a:lnTo>
                    <a:pt x="1494" y="1107"/>
                  </a:lnTo>
                  <a:lnTo>
                    <a:pt x="1495" y="1092"/>
                  </a:lnTo>
                  <a:lnTo>
                    <a:pt x="1495" y="1079"/>
                  </a:lnTo>
                  <a:lnTo>
                    <a:pt x="1496" y="1070"/>
                  </a:lnTo>
                  <a:lnTo>
                    <a:pt x="1496" y="1063"/>
                  </a:lnTo>
                  <a:lnTo>
                    <a:pt x="1497" y="1052"/>
                  </a:lnTo>
                  <a:lnTo>
                    <a:pt x="1497" y="1033"/>
                  </a:lnTo>
                  <a:lnTo>
                    <a:pt x="1498" y="1004"/>
                  </a:lnTo>
                  <a:lnTo>
                    <a:pt x="1499" y="982"/>
                  </a:lnTo>
                  <a:lnTo>
                    <a:pt x="1499" y="965"/>
                  </a:lnTo>
                  <a:lnTo>
                    <a:pt x="1499" y="943"/>
                  </a:lnTo>
                  <a:lnTo>
                    <a:pt x="1500" y="904"/>
                  </a:lnTo>
                  <a:lnTo>
                    <a:pt x="1501" y="843"/>
                  </a:lnTo>
                  <a:lnTo>
                    <a:pt x="1501" y="774"/>
                  </a:lnTo>
                  <a:lnTo>
                    <a:pt x="1502" y="699"/>
                  </a:lnTo>
                  <a:lnTo>
                    <a:pt x="1502" y="638"/>
                  </a:lnTo>
                  <a:lnTo>
                    <a:pt x="1503" y="591"/>
                  </a:lnTo>
                  <a:lnTo>
                    <a:pt x="1503" y="586"/>
                  </a:lnTo>
                  <a:lnTo>
                    <a:pt x="1504" y="613"/>
                  </a:lnTo>
                  <a:lnTo>
                    <a:pt x="1505" y="655"/>
                  </a:lnTo>
                  <a:lnTo>
                    <a:pt x="1505" y="703"/>
                  </a:lnTo>
                  <a:lnTo>
                    <a:pt x="1506" y="762"/>
                  </a:lnTo>
                  <a:lnTo>
                    <a:pt x="1506" y="828"/>
                  </a:lnTo>
                  <a:lnTo>
                    <a:pt x="1507" y="894"/>
                  </a:lnTo>
                  <a:lnTo>
                    <a:pt x="1507" y="1006"/>
                  </a:lnTo>
                  <a:lnTo>
                    <a:pt x="1508" y="1153"/>
                  </a:lnTo>
                  <a:lnTo>
                    <a:pt x="1509" y="1348"/>
                  </a:lnTo>
                  <a:lnTo>
                    <a:pt x="1509" y="1512"/>
                  </a:lnTo>
                  <a:lnTo>
                    <a:pt x="1509" y="1629"/>
                  </a:lnTo>
                  <a:lnTo>
                    <a:pt x="1510" y="1663"/>
                  </a:lnTo>
                  <a:lnTo>
                    <a:pt x="1511" y="1646"/>
                  </a:lnTo>
                  <a:lnTo>
                    <a:pt x="1511" y="1609"/>
                  </a:lnTo>
                  <a:lnTo>
                    <a:pt x="1512" y="1577"/>
                  </a:lnTo>
                  <a:lnTo>
                    <a:pt x="1512" y="1585"/>
                  </a:lnTo>
                  <a:lnTo>
                    <a:pt x="1513" y="1612"/>
                  </a:lnTo>
                  <a:lnTo>
                    <a:pt x="1513" y="1636"/>
                  </a:lnTo>
                  <a:lnTo>
                    <a:pt x="1514" y="1636"/>
                  </a:lnTo>
                  <a:lnTo>
                    <a:pt x="1515" y="1629"/>
                  </a:lnTo>
                  <a:lnTo>
                    <a:pt x="1515" y="1626"/>
                  </a:lnTo>
                  <a:lnTo>
                    <a:pt x="1516" y="1626"/>
                  </a:lnTo>
                  <a:lnTo>
                    <a:pt x="1516" y="1621"/>
                  </a:lnTo>
                  <a:lnTo>
                    <a:pt x="1517" y="1614"/>
                  </a:lnTo>
                  <a:lnTo>
                    <a:pt x="1517" y="1592"/>
                  </a:lnTo>
                  <a:lnTo>
                    <a:pt x="1518" y="1558"/>
                  </a:lnTo>
                  <a:lnTo>
                    <a:pt x="1519" y="1524"/>
                  </a:lnTo>
                  <a:lnTo>
                    <a:pt x="1519" y="1516"/>
                  </a:lnTo>
                  <a:lnTo>
                    <a:pt x="1519" y="1494"/>
                  </a:lnTo>
                  <a:lnTo>
                    <a:pt x="1520" y="1463"/>
                  </a:lnTo>
                  <a:lnTo>
                    <a:pt x="1521" y="1409"/>
                  </a:lnTo>
                  <a:lnTo>
                    <a:pt x="1521" y="1356"/>
                  </a:lnTo>
                  <a:lnTo>
                    <a:pt x="1522" y="1324"/>
                  </a:lnTo>
                  <a:lnTo>
                    <a:pt x="1522" y="1314"/>
                  </a:lnTo>
                  <a:lnTo>
                    <a:pt x="1523" y="1299"/>
                  </a:lnTo>
                  <a:lnTo>
                    <a:pt x="1523" y="1277"/>
                  </a:lnTo>
                  <a:lnTo>
                    <a:pt x="1524" y="1253"/>
                  </a:lnTo>
                  <a:lnTo>
                    <a:pt x="1525" y="1241"/>
                  </a:lnTo>
                  <a:lnTo>
                    <a:pt x="1525" y="1228"/>
                  </a:lnTo>
                  <a:lnTo>
                    <a:pt x="1526" y="1216"/>
                  </a:lnTo>
                  <a:lnTo>
                    <a:pt x="1526" y="1201"/>
                  </a:lnTo>
                  <a:lnTo>
                    <a:pt x="1527" y="1201"/>
                  </a:lnTo>
                  <a:lnTo>
                    <a:pt x="1527" y="1204"/>
                  </a:lnTo>
                  <a:lnTo>
                    <a:pt x="1528" y="1204"/>
                  </a:lnTo>
                  <a:lnTo>
                    <a:pt x="1529" y="1197"/>
                  </a:lnTo>
                  <a:lnTo>
                    <a:pt x="1529" y="1194"/>
                  </a:lnTo>
                  <a:lnTo>
                    <a:pt x="1529" y="1192"/>
                  </a:lnTo>
                  <a:lnTo>
                    <a:pt x="1530" y="1182"/>
                  </a:lnTo>
                  <a:lnTo>
                    <a:pt x="1531" y="1175"/>
                  </a:lnTo>
                  <a:lnTo>
                    <a:pt x="1531" y="1167"/>
                  </a:lnTo>
                  <a:lnTo>
                    <a:pt x="1532" y="1172"/>
                  </a:lnTo>
                  <a:lnTo>
                    <a:pt x="1532" y="1170"/>
                  </a:lnTo>
                  <a:lnTo>
                    <a:pt x="1533" y="1170"/>
                  </a:lnTo>
                  <a:lnTo>
                    <a:pt x="1533" y="1163"/>
                  </a:lnTo>
                  <a:lnTo>
                    <a:pt x="1534" y="1155"/>
                  </a:lnTo>
                  <a:lnTo>
                    <a:pt x="1535" y="1143"/>
                  </a:lnTo>
                  <a:lnTo>
                    <a:pt x="1535" y="1136"/>
                  </a:lnTo>
                  <a:lnTo>
                    <a:pt x="1536" y="1131"/>
                  </a:lnTo>
                  <a:lnTo>
                    <a:pt x="1536" y="1128"/>
                  </a:lnTo>
                  <a:lnTo>
                    <a:pt x="1537" y="1133"/>
                  </a:lnTo>
                  <a:lnTo>
                    <a:pt x="1537" y="1126"/>
                  </a:lnTo>
                  <a:lnTo>
                    <a:pt x="1538" y="1114"/>
                  </a:lnTo>
                  <a:lnTo>
                    <a:pt x="1539" y="1119"/>
                  </a:lnTo>
                  <a:lnTo>
                    <a:pt x="1539" y="1121"/>
                  </a:lnTo>
                  <a:lnTo>
                    <a:pt x="1539" y="1111"/>
                  </a:lnTo>
                  <a:lnTo>
                    <a:pt x="1540" y="1111"/>
                  </a:lnTo>
                  <a:lnTo>
                    <a:pt x="1541" y="1099"/>
                  </a:lnTo>
                  <a:lnTo>
                    <a:pt x="1541" y="1085"/>
                  </a:lnTo>
                  <a:lnTo>
                    <a:pt x="1542" y="1070"/>
                  </a:lnTo>
                  <a:lnTo>
                    <a:pt x="1542" y="1058"/>
                  </a:lnTo>
                  <a:lnTo>
                    <a:pt x="1543" y="1060"/>
                  </a:lnTo>
                  <a:lnTo>
                    <a:pt x="1543" y="1070"/>
                  </a:lnTo>
                  <a:lnTo>
                    <a:pt x="1544" y="1063"/>
                  </a:lnTo>
                  <a:lnTo>
                    <a:pt x="1545" y="1055"/>
                  </a:lnTo>
                  <a:lnTo>
                    <a:pt x="1545" y="1048"/>
                  </a:lnTo>
                  <a:lnTo>
                    <a:pt x="1546" y="1036"/>
                  </a:lnTo>
                  <a:lnTo>
                    <a:pt x="1546" y="1016"/>
                  </a:lnTo>
                  <a:lnTo>
                    <a:pt x="1547" y="1001"/>
                  </a:lnTo>
                  <a:lnTo>
                    <a:pt x="1547" y="987"/>
                  </a:lnTo>
                  <a:lnTo>
                    <a:pt x="1548" y="970"/>
                  </a:lnTo>
                  <a:lnTo>
                    <a:pt x="1549" y="955"/>
                  </a:lnTo>
                  <a:lnTo>
                    <a:pt x="1549" y="938"/>
                  </a:lnTo>
                  <a:lnTo>
                    <a:pt x="1549" y="928"/>
                  </a:lnTo>
                  <a:lnTo>
                    <a:pt x="1550" y="892"/>
                  </a:lnTo>
                  <a:lnTo>
                    <a:pt x="1551" y="867"/>
                  </a:lnTo>
                  <a:lnTo>
                    <a:pt x="1551" y="836"/>
                  </a:lnTo>
                  <a:lnTo>
                    <a:pt x="1552" y="821"/>
                  </a:lnTo>
                  <a:lnTo>
                    <a:pt x="1552" y="809"/>
                  </a:lnTo>
                  <a:lnTo>
                    <a:pt x="1553" y="794"/>
                  </a:lnTo>
                  <a:lnTo>
                    <a:pt x="1553" y="777"/>
                  </a:lnTo>
                  <a:lnTo>
                    <a:pt x="1554" y="765"/>
                  </a:lnTo>
                  <a:lnTo>
                    <a:pt x="1555" y="735"/>
                  </a:lnTo>
                  <a:lnTo>
                    <a:pt x="1555" y="718"/>
                  </a:lnTo>
                  <a:lnTo>
                    <a:pt x="1556" y="703"/>
                  </a:lnTo>
                  <a:lnTo>
                    <a:pt x="1556" y="691"/>
                  </a:lnTo>
                  <a:lnTo>
                    <a:pt x="1557" y="677"/>
                  </a:lnTo>
                  <a:lnTo>
                    <a:pt x="1557" y="657"/>
                  </a:lnTo>
                  <a:lnTo>
                    <a:pt x="1558" y="645"/>
                  </a:lnTo>
                  <a:lnTo>
                    <a:pt x="1559" y="638"/>
                  </a:lnTo>
                  <a:lnTo>
                    <a:pt x="1559" y="638"/>
                  </a:lnTo>
                  <a:lnTo>
                    <a:pt x="1559" y="652"/>
                  </a:lnTo>
                  <a:lnTo>
                    <a:pt x="1560" y="665"/>
                  </a:lnTo>
                  <a:lnTo>
                    <a:pt x="1561" y="665"/>
                  </a:lnTo>
                  <a:lnTo>
                    <a:pt x="1561" y="650"/>
                  </a:lnTo>
                  <a:lnTo>
                    <a:pt x="1562" y="655"/>
                  </a:lnTo>
                  <a:lnTo>
                    <a:pt x="1562" y="660"/>
                  </a:lnTo>
                  <a:lnTo>
                    <a:pt x="1563" y="677"/>
                  </a:lnTo>
                  <a:lnTo>
                    <a:pt x="1563" y="691"/>
                  </a:lnTo>
                  <a:lnTo>
                    <a:pt x="1564" y="696"/>
                  </a:lnTo>
                  <a:lnTo>
                    <a:pt x="1565" y="706"/>
                  </a:lnTo>
                  <a:lnTo>
                    <a:pt x="1565" y="725"/>
                  </a:lnTo>
                  <a:lnTo>
                    <a:pt x="1566" y="757"/>
                  </a:lnTo>
                  <a:lnTo>
                    <a:pt x="1566" y="769"/>
                  </a:lnTo>
                  <a:lnTo>
                    <a:pt x="1567" y="787"/>
                  </a:lnTo>
                  <a:lnTo>
                    <a:pt x="1567" y="789"/>
                  </a:lnTo>
                  <a:lnTo>
                    <a:pt x="1568" y="801"/>
                  </a:lnTo>
                  <a:lnTo>
                    <a:pt x="1569" y="818"/>
                  </a:lnTo>
                  <a:lnTo>
                    <a:pt x="1569" y="845"/>
                  </a:lnTo>
                  <a:lnTo>
                    <a:pt x="1569" y="860"/>
                  </a:lnTo>
                  <a:lnTo>
                    <a:pt x="1570" y="874"/>
                  </a:lnTo>
                  <a:lnTo>
                    <a:pt x="1571" y="884"/>
                  </a:lnTo>
                  <a:lnTo>
                    <a:pt x="1571" y="894"/>
                  </a:lnTo>
                  <a:lnTo>
                    <a:pt x="1572" y="916"/>
                  </a:lnTo>
                  <a:lnTo>
                    <a:pt x="1572" y="928"/>
                  </a:lnTo>
                  <a:lnTo>
                    <a:pt x="1573" y="948"/>
                  </a:lnTo>
                  <a:lnTo>
                    <a:pt x="1573" y="960"/>
                  </a:lnTo>
                  <a:lnTo>
                    <a:pt x="1574" y="972"/>
                  </a:lnTo>
                  <a:lnTo>
                    <a:pt x="1575" y="987"/>
                  </a:lnTo>
                  <a:lnTo>
                    <a:pt x="1575" y="992"/>
                  </a:lnTo>
                  <a:lnTo>
                    <a:pt x="1576" y="1011"/>
                  </a:lnTo>
                  <a:lnTo>
                    <a:pt x="1576" y="1021"/>
                  </a:lnTo>
                  <a:lnTo>
                    <a:pt x="1577" y="1033"/>
                  </a:lnTo>
                  <a:lnTo>
                    <a:pt x="1577" y="1028"/>
                  </a:lnTo>
                  <a:lnTo>
                    <a:pt x="1578" y="1026"/>
                  </a:lnTo>
                  <a:lnTo>
                    <a:pt x="1579" y="1038"/>
                  </a:lnTo>
                  <a:lnTo>
                    <a:pt x="1579" y="1052"/>
                  </a:lnTo>
                  <a:lnTo>
                    <a:pt x="1579" y="1065"/>
                  </a:lnTo>
                  <a:lnTo>
                    <a:pt x="1580" y="1065"/>
                  </a:lnTo>
                  <a:lnTo>
                    <a:pt x="1581" y="1058"/>
                  </a:lnTo>
                  <a:lnTo>
                    <a:pt x="1581" y="1048"/>
                  </a:lnTo>
                  <a:lnTo>
                    <a:pt x="1582" y="1060"/>
                  </a:lnTo>
                  <a:lnTo>
                    <a:pt x="1582" y="1070"/>
                  </a:lnTo>
                  <a:lnTo>
                    <a:pt x="1583" y="1075"/>
                  </a:lnTo>
                  <a:lnTo>
                    <a:pt x="1583" y="1082"/>
                  </a:lnTo>
                  <a:lnTo>
                    <a:pt x="1584" y="1079"/>
                  </a:lnTo>
                  <a:lnTo>
                    <a:pt x="1585" y="1072"/>
                  </a:lnTo>
                  <a:lnTo>
                    <a:pt x="1585" y="1075"/>
                  </a:lnTo>
                  <a:lnTo>
                    <a:pt x="1586" y="1077"/>
                  </a:lnTo>
                  <a:lnTo>
                    <a:pt x="1586" y="1085"/>
                  </a:lnTo>
                  <a:lnTo>
                    <a:pt x="1587" y="1079"/>
                  </a:lnTo>
                  <a:lnTo>
                    <a:pt x="1587" y="1079"/>
                  </a:lnTo>
                  <a:lnTo>
                    <a:pt x="1588" y="1079"/>
                  </a:lnTo>
                  <a:lnTo>
                    <a:pt x="1589" y="1067"/>
                  </a:lnTo>
                  <a:lnTo>
                    <a:pt x="1589" y="1070"/>
                  </a:lnTo>
                  <a:lnTo>
                    <a:pt x="1590" y="1075"/>
                  </a:lnTo>
                  <a:lnTo>
                    <a:pt x="1590" y="1070"/>
                  </a:lnTo>
                  <a:lnTo>
                    <a:pt x="1591" y="1063"/>
                  </a:lnTo>
                  <a:lnTo>
                    <a:pt x="1592" y="1063"/>
                  </a:lnTo>
                  <a:lnTo>
                    <a:pt x="1592" y="1075"/>
                  </a:lnTo>
                  <a:lnTo>
                    <a:pt x="1592" y="1082"/>
                  </a:lnTo>
                  <a:lnTo>
                    <a:pt x="1593" y="1092"/>
                  </a:lnTo>
                  <a:lnTo>
                    <a:pt x="1594" y="1087"/>
                  </a:lnTo>
                  <a:lnTo>
                    <a:pt x="1594" y="1085"/>
                  </a:lnTo>
                  <a:lnTo>
                    <a:pt x="1595" y="1072"/>
                  </a:lnTo>
                  <a:lnTo>
                    <a:pt x="1595" y="1075"/>
                  </a:lnTo>
                  <a:lnTo>
                    <a:pt x="1596" y="1082"/>
                  </a:lnTo>
                  <a:lnTo>
                    <a:pt x="1596" y="1089"/>
                  </a:lnTo>
                  <a:lnTo>
                    <a:pt x="1597" y="1094"/>
                  </a:lnTo>
                  <a:lnTo>
                    <a:pt x="1598" y="1089"/>
                  </a:lnTo>
                  <a:lnTo>
                    <a:pt x="1598" y="1085"/>
                  </a:lnTo>
                  <a:lnTo>
                    <a:pt x="1599" y="1087"/>
                  </a:lnTo>
                  <a:lnTo>
                    <a:pt x="1599" y="1099"/>
                  </a:lnTo>
                  <a:lnTo>
                    <a:pt x="1600" y="1107"/>
                  </a:lnTo>
                  <a:lnTo>
                    <a:pt x="1600" y="1111"/>
                  </a:lnTo>
                  <a:lnTo>
                    <a:pt x="1601" y="1107"/>
                  </a:lnTo>
                  <a:lnTo>
                    <a:pt x="1602" y="1094"/>
                  </a:lnTo>
                  <a:lnTo>
                    <a:pt x="1602" y="1107"/>
                  </a:lnTo>
                  <a:lnTo>
                    <a:pt x="1602" y="1126"/>
                  </a:lnTo>
                  <a:lnTo>
                    <a:pt x="1603" y="1136"/>
                  </a:lnTo>
                  <a:lnTo>
                    <a:pt x="1604" y="1126"/>
                  </a:lnTo>
                  <a:lnTo>
                    <a:pt x="1604" y="1128"/>
                  </a:lnTo>
                  <a:lnTo>
                    <a:pt x="1605" y="1116"/>
                  </a:lnTo>
                  <a:lnTo>
                    <a:pt x="1605" y="1126"/>
                  </a:lnTo>
                  <a:lnTo>
                    <a:pt x="1606" y="1141"/>
                  </a:lnTo>
                  <a:lnTo>
                    <a:pt x="1606" y="1145"/>
                  </a:lnTo>
                  <a:lnTo>
                    <a:pt x="1607" y="1150"/>
                  </a:lnTo>
                  <a:lnTo>
                    <a:pt x="1608" y="1143"/>
                  </a:lnTo>
                  <a:lnTo>
                    <a:pt x="1608" y="1143"/>
                  </a:lnTo>
                  <a:lnTo>
                    <a:pt x="1609" y="1145"/>
                  </a:lnTo>
                  <a:lnTo>
                    <a:pt x="1609" y="1160"/>
                  </a:lnTo>
                  <a:lnTo>
                    <a:pt x="1610" y="1167"/>
                  </a:lnTo>
                  <a:lnTo>
                    <a:pt x="1610" y="1170"/>
                  </a:lnTo>
                  <a:lnTo>
                    <a:pt x="1611" y="1170"/>
                  </a:lnTo>
                  <a:lnTo>
                    <a:pt x="1612" y="1148"/>
                  </a:lnTo>
                  <a:lnTo>
                    <a:pt x="1612" y="1163"/>
                  </a:lnTo>
                  <a:lnTo>
                    <a:pt x="1612" y="1179"/>
                  </a:lnTo>
                  <a:lnTo>
                    <a:pt x="1613" y="1192"/>
                  </a:lnTo>
                  <a:lnTo>
                    <a:pt x="1614" y="1185"/>
                  </a:lnTo>
                  <a:lnTo>
                    <a:pt x="1614" y="1165"/>
                  </a:lnTo>
                  <a:lnTo>
                    <a:pt x="1615" y="1153"/>
                  </a:lnTo>
                  <a:lnTo>
                    <a:pt x="1615" y="1160"/>
                  </a:lnTo>
                  <a:lnTo>
                    <a:pt x="1616" y="1167"/>
                  </a:lnTo>
                  <a:lnTo>
                    <a:pt x="1616" y="1179"/>
                  </a:lnTo>
                  <a:lnTo>
                    <a:pt x="1617" y="1172"/>
                  </a:lnTo>
                  <a:lnTo>
                    <a:pt x="1618" y="1175"/>
                  </a:lnTo>
                  <a:lnTo>
                    <a:pt x="1618" y="1177"/>
                  </a:lnTo>
                  <a:lnTo>
                    <a:pt x="1619" y="1192"/>
                  </a:lnTo>
                  <a:lnTo>
                    <a:pt x="1619" y="1201"/>
                  </a:lnTo>
                  <a:lnTo>
                    <a:pt x="1620" y="1197"/>
                  </a:lnTo>
                  <a:lnTo>
                    <a:pt x="1620" y="1194"/>
                  </a:lnTo>
                  <a:lnTo>
                    <a:pt x="1621" y="1185"/>
                  </a:lnTo>
                  <a:lnTo>
                    <a:pt x="1622" y="1189"/>
                  </a:lnTo>
                  <a:lnTo>
                    <a:pt x="1622" y="1194"/>
                  </a:lnTo>
                  <a:lnTo>
                    <a:pt x="1622" y="1197"/>
                  </a:lnTo>
                  <a:lnTo>
                    <a:pt x="1623" y="1197"/>
                  </a:lnTo>
                  <a:lnTo>
                    <a:pt x="1624" y="1194"/>
                  </a:lnTo>
                  <a:lnTo>
                    <a:pt x="1624" y="1187"/>
                  </a:lnTo>
                  <a:lnTo>
                    <a:pt x="1625" y="1182"/>
                  </a:lnTo>
                  <a:lnTo>
                    <a:pt x="1625" y="1192"/>
                  </a:lnTo>
                  <a:lnTo>
                    <a:pt x="1626" y="1201"/>
                  </a:lnTo>
                  <a:lnTo>
                    <a:pt x="1626" y="1207"/>
                  </a:lnTo>
                  <a:lnTo>
                    <a:pt x="1627" y="1201"/>
                  </a:lnTo>
                  <a:lnTo>
                    <a:pt x="1628" y="1194"/>
                  </a:lnTo>
                  <a:lnTo>
                    <a:pt x="1628" y="1194"/>
                  </a:lnTo>
                  <a:lnTo>
                    <a:pt x="1629" y="1199"/>
                  </a:lnTo>
                  <a:lnTo>
                    <a:pt x="1629" y="1194"/>
                  </a:lnTo>
                  <a:lnTo>
                    <a:pt x="1630" y="1197"/>
                  </a:lnTo>
                  <a:lnTo>
                    <a:pt x="1630" y="1199"/>
                  </a:lnTo>
                  <a:lnTo>
                    <a:pt x="1631" y="1189"/>
                  </a:lnTo>
                  <a:lnTo>
                    <a:pt x="1632" y="1189"/>
                  </a:lnTo>
                  <a:lnTo>
                    <a:pt x="1632" y="1199"/>
                  </a:lnTo>
                  <a:lnTo>
                    <a:pt x="1632" y="1204"/>
                  </a:lnTo>
                  <a:lnTo>
                    <a:pt x="1633" y="1216"/>
                  </a:lnTo>
                  <a:lnTo>
                    <a:pt x="1634" y="1214"/>
                  </a:lnTo>
                  <a:lnTo>
                    <a:pt x="1634" y="1199"/>
                  </a:lnTo>
                  <a:lnTo>
                    <a:pt x="1635" y="1194"/>
                  </a:lnTo>
                  <a:lnTo>
                    <a:pt x="1635" y="1201"/>
                  </a:lnTo>
                  <a:lnTo>
                    <a:pt x="1636" y="1209"/>
                  </a:lnTo>
                  <a:lnTo>
                    <a:pt x="1636" y="1211"/>
                  </a:lnTo>
                  <a:lnTo>
                    <a:pt x="1637" y="1211"/>
                  </a:lnTo>
                  <a:lnTo>
                    <a:pt x="1638" y="1216"/>
                  </a:lnTo>
                  <a:lnTo>
                    <a:pt x="1638" y="1199"/>
                  </a:lnTo>
                  <a:lnTo>
                    <a:pt x="1639" y="1201"/>
                  </a:lnTo>
                  <a:lnTo>
                    <a:pt x="1639" y="1211"/>
                  </a:lnTo>
                  <a:lnTo>
                    <a:pt x="1640" y="1207"/>
                  </a:lnTo>
                  <a:lnTo>
                    <a:pt x="1640" y="1214"/>
                  </a:lnTo>
                  <a:lnTo>
                    <a:pt x="1641" y="1209"/>
                  </a:lnTo>
                  <a:lnTo>
                    <a:pt x="1642" y="1201"/>
                  </a:lnTo>
                  <a:lnTo>
                    <a:pt x="1642" y="1197"/>
                  </a:lnTo>
                  <a:lnTo>
                    <a:pt x="1642" y="1207"/>
                  </a:lnTo>
                  <a:lnTo>
                    <a:pt x="1643" y="1209"/>
                  </a:lnTo>
                  <a:lnTo>
                    <a:pt x="1644" y="1209"/>
                  </a:lnTo>
                  <a:lnTo>
                    <a:pt x="1644" y="1199"/>
                  </a:lnTo>
                  <a:lnTo>
                    <a:pt x="1645" y="1199"/>
                  </a:lnTo>
                  <a:lnTo>
                    <a:pt x="1645" y="1201"/>
                  </a:lnTo>
                  <a:lnTo>
                    <a:pt x="1646" y="1201"/>
                  </a:lnTo>
                  <a:lnTo>
                    <a:pt x="1646" y="1207"/>
                  </a:lnTo>
                  <a:lnTo>
                    <a:pt x="1647" y="1197"/>
                  </a:lnTo>
                  <a:lnTo>
                    <a:pt x="1648" y="1192"/>
                  </a:lnTo>
                  <a:lnTo>
                    <a:pt x="1648" y="1189"/>
                  </a:lnTo>
                  <a:lnTo>
                    <a:pt x="1649" y="1192"/>
                  </a:lnTo>
                  <a:lnTo>
                    <a:pt x="1649" y="1199"/>
                  </a:lnTo>
                  <a:lnTo>
                    <a:pt x="1650" y="1201"/>
                  </a:lnTo>
                  <a:lnTo>
                    <a:pt x="1650" y="1204"/>
                  </a:lnTo>
                  <a:lnTo>
                    <a:pt x="1651" y="1201"/>
                  </a:lnTo>
                  <a:lnTo>
                    <a:pt x="1652" y="1189"/>
                  </a:lnTo>
                  <a:lnTo>
                    <a:pt x="1652" y="1185"/>
                  </a:lnTo>
                  <a:lnTo>
                    <a:pt x="1652" y="1194"/>
                  </a:lnTo>
                  <a:lnTo>
                    <a:pt x="1653" y="1214"/>
                  </a:lnTo>
                  <a:lnTo>
                    <a:pt x="1654" y="1209"/>
                  </a:lnTo>
                  <a:lnTo>
                    <a:pt x="1654" y="1204"/>
                  </a:lnTo>
                  <a:lnTo>
                    <a:pt x="1655" y="1187"/>
                  </a:lnTo>
                  <a:lnTo>
                    <a:pt x="1655" y="1179"/>
                  </a:lnTo>
                  <a:lnTo>
                    <a:pt x="1656" y="1189"/>
                  </a:lnTo>
                  <a:lnTo>
                    <a:pt x="1656" y="1204"/>
                  </a:lnTo>
                  <a:lnTo>
                    <a:pt x="1657" y="1214"/>
                  </a:lnTo>
                  <a:lnTo>
                    <a:pt x="1658" y="1211"/>
                  </a:lnTo>
                  <a:lnTo>
                    <a:pt x="1658" y="1199"/>
                  </a:lnTo>
                  <a:lnTo>
                    <a:pt x="1659" y="1194"/>
                  </a:lnTo>
                  <a:lnTo>
                    <a:pt x="1659" y="1189"/>
                  </a:lnTo>
                  <a:lnTo>
                    <a:pt x="1660" y="1207"/>
                  </a:lnTo>
                  <a:lnTo>
                    <a:pt x="1660" y="1214"/>
                  </a:lnTo>
                  <a:lnTo>
                    <a:pt x="1661" y="1204"/>
                  </a:lnTo>
                  <a:lnTo>
                    <a:pt x="1662" y="1189"/>
                  </a:lnTo>
                  <a:lnTo>
                    <a:pt x="1662" y="1192"/>
                  </a:lnTo>
                  <a:lnTo>
                    <a:pt x="1662" y="1209"/>
                  </a:lnTo>
                  <a:lnTo>
                    <a:pt x="1663" y="1216"/>
                  </a:lnTo>
                  <a:lnTo>
                    <a:pt x="1664" y="1207"/>
                  </a:lnTo>
                  <a:lnTo>
                    <a:pt x="1664" y="1207"/>
                  </a:lnTo>
                  <a:lnTo>
                    <a:pt x="1665" y="1204"/>
                  </a:lnTo>
                  <a:lnTo>
                    <a:pt x="1665" y="1199"/>
                  </a:lnTo>
                  <a:lnTo>
                    <a:pt x="1666" y="1204"/>
                  </a:lnTo>
                  <a:lnTo>
                    <a:pt x="1666" y="1204"/>
                  </a:lnTo>
                  <a:lnTo>
                    <a:pt x="1667" y="1194"/>
                  </a:lnTo>
                  <a:lnTo>
                    <a:pt x="1668" y="1182"/>
                  </a:lnTo>
                  <a:lnTo>
                    <a:pt x="1668" y="1175"/>
                  </a:lnTo>
                  <a:lnTo>
                    <a:pt x="1669" y="1194"/>
                  </a:lnTo>
                  <a:lnTo>
                    <a:pt x="1669" y="1216"/>
                  </a:lnTo>
                  <a:lnTo>
                    <a:pt x="1670" y="1223"/>
                  </a:lnTo>
                  <a:lnTo>
                    <a:pt x="1670" y="1219"/>
                  </a:lnTo>
                  <a:lnTo>
                    <a:pt x="1671" y="1209"/>
                  </a:lnTo>
                  <a:lnTo>
                    <a:pt x="1672" y="1207"/>
                  </a:lnTo>
                  <a:lnTo>
                    <a:pt x="1672" y="1216"/>
                  </a:lnTo>
                  <a:lnTo>
                    <a:pt x="1672" y="1211"/>
                  </a:lnTo>
                  <a:lnTo>
                    <a:pt x="1673" y="1204"/>
                  </a:lnTo>
                  <a:lnTo>
                    <a:pt x="1674" y="1199"/>
                  </a:lnTo>
                  <a:lnTo>
                    <a:pt x="1674" y="1189"/>
                  </a:lnTo>
                  <a:lnTo>
                    <a:pt x="1675" y="1179"/>
                  </a:lnTo>
                  <a:lnTo>
                    <a:pt x="1675" y="1182"/>
                  </a:lnTo>
                  <a:lnTo>
                    <a:pt x="1676" y="1199"/>
                  </a:lnTo>
                  <a:lnTo>
                    <a:pt x="1676" y="1211"/>
                  </a:lnTo>
                  <a:lnTo>
                    <a:pt x="1677" y="1209"/>
                  </a:lnTo>
                  <a:lnTo>
                    <a:pt x="1678" y="1192"/>
                  </a:lnTo>
                  <a:lnTo>
                    <a:pt x="1678" y="1175"/>
                  </a:lnTo>
                  <a:lnTo>
                    <a:pt x="1679" y="1175"/>
                  </a:lnTo>
                  <a:lnTo>
                    <a:pt x="1679" y="1187"/>
                  </a:lnTo>
                  <a:lnTo>
                    <a:pt x="1680" y="1197"/>
                  </a:lnTo>
                  <a:lnTo>
                    <a:pt x="1680" y="1207"/>
                  </a:lnTo>
                  <a:lnTo>
                    <a:pt x="1681" y="1207"/>
                  </a:lnTo>
                  <a:lnTo>
                    <a:pt x="1682" y="1199"/>
                  </a:lnTo>
                  <a:lnTo>
                    <a:pt x="1682" y="1189"/>
                  </a:lnTo>
                  <a:lnTo>
                    <a:pt x="1682" y="1192"/>
                  </a:lnTo>
                  <a:lnTo>
                    <a:pt x="1683" y="1189"/>
                  </a:lnTo>
                  <a:lnTo>
                    <a:pt x="1684" y="1199"/>
                  </a:lnTo>
                  <a:lnTo>
                    <a:pt x="1684" y="1194"/>
                  </a:lnTo>
                  <a:lnTo>
                    <a:pt x="1685" y="1187"/>
                  </a:lnTo>
                  <a:lnTo>
                    <a:pt x="1685" y="1194"/>
                  </a:lnTo>
                  <a:lnTo>
                    <a:pt x="1686" y="1199"/>
                  </a:lnTo>
                  <a:lnTo>
                    <a:pt x="1686" y="1201"/>
                  </a:lnTo>
                  <a:lnTo>
                    <a:pt x="1687" y="1189"/>
                  </a:lnTo>
                  <a:lnTo>
                    <a:pt x="1688" y="1185"/>
                  </a:lnTo>
                  <a:lnTo>
                    <a:pt x="1688" y="1175"/>
                  </a:lnTo>
                  <a:lnTo>
                    <a:pt x="1689" y="1177"/>
                  </a:lnTo>
                  <a:lnTo>
                    <a:pt x="1689" y="1182"/>
                  </a:lnTo>
                  <a:lnTo>
                    <a:pt x="1690" y="1197"/>
                  </a:lnTo>
                  <a:lnTo>
                    <a:pt x="1690" y="1194"/>
                  </a:lnTo>
                  <a:lnTo>
                    <a:pt x="1691" y="1185"/>
                  </a:lnTo>
                  <a:lnTo>
                    <a:pt x="1692" y="1179"/>
                  </a:lnTo>
                  <a:lnTo>
                    <a:pt x="1692" y="1187"/>
                  </a:lnTo>
                  <a:lnTo>
                    <a:pt x="1692" y="1192"/>
                  </a:lnTo>
                  <a:lnTo>
                    <a:pt x="1693" y="1201"/>
                  </a:lnTo>
                  <a:lnTo>
                    <a:pt x="1694" y="1197"/>
                  </a:lnTo>
                  <a:lnTo>
                    <a:pt x="1694" y="1187"/>
                  </a:lnTo>
                  <a:lnTo>
                    <a:pt x="1695" y="1185"/>
                  </a:lnTo>
                  <a:lnTo>
                    <a:pt x="1695" y="1189"/>
                  </a:lnTo>
                  <a:lnTo>
                    <a:pt x="1696" y="1189"/>
                  </a:lnTo>
                  <a:lnTo>
                    <a:pt x="1696" y="1192"/>
                  </a:lnTo>
                  <a:lnTo>
                    <a:pt x="1697" y="1182"/>
                  </a:lnTo>
                  <a:lnTo>
                    <a:pt x="1698" y="1182"/>
                  </a:lnTo>
                  <a:lnTo>
                    <a:pt x="1698" y="1167"/>
                  </a:lnTo>
                  <a:lnTo>
                    <a:pt x="1699" y="1179"/>
                  </a:lnTo>
                  <a:lnTo>
                    <a:pt x="1699" y="1185"/>
                  </a:lnTo>
                  <a:lnTo>
                    <a:pt x="1700" y="1189"/>
                  </a:lnTo>
                  <a:lnTo>
                    <a:pt x="1700" y="1187"/>
                  </a:lnTo>
                  <a:lnTo>
                    <a:pt x="1701" y="1177"/>
                  </a:lnTo>
                  <a:lnTo>
                    <a:pt x="1702" y="1177"/>
                  </a:lnTo>
                  <a:lnTo>
                    <a:pt x="1702" y="1187"/>
                  </a:lnTo>
                  <a:lnTo>
                    <a:pt x="1702" y="1187"/>
                  </a:lnTo>
                  <a:lnTo>
                    <a:pt x="1703" y="1192"/>
                  </a:lnTo>
                  <a:lnTo>
                    <a:pt x="1704" y="1185"/>
                  </a:lnTo>
                  <a:lnTo>
                    <a:pt x="1704" y="1177"/>
                  </a:lnTo>
                  <a:lnTo>
                    <a:pt x="1705" y="1167"/>
                  </a:lnTo>
                  <a:lnTo>
                    <a:pt x="1705" y="1167"/>
                  </a:lnTo>
                  <a:lnTo>
                    <a:pt x="1706" y="1172"/>
                  </a:lnTo>
                  <a:lnTo>
                    <a:pt x="1706" y="1170"/>
                  </a:lnTo>
                  <a:lnTo>
                    <a:pt x="1707" y="1160"/>
                  </a:lnTo>
                  <a:lnTo>
                    <a:pt x="1708" y="1163"/>
                  </a:lnTo>
                  <a:lnTo>
                    <a:pt x="1708" y="1163"/>
                  </a:lnTo>
                  <a:lnTo>
                    <a:pt x="1709" y="1177"/>
                  </a:lnTo>
                  <a:lnTo>
                    <a:pt x="1709" y="1177"/>
                  </a:lnTo>
                  <a:lnTo>
                    <a:pt x="1710" y="1177"/>
                  </a:lnTo>
                  <a:lnTo>
                    <a:pt x="1710" y="1167"/>
                  </a:lnTo>
                  <a:lnTo>
                    <a:pt x="1711" y="1153"/>
                  </a:lnTo>
                  <a:lnTo>
                    <a:pt x="1712" y="1143"/>
                  </a:lnTo>
                  <a:lnTo>
                    <a:pt x="1712" y="1141"/>
                  </a:lnTo>
                  <a:lnTo>
                    <a:pt x="1712" y="1143"/>
                  </a:lnTo>
                  <a:lnTo>
                    <a:pt x="1713" y="1138"/>
                  </a:lnTo>
                  <a:lnTo>
                    <a:pt x="1714" y="1123"/>
                  </a:lnTo>
                  <a:lnTo>
                    <a:pt x="1714" y="1099"/>
                  </a:lnTo>
                  <a:lnTo>
                    <a:pt x="1715" y="1082"/>
                  </a:lnTo>
                  <a:lnTo>
                    <a:pt x="1715" y="1077"/>
                  </a:lnTo>
                  <a:lnTo>
                    <a:pt x="1716" y="1060"/>
                  </a:lnTo>
                  <a:lnTo>
                    <a:pt x="1716" y="1045"/>
                  </a:lnTo>
                  <a:lnTo>
                    <a:pt x="1717" y="1021"/>
                  </a:lnTo>
                  <a:lnTo>
                    <a:pt x="1718" y="1014"/>
                  </a:lnTo>
                  <a:lnTo>
                    <a:pt x="1718" y="1021"/>
                  </a:lnTo>
                  <a:lnTo>
                    <a:pt x="1719" y="1011"/>
                  </a:lnTo>
                  <a:lnTo>
                    <a:pt x="1719" y="1009"/>
                  </a:lnTo>
                  <a:lnTo>
                    <a:pt x="1720" y="1016"/>
                  </a:lnTo>
                  <a:lnTo>
                    <a:pt x="1720" y="1011"/>
                  </a:lnTo>
                  <a:lnTo>
                    <a:pt x="1721" y="1011"/>
                  </a:lnTo>
                  <a:lnTo>
                    <a:pt x="1722" y="1016"/>
                  </a:lnTo>
                  <a:lnTo>
                    <a:pt x="1722" y="1040"/>
                  </a:lnTo>
                  <a:lnTo>
                    <a:pt x="1722" y="1065"/>
                  </a:lnTo>
                  <a:lnTo>
                    <a:pt x="1723" y="1087"/>
                  </a:lnTo>
                  <a:lnTo>
                    <a:pt x="1724" y="1097"/>
                  </a:lnTo>
                  <a:lnTo>
                    <a:pt x="1724" y="1099"/>
                  </a:lnTo>
                  <a:lnTo>
                    <a:pt x="1725" y="1107"/>
                  </a:lnTo>
                  <a:lnTo>
                    <a:pt x="1725" y="1116"/>
                  </a:lnTo>
                  <a:lnTo>
                    <a:pt x="1726" y="1123"/>
                  </a:lnTo>
                  <a:lnTo>
                    <a:pt x="1726" y="1141"/>
                  </a:lnTo>
                  <a:lnTo>
                    <a:pt x="1727" y="1150"/>
                  </a:lnTo>
                  <a:lnTo>
                    <a:pt x="1728" y="1165"/>
                  </a:lnTo>
                  <a:lnTo>
                    <a:pt x="1728" y="1155"/>
                  </a:lnTo>
                  <a:lnTo>
                    <a:pt x="1729" y="1158"/>
                  </a:lnTo>
                  <a:lnTo>
                    <a:pt x="1729" y="1158"/>
                  </a:lnTo>
                  <a:lnTo>
                    <a:pt x="1730" y="1167"/>
                  </a:lnTo>
                  <a:lnTo>
                    <a:pt x="1730" y="1165"/>
                  </a:lnTo>
                  <a:lnTo>
                    <a:pt x="1731" y="1170"/>
                  </a:lnTo>
                  <a:lnTo>
                    <a:pt x="1732" y="1165"/>
                  </a:lnTo>
                  <a:lnTo>
                    <a:pt x="1732" y="1182"/>
                  </a:lnTo>
                  <a:lnTo>
                    <a:pt x="1732" y="1207"/>
                  </a:lnTo>
                  <a:lnTo>
                    <a:pt x="1733" y="1226"/>
                  </a:lnTo>
                  <a:lnTo>
                    <a:pt x="1734" y="1238"/>
                  </a:lnTo>
                  <a:lnTo>
                    <a:pt x="1734" y="1226"/>
                  </a:lnTo>
                  <a:lnTo>
                    <a:pt x="1735" y="1175"/>
                  </a:lnTo>
                  <a:lnTo>
                    <a:pt x="1735" y="1043"/>
                  </a:lnTo>
                  <a:lnTo>
                    <a:pt x="1736" y="845"/>
                  </a:lnTo>
                  <a:lnTo>
                    <a:pt x="1736" y="598"/>
                  </a:lnTo>
                  <a:lnTo>
                    <a:pt x="1737" y="376"/>
                  </a:lnTo>
                  <a:lnTo>
                    <a:pt x="1738" y="213"/>
                  </a:lnTo>
                  <a:lnTo>
                    <a:pt x="1738" y="113"/>
                  </a:lnTo>
                  <a:lnTo>
                    <a:pt x="1739" y="52"/>
                  </a:lnTo>
                  <a:lnTo>
                    <a:pt x="1739" y="37"/>
                  </a:lnTo>
                  <a:lnTo>
                    <a:pt x="1740" y="78"/>
                  </a:lnTo>
                  <a:lnTo>
                    <a:pt x="1740" y="171"/>
                  </a:lnTo>
                  <a:lnTo>
                    <a:pt x="1741" y="357"/>
                  </a:lnTo>
                  <a:lnTo>
                    <a:pt x="1742" y="647"/>
                  </a:lnTo>
                  <a:lnTo>
                    <a:pt x="1742" y="960"/>
                  </a:lnTo>
                  <a:lnTo>
                    <a:pt x="1742" y="1272"/>
                  </a:lnTo>
                  <a:lnTo>
                    <a:pt x="1743" y="1358"/>
                  </a:lnTo>
                  <a:lnTo>
                    <a:pt x="1744" y="1287"/>
                  </a:lnTo>
                  <a:lnTo>
                    <a:pt x="1744" y="1207"/>
                  </a:lnTo>
                  <a:lnTo>
                    <a:pt x="1745" y="1197"/>
                  </a:lnTo>
                  <a:lnTo>
                    <a:pt x="1745" y="1211"/>
                  </a:lnTo>
                  <a:lnTo>
                    <a:pt x="1746" y="1219"/>
                  </a:lnTo>
                  <a:lnTo>
                    <a:pt x="1746" y="1211"/>
                  </a:lnTo>
                  <a:lnTo>
                    <a:pt x="1747" y="1201"/>
                  </a:lnTo>
                  <a:lnTo>
                    <a:pt x="1748" y="1187"/>
                  </a:lnTo>
                  <a:lnTo>
                    <a:pt x="1748" y="1187"/>
                  </a:lnTo>
                  <a:lnTo>
                    <a:pt x="1749" y="1207"/>
                  </a:lnTo>
                  <a:lnTo>
                    <a:pt x="1749" y="1211"/>
                  </a:lnTo>
                  <a:lnTo>
                    <a:pt x="1750" y="1216"/>
                  </a:lnTo>
                  <a:lnTo>
                    <a:pt x="1750" y="1211"/>
                  </a:lnTo>
                  <a:lnTo>
                    <a:pt x="1751" y="1201"/>
                  </a:lnTo>
                  <a:lnTo>
                    <a:pt x="1752" y="1194"/>
                  </a:lnTo>
                  <a:lnTo>
                    <a:pt x="1752" y="1199"/>
                  </a:lnTo>
                  <a:lnTo>
                    <a:pt x="1752" y="1201"/>
                  </a:lnTo>
                  <a:lnTo>
                    <a:pt x="1753" y="1209"/>
                  </a:lnTo>
                  <a:lnTo>
                    <a:pt x="1754" y="1214"/>
                  </a:lnTo>
                  <a:lnTo>
                    <a:pt x="1755" y="1207"/>
                  </a:lnTo>
                  <a:lnTo>
                    <a:pt x="1755" y="1204"/>
                  </a:lnTo>
                  <a:lnTo>
                    <a:pt x="1755" y="1197"/>
                  </a:lnTo>
                  <a:lnTo>
                    <a:pt x="1756" y="1209"/>
                  </a:lnTo>
                  <a:lnTo>
                    <a:pt x="1757" y="1214"/>
                  </a:lnTo>
                  <a:lnTo>
                    <a:pt x="1757" y="1209"/>
                  </a:lnTo>
                  <a:lnTo>
                    <a:pt x="1758" y="1209"/>
                  </a:lnTo>
                  <a:lnTo>
                    <a:pt x="1758" y="1199"/>
                  </a:lnTo>
                  <a:lnTo>
                    <a:pt x="1759" y="1201"/>
                  </a:lnTo>
                  <a:lnTo>
                    <a:pt x="1759" y="1207"/>
                  </a:lnTo>
                  <a:lnTo>
                    <a:pt x="1760" y="1209"/>
                  </a:lnTo>
                  <a:lnTo>
                    <a:pt x="1761" y="1211"/>
                  </a:lnTo>
                  <a:lnTo>
                    <a:pt x="1761" y="1201"/>
                  </a:lnTo>
                  <a:lnTo>
                    <a:pt x="1762" y="1194"/>
                  </a:lnTo>
                  <a:lnTo>
                    <a:pt x="1762" y="1189"/>
                  </a:lnTo>
                  <a:lnTo>
                    <a:pt x="1763" y="1192"/>
                  </a:lnTo>
                  <a:lnTo>
                    <a:pt x="1763" y="1192"/>
                  </a:lnTo>
                  <a:lnTo>
                    <a:pt x="1764" y="1189"/>
                  </a:lnTo>
                  <a:lnTo>
                    <a:pt x="1765" y="1187"/>
                  </a:lnTo>
                  <a:lnTo>
                    <a:pt x="1765" y="1172"/>
                  </a:lnTo>
                  <a:lnTo>
                    <a:pt x="1765" y="1177"/>
                  </a:lnTo>
                  <a:lnTo>
                    <a:pt x="1766" y="1185"/>
                  </a:lnTo>
                  <a:lnTo>
                    <a:pt x="1767" y="1192"/>
                  </a:lnTo>
                  <a:lnTo>
                    <a:pt x="1767" y="1177"/>
                  </a:lnTo>
                  <a:lnTo>
                    <a:pt x="1768" y="1165"/>
                  </a:lnTo>
                  <a:lnTo>
                    <a:pt x="1768" y="1148"/>
                  </a:lnTo>
                  <a:lnTo>
                    <a:pt x="1769" y="1136"/>
                  </a:lnTo>
                  <a:lnTo>
                    <a:pt x="1769" y="1133"/>
                  </a:lnTo>
                  <a:lnTo>
                    <a:pt x="1770" y="1143"/>
                  </a:lnTo>
                  <a:lnTo>
                    <a:pt x="1771" y="1158"/>
                  </a:lnTo>
                  <a:lnTo>
                    <a:pt x="1771" y="1163"/>
                  </a:lnTo>
                  <a:lnTo>
                    <a:pt x="1772" y="1150"/>
                  </a:lnTo>
                  <a:lnTo>
                    <a:pt x="1772" y="1141"/>
                  </a:lnTo>
                  <a:lnTo>
                    <a:pt x="1773" y="1133"/>
                  </a:lnTo>
                  <a:lnTo>
                    <a:pt x="1773" y="1136"/>
                  </a:lnTo>
                  <a:lnTo>
                    <a:pt x="1774" y="1138"/>
                  </a:lnTo>
                  <a:lnTo>
                    <a:pt x="1775" y="1123"/>
                  </a:lnTo>
                  <a:lnTo>
                    <a:pt x="1775" y="1101"/>
                  </a:lnTo>
                  <a:lnTo>
                    <a:pt x="1775" y="1092"/>
                  </a:lnTo>
                  <a:lnTo>
                    <a:pt x="1776" y="1087"/>
                  </a:lnTo>
                  <a:lnTo>
                    <a:pt x="1777" y="1094"/>
                  </a:lnTo>
                  <a:lnTo>
                    <a:pt x="1777" y="1079"/>
                  </a:lnTo>
                  <a:lnTo>
                    <a:pt x="1778" y="1058"/>
                  </a:lnTo>
                  <a:lnTo>
                    <a:pt x="1778" y="1036"/>
                  </a:lnTo>
                  <a:lnTo>
                    <a:pt x="1779" y="1036"/>
                  </a:lnTo>
                  <a:lnTo>
                    <a:pt x="1779" y="1028"/>
                  </a:lnTo>
                  <a:lnTo>
                    <a:pt x="1780" y="1016"/>
                  </a:lnTo>
                  <a:lnTo>
                    <a:pt x="1781" y="1001"/>
                  </a:lnTo>
                  <a:lnTo>
                    <a:pt x="1781" y="984"/>
                  </a:lnTo>
                  <a:lnTo>
                    <a:pt x="1782" y="972"/>
                  </a:lnTo>
                  <a:lnTo>
                    <a:pt x="1782" y="967"/>
                  </a:lnTo>
                  <a:lnTo>
                    <a:pt x="1783" y="970"/>
                  </a:lnTo>
                  <a:lnTo>
                    <a:pt x="1783" y="965"/>
                  </a:lnTo>
                  <a:lnTo>
                    <a:pt x="1784" y="948"/>
                  </a:lnTo>
                  <a:lnTo>
                    <a:pt x="1785" y="914"/>
                  </a:lnTo>
                  <a:lnTo>
                    <a:pt x="1785" y="889"/>
                  </a:lnTo>
                  <a:lnTo>
                    <a:pt x="1785" y="884"/>
                  </a:lnTo>
                  <a:lnTo>
                    <a:pt x="1786" y="884"/>
                  </a:lnTo>
                  <a:lnTo>
                    <a:pt x="1787" y="872"/>
                  </a:lnTo>
                  <a:lnTo>
                    <a:pt x="1787" y="850"/>
                  </a:lnTo>
                  <a:lnTo>
                    <a:pt x="1788" y="828"/>
                  </a:lnTo>
                  <a:lnTo>
                    <a:pt x="1788" y="821"/>
                  </a:lnTo>
                  <a:lnTo>
                    <a:pt x="1789" y="816"/>
                  </a:lnTo>
                  <a:lnTo>
                    <a:pt x="1789" y="813"/>
                  </a:lnTo>
                  <a:lnTo>
                    <a:pt x="1790" y="811"/>
                  </a:lnTo>
                  <a:lnTo>
                    <a:pt x="1791" y="796"/>
                  </a:lnTo>
                  <a:lnTo>
                    <a:pt x="1791" y="791"/>
                  </a:lnTo>
                  <a:lnTo>
                    <a:pt x="1792" y="779"/>
                  </a:lnTo>
                  <a:lnTo>
                    <a:pt x="1792" y="787"/>
                  </a:lnTo>
                  <a:lnTo>
                    <a:pt x="1793" y="789"/>
                  </a:lnTo>
                  <a:lnTo>
                    <a:pt x="1793" y="796"/>
                  </a:lnTo>
                  <a:lnTo>
                    <a:pt x="1794" y="799"/>
                  </a:lnTo>
                  <a:lnTo>
                    <a:pt x="1795" y="806"/>
                  </a:lnTo>
                  <a:lnTo>
                    <a:pt x="1795" y="806"/>
                  </a:lnTo>
                  <a:lnTo>
                    <a:pt x="1795" y="813"/>
                  </a:lnTo>
                  <a:lnTo>
                    <a:pt x="1796" y="821"/>
                  </a:lnTo>
                  <a:lnTo>
                    <a:pt x="1797" y="843"/>
                  </a:lnTo>
                  <a:lnTo>
                    <a:pt x="1797" y="858"/>
                  </a:lnTo>
                  <a:lnTo>
                    <a:pt x="1798" y="872"/>
                  </a:lnTo>
                  <a:lnTo>
                    <a:pt x="1798" y="887"/>
                  </a:lnTo>
                  <a:lnTo>
                    <a:pt x="1799" y="901"/>
                  </a:lnTo>
                  <a:lnTo>
                    <a:pt x="1799" y="931"/>
                  </a:lnTo>
                  <a:lnTo>
                    <a:pt x="1800" y="950"/>
                  </a:lnTo>
                  <a:lnTo>
                    <a:pt x="1801" y="958"/>
                  </a:lnTo>
                  <a:lnTo>
                    <a:pt x="1801" y="962"/>
                  </a:lnTo>
                  <a:lnTo>
                    <a:pt x="1802" y="958"/>
                  </a:lnTo>
                  <a:lnTo>
                    <a:pt x="1802" y="979"/>
                  </a:lnTo>
                  <a:lnTo>
                    <a:pt x="1803" y="999"/>
                  </a:lnTo>
                  <a:lnTo>
                    <a:pt x="1803" y="1018"/>
                  </a:lnTo>
                  <a:lnTo>
                    <a:pt x="1804" y="1023"/>
                  </a:lnTo>
                  <a:lnTo>
                    <a:pt x="1805" y="1031"/>
                  </a:lnTo>
                  <a:lnTo>
                    <a:pt x="1805" y="1033"/>
                  </a:lnTo>
                  <a:lnTo>
                    <a:pt x="1805" y="1038"/>
                  </a:lnTo>
                  <a:lnTo>
                    <a:pt x="1806" y="1060"/>
                  </a:lnTo>
                  <a:lnTo>
                    <a:pt x="1807" y="1085"/>
                  </a:lnTo>
                  <a:lnTo>
                    <a:pt x="1807" y="1089"/>
                  </a:lnTo>
                  <a:lnTo>
                    <a:pt x="1808" y="1087"/>
                  </a:lnTo>
                  <a:lnTo>
                    <a:pt x="1808" y="1082"/>
                  </a:lnTo>
                  <a:lnTo>
                    <a:pt x="1809" y="1099"/>
                  </a:lnTo>
                  <a:lnTo>
                    <a:pt x="1809" y="1107"/>
                  </a:lnTo>
                  <a:lnTo>
                    <a:pt x="1810" y="1119"/>
                  </a:lnTo>
                  <a:lnTo>
                    <a:pt x="1811" y="1119"/>
                  </a:lnTo>
                  <a:lnTo>
                    <a:pt x="1811" y="1116"/>
                  </a:lnTo>
                  <a:lnTo>
                    <a:pt x="1812" y="1109"/>
                  </a:lnTo>
                  <a:lnTo>
                    <a:pt x="1812" y="1114"/>
                  </a:lnTo>
                  <a:lnTo>
                    <a:pt x="1813" y="1123"/>
                  </a:lnTo>
                  <a:lnTo>
                    <a:pt x="1813" y="1136"/>
                  </a:lnTo>
                  <a:lnTo>
                    <a:pt x="1814" y="1131"/>
                  </a:lnTo>
                  <a:lnTo>
                    <a:pt x="1815" y="1131"/>
                  </a:lnTo>
                  <a:lnTo>
                    <a:pt x="1815" y="1121"/>
                  </a:lnTo>
                  <a:lnTo>
                    <a:pt x="1815" y="1121"/>
                  </a:lnTo>
                  <a:lnTo>
                    <a:pt x="1816" y="1131"/>
                  </a:lnTo>
                  <a:lnTo>
                    <a:pt x="1817" y="1148"/>
                  </a:lnTo>
                  <a:lnTo>
                    <a:pt x="1817" y="1148"/>
                  </a:lnTo>
                  <a:lnTo>
                    <a:pt x="1818" y="1150"/>
                  </a:lnTo>
                  <a:lnTo>
                    <a:pt x="1818" y="1136"/>
                  </a:lnTo>
                  <a:lnTo>
                    <a:pt x="1819" y="1145"/>
                  </a:lnTo>
                  <a:lnTo>
                    <a:pt x="1819" y="1163"/>
                  </a:lnTo>
                  <a:lnTo>
                    <a:pt x="1820" y="1158"/>
                  </a:lnTo>
                  <a:lnTo>
                    <a:pt x="1821" y="1150"/>
                  </a:lnTo>
                  <a:lnTo>
                    <a:pt x="1821" y="1145"/>
                  </a:lnTo>
                  <a:lnTo>
                    <a:pt x="1822" y="1141"/>
                  </a:lnTo>
                  <a:lnTo>
                    <a:pt x="1822" y="1143"/>
                  </a:lnTo>
                  <a:lnTo>
                    <a:pt x="1823" y="1141"/>
                  </a:lnTo>
                  <a:lnTo>
                    <a:pt x="1823" y="1143"/>
                  </a:lnTo>
                  <a:lnTo>
                    <a:pt x="1824" y="1141"/>
                  </a:lnTo>
                  <a:lnTo>
                    <a:pt x="1825" y="1133"/>
                  </a:lnTo>
                  <a:lnTo>
                    <a:pt x="1825" y="1121"/>
                  </a:lnTo>
                  <a:lnTo>
                    <a:pt x="1825" y="1131"/>
                  </a:lnTo>
                  <a:lnTo>
                    <a:pt x="1826" y="1119"/>
                  </a:lnTo>
                  <a:lnTo>
                    <a:pt x="1827" y="1121"/>
                  </a:lnTo>
                  <a:lnTo>
                    <a:pt x="1827" y="1121"/>
                  </a:lnTo>
                  <a:lnTo>
                    <a:pt x="1828" y="1121"/>
                  </a:lnTo>
                  <a:lnTo>
                    <a:pt x="1828" y="1126"/>
                  </a:lnTo>
                  <a:lnTo>
                    <a:pt x="1829" y="1128"/>
                  </a:lnTo>
                  <a:lnTo>
                    <a:pt x="1829" y="1126"/>
                  </a:lnTo>
                  <a:lnTo>
                    <a:pt x="1830" y="1133"/>
                  </a:lnTo>
                  <a:lnTo>
                    <a:pt x="1831" y="1128"/>
                  </a:lnTo>
                  <a:lnTo>
                    <a:pt x="1831" y="1119"/>
                  </a:lnTo>
                  <a:lnTo>
                    <a:pt x="1832" y="1111"/>
                  </a:lnTo>
                  <a:lnTo>
                    <a:pt x="1832" y="1104"/>
                  </a:lnTo>
                  <a:lnTo>
                    <a:pt x="1833" y="1101"/>
                  </a:lnTo>
                  <a:lnTo>
                    <a:pt x="1833" y="1107"/>
                  </a:lnTo>
                  <a:lnTo>
                    <a:pt x="1834" y="1114"/>
                  </a:lnTo>
                  <a:lnTo>
                    <a:pt x="1835" y="1114"/>
                  </a:lnTo>
                  <a:lnTo>
                    <a:pt x="1835" y="1104"/>
                  </a:lnTo>
                  <a:lnTo>
                    <a:pt x="1835" y="1092"/>
                  </a:lnTo>
                  <a:lnTo>
                    <a:pt x="1836" y="1085"/>
                  </a:lnTo>
                  <a:lnTo>
                    <a:pt x="1837" y="1077"/>
                  </a:lnTo>
                  <a:lnTo>
                    <a:pt x="1837" y="1052"/>
                  </a:lnTo>
                  <a:lnTo>
                    <a:pt x="1838" y="1031"/>
                  </a:lnTo>
                  <a:lnTo>
                    <a:pt x="1838" y="992"/>
                  </a:lnTo>
                  <a:lnTo>
                    <a:pt x="1839" y="955"/>
                  </a:lnTo>
                  <a:lnTo>
                    <a:pt x="1839" y="933"/>
                  </a:lnTo>
                  <a:lnTo>
                    <a:pt x="1840" y="918"/>
                  </a:lnTo>
                  <a:lnTo>
                    <a:pt x="1841" y="872"/>
                  </a:lnTo>
                  <a:lnTo>
                    <a:pt x="1841" y="803"/>
                  </a:lnTo>
                  <a:lnTo>
                    <a:pt x="1842" y="723"/>
                  </a:lnTo>
                  <a:lnTo>
                    <a:pt x="1842" y="645"/>
                  </a:lnTo>
                  <a:lnTo>
                    <a:pt x="1843" y="576"/>
                  </a:lnTo>
                  <a:lnTo>
                    <a:pt x="1843" y="560"/>
                  </a:lnTo>
                  <a:lnTo>
                    <a:pt x="1844" y="574"/>
                  </a:lnTo>
                  <a:lnTo>
                    <a:pt x="1845" y="613"/>
                  </a:lnTo>
                  <a:lnTo>
                    <a:pt x="1845" y="669"/>
                  </a:lnTo>
                  <a:lnTo>
                    <a:pt x="1845" y="752"/>
                  </a:lnTo>
                  <a:lnTo>
                    <a:pt x="1846" y="825"/>
                  </a:lnTo>
                  <a:lnTo>
                    <a:pt x="1847" y="933"/>
                  </a:lnTo>
                  <a:lnTo>
                    <a:pt x="1847" y="1072"/>
                  </a:lnTo>
                  <a:lnTo>
                    <a:pt x="1848" y="1253"/>
                  </a:lnTo>
                  <a:lnTo>
                    <a:pt x="1848" y="1458"/>
                  </a:lnTo>
                  <a:lnTo>
                    <a:pt x="1849" y="1612"/>
                  </a:lnTo>
                  <a:lnTo>
                    <a:pt x="1849" y="1697"/>
                  </a:lnTo>
                  <a:lnTo>
                    <a:pt x="1850" y="1705"/>
                  </a:lnTo>
                  <a:lnTo>
                    <a:pt x="1851" y="1665"/>
                  </a:lnTo>
                  <a:lnTo>
                    <a:pt x="1851" y="1614"/>
                  </a:lnTo>
                  <a:lnTo>
                    <a:pt x="1852" y="1592"/>
                  </a:lnTo>
                  <a:lnTo>
                    <a:pt x="1852" y="1597"/>
                  </a:lnTo>
                  <a:lnTo>
                    <a:pt x="1853" y="1614"/>
                  </a:lnTo>
                  <a:lnTo>
                    <a:pt x="1853" y="1634"/>
                  </a:lnTo>
                  <a:lnTo>
                    <a:pt x="1854" y="1624"/>
                  </a:lnTo>
                  <a:lnTo>
                    <a:pt x="1855" y="1612"/>
                  </a:lnTo>
                  <a:lnTo>
                    <a:pt x="1855" y="1597"/>
                  </a:lnTo>
                  <a:lnTo>
                    <a:pt x="1855" y="1577"/>
                  </a:lnTo>
                  <a:lnTo>
                    <a:pt x="1856" y="1558"/>
                  </a:lnTo>
                  <a:lnTo>
                    <a:pt x="1857" y="1543"/>
                  </a:lnTo>
                  <a:lnTo>
                    <a:pt x="1857" y="1512"/>
                  </a:lnTo>
                  <a:lnTo>
                    <a:pt x="1858" y="1490"/>
                  </a:lnTo>
                  <a:lnTo>
                    <a:pt x="1858" y="1458"/>
                  </a:lnTo>
                  <a:lnTo>
                    <a:pt x="1859" y="1426"/>
                  </a:lnTo>
                  <a:lnTo>
                    <a:pt x="1859" y="1380"/>
                  </a:lnTo>
                  <a:lnTo>
                    <a:pt x="1860" y="1336"/>
                  </a:lnTo>
                  <a:lnTo>
                    <a:pt x="1861" y="1309"/>
                  </a:lnTo>
                  <a:lnTo>
                    <a:pt x="1861" y="1287"/>
                  </a:lnTo>
                  <a:lnTo>
                    <a:pt x="1862" y="1270"/>
                  </a:lnTo>
                  <a:lnTo>
                    <a:pt x="1862" y="1265"/>
                  </a:lnTo>
                  <a:lnTo>
                    <a:pt x="1863" y="1248"/>
                  </a:lnTo>
                  <a:lnTo>
                    <a:pt x="1863" y="1241"/>
                  </a:lnTo>
                  <a:lnTo>
                    <a:pt x="1864" y="1219"/>
                  </a:lnTo>
                  <a:lnTo>
                    <a:pt x="1865" y="1179"/>
                  </a:lnTo>
                  <a:lnTo>
                    <a:pt x="1865" y="1158"/>
                  </a:lnTo>
                  <a:lnTo>
                    <a:pt x="1865" y="1150"/>
                  </a:lnTo>
                  <a:lnTo>
                    <a:pt x="1866" y="1158"/>
                  </a:lnTo>
                  <a:lnTo>
                    <a:pt x="1867" y="1160"/>
                  </a:lnTo>
                  <a:lnTo>
                    <a:pt x="1867" y="1150"/>
                  </a:lnTo>
                  <a:lnTo>
                    <a:pt x="1868" y="1133"/>
                  </a:lnTo>
                  <a:lnTo>
                    <a:pt x="1868" y="1136"/>
                  </a:lnTo>
                  <a:lnTo>
                    <a:pt x="1869" y="1143"/>
                  </a:lnTo>
                  <a:lnTo>
                    <a:pt x="1869" y="1148"/>
                  </a:lnTo>
                  <a:lnTo>
                    <a:pt x="1870" y="1143"/>
                  </a:lnTo>
                  <a:lnTo>
                    <a:pt x="1871" y="1128"/>
                  </a:lnTo>
                  <a:lnTo>
                    <a:pt x="1871" y="1114"/>
                  </a:lnTo>
                  <a:lnTo>
                    <a:pt x="1872" y="1114"/>
                  </a:lnTo>
                  <a:lnTo>
                    <a:pt x="1872" y="1107"/>
                  </a:lnTo>
                  <a:lnTo>
                    <a:pt x="1873" y="1111"/>
                  </a:lnTo>
                  <a:lnTo>
                    <a:pt x="1873" y="1119"/>
                  </a:lnTo>
                  <a:lnTo>
                    <a:pt x="1874" y="1116"/>
                  </a:lnTo>
                  <a:lnTo>
                    <a:pt x="1875" y="1109"/>
                  </a:lnTo>
                  <a:lnTo>
                    <a:pt x="1875" y="1089"/>
                  </a:lnTo>
                  <a:lnTo>
                    <a:pt x="1875" y="1094"/>
                  </a:lnTo>
                  <a:lnTo>
                    <a:pt x="1876" y="1089"/>
                  </a:lnTo>
                  <a:lnTo>
                    <a:pt x="1877" y="1089"/>
                  </a:lnTo>
                  <a:lnTo>
                    <a:pt x="1877" y="1079"/>
                  </a:lnTo>
                  <a:lnTo>
                    <a:pt x="1878" y="1067"/>
                  </a:lnTo>
                  <a:lnTo>
                    <a:pt x="1878" y="1050"/>
                  </a:lnTo>
                  <a:lnTo>
                    <a:pt x="1879" y="1070"/>
                  </a:lnTo>
                  <a:lnTo>
                    <a:pt x="1879" y="1075"/>
                  </a:lnTo>
                  <a:lnTo>
                    <a:pt x="1880" y="1085"/>
                  </a:lnTo>
                  <a:lnTo>
                    <a:pt x="1881" y="1067"/>
                  </a:lnTo>
                  <a:lnTo>
                    <a:pt x="1881" y="1040"/>
                  </a:lnTo>
                  <a:lnTo>
                    <a:pt x="1882" y="1028"/>
                  </a:lnTo>
                  <a:lnTo>
                    <a:pt x="1882" y="1023"/>
                  </a:lnTo>
                  <a:lnTo>
                    <a:pt x="1883" y="1026"/>
                  </a:lnTo>
                  <a:lnTo>
                    <a:pt x="1883" y="1021"/>
                  </a:lnTo>
                  <a:lnTo>
                    <a:pt x="1884" y="1009"/>
                  </a:lnTo>
                  <a:lnTo>
                    <a:pt x="1885" y="987"/>
                  </a:lnTo>
                  <a:lnTo>
                    <a:pt x="1885" y="965"/>
                  </a:lnTo>
                  <a:lnTo>
                    <a:pt x="1885" y="950"/>
                  </a:lnTo>
                  <a:lnTo>
                    <a:pt x="1886" y="943"/>
                  </a:lnTo>
                  <a:lnTo>
                    <a:pt x="1887" y="933"/>
                  </a:lnTo>
                  <a:lnTo>
                    <a:pt x="1887" y="911"/>
                  </a:lnTo>
                  <a:lnTo>
                    <a:pt x="1888" y="882"/>
                  </a:lnTo>
                  <a:lnTo>
                    <a:pt x="1888" y="855"/>
                  </a:lnTo>
                  <a:lnTo>
                    <a:pt x="1889" y="838"/>
                  </a:lnTo>
                  <a:lnTo>
                    <a:pt x="1889" y="825"/>
                  </a:lnTo>
                  <a:lnTo>
                    <a:pt x="1890" y="816"/>
                  </a:lnTo>
                  <a:lnTo>
                    <a:pt x="1891" y="803"/>
                  </a:lnTo>
                  <a:lnTo>
                    <a:pt x="1891" y="782"/>
                  </a:lnTo>
                  <a:lnTo>
                    <a:pt x="1892" y="752"/>
                  </a:lnTo>
                  <a:lnTo>
                    <a:pt x="1892" y="735"/>
                  </a:lnTo>
                  <a:lnTo>
                    <a:pt x="1893" y="721"/>
                  </a:lnTo>
                  <a:lnTo>
                    <a:pt x="1893" y="709"/>
                  </a:lnTo>
                  <a:lnTo>
                    <a:pt x="1894" y="696"/>
                  </a:lnTo>
                  <a:lnTo>
                    <a:pt x="1894" y="669"/>
                  </a:lnTo>
                  <a:lnTo>
                    <a:pt x="1895" y="645"/>
                  </a:lnTo>
                  <a:lnTo>
                    <a:pt x="1895" y="625"/>
                  </a:lnTo>
                  <a:lnTo>
                    <a:pt x="1896" y="623"/>
                  </a:lnTo>
                  <a:lnTo>
                    <a:pt x="1897" y="621"/>
                  </a:lnTo>
                  <a:lnTo>
                    <a:pt x="1897" y="611"/>
                  </a:lnTo>
                  <a:lnTo>
                    <a:pt x="1898" y="598"/>
                  </a:lnTo>
                  <a:lnTo>
                    <a:pt x="1898" y="598"/>
                  </a:lnTo>
                  <a:lnTo>
                    <a:pt x="1899" y="601"/>
                  </a:lnTo>
                  <a:lnTo>
                    <a:pt x="1899" y="616"/>
                  </a:lnTo>
                  <a:lnTo>
                    <a:pt x="1900" y="633"/>
                  </a:lnTo>
                  <a:lnTo>
                    <a:pt x="1901" y="647"/>
                  </a:lnTo>
                  <a:lnTo>
                    <a:pt x="1901" y="640"/>
                  </a:lnTo>
                  <a:lnTo>
                    <a:pt x="1902" y="640"/>
                  </a:lnTo>
                  <a:lnTo>
                    <a:pt x="1902" y="652"/>
                  </a:lnTo>
                  <a:lnTo>
                    <a:pt x="1903" y="665"/>
                  </a:lnTo>
                  <a:lnTo>
                    <a:pt x="1903" y="694"/>
                  </a:lnTo>
                  <a:lnTo>
                    <a:pt x="1904" y="718"/>
                  </a:lnTo>
                  <a:lnTo>
                    <a:pt x="1904" y="738"/>
                  </a:lnTo>
                  <a:lnTo>
                    <a:pt x="1905" y="743"/>
                  </a:lnTo>
                  <a:lnTo>
                    <a:pt x="1905" y="760"/>
                  </a:lnTo>
                  <a:lnTo>
                    <a:pt x="1906" y="779"/>
                  </a:lnTo>
                  <a:lnTo>
                    <a:pt x="1907" y="809"/>
                  </a:lnTo>
                  <a:lnTo>
                    <a:pt x="1907" y="821"/>
                  </a:lnTo>
                  <a:lnTo>
                    <a:pt x="1908" y="825"/>
                  </a:lnTo>
                  <a:lnTo>
                    <a:pt x="1908" y="843"/>
                  </a:lnTo>
                  <a:lnTo>
                    <a:pt x="1909" y="862"/>
                  </a:lnTo>
                  <a:lnTo>
                    <a:pt x="1909" y="882"/>
                  </a:lnTo>
                  <a:lnTo>
                    <a:pt x="1910" y="909"/>
                  </a:lnTo>
                  <a:lnTo>
                    <a:pt x="1911" y="916"/>
                  </a:lnTo>
                  <a:lnTo>
                    <a:pt x="1911" y="923"/>
                  </a:lnTo>
                  <a:lnTo>
                    <a:pt x="1912" y="931"/>
                  </a:lnTo>
                  <a:lnTo>
                    <a:pt x="1912" y="952"/>
                  </a:lnTo>
                  <a:lnTo>
                    <a:pt x="1913" y="967"/>
                  </a:lnTo>
                  <a:lnTo>
                    <a:pt x="1913" y="987"/>
                  </a:lnTo>
                  <a:lnTo>
                    <a:pt x="1914" y="992"/>
                  </a:lnTo>
                  <a:lnTo>
                    <a:pt x="1914" y="996"/>
                  </a:lnTo>
                  <a:lnTo>
                    <a:pt x="1915" y="1014"/>
                  </a:lnTo>
                  <a:lnTo>
                    <a:pt x="1915" y="1026"/>
                  </a:lnTo>
                  <a:lnTo>
                    <a:pt x="1916" y="1038"/>
                  </a:lnTo>
                  <a:lnTo>
                    <a:pt x="1917" y="1031"/>
                  </a:lnTo>
                  <a:lnTo>
                    <a:pt x="1917" y="1038"/>
                  </a:lnTo>
                  <a:lnTo>
                    <a:pt x="1918" y="1028"/>
                  </a:lnTo>
                  <a:lnTo>
                    <a:pt x="1918" y="1031"/>
                  </a:lnTo>
                  <a:lnTo>
                    <a:pt x="1919" y="1048"/>
                  </a:lnTo>
                  <a:lnTo>
                    <a:pt x="1920" y="1060"/>
                  </a:lnTo>
                  <a:lnTo>
                    <a:pt x="1920" y="1063"/>
                  </a:lnTo>
                  <a:lnTo>
                    <a:pt x="1921" y="1063"/>
                  </a:lnTo>
                  <a:lnTo>
                    <a:pt x="1921" y="1055"/>
                  </a:lnTo>
                  <a:lnTo>
                    <a:pt x="1922" y="1055"/>
                  </a:lnTo>
                  <a:lnTo>
                    <a:pt x="1922" y="1052"/>
                  </a:lnTo>
                  <a:lnTo>
                    <a:pt x="1923" y="1058"/>
                  </a:lnTo>
                  <a:lnTo>
                    <a:pt x="1924" y="1065"/>
                  </a:lnTo>
                  <a:lnTo>
                    <a:pt x="1924" y="1072"/>
                  </a:lnTo>
                  <a:lnTo>
                    <a:pt x="1924" y="1058"/>
                  </a:lnTo>
                  <a:lnTo>
                    <a:pt x="1925" y="1040"/>
                  </a:lnTo>
                  <a:lnTo>
                    <a:pt x="1926" y="1045"/>
                  </a:lnTo>
                  <a:lnTo>
                    <a:pt x="1926" y="1026"/>
                  </a:lnTo>
                  <a:lnTo>
                    <a:pt x="1927" y="1006"/>
                  </a:lnTo>
                  <a:lnTo>
                    <a:pt x="1927" y="974"/>
                  </a:lnTo>
                  <a:lnTo>
                    <a:pt x="1928" y="943"/>
                  </a:lnTo>
                  <a:lnTo>
                    <a:pt x="1928" y="909"/>
                  </a:lnTo>
                  <a:lnTo>
                    <a:pt x="1929" y="889"/>
                  </a:lnTo>
                  <a:lnTo>
                    <a:pt x="1930" y="852"/>
                  </a:lnTo>
                  <a:lnTo>
                    <a:pt x="1930" y="811"/>
                  </a:lnTo>
                  <a:lnTo>
                    <a:pt x="1931" y="769"/>
                  </a:lnTo>
                  <a:lnTo>
                    <a:pt x="1931" y="716"/>
                  </a:lnTo>
                  <a:lnTo>
                    <a:pt x="1932" y="660"/>
                  </a:lnTo>
                  <a:lnTo>
                    <a:pt x="1932" y="606"/>
                  </a:lnTo>
                  <a:lnTo>
                    <a:pt x="1933" y="564"/>
                  </a:lnTo>
                  <a:lnTo>
                    <a:pt x="1934" y="530"/>
                  </a:lnTo>
                  <a:lnTo>
                    <a:pt x="1934" y="474"/>
                  </a:lnTo>
                  <a:lnTo>
                    <a:pt x="1934" y="416"/>
                  </a:lnTo>
                  <a:lnTo>
                    <a:pt x="1935" y="349"/>
                  </a:lnTo>
                  <a:lnTo>
                    <a:pt x="1936" y="318"/>
                  </a:lnTo>
                  <a:lnTo>
                    <a:pt x="1936" y="315"/>
                  </a:lnTo>
                  <a:lnTo>
                    <a:pt x="1937" y="330"/>
                  </a:lnTo>
                  <a:lnTo>
                    <a:pt x="1937" y="335"/>
                  </a:lnTo>
                  <a:lnTo>
                    <a:pt x="1938" y="323"/>
                  </a:lnTo>
                  <a:lnTo>
                    <a:pt x="1938" y="327"/>
                  </a:lnTo>
                  <a:lnTo>
                    <a:pt x="1939" y="367"/>
                  </a:lnTo>
                  <a:lnTo>
                    <a:pt x="1940" y="440"/>
                  </a:lnTo>
                  <a:lnTo>
                    <a:pt x="1940" y="508"/>
                  </a:lnTo>
                  <a:lnTo>
                    <a:pt x="1941" y="545"/>
                  </a:lnTo>
                  <a:lnTo>
                    <a:pt x="1941" y="533"/>
                  </a:lnTo>
                  <a:lnTo>
                    <a:pt x="1942" y="525"/>
                  </a:lnTo>
                  <a:lnTo>
                    <a:pt x="1942" y="567"/>
                  </a:lnTo>
                  <a:lnTo>
                    <a:pt x="1943" y="650"/>
                  </a:lnTo>
                  <a:lnTo>
                    <a:pt x="1944" y="757"/>
                  </a:lnTo>
                  <a:lnTo>
                    <a:pt x="1944" y="870"/>
                  </a:lnTo>
                  <a:lnTo>
                    <a:pt x="1944" y="967"/>
                  </a:lnTo>
                  <a:lnTo>
                    <a:pt x="1945" y="1052"/>
                  </a:lnTo>
                  <a:lnTo>
                    <a:pt x="1946" y="1126"/>
                  </a:lnTo>
                  <a:lnTo>
                    <a:pt x="1946" y="1177"/>
                  </a:lnTo>
                  <a:lnTo>
                    <a:pt x="1947" y="1211"/>
                  </a:lnTo>
                  <a:lnTo>
                    <a:pt x="1947" y="1241"/>
                  </a:lnTo>
                  <a:lnTo>
                    <a:pt x="1948" y="1253"/>
                  </a:lnTo>
                  <a:lnTo>
                    <a:pt x="1948" y="1267"/>
                  </a:lnTo>
                  <a:lnTo>
                    <a:pt x="1949" y="1294"/>
                  </a:lnTo>
                  <a:lnTo>
                    <a:pt x="1950" y="1314"/>
                  </a:lnTo>
                  <a:lnTo>
                    <a:pt x="1950" y="1321"/>
                  </a:lnTo>
                  <a:lnTo>
                    <a:pt x="1951" y="1334"/>
                  </a:lnTo>
                  <a:lnTo>
                    <a:pt x="1951" y="1338"/>
                  </a:lnTo>
                  <a:lnTo>
                    <a:pt x="1952" y="1336"/>
                  </a:lnTo>
                  <a:lnTo>
                    <a:pt x="1952" y="1363"/>
                  </a:lnTo>
                  <a:lnTo>
                    <a:pt x="1953" y="1382"/>
                  </a:lnTo>
                  <a:lnTo>
                    <a:pt x="1954" y="1402"/>
                  </a:lnTo>
                  <a:lnTo>
                    <a:pt x="1954" y="1407"/>
                  </a:lnTo>
                  <a:lnTo>
                    <a:pt x="1954" y="1409"/>
                  </a:lnTo>
                  <a:lnTo>
                    <a:pt x="1955" y="1402"/>
                  </a:lnTo>
                  <a:lnTo>
                    <a:pt x="1956" y="1409"/>
                  </a:lnTo>
                  <a:lnTo>
                    <a:pt x="1956" y="1419"/>
                  </a:lnTo>
                  <a:lnTo>
                    <a:pt x="1957" y="1426"/>
                  </a:lnTo>
                  <a:lnTo>
                    <a:pt x="1957" y="1424"/>
                  </a:lnTo>
                  <a:lnTo>
                    <a:pt x="1958" y="1431"/>
                  </a:lnTo>
                  <a:lnTo>
                    <a:pt x="1958" y="1428"/>
                  </a:lnTo>
                  <a:lnTo>
                    <a:pt x="1959" y="1428"/>
                  </a:lnTo>
                  <a:lnTo>
                    <a:pt x="1960" y="1421"/>
                  </a:lnTo>
                  <a:lnTo>
                    <a:pt x="1960" y="1416"/>
                  </a:lnTo>
                  <a:lnTo>
                    <a:pt x="1961" y="1419"/>
                  </a:lnTo>
                  <a:lnTo>
                    <a:pt x="1961" y="1409"/>
                  </a:lnTo>
                  <a:lnTo>
                    <a:pt x="1962" y="1409"/>
                  </a:lnTo>
                  <a:lnTo>
                    <a:pt x="1962" y="1402"/>
                  </a:lnTo>
                  <a:lnTo>
                    <a:pt x="1963" y="1407"/>
                  </a:lnTo>
                  <a:lnTo>
                    <a:pt x="1964" y="1407"/>
                  </a:lnTo>
                  <a:lnTo>
                    <a:pt x="1964" y="1404"/>
                  </a:lnTo>
                  <a:lnTo>
                    <a:pt x="1964" y="1402"/>
                  </a:lnTo>
                  <a:lnTo>
                    <a:pt x="1965" y="1402"/>
                  </a:lnTo>
                  <a:lnTo>
                    <a:pt x="1966" y="1412"/>
                  </a:lnTo>
                  <a:lnTo>
                    <a:pt x="1966" y="1421"/>
                  </a:lnTo>
                  <a:lnTo>
                    <a:pt x="1967" y="1431"/>
                  </a:lnTo>
                  <a:lnTo>
                    <a:pt x="1967" y="1434"/>
                  </a:lnTo>
                  <a:lnTo>
                    <a:pt x="1968" y="1436"/>
                  </a:lnTo>
                  <a:lnTo>
                    <a:pt x="1968" y="1436"/>
                  </a:lnTo>
                  <a:lnTo>
                    <a:pt x="1969" y="1446"/>
                  </a:lnTo>
                  <a:lnTo>
                    <a:pt x="1970" y="1463"/>
                  </a:lnTo>
                  <a:lnTo>
                    <a:pt x="1970" y="1468"/>
                  </a:lnTo>
                  <a:lnTo>
                    <a:pt x="1971" y="1470"/>
                  </a:lnTo>
                  <a:lnTo>
                    <a:pt x="1971" y="1472"/>
                  </a:lnTo>
                  <a:lnTo>
                    <a:pt x="1972" y="1465"/>
                  </a:lnTo>
                  <a:lnTo>
                    <a:pt x="1972" y="1470"/>
                  </a:lnTo>
                  <a:lnTo>
                    <a:pt x="1973" y="1480"/>
                  </a:lnTo>
                  <a:lnTo>
                    <a:pt x="1974" y="1497"/>
                  </a:lnTo>
                  <a:lnTo>
                    <a:pt x="1974" y="1504"/>
                  </a:lnTo>
                  <a:lnTo>
                    <a:pt x="1974" y="1499"/>
                  </a:lnTo>
                  <a:lnTo>
                    <a:pt x="1975" y="1507"/>
                  </a:lnTo>
                  <a:lnTo>
                    <a:pt x="1976" y="1512"/>
                  </a:lnTo>
                  <a:lnTo>
                    <a:pt x="1976" y="1521"/>
                  </a:lnTo>
                  <a:lnTo>
                    <a:pt x="1977" y="1519"/>
                  </a:lnTo>
                  <a:lnTo>
                    <a:pt x="1977" y="1516"/>
                  </a:lnTo>
                  <a:lnTo>
                    <a:pt x="1978" y="1507"/>
                  </a:lnTo>
                  <a:lnTo>
                    <a:pt x="1978" y="1504"/>
                  </a:lnTo>
                  <a:lnTo>
                    <a:pt x="1979" y="1514"/>
                  </a:lnTo>
                  <a:lnTo>
                    <a:pt x="1980" y="1521"/>
                  </a:lnTo>
                  <a:lnTo>
                    <a:pt x="1980" y="1521"/>
                  </a:lnTo>
                  <a:lnTo>
                    <a:pt x="1981" y="1509"/>
                  </a:lnTo>
                  <a:lnTo>
                    <a:pt x="1981" y="1490"/>
                  </a:lnTo>
                  <a:lnTo>
                    <a:pt x="1982" y="1472"/>
                  </a:lnTo>
                  <a:lnTo>
                    <a:pt x="1982" y="1463"/>
                  </a:lnTo>
                  <a:lnTo>
                    <a:pt x="1983" y="1458"/>
                  </a:lnTo>
                  <a:lnTo>
                    <a:pt x="1984" y="1448"/>
                  </a:lnTo>
                  <a:lnTo>
                    <a:pt x="1984" y="1434"/>
                  </a:lnTo>
                  <a:lnTo>
                    <a:pt x="1984" y="1416"/>
                  </a:lnTo>
                  <a:lnTo>
                    <a:pt x="1985" y="1399"/>
                  </a:lnTo>
                  <a:lnTo>
                    <a:pt x="1986" y="1387"/>
                  </a:lnTo>
                  <a:lnTo>
                    <a:pt x="1986" y="1380"/>
                  </a:lnTo>
                  <a:lnTo>
                    <a:pt x="1987" y="1363"/>
                  </a:lnTo>
                  <a:lnTo>
                    <a:pt x="1987" y="1343"/>
                  </a:lnTo>
                  <a:lnTo>
                    <a:pt x="1988" y="1336"/>
                  </a:lnTo>
                  <a:lnTo>
                    <a:pt x="1988" y="1316"/>
                  </a:lnTo>
                  <a:lnTo>
                    <a:pt x="1989" y="1302"/>
                  </a:lnTo>
                  <a:lnTo>
                    <a:pt x="1990" y="1282"/>
                  </a:lnTo>
                  <a:lnTo>
                    <a:pt x="1990" y="1272"/>
                  </a:lnTo>
                  <a:lnTo>
                    <a:pt x="1991" y="1255"/>
                  </a:lnTo>
                  <a:lnTo>
                    <a:pt x="1991" y="1241"/>
                  </a:lnTo>
                  <a:lnTo>
                    <a:pt x="1992" y="1223"/>
                  </a:lnTo>
                  <a:lnTo>
                    <a:pt x="1992" y="1209"/>
                  </a:lnTo>
                  <a:lnTo>
                    <a:pt x="1993" y="1201"/>
                  </a:lnTo>
                  <a:lnTo>
                    <a:pt x="1994" y="1197"/>
                  </a:lnTo>
                  <a:lnTo>
                    <a:pt x="1994" y="1187"/>
                  </a:lnTo>
                  <a:lnTo>
                    <a:pt x="1994" y="1172"/>
                  </a:lnTo>
                  <a:lnTo>
                    <a:pt x="1995" y="1160"/>
                  </a:lnTo>
                  <a:lnTo>
                    <a:pt x="1996" y="1163"/>
                  </a:lnTo>
                  <a:lnTo>
                    <a:pt x="1996" y="1158"/>
                  </a:lnTo>
                  <a:lnTo>
                    <a:pt x="1997" y="1153"/>
                  </a:lnTo>
                  <a:lnTo>
                    <a:pt x="1997" y="1153"/>
                  </a:lnTo>
                  <a:lnTo>
                    <a:pt x="1998" y="1145"/>
                  </a:lnTo>
                  <a:lnTo>
                    <a:pt x="1998" y="1133"/>
                  </a:lnTo>
                  <a:lnTo>
                    <a:pt x="1999" y="1138"/>
                  </a:lnTo>
                  <a:lnTo>
                    <a:pt x="2000" y="1141"/>
                  </a:lnTo>
                  <a:lnTo>
                    <a:pt x="2000" y="1148"/>
                  </a:lnTo>
                  <a:lnTo>
                    <a:pt x="2001" y="1150"/>
                  </a:lnTo>
                  <a:lnTo>
                    <a:pt x="2001" y="1150"/>
                  </a:lnTo>
                  <a:lnTo>
                    <a:pt x="2002" y="1131"/>
                  </a:lnTo>
                  <a:lnTo>
                    <a:pt x="2002" y="1141"/>
                  </a:lnTo>
                  <a:lnTo>
                    <a:pt x="2003" y="1155"/>
                  </a:lnTo>
                  <a:lnTo>
                    <a:pt x="2004" y="1163"/>
                  </a:lnTo>
                  <a:lnTo>
                    <a:pt x="2004" y="1155"/>
                  </a:lnTo>
                  <a:lnTo>
                    <a:pt x="2004" y="1141"/>
                  </a:lnTo>
                  <a:lnTo>
                    <a:pt x="2005" y="1138"/>
                  </a:lnTo>
                  <a:lnTo>
                    <a:pt x="2006" y="1145"/>
                  </a:lnTo>
                  <a:lnTo>
                    <a:pt x="2006" y="1153"/>
                  </a:lnTo>
                  <a:lnTo>
                    <a:pt x="2007" y="1160"/>
                  </a:lnTo>
                  <a:lnTo>
                    <a:pt x="2007" y="1160"/>
                  </a:lnTo>
                  <a:lnTo>
                    <a:pt x="2008" y="1158"/>
                  </a:lnTo>
                  <a:lnTo>
                    <a:pt x="2008" y="1153"/>
                  </a:lnTo>
                  <a:lnTo>
                    <a:pt x="2009" y="1148"/>
                  </a:lnTo>
                  <a:lnTo>
                    <a:pt x="2010" y="1153"/>
                  </a:lnTo>
                  <a:lnTo>
                    <a:pt x="2010" y="1158"/>
                  </a:lnTo>
                  <a:lnTo>
                    <a:pt x="2011" y="1150"/>
                  </a:lnTo>
                  <a:lnTo>
                    <a:pt x="2011" y="1145"/>
                  </a:lnTo>
                  <a:lnTo>
                    <a:pt x="2012" y="1145"/>
                  </a:lnTo>
                  <a:lnTo>
                    <a:pt x="2012" y="1148"/>
                  </a:lnTo>
                  <a:lnTo>
                    <a:pt x="2013" y="1155"/>
                  </a:lnTo>
                  <a:lnTo>
                    <a:pt x="2014" y="1172"/>
                  </a:lnTo>
                  <a:lnTo>
                    <a:pt x="2014" y="1163"/>
                  </a:lnTo>
                  <a:lnTo>
                    <a:pt x="2014" y="1153"/>
                  </a:lnTo>
                  <a:lnTo>
                    <a:pt x="2015" y="1143"/>
                  </a:lnTo>
                  <a:lnTo>
                    <a:pt x="2016" y="1153"/>
                  </a:lnTo>
                  <a:lnTo>
                    <a:pt x="2016" y="1158"/>
                  </a:lnTo>
                  <a:lnTo>
                    <a:pt x="2017" y="1167"/>
                  </a:lnTo>
                  <a:lnTo>
                    <a:pt x="2017" y="1155"/>
                  </a:lnTo>
                  <a:lnTo>
                    <a:pt x="2018" y="1148"/>
                  </a:lnTo>
                  <a:lnTo>
                    <a:pt x="2018" y="1145"/>
                  </a:lnTo>
                  <a:lnTo>
                    <a:pt x="2019" y="1148"/>
                  </a:lnTo>
                  <a:lnTo>
                    <a:pt x="2020" y="1167"/>
                  </a:lnTo>
                  <a:lnTo>
                    <a:pt x="2020" y="1165"/>
                  </a:lnTo>
                  <a:lnTo>
                    <a:pt x="2021" y="1165"/>
                  </a:lnTo>
                  <a:lnTo>
                    <a:pt x="2021" y="1155"/>
                  </a:lnTo>
                  <a:lnTo>
                    <a:pt x="2022" y="1148"/>
                  </a:lnTo>
                  <a:lnTo>
                    <a:pt x="2022" y="1158"/>
                  </a:lnTo>
                  <a:lnTo>
                    <a:pt x="2023" y="1165"/>
                  </a:lnTo>
                  <a:lnTo>
                    <a:pt x="2024" y="1170"/>
                  </a:lnTo>
                  <a:lnTo>
                    <a:pt x="2024" y="1167"/>
                  </a:lnTo>
                  <a:lnTo>
                    <a:pt x="2024" y="1158"/>
                  </a:lnTo>
                  <a:lnTo>
                    <a:pt x="2025" y="1150"/>
                  </a:lnTo>
                  <a:lnTo>
                    <a:pt x="2026" y="1153"/>
                  </a:lnTo>
                  <a:lnTo>
                    <a:pt x="2026" y="1153"/>
                  </a:lnTo>
                  <a:lnTo>
                    <a:pt x="2027" y="1153"/>
                  </a:lnTo>
                  <a:lnTo>
                    <a:pt x="2027" y="1148"/>
                  </a:lnTo>
                  <a:lnTo>
                    <a:pt x="2028" y="1141"/>
                  </a:lnTo>
                  <a:lnTo>
                    <a:pt x="2028" y="1138"/>
                  </a:lnTo>
                  <a:lnTo>
                    <a:pt x="2029" y="1153"/>
                  </a:lnTo>
                  <a:lnTo>
                    <a:pt x="2030" y="1167"/>
                  </a:lnTo>
                  <a:lnTo>
                    <a:pt x="2030" y="1175"/>
                  </a:lnTo>
                  <a:lnTo>
                    <a:pt x="2031" y="1172"/>
                  </a:lnTo>
                  <a:lnTo>
                    <a:pt x="2031" y="1158"/>
                  </a:lnTo>
                  <a:lnTo>
                    <a:pt x="2032" y="1143"/>
                  </a:lnTo>
                  <a:lnTo>
                    <a:pt x="2032" y="1155"/>
                  </a:lnTo>
                  <a:lnTo>
                    <a:pt x="2033" y="1153"/>
                  </a:lnTo>
                  <a:lnTo>
                    <a:pt x="2034" y="1165"/>
                  </a:lnTo>
                  <a:lnTo>
                    <a:pt x="2034" y="1165"/>
                  </a:lnTo>
                  <a:lnTo>
                    <a:pt x="2034" y="1160"/>
                  </a:lnTo>
                  <a:lnTo>
                    <a:pt x="2035" y="1160"/>
                  </a:lnTo>
                  <a:lnTo>
                    <a:pt x="2036" y="1172"/>
                  </a:lnTo>
                  <a:lnTo>
                    <a:pt x="2036" y="1179"/>
                  </a:lnTo>
                  <a:lnTo>
                    <a:pt x="2037" y="1189"/>
                  </a:lnTo>
                  <a:lnTo>
                    <a:pt x="2037" y="1182"/>
                  </a:lnTo>
                  <a:lnTo>
                    <a:pt x="2038" y="1179"/>
                  </a:lnTo>
                  <a:lnTo>
                    <a:pt x="2038" y="1175"/>
                  </a:lnTo>
                  <a:lnTo>
                    <a:pt x="2039" y="1175"/>
                  </a:lnTo>
                  <a:lnTo>
                    <a:pt x="2040" y="1179"/>
                  </a:lnTo>
                  <a:lnTo>
                    <a:pt x="2040" y="1187"/>
                  </a:lnTo>
                  <a:lnTo>
                    <a:pt x="2041" y="1182"/>
                  </a:lnTo>
                  <a:lnTo>
                    <a:pt x="2041" y="1177"/>
                  </a:lnTo>
                  <a:lnTo>
                    <a:pt x="2042" y="1167"/>
                  </a:lnTo>
                  <a:lnTo>
                    <a:pt x="2042" y="1172"/>
                  </a:lnTo>
                  <a:lnTo>
                    <a:pt x="2043" y="1177"/>
                  </a:lnTo>
                  <a:lnTo>
                    <a:pt x="2044" y="1179"/>
                  </a:lnTo>
                  <a:lnTo>
                    <a:pt x="2044" y="1177"/>
                  </a:lnTo>
                  <a:lnTo>
                    <a:pt x="2044" y="1167"/>
                  </a:lnTo>
                  <a:lnTo>
                    <a:pt x="2045" y="1153"/>
                  </a:lnTo>
                  <a:lnTo>
                    <a:pt x="2046" y="1158"/>
                  </a:lnTo>
                  <a:lnTo>
                    <a:pt x="2046" y="1177"/>
                  </a:lnTo>
                  <a:lnTo>
                    <a:pt x="2047" y="1185"/>
                  </a:lnTo>
                  <a:lnTo>
                    <a:pt x="2047" y="1187"/>
                  </a:lnTo>
                  <a:lnTo>
                    <a:pt x="2048" y="1182"/>
                  </a:lnTo>
                  <a:lnTo>
                    <a:pt x="2048" y="1172"/>
                  </a:lnTo>
                  <a:lnTo>
                    <a:pt x="2049" y="1177"/>
                  </a:lnTo>
                  <a:lnTo>
                    <a:pt x="2050" y="1177"/>
                  </a:lnTo>
                  <a:lnTo>
                    <a:pt x="2050" y="1179"/>
                  </a:lnTo>
                  <a:lnTo>
                    <a:pt x="2051" y="1172"/>
                  </a:lnTo>
                  <a:lnTo>
                    <a:pt x="2051" y="1170"/>
                  </a:lnTo>
                  <a:lnTo>
                    <a:pt x="2052" y="1167"/>
                  </a:lnTo>
                  <a:lnTo>
                    <a:pt x="2052" y="1179"/>
                  </a:lnTo>
                  <a:lnTo>
                    <a:pt x="2053" y="1194"/>
                  </a:lnTo>
                  <a:lnTo>
                    <a:pt x="2054" y="1207"/>
                  </a:lnTo>
                  <a:lnTo>
                    <a:pt x="2054" y="1199"/>
                  </a:lnTo>
                  <a:lnTo>
                    <a:pt x="2054" y="1197"/>
                  </a:lnTo>
                  <a:lnTo>
                    <a:pt x="2055" y="1179"/>
                  </a:lnTo>
                  <a:lnTo>
                    <a:pt x="2056" y="1179"/>
                  </a:lnTo>
                  <a:lnTo>
                    <a:pt x="2056" y="1179"/>
                  </a:lnTo>
                  <a:lnTo>
                    <a:pt x="2057" y="1182"/>
                  </a:lnTo>
                  <a:lnTo>
                    <a:pt x="2057" y="1189"/>
                  </a:lnTo>
                  <a:lnTo>
                    <a:pt x="2058" y="1182"/>
                  </a:lnTo>
                  <a:lnTo>
                    <a:pt x="2058" y="1172"/>
                  </a:lnTo>
                  <a:lnTo>
                    <a:pt x="2059" y="1179"/>
                  </a:lnTo>
                  <a:lnTo>
                    <a:pt x="2060" y="1182"/>
                  </a:lnTo>
                  <a:lnTo>
                    <a:pt x="2060" y="1187"/>
                  </a:lnTo>
                  <a:lnTo>
                    <a:pt x="2061" y="1185"/>
                  </a:lnTo>
                  <a:lnTo>
                    <a:pt x="2061" y="1167"/>
                  </a:lnTo>
                  <a:lnTo>
                    <a:pt x="2062" y="1175"/>
                  </a:lnTo>
                  <a:lnTo>
                    <a:pt x="2062" y="1179"/>
                  </a:lnTo>
                  <a:lnTo>
                    <a:pt x="2063" y="1199"/>
                  </a:lnTo>
                  <a:lnTo>
                    <a:pt x="2064" y="1199"/>
                  </a:lnTo>
                  <a:lnTo>
                    <a:pt x="2064" y="1189"/>
                  </a:lnTo>
                  <a:lnTo>
                    <a:pt x="2064" y="1177"/>
                  </a:lnTo>
                  <a:lnTo>
                    <a:pt x="2065" y="1175"/>
                  </a:lnTo>
                  <a:lnTo>
                    <a:pt x="2066" y="1182"/>
                  </a:lnTo>
                  <a:lnTo>
                    <a:pt x="2066" y="1192"/>
                  </a:lnTo>
                  <a:lnTo>
                    <a:pt x="2067" y="1199"/>
                  </a:lnTo>
                  <a:lnTo>
                    <a:pt x="2067" y="1189"/>
                  </a:lnTo>
                  <a:lnTo>
                    <a:pt x="2068" y="1185"/>
                  </a:lnTo>
                  <a:lnTo>
                    <a:pt x="2068" y="1177"/>
                  </a:lnTo>
                  <a:lnTo>
                    <a:pt x="2069" y="1182"/>
                  </a:lnTo>
                  <a:lnTo>
                    <a:pt x="2070" y="1201"/>
                  </a:lnTo>
                  <a:lnTo>
                    <a:pt x="2070" y="1201"/>
                  </a:lnTo>
                  <a:lnTo>
                    <a:pt x="2071" y="1189"/>
                  </a:lnTo>
                  <a:lnTo>
                    <a:pt x="2071" y="1182"/>
                  </a:lnTo>
                  <a:lnTo>
                    <a:pt x="2072" y="1179"/>
                  </a:lnTo>
                  <a:lnTo>
                    <a:pt x="2072" y="1182"/>
                  </a:lnTo>
                  <a:lnTo>
                    <a:pt x="2073" y="1187"/>
                  </a:lnTo>
                  <a:lnTo>
                    <a:pt x="2074" y="1192"/>
                  </a:lnTo>
                  <a:lnTo>
                    <a:pt x="2074" y="1189"/>
                  </a:lnTo>
                  <a:lnTo>
                    <a:pt x="2074" y="1182"/>
                  </a:lnTo>
                  <a:lnTo>
                    <a:pt x="2075" y="1182"/>
                  </a:lnTo>
                  <a:lnTo>
                    <a:pt x="2076" y="1177"/>
                  </a:lnTo>
                  <a:lnTo>
                    <a:pt x="2076" y="1185"/>
                  </a:lnTo>
                  <a:lnTo>
                    <a:pt x="2077" y="1182"/>
                  </a:lnTo>
                  <a:lnTo>
                    <a:pt x="2077" y="1189"/>
                  </a:lnTo>
                  <a:lnTo>
                    <a:pt x="2078" y="1187"/>
                  </a:lnTo>
                  <a:lnTo>
                    <a:pt x="2078" y="1187"/>
                  </a:lnTo>
                  <a:lnTo>
                    <a:pt x="2079" y="1179"/>
                  </a:lnTo>
                  <a:lnTo>
                    <a:pt x="2080" y="1182"/>
                  </a:lnTo>
                  <a:lnTo>
                    <a:pt x="2080" y="1192"/>
                  </a:lnTo>
                  <a:lnTo>
                    <a:pt x="2081" y="1192"/>
                  </a:lnTo>
                  <a:lnTo>
                    <a:pt x="2081" y="1189"/>
                  </a:lnTo>
                  <a:lnTo>
                    <a:pt x="2082" y="1165"/>
                  </a:lnTo>
                  <a:lnTo>
                    <a:pt x="2082" y="1170"/>
                  </a:lnTo>
                  <a:lnTo>
                    <a:pt x="2083" y="1179"/>
                  </a:lnTo>
                  <a:lnTo>
                    <a:pt x="2084" y="1197"/>
                  </a:lnTo>
                  <a:lnTo>
                    <a:pt x="2084" y="1192"/>
                  </a:lnTo>
                  <a:lnTo>
                    <a:pt x="2085" y="1182"/>
                  </a:lnTo>
                  <a:lnTo>
                    <a:pt x="2085" y="1177"/>
                  </a:lnTo>
                  <a:lnTo>
                    <a:pt x="2086" y="1182"/>
                  </a:lnTo>
                  <a:lnTo>
                    <a:pt x="2087" y="1192"/>
                  </a:lnTo>
                  <a:lnTo>
                    <a:pt x="2087" y="1207"/>
                  </a:lnTo>
                  <a:lnTo>
                    <a:pt x="2087" y="1207"/>
                  </a:lnTo>
                  <a:lnTo>
                    <a:pt x="2088" y="1194"/>
                  </a:lnTo>
                  <a:lnTo>
                    <a:pt x="2089" y="1179"/>
                  </a:lnTo>
                  <a:lnTo>
                    <a:pt x="2089" y="1189"/>
                  </a:lnTo>
                  <a:lnTo>
                    <a:pt x="2090" y="1185"/>
                  </a:lnTo>
                  <a:lnTo>
                    <a:pt x="2090" y="1185"/>
                  </a:lnTo>
                  <a:lnTo>
                    <a:pt x="2091" y="1185"/>
                  </a:lnTo>
                  <a:lnTo>
                    <a:pt x="2091" y="1172"/>
                  </a:lnTo>
                  <a:lnTo>
                    <a:pt x="2092" y="1165"/>
                  </a:lnTo>
                  <a:lnTo>
                    <a:pt x="2093" y="1177"/>
                  </a:lnTo>
                  <a:lnTo>
                    <a:pt x="2093" y="1192"/>
                  </a:lnTo>
                  <a:lnTo>
                    <a:pt x="2094" y="1207"/>
                  </a:lnTo>
                  <a:lnTo>
                    <a:pt x="2094" y="1201"/>
                  </a:lnTo>
                  <a:lnTo>
                    <a:pt x="2095" y="1187"/>
                  </a:lnTo>
                  <a:lnTo>
                    <a:pt x="2095" y="1179"/>
                  </a:lnTo>
                  <a:lnTo>
                    <a:pt x="2096" y="1187"/>
                  </a:lnTo>
                  <a:lnTo>
                    <a:pt x="2097" y="1192"/>
                  </a:lnTo>
                  <a:lnTo>
                    <a:pt x="2097" y="1194"/>
                  </a:lnTo>
                  <a:lnTo>
                    <a:pt x="2097" y="1189"/>
                  </a:lnTo>
                  <a:lnTo>
                    <a:pt x="2098" y="1182"/>
                  </a:lnTo>
                  <a:lnTo>
                    <a:pt x="2099" y="1170"/>
                  </a:lnTo>
                  <a:lnTo>
                    <a:pt x="2099" y="1167"/>
                  </a:lnTo>
                  <a:lnTo>
                    <a:pt x="2100" y="1172"/>
                  </a:lnTo>
                  <a:lnTo>
                    <a:pt x="2100" y="1187"/>
                  </a:lnTo>
                  <a:lnTo>
                    <a:pt x="2101" y="1192"/>
                  </a:lnTo>
                  <a:lnTo>
                    <a:pt x="2101" y="1187"/>
                  </a:lnTo>
                  <a:lnTo>
                    <a:pt x="2102" y="1172"/>
                  </a:lnTo>
                  <a:lnTo>
                    <a:pt x="2103" y="1175"/>
                  </a:lnTo>
                  <a:lnTo>
                    <a:pt x="2103" y="1189"/>
                  </a:lnTo>
                  <a:lnTo>
                    <a:pt x="2104" y="1189"/>
                  </a:lnTo>
                  <a:lnTo>
                    <a:pt x="2104" y="1189"/>
                  </a:lnTo>
                  <a:lnTo>
                    <a:pt x="2105" y="1185"/>
                  </a:lnTo>
                  <a:lnTo>
                    <a:pt x="2105" y="1172"/>
                  </a:lnTo>
                  <a:lnTo>
                    <a:pt x="2106" y="1177"/>
                  </a:lnTo>
                  <a:lnTo>
                    <a:pt x="2107" y="1170"/>
                  </a:lnTo>
                  <a:lnTo>
                    <a:pt x="2107" y="1177"/>
                  </a:lnTo>
                  <a:lnTo>
                    <a:pt x="2107" y="1177"/>
                  </a:lnTo>
                  <a:lnTo>
                    <a:pt x="2108" y="1172"/>
                  </a:lnTo>
                  <a:lnTo>
                    <a:pt x="2109" y="1165"/>
                  </a:lnTo>
                  <a:lnTo>
                    <a:pt x="2109" y="1170"/>
                  </a:lnTo>
                  <a:lnTo>
                    <a:pt x="2110" y="1172"/>
                  </a:lnTo>
                  <a:lnTo>
                    <a:pt x="2110" y="1172"/>
                  </a:lnTo>
                  <a:lnTo>
                    <a:pt x="2111" y="1170"/>
                  </a:lnTo>
                  <a:lnTo>
                    <a:pt x="2111" y="1165"/>
                  </a:lnTo>
                  <a:lnTo>
                    <a:pt x="2112" y="1158"/>
                  </a:lnTo>
                  <a:lnTo>
                    <a:pt x="2113" y="1165"/>
                  </a:lnTo>
                  <a:lnTo>
                    <a:pt x="2113" y="1172"/>
                  </a:lnTo>
                  <a:lnTo>
                    <a:pt x="2114" y="1179"/>
                  </a:lnTo>
                  <a:lnTo>
                    <a:pt x="2114" y="1185"/>
                  </a:lnTo>
                  <a:lnTo>
                    <a:pt x="2115" y="1177"/>
                  </a:lnTo>
                  <a:lnTo>
                    <a:pt x="2115" y="1160"/>
                  </a:lnTo>
                  <a:lnTo>
                    <a:pt x="2116" y="1167"/>
                  </a:lnTo>
                  <a:lnTo>
                    <a:pt x="2117" y="1179"/>
                  </a:lnTo>
                  <a:lnTo>
                    <a:pt x="2117" y="1175"/>
                  </a:lnTo>
                  <a:lnTo>
                    <a:pt x="2117" y="1172"/>
                  </a:lnTo>
                  <a:lnTo>
                    <a:pt x="2118" y="1170"/>
                  </a:lnTo>
                  <a:lnTo>
                    <a:pt x="2119" y="1153"/>
                  </a:lnTo>
                  <a:lnTo>
                    <a:pt x="2119" y="1163"/>
                  </a:lnTo>
                  <a:lnTo>
                    <a:pt x="2120" y="1158"/>
                  </a:lnTo>
                  <a:lnTo>
                    <a:pt x="2120" y="1163"/>
                  </a:lnTo>
                  <a:lnTo>
                    <a:pt x="2121" y="1165"/>
                  </a:lnTo>
                  <a:lnTo>
                    <a:pt x="2121" y="1158"/>
                  </a:lnTo>
                  <a:lnTo>
                    <a:pt x="2122" y="1158"/>
                  </a:lnTo>
                  <a:lnTo>
                    <a:pt x="2123" y="1153"/>
                  </a:lnTo>
                  <a:lnTo>
                    <a:pt x="2123" y="1153"/>
                  </a:lnTo>
                  <a:lnTo>
                    <a:pt x="2124" y="1165"/>
                  </a:lnTo>
                  <a:lnTo>
                    <a:pt x="2124" y="1167"/>
                  </a:lnTo>
                  <a:lnTo>
                    <a:pt x="2125" y="1177"/>
                  </a:lnTo>
                  <a:lnTo>
                    <a:pt x="2125" y="1167"/>
                  </a:lnTo>
                  <a:lnTo>
                    <a:pt x="2126" y="1167"/>
                  </a:lnTo>
                  <a:lnTo>
                    <a:pt x="2127" y="1170"/>
                  </a:lnTo>
                  <a:lnTo>
                    <a:pt x="2127" y="1165"/>
                  </a:lnTo>
                  <a:lnTo>
                    <a:pt x="2127" y="1158"/>
                  </a:lnTo>
                  <a:lnTo>
                    <a:pt x="2128" y="1155"/>
                  </a:lnTo>
                  <a:lnTo>
                    <a:pt x="2129" y="1141"/>
                  </a:lnTo>
                  <a:lnTo>
                    <a:pt x="2129" y="1148"/>
                  </a:lnTo>
                  <a:lnTo>
                    <a:pt x="2130" y="1145"/>
                  </a:lnTo>
                  <a:lnTo>
                    <a:pt x="2130" y="1155"/>
                  </a:lnTo>
                  <a:lnTo>
                    <a:pt x="2131" y="1165"/>
                  </a:lnTo>
                  <a:lnTo>
                    <a:pt x="2131" y="1165"/>
                  </a:lnTo>
                  <a:lnTo>
                    <a:pt x="2132" y="1160"/>
                  </a:lnTo>
                  <a:lnTo>
                    <a:pt x="2133" y="1150"/>
                  </a:lnTo>
                  <a:lnTo>
                    <a:pt x="2133" y="1158"/>
                  </a:lnTo>
                  <a:lnTo>
                    <a:pt x="2134" y="1163"/>
                  </a:lnTo>
                  <a:lnTo>
                    <a:pt x="2134" y="1158"/>
                  </a:lnTo>
                  <a:lnTo>
                    <a:pt x="2135" y="1148"/>
                  </a:lnTo>
                  <a:lnTo>
                    <a:pt x="2135" y="1143"/>
                  </a:lnTo>
                  <a:lnTo>
                    <a:pt x="2136" y="1150"/>
                  </a:lnTo>
                  <a:lnTo>
                    <a:pt x="2137" y="1153"/>
                  </a:lnTo>
                  <a:lnTo>
                    <a:pt x="2137" y="1160"/>
                  </a:lnTo>
                  <a:lnTo>
                    <a:pt x="2137" y="1155"/>
                  </a:lnTo>
                  <a:lnTo>
                    <a:pt x="2138" y="1150"/>
                  </a:lnTo>
                  <a:lnTo>
                    <a:pt x="2139" y="1150"/>
                  </a:lnTo>
                  <a:lnTo>
                    <a:pt x="2139" y="1148"/>
                  </a:lnTo>
                  <a:lnTo>
                    <a:pt x="2140" y="1153"/>
                  </a:lnTo>
                  <a:lnTo>
                    <a:pt x="2140" y="1155"/>
                  </a:lnTo>
                  <a:lnTo>
                    <a:pt x="2141" y="1158"/>
                  </a:lnTo>
                  <a:lnTo>
                    <a:pt x="2141" y="1153"/>
                  </a:lnTo>
                  <a:lnTo>
                    <a:pt x="2142" y="1143"/>
                  </a:lnTo>
                  <a:lnTo>
                    <a:pt x="2143" y="1145"/>
                  </a:lnTo>
                  <a:lnTo>
                    <a:pt x="2143" y="1143"/>
                  </a:lnTo>
                  <a:lnTo>
                    <a:pt x="2144" y="1158"/>
                  </a:lnTo>
                  <a:lnTo>
                    <a:pt x="2144" y="1155"/>
                  </a:lnTo>
                  <a:lnTo>
                    <a:pt x="2145" y="1145"/>
                  </a:lnTo>
                  <a:lnTo>
                    <a:pt x="2145" y="1141"/>
                  </a:lnTo>
                  <a:lnTo>
                    <a:pt x="2146" y="1148"/>
                  </a:lnTo>
                  <a:lnTo>
                    <a:pt x="2147" y="1160"/>
                  </a:lnTo>
                  <a:lnTo>
                    <a:pt x="2147" y="1163"/>
                  </a:lnTo>
                  <a:lnTo>
                    <a:pt x="2147" y="1158"/>
                  </a:lnTo>
                  <a:lnTo>
                    <a:pt x="2148" y="1148"/>
                  </a:lnTo>
                  <a:lnTo>
                    <a:pt x="2149" y="1143"/>
                  </a:lnTo>
                  <a:lnTo>
                    <a:pt x="2149" y="1145"/>
                  </a:lnTo>
                  <a:lnTo>
                    <a:pt x="2150" y="1148"/>
                  </a:lnTo>
                  <a:lnTo>
                    <a:pt x="2150" y="1150"/>
                  </a:lnTo>
                  <a:lnTo>
                    <a:pt x="2151" y="1150"/>
                  </a:lnTo>
                  <a:lnTo>
                    <a:pt x="2151" y="1150"/>
                  </a:lnTo>
                  <a:lnTo>
                    <a:pt x="2152" y="1131"/>
                  </a:lnTo>
                  <a:lnTo>
                    <a:pt x="2153" y="1133"/>
                  </a:lnTo>
                  <a:lnTo>
                    <a:pt x="2153" y="1138"/>
                  </a:lnTo>
                  <a:lnTo>
                    <a:pt x="2154" y="1155"/>
                  </a:lnTo>
                  <a:lnTo>
                    <a:pt x="2154" y="1155"/>
                  </a:lnTo>
                  <a:lnTo>
                    <a:pt x="2155" y="1153"/>
                  </a:lnTo>
                  <a:lnTo>
                    <a:pt x="2155" y="1143"/>
                  </a:lnTo>
                  <a:lnTo>
                    <a:pt x="2156" y="1136"/>
                  </a:lnTo>
                  <a:lnTo>
                    <a:pt x="2157" y="1141"/>
                  </a:lnTo>
                  <a:lnTo>
                    <a:pt x="2157" y="1148"/>
                  </a:lnTo>
                  <a:lnTo>
                    <a:pt x="2157" y="1143"/>
                  </a:lnTo>
                  <a:lnTo>
                    <a:pt x="2158" y="1138"/>
                  </a:lnTo>
                  <a:lnTo>
                    <a:pt x="2159" y="1131"/>
                  </a:lnTo>
                  <a:lnTo>
                    <a:pt x="2159" y="1128"/>
                  </a:lnTo>
                  <a:lnTo>
                    <a:pt x="2160" y="1138"/>
                  </a:lnTo>
                  <a:lnTo>
                    <a:pt x="2160" y="1153"/>
                  </a:lnTo>
                  <a:lnTo>
                    <a:pt x="2161" y="1148"/>
                  </a:lnTo>
                  <a:lnTo>
                    <a:pt x="2161" y="1136"/>
                  </a:lnTo>
                  <a:lnTo>
                    <a:pt x="2162" y="1133"/>
                  </a:lnTo>
                  <a:lnTo>
                    <a:pt x="2163" y="1133"/>
                  </a:lnTo>
                  <a:lnTo>
                    <a:pt x="2163" y="1141"/>
                  </a:lnTo>
                  <a:lnTo>
                    <a:pt x="2164" y="1145"/>
                  </a:lnTo>
                  <a:lnTo>
                    <a:pt x="2164" y="1141"/>
                  </a:lnTo>
                  <a:lnTo>
                    <a:pt x="2165" y="1136"/>
                  </a:lnTo>
                  <a:lnTo>
                    <a:pt x="2165" y="1123"/>
                  </a:lnTo>
                  <a:lnTo>
                    <a:pt x="2166" y="1123"/>
                  </a:lnTo>
                  <a:lnTo>
                    <a:pt x="2167" y="1126"/>
                  </a:lnTo>
                  <a:lnTo>
                    <a:pt x="2167" y="1128"/>
                  </a:lnTo>
                  <a:lnTo>
                    <a:pt x="2167" y="1131"/>
                  </a:lnTo>
                  <a:lnTo>
                    <a:pt x="2168" y="1123"/>
                  </a:lnTo>
                  <a:lnTo>
                    <a:pt x="2169" y="1104"/>
                  </a:lnTo>
                  <a:lnTo>
                    <a:pt x="2169" y="1089"/>
                  </a:lnTo>
                  <a:lnTo>
                    <a:pt x="2170" y="1085"/>
                  </a:lnTo>
                  <a:lnTo>
                    <a:pt x="2170" y="1075"/>
                  </a:lnTo>
                  <a:lnTo>
                    <a:pt x="2171" y="1067"/>
                  </a:lnTo>
                  <a:lnTo>
                    <a:pt x="2171" y="1060"/>
                  </a:lnTo>
                  <a:lnTo>
                    <a:pt x="2172" y="1043"/>
                  </a:lnTo>
                  <a:lnTo>
                    <a:pt x="2173" y="1021"/>
                  </a:lnTo>
                  <a:lnTo>
                    <a:pt x="2173" y="996"/>
                  </a:lnTo>
                  <a:lnTo>
                    <a:pt x="2174" y="974"/>
                  </a:lnTo>
                  <a:lnTo>
                    <a:pt x="2174" y="958"/>
                  </a:lnTo>
                  <a:lnTo>
                    <a:pt x="2175" y="958"/>
                  </a:lnTo>
                  <a:lnTo>
                    <a:pt x="2175" y="965"/>
                  </a:lnTo>
                  <a:lnTo>
                    <a:pt x="2176" y="970"/>
                  </a:lnTo>
                  <a:lnTo>
                    <a:pt x="2177" y="979"/>
                  </a:lnTo>
                  <a:lnTo>
                    <a:pt x="2177" y="979"/>
                  </a:lnTo>
                  <a:lnTo>
                    <a:pt x="2177" y="989"/>
                  </a:lnTo>
                  <a:lnTo>
                    <a:pt x="2178" y="1004"/>
                  </a:lnTo>
                  <a:lnTo>
                    <a:pt x="2179" y="1009"/>
                  </a:lnTo>
                  <a:lnTo>
                    <a:pt x="2179" y="1038"/>
                  </a:lnTo>
                  <a:lnTo>
                    <a:pt x="2180" y="1048"/>
                  </a:lnTo>
                  <a:lnTo>
                    <a:pt x="2180" y="1063"/>
                  </a:lnTo>
                  <a:lnTo>
                    <a:pt x="2181" y="1075"/>
                  </a:lnTo>
                  <a:lnTo>
                    <a:pt x="2181" y="1079"/>
                  </a:lnTo>
                  <a:lnTo>
                    <a:pt x="2182" y="1087"/>
                  </a:lnTo>
                  <a:lnTo>
                    <a:pt x="2183" y="1109"/>
                  </a:lnTo>
                  <a:lnTo>
                    <a:pt x="2183" y="1116"/>
                  </a:lnTo>
                  <a:lnTo>
                    <a:pt x="2184" y="1121"/>
                  </a:lnTo>
                  <a:lnTo>
                    <a:pt x="2184" y="1121"/>
                  </a:lnTo>
                  <a:lnTo>
                    <a:pt x="2185" y="1119"/>
                  </a:lnTo>
                  <a:lnTo>
                    <a:pt x="2185" y="1116"/>
                  </a:lnTo>
                  <a:lnTo>
                    <a:pt x="2186" y="1116"/>
                  </a:lnTo>
                  <a:lnTo>
                    <a:pt x="2187" y="1123"/>
                  </a:lnTo>
                  <a:lnTo>
                    <a:pt x="2187" y="1136"/>
                  </a:lnTo>
                  <a:lnTo>
                    <a:pt x="2187" y="1128"/>
                  </a:lnTo>
                  <a:lnTo>
                    <a:pt x="2188" y="1126"/>
                  </a:lnTo>
                  <a:lnTo>
                    <a:pt x="2189" y="1119"/>
                  </a:lnTo>
                  <a:lnTo>
                    <a:pt x="2189" y="1138"/>
                  </a:lnTo>
                  <a:lnTo>
                    <a:pt x="2190" y="1163"/>
                  </a:lnTo>
                  <a:lnTo>
                    <a:pt x="2190" y="1177"/>
                  </a:lnTo>
                  <a:lnTo>
                    <a:pt x="2191" y="1165"/>
                  </a:lnTo>
                  <a:lnTo>
                    <a:pt x="2191" y="1114"/>
                  </a:lnTo>
                  <a:lnTo>
                    <a:pt x="2192" y="1016"/>
                  </a:lnTo>
                  <a:lnTo>
                    <a:pt x="2193" y="858"/>
                  </a:lnTo>
                  <a:lnTo>
                    <a:pt x="2193" y="643"/>
                  </a:lnTo>
                  <a:lnTo>
                    <a:pt x="2194" y="433"/>
                  </a:lnTo>
                  <a:lnTo>
                    <a:pt x="2194" y="249"/>
                  </a:lnTo>
                  <a:lnTo>
                    <a:pt x="2195" y="144"/>
                  </a:lnTo>
                  <a:lnTo>
                    <a:pt x="2195" y="84"/>
                  </a:lnTo>
                  <a:lnTo>
                    <a:pt x="2196" y="74"/>
                  </a:lnTo>
                  <a:lnTo>
                    <a:pt x="2197" y="125"/>
                  </a:lnTo>
                  <a:lnTo>
                    <a:pt x="2197" y="245"/>
                  </a:lnTo>
                  <a:lnTo>
                    <a:pt x="2197" y="469"/>
                  </a:lnTo>
                  <a:lnTo>
                    <a:pt x="2198" y="782"/>
                  </a:lnTo>
                  <a:lnTo>
                    <a:pt x="2199" y="1094"/>
                  </a:lnTo>
                  <a:lnTo>
                    <a:pt x="2199" y="1304"/>
                  </a:lnTo>
                  <a:lnTo>
                    <a:pt x="2200" y="1328"/>
                  </a:lnTo>
                  <a:lnTo>
                    <a:pt x="2200" y="1245"/>
                  </a:lnTo>
                  <a:lnTo>
                    <a:pt x="2201" y="1187"/>
                  </a:lnTo>
                  <a:lnTo>
                    <a:pt x="2201" y="1185"/>
                  </a:lnTo>
                  <a:lnTo>
                    <a:pt x="2202" y="1192"/>
                  </a:lnTo>
                  <a:lnTo>
                    <a:pt x="2203" y="1182"/>
                  </a:lnTo>
                  <a:lnTo>
                    <a:pt x="2203" y="1172"/>
                  </a:lnTo>
                  <a:lnTo>
                    <a:pt x="2204" y="1179"/>
                  </a:lnTo>
                  <a:lnTo>
                    <a:pt x="2204" y="1182"/>
                  </a:lnTo>
                  <a:lnTo>
                    <a:pt x="2205" y="1172"/>
                  </a:lnTo>
                  <a:lnTo>
                    <a:pt x="2205" y="1170"/>
                  </a:lnTo>
                  <a:lnTo>
                    <a:pt x="2206" y="1175"/>
                  </a:lnTo>
                  <a:lnTo>
                    <a:pt x="2207" y="1179"/>
                  </a:lnTo>
                  <a:lnTo>
                    <a:pt x="2207" y="1182"/>
                  </a:lnTo>
                  <a:lnTo>
                    <a:pt x="2207" y="1187"/>
                  </a:lnTo>
                  <a:lnTo>
                    <a:pt x="2208" y="1172"/>
                  </a:lnTo>
                  <a:lnTo>
                    <a:pt x="2209" y="1170"/>
                  </a:lnTo>
                  <a:lnTo>
                    <a:pt x="2209" y="1163"/>
                  </a:lnTo>
                  <a:lnTo>
                    <a:pt x="2210" y="1172"/>
                  </a:lnTo>
                  <a:lnTo>
                    <a:pt x="2210" y="1182"/>
                  </a:lnTo>
                  <a:lnTo>
                    <a:pt x="2211" y="1182"/>
                  </a:lnTo>
                  <a:lnTo>
                    <a:pt x="2211" y="1175"/>
                  </a:lnTo>
                  <a:lnTo>
                    <a:pt x="2212" y="1175"/>
                  </a:lnTo>
                  <a:lnTo>
                    <a:pt x="2213" y="1172"/>
                  </a:lnTo>
                  <a:lnTo>
                    <a:pt x="2213" y="1175"/>
                  </a:lnTo>
                  <a:lnTo>
                    <a:pt x="2214" y="1182"/>
                  </a:lnTo>
                  <a:lnTo>
                    <a:pt x="2214" y="1185"/>
                  </a:lnTo>
                  <a:lnTo>
                    <a:pt x="2215" y="1179"/>
                  </a:lnTo>
                  <a:lnTo>
                    <a:pt x="2215" y="1172"/>
                  </a:lnTo>
                  <a:lnTo>
                    <a:pt x="2216" y="1160"/>
                  </a:lnTo>
                  <a:lnTo>
                    <a:pt x="2217" y="1170"/>
                  </a:lnTo>
                  <a:lnTo>
                    <a:pt x="2217" y="1182"/>
                  </a:lnTo>
                  <a:lnTo>
                    <a:pt x="2217" y="1192"/>
                  </a:lnTo>
                  <a:lnTo>
                    <a:pt x="2218" y="1179"/>
                  </a:lnTo>
                  <a:lnTo>
                    <a:pt x="2219" y="1163"/>
                  </a:lnTo>
                  <a:lnTo>
                    <a:pt x="2219" y="1163"/>
                  </a:lnTo>
                  <a:lnTo>
                    <a:pt x="2220" y="1170"/>
                  </a:lnTo>
                  <a:lnTo>
                    <a:pt x="2220" y="1175"/>
                  </a:lnTo>
                  <a:lnTo>
                    <a:pt x="2221" y="1172"/>
                  </a:lnTo>
                  <a:lnTo>
                    <a:pt x="2221" y="1155"/>
                  </a:lnTo>
                  <a:lnTo>
                    <a:pt x="2222" y="1145"/>
                  </a:lnTo>
                  <a:lnTo>
                    <a:pt x="2223" y="1148"/>
                  </a:lnTo>
                  <a:lnTo>
                    <a:pt x="2223" y="1153"/>
                  </a:lnTo>
                  <a:lnTo>
                    <a:pt x="2224" y="1153"/>
                  </a:lnTo>
                  <a:lnTo>
                    <a:pt x="2224" y="1153"/>
                  </a:lnTo>
                  <a:lnTo>
                    <a:pt x="2225" y="1145"/>
                  </a:lnTo>
                  <a:lnTo>
                    <a:pt x="2225" y="1128"/>
                  </a:lnTo>
                  <a:lnTo>
                    <a:pt x="2226" y="1131"/>
                  </a:lnTo>
                  <a:lnTo>
                    <a:pt x="2227" y="1136"/>
                  </a:lnTo>
                  <a:lnTo>
                    <a:pt x="2227" y="1141"/>
                  </a:lnTo>
                  <a:lnTo>
                    <a:pt x="2227" y="1131"/>
                  </a:lnTo>
                  <a:lnTo>
                    <a:pt x="2228" y="1116"/>
                  </a:lnTo>
                  <a:lnTo>
                    <a:pt x="2229" y="1099"/>
                  </a:lnTo>
                  <a:lnTo>
                    <a:pt x="2229" y="1104"/>
                  </a:lnTo>
                  <a:lnTo>
                    <a:pt x="2230" y="1109"/>
                  </a:lnTo>
                  <a:lnTo>
                    <a:pt x="2230" y="1114"/>
                  </a:lnTo>
                  <a:lnTo>
                    <a:pt x="2231" y="1107"/>
                  </a:lnTo>
                  <a:lnTo>
                    <a:pt x="2231" y="1097"/>
                  </a:lnTo>
                  <a:lnTo>
                    <a:pt x="2232" y="1079"/>
                  </a:lnTo>
                  <a:lnTo>
                    <a:pt x="2233" y="1072"/>
                  </a:lnTo>
                  <a:lnTo>
                    <a:pt x="2233" y="1077"/>
                  </a:lnTo>
                  <a:lnTo>
                    <a:pt x="2234" y="1070"/>
                  </a:lnTo>
                  <a:lnTo>
                    <a:pt x="2234" y="1065"/>
                  </a:lnTo>
                  <a:lnTo>
                    <a:pt x="2235" y="1055"/>
                  </a:lnTo>
                  <a:lnTo>
                    <a:pt x="2235" y="1036"/>
                  </a:lnTo>
                  <a:lnTo>
                    <a:pt x="2236" y="1026"/>
                  </a:lnTo>
                  <a:lnTo>
                    <a:pt x="2237" y="1028"/>
                  </a:lnTo>
                  <a:lnTo>
                    <a:pt x="2237" y="1023"/>
                  </a:lnTo>
                  <a:lnTo>
                    <a:pt x="2237" y="1018"/>
                  </a:lnTo>
                  <a:lnTo>
                    <a:pt x="2238" y="1006"/>
                  </a:lnTo>
                  <a:lnTo>
                    <a:pt x="2239" y="992"/>
                  </a:lnTo>
                  <a:lnTo>
                    <a:pt x="2239" y="979"/>
                  </a:lnTo>
                  <a:lnTo>
                    <a:pt x="2240" y="979"/>
                  </a:lnTo>
                  <a:lnTo>
                    <a:pt x="2240" y="974"/>
                  </a:lnTo>
                  <a:lnTo>
                    <a:pt x="2241" y="955"/>
                  </a:lnTo>
                  <a:lnTo>
                    <a:pt x="2241" y="936"/>
                  </a:lnTo>
                  <a:lnTo>
                    <a:pt x="2242" y="921"/>
                  </a:lnTo>
                  <a:lnTo>
                    <a:pt x="2243" y="909"/>
                  </a:lnTo>
                  <a:lnTo>
                    <a:pt x="2243" y="906"/>
                  </a:lnTo>
                  <a:lnTo>
                    <a:pt x="2244" y="896"/>
                  </a:lnTo>
                  <a:lnTo>
                    <a:pt x="2244" y="896"/>
                  </a:lnTo>
                  <a:lnTo>
                    <a:pt x="2245" y="892"/>
                  </a:lnTo>
                  <a:lnTo>
                    <a:pt x="2245" y="874"/>
                  </a:lnTo>
                  <a:lnTo>
                    <a:pt x="2246" y="858"/>
                  </a:lnTo>
                  <a:lnTo>
                    <a:pt x="2247" y="852"/>
                  </a:lnTo>
                  <a:lnTo>
                    <a:pt x="2247" y="845"/>
                  </a:lnTo>
                  <a:lnTo>
                    <a:pt x="2248" y="833"/>
                  </a:lnTo>
                  <a:lnTo>
                    <a:pt x="2248" y="825"/>
                  </a:lnTo>
                  <a:lnTo>
                    <a:pt x="2249" y="816"/>
                  </a:lnTo>
                  <a:lnTo>
                    <a:pt x="2250" y="809"/>
                  </a:lnTo>
                  <a:lnTo>
                    <a:pt x="2250" y="803"/>
                  </a:lnTo>
                  <a:lnTo>
                    <a:pt x="2250" y="801"/>
                  </a:lnTo>
                  <a:lnTo>
                    <a:pt x="2251" y="801"/>
                  </a:lnTo>
                  <a:lnTo>
                    <a:pt x="2252" y="801"/>
                  </a:lnTo>
                  <a:lnTo>
                    <a:pt x="2252" y="796"/>
                  </a:lnTo>
                  <a:lnTo>
                    <a:pt x="2253" y="799"/>
                  </a:lnTo>
                  <a:lnTo>
                    <a:pt x="2253" y="799"/>
                  </a:lnTo>
                  <a:lnTo>
                    <a:pt x="2254" y="806"/>
                  </a:lnTo>
                  <a:lnTo>
                    <a:pt x="2254" y="816"/>
                  </a:lnTo>
                  <a:lnTo>
                    <a:pt x="2255" y="813"/>
                  </a:lnTo>
                  <a:lnTo>
                    <a:pt x="2256" y="813"/>
                  </a:lnTo>
                  <a:lnTo>
                    <a:pt x="2256" y="813"/>
                  </a:lnTo>
                  <a:lnTo>
                    <a:pt x="2257" y="823"/>
                  </a:lnTo>
                  <a:lnTo>
                    <a:pt x="2257" y="843"/>
                  </a:lnTo>
                  <a:lnTo>
                    <a:pt x="2258" y="840"/>
                  </a:lnTo>
                  <a:lnTo>
                    <a:pt x="2258" y="848"/>
                  </a:lnTo>
                  <a:lnTo>
                    <a:pt x="2259" y="852"/>
                  </a:lnTo>
                  <a:lnTo>
                    <a:pt x="2260" y="870"/>
                  </a:lnTo>
                  <a:lnTo>
                    <a:pt x="2260" y="882"/>
                  </a:lnTo>
                  <a:lnTo>
                    <a:pt x="2260" y="904"/>
                  </a:lnTo>
                  <a:lnTo>
                    <a:pt x="2261" y="911"/>
                  </a:lnTo>
                  <a:lnTo>
                    <a:pt x="2262" y="916"/>
                  </a:lnTo>
                  <a:lnTo>
                    <a:pt x="2262" y="921"/>
                  </a:lnTo>
                  <a:lnTo>
                    <a:pt x="2263" y="933"/>
                  </a:lnTo>
                  <a:lnTo>
                    <a:pt x="2263" y="950"/>
                  </a:lnTo>
                  <a:lnTo>
                    <a:pt x="2264" y="965"/>
                  </a:lnTo>
                  <a:lnTo>
                    <a:pt x="2264" y="974"/>
                  </a:lnTo>
                  <a:lnTo>
                    <a:pt x="2265" y="974"/>
                  </a:lnTo>
                  <a:lnTo>
                    <a:pt x="2266" y="977"/>
                  </a:lnTo>
                  <a:lnTo>
                    <a:pt x="2266" y="992"/>
                  </a:lnTo>
                  <a:lnTo>
                    <a:pt x="2267" y="1009"/>
                  </a:lnTo>
                  <a:lnTo>
                    <a:pt x="2267" y="1026"/>
                  </a:lnTo>
                  <a:lnTo>
                    <a:pt x="2268" y="1021"/>
                  </a:lnTo>
                  <a:lnTo>
                    <a:pt x="2268" y="1016"/>
                  </a:lnTo>
                  <a:lnTo>
                    <a:pt x="2269" y="1016"/>
                  </a:lnTo>
                  <a:lnTo>
                    <a:pt x="2270" y="1031"/>
                  </a:lnTo>
                  <a:lnTo>
                    <a:pt x="2270" y="1045"/>
                  </a:lnTo>
                  <a:lnTo>
                    <a:pt x="2270" y="1063"/>
                  </a:lnTo>
                  <a:lnTo>
                    <a:pt x="2271" y="1070"/>
                  </a:lnTo>
                  <a:lnTo>
                    <a:pt x="2272" y="1063"/>
                  </a:lnTo>
                  <a:lnTo>
                    <a:pt x="2272" y="1058"/>
                  </a:lnTo>
                  <a:lnTo>
                    <a:pt x="2273" y="1058"/>
                  </a:lnTo>
                  <a:lnTo>
                    <a:pt x="2273" y="1065"/>
                  </a:lnTo>
                  <a:lnTo>
                    <a:pt x="2274" y="1070"/>
                  </a:lnTo>
                  <a:lnTo>
                    <a:pt x="2274" y="1065"/>
                  </a:lnTo>
                  <a:lnTo>
                    <a:pt x="2275" y="1065"/>
                  </a:lnTo>
                  <a:lnTo>
                    <a:pt x="2276" y="1070"/>
                  </a:lnTo>
                  <a:lnTo>
                    <a:pt x="2276" y="1075"/>
                  </a:lnTo>
                  <a:lnTo>
                    <a:pt x="2277" y="1075"/>
                  </a:lnTo>
                  <a:lnTo>
                    <a:pt x="2277" y="1077"/>
                  </a:lnTo>
                  <a:lnTo>
                    <a:pt x="2278" y="1075"/>
                  </a:lnTo>
                  <a:lnTo>
                    <a:pt x="2278" y="1075"/>
                  </a:lnTo>
                  <a:lnTo>
                    <a:pt x="2279" y="1072"/>
                  </a:lnTo>
                  <a:lnTo>
                    <a:pt x="2280" y="1075"/>
                  </a:lnTo>
                  <a:lnTo>
                    <a:pt x="2280" y="1077"/>
                  </a:lnTo>
                  <a:lnTo>
                    <a:pt x="2280" y="1085"/>
                  </a:lnTo>
                  <a:lnTo>
                    <a:pt x="2281" y="1070"/>
                  </a:lnTo>
                  <a:lnTo>
                    <a:pt x="2282" y="1058"/>
                  </a:lnTo>
                  <a:lnTo>
                    <a:pt x="2282" y="1050"/>
                  </a:lnTo>
                  <a:lnTo>
                    <a:pt x="2283" y="1048"/>
                  </a:lnTo>
                  <a:lnTo>
                    <a:pt x="2283" y="1055"/>
                  </a:lnTo>
                  <a:lnTo>
                    <a:pt x="2284" y="1065"/>
                  </a:lnTo>
                  <a:lnTo>
                    <a:pt x="2284" y="1058"/>
                  </a:lnTo>
                  <a:lnTo>
                    <a:pt x="2285" y="1055"/>
                  </a:lnTo>
                  <a:lnTo>
                    <a:pt x="2286" y="1052"/>
                  </a:lnTo>
                  <a:lnTo>
                    <a:pt x="2286" y="1055"/>
                  </a:lnTo>
                  <a:lnTo>
                    <a:pt x="2287" y="1055"/>
                  </a:lnTo>
                  <a:lnTo>
                    <a:pt x="2287" y="1048"/>
                  </a:lnTo>
                  <a:lnTo>
                    <a:pt x="2288" y="1045"/>
                  </a:lnTo>
                  <a:lnTo>
                    <a:pt x="2288" y="1040"/>
                  </a:lnTo>
                  <a:lnTo>
                    <a:pt x="2289" y="1033"/>
                  </a:lnTo>
                  <a:lnTo>
                    <a:pt x="2290" y="1028"/>
                  </a:lnTo>
                  <a:lnTo>
                    <a:pt x="2290" y="1040"/>
                  </a:lnTo>
                  <a:lnTo>
                    <a:pt x="2290" y="1050"/>
                  </a:lnTo>
                  <a:lnTo>
                    <a:pt x="2291" y="1052"/>
                  </a:lnTo>
                  <a:lnTo>
                    <a:pt x="2292" y="1043"/>
                  </a:lnTo>
                  <a:lnTo>
                    <a:pt x="2292" y="1028"/>
                  </a:lnTo>
                  <a:lnTo>
                    <a:pt x="2293" y="1021"/>
                  </a:lnTo>
                  <a:lnTo>
                    <a:pt x="2293" y="1014"/>
                  </a:lnTo>
                  <a:lnTo>
                    <a:pt x="2294" y="1004"/>
                  </a:lnTo>
                  <a:lnTo>
                    <a:pt x="2294" y="989"/>
                  </a:lnTo>
                  <a:lnTo>
                    <a:pt x="2295" y="958"/>
                  </a:lnTo>
                  <a:lnTo>
                    <a:pt x="2296" y="928"/>
                  </a:lnTo>
                  <a:lnTo>
                    <a:pt x="2296" y="899"/>
                  </a:lnTo>
                  <a:lnTo>
                    <a:pt x="2297" y="882"/>
                  </a:lnTo>
                  <a:lnTo>
                    <a:pt x="2297" y="858"/>
                  </a:lnTo>
                  <a:lnTo>
                    <a:pt x="2298" y="828"/>
                  </a:lnTo>
                  <a:lnTo>
                    <a:pt x="2298" y="779"/>
                  </a:lnTo>
                  <a:lnTo>
                    <a:pt x="2299" y="716"/>
                  </a:lnTo>
                  <a:lnTo>
                    <a:pt x="2300" y="667"/>
                  </a:lnTo>
                  <a:lnTo>
                    <a:pt x="2300" y="645"/>
                  </a:lnTo>
                  <a:lnTo>
                    <a:pt x="2300" y="655"/>
                  </a:lnTo>
                  <a:lnTo>
                    <a:pt x="2301" y="687"/>
                  </a:lnTo>
                  <a:lnTo>
                    <a:pt x="2302" y="738"/>
                  </a:lnTo>
                  <a:lnTo>
                    <a:pt x="2302" y="806"/>
                  </a:lnTo>
                  <a:lnTo>
                    <a:pt x="2303" y="877"/>
                  </a:lnTo>
                  <a:lnTo>
                    <a:pt x="2303" y="965"/>
                  </a:lnTo>
                  <a:lnTo>
                    <a:pt x="2304" y="1072"/>
                  </a:lnTo>
                  <a:lnTo>
                    <a:pt x="2304" y="1199"/>
                  </a:lnTo>
                  <a:lnTo>
                    <a:pt x="2305" y="1348"/>
                  </a:lnTo>
                  <a:lnTo>
                    <a:pt x="2306" y="1497"/>
                  </a:lnTo>
                  <a:lnTo>
                    <a:pt x="2306" y="1626"/>
                  </a:lnTo>
                  <a:lnTo>
                    <a:pt x="2307" y="1690"/>
                  </a:lnTo>
                  <a:lnTo>
                    <a:pt x="2307" y="1702"/>
                  </a:lnTo>
                  <a:lnTo>
                    <a:pt x="2308" y="1668"/>
                  </a:lnTo>
                  <a:lnTo>
                    <a:pt x="2308" y="1614"/>
                  </a:lnTo>
                  <a:lnTo>
                    <a:pt x="2309" y="1561"/>
                  </a:lnTo>
                  <a:lnTo>
                    <a:pt x="2310" y="1543"/>
                  </a:lnTo>
                  <a:lnTo>
                    <a:pt x="2310" y="1556"/>
                  </a:lnTo>
                  <a:lnTo>
                    <a:pt x="2310" y="1575"/>
                  </a:lnTo>
                  <a:lnTo>
                    <a:pt x="2311" y="1587"/>
                  </a:lnTo>
                  <a:lnTo>
                    <a:pt x="2312" y="1573"/>
                  </a:lnTo>
                  <a:lnTo>
                    <a:pt x="2312" y="1568"/>
                  </a:lnTo>
                  <a:lnTo>
                    <a:pt x="2313" y="1561"/>
                  </a:lnTo>
                  <a:lnTo>
                    <a:pt x="2313" y="1565"/>
                  </a:lnTo>
                  <a:lnTo>
                    <a:pt x="2314" y="1563"/>
                  </a:lnTo>
                  <a:lnTo>
                    <a:pt x="2314" y="1531"/>
                  </a:lnTo>
                  <a:lnTo>
                    <a:pt x="2315" y="1480"/>
                  </a:lnTo>
                  <a:lnTo>
                    <a:pt x="2316" y="1456"/>
                  </a:lnTo>
                  <a:lnTo>
                    <a:pt x="2316" y="1438"/>
                  </a:lnTo>
                  <a:lnTo>
                    <a:pt x="2317" y="1421"/>
                  </a:lnTo>
                  <a:lnTo>
                    <a:pt x="2317" y="1414"/>
                  </a:lnTo>
                  <a:lnTo>
                    <a:pt x="2318" y="1390"/>
                  </a:lnTo>
                  <a:lnTo>
                    <a:pt x="2318" y="1360"/>
                  </a:lnTo>
                  <a:lnTo>
                    <a:pt x="2319" y="1324"/>
                  </a:lnTo>
                  <a:lnTo>
                    <a:pt x="2320" y="1304"/>
                  </a:lnTo>
                  <a:lnTo>
                    <a:pt x="2320" y="1287"/>
                  </a:lnTo>
                  <a:lnTo>
                    <a:pt x="2320" y="1258"/>
                  </a:lnTo>
                  <a:lnTo>
                    <a:pt x="2321" y="1238"/>
                  </a:lnTo>
                  <a:lnTo>
                    <a:pt x="2322" y="1236"/>
                  </a:lnTo>
                  <a:lnTo>
                    <a:pt x="2322" y="1223"/>
                  </a:lnTo>
                  <a:lnTo>
                    <a:pt x="2323" y="1221"/>
                  </a:lnTo>
                  <a:lnTo>
                    <a:pt x="2323" y="1214"/>
                  </a:lnTo>
                  <a:lnTo>
                    <a:pt x="2324" y="1199"/>
                  </a:lnTo>
                  <a:lnTo>
                    <a:pt x="2324" y="1177"/>
                  </a:lnTo>
                  <a:lnTo>
                    <a:pt x="2325" y="1155"/>
                  </a:lnTo>
                  <a:lnTo>
                    <a:pt x="2326" y="1145"/>
                  </a:lnTo>
                  <a:lnTo>
                    <a:pt x="2326" y="1136"/>
                  </a:lnTo>
                  <a:lnTo>
                    <a:pt x="2327" y="1150"/>
                  </a:lnTo>
                  <a:lnTo>
                    <a:pt x="2327" y="1145"/>
                  </a:lnTo>
                  <a:lnTo>
                    <a:pt x="2328" y="1133"/>
                  </a:lnTo>
                  <a:lnTo>
                    <a:pt x="2328" y="1123"/>
                  </a:lnTo>
                  <a:lnTo>
                    <a:pt x="2329" y="1109"/>
                  </a:lnTo>
                  <a:lnTo>
                    <a:pt x="2330" y="1114"/>
                  </a:lnTo>
                  <a:lnTo>
                    <a:pt x="2330" y="1126"/>
                  </a:lnTo>
                  <a:lnTo>
                    <a:pt x="2330" y="1126"/>
                  </a:lnTo>
                  <a:lnTo>
                    <a:pt x="2331" y="1121"/>
                  </a:lnTo>
                  <a:lnTo>
                    <a:pt x="2332" y="1099"/>
                  </a:lnTo>
                  <a:lnTo>
                    <a:pt x="2332" y="1082"/>
                  </a:lnTo>
                  <a:lnTo>
                    <a:pt x="2333" y="1089"/>
                  </a:lnTo>
                  <a:lnTo>
                    <a:pt x="2333" y="1089"/>
                  </a:lnTo>
                  <a:lnTo>
                    <a:pt x="2334" y="1101"/>
                  </a:lnTo>
                  <a:lnTo>
                    <a:pt x="2334" y="1097"/>
                  </a:lnTo>
                  <a:lnTo>
                    <a:pt x="2335" y="1087"/>
                  </a:lnTo>
                  <a:lnTo>
                    <a:pt x="2336" y="1072"/>
                  </a:lnTo>
                  <a:lnTo>
                    <a:pt x="2336" y="1075"/>
                  </a:lnTo>
                  <a:lnTo>
                    <a:pt x="2337" y="1082"/>
                  </a:lnTo>
                  <a:lnTo>
                    <a:pt x="2337" y="1085"/>
                  </a:lnTo>
                  <a:lnTo>
                    <a:pt x="2338" y="1072"/>
                  </a:lnTo>
                  <a:lnTo>
                    <a:pt x="2338" y="1063"/>
                  </a:lnTo>
                  <a:lnTo>
                    <a:pt x="2339" y="1045"/>
                  </a:lnTo>
                  <a:lnTo>
                    <a:pt x="2340" y="1055"/>
                  </a:lnTo>
                  <a:lnTo>
                    <a:pt x="2340" y="1040"/>
                  </a:lnTo>
                  <a:lnTo>
                    <a:pt x="2340" y="1040"/>
                  </a:lnTo>
                  <a:lnTo>
                    <a:pt x="2341" y="1026"/>
                  </a:lnTo>
                  <a:lnTo>
                    <a:pt x="2342" y="1011"/>
                  </a:lnTo>
                  <a:lnTo>
                    <a:pt x="2342" y="992"/>
                  </a:lnTo>
                  <a:lnTo>
                    <a:pt x="2343" y="984"/>
                  </a:lnTo>
                  <a:lnTo>
                    <a:pt x="2343" y="984"/>
                  </a:lnTo>
                  <a:lnTo>
                    <a:pt x="2344" y="974"/>
                  </a:lnTo>
                  <a:lnTo>
                    <a:pt x="2344" y="962"/>
                  </a:lnTo>
                  <a:lnTo>
                    <a:pt x="2345" y="948"/>
                  </a:lnTo>
                  <a:lnTo>
                    <a:pt x="2346" y="923"/>
                  </a:lnTo>
                  <a:lnTo>
                    <a:pt x="2346" y="911"/>
                  </a:lnTo>
                  <a:lnTo>
                    <a:pt x="2347" y="896"/>
                  </a:lnTo>
                  <a:lnTo>
                    <a:pt x="2347" y="882"/>
                  </a:lnTo>
                  <a:lnTo>
                    <a:pt x="2348" y="870"/>
                  </a:lnTo>
                  <a:lnTo>
                    <a:pt x="2348" y="852"/>
                  </a:lnTo>
                  <a:lnTo>
                    <a:pt x="2349" y="825"/>
                  </a:lnTo>
                  <a:lnTo>
                    <a:pt x="2350" y="811"/>
                  </a:lnTo>
                  <a:lnTo>
                    <a:pt x="2350" y="801"/>
                  </a:lnTo>
                  <a:lnTo>
                    <a:pt x="2350" y="782"/>
                  </a:lnTo>
                  <a:lnTo>
                    <a:pt x="2351" y="760"/>
                  </a:lnTo>
                  <a:lnTo>
                    <a:pt x="2352" y="743"/>
                  </a:lnTo>
                  <a:lnTo>
                    <a:pt x="2352" y="731"/>
                  </a:lnTo>
                  <a:lnTo>
                    <a:pt x="2353" y="721"/>
                  </a:lnTo>
                  <a:lnTo>
                    <a:pt x="2353" y="706"/>
                  </a:lnTo>
                  <a:lnTo>
                    <a:pt x="2354" y="694"/>
                  </a:lnTo>
                  <a:lnTo>
                    <a:pt x="2354" y="677"/>
                  </a:lnTo>
                  <a:lnTo>
                    <a:pt x="2355" y="672"/>
                  </a:lnTo>
                  <a:lnTo>
                    <a:pt x="2356" y="655"/>
                  </a:lnTo>
                  <a:lnTo>
                    <a:pt x="2356" y="662"/>
                  </a:lnTo>
                  <a:lnTo>
                    <a:pt x="2357" y="665"/>
                  </a:lnTo>
                  <a:lnTo>
                    <a:pt x="2357" y="665"/>
                  </a:lnTo>
                  <a:lnTo>
                    <a:pt x="2358" y="662"/>
                  </a:lnTo>
                  <a:lnTo>
                    <a:pt x="2358" y="652"/>
                  </a:lnTo>
                  <a:lnTo>
                    <a:pt x="2359" y="650"/>
                  </a:lnTo>
                  <a:lnTo>
                    <a:pt x="2360" y="655"/>
                  </a:lnTo>
                  <a:lnTo>
                    <a:pt x="2360" y="665"/>
                  </a:lnTo>
                  <a:lnTo>
                    <a:pt x="2360" y="674"/>
                  </a:lnTo>
                  <a:lnTo>
                    <a:pt x="2361" y="679"/>
                  </a:lnTo>
                  <a:lnTo>
                    <a:pt x="2362" y="679"/>
                  </a:lnTo>
                  <a:lnTo>
                    <a:pt x="2362" y="682"/>
                  </a:lnTo>
                  <a:lnTo>
                    <a:pt x="2363" y="694"/>
                  </a:lnTo>
                  <a:lnTo>
                    <a:pt x="2363" y="721"/>
                  </a:lnTo>
                  <a:lnTo>
                    <a:pt x="2364" y="735"/>
                  </a:lnTo>
                  <a:lnTo>
                    <a:pt x="2364" y="740"/>
                  </a:lnTo>
                  <a:lnTo>
                    <a:pt x="2365" y="750"/>
                  </a:lnTo>
                  <a:lnTo>
                    <a:pt x="2366" y="760"/>
                  </a:lnTo>
                  <a:lnTo>
                    <a:pt x="2366" y="774"/>
                  </a:lnTo>
                  <a:lnTo>
                    <a:pt x="2367" y="796"/>
                  </a:lnTo>
                  <a:lnTo>
                    <a:pt x="2367" y="821"/>
                  </a:lnTo>
                  <a:lnTo>
                    <a:pt x="2368" y="833"/>
                  </a:lnTo>
                  <a:lnTo>
                    <a:pt x="2368" y="838"/>
                  </a:lnTo>
                  <a:lnTo>
                    <a:pt x="2369" y="850"/>
                  </a:lnTo>
                  <a:lnTo>
                    <a:pt x="2370" y="874"/>
                  </a:lnTo>
                  <a:lnTo>
                    <a:pt x="2370" y="882"/>
                  </a:lnTo>
                  <a:lnTo>
                    <a:pt x="2370" y="904"/>
                  </a:lnTo>
                  <a:lnTo>
                    <a:pt x="2371" y="916"/>
                  </a:lnTo>
                  <a:lnTo>
                    <a:pt x="2372" y="921"/>
                  </a:lnTo>
                  <a:lnTo>
                    <a:pt x="2372" y="923"/>
                  </a:lnTo>
                  <a:lnTo>
                    <a:pt x="2373" y="933"/>
                  </a:lnTo>
                  <a:lnTo>
                    <a:pt x="2373" y="952"/>
                  </a:lnTo>
                  <a:lnTo>
                    <a:pt x="2374" y="972"/>
                  </a:lnTo>
                  <a:lnTo>
                    <a:pt x="2374" y="989"/>
                  </a:lnTo>
                  <a:lnTo>
                    <a:pt x="2375" y="994"/>
                  </a:lnTo>
                  <a:lnTo>
                    <a:pt x="2376" y="994"/>
                  </a:lnTo>
                  <a:lnTo>
                    <a:pt x="2376" y="1004"/>
                  </a:lnTo>
                  <a:lnTo>
                    <a:pt x="2377" y="1023"/>
                  </a:lnTo>
                  <a:lnTo>
                    <a:pt x="2377" y="1045"/>
                  </a:lnTo>
                  <a:lnTo>
                    <a:pt x="2378" y="1052"/>
                  </a:lnTo>
                  <a:lnTo>
                    <a:pt x="2378" y="1048"/>
                  </a:lnTo>
                  <a:lnTo>
                    <a:pt x="2379" y="1050"/>
                  </a:lnTo>
                  <a:lnTo>
                    <a:pt x="2380" y="1048"/>
                  </a:lnTo>
                  <a:lnTo>
                    <a:pt x="2380" y="1060"/>
                  </a:lnTo>
                  <a:lnTo>
                    <a:pt x="2380" y="1070"/>
                  </a:lnTo>
                  <a:lnTo>
                    <a:pt x="2381" y="1067"/>
                  </a:lnTo>
                  <a:lnTo>
                    <a:pt x="2382" y="1058"/>
                  </a:lnTo>
                  <a:lnTo>
                    <a:pt x="2382" y="1052"/>
                  </a:lnTo>
                  <a:lnTo>
                    <a:pt x="2383" y="1055"/>
                  </a:lnTo>
                  <a:lnTo>
                    <a:pt x="2383" y="1065"/>
                  </a:lnTo>
                  <a:lnTo>
                    <a:pt x="2384" y="1072"/>
                  </a:lnTo>
                  <a:lnTo>
                    <a:pt x="2384" y="1079"/>
                  </a:lnTo>
                  <a:lnTo>
                    <a:pt x="2385" y="1079"/>
                  </a:lnTo>
                  <a:lnTo>
                    <a:pt x="2386" y="1075"/>
                  </a:lnTo>
                  <a:lnTo>
                    <a:pt x="2386" y="1085"/>
                  </a:lnTo>
                  <a:lnTo>
                    <a:pt x="2387" y="1092"/>
                  </a:lnTo>
                  <a:lnTo>
                    <a:pt x="2387" y="1097"/>
                  </a:lnTo>
                  <a:lnTo>
                    <a:pt x="2388" y="1094"/>
                  </a:lnTo>
                  <a:lnTo>
                    <a:pt x="2388" y="1085"/>
                  </a:lnTo>
                  <a:lnTo>
                    <a:pt x="2389" y="1075"/>
                  </a:lnTo>
                  <a:lnTo>
                    <a:pt x="2390" y="1085"/>
                  </a:lnTo>
                  <a:lnTo>
                    <a:pt x="2390" y="1085"/>
                  </a:lnTo>
                  <a:lnTo>
                    <a:pt x="2390" y="1094"/>
                  </a:lnTo>
                  <a:lnTo>
                    <a:pt x="2391" y="1092"/>
                  </a:lnTo>
                  <a:lnTo>
                    <a:pt x="2392" y="1085"/>
                  </a:lnTo>
                  <a:lnTo>
                    <a:pt x="2392" y="1079"/>
                  </a:lnTo>
                  <a:lnTo>
                    <a:pt x="2393" y="1082"/>
                  </a:lnTo>
                  <a:lnTo>
                    <a:pt x="2393" y="1089"/>
                  </a:lnTo>
                  <a:lnTo>
                    <a:pt x="2394" y="1097"/>
                  </a:lnTo>
                  <a:lnTo>
                    <a:pt x="2394" y="1092"/>
                  </a:lnTo>
                  <a:lnTo>
                    <a:pt x="2395" y="1092"/>
                  </a:lnTo>
                  <a:lnTo>
                    <a:pt x="2396" y="1087"/>
                  </a:lnTo>
                  <a:lnTo>
                    <a:pt x="2396" y="1082"/>
                  </a:lnTo>
                  <a:lnTo>
                    <a:pt x="2397" y="1085"/>
                  </a:lnTo>
                  <a:lnTo>
                    <a:pt x="2397" y="1099"/>
                  </a:lnTo>
                  <a:lnTo>
                    <a:pt x="2398" y="1107"/>
                  </a:lnTo>
                  <a:lnTo>
                    <a:pt x="2398" y="1107"/>
                  </a:lnTo>
                  <a:lnTo>
                    <a:pt x="2399" y="1104"/>
                  </a:lnTo>
                  <a:lnTo>
                    <a:pt x="2400" y="1099"/>
                  </a:lnTo>
                  <a:lnTo>
                    <a:pt x="2400" y="1104"/>
                  </a:lnTo>
                  <a:lnTo>
                    <a:pt x="2400" y="1116"/>
                  </a:lnTo>
                  <a:lnTo>
                    <a:pt x="2401" y="1107"/>
                  </a:lnTo>
                  <a:lnTo>
                    <a:pt x="2402" y="1101"/>
                  </a:lnTo>
                  <a:lnTo>
                    <a:pt x="2402" y="1101"/>
                  </a:lnTo>
                  <a:lnTo>
                    <a:pt x="2403" y="1111"/>
                  </a:lnTo>
                  <a:lnTo>
                    <a:pt x="2403" y="1123"/>
                  </a:lnTo>
                  <a:lnTo>
                    <a:pt x="2404" y="1133"/>
                  </a:lnTo>
                  <a:lnTo>
                    <a:pt x="2404" y="1141"/>
                  </a:lnTo>
                  <a:lnTo>
                    <a:pt x="2405" y="1141"/>
                  </a:lnTo>
                  <a:lnTo>
                    <a:pt x="2406" y="1133"/>
                  </a:lnTo>
                  <a:lnTo>
                    <a:pt x="2406" y="1136"/>
                  </a:lnTo>
                  <a:lnTo>
                    <a:pt x="2407" y="1136"/>
                  </a:lnTo>
                  <a:lnTo>
                    <a:pt x="2407" y="1141"/>
                  </a:lnTo>
                  <a:lnTo>
                    <a:pt x="2408" y="1145"/>
                  </a:lnTo>
                  <a:lnTo>
                    <a:pt x="2408" y="1141"/>
                  </a:lnTo>
                  <a:lnTo>
                    <a:pt x="2409" y="1138"/>
                  </a:lnTo>
                  <a:lnTo>
                    <a:pt x="2410" y="1141"/>
                  </a:lnTo>
                  <a:lnTo>
                    <a:pt x="2410" y="1148"/>
                  </a:lnTo>
                  <a:lnTo>
                    <a:pt x="2410" y="1158"/>
                  </a:lnTo>
                  <a:lnTo>
                    <a:pt x="2411" y="1158"/>
                  </a:lnTo>
                  <a:lnTo>
                    <a:pt x="2412" y="1155"/>
                  </a:lnTo>
                  <a:lnTo>
                    <a:pt x="2412" y="1155"/>
                  </a:lnTo>
                  <a:lnTo>
                    <a:pt x="2413" y="1167"/>
                  </a:lnTo>
                  <a:lnTo>
                    <a:pt x="2413" y="1172"/>
                  </a:lnTo>
                  <a:lnTo>
                    <a:pt x="2414" y="1172"/>
                  </a:lnTo>
                  <a:lnTo>
                    <a:pt x="2415" y="1167"/>
                  </a:lnTo>
                  <a:lnTo>
                    <a:pt x="2415" y="1165"/>
                  </a:lnTo>
                  <a:lnTo>
                    <a:pt x="2416" y="1155"/>
                  </a:lnTo>
                  <a:lnTo>
                    <a:pt x="2416" y="1160"/>
                  </a:lnTo>
                  <a:lnTo>
                    <a:pt x="2417" y="1167"/>
                  </a:lnTo>
                  <a:lnTo>
                    <a:pt x="2417" y="1185"/>
                  </a:lnTo>
                  <a:lnTo>
                    <a:pt x="2418" y="1189"/>
                  </a:lnTo>
                  <a:lnTo>
                    <a:pt x="2419" y="1182"/>
                  </a:lnTo>
                  <a:lnTo>
                    <a:pt x="2419" y="1175"/>
                  </a:lnTo>
                  <a:lnTo>
                    <a:pt x="2420" y="1175"/>
                  </a:lnTo>
                  <a:lnTo>
                    <a:pt x="2420" y="1177"/>
                  </a:lnTo>
                  <a:lnTo>
                    <a:pt x="2421" y="1189"/>
                  </a:lnTo>
                  <a:lnTo>
                    <a:pt x="2421" y="1187"/>
                  </a:lnTo>
                  <a:lnTo>
                    <a:pt x="2422" y="1177"/>
                  </a:lnTo>
                  <a:lnTo>
                    <a:pt x="2422" y="1179"/>
                  </a:lnTo>
                  <a:lnTo>
                    <a:pt x="2423" y="1187"/>
                  </a:lnTo>
                  <a:lnTo>
                    <a:pt x="2423" y="1187"/>
                  </a:lnTo>
                  <a:lnTo>
                    <a:pt x="2424" y="1189"/>
                  </a:lnTo>
                  <a:lnTo>
                    <a:pt x="2425" y="1194"/>
                  </a:lnTo>
                  <a:lnTo>
                    <a:pt x="2425" y="1182"/>
                  </a:lnTo>
                  <a:lnTo>
                    <a:pt x="2426" y="1177"/>
                  </a:lnTo>
                  <a:lnTo>
                    <a:pt x="2426" y="1187"/>
                  </a:lnTo>
                  <a:lnTo>
                    <a:pt x="2427" y="1194"/>
                  </a:lnTo>
                  <a:lnTo>
                    <a:pt x="2427" y="1199"/>
                  </a:lnTo>
                  <a:lnTo>
                    <a:pt x="2428" y="1201"/>
                  </a:lnTo>
                  <a:lnTo>
                    <a:pt x="2429" y="1194"/>
                  </a:lnTo>
                  <a:lnTo>
                    <a:pt x="2429" y="1194"/>
                  </a:lnTo>
                  <a:lnTo>
                    <a:pt x="2430" y="1194"/>
                  </a:lnTo>
                  <a:lnTo>
                    <a:pt x="2430" y="1192"/>
                  </a:lnTo>
                  <a:lnTo>
                    <a:pt x="2431" y="1197"/>
                  </a:lnTo>
                  <a:lnTo>
                    <a:pt x="2431" y="1194"/>
                  </a:lnTo>
                  <a:lnTo>
                    <a:pt x="2432" y="1189"/>
                  </a:lnTo>
                  <a:lnTo>
                    <a:pt x="2432" y="1179"/>
                  </a:lnTo>
                  <a:lnTo>
                    <a:pt x="2433" y="1185"/>
                  </a:lnTo>
                  <a:lnTo>
                    <a:pt x="2433" y="1194"/>
                  </a:lnTo>
                  <a:lnTo>
                    <a:pt x="2434" y="1207"/>
                  </a:lnTo>
                  <a:lnTo>
                    <a:pt x="2435" y="1204"/>
                  </a:lnTo>
                  <a:lnTo>
                    <a:pt x="2435" y="1197"/>
                  </a:lnTo>
                  <a:lnTo>
                    <a:pt x="2436" y="1185"/>
                  </a:lnTo>
                  <a:lnTo>
                    <a:pt x="2436" y="1185"/>
                  </a:lnTo>
                  <a:lnTo>
                    <a:pt x="2437" y="1192"/>
                  </a:lnTo>
                  <a:lnTo>
                    <a:pt x="2437" y="1207"/>
                  </a:lnTo>
                  <a:lnTo>
                    <a:pt x="2438" y="1204"/>
                  </a:lnTo>
                  <a:lnTo>
                    <a:pt x="2439" y="1199"/>
                  </a:lnTo>
                  <a:lnTo>
                    <a:pt x="2439" y="1189"/>
                  </a:lnTo>
                  <a:lnTo>
                    <a:pt x="2440" y="1185"/>
                  </a:lnTo>
                  <a:lnTo>
                    <a:pt x="2440" y="1187"/>
                  </a:lnTo>
                  <a:lnTo>
                    <a:pt x="2441" y="1192"/>
                  </a:lnTo>
                  <a:lnTo>
                    <a:pt x="2441" y="1194"/>
                  </a:lnTo>
                  <a:lnTo>
                    <a:pt x="2442" y="1192"/>
                  </a:lnTo>
                  <a:lnTo>
                    <a:pt x="2442" y="1182"/>
                  </a:lnTo>
                  <a:lnTo>
                    <a:pt x="2443" y="1187"/>
                  </a:lnTo>
                  <a:lnTo>
                    <a:pt x="2443" y="1192"/>
                  </a:lnTo>
                  <a:lnTo>
                    <a:pt x="2444" y="1189"/>
                  </a:lnTo>
                  <a:lnTo>
                    <a:pt x="2445" y="1192"/>
                  </a:lnTo>
                  <a:lnTo>
                    <a:pt x="2445" y="1187"/>
                  </a:lnTo>
                  <a:lnTo>
                    <a:pt x="2446" y="1194"/>
                  </a:lnTo>
                  <a:lnTo>
                    <a:pt x="2446" y="1199"/>
                  </a:lnTo>
                  <a:lnTo>
                    <a:pt x="2447" y="1207"/>
                  </a:lnTo>
                  <a:lnTo>
                    <a:pt x="2447" y="1216"/>
                  </a:lnTo>
                  <a:lnTo>
                    <a:pt x="2448" y="1207"/>
                  </a:lnTo>
                  <a:lnTo>
                    <a:pt x="2449" y="1197"/>
                  </a:lnTo>
                  <a:lnTo>
                    <a:pt x="2449" y="1192"/>
                  </a:lnTo>
                  <a:lnTo>
                    <a:pt x="2450" y="1187"/>
                  </a:lnTo>
                  <a:lnTo>
                    <a:pt x="2450" y="1187"/>
                  </a:lnTo>
                  <a:lnTo>
                    <a:pt x="2451" y="1189"/>
                  </a:lnTo>
                  <a:lnTo>
                    <a:pt x="2451" y="1192"/>
                  </a:lnTo>
                  <a:lnTo>
                    <a:pt x="2452" y="1197"/>
                  </a:lnTo>
                  <a:lnTo>
                    <a:pt x="2452" y="1189"/>
                  </a:lnTo>
                  <a:lnTo>
                    <a:pt x="2453" y="1185"/>
                  </a:lnTo>
                  <a:lnTo>
                    <a:pt x="2453" y="1185"/>
                  </a:lnTo>
                  <a:lnTo>
                    <a:pt x="2454" y="1194"/>
                  </a:lnTo>
                  <a:lnTo>
                    <a:pt x="2455" y="1194"/>
                  </a:lnTo>
                  <a:lnTo>
                    <a:pt x="2455" y="1185"/>
                  </a:lnTo>
                  <a:lnTo>
                    <a:pt x="2456" y="1179"/>
                  </a:lnTo>
                  <a:lnTo>
                    <a:pt x="2456" y="1179"/>
                  </a:lnTo>
                  <a:lnTo>
                    <a:pt x="2457" y="1187"/>
                  </a:lnTo>
                  <a:lnTo>
                    <a:pt x="2457" y="1192"/>
                  </a:lnTo>
                  <a:lnTo>
                    <a:pt x="2458" y="1192"/>
                  </a:lnTo>
                  <a:lnTo>
                    <a:pt x="2459" y="1185"/>
                  </a:lnTo>
                  <a:lnTo>
                    <a:pt x="2459" y="1179"/>
                  </a:lnTo>
                  <a:lnTo>
                    <a:pt x="2460" y="1187"/>
                  </a:lnTo>
                  <a:lnTo>
                    <a:pt x="2460" y="1194"/>
                  </a:lnTo>
                  <a:lnTo>
                    <a:pt x="2461" y="1209"/>
                  </a:lnTo>
                  <a:lnTo>
                    <a:pt x="2461" y="1209"/>
                  </a:lnTo>
                  <a:lnTo>
                    <a:pt x="2462" y="1201"/>
                  </a:lnTo>
                  <a:lnTo>
                    <a:pt x="2462" y="1187"/>
                  </a:lnTo>
                  <a:lnTo>
                    <a:pt x="2463" y="1185"/>
                  </a:lnTo>
                  <a:lnTo>
                    <a:pt x="2463" y="1189"/>
                  </a:lnTo>
                  <a:lnTo>
                    <a:pt x="2464" y="1192"/>
                  </a:lnTo>
                  <a:lnTo>
                    <a:pt x="2465" y="1189"/>
                  </a:lnTo>
                  <a:lnTo>
                    <a:pt x="2465" y="1177"/>
                  </a:lnTo>
                  <a:lnTo>
                    <a:pt x="2466" y="1179"/>
                  </a:lnTo>
                  <a:lnTo>
                    <a:pt x="2466" y="1172"/>
                  </a:lnTo>
                  <a:lnTo>
                    <a:pt x="2467" y="1172"/>
                  </a:lnTo>
                  <a:lnTo>
                    <a:pt x="2467" y="1182"/>
                  </a:lnTo>
                  <a:lnTo>
                    <a:pt x="2468" y="1187"/>
                  </a:lnTo>
                  <a:lnTo>
                    <a:pt x="2469" y="1185"/>
                  </a:lnTo>
                  <a:lnTo>
                    <a:pt x="2469" y="1177"/>
                  </a:lnTo>
                  <a:lnTo>
                    <a:pt x="2470" y="1179"/>
                  </a:lnTo>
                  <a:lnTo>
                    <a:pt x="2470" y="1187"/>
                  </a:lnTo>
                  <a:lnTo>
                    <a:pt x="2471" y="1187"/>
                  </a:lnTo>
                  <a:lnTo>
                    <a:pt x="2471" y="1182"/>
                  </a:lnTo>
                  <a:lnTo>
                    <a:pt x="2472" y="1177"/>
                  </a:lnTo>
                  <a:lnTo>
                    <a:pt x="2472" y="1177"/>
                  </a:lnTo>
                  <a:lnTo>
                    <a:pt x="2473" y="1170"/>
                  </a:lnTo>
                  <a:lnTo>
                    <a:pt x="2473" y="1192"/>
                  </a:lnTo>
                  <a:lnTo>
                    <a:pt x="2474" y="1194"/>
                  </a:lnTo>
                  <a:lnTo>
                    <a:pt x="2475" y="1187"/>
                  </a:lnTo>
                  <a:lnTo>
                    <a:pt x="2475" y="1177"/>
                  </a:lnTo>
                  <a:lnTo>
                    <a:pt x="2476" y="1165"/>
                  </a:lnTo>
                  <a:lnTo>
                    <a:pt x="2476" y="1170"/>
                  </a:lnTo>
                  <a:lnTo>
                    <a:pt x="2477" y="1179"/>
                  </a:lnTo>
                  <a:lnTo>
                    <a:pt x="2477" y="1182"/>
                  </a:lnTo>
                  <a:lnTo>
                    <a:pt x="2478" y="1185"/>
                  </a:lnTo>
                  <a:lnTo>
                    <a:pt x="2479" y="1177"/>
                  </a:lnTo>
                  <a:lnTo>
                    <a:pt x="2479" y="1177"/>
                  </a:lnTo>
                  <a:lnTo>
                    <a:pt x="2480" y="1172"/>
                  </a:lnTo>
                  <a:lnTo>
                    <a:pt x="2480" y="1182"/>
                  </a:lnTo>
                  <a:lnTo>
                    <a:pt x="2481" y="1179"/>
                  </a:lnTo>
                  <a:lnTo>
                    <a:pt x="2481" y="1177"/>
                  </a:lnTo>
                  <a:lnTo>
                    <a:pt x="2482" y="1167"/>
                  </a:lnTo>
                  <a:lnTo>
                    <a:pt x="2482" y="1155"/>
                  </a:lnTo>
                  <a:lnTo>
                    <a:pt x="2483" y="1163"/>
                  </a:lnTo>
                  <a:lnTo>
                    <a:pt x="2483" y="1172"/>
                  </a:lnTo>
                  <a:lnTo>
                    <a:pt x="2484" y="1185"/>
                  </a:lnTo>
                  <a:lnTo>
                    <a:pt x="2485" y="1179"/>
                  </a:lnTo>
                  <a:lnTo>
                    <a:pt x="2485" y="1170"/>
                  </a:lnTo>
                  <a:lnTo>
                    <a:pt x="2486" y="1158"/>
                  </a:lnTo>
                  <a:lnTo>
                    <a:pt x="2486" y="1163"/>
                  </a:lnTo>
                  <a:lnTo>
                    <a:pt x="2487" y="1172"/>
                  </a:lnTo>
                  <a:lnTo>
                    <a:pt x="2487" y="1179"/>
                  </a:lnTo>
                  <a:lnTo>
                    <a:pt x="2488" y="1175"/>
                  </a:lnTo>
                  <a:lnTo>
                    <a:pt x="2489" y="1167"/>
                  </a:lnTo>
                  <a:lnTo>
                    <a:pt x="2489" y="1160"/>
                  </a:lnTo>
                  <a:lnTo>
                    <a:pt x="2490" y="1160"/>
                  </a:lnTo>
                  <a:lnTo>
                    <a:pt x="2490" y="1158"/>
                  </a:lnTo>
                  <a:lnTo>
                    <a:pt x="2491" y="1167"/>
                  </a:lnTo>
                  <a:lnTo>
                    <a:pt x="2491" y="1172"/>
                  </a:lnTo>
                  <a:lnTo>
                    <a:pt x="2492" y="1160"/>
                  </a:lnTo>
                  <a:lnTo>
                    <a:pt x="2492" y="1160"/>
                  </a:lnTo>
                  <a:lnTo>
                    <a:pt x="2493" y="1163"/>
                  </a:lnTo>
                  <a:lnTo>
                    <a:pt x="2493" y="1172"/>
                  </a:lnTo>
                  <a:lnTo>
                    <a:pt x="2494" y="1179"/>
                  </a:lnTo>
                  <a:lnTo>
                    <a:pt x="2495" y="1182"/>
                  </a:lnTo>
                  <a:lnTo>
                    <a:pt x="2495" y="1167"/>
                  </a:lnTo>
                  <a:lnTo>
                    <a:pt x="2496" y="1160"/>
                  </a:lnTo>
                  <a:lnTo>
                    <a:pt x="2496" y="1155"/>
                  </a:lnTo>
                  <a:lnTo>
                    <a:pt x="2497" y="1165"/>
                  </a:lnTo>
                  <a:lnTo>
                    <a:pt x="2497" y="1163"/>
                  </a:lnTo>
                  <a:lnTo>
                    <a:pt x="2498" y="1160"/>
                  </a:lnTo>
                  <a:lnTo>
                    <a:pt x="2499" y="1160"/>
                  </a:lnTo>
                  <a:lnTo>
                    <a:pt x="2499" y="1153"/>
                  </a:lnTo>
                  <a:lnTo>
                    <a:pt x="2500" y="1158"/>
                  </a:lnTo>
                  <a:lnTo>
                    <a:pt x="2500" y="1165"/>
                  </a:lnTo>
                  <a:lnTo>
                    <a:pt x="2501" y="1167"/>
                  </a:lnTo>
                  <a:lnTo>
                    <a:pt x="2501" y="1163"/>
                  </a:lnTo>
                  <a:lnTo>
                    <a:pt x="2502" y="1150"/>
                  </a:lnTo>
                  <a:lnTo>
                    <a:pt x="2502" y="1153"/>
                  </a:lnTo>
                  <a:lnTo>
                    <a:pt x="2503" y="1158"/>
                  </a:lnTo>
                  <a:lnTo>
                    <a:pt x="2503" y="1155"/>
                  </a:lnTo>
                  <a:lnTo>
                    <a:pt x="2504" y="1158"/>
                  </a:lnTo>
                  <a:lnTo>
                    <a:pt x="2505" y="1153"/>
                  </a:lnTo>
                  <a:lnTo>
                    <a:pt x="2505" y="1150"/>
                  </a:lnTo>
                  <a:lnTo>
                    <a:pt x="2506" y="1145"/>
                  </a:lnTo>
                  <a:lnTo>
                    <a:pt x="2506" y="1145"/>
                  </a:lnTo>
                  <a:lnTo>
                    <a:pt x="2507" y="1153"/>
                  </a:lnTo>
                  <a:lnTo>
                    <a:pt x="2507" y="1158"/>
                  </a:lnTo>
                  <a:lnTo>
                    <a:pt x="2508" y="1153"/>
                  </a:lnTo>
                  <a:lnTo>
                    <a:pt x="2509" y="1145"/>
                  </a:lnTo>
                  <a:lnTo>
                    <a:pt x="2509" y="1148"/>
                  </a:lnTo>
                  <a:lnTo>
                    <a:pt x="2510" y="1145"/>
                  </a:lnTo>
                  <a:lnTo>
                    <a:pt x="2510" y="1150"/>
                  </a:lnTo>
                  <a:lnTo>
                    <a:pt x="2511" y="1153"/>
                  </a:lnTo>
                  <a:lnTo>
                    <a:pt x="2511" y="1150"/>
                  </a:lnTo>
                  <a:lnTo>
                    <a:pt x="2512" y="1150"/>
                  </a:lnTo>
                  <a:lnTo>
                    <a:pt x="2512" y="1138"/>
                  </a:lnTo>
                  <a:lnTo>
                    <a:pt x="2513" y="1141"/>
                  </a:lnTo>
                  <a:lnTo>
                    <a:pt x="2513" y="1150"/>
                  </a:lnTo>
                  <a:lnTo>
                    <a:pt x="2514" y="1158"/>
                  </a:lnTo>
                  <a:lnTo>
                    <a:pt x="2515" y="1148"/>
                  </a:lnTo>
                  <a:lnTo>
                    <a:pt x="2515" y="1138"/>
                  </a:lnTo>
                  <a:lnTo>
                    <a:pt x="2516" y="1133"/>
                  </a:lnTo>
                  <a:lnTo>
                    <a:pt x="2516" y="1136"/>
                  </a:lnTo>
                  <a:lnTo>
                    <a:pt x="2517" y="1143"/>
                  </a:lnTo>
                  <a:lnTo>
                    <a:pt x="2517" y="1153"/>
                  </a:lnTo>
                  <a:lnTo>
                    <a:pt x="2518" y="1150"/>
                  </a:lnTo>
                  <a:lnTo>
                    <a:pt x="2519" y="1143"/>
                  </a:lnTo>
                  <a:lnTo>
                    <a:pt x="2519" y="1133"/>
                  </a:lnTo>
                  <a:lnTo>
                    <a:pt x="2520" y="1128"/>
                  </a:lnTo>
                  <a:lnTo>
                    <a:pt x="2520" y="1133"/>
                  </a:lnTo>
                  <a:lnTo>
                    <a:pt x="2521" y="1138"/>
                  </a:lnTo>
                  <a:lnTo>
                    <a:pt x="2521" y="1136"/>
                  </a:lnTo>
                  <a:lnTo>
                    <a:pt x="2522" y="1138"/>
                  </a:lnTo>
                  <a:lnTo>
                    <a:pt x="2522" y="1123"/>
                  </a:lnTo>
                  <a:lnTo>
                    <a:pt x="2523" y="1136"/>
                  </a:lnTo>
                  <a:lnTo>
                    <a:pt x="2523" y="1131"/>
                  </a:lnTo>
                  <a:lnTo>
                    <a:pt x="2524" y="1141"/>
                  </a:lnTo>
                  <a:lnTo>
                    <a:pt x="2525" y="1133"/>
                  </a:lnTo>
                  <a:lnTo>
                    <a:pt x="2525" y="1131"/>
                  </a:lnTo>
                  <a:lnTo>
                    <a:pt x="2526" y="1123"/>
                  </a:lnTo>
                  <a:lnTo>
                    <a:pt x="2526" y="1123"/>
                  </a:lnTo>
                  <a:lnTo>
                    <a:pt x="2527" y="1126"/>
                  </a:lnTo>
                  <a:lnTo>
                    <a:pt x="2527" y="1128"/>
                  </a:lnTo>
                  <a:lnTo>
                    <a:pt x="2528" y="1128"/>
                  </a:lnTo>
                  <a:lnTo>
                    <a:pt x="2529" y="1123"/>
                  </a:lnTo>
                  <a:lnTo>
                    <a:pt x="2529" y="1116"/>
                  </a:lnTo>
                  <a:lnTo>
                    <a:pt x="2530" y="1116"/>
                  </a:lnTo>
                  <a:lnTo>
                    <a:pt x="2530" y="1119"/>
                  </a:lnTo>
                  <a:lnTo>
                    <a:pt x="2531" y="1121"/>
                  </a:lnTo>
                  <a:lnTo>
                    <a:pt x="2531" y="1114"/>
                  </a:lnTo>
                  <a:lnTo>
                    <a:pt x="2532" y="1099"/>
                  </a:lnTo>
                  <a:lnTo>
                    <a:pt x="2532" y="1082"/>
                  </a:lnTo>
                  <a:lnTo>
                    <a:pt x="2533" y="1070"/>
                  </a:lnTo>
                  <a:lnTo>
                    <a:pt x="2533" y="1075"/>
                  </a:lnTo>
                  <a:lnTo>
                    <a:pt x="2534" y="1065"/>
                  </a:lnTo>
                  <a:lnTo>
                    <a:pt x="2535" y="1055"/>
                  </a:lnTo>
                  <a:lnTo>
                    <a:pt x="2535" y="1036"/>
                  </a:lnTo>
                  <a:lnTo>
                    <a:pt x="2536" y="1016"/>
                  </a:lnTo>
                  <a:lnTo>
                    <a:pt x="2536" y="1001"/>
                  </a:lnTo>
                  <a:lnTo>
                    <a:pt x="2537" y="1001"/>
                  </a:lnTo>
                  <a:lnTo>
                    <a:pt x="2537" y="1001"/>
                  </a:lnTo>
                  <a:lnTo>
                    <a:pt x="2538" y="994"/>
                  </a:lnTo>
                  <a:lnTo>
                    <a:pt x="2539" y="996"/>
                  </a:lnTo>
                  <a:lnTo>
                    <a:pt x="2539" y="987"/>
                  </a:lnTo>
                  <a:lnTo>
                    <a:pt x="2540" y="989"/>
                  </a:lnTo>
                  <a:lnTo>
                    <a:pt x="2540" y="994"/>
                  </a:lnTo>
                  <a:lnTo>
                    <a:pt x="2541" y="1001"/>
                  </a:lnTo>
                  <a:lnTo>
                    <a:pt x="2541" y="999"/>
                  </a:lnTo>
                  <a:lnTo>
                    <a:pt x="2542" y="1006"/>
                  </a:lnTo>
                  <a:lnTo>
                    <a:pt x="2542" y="1021"/>
                  </a:lnTo>
                  <a:lnTo>
                    <a:pt x="2543" y="1031"/>
                  </a:lnTo>
                  <a:lnTo>
                    <a:pt x="2543" y="1045"/>
                  </a:lnTo>
                  <a:lnTo>
                    <a:pt x="2544" y="1065"/>
                  </a:lnTo>
                  <a:lnTo>
                    <a:pt x="2545" y="1077"/>
                  </a:lnTo>
                  <a:lnTo>
                    <a:pt x="2545" y="1075"/>
                  </a:lnTo>
                  <a:lnTo>
                    <a:pt x="2546" y="1079"/>
                  </a:lnTo>
                  <a:lnTo>
                    <a:pt x="2546" y="1079"/>
                  </a:lnTo>
                  <a:lnTo>
                    <a:pt x="2547" y="1094"/>
                  </a:lnTo>
                  <a:lnTo>
                    <a:pt x="2547" y="1119"/>
                  </a:lnTo>
                  <a:lnTo>
                    <a:pt x="2548" y="1121"/>
                  </a:lnTo>
                  <a:lnTo>
                    <a:pt x="2549" y="1114"/>
                  </a:lnTo>
                  <a:lnTo>
                    <a:pt x="2549" y="1099"/>
                  </a:lnTo>
                  <a:lnTo>
                    <a:pt x="2550" y="1101"/>
                  </a:lnTo>
                  <a:lnTo>
                    <a:pt x="2550" y="1109"/>
                  </a:lnTo>
                  <a:lnTo>
                    <a:pt x="2551" y="1111"/>
                  </a:lnTo>
                  <a:lnTo>
                    <a:pt x="2551" y="1114"/>
                  </a:lnTo>
                  <a:lnTo>
                    <a:pt x="2552" y="1099"/>
                  </a:lnTo>
                  <a:lnTo>
                    <a:pt x="2552" y="1092"/>
                  </a:lnTo>
                  <a:lnTo>
                    <a:pt x="2553" y="1094"/>
                  </a:lnTo>
                  <a:lnTo>
                    <a:pt x="2553" y="1099"/>
                  </a:lnTo>
                  <a:lnTo>
                    <a:pt x="2554" y="1116"/>
                  </a:lnTo>
                  <a:lnTo>
                    <a:pt x="2555" y="1111"/>
                  </a:lnTo>
                  <a:lnTo>
                    <a:pt x="2555" y="1092"/>
                  </a:lnTo>
                  <a:lnTo>
                    <a:pt x="2556" y="1052"/>
                  </a:lnTo>
                  <a:lnTo>
                    <a:pt x="2556" y="1001"/>
                  </a:lnTo>
                  <a:lnTo>
                    <a:pt x="2557" y="901"/>
                  </a:lnTo>
                  <a:lnTo>
                    <a:pt x="2557" y="772"/>
                  </a:lnTo>
                  <a:lnTo>
                    <a:pt x="2558" y="611"/>
                  </a:lnTo>
                  <a:lnTo>
                    <a:pt x="2559" y="454"/>
                  </a:lnTo>
                  <a:lnTo>
                    <a:pt x="2559" y="340"/>
                  </a:lnTo>
                  <a:lnTo>
                    <a:pt x="2560" y="281"/>
                  </a:lnTo>
                  <a:lnTo>
                    <a:pt x="2560" y="264"/>
                  </a:lnTo>
                  <a:lnTo>
                    <a:pt x="2561" y="271"/>
                  </a:lnTo>
                  <a:lnTo>
                    <a:pt x="2561" y="313"/>
                  </a:lnTo>
                  <a:lnTo>
                    <a:pt x="2562" y="391"/>
                  </a:lnTo>
                  <a:lnTo>
                    <a:pt x="2562" y="523"/>
                  </a:lnTo>
                  <a:lnTo>
                    <a:pt x="2563" y="713"/>
                  </a:lnTo>
                  <a:lnTo>
                    <a:pt x="2563" y="921"/>
                  </a:lnTo>
                  <a:lnTo>
                    <a:pt x="2564" y="1089"/>
                  </a:lnTo>
                  <a:lnTo>
                    <a:pt x="2565" y="1163"/>
                  </a:lnTo>
                  <a:lnTo>
                    <a:pt x="2565" y="1148"/>
                  </a:lnTo>
                  <a:lnTo>
                    <a:pt x="2566" y="1121"/>
                  </a:lnTo>
                  <a:lnTo>
                    <a:pt x="2566" y="1121"/>
                  </a:lnTo>
                  <a:lnTo>
                    <a:pt x="2567" y="1138"/>
                  </a:lnTo>
                  <a:lnTo>
                    <a:pt x="2567" y="1141"/>
                  </a:lnTo>
                  <a:lnTo>
                    <a:pt x="2568" y="1138"/>
                  </a:lnTo>
                  <a:lnTo>
                    <a:pt x="2569" y="1126"/>
                  </a:lnTo>
                  <a:lnTo>
                    <a:pt x="2569" y="1126"/>
                  </a:lnTo>
                  <a:lnTo>
                    <a:pt x="2570" y="1128"/>
                  </a:lnTo>
                  <a:lnTo>
                    <a:pt x="2570" y="1143"/>
                  </a:lnTo>
                  <a:lnTo>
                    <a:pt x="2571" y="1150"/>
                  </a:lnTo>
                  <a:lnTo>
                    <a:pt x="2571" y="1145"/>
                  </a:lnTo>
                  <a:lnTo>
                    <a:pt x="2572" y="1141"/>
                  </a:lnTo>
                  <a:lnTo>
                    <a:pt x="2572" y="1133"/>
                  </a:lnTo>
                  <a:lnTo>
                    <a:pt x="2573" y="1133"/>
                  </a:lnTo>
                  <a:lnTo>
                    <a:pt x="2573" y="1153"/>
                  </a:lnTo>
                  <a:lnTo>
                    <a:pt x="2574" y="1150"/>
                  </a:lnTo>
                  <a:lnTo>
                    <a:pt x="2575" y="1145"/>
                  </a:lnTo>
                  <a:lnTo>
                    <a:pt x="2575" y="1143"/>
                  </a:lnTo>
                  <a:lnTo>
                    <a:pt x="2576" y="1136"/>
                  </a:lnTo>
                  <a:lnTo>
                    <a:pt x="2576" y="1136"/>
                  </a:lnTo>
                  <a:lnTo>
                    <a:pt x="2577" y="1141"/>
                  </a:lnTo>
                  <a:lnTo>
                    <a:pt x="2578" y="1150"/>
                  </a:lnTo>
                  <a:lnTo>
                    <a:pt x="2578" y="1145"/>
                  </a:lnTo>
                  <a:lnTo>
                    <a:pt x="2579" y="1148"/>
                  </a:lnTo>
                  <a:lnTo>
                    <a:pt x="2579" y="1138"/>
                  </a:lnTo>
                  <a:lnTo>
                    <a:pt x="2580" y="1148"/>
                  </a:lnTo>
                  <a:lnTo>
                    <a:pt x="2580" y="1143"/>
                  </a:lnTo>
                  <a:lnTo>
                    <a:pt x="2581" y="1148"/>
                  </a:lnTo>
                  <a:lnTo>
                    <a:pt x="2582" y="1145"/>
                  </a:lnTo>
                  <a:lnTo>
                    <a:pt x="2582" y="1138"/>
                  </a:lnTo>
                  <a:lnTo>
                    <a:pt x="2582" y="1136"/>
                  </a:lnTo>
                  <a:lnTo>
                    <a:pt x="2583" y="1133"/>
                  </a:lnTo>
                  <a:lnTo>
                    <a:pt x="2584" y="1141"/>
                  </a:lnTo>
                  <a:lnTo>
                    <a:pt x="2584" y="1143"/>
                  </a:lnTo>
                  <a:lnTo>
                    <a:pt x="2585" y="1136"/>
                  </a:lnTo>
                  <a:lnTo>
                    <a:pt x="2585" y="1133"/>
                  </a:lnTo>
                  <a:lnTo>
                    <a:pt x="2586" y="1121"/>
                  </a:lnTo>
                  <a:lnTo>
                    <a:pt x="2586" y="1114"/>
                  </a:lnTo>
                  <a:lnTo>
                    <a:pt x="2587" y="1121"/>
                  </a:lnTo>
                  <a:lnTo>
                    <a:pt x="2588" y="1131"/>
                  </a:lnTo>
                  <a:lnTo>
                    <a:pt x="2588" y="1131"/>
                  </a:lnTo>
                  <a:lnTo>
                    <a:pt x="2589" y="1119"/>
                  </a:lnTo>
                  <a:lnTo>
                    <a:pt x="2589" y="1111"/>
                  </a:lnTo>
                  <a:lnTo>
                    <a:pt x="2590" y="1111"/>
                  </a:lnTo>
                  <a:lnTo>
                    <a:pt x="2590" y="1114"/>
                  </a:lnTo>
                  <a:lnTo>
                    <a:pt x="2591" y="1111"/>
                  </a:lnTo>
                  <a:lnTo>
                    <a:pt x="2592" y="1107"/>
                  </a:lnTo>
                  <a:lnTo>
                    <a:pt x="2592" y="1101"/>
                  </a:lnTo>
                  <a:lnTo>
                    <a:pt x="2592" y="1089"/>
                  </a:lnTo>
                  <a:lnTo>
                    <a:pt x="2593" y="1089"/>
                  </a:lnTo>
                  <a:lnTo>
                    <a:pt x="2594" y="1087"/>
                  </a:lnTo>
                  <a:lnTo>
                    <a:pt x="2594" y="1085"/>
                  </a:lnTo>
                  <a:lnTo>
                    <a:pt x="2595" y="1077"/>
                  </a:lnTo>
                  <a:lnTo>
                    <a:pt x="2595" y="1065"/>
                  </a:lnTo>
                  <a:lnTo>
                    <a:pt x="2596" y="1055"/>
                  </a:lnTo>
                  <a:lnTo>
                    <a:pt x="2596" y="1055"/>
                  </a:lnTo>
                  <a:lnTo>
                    <a:pt x="2597" y="1065"/>
                  </a:lnTo>
                  <a:lnTo>
                    <a:pt x="2598" y="1065"/>
                  </a:lnTo>
                  <a:lnTo>
                    <a:pt x="2598" y="1060"/>
                  </a:lnTo>
                  <a:lnTo>
                    <a:pt x="2599" y="1050"/>
                  </a:lnTo>
                  <a:lnTo>
                    <a:pt x="2599" y="1043"/>
                  </a:lnTo>
                  <a:lnTo>
                    <a:pt x="2600" y="1038"/>
                  </a:lnTo>
                  <a:lnTo>
                    <a:pt x="2600" y="1031"/>
                  </a:lnTo>
                  <a:lnTo>
                    <a:pt x="2601" y="1023"/>
                  </a:lnTo>
                  <a:lnTo>
                    <a:pt x="2602" y="1016"/>
                  </a:lnTo>
                  <a:lnTo>
                    <a:pt x="2602" y="1004"/>
                  </a:lnTo>
                  <a:lnTo>
                    <a:pt x="2602" y="987"/>
                  </a:lnTo>
                  <a:lnTo>
                    <a:pt x="2603" y="984"/>
                  </a:lnTo>
                  <a:lnTo>
                    <a:pt x="2604" y="982"/>
                  </a:lnTo>
                  <a:lnTo>
                    <a:pt x="2604" y="977"/>
                  </a:lnTo>
                  <a:lnTo>
                    <a:pt x="2605" y="965"/>
                  </a:lnTo>
                  <a:lnTo>
                    <a:pt x="2605" y="948"/>
                  </a:lnTo>
                  <a:lnTo>
                    <a:pt x="2606" y="938"/>
                  </a:lnTo>
                  <a:lnTo>
                    <a:pt x="2606" y="933"/>
                  </a:lnTo>
                  <a:lnTo>
                    <a:pt x="2607" y="926"/>
                  </a:lnTo>
                  <a:lnTo>
                    <a:pt x="2608" y="923"/>
                  </a:lnTo>
                  <a:lnTo>
                    <a:pt x="2608" y="909"/>
                  </a:lnTo>
                  <a:lnTo>
                    <a:pt x="2609" y="889"/>
                  </a:lnTo>
                  <a:lnTo>
                    <a:pt x="2609" y="872"/>
                  </a:lnTo>
                  <a:lnTo>
                    <a:pt x="2610" y="860"/>
                  </a:lnTo>
                  <a:lnTo>
                    <a:pt x="2610" y="858"/>
                  </a:lnTo>
                  <a:lnTo>
                    <a:pt x="2611" y="848"/>
                  </a:lnTo>
                  <a:lnTo>
                    <a:pt x="2612" y="840"/>
                  </a:lnTo>
                  <a:lnTo>
                    <a:pt x="2612" y="823"/>
                  </a:lnTo>
                  <a:lnTo>
                    <a:pt x="2612" y="809"/>
                  </a:lnTo>
                  <a:lnTo>
                    <a:pt x="2613" y="801"/>
                  </a:lnTo>
                  <a:lnTo>
                    <a:pt x="2614" y="803"/>
                  </a:lnTo>
                  <a:lnTo>
                    <a:pt x="2614" y="806"/>
                  </a:lnTo>
                  <a:lnTo>
                    <a:pt x="2615" y="796"/>
                  </a:lnTo>
                  <a:lnTo>
                    <a:pt x="2615" y="777"/>
                  </a:lnTo>
                  <a:lnTo>
                    <a:pt x="2616" y="765"/>
                  </a:lnTo>
                  <a:lnTo>
                    <a:pt x="2616" y="760"/>
                  </a:lnTo>
                  <a:lnTo>
                    <a:pt x="2617" y="765"/>
                  </a:lnTo>
                  <a:lnTo>
                    <a:pt x="2618" y="762"/>
                  </a:lnTo>
                  <a:lnTo>
                    <a:pt x="2618" y="760"/>
                  </a:lnTo>
                  <a:lnTo>
                    <a:pt x="2619" y="760"/>
                  </a:lnTo>
                  <a:lnTo>
                    <a:pt x="2619" y="760"/>
                  </a:lnTo>
                  <a:lnTo>
                    <a:pt x="2620" y="755"/>
                  </a:lnTo>
                  <a:lnTo>
                    <a:pt x="2620" y="765"/>
                  </a:lnTo>
                  <a:lnTo>
                    <a:pt x="2621" y="769"/>
                  </a:lnTo>
                  <a:lnTo>
                    <a:pt x="2622" y="774"/>
                  </a:lnTo>
                  <a:lnTo>
                    <a:pt x="2622" y="782"/>
                  </a:lnTo>
                  <a:lnTo>
                    <a:pt x="2622" y="784"/>
                  </a:lnTo>
                  <a:lnTo>
                    <a:pt x="2623" y="796"/>
                  </a:lnTo>
                  <a:lnTo>
                    <a:pt x="2624" y="806"/>
                  </a:lnTo>
                  <a:lnTo>
                    <a:pt x="2624" y="831"/>
                  </a:lnTo>
                  <a:lnTo>
                    <a:pt x="2625" y="838"/>
                  </a:lnTo>
                  <a:lnTo>
                    <a:pt x="2625" y="833"/>
                  </a:lnTo>
                  <a:lnTo>
                    <a:pt x="2626" y="838"/>
                  </a:lnTo>
                  <a:lnTo>
                    <a:pt x="2626" y="850"/>
                  </a:lnTo>
                  <a:lnTo>
                    <a:pt x="2627" y="874"/>
                  </a:lnTo>
                  <a:lnTo>
                    <a:pt x="2628" y="887"/>
                  </a:lnTo>
                  <a:lnTo>
                    <a:pt x="2628" y="894"/>
                  </a:lnTo>
                  <a:lnTo>
                    <a:pt x="2629" y="904"/>
                  </a:lnTo>
                  <a:lnTo>
                    <a:pt x="2629" y="904"/>
                  </a:lnTo>
                  <a:lnTo>
                    <a:pt x="2630" y="916"/>
                  </a:lnTo>
                  <a:lnTo>
                    <a:pt x="2630" y="938"/>
                  </a:lnTo>
                  <a:lnTo>
                    <a:pt x="2631" y="952"/>
                  </a:lnTo>
                  <a:lnTo>
                    <a:pt x="2632" y="958"/>
                  </a:lnTo>
                  <a:lnTo>
                    <a:pt x="2632" y="958"/>
                  </a:lnTo>
                  <a:lnTo>
                    <a:pt x="2632" y="965"/>
                  </a:lnTo>
                  <a:lnTo>
                    <a:pt x="2633" y="974"/>
                  </a:lnTo>
                  <a:lnTo>
                    <a:pt x="2634" y="987"/>
                  </a:lnTo>
                  <a:lnTo>
                    <a:pt x="2634" y="1006"/>
                  </a:lnTo>
                  <a:lnTo>
                    <a:pt x="2635" y="1006"/>
                  </a:lnTo>
                  <a:lnTo>
                    <a:pt x="2635" y="1006"/>
                  </a:lnTo>
                  <a:lnTo>
                    <a:pt x="2636" y="1009"/>
                  </a:lnTo>
                  <a:lnTo>
                    <a:pt x="2636" y="1011"/>
                  </a:lnTo>
                  <a:lnTo>
                    <a:pt x="2637" y="1018"/>
                  </a:lnTo>
                  <a:lnTo>
                    <a:pt x="2638" y="1033"/>
                  </a:lnTo>
                  <a:lnTo>
                    <a:pt x="2638" y="1036"/>
                  </a:lnTo>
                  <a:lnTo>
                    <a:pt x="2639" y="1036"/>
                  </a:lnTo>
                  <a:lnTo>
                    <a:pt x="2639" y="1031"/>
                  </a:lnTo>
                  <a:lnTo>
                    <a:pt x="2640" y="1045"/>
                  </a:lnTo>
                  <a:lnTo>
                    <a:pt x="2640" y="1052"/>
                  </a:lnTo>
                  <a:lnTo>
                    <a:pt x="2641" y="1058"/>
                  </a:lnTo>
                  <a:lnTo>
                    <a:pt x="2642" y="1058"/>
                  </a:lnTo>
                  <a:lnTo>
                    <a:pt x="2642" y="1043"/>
                  </a:lnTo>
                  <a:lnTo>
                    <a:pt x="2642" y="1036"/>
                  </a:lnTo>
                  <a:lnTo>
                    <a:pt x="2643" y="1048"/>
                  </a:lnTo>
                  <a:lnTo>
                    <a:pt x="2644" y="1058"/>
                  </a:lnTo>
                  <a:lnTo>
                    <a:pt x="2644" y="1063"/>
                  </a:lnTo>
                  <a:lnTo>
                    <a:pt x="2645" y="1058"/>
                  </a:lnTo>
                  <a:lnTo>
                    <a:pt x="2645" y="1052"/>
                  </a:lnTo>
                  <a:lnTo>
                    <a:pt x="2646" y="1048"/>
                  </a:lnTo>
                  <a:lnTo>
                    <a:pt x="2646" y="1045"/>
                  </a:lnTo>
                  <a:lnTo>
                    <a:pt x="2647" y="1050"/>
                  </a:lnTo>
                  <a:lnTo>
                    <a:pt x="2648" y="1060"/>
                  </a:lnTo>
                  <a:lnTo>
                    <a:pt x="2648" y="1060"/>
                  </a:lnTo>
                  <a:lnTo>
                    <a:pt x="2649" y="1052"/>
                  </a:lnTo>
                  <a:lnTo>
                    <a:pt x="2649" y="1052"/>
                  </a:lnTo>
                  <a:lnTo>
                    <a:pt x="2650" y="1050"/>
                  </a:lnTo>
                  <a:lnTo>
                    <a:pt x="2650" y="1055"/>
                  </a:lnTo>
                  <a:lnTo>
                    <a:pt x="2651" y="1055"/>
                  </a:lnTo>
                  <a:lnTo>
                    <a:pt x="2652" y="1050"/>
                  </a:lnTo>
                  <a:lnTo>
                    <a:pt x="2652" y="1038"/>
                  </a:lnTo>
                  <a:lnTo>
                    <a:pt x="2652" y="1028"/>
                  </a:lnTo>
                  <a:lnTo>
                    <a:pt x="2653" y="1026"/>
                  </a:lnTo>
                  <a:lnTo>
                    <a:pt x="2654" y="1023"/>
                  </a:lnTo>
                  <a:lnTo>
                    <a:pt x="2654" y="1033"/>
                  </a:lnTo>
                  <a:lnTo>
                    <a:pt x="2655" y="1026"/>
                  </a:lnTo>
                  <a:lnTo>
                    <a:pt x="2655" y="1023"/>
                  </a:lnTo>
                  <a:lnTo>
                    <a:pt x="2656" y="1006"/>
                  </a:lnTo>
                  <a:lnTo>
                    <a:pt x="2656" y="1009"/>
                  </a:lnTo>
                  <a:lnTo>
                    <a:pt x="2657" y="1018"/>
                  </a:lnTo>
                  <a:lnTo>
                    <a:pt x="2658" y="1014"/>
                  </a:lnTo>
                  <a:lnTo>
                    <a:pt x="2658" y="1009"/>
                  </a:lnTo>
                  <a:lnTo>
                    <a:pt x="2659" y="992"/>
                  </a:lnTo>
                  <a:lnTo>
                    <a:pt x="2659" y="970"/>
                  </a:lnTo>
                  <a:lnTo>
                    <a:pt x="2660" y="952"/>
                  </a:lnTo>
                  <a:lnTo>
                    <a:pt x="2660" y="943"/>
                  </a:lnTo>
                  <a:lnTo>
                    <a:pt x="2661" y="933"/>
                  </a:lnTo>
                  <a:lnTo>
                    <a:pt x="2662" y="909"/>
                  </a:lnTo>
                  <a:lnTo>
                    <a:pt x="2662" y="889"/>
                  </a:lnTo>
                  <a:lnTo>
                    <a:pt x="2662" y="872"/>
                  </a:lnTo>
                  <a:lnTo>
                    <a:pt x="2663" y="860"/>
                  </a:lnTo>
                  <a:lnTo>
                    <a:pt x="2664" y="845"/>
                  </a:lnTo>
                  <a:lnTo>
                    <a:pt x="2664" y="823"/>
                  </a:lnTo>
                  <a:lnTo>
                    <a:pt x="2665" y="782"/>
                  </a:lnTo>
                  <a:lnTo>
                    <a:pt x="2665" y="733"/>
                  </a:lnTo>
                  <a:lnTo>
                    <a:pt x="2666" y="672"/>
                  </a:lnTo>
                  <a:lnTo>
                    <a:pt x="2666" y="633"/>
                  </a:lnTo>
                  <a:lnTo>
                    <a:pt x="2667" y="601"/>
                  </a:lnTo>
                  <a:lnTo>
                    <a:pt x="2668" y="591"/>
                  </a:lnTo>
                  <a:lnTo>
                    <a:pt x="2668" y="596"/>
                  </a:lnTo>
                  <a:lnTo>
                    <a:pt x="2669" y="601"/>
                  </a:lnTo>
                  <a:lnTo>
                    <a:pt x="2669" y="621"/>
                  </a:lnTo>
                  <a:lnTo>
                    <a:pt x="2670" y="660"/>
                  </a:lnTo>
                  <a:lnTo>
                    <a:pt x="2670" y="725"/>
                  </a:lnTo>
                  <a:lnTo>
                    <a:pt x="2671" y="811"/>
                  </a:lnTo>
                  <a:lnTo>
                    <a:pt x="2672" y="901"/>
                  </a:lnTo>
                  <a:lnTo>
                    <a:pt x="2672" y="1016"/>
                  </a:lnTo>
                  <a:lnTo>
                    <a:pt x="2672" y="1128"/>
                  </a:lnTo>
                  <a:lnTo>
                    <a:pt x="2673" y="1226"/>
                  </a:lnTo>
                  <a:lnTo>
                    <a:pt x="2674" y="1299"/>
                  </a:lnTo>
                  <a:lnTo>
                    <a:pt x="2674" y="1343"/>
                  </a:lnTo>
                  <a:lnTo>
                    <a:pt x="2675" y="1350"/>
                  </a:lnTo>
                  <a:lnTo>
                    <a:pt x="2675" y="1343"/>
                  </a:lnTo>
                  <a:lnTo>
                    <a:pt x="2676" y="1348"/>
                  </a:lnTo>
                  <a:lnTo>
                    <a:pt x="2676" y="1372"/>
                  </a:lnTo>
                  <a:lnTo>
                    <a:pt x="2677" y="1392"/>
                  </a:lnTo>
                  <a:lnTo>
                    <a:pt x="2678" y="1421"/>
                  </a:lnTo>
                  <a:lnTo>
                    <a:pt x="2678" y="1436"/>
                  </a:lnTo>
                  <a:lnTo>
                    <a:pt x="2679" y="1438"/>
                  </a:lnTo>
                  <a:lnTo>
                    <a:pt x="2679" y="1443"/>
                  </a:lnTo>
                  <a:lnTo>
                    <a:pt x="2680" y="1446"/>
                  </a:lnTo>
                  <a:lnTo>
                    <a:pt x="2680" y="1446"/>
                  </a:lnTo>
                  <a:lnTo>
                    <a:pt x="2681" y="1436"/>
                  </a:lnTo>
                  <a:lnTo>
                    <a:pt x="2682" y="1419"/>
                  </a:lnTo>
                  <a:lnTo>
                    <a:pt x="2682" y="1387"/>
                  </a:lnTo>
                  <a:lnTo>
                    <a:pt x="2682" y="1360"/>
                  </a:lnTo>
                  <a:lnTo>
                    <a:pt x="2683" y="1348"/>
                  </a:lnTo>
                  <a:lnTo>
                    <a:pt x="2684" y="1338"/>
                  </a:lnTo>
                  <a:lnTo>
                    <a:pt x="2684" y="1326"/>
                  </a:lnTo>
                  <a:lnTo>
                    <a:pt x="2685" y="1309"/>
                  </a:lnTo>
                  <a:lnTo>
                    <a:pt x="2685" y="1280"/>
                  </a:lnTo>
                  <a:lnTo>
                    <a:pt x="2686" y="1255"/>
                  </a:lnTo>
                  <a:lnTo>
                    <a:pt x="2686" y="1245"/>
                  </a:lnTo>
                  <a:lnTo>
                    <a:pt x="2687" y="1236"/>
                  </a:lnTo>
                  <a:lnTo>
                    <a:pt x="2688" y="1228"/>
                  </a:lnTo>
                  <a:lnTo>
                    <a:pt x="2688" y="1216"/>
                  </a:lnTo>
                  <a:lnTo>
                    <a:pt x="2689" y="1209"/>
                  </a:lnTo>
                  <a:lnTo>
                    <a:pt x="2689" y="1189"/>
                  </a:lnTo>
                  <a:lnTo>
                    <a:pt x="2690" y="1192"/>
                  </a:lnTo>
                  <a:lnTo>
                    <a:pt x="2690" y="1194"/>
                  </a:lnTo>
                  <a:lnTo>
                    <a:pt x="2691" y="1189"/>
                  </a:lnTo>
                  <a:lnTo>
                    <a:pt x="2692" y="1177"/>
                  </a:lnTo>
                  <a:lnTo>
                    <a:pt x="2692" y="1160"/>
                  </a:lnTo>
                  <a:lnTo>
                    <a:pt x="2692" y="1143"/>
                  </a:lnTo>
                  <a:lnTo>
                    <a:pt x="2693" y="1138"/>
                  </a:lnTo>
                  <a:lnTo>
                    <a:pt x="2694" y="1148"/>
                  </a:lnTo>
                  <a:lnTo>
                    <a:pt x="2694" y="1150"/>
                  </a:lnTo>
                  <a:lnTo>
                    <a:pt x="2695" y="1138"/>
                  </a:lnTo>
                  <a:lnTo>
                    <a:pt x="2695" y="1126"/>
                  </a:lnTo>
                  <a:lnTo>
                    <a:pt x="2696" y="1111"/>
                  </a:lnTo>
                  <a:lnTo>
                    <a:pt x="2696" y="1111"/>
                  </a:lnTo>
                  <a:lnTo>
                    <a:pt x="2697" y="1116"/>
                  </a:lnTo>
                  <a:lnTo>
                    <a:pt x="2698" y="1116"/>
                  </a:lnTo>
                  <a:lnTo>
                    <a:pt x="2698" y="1107"/>
                  </a:lnTo>
                  <a:lnTo>
                    <a:pt x="2699" y="1107"/>
                  </a:lnTo>
                  <a:lnTo>
                    <a:pt x="2699" y="1094"/>
                  </a:lnTo>
                  <a:lnTo>
                    <a:pt x="2700" y="1097"/>
                  </a:lnTo>
                  <a:lnTo>
                    <a:pt x="2700" y="1101"/>
                  </a:lnTo>
                  <a:lnTo>
                    <a:pt x="2701" y="1104"/>
                  </a:lnTo>
                  <a:lnTo>
                    <a:pt x="2702" y="1099"/>
                  </a:lnTo>
                  <a:lnTo>
                    <a:pt x="2702" y="1092"/>
                  </a:lnTo>
                  <a:lnTo>
                    <a:pt x="2702" y="1082"/>
                  </a:lnTo>
                  <a:lnTo>
                    <a:pt x="2703" y="1079"/>
                  </a:lnTo>
                  <a:lnTo>
                    <a:pt x="2704" y="1089"/>
                  </a:lnTo>
                  <a:lnTo>
                    <a:pt x="2704" y="1085"/>
                  </a:lnTo>
                  <a:lnTo>
                    <a:pt x="2705" y="1085"/>
                  </a:lnTo>
                  <a:lnTo>
                    <a:pt x="2705" y="1079"/>
                  </a:lnTo>
                  <a:lnTo>
                    <a:pt x="2706" y="1065"/>
                  </a:lnTo>
                  <a:lnTo>
                    <a:pt x="2706" y="1070"/>
                  </a:lnTo>
                  <a:lnTo>
                    <a:pt x="2707" y="1065"/>
                  </a:lnTo>
                  <a:lnTo>
                    <a:pt x="2708" y="1067"/>
                  </a:lnTo>
                  <a:lnTo>
                    <a:pt x="2708" y="1055"/>
                  </a:lnTo>
                  <a:lnTo>
                    <a:pt x="2709" y="1045"/>
                  </a:lnTo>
                  <a:lnTo>
                    <a:pt x="2709" y="1036"/>
                  </a:lnTo>
                  <a:lnTo>
                    <a:pt x="2710" y="1033"/>
                  </a:lnTo>
                  <a:lnTo>
                    <a:pt x="2710" y="1033"/>
                  </a:lnTo>
                  <a:lnTo>
                    <a:pt x="2711" y="1028"/>
                  </a:lnTo>
                  <a:lnTo>
                    <a:pt x="2712" y="1014"/>
                  </a:lnTo>
                  <a:lnTo>
                    <a:pt x="2712" y="996"/>
                  </a:lnTo>
                  <a:lnTo>
                    <a:pt x="2712" y="974"/>
                  </a:lnTo>
                  <a:lnTo>
                    <a:pt x="2713" y="970"/>
                  </a:lnTo>
                  <a:lnTo>
                    <a:pt x="2714" y="965"/>
                  </a:lnTo>
                  <a:lnTo>
                    <a:pt x="2714" y="950"/>
                  </a:lnTo>
                  <a:lnTo>
                    <a:pt x="2715" y="931"/>
                  </a:lnTo>
                  <a:lnTo>
                    <a:pt x="2715" y="904"/>
                  </a:lnTo>
                  <a:lnTo>
                    <a:pt x="2716" y="887"/>
                  </a:lnTo>
                  <a:lnTo>
                    <a:pt x="2716" y="877"/>
                  </a:lnTo>
                  <a:lnTo>
                    <a:pt x="2717" y="877"/>
                  </a:lnTo>
                  <a:lnTo>
                    <a:pt x="2718" y="862"/>
                  </a:lnTo>
                  <a:lnTo>
                    <a:pt x="2718" y="850"/>
                  </a:lnTo>
                  <a:lnTo>
                    <a:pt x="2719" y="828"/>
                  </a:lnTo>
                  <a:lnTo>
                    <a:pt x="2719" y="809"/>
                  </a:lnTo>
                  <a:lnTo>
                    <a:pt x="2720" y="799"/>
                  </a:lnTo>
                  <a:lnTo>
                    <a:pt x="2720" y="794"/>
                  </a:lnTo>
                  <a:lnTo>
                    <a:pt x="2721" y="799"/>
                  </a:lnTo>
                  <a:lnTo>
                    <a:pt x="2722" y="777"/>
                  </a:lnTo>
                  <a:lnTo>
                    <a:pt x="2722" y="757"/>
                  </a:lnTo>
                  <a:lnTo>
                    <a:pt x="2722" y="747"/>
                  </a:lnTo>
                  <a:lnTo>
                    <a:pt x="2723" y="738"/>
                  </a:lnTo>
                  <a:lnTo>
                    <a:pt x="2724" y="738"/>
                  </a:lnTo>
                  <a:lnTo>
                    <a:pt x="2724" y="738"/>
                  </a:lnTo>
                  <a:lnTo>
                    <a:pt x="2725" y="731"/>
                  </a:lnTo>
                  <a:lnTo>
                    <a:pt x="2725" y="733"/>
                  </a:lnTo>
                  <a:lnTo>
                    <a:pt x="2726" y="733"/>
                  </a:lnTo>
                  <a:lnTo>
                    <a:pt x="2726" y="740"/>
                  </a:lnTo>
                  <a:lnTo>
                    <a:pt x="2727" y="743"/>
                  </a:lnTo>
                  <a:lnTo>
                    <a:pt x="2728" y="757"/>
                  </a:lnTo>
                  <a:lnTo>
                    <a:pt x="2728" y="757"/>
                  </a:lnTo>
                  <a:lnTo>
                    <a:pt x="2729" y="760"/>
                  </a:lnTo>
                  <a:lnTo>
                    <a:pt x="2729" y="755"/>
                  </a:lnTo>
                  <a:lnTo>
                    <a:pt x="2730" y="765"/>
                  </a:lnTo>
                  <a:lnTo>
                    <a:pt x="2730" y="789"/>
                  </a:lnTo>
                  <a:lnTo>
                    <a:pt x="2731" y="799"/>
                  </a:lnTo>
                  <a:lnTo>
                    <a:pt x="2732" y="806"/>
                  </a:lnTo>
                  <a:lnTo>
                    <a:pt x="2732" y="813"/>
                  </a:lnTo>
                  <a:lnTo>
                    <a:pt x="2732" y="821"/>
                  </a:lnTo>
                  <a:lnTo>
                    <a:pt x="2733" y="836"/>
                  </a:lnTo>
                  <a:lnTo>
                    <a:pt x="2734" y="848"/>
                  </a:lnTo>
                  <a:lnTo>
                    <a:pt x="2734" y="860"/>
                  </a:lnTo>
                  <a:lnTo>
                    <a:pt x="2735" y="870"/>
                  </a:lnTo>
                  <a:lnTo>
                    <a:pt x="2735" y="882"/>
                  </a:lnTo>
                  <a:lnTo>
                    <a:pt x="2736" y="889"/>
                  </a:lnTo>
                  <a:lnTo>
                    <a:pt x="2736" y="901"/>
                  </a:lnTo>
                  <a:lnTo>
                    <a:pt x="2737" y="909"/>
                  </a:lnTo>
                  <a:lnTo>
                    <a:pt x="2738" y="933"/>
                  </a:lnTo>
                  <a:lnTo>
                    <a:pt x="2738" y="936"/>
                  </a:lnTo>
                  <a:lnTo>
                    <a:pt x="2739" y="938"/>
                  </a:lnTo>
                  <a:lnTo>
                    <a:pt x="2739" y="938"/>
                  </a:lnTo>
                  <a:lnTo>
                    <a:pt x="2740" y="943"/>
                  </a:lnTo>
                  <a:lnTo>
                    <a:pt x="2740" y="965"/>
                  </a:lnTo>
                  <a:lnTo>
                    <a:pt x="2741" y="974"/>
                  </a:lnTo>
                  <a:lnTo>
                    <a:pt x="2742" y="977"/>
                  </a:lnTo>
                  <a:lnTo>
                    <a:pt x="2742" y="982"/>
                  </a:lnTo>
                  <a:lnTo>
                    <a:pt x="2743" y="977"/>
                  </a:lnTo>
                  <a:lnTo>
                    <a:pt x="2743" y="989"/>
                  </a:lnTo>
                  <a:lnTo>
                    <a:pt x="2744" y="1001"/>
                  </a:lnTo>
                  <a:lnTo>
                    <a:pt x="2745" y="1014"/>
                  </a:lnTo>
                  <a:lnTo>
                    <a:pt x="2745" y="1021"/>
                  </a:lnTo>
                  <a:lnTo>
                    <a:pt x="2745" y="1006"/>
                  </a:lnTo>
                  <a:lnTo>
                    <a:pt x="2746" y="1004"/>
                  </a:lnTo>
                  <a:lnTo>
                    <a:pt x="2747" y="1004"/>
                  </a:lnTo>
                  <a:lnTo>
                    <a:pt x="2747" y="1006"/>
                  </a:lnTo>
                  <a:lnTo>
                    <a:pt x="2748" y="1011"/>
                  </a:lnTo>
                  <a:lnTo>
                    <a:pt x="2748" y="1011"/>
                  </a:lnTo>
                  <a:lnTo>
                    <a:pt x="2749" y="1004"/>
                  </a:lnTo>
                  <a:lnTo>
                    <a:pt x="2749" y="994"/>
                  </a:lnTo>
                  <a:lnTo>
                    <a:pt x="2750" y="992"/>
                  </a:lnTo>
                  <a:lnTo>
                    <a:pt x="2751" y="987"/>
                  </a:lnTo>
                  <a:lnTo>
                    <a:pt x="2751" y="989"/>
                  </a:lnTo>
                  <a:lnTo>
                    <a:pt x="2752" y="984"/>
                  </a:lnTo>
                  <a:lnTo>
                    <a:pt x="2752" y="960"/>
                  </a:lnTo>
                  <a:lnTo>
                    <a:pt x="2753" y="945"/>
                  </a:lnTo>
                  <a:lnTo>
                    <a:pt x="2753" y="931"/>
                  </a:lnTo>
                  <a:lnTo>
                    <a:pt x="2754" y="918"/>
                  </a:lnTo>
                  <a:lnTo>
                    <a:pt x="2755" y="899"/>
                  </a:lnTo>
                  <a:lnTo>
                    <a:pt x="2755" y="874"/>
                  </a:lnTo>
                  <a:lnTo>
                    <a:pt x="2755" y="840"/>
                  </a:lnTo>
                  <a:lnTo>
                    <a:pt x="2756" y="809"/>
                  </a:lnTo>
                  <a:lnTo>
                    <a:pt x="2757" y="777"/>
                  </a:lnTo>
                  <a:lnTo>
                    <a:pt x="2757" y="750"/>
                  </a:lnTo>
                  <a:lnTo>
                    <a:pt x="2758" y="718"/>
                  </a:lnTo>
                  <a:lnTo>
                    <a:pt x="2758" y="684"/>
                  </a:lnTo>
                  <a:lnTo>
                    <a:pt x="2759" y="643"/>
                  </a:lnTo>
                  <a:lnTo>
                    <a:pt x="2759" y="603"/>
                  </a:lnTo>
                  <a:lnTo>
                    <a:pt x="2760" y="572"/>
                  </a:lnTo>
                  <a:lnTo>
                    <a:pt x="2761" y="542"/>
                  </a:lnTo>
                  <a:lnTo>
                    <a:pt x="2761" y="511"/>
                  </a:lnTo>
                  <a:lnTo>
                    <a:pt x="2762" y="467"/>
                  </a:lnTo>
                  <a:lnTo>
                    <a:pt x="2762" y="428"/>
                  </a:lnTo>
                  <a:lnTo>
                    <a:pt x="2763" y="403"/>
                  </a:lnTo>
                  <a:lnTo>
                    <a:pt x="2763" y="403"/>
                  </a:lnTo>
                  <a:lnTo>
                    <a:pt x="2764" y="420"/>
                  </a:lnTo>
                  <a:lnTo>
                    <a:pt x="2765" y="435"/>
                  </a:lnTo>
                  <a:lnTo>
                    <a:pt x="2765" y="445"/>
                  </a:lnTo>
                  <a:lnTo>
                    <a:pt x="2765" y="452"/>
                  </a:lnTo>
                  <a:lnTo>
                    <a:pt x="2766" y="474"/>
                  </a:lnTo>
                  <a:lnTo>
                    <a:pt x="2767" y="516"/>
                  </a:lnTo>
                  <a:lnTo>
                    <a:pt x="2767" y="564"/>
                  </a:lnTo>
                  <a:lnTo>
                    <a:pt x="2768" y="616"/>
                  </a:lnTo>
                  <a:lnTo>
                    <a:pt x="2768" y="643"/>
                  </a:lnTo>
                  <a:lnTo>
                    <a:pt x="2769" y="657"/>
                  </a:lnTo>
                  <a:lnTo>
                    <a:pt x="2769" y="667"/>
                  </a:lnTo>
                  <a:lnTo>
                    <a:pt x="2770" y="711"/>
                  </a:lnTo>
                  <a:lnTo>
                    <a:pt x="2771" y="747"/>
                  </a:lnTo>
                  <a:lnTo>
                    <a:pt x="2771" y="796"/>
                  </a:lnTo>
                  <a:lnTo>
                    <a:pt x="2772" y="852"/>
                  </a:lnTo>
                  <a:lnTo>
                    <a:pt x="2772" y="914"/>
                  </a:lnTo>
                  <a:lnTo>
                    <a:pt x="2773" y="970"/>
                  </a:lnTo>
                  <a:lnTo>
                    <a:pt x="2773" y="1016"/>
                  </a:lnTo>
                  <a:lnTo>
                    <a:pt x="2774" y="1067"/>
                  </a:lnTo>
                  <a:lnTo>
                    <a:pt x="2775" y="1101"/>
                  </a:lnTo>
                  <a:lnTo>
                    <a:pt x="2775" y="1111"/>
                  </a:lnTo>
                  <a:lnTo>
                    <a:pt x="2775" y="1128"/>
                  </a:lnTo>
                  <a:lnTo>
                    <a:pt x="2776" y="1145"/>
                  </a:lnTo>
                  <a:lnTo>
                    <a:pt x="2777" y="1160"/>
                  </a:lnTo>
                  <a:lnTo>
                    <a:pt x="2777" y="1177"/>
                  </a:lnTo>
                  <a:lnTo>
                    <a:pt x="2778" y="1189"/>
                  </a:lnTo>
                  <a:lnTo>
                    <a:pt x="2778" y="1207"/>
                  </a:lnTo>
                  <a:lnTo>
                    <a:pt x="2779" y="1219"/>
                  </a:lnTo>
                  <a:lnTo>
                    <a:pt x="2779" y="1221"/>
                  </a:lnTo>
                  <a:lnTo>
                    <a:pt x="2780" y="1238"/>
                  </a:lnTo>
                  <a:lnTo>
                    <a:pt x="2780" y="1247"/>
                  </a:lnTo>
                </a:path>
              </a:pathLst>
            </a:custGeom>
            <a:noFill/>
            <a:ln w="6350" cap="flat">
              <a:solidFill>
                <a:schemeClr val="bg1">
                  <a:lumMod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" name="Rectangle 6"/>
                <p:cNvSpPr/>
                <p:nvPr/>
              </p:nvSpPr>
              <p:spPr>
                <a:xfrm>
                  <a:off x="838200" y="3353455"/>
                  <a:ext cx="2297621" cy="461665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14:m>
                    <m:oMath xmlns:m="http://schemas.openxmlformats.org/officeDocument/2006/math">
                      <m:r>
                        <a:rPr lang="en-US" sz="2400" b="0" i="1" dirty="0" smtClean="0">
                          <a:latin typeface="Cambria Math" panose="02040503050406030204" pitchFamily="18" charset="0"/>
                        </a:rPr>
                        <m:t>𝑇</m:t>
                      </m:r>
                    </m:oMath>
                  </a14:m>
                  <a:r>
                    <a:rPr lang="en-US" sz="2400" dirty="0"/>
                    <a:t>, time series</a:t>
                  </a:r>
                </a:p>
              </p:txBody>
            </p:sp>
          </mc:Choice>
          <mc:Fallback xmlns="">
            <p:sp>
              <p:nvSpPr>
                <p:cNvPr id="7" name="Rectangle 6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38200" y="3353455"/>
                  <a:ext cx="2297621" cy="461665"/>
                </a:xfrm>
                <a:prstGeom prst="rect">
                  <a:avLst/>
                </a:prstGeom>
                <a:blipFill>
                  <a:blip r:embed="rId4"/>
                  <a:stretch>
                    <a:fillRect l="-798" t="-10667" b="-3066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8" name="Left Bracket 7"/>
            <p:cNvSpPr/>
            <p:nvPr/>
          </p:nvSpPr>
          <p:spPr>
            <a:xfrm rot="16200000">
              <a:off x="959049" y="5394617"/>
              <a:ext cx="90535" cy="164592"/>
            </a:xfrm>
            <a:prstGeom prst="leftBracket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" name="Rectangle 8"/>
                <p:cNvSpPr/>
                <p:nvPr/>
              </p:nvSpPr>
              <p:spPr>
                <a:xfrm>
                  <a:off x="838200" y="4848915"/>
                  <a:ext cx="3093219" cy="461665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14:m>
                    <m:oMath xmlns:m="http://schemas.openxmlformats.org/officeDocument/2006/math">
                      <m:r>
                        <a:rPr lang="en-US" sz="2400" i="1" dirty="0">
                          <a:latin typeface="Cambria Math" panose="02040503050406030204" pitchFamily="18" charset="0"/>
                        </a:rPr>
                        <m:t>𝑚</m:t>
                      </m:r>
                    </m:oMath>
                  </a14:m>
                  <a:r>
                    <a:rPr lang="en-US" sz="2400" dirty="0"/>
                    <a:t>, subsequence length</a:t>
                  </a:r>
                </a:p>
              </p:txBody>
            </p:sp>
          </mc:Choice>
          <mc:Fallback xmlns="">
            <p:sp>
              <p:nvSpPr>
                <p:cNvPr id="9" name="Rectangle 8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38200" y="4848915"/>
                  <a:ext cx="3093219" cy="461665"/>
                </a:xfrm>
                <a:prstGeom prst="rect">
                  <a:avLst/>
                </a:prstGeom>
                <a:blipFill>
                  <a:blip r:embed="rId5"/>
                  <a:stretch>
                    <a:fillRect t="-10526" r="-1972" b="-2894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234462560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Problem statement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838200" y="1289305"/>
                <a:ext cx="10515600" cy="1237996"/>
              </a:xfrm>
            </p:spPr>
            <p:txBody>
              <a:bodyPr>
                <a:noAutofit/>
              </a:bodyPr>
              <a:lstStyle/>
              <a:p>
                <a:pPr algn="just"/>
                <a:r>
                  <a:rPr lang="en-US" dirty="0"/>
                  <a:t>Given a time series </a:t>
                </a:r>
                <a14:m>
                  <m:oMath xmlns:m="http://schemas.openxmlformats.org/officeDocument/2006/math">
                    <m:r>
                      <a:rPr lang="en-US" b="0" i="1" dirty="0" smtClean="0">
                        <a:latin typeface="Cambria Math" panose="02040503050406030204" pitchFamily="18" charset="0"/>
                      </a:rPr>
                      <m:t>𝑇</m:t>
                    </m:r>
                  </m:oMath>
                </a14:m>
                <a:r>
                  <a:rPr lang="en-US" dirty="0"/>
                  <a:t> and a desired subsequence length </a:t>
                </a:r>
                <a14:m>
                  <m:oMath xmlns:m="http://schemas.openxmlformats.org/officeDocument/2006/math">
                    <m:r>
                      <a:rPr lang="en-US" i="1" dirty="0" smtClean="0">
                        <a:latin typeface="Cambria Math" panose="02040503050406030204" pitchFamily="18" charset="0"/>
                      </a:rPr>
                      <m:t>𝑚</m:t>
                    </m:r>
                  </m:oMath>
                </a14:m>
                <a:r>
                  <a:rPr lang="en-US" dirty="0"/>
                  <a:t>, how do we select a subsequences of length </a:t>
                </a:r>
                <a14:m>
                  <m:oMath xmlns:m="http://schemas.openxmlformats.org/officeDocument/2006/math">
                    <m:r>
                      <a:rPr lang="en-US" i="1" dirty="0">
                        <a:latin typeface="Cambria Math" panose="02040503050406030204" pitchFamily="18" charset="0"/>
                      </a:rPr>
                      <m:t>𝑚</m:t>
                    </m:r>
                  </m:oMath>
                </a14:m>
                <a:r>
                  <a:rPr lang="en-US" dirty="0"/>
                  <a:t> from </a:t>
                </a:r>
                <a14:m>
                  <m:oMath xmlns:m="http://schemas.openxmlformats.org/officeDocument/2006/math">
                    <m:r>
                      <a:rPr lang="en-US" b="0" i="1" dirty="0" smtClean="0">
                        <a:latin typeface="Cambria Math" panose="02040503050406030204" pitchFamily="18" charset="0"/>
                      </a:rPr>
                      <m:t>𝑇</m:t>
                    </m:r>
                  </m:oMath>
                </a14:m>
                <a:r>
                  <a:rPr lang="en-US" dirty="0"/>
                  <a:t> so that the result low dimensional projection is meaningful?</a:t>
                </a:r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838200" y="1289305"/>
                <a:ext cx="10515600" cy="1237996"/>
              </a:xfrm>
              <a:blipFill>
                <a:blip r:embed="rId3"/>
                <a:stretch>
                  <a:fillRect l="-812" t="-6897" r="-87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12</a:t>
            </a:fld>
            <a:endParaRPr lang="en-US"/>
          </a:p>
        </p:txBody>
      </p:sp>
      <p:grpSp>
        <p:nvGrpSpPr>
          <p:cNvPr id="10" name="Group 9"/>
          <p:cNvGrpSpPr/>
          <p:nvPr/>
        </p:nvGrpSpPr>
        <p:grpSpPr>
          <a:xfrm>
            <a:off x="6723188" y="3127136"/>
            <a:ext cx="4303934" cy="2460259"/>
            <a:chOff x="2793983" y="3154676"/>
            <a:chExt cx="5468581" cy="3126007"/>
          </a:xfrm>
          <a:solidFill>
            <a:srgbClr val="FF0000"/>
          </a:solidFill>
        </p:grpSpPr>
        <p:sp>
          <p:nvSpPr>
            <p:cNvPr id="11" name="Oval 8"/>
            <p:cNvSpPr>
              <a:spLocks noChangeArrowheads="1"/>
            </p:cNvSpPr>
            <p:nvPr/>
          </p:nvSpPr>
          <p:spPr bwMode="auto">
            <a:xfrm>
              <a:off x="3107064" y="6134490"/>
              <a:ext cx="115107" cy="115107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Oval 9"/>
            <p:cNvSpPr>
              <a:spLocks noChangeArrowheads="1"/>
            </p:cNvSpPr>
            <p:nvPr/>
          </p:nvSpPr>
          <p:spPr bwMode="auto">
            <a:xfrm>
              <a:off x="3107064" y="6134490"/>
              <a:ext cx="115107" cy="115107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Oval 10"/>
            <p:cNvSpPr>
              <a:spLocks noChangeArrowheads="1"/>
            </p:cNvSpPr>
            <p:nvPr/>
          </p:nvSpPr>
          <p:spPr bwMode="auto">
            <a:xfrm>
              <a:off x="2918327" y="6143371"/>
              <a:ext cx="115107" cy="115107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Oval 11"/>
            <p:cNvSpPr>
              <a:spLocks noChangeArrowheads="1"/>
            </p:cNvSpPr>
            <p:nvPr/>
          </p:nvSpPr>
          <p:spPr bwMode="auto">
            <a:xfrm>
              <a:off x="2918327" y="6143371"/>
              <a:ext cx="115107" cy="115107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Oval 12"/>
            <p:cNvSpPr>
              <a:spLocks noChangeArrowheads="1"/>
            </p:cNvSpPr>
            <p:nvPr/>
          </p:nvSpPr>
          <p:spPr bwMode="auto">
            <a:xfrm>
              <a:off x="2796203" y="6043452"/>
              <a:ext cx="115107" cy="115107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Oval 13"/>
            <p:cNvSpPr>
              <a:spLocks noChangeArrowheads="1"/>
            </p:cNvSpPr>
            <p:nvPr/>
          </p:nvSpPr>
          <p:spPr bwMode="auto">
            <a:xfrm>
              <a:off x="2793983" y="6043452"/>
              <a:ext cx="115107" cy="115107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Oval 14"/>
            <p:cNvSpPr>
              <a:spLocks noChangeArrowheads="1"/>
            </p:cNvSpPr>
            <p:nvPr/>
          </p:nvSpPr>
          <p:spPr bwMode="auto">
            <a:xfrm>
              <a:off x="3107064" y="6165576"/>
              <a:ext cx="115107" cy="115107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Oval 15"/>
            <p:cNvSpPr>
              <a:spLocks noChangeArrowheads="1"/>
            </p:cNvSpPr>
            <p:nvPr/>
          </p:nvSpPr>
          <p:spPr bwMode="auto">
            <a:xfrm>
              <a:off x="3107064" y="6165576"/>
              <a:ext cx="115107" cy="115107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Oval 16"/>
            <p:cNvSpPr>
              <a:spLocks noChangeArrowheads="1"/>
            </p:cNvSpPr>
            <p:nvPr/>
          </p:nvSpPr>
          <p:spPr bwMode="auto">
            <a:xfrm>
              <a:off x="3031571" y="6081199"/>
              <a:ext cx="115107" cy="115107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Oval 17"/>
            <p:cNvSpPr>
              <a:spLocks noChangeArrowheads="1"/>
            </p:cNvSpPr>
            <p:nvPr/>
          </p:nvSpPr>
          <p:spPr bwMode="auto">
            <a:xfrm>
              <a:off x="3031571" y="6081199"/>
              <a:ext cx="115107" cy="115107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Oval 18"/>
            <p:cNvSpPr>
              <a:spLocks noChangeArrowheads="1"/>
            </p:cNvSpPr>
            <p:nvPr/>
          </p:nvSpPr>
          <p:spPr bwMode="auto">
            <a:xfrm>
              <a:off x="2882800" y="6090080"/>
              <a:ext cx="115107" cy="115107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Oval 19"/>
            <p:cNvSpPr>
              <a:spLocks noChangeArrowheads="1"/>
            </p:cNvSpPr>
            <p:nvPr/>
          </p:nvSpPr>
          <p:spPr bwMode="auto">
            <a:xfrm>
              <a:off x="2882800" y="6090080"/>
              <a:ext cx="115107" cy="115107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Oval 20"/>
            <p:cNvSpPr>
              <a:spLocks noChangeArrowheads="1"/>
            </p:cNvSpPr>
            <p:nvPr/>
          </p:nvSpPr>
          <p:spPr bwMode="auto">
            <a:xfrm>
              <a:off x="2982720" y="6061216"/>
              <a:ext cx="115107" cy="115107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Oval 21"/>
            <p:cNvSpPr>
              <a:spLocks noChangeArrowheads="1"/>
            </p:cNvSpPr>
            <p:nvPr/>
          </p:nvSpPr>
          <p:spPr bwMode="auto">
            <a:xfrm>
              <a:off x="2982720" y="6061216"/>
              <a:ext cx="115107" cy="115107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Oval 22"/>
            <p:cNvSpPr>
              <a:spLocks noChangeArrowheads="1"/>
            </p:cNvSpPr>
            <p:nvPr/>
          </p:nvSpPr>
          <p:spPr bwMode="auto">
            <a:xfrm>
              <a:off x="3095964" y="5643776"/>
              <a:ext cx="115107" cy="115107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Oval 23"/>
            <p:cNvSpPr>
              <a:spLocks noChangeArrowheads="1"/>
            </p:cNvSpPr>
            <p:nvPr/>
          </p:nvSpPr>
          <p:spPr bwMode="auto">
            <a:xfrm>
              <a:off x="3095964" y="5643776"/>
              <a:ext cx="115107" cy="115107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Oval 24"/>
            <p:cNvSpPr>
              <a:spLocks noChangeArrowheads="1"/>
            </p:cNvSpPr>
            <p:nvPr/>
          </p:nvSpPr>
          <p:spPr bwMode="auto">
            <a:xfrm>
              <a:off x="3540049" y="3532148"/>
              <a:ext cx="115107" cy="115107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Oval 25"/>
            <p:cNvSpPr>
              <a:spLocks noChangeArrowheads="1"/>
            </p:cNvSpPr>
            <p:nvPr/>
          </p:nvSpPr>
          <p:spPr bwMode="auto">
            <a:xfrm>
              <a:off x="3540049" y="3532148"/>
              <a:ext cx="115107" cy="115107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Oval 26"/>
            <p:cNvSpPr>
              <a:spLocks noChangeArrowheads="1"/>
            </p:cNvSpPr>
            <p:nvPr/>
          </p:nvSpPr>
          <p:spPr bwMode="auto">
            <a:xfrm>
              <a:off x="8147457" y="5268523"/>
              <a:ext cx="115107" cy="115107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Oval 27"/>
            <p:cNvSpPr>
              <a:spLocks noChangeArrowheads="1"/>
            </p:cNvSpPr>
            <p:nvPr/>
          </p:nvSpPr>
          <p:spPr bwMode="auto">
            <a:xfrm>
              <a:off x="8147457" y="5268523"/>
              <a:ext cx="115107" cy="115107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Oval 28"/>
            <p:cNvSpPr>
              <a:spLocks noChangeArrowheads="1"/>
            </p:cNvSpPr>
            <p:nvPr/>
          </p:nvSpPr>
          <p:spPr bwMode="auto">
            <a:xfrm>
              <a:off x="3824267" y="3154676"/>
              <a:ext cx="115107" cy="115107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Oval 29"/>
            <p:cNvSpPr>
              <a:spLocks noChangeArrowheads="1"/>
            </p:cNvSpPr>
            <p:nvPr/>
          </p:nvSpPr>
          <p:spPr bwMode="auto">
            <a:xfrm>
              <a:off x="3824267" y="3154676"/>
              <a:ext cx="115107" cy="115107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Oval 30"/>
            <p:cNvSpPr>
              <a:spLocks noChangeArrowheads="1"/>
            </p:cNvSpPr>
            <p:nvPr/>
          </p:nvSpPr>
          <p:spPr bwMode="auto">
            <a:xfrm>
              <a:off x="7854358" y="5497228"/>
              <a:ext cx="115107" cy="115107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Oval 31"/>
            <p:cNvSpPr>
              <a:spLocks noChangeArrowheads="1"/>
            </p:cNvSpPr>
            <p:nvPr/>
          </p:nvSpPr>
          <p:spPr bwMode="auto">
            <a:xfrm>
              <a:off x="7854358" y="5497228"/>
              <a:ext cx="115107" cy="115107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Oval 32"/>
            <p:cNvSpPr>
              <a:spLocks noChangeArrowheads="1"/>
            </p:cNvSpPr>
            <p:nvPr/>
          </p:nvSpPr>
          <p:spPr bwMode="auto">
            <a:xfrm>
              <a:off x="3622205" y="3421127"/>
              <a:ext cx="115107" cy="115107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Oval 33"/>
            <p:cNvSpPr>
              <a:spLocks noChangeArrowheads="1"/>
            </p:cNvSpPr>
            <p:nvPr/>
          </p:nvSpPr>
          <p:spPr bwMode="auto">
            <a:xfrm>
              <a:off x="3622205" y="3421127"/>
              <a:ext cx="115107" cy="115107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Oval 34"/>
            <p:cNvSpPr>
              <a:spLocks noChangeArrowheads="1"/>
            </p:cNvSpPr>
            <p:nvPr/>
          </p:nvSpPr>
          <p:spPr bwMode="auto">
            <a:xfrm>
              <a:off x="3397943" y="3272358"/>
              <a:ext cx="115107" cy="115107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Oval 35"/>
            <p:cNvSpPr>
              <a:spLocks noChangeArrowheads="1"/>
            </p:cNvSpPr>
            <p:nvPr/>
          </p:nvSpPr>
          <p:spPr bwMode="auto">
            <a:xfrm>
              <a:off x="3397943" y="3272358"/>
              <a:ext cx="115107" cy="115107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Oval 36"/>
            <p:cNvSpPr>
              <a:spLocks noChangeArrowheads="1"/>
            </p:cNvSpPr>
            <p:nvPr/>
          </p:nvSpPr>
          <p:spPr bwMode="auto">
            <a:xfrm>
              <a:off x="8071963" y="5361781"/>
              <a:ext cx="115107" cy="115107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Oval 37"/>
            <p:cNvSpPr>
              <a:spLocks noChangeArrowheads="1"/>
            </p:cNvSpPr>
            <p:nvPr/>
          </p:nvSpPr>
          <p:spPr bwMode="auto">
            <a:xfrm>
              <a:off x="8071963" y="5361781"/>
              <a:ext cx="115107" cy="115107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Oval 38"/>
            <p:cNvSpPr>
              <a:spLocks noChangeArrowheads="1"/>
            </p:cNvSpPr>
            <p:nvPr/>
          </p:nvSpPr>
          <p:spPr bwMode="auto">
            <a:xfrm>
              <a:off x="3862012" y="3352293"/>
              <a:ext cx="115107" cy="115107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Oval 39"/>
            <p:cNvSpPr>
              <a:spLocks noChangeArrowheads="1"/>
            </p:cNvSpPr>
            <p:nvPr/>
          </p:nvSpPr>
          <p:spPr bwMode="auto">
            <a:xfrm>
              <a:off x="3862012" y="3352293"/>
              <a:ext cx="115107" cy="115107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Oval 40"/>
            <p:cNvSpPr>
              <a:spLocks noChangeArrowheads="1"/>
            </p:cNvSpPr>
            <p:nvPr/>
          </p:nvSpPr>
          <p:spPr bwMode="auto">
            <a:xfrm>
              <a:off x="4177317" y="3876315"/>
              <a:ext cx="115107" cy="115107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Oval 41"/>
            <p:cNvSpPr>
              <a:spLocks noChangeArrowheads="1"/>
            </p:cNvSpPr>
            <p:nvPr/>
          </p:nvSpPr>
          <p:spPr bwMode="auto">
            <a:xfrm>
              <a:off x="4177315" y="3876315"/>
              <a:ext cx="115107" cy="115107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Oval 42"/>
            <p:cNvSpPr>
              <a:spLocks noChangeArrowheads="1"/>
            </p:cNvSpPr>
            <p:nvPr/>
          </p:nvSpPr>
          <p:spPr bwMode="auto">
            <a:xfrm>
              <a:off x="6921776" y="5506108"/>
              <a:ext cx="115107" cy="115107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Oval 43"/>
            <p:cNvSpPr>
              <a:spLocks noChangeArrowheads="1"/>
            </p:cNvSpPr>
            <p:nvPr/>
          </p:nvSpPr>
          <p:spPr bwMode="auto">
            <a:xfrm>
              <a:off x="6921776" y="5503890"/>
              <a:ext cx="115107" cy="115107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8" name="Right Arrow 47"/>
          <p:cNvSpPr/>
          <p:nvPr/>
        </p:nvSpPr>
        <p:spPr>
          <a:xfrm>
            <a:off x="5720281" y="3977379"/>
            <a:ext cx="751437" cy="745872"/>
          </a:xfrm>
          <a:prstGeom prst="rightArrow">
            <a:avLst/>
          </a:prstGeom>
          <a:solidFill>
            <a:srgbClr val="235D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" name="Group 5"/>
          <p:cNvGrpSpPr/>
          <p:nvPr/>
        </p:nvGrpSpPr>
        <p:grpSpPr>
          <a:xfrm>
            <a:off x="838109" y="2996959"/>
            <a:ext cx="4581144" cy="2168725"/>
            <a:chOff x="838109" y="2996959"/>
            <a:chExt cx="4581144" cy="2168725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" name="Rectangle 6"/>
                <p:cNvSpPr/>
                <p:nvPr/>
              </p:nvSpPr>
              <p:spPr>
                <a:xfrm>
                  <a:off x="838200" y="2996959"/>
                  <a:ext cx="2297621" cy="461665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14:m>
                    <m:oMath xmlns:m="http://schemas.openxmlformats.org/officeDocument/2006/math">
                      <m:r>
                        <a:rPr lang="en-US" sz="2400" b="0" i="1" dirty="0" smtClean="0">
                          <a:latin typeface="Cambria Math" panose="02040503050406030204" pitchFamily="18" charset="0"/>
                        </a:rPr>
                        <m:t>𝑇</m:t>
                      </m:r>
                    </m:oMath>
                  </a14:m>
                  <a:r>
                    <a:rPr lang="en-US" sz="2400" dirty="0"/>
                    <a:t>, time series</a:t>
                  </a:r>
                </a:p>
              </p:txBody>
            </p:sp>
          </mc:Choice>
          <mc:Fallback xmlns="">
            <p:sp>
              <p:nvSpPr>
                <p:cNvPr id="7" name="Rectangle 6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38200" y="2996959"/>
                  <a:ext cx="2297621" cy="461665"/>
                </a:xfrm>
                <a:prstGeom prst="rect">
                  <a:avLst/>
                </a:prstGeom>
                <a:blipFill>
                  <a:blip r:embed="rId4"/>
                  <a:stretch>
                    <a:fillRect l="-798" t="-10667" b="-3066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8" name="Left Bracket 7"/>
            <p:cNvSpPr/>
            <p:nvPr/>
          </p:nvSpPr>
          <p:spPr>
            <a:xfrm rot="16200000">
              <a:off x="959049" y="5038121"/>
              <a:ext cx="90535" cy="164592"/>
            </a:xfrm>
            <a:prstGeom prst="leftBracket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" name="Rectangle 8"/>
                <p:cNvSpPr/>
                <p:nvPr/>
              </p:nvSpPr>
              <p:spPr>
                <a:xfrm>
                  <a:off x="838200" y="4492419"/>
                  <a:ext cx="3093219" cy="461665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14:m>
                    <m:oMath xmlns:m="http://schemas.openxmlformats.org/officeDocument/2006/math">
                      <m:r>
                        <a:rPr lang="en-US" sz="2400" i="1" dirty="0">
                          <a:latin typeface="Cambria Math" panose="02040503050406030204" pitchFamily="18" charset="0"/>
                        </a:rPr>
                        <m:t>𝑚</m:t>
                      </m:r>
                    </m:oMath>
                  </a14:m>
                  <a:r>
                    <a:rPr lang="en-US" sz="2400" dirty="0"/>
                    <a:t>, subsequence length</a:t>
                  </a:r>
                </a:p>
              </p:txBody>
            </p:sp>
          </mc:Choice>
          <mc:Fallback xmlns="">
            <p:sp>
              <p:nvSpPr>
                <p:cNvPr id="9" name="Rectangle 8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38200" y="4492419"/>
                  <a:ext cx="3093219" cy="461665"/>
                </a:xfrm>
                <a:prstGeom prst="rect">
                  <a:avLst/>
                </a:prstGeom>
                <a:blipFill>
                  <a:blip r:embed="rId5"/>
                  <a:stretch>
                    <a:fillRect t="-10526" r="-1972" b="-2894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69" name="Group 68"/>
            <p:cNvGrpSpPr/>
            <p:nvPr/>
          </p:nvGrpSpPr>
          <p:grpSpPr>
            <a:xfrm>
              <a:off x="838109" y="3521940"/>
              <a:ext cx="4581144" cy="914400"/>
              <a:chOff x="1168908" y="1691638"/>
              <a:chExt cx="4581144" cy="914400"/>
            </a:xfrm>
          </p:grpSpPr>
          <p:sp>
            <p:nvSpPr>
              <p:cNvPr id="70" name="Freeform 122"/>
              <p:cNvSpPr>
                <a:spLocks/>
              </p:cNvSpPr>
              <p:nvPr/>
            </p:nvSpPr>
            <p:spPr bwMode="auto">
              <a:xfrm>
                <a:off x="1168908" y="1691638"/>
                <a:ext cx="4572000" cy="914400"/>
              </a:xfrm>
              <a:custGeom>
                <a:avLst/>
                <a:gdLst>
                  <a:gd name="T0" fmla="*/ 43 w 2780"/>
                  <a:gd name="T1" fmla="*/ 1187 h 1743"/>
                  <a:gd name="T2" fmla="*/ 87 w 2780"/>
                  <a:gd name="T3" fmla="*/ 1192 h 1743"/>
                  <a:gd name="T4" fmla="*/ 131 w 2780"/>
                  <a:gd name="T5" fmla="*/ 1214 h 1743"/>
                  <a:gd name="T6" fmla="*/ 175 w 2780"/>
                  <a:gd name="T7" fmla="*/ 1136 h 1743"/>
                  <a:gd name="T8" fmla="*/ 219 w 2780"/>
                  <a:gd name="T9" fmla="*/ 1197 h 1743"/>
                  <a:gd name="T10" fmla="*/ 263 w 2780"/>
                  <a:gd name="T11" fmla="*/ 1065 h 1743"/>
                  <a:gd name="T12" fmla="*/ 306 w 2780"/>
                  <a:gd name="T13" fmla="*/ 1221 h 1743"/>
                  <a:gd name="T14" fmla="*/ 350 w 2780"/>
                  <a:gd name="T15" fmla="*/ 936 h 1743"/>
                  <a:gd name="T16" fmla="*/ 394 w 2780"/>
                  <a:gd name="T17" fmla="*/ 616 h 1743"/>
                  <a:gd name="T18" fmla="*/ 439 w 2780"/>
                  <a:gd name="T19" fmla="*/ 1033 h 1743"/>
                  <a:gd name="T20" fmla="*/ 482 w 2780"/>
                  <a:gd name="T21" fmla="*/ 1040 h 1743"/>
                  <a:gd name="T22" fmla="*/ 526 w 2780"/>
                  <a:gd name="T23" fmla="*/ 1480 h 1743"/>
                  <a:gd name="T24" fmla="*/ 570 w 2780"/>
                  <a:gd name="T25" fmla="*/ 1167 h 1743"/>
                  <a:gd name="T26" fmla="*/ 614 w 2780"/>
                  <a:gd name="T27" fmla="*/ 1131 h 1743"/>
                  <a:gd name="T28" fmla="*/ 658 w 2780"/>
                  <a:gd name="T29" fmla="*/ 1121 h 1743"/>
                  <a:gd name="T30" fmla="*/ 702 w 2780"/>
                  <a:gd name="T31" fmla="*/ 1104 h 1743"/>
                  <a:gd name="T32" fmla="*/ 746 w 2780"/>
                  <a:gd name="T33" fmla="*/ 1128 h 1743"/>
                  <a:gd name="T34" fmla="*/ 790 w 2780"/>
                  <a:gd name="T35" fmla="*/ 694 h 1743"/>
                  <a:gd name="T36" fmla="*/ 834 w 2780"/>
                  <a:gd name="T37" fmla="*/ 447 h 1743"/>
                  <a:gd name="T38" fmla="*/ 878 w 2780"/>
                  <a:gd name="T39" fmla="*/ 892 h 1743"/>
                  <a:gd name="T40" fmla="*/ 921 w 2780"/>
                  <a:gd name="T41" fmla="*/ 628 h 1743"/>
                  <a:gd name="T42" fmla="*/ 966 w 2780"/>
                  <a:gd name="T43" fmla="*/ 1465 h 1743"/>
                  <a:gd name="T44" fmla="*/ 1010 w 2780"/>
                  <a:gd name="T45" fmla="*/ 1126 h 1743"/>
                  <a:gd name="T46" fmla="*/ 1054 w 2780"/>
                  <a:gd name="T47" fmla="*/ 1136 h 1743"/>
                  <a:gd name="T48" fmla="*/ 1097 w 2780"/>
                  <a:gd name="T49" fmla="*/ 1123 h 1743"/>
                  <a:gd name="T50" fmla="*/ 1141 w 2780"/>
                  <a:gd name="T51" fmla="*/ 1097 h 1743"/>
                  <a:gd name="T52" fmla="*/ 1185 w 2780"/>
                  <a:gd name="T53" fmla="*/ 1075 h 1743"/>
                  <a:gd name="T54" fmla="*/ 1229 w 2780"/>
                  <a:gd name="T55" fmla="*/ 1070 h 1743"/>
                  <a:gd name="T56" fmla="*/ 1273 w 2780"/>
                  <a:gd name="T57" fmla="*/ 996 h 1743"/>
                  <a:gd name="T58" fmla="*/ 1317 w 2780"/>
                  <a:gd name="T59" fmla="*/ 1116 h 1743"/>
                  <a:gd name="T60" fmla="*/ 1361 w 2780"/>
                  <a:gd name="T61" fmla="*/ 1177 h 1743"/>
                  <a:gd name="T62" fmla="*/ 1405 w 2780"/>
                  <a:gd name="T63" fmla="*/ 1238 h 1743"/>
                  <a:gd name="T64" fmla="*/ 1449 w 2780"/>
                  <a:gd name="T65" fmla="*/ 862 h 1743"/>
                  <a:gd name="T66" fmla="*/ 1493 w 2780"/>
                  <a:gd name="T67" fmla="*/ 1143 h 1743"/>
                  <a:gd name="T68" fmla="*/ 1537 w 2780"/>
                  <a:gd name="T69" fmla="*/ 1133 h 1743"/>
                  <a:gd name="T70" fmla="*/ 1581 w 2780"/>
                  <a:gd name="T71" fmla="*/ 1058 h 1743"/>
                  <a:gd name="T72" fmla="*/ 1625 w 2780"/>
                  <a:gd name="T73" fmla="*/ 1182 h 1743"/>
                  <a:gd name="T74" fmla="*/ 1669 w 2780"/>
                  <a:gd name="T75" fmla="*/ 1194 h 1743"/>
                  <a:gd name="T76" fmla="*/ 1712 w 2780"/>
                  <a:gd name="T77" fmla="*/ 1143 h 1743"/>
                  <a:gd name="T78" fmla="*/ 1757 w 2780"/>
                  <a:gd name="T79" fmla="*/ 1214 h 1743"/>
                  <a:gd name="T80" fmla="*/ 1801 w 2780"/>
                  <a:gd name="T81" fmla="*/ 958 h 1743"/>
                  <a:gd name="T82" fmla="*/ 1845 w 2780"/>
                  <a:gd name="T83" fmla="*/ 613 h 1743"/>
                  <a:gd name="T84" fmla="*/ 1888 w 2780"/>
                  <a:gd name="T85" fmla="*/ 855 h 1743"/>
                  <a:gd name="T86" fmla="*/ 1932 w 2780"/>
                  <a:gd name="T87" fmla="*/ 606 h 1743"/>
                  <a:gd name="T88" fmla="*/ 1976 w 2780"/>
                  <a:gd name="T89" fmla="*/ 1521 h 1743"/>
                  <a:gd name="T90" fmla="*/ 2020 w 2780"/>
                  <a:gd name="T91" fmla="*/ 1165 h 1743"/>
                  <a:gd name="T92" fmla="*/ 2064 w 2780"/>
                  <a:gd name="T93" fmla="*/ 1189 h 1743"/>
                  <a:gd name="T94" fmla="*/ 2108 w 2780"/>
                  <a:gd name="T95" fmla="*/ 1172 h 1743"/>
                  <a:gd name="T96" fmla="*/ 2152 w 2780"/>
                  <a:gd name="T97" fmla="*/ 1131 h 1743"/>
                  <a:gd name="T98" fmla="*/ 2196 w 2780"/>
                  <a:gd name="T99" fmla="*/ 74 h 1743"/>
                  <a:gd name="T100" fmla="*/ 2240 w 2780"/>
                  <a:gd name="T101" fmla="*/ 979 h 1743"/>
                  <a:gd name="T102" fmla="*/ 2284 w 2780"/>
                  <a:gd name="T103" fmla="*/ 1065 h 1743"/>
                  <a:gd name="T104" fmla="*/ 2328 w 2780"/>
                  <a:gd name="T105" fmla="*/ 1133 h 1743"/>
                  <a:gd name="T106" fmla="*/ 2372 w 2780"/>
                  <a:gd name="T107" fmla="*/ 921 h 1743"/>
                  <a:gd name="T108" fmla="*/ 2416 w 2780"/>
                  <a:gd name="T109" fmla="*/ 1155 h 1743"/>
                  <a:gd name="T110" fmla="*/ 2460 w 2780"/>
                  <a:gd name="T111" fmla="*/ 1187 h 1743"/>
                  <a:gd name="T112" fmla="*/ 2503 w 2780"/>
                  <a:gd name="T113" fmla="*/ 1155 h 1743"/>
                  <a:gd name="T114" fmla="*/ 2547 w 2780"/>
                  <a:gd name="T115" fmla="*/ 1119 h 1743"/>
                  <a:gd name="T116" fmla="*/ 2592 w 2780"/>
                  <a:gd name="T117" fmla="*/ 1107 h 1743"/>
                  <a:gd name="T118" fmla="*/ 2635 w 2780"/>
                  <a:gd name="T119" fmla="*/ 1006 h 1743"/>
                  <a:gd name="T120" fmla="*/ 2679 w 2780"/>
                  <a:gd name="T121" fmla="*/ 1443 h 1743"/>
                  <a:gd name="T122" fmla="*/ 2723 w 2780"/>
                  <a:gd name="T123" fmla="*/ 738 h 1743"/>
                  <a:gd name="T124" fmla="*/ 2767 w 2780"/>
                  <a:gd name="T125" fmla="*/ 564 h 17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780" h="1743">
                    <a:moveTo>
                      <a:pt x="0" y="1153"/>
                    </a:moveTo>
                    <a:lnTo>
                      <a:pt x="0" y="1172"/>
                    </a:lnTo>
                    <a:lnTo>
                      <a:pt x="1" y="1194"/>
                    </a:lnTo>
                    <a:lnTo>
                      <a:pt x="1" y="1211"/>
                    </a:lnTo>
                    <a:lnTo>
                      <a:pt x="2" y="1204"/>
                    </a:lnTo>
                    <a:lnTo>
                      <a:pt x="2" y="1192"/>
                    </a:lnTo>
                    <a:lnTo>
                      <a:pt x="3" y="1192"/>
                    </a:lnTo>
                    <a:lnTo>
                      <a:pt x="4" y="1199"/>
                    </a:lnTo>
                    <a:lnTo>
                      <a:pt x="4" y="1219"/>
                    </a:lnTo>
                    <a:lnTo>
                      <a:pt x="4" y="1223"/>
                    </a:lnTo>
                    <a:lnTo>
                      <a:pt x="5" y="1209"/>
                    </a:lnTo>
                    <a:lnTo>
                      <a:pt x="6" y="1199"/>
                    </a:lnTo>
                    <a:lnTo>
                      <a:pt x="6" y="1216"/>
                    </a:lnTo>
                    <a:lnTo>
                      <a:pt x="7" y="1231"/>
                    </a:lnTo>
                    <a:lnTo>
                      <a:pt x="7" y="1226"/>
                    </a:lnTo>
                    <a:lnTo>
                      <a:pt x="8" y="1221"/>
                    </a:lnTo>
                    <a:lnTo>
                      <a:pt x="8" y="1221"/>
                    </a:lnTo>
                    <a:lnTo>
                      <a:pt x="9" y="1223"/>
                    </a:lnTo>
                    <a:lnTo>
                      <a:pt x="10" y="1223"/>
                    </a:lnTo>
                    <a:lnTo>
                      <a:pt x="10" y="1226"/>
                    </a:lnTo>
                    <a:lnTo>
                      <a:pt x="11" y="1226"/>
                    </a:lnTo>
                    <a:lnTo>
                      <a:pt x="11" y="1223"/>
                    </a:lnTo>
                    <a:lnTo>
                      <a:pt x="12" y="1223"/>
                    </a:lnTo>
                    <a:lnTo>
                      <a:pt x="12" y="1236"/>
                    </a:lnTo>
                    <a:lnTo>
                      <a:pt x="13" y="1238"/>
                    </a:lnTo>
                    <a:lnTo>
                      <a:pt x="14" y="1238"/>
                    </a:lnTo>
                    <a:lnTo>
                      <a:pt x="14" y="1238"/>
                    </a:lnTo>
                    <a:lnTo>
                      <a:pt x="14" y="1241"/>
                    </a:lnTo>
                    <a:lnTo>
                      <a:pt x="15" y="1250"/>
                    </a:lnTo>
                    <a:lnTo>
                      <a:pt x="16" y="1255"/>
                    </a:lnTo>
                    <a:lnTo>
                      <a:pt x="16" y="1258"/>
                    </a:lnTo>
                    <a:lnTo>
                      <a:pt x="17" y="1250"/>
                    </a:lnTo>
                    <a:lnTo>
                      <a:pt x="17" y="1258"/>
                    </a:lnTo>
                    <a:lnTo>
                      <a:pt x="18" y="1248"/>
                    </a:lnTo>
                    <a:lnTo>
                      <a:pt x="18" y="1243"/>
                    </a:lnTo>
                    <a:lnTo>
                      <a:pt x="19" y="1243"/>
                    </a:lnTo>
                    <a:lnTo>
                      <a:pt x="20" y="1228"/>
                    </a:lnTo>
                    <a:lnTo>
                      <a:pt x="20" y="1226"/>
                    </a:lnTo>
                    <a:lnTo>
                      <a:pt x="21" y="1226"/>
                    </a:lnTo>
                    <a:lnTo>
                      <a:pt x="21" y="1221"/>
                    </a:lnTo>
                    <a:lnTo>
                      <a:pt x="22" y="1211"/>
                    </a:lnTo>
                    <a:lnTo>
                      <a:pt x="22" y="1197"/>
                    </a:lnTo>
                    <a:lnTo>
                      <a:pt x="23" y="1199"/>
                    </a:lnTo>
                    <a:lnTo>
                      <a:pt x="24" y="1209"/>
                    </a:lnTo>
                    <a:lnTo>
                      <a:pt x="24" y="1223"/>
                    </a:lnTo>
                    <a:lnTo>
                      <a:pt x="24" y="1243"/>
                    </a:lnTo>
                    <a:lnTo>
                      <a:pt x="25" y="1243"/>
                    </a:lnTo>
                    <a:lnTo>
                      <a:pt x="26" y="1228"/>
                    </a:lnTo>
                    <a:lnTo>
                      <a:pt x="26" y="1214"/>
                    </a:lnTo>
                    <a:lnTo>
                      <a:pt x="27" y="1211"/>
                    </a:lnTo>
                    <a:lnTo>
                      <a:pt x="27" y="1214"/>
                    </a:lnTo>
                    <a:lnTo>
                      <a:pt x="28" y="1214"/>
                    </a:lnTo>
                    <a:lnTo>
                      <a:pt x="28" y="1204"/>
                    </a:lnTo>
                    <a:lnTo>
                      <a:pt x="29" y="1207"/>
                    </a:lnTo>
                    <a:lnTo>
                      <a:pt x="30" y="1207"/>
                    </a:lnTo>
                    <a:lnTo>
                      <a:pt x="30" y="1216"/>
                    </a:lnTo>
                    <a:lnTo>
                      <a:pt x="31" y="1211"/>
                    </a:lnTo>
                    <a:lnTo>
                      <a:pt x="31" y="1204"/>
                    </a:lnTo>
                    <a:lnTo>
                      <a:pt x="32" y="1187"/>
                    </a:lnTo>
                    <a:lnTo>
                      <a:pt x="32" y="1177"/>
                    </a:lnTo>
                    <a:lnTo>
                      <a:pt x="33" y="1175"/>
                    </a:lnTo>
                    <a:lnTo>
                      <a:pt x="34" y="1192"/>
                    </a:lnTo>
                    <a:lnTo>
                      <a:pt x="34" y="1209"/>
                    </a:lnTo>
                    <a:lnTo>
                      <a:pt x="34" y="1221"/>
                    </a:lnTo>
                    <a:lnTo>
                      <a:pt x="35" y="1219"/>
                    </a:lnTo>
                    <a:lnTo>
                      <a:pt x="36" y="1209"/>
                    </a:lnTo>
                    <a:lnTo>
                      <a:pt x="36" y="1199"/>
                    </a:lnTo>
                    <a:lnTo>
                      <a:pt x="37" y="1197"/>
                    </a:lnTo>
                    <a:lnTo>
                      <a:pt x="37" y="1211"/>
                    </a:lnTo>
                    <a:lnTo>
                      <a:pt x="38" y="1219"/>
                    </a:lnTo>
                    <a:lnTo>
                      <a:pt x="38" y="1211"/>
                    </a:lnTo>
                    <a:lnTo>
                      <a:pt x="39" y="1197"/>
                    </a:lnTo>
                    <a:lnTo>
                      <a:pt x="40" y="1197"/>
                    </a:lnTo>
                    <a:lnTo>
                      <a:pt x="40" y="1197"/>
                    </a:lnTo>
                    <a:lnTo>
                      <a:pt x="41" y="1207"/>
                    </a:lnTo>
                    <a:lnTo>
                      <a:pt x="41" y="1204"/>
                    </a:lnTo>
                    <a:lnTo>
                      <a:pt x="42" y="1204"/>
                    </a:lnTo>
                    <a:lnTo>
                      <a:pt x="42" y="1194"/>
                    </a:lnTo>
                    <a:lnTo>
                      <a:pt x="43" y="1187"/>
                    </a:lnTo>
                    <a:lnTo>
                      <a:pt x="44" y="1192"/>
                    </a:lnTo>
                    <a:lnTo>
                      <a:pt x="44" y="1204"/>
                    </a:lnTo>
                    <a:lnTo>
                      <a:pt x="44" y="1216"/>
                    </a:lnTo>
                    <a:lnTo>
                      <a:pt x="45" y="1211"/>
                    </a:lnTo>
                    <a:lnTo>
                      <a:pt x="46" y="1214"/>
                    </a:lnTo>
                    <a:lnTo>
                      <a:pt x="46" y="1211"/>
                    </a:lnTo>
                    <a:lnTo>
                      <a:pt x="47" y="1219"/>
                    </a:lnTo>
                    <a:lnTo>
                      <a:pt x="47" y="1221"/>
                    </a:lnTo>
                    <a:lnTo>
                      <a:pt x="48" y="1221"/>
                    </a:lnTo>
                    <a:lnTo>
                      <a:pt x="48" y="1211"/>
                    </a:lnTo>
                    <a:lnTo>
                      <a:pt x="49" y="1207"/>
                    </a:lnTo>
                    <a:lnTo>
                      <a:pt x="50" y="1204"/>
                    </a:lnTo>
                    <a:lnTo>
                      <a:pt x="50" y="1207"/>
                    </a:lnTo>
                    <a:lnTo>
                      <a:pt x="51" y="1214"/>
                    </a:lnTo>
                    <a:lnTo>
                      <a:pt x="51" y="1214"/>
                    </a:lnTo>
                    <a:lnTo>
                      <a:pt x="52" y="1216"/>
                    </a:lnTo>
                    <a:lnTo>
                      <a:pt x="52" y="1211"/>
                    </a:lnTo>
                    <a:lnTo>
                      <a:pt x="53" y="1204"/>
                    </a:lnTo>
                    <a:lnTo>
                      <a:pt x="54" y="1219"/>
                    </a:lnTo>
                    <a:lnTo>
                      <a:pt x="54" y="1223"/>
                    </a:lnTo>
                    <a:lnTo>
                      <a:pt x="54" y="1228"/>
                    </a:lnTo>
                    <a:lnTo>
                      <a:pt x="55" y="1226"/>
                    </a:lnTo>
                    <a:lnTo>
                      <a:pt x="56" y="1223"/>
                    </a:lnTo>
                    <a:lnTo>
                      <a:pt x="56" y="1221"/>
                    </a:lnTo>
                    <a:lnTo>
                      <a:pt x="57" y="1219"/>
                    </a:lnTo>
                    <a:lnTo>
                      <a:pt x="57" y="1226"/>
                    </a:lnTo>
                    <a:lnTo>
                      <a:pt x="58" y="1221"/>
                    </a:lnTo>
                    <a:lnTo>
                      <a:pt x="58" y="1219"/>
                    </a:lnTo>
                    <a:lnTo>
                      <a:pt x="59" y="1219"/>
                    </a:lnTo>
                    <a:lnTo>
                      <a:pt x="60" y="1207"/>
                    </a:lnTo>
                    <a:lnTo>
                      <a:pt x="60" y="1199"/>
                    </a:lnTo>
                    <a:lnTo>
                      <a:pt x="61" y="1201"/>
                    </a:lnTo>
                    <a:lnTo>
                      <a:pt x="61" y="1207"/>
                    </a:lnTo>
                    <a:lnTo>
                      <a:pt x="62" y="1214"/>
                    </a:lnTo>
                    <a:lnTo>
                      <a:pt x="62" y="1219"/>
                    </a:lnTo>
                    <a:lnTo>
                      <a:pt x="63" y="1223"/>
                    </a:lnTo>
                    <a:lnTo>
                      <a:pt x="64" y="1226"/>
                    </a:lnTo>
                    <a:lnTo>
                      <a:pt x="64" y="1223"/>
                    </a:lnTo>
                    <a:lnTo>
                      <a:pt x="64" y="1226"/>
                    </a:lnTo>
                    <a:lnTo>
                      <a:pt x="65" y="1228"/>
                    </a:lnTo>
                    <a:lnTo>
                      <a:pt x="66" y="1243"/>
                    </a:lnTo>
                    <a:lnTo>
                      <a:pt x="66" y="1241"/>
                    </a:lnTo>
                    <a:lnTo>
                      <a:pt x="67" y="1238"/>
                    </a:lnTo>
                    <a:lnTo>
                      <a:pt x="67" y="1231"/>
                    </a:lnTo>
                    <a:lnTo>
                      <a:pt x="68" y="1231"/>
                    </a:lnTo>
                    <a:lnTo>
                      <a:pt x="68" y="1223"/>
                    </a:lnTo>
                    <a:lnTo>
                      <a:pt x="69" y="1207"/>
                    </a:lnTo>
                    <a:lnTo>
                      <a:pt x="70" y="1201"/>
                    </a:lnTo>
                    <a:lnTo>
                      <a:pt x="70" y="1201"/>
                    </a:lnTo>
                    <a:lnTo>
                      <a:pt x="71" y="1189"/>
                    </a:lnTo>
                    <a:lnTo>
                      <a:pt x="71" y="1170"/>
                    </a:lnTo>
                    <a:lnTo>
                      <a:pt x="72" y="1158"/>
                    </a:lnTo>
                    <a:lnTo>
                      <a:pt x="72" y="1160"/>
                    </a:lnTo>
                    <a:lnTo>
                      <a:pt x="73" y="1172"/>
                    </a:lnTo>
                    <a:lnTo>
                      <a:pt x="74" y="1187"/>
                    </a:lnTo>
                    <a:lnTo>
                      <a:pt x="74" y="1185"/>
                    </a:lnTo>
                    <a:lnTo>
                      <a:pt x="74" y="1163"/>
                    </a:lnTo>
                    <a:lnTo>
                      <a:pt x="75" y="1128"/>
                    </a:lnTo>
                    <a:lnTo>
                      <a:pt x="76" y="1099"/>
                    </a:lnTo>
                    <a:lnTo>
                      <a:pt x="76" y="1075"/>
                    </a:lnTo>
                    <a:lnTo>
                      <a:pt x="77" y="1058"/>
                    </a:lnTo>
                    <a:lnTo>
                      <a:pt x="77" y="1048"/>
                    </a:lnTo>
                    <a:lnTo>
                      <a:pt x="78" y="1060"/>
                    </a:lnTo>
                    <a:lnTo>
                      <a:pt x="78" y="1067"/>
                    </a:lnTo>
                    <a:lnTo>
                      <a:pt x="79" y="1070"/>
                    </a:lnTo>
                    <a:lnTo>
                      <a:pt x="80" y="1070"/>
                    </a:lnTo>
                    <a:lnTo>
                      <a:pt x="80" y="1058"/>
                    </a:lnTo>
                    <a:lnTo>
                      <a:pt x="81" y="1065"/>
                    </a:lnTo>
                    <a:lnTo>
                      <a:pt x="81" y="1079"/>
                    </a:lnTo>
                    <a:lnTo>
                      <a:pt x="82" y="1087"/>
                    </a:lnTo>
                    <a:lnTo>
                      <a:pt x="82" y="1107"/>
                    </a:lnTo>
                    <a:lnTo>
                      <a:pt x="83" y="1126"/>
                    </a:lnTo>
                    <a:lnTo>
                      <a:pt x="84" y="1138"/>
                    </a:lnTo>
                    <a:lnTo>
                      <a:pt x="84" y="1155"/>
                    </a:lnTo>
                    <a:lnTo>
                      <a:pt x="84" y="1175"/>
                    </a:lnTo>
                    <a:lnTo>
                      <a:pt x="85" y="1175"/>
                    </a:lnTo>
                    <a:lnTo>
                      <a:pt x="86" y="1179"/>
                    </a:lnTo>
                    <a:lnTo>
                      <a:pt x="86" y="1182"/>
                    </a:lnTo>
                    <a:lnTo>
                      <a:pt x="87" y="1192"/>
                    </a:lnTo>
                    <a:lnTo>
                      <a:pt x="87" y="1209"/>
                    </a:lnTo>
                    <a:lnTo>
                      <a:pt x="88" y="1214"/>
                    </a:lnTo>
                    <a:lnTo>
                      <a:pt x="88" y="1207"/>
                    </a:lnTo>
                    <a:lnTo>
                      <a:pt x="89" y="1207"/>
                    </a:lnTo>
                    <a:lnTo>
                      <a:pt x="90" y="1211"/>
                    </a:lnTo>
                    <a:lnTo>
                      <a:pt x="90" y="1226"/>
                    </a:lnTo>
                    <a:lnTo>
                      <a:pt x="91" y="1233"/>
                    </a:lnTo>
                    <a:lnTo>
                      <a:pt x="91" y="1231"/>
                    </a:lnTo>
                    <a:lnTo>
                      <a:pt x="92" y="1223"/>
                    </a:lnTo>
                    <a:lnTo>
                      <a:pt x="92" y="1221"/>
                    </a:lnTo>
                    <a:lnTo>
                      <a:pt x="93" y="1226"/>
                    </a:lnTo>
                    <a:lnTo>
                      <a:pt x="94" y="1238"/>
                    </a:lnTo>
                    <a:lnTo>
                      <a:pt x="94" y="1253"/>
                    </a:lnTo>
                    <a:lnTo>
                      <a:pt x="94" y="1277"/>
                    </a:lnTo>
                    <a:lnTo>
                      <a:pt x="95" y="1299"/>
                    </a:lnTo>
                    <a:lnTo>
                      <a:pt x="96" y="1312"/>
                    </a:lnTo>
                    <a:lnTo>
                      <a:pt x="96" y="1277"/>
                    </a:lnTo>
                    <a:lnTo>
                      <a:pt x="97" y="1209"/>
                    </a:lnTo>
                    <a:lnTo>
                      <a:pt x="97" y="1087"/>
                    </a:lnTo>
                    <a:lnTo>
                      <a:pt x="98" y="887"/>
                    </a:lnTo>
                    <a:lnTo>
                      <a:pt x="98" y="638"/>
                    </a:lnTo>
                    <a:lnTo>
                      <a:pt x="99" y="403"/>
                    </a:lnTo>
                    <a:lnTo>
                      <a:pt x="100" y="237"/>
                    </a:lnTo>
                    <a:lnTo>
                      <a:pt x="100" y="130"/>
                    </a:lnTo>
                    <a:lnTo>
                      <a:pt x="101" y="78"/>
                    </a:lnTo>
                    <a:lnTo>
                      <a:pt x="101" y="64"/>
                    </a:lnTo>
                    <a:lnTo>
                      <a:pt x="102" y="78"/>
                    </a:lnTo>
                    <a:lnTo>
                      <a:pt x="102" y="157"/>
                    </a:lnTo>
                    <a:lnTo>
                      <a:pt x="103" y="315"/>
                    </a:lnTo>
                    <a:lnTo>
                      <a:pt x="104" y="591"/>
                    </a:lnTo>
                    <a:lnTo>
                      <a:pt x="104" y="904"/>
                    </a:lnTo>
                    <a:lnTo>
                      <a:pt x="104" y="1216"/>
                    </a:lnTo>
                    <a:lnTo>
                      <a:pt x="105" y="1407"/>
                    </a:lnTo>
                    <a:lnTo>
                      <a:pt x="106" y="1377"/>
                    </a:lnTo>
                    <a:lnTo>
                      <a:pt x="106" y="1299"/>
                    </a:lnTo>
                    <a:lnTo>
                      <a:pt x="107" y="1267"/>
                    </a:lnTo>
                    <a:lnTo>
                      <a:pt x="107" y="1282"/>
                    </a:lnTo>
                    <a:lnTo>
                      <a:pt x="108" y="1304"/>
                    </a:lnTo>
                    <a:lnTo>
                      <a:pt x="109" y="1289"/>
                    </a:lnTo>
                    <a:lnTo>
                      <a:pt x="109" y="1263"/>
                    </a:lnTo>
                    <a:lnTo>
                      <a:pt x="110" y="1241"/>
                    </a:lnTo>
                    <a:lnTo>
                      <a:pt x="110" y="1243"/>
                    </a:lnTo>
                    <a:lnTo>
                      <a:pt x="111" y="1255"/>
                    </a:lnTo>
                    <a:lnTo>
                      <a:pt x="111" y="1275"/>
                    </a:lnTo>
                    <a:lnTo>
                      <a:pt x="112" y="1272"/>
                    </a:lnTo>
                    <a:lnTo>
                      <a:pt x="113" y="1265"/>
                    </a:lnTo>
                    <a:lnTo>
                      <a:pt x="113" y="1260"/>
                    </a:lnTo>
                    <a:lnTo>
                      <a:pt x="114" y="1275"/>
                    </a:lnTo>
                    <a:lnTo>
                      <a:pt x="114" y="1270"/>
                    </a:lnTo>
                    <a:lnTo>
                      <a:pt x="115" y="1275"/>
                    </a:lnTo>
                    <a:lnTo>
                      <a:pt x="115" y="1270"/>
                    </a:lnTo>
                    <a:lnTo>
                      <a:pt x="116" y="1263"/>
                    </a:lnTo>
                    <a:lnTo>
                      <a:pt x="117" y="1260"/>
                    </a:lnTo>
                    <a:lnTo>
                      <a:pt x="117" y="1270"/>
                    </a:lnTo>
                    <a:lnTo>
                      <a:pt x="117" y="1258"/>
                    </a:lnTo>
                    <a:lnTo>
                      <a:pt x="118" y="1260"/>
                    </a:lnTo>
                    <a:lnTo>
                      <a:pt x="119" y="1263"/>
                    </a:lnTo>
                    <a:lnTo>
                      <a:pt x="119" y="1270"/>
                    </a:lnTo>
                    <a:lnTo>
                      <a:pt x="120" y="1267"/>
                    </a:lnTo>
                    <a:lnTo>
                      <a:pt x="120" y="1265"/>
                    </a:lnTo>
                    <a:lnTo>
                      <a:pt x="121" y="1255"/>
                    </a:lnTo>
                    <a:lnTo>
                      <a:pt x="121" y="1253"/>
                    </a:lnTo>
                    <a:lnTo>
                      <a:pt x="122" y="1248"/>
                    </a:lnTo>
                    <a:lnTo>
                      <a:pt x="123" y="1248"/>
                    </a:lnTo>
                    <a:lnTo>
                      <a:pt x="123" y="1243"/>
                    </a:lnTo>
                    <a:lnTo>
                      <a:pt x="124" y="1243"/>
                    </a:lnTo>
                    <a:lnTo>
                      <a:pt x="124" y="1236"/>
                    </a:lnTo>
                    <a:lnTo>
                      <a:pt x="125" y="1245"/>
                    </a:lnTo>
                    <a:lnTo>
                      <a:pt x="125" y="1245"/>
                    </a:lnTo>
                    <a:lnTo>
                      <a:pt x="126" y="1248"/>
                    </a:lnTo>
                    <a:lnTo>
                      <a:pt x="127" y="1245"/>
                    </a:lnTo>
                    <a:lnTo>
                      <a:pt x="127" y="1245"/>
                    </a:lnTo>
                    <a:lnTo>
                      <a:pt x="127" y="1253"/>
                    </a:lnTo>
                    <a:lnTo>
                      <a:pt x="128" y="1248"/>
                    </a:lnTo>
                    <a:lnTo>
                      <a:pt x="129" y="1245"/>
                    </a:lnTo>
                    <a:lnTo>
                      <a:pt x="129" y="1231"/>
                    </a:lnTo>
                    <a:lnTo>
                      <a:pt x="130" y="1214"/>
                    </a:lnTo>
                    <a:lnTo>
                      <a:pt x="130" y="1214"/>
                    </a:lnTo>
                    <a:lnTo>
                      <a:pt x="131" y="1214"/>
                    </a:lnTo>
                    <a:lnTo>
                      <a:pt x="131" y="1226"/>
                    </a:lnTo>
                    <a:lnTo>
                      <a:pt x="132" y="1221"/>
                    </a:lnTo>
                    <a:lnTo>
                      <a:pt x="133" y="1216"/>
                    </a:lnTo>
                    <a:lnTo>
                      <a:pt x="133" y="1207"/>
                    </a:lnTo>
                    <a:lnTo>
                      <a:pt x="134" y="1207"/>
                    </a:lnTo>
                    <a:lnTo>
                      <a:pt x="134" y="1204"/>
                    </a:lnTo>
                    <a:lnTo>
                      <a:pt x="135" y="1201"/>
                    </a:lnTo>
                    <a:lnTo>
                      <a:pt x="135" y="1194"/>
                    </a:lnTo>
                    <a:lnTo>
                      <a:pt x="136" y="1187"/>
                    </a:lnTo>
                    <a:lnTo>
                      <a:pt x="137" y="1187"/>
                    </a:lnTo>
                    <a:lnTo>
                      <a:pt x="137" y="1182"/>
                    </a:lnTo>
                    <a:lnTo>
                      <a:pt x="137" y="1177"/>
                    </a:lnTo>
                    <a:lnTo>
                      <a:pt x="138" y="1172"/>
                    </a:lnTo>
                    <a:lnTo>
                      <a:pt x="139" y="1160"/>
                    </a:lnTo>
                    <a:lnTo>
                      <a:pt x="139" y="1150"/>
                    </a:lnTo>
                    <a:lnTo>
                      <a:pt x="140" y="1150"/>
                    </a:lnTo>
                    <a:lnTo>
                      <a:pt x="140" y="1148"/>
                    </a:lnTo>
                    <a:lnTo>
                      <a:pt x="141" y="1145"/>
                    </a:lnTo>
                    <a:lnTo>
                      <a:pt x="141" y="1145"/>
                    </a:lnTo>
                    <a:lnTo>
                      <a:pt x="142" y="1138"/>
                    </a:lnTo>
                    <a:lnTo>
                      <a:pt x="143" y="1119"/>
                    </a:lnTo>
                    <a:lnTo>
                      <a:pt x="143" y="1104"/>
                    </a:lnTo>
                    <a:lnTo>
                      <a:pt x="144" y="1094"/>
                    </a:lnTo>
                    <a:lnTo>
                      <a:pt x="144" y="1089"/>
                    </a:lnTo>
                    <a:lnTo>
                      <a:pt x="145" y="1079"/>
                    </a:lnTo>
                    <a:lnTo>
                      <a:pt x="145" y="1063"/>
                    </a:lnTo>
                    <a:lnTo>
                      <a:pt x="146" y="1045"/>
                    </a:lnTo>
                    <a:lnTo>
                      <a:pt x="147" y="1043"/>
                    </a:lnTo>
                    <a:lnTo>
                      <a:pt x="147" y="1050"/>
                    </a:lnTo>
                    <a:lnTo>
                      <a:pt x="147" y="1050"/>
                    </a:lnTo>
                    <a:lnTo>
                      <a:pt x="148" y="1036"/>
                    </a:lnTo>
                    <a:lnTo>
                      <a:pt x="149" y="1016"/>
                    </a:lnTo>
                    <a:lnTo>
                      <a:pt x="149" y="989"/>
                    </a:lnTo>
                    <a:lnTo>
                      <a:pt x="150" y="977"/>
                    </a:lnTo>
                    <a:lnTo>
                      <a:pt x="150" y="960"/>
                    </a:lnTo>
                    <a:lnTo>
                      <a:pt x="151" y="950"/>
                    </a:lnTo>
                    <a:lnTo>
                      <a:pt x="151" y="940"/>
                    </a:lnTo>
                    <a:lnTo>
                      <a:pt x="152" y="916"/>
                    </a:lnTo>
                    <a:lnTo>
                      <a:pt x="153" y="887"/>
                    </a:lnTo>
                    <a:lnTo>
                      <a:pt x="153" y="865"/>
                    </a:lnTo>
                    <a:lnTo>
                      <a:pt x="154" y="855"/>
                    </a:lnTo>
                    <a:lnTo>
                      <a:pt x="154" y="848"/>
                    </a:lnTo>
                    <a:lnTo>
                      <a:pt x="155" y="840"/>
                    </a:lnTo>
                    <a:lnTo>
                      <a:pt x="155" y="840"/>
                    </a:lnTo>
                    <a:lnTo>
                      <a:pt x="156" y="833"/>
                    </a:lnTo>
                    <a:lnTo>
                      <a:pt x="156" y="818"/>
                    </a:lnTo>
                    <a:lnTo>
                      <a:pt x="157" y="809"/>
                    </a:lnTo>
                    <a:lnTo>
                      <a:pt x="157" y="803"/>
                    </a:lnTo>
                    <a:lnTo>
                      <a:pt x="158" y="806"/>
                    </a:lnTo>
                    <a:lnTo>
                      <a:pt x="159" y="806"/>
                    </a:lnTo>
                    <a:lnTo>
                      <a:pt x="159" y="809"/>
                    </a:lnTo>
                    <a:lnTo>
                      <a:pt x="160" y="801"/>
                    </a:lnTo>
                    <a:lnTo>
                      <a:pt x="160" y="809"/>
                    </a:lnTo>
                    <a:lnTo>
                      <a:pt x="161" y="813"/>
                    </a:lnTo>
                    <a:lnTo>
                      <a:pt x="161" y="821"/>
                    </a:lnTo>
                    <a:lnTo>
                      <a:pt x="162" y="838"/>
                    </a:lnTo>
                    <a:lnTo>
                      <a:pt x="163" y="845"/>
                    </a:lnTo>
                    <a:lnTo>
                      <a:pt x="163" y="845"/>
                    </a:lnTo>
                    <a:lnTo>
                      <a:pt x="164" y="850"/>
                    </a:lnTo>
                    <a:lnTo>
                      <a:pt x="164" y="870"/>
                    </a:lnTo>
                    <a:lnTo>
                      <a:pt x="165" y="889"/>
                    </a:lnTo>
                    <a:lnTo>
                      <a:pt x="165" y="904"/>
                    </a:lnTo>
                    <a:lnTo>
                      <a:pt x="166" y="911"/>
                    </a:lnTo>
                    <a:lnTo>
                      <a:pt x="166" y="916"/>
                    </a:lnTo>
                    <a:lnTo>
                      <a:pt x="167" y="931"/>
                    </a:lnTo>
                    <a:lnTo>
                      <a:pt x="167" y="955"/>
                    </a:lnTo>
                    <a:lnTo>
                      <a:pt x="168" y="970"/>
                    </a:lnTo>
                    <a:lnTo>
                      <a:pt x="169" y="992"/>
                    </a:lnTo>
                    <a:lnTo>
                      <a:pt x="169" y="996"/>
                    </a:lnTo>
                    <a:lnTo>
                      <a:pt x="170" y="996"/>
                    </a:lnTo>
                    <a:lnTo>
                      <a:pt x="170" y="1011"/>
                    </a:lnTo>
                    <a:lnTo>
                      <a:pt x="171" y="1028"/>
                    </a:lnTo>
                    <a:lnTo>
                      <a:pt x="171" y="1058"/>
                    </a:lnTo>
                    <a:lnTo>
                      <a:pt x="172" y="1075"/>
                    </a:lnTo>
                    <a:lnTo>
                      <a:pt x="173" y="1079"/>
                    </a:lnTo>
                    <a:lnTo>
                      <a:pt x="173" y="1079"/>
                    </a:lnTo>
                    <a:lnTo>
                      <a:pt x="174" y="1097"/>
                    </a:lnTo>
                    <a:lnTo>
                      <a:pt x="174" y="1114"/>
                    </a:lnTo>
                    <a:lnTo>
                      <a:pt x="175" y="1136"/>
                    </a:lnTo>
                    <a:lnTo>
                      <a:pt x="175" y="1141"/>
                    </a:lnTo>
                    <a:lnTo>
                      <a:pt x="176" y="1123"/>
                    </a:lnTo>
                    <a:lnTo>
                      <a:pt x="176" y="1123"/>
                    </a:lnTo>
                    <a:lnTo>
                      <a:pt x="177" y="1136"/>
                    </a:lnTo>
                    <a:lnTo>
                      <a:pt x="177" y="1150"/>
                    </a:lnTo>
                    <a:lnTo>
                      <a:pt x="178" y="1145"/>
                    </a:lnTo>
                    <a:lnTo>
                      <a:pt x="179" y="1150"/>
                    </a:lnTo>
                    <a:lnTo>
                      <a:pt x="179" y="1153"/>
                    </a:lnTo>
                    <a:lnTo>
                      <a:pt x="180" y="1158"/>
                    </a:lnTo>
                    <a:lnTo>
                      <a:pt x="180" y="1167"/>
                    </a:lnTo>
                    <a:lnTo>
                      <a:pt x="181" y="1170"/>
                    </a:lnTo>
                    <a:lnTo>
                      <a:pt x="181" y="1170"/>
                    </a:lnTo>
                    <a:lnTo>
                      <a:pt x="182" y="1167"/>
                    </a:lnTo>
                    <a:lnTo>
                      <a:pt x="183" y="1172"/>
                    </a:lnTo>
                    <a:lnTo>
                      <a:pt x="183" y="1167"/>
                    </a:lnTo>
                    <a:lnTo>
                      <a:pt x="184" y="1175"/>
                    </a:lnTo>
                    <a:lnTo>
                      <a:pt x="184" y="1192"/>
                    </a:lnTo>
                    <a:lnTo>
                      <a:pt x="185" y="1194"/>
                    </a:lnTo>
                    <a:lnTo>
                      <a:pt x="185" y="1192"/>
                    </a:lnTo>
                    <a:lnTo>
                      <a:pt x="186" y="1177"/>
                    </a:lnTo>
                    <a:lnTo>
                      <a:pt x="186" y="1189"/>
                    </a:lnTo>
                    <a:lnTo>
                      <a:pt x="187" y="1204"/>
                    </a:lnTo>
                    <a:lnTo>
                      <a:pt x="187" y="1223"/>
                    </a:lnTo>
                    <a:lnTo>
                      <a:pt x="188" y="1236"/>
                    </a:lnTo>
                    <a:lnTo>
                      <a:pt x="189" y="1221"/>
                    </a:lnTo>
                    <a:lnTo>
                      <a:pt x="189" y="1214"/>
                    </a:lnTo>
                    <a:lnTo>
                      <a:pt x="190" y="1216"/>
                    </a:lnTo>
                    <a:lnTo>
                      <a:pt x="190" y="1238"/>
                    </a:lnTo>
                    <a:lnTo>
                      <a:pt x="191" y="1236"/>
                    </a:lnTo>
                    <a:lnTo>
                      <a:pt x="191" y="1243"/>
                    </a:lnTo>
                    <a:lnTo>
                      <a:pt x="192" y="1233"/>
                    </a:lnTo>
                    <a:lnTo>
                      <a:pt x="193" y="1223"/>
                    </a:lnTo>
                    <a:lnTo>
                      <a:pt x="193" y="1216"/>
                    </a:lnTo>
                    <a:lnTo>
                      <a:pt x="194" y="1216"/>
                    </a:lnTo>
                    <a:lnTo>
                      <a:pt x="194" y="1219"/>
                    </a:lnTo>
                    <a:lnTo>
                      <a:pt x="195" y="1219"/>
                    </a:lnTo>
                    <a:lnTo>
                      <a:pt x="195" y="1221"/>
                    </a:lnTo>
                    <a:lnTo>
                      <a:pt x="196" y="1228"/>
                    </a:lnTo>
                    <a:lnTo>
                      <a:pt x="196" y="1226"/>
                    </a:lnTo>
                    <a:lnTo>
                      <a:pt x="197" y="1231"/>
                    </a:lnTo>
                    <a:lnTo>
                      <a:pt x="197" y="1221"/>
                    </a:lnTo>
                    <a:lnTo>
                      <a:pt x="198" y="1214"/>
                    </a:lnTo>
                    <a:lnTo>
                      <a:pt x="199" y="1209"/>
                    </a:lnTo>
                    <a:lnTo>
                      <a:pt x="199" y="1216"/>
                    </a:lnTo>
                    <a:lnTo>
                      <a:pt x="200" y="1216"/>
                    </a:lnTo>
                    <a:lnTo>
                      <a:pt x="200" y="1207"/>
                    </a:lnTo>
                    <a:lnTo>
                      <a:pt x="201" y="1197"/>
                    </a:lnTo>
                    <a:lnTo>
                      <a:pt x="201" y="1197"/>
                    </a:lnTo>
                    <a:lnTo>
                      <a:pt x="202" y="1204"/>
                    </a:lnTo>
                    <a:lnTo>
                      <a:pt x="203" y="1207"/>
                    </a:lnTo>
                    <a:lnTo>
                      <a:pt x="203" y="1192"/>
                    </a:lnTo>
                    <a:lnTo>
                      <a:pt x="204" y="1197"/>
                    </a:lnTo>
                    <a:lnTo>
                      <a:pt x="204" y="1189"/>
                    </a:lnTo>
                    <a:lnTo>
                      <a:pt x="205" y="1194"/>
                    </a:lnTo>
                    <a:lnTo>
                      <a:pt x="205" y="1192"/>
                    </a:lnTo>
                    <a:lnTo>
                      <a:pt x="206" y="1189"/>
                    </a:lnTo>
                    <a:lnTo>
                      <a:pt x="206" y="1187"/>
                    </a:lnTo>
                    <a:lnTo>
                      <a:pt x="207" y="1185"/>
                    </a:lnTo>
                    <a:lnTo>
                      <a:pt x="207" y="1201"/>
                    </a:lnTo>
                    <a:lnTo>
                      <a:pt x="208" y="1199"/>
                    </a:lnTo>
                    <a:lnTo>
                      <a:pt x="209" y="1199"/>
                    </a:lnTo>
                    <a:lnTo>
                      <a:pt x="209" y="1194"/>
                    </a:lnTo>
                    <a:lnTo>
                      <a:pt x="210" y="1185"/>
                    </a:lnTo>
                    <a:lnTo>
                      <a:pt x="210" y="1185"/>
                    </a:lnTo>
                    <a:lnTo>
                      <a:pt x="211" y="1189"/>
                    </a:lnTo>
                    <a:lnTo>
                      <a:pt x="211" y="1182"/>
                    </a:lnTo>
                    <a:lnTo>
                      <a:pt x="212" y="1177"/>
                    </a:lnTo>
                    <a:lnTo>
                      <a:pt x="213" y="1177"/>
                    </a:lnTo>
                    <a:lnTo>
                      <a:pt x="213" y="1179"/>
                    </a:lnTo>
                    <a:lnTo>
                      <a:pt x="214" y="1197"/>
                    </a:lnTo>
                    <a:lnTo>
                      <a:pt x="214" y="1209"/>
                    </a:lnTo>
                    <a:lnTo>
                      <a:pt x="215" y="1201"/>
                    </a:lnTo>
                    <a:lnTo>
                      <a:pt x="215" y="1194"/>
                    </a:lnTo>
                    <a:lnTo>
                      <a:pt x="216" y="1182"/>
                    </a:lnTo>
                    <a:lnTo>
                      <a:pt x="216" y="1177"/>
                    </a:lnTo>
                    <a:lnTo>
                      <a:pt x="217" y="1185"/>
                    </a:lnTo>
                    <a:lnTo>
                      <a:pt x="217" y="1189"/>
                    </a:lnTo>
                    <a:lnTo>
                      <a:pt x="218" y="1189"/>
                    </a:lnTo>
                    <a:lnTo>
                      <a:pt x="219" y="1197"/>
                    </a:lnTo>
                    <a:lnTo>
                      <a:pt x="219" y="1192"/>
                    </a:lnTo>
                    <a:lnTo>
                      <a:pt x="220" y="1185"/>
                    </a:lnTo>
                    <a:lnTo>
                      <a:pt x="220" y="1185"/>
                    </a:lnTo>
                    <a:lnTo>
                      <a:pt x="221" y="1197"/>
                    </a:lnTo>
                    <a:lnTo>
                      <a:pt x="221" y="1199"/>
                    </a:lnTo>
                    <a:lnTo>
                      <a:pt x="222" y="1209"/>
                    </a:lnTo>
                    <a:lnTo>
                      <a:pt x="223" y="1199"/>
                    </a:lnTo>
                    <a:lnTo>
                      <a:pt x="223" y="1207"/>
                    </a:lnTo>
                    <a:lnTo>
                      <a:pt x="224" y="1204"/>
                    </a:lnTo>
                    <a:lnTo>
                      <a:pt x="224" y="1221"/>
                    </a:lnTo>
                    <a:lnTo>
                      <a:pt x="225" y="1216"/>
                    </a:lnTo>
                    <a:lnTo>
                      <a:pt x="225" y="1209"/>
                    </a:lnTo>
                    <a:lnTo>
                      <a:pt x="226" y="1204"/>
                    </a:lnTo>
                    <a:lnTo>
                      <a:pt x="226" y="1194"/>
                    </a:lnTo>
                    <a:lnTo>
                      <a:pt x="227" y="1189"/>
                    </a:lnTo>
                    <a:lnTo>
                      <a:pt x="227" y="1194"/>
                    </a:lnTo>
                    <a:lnTo>
                      <a:pt x="228" y="1197"/>
                    </a:lnTo>
                    <a:lnTo>
                      <a:pt x="229" y="1201"/>
                    </a:lnTo>
                    <a:lnTo>
                      <a:pt x="229" y="1209"/>
                    </a:lnTo>
                    <a:lnTo>
                      <a:pt x="230" y="1209"/>
                    </a:lnTo>
                    <a:lnTo>
                      <a:pt x="230" y="1214"/>
                    </a:lnTo>
                    <a:lnTo>
                      <a:pt x="231" y="1223"/>
                    </a:lnTo>
                    <a:lnTo>
                      <a:pt x="231" y="1223"/>
                    </a:lnTo>
                    <a:lnTo>
                      <a:pt x="232" y="1223"/>
                    </a:lnTo>
                    <a:lnTo>
                      <a:pt x="233" y="1216"/>
                    </a:lnTo>
                    <a:lnTo>
                      <a:pt x="233" y="1214"/>
                    </a:lnTo>
                    <a:lnTo>
                      <a:pt x="234" y="1211"/>
                    </a:lnTo>
                    <a:lnTo>
                      <a:pt x="234" y="1216"/>
                    </a:lnTo>
                    <a:lnTo>
                      <a:pt x="235" y="1211"/>
                    </a:lnTo>
                    <a:lnTo>
                      <a:pt x="235" y="1201"/>
                    </a:lnTo>
                    <a:lnTo>
                      <a:pt x="236" y="1199"/>
                    </a:lnTo>
                    <a:lnTo>
                      <a:pt x="236" y="1189"/>
                    </a:lnTo>
                    <a:lnTo>
                      <a:pt x="237" y="1204"/>
                    </a:lnTo>
                    <a:lnTo>
                      <a:pt x="237" y="1219"/>
                    </a:lnTo>
                    <a:lnTo>
                      <a:pt x="238" y="1228"/>
                    </a:lnTo>
                    <a:lnTo>
                      <a:pt x="239" y="1228"/>
                    </a:lnTo>
                    <a:lnTo>
                      <a:pt x="239" y="1221"/>
                    </a:lnTo>
                    <a:lnTo>
                      <a:pt x="240" y="1211"/>
                    </a:lnTo>
                    <a:lnTo>
                      <a:pt x="240" y="1207"/>
                    </a:lnTo>
                    <a:lnTo>
                      <a:pt x="241" y="1219"/>
                    </a:lnTo>
                    <a:lnTo>
                      <a:pt x="241" y="1216"/>
                    </a:lnTo>
                    <a:lnTo>
                      <a:pt x="242" y="1219"/>
                    </a:lnTo>
                    <a:lnTo>
                      <a:pt x="243" y="1214"/>
                    </a:lnTo>
                    <a:lnTo>
                      <a:pt x="243" y="1199"/>
                    </a:lnTo>
                    <a:lnTo>
                      <a:pt x="244" y="1197"/>
                    </a:lnTo>
                    <a:lnTo>
                      <a:pt x="244" y="1199"/>
                    </a:lnTo>
                    <a:lnTo>
                      <a:pt x="245" y="1214"/>
                    </a:lnTo>
                    <a:lnTo>
                      <a:pt x="245" y="1219"/>
                    </a:lnTo>
                    <a:lnTo>
                      <a:pt x="246" y="1228"/>
                    </a:lnTo>
                    <a:lnTo>
                      <a:pt x="246" y="1211"/>
                    </a:lnTo>
                    <a:lnTo>
                      <a:pt x="247" y="1197"/>
                    </a:lnTo>
                    <a:lnTo>
                      <a:pt x="247" y="1192"/>
                    </a:lnTo>
                    <a:lnTo>
                      <a:pt x="248" y="1194"/>
                    </a:lnTo>
                    <a:lnTo>
                      <a:pt x="249" y="1199"/>
                    </a:lnTo>
                    <a:lnTo>
                      <a:pt x="249" y="1207"/>
                    </a:lnTo>
                    <a:lnTo>
                      <a:pt x="250" y="1216"/>
                    </a:lnTo>
                    <a:lnTo>
                      <a:pt x="250" y="1226"/>
                    </a:lnTo>
                    <a:lnTo>
                      <a:pt x="251" y="1226"/>
                    </a:lnTo>
                    <a:lnTo>
                      <a:pt x="251" y="1223"/>
                    </a:lnTo>
                    <a:lnTo>
                      <a:pt x="252" y="1207"/>
                    </a:lnTo>
                    <a:lnTo>
                      <a:pt x="253" y="1197"/>
                    </a:lnTo>
                    <a:lnTo>
                      <a:pt x="253" y="1194"/>
                    </a:lnTo>
                    <a:lnTo>
                      <a:pt x="254" y="1199"/>
                    </a:lnTo>
                    <a:lnTo>
                      <a:pt x="254" y="1204"/>
                    </a:lnTo>
                    <a:lnTo>
                      <a:pt x="255" y="1201"/>
                    </a:lnTo>
                    <a:lnTo>
                      <a:pt x="255" y="1192"/>
                    </a:lnTo>
                    <a:lnTo>
                      <a:pt x="256" y="1179"/>
                    </a:lnTo>
                    <a:lnTo>
                      <a:pt x="256" y="1182"/>
                    </a:lnTo>
                    <a:lnTo>
                      <a:pt x="257" y="1172"/>
                    </a:lnTo>
                    <a:lnTo>
                      <a:pt x="257" y="1165"/>
                    </a:lnTo>
                    <a:lnTo>
                      <a:pt x="258" y="1153"/>
                    </a:lnTo>
                    <a:lnTo>
                      <a:pt x="259" y="1148"/>
                    </a:lnTo>
                    <a:lnTo>
                      <a:pt x="259" y="1143"/>
                    </a:lnTo>
                    <a:lnTo>
                      <a:pt x="260" y="1138"/>
                    </a:lnTo>
                    <a:lnTo>
                      <a:pt x="260" y="1119"/>
                    </a:lnTo>
                    <a:lnTo>
                      <a:pt x="261" y="1099"/>
                    </a:lnTo>
                    <a:lnTo>
                      <a:pt x="261" y="1077"/>
                    </a:lnTo>
                    <a:lnTo>
                      <a:pt x="262" y="1065"/>
                    </a:lnTo>
                    <a:lnTo>
                      <a:pt x="263" y="1065"/>
                    </a:lnTo>
                    <a:lnTo>
                      <a:pt x="263" y="1063"/>
                    </a:lnTo>
                    <a:lnTo>
                      <a:pt x="264" y="1063"/>
                    </a:lnTo>
                    <a:lnTo>
                      <a:pt x="264" y="1067"/>
                    </a:lnTo>
                    <a:lnTo>
                      <a:pt x="265" y="1063"/>
                    </a:lnTo>
                    <a:lnTo>
                      <a:pt x="265" y="1058"/>
                    </a:lnTo>
                    <a:lnTo>
                      <a:pt x="266" y="1045"/>
                    </a:lnTo>
                    <a:lnTo>
                      <a:pt x="266" y="1038"/>
                    </a:lnTo>
                    <a:lnTo>
                      <a:pt x="267" y="1063"/>
                    </a:lnTo>
                    <a:lnTo>
                      <a:pt x="267" y="1092"/>
                    </a:lnTo>
                    <a:lnTo>
                      <a:pt x="268" y="1119"/>
                    </a:lnTo>
                    <a:lnTo>
                      <a:pt x="269" y="1131"/>
                    </a:lnTo>
                    <a:lnTo>
                      <a:pt x="269" y="1131"/>
                    </a:lnTo>
                    <a:lnTo>
                      <a:pt x="270" y="1133"/>
                    </a:lnTo>
                    <a:lnTo>
                      <a:pt x="270" y="1155"/>
                    </a:lnTo>
                    <a:lnTo>
                      <a:pt x="271" y="1175"/>
                    </a:lnTo>
                    <a:lnTo>
                      <a:pt x="271" y="1201"/>
                    </a:lnTo>
                    <a:lnTo>
                      <a:pt x="272" y="1209"/>
                    </a:lnTo>
                    <a:lnTo>
                      <a:pt x="273" y="1204"/>
                    </a:lnTo>
                    <a:lnTo>
                      <a:pt x="273" y="1197"/>
                    </a:lnTo>
                    <a:lnTo>
                      <a:pt x="274" y="1194"/>
                    </a:lnTo>
                    <a:lnTo>
                      <a:pt x="274" y="1192"/>
                    </a:lnTo>
                    <a:lnTo>
                      <a:pt x="275" y="1199"/>
                    </a:lnTo>
                    <a:lnTo>
                      <a:pt x="276" y="1211"/>
                    </a:lnTo>
                    <a:lnTo>
                      <a:pt x="276" y="1214"/>
                    </a:lnTo>
                    <a:lnTo>
                      <a:pt x="276" y="1199"/>
                    </a:lnTo>
                    <a:lnTo>
                      <a:pt x="277" y="1197"/>
                    </a:lnTo>
                    <a:lnTo>
                      <a:pt x="278" y="1201"/>
                    </a:lnTo>
                    <a:lnTo>
                      <a:pt x="278" y="1216"/>
                    </a:lnTo>
                    <a:lnTo>
                      <a:pt x="279" y="1221"/>
                    </a:lnTo>
                    <a:lnTo>
                      <a:pt x="279" y="1226"/>
                    </a:lnTo>
                    <a:lnTo>
                      <a:pt x="280" y="1238"/>
                    </a:lnTo>
                    <a:lnTo>
                      <a:pt x="280" y="1250"/>
                    </a:lnTo>
                    <a:lnTo>
                      <a:pt x="281" y="1253"/>
                    </a:lnTo>
                    <a:lnTo>
                      <a:pt x="282" y="1201"/>
                    </a:lnTo>
                    <a:lnTo>
                      <a:pt x="282" y="1085"/>
                    </a:lnTo>
                    <a:lnTo>
                      <a:pt x="283" y="901"/>
                    </a:lnTo>
                    <a:lnTo>
                      <a:pt x="283" y="647"/>
                    </a:lnTo>
                    <a:lnTo>
                      <a:pt x="284" y="411"/>
                    </a:lnTo>
                    <a:lnTo>
                      <a:pt x="284" y="237"/>
                    </a:lnTo>
                    <a:lnTo>
                      <a:pt x="285" y="122"/>
                    </a:lnTo>
                    <a:lnTo>
                      <a:pt x="286" y="62"/>
                    </a:lnTo>
                    <a:lnTo>
                      <a:pt x="286" y="54"/>
                    </a:lnTo>
                    <a:lnTo>
                      <a:pt x="286" y="98"/>
                    </a:lnTo>
                    <a:lnTo>
                      <a:pt x="287" y="220"/>
                    </a:lnTo>
                    <a:lnTo>
                      <a:pt x="288" y="440"/>
                    </a:lnTo>
                    <a:lnTo>
                      <a:pt x="288" y="752"/>
                    </a:lnTo>
                    <a:lnTo>
                      <a:pt x="289" y="1065"/>
                    </a:lnTo>
                    <a:lnTo>
                      <a:pt x="289" y="1375"/>
                    </a:lnTo>
                    <a:lnTo>
                      <a:pt x="290" y="1416"/>
                    </a:lnTo>
                    <a:lnTo>
                      <a:pt x="290" y="1346"/>
                    </a:lnTo>
                    <a:lnTo>
                      <a:pt x="291" y="1292"/>
                    </a:lnTo>
                    <a:lnTo>
                      <a:pt x="292" y="1287"/>
                    </a:lnTo>
                    <a:lnTo>
                      <a:pt x="292" y="1285"/>
                    </a:lnTo>
                    <a:lnTo>
                      <a:pt x="293" y="1275"/>
                    </a:lnTo>
                    <a:lnTo>
                      <a:pt x="293" y="1253"/>
                    </a:lnTo>
                    <a:lnTo>
                      <a:pt x="294" y="1243"/>
                    </a:lnTo>
                    <a:lnTo>
                      <a:pt x="294" y="1241"/>
                    </a:lnTo>
                    <a:lnTo>
                      <a:pt x="295" y="1238"/>
                    </a:lnTo>
                    <a:lnTo>
                      <a:pt x="296" y="1241"/>
                    </a:lnTo>
                    <a:lnTo>
                      <a:pt x="296" y="1226"/>
                    </a:lnTo>
                    <a:lnTo>
                      <a:pt x="296" y="1221"/>
                    </a:lnTo>
                    <a:lnTo>
                      <a:pt x="297" y="1219"/>
                    </a:lnTo>
                    <a:lnTo>
                      <a:pt x="298" y="1231"/>
                    </a:lnTo>
                    <a:lnTo>
                      <a:pt x="298" y="1248"/>
                    </a:lnTo>
                    <a:lnTo>
                      <a:pt x="299" y="1250"/>
                    </a:lnTo>
                    <a:lnTo>
                      <a:pt x="299" y="1241"/>
                    </a:lnTo>
                    <a:lnTo>
                      <a:pt x="300" y="1226"/>
                    </a:lnTo>
                    <a:lnTo>
                      <a:pt x="300" y="1231"/>
                    </a:lnTo>
                    <a:lnTo>
                      <a:pt x="301" y="1255"/>
                    </a:lnTo>
                    <a:lnTo>
                      <a:pt x="302" y="1267"/>
                    </a:lnTo>
                    <a:lnTo>
                      <a:pt x="302" y="1263"/>
                    </a:lnTo>
                    <a:lnTo>
                      <a:pt x="303" y="1255"/>
                    </a:lnTo>
                    <a:lnTo>
                      <a:pt x="303" y="1241"/>
                    </a:lnTo>
                    <a:lnTo>
                      <a:pt x="304" y="1233"/>
                    </a:lnTo>
                    <a:lnTo>
                      <a:pt x="304" y="1231"/>
                    </a:lnTo>
                    <a:lnTo>
                      <a:pt x="305" y="1231"/>
                    </a:lnTo>
                    <a:lnTo>
                      <a:pt x="306" y="1226"/>
                    </a:lnTo>
                    <a:lnTo>
                      <a:pt x="306" y="1223"/>
                    </a:lnTo>
                    <a:lnTo>
                      <a:pt x="306" y="1221"/>
                    </a:lnTo>
                    <a:lnTo>
                      <a:pt x="307" y="1233"/>
                    </a:lnTo>
                    <a:lnTo>
                      <a:pt x="308" y="1248"/>
                    </a:lnTo>
                    <a:lnTo>
                      <a:pt x="308" y="1248"/>
                    </a:lnTo>
                    <a:lnTo>
                      <a:pt x="309" y="1248"/>
                    </a:lnTo>
                    <a:lnTo>
                      <a:pt x="309" y="1233"/>
                    </a:lnTo>
                    <a:lnTo>
                      <a:pt x="310" y="1221"/>
                    </a:lnTo>
                    <a:lnTo>
                      <a:pt x="310" y="1216"/>
                    </a:lnTo>
                    <a:lnTo>
                      <a:pt x="311" y="1219"/>
                    </a:lnTo>
                    <a:lnTo>
                      <a:pt x="312" y="1221"/>
                    </a:lnTo>
                    <a:lnTo>
                      <a:pt x="312" y="1219"/>
                    </a:lnTo>
                    <a:lnTo>
                      <a:pt x="313" y="1204"/>
                    </a:lnTo>
                    <a:lnTo>
                      <a:pt x="313" y="1185"/>
                    </a:lnTo>
                    <a:lnTo>
                      <a:pt x="314" y="1189"/>
                    </a:lnTo>
                    <a:lnTo>
                      <a:pt x="314" y="1187"/>
                    </a:lnTo>
                    <a:lnTo>
                      <a:pt x="315" y="1199"/>
                    </a:lnTo>
                    <a:lnTo>
                      <a:pt x="316" y="1204"/>
                    </a:lnTo>
                    <a:lnTo>
                      <a:pt x="316" y="1201"/>
                    </a:lnTo>
                    <a:lnTo>
                      <a:pt x="316" y="1199"/>
                    </a:lnTo>
                    <a:lnTo>
                      <a:pt x="317" y="1189"/>
                    </a:lnTo>
                    <a:lnTo>
                      <a:pt x="318" y="1175"/>
                    </a:lnTo>
                    <a:lnTo>
                      <a:pt x="318" y="1185"/>
                    </a:lnTo>
                    <a:lnTo>
                      <a:pt x="319" y="1177"/>
                    </a:lnTo>
                    <a:lnTo>
                      <a:pt x="319" y="1179"/>
                    </a:lnTo>
                    <a:lnTo>
                      <a:pt x="320" y="1175"/>
                    </a:lnTo>
                    <a:lnTo>
                      <a:pt x="320" y="1165"/>
                    </a:lnTo>
                    <a:lnTo>
                      <a:pt x="321" y="1167"/>
                    </a:lnTo>
                    <a:lnTo>
                      <a:pt x="322" y="1163"/>
                    </a:lnTo>
                    <a:lnTo>
                      <a:pt x="322" y="1158"/>
                    </a:lnTo>
                    <a:lnTo>
                      <a:pt x="323" y="1136"/>
                    </a:lnTo>
                    <a:lnTo>
                      <a:pt x="323" y="1126"/>
                    </a:lnTo>
                    <a:lnTo>
                      <a:pt x="324" y="1123"/>
                    </a:lnTo>
                    <a:lnTo>
                      <a:pt x="324" y="1128"/>
                    </a:lnTo>
                    <a:lnTo>
                      <a:pt x="325" y="1141"/>
                    </a:lnTo>
                    <a:lnTo>
                      <a:pt x="326" y="1128"/>
                    </a:lnTo>
                    <a:lnTo>
                      <a:pt x="326" y="1121"/>
                    </a:lnTo>
                    <a:lnTo>
                      <a:pt x="326" y="1089"/>
                    </a:lnTo>
                    <a:lnTo>
                      <a:pt x="327" y="1067"/>
                    </a:lnTo>
                    <a:lnTo>
                      <a:pt x="328" y="1058"/>
                    </a:lnTo>
                    <a:lnTo>
                      <a:pt x="328" y="1067"/>
                    </a:lnTo>
                    <a:lnTo>
                      <a:pt x="329" y="1067"/>
                    </a:lnTo>
                    <a:lnTo>
                      <a:pt x="329" y="1058"/>
                    </a:lnTo>
                    <a:lnTo>
                      <a:pt x="330" y="1043"/>
                    </a:lnTo>
                    <a:lnTo>
                      <a:pt x="330" y="1028"/>
                    </a:lnTo>
                    <a:lnTo>
                      <a:pt x="331" y="1016"/>
                    </a:lnTo>
                    <a:lnTo>
                      <a:pt x="332" y="999"/>
                    </a:lnTo>
                    <a:lnTo>
                      <a:pt x="332" y="972"/>
                    </a:lnTo>
                    <a:lnTo>
                      <a:pt x="333" y="945"/>
                    </a:lnTo>
                    <a:lnTo>
                      <a:pt x="333" y="931"/>
                    </a:lnTo>
                    <a:lnTo>
                      <a:pt x="334" y="918"/>
                    </a:lnTo>
                    <a:lnTo>
                      <a:pt x="334" y="918"/>
                    </a:lnTo>
                    <a:lnTo>
                      <a:pt x="335" y="916"/>
                    </a:lnTo>
                    <a:lnTo>
                      <a:pt x="336" y="894"/>
                    </a:lnTo>
                    <a:lnTo>
                      <a:pt x="336" y="865"/>
                    </a:lnTo>
                    <a:lnTo>
                      <a:pt x="336" y="838"/>
                    </a:lnTo>
                    <a:lnTo>
                      <a:pt x="337" y="818"/>
                    </a:lnTo>
                    <a:lnTo>
                      <a:pt x="338" y="816"/>
                    </a:lnTo>
                    <a:lnTo>
                      <a:pt x="338" y="801"/>
                    </a:lnTo>
                    <a:lnTo>
                      <a:pt x="339" y="801"/>
                    </a:lnTo>
                    <a:lnTo>
                      <a:pt x="339" y="789"/>
                    </a:lnTo>
                    <a:lnTo>
                      <a:pt x="340" y="791"/>
                    </a:lnTo>
                    <a:lnTo>
                      <a:pt x="340" y="784"/>
                    </a:lnTo>
                    <a:lnTo>
                      <a:pt x="341" y="772"/>
                    </a:lnTo>
                    <a:lnTo>
                      <a:pt x="342" y="787"/>
                    </a:lnTo>
                    <a:lnTo>
                      <a:pt x="342" y="784"/>
                    </a:lnTo>
                    <a:lnTo>
                      <a:pt x="343" y="779"/>
                    </a:lnTo>
                    <a:lnTo>
                      <a:pt x="343" y="784"/>
                    </a:lnTo>
                    <a:lnTo>
                      <a:pt x="344" y="794"/>
                    </a:lnTo>
                    <a:lnTo>
                      <a:pt x="344" y="809"/>
                    </a:lnTo>
                    <a:lnTo>
                      <a:pt x="345" y="825"/>
                    </a:lnTo>
                    <a:lnTo>
                      <a:pt x="346" y="825"/>
                    </a:lnTo>
                    <a:lnTo>
                      <a:pt x="346" y="838"/>
                    </a:lnTo>
                    <a:lnTo>
                      <a:pt x="346" y="848"/>
                    </a:lnTo>
                    <a:lnTo>
                      <a:pt x="347" y="862"/>
                    </a:lnTo>
                    <a:lnTo>
                      <a:pt x="348" y="879"/>
                    </a:lnTo>
                    <a:lnTo>
                      <a:pt x="348" y="901"/>
                    </a:lnTo>
                    <a:lnTo>
                      <a:pt x="349" y="914"/>
                    </a:lnTo>
                    <a:lnTo>
                      <a:pt x="349" y="923"/>
                    </a:lnTo>
                    <a:lnTo>
                      <a:pt x="350" y="931"/>
                    </a:lnTo>
                    <a:lnTo>
                      <a:pt x="350" y="936"/>
                    </a:lnTo>
                    <a:lnTo>
                      <a:pt x="351" y="948"/>
                    </a:lnTo>
                    <a:lnTo>
                      <a:pt x="352" y="972"/>
                    </a:lnTo>
                    <a:lnTo>
                      <a:pt x="352" y="1009"/>
                    </a:lnTo>
                    <a:lnTo>
                      <a:pt x="353" y="1018"/>
                    </a:lnTo>
                    <a:lnTo>
                      <a:pt x="353" y="1021"/>
                    </a:lnTo>
                    <a:lnTo>
                      <a:pt x="354" y="1023"/>
                    </a:lnTo>
                    <a:lnTo>
                      <a:pt x="354" y="1043"/>
                    </a:lnTo>
                    <a:lnTo>
                      <a:pt x="355" y="1058"/>
                    </a:lnTo>
                    <a:lnTo>
                      <a:pt x="356" y="1060"/>
                    </a:lnTo>
                    <a:lnTo>
                      <a:pt x="356" y="1055"/>
                    </a:lnTo>
                    <a:lnTo>
                      <a:pt x="356" y="1060"/>
                    </a:lnTo>
                    <a:lnTo>
                      <a:pt x="357" y="1077"/>
                    </a:lnTo>
                    <a:lnTo>
                      <a:pt x="358" y="1087"/>
                    </a:lnTo>
                    <a:lnTo>
                      <a:pt x="358" y="1099"/>
                    </a:lnTo>
                    <a:lnTo>
                      <a:pt x="359" y="1104"/>
                    </a:lnTo>
                    <a:lnTo>
                      <a:pt x="359" y="1107"/>
                    </a:lnTo>
                    <a:lnTo>
                      <a:pt x="360" y="1116"/>
                    </a:lnTo>
                    <a:lnTo>
                      <a:pt x="360" y="1136"/>
                    </a:lnTo>
                    <a:lnTo>
                      <a:pt x="361" y="1133"/>
                    </a:lnTo>
                    <a:lnTo>
                      <a:pt x="362" y="1136"/>
                    </a:lnTo>
                    <a:lnTo>
                      <a:pt x="362" y="1128"/>
                    </a:lnTo>
                    <a:lnTo>
                      <a:pt x="363" y="1128"/>
                    </a:lnTo>
                    <a:lnTo>
                      <a:pt x="363" y="1133"/>
                    </a:lnTo>
                    <a:lnTo>
                      <a:pt x="364" y="1143"/>
                    </a:lnTo>
                    <a:lnTo>
                      <a:pt x="364" y="1165"/>
                    </a:lnTo>
                    <a:lnTo>
                      <a:pt x="365" y="1177"/>
                    </a:lnTo>
                    <a:lnTo>
                      <a:pt x="366" y="1185"/>
                    </a:lnTo>
                    <a:lnTo>
                      <a:pt x="366" y="1177"/>
                    </a:lnTo>
                    <a:lnTo>
                      <a:pt x="366" y="1172"/>
                    </a:lnTo>
                    <a:lnTo>
                      <a:pt x="367" y="1179"/>
                    </a:lnTo>
                    <a:lnTo>
                      <a:pt x="368" y="1165"/>
                    </a:lnTo>
                    <a:lnTo>
                      <a:pt x="368" y="1167"/>
                    </a:lnTo>
                    <a:lnTo>
                      <a:pt x="369" y="1179"/>
                    </a:lnTo>
                    <a:lnTo>
                      <a:pt x="369" y="1194"/>
                    </a:lnTo>
                    <a:lnTo>
                      <a:pt x="370" y="1201"/>
                    </a:lnTo>
                    <a:lnTo>
                      <a:pt x="370" y="1185"/>
                    </a:lnTo>
                    <a:lnTo>
                      <a:pt x="371" y="1182"/>
                    </a:lnTo>
                    <a:lnTo>
                      <a:pt x="372" y="1185"/>
                    </a:lnTo>
                    <a:lnTo>
                      <a:pt x="372" y="1187"/>
                    </a:lnTo>
                    <a:lnTo>
                      <a:pt x="373" y="1177"/>
                    </a:lnTo>
                    <a:lnTo>
                      <a:pt x="373" y="1172"/>
                    </a:lnTo>
                    <a:lnTo>
                      <a:pt x="374" y="1170"/>
                    </a:lnTo>
                    <a:lnTo>
                      <a:pt x="374" y="1172"/>
                    </a:lnTo>
                    <a:lnTo>
                      <a:pt x="375" y="1179"/>
                    </a:lnTo>
                    <a:lnTo>
                      <a:pt x="376" y="1179"/>
                    </a:lnTo>
                    <a:lnTo>
                      <a:pt x="376" y="1167"/>
                    </a:lnTo>
                    <a:lnTo>
                      <a:pt x="376" y="1163"/>
                    </a:lnTo>
                    <a:lnTo>
                      <a:pt x="377" y="1155"/>
                    </a:lnTo>
                    <a:lnTo>
                      <a:pt x="378" y="1155"/>
                    </a:lnTo>
                    <a:lnTo>
                      <a:pt x="378" y="1165"/>
                    </a:lnTo>
                    <a:lnTo>
                      <a:pt x="379" y="1167"/>
                    </a:lnTo>
                    <a:lnTo>
                      <a:pt x="379" y="1175"/>
                    </a:lnTo>
                    <a:lnTo>
                      <a:pt x="380" y="1172"/>
                    </a:lnTo>
                    <a:lnTo>
                      <a:pt x="380" y="1155"/>
                    </a:lnTo>
                    <a:lnTo>
                      <a:pt x="381" y="1150"/>
                    </a:lnTo>
                    <a:lnTo>
                      <a:pt x="382" y="1158"/>
                    </a:lnTo>
                    <a:lnTo>
                      <a:pt x="382" y="1150"/>
                    </a:lnTo>
                    <a:lnTo>
                      <a:pt x="383" y="1145"/>
                    </a:lnTo>
                    <a:lnTo>
                      <a:pt x="383" y="1131"/>
                    </a:lnTo>
                    <a:lnTo>
                      <a:pt x="384" y="1126"/>
                    </a:lnTo>
                    <a:lnTo>
                      <a:pt x="384" y="1128"/>
                    </a:lnTo>
                    <a:lnTo>
                      <a:pt x="385" y="1121"/>
                    </a:lnTo>
                    <a:lnTo>
                      <a:pt x="386" y="1123"/>
                    </a:lnTo>
                    <a:lnTo>
                      <a:pt x="386" y="1114"/>
                    </a:lnTo>
                    <a:lnTo>
                      <a:pt x="386" y="1092"/>
                    </a:lnTo>
                    <a:lnTo>
                      <a:pt x="387" y="1097"/>
                    </a:lnTo>
                    <a:lnTo>
                      <a:pt x="388" y="1085"/>
                    </a:lnTo>
                    <a:lnTo>
                      <a:pt x="388" y="1067"/>
                    </a:lnTo>
                    <a:lnTo>
                      <a:pt x="389" y="1040"/>
                    </a:lnTo>
                    <a:lnTo>
                      <a:pt x="389" y="1009"/>
                    </a:lnTo>
                    <a:lnTo>
                      <a:pt x="390" y="982"/>
                    </a:lnTo>
                    <a:lnTo>
                      <a:pt x="390" y="952"/>
                    </a:lnTo>
                    <a:lnTo>
                      <a:pt x="391" y="938"/>
                    </a:lnTo>
                    <a:lnTo>
                      <a:pt x="392" y="911"/>
                    </a:lnTo>
                    <a:lnTo>
                      <a:pt x="392" y="877"/>
                    </a:lnTo>
                    <a:lnTo>
                      <a:pt x="393" y="831"/>
                    </a:lnTo>
                    <a:lnTo>
                      <a:pt x="393" y="752"/>
                    </a:lnTo>
                    <a:lnTo>
                      <a:pt x="394" y="679"/>
                    </a:lnTo>
                    <a:lnTo>
                      <a:pt x="394" y="616"/>
                    </a:lnTo>
                    <a:lnTo>
                      <a:pt x="395" y="535"/>
                    </a:lnTo>
                    <a:lnTo>
                      <a:pt x="396" y="462"/>
                    </a:lnTo>
                    <a:lnTo>
                      <a:pt x="396" y="435"/>
                    </a:lnTo>
                    <a:lnTo>
                      <a:pt x="396" y="425"/>
                    </a:lnTo>
                    <a:lnTo>
                      <a:pt x="397" y="464"/>
                    </a:lnTo>
                    <a:lnTo>
                      <a:pt x="398" y="538"/>
                    </a:lnTo>
                    <a:lnTo>
                      <a:pt x="398" y="613"/>
                    </a:lnTo>
                    <a:lnTo>
                      <a:pt x="399" y="696"/>
                    </a:lnTo>
                    <a:lnTo>
                      <a:pt x="399" y="789"/>
                    </a:lnTo>
                    <a:lnTo>
                      <a:pt x="400" y="931"/>
                    </a:lnTo>
                    <a:lnTo>
                      <a:pt x="400" y="1128"/>
                    </a:lnTo>
                    <a:lnTo>
                      <a:pt x="401" y="1358"/>
                    </a:lnTo>
                    <a:lnTo>
                      <a:pt x="402" y="1531"/>
                    </a:lnTo>
                    <a:lnTo>
                      <a:pt x="402" y="1634"/>
                    </a:lnTo>
                    <a:lnTo>
                      <a:pt x="403" y="1663"/>
                    </a:lnTo>
                    <a:lnTo>
                      <a:pt x="403" y="1656"/>
                    </a:lnTo>
                    <a:lnTo>
                      <a:pt x="404" y="1624"/>
                    </a:lnTo>
                    <a:lnTo>
                      <a:pt x="404" y="1587"/>
                    </a:lnTo>
                    <a:lnTo>
                      <a:pt x="405" y="1583"/>
                    </a:lnTo>
                    <a:lnTo>
                      <a:pt x="406" y="1592"/>
                    </a:lnTo>
                    <a:lnTo>
                      <a:pt x="406" y="1599"/>
                    </a:lnTo>
                    <a:lnTo>
                      <a:pt x="406" y="1607"/>
                    </a:lnTo>
                    <a:lnTo>
                      <a:pt x="407" y="1619"/>
                    </a:lnTo>
                    <a:lnTo>
                      <a:pt x="408" y="1626"/>
                    </a:lnTo>
                    <a:lnTo>
                      <a:pt x="408" y="1624"/>
                    </a:lnTo>
                    <a:lnTo>
                      <a:pt x="409" y="1612"/>
                    </a:lnTo>
                    <a:lnTo>
                      <a:pt x="409" y="1590"/>
                    </a:lnTo>
                    <a:lnTo>
                      <a:pt x="410" y="1553"/>
                    </a:lnTo>
                    <a:lnTo>
                      <a:pt x="410" y="1516"/>
                    </a:lnTo>
                    <a:lnTo>
                      <a:pt x="411" y="1490"/>
                    </a:lnTo>
                    <a:lnTo>
                      <a:pt x="412" y="1458"/>
                    </a:lnTo>
                    <a:lnTo>
                      <a:pt x="412" y="1424"/>
                    </a:lnTo>
                    <a:lnTo>
                      <a:pt x="413" y="1382"/>
                    </a:lnTo>
                    <a:lnTo>
                      <a:pt x="413" y="1350"/>
                    </a:lnTo>
                    <a:lnTo>
                      <a:pt x="414" y="1336"/>
                    </a:lnTo>
                    <a:lnTo>
                      <a:pt x="414" y="1324"/>
                    </a:lnTo>
                    <a:lnTo>
                      <a:pt x="415" y="1312"/>
                    </a:lnTo>
                    <a:lnTo>
                      <a:pt x="416" y="1287"/>
                    </a:lnTo>
                    <a:lnTo>
                      <a:pt x="416" y="1258"/>
                    </a:lnTo>
                    <a:lnTo>
                      <a:pt x="416" y="1228"/>
                    </a:lnTo>
                    <a:lnTo>
                      <a:pt x="417" y="1201"/>
                    </a:lnTo>
                    <a:lnTo>
                      <a:pt x="418" y="1194"/>
                    </a:lnTo>
                    <a:lnTo>
                      <a:pt x="418" y="1201"/>
                    </a:lnTo>
                    <a:lnTo>
                      <a:pt x="419" y="1194"/>
                    </a:lnTo>
                    <a:lnTo>
                      <a:pt x="419" y="1177"/>
                    </a:lnTo>
                    <a:lnTo>
                      <a:pt x="420" y="1160"/>
                    </a:lnTo>
                    <a:lnTo>
                      <a:pt x="420" y="1158"/>
                    </a:lnTo>
                    <a:lnTo>
                      <a:pt x="421" y="1165"/>
                    </a:lnTo>
                    <a:lnTo>
                      <a:pt x="422" y="1167"/>
                    </a:lnTo>
                    <a:lnTo>
                      <a:pt x="422" y="1160"/>
                    </a:lnTo>
                    <a:lnTo>
                      <a:pt x="423" y="1158"/>
                    </a:lnTo>
                    <a:lnTo>
                      <a:pt x="423" y="1153"/>
                    </a:lnTo>
                    <a:lnTo>
                      <a:pt x="424" y="1150"/>
                    </a:lnTo>
                    <a:lnTo>
                      <a:pt x="424" y="1143"/>
                    </a:lnTo>
                    <a:lnTo>
                      <a:pt x="425" y="1133"/>
                    </a:lnTo>
                    <a:lnTo>
                      <a:pt x="426" y="1114"/>
                    </a:lnTo>
                    <a:lnTo>
                      <a:pt x="426" y="1097"/>
                    </a:lnTo>
                    <a:lnTo>
                      <a:pt x="426" y="1104"/>
                    </a:lnTo>
                    <a:lnTo>
                      <a:pt x="427" y="1136"/>
                    </a:lnTo>
                    <a:lnTo>
                      <a:pt x="428" y="1148"/>
                    </a:lnTo>
                    <a:lnTo>
                      <a:pt x="428" y="1148"/>
                    </a:lnTo>
                    <a:lnTo>
                      <a:pt x="429" y="1128"/>
                    </a:lnTo>
                    <a:lnTo>
                      <a:pt x="429" y="1116"/>
                    </a:lnTo>
                    <a:lnTo>
                      <a:pt x="430" y="1092"/>
                    </a:lnTo>
                    <a:lnTo>
                      <a:pt x="430" y="1109"/>
                    </a:lnTo>
                    <a:lnTo>
                      <a:pt x="431" y="1128"/>
                    </a:lnTo>
                    <a:lnTo>
                      <a:pt x="432" y="1131"/>
                    </a:lnTo>
                    <a:lnTo>
                      <a:pt x="432" y="1133"/>
                    </a:lnTo>
                    <a:lnTo>
                      <a:pt x="433" y="1131"/>
                    </a:lnTo>
                    <a:lnTo>
                      <a:pt x="433" y="1114"/>
                    </a:lnTo>
                    <a:lnTo>
                      <a:pt x="434" y="1109"/>
                    </a:lnTo>
                    <a:lnTo>
                      <a:pt x="434" y="1107"/>
                    </a:lnTo>
                    <a:lnTo>
                      <a:pt x="435" y="1099"/>
                    </a:lnTo>
                    <a:lnTo>
                      <a:pt x="436" y="1079"/>
                    </a:lnTo>
                    <a:lnTo>
                      <a:pt x="436" y="1067"/>
                    </a:lnTo>
                    <a:lnTo>
                      <a:pt x="437" y="1050"/>
                    </a:lnTo>
                    <a:lnTo>
                      <a:pt x="437" y="1050"/>
                    </a:lnTo>
                    <a:lnTo>
                      <a:pt x="438" y="1038"/>
                    </a:lnTo>
                    <a:lnTo>
                      <a:pt x="439" y="1033"/>
                    </a:lnTo>
                    <a:lnTo>
                      <a:pt x="439" y="1014"/>
                    </a:lnTo>
                    <a:lnTo>
                      <a:pt x="439" y="996"/>
                    </a:lnTo>
                    <a:lnTo>
                      <a:pt x="440" y="977"/>
                    </a:lnTo>
                    <a:lnTo>
                      <a:pt x="441" y="958"/>
                    </a:lnTo>
                    <a:lnTo>
                      <a:pt x="441" y="943"/>
                    </a:lnTo>
                    <a:lnTo>
                      <a:pt x="442" y="936"/>
                    </a:lnTo>
                    <a:lnTo>
                      <a:pt x="442" y="914"/>
                    </a:lnTo>
                    <a:lnTo>
                      <a:pt x="443" y="894"/>
                    </a:lnTo>
                    <a:lnTo>
                      <a:pt x="443" y="879"/>
                    </a:lnTo>
                    <a:lnTo>
                      <a:pt x="444" y="867"/>
                    </a:lnTo>
                    <a:lnTo>
                      <a:pt x="445" y="852"/>
                    </a:lnTo>
                    <a:lnTo>
                      <a:pt x="445" y="833"/>
                    </a:lnTo>
                    <a:lnTo>
                      <a:pt x="446" y="806"/>
                    </a:lnTo>
                    <a:lnTo>
                      <a:pt x="446" y="777"/>
                    </a:lnTo>
                    <a:lnTo>
                      <a:pt x="447" y="750"/>
                    </a:lnTo>
                    <a:lnTo>
                      <a:pt x="447" y="735"/>
                    </a:lnTo>
                    <a:lnTo>
                      <a:pt x="448" y="709"/>
                    </a:lnTo>
                    <a:lnTo>
                      <a:pt x="449" y="677"/>
                    </a:lnTo>
                    <a:lnTo>
                      <a:pt x="449" y="650"/>
                    </a:lnTo>
                    <a:lnTo>
                      <a:pt x="449" y="635"/>
                    </a:lnTo>
                    <a:lnTo>
                      <a:pt x="450" y="638"/>
                    </a:lnTo>
                    <a:lnTo>
                      <a:pt x="451" y="640"/>
                    </a:lnTo>
                    <a:lnTo>
                      <a:pt x="451" y="647"/>
                    </a:lnTo>
                    <a:lnTo>
                      <a:pt x="452" y="638"/>
                    </a:lnTo>
                    <a:lnTo>
                      <a:pt x="452" y="623"/>
                    </a:lnTo>
                    <a:lnTo>
                      <a:pt x="453" y="616"/>
                    </a:lnTo>
                    <a:lnTo>
                      <a:pt x="453" y="601"/>
                    </a:lnTo>
                    <a:lnTo>
                      <a:pt x="454" y="596"/>
                    </a:lnTo>
                    <a:lnTo>
                      <a:pt x="455" y="609"/>
                    </a:lnTo>
                    <a:lnTo>
                      <a:pt x="455" y="638"/>
                    </a:lnTo>
                    <a:lnTo>
                      <a:pt x="456" y="655"/>
                    </a:lnTo>
                    <a:lnTo>
                      <a:pt x="456" y="660"/>
                    </a:lnTo>
                    <a:lnTo>
                      <a:pt x="457" y="657"/>
                    </a:lnTo>
                    <a:lnTo>
                      <a:pt x="457" y="674"/>
                    </a:lnTo>
                    <a:lnTo>
                      <a:pt x="458" y="696"/>
                    </a:lnTo>
                    <a:lnTo>
                      <a:pt x="459" y="725"/>
                    </a:lnTo>
                    <a:lnTo>
                      <a:pt x="459" y="745"/>
                    </a:lnTo>
                    <a:lnTo>
                      <a:pt x="459" y="752"/>
                    </a:lnTo>
                    <a:lnTo>
                      <a:pt x="460" y="760"/>
                    </a:lnTo>
                    <a:lnTo>
                      <a:pt x="461" y="782"/>
                    </a:lnTo>
                    <a:lnTo>
                      <a:pt x="461" y="811"/>
                    </a:lnTo>
                    <a:lnTo>
                      <a:pt x="462" y="828"/>
                    </a:lnTo>
                    <a:lnTo>
                      <a:pt x="462" y="848"/>
                    </a:lnTo>
                    <a:lnTo>
                      <a:pt x="463" y="872"/>
                    </a:lnTo>
                    <a:lnTo>
                      <a:pt x="463" y="882"/>
                    </a:lnTo>
                    <a:lnTo>
                      <a:pt x="464" y="914"/>
                    </a:lnTo>
                    <a:lnTo>
                      <a:pt x="465" y="931"/>
                    </a:lnTo>
                    <a:lnTo>
                      <a:pt x="465" y="950"/>
                    </a:lnTo>
                    <a:lnTo>
                      <a:pt x="466" y="955"/>
                    </a:lnTo>
                    <a:lnTo>
                      <a:pt x="466" y="965"/>
                    </a:lnTo>
                    <a:lnTo>
                      <a:pt x="467" y="962"/>
                    </a:lnTo>
                    <a:lnTo>
                      <a:pt x="467" y="974"/>
                    </a:lnTo>
                    <a:lnTo>
                      <a:pt x="468" y="996"/>
                    </a:lnTo>
                    <a:lnTo>
                      <a:pt x="469" y="1016"/>
                    </a:lnTo>
                    <a:lnTo>
                      <a:pt x="469" y="1026"/>
                    </a:lnTo>
                    <a:lnTo>
                      <a:pt x="469" y="1033"/>
                    </a:lnTo>
                    <a:lnTo>
                      <a:pt x="470" y="1036"/>
                    </a:lnTo>
                    <a:lnTo>
                      <a:pt x="471" y="1060"/>
                    </a:lnTo>
                    <a:lnTo>
                      <a:pt x="471" y="1079"/>
                    </a:lnTo>
                    <a:lnTo>
                      <a:pt x="472" y="1087"/>
                    </a:lnTo>
                    <a:lnTo>
                      <a:pt x="472" y="1079"/>
                    </a:lnTo>
                    <a:lnTo>
                      <a:pt x="473" y="1079"/>
                    </a:lnTo>
                    <a:lnTo>
                      <a:pt x="473" y="1077"/>
                    </a:lnTo>
                    <a:lnTo>
                      <a:pt x="474" y="1087"/>
                    </a:lnTo>
                    <a:lnTo>
                      <a:pt x="475" y="1089"/>
                    </a:lnTo>
                    <a:lnTo>
                      <a:pt x="475" y="1094"/>
                    </a:lnTo>
                    <a:lnTo>
                      <a:pt x="476" y="1092"/>
                    </a:lnTo>
                    <a:lnTo>
                      <a:pt x="476" y="1085"/>
                    </a:lnTo>
                    <a:lnTo>
                      <a:pt x="477" y="1085"/>
                    </a:lnTo>
                    <a:lnTo>
                      <a:pt x="477" y="1094"/>
                    </a:lnTo>
                    <a:lnTo>
                      <a:pt x="478" y="1097"/>
                    </a:lnTo>
                    <a:lnTo>
                      <a:pt x="479" y="1104"/>
                    </a:lnTo>
                    <a:lnTo>
                      <a:pt x="479" y="1097"/>
                    </a:lnTo>
                    <a:lnTo>
                      <a:pt x="479" y="1089"/>
                    </a:lnTo>
                    <a:lnTo>
                      <a:pt x="480" y="1087"/>
                    </a:lnTo>
                    <a:lnTo>
                      <a:pt x="481" y="1082"/>
                    </a:lnTo>
                    <a:lnTo>
                      <a:pt x="481" y="1075"/>
                    </a:lnTo>
                    <a:lnTo>
                      <a:pt x="482" y="1072"/>
                    </a:lnTo>
                    <a:lnTo>
                      <a:pt x="482" y="1040"/>
                    </a:lnTo>
                    <a:lnTo>
                      <a:pt x="483" y="1021"/>
                    </a:lnTo>
                    <a:lnTo>
                      <a:pt x="483" y="989"/>
                    </a:lnTo>
                    <a:lnTo>
                      <a:pt x="484" y="972"/>
                    </a:lnTo>
                    <a:lnTo>
                      <a:pt x="485" y="952"/>
                    </a:lnTo>
                    <a:lnTo>
                      <a:pt x="485" y="931"/>
                    </a:lnTo>
                    <a:lnTo>
                      <a:pt x="486" y="901"/>
                    </a:lnTo>
                    <a:lnTo>
                      <a:pt x="486" y="860"/>
                    </a:lnTo>
                    <a:lnTo>
                      <a:pt x="487" y="813"/>
                    </a:lnTo>
                    <a:lnTo>
                      <a:pt x="487" y="772"/>
                    </a:lnTo>
                    <a:lnTo>
                      <a:pt x="488" y="721"/>
                    </a:lnTo>
                    <a:lnTo>
                      <a:pt x="489" y="660"/>
                    </a:lnTo>
                    <a:lnTo>
                      <a:pt x="489" y="594"/>
                    </a:lnTo>
                    <a:lnTo>
                      <a:pt x="489" y="542"/>
                    </a:lnTo>
                    <a:lnTo>
                      <a:pt x="490" y="484"/>
                    </a:lnTo>
                    <a:lnTo>
                      <a:pt x="491" y="447"/>
                    </a:lnTo>
                    <a:lnTo>
                      <a:pt x="491" y="391"/>
                    </a:lnTo>
                    <a:lnTo>
                      <a:pt x="492" y="352"/>
                    </a:lnTo>
                    <a:lnTo>
                      <a:pt x="492" y="296"/>
                    </a:lnTo>
                    <a:lnTo>
                      <a:pt x="493" y="274"/>
                    </a:lnTo>
                    <a:lnTo>
                      <a:pt x="493" y="262"/>
                    </a:lnTo>
                    <a:lnTo>
                      <a:pt x="494" y="267"/>
                    </a:lnTo>
                    <a:lnTo>
                      <a:pt x="495" y="289"/>
                    </a:lnTo>
                    <a:lnTo>
                      <a:pt x="495" y="323"/>
                    </a:lnTo>
                    <a:lnTo>
                      <a:pt x="496" y="347"/>
                    </a:lnTo>
                    <a:lnTo>
                      <a:pt x="496" y="367"/>
                    </a:lnTo>
                    <a:lnTo>
                      <a:pt x="497" y="374"/>
                    </a:lnTo>
                    <a:lnTo>
                      <a:pt x="497" y="374"/>
                    </a:lnTo>
                    <a:lnTo>
                      <a:pt x="498" y="357"/>
                    </a:lnTo>
                    <a:lnTo>
                      <a:pt x="499" y="382"/>
                    </a:lnTo>
                    <a:lnTo>
                      <a:pt x="499" y="452"/>
                    </a:lnTo>
                    <a:lnTo>
                      <a:pt x="499" y="579"/>
                    </a:lnTo>
                    <a:lnTo>
                      <a:pt x="500" y="750"/>
                    </a:lnTo>
                    <a:lnTo>
                      <a:pt x="501" y="926"/>
                    </a:lnTo>
                    <a:lnTo>
                      <a:pt x="501" y="1058"/>
                    </a:lnTo>
                    <a:lnTo>
                      <a:pt x="502" y="1160"/>
                    </a:lnTo>
                    <a:lnTo>
                      <a:pt x="502" y="1204"/>
                    </a:lnTo>
                    <a:lnTo>
                      <a:pt x="503" y="1223"/>
                    </a:lnTo>
                    <a:lnTo>
                      <a:pt x="503" y="1238"/>
                    </a:lnTo>
                    <a:lnTo>
                      <a:pt x="504" y="1253"/>
                    </a:lnTo>
                    <a:lnTo>
                      <a:pt x="505" y="1270"/>
                    </a:lnTo>
                    <a:lnTo>
                      <a:pt x="505" y="1292"/>
                    </a:lnTo>
                    <a:lnTo>
                      <a:pt x="506" y="1307"/>
                    </a:lnTo>
                    <a:lnTo>
                      <a:pt x="506" y="1312"/>
                    </a:lnTo>
                    <a:lnTo>
                      <a:pt x="507" y="1338"/>
                    </a:lnTo>
                    <a:lnTo>
                      <a:pt x="507" y="1363"/>
                    </a:lnTo>
                    <a:lnTo>
                      <a:pt x="508" y="1387"/>
                    </a:lnTo>
                    <a:lnTo>
                      <a:pt x="509" y="1407"/>
                    </a:lnTo>
                    <a:lnTo>
                      <a:pt x="509" y="1412"/>
                    </a:lnTo>
                    <a:lnTo>
                      <a:pt x="509" y="1407"/>
                    </a:lnTo>
                    <a:lnTo>
                      <a:pt x="510" y="1407"/>
                    </a:lnTo>
                    <a:lnTo>
                      <a:pt x="511" y="1409"/>
                    </a:lnTo>
                    <a:lnTo>
                      <a:pt x="511" y="1407"/>
                    </a:lnTo>
                    <a:lnTo>
                      <a:pt x="512" y="1419"/>
                    </a:lnTo>
                    <a:lnTo>
                      <a:pt x="512" y="1419"/>
                    </a:lnTo>
                    <a:lnTo>
                      <a:pt x="513" y="1419"/>
                    </a:lnTo>
                    <a:lnTo>
                      <a:pt x="513" y="1424"/>
                    </a:lnTo>
                    <a:lnTo>
                      <a:pt x="514" y="1421"/>
                    </a:lnTo>
                    <a:lnTo>
                      <a:pt x="515" y="1414"/>
                    </a:lnTo>
                    <a:lnTo>
                      <a:pt x="515" y="1404"/>
                    </a:lnTo>
                    <a:lnTo>
                      <a:pt x="516" y="1397"/>
                    </a:lnTo>
                    <a:lnTo>
                      <a:pt x="516" y="1392"/>
                    </a:lnTo>
                    <a:lnTo>
                      <a:pt x="517" y="1387"/>
                    </a:lnTo>
                    <a:lnTo>
                      <a:pt x="517" y="1387"/>
                    </a:lnTo>
                    <a:lnTo>
                      <a:pt x="518" y="1399"/>
                    </a:lnTo>
                    <a:lnTo>
                      <a:pt x="519" y="1404"/>
                    </a:lnTo>
                    <a:lnTo>
                      <a:pt x="519" y="1414"/>
                    </a:lnTo>
                    <a:lnTo>
                      <a:pt x="519" y="1424"/>
                    </a:lnTo>
                    <a:lnTo>
                      <a:pt x="520" y="1414"/>
                    </a:lnTo>
                    <a:lnTo>
                      <a:pt x="521" y="1419"/>
                    </a:lnTo>
                    <a:lnTo>
                      <a:pt x="521" y="1421"/>
                    </a:lnTo>
                    <a:lnTo>
                      <a:pt x="522" y="1436"/>
                    </a:lnTo>
                    <a:lnTo>
                      <a:pt x="522" y="1443"/>
                    </a:lnTo>
                    <a:lnTo>
                      <a:pt x="523" y="1441"/>
                    </a:lnTo>
                    <a:lnTo>
                      <a:pt x="523" y="1434"/>
                    </a:lnTo>
                    <a:lnTo>
                      <a:pt x="524" y="1443"/>
                    </a:lnTo>
                    <a:lnTo>
                      <a:pt x="525" y="1458"/>
                    </a:lnTo>
                    <a:lnTo>
                      <a:pt x="525" y="1472"/>
                    </a:lnTo>
                    <a:lnTo>
                      <a:pt x="526" y="1475"/>
                    </a:lnTo>
                    <a:lnTo>
                      <a:pt x="526" y="1480"/>
                    </a:lnTo>
                    <a:lnTo>
                      <a:pt x="527" y="1485"/>
                    </a:lnTo>
                    <a:lnTo>
                      <a:pt x="527" y="1497"/>
                    </a:lnTo>
                    <a:lnTo>
                      <a:pt x="528" y="1502"/>
                    </a:lnTo>
                    <a:lnTo>
                      <a:pt x="529" y="1504"/>
                    </a:lnTo>
                    <a:lnTo>
                      <a:pt x="529" y="1514"/>
                    </a:lnTo>
                    <a:lnTo>
                      <a:pt x="529" y="1524"/>
                    </a:lnTo>
                    <a:lnTo>
                      <a:pt x="530" y="1526"/>
                    </a:lnTo>
                    <a:lnTo>
                      <a:pt x="531" y="1536"/>
                    </a:lnTo>
                    <a:lnTo>
                      <a:pt x="531" y="1539"/>
                    </a:lnTo>
                    <a:lnTo>
                      <a:pt x="532" y="1543"/>
                    </a:lnTo>
                    <a:lnTo>
                      <a:pt x="532" y="1543"/>
                    </a:lnTo>
                    <a:lnTo>
                      <a:pt x="533" y="1541"/>
                    </a:lnTo>
                    <a:lnTo>
                      <a:pt x="533" y="1536"/>
                    </a:lnTo>
                    <a:lnTo>
                      <a:pt x="534" y="1546"/>
                    </a:lnTo>
                    <a:lnTo>
                      <a:pt x="535" y="1541"/>
                    </a:lnTo>
                    <a:lnTo>
                      <a:pt x="535" y="1543"/>
                    </a:lnTo>
                    <a:lnTo>
                      <a:pt x="536" y="1539"/>
                    </a:lnTo>
                    <a:lnTo>
                      <a:pt x="536" y="1531"/>
                    </a:lnTo>
                    <a:lnTo>
                      <a:pt x="537" y="1526"/>
                    </a:lnTo>
                    <a:lnTo>
                      <a:pt x="537" y="1529"/>
                    </a:lnTo>
                    <a:lnTo>
                      <a:pt x="538" y="1524"/>
                    </a:lnTo>
                    <a:lnTo>
                      <a:pt x="539" y="1509"/>
                    </a:lnTo>
                    <a:lnTo>
                      <a:pt x="539" y="1499"/>
                    </a:lnTo>
                    <a:lnTo>
                      <a:pt x="539" y="1475"/>
                    </a:lnTo>
                    <a:lnTo>
                      <a:pt x="540" y="1453"/>
                    </a:lnTo>
                    <a:lnTo>
                      <a:pt x="541" y="1434"/>
                    </a:lnTo>
                    <a:lnTo>
                      <a:pt x="541" y="1426"/>
                    </a:lnTo>
                    <a:lnTo>
                      <a:pt x="542" y="1421"/>
                    </a:lnTo>
                    <a:lnTo>
                      <a:pt x="542" y="1416"/>
                    </a:lnTo>
                    <a:lnTo>
                      <a:pt x="543" y="1402"/>
                    </a:lnTo>
                    <a:lnTo>
                      <a:pt x="543" y="1380"/>
                    </a:lnTo>
                    <a:lnTo>
                      <a:pt x="544" y="1360"/>
                    </a:lnTo>
                    <a:lnTo>
                      <a:pt x="545" y="1350"/>
                    </a:lnTo>
                    <a:lnTo>
                      <a:pt x="545" y="1336"/>
                    </a:lnTo>
                    <a:lnTo>
                      <a:pt x="546" y="1319"/>
                    </a:lnTo>
                    <a:lnTo>
                      <a:pt x="546" y="1304"/>
                    </a:lnTo>
                    <a:lnTo>
                      <a:pt x="547" y="1277"/>
                    </a:lnTo>
                    <a:lnTo>
                      <a:pt x="547" y="1260"/>
                    </a:lnTo>
                    <a:lnTo>
                      <a:pt x="548" y="1258"/>
                    </a:lnTo>
                    <a:lnTo>
                      <a:pt x="549" y="1241"/>
                    </a:lnTo>
                    <a:lnTo>
                      <a:pt x="549" y="1228"/>
                    </a:lnTo>
                    <a:lnTo>
                      <a:pt x="549" y="1194"/>
                    </a:lnTo>
                    <a:lnTo>
                      <a:pt x="550" y="1172"/>
                    </a:lnTo>
                    <a:lnTo>
                      <a:pt x="551" y="1160"/>
                    </a:lnTo>
                    <a:lnTo>
                      <a:pt x="551" y="1177"/>
                    </a:lnTo>
                    <a:lnTo>
                      <a:pt x="552" y="1201"/>
                    </a:lnTo>
                    <a:lnTo>
                      <a:pt x="552" y="1221"/>
                    </a:lnTo>
                    <a:lnTo>
                      <a:pt x="553" y="1221"/>
                    </a:lnTo>
                    <a:lnTo>
                      <a:pt x="553" y="1209"/>
                    </a:lnTo>
                    <a:lnTo>
                      <a:pt x="554" y="1187"/>
                    </a:lnTo>
                    <a:lnTo>
                      <a:pt x="555" y="1179"/>
                    </a:lnTo>
                    <a:lnTo>
                      <a:pt x="555" y="1179"/>
                    </a:lnTo>
                    <a:lnTo>
                      <a:pt x="556" y="1172"/>
                    </a:lnTo>
                    <a:lnTo>
                      <a:pt x="556" y="1160"/>
                    </a:lnTo>
                    <a:lnTo>
                      <a:pt x="557" y="1165"/>
                    </a:lnTo>
                    <a:lnTo>
                      <a:pt x="557" y="1160"/>
                    </a:lnTo>
                    <a:lnTo>
                      <a:pt x="558" y="1163"/>
                    </a:lnTo>
                    <a:lnTo>
                      <a:pt x="559" y="1167"/>
                    </a:lnTo>
                    <a:lnTo>
                      <a:pt x="559" y="1155"/>
                    </a:lnTo>
                    <a:lnTo>
                      <a:pt x="559" y="1141"/>
                    </a:lnTo>
                    <a:lnTo>
                      <a:pt x="560" y="1126"/>
                    </a:lnTo>
                    <a:lnTo>
                      <a:pt x="561" y="1128"/>
                    </a:lnTo>
                    <a:lnTo>
                      <a:pt x="561" y="1138"/>
                    </a:lnTo>
                    <a:lnTo>
                      <a:pt x="562" y="1155"/>
                    </a:lnTo>
                    <a:lnTo>
                      <a:pt x="562" y="1167"/>
                    </a:lnTo>
                    <a:lnTo>
                      <a:pt x="563" y="1167"/>
                    </a:lnTo>
                    <a:lnTo>
                      <a:pt x="563" y="1163"/>
                    </a:lnTo>
                    <a:lnTo>
                      <a:pt x="564" y="1160"/>
                    </a:lnTo>
                    <a:lnTo>
                      <a:pt x="565" y="1165"/>
                    </a:lnTo>
                    <a:lnTo>
                      <a:pt x="565" y="1163"/>
                    </a:lnTo>
                    <a:lnTo>
                      <a:pt x="566" y="1163"/>
                    </a:lnTo>
                    <a:lnTo>
                      <a:pt x="566" y="1160"/>
                    </a:lnTo>
                    <a:lnTo>
                      <a:pt x="567" y="1145"/>
                    </a:lnTo>
                    <a:lnTo>
                      <a:pt x="567" y="1136"/>
                    </a:lnTo>
                    <a:lnTo>
                      <a:pt x="568" y="1136"/>
                    </a:lnTo>
                    <a:lnTo>
                      <a:pt x="569" y="1128"/>
                    </a:lnTo>
                    <a:lnTo>
                      <a:pt x="569" y="1131"/>
                    </a:lnTo>
                    <a:lnTo>
                      <a:pt x="569" y="1148"/>
                    </a:lnTo>
                    <a:lnTo>
                      <a:pt x="570" y="1167"/>
                    </a:lnTo>
                    <a:lnTo>
                      <a:pt x="571" y="1177"/>
                    </a:lnTo>
                    <a:lnTo>
                      <a:pt x="571" y="1172"/>
                    </a:lnTo>
                    <a:lnTo>
                      <a:pt x="572" y="1172"/>
                    </a:lnTo>
                    <a:lnTo>
                      <a:pt x="572" y="1175"/>
                    </a:lnTo>
                    <a:lnTo>
                      <a:pt x="573" y="1170"/>
                    </a:lnTo>
                    <a:lnTo>
                      <a:pt x="573" y="1163"/>
                    </a:lnTo>
                    <a:lnTo>
                      <a:pt x="574" y="1163"/>
                    </a:lnTo>
                    <a:lnTo>
                      <a:pt x="575" y="1167"/>
                    </a:lnTo>
                    <a:lnTo>
                      <a:pt x="575" y="1163"/>
                    </a:lnTo>
                    <a:lnTo>
                      <a:pt x="576" y="1153"/>
                    </a:lnTo>
                    <a:lnTo>
                      <a:pt x="576" y="1148"/>
                    </a:lnTo>
                    <a:lnTo>
                      <a:pt x="577" y="1141"/>
                    </a:lnTo>
                    <a:lnTo>
                      <a:pt x="577" y="1145"/>
                    </a:lnTo>
                    <a:lnTo>
                      <a:pt x="578" y="1158"/>
                    </a:lnTo>
                    <a:lnTo>
                      <a:pt x="579" y="1163"/>
                    </a:lnTo>
                    <a:lnTo>
                      <a:pt x="579" y="1158"/>
                    </a:lnTo>
                    <a:lnTo>
                      <a:pt x="579" y="1148"/>
                    </a:lnTo>
                    <a:lnTo>
                      <a:pt x="580" y="1138"/>
                    </a:lnTo>
                    <a:lnTo>
                      <a:pt x="581" y="1148"/>
                    </a:lnTo>
                    <a:lnTo>
                      <a:pt x="581" y="1153"/>
                    </a:lnTo>
                    <a:lnTo>
                      <a:pt x="582" y="1160"/>
                    </a:lnTo>
                    <a:lnTo>
                      <a:pt x="582" y="1158"/>
                    </a:lnTo>
                    <a:lnTo>
                      <a:pt x="583" y="1141"/>
                    </a:lnTo>
                    <a:lnTo>
                      <a:pt x="583" y="1128"/>
                    </a:lnTo>
                    <a:lnTo>
                      <a:pt x="584" y="1123"/>
                    </a:lnTo>
                    <a:lnTo>
                      <a:pt x="585" y="1136"/>
                    </a:lnTo>
                    <a:lnTo>
                      <a:pt x="585" y="1136"/>
                    </a:lnTo>
                    <a:lnTo>
                      <a:pt x="586" y="1141"/>
                    </a:lnTo>
                    <a:lnTo>
                      <a:pt x="586" y="1143"/>
                    </a:lnTo>
                    <a:lnTo>
                      <a:pt x="587" y="1143"/>
                    </a:lnTo>
                    <a:lnTo>
                      <a:pt x="587" y="1158"/>
                    </a:lnTo>
                    <a:lnTo>
                      <a:pt x="588" y="1158"/>
                    </a:lnTo>
                    <a:lnTo>
                      <a:pt x="589" y="1158"/>
                    </a:lnTo>
                    <a:lnTo>
                      <a:pt x="589" y="1158"/>
                    </a:lnTo>
                    <a:lnTo>
                      <a:pt x="589" y="1148"/>
                    </a:lnTo>
                    <a:lnTo>
                      <a:pt x="590" y="1136"/>
                    </a:lnTo>
                    <a:lnTo>
                      <a:pt x="591" y="1136"/>
                    </a:lnTo>
                    <a:lnTo>
                      <a:pt x="591" y="1138"/>
                    </a:lnTo>
                    <a:lnTo>
                      <a:pt x="592" y="1141"/>
                    </a:lnTo>
                    <a:lnTo>
                      <a:pt x="592" y="1136"/>
                    </a:lnTo>
                    <a:lnTo>
                      <a:pt x="593" y="1133"/>
                    </a:lnTo>
                    <a:lnTo>
                      <a:pt x="593" y="1141"/>
                    </a:lnTo>
                    <a:lnTo>
                      <a:pt x="594" y="1155"/>
                    </a:lnTo>
                    <a:lnTo>
                      <a:pt x="595" y="1165"/>
                    </a:lnTo>
                    <a:lnTo>
                      <a:pt x="595" y="1170"/>
                    </a:lnTo>
                    <a:lnTo>
                      <a:pt x="596" y="1163"/>
                    </a:lnTo>
                    <a:lnTo>
                      <a:pt x="596" y="1143"/>
                    </a:lnTo>
                    <a:lnTo>
                      <a:pt x="597" y="1141"/>
                    </a:lnTo>
                    <a:lnTo>
                      <a:pt x="597" y="1136"/>
                    </a:lnTo>
                    <a:lnTo>
                      <a:pt x="598" y="1143"/>
                    </a:lnTo>
                    <a:lnTo>
                      <a:pt x="599" y="1148"/>
                    </a:lnTo>
                    <a:lnTo>
                      <a:pt x="599" y="1143"/>
                    </a:lnTo>
                    <a:lnTo>
                      <a:pt x="599" y="1143"/>
                    </a:lnTo>
                    <a:lnTo>
                      <a:pt x="600" y="1138"/>
                    </a:lnTo>
                    <a:lnTo>
                      <a:pt x="601" y="1148"/>
                    </a:lnTo>
                    <a:lnTo>
                      <a:pt x="602" y="1155"/>
                    </a:lnTo>
                    <a:lnTo>
                      <a:pt x="602" y="1153"/>
                    </a:lnTo>
                    <a:lnTo>
                      <a:pt x="602" y="1148"/>
                    </a:lnTo>
                    <a:lnTo>
                      <a:pt x="603" y="1148"/>
                    </a:lnTo>
                    <a:lnTo>
                      <a:pt x="604" y="1153"/>
                    </a:lnTo>
                    <a:lnTo>
                      <a:pt x="604" y="1150"/>
                    </a:lnTo>
                    <a:lnTo>
                      <a:pt x="605" y="1160"/>
                    </a:lnTo>
                    <a:lnTo>
                      <a:pt x="605" y="1167"/>
                    </a:lnTo>
                    <a:lnTo>
                      <a:pt x="606" y="1155"/>
                    </a:lnTo>
                    <a:lnTo>
                      <a:pt x="606" y="1145"/>
                    </a:lnTo>
                    <a:lnTo>
                      <a:pt x="607" y="1141"/>
                    </a:lnTo>
                    <a:lnTo>
                      <a:pt x="608" y="1148"/>
                    </a:lnTo>
                    <a:lnTo>
                      <a:pt x="608" y="1153"/>
                    </a:lnTo>
                    <a:lnTo>
                      <a:pt x="609" y="1150"/>
                    </a:lnTo>
                    <a:lnTo>
                      <a:pt x="609" y="1141"/>
                    </a:lnTo>
                    <a:lnTo>
                      <a:pt x="610" y="1131"/>
                    </a:lnTo>
                    <a:lnTo>
                      <a:pt x="610" y="1128"/>
                    </a:lnTo>
                    <a:lnTo>
                      <a:pt x="611" y="1133"/>
                    </a:lnTo>
                    <a:lnTo>
                      <a:pt x="612" y="1131"/>
                    </a:lnTo>
                    <a:lnTo>
                      <a:pt x="612" y="1136"/>
                    </a:lnTo>
                    <a:lnTo>
                      <a:pt x="612" y="1131"/>
                    </a:lnTo>
                    <a:lnTo>
                      <a:pt x="613" y="1131"/>
                    </a:lnTo>
                    <a:lnTo>
                      <a:pt x="614" y="1121"/>
                    </a:lnTo>
                    <a:lnTo>
                      <a:pt x="614" y="1131"/>
                    </a:lnTo>
                    <a:lnTo>
                      <a:pt x="615" y="1136"/>
                    </a:lnTo>
                    <a:lnTo>
                      <a:pt x="615" y="1158"/>
                    </a:lnTo>
                    <a:lnTo>
                      <a:pt x="616" y="1163"/>
                    </a:lnTo>
                    <a:lnTo>
                      <a:pt x="616" y="1141"/>
                    </a:lnTo>
                    <a:lnTo>
                      <a:pt x="617" y="1121"/>
                    </a:lnTo>
                    <a:lnTo>
                      <a:pt x="618" y="1123"/>
                    </a:lnTo>
                    <a:lnTo>
                      <a:pt x="618" y="1131"/>
                    </a:lnTo>
                    <a:lnTo>
                      <a:pt x="619" y="1145"/>
                    </a:lnTo>
                    <a:lnTo>
                      <a:pt x="619" y="1150"/>
                    </a:lnTo>
                    <a:lnTo>
                      <a:pt x="620" y="1141"/>
                    </a:lnTo>
                    <a:lnTo>
                      <a:pt x="620" y="1136"/>
                    </a:lnTo>
                    <a:lnTo>
                      <a:pt x="621" y="1128"/>
                    </a:lnTo>
                    <a:lnTo>
                      <a:pt x="622" y="1138"/>
                    </a:lnTo>
                    <a:lnTo>
                      <a:pt x="622" y="1131"/>
                    </a:lnTo>
                    <a:lnTo>
                      <a:pt x="622" y="1136"/>
                    </a:lnTo>
                    <a:lnTo>
                      <a:pt x="623" y="1131"/>
                    </a:lnTo>
                    <a:lnTo>
                      <a:pt x="624" y="1126"/>
                    </a:lnTo>
                    <a:lnTo>
                      <a:pt x="624" y="1136"/>
                    </a:lnTo>
                    <a:lnTo>
                      <a:pt x="625" y="1136"/>
                    </a:lnTo>
                    <a:lnTo>
                      <a:pt x="625" y="1141"/>
                    </a:lnTo>
                    <a:lnTo>
                      <a:pt x="626" y="1141"/>
                    </a:lnTo>
                    <a:lnTo>
                      <a:pt x="626" y="1123"/>
                    </a:lnTo>
                    <a:lnTo>
                      <a:pt x="627" y="1116"/>
                    </a:lnTo>
                    <a:lnTo>
                      <a:pt x="628" y="1131"/>
                    </a:lnTo>
                    <a:lnTo>
                      <a:pt x="628" y="1123"/>
                    </a:lnTo>
                    <a:lnTo>
                      <a:pt x="629" y="1126"/>
                    </a:lnTo>
                    <a:lnTo>
                      <a:pt x="629" y="1121"/>
                    </a:lnTo>
                    <a:lnTo>
                      <a:pt x="630" y="1107"/>
                    </a:lnTo>
                    <a:lnTo>
                      <a:pt x="630" y="1104"/>
                    </a:lnTo>
                    <a:lnTo>
                      <a:pt x="631" y="1121"/>
                    </a:lnTo>
                    <a:lnTo>
                      <a:pt x="632" y="1141"/>
                    </a:lnTo>
                    <a:lnTo>
                      <a:pt x="632" y="1143"/>
                    </a:lnTo>
                    <a:lnTo>
                      <a:pt x="632" y="1131"/>
                    </a:lnTo>
                    <a:lnTo>
                      <a:pt x="633" y="1111"/>
                    </a:lnTo>
                    <a:lnTo>
                      <a:pt x="634" y="1111"/>
                    </a:lnTo>
                    <a:lnTo>
                      <a:pt x="634" y="1123"/>
                    </a:lnTo>
                    <a:lnTo>
                      <a:pt x="635" y="1141"/>
                    </a:lnTo>
                    <a:lnTo>
                      <a:pt x="635" y="1155"/>
                    </a:lnTo>
                    <a:lnTo>
                      <a:pt x="636" y="1150"/>
                    </a:lnTo>
                    <a:lnTo>
                      <a:pt x="636" y="1133"/>
                    </a:lnTo>
                    <a:lnTo>
                      <a:pt x="637" y="1128"/>
                    </a:lnTo>
                    <a:lnTo>
                      <a:pt x="638" y="1126"/>
                    </a:lnTo>
                    <a:lnTo>
                      <a:pt x="638" y="1128"/>
                    </a:lnTo>
                    <a:lnTo>
                      <a:pt x="639" y="1128"/>
                    </a:lnTo>
                    <a:lnTo>
                      <a:pt x="639" y="1123"/>
                    </a:lnTo>
                    <a:lnTo>
                      <a:pt x="640" y="1111"/>
                    </a:lnTo>
                    <a:lnTo>
                      <a:pt x="640" y="1107"/>
                    </a:lnTo>
                    <a:lnTo>
                      <a:pt x="641" y="1119"/>
                    </a:lnTo>
                    <a:lnTo>
                      <a:pt x="642" y="1126"/>
                    </a:lnTo>
                    <a:lnTo>
                      <a:pt x="642" y="1131"/>
                    </a:lnTo>
                    <a:lnTo>
                      <a:pt x="642" y="1123"/>
                    </a:lnTo>
                    <a:lnTo>
                      <a:pt x="643" y="1116"/>
                    </a:lnTo>
                    <a:lnTo>
                      <a:pt x="644" y="1119"/>
                    </a:lnTo>
                    <a:lnTo>
                      <a:pt x="644" y="1126"/>
                    </a:lnTo>
                    <a:lnTo>
                      <a:pt x="645" y="1128"/>
                    </a:lnTo>
                    <a:lnTo>
                      <a:pt x="645" y="1131"/>
                    </a:lnTo>
                    <a:lnTo>
                      <a:pt x="646" y="1121"/>
                    </a:lnTo>
                    <a:lnTo>
                      <a:pt x="646" y="1121"/>
                    </a:lnTo>
                    <a:lnTo>
                      <a:pt x="647" y="1121"/>
                    </a:lnTo>
                    <a:lnTo>
                      <a:pt x="648" y="1119"/>
                    </a:lnTo>
                    <a:lnTo>
                      <a:pt x="648" y="1131"/>
                    </a:lnTo>
                    <a:lnTo>
                      <a:pt x="649" y="1141"/>
                    </a:lnTo>
                    <a:lnTo>
                      <a:pt x="649" y="1126"/>
                    </a:lnTo>
                    <a:lnTo>
                      <a:pt x="650" y="1116"/>
                    </a:lnTo>
                    <a:lnTo>
                      <a:pt x="650" y="1109"/>
                    </a:lnTo>
                    <a:lnTo>
                      <a:pt x="651" y="1111"/>
                    </a:lnTo>
                    <a:lnTo>
                      <a:pt x="652" y="1116"/>
                    </a:lnTo>
                    <a:lnTo>
                      <a:pt x="652" y="1119"/>
                    </a:lnTo>
                    <a:lnTo>
                      <a:pt x="652" y="1121"/>
                    </a:lnTo>
                    <a:lnTo>
                      <a:pt x="653" y="1114"/>
                    </a:lnTo>
                    <a:lnTo>
                      <a:pt x="654" y="1111"/>
                    </a:lnTo>
                    <a:lnTo>
                      <a:pt x="654" y="1107"/>
                    </a:lnTo>
                    <a:lnTo>
                      <a:pt x="655" y="1111"/>
                    </a:lnTo>
                    <a:lnTo>
                      <a:pt x="655" y="1123"/>
                    </a:lnTo>
                    <a:lnTo>
                      <a:pt x="656" y="1123"/>
                    </a:lnTo>
                    <a:lnTo>
                      <a:pt x="656" y="1104"/>
                    </a:lnTo>
                    <a:lnTo>
                      <a:pt x="657" y="1094"/>
                    </a:lnTo>
                    <a:lnTo>
                      <a:pt x="658" y="1099"/>
                    </a:lnTo>
                    <a:lnTo>
                      <a:pt x="658" y="1121"/>
                    </a:lnTo>
                    <a:lnTo>
                      <a:pt x="659" y="1121"/>
                    </a:lnTo>
                    <a:lnTo>
                      <a:pt x="659" y="1119"/>
                    </a:lnTo>
                    <a:lnTo>
                      <a:pt x="660" y="1116"/>
                    </a:lnTo>
                    <a:lnTo>
                      <a:pt x="660" y="1116"/>
                    </a:lnTo>
                    <a:lnTo>
                      <a:pt x="661" y="1116"/>
                    </a:lnTo>
                    <a:lnTo>
                      <a:pt x="662" y="1114"/>
                    </a:lnTo>
                    <a:lnTo>
                      <a:pt x="662" y="1116"/>
                    </a:lnTo>
                    <a:lnTo>
                      <a:pt x="662" y="1114"/>
                    </a:lnTo>
                    <a:lnTo>
                      <a:pt x="663" y="1104"/>
                    </a:lnTo>
                    <a:lnTo>
                      <a:pt x="664" y="1104"/>
                    </a:lnTo>
                    <a:lnTo>
                      <a:pt x="664" y="1114"/>
                    </a:lnTo>
                    <a:lnTo>
                      <a:pt x="665" y="1116"/>
                    </a:lnTo>
                    <a:lnTo>
                      <a:pt x="665" y="1121"/>
                    </a:lnTo>
                    <a:lnTo>
                      <a:pt x="666" y="1123"/>
                    </a:lnTo>
                    <a:lnTo>
                      <a:pt x="666" y="1119"/>
                    </a:lnTo>
                    <a:lnTo>
                      <a:pt x="667" y="1116"/>
                    </a:lnTo>
                    <a:lnTo>
                      <a:pt x="668" y="1114"/>
                    </a:lnTo>
                    <a:lnTo>
                      <a:pt x="668" y="1116"/>
                    </a:lnTo>
                    <a:lnTo>
                      <a:pt x="669" y="1111"/>
                    </a:lnTo>
                    <a:lnTo>
                      <a:pt x="669" y="1109"/>
                    </a:lnTo>
                    <a:lnTo>
                      <a:pt x="670" y="1099"/>
                    </a:lnTo>
                    <a:lnTo>
                      <a:pt x="670" y="1087"/>
                    </a:lnTo>
                    <a:lnTo>
                      <a:pt x="671" y="1089"/>
                    </a:lnTo>
                    <a:lnTo>
                      <a:pt x="672" y="1099"/>
                    </a:lnTo>
                    <a:lnTo>
                      <a:pt x="672" y="1116"/>
                    </a:lnTo>
                    <a:lnTo>
                      <a:pt x="672" y="1119"/>
                    </a:lnTo>
                    <a:lnTo>
                      <a:pt x="673" y="1109"/>
                    </a:lnTo>
                    <a:lnTo>
                      <a:pt x="674" y="1101"/>
                    </a:lnTo>
                    <a:lnTo>
                      <a:pt x="674" y="1104"/>
                    </a:lnTo>
                    <a:lnTo>
                      <a:pt x="675" y="1114"/>
                    </a:lnTo>
                    <a:lnTo>
                      <a:pt x="675" y="1114"/>
                    </a:lnTo>
                    <a:lnTo>
                      <a:pt x="676" y="1116"/>
                    </a:lnTo>
                    <a:lnTo>
                      <a:pt x="676" y="1109"/>
                    </a:lnTo>
                    <a:lnTo>
                      <a:pt x="677" y="1104"/>
                    </a:lnTo>
                    <a:lnTo>
                      <a:pt x="678" y="1101"/>
                    </a:lnTo>
                    <a:lnTo>
                      <a:pt x="678" y="1111"/>
                    </a:lnTo>
                    <a:lnTo>
                      <a:pt x="679" y="1116"/>
                    </a:lnTo>
                    <a:lnTo>
                      <a:pt x="679" y="1114"/>
                    </a:lnTo>
                    <a:lnTo>
                      <a:pt x="680" y="1109"/>
                    </a:lnTo>
                    <a:lnTo>
                      <a:pt x="680" y="1104"/>
                    </a:lnTo>
                    <a:lnTo>
                      <a:pt x="681" y="1111"/>
                    </a:lnTo>
                    <a:lnTo>
                      <a:pt x="682" y="1116"/>
                    </a:lnTo>
                    <a:lnTo>
                      <a:pt x="682" y="1107"/>
                    </a:lnTo>
                    <a:lnTo>
                      <a:pt x="682" y="1099"/>
                    </a:lnTo>
                    <a:lnTo>
                      <a:pt x="683" y="1094"/>
                    </a:lnTo>
                    <a:lnTo>
                      <a:pt x="684" y="1094"/>
                    </a:lnTo>
                    <a:lnTo>
                      <a:pt x="684" y="1087"/>
                    </a:lnTo>
                    <a:lnTo>
                      <a:pt x="685" y="1099"/>
                    </a:lnTo>
                    <a:lnTo>
                      <a:pt x="685" y="1121"/>
                    </a:lnTo>
                    <a:lnTo>
                      <a:pt x="686" y="1111"/>
                    </a:lnTo>
                    <a:lnTo>
                      <a:pt x="686" y="1104"/>
                    </a:lnTo>
                    <a:lnTo>
                      <a:pt x="687" y="1101"/>
                    </a:lnTo>
                    <a:lnTo>
                      <a:pt x="688" y="1101"/>
                    </a:lnTo>
                    <a:lnTo>
                      <a:pt x="688" y="1109"/>
                    </a:lnTo>
                    <a:lnTo>
                      <a:pt x="689" y="1119"/>
                    </a:lnTo>
                    <a:lnTo>
                      <a:pt x="689" y="1111"/>
                    </a:lnTo>
                    <a:lnTo>
                      <a:pt x="690" y="1104"/>
                    </a:lnTo>
                    <a:lnTo>
                      <a:pt x="690" y="1094"/>
                    </a:lnTo>
                    <a:lnTo>
                      <a:pt x="691" y="1094"/>
                    </a:lnTo>
                    <a:lnTo>
                      <a:pt x="692" y="1099"/>
                    </a:lnTo>
                    <a:lnTo>
                      <a:pt x="692" y="1107"/>
                    </a:lnTo>
                    <a:lnTo>
                      <a:pt x="692" y="1104"/>
                    </a:lnTo>
                    <a:lnTo>
                      <a:pt x="693" y="1099"/>
                    </a:lnTo>
                    <a:lnTo>
                      <a:pt x="694" y="1094"/>
                    </a:lnTo>
                    <a:lnTo>
                      <a:pt x="694" y="1094"/>
                    </a:lnTo>
                    <a:lnTo>
                      <a:pt x="695" y="1101"/>
                    </a:lnTo>
                    <a:lnTo>
                      <a:pt x="695" y="1109"/>
                    </a:lnTo>
                    <a:lnTo>
                      <a:pt x="696" y="1101"/>
                    </a:lnTo>
                    <a:lnTo>
                      <a:pt x="696" y="1082"/>
                    </a:lnTo>
                    <a:lnTo>
                      <a:pt x="697" y="1072"/>
                    </a:lnTo>
                    <a:lnTo>
                      <a:pt x="698" y="1085"/>
                    </a:lnTo>
                    <a:lnTo>
                      <a:pt x="698" y="1114"/>
                    </a:lnTo>
                    <a:lnTo>
                      <a:pt x="699" y="1141"/>
                    </a:lnTo>
                    <a:lnTo>
                      <a:pt x="699" y="1138"/>
                    </a:lnTo>
                    <a:lnTo>
                      <a:pt x="700" y="1116"/>
                    </a:lnTo>
                    <a:lnTo>
                      <a:pt x="700" y="1089"/>
                    </a:lnTo>
                    <a:lnTo>
                      <a:pt x="701" y="1089"/>
                    </a:lnTo>
                    <a:lnTo>
                      <a:pt x="702" y="1094"/>
                    </a:lnTo>
                    <a:lnTo>
                      <a:pt x="702" y="1104"/>
                    </a:lnTo>
                    <a:lnTo>
                      <a:pt x="702" y="1092"/>
                    </a:lnTo>
                    <a:lnTo>
                      <a:pt x="703" y="1087"/>
                    </a:lnTo>
                    <a:lnTo>
                      <a:pt x="704" y="1082"/>
                    </a:lnTo>
                    <a:lnTo>
                      <a:pt x="704" y="1085"/>
                    </a:lnTo>
                    <a:lnTo>
                      <a:pt x="705" y="1087"/>
                    </a:lnTo>
                    <a:lnTo>
                      <a:pt x="705" y="1089"/>
                    </a:lnTo>
                    <a:lnTo>
                      <a:pt x="706" y="1089"/>
                    </a:lnTo>
                    <a:lnTo>
                      <a:pt x="706" y="1089"/>
                    </a:lnTo>
                    <a:lnTo>
                      <a:pt x="707" y="1094"/>
                    </a:lnTo>
                    <a:lnTo>
                      <a:pt x="708" y="1094"/>
                    </a:lnTo>
                    <a:lnTo>
                      <a:pt x="708" y="1094"/>
                    </a:lnTo>
                    <a:lnTo>
                      <a:pt x="709" y="1085"/>
                    </a:lnTo>
                    <a:lnTo>
                      <a:pt x="709" y="1052"/>
                    </a:lnTo>
                    <a:lnTo>
                      <a:pt x="710" y="1033"/>
                    </a:lnTo>
                    <a:lnTo>
                      <a:pt x="710" y="1023"/>
                    </a:lnTo>
                    <a:lnTo>
                      <a:pt x="711" y="1033"/>
                    </a:lnTo>
                    <a:lnTo>
                      <a:pt x="712" y="1033"/>
                    </a:lnTo>
                    <a:lnTo>
                      <a:pt x="712" y="1036"/>
                    </a:lnTo>
                    <a:lnTo>
                      <a:pt x="712" y="1021"/>
                    </a:lnTo>
                    <a:lnTo>
                      <a:pt x="713" y="994"/>
                    </a:lnTo>
                    <a:lnTo>
                      <a:pt x="714" y="960"/>
                    </a:lnTo>
                    <a:lnTo>
                      <a:pt x="714" y="936"/>
                    </a:lnTo>
                    <a:lnTo>
                      <a:pt x="715" y="933"/>
                    </a:lnTo>
                    <a:lnTo>
                      <a:pt x="715" y="948"/>
                    </a:lnTo>
                    <a:lnTo>
                      <a:pt x="716" y="948"/>
                    </a:lnTo>
                    <a:lnTo>
                      <a:pt x="716" y="945"/>
                    </a:lnTo>
                    <a:lnTo>
                      <a:pt x="717" y="940"/>
                    </a:lnTo>
                    <a:lnTo>
                      <a:pt x="718" y="940"/>
                    </a:lnTo>
                    <a:lnTo>
                      <a:pt x="718" y="952"/>
                    </a:lnTo>
                    <a:lnTo>
                      <a:pt x="719" y="974"/>
                    </a:lnTo>
                    <a:lnTo>
                      <a:pt x="719" y="999"/>
                    </a:lnTo>
                    <a:lnTo>
                      <a:pt x="720" y="1014"/>
                    </a:lnTo>
                    <a:lnTo>
                      <a:pt x="720" y="1026"/>
                    </a:lnTo>
                    <a:lnTo>
                      <a:pt x="721" y="1036"/>
                    </a:lnTo>
                    <a:lnTo>
                      <a:pt x="722" y="1048"/>
                    </a:lnTo>
                    <a:lnTo>
                      <a:pt x="722" y="1052"/>
                    </a:lnTo>
                    <a:lnTo>
                      <a:pt x="722" y="1063"/>
                    </a:lnTo>
                    <a:lnTo>
                      <a:pt x="723" y="1067"/>
                    </a:lnTo>
                    <a:lnTo>
                      <a:pt x="724" y="1070"/>
                    </a:lnTo>
                    <a:lnTo>
                      <a:pt x="724" y="1085"/>
                    </a:lnTo>
                    <a:lnTo>
                      <a:pt x="725" y="1089"/>
                    </a:lnTo>
                    <a:lnTo>
                      <a:pt x="725" y="1089"/>
                    </a:lnTo>
                    <a:lnTo>
                      <a:pt x="726" y="1085"/>
                    </a:lnTo>
                    <a:lnTo>
                      <a:pt x="726" y="1087"/>
                    </a:lnTo>
                    <a:lnTo>
                      <a:pt x="727" y="1082"/>
                    </a:lnTo>
                    <a:lnTo>
                      <a:pt x="728" y="1077"/>
                    </a:lnTo>
                    <a:lnTo>
                      <a:pt x="728" y="1082"/>
                    </a:lnTo>
                    <a:lnTo>
                      <a:pt x="729" y="1101"/>
                    </a:lnTo>
                    <a:lnTo>
                      <a:pt x="729" y="1111"/>
                    </a:lnTo>
                    <a:lnTo>
                      <a:pt x="730" y="1138"/>
                    </a:lnTo>
                    <a:lnTo>
                      <a:pt x="730" y="1158"/>
                    </a:lnTo>
                    <a:lnTo>
                      <a:pt x="731" y="1155"/>
                    </a:lnTo>
                    <a:lnTo>
                      <a:pt x="732" y="1099"/>
                    </a:lnTo>
                    <a:lnTo>
                      <a:pt x="732" y="992"/>
                    </a:lnTo>
                    <a:lnTo>
                      <a:pt x="732" y="806"/>
                    </a:lnTo>
                    <a:lnTo>
                      <a:pt x="733" y="554"/>
                    </a:lnTo>
                    <a:lnTo>
                      <a:pt x="734" y="320"/>
                    </a:lnTo>
                    <a:lnTo>
                      <a:pt x="734" y="149"/>
                    </a:lnTo>
                    <a:lnTo>
                      <a:pt x="735" y="49"/>
                    </a:lnTo>
                    <a:lnTo>
                      <a:pt x="735" y="10"/>
                    </a:lnTo>
                    <a:lnTo>
                      <a:pt x="736" y="0"/>
                    </a:lnTo>
                    <a:lnTo>
                      <a:pt x="736" y="57"/>
                    </a:lnTo>
                    <a:lnTo>
                      <a:pt x="737" y="205"/>
                    </a:lnTo>
                    <a:lnTo>
                      <a:pt x="738" y="472"/>
                    </a:lnTo>
                    <a:lnTo>
                      <a:pt x="738" y="784"/>
                    </a:lnTo>
                    <a:lnTo>
                      <a:pt x="739" y="1097"/>
                    </a:lnTo>
                    <a:lnTo>
                      <a:pt x="739" y="1299"/>
                    </a:lnTo>
                    <a:lnTo>
                      <a:pt x="740" y="1260"/>
                    </a:lnTo>
                    <a:lnTo>
                      <a:pt x="740" y="1175"/>
                    </a:lnTo>
                    <a:lnTo>
                      <a:pt x="741" y="1138"/>
                    </a:lnTo>
                    <a:lnTo>
                      <a:pt x="742" y="1148"/>
                    </a:lnTo>
                    <a:lnTo>
                      <a:pt x="742" y="1153"/>
                    </a:lnTo>
                    <a:lnTo>
                      <a:pt x="742" y="1138"/>
                    </a:lnTo>
                    <a:lnTo>
                      <a:pt x="743" y="1119"/>
                    </a:lnTo>
                    <a:lnTo>
                      <a:pt x="744" y="1114"/>
                    </a:lnTo>
                    <a:lnTo>
                      <a:pt x="744" y="1121"/>
                    </a:lnTo>
                    <a:lnTo>
                      <a:pt x="745" y="1133"/>
                    </a:lnTo>
                    <a:lnTo>
                      <a:pt x="745" y="1136"/>
                    </a:lnTo>
                    <a:lnTo>
                      <a:pt x="746" y="1128"/>
                    </a:lnTo>
                    <a:lnTo>
                      <a:pt x="746" y="1131"/>
                    </a:lnTo>
                    <a:lnTo>
                      <a:pt x="747" y="1136"/>
                    </a:lnTo>
                    <a:lnTo>
                      <a:pt x="748" y="1143"/>
                    </a:lnTo>
                    <a:lnTo>
                      <a:pt x="748" y="1145"/>
                    </a:lnTo>
                    <a:lnTo>
                      <a:pt x="749" y="1155"/>
                    </a:lnTo>
                    <a:lnTo>
                      <a:pt x="749" y="1150"/>
                    </a:lnTo>
                    <a:lnTo>
                      <a:pt x="750" y="1136"/>
                    </a:lnTo>
                    <a:lnTo>
                      <a:pt x="750" y="1121"/>
                    </a:lnTo>
                    <a:lnTo>
                      <a:pt x="751" y="1119"/>
                    </a:lnTo>
                    <a:lnTo>
                      <a:pt x="752" y="1123"/>
                    </a:lnTo>
                    <a:lnTo>
                      <a:pt x="752" y="1123"/>
                    </a:lnTo>
                    <a:lnTo>
                      <a:pt x="752" y="1126"/>
                    </a:lnTo>
                    <a:lnTo>
                      <a:pt x="753" y="1131"/>
                    </a:lnTo>
                    <a:lnTo>
                      <a:pt x="754" y="1119"/>
                    </a:lnTo>
                    <a:lnTo>
                      <a:pt x="754" y="1136"/>
                    </a:lnTo>
                    <a:lnTo>
                      <a:pt x="755" y="1153"/>
                    </a:lnTo>
                    <a:lnTo>
                      <a:pt x="755" y="1165"/>
                    </a:lnTo>
                    <a:lnTo>
                      <a:pt x="756" y="1150"/>
                    </a:lnTo>
                    <a:lnTo>
                      <a:pt x="756" y="1136"/>
                    </a:lnTo>
                    <a:lnTo>
                      <a:pt x="757" y="1126"/>
                    </a:lnTo>
                    <a:lnTo>
                      <a:pt x="758" y="1126"/>
                    </a:lnTo>
                    <a:lnTo>
                      <a:pt x="758" y="1131"/>
                    </a:lnTo>
                    <a:lnTo>
                      <a:pt x="759" y="1126"/>
                    </a:lnTo>
                    <a:lnTo>
                      <a:pt x="759" y="1128"/>
                    </a:lnTo>
                    <a:lnTo>
                      <a:pt x="760" y="1119"/>
                    </a:lnTo>
                    <a:lnTo>
                      <a:pt x="760" y="1114"/>
                    </a:lnTo>
                    <a:lnTo>
                      <a:pt x="761" y="1119"/>
                    </a:lnTo>
                    <a:lnTo>
                      <a:pt x="762" y="1131"/>
                    </a:lnTo>
                    <a:lnTo>
                      <a:pt x="762" y="1131"/>
                    </a:lnTo>
                    <a:lnTo>
                      <a:pt x="762" y="1128"/>
                    </a:lnTo>
                    <a:lnTo>
                      <a:pt x="763" y="1114"/>
                    </a:lnTo>
                    <a:lnTo>
                      <a:pt x="764" y="1101"/>
                    </a:lnTo>
                    <a:lnTo>
                      <a:pt x="764" y="1094"/>
                    </a:lnTo>
                    <a:lnTo>
                      <a:pt x="765" y="1099"/>
                    </a:lnTo>
                    <a:lnTo>
                      <a:pt x="765" y="1089"/>
                    </a:lnTo>
                    <a:lnTo>
                      <a:pt x="766" y="1075"/>
                    </a:lnTo>
                    <a:lnTo>
                      <a:pt x="767" y="1067"/>
                    </a:lnTo>
                    <a:lnTo>
                      <a:pt x="767" y="1085"/>
                    </a:lnTo>
                    <a:lnTo>
                      <a:pt x="768" y="1101"/>
                    </a:lnTo>
                    <a:lnTo>
                      <a:pt x="768" y="1101"/>
                    </a:lnTo>
                    <a:lnTo>
                      <a:pt x="769" y="1082"/>
                    </a:lnTo>
                    <a:lnTo>
                      <a:pt x="769" y="1063"/>
                    </a:lnTo>
                    <a:lnTo>
                      <a:pt x="770" y="1048"/>
                    </a:lnTo>
                    <a:lnTo>
                      <a:pt x="771" y="1036"/>
                    </a:lnTo>
                    <a:lnTo>
                      <a:pt x="771" y="1028"/>
                    </a:lnTo>
                    <a:lnTo>
                      <a:pt x="772" y="1018"/>
                    </a:lnTo>
                    <a:lnTo>
                      <a:pt x="772" y="1016"/>
                    </a:lnTo>
                    <a:lnTo>
                      <a:pt x="773" y="1033"/>
                    </a:lnTo>
                    <a:lnTo>
                      <a:pt x="773" y="1048"/>
                    </a:lnTo>
                    <a:lnTo>
                      <a:pt x="774" y="1045"/>
                    </a:lnTo>
                    <a:lnTo>
                      <a:pt x="774" y="1011"/>
                    </a:lnTo>
                    <a:lnTo>
                      <a:pt x="775" y="977"/>
                    </a:lnTo>
                    <a:lnTo>
                      <a:pt x="775" y="967"/>
                    </a:lnTo>
                    <a:lnTo>
                      <a:pt x="776" y="962"/>
                    </a:lnTo>
                    <a:lnTo>
                      <a:pt x="777" y="950"/>
                    </a:lnTo>
                    <a:lnTo>
                      <a:pt x="777" y="931"/>
                    </a:lnTo>
                    <a:lnTo>
                      <a:pt x="778" y="926"/>
                    </a:lnTo>
                    <a:lnTo>
                      <a:pt x="778" y="906"/>
                    </a:lnTo>
                    <a:lnTo>
                      <a:pt x="779" y="896"/>
                    </a:lnTo>
                    <a:lnTo>
                      <a:pt x="779" y="877"/>
                    </a:lnTo>
                    <a:lnTo>
                      <a:pt x="780" y="858"/>
                    </a:lnTo>
                    <a:lnTo>
                      <a:pt x="781" y="838"/>
                    </a:lnTo>
                    <a:lnTo>
                      <a:pt x="781" y="816"/>
                    </a:lnTo>
                    <a:lnTo>
                      <a:pt x="782" y="811"/>
                    </a:lnTo>
                    <a:lnTo>
                      <a:pt x="782" y="799"/>
                    </a:lnTo>
                    <a:lnTo>
                      <a:pt x="783" y="784"/>
                    </a:lnTo>
                    <a:lnTo>
                      <a:pt x="783" y="765"/>
                    </a:lnTo>
                    <a:lnTo>
                      <a:pt x="784" y="750"/>
                    </a:lnTo>
                    <a:lnTo>
                      <a:pt x="784" y="738"/>
                    </a:lnTo>
                    <a:lnTo>
                      <a:pt x="785" y="735"/>
                    </a:lnTo>
                    <a:lnTo>
                      <a:pt x="785" y="728"/>
                    </a:lnTo>
                    <a:lnTo>
                      <a:pt x="786" y="718"/>
                    </a:lnTo>
                    <a:lnTo>
                      <a:pt x="787" y="709"/>
                    </a:lnTo>
                    <a:lnTo>
                      <a:pt x="787" y="696"/>
                    </a:lnTo>
                    <a:lnTo>
                      <a:pt x="788" y="682"/>
                    </a:lnTo>
                    <a:lnTo>
                      <a:pt x="788" y="699"/>
                    </a:lnTo>
                    <a:lnTo>
                      <a:pt x="789" y="703"/>
                    </a:lnTo>
                    <a:lnTo>
                      <a:pt x="789" y="701"/>
                    </a:lnTo>
                    <a:lnTo>
                      <a:pt x="790" y="694"/>
                    </a:lnTo>
                    <a:lnTo>
                      <a:pt x="791" y="682"/>
                    </a:lnTo>
                    <a:lnTo>
                      <a:pt x="791" y="696"/>
                    </a:lnTo>
                    <a:lnTo>
                      <a:pt x="792" y="731"/>
                    </a:lnTo>
                    <a:lnTo>
                      <a:pt x="792" y="769"/>
                    </a:lnTo>
                    <a:lnTo>
                      <a:pt x="793" y="765"/>
                    </a:lnTo>
                    <a:lnTo>
                      <a:pt x="793" y="760"/>
                    </a:lnTo>
                    <a:lnTo>
                      <a:pt x="794" y="765"/>
                    </a:lnTo>
                    <a:lnTo>
                      <a:pt x="794" y="777"/>
                    </a:lnTo>
                    <a:lnTo>
                      <a:pt x="795" y="799"/>
                    </a:lnTo>
                    <a:lnTo>
                      <a:pt x="795" y="823"/>
                    </a:lnTo>
                    <a:lnTo>
                      <a:pt x="796" y="831"/>
                    </a:lnTo>
                    <a:lnTo>
                      <a:pt x="797" y="828"/>
                    </a:lnTo>
                    <a:lnTo>
                      <a:pt x="797" y="836"/>
                    </a:lnTo>
                    <a:lnTo>
                      <a:pt x="798" y="855"/>
                    </a:lnTo>
                    <a:lnTo>
                      <a:pt x="798" y="874"/>
                    </a:lnTo>
                    <a:lnTo>
                      <a:pt x="799" y="894"/>
                    </a:lnTo>
                    <a:lnTo>
                      <a:pt x="799" y="899"/>
                    </a:lnTo>
                    <a:lnTo>
                      <a:pt x="800" y="904"/>
                    </a:lnTo>
                    <a:lnTo>
                      <a:pt x="801" y="909"/>
                    </a:lnTo>
                    <a:lnTo>
                      <a:pt x="801" y="923"/>
                    </a:lnTo>
                    <a:lnTo>
                      <a:pt x="802" y="940"/>
                    </a:lnTo>
                    <a:lnTo>
                      <a:pt x="802" y="960"/>
                    </a:lnTo>
                    <a:lnTo>
                      <a:pt x="803" y="970"/>
                    </a:lnTo>
                    <a:lnTo>
                      <a:pt x="803" y="967"/>
                    </a:lnTo>
                    <a:lnTo>
                      <a:pt x="804" y="970"/>
                    </a:lnTo>
                    <a:lnTo>
                      <a:pt x="804" y="965"/>
                    </a:lnTo>
                    <a:lnTo>
                      <a:pt x="805" y="974"/>
                    </a:lnTo>
                    <a:lnTo>
                      <a:pt x="805" y="999"/>
                    </a:lnTo>
                    <a:lnTo>
                      <a:pt x="806" y="1006"/>
                    </a:lnTo>
                    <a:lnTo>
                      <a:pt x="807" y="1004"/>
                    </a:lnTo>
                    <a:lnTo>
                      <a:pt x="807" y="1001"/>
                    </a:lnTo>
                    <a:lnTo>
                      <a:pt x="808" y="1006"/>
                    </a:lnTo>
                    <a:lnTo>
                      <a:pt x="808" y="1016"/>
                    </a:lnTo>
                    <a:lnTo>
                      <a:pt x="809" y="1033"/>
                    </a:lnTo>
                    <a:lnTo>
                      <a:pt x="809" y="1040"/>
                    </a:lnTo>
                    <a:lnTo>
                      <a:pt x="810" y="1038"/>
                    </a:lnTo>
                    <a:lnTo>
                      <a:pt x="811" y="1048"/>
                    </a:lnTo>
                    <a:lnTo>
                      <a:pt x="811" y="1048"/>
                    </a:lnTo>
                    <a:lnTo>
                      <a:pt x="812" y="1052"/>
                    </a:lnTo>
                    <a:lnTo>
                      <a:pt x="812" y="1060"/>
                    </a:lnTo>
                    <a:lnTo>
                      <a:pt x="813" y="1055"/>
                    </a:lnTo>
                    <a:lnTo>
                      <a:pt x="813" y="1063"/>
                    </a:lnTo>
                    <a:lnTo>
                      <a:pt x="814" y="1052"/>
                    </a:lnTo>
                    <a:lnTo>
                      <a:pt x="814" y="1050"/>
                    </a:lnTo>
                    <a:lnTo>
                      <a:pt x="815" y="1052"/>
                    </a:lnTo>
                    <a:lnTo>
                      <a:pt x="815" y="1065"/>
                    </a:lnTo>
                    <a:lnTo>
                      <a:pt x="816" y="1063"/>
                    </a:lnTo>
                    <a:lnTo>
                      <a:pt x="817" y="1048"/>
                    </a:lnTo>
                    <a:lnTo>
                      <a:pt x="817" y="1048"/>
                    </a:lnTo>
                    <a:lnTo>
                      <a:pt x="818" y="1045"/>
                    </a:lnTo>
                    <a:lnTo>
                      <a:pt x="818" y="1055"/>
                    </a:lnTo>
                    <a:lnTo>
                      <a:pt x="819" y="1055"/>
                    </a:lnTo>
                    <a:lnTo>
                      <a:pt x="819" y="1050"/>
                    </a:lnTo>
                    <a:lnTo>
                      <a:pt x="820" y="1045"/>
                    </a:lnTo>
                    <a:lnTo>
                      <a:pt x="821" y="1038"/>
                    </a:lnTo>
                    <a:lnTo>
                      <a:pt x="821" y="1043"/>
                    </a:lnTo>
                    <a:lnTo>
                      <a:pt x="822" y="1043"/>
                    </a:lnTo>
                    <a:lnTo>
                      <a:pt x="822" y="1052"/>
                    </a:lnTo>
                    <a:lnTo>
                      <a:pt x="823" y="1055"/>
                    </a:lnTo>
                    <a:lnTo>
                      <a:pt x="823" y="1043"/>
                    </a:lnTo>
                    <a:lnTo>
                      <a:pt x="824" y="1026"/>
                    </a:lnTo>
                    <a:lnTo>
                      <a:pt x="824" y="1023"/>
                    </a:lnTo>
                    <a:lnTo>
                      <a:pt x="825" y="1023"/>
                    </a:lnTo>
                    <a:lnTo>
                      <a:pt x="825" y="1021"/>
                    </a:lnTo>
                    <a:lnTo>
                      <a:pt x="826" y="1001"/>
                    </a:lnTo>
                    <a:lnTo>
                      <a:pt x="827" y="970"/>
                    </a:lnTo>
                    <a:lnTo>
                      <a:pt x="827" y="936"/>
                    </a:lnTo>
                    <a:lnTo>
                      <a:pt x="828" y="918"/>
                    </a:lnTo>
                    <a:lnTo>
                      <a:pt x="828" y="911"/>
                    </a:lnTo>
                    <a:lnTo>
                      <a:pt x="829" y="909"/>
                    </a:lnTo>
                    <a:lnTo>
                      <a:pt x="829" y="894"/>
                    </a:lnTo>
                    <a:lnTo>
                      <a:pt x="830" y="865"/>
                    </a:lnTo>
                    <a:lnTo>
                      <a:pt x="831" y="818"/>
                    </a:lnTo>
                    <a:lnTo>
                      <a:pt x="831" y="760"/>
                    </a:lnTo>
                    <a:lnTo>
                      <a:pt x="832" y="684"/>
                    </a:lnTo>
                    <a:lnTo>
                      <a:pt x="832" y="606"/>
                    </a:lnTo>
                    <a:lnTo>
                      <a:pt x="833" y="523"/>
                    </a:lnTo>
                    <a:lnTo>
                      <a:pt x="833" y="464"/>
                    </a:lnTo>
                    <a:lnTo>
                      <a:pt x="834" y="447"/>
                    </a:lnTo>
                    <a:lnTo>
                      <a:pt x="834" y="484"/>
                    </a:lnTo>
                    <a:lnTo>
                      <a:pt x="835" y="535"/>
                    </a:lnTo>
                    <a:lnTo>
                      <a:pt x="835" y="621"/>
                    </a:lnTo>
                    <a:lnTo>
                      <a:pt x="836" y="725"/>
                    </a:lnTo>
                    <a:lnTo>
                      <a:pt x="837" y="872"/>
                    </a:lnTo>
                    <a:lnTo>
                      <a:pt x="837" y="1085"/>
                    </a:lnTo>
                    <a:lnTo>
                      <a:pt x="838" y="1348"/>
                    </a:lnTo>
                    <a:lnTo>
                      <a:pt x="838" y="1580"/>
                    </a:lnTo>
                    <a:lnTo>
                      <a:pt x="839" y="1712"/>
                    </a:lnTo>
                    <a:lnTo>
                      <a:pt x="839" y="1743"/>
                    </a:lnTo>
                    <a:lnTo>
                      <a:pt x="840" y="1709"/>
                    </a:lnTo>
                    <a:lnTo>
                      <a:pt x="841" y="1643"/>
                    </a:lnTo>
                    <a:lnTo>
                      <a:pt x="841" y="1583"/>
                    </a:lnTo>
                    <a:lnTo>
                      <a:pt x="842" y="1556"/>
                    </a:lnTo>
                    <a:lnTo>
                      <a:pt x="842" y="1558"/>
                    </a:lnTo>
                    <a:lnTo>
                      <a:pt x="843" y="1565"/>
                    </a:lnTo>
                    <a:lnTo>
                      <a:pt x="843" y="1568"/>
                    </a:lnTo>
                    <a:lnTo>
                      <a:pt x="844" y="1575"/>
                    </a:lnTo>
                    <a:lnTo>
                      <a:pt x="844" y="1563"/>
                    </a:lnTo>
                    <a:lnTo>
                      <a:pt x="845" y="1561"/>
                    </a:lnTo>
                    <a:lnTo>
                      <a:pt x="845" y="1541"/>
                    </a:lnTo>
                    <a:lnTo>
                      <a:pt x="846" y="1526"/>
                    </a:lnTo>
                    <a:lnTo>
                      <a:pt x="847" y="1504"/>
                    </a:lnTo>
                    <a:lnTo>
                      <a:pt x="847" y="1472"/>
                    </a:lnTo>
                    <a:lnTo>
                      <a:pt x="848" y="1446"/>
                    </a:lnTo>
                    <a:lnTo>
                      <a:pt x="848" y="1428"/>
                    </a:lnTo>
                    <a:lnTo>
                      <a:pt x="849" y="1409"/>
                    </a:lnTo>
                    <a:lnTo>
                      <a:pt x="849" y="1385"/>
                    </a:lnTo>
                    <a:lnTo>
                      <a:pt x="850" y="1331"/>
                    </a:lnTo>
                    <a:lnTo>
                      <a:pt x="851" y="1282"/>
                    </a:lnTo>
                    <a:lnTo>
                      <a:pt x="851" y="1253"/>
                    </a:lnTo>
                    <a:lnTo>
                      <a:pt x="851" y="1243"/>
                    </a:lnTo>
                    <a:lnTo>
                      <a:pt x="852" y="1233"/>
                    </a:lnTo>
                    <a:lnTo>
                      <a:pt x="853" y="1209"/>
                    </a:lnTo>
                    <a:lnTo>
                      <a:pt x="853" y="1185"/>
                    </a:lnTo>
                    <a:lnTo>
                      <a:pt x="854" y="1165"/>
                    </a:lnTo>
                    <a:lnTo>
                      <a:pt x="854" y="1172"/>
                    </a:lnTo>
                    <a:lnTo>
                      <a:pt x="855" y="1175"/>
                    </a:lnTo>
                    <a:lnTo>
                      <a:pt x="855" y="1179"/>
                    </a:lnTo>
                    <a:lnTo>
                      <a:pt x="856" y="1160"/>
                    </a:lnTo>
                    <a:lnTo>
                      <a:pt x="857" y="1143"/>
                    </a:lnTo>
                    <a:lnTo>
                      <a:pt x="857" y="1111"/>
                    </a:lnTo>
                    <a:lnTo>
                      <a:pt x="858" y="1092"/>
                    </a:lnTo>
                    <a:lnTo>
                      <a:pt x="858" y="1097"/>
                    </a:lnTo>
                    <a:lnTo>
                      <a:pt x="859" y="1111"/>
                    </a:lnTo>
                    <a:lnTo>
                      <a:pt x="859" y="1116"/>
                    </a:lnTo>
                    <a:lnTo>
                      <a:pt x="860" y="1123"/>
                    </a:lnTo>
                    <a:lnTo>
                      <a:pt x="861" y="1121"/>
                    </a:lnTo>
                    <a:lnTo>
                      <a:pt x="861" y="1116"/>
                    </a:lnTo>
                    <a:lnTo>
                      <a:pt x="861" y="1111"/>
                    </a:lnTo>
                    <a:lnTo>
                      <a:pt x="862" y="1109"/>
                    </a:lnTo>
                    <a:lnTo>
                      <a:pt x="863" y="1101"/>
                    </a:lnTo>
                    <a:lnTo>
                      <a:pt x="863" y="1094"/>
                    </a:lnTo>
                    <a:lnTo>
                      <a:pt x="864" y="1075"/>
                    </a:lnTo>
                    <a:lnTo>
                      <a:pt x="864" y="1075"/>
                    </a:lnTo>
                    <a:lnTo>
                      <a:pt x="865" y="1079"/>
                    </a:lnTo>
                    <a:lnTo>
                      <a:pt x="865" y="1089"/>
                    </a:lnTo>
                    <a:lnTo>
                      <a:pt x="866" y="1092"/>
                    </a:lnTo>
                    <a:lnTo>
                      <a:pt x="867" y="1077"/>
                    </a:lnTo>
                    <a:lnTo>
                      <a:pt x="867" y="1065"/>
                    </a:lnTo>
                    <a:lnTo>
                      <a:pt x="868" y="1060"/>
                    </a:lnTo>
                    <a:lnTo>
                      <a:pt x="868" y="1063"/>
                    </a:lnTo>
                    <a:lnTo>
                      <a:pt x="869" y="1070"/>
                    </a:lnTo>
                    <a:lnTo>
                      <a:pt x="869" y="1067"/>
                    </a:lnTo>
                    <a:lnTo>
                      <a:pt x="870" y="1055"/>
                    </a:lnTo>
                    <a:lnTo>
                      <a:pt x="871" y="1036"/>
                    </a:lnTo>
                    <a:lnTo>
                      <a:pt x="871" y="1028"/>
                    </a:lnTo>
                    <a:lnTo>
                      <a:pt x="871" y="1031"/>
                    </a:lnTo>
                    <a:lnTo>
                      <a:pt x="872" y="1038"/>
                    </a:lnTo>
                    <a:lnTo>
                      <a:pt x="873" y="1038"/>
                    </a:lnTo>
                    <a:lnTo>
                      <a:pt x="873" y="1016"/>
                    </a:lnTo>
                    <a:lnTo>
                      <a:pt x="874" y="999"/>
                    </a:lnTo>
                    <a:lnTo>
                      <a:pt x="874" y="984"/>
                    </a:lnTo>
                    <a:lnTo>
                      <a:pt x="875" y="977"/>
                    </a:lnTo>
                    <a:lnTo>
                      <a:pt x="875" y="970"/>
                    </a:lnTo>
                    <a:lnTo>
                      <a:pt x="876" y="955"/>
                    </a:lnTo>
                    <a:lnTo>
                      <a:pt x="877" y="926"/>
                    </a:lnTo>
                    <a:lnTo>
                      <a:pt x="877" y="909"/>
                    </a:lnTo>
                    <a:lnTo>
                      <a:pt x="878" y="892"/>
                    </a:lnTo>
                    <a:lnTo>
                      <a:pt x="878" y="877"/>
                    </a:lnTo>
                    <a:lnTo>
                      <a:pt x="879" y="867"/>
                    </a:lnTo>
                    <a:lnTo>
                      <a:pt x="879" y="833"/>
                    </a:lnTo>
                    <a:lnTo>
                      <a:pt x="880" y="806"/>
                    </a:lnTo>
                    <a:lnTo>
                      <a:pt x="881" y="774"/>
                    </a:lnTo>
                    <a:lnTo>
                      <a:pt x="881" y="762"/>
                    </a:lnTo>
                    <a:lnTo>
                      <a:pt x="881" y="750"/>
                    </a:lnTo>
                    <a:lnTo>
                      <a:pt x="882" y="738"/>
                    </a:lnTo>
                    <a:lnTo>
                      <a:pt x="883" y="718"/>
                    </a:lnTo>
                    <a:lnTo>
                      <a:pt x="883" y="699"/>
                    </a:lnTo>
                    <a:lnTo>
                      <a:pt x="884" y="674"/>
                    </a:lnTo>
                    <a:lnTo>
                      <a:pt x="884" y="650"/>
                    </a:lnTo>
                    <a:lnTo>
                      <a:pt x="885" y="650"/>
                    </a:lnTo>
                    <a:lnTo>
                      <a:pt x="885" y="647"/>
                    </a:lnTo>
                    <a:lnTo>
                      <a:pt x="886" y="645"/>
                    </a:lnTo>
                    <a:lnTo>
                      <a:pt x="887" y="630"/>
                    </a:lnTo>
                    <a:lnTo>
                      <a:pt x="887" y="616"/>
                    </a:lnTo>
                    <a:lnTo>
                      <a:pt x="888" y="621"/>
                    </a:lnTo>
                    <a:lnTo>
                      <a:pt x="888" y="621"/>
                    </a:lnTo>
                    <a:lnTo>
                      <a:pt x="889" y="628"/>
                    </a:lnTo>
                    <a:lnTo>
                      <a:pt x="889" y="633"/>
                    </a:lnTo>
                    <a:lnTo>
                      <a:pt x="890" y="623"/>
                    </a:lnTo>
                    <a:lnTo>
                      <a:pt x="891" y="623"/>
                    </a:lnTo>
                    <a:lnTo>
                      <a:pt x="891" y="628"/>
                    </a:lnTo>
                    <a:lnTo>
                      <a:pt x="891" y="638"/>
                    </a:lnTo>
                    <a:lnTo>
                      <a:pt x="892" y="655"/>
                    </a:lnTo>
                    <a:lnTo>
                      <a:pt x="893" y="669"/>
                    </a:lnTo>
                    <a:lnTo>
                      <a:pt x="893" y="682"/>
                    </a:lnTo>
                    <a:lnTo>
                      <a:pt x="894" y="689"/>
                    </a:lnTo>
                    <a:lnTo>
                      <a:pt x="894" y="701"/>
                    </a:lnTo>
                    <a:lnTo>
                      <a:pt x="895" y="721"/>
                    </a:lnTo>
                    <a:lnTo>
                      <a:pt x="895" y="747"/>
                    </a:lnTo>
                    <a:lnTo>
                      <a:pt x="896" y="760"/>
                    </a:lnTo>
                    <a:lnTo>
                      <a:pt x="897" y="772"/>
                    </a:lnTo>
                    <a:lnTo>
                      <a:pt x="897" y="774"/>
                    </a:lnTo>
                    <a:lnTo>
                      <a:pt x="898" y="796"/>
                    </a:lnTo>
                    <a:lnTo>
                      <a:pt x="898" y="821"/>
                    </a:lnTo>
                    <a:lnTo>
                      <a:pt x="899" y="840"/>
                    </a:lnTo>
                    <a:lnTo>
                      <a:pt x="899" y="848"/>
                    </a:lnTo>
                    <a:lnTo>
                      <a:pt x="900" y="858"/>
                    </a:lnTo>
                    <a:lnTo>
                      <a:pt x="901" y="870"/>
                    </a:lnTo>
                    <a:lnTo>
                      <a:pt x="901" y="884"/>
                    </a:lnTo>
                    <a:lnTo>
                      <a:pt x="901" y="899"/>
                    </a:lnTo>
                    <a:lnTo>
                      <a:pt x="902" y="918"/>
                    </a:lnTo>
                    <a:lnTo>
                      <a:pt x="903" y="921"/>
                    </a:lnTo>
                    <a:lnTo>
                      <a:pt x="903" y="926"/>
                    </a:lnTo>
                    <a:lnTo>
                      <a:pt x="904" y="940"/>
                    </a:lnTo>
                    <a:lnTo>
                      <a:pt x="904" y="960"/>
                    </a:lnTo>
                    <a:lnTo>
                      <a:pt x="905" y="984"/>
                    </a:lnTo>
                    <a:lnTo>
                      <a:pt x="905" y="999"/>
                    </a:lnTo>
                    <a:lnTo>
                      <a:pt x="906" y="996"/>
                    </a:lnTo>
                    <a:lnTo>
                      <a:pt x="907" y="999"/>
                    </a:lnTo>
                    <a:lnTo>
                      <a:pt x="907" y="989"/>
                    </a:lnTo>
                    <a:lnTo>
                      <a:pt x="908" y="994"/>
                    </a:lnTo>
                    <a:lnTo>
                      <a:pt x="908" y="1004"/>
                    </a:lnTo>
                    <a:lnTo>
                      <a:pt x="909" y="1011"/>
                    </a:lnTo>
                    <a:lnTo>
                      <a:pt x="909" y="1009"/>
                    </a:lnTo>
                    <a:lnTo>
                      <a:pt x="910" y="1001"/>
                    </a:lnTo>
                    <a:lnTo>
                      <a:pt x="911" y="1014"/>
                    </a:lnTo>
                    <a:lnTo>
                      <a:pt x="911" y="1028"/>
                    </a:lnTo>
                    <a:lnTo>
                      <a:pt x="911" y="1038"/>
                    </a:lnTo>
                    <a:lnTo>
                      <a:pt x="912" y="1048"/>
                    </a:lnTo>
                    <a:lnTo>
                      <a:pt x="913" y="1023"/>
                    </a:lnTo>
                    <a:lnTo>
                      <a:pt x="913" y="1014"/>
                    </a:lnTo>
                    <a:lnTo>
                      <a:pt x="914" y="1006"/>
                    </a:lnTo>
                    <a:lnTo>
                      <a:pt x="914" y="1006"/>
                    </a:lnTo>
                    <a:lnTo>
                      <a:pt x="915" y="999"/>
                    </a:lnTo>
                    <a:lnTo>
                      <a:pt x="915" y="996"/>
                    </a:lnTo>
                    <a:lnTo>
                      <a:pt x="916" y="974"/>
                    </a:lnTo>
                    <a:lnTo>
                      <a:pt x="917" y="952"/>
                    </a:lnTo>
                    <a:lnTo>
                      <a:pt x="917" y="916"/>
                    </a:lnTo>
                    <a:lnTo>
                      <a:pt x="918" y="896"/>
                    </a:lnTo>
                    <a:lnTo>
                      <a:pt x="918" y="867"/>
                    </a:lnTo>
                    <a:lnTo>
                      <a:pt x="919" y="828"/>
                    </a:lnTo>
                    <a:lnTo>
                      <a:pt x="919" y="789"/>
                    </a:lnTo>
                    <a:lnTo>
                      <a:pt x="920" y="750"/>
                    </a:lnTo>
                    <a:lnTo>
                      <a:pt x="921" y="703"/>
                    </a:lnTo>
                    <a:lnTo>
                      <a:pt x="921" y="662"/>
                    </a:lnTo>
                    <a:lnTo>
                      <a:pt x="921" y="628"/>
                    </a:lnTo>
                    <a:lnTo>
                      <a:pt x="922" y="586"/>
                    </a:lnTo>
                    <a:lnTo>
                      <a:pt x="923" y="533"/>
                    </a:lnTo>
                    <a:lnTo>
                      <a:pt x="923" y="476"/>
                    </a:lnTo>
                    <a:lnTo>
                      <a:pt x="924" y="413"/>
                    </a:lnTo>
                    <a:lnTo>
                      <a:pt x="924" y="367"/>
                    </a:lnTo>
                    <a:lnTo>
                      <a:pt x="925" y="333"/>
                    </a:lnTo>
                    <a:lnTo>
                      <a:pt x="925" y="318"/>
                    </a:lnTo>
                    <a:lnTo>
                      <a:pt x="926" y="318"/>
                    </a:lnTo>
                    <a:lnTo>
                      <a:pt x="927" y="318"/>
                    </a:lnTo>
                    <a:lnTo>
                      <a:pt x="927" y="305"/>
                    </a:lnTo>
                    <a:lnTo>
                      <a:pt x="928" y="311"/>
                    </a:lnTo>
                    <a:lnTo>
                      <a:pt x="928" y="347"/>
                    </a:lnTo>
                    <a:lnTo>
                      <a:pt x="929" y="408"/>
                    </a:lnTo>
                    <a:lnTo>
                      <a:pt x="929" y="467"/>
                    </a:lnTo>
                    <a:lnTo>
                      <a:pt x="930" y="523"/>
                    </a:lnTo>
                    <a:lnTo>
                      <a:pt x="931" y="554"/>
                    </a:lnTo>
                    <a:lnTo>
                      <a:pt x="931" y="569"/>
                    </a:lnTo>
                    <a:lnTo>
                      <a:pt x="932" y="572"/>
                    </a:lnTo>
                    <a:lnTo>
                      <a:pt x="932" y="579"/>
                    </a:lnTo>
                    <a:lnTo>
                      <a:pt x="933" y="601"/>
                    </a:lnTo>
                    <a:lnTo>
                      <a:pt x="934" y="630"/>
                    </a:lnTo>
                    <a:lnTo>
                      <a:pt x="934" y="703"/>
                    </a:lnTo>
                    <a:lnTo>
                      <a:pt x="934" y="801"/>
                    </a:lnTo>
                    <a:lnTo>
                      <a:pt x="935" y="911"/>
                    </a:lnTo>
                    <a:lnTo>
                      <a:pt x="936" y="1006"/>
                    </a:lnTo>
                    <a:lnTo>
                      <a:pt x="936" y="1087"/>
                    </a:lnTo>
                    <a:lnTo>
                      <a:pt x="937" y="1131"/>
                    </a:lnTo>
                    <a:lnTo>
                      <a:pt x="937" y="1155"/>
                    </a:lnTo>
                    <a:lnTo>
                      <a:pt x="938" y="1189"/>
                    </a:lnTo>
                    <a:lnTo>
                      <a:pt x="938" y="1223"/>
                    </a:lnTo>
                    <a:lnTo>
                      <a:pt x="939" y="1245"/>
                    </a:lnTo>
                    <a:lnTo>
                      <a:pt x="940" y="1260"/>
                    </a:lnTo>
                    <a:lnTo>
                      <a:pt x="940" y="1260"/>
                    </a:lnTo>
                    <a:lnTo>
                      <a:pt x="941" y="1272"/>
                    </a:lnTo>
                    <a:lnTo>
                      <a:pt x="941" y="1282"/>
                    </a:lnTo>
                    <a:lnTo>
                      <a:pt x="942" y="1289"/>
                    </a:lnTo>
                    <a:lnTo>
                      <a:pt x="942" y="1302"/>
                    </a:lnTo>
                    <a:lnTo>
                      <a:pt x="943" y="1324"/>
                    </a:lnTo>
                    <a:lnTo>
                      <a:pt x="944" y="1336"/>
                    </a:lnTo>
                    <a:lnTo>
                      <a:pt x="944" y="1346"/>
                    </a:lnTo>
                    <a:lnTo>
                      <a:pt x="944" y="1360"/>
                    </a:lnTo>
                    <a:lnTo>
                      <a:pt x="945" y="1377"/>
                    </a:lnTo>
                    <a:lnTo>
                      <a:pt x="946" y="1397"/>
                    </a:lnTo>
                    <a:lnTo>
                      <a:pt x="946" y="1397"/>
                    </a:lnTo>
                    <a:lnTo>
                      <a:pt x="947" y="1392"/>
                    </a:lnTo>
                    <a:lnTo>
                      <a:pt x="947" y="1387"/>
                    </a:lnTo>
                    <a:lnTo>
                      <a:pt x="948" y="1387"/>
                    </a:lnTo>
                    <a:lnTo>
                      <a:pt x="948" y="1394"/>
                    </a:lnTo>
                    <a:lnTo>
                      <a:pt x="949" y="1402"/>
                    </a:lnTo>
                    <a:lnTo>
                      <a:pt x="950" y="1407"/>
                    </a:lnTo>
                    <a:lnTo>
                      <a:pt x="950" y="1399"/>
                    </a:lnTo>
                    <a:lnTo>
                      <a:pt x="951" y="1404"/>
                    </a:lnTo>
                    <a:lnTo>
                      <a:pt x="951" y="1397"/>
                    </a:lnTo>
                    <a:lnTo>
                      <a:pt x="952" y="1397"/>
                    </a:lnTo>
                    <a:lnTo>
                      <a:pt x="952" y="1397"/>
                    </a:lnTo>
                    <a:lnTo>
                      <a:pt x="953" y="1392"/>
                    </a:lnTo>
                    <a:lnTo>
                      <a:pt x="954" y="1392"/>
                    </a:lnTo>
                    <a:lnTo>
                      <a:pt x="954" y="1392"/>
                    </a:lnTo>
                    <a:lnTo>
                      <a:pt x="954" y="1397"/>
                    </a:lnTo>
                    <a:lnTo>
                      <a:pt x="955" y="1404"/>
                    </a:lnTo>
                    <a:lnTo>
                      <a:pt x="956" y="1394"/>
                    </a:lnTo>
                    <a:lnTo>
                      <a:pt x="956" y="1380"/>
                    </a:lnTo>
                    <a:lnTo>
                      <a:pt x="957" y="1375"/>
                    </a:lnTo>
                    <a:lnTo>
                      <a:pt x="957" y="1375"/>
                    </a:lnTo>
                    <a:lnTo>
                      <a:pt x="958" y="1385"/>
                    </a:lnTo>
                    <a:lnTo>
                      <a:pt x="958" y="1397"/>
                    </a:lnTo>
                    <a:lnTo>
                      <a:pt x="959" y="1402"/>
                    </a:lnTo>
                    <a:lnTo>
                      <a:pt x="960" y="1404"/>
                    </a:lnTo>
                    <a:lnTo>
                      <a:pt x="960" y="1404"/>
                    </a:lnTo>
                    <a:lnTo>
                      <a:pt x="961" y="1409"/>
                    </a:lnTo>
                    <a:lnTo>
                      <a:pt x="961" y="1421"/>
                    </a:lnTo>
                    <a:lnTo>
                      <a:pt x="962" y="1424"/>
                    </a:lnTo>
                    <a:lnTo>
                      <a:pt x="962" y="1428"/>
                    </a:lnTo>
                    <a:lnTo>
                      <a:pt x="963" y="1441"/>
                    </a:lnTo>
                    <a:lnTo>
                      <a:pt x="964" y="1441"/>
                    </a:lnTo>
                    <a:lnTo>
                      <a:pt x="964" y="1443"/>
                    </a:lnTo>
                    <a:lnTo>
                      <a:pt x="964" y="1453"/>
                    </a:lnTo>
                    <a:lnTo>
                      <a:pt x="965" y="1463"/>
                    </a:lnTo>
                    <a:lnTo>
                      <a:pt x="966" y="1465"/>
                    </a:lnTo>
                    <a:lnTo>
                      <a:pt x="966" y="1463"/>
                    </a:lnTo>
                    <a:lnTo>
                      <a:pt x="967" y="1456"/>
                    </a:lnTo>
                    <a:lnTo>
                      <a:pt x="967" y="1456"/>
                    </a:lnTo>
                    <a:lnTo>
                      <a:pt x="968" y="1463"/>
                    </a:lnTo>
                    <a:lnTo>
                      <a:pt x="968" y="1470"/>
                    </a:lnTo>
                    <a:lnTo>
                      <a:pt x="969" y="1465"/>
                    </a:lnTo>
                    <a:lnTo>
                      <a:pt x="970" y="1463"/>
                    </a:lnTo>
                    <a:lnTo>
                      <a:pt x="970" y="1446"/>
                    </a:lnTo>
                    <a:lnTo>
                      <a:pt x="971" y="1446"/>
                    </a:lnTo>
                    <a:lnTo>
                      <a:pt x="971" y="1448"/>
                    </a:lnTo>
                    <a:lnTo>
                      <a:pt x="972" y="1477"/>
                    </a:lnTo>
                    <a:lnTo>
                      <a:pt x="972" y="1490"/>
                    </a:lnTo>
                    <a:lnTo>
                      <a:pt x="973" y="1485"/>
                    </a:lnTo>
                    <a:lnTo>
                      <a:pt x="974" y="1463"/>
                    </a:lnTo>
                    <a:lnTo>
                      <a:pt x="974" y="1434"/>
                    </a:lnTo>
                    <a:lnTo>
                      <a:pt x="974" y="1424"/>
                    </a:lnTo>
                    <a:lnTo>
                      <a:pt x="975" y="1431"/>
                    </a:lnTo>
                    <a:lnTo>
                      <a:pt x="976" y="1431"/>
                    </a:lnTo>
                    <a:lnTo>
                      <a:pt x="976" y="1419"/>
                    </a:lnTo>
                    <a:lnTo>
                      <a:pt x="977" y="1392"/>
                    </a:lnTo>
                    <a:lnTo>
                      <a:pt x="977" y="1372"/>
                    </a:lnTo>
                    <a:lnTo>
                      <a:pt x="978" y="1356"/>
                    </a:lnTo>
                    <a:lnTo>
                      <a:pt x="978" y="1356"/>
                    </a:lnTo>
                    <a:lnTo>
                      <a:pt x="979" y="1350"/>
                    </a:lnTo>
                    <a:lnTo>
                      <a:pt x="980" y="1331"/>
                    </a:lnTo>
                    <a:lnTo>
                      <a:pt x="980" y="1304"/>
                    </a:lnTo>
                    <a:lnTo>
                      <a:pt x="981" y="1282"/>
                    </a:lnTo>
                    <a:lnTo>
                      <a:pt x="981" y="1272"/>
                    </a:lnTo>
                    <a:lnTo>
                      <a:pt x="982" y="1255"/>
                    </a:lnTo>
                    <a:lnTo>
                      <a:pt x="982" y="1250"/>
                    </a:lnTo>
                    <a:lnTo>
                      <a:pt x="983" y="1233"/>
                    </a:lnTo>
                    <a:lnTo>
                      <a:pt x="984" y="1219"/>
                    </a:lnTo>
                    <a:lnTo>
                      <a:pt x="984" y="1194"/>
                    </a:lnTo>
                    <a:lnTo>
                      <a:pt x="984" y="1192"/>
                    </a:lnTo>
                    <a:lnTo>
                      <a:pt x="985" y="1185"/>
                    </a:lnTo>
                    <a:lnTo>
                      <a:pt x="986" y="1172"/>
                    </a:lnTo>
                    <a:lnTo>
                      <a:pt x="986" y="1160"/>
                    </a:lnTo>
                    <a:lnTo>
                      <a:pt x="987" y="1158"/>
                    </a:lnTo>
                    <a:lnTo>
                      <a:pt x="987" y="1143"/>
                    </a:lnTo>
                    <a:lnTo>
                      <a:pt x="988" y="1131"/>
                    </a:lnTo>
                    <a:lnTo>
                      <a:pt x="988" y="1123"/>
                    </a:lnTo>
                    <a:lnTo>
                      <a:pt x="989" y="1119"/>
                    </a:lnTo>
                    <a:lnTo>
                      <a:pt x="990" y="1119"/>
                    </a:lnTo>
                    <a:lnTo>
                      <a:pt x="990" y="1116"/>
                    </a:lnTo>
                    <a:lnTo>
                      <a:pt x="991" y="1107"/>
                    </a:lnTo>
                    <a:lnTo>
                      <a:pt x="991" y="1101"/>
                    </a:lnTo>
                    <a:lnTo>
                      <a:pt x="992" y="1099"/>
                    </a:lnTo>
                    <a:lnTo>
                      <a:pt x="992" y="1101"/>
                    </a:lnTo>
                    <a:lnTo>
                      <a:pt x="993" y="1101"/>
                    </a:lnTo>
                    <a:lnTo>
                      <a:pt x="994" y="1089"/>
                    </a:lnTo>
                    <a:lnTo>
                      <a:pt x="994" y="1077"/>
                    </a:lnTo>
                    <a:lnTo>
                      <a:pt x="994" y="1082"/>
                    </a:lnTo>
                    <a:lnTo>
                      <a:pt x="995" y="1104"/>
                    </a:lnTo>
                    <a:lnTo>
                      <a:pt x="996" y="1109"/>
                    </a:lnTo>
                    <a:lnTo>
                      <a:pt x="996" y="1099"/>
                    </a:lnTo>
                    <a:lnTo>
                      <a:pt x="997" y="1079"/>
                    </a:lnTo>
                    <a:lnTo>
                      <a:pt x="997" y="1079"/>
                    </a:lnTo>
                    <a:lnTo>
                      <a:pt x="998" y="1097"/>
                    </a:lnTo>
                    <a:lnTo>
                      <a:pt x="998" y="1107"/>
                    </a:lnTo>
                    <a:lnTo>
                      <a:pt x="999" y="1116"/>
                    </a:lnTo>
                    <a:lnTo>
                      <a:pt x="1000" y="1109"/>
                    </a:lnTo>
                    <a:lnTo>
                      <a:pt x="1000" y="1116"/>
                    </a:lnTo>
                    <a:lnTo>
                      <a:pt x="1001" y="1101"/>
                    </a:lnTo>
                    <a:lnTo>
                      <a:pt x="1001" y="1101"/>
                    </a:lnTo>
                    <a:lnTo>
                      <a:pt x="1002" y="1107"/>
                    </a:lnTo>
                    <a:lnTo>
                      <a:pt x="1002" y="1114"/>
                    </a:lnTo>
                    <a:lnTo>
                      <a:pt x="1003" y="1114"/>
                    </a:lnTo>
                    <a:lnTo>
                      <a:pt x="1004" y="1111"/>
                    </a:lnTo>
                    <a:lnTo>
                      <a:pt x="1004" y="1107"/>
                    </a:lnTo>
                    <a:lnTo>
                      <a:pt x="1004" y="1101"/>
                    </a:lnTo>
                    <a:lnTo>
                      <a:pt x="1005" y="1107"/>
                    </a:lnTo>
                    <a:lnTo>
                      <a:pt x="1006" y="1121"/>
                    </a:lnTo>
                    <a:lnTo>
                      <a:pt x="1006" y="1114"/>
                    </a:lnTo>
                    <a:lnTo>
                      <a:pt x="1007" y="1107"/>
                    </a:lnTo>
                    <a:lnTo>
                      <a:pt x="1007" y="1101"/>
                    </a:lnTo>
                    <a:lnTo>
                      <a:pt x="1008" y="1111"/>
                    </a:lnTo>
                    <a:lnTo>
                      <a:pt x="1008" y="1123"/>
                    </a:lnTo>
                    <a:lnTo>
                      <a:pt x="1009" y="1131"/>
                    </a:lnTo>
                    <a:lnTo>
                      <a:pt x="1010" y="1126"/>
                    </a:lnTo>
                    <a:lnTo>
                      <a:pt x="1010" y="1121"/>
                    </a:lnTo>
                    <a:lnTo>
                      <a:pt x="1011" y="1111"/>
                    </a:lnTo>
                    <a:lnTo>
                      <a:pt x="1011" y="1114"/>
                    </a:lnTo>
                    <a:lnTo>
                      <a:pt x="1012" y="1123"/>
                    </a:lnTo>
                    <a:lnTo>
                      <a:pt x="1012" y="1126"/>
                    </a:lnTo>
                    <a:lnTo>
                      <a:pt x="1013" y="1119"/>
                    </a:lnTo>
                    <a:lnTo>
                      <a:pt x="1014" y="1111"/>
                    </a:lnTo>
                    <a:lnTo>
                      <a:pt x="1014" y="1107"/>
                    </a:lnTo>
                    <a:lnTo>
                      <a:pt x="1014" y="1116"/>
                    </a:lnTo>
                    <a:lnTo>
                      <a:pt x="1015" y="1116"/>
                    </a:lnTo>
                    <a:lnTo>
                      <a:pt x="1016" y="1116"/>
                    </a:lnTo>
                    <a:lnTo>
                      <a:pt x="1016" y="1109"/>
                    </a:lnTo>
                    <a:lnTo>
                      <a:pt x="1017" y="1109"/>
                    </a:lnTo>
                    <a:lnTo>
                      <a:pt x="1017" y="1114"/>
                    </a:lnTo>
                    <a:lnTo>
                      <a:pt x="1018" y="1126"/>
                    </a:lnTo>
                    <a:lnTo>
                      <a:pt x="1018" y="1131"/>
                    </a:lnTo>
                    <a:lnTo>
                      <a:pt x="1019" y="1131"/>
                    </a:lnTo>
                    <a:lnTo>
                      <a:pt x="1020" y="1128"/>
                    </a:lnTo>
                    <a:lnTo>
                      <a:pt x="1020" y="1119"/>
                    </a:lnTo>
                    <a:lnTo>
                      <a:pt x="1021" y="1114"/>
                    </a:lnTo>
                    <a:lnTo>
                      <a:pt x="1021" y="1114"/>
                    </a:lnTo>
                    <a:lnTo>
                      <a:pt x="1022" y="1116"/>
                    </a:lnTo>
                    <a:lnTo>
                      <a:pt x="1022" y="1126"/>
                    </a:lnTo>
                    <a:lnTo>
                      <a:pt x="1023" y="1123"/>
                    </a:lnTo>
                    <a:lnTo>
                      <a:pt x="1024" y="1116"/>
                    </a:lnTo>
                    <a:lnTo>
                      <a:pt x="1024" y="1111"/>
                    </a:lnTo>
                    <a:lnTo>
                      <a:pt x="1024" y="1109"/>
                    </a:lnTo>
                    <a:lnTo>
                      <a:pt x="1025" y="1116"/>
                    </a:lnTo>
                    <a:lnTo>
                      <a:pt x="1026" y="1123"/>
                    </a:lnTo>
                    <a:lnTo>
                      <a:pt x="1026" y="1128"/>
                    </a:lnTo>
                    <a:lnTo>
                      <a:pt x="1027" y="1131"/>
                    </a:lnTo>
                    <a:lnTo>
                      <a:pt x="1027" y="1121"/>
                    </a:lnTo>
                    <a:lnTo>
                      <a:pt x="1028" y="1126"/>
                    </a:lnTo>
                    <a:lnTo>
                      <a:pt x="1028" y="1123"/>
                    </a:lnTo>
                    <a:lnTo>
                      <a:pt x="1029" y="1128"/>
                    </a:lnTo>
                    <a:lnTo>
                      <a:pt x="1030" y="1131"/>
                    </a:lnTo>
                    <a:lnTo>
                      <a:pt x="1030" y="1131"/>
                    </a:lnTo>
                    <a:lnTo>
                      <a:pt x="1031" y="1133"/>
                    </a:lnTo>
                    <a:lnTo>
                      <a:pt x="1031" y="1138"/>
                    </a:lnTo>
                    <a:lnTo>
                      <a:pt x="1032" y="1131"/>
                    </a:lnTo>
                    <a:lnTo>
                      <a:pt x="1032" y="1136"/>
                    </a:lnTo>
                    <a:lnTo>
                      <a:pt x="1033" y="1136"/>
                    </a:lnTo>
                    <a:lnTo>
                      <a:pt x="1034" y="1131"/>
                    </a:lnTo>
                    <a:lnTo>
                      <a:pt x="1034" y="1126"/>
                    </a:lnTo>
                    <a:lnTo>
                      <a:pt x="1034" y="1123"/>
                    </a:lnTo>
                    <a:lnTo>
                      <a:pt x="1035" y="1131"/>
                    </a:lnTo>
                    <a:lnTo>
                      <a:pt x="1036" y="1141"/>
                    </a:lnTo>
                    <a:lnTo>
                      <a:pt x="1036" y="1138"/>
                    </a:lnTo>
                    <a:lnTo>
                      <a:pt x="1037" y="1138"/>
                    </a:lnTo>
                    <a:lnTo>
                      <a:pt x="1037" y="1136"/>
                    </a:lnTo>
                    <a:lnTo>
                      <a:pt x="1038" y="1141"/>
                    </a:lnTo>
                    <a:lnTo>
                      <a:pt x="1038" y="1133"/>
                    </a:lnTo>
                    <a:lnTo>
                      <a:pt x="1039" y="1136"/>
                    </a:lnTo>
                    <a:lnTo>
                      <a:pt x="1040" y="1133"/>
                    </a:lnTo>
                    <a:lnTo>
                      <a:pt x="1040" y="1141"/>
                    </a:lnTo>
                    <a:lnTo>
                      <a:pt x="1041" y="1131"/>
                    </a:lnTo>
                    <a:lnTo>
                      <a:pt x="1041" y="1128"/>
                    </a:lnTo>
                    <a:lnTo>
                      <a:pt x="1042" y="1128"/>
                    </a:lnTo>
                    <a:lnTo>
                      <a:pt x="1042" y="1136"/>
                    </a:lnTo>
                    <a:lnTo>
                      <a:pt x="1043" y="1133"/>
                    </a:lnTo>
                    <a:lnTo>
                      <a:pt x="1044" y="1128"/>
                    </a:lnTo>
                    <a:lnTo>
                      <a:pt x="1044" y="1128"/>
                    </a:lnTo>
                    <a:lnTo>
                      <a:pt x="1044" y="1138"/>
                    </a:lnTo>
                    <a:lnTo>
                      <a:pt x="1045" y="1153"/>
                    </a:lnTo>
                    <a:lnTo>
                      <a:pt x="1046" y="1158"/>
                    </a:lnTo>
                    <a:lnTo>
                      <a:pt x="1046" y="1150"/>
                    </a:lnTo>
                    <a:lnTo>
                      <a:pt x="1047" y="1141"/>
                    </a:lnTo>
                    <a:lnTo>
                      <a:pt x="1047" y="1131"/>
                    </a:lnTo>
                    <a:lnTo>
                      <a:pt x="1048" y="1141"/>
                    </a:lnTo>
                    <a:lnTo>
                      <a:pt x="1048" y="1141"/>
                    </a:lnTo>
                    <a:lnTo>
                      <a:pt x="1049" y="1158"/>
                    </a:lnTo>
                    <a:lnTo>
                      <a:pt x="1050" y="1155"/>
                    </a:lnTo>
                    <a:lnTo>
                      <a:pt x="1050" y="1158"/>
                    </a:lnTo>
                    <a:lnTo>
                      <a:pt x="1051" y="1165"/>
                    </a:lnTo>
                    <a:lnTo>
                      <a:pt x="1051" y="1160"/>
                    </a:lnTo>
                    <a:lnTo>
                      <a:pt x="1052" y="1150"/>
                    </a:lnTo>
                    <a:lnTo>
                      <a:pt x="1052" y="1143"/>
                    </a:lnTo>
                    <a:lnTo>
                      <a:pt x="1053" y="1138"/>
                    </a:lnTo>
                    <a:lnTo>
                      <a:pt x="1054" y="1136"/>
                    </a:lnTo>
                    <a:lnTo>
                      <a:pt x="1054" y="1138"/>
                    </a:lnTo>
                    <a:lnTo>
                      <a:pt x="1054" y="1141"/>
                    </a:lnTo>
                    <a:lnTo>
                      <a:pt x="1055" y="1160"/>
                    </a:lnTo>
                    <a:lnTo>
                      <a:pt x="1056" y="1167"/>
                    </a:lnTo>
                    <a:lnTo>
                      <a:pt x="1056" y="1158"/>
                    </a:lnTo>
                    <a:lnTo>
                      <a:pt x="1057" y="1143"/>
                    </a:lnTo>
                    <a:lnTo>
                      <a:pt x="1057" y="1133"/>
                    </a:lnTo>
                    <a:lnTo>
                      <a:pt x="1058" y="1141"/>
                    </a:lnTo>
                    <a:lnTo>
                      <a:pt x="1058" y="1148"/>
                    </a:lnTo>
                    <a:lnTo>
                      <a:pt x="1059" y="1155"/>
                    </a:lnTo>
                    <a:lnTo>
                      <a:pt x="1060" y="1153"/>
                    </a:lnTo>
                    <a:lnTo>
                      <a:pt x="1060" y="1145"/>
                    </a:lnTo>
                    <a:lnTo>
                      <a:pt x="1061" y="1148"/>
                    </a:lnTo>
                    <a:lnTo>
                      <a:pt x="1061" y="1148"/>
                    </a:lnTo>
                    <a:lnTo>
                      <a:pt x="1062" y="1153"/>
                    </a:lnTo>
                    <a:lnTo>
                      <a:pt x="1062" y="1148"/>
                    </a:lnTo>
                    <a:lnTo>
                      <a:pt x="1063" y="1141"/>
                    </a:lnTo>
                    <a:lnTo>
                      <a:pt x="1064" y="1133"/>
                    </a:lnTo>
                    <a:lnTo>
                      <a:pt x="1064" y="1128"/>
                    </a:lnTo>
                    <a:lnTo>
                      <a:pt x="1064" y="1141"/>
                    </a:lnTo>
                    <a:lnTo>
                      <a:pt x="1065" y="1148"/>
                    </a:lnTo>
                    <a:lnTo>
                      <a:pt x="1066" y="1141"/>
                    </a:lnTo>
                    <a:lnTo>
                      <a:pt x="1066" y="1138"/>
                    </a:lnTo>
                    <a:lnTo>
                      <a:pt x="1067" y="1116"/>
                    </a:lnTo>
                    <a:lnTo>
                      <a:pt x="1067" y="1116"/>
                    </a:lnTo>
                    <a:lnTo>
                      <a:pt x="1068" y="1128"/>
                    </a:lnTo>
                    <a:lnTo>
                      <a:pt x="1068" y="1143"/>
                    </a:lnTo>
                    <a:lnTo>
                      <a:pt x="1069" y="1153"/>
                    </a:lnTo>
                    <a:lnTo>
                      <a:pt x="1070" y="1150"/>
                    </a:lnTo>
                    <a:lnTo>
                      <a:pt x="1070" y="1143"/>
                    </a:lnTo>
                    <a:lnTo>
                      <a:pt x="1071" y="1138"/>
                    </a:lnTo>
                    <a:lnTo>
                      <a:pt x="1071" y="1145"/>
                    </a:lnTo>
                    <a:lnTo>
                      <a:pt x="1072" y="1148"/>
                    </a:lnTo>
                    <a:lnTo>
                      <a:pt x="1072" y="1145"/>
                    </a:lnTo>
                    <a:lnTo>
                      <a:pt x="1073" y="1145"/>
                    </a:lnTo>
                    <a:lnTo>
                      <a:pt x="1074" y="1141"/>
                    </a:lnTo>
                    <a:lnTo>
                      <a:pt x="1074" y="1136"/>
                    </a:lnTo>
                    <a:lnTo>
                      <a:pt x="1074" y="1131"/>
                    </a:lnTo>
                    <a:lnTo>
                      <a:pt x="1075" y="1145"/>
                    </a:lnTo>
                    <a:lnTo>
                      <a:pt x="1076" y="1150"/>
                    </a:lnTo>
                    <a:lnTo>
                      <a:pt x="1076" y="1153"/>
                    </a:lnTo>
                    <a:lnTo>
                      <a:pt x="1077" y="1138"/>
                    </a:lnTo>
                    <a:lnTo>
                      <a:pt x="1077" y="1131"/>
                    </a:lnTo>
                    <a:lnTo>
                      <a:pt x="1078" y="1126"/>
                    </a:lnTo>
                    <a:lnTo>
                      <a:pt x="1078" y="1131"/>
                    </a:lnTo>
                    <a:lnTo>
                      <a:pt x="1079" y="1128"/>
                    </a:lnTo>
                    <a:lnTo>
                      <a:pt x="1080" y="1131"/>
                    </a:lnTo>
                    <a:lnTo>
                      <a:pt x="1080" y="1123"/>
                    </a:lnTo>
                    <a:lnTo>
                      <a:pt x="1081" y="1131"/>
                    </a:lnTo>
                    <a:lnTo>
                      <a:pt x="1081" y="1133"/>
                    </a:lnTo>
                    <a:lnTo>
                      <a:pt x="1082" y="1136"/>
                    </a:lnTo>
                    <a:lnTo>
                      <a:pt x="1082" y="1141"/>
                    </a:lnTo>
                    <a:lnTo>
                      <a:pt x="1083" y="1143"/>
                    </a:lnTo>
                    <a:lnTo>
                      <a:pt x="1084" y="1133"/>
                    </a:lnTo>
                    <a:lnTo>
                      <a:pt x="1084" y="1121"/>
                    </a:lnTo>
                    <a:lnTo>
                      <a:pt x="1084" y="1126"/>
                    </a:lnTo>
                    <a:lnTo>
                      <a:pt x="1085" y="1133"/>
                    </a:lnTo>
                    <a:lnTo>
                      <a:pt x="1086" y="1133"/>
                    </a:lnTo>
                    <a:lnTo>
                      <a:pt x="1086" y="1131"/>
                    </a:lnTo>
                    <a:lnTo>
                      <a:pt x="1087" y="1128"/>
                    </a:lnTo>
                    <a:lnTo>
                      <a:pt x="1087" y="1121"/>
                    </a:lnTo>
                    <a:lnTo>
                      <a:pt x="1088" y="1121"/>
                    </a:lnTo>
                    <a:lnTo>
                      <a:pt x="1088" y="1131"/>
                    </a:lnTo>
                    <a:lnTo>
                      <a:pt x="1089" y="1136"/>
                    </a:lnTo>
                    <a:lnTo>
                      <a:pt x="1090" y="1136"/>
                    </a:lnTo>
                    <a:lnTo>
                      <a:pt x="1090" y="1131"/>
                    </a:lnTo>
                    <a:lnTo>
                      <a:pt x="1091" y="1123"/>
                    </a:lnTo>
                    <a:lnTo>
                      <a:pt x="1091" y="1123"/>
                    </a:lnTo>
                    <a:lnTo>
                      <a:pt x="1092" y="1133"/>
                    </a:lnTo>
                    <a:lnTo>
                      <a:pt x="1092" y="1143"/>
                    </a:lnTo>
                    <a:lnTo>
                      <a:pt x="1093" y="1143"/>
                    </a:lnTo>
                    <a:lnTo>
                      <a:pt x="1094" y="1136"/>
                    </a:lnTo>
                    <a:lnTo>
                      <a:pt x="1094" y="1131"/>
                    </a:lnTo>
                    <a:lnTo>
                      <a:pt x="1094" y="1128"/>
                    </a:lnTo>
                    <a:lnTo>
                      <a:pt x="1095" y="1123"/>
                    </a:lnTo>
                    <a:lnTo>
                      <a:pt x="1096" y="1131"/>
                    </a:lnTo>
                    <a:lnTo>
                      <a:pt x="1097" y="1128"/>
                    </a:lnTo>
                    <a:lnTo>
                      <a:pt x="1097" y="1128"/>
                    </a:lnTo>
                    <a:lnTo>
                      <a:pt x="1097" y="1123"/>
                    </a:lnTo>
                    <a:lnTo>
                      <a:pt x="1098" y="1126"/>
                    </a:lnTo>
                    <a:lnTo>
                      <a:pt x="1099" y="1123"/>
                    </a:lnTo>
                    <a:lnTo>
                      <a:pt x="1099" y="1133"/>
                    </a:lnTo>
                    <a:lnTo>
                      <a:pt x="1100" y="1126"/>
                    </a:lnTo>
                    <a:lnTo>
                      <a:pt x="1100" y="1121"/>
                    </a:lnTo>
                    <a:lnTo>
                      <a:pt x="1101" y="1109"/>
                    </a:lnTo>
                    <a:lnTo>
                      <a:pt x="1101" y="1111"/>
                    </a:lnTo>
                    <a:lnTo>
                      <a:pt x="1102" y="1119"/>
                    </a:lnTo>
                    <a:lnTo>
                      <a:pt x="1103" y="1119"/>
                    </a:lnTo>
                    <a:lnTo>
                      <a:pt x="1103" y="1116"/>
                    </a:lnTo>
                    <a:lnTo>
                      <a:pt x="1104" y="1119"/>
                    </a:lnTo>
                    <a:lnTo>
                      <a:pt x="1104" y="1111"/>
                    </a:lnTo>
                    <a:lnTo>
                      <a:pt x="1105" y="1123"/>
                    </a:lnTo>
                    <a:lnTo>
                      <a:pt x="1105" y="1128"/>
                    </a:lnTo>
                    <a:lnTo>
                      <a:pt x="1106" y="1128"/>
                    </a:lnTo>
                    <a:lnTo>
                      <a:pt x="1107" y="1123"/>
                    </a:lnTo>
                    <a:lnTo>
                      <a:pt x="1107" y="1121"/>
                    </a:lnTo>
                    <a:lnTo>
                      <a:pt x="1107" y="1114"/>
                    </a:lnTo>
                    <a:lnTo>
                      <a:pt x="1108" y="1114"/>
                    </a:lnTo>
                    <a:lnTo>
                      <a:pt x="1109" y="1119"/>
                    </a:lnTo>
                    <a:lnTo>
                      <a:pt x="1109" y="1126"/>
                    </a:lnTo>
                    <a:lnTo>
                      <a:pt x="1110" y="1119"/>
                    </a:lnTo>
                    <a:lnTo>
                      <a:pt x="1110" y="1114"/>
                    </a:lnTo>
                    <a:lnTo>
                      <a:pt x="1111" y="1111"/>
                    </a:lnTo>
                    <a:lnTo>
                      <a:pt x="1111" y="1109"/>
                    </a:lnTo>
                    <a:lnTo>
                      <a:pt x="1112" y="1116"/>
                    </a:lnTo>
                    <a:lnTo>
                      <a:pt x="1113" y="1119"/>
                    </a:lnTo>
                    <a:lnTo>
                      <a:pt x="1113" y="1114"/>
                    </a:lnTo>
                    <a:lnTo>
                      <a:pt x="1114" y="1114"/>
                    </a:lnTo>
                    <a:lnTo>
                      <a:pt x="1114" y="1104"/>
                    </a:lnTo>
                    <a:lnTo>
                      <a:pt x="1115" y="1107"/>
                    </a:lnTo>
                    <a:lnTo>
                      <a:pt x="1115" y="1109"/>
                    </a:lnTo>
                    <a:lnTo>
                      <a:pt x="1116" y="1116"/>
                    </a:lnTo>
                    <a:lnTo>
                      <a:pt x="1117" y="1126"/>
                    </a:lnTo>
                    <a:lnTo>
                      <a:pt x="1117" y="1123"/>
                    </a:lnTo>
                    <a:lnTo>
                      <a:pt x="1117" y="1114"/>
                    </a:lnTo>
                    <a:lnTo>
                      <a:pt x="1118" y="1116"/>
                    </a:lnTo>
                    <a:lnTo>
                      <a:pt x="1119" y="1126"/>
                    </a:lnTo>
                    <a:lnTo>
                      <a:pt x="1119" y="1128"/>
                    </a:lnTo>
                    <a:lnTo>
                      <a:pt x="1120" y="1114"/>
                    </a:lnTo>
                    <a:lnTo>
                      <a:pt x="1120" y="1104"/>
                    </a:lnTo>
                    <a:lnTo>
                      <a:pt x="1121" y="1107"/>
                    </a:lnTo>
                    <a:lnTo>
                      <a:pt x="1121" y="1104"/>
                    </a:lnTo>
                    <a:lnTo>
                      <a:pt x="1122" y="1104"/>
                    </a:lnTo>
                    <a:lnTo>
                      <a:pt x="1123" y="1111"/>
                    </a:lnTo>
                    <a:lnTo>
                      <a:pt x="1123" y="1101"/>
                    </a:lnTo>
                    <a:lnTo>
                      <a:pt x="1124" y="1097"/>
                    </a:lnTo>
                    <a:lnTo>
                      <a:pt x="1124" y="1089"/>
                    </a:lnTo>
                    <a:lnTo>
                      <a:pt x="1125" y="1089"/>
                    </a:lnTo>
                    <a:lnTo>
                      <a:pt x="1125" y="1092"/>
                    </a:lnTo>
                    <a:lnTo>
                      <a:pt x="1126" y="1099"/>
                    </a:lnTo>
                    <a:lnTo>
                      <a:pt x="1127" y="1111"/>
                    </a:lnTo>
                    <a:lnTo>
                      <a:pt x="1127" y="1116"/>
                    </a:lnTo>
                    <a:lnTo>
                      <a:pt x="1127" y="1109"/>
                    </a:lnTo>
                    <a:lnTo>
                      <a:pt x="1128" y="1114"/>
                    </a:lnTo>
                    <a:lnTo>
                      <a:pt x="1129" y="1107"/>
                    </a:lnTo>
                    <a:lnTo>
                      <a:pt x="1129" y="1116"/>
                    </a:lnTo>
                    <a:lnTo>
                      <a:pt x="1130" y="1109"/>
                    </a:lnTo>
                    <a:lnTo>
                      <a:pt x="1130" y="1109"/>
                    </a:lnTo>
                    <a:lnTo>
                      <a:pt x="1131" y="1101"/>
                    </a:lnTo>
                    <a:lnTo>
                      <a:pt x="1131" y="1097"/>
                    </a:lnTo>
                    <a:lnTo>
                      <a:pt x="1132" y="1101"/>
                    </a:lnTo>
                    <a:lnTo>
                      <a:pt x="1133" y="1111"/>
                    </a:lnTo>
                    <a:lnTo>
                      <a:pt x="1133" y="1107"/>
                    </a:lnTo>
                    <a:lnTo>
                      <a:pt x="1134" y="1104"/>
                    </a:lnTo>
                    <a:lnTo>
                      <a:pt x="1134" y="1097"/>
                    </a:lnTo>
                    <a:lnTo>
                      <a:pt x="1135" y="1104"/>
                    </a:lnTo>
                    <a:lnTo>
                      <a:pt x="1135" y="1111"/>
                    </a:lnTo>
                    <a:lnTo>
                      <a:pt x="1136" y="1111"/>
                    </a:lnTo>
                    <a:lnTo>
                      <a:pt x="1137" y="1111"/>
                    </a:lnTo>
                    <a:lnTo>
                      <a:pt x="1137" y="1109"/>
                    </a:lnTo>
                    <a:lnTo>
                      <a:pt x="1137" y="1101"/>
                    </a:lnTo>
                    <a:lnTo>
                      <a:pt x="1138" y="1111"/>
                    </a:lnTo>
                    <a:lnTo>
                      <a:pt x="1139" y="1104"/>
                    </a:lnTo>
                    <a:lnTo>
                      <a:pt x="1139" y="1109"/>
                    </a:lnTo>
                    <a:lnTo>
                      <a:pt x="1140" y="1099"/>
                    </a:lnTo>
                    <a:lnTo>
                      <a:pt x="1140" y="1099"/>
                    </a:lnTo>
                    <a:lnTo>
                      <a:pt x="1141" y="1089"/>
                    </a:lnTo>
                    <a:lnTo>
                      <a:pt x="1141" y="1097"/>
                    </a:lnTo>
                    <a:lnTo>
                      <a:pt x="1142" y="1107"/>
                    </a:lnTo>
                    <a:lnTo>
                      <a:pt x="1143" y="1116"/>
                    </a:lnTo>
                    <a:lnTo>
                      <a:pt x="1143" y="1104"/>
                    </a:lnTo>
                    <a:lnTo>
                      <a:pt x="1144" y="1089"/>
                    </a:lnTo>
                    <a:lnTo>
                      <a:pt x="1144" y="1072"/>
                    </a:lnTo>
                    <a:lnTo>
                      <a:pt x="1145" y="1077"/>
                    </a:lnTo>
                    <a:lnTo>
                      <a:pt x="1145" y="1092"/>
                    </a:lnTo>
                    <a:lnTo>
                      <a:pt x="1146" y="1097"/>
                    </a:lnTo>
                    <a:lnTo>
                      <a:pt x="1147" y="1101"/>
                    </a:lnTo>
                    <a:lnTo>
                      <a:pt x="1147" y="1094"/>
                    </a:lnTo>
                    <a:lnTo>
                      <a:pt x="1147" y="1089"/>
                    </a:lnTo>
                    <a:lnTo>
                      <a:pt x="1148" y="1092"/>
                    </a:lnTo>
                    <a:lnTo>
                      <a:pt x="1149" y="1101"/>
                    </a:lnTo>
                    <a:lnTo>
                      <a:pt x="1149" y="1107"/>
                    </a:lnTo>
                    <a:lnTo>
                      <a:pt x="1150" y="1099"/>
                    </a:lnTo>
                    <a:lnTo>
                      <a:pt x="1150" y="1097"/>
                    </a:lnTo>
                    <a:lnTo>
                      <a:pt x="1151" y="1089"/>
                    </a:lnTo>
                    <a:lnTo>
                      <a:pt x="1151" y="1085"/>
                    </a:lnTo>
                    <a:lnTo>
                      <a:pt x="1152" y="1094"/>
                    </a:lnTo>
                    <a:lnTo>
                      <a:pt x="1153" y="1099"/>
                    </a:lnTo>
                    <a:lnTo>
                      <a:pt x="1153" y="1104"/>
                    </a:lnTo>
                    <a:lnTo>
                      <a:pt x="1154" y="1104"/>
                    </a:lnTo>
                    <a:lnTo>
                      <a:pt x="1154" y="1094"/>
                    </a:lnTo>
                    <a:lnTo>
                      <a:pt x="1155" y="1094"/>
                    </a:lnTo>
                    <a:lnTo>
                      <a:pt x="1155" y="1094"/>
                    </a:lnTo>
                    <a:lnTo>
                      <a:pt x="1156" y="1092"/>
                    </a:lnTo>
                    <a:lnTo>
                      <a:pt x="1157" y="1087"/>
                    </a:lnTo>
                    <a:lnTo>
                      <a:pt x="1157" y="1094"/>
                    </a:lnTo>
                    <a:lnTo>
                      <a:pt x="1157" y="1079"/>
                    </a:lnTo>
                    <a:lnTo>
                      <a:pt x="1158" y="1085"/>
                    </a:lnTo>
                    <a:lnTo>
                      <a:pt x="1159" y="1087"/>
                    </a:lnTo>
                    <a:lnTo>
                      <a:pt x="1159" y="1092"/>
                    </a:lnTo>
                    <a:lnTo>
                      <a:pt x="1160" y="1082"/>
                    </a:lnTo>
                    <a:lnTo>
                      <a:pt x="1160" y="1077"/>
                    </a:lnTo>
                    <a:lnTo>
                      <a:pt x="1161" y="1072"/>
                    </a:lnTo>
                    <a:lnTo>
                      <a:pt x="1161" y="1079"/>
                    </a:lnTo>
                    <a:lnTo>
                      <a:pt x="1162" y="1082"/>
                    </a:lnTo>
                    <a:lnTo>
                      <a:pt x="1163" y="1087"/>
                    </a:lnTo>
                    <a:lnTo>
                      <a:pt x="1163" y="1082"/>
                    </a:lnTo>
                    <a:lnTo>
                      <a:pt x="1164" y="1065"/>
                    </a:lnTo>
                    <a:lnTo>
                      <a:pt x="1164" y="1058"/>
                    </a:lnTo>
                    <a:lnTo>
                      <a:pt x="1165" y="1067"/>
                    </a:lnTo>
                    <a:lnTo>
                      <a:pt x="1165" y="1063"/>
                    </a:lnTo>
                    <a:lnTo>
                      <a:pt x="1166" y="1075"/>
                    </a:lnTo>
                    <a:lnTo>
                      <a:pt x="1167" y="1077"/>
                    </a:lnTo>
                    <a:lnTo>
                      <a:pt x="1167" y="1065"/>
                    </a:lnTo>
                    <a:lnTo>
                      <a:pt x="1167" y="1048"/>
                    </a:lnTo>
                    <a:lnTo>
                      <a:pt x="1168" y="1040"/>
                    </a:lnTo>
                    <a:lnTo>
                      <a:pt x="1169" y="1040"/>
                    </a:lnTo>
                    <a:lnTo>
                      <a:pt x="1169" y="1033"/>
                    </a:lnTo>
                    <a:lnTo>
                      <a:pt x="1170" y="1026"/>
                    </a:lnTo>
                    <a:lnTo>
                      <a:pt x="1170" y="1018"/>
                    </a:lnTo>
                    <a:lnTo>
                      <a:pt x="1171" y="1006"/>
                    </a:lnTo>
                    <a:lnTo>
                      <a:pt x="1171" y="987"/>
                    </a:lnTo>
                    <a:lnTo>
                      <a:pt x="1172" y="972"/>
                    </a:lnTo>
                    <a:lnTo>
                      <a:pt x="1173" y="952"/>
                    </a:lnTo>
                    <a:lnTo>
                      <a:pt x="1173" y="928"/>
                    </a:lnTo>
                    <a:lnTo>
                      <a:pt x="1174" y="916"/>
                    </a:lnTo>
                    <a:lnTo>
                      <a:pt x="1174" y="916"/>
                    </a:lnTo>
                    <a:lnTo>
                      <a:pt x="1175" y="916"/>
                    </a:lnTo>
                    <a:lnTo>
                      <a:pt x="1175" y="923"/>
                    </a:lnTo>
                    <a:lnTo>
                      <a:pt x="1176" y="923"/>
                    </a:lnTo>
                    <a:lnTo>
                      <a:pt x="1177" y="916"/>
                    </a:lnTo>
                    <a:lnTo>
                      <a:pt x="1177" y="904"/>
                    </a:lnTo>
                    <a:lnTo>
                      <a:pt x="1177" y="901"/>
                    </a:lnTo>
                    <a:lnTo>
                      <a:pt x="1178" y="926"/>
                    </a:lnTo>
                    <a:lnTo>
                      <a:pt x="1179" y="962"/>
                    </a:lnTo>
                    <a:lnTo>
                      <a:pt x="1179" y="999"/>
                    </a:lnTo>
                    <a:lnTo>
                      <a:pt x="1180" y="1014"/>
                    </a:lnTo>
                    <a:lnTo>
                      <a:pt x="1180" y="1026"/>
                    </a:lnTo>
                    <a:lnTo>
                      <a:pt x="1181" y="1036"/>
                    </a:lnTo>
                    <a:lnTo>
                      <a:pt x="1181" y="1040"/>
                    </a:lnTo>
                    <a:lnTo>
                      <a:pt x="1182" y="1055"/>
                    </a:lnTo>
                    <a:lnTo>
                      <a:pt x="1183" y="1065"/>
                    </a:lnTo>
                    <a:lnTo>
                      <a:pt x="1183" y="1065"/>
                    </a:lnTo>
                    <a:lnTo>
                      <a:pt x="1184" y="1063"/>
                    </a:lnTo>
                    <a:lnTo>
                      <a:pt x="1184" y="1060"/>
                    </a:lnTo>
                    <a:lnTo>
                      <a:pt x="1185" y="1067"/>
                    </a:lnTo>
                    <a:lnTo>
                      <a:pt x="1185" y="1075"/>
                    </a:lnTo>
                    <a:lnTo>
                      <a:pt x="1186" y="1085"/>
                    </a:lnTo>
                    <a:lnTo>
                      <a:pt x="1187" y="1085"/>
                    </a:lnTo>
                    <a:lnTo>
                      <a:pt x="1187" y="1072"/>
                    </a:lnTo>
                    <a:lnTo>
                      <a:pt x="1187" y="1075"/>
                    </a:lnTo>
                    <a:lnTo>
                      <a:pt x="1188" y="1072"/>
                    </a:lnTo>
                    <a:lnTo>
                      <a:pt x="1189" y="1085"/>
                    </a:lnTo>
                    <a:lnTo>
                      <a:pt x="1189" y="1089"/>
                    </a:lnTo>
                    <a:lnTo>
                      <a:pt x="1190" y="1101"/>
                    </a:lnTo>
                    <a:lnTo>
                      <a:pt x="1190" y="1116"/>
                    </a:lnTo>
                    <a:lnTo>
                      <a:pt x="1191" y="1136"/>
                    </a:lnTo>
                    <a:lnTo>
                      <a:pt x="1191" y="1143"/>
                    </a:lnTo>
                    <a:lnTo>
                      <a:pt x="1192" y="1128"/>
                    </a:lnTo>
                    <a:lnTo>
                      <a:pt x="1193" y="1058"/>
                    </a:lnTo>
                    <a:lnTo>
                      <a:pt x="1193" y="916"/>
                    </a:lnTo>
                    <a:lnTo>
                      <a:pt x="1194" y="713"/>
                    </a:lnTo>
                    <a:lnTo>
                      <a:pt x="1194" y="479"/>
                    </a:lnTo>
                    <a:lnTo>
                      <a:pt x="1195" y="271"/>
                    </a:lnTo>
                    <a:lnTo>
                      <a:pt x="1195" y="137"/>
                    </a:lnTo>
                    <a:lnTo>
                      <a:pt x="1196" y="62"/>
                    </a:lnTo>
                    <a:lnTo>
                      <a:pt x="1197" y="20"/>
                    </a:lnTo>
                    <a:lnTo>
                      <a:pt x="1197" y="15"/>
                    </a:lnTo>
                    <a:lnTo>
                      <a:pt x="1197" y="74"/>
                    </a:lnTo>
                    <a:lnTo>
                      <a:pt x="1198" y="223"/>
                    </a:lnTo>
                    <a:lnTo>
                      <a:pt x="1199" y="479"/>
                    </a:lnTo>
                    <a:lnTo>
                      <a:pt x="1199" y="791"/>
                    </a:lnTo>
                    <a:lnTo>
                      <a:pt x="1200" y="1104"/>
                    </a:lnTo>
                    <a:lnTo>
                      <a:pt x="1200" y="1297"/>
                    </a:lnTo>
                    <a:lnTo>
                      <a:pt x="1201" y="1272"/>
                    </a:lnTo>
                    <a:lnTo>
                      <a:pt x="1201" y="1185"/>
                    </a:lnTo>
                    <a:lnTo>
                      <a:pt x="1202" y="1150"/>
                    </a:lnTo>
                    <a:lnTo>
                      <a:pt x="1203" y="1155"/>
                    </a:lnTo>
                    <a:lnTo>
                      <a:pt x="1203" y="1160"/>
                    </a:lnTo>
                    <a:lnTo>
                      <a:pt x="1204" y="1148"/>
                    </a:lnTo>
                    <a:lnTo>
                      <a:pt x="1204" y="1123"/>
                    </a:lnTo>
                    <a:lnTo>
                      <a:pt x="1205" y="1126"/>
                    </a:lnTo>
                    <a:lnTo>
                      <a:pt x="1205" y="1126"/>
                    </a:lnTo>
                    <a:lnTo>
                      <a:pt x="1206" y="1131"/>
                    </a:lnTo>
                    <a:lnTo>
                      <a:pt x="1207" y="1123"/>
                    </a:lnTo>
                    <a:lnTo>
                      <a:pt x="1207" y="1123"/>
                    </a:lnTo>
                    <a:lnTo>
                      <a:pt x="1207" y="1116"/>
                    </a:lnTo>
                    <a:lnTo>
                      <a:pt x="1208" y="1121"/>
                    </a:lnTo>
                    <a:lnTo>
                      <a:pt x="1209" y="1128"/>
                    </a:lnTo>
                    <a:lnTo>
                      <a:pt x="1209" y="1141"/>
                    </a:lnTo>
                    <a:lnTo>
                      <a:pt x="1210" y="1141"/>
                    </a:lnTo>
                    <a:lnTo>
                      <a:pt x="1210" y="1136"/>
                    </a:lnTo>
                    <a:lnTo>
                      <a:pt x="1211" y="1131"/>
                    </a:lnTo>
                    <a:lnTo>
                      <a:pt x="1211" y="1131"/>
                    </a:lnTo>
                    <a:lnTo>
                      <a:pt x="1212" y="1138"/>
                    </a:lnTo>
                    <a:lnTo>
                      <a:pt x="1213" y="1133"/>
                    </a:lnTo>
                    <a:lnTo>
                      <a:pt x="1213" y="1136"/>
                    </a:lnTo>
                    <a:lnTo>
                      <a:pt x="1214" y="1131"/>
                    </a:lnTo>
                    <a:lnTo>
                      <a:pt x="1214" y="1116"/>
                    </a:lnTo>
                    <a:lnTo>
                      <a:pt x="1215" y="1119"/>
                    </a:lnTo>
                    <a:lnTo>
                      <a:pt x="1215" y="1123"/>
                    </a:lnTo>
                    <a:lnTo>
                      <a:pt x="1216" y="1136"/>
                    </a:lnTo>
                    <a:lnTo>
                      <a:pt x="1217" y="1131"/>
                    </a:lnTo>
                    <a:lnTo>
                      <a:pt x="1217" y="1121"/>
                    </a:lnTo>
                    <a:lnTo>
                      <a:pt x="1217" y="1121"/>
                    </a:lnTo>
                    <a:lnTo>
                      <a:pt x="1218" y="1123"/>
                    </a:lnTo>
                    <a:lnTo>
                      <a:pt x="1219" y="1128"/>
                    </a:lnTo>
                    <a:lnTo>
                      <a:pt x="1219" y="1126"/>
                    </a:lnTo>
                    <a:lnTo>
                      <a:pt x="1220" y="1119"/>
                    </a:lnTo>
                    <a:lnTo>
                      <a:pt x="1220" y="1109"/>
                    </a:lnTo>
                    <a:lnTo>
                      <a:pt x="1221" y="1104"/>
                    </a:lnTo>
                    <a:lnTo>
                      <a:pt x="1221" y="1104"/>
                    </a:lnTo>
                    <a:lnTo>
                      <a:pt x="1222" y="1109"/>
                    </a:lnTo>
                    <a:lnTo>
                      <a:pt x="1223" y="1109"/>
                    </a:lnTo>
                    <a:lnTo>
                      <a:pt x="1223" y="1114"/>
                    </a:lnTo>
                    <a:lnTo>
                      <a:pt x="1224" y="1104"/>
                    </a:lnTo>
                    <a:lnTo>
                      <a:pt x="1224" y="1097"/>
                    </a:lnTo>
                    <a:lnTo>
                      <a:pt x="1225" y="1107"/>
                    </a:lnTo>
                    <a:lnTo>
                      <a:pt x="1225" y="1111"/>
                    </a:lnTo>
                    <a:lnTo>
                      <a:pt x="1226" y="1104"/>
                    </a:lnTo>
                    <a:lnTo>
                      <a:pt x="1227" y="1094"/>
                    </a:lnTo>
                    <a:lnTo>
                      <a:pt x="1227" y="1082"/>
                    </a:lnTo>
                    <a:lnTo>
                      <a:pt x="1227" y="1075"/>
                    </a:lnTo>
                    <a:lnTo>
                      <a:pt x="1228" y="1077"/>
                    </a:lnTo>
                    <a:lnTo>
                      <a:pt x="1229" y="1070"/>
                    </a:lnTo>
                    <a:lnTo>
                      <a:pt x="1229" y="1070"/>
                    </a:lnTo>
                    <a:lnTo>
                      <a:pt x="1230" y="1070"/>
                    </a:lnTo>
                    <a:lnTo>
                      <a:pt x="1230" y="1065"/>
                    </a:lnTo>
                    <a:lnTo>
                      <a:pt x="1231" y="1055"/>
                    </a:lnTo>
                    <a:lnTo>
                      <a:pt x="1231" y="1060"/>
                    </a:lnTo>
                    <a:lnTo>
                      <a:pt x="1232" y="1058"/>
                    </a:lnTo>
                    <a:lnTo>
                      <a:pt x="1233" y="1060"/>
                    </a:lnTo>
                    <a:lnTo>
                      <a:pt x="1233" y="1050"/>
                    </a:lnTo>
                    <a:lnTo>
                      <a:pt x="1234" y="1043"/>
                    </a:lnTo>
                    <a:lnTo>
                      <a:pt x="1234" y="1033"/>
                    </a:lnTo>
                    <a:lnTo>
                      <a:pt x="1235" y="1021"/>
                    </a:lnTo>
                    <a:lnTo>
                      <a:pt x="1235" y="1021"/>
                    </a:lnTo>
                    <a:lnTo>
                      <a:pt x="1236" y="1023"/>
                    </a:lnTo>
                    <a:lnTo>
                      <a:pt x="1237" y="1021"/>
                    </a:lnTo>
                    <a:lnTo>
                      <a:pt x="1237" y="1004"/>
                    </a:lnTo>
                    <a:lnTo>
                      <a:pt x="1237" y="994"/>
                    </a:lnTo>
                    <a:lnTo>
                      <a:pt x="1238" y="996"/>
                    </a:lnTo>
                    <a:lnTo>
                      <a:pt x="1239" y="987"/>
                    </a:lnTo>
                    <a:lnTo>
                      <a:pt x="1239" y="982"/>
                    </a:lnTo>
                    <a:lnTo>
                      <a:pt x="1240" y="960"/>
                    </a:lnTo>
                    <a:lnTo>
                      <a:pt x="1240" y="945"/>
                    </a:lnTo>
                    <a:lnTo>
                      <a:pt x="1241" y="938"/>
                    </a:lnTo>
                    <a:lnTo>
                      <a:pt x="1241" y="936"/>
                    </a:lnTo>
                    <a:lnTo>
                      <a:pt x="1242" y="936"/>
                    </a:lnTo>
                    <a:lnTo>
                      <a:pt x="1243" y="931"/>
                    </a:lnTo>
                    <a:lnTo>
                      <a:pt x="1243" y="916"/>
                    </a:lnTo>
                    <a:lnTo>
                      <a:pt x="1244" y="901"/>
                    </a:lnTo>
                    <a:lnTo>
                      <a:pt x="1244" y="889"/>
                    </a:lnTo>
                    <a:lnTo>
                      <a:pt x="1245" y="889"/>
                    </a:lnTo>
                    <a:lnTo>
                      <a:pt x="1245" y="879"/>
                    </a:lnTo>
                    <a:lnTo>
                      <a:pt x="1246" y="882"/>
                    </a:lnTo>
                    <a:lnTo>
                      <a:pt x="1247" y="874"/>
                    </a:lnTo>
                    <a:lnTo>
                      <a:pt x="1247" y="865"/>
                    </a:lnTo>
                    <a:lnTo>
                      <a:pt x="1247" y="850"/>
                    </a:lnTo>
                    <a:lnTo>
                      <a:pt x="1248" y="838"/>
                    </a:lnTo>
                    <a:lnTo>
                      <a:pt x="1249" y="840"/>
                    </a:lnTo>
                    <a:lnTo>
                      <a:pt x="1249" y="836"/>
                    </a:lnTo>
                    <a:lnTo>
                      <a:pt x="1250" y="823"/>
                    </a:lnTo>
                    <a:lnTo>
                      <a:pt x="1250" y="801"/>
                    </a:lnTo>
                    <a:lnTo>
                      <a:pt x="1251" y="794"/>
                    </a:lnTo>
                    <a:lnTo>
                      <a:pt x="1251" y="791"/>
                    </a:lnTo>
                    <a:lnTo>
                      <a:pt x="1252" y="787"/>
                    </a:lnTo>
                    <a:lnTo>
                      <a:pt x="1253" y="789"/>
                    </a:lnTo>
                    <a:lnTo>
                      <a:pt x="1253" y="789"/>
                    </a:lnTo>
                    <a:lnTo>
                      <a:pt x="1254" y="777"/>
                    </a:lnTo>
                    <a:lnTo>
                      <a:pt x="1254" y="774"/>
                    </a:lnTo>
                    <a:lnTo>
                      <a:pt x="1255" y="772"/>
                    </a:lnTo>
                    <a:lnTo>
                      <a:pt x="1255" y="772"/>
                    </a:lnTo>
                    <a:lnTo>
                      <a:pt x="1256" y="774"/>
                    </a:lnTo>
                    <a:lnTo>
                      <a:pt x="1257" y="774"/>
                    </a:lnTo>
                    <a:lnTo>
                      <a:pt x="1257" y="772"/>
                    </a:lnTo>
                    <a:lnTo>
                      <a:pt x="1257" y="769"/>
                    </a:lnTo>
                    <a:lnTo>
                      <a:pt x="1258" y="779"/>
                    </a:lnTo>
                    <a:lnTo>
                      <a:pt x="1259" y="784"/>
                    </a:lnTo>
                    <a:lnTo>
                      <a:pt x="1259" y="799"/>
                    </a:lnTo>
                    <a:lnTo>
                      <a:pt x="1260" y="796"/>
                    </a:lnTo>
                    <a:lnTo>
                      <a:pt x="1260" y="794"/>
                    </a:lnTo>
                    <a:lnTo>
                      <a:pt x="1261" y="794"/>
                    </a:lnTo>
                    <a:lnTo>
                      <a:pt x="1262" y="809"/>
                    </a:lnTo>
                    <a:lnTo>
                      <a:pt x="1262" y="823"/>
                    </a:lnTo>
                    <a:lnTo>
                      <a:pt x="1263" y="836"/>
                    </a:lnTo>
                    <a:lnTo>
                      <a:pt x="1263" y="845"/>
                    </a:lnTo>
                    <a:lnTo>
                      <a:pt x="1264" y="850"/>
                    </a:lnTo>
                    <a:lnTo>
                      <a:pt x="1264" y="858"/>
                    </a:lnTo>
                    <a:lnTo>
                      <a:pt x="1265" y="867"/>
                    </a:lnTo>
                    <a:lnTo>
                      <a:pt x="1266" y="887"/>
                    </a:lnTo>
                    <a:lnTo>
                      <a:pt x="1266" y="901"/>
                    </a:lnTo>
                    <a:lnTo>
                      <a:pt x="1267" y="909"/>
                    </a:lnTo>
                    <a:lnTo>
                      <a:pt x="1267" y="911"/>
                    </a:lnTo>
                    <a:lnTo>
                      <a:pt x="1268" y="914"/>
                    </a:lnTo>
                    <a:lnTo>
                      <a:pt x="1268" y="923"/>
                    </a:lnTo>
                    <a:lnTo>
                      <a:pt x="1269" y="945"/>
                    </a:lnTo>
                    <a:lnTo>
                      <a:pt x="1269" y="955"/>
                    </a:lnTo>
                    <a:lnTo>
                      <a:pt x="1270" y="952"/>
                    </a:lnTo>
                    <a:lnTo>
                      <a:pt x="1270" y="972"/>
                    </a:lnTo>
                    <a:lnTo>
                      <a:pt x="1271" y="967"/>
                    </a:lnTo>
                    <a:lnTo>
                      <a:pt x="1272" y="977"/>
                    </a:lnTo>
                    <a:lnTo>
                      <a:pt x="1272" y="989"/>
                    </a:lnTo>
                    <a:lnTo>
                      <a:pt x="1273" y="996"/>
                    </a:lnTo>
                    <a:lnTo>
                      <a:pt x="1273" y="996"/>
                    </a:lnTo>
                    <a:lnTo>
                      <a:pt x="1274" y="999"/>
                    </a:lnTo>
                    <a:lnTo>
                      <a:pt x="1274" y="996"/>
                    </a:lnTo>
                    <a:lnTo>
                      <a:pt x="1275" y="1004"/>
                    </a:lnTo>
                    <a:lnTo>
                      <a:pt x="1276" y="1016"/>
                    </a:lnTo>
                    <a:lnTo>
                      <a:pt x="1276" y="1018"/>
                    </a:lnTo>
                    <a:lnTo>
                      <a:pt x="1277" y="1018"/>
                    </a:lnTo>
                    <a:lnTo>
                      <a:pt x="1277" y="1031"/>
                    </a:lnTo>
                    <a:lnTo>
                      <a:pt x="1278" y="1023"/>
                    </a:lnTo>
                    <a:lnTo>
                      <a:pt x="1278" y="1016"/>
                    </a:lnTo>
                    <a:lnTo>
                      <a:pt x="1279" y="1026"/>
                    </a:lnTo>
                    <a:lnTo>
                      <a:pt x="1279" y="1038"/>
                    </a:lnTo>
                    <a:lnTo>
                      <a:pt x="1280" y="1033"/>
                    </a:lnTo>
                    <a:lnTo>
                      <a:pt x="1280" y="1028"/>
                    </a:lnTo>
                    <a:lnTo>
                      <a:pt x="1281" y="1021"/>
                    </a:lnTo>
                    <a:lnTo>
                      <a:pt x="1282" y="1031"/>
                    </a:lnTo>
                    <a:lnTo>
                      <a:pt x="1282" y="1043"/>
                    </a:lnTo>
                    <a:lnTo>
                      <a:pt x="1283" y="1052"/>
                    </a:lnTo>
                    <a:lnTo>
                      <a:pt x="1283" y="1040"/>
                    </a:lnTo>
                    <a:lnTo>
                      <a:pt x="1284" y="1038"/>
                    </a:lnTo>
                    <a:lnTo>
                      <a:pt x="1284" y="1026"/>
                    </a:lnTo>
                    <a:lnTo>
                      <a:pt x="1285" y="1028"/>
                    </a:lnTo>
                    <a:lnTo>
                      <a:pt x="1286" y="1038"/>
                    </a:lnTo>
                    <a:lnTo>
                      <a:pt x="1286" y="1031"/>
                    </a:lnTo>
                    <a:lnTo>
                      <a:pt x="1287" y="1016"/>
                    </a:lnTo>
                    <a:lnTo>
                      <a:pt x="1287" y="1011"/>
                    </a:lnTo>
                    <a:lnTo>
                      <a:pt x="1288" y="1006"/>
                    </a:lnTo>
                    <a:lnTo>
                      <a:pt x="1288" y="1018"/>
                    </a:lnTo>
                    <a:lnTo>
                      <a:pt x="1289" y="1023"/>
                    </a:lnTo>
                    <a:lnTo>
                      <a:pt x="1289" y="1026"/>
                    </a:lnTo>
                    <a:lnTo>
                      <a:pt x="1290" y="1021"/>
                    </a:lnTo>
                    <a:lnTo>
                      <a:pt x="1290" y="1021"/>
                    </a:lnTo>
                    <a:lnTo>
                      <a:pt x="1291" y="1009"/>
                    </a:lnTo>
                    <a:lnTo>
                      <a:pt x="1292" y="1006"/>
                    </a:lnTo>
                    <a:lnTo>
                      <a:pt x="1292" y="1011"/>
                    </a:lnTo>
                    <a:lnTo>
                      <a:pt x="1293" y="1014"/>
                    </a:lnTo>
                    <a:lnTo>
                      <a:pt x="1293" y="1011"/>
                    </a:lnTo>
                    <a:lnTo>
                      <a:pt x="1294" y="996"/>
                    </a:lnTo>
                    <a:lnTo>
                      <a:pt x="1294" y="989"/>
                    </a:lnTo>
                    <a:lnTo>
                      <a:pt x="1295" y="1001"/>
                    </a:lnTo>
                    <a:lnTo>
                      <a:pt x="1296" y="1018"/>
                    </a:lnTo>
                    <a:lnTo>
                      <a:pt x="1296" y="1028"/>
                    </a:lnTo>
                    <a:lnTo>
                      <a:pt x="1297" y="1016"/>
                    </a:lnTo>
                    <a:lnTo>
                      <a:pt x="1297" y="1026"/>
                    </a:lnTo>
                    <a:lnTo>
                      <a:pt x="1298" y="1021"/>
                    </a:lnTo>
                    <a:lnTo>
                      <a:pt x="1298" y="1023"/>
                    </a:lnTo>
                    <a:lnTo>
                      <a:pt x="1299" y="1023"/>
                    </a:lnTo>
                    <a:lnTo>
                      <a:pt x="1299" y="1021"/>
                    </a:lnTo>
                    <a:lnTo>
                      <a:pt x="1300" y="1023"/>
                    </a:lnTo>
                    <a:lnTo>
                      <a:pt x="1300" y="1011"/>
                    </a:lnTo>
                    <a:lnTo>
                      <a:pt x="1301" y="1018"/>
                    </a:lnTo>
                    <a:lnTo>
                      <a:pt x="1302" y="1018"/>
                    </a:lnTo>
                    <a:lnTo>
                      <a:pt x="1302" y="1028"/>
                    </a:lnTo>
                    <a:lnTo>
                      <a:pt x="1303" y="1040"/>
                    </a:lnTo>
                    <a:lnTo>
                      <a:pt x="1303" y="1058"/>
                    </a:lnTo>
                    <a:lnTo>
                      <a:pt x="1304" y="1058"/>
                    </a:lnTo>
                    <a:lnTo>
                      <a:pt x="1304" y="1036"/>
                    </a:lnTo>
                    <a:lnTo>
                      <a:pt x="1305" y="1036"/>
                    </a:lnTo>
                    <a:lnTo>
                      <a:pt x="1306" y="1050"/>
                    </a:lnTo>
                    <a:lnTo>
                      <a:pt x="1306" y="1067"/>
                    </a:lnTo>
                    <a:lnTo>
                      <a:pt x="1307" y="1075"/>
                    </a:lnTo>
                    <a:lnTo>
                      <a:pt x="1307" y="1075"/>
                    </a:lnTo>
                    <a:lnTo>
                      <a:pt x="1308" y="1070"/>
                    </a:lnTo>
                    <a:lnTo>
                      <a:pt x="1308" y="1077"/>
                    </a:lnTo>
                    <a:lnTo>
                      <a:pt x="1309" y="1082"/>
                    </a:lnTo>
                    <a:lnTo>
                      <a:pt x="1309" y="1085"/>
                    </a:lnTo>
                    <a:lnTo>
                      <a:pt x="1310" y="1082"/>
                    </a:lnTo>
                    <a:lnTo>
                      <a:pt x="1310" y="1092"/>
                    </a:lnTo>
                    <a:lnTo>
                      <a:pt x="1311" y="1087"/>
                    </a:lnTo>
                    <a:lnTo>
                      <a:pt x="1312" y="1089"/>
                    </a:lnTo>
                    <a:lnTo>
                      <a:pt x="1312" y="1087"/>
                    </a:lnTo>
                    <a:lnTo>
                      <a:pt x="1313" y="1097"/>
                    </a:lnTo>
                    <a:lnTo>
                      <a:pt x="1313" y="1107"/>
                    </a:lnTo>
                    <a:lnTo>
                      <a:pt x="1314" y="1114"/>
                    </a:lnTo>
                    <a:lnTo>
                      <a:pt x="1314" y="1107"/>
                    </a:lnTo>
                    <a:lnTo>
                      <a:pt x="1315" y="1109"/>
                    </a:lnTo>
                    <a:lnTo>
                      <a:pt x="1316" y="1114"/>
                    </a:lnTo>
                    <a:lnTo>
                      <a:pt x="1316" y="1116"/>
                    </a:lnTo>
                    <a:lnTo>
                      <a:pt x="1317" y="1121"/>
                    </a:lnTo>
                    <a:lnTo>
                      <a:pt x="1317" y="1116"/>
                    </a:lnTo>
                    <a:lnTo>
                      <a:pt x="1318" y="1109"/>
                    </a:lnTo>
                    <a:lnTo>
                      <a:pt x="1318" y="1109"/>
                    </a:lnTo>
                    <a:lnTo>
                      <a:pt x="1319" y="1114"/>
                    </a:lnTo>
                    <a:lnTo>
                      <a:pt x="1319" y="1128"/>
                    </a:lnTo>
                    <a:lnTo>
                      <a:pt x="1320" y="1133"/>
                    </a:lnTo>
                    <a:lnTo>
                      <a:pt x="1320" y="1128"/>
                    </a:lnTo>
                    <a:lnTo>
                      <a:pt x="1321" y="1123"/>
                    </a:lnTo>
                    <a:lnTo>
                      <a:pt x="1322" y="1107"/>
                    </a:lnTo>
                    <a:lnTo>
                      <a:pt x="1322" y="1114"/>
                    </a:lnTo>
                    <a:lnTo>
                      <a:pt x="1323" y="1131"/>
                    </a:lnTo>
                    <a:lnTo>
                      <a:pt x="1323" y="1143"/>
                    </a:lnTo>
                    <a:lnTo>
                      <a:pt x="1324" y="1128"/>
                    </a:lnTo>
                    <a:lnTo>
                      <a:pt x="1324" y="1126"/>
                    </a:lnTo>
                    <a:lnTo>
                      <a:pt x="1325" y="1131"/>
                    </a:lnTo>
                    <a:lnTo>
                      <a:pt x="1326" y="1138"/>
                    </a:lnTo>
                    <a:lnTo>
                      <a:pt x="1326" y="1128"/>
                    </a:lnTo>
                    <a:lnTo>
                      <a:pt x="1327" y="1126"/>
                    </a:lnTo>
                    <a:lnTo>
                      <a:pt x="1327" y="1119"/>
                    </a:lnTo>
                    <a:lnTo>
                      <a:pt x="1328" y="1126"/>
                    </a:lnTo>
                    <a:lnTo>
                      <a:pt x="1328" y="1136"/>
                    </a:lnTo>
                    <a:lnTo>
                      <a:pt x="1329" y="1148"/>
                    </a:lnTo>
                    <a:lnTo>
                      <a:pt x="1329" y="1150"/>
                    </a:lnTo>
                    <a:lnTo>
                      <a:pt x="1330" y="1153"/>
                    </a:lnTo>
                    <a:lnTo>
                      <a:pt x="1330" y="1155"/>
                    </a:lnTo>
                    <a:lnTo>
                      <a:pt x="1331" y="1148"/>
                    </a:lnTo>
                    <a:lnTo>
                      <a:pt x="1332" y="1160"/>
                    </a:lnTo>
                    <a:lnTo>
                      <a:pt x="1332" y="1160"/>
                    </a:lnTo>
                    <a:lnTo>
                      <a:pt x="1333" y="1163"/>
                    </a:lnTo>
                    <a:lnTo>
                      <a:pt x="1333" y="1153"/>
                    </a:lnTo>
                    <a:lnTo>
                      <a:pt x="1334" y="1148"/>
                    </a:lnTo>
                    <a:lnTo>
                      <a:pt x="1334" y="1138"/>
                    </a:lnTo>
                    <a:lnTo>
                      <a:pt x="1335" y="1141"/>
                    </a:lnTo>
                    <a:lnTo>
                      <a:pt x="1336" y="1145"/>
                    </a:lnTo>
                    <a:lnTo>
                      <a:pt x="1336" y="1163"/>
                    </a:lnTo>
                    <a:lnTo>
                      <a:pt x="1337" y="1165"/>
                    </a:lnTo>
                    <a:lnTo>
                      <a:pt x="1337" y="1165"/>
                    </a:lnTo>
                    <a:lnTo>
                      <a:pt x="1338" y="1155"/>
                    </a:lnTo>
                    <a:lnTo>
                      <a:pt x="1338" y="1155"/>
                    </a:lnTo>
                    <a:lnTo>
                      <a:pt x="1339" y="1160"/>
                    </a:lnTo>
                    <a:lnTo>
                      <a:pt x="1339" y="1160"/>
                    </a:lnTo>
                    <a:lnTo>
                      <a:pt x="1340" y="1155"/>
                    </a:lnTo>
                    <a:lnTo>
                      <a:pt x="1340" y="1153"/>
                    </a:lnTo>
                    <a:lnTo>
                      <a:pt x="1341" y="1150"/>
                    </a:lnTo>
                    <a:lnTo>
                      <a:pt x="1342" y="1160"/>
                    </a:lnTo>
                    <a:lnTo>
                      <a:pt x="1342" y="1163"/>
                    </a:lnTo>
                    <a:lnTo>
                      <a:pt x="1343" y="1175"/>
                    </a:lnTo>
                    <a:lnTo>
                      <a:pt x="1343" y="1179"/>
                    </a:lnTo>
                    <a:lnTo>
                      <a:pt x="1344" y="1182"/>
                    </a:lnTo>
                    <a:lnTo>
                      <a:pt x="1344" y="1185"/>
                    </a:lnTo>
                    <a:lnTo>
                      <a:pt x="1345" y="1182"/>
                    </a:lnTo>
                    <a:lnTo>
                      <a:pt x="1346" y="1185"/>
                    </a:lnTo>
                    <a:lnTo>
                      <a:pt x="1346" y="1182"/>
                    </a:lnTo>
                    <a:lnTo>
                      <a:pt x="1347" y="1177"/>
                    </a:lnTo>
                    <a:lnTo>
                      <a:pt x="1347" y="1179"/>
                    </a:lnTo>
                    <a:lnTo>
                      <a:pt x="1348" y="1170"/>
                    </a:lnTo>
                    <a:lnTo>
                      <a:pt x="1348" y="1167"/>
                    </a:lnTo>
                    <a:lnTo>
                      <a:pt x="1349" y="1172"/>
                    </a:lnTo>
                    <a:lnTo>
                      <a:pt x="1349" y="1170"/>
                    </a:lnTo>
                    <a:lnTo>
                      <a:pt x="1350" y="1170"/>
                    </a:lnTo>
                    <a:lnTo>
                      <a:pt x="1350" y="1158"/>
                    </a:lnTo>
                    <a:lnTo>
                      <a:pt x="1351" y="1153"/>
                    </a:lnTo>
                    <a:lnTo>
                      <a:pt x="1352" y="1155"/>
                    </a:lnTo>
                    <a:lnTo>
                      <a:pt x="1352" y="1165"/>
                    </a:lnTo>
                    <a:lnTo>
                      <a:pt x="1353" y="1172"/>
                    </a:lnTo>
                    <a:lnTo>
                      <a:pt x="1353" y="1167"/>
                    </a:lnTo>
                    <a:lnTo>
                      <a:pt x="1354" y="1163"/>
                    </a:lnTo>
                    <a:lnTo>
                      <a:pt x="1354" y="1160"/>
                    </a:lnTo>
                    <a:lnTo>
                      <a:pt x="1355" y="1167"/>
                    </a:lnTo>
                    <a:lnTo>
                      <a:pt x="1356" y="1177"/>
                    </a:lnTo>
                    <a:lnTo>
                      <a:pt x="1356" y="1182"/>
                    </a:lnTo>
                    <a:lnTo>
                      <a:pt x="1357" y="1172"/>
                    </a:lnTo>
                    <a:lnTo>
                      <a:pt x="1357" y="1163"/>
                    </a:lnTo>
                    <a:lnTo>
                      <a:pt x="1358" y="1155"/>
                    </a:lnTo>
                    <a:lnTo>
                      <a:pt x="1358" y="1158"/>
                    </a:lnTo>
                    <a:lnTo>
                      <a:pt x="1359" y="1167"/>
                    </a:lnTo>
                    <a:lnTo>
                      <a:pt x="1359" y="1177"/>
                    </a:lnTo>
                    <a:lnTo>
                      <a:pt x="1360" y="1179"/>
                    </a:lnTo>
                    <a:lnTo>
                      <a:pt x="1360" y="1182"/>
                    </a:lnTo>
                    <a:lnTo>
                      <a:pt x="1361" y="1177"/>
                    </a:lnTo>
                    <a:lnTo>
                      <a:pt x="1362" y="1175"/>
                    </a:lnTo>
                    <a:lnTo>
                      <a:pt x="1362" y="1182"/>
                    </a:lnTo>
                    <a:lnTo>
                      <a:pt x="1363" y="1175"/>
                    </a:lnTo>
                    <a:lnTo>
                      <a:pt x="1363" y="1172"/>
                    </a:lnTo>
                    <a:lnTo>
                      <a:pt x="1364" y="1170"/>
                    </a:lnTo>
                    <a:lnTo>
                      <a:pt x="1364" y="1170"/>
                    </a:lnTo>
                    <a:lnTo>
                      <a:pt x="1365" y="1163"/>
                    </a:lnTo>
                    <a:lnTo>
                      <a:pt x="1366" y="1163"/>
                    </a:lnTo>
                    <a:lnTo>
                      <a:pt x="1366" y="1182"/>
                    </a:lnTo>
                    <a:lnTo>
                      <a:pt x="1367" y="1185"/>
                    </a:lnTo>
                    <a:lnTo>
                      <a:pt x="1367" y="1175"/>
                    </a:lnTo>
                    <a:lnTo>
                      <a:pt x="1368" y="1163"/>
                    </a:lnTo>
                    <a:lnTo>
                      <a:pt x="1368" y="1143"/>
                    </a:lnTo>
                    <a:lnTo>
                      <a:pt x="1369" y="1128"/>
                    </a:lnTo>
                    <a:lnTo>
                      <a:pt x="1369" y="1121"/>
                    </a:lnTo>
                    <a:lnTo>
                      <a:pt x="1370" y="1121"/>
                    </a:lnTo>
                    <a:lnTo>
                      <a:pt x="1370" y="1128"/>
                    </a:lnTo>
                    <a:lnTo>
                      <a:pt x="1371" y="1126"/>
                    </a:lnTo>
                    <a:lnTo>
                      <a:pt x="1372" y="1111"/>
                    </a:lnTo>
                    <a:lnTo>
                      <a:pt x="1372" y="1094"/>
                    </a:lnTo>
                    <a:lnTo>
                      <a:pt x="1373" y="1063"/>
                    </a:lnTo>
                    <a:lnTo>
                      <a:pt x="1373" y="1043"/>
                    </a:lnTo>
                    <a:lnTo>
                      <a:pt x="1374" y="1018"/>
                    </a:lnTo>
                    <a:lnTo>
                      <a:pt x="1374" y="1006"/>
                    </a:lnTo>
                    <a:lnTo>
                      <a:pt x="1375" y="1021"/>
                    </a:lnTo>
                    <a:lnTo>
                      <a:pt x="1376" y="1036"/>
                    </a:lnTo>
                    <a:lnTo>
                      <a:pt x="1376" y="1043"/>
                    </a:lnTo>
                    <a:lnTo>
                      <a:pt x="1377" y="1036"/>
                    </a:lnTo>
                    <a:lnTo>
                      <a:pt x="1377" y="1023"/>
                    </a:lnTo>
                    <a:lnTo>
                      <a:pt x="1378" y="1028"/>
                    </a:lnTo>
                    <a:lnTo>
                      <a:pt x="1378" y="1048"/>
                    </a:lnTo>
                    <a:lnTo>
                      <a:pt x="1379" y="1067"/>
                    </a:lnTo>
                    <a:lnTo>
                      <a:pt x="1379" y="1092"/>
                    </a:lnTo>
                    <a:lnTo>
                      <a:pt x="1380" y="1107"/>
                    </a:lnTo>
                    <a:lnTo>
                      <a:pt x="1380" y="1119"/>
                    </a:lnTo>
                    <a:lnTo>
                      <a:pt x="1381" y="1131"/>
                    </a:lnTo>
                    <a:lnTo>
                      <a:pt x="1382" y="1141"/>
                    </a:lnTo>
                    <a:lnTo>
                      <a:pt x="1382" y="1148"/>
                    </a:lnTo>
                    <a:lnTo>
                      <a:pt x="1383" y="1160"/>
                    </a:lnTo>
                    <a:lnTo>
                      <a:pt x="1383" y="1167"/>
                    </a:lnTo>
                    <a:lnTo>
                      <a:pt x="1384" y="1172"/>
                    </a:lnTo>
                    <a:lnTo>
                      <a:pt x="1384" y="1187"/>
                    </a:lnTo>
                    <a:lnTo>
                      <a:pt x="1385" y="1194"/>
                    </a:lnTo>
                    <a:lnTo>
                      <a:pt x="1386" y="1192"/>
                    </a:lnTo>
                    <a:lnTo>
                      <a:pt x="1386" y="1204"/>
                    </a:lnTo>
                    <a:lnTo>
                      <a:pt x="1387" y="1197"/>
                    </a:lnTo>
                    <a:lnTo>
                      <a:pt x="1387" y="1201"/>
                    </a:lnTo>
                    <a:lnTo>
                      <a:pt x="1388" y="1197"/>
                    </a:lnTo>
                    <a:lnTo>
                      <a:pt x="1388" y="1201"/>
                    </a:lnTo>
                    <a:lnTo>
                      <a:pt x="1389" y="1201"/>
                    </a:lnTo>
                    <a:lnTo>
                      <a:pt x="1389" y="1199"/>
                    </a:lnTo>
                    <a:lnTo>
                      <a:pt x="1390" y="1194"/>
                    </a:lnTo>
                    <a:lnTo>
                      <a:pt x="1390" y="1187"/>
                    </a:lnTo>
                    <a:lnTo>
                      <a:pt x="1391" y="1209"/>
                    </a:lnTo>
                    <a:lnTo>
                      <a:pt x="1392" y="1253"/>
                    </a:lnTo>
                    <a:lnTo>
                      <a:pt x="1392" y="1275"/>
                    </a:lnTo>
                    <a:lnTo>
                      <a:pt x="1393" y="1233"/>
                    </a:lnTo>
                    <a:lnTo>
                      <a:pt x="1393" y="1133"/>
                    </a:lnTo>
                    <a:lnTo>
                      <a:pt x="1394" y="970"/>
                    </a:lnTo>
                    <a:lnTo>
                      <a:pt x="1394" y="750"/>
                    </a:lnTo>
                    <a:lnTo>
                      <a:pt x="1395" y="516"/>
                    </a:lnTo>
                    <a:lnTo>
                      <a:pt x="1396" y="311"/>
                    </a:lnTo>
                    <a:lnTo>
                      <a:pt x="1396" y="171"/>
                    </a:lnTo>
                    <a:lnTo>
                      <a:pt x="1397" y="96"/>
                    </a:lnTo>
                    <a:lnTo>
                      <a:pt x="1397" y="62"/>
                    </a:lnTo>
                    <a:lnTo>
                      <a:pt x="1398" y="84"/>
                    </a:lnTo>
                    <a:lnTo>
                      <a:pt x="1398" y="171"/>
                    </a:lnTo>
                    <a:lnTo>
                      <a:pt x="1399" y="367"/>
                    </a:lnTo>
                    <a:lnTo>
                      <a:pt x="1399" y="679"/>
                    </a:lnTo>
                    <a:lnTo>
                      <a:pt x="1400" y="992"/>
                    </a:lnTo>
                    <a:lnTo>
                      <a:pt x="1400" y="1304"/>
                    </a:lnTo>
                    <a:lnTo>
                      <a:pt x="1401" y="1431"/>
                    </a:lnTo>
                    <a:lnTo>
                      <a:pt x="1402" y="1368"/>
                    </a:lnTo>
                    <a:lnTo>
                      <a:pt x="1402" y="1289"/>
                    </a:lnTo>
                    <a:lnTo>
                      <a:pt x="1403" y="1285"/>
                    </a:lnTo>
                    <a:lnTo>
                      <a:pt x="1403" y="1294"/>
                    </a:lnTo>
                    <a:lnTo>
                      <a:pt x="1404" y="1282"/>
                    </a:lnTo>
                    <a:lnTo>
                      <a:pt x="1404" y="1253"/>
                    </a:lnTo>
                    <a:lnTo>
                      <a:pt x="1405" y="1238"/>
                    </a:lnTo>
                    <a:lnTo>
                      <a:pt x="1406" y="1238"/>
                    </a:lnTo>
                    <a:lnTo>
                      <a:pt x="1406" y="1248"/>
                    </a:lnTo>
                    <a:lnTo>
                      <a:pt x="1407" y="1241"/>
                    </a:lnTo>
                    <a:lnTo>
                      <a:pt x="1407" y="1228"/>
                    </a:lnTo>
                    <a:lnTo>
                      <a:pt x="1408" y="1221"/>
                    </a:lnTo>
                    <a:lnTo>
                      <a:pt x="1408" y="1226"/>
                    </a:lnTo>
                    <a:lnTo>
                      <a:pt x="1409" y="1241"/>
                    </a:lnTo>
                    <a:lnTo>
                      <a:pt x="1409" y="1250"/>
                    </a:lnTo>
                    <a:lnTo>
                      <a:pt x="1410" y="1248"/>
                    </a:lnTo>
                    <a:lnTo>
                      <a:pt x="1410" y="1233"/>
                    </a:lnTo>
                    <a:lnTo>
                      <a:pt x="1411" y="1231"/>
                    </a:lnTo>
                    <a:lnTo>
                      <a:pt x="1412" y="1238"/>
                    </a:lnTo>
                    <a:lnTo>
                      <a:pt x="1412" y="1238"/>
                    </a:lnTo>
                    <a:lnTo>
                      <a:pt x="1413" y="1238"/>
                    </a:lnTo>
                    <a:lnTo>
                      <a:pt x="1413" y="1228"/>
                    </a:lnTo>
                    <a:lnTo>
                      <a:pt x="1414" y="1221"/>
                    </a:lnTo>
                    <a:lnTo>
                      <a:pt x="1414" y="1211"/>
                    </a:lnTo>
                    <a:lnTo>
                      <a:pt x="1415" y="1216"/>
                    </a:lnTo>
                    <a:lnTo>
                      <a:pt x="1416" y="1228"/>
                    </a:lnTo>
                    <a:lnTo>
                      <a:pt x="1416" y="1245"/>
                    </a:lnTo>
                    <a:lnTo>
                      <a:pt x="1417" y="1253"/>
                    </a:lnTo>
                    <a:lnTo>
                      <a:pt x="1417" y="1255"/>
                    </a:lnTo>
                    <a:lnTo>
                      <a:pt x="1418" y="1241"/>
                    </a:lnTo>
                    <a:lnTo>
                      <a:pt x="1418" y="1233"/>
                    </a:lnTo>
                    <a:lnTo>
                      <a:pt x="1419" y="1231"/>
                    </a:lnTo>
                    <a:lnTo>
                      <a:pt x="1419" y="1233"/>
                    </a:lnTo>
                    <a:lnTo>
                      <a:pt x="1420" y="1223"/>
                    </a:lnTo>
                    <a:lnTo>
                      <a:pt x="1420" y="1219"/>
                    </a:lnTo>
                    <a:lnTo>
                      <a:pt x="1421" y="1201"/>
                    </a:lnTo>
                    <a:lnTo>
                      <a:pt x="1422" y="1216"/>
                    </a:lnTo>
                    <a:lnTo>
                      <a:pt x="1422" y="1226"/>
                    </a:lnTo>
                    <a:lnTo>
                      <a:pt x="1423" y="1228"/>
                    </a:lnTo>
                    <a:lnTo>
                      <a:pt x="1423" y="1226"/>
                    </a:lnTo>
                    <a:lnTo>
                      <a:pt x="1424" y="1214"/>
                    </a:lnTo>
                    <a:lnTo>
                      <a:pt x="1425" y="1204"/>
                    </a:lnTo>
                    <a:lnTo>
                      <a:pt x="1425" y="1207"/>
                    </a:lnTo>
                    <a:lnTo>
                      <a:pt x="1426" y="1214"/>
                    </a:lnTo>
                    <a:lnTo>
                      <a:pt x="1426" y="1209"/>
                    </a:lnTo>
                    <a:lnTo>
                      <a:pt x="1427" y="1207"/>
                    </a:lnTo>
                    <a:lnTo>
                      <a:pt x="1427" y="1187"/>
                    </a:lnTo>
                    <a:lnTo>
                      <a:pt x="1428" y="1177"/>
                    </a:lnTo>
                    <a:lnTo>
                      <a:pt x="1429" y="1175"/>
                    </a:lnTo>
                    <a:lnTo>
                      <a:pt x="1429" y="1185"/>
                    </a:lnTo>
                    <a:lnTo>
                      <a:pt x="1429" y="1197"/>
                    </a:lnTo>
                    <a:lnTo>
                      <a:pt x="1430" y="1192"/>
                    </a:lnTo>
                    <a:lnTo>
                      <a:pt x="1431" y="1182"/>
                    </a:lnTo>
                    <a:lnTo>
                      <a:pt x="1431" y="1163"/>
                    </a:lnTo>
                    <a:lnTo>
                      <a:pt x="1432" y="1155"/>
                    </a:lnTo>
                    <a:lnTo>
                      <a:pt x="1432" y="1163"/>
                    </a:lnTo>
                    <a:lnTo>
                      <a:pt x="1433" y="1160"/>
                    </a:lnTo>
                    <a:lnTo>
                      <a:pt x="1433" y="1145"/>
                    </a:lnTo>
                    <a:lnTo>
                      <a:pt x="1434" y="1123"/>
                    </a:lnTo>
                    <a:lnTo>
                      <a:pt x="1435" y="1111"/>
                    </a:lnTo>
                    <a:lnTo>
                      <a:pt x="1435" y="1111"/>
                    </a:lnTo>
                    <a:lnTo>
                      <a:pt x="1436" y="1123"/>
                    </a:lnTo>
                    <a:lnTo>
                      <a:pt x="1436" y="1128"/>
                    </a:lnTo>
                    <a:lnTo>
                      <a:pt x="1437" y="1136"/>
                    </a:lnTo>
                    <a:lnTo>
                      <a:pt x="1437" y="1119"/>
                    </a:lnTo>
                    <a:lnTo>
                      <a:pt x="1438" y="1099"/>
                    </a:lnTo>
                    <a:lnTo>
                      <a:pt x="1439" y="1085"/>
                    </a:lnTo>
                    <a:lnTo>
                      <a:pt x="1439" y="1087"/>
                    </a:lnTo>
                    <a:lnTo>
                      <a:pt x="1439" y="1077"/>
                    </a:lnTo>
                    <a:lnTo>
                      <a:pt x="1440" y="1060"/>
                    </a:lnTo>
                    <a:lnTo>
                      <a:pt x="1441" y="1040"/>
                    </a:lnTo>
                    <a:lnTo>
                      <a:pt x="1441" y="1031"/>
                    </a:lnTo>
                    <a:lnTo>
                      <a:pt x="1442" y="1016"/>
                    </a:lnTo>
                    <a:lnTo>
                      <a:pt x="1442" y="1004"/>
                    </a:lnTo>
                    <a:lnTo>
                      <a:pt x="1443" y="992"/>
                    </a:lnTo>
                    <a:lnTo>
                      <a:pt x="1443" y="970"/>
                    </a:lnTo>
                    <a:lnTo>
                      <a:pt x="1444" y="955"/>
                    </a:lnTo>
                    <a:lnTo>
                      <a:pt x="1445" y="940"/>
                    </a:lnTo>
                    <a:lnTo>
                      <a:pt x="1445" y="931"/>
                    </a:lnTo>
                    <a:lnTo>
                      <a:pt x="1446" y="923"/>
                    </a:lnTo>
                    <a:lnTo>
                      <a:pt x="1446" y="921"/>
                    </a:lnTo>
                    <a:lnTo>
                      <a:pt x="1447" y="906"/>
                    </a:lnTo>
                    <a:lnTo>
                      <a:pt x="1447" y="889"/>
                    </a:lnTo>
                    <a:lnTo>
                      <a:pt x="1448" y="882"/>
                    </a:lnTo>
                    <a:lnTo>
                      <a:pt x="1449" y="865"/>
                    </a:lnTo>
                    <a:lnTo>
                      <a:pt x="1449" y="862"/>
                    </a:lnTo>
                    <a:lnTo>
                      <a:pt x="1449" y="860"/>
                    </a:lnTo>
                    <a:lnTo>
                      <a:pt x="1450" y="850"/>
                    </a:lnTo>
                    <a:lnTo>
                      <a:pt x="1451" y="833"/>
                    </a:lnTo>
                    <a:lnTo>
                      <a:pt x="1451" y="821"/>
                    </a:lnTo>
                    <a:lnTo>
                      <a:pt x="1452" y="831"/>
                    </a:lnTo>
                    <a:lnTo>
                      <a:pt x="1452" y="838"/>
                    </a:lnTo>
                    <a:lnTo>
                      <a:pt x="1453" y="843"/>
                    </a:lnTo>
                    <a:lnTo>
                      <a:pt x="1453" y="836"/>
                    </a:lnTo>
                    <a:lnTo>
                      <a:pt x="1454" y="840"/>
                    </a:lnTo>
                    <a:lnTo>
                      <a:pt x="1455" y="833"/>
                    </a:lnTo>
                    <a:lnTo>
                      <a:pt x="1455" y="833"/>
                    </a:lnTo>
                    <a:lnTo>
                      <a:pt x="1456" y="843"/>
                    </a:lnTo>
                    <a:lnTo>
                      <a:pt x="1456" y="855"/>
                    </a:lnTo>
                    <a:lnTo>
                      <a:pt x="1457" y="865"/>
                    </a:lnTo>
                    <a:lnTo>
                      <a:pt x="1457" y="889"/>
                    </a:lnTo>
                    <a:lnTo>
                      <a:pt x="1458" y="901"/>
                    </a:lnTo>
                    <a:lnTo>
                      <a:pt x="1459" y="916"/>
                    </a:lnTo>
                    <a:lnTo>
                      <a:pt x="1459" y="933"/>
                    </a:lnTo>
                    <a:lnTo>
                      <a:pt x="1459" y="940"/>
                    </a:lnTo>
                    <a:lnTo>
                      <a:pt x="1460" y="958"/>
                    </a:lnTo>
                    <a:lnTo>
                      <a:pt x="1461" y="965"/>
                    </a:lnTo>
                    <a:lnTo>
                      <a:pt x="1461" y="967"/>
                    </a:lnTo>
                    <a:lnTo>
                      <a:pt x="1462" y="984"/>
                    </a:lnTo>
                    <a:lnTo>
                      <a:pt x="1462" y="1011"/>
                    </a:lnTo>
                    <a:lnTo>
                      <a:pt x="1463" y="1031"/>
                    </a:lnTo>
                    <a:lnTo>
                      <a:pt x="1463" y="1043"/>
                    </a:lnTo>
                    <a:lnTo>
                      <a:pt x="1464" y="1052"/>
                    </a:lnTo>
                    <a:lnTo>
                      <a:pt x="1465" y="1055"/>
                    </a:lnTo>
                    <a:lnTo>
                      <a:pt x="1465" y="1063"/>
                    </a:lnTo>
                    <a:lnTo>
                      <a:pt x="1466" y="1077"/>
                    </a:lnTo>
                    <a:lnTo>
                      <a:pt x="1466" y="1087"/>
                    </a:lnTo>
                    <a:lnTo>
                      <a:pt x="1467" y="1097"/>
                    </a:lnTo>
                    <a:lnTo>
                      <a:pt x="1467" y="1104"/>
                    </a:lnTo>
                    <a:lnTo>
                      <a:pt x="1468" y="1123"/>
                    </a:lnTo>
                    <a:lnTo>
                      <a:pt x="1469" y="1136"/>
                    </a:lnTo>
                    <a:lnTo>
                      <a:pt x="1469" y="1153"/>
                    </a:lnTo>
                    <a:lnTo>
                      <a:pt x="1469" y="1158"/>
                    </a:lnTo>
                    <a:lnTo>
                      <a:pt x="1470" y="1158"/>
                    </a:lnTo>
                    <a:lnTo>
                      <a:pt x="1471" y="1163"/>
                    </a:lnTo>
                    <a:lnTo>
                      <a:pt x="1471" y="1160"/>
                    </a:lnTo>
                    <a:lnTo>
                      <a:pt x="1472" y="1165"/>
                    </a:lnTo>
                    <a:lnTo>
                      <a:pt x="1472" y="1172"/>
                    </a:lnTo>
                    <a:lnTo>
                      <a:pt x="1473" y="1187"/>
                    </a:lnTo>
                    <a:lnTo>
                      <a:pt x="1473" y="1194"/>
                    </a:lnTo>
                    <a:lnTo>
                      <a:pt x="1474" y="1197"/>
                    </a:lnTo>
                    <a:lnTo>
                      <a:pt x="1475" y="1192"/>
                    </a:lnTo>
                    <a:lnTo>
                      <a:pt x="1475" y="1192"/>
                    </a:lnTo>
                    <a:lnTo>
                      <a:pt x="1476" y="1192"/>
                    </a:lnTo>
                    <a:lnTo>
                      <a:pt x="1476" y="1192"/>
                    </a:lnTo>
                    <a:lnTo>
                      <a:pt x="1477" y="1194"/>
                    </a:lnTo>
                    <a:lnTo>
                      <a:pt x="1477" y="1185"/>
                    </a:lnTo>
                    <a:lnTo>
                      <a:pt x="1478" y="1194"/>
                    </a:lnTo>
                    <a:lnTo>
                      <a:pt x="1479" y="1192"/>
                    </a:lnTo>
                    <a:lnTo>
                      <a:pt x="1479" y="1204"/>
                    </a:lnTo>
                    <a:lnTo>
                      <a:pt x="1479" y="1228"/>
                    </a:lnTo>
                    <a:lnTo>
                      <a:pt x="1480" y="1233"/>
                    </a:lnTo>
                    <a:lnTo>
                      <a:pt x="1481" y="1221"/>
                    </a:lnTo>
                    <a:lnTo>
                      <a:pt x="1481" y="1211"/>
                    </a:lnTo>
                    <a:lnTo>
                      <a:pt x="1482" y="1207"/>
                    </a:lnTo>
                    <a:lnTo>
                      <a:pt x="1482" y="1204"/>
                    </a:lnTo>
                    <a:lnTo>
                      <a:pt x="1483" y="1211"/>
                    </a:lnTo>
                    <a:lnTo>
                      <a:pt x="1483" y="1209"/>
                    </a:lnTo>
                    <a:lnTo>
                      <a:pt x="1484" y="1197"/>
                    </a:lnTo>
                    <a:lnTo>
                      <a:pt x="1485" y="1187"/>
                    </a:lnTo>
                    <a:lnTo>
                      <a:pt x="1485" y="1185"/>
                    </a:lnTo>
                    <a:lnTo>
                      <a:pt x="1486" y="1189"/>
                    </a:lnTo>
                    <a:lnTo>
                      <a:pt x="1486" y="1187"/>
                    </a:lnTo>
                    <a:lnTo>
                      <a:pt x="1487" y="1177"/>
                    </a:lnTo>
                    <a:lnTo>
                      <a:pt x="1487" y="1170"/>
                    </a:lnTo>
                    <a:lnTo>
                      <a:pt x="1488" y="1163"/>
                    </a:lnTo>
                    <a:lnTo>
                      <a:pt x="1489" y="1167"/>
                    </a:lnTo>
                    <a:lnTo>
                      <a:pt x="1489" y="1165"/>
                    </a:lnTo>
                    <a:lnTo>
                      <a:pt x="1489" y="1172"/>
                    </a:lnTo>
                    <a:lnTo>
                      <a:pt x="1490" y="1172"/>
                    </a:lnTo>
                    <a:lnTo>
                      <a:pt x="1491" y="1163"/>
                    </a:lnTo>
                    <a:lnTo>
                      <a:pt x="1491" y="1150"/>
                    </a:lnTo>
                    <a:lnTo>
                      <a:pt x="1492" y="1150"/>
                    </a:lnTo>
                    <a:lnTo>
                      <a:pt x="1492" y="1148"/>
                    </a:lnTo>
                    <a:lnTo>
                      <a:pt x="1493" y="1143"/>
                    </a:lnTo>
                    <a:lnTo>
                      <a:pt x="1493" y="1126"/>
                    </a:lnTo>
                    <a:lnTo>
                      <a:pt x="1494" y="1107"/>
                    </a:lnTo>
                    <a:lnTo>
                      <a:pt x="1495" y="1092"/>
                    </a:lnTo>
                    <a:lnTo>
                      <a:pt x="1495" y="1079"/>
                    </a:lnTo>
                    <a:lnTo>
                      <a:pt x="1496" y="1070"/>
                    </a:lnTo>
                    <a:lnTo>
                      <a:pt x="1496" y="1063"/>
                    </a:lnTo>
                    <a:lnTo>
                      <a:pt x="1497" y="1052"/>
                    </a:lnTo>
                    <a:lnTo>
                      <a:pt x="1497" y="1033"/>
                    </a:lnTo>
                    <a:lnTo>
                      <a:pt x="1498" y="1004"/>
                    </a:lnTo>
                    <a:lnTo>
                      <a:pt x="1499" y="982"/>
                    </a:lnTo>
                    <a:lnTo>
                      <a:pt x="1499" y="965"/>
                    </a:lnTo>
                    <a:lnTo>
                      <a:pt x="1499" y="943"/>
                    </a:lnTo>
                    <a:lnTo>
                      <a:pt x="1500" y="904"/>
                    </a:lnTo>
                    <a:lnTo>
                      <a:pt x="1501" y="843"/>
                    </a:lnTo>
                    <a:lnTo>
                      <a:pt x="1501" y="774"/>
                    </a:lnTo>
                    <a:lnTo>
                      <a:pt x="1502" y="699"/>
                    </a:lnTo>
                    <a:lnTo>
                      <a:pt x="1502" y="638"/>
                    </a:lnTo>
                    <a:lnTo>
                      <a:pt x="1503" y="591"/>
                    </a:lnTo>
                    <a:lnTo>
                      <a:pt x="1503" y="586"/>
                    </a:lnTo>
                    <a:lnTo>
                      <a:pt x="1504" y="613"/>
                    </a:lnTo>
                    <a:lnTo>
                      <a:pt x="1505" y="655"/>
                    </a:lnTo>
                    <a:lnTo>
                      <a:pt x="1505" y="703"/>
                    </a:lnTo>
                    <a:lnTo>
                      <a:pt x="1506" y="762"/>
                    </a:lnTo>
                    <a:lnTo>
                      <a:pt x="1506" y="828"/>
                    </a:lnTo>
                    <a:lnTo>
                      <a:pt x="1507" y="894"/>
                    </a:lnTo>
                    <a:lnTo>
                      <a:pt x="1507" y="1006"/>
                    </a:lnTo>
                    <a:lnTo>
                      <a:pt x="1508" y="1153"/>
                    </a:lnTo>
                    <a:lnTo>
                      <a:pt x="1509" y="1348"/>
                    </a:lnTo>
                    <a:lnTo>
                      <a:pt x="1509" y="1512"/>
                    </a:lnTo>
                    <a:lnTo>
                      <a:pt x="1509" y="1629"/>
                    </a:lnTo>
                    <a:lnTo>
                      <a:pt x="1510" y="1663"/>
                    </a:lnTo>
                    <a:lnTo>
                      <a:pt x="1511" y="1646"/>
                    </a:lnTo>
                    <a:lnTo>
                      <a:pt x="1511" y="1609"/>
                    </a:lnTo>
                    <a:lnTo>
                      <a:pt x="1512" y="1577"/>
                    </a:lnTo>
                    <a:lnTo>
                      <a:pt x="1512" y="1585"/>
                    </a:lnTo>
                    <a:lnTo>
                      <a:pt x="1513" y="1612"/>
                    </a:lnTo>
                    <a:lnTo>
                      <a:pt x="1513" y="1636"/>
                    </a:lnTo>
                    <a:lnTo>
                      <a:pt x="1514" y="1636"/>
                    </a:lnTo>
                    <a:lnTo>
                      <a:pt x="1515" y="1629"/>
                    </a:lnTo>
                    <a:lnTo>
                      <a:pt x="1515" y="1626"/>
                    </a:lnTo>
                    <a:lnTo>
                      <a:pt x="1516" y="1626"/>
                    </a:lnTo>
                    <a:lnTo>
                      <a:pt x="1516" y="1621"/>
                    </a:lnTo>
                    <a:lnTo>
                      <a:pt x="1517" y="1614"/>
                    </a:lnTo>
                    <a:lnTo>
                      <a:pt x="1517" y="1592"/>
                    </a:lnTo>
                    <a:lnTo>
                      <a:pt x="1518" y="1558"/>
                    </a:lnTo>
                    <a:lnTo>
                      <a:pt x="1519" y="1524"/>
                    </a:lnTo>
                    <a:lnTo>
                      <a:pt x="1519" y="1516"/>
                    </a:lnTo>
                    <a:lnTo>
                      <a:pt x="1519" y="1494"/>
                    </a:lnTo>
                    <a:lnTo>
                      <a:pt x="1520" y="1463"/>
                    </a:lnTo>
                    <a:lnTo>
                      <a:pt x="1521" y="1409"/>
                    </a:lnTo>
                    <a:lnTo>
                      <a:pt x="1521" y="1356"/>
                    </a:lnTo>
                    <a:lnTo>
                      <a:pt x="1522" y="1324"/>
                    </a:lnTo>
                    <a:lnTo>
                      <a:pt x="1522" y="1314"/>
                    </a:lnTo>
                    <a:lnTo>
                      <a:pt x="1523" y="1299"/>
                    </a:lnTo>
                    <a:lnTo>
                      <a:pt x="1523" y="1277"/>
                    </a:lnTo>
                    <a:lnTo>
                      <a:pt x="1524" y="1253"/>
                    </a:lnTo>
                    <a:lnTo>
                      <a:pt x="1525" y="1241"/>
                    </a:lnTo>
                    <a:lnTo>
                      <a:pt x="1525" y="1228"/>
                    </a:lnTo>
                    <a:lnTo>
                      <a:pt x="1526" y="1216"/>
                    </a:lnTo>
                    <a:lnTo>
                      <a:pt x="1526" y="1201"/>
                    </a:lnTo>
                    <a:lnTo>
                      <a:pt x="1527" y="1201"/>
                    </a:lnTo>
                    <a:lnTo>
                      <a:pt x="1527" y="1204"/>
                    </a:lnTo>
                    <a:lnTo>
                      <a:pt x="1528" y="1204"/>
                    </a:lnTo>
                    <a:lnTo>
                      <a:pt x="1529" y="1197"/>
                    </a:lnTo>
                    <a:lnTo>
                      <a:pt x="1529" y="1194"/>
                    </a:lnTo>
                    <a:lnTo>
                      <a:pt x="1529" y="1192"/>
                    </a:lnTo>
                    <a:lnTo>
                      <a:pt x="1530" y="1182"/>
                    </a:lnTo>
                    <a:lnTo>
                      <a:pt x="1531" y="1175"/>
                    </a:lnTo>
                    <a:lnTo>
                      <a:pt x="1531" y="1167"/>
                    </a:lnTo>
                    <a:lnTo>
                      <a:pt x="1532" y="1172"/>
                    </a:lnTo>
                    <a:lnTo>
                      <a:pt x="1532" y="1170"/>
                    </a:lnTo>
                    <a:lnTo>
                      <a:pt x="1533" y="1170"/>
                    </a:lnTo>
                    <a:lnTo>
                      <a:pt x="1533" y="1163"/>
                    </a:lnTo>
                    <a:lnTo>
                      <a:pt x="1534" y="1155"/>
                    </a:lnTo>
                    <a:lnTo>
                      <a:pt x="1535" y="1143"/>
                    </a:lnTo>
                    <a:lnTo>
                      <a:pt x="1535" y="1136"/>
                    </a:lnTo>
                    <a:lnTo>
                      <a:pt x="1536" y="1131"/>
                    </a:lnTo>
                    <a:lnTo>
                      <a:pt x="1536" y="1128"/>
                    </a:lnTo>
                    <a:lnTo>
                      <a:pt x="1537" y="1133"/>
                    </a:lnTo>
                    <a:lnTo>
                      <a:pt x="1537" y="1126"/>
                    </a:lnTo>
                    <a:lnTo>
                      <a:pt x="1538" y="1114"/>
                    </a:lnTo>
                    <a:lnTo>
                      <a:pt x="1539" y="1119"/>
                    </a:lnTo>
                    <a:lnTo>
                      <a:pt x="1539" y="1121"/>
                    </a:lnTo>
                    <a:lnTo>
                      <a:pt x="1539" y="1111"/>
                    </a:lnTo>
                    <a:lnTo>
                      <a:pt x="1540" y="1111"/>
                    </a:lnTo>
                    <a:lnTo>
                      <a:pt x="1541" y="1099"/>
                    </a:lnTo>
                    <a:lnTo>
                      <a:pt x="1541" y="1085"/>
                    </a:lnTo>
                    <a:lnTo>
                      <a:pt x="1542" y="1070"/>
                    </a:lnTo>
                    <a:lnTo>
                      <a:pt x="1542" y="1058"/>
                    </a:lnTo>
                    <a:lnTo>
                      <a:pt x="1543" y="1060"/>
                    </a:lnTo>
                    <a:lnTo>
                      <a:pt x="1543" y="1070"/>
                    </a:lnTo>
                    <a:lnTo>
                      <a:pt x="1544" y="1063"/>
                    </a:lnTo>
                    <a:lnTo>
                      <a:pt x="1545" y="1055"/>
                    </a:lnTo>
                    <a:lnTo>
                      <a:pt x="1545" y="1048"/>
                    </a:lnTo>
                    <a:lnTo>
                      <a:pt x="1546" y="1036"/>
                    </a:lnTo>
                    <a:lnTo>
                      <a:pt x="1546" y="1016"/>
                    </a:lnTo>
                    <a:lnTo>
                      <a:pt x="1547" y="1001"/>
                    </a:lnTo>
                    <a:lnTo>
                      <a:pt x="1547" y="987"/>
                    </a:lnTo>
                    <a:lnTo>
                      <a:pt x="1548" y="970"/>
                    </a:lnTo>
                    <a:lnTo>
                      <a:pt x="1549" y="955"/>
                    </a:lnTo>
                    <a:lnTo>
                      <a:pt x="1549" y="938"/>
                    </a:lnTo>
                    <a:lnTo>
                      <a:pt x="1549" y="928"/>
                    </a:lnTo>
                    <a:lnTo>
                      <a:pt x="1550" y="892"/>
                    </a:lnTo>
                    <a:lnTo>
                      <a:pt x="1551" y="867"/>
                    </a:lnTo>
                    <a:lnTo>
                      <a:pt x="1551" y="836"/>
                    </a:lnTo>
                    <a:lnTo>
                      <a:pt x="1552" y="821"/>
                    </a:lnTo>
                    <a:lnTo>
                      <a:pt x="1552" y="809"/>
                    </a:lnTo>
                    <a:lnTo>
                      <a:pt x="1553" y="794"/>
                    </a:lnTo>
                    <a:lnTo>
                      <a:pt x="1553" y="777"/>
                    </a:lnTo>
                    <a:lnTo>
                      <a:pt x="1554" y="765"/>
                    </a:lnTo>
                    <a:lnTo>
                      <a:pt x="1555" y="735"/>
                    </a:lnTo>
                    <a:lnTo>
                      <a:pt x="1555" y="718"/>
                    </a:lnTo>
                    <a:lnTo>
                      <a:pt x="1556" y="703"/>
                    </a:lnTo>
                    <a:lnTo>
                      <a:pt x="1556" y="691"/>
                    </a:lnTo>
                    <a:lnTo>
                      <a:pt x="1557" y="677"/>
                    </a:lnTo>
                    <a:lnTo>
                      <a:pt x="1557" y="657"/>
                    </a:lnTo>
                    <a:lnTo>
                      <a:pt x="1558" y="645"/>
                    </a:lnTo>
                    <a:lnTo>
                      <a:pt x="1559" y="638"/>
                    </a:lnTo>
                    <a:lnTo>
                      <a:pt x="1559" y="638"/>
                    </a:lnTo>
                    <a:lnTo>
                      <a:pt x="1559" y="652"/>
                    </a:lnTo>
                    <a:lnTo>
                      <a:pt x="1560" y="665"/>
                    </a:lnTo>
                    <a:lnTo>
                      <a:pt x="1561" y="665"/>
                    </a:lnTo>
                    <a:lnTo>
                      <a:pt x="1561" y="650"/>
                    </a:lnTo>
                    <a:lnTo>
                      <a:pt x="1562" y="655"/>
                    </a:lnTo>
                    <a:lnTo>
                      <a:pt x="1562" y="660"/>
                    </a:lnTo>
                    <a:lnTo>
                      <a:pt x="1563" y="677"/>
                    </a:lnTo>
                    <a:lnTo>
                      <a:pt x="1563" y="691"/>
                    </a:lnTo>
                    <a:lnTo>
                      <a:pt x="1564" y="696"/>
                    </a:lnTo>
                    <a:lnTo>
                      <a:pt x="1565" y="706"/>
                    </a:lnTo>
                    <a:lnTo>
                      <a:pt x="1565" y="725"/>
                    </a:lnTo>
                    <a:lnTo>
                      <a:pt x="1566" y="757"/>
                    </a:lnTo>
                    <a:lnTo>
                      <a:pt x="1566" y="769"/>
                    </a:lnTo>
                    <a:lnTo>
                      <a:pt x="1567" y="787"/>
                    </a:lnTo>
                    <a:lnTo>
                      <a:pt x="1567" y="789"/>
                    </a:lnTo>
                    <a:lnTo>
                      <a:pt x="1568" y="801"/>
                    </a:lnTo>
                    <a:lnTo>
                      <a:pt x="1569" y="818"/>
                    </a:lnTo>
                    <a:lnTo>
                      <a:pt x="1569" y="845"/>
                    </a:lnTo>
                    <a:lnTo>
                      <a:pt x="1569" y="860"/>
                    </a:lnTo>
                    <a:lnTo>
                      <a:pt x="1570" y="874"/>
                    </a:lnTo>
                    <a:lnTo>
                      <a:pt x="1571" y="884"/>
                    </a:lnTo>
                    <a:lnTo>
                      <a:pt x="1571" y="894"/>
                    </a:lnTo>
                    <a:lnTo>
                      <a:pt x="1572" y="916"/>
                    </a:lnTo>
                    <a:lnTo>
                      <a:pt x="1572" y="928"/>
                    </a:lnTo>
                    <a:lnTo>
                      <a:pt x="1573" y="948"/>
                    </a:lnTo>
                    <a:lnTo>
                      <a:pt x="1573" y="960"/>
                    </a:lnTo>
                    <a:lnTo>
                      <a:pt x="1574" y="972"/>
                    </a:lnTo>
                    <a:lnTo>
                      <a:pt x="1575" y="987"/>
                    </a:lnTo>
                    <a:lnTo>
                      <a:pt x="1575" y="992"/>
                    </a:lnTo>
                    <a:lnTo>
                      <a:pt x="1576" y="1011"/>
                    </a:lnTo>
                    <a:lnTo>
                      <a:pt x="1576" y="1021"/>
                    </a:lnTo>
                    <a:lnTo>
                      <a:pt x="1577" y="1033"/>
                    </a:lnTo>
                    <a:lnTo>
                      <a:pt x="1577" y="1028"/>
                    </a:lnTo>
                    <a:lnTo>
                      <a:pt x="1578" y="1026"/>
                    </a:lnTo>
                    <a:lnTo>
                      <a:pt x="1579" y="1038"/>
                    </a:lnTo>
                    <a:lnTo>
                      <a:pt x="1579" y="1052"/>
                    </a:lnTo>
                    <a:lnTo>
                      <a:pt x="1579" y="1065"/>
                    </a:lnTo>
                    <a:lnTo>
                      <a:pt x="1580" y="1065"/>
                    </a:lnTo>
                    <a:lnTo>
                      <a:pt x="1581" y="1058"/>
                    </a:lnTo>
                    <a:lnTo>
                      <a:pt x="1581" y="1048"/>
                    </a:lnTo>
                    <a:lnTo>
                      <a:pt x="1582" y="1060"/>
                    </a:lnTo>
                    <a:lnTo>
                      <a:pt x="1582" y="1070"/>
                    </a:lnTo>
                    <a:lnTo>
                      <a:pt x="1583" y="1075"/>
                    </a:lnTo>
                    <a:lnTo>
                      <a:pt x="1583" y="1082"/>
                    </a:lnTo>
                    <a:lnTo>
                      <a:pt x="1584" y="1079"/>
                    </a:lnTo>
                    <a:lnTo>
                      <a:pt x="1585" y="1072"/>
                    </a:lnTo>
                    <a:lnTo>
                      <a:pt x="1585" y="1075"/>
                    </a:lnTo>
                    <a:lnTo>
                      <a:pt x="1586" y="1077"/>
                    </a:lnTo>
                    <a:lnTo>
                      <a:pt x="1586" y="1085"/>
                    </a:lnTo>
                    <a:lnTo>
                      <a:pt x="1587" y="1079"/>
                    </a:lnTo>
                    <a:lnTo>
                      <a:pt x="1587" y="1079"/>
                    </a:lnTo>
                    <a:lnTo>
                      <a:pt x="1588" y="1079"/>
                    </a:lnTo>
                    <a:lnTo>
                      <a:pt x="1589" y="1067"/>
                    </a:lnTo>
                    <a:lnTo>
                      <a:pt x="1589" y="1070"/>
                    </a:lnTo>
                    <a:lnTo>
                      <a:pt x="1590" y="1075"/>
                    </a:lnTo>
                    <a:lnTo>
                      <a:pt x="1590" y="1070"/>
                    </a:lnTo>
                    <a:lnTo>
                      <a:pt x="1591" y="1063"/>
                    </a:lnTo>
                    <a:lnTo>
                      <a:pt x="1592" y="1063"/>
                    </a:lnTo>
                    <a:lnTo>
                      <a:pt x="1592" y="1075"/>
                    </a:lnTo>
                    <a:lnTo>
                      <a:pt x="1592" y="1082"/>
                    </a:lnTo>
                    <a:lnTo>
                      <a:pt x="1593" y="1092"/>
                    </a:lnTo>
                    <a:lnTo>
                      <a:pt x="1594" y="1087"/>
                    </a:lnTo>
                    <a:lnTo>
                      <a:pt x="1594" y="1085"/>
                    </a:lnTo>
                    <a:lnTo>
                      <a:pt x="1595" y="1072"/>
                    </a:lnTo>
                    <a:lnTo>
                      <a:pt x="1595" y="1075"/>
                    </a:lnTo>
                    <a:lnTo>
                      <a:pt x="1596" y="1082"/>
                    </a:lnTo>
                    <a:lnTo>
                      <a:pt x="1596" y="1089"/>
                    </a:lnTo>
                    <a:lnTo>
                      <a:pt x="1597" y="1094"/>
                    </a:lnTo>
                    <a:lnTo>
                      <a:pt x="1598" y="1089"/>
                    </a:lnTo>
                    <a:lnTo>
                      <a:pt x="1598" y="1085"/>
                    </a:lnTo>
                    <a:lnTo>
                      <a:pt x="1599" y="1087"/>
                    </a:lnTo>
                    <a:lnTo>
                      <a:pt x="1599" y="1099"/>
                    </a:lnTo>
                    <a:lnTo>
                      <a:pt x="1600" y="1107"/>
                    </a:lnTo>
                    <a:lnTo>
                      <a:pt x="1600" y="1111"/>
                    </a:lnTo>
                    <a:lnTo>
                      <a:pt x="1601" y="1107"/>
                    </a:lnTo>
                    <a:lnTo>
                      <a:pt x="1602" y="1094"/>
                    </a:lnTo>
                    <a:lnTo>
                      <a:pt x="1602" y="1107"/>
                    </a:lnTo>
                    <a:lnTo>
                      <a:pt x="1602" y="1126"/>
                    </a:lnTo>
                    <a:lnTo>
                      <a:pt x="1603" y="1136"/>
                    </a:lnTo>
                    <a:lnTo>
                      <a:pt x="1604" y="1126"/>
                    </a:lnTo>
                    <a:lnTo>
                      <a:pt x="1604" y="1128"/>
                    </a:lnTo>
                    <a:lnTo>
                      <a:pt x="1605" y="1116"/>
                    </a:lnTo>
                    <a:lnTo>
                      <a:pt x="1605" y="1126"/>
                    </a:lnTo>
                    <a:lnTo>
                      <a:pt x="1606" y="1141"/>
                    </a:lnTo>
                    <a:lnTo>
                      <a:pt x="1606" y="1145"/>
                    </a:lnTo>
                    <a:lnTo>
                      <a:pt x="1607" y="1150"/>
                    </a:lnTo>
                    <a:lnTo>
                      <a:pt x="1608" y="1143"/>
                    </a:lnTo>
                    <a:lnTo>
                      <a:pt x="1608" y="1143"/>
                    </a:lnTo>
                    <a:lnTo>
                      <a:pt x="1609" y="1145"/>
                    </a:lnTo>
                    <a:lnTo>
                      <a:pt x="1609" y="1160"/>
                    </a:lnTo>
                    <a:lnTo>
                      <a:pt x="1610" y="1167"/>
                    </a:lnTo>
                    <a:lnTo>
                      <a:pt x="1610" y="1170"/>
                    </a:lnTo>
                    <a:lnTo>
                      <a:pt x="1611" y="1170"/>
                    </a:lnTo>
                    <a:lnTo>
                      <a:pt x="1612" y="1148"/>
                    </a:lnTo>
                    <a:lnTo>
                      <a:pt x="1612" y="1163"/>
                    </a:lnTo>
                    <a:lnTo>
                      <a:pt x="1612" y="1179"/>
                    </a:lnTo>
                    <a:lnTo>
                      <a:pt x="1613" y="1192"/>
                    </a:lnTo>
                    <a:lnTo>
                      <a:pt x="1614" y="1185"/>
                    </a:lnTo>
                    <a:lnTo>
                      <a:pt x="1614" y="1165"/>
                    </a:lnTo>
                    <a:lnTo>
                      <a:pt x="1615" y="1153"/>
                    </a:lnTo>
                    <a:lnTo>
                      <a:pt x="1615" y="1160"/>
                    </a:lnTo>
                    <a:lnTo>
                      <a:pt x="1616" y="1167"/>
                    </a:lnTo>
                    <a:lnTo>
                      <a:pt x="1616" y="1179"/>
                    </a:lnTo>
                    <a:lnTo>
                      <a:pt x="1617" y="1172"/>
                    </a:lnTo>
                    <a:lnTo>
                      <a:pt x="1618" y="1175"/>
                    </a:lnTo>
                    <a:lnTo>
                      <a:pt x="1618" y="1177"/>
                    </a:lnTo>
                    <a:lnTo>
                      <a:pt x="1619" y="1192"/>
                    </a:lnTo>
                    <a:lnTo>
                      <a:pt x="1619" y="1201"/>
                    </a:lnTo>
                    <a:lnTo>
                      <a:pt x="1620" y="1197"/>
                    </a:lnTo>
                    <a:lnTo>
                      <a:pt x="1620" y="1194"/>
                    </a:lnTo>
                    <a:lnTo>
                      <a:pt x="1621" y="1185"/>
                    </a:lnTo>
                    <a:lnTo>
                      <a:pt x="1622" y="1189"/>
                    </a:lnTo>
                    <a:lnTo>
                      <a:pt x="1622" y="1194"/>
                    </a:lnTo>
                    <a:lnTo>
                      <a:pt x="1622" y="1197"/>
                    </a:lnTo>
                    <a:lnTo>
                      <a:pt x="1623" y="1197"/>
                    </a:lnTo>
                    <a:lnTo>
                      <a:pt x="1624" y="1194"/>
                    </a:lnTo>
                    <a:lnTo>
                      <a:pt x="1624" y="1187"/>
                    </a:lnTo>
                    <a:lnTo>
                      <a:pt x="1625" y="1182"/>
                    </a:lnTo>
                    <a:lnTo>
                      <a:pt x="1625" y="1192"/>
                    </a:lnTo>
                    <a:lnTo>
                      <a:pt x="1626" y="1201"/>
                    </a:lnTo>
                    <a:lnTo>
                      <a:pt x="1626" y="1207"/>
                    </a:lnTo>
                    <a:lnTo>
                      <a:pt x="1627" y="1201"/>
                    </a:lnTo>
                    <a:lnTo>
                      <a:pt x="1628" y="1194"/>
                    </a:lnTo>
                    <a:lnTo>
                      <a:pt x="1628" y="1194"/>
                    </a:lnTo>
                    <a:lnTo>
                      <a:pt x="1629" y="1199"/>
                    </a:lnTo>
                    <a:lnTo>
                      <a:pt x="1629" y="1194"/>
                    </a:lnTo>
                    <a:lnTo>
                      <a:pt x="1630" y="1197"/>
                    </a:lnTo>
                    <a:lnTo>
                      <a:pt x="1630" y="1199"/>
                    </a:lnTo>
                    <a:lnTo>
                      <a:pt x="1631" y="1189"/>
                    </a:lnTo>
                    <a:lnTo>
                      <a:pt x="1632" y="1189"/>
                    </a:lnTo>
                    <a:lnTo>
                      <a:pt x="1632" y="1199"/>
                    </a:lnTo>
                    <a:lnTo>
                      <a:pt x="1632" y="1204"/>
                    </a:lnTo>
                    <a:lnTo>
                      <a:pt x="1633" y="1216"/>
                    </a:lnTo>
                    <a:lnTo>
                      <a:pt x="1634" y="1214"/>
                    </a:lnTo>
                    <a:lnTo>
                      <a:pt x="1634" y="1199"/>
                    </a:lnTo>
                    <a:lnTo>
                      <a:pt x="1635" y="1194"/>
                    </a:lnTo>
                    <a:lnTo>
                      <a:pt x="1635" y="1201"/>
                    </a:lnTo>
                    <a:lnTo>
                      <a:pt x="1636" y="1209"/>
                    </a:lnTo>
                    <a:lnTo>
                      <a:pt x="1636" y="1211"/>
                    </a:lnTo>
                    <a:lnTo>
                      <a:pt x="1637" y="1211"/>
                    </a:lnTo>
                    <a:lnTo>
                      <a:pt x="1638" y="1216"/>
                    </a:lnTo>
                    <a:lnTo>
                      <a:pt x="1638" y="1199"/>
                    </a:lnTo>
                    <a:lnTo>
                      <a:pt x="1639" y="1201"/>
                    </a:lnTo>
                    <a:lnTo>
                      <a:pt x="1639" y="1211"/>
                    </a:lnTo>
                    <a:lnTo>
                      <a:pt x="1640" y="1207"/>
                    </a:lnTo>
                    <a:lnTo>
                      <a:pt x="1640" y="1214"/>
                    </a:lnTo>
                    <a:lnTo>
                      <a:pt x="1641" y="1209"/>
                    </a:lnTo>
                    <a:lnTo>
                      <a:pt x="1642" y="1201"/>
                    </a:lnTo>
                    <a:lnTo>
                      <a:pt x="1642" y="1197"/>
                    </a:lnTo>
                    <a:lnTo>
                      <a:pt x="1642" y="1207"/>
                    </a:lnTo>
                    <a:lnTo>
                      <a:pt x="1643" y="1209"/>
                    </a:lnTo>
                    <a:lnTo>
                      <a:pt x="1644" y="1209"/>
                    </a:lnTo>
                    <a:lnTo>
                      <a:pt x="1644" y="1199"/>
                    </a:lnTo>
                    <a:lnTo>
                      <a:pt x="1645" y="1199"/>
                    </a:lnTo>
                    <a:lnTo>
                      <a:pt x="1645" y="1201"/>
                    </a:lnTo>
                    <a:lnTo>
                      <a:pt x="1646" y="1201"/>
                    </a:lnTo>
                    <a:lnTo>
                      <a:pt x="1646" y="1207"/>
                    </a:lnTo>
                    <a:lnTo>
                      <a:pt x="1647" y="1197"/>
                    </a:lnTo>
                    <a:lnTo>
                      <a:pt x="1648" y="1192"/>
                    </a:lnTo>
                    <a:lnTo>
                      <a:pt x="1648" y="1189"/>
                    </a:lnTo>
                    <a:lnTo>
                      <a:pt x="1649" y="1192"/>
                    </a:lnTo>
                    <a:lnTo>
                      <a:pt x="1649" y="1199"/>
                    </a:lnTo>
                    <a:lnTo>
                      <a:pt x="1650" y="1201"/>
                    </a:lnTo>
                    <a:lnTo>
                      <a:pt x="1650" y="1204"/>
                    </a:lnTo>
                    <a:lnTo>
                      <a:pt x="1651" y="1201"/>
                    </a:lnTo>
                    <a:lnTo>
                      <a:pt x="1652" y="1189"/>
                    </a:lnTo>
                    <a:lnTo>
                      <a:pt x="1652" y="1185"/>
                    </a:lnTo>
                    <a:lnTo>
                      <a:pt x="1652" y="1194"/>
                    </a:lnTo>
                    <a:lnTo>
                      <a:pt x="1653" y="1214"/>
                    </a:lnTo>
                    <a:lnTo>
                      <a:pt x="1654" y="1209"/>
                    </a:lnTo>
                    <a:lnTo>
                      <a:pt x="1654" y="1204"/>
                    </a:lnTo>
                    <a:lnTo>
                      <a:pt x="1655" y="1187"/>
                    </a:lnTo>
                    <a:lnTo>
                      <a:pt x="1655" y="1179"/>
                    </a:lnTo>
                    <a:lnTo>
                      <a:pt x="1656" y="1189"/>
                    </a:lnTo>
                    <a:lnTo>
                      <a:pt x="1656" y="1204"/>
                    </a:lnTo>
                    <a:lnTo>
                      <a:pt x="1657" y="1214"/>
                    </a:lnTo>
                    <a:lnTo>
                      <a:pt x="1658" y="1211"/>
                    </a:lnTo>
                    <a:lnTo>
                      <a:pt x="1658" y="1199"/>
                    </a:lnTo>
                    <a:lnTo>
                      <a:pt x="1659" y="1194"/>
                    </a:lnTo>
                    <a:lnTo>
                      <a:pt x="1659" y="1189"/>
                    </a:lnTo>
                    <a:lnTo>
                      <a:pt x="1660" y="1207"/>
                    </a:lnTo>
                    <a:lnTo>
                      <a:pt x="1660" y="1214"/>
                    </a:lnTo>
                    <a:lnTo>
                      <a:pt x="1661" y="1204"/>
                    </a:lnTo>
                    <a:lnTo>
                      <a:pt x="1662" y="1189"/>
                    </a:lnTo>
                    <a:lnTo>
                      <a:pt x="1662" y="1192"/>
                    </a:lnTo>
                    <a:lnTo>
                      <a:pt x="1662" y="1209"/>
                    </a:lnTo>
                    <a:lnTo>
                      <a:pt x="1663" y="1216"/>
                    </a:lnTo>
                    <a:lnTo>
                      <a:pt x="1664" y="1207"/>
                    </a:lnTo>
                    <a:lnTo>
                      <a:pt x="1664" y="1207"/>
                    </a:lnTo>
                    <a:lnTo>
                      <a:pt x="1665" y="1204"/>
                    </a:lnTo>
                    <a:lnTo>
                      <a:pt x="1665" y="1199"/>
                    </a:lnTo>
                    <a:lnTo>
                      <a:pt x="1666" y="1204"/>
                    </a:lnTo>
                    <a:lnTo>
                      <a:pt x="1666" y="1204"/>
                    </a:lnTo>
                    <a:lnTo>
                      <a:pt x="1667" y="1194"/>
                    </a:lnTo>
                    <a:lnTo>
                      <a:pt x="1668" y="1182"/>
                    </a:lnTo>
                    <a:lnTo>
                      <a:pt x="1668" y="1175"/>
                    </a:lnTo>
                    <a:lnTo>
                      <a:pt x="1669" y="1194"/>
                    </a:lnTo>
                    <a:lnTo>
                      <a:pt x="1669" y="1216"/>
                    </a:lnTo>
                    <a:lnTo>
                      <a:pt x="1670" y="1223"/>
                    </a:lnTo>
                    <a:lnTo>
                      <a:pt x="1670" y="1219"/>
                    </a:lnTo>
                    <a:lnTo>
                      <a:pt x="1671" y="1209"/>
                    </a:lnTo>
                    <a:lnTo>
                      <a:pt x="1672" y="1207"/>
                    </a:lnTo>
                    <a:lnTo>
                      <a:pt x="1672" y="1216"/>
                    </a:lnTo>
                    <a:lnTo>
                      <a:pt x="1672" y="1211"/>
                    </a:lnTo>
                    <a:lnTo>
                      <a:pt x="1673" y="1204"/>
                    </a:lnTo>
                    <a:lnTo>
                      <a:pt x="1674" y="1199"/>
                    </a:lnTo>
                    <a:lnTo>
                      <a:pt x="1674" y="1189"/>
                    </a:lnTo>
                    <a:lnTo>
                      <a:pt x="1675" y="1179"/>
                    </a:lnTo>
                    <a:lnTo>
                      <a:pt x="1675" y="1182"/>
                    </a:lnTo>
                    <a:lnTo>
                      <a:pt x="1676" y="1199"/>
                    </a:lnTo>
                    <a:lnTo>
                      <a:pt x="1676" y="1211"/>
                    </a:lnTo>
                    <a:lnTo>
                      <a:pt x="1677" y="1209"/>
                    </a:lnTo>
                    <a:lnTo>
                      <a:pt x="1678" y="1192"/>
                    </a:lnTo>
                    <a:lnTo>
                      <a:pt x="1678" y="1175"/>
                    </a:lnTo>
                    <a:lnTo>
                      <a:pt x="1679" y="1175"/>
                    </a:lnTo>
                    <a:lnTo>
                      <a:pt x="1679" y="1187"/>
                    </a:lnTo>
                    <a:lnTo>
                      <a:pt x="1680" y="1197"/>
                    </a:lnTo>
                    <a:lnTo>
                      <a:pt x="1680" y="1207"/>
                    </a:lnTo>
                    <a:lnTo>
                      <a:pt x="1681" y="1207"/>
                    </a:lnTo>
                    <a:lnTo>
                      <a:pt x="1682" y="1199"/>
                    </a:lnTo>
                    <a:lnTo>
                      <a:pt x="1682" y="1189"/>
                    </a:lnTo>
                    <a:lnTo>
                      <a:pt x="1682" y="1192"/>
                    </a:lnTo>
                    <a:lnTo>
                      <a:pt x="1683" y="1189"/>
                    </a:lnTo>
                    <a:lnTo>
                      <a:pt x="1684" y="1199"/>
                    </a:lnTo>
                    <a:lnTo>
                      <a:pt x="1684" y="1194"/>
                    </a:lnTo>
                    <a:lnTo>
                      <a:pt x="1685" y="1187"/>
                    </a:lnTo>
                    <a:lnTo>
                      <a:pt x="1685" y="1194"/>
                    </a:lnTo>
                    <a:lnTo>
                      <a:pt x="1686" y="1199"/>
                    </a:lnTo>
                    <a:lnTo>
                      <a:pt x="1686" y="1201"/>
                    </a:lnTo>
                    <a:lnTo>
                      <a:pt x="1687" y="1189"/>
                    </a:lnTo>
                    <a:lnTo>
                      <a:pt x="1688" y="1185"/>
                    </a:lnTo>
                    <a:lnTo>
                      <a:pt x="1688" y="1175"/>
                    </a:lnTo>
                    <a:lnTo>
                      <a:pt x="1689" y="1177"/>
                    </a:lnTo>
                    <a:lnTo>
                      <a:pt x="1689" y="1182"/>
                    </a:lnTo>
                    <a:lnTo>
                      <a:pt x="1690" y="1197"/>
                    </a:lnTo>
                    <a:lnTo>
                      <a:pt x="1690" y="1194"/>
                    </a:lnTo>
                    <a:lnTo>
                      <a:pt x="1691" y="1185"/>
                    </a:lnTo>
                    <a:lnTo>
                      <a:pt x="1692" y="1179"/>
                    </a:lnTo>
                    <a:lnTo>
                      <a:pt x="1692" y="1187"/>
                    </a:lnTo>
                    <a:lnTo>
                      <a:pt x="1692" y="1192"/>
                    </a:lnTo>
                    <a:lnTo>
                      <a:pt x="1693" y="1201"/>
                    </a:lnTo>
                    <a:lnTo>
                      <a:pt x="1694" y="1197"/>
                    </a:lnTo>
                    <a:lnTo>
                      <a:pt x="1694" y="1187"/>
                    </a:lnTo>
                    <a:lnTo>
                      <a:pt x="1695" y="1185"/>
                    </a:lnTo>
                    <a:lnTo>
                      <a:pt x="1695" y="1189"/>
                    </a:lnTo>
                    <a:lnTo>
                      <a:pt x="1696" y="1189"/>
                    </a:lnTo>
                    <a:lnTo>
                      <a:pt x="1696" y="1192"/>
                    </a:lnTo>
                    <a:lnTo>
                      <a:pt x="1697" y="1182"/>
                    </a:lnTo>
                    <a:lnTo>
                      <a:pt x="1698" y="1182"/>
                    </a:lnTo>
                    <a:lnTo>
                      <a:pt x="1698" y="1167"/>
                    </a:lnTo>
                    <a:lnTo>
                      <a:pt x="1699" y="1179"/>
                    </a:lnTo>
                    <a:lnTo>
                      <a:pt x="1699" y="1185"/>
                    </a:lnTo>
                    <a:lnTo>
                      <a:pt x="1700" y="1189"/>
                    </a:lnTo>
                    <a:lnTo>
                      <a:pt x="1700" y="1187"/>
                    </a:lnTo>
                    <a:lnTo>
                      <a:pt x="1701" y="1177"/>
                    </a:lnTo>
                    <a:lnTo>
                      <a:pt x="1702" y="1177"/>
                    </a:lnTo>
                    <a:lnTo>
                      <a:pt x="1702" y="1187"/>
                    </a:lnTo>
                    <a:lnTo>
                      <a:pt x="1702" y="1187"/>
                    </a:lnTo>
                    <a:lnTo>
                      <a:pt x="1703" y="1192"/>
                    </a:lnTo>
                    <a:lnTo>
                      <a:pt x="1704" y="1185"/>
                    </a:lnTo>
                    <a:lnTo>
                      <a:pt x="1704" y="1177"/>
                    </a:lnTo>
                    <a:lnTo>
                      <a:pt x="1705" y="1167"/>
                    </a:lnTo>
                    <a:lnTo>
                      <a:pt x="1705" y="1167"/>
                    </a:lnTo>
                    <a:lnTo>
                      <a:pt x="1706" y="1172"/>
                    </a:lnTo>
                    <a:lnTo>
                      <a:pt x="1706" y="1170"/>
                    </a:lnTo>
                    <a:lnTo>
                      <a:pt x="1707" y="1160"/>
                    </a:lnTo>
                    <a:lnTo>
                      <a:pt x="1708" y="1163"/>
                    </a:lnTo>
                    <a:lnTo>
                      <a:pt x="1708" y="1163"/>
                    </a:lnTo>
                    <a:lnTo>
                      <a:pt x="1709" y="1177"/>
                    </a:lnTo>
                    <a:lnTo>
                      <a:pt x="1709" y="1177"/>
                    </a:lnTo>
                    <a:lnTo>
                      <a:pt x="1710" y="1177"/>
                    </a:lnTo>
                    <a:lnTo>
                      <a:pt x="1710" y="1167"/>
                    </a:lnTo>
                    <a:lnTo>
                      <a:pt x="1711" y="1153"/>
                    </a:lnTo>
                    <a:lnTo>
                      <a:pt x="1712" y="1143"/>
                    </a:lnTo>
                    <a:lnTo>
                      <a:pt x="1712" y="1141"/>
                    </a:lnTo>
                    <a:lnTo>
                      <a:pt x="1712" y="1143"/>
                    </a:lnTo>
                    <a:lnTo>
                      <a:pt x="1713" y="1138"/>
                    </a:lnTo>
                    <a:lnTo>
                      <a:pt x="1714" y="1123"/>
                    </a:lnTo>
                    <a:lnTo>
                      <a:pt x="1714" y="1099"/>
                    </a:lnTo>
                    <a:lnTo>
                      <a:pt x="1715" y="1082"/>
                    </a:lnTo>
                    <a:lnTo>
                      <a:pt x="1715" y="1077"/>
                    </a:lnTo>
                    <a:lnTo>
                      <a:pt x="1716" y="1060"/>
                    </a:lnTo>
                    <a:lnTo>
                      <a:pt x="1716" y="1045"/>
                    </a:lnTo>
                    <a:lnTo>
                      <a:pt x="1717" y="1021"/>
                    </a:lnTo>
                    <a:lnTo>
                      <a:pt x="1718" y="1014"/>
                    </a:lnTo>
                    <a:lnTo>
                      <a:pt x="1718" y="1021"/>
                    </a:lnTo>
                    <a:lnTo>
                      <a:pt x="1719" y="1011"/>
                    </a:lnTo>
                    <a:lnTo>
                      <a:pt x="1719" y="1009"/>
                    </a:lnTo>
                    <a:lnTo>
                      <a:pt x="1720" y="1016"/>
                    </a:lnTo>
                    <a:lnTo>
                      <a:pt x="1720" y="1011"/>
                    </a:lnTo>
                    <a:lnTo>
                      <a:pt x="1721" y="1011"/>
                    </a:lnTo>
                    <a:lnTo>
                      <a:pt x="1722" y="1016"/>
                    </a:lnTo>
                    <a:lnTo>
                      <a:pt x="1722" y="1040"/>
                    </a:lnTo>
                    <a:lnTo>
                      <a:pt x="1722" y="1065"/>
                    </a:lnTo>
                    <a:lnTo>
                      <a:pt x="1723" y="1087"/>
                    </a:lnTo>
                    <a:lnTo>
                      <a:pt x="1724" y="1097"/>
                    </a:lnTo>
                    <a:lnTo>
                      <a:pt x="1724" y="1099"/>
                    </a:lnTo>
                    <a:lnTo>
                      <a:pt x="1725" y="1107"/>
                    </a:lnTo>
                    <a:lnTo>
                      <a:pt x="1725" y="1116"/>
                    </a:lnTo>
                    <a:lnTo>
                      <a:pt x="1726" y="1123"/>
                    </a:lnTo>
                    <a:lnTo>
                      <a:pt x="1726" y="1141"/>
                    </a:lnTo>
                    <a:lnTo>
                      <a:pt x="1727" y="1150"/>
                    </a:lnTo>
                    <a:lnTo>
                      <a:pt x="1728" y="1165"/>
                    </a:lnTo>
                    <a:lnTo>
                      <a:pt x="1728" y="1155"/>
                    </a:lnTo>
                    <a:lnTo>
                      <a:pt x="1729" y="1158"/>
                    </a:lnTo>
                    <a:lnTo>
                      <a:pt x="1729" y="1158"/>
                    </a:lnTo>
                    <a:lnTo>
                      <a:pt x="1730" y="1167"/>
                    </a:lnTo>
                    <a:lnTo>
                      <a:pt x="1730" y="1165"/>
                    </a:lnTo>
                    <a:lnTo>
                      <a:pt x="1731" y="1170"/>
                    </a:lnTo>
                    <a:lnTo>
                      <a:pt x="1732" y="1165"/>
                    </a:lnTo>
                    <a:lnTo>
                      <a:pt x="1732" y="1182"/>
                    </a:lnTo>
                    <a:lnTo>
                      <a:pt x="1732" y="1207"/>
                    </a:lnTo>
                    <a:lnTo>
                      <a:pt x="1733" y="1226"/>
                    </a:lnTo>
                    <a:lnTo>
                      <a:pt x="1734" y="1238"/>
                    </a:lnTo>
                    <a:lnTo>
                      <a:pt x="1734" y="1226"/>
                    </a:lnTo>
                    <a:lnTo>
                      <a:pt x="1735" y="1175"/>
                    </a:lnTo>
                    <a:lnTo>
                      <a:pt x="1735" y="1043"/>
                    </a:lnTo>
                    <a:lnTo>
                      <a:pt x="1736" y="845"/>
                    </a:lnTo>
                    <a:lnTo>
                      <a:pt x="1736" y="598"/>
                    </a:lnTo>
                    <a:lnTo>
                      <a:pt x="1737" y="376"/>
                    </a:lnTo>
                    <a:lnTo>
                      <a:pt x="1738" y="213"/>
                    </a:lnTo>
                    <a:lnTo>
                      <a:pt x="1738" y="113"/>
                    </a:lnTo>
                    <a:lnTo>
                      <a:pt x="1739" y="52"/>
                    </a:lnTo>
                    <a:lnTo>
                      <a:pt x="1739" y="37"/>
                    </a:lnTo>
                    <a:lnTo>
                      <a:pt x="1740" y="78"/>
                    </a:lnTo>
                    <a:lnTo>
                      <a:pt x="1740" y="171"/>
                    </a:lnTo>
                    <a:lnTo>
                      <a:pt x="1741" y="357"/>
                    </a:lnTo>
                    <a:lnTo>
                      <a:pt x="1742" y="647"/>
                    </a:lnTo>
                    <a:lnTo>
                      <a:pt x="1742" y="960"/>
                    </a:lnTo>
                    <a:lnTo>
                      <a:pt x="1742" y="1272"/>
                    </a:lnTo>
                    <a:lnTo>
                      <a:pt x="1743" y="1358"/>
                    </a:lnTo>
                    <a:lnTo>
                      <a:pt x="1744" y="1287"/>
                    </a:lnTo>
                    <a:lnTo>
                      <a:pt x="1744" y="1207"/>
                    </a:lnTo>
                    <a:lnTo>
                      <a:pt x="1745" y="1197"/>
                    </a:lnTo>
                    <a:lnTo>
                      <a:pt x="1745" y="1211"/>
                    </a:lnTo>
                    <a:lnTo>
                      <a:pt x="1746" y="1219"/>
                    </a:lnTo>
                    <a:lnTo>
                      <a:pt x="1746" y="1211"/>
                    </a:lnTo>
                    <a:lnTo>
                      <a:pt x="1747" y="1201"/>
                    </a:lnTo>
                    <a:lnTo>
                      <a:pt x="1748" y="1187"/>
                    </a:lnTo>
                    <a:lnTo>
                      <a:pt x="1748" y="1187"/>
                    </a:lnTo>
                    <a:lnTo>
                      <a:pt x="1749" y="1207"/>
                    </a:lnTo>
                    <a:lnTo>
                      <a:pt x="1749" y="1211"/>
                    </a:lnTo>
                    <a:lnTo>
                      <a:pt x="1750" y="1216"/>
                    </a:lnTo>
                    <a:lnTo>
                      <a:pt x="1750" y="1211"/>
                    </a:lnTo>
                    <a:lnTo>
                      <a:pt x="1751" y="1201"/>
                    </a:lnTo>
                    <a:lnTo>
                      <a:pt x="1752" y="1194"/>
                    </a:lnTo>
                    <a:lnTo>
                      <a:pt x="1752" y="1199"/>
                    </a:lnTo>
                    <a:lnTo>
                      <a:pt x="1752" y="1201"/>
                    </a:lnTo>
                    <a:lnTo>
                      <a:pt x="1753" y="1209"/>
                    </a:lnTo>
                    <a:lnTo>
                      <a:pt x="1754" y="1214"/>
                    </a:lnTo>
                    <a:lnTo>
                      <a:pt x="1755" y="1207"/>
                    </a:lnTo>
                    <a:lnTo>
                      <a:pt x="1755" y="1204"/>
                    </a:lnTo>
                    <a:lnTo>
                      <a:pt x="1755" y="1197"/>
                    </a:lnTo>
                    <a:lnTo>
                      <a:pt x="1756" y="1209"/>
                    </a:lnTo>
                    <a:lnTo>
                      <a:pt x="1757" y="1214"/>
                    </a:lnTo>
                    <a:lnTo>
                      <a:pt x="1757" y="1209"/>
                    </a:lnTo>
                    <a:lnTo>
                      <a:pt x="1758" y="1209"/>
                    </a:lnTo>
                    <a:lnTo>
                      <a:pt x="1758" y="1199"/>
                    </a:lnTo>
                    <a:lnTo>
                      <a:pt x="1759" y="1201"/>
                    </a:lnTo>
                    <a:lnTo>
                      <a:pt x="1759" y="1207"/>
                    </a:lnTo>
                    <a:lnTo>
                      <a:pt x="1760" y="1209"/>
                    </a:lnTo>
                    <a:lnTo>
                      <a:pt x="1761" y="1211"/>
                    </a:lnTo>
                    <a:lnTo>
                      <a:pt x="1761" y="1201"/>
                    </a:lnTo>
                    <a:lnTo>
                      <a:pt x="1762" y="1194"/>
                    </a:lnTo>
                    <a:lnTo>
                      <a:pt x="1762" y="1189"/>
                    </a:lnTo>
                    <a:lnTo>
                      <a:pt x="1763" y="1192"/>
                    </a:lnTo>
                    <a:lnTo>
                      <a:pt x="1763" y="1192"/>
                    </a:lnTo>
                    <a:lnTo>
                      <a:pt x="1764" y="1189"/>
                    </a:lnTo>
                    <a:lnTo>
                      <a:pt x="1765" y="1187"/>
                    </a:lnTo>
                    <a:lnTo>
                      <a:pt x="1765" y="1172"/>
                    </a:lnTo>
                    <a:lnTo>
                      <a:pt x="1765" y="1177"/>
                    </a:lnTo>
                    <a:lnTo>
                      <a:pt x="1766" y="1185"/>
                    </a:lnTo>
                    <a:lnTo>
                      <a:pt x="1767" y="1192"/>
                    </a:lnTo>
                    <a:lnTo>
                      <a:pt x="1767" y="1177"/>
                    </a:lnTo>
                    <a:lnTo>
                      <a:pt x="1768" y="1165"/>
                    </a:lnTo>
                    <a:lnTo>
                      <a:pt x="1768" y="1148"/>
                    </a:lnTo>
                    <a:lnTo>
                      <a:pt x="1769" y="1136"/>
                    </a:lnTo>
                    <a:lnTo>
                      <a:pt x="1769" y="1133"/>
                    </a:lnTo>
                    <a:lnTo>
                      <a:pt x="1770" y="1143"/>
                    </a:lnTo>
                    <a:lnTo>
                      <a:pt x="1771" y="1158"/>
                    </a:lnTo>
                    <a:lnTo>
                      <a:pt x="1771" y="1163"/>
                    </a:lnTo>
                    <a:lnTo>
                      <a:pt x="1772" y="1150"/>
                    </a:lnTo>
                    <a:lnTo>
                      <a:pt x="1772" y="1141"/>
                    </a:lnTo>
                    <a:lnTo>
                      <a:pt x="1773" y="1133"/>
                    </a:lnTo>
                    <a:lnTo>
                      <a:pt x="1773" y="1136"/>
                    </a:lnTo>
                    <a:lnTo>
                      <a:pt x="1774" y="1138"/>
                    </a:lnTo>
                    <a:lnTo>
                      <a:pt x="1775" y="1123"/>
                    </a:lnTo>
                    <a:lnTo>
                      <a:pt x="1775" y="1101"/>
                    </a:lnTo>
                    <a:lnTo>
                      <a:pt x="1775" y="1092"/>
                    </a:lnTo>
                    <a:lnTo>
                      <a:pt x="1776" y="1087"/>
                    </a:lnTo>
                    <a:lnTo>
                      <a:pt x="1777" y="1094"/>
                    </a:lnTo>
                    <a:lnTo>
                      <a:pt x="1777" y="1079"/>
                    </a:lnTo>
                    <a:lnTo>
                      <a:pt x="1778" y="1058"/>
                    </a:lnTo>
                    <a:lnTo>
                      <a:pt x="1778" y="1036"/>
                    </a:lnTo>
                    <a:lnTo>
                      <a:pt x="1779" y="1036"/>
                    </a:lnTo>
                    <a:lnTo>
                      <a:pt x="1779" y="1028"/>
                    </a:lnTo>
                    <a:lnTo>
                      <a:pt x="1780" y="1016"/>
                    </a:lnTo>
                    <a:lnTo>
                      <a:pt x="1781" y="1001"/>
                    </a:lnTo>
                    <a:lnTo>
                      <a:pt x="1781" y="984"/>
                    </a:lnTo>
                    <a:lnTo>
                      <a:pt x="1782" y="972"/>
                    </a:lnTo>
                    <a:lnTo>
                      <a:pt x="1782" y="967"/>
                    </a:lnTo>
                    <a:lnTo>
                      <a:pt x="1783" y="970"/>
                    </a:lnTo>
                    <a:lnTo>
                      <a:pt x="1783" y="965"/>
                    </a:lnTo>
                    <a:lnTo>
                      <a:pt x="1784" y="948"/>
                    </a:lnTo>
                    <a:lnTo>
                      <a:pt x="1785" y="914"/>
                    </a:lnTo>
                    <a:lnTo>
                      <a:pt x="1785" y="889"/>
                    </a:lnTo>
                    <a:lnTo>
                      <a:pt x="1785" y="884"/>
                    </a:lnTo>
                    <a:lnTo>
                      <a:pt x="1786" y="884"/>
                    </a:lnTo>
                    <a:lnTo>
                      <a:pt x="1787" y="872"/>
                    </a:lnTo>
                    <a:lnTo>
                      <a:pt x="1787" y="850"/>
                    </a:lnTo>
                    <a:lnTo>
                      <a:pt x="1788" y="828"/>
                    </a:lnTo>
                    <a:lnTo>
                      <a:pt x="1788" y="821"/>
                    </a:lnTo>
                    <a:lnTo>
                      <a:pt x="1789" y="816"/>
                    </a:lnTo>
                    <a:lnTo>
                      <a:pt x="1789" y="813"/>
                    </a:lnTo>
                    <a:lnTo>
                      <a:pt x="1790" y="811"/>
                    </a:lnTo>
                    <a:lnTo>
                      <a:pt x="1791" y="796"/>
                    </a:lnTo>
                    <a:lnTo>
                      <a:pt x="1791" y="791"/>
                    </a:lnTo>
                    <a:lnTo>
                      <a:pt x="1792" y="779"/>
                    </a:lnTo>
                    <a:lnTo>
                      <a:pt x="1792" y="787"/>
                    </a:lnTo>
                    <a:lnTo>
                      <a:pt x="1793" y="789"/>
                    </a:lnTo>
                    <a:lnTo>
                      <a:pt x="1793" y="796"/>
                    </a:lnTo>
                    <a:lnTo>
                      <a:pt x="1794" y="799"/>
                    </a:lnTo>
                    <a:lnTo>
                      <a:pt x="1795" y="806"/>
                    </a:lnTo>
                    <a:lnTo>
                      <a:pt x="1795" y="806"/>
                    </a:lnTo>
                    <a:lnTo>
                      <a:pt x="1795" y="813"/>
                    </a:lnTo>
                    <a:lnTo>
                      <a:pt x="1796" y="821"/>
                    </a:lnTo>
                    <a:lnTo>
                      <a:pt x="1797" y="843"/>
                    </a:lnTo>
                    <a:lnTo>
                      <a:pt x="1797" y="858"/>
                    </a:lnTo>
                    <a:lnTo>
                      <a:pt x="1798" y="872"/>
                    </a:lnTo>
                    <a:lnTo>
                      <a:pt x="1798" y="887"/>
                    </a:lnTo>
                    <a:lnTo>
                      <a:pt x="1799" y="901"/>
                    </a:lnTo>
                    <a:lnTo>
                      <a:pt x="1799" y="931"/>
                    </a:lnTo>
                    <a:lnTo>
                      <a:pt x="1800" y="950"/>
                    </a:lnTo>
                    <a:lnTo>
                      <a:pt x="1801" y="958"/>
                    </a:lnTo>
                    <a:lnTo>
                      <a:pt x="1801" y="962"/>
                    </a:lnTo>
                    <a:lnTo>
                      <a:pt x="1802" y="958"/>
                    </a:lnTo>
                    <a:lnTo>
                      <a:pt x="1802" y="979"/>
                    </a:lnTo>
                    <a:lnTo>
                      <a:pt x="1803" y="999"/>
                    </a:lnTo>
                    <a:lnTo>
                      <a:pt x="1803" y="1018"/>
                    </a:lnTo>
                    <a:lnTo>
                      <a:pt x="1804" y="1023"/>
                    </a:lnTo>
                    <a:lnTo>
                      <a:pt x="1805" y="1031"/>
                    </a:lnTo>
                    <a:lnTo>
                      <a:pt x="1805" y="1033"/>
                    </a:lnTo>
                    <a:lnTo>
                      <a:pt x="1805" y="1038"/>
                    </a:lnTo>
                    <a:lnTo>
                      <a:pt x="1806" y="1060"/>
                    </a:lnTo>
                    <a:lnTo>
                      <a:pt x="1807" y="1085"/>
                    </a:lnTo>
                    <a:lnTo>
                      <a:pt x="1807" y="1089"/>
                    </a:lnTo>
                    <a:lnTo>
                      <a:pt x="1808" y="1087"/>
                    </a:lnTo>
                    <a:lnTo>
                      <a:pt x="1808" y="1082"/>
                    </a:lnTo>
                    <a:lnTo>
                      <a:pt x="1809" y="1099"/>
                    </a:lnTo>
                    <a:lnTo>
                      <a:pt x="1809" y="1107"/>
                    </a:lnTo>
                    <a:lnTo>
                      <a:pt x="1810" y="1119"/>
                    </a:lnTo>
                    <a:lnTo>
                      <a:pt x="1811" y="1119"/>
                    </a:lnTo>
                    <a:lnTo>
                      <a:pt x="1811" y="1116"/>
                    </a:lnTo>
                    <a:lnTo>
                      <a:pt x="1812" y="1109"/>
                    </a:lnTo>
                    <a:lnTo>
                      <a:pt x="1812" y="1114"/>
                    </a:lnTo>
                    <a:lnTo>
                      <a:pt x="1813" y="1123"/>
                    </a:lnTo>
                    <a:lnTo>
                      <a:pt x="1813" y="1136"/>
                    </a:lnTo>
                    <a:lnTo>
                      <a:pt x="1814" y="1131"/>
                    </a:lnTo>
                    <a:lnTo>
                      <a:pt x="1815" y="1131"/>
                    </a:lnTo>
                    <a:lnTo>
                      <a:pt x="1815" y="1121"/>
                    </a:lnTo>
                    <a:lnTo>
                      <a:pt x="1815" y="1121"/>
                    </a:lnTo>
                    <a:lnTo>
                      <a:pt x="1816" y="1131"/>
                    </a:lnTo>
                    <a:lnTo>
                      <a:pt x="1817" y="1148"/>
                    </a:lnTo>
                    <a:lnTo>
                      <a:pt x="1817" y="1148"/>
                    </a:lnTo>
                    <a:lnTo>
                      <a:pt x="1818" y="1150"/>
                    </a:lnTo>
                    <a:lnTo>
                      <a:pt x="1818" y="1136"/>
                    </a:lnTo>
                    <a:lnTo>
                      <a:pt x="1819" y="1145"/>
                    </a:lnTo>
                    <a:lnTo>
                      <a:pt x="1819" y="1163"/>
                    </a:lnTo>
                    <a:lnTo>
                      <a:pt x="1820" y="1158"/>
                    </a:lnTo>
                    <a:lnTo>
                      <a:pt x="1821" y="1150"/>
                    </a:lnTo>
                    <a:lnTo>
                      <a:pt x="1821" y="1145"/>
                    </a:lnTo>
                    <a:lnTo>
                      <a:pt x="1822" y="1141"/>
                    </a:lnTo>
                    <a:lnTo>
                      <a:pt x="1822" y="1143"/>
                    </a:lnTo>
                    <a:lnTo>
                      <a:pt x="1823" y="1141"/>
                    </a:lnTo>
                    <a:lnTo>
                      <a:pt x="1823" y="1143"/>
                    </a:lnTo>
                    <a:lnTo>
                      <a:pt x="1824" y="1141"/>
                    </a:lnTo>
                    <a:lnTo>
                      <a:pt x="1825" y="1133"/>
                    </a:lnTo>
                    <a:lnTo>
                      <a:pt x="1825" y="1121"/>
                    </a:lnTo>
                    <a:lnTo>
                      <a:pt x="1825" y="1131"/>
                    </a:lnTo>
                    <a:lnTo>
                      <a:pt x="1826" y="1119"/>
                    </a:lnTo>
                    <a:lnTo>
                      <a:pt x="1827" y="1121"/>
                    </a:lnTo>
                    <a:lnTo>
                      <a:pt x="1827" y="1121"/>
                    </a:lnTo>
                    <a:lnTo>
                      <a:pt x="1828" y="1121"/>
                    </a:lnTo>
                    <a:lnTo>
                      <a:pt x="1828" y="1126"/>
                    </a:lnTo>
                    <a:lnTo>
                      <a:pt x="1829" y="1128"/>
                    </a:lnTo>
                    <a:lnTo>
                      <a:pt x="1829" y="1126"/>
                    </a:lnTo>
                    <a:lnTo>
                      <a:pt x="1830" y="1133"/>
                    </a:lnTo>
                    <a:lnTo>
                      <a:pt x="1831" y="1128"/>
                    </a:lnTo>
                    <a:lnTo>
                      <a:pt x="1831" y="1119"/>
                    </a:lnTo>
                    <a:lnTo>
                      <a:pt x="1832" y="1111"/>
                    </a:lnTo>
                    <a:lnTo>
                      <a:pt x="1832" y="1104"/>
                    </a:lnTo>
                    <a:lnTo>
                      <a:pt x="1833" y="1101"/>
                    </a:lnTo>
                    <a:lnTo>
                      <a:pt x="1833" y="1107"/>
                    </a:lnTo>
                    <a:lnTo>
                      <a:pt x="1834" y="1114"/>
                    </a:lnTo>
                    <a:lnTo>
                      <a:pt x="1835" y="1114"/>
                    </a:lnTo>
                    <a:lnTo>
                      <a:pt x="1835" y="1104"/>
                    </a:lnTo>
                    <a:lnTo>
                      <a:pt x="1835" y="1092"/>
                    </a:lnTo>
                    <a:lnTo>
                      <a:pt x="1836" y="1085"/>
                    </a:lnTo>
                    <a:lnTo>
                      <a:pt x="1837" y="1077"/>
                    </a:lnTo>
                    <a:lnTo>
                      <a:pt x="1837" y="1052"/>
                    </a:lnTo>
                    <a:lnTo>
                      <a:pt x="1838" y="1031"/>
                    </a:lnTo>
                    <a:lnTo>
                      <a:pt x="1838" y="992"/>
                    </a:lnTo>
                    <a:lnTo>
                      <a:pt x="1839" y="955"/>
                    </a:lnTo>
                    <a:lnTo>
                      <a:pt x="1839" y="933"/>
                    </a:lnTo>
                    <a:lnTo>
                      <a:pt x="1840" y="918"/>
                    </a:lnTo>
                    <a:lnTo>
                      <a:pt x="1841" y="872"/>
                    </a:lnTo>
                    <a:lnTo>
                      <a:pt x="1841" y="803"/>
                    </a:lnTo>
                    <a:lnTo>
                      <a:pt x="1842" y="723"/>
                    </a:lnTo>
                    <a:lnTo>
                      <a:pt x="1842" y="645"/>
                    </a:lnTo>
                    <a:lnTo>
                      <a:pt x="1843" y="576"/>
                    </a:lnTo>
                    <a:lnTo>
                      <a:pt x="1843" y="560"/>
                    </a:lnTo>
                    <a:lnTo>
                      <a:pt x="1844" y="574"/>
                    </a:lnTo>
                    <a:lnTo>
                      <a:pt x="1845" y="613"/>
                    </a:lnTo>
                    <a:lnTo>
                      <a:pt x="1845" y="669"/>
                    </a:lnTo>
                    <a:lnTo>
                      <a:pt x="1845" y="752"/>
                    </a:lnTo>
                    <a:lnTo>
                      <a:pt x="1846" y="825"/>
                    </a:lnTo>
                    <a:lnTo>
                      <a:pt x="1847" y="933"/>
                    </a:lnTo>
                    <a:lnTo>
                      <a:pt x="1847" y="1072"/>
                    </a:lnTo>
                    <a:lnTo>
                      <a:pt x="1848" y="1253"/>
                    </a:lnTo>
                    <a:lnTo>
                      <a:pt x="1848" y="1458"/>
                    </a:lnTo>
                    <a:lnTo>
                      <a:pt x="1849" y="1612"/>
                    </a:lnTo>
                    <a:lnTo>
                      <a:pt x="1849" y="1697"/>
                    </a:lnTo>
                    <a:lnTo>
                      <a:pt x="1850" y="1705"/>
                    </a:lnTo>
                    <a:lnTo>
                      <a:pt x="1851" y="1665"/>
                    </a:lnTo>
                    <a:lnTo>
                      <a:pt x="1851" y="1614"/>
                    </a:lnTo>
                    <a:lnTo>
                      <a:pt x="1852" y="1592"/>
                    </a:lnTo>
                    <a:lnTo>
                      <a:pt x="1852" y="1597"/>
                    </a:lnTo>
                    <a:lnTo>
                      <a:pt x="1853" y="1614"/>
                    </a:lnTo>
                    <a:lnTo>
                      <a:pt x="1853" y="1634"/>
                    </a:lnTo>
                    <a:lnTo>
                      <a:pt x="1854" y="1624"/>
                    </a:lnTo>
                    <a:lnTo>
                      <a:pt x="1855" y="1612"/>
                    </a:lnTo>
                    <a:lnTo>
                      <a:pt x="1855" y="1597"/>
                    </a:lnTo>
                    <a:lnTo>
                      <a:pt x="1855" y="1577"/>
                    </a:lnTo>
                    <a:lnTo>
                      <a:pt x="1856" y="1558"/>
                    </a:lnTo>
                    <a:lnTo>
                      <a:pt x="1857" y="1543"/>
                    </a:lnTo>
                    <a:lnTo>
                      <a:pt x="1857" y="1512"/>
                    </a:lnTo>
                    <a:lnTo>
                      <a:pt x="1858" y="1490"/>
                    </a:lnTo>
                    <a:lnTo>
                      <a:pt x="1858" y="1458"/>
                    </a:lnTo>
                    <a:lnTo>
                      <a:pt x="1859" y="1426"/>
                    </a:lnTo>
                    <a:lnTo>
                      <a:pt x="1859" y="1380"/>
                    </a:lnTo>
                    <a:lnTo>
                      <a:pt x="1860" y="1336"/>
                    </a:lnTo>
                    <a:lnTo>
                      <a:pt x="1861" y="1309"/>
                    </a:lnTo>
                    <a:lnTo>
                      <a:pt x="1861" y="1287"/>
                    </a:lnTo>
                    <a:lnTo>
                      <a:pt x="1862" y="1270"/>
                    </a:lnTo>
                    <a:lnTo>
                      <a:pt x="1862" y="1265"/>
                    </a:lnTo>
                    <a:lnTo>
                      <a:pt x="1863" y="1248"/>
                    </a:lnTo>
                    <a:lnTo>
                      <a:pt x="1863" y="1241"/>
                    </a:lnTo>
                    <a:lnTo>
                      <a:pt x="1864" y="1219"/>
                    </a:lnTo>
                    <a:lnTo>
                      <a:pt x="1865" y="1179"/>
                    </a:lnTo>
                    <a:lnTo>
                      <a:pt x="1865" y="1158"/>
                    </a:lnTo>
                    <a:lnTo>
                      <a:pt x="1865" y="1150"/>
                    </a:lnTo>
                    <a:lnTo>
                      <a:pt x="1866" y="1158"/>
                    </a:lnTo>
                    <a:lnTo>
                      <a:pt x="1867" y="1160"/>
                    </a:lnTo>
                    <a:lnTo>
                      <a:pt x="1867" y="1150"/>
                    </a:lnTo>
                    <a:lnTo>
                      <a:pt x="1868" y="1133"/>
                    </a:lnTo>
                    <a:lnTo>
                      <a:pt x="1868" y="1136"/>
                    </a:lnTo>
                    <a:lnTo>
                      <a:pt x="1869" y="1143"/>
                    </a:lnTo>
                    <a:lnTo>
                      <a:pt x="1869" y="1148"/>
                    </a:lnTo>
                    <a:lnTo>
                      <a:pt x="1870" y="1143"/>
                    </a:lnTo>
                    <a:lnTo>
                      <a:pt x="1871" y="1128"/>
                    </a:lnTo>
                    <a:lnTo>
                      <a:pt x="1871" y="1114"/>
                    </a:lnTo>
                    <a:lnTo>
                      <a:pt x="1872" y="1114"/>
                    </a:lnTo>
                    <a:lnTo>
                      <a:pt x="1872" y="1107"/>
                    </a:lnTo>
                    <a:lnTo>
                      <a:pt x="1873" y="1111"/>
                    </a:lnTo>
                    <a:lnTo>
                      <a:pt x="1873" y="1119"/>
                    </a:lnTo>
                    <a:lnTo>
                      <a:pt x="1874" y="1116"/>
                    </a:lnTo>
                    <a:lnTo>
                      <a:pt x="1875" y="1109"/>
                    </a:lnTo>
                    <a:lnTo>
                      <a:pt x="1875" y="1089"/>
                    </a:lnTo>
                    <a:lnTo>
                      <a:pt x="1875" y="1094"/>
                    </a:lnTo>
                    <a:lnTo>
                      <a:pt x="1876" y="1089"/>
                    </a:lnTo>
                    <a:lnTo>
                      <a:pt x="1877" y="1089"/>
                    </a:lnTo>
                    <a:lnTo>
                      <a:pt x="1877" y="1079"/>
                    </a:lnTo>
                    <a:lnTo>
                      <a:pt x="1878" y="1067"/>
                    </a:lnTo>
                    <a:lnTo>
                      <a:pt x="1878" y="1050"/>
                    </a:lnTo>
                    <a:lnTo>
                      <a:pt x="1879" y="1070"/>
                    </a:lnTo>
                    <a:lnTo>
                      <a:pt x="1879" y="1075"/>
                    </a:lnTo>
                    <a:lnTo>
                      <a:pt x="1880" y="1085"/>
                    </a:lnTo>
                    <a:lnTo>
                      <a:pt x="1881" y="1067"/>
                    </a:lnTo>
                    <a:lnTo>
                      <a:pt x="1881" y="1040"/>
                    </a:lnTo>
                    <a:lnTo>
                      <a:pt x="1882" y="1028"/>
                    </a:lnTo>
                    <a:lnTo>
                      <a:pt x="1882" y="1023"/>
                    </a:lnTo>
                    <a:lnTo>
                      <a:pt x="1883" y="1026"/>
                    </a:lnTo>
                    <a:lnTo>
                      <a:pt x="1883" y="1021"/>
                    </a:lnTo>
                    <a:lnTo>
                      <a:pt x="1884" y="1009"/>
                    </a:lnTo>
                    <a:lnTo>
                      <a:pt x="1885" y="987"/>
                    </a:lnTo>
                    <a:lnTo>
                      <a:pt x="1885" y="965"/>
                    </a:lnTo>
                    <a:lnTo>
                      <a:pt x="1885" y="950"/>
                    </a:lnTo>
                    <a:lnTo>
                      <a:pt x="1886" y="943"/>
                    </a:lnTo>
                    <a:lnTo>
                      <a:pt x="1887" y="933"/>
                    </a:lnTo>
                    <a:lnTo>
                      <a:pt x="1887" y="911"/>
                    </a:lnTo>
                    <a:lnTo>
                      <a:pt x="1888" y="882"/>
                    </a:lnTo>
                    <a:lnTo>
                      <a:pt x="1888" y="855"/>
                    </a:lnTo>
                    <a:lnTo>
                      <a:pt x="1889" y="838"/>
                    </a:lnTo>
                    <a:lnTo>
                      <a:pt x="1889" y="825"/>
                    </a:lnTo>
                    <a:lnTo>
                      <a:pt x="1890" y="816"/>
                    </a:lnTo>
                    <a:lnTo>
                      <a:pt x="1891" y="803"/>
                    </a:lnTo>
                    <a:lnTo>
                      <a:pt x="1891" y="782"/>
                    </a:lnTo>
                    <a:lnTo>
                      <a:pt x="1892" y="752"/>
                    </a:lnTo>
                    <a:lnTo>
                      <a:pt x="1892" y="735"/>
                    </a:lnTo>
                    <a:lnTo>
                      <a:pt x="1893" y="721"/>
                    </a:lnTo>
                    <a:lnTo>
                      <a:pt x="1893" y="709"/>
                    </a:lnTo>
                    <a:lnTo>
                      <a:pt x="1894" y="696"/>
                    </a:lnTo>
                    <a:lnTo>
                      <a:pt x="1894" y="669"/>
                    </a:lnTo>
                    <a:lnTo>
                      <a:pt x="1895" y="645"/>
                    </a:lnTo>
                    <a:lnTo>
                      <a:pt x="1895" y="625"/>
                    </a:lnTo>
                    <a:lnTo>
                      <a:pt x="1896" y="623"/>
                    </a:lnTo>
                    <a:lnTo>
                      <a:pt x="1897" y="621"/>
                    </a:lnTo>
                    <a:lnTo>
                      <a:pt x="1897" y="611"/>
                    </a:lnTo>
                    <a:lnTo>
                      <a:pt x="1898" y="598"/>
                    </a:lnTo>
                    <a:lnTo>
                      <a:pt x="1898" y="598"/>
                    </a:lnTo>
                    <a:lnTo>
                      <a:pt x="1899" y="601"/>
                    </a:lnTo>
                    <a:lnTo>
                      <a:pt x="1899" y="616"/>
                    </a:lnTo>
                    <a:lnTo>
                      <a:pt x="1900" y="633"/>
                    </a:lnTo>
                    <a:lnTo>
                      <a:pt x="1901" y="647"/>
                    </a:lnTo>
                    <a:lnTo>
                      <a:pt x="1901" y="640"/>
                    </a:lnTo>
                    <a:lnTo>
                      <a:pt x="1902" y="640"/>
                    </a:lnTo>
                    <a:lnTo>
                      <a:pt x="1902" y="652"/>
                    </a:lnTo>
                    <a:lnTo>
                      <a:pt x="1903" y="665"/>
                    </a:lnTo>
                    <a:lnTo>
                      <a:pt x="1903" y="694"/>
                    </a:lnTo>
                    <a:lnTo>
                      <a:pt x="1904" y="718"/>
                    </a:lnTo>
                    <a:lnTo>
                      <a:pt x="1904" y="738"/>
                    </a:lnTo>
                    <a:lnTo>
                      <a:pt x="1905" y="743"/>
                    </a:lnTo>
                    <a:lnTo>
                      <a:pt x="1905" y="760"/>
                    </a:lnTo>
                    <a:lnTo>
                      <a:pt x="1906" y="779"/>
                    </a:lnTo>
                    <a:lnTo>
                      <a:pt x="1907" y="809"/>
                    </a:lnTo>
                    <a:lnTo>
                      <a:pt x="1907" y="821"/>
                    </a:lnTo>
                    <a:lnTo>
                      <a:pt x="1908" y="825"/>
                    </a:lnTo>
                    <a:lnTo>
                      <a:pt x="1908" y="843"/>
                    </a:lnTo>
                    <a:lnTo>
                      <a:pt x="1909" y="862"/>
                    </a:lnTo>
                    <a:lnTo>
                      <a:pt x="1909" y="882"/>
                    </a:lnTo>
                    <a:lnTo>
                      <a:pt x="1910" y="909"/>
                    </a:lnTo>
                    <a:lnTo>
                      <a:pt x="1911" y="916"/>
                    </a:lnTo>
                    <a:lnTo>
                      <a:pt x="1911" y="923"/>
                    </a:lnTo>
                    <a:lnTo>
                      <a:pt x="1912" y="931"/>
                    </a:lnTo>
                    <a:lnTo>
                      <a:pt x="1912" y="952"/>
                    </a:lnTo>
                    <a:lnTo>
                      <a:pt x="1913" y="967"/>
                    </a:lnTo>
                    <a:lnTo>
                      <a:pt x="1913" y="987"/>
                    </a:lnTo>
                    <a:lnTo>
                      <a:pt x="1914" y="992"/>
                    </a:lnTo>
                    <a:lnTo>
                      <a:pt x="1914" y="996"/>
                    </a:lnTo>
                    <a:lnTo>
                      <a:pt x="1915" y="1014"/>
                    </a:lnTo>
                    <a:lnTo>
                      <a:pt x="1915" y="1026"/>
                    </a:lnTo>
                    <a:lnTo>
                      <a:pt x="1916" y="1038"/>
                    </a:lnTo>
                    <a:lnTo>
                      <a:pt x="1917" y="1031"/>
                    </a:lnTo>
                    <a:lnTo>
                      <a:pt x="1917" y="1038"/>
                    </a:lnTo>
                    <a:lnTo>
                      <a:pt x="1918" y="1028"/>
                    </a:lnTo>
                    <a:lnTo>
                      <a:pt x="1918" y="1031"/>
                    </a:lnTo>
                    <a:lnTo>
                      <a:pt x="1919" y="1048"/>
                    </a:lnTo>
                    <a:lnTo>
                      <a:pt x="1920" y="1060"/>
                    </a:lnTo>
                    <a:lnTo>
                      <a:pt x="1920" y="1063"/>
                    </a:lnTo>
                    <a:lnTo>
                      <a:pt x="1921" y="1063"/>
                    </a:lnTo>
                    <a:lnTo>
                      <a:pt x="1921" y="1055"/>
                    </a:lnTo>
                    <a:lnTo>
                      <a:pt x="1922" y="1055"/>
                    </a:lnTo>
                    <a:lnTo>
                      <a:pt x="1922" y="1052"/>
                    </a:lnTo>
                    <a:lnTo>
                      <a:pt x="1923" y="1058"/>
                    </a:lnTo>
                    <a:lnTo>
                      <a:pt x="1924" y="1065"/>
                    </a:lnTo>
                    <a:lnTo>
                      <a:pt x="1924" y="1072"/>
                    </a:lnTo>
                    <a:lnTo>
                      <a:pt x="1924" y="1058"/>
                    </a:lnTo>
                    <a:lnTo>
                      <a:pt x="1925" y="1040"/>
                    </a:lnTo>
                    <a:lnTo>
                      <a:pt x="1926" y="1045"/>
                    </a:lnTo>
                    <a:lnTo>
                      <a:pt x="1926" y="1026"/>
                    </a:lnTo>
                    <a:lnTo>
                      <a:pt x="1927" y="1006"/>
                    </a:lnTo>
                    <a:lnTo>
                      <a:pt x="1927" y="974"/>
                    </a:lnTo>
                    <a:lnTo>
                      <a:pt x="1928" y="943"/>
                    </a:lnTo>
                    <a:lnTo>
                      <a:pt x="1928" y="909"/>
                    </a:lnTo>
                    <a:lnTo>
                      <a:pt x="1929" y="889"/>
                    </a:lnTo>
                    <a:lnTo>
                      <a:pt x="1930" y="852"/>
                    </a:lnTo>
                    <a:lnTo>
                      <a:pt x="1930" y="811"/>
                    </a:lnTo>
                    <a:lnTo>
                      <a:pt x="1931" y="769"/>
                    </a:lnTo>
                    <a:lnTo>
                      <a:pt x="1931" y="716"/>
                    </a:lnTo>
                    <a:lnTo>
                      <a:pt x="1932" y="660"/>
                    </a:lnTo>
                    <a:lnTo>
                      <a:pt x="1932" y="606"/>
                    </a:lnTo>
                    <a:lnTo>
                      <a:pt x="1933" y="564"/>
                    </a:lnTo>
                    <a:lnTo>
                      <a:pt x="1934" y="530"/>
                    </a:lnTo>
                    <a:lnTo>
                      <a:pt x="1934" y="474"/>
                    </a:lnTo>
                    <a:lnTo>
                      <a:pt x="1934" y="416"/>
                    </a:lnTo>
                    <a:lnTo>
                      <a:pt x="1935" y="349"/>
                    </a:lnTo>
                    <a:lnTo>
                      <a:pt x="1936" y="318"/>
                    </a:lnTo>
                    <a:lnTo>
                      <a:pt x="1936" y="315"/>
                    </a:lnTo>
                    <a:lnTo>
                      <a:pt x="1937" y="330"/>
                    </a:lnTo>
                    <a:lnTo>
                      <a:pt x="1937" y="335"/>
                    </a:lnTo>
                    <a:lnTo>
                      <a:pt x="1938" y="323"/>
                    </a:lnTo>
                    <a:lnTo>
                      <a:pt x="1938" y="327"/>
                    </a:lnTo>
                    <a:lnTo>
                      <a:pt x="1939" y="367"/>
                    </a:lnTo>
                    <a:lnTo>
                      <a:pt x="1940" y="440"/>
                    </a:lnTo>
                    <a:lnTo>
                      <a:pt x="1940" y="508"/>
                    </a:lnTo>
                    <a:lnTo>
                      <a:pt x="1941" y="545"/>
                    </a:lnTo>
                    <a:lnTo>
                      <a:pt x="1941" y="533"/>
                    </a:lnTo>
                    <a:lnTo>
                      <a:pt x="1942" y="525"/>
                    </a:lnTo>
                    <a:lnTo>
                      <a:pt x="1942" y="567"/>
                    </a:lnTo>
                    <a:lnTo>
                      <a:pt x="1943" y="650"/>
                    </a:lnTo>
                    <a:lnTo>
                      <a:pt x="1944" y="757"/>
                    </a:lnTo>
                    <a:lnTo>
                      <a:pt x="1944" y="870"/>
                    </a:lnTo>
                    <a:lnTo>
                      <a:pt x="1944" y="967"/>
                    </a:lnTo>
                    <a:lnTo>
                      <a:pt x="1945" y="1052"/>
                    </a:lnTo>
                    <a:lnTo>
                      <a:pt x="1946" y="1126"/>
                    </a:lnTo>
                    <a:lnTo>
                      <a:pt x="1946" y="1177"/>
                    </a:lnTo>
                    <a:lnTo>
                      <a:pt x="1947" y="1211"/>
                    </a:lnTo>
                    <a:lnTo>
                      <a:pt x="1947" y="1241"/>
                    </a:lnTo>
                    <a:lnTo>
                      <a:pt x="1948" y="1253"/>
                    </a:lnTo>
                    <a:lnTo>
                      <a:pt x="1948" y="1267"/>
                    </a:lnTo>
                    <a:lnTo>
                      <a:pt x="1949" y="1294"/>
                    </a:lnTo>
                    <a:lnTo>
                      <a:pt x="1950" y="1314"/>
                    </a:lnTo>
                    <a:lnTo>
                      <a:pt x="1950" y="1321"/>
                    </a:lnTo>
                    <a:lnTo>
                      <a:pt x="1951" y="1334"/>
                    </a:lnTo>
                    <a:lnTo>
                      <a:pt x="1951" y="1338"/>
                    </a:lnTo>
                    <a:lnTo>
                      <a:pt x="1952" y="1336"/>
                    </a:lnTo>
                    <a:lnTo>
                      <a:pt x="1952" y="1363"/>
                    </a:lnTo>
                    <a:lnTo>
                      <a:pt x="1953" y="1382"/>
                    </a:lnTo>
                    <a:lnTo>
                      <a:pt x="1954" y="1402"/>
                    </a:lnTo>
                    <a:lnTo>
                      <a:pt x="1954" y="1407"/>
                    </a:lnTo>
                    <a:lnTo>
                      <a:pt x="1954" y="1409"/>
                    </a:lnTo>
                    <a:lnTo>
                      <a:pt x="1955" y="1402"/>
                    </a:lnTo>
                    <a:lnTo>
                      <a:pt x="1956" y="1409"/>
                    </a:lnTo>
                    <a:lnTo>
                      <a:pt x="1956" y="1419"/>
                    </a:lnTo>
                    <a:lnTo>
                      <a:pt x="1957" y="1426"/>
                    </a:lnTo>
                    <a:lnTo>
                      <a:pt x="1957" y="1424"/>
                    </a:lnTo>
                    <a:lnTo>
                      <a:pt x="1958" y="1431"/>
                    </a:lnTo>
                    <a:lnTo>
                      <a:pt x="1958" y="1428"/>
                    </a:lnTo>
                    <a:lnTo>
                      <a:pt x="1959" y="1428"/>
                    </a:lnTo>
                    <a:lnTo>
                      <a:pt x="1960" y="1421"/>
                    </a:lnTo>
                    <a:lnTo>
                      <a:pt x="1960" y="1416"/>
                    </a:lnTo>
                    <a:lnTo>
                      <a:pt x="1961" y="1419"/>
                    </a:lnTo>
                    <a:lnTo>
                      <a:pt x="1961" y="1409"/>
                    </a:lnTo>
                    <a:lnTo>
                      <a:pt x="1962" y="1409"/>
                    </a:lnTo>
                    <a:lnTo>
                      <a:pt x="1962" y="1402"/>
                    </a:lnTo>
                    <a:lnTo>
                      <a:pt x="1963" y="1407"/>
                    </a:lnTo>
                    <a:lnTo>
                      <a:pt x="1964" y="1407"/>
                    </a:lnTo>
                    <a:lnTo>
                      <a:pt x="1964" y="1404"/>
                    </a:lnTo>
                    <a:lnTo>
                      <a:pt x="1964" y="1402"/>
                    </a:lnTo>
                    <a:lnTo>
                      <a:pt x="1965" y="1402"/>
                    </a:lnTo>
                    <a:lnTo>
                      <a:pt x="1966" y="1412"/>
                    </a:lnTo>
                    <a:lnTo>
                      <a:pt x="1966" y="1421"/>
                    </a:lnTo>
                    <a:lnTo>
                      <a:pt x="1967" y="1431"/>
                    </a:lnTo>
                    <a:lnTo>
                      <a:pt x="1967" y="1434"/>
                    </a:lnTo>
                    <a:lnTo>
                      <a:pt x="1968" y="1436"/>
                    </a:lnTo>
                    <a:lnTo>
                      <a:pt x="1968" y="1436"/>
                    </a:lnTo>
                    <a:lnTo>
                      <a:pt x="1969" y="1446"/>
                    </a:lnTo>
                    <a:lnTo>
                      <a:pt x="1970" y="1463"/>
                    </a:lnTo>
                    <a:lnTo>
                      <a:pt x="1970" y="1468"/>
                    </a:lnTo>
                    <a:lnTo>
                      <a:pt x="1971" y="1470"/>
                    </a:lnTo>
                    <a:lnTo>
                      <a:pt x="1971" y="1472"/>
                    </a:lnTo>
                    <a:lnTo>
                      <a:pt x="1972" y="1465"/>
                    </a:lnTo>
                    <a:lnTo>
                      <a:pt x="1972" y="1470"/>
                    </a:lnTo>
                    <a:lnTo>
                      <a:pt x="1973" y="1480"/>
                    </a:lnTo>
                    <a:lnTo>
                      <a:pt x="1974" y="1497"/>
                    </a:lnTo>
                    <a:lnTo>
                      <a:pt x="1974" y="1504"/>
                    </a:lnTo>
                    <a:lnTo>
                      <a:pt x="1974" y="1499"/>
                    </a:lnTo>
                    <a:lnTo>
                      <a:pt x="1975" y="1507"/>
                    </a:lnTo>
                    <a:lnTo>
                      <a:pt x="1976" y="1512"/>
                    </a:lnTo>
                    <a:lnTo>
                      <a:pt x="1976" y="1521"/>
                    </a:lnTo>
                    <a:lnTo>
                      <a:pt x="1977" y="1519"/>
                    </a:lnTo>
                    <a:lnTo>
                      <a:pt x="1977" y="1516"/>
                    </a:lnTo>
                    <a:lnTo>
                      <a:pt x="1978" y="1507"/>
                    </a:lnTo>
                    <a:lnTo>
                      <a:pt x="1978" y="1504"/>
                    </a:lnTo>
                    <a:lnTo>
                      <a:pt x="1979" y="1514"/>
                    </a:lnTo>
                    <a:lnTo>
                      <a:pt x="1980" y="1521"/>
                    </a:lnTo>
                    <a:lnTo>
                      <a:pt x="1980" y="1521"/>
                    </a:lnTo>
                    <a:lnTo>
                      <a:pt x="1981" y="1509"/>
                    </a:lnTo>
                    <a:lnTo>
                      <a:pt x="1981" y="1490"/>
                    </a:lnTo>
                    <a:lnTo>
                      <a:pt x="1982" y="1472"/>
                    </a:lnTo>
                    <a:lnTo>
                      <a:pt x="1982" y="1463"/>
                    </a:lnTo>
                    <a:lnTo>
                      <a:pt x="1983" y="1458"/>
                    </a:lnTo>
                    <a:lnTo>
                      <a:pt x="1984" y="1448"/>
                    </a:lnTo>
                    <a:lnTo>
                      <a:pt x="1984" y="1434"/>
                    </a:lnTo>
                    <a:lnTo>
                      <a:pt x="1984" y="1416"/>
                    </a:lnTo>
                    <a:lnTo>
                      <a:pt x="1985" y="1399"/>
                    </a:lnTo>
                    <a:lnTo>
                      <a:pt x="1986" y="1387"/>
                    </a:lnTo>
                    <a:lnTo>
                      <a:pt x="1986" y="1380"/>
                    </a:lnTo>
                    <a:lnTo>
                      <a:pt x="1987" y="1363"/>
                    </a:lnTo>
                    <a:lnTo>
                      <a:pt x="1987" y="1343"/>
                    </a:lnTo>
                    <a:lnTo>
                      <a:pt x="1988" y="1336"/>
                    </a:lnTo>
                    <a:lnTo>
                      <a:pt x="1988" y="1316"/>
                    </a:lnTo>
                    <a:lnTo>
                      <a:pt x="1989" y="1302"/>
                    </a:lnTo>
                    <a:lnTo>
                      <a:pt x="1990" y="1282"/>
                    </a:lnTo>
                    <a:lnTo>
                      <a:pt x="1990" y="1272"/>
                    </a:lnTo>
                    <a:lnTo>
                      <a:pt x="1991" y="1255"/>
                    </a:lnTo>
                    <a:lnTo>
                      <a:pt x="1991" y="1241"/>
                    </a:lnTo>
                    <a:lnTo>
                      <a:pt x="1992" y="1223"/>
                    </a:lnTo>
                    <a:lnTo>
                      <a:pt x="1992" y="1209"/>
                    </a:lnTo>
                    <a:lnTo>
                      <a:pt x="1993" y="1201"/>
                    </a:lnTo>
                    <a:lnTo>
                      <a:pt x="1994" y="1197"/>
                    </a:lnTo>
                    <a:lnTo>
                      <a:pt x="1994" y="1187"/>
                    </a:lnTo>
                    <a:lnTo>
                      <a:pt x="1994" y="1172"/>
                    </a:lnTo>
                    <a:lnTo>
                      <a:pt x="1995" y="1160"/>
                    </a:lnTo>
                    <a:lnTo>
                      <a:pt x="1996" y="1163"/>
                    </a:lnTo>
                    <a:lnTo>
                      <a:pt x="1996" y="1158"/>
                    </a:lnTo>
                    <a:lnTo>
                      <a:pt x="1997" y="1153"/>
                    </a:lnTo>
                    <a:lnTo>
                      <a:pt x="1997" y="1153"/>
                    </a:lnTo>
                    <a:lnTo>
                      <a:pt x="1998" y="1145"/>
                    </a:lnTo>
                    <a:lnTo>
                      <a:pt x="1998" y="1133"/>
                    </a:lnTo>
                    <a:lnTo>
                      <a:pt x="1999" y="1138"/>
                    </a:lnTo>
                    <a:lnTo>
                      <a:pt x="2000" y="1141"/>
                    </a:lnTo>
                    <a:lnTo>
                      <a:pt x="2000" y="1148"/>
                    </a:lnTo>
                    <a:lnTo>
                      <a:pt x="2001" y="1150"/>
                    </a:lnTo>
                    <a:lnTo>
                      <a:pt x="2001" y="1150"/>
                    </a:lnTo>
                    <a:lnTo>
                      <a:pt x="2002" y="1131"/>
                    </a:lnTo>
                    <a:lnTo>
                      <a:pt x="2002" y="1141"/>
                    </a:lnTo>
                    <a:lnTo>
                      <a:pt x="2003" y="1155"/>
                    </a:lnTo>
                    <a:lnTo>
                      <a:pt x="2004" y="1163"/>
                    </a:lnTo>
                    <a:lnTo>
                      <a:pt x="2004" y="1155"/>
                    </a:lnTo>
                    <a:lnTo>
                      <a:pt x="2004" y="1141"/>
                    </a:lnTo>
                    <a:lnTo>
                      <a:pt x="2005" y="1138"/>
                    </a:lnTo>
                    <a:lnTo>
                      <a:pt x="2006" y="1145"/>
                    </a:lnTo>
                    <a:lnTo>
                      <a:pt x="2006" y="1153"/>
                    </a:lnTo>
                    <a:lnTo>
                      <a:pt x="2007" y="1160"/>
                    </a:lnTo>
                    <a:lnTo>
                      <a:pt x="2007" y="1160"/>
                    </a:lnTo>
                    <a:lnTo>
                      <a:pt x="2008" y="1158"/>
                    </a:lnTo>
                    <a:lnTo>
                      <a:pt x="2008" y="1153"/>
                    </a:lnTo>
                    <a:lnTo>
                      <a:pt x="2009" y="1148"/>
                    </a:lnTo>
                    <a:lnTo>
                      <a:pt x="2010" y="1153"/>
                    </a:lnTo>
                    <a:lnTo>
                      <a:pt x="2010" y="1158"/>
                    </a:lnTo>
                    <a:lnTo>
                      <a:pt x="2011" y="1150"/>
                    </a:lnTo>
                    <a:lnTo>
                      <a:pt x="2011" y="1145"/>
                    </a:lnTo>
                    <a:lnTo>
                      <a:pt x="2012" y="1145"/>
                    </a:lnTo>
                    <a:lnTo>
                      <a:pt x="2012" y="1148"/>
                    </a:lnTo>
                    <a:lnTo>
                      <a:pt x="2013" y="1155"/>
                    </a:lnTo>
                    <a:lnTo>
                      <a:pt x="2014" y="1172"/>
                    </a:lnTo>
                    <a:lnTo>
                      <a:pt x="2014" y="1163"/>
                    </a:lnTo>
                    <a:lnTo>
                      <a:pt x="2014" y="1153"/>
                    </a:lnTo>
                    <a:lnTo>
                      <a:pt x="2015" y="1143"/>
                    </a:lnTo>
                    <a:lnTo>
                      <a:pt x="2016" y="1153"/>
                    </a:lnTo>
                    <a:lnTo>
                      <a:pt x="2016" y="1158"/>
                    </a:lnTo>
                    <a:lnTo>
                      <a:pt x="2017" y="1167"/>
                    </a:lnTo>
                    <a:lnTo>
                      <a:pt x="2017" y="1155"/>
                    </a:lnTo>
                    <a:lnTo>
                      <a:pt x="2018" y="1148"/>
                    </a:lnTo>
                    <a:lnTo>
                      <a:pt x="2018" y="1145"/>
                    </a:lnTo>
                    <a:lnTo>
                      <a:pt x="2019" y="1148"/>
                    </a:lnTo>
                    <a:lnTo>
                      <a:pt x="2020" y="1167"/>
                    </a:lnTo>
                    <a:lnTo>
                      <a:pt x="2020" y="1165"/>
                    </a:lnTo>
                    <a:lnTo>
                      <a:pt x="2021" y="1165"/>
                    </a:lnTo>
                    <a:lnTo>
                      <a:pt x="2021" y="1155"/>
                    </a:lnTo>
                    <a:lnTo>
                      <a:pt x="2022" y="1148"/>
                    </a:lnTo>
                    <a:lnTo>
                      <a:pt x="2022" y="1158"/>
                    </a:lnTo>
                    <a:lnTo>
                      <a:pt x="2023" y="1165"/>
                    </a:lnTo>
                    <a:lnTo>
                      <a:pt x="2024" y="1170"/>
                    </a:lnTo>
                    <a:lnTo>
                      <a:pt x="2024" y="1167"/>
                    </a:lnTo>
                    <a:lnTo>
                      <a:pt x="2024" y="1158"/>
                    </a:lnTo>
                    <a:lnTo>
                      <a:pt x="2025" y="1150"/>
                    </a:lnTo>
                    <a:lnTo>
                      <a:pt x="2026" y="1153"/>
                    </a:lnTo>
                    <a:lnTo>
                      <a:pt x="2026" y="1153"/>
                    </a:lnTo>
                    <a:lnTo>
                      <a:pt x="2027" y="1153"/>
                    </a:lnTo>
                    <a:lnTo>
                      <a:pt x="2027" y="1148"/>
                    </a:lnTo>
                    <a:lnTo>
                      <a:pt x="2028" y="1141"/>
                    </a:lnTo>
                    <a:lnTo>
                      <a:pt x="2028" y="1138"/>
                    </a:lnTo>
                    <a:lnTo>
                      <a:pt x="2029" y="1153"/>
                    </a:lnTo>
                    <a:lnTo>
                      <a:pt x="2030" y="1167"/>
                    </a:lnTo>
                    <a:lnTo>
                      <a:pt x="2030" y="1175"/>
                    </a:lnTo>
                    <a:lnTo>
                      <a:pt x="2031" y="1172"/>
                    </a:lnTo>
                    <a:lnTo>
                      <a:pt x="2031" y="1158"/>
                    </a:lnTo>
                    <a:lnTo>
                      <a:pt x="2032" y="1143"/>
                    </a:lnTo>
                    <a:lnTo>
                      <a:pt x="2032" y="1155"/>
                    </a:lnTo>
                    <a:lnTo>
                      <a:pt x="2033" y="1153"/>
                    </a:lnTo>
                    <a:lnTo>
                      <a:pt x="2034" y="1165"/>
                    </a:lnTo>
                    <a:lnTo>
                      <a:pt x="2034" y="1165"/>
                    </a:lnTo>
                    <a:lnTo>
                      <a:pt x="2034" y="1160"/>
                    </a:lnTo>
                    <a:lnTo>
                      <a:pt x="2035" y="1160"/>
                    </a:lnTo>
                    <a:lnTo>
                      <a:pt x="2036" y="1172"/>
                    </a:lnTo>
                    <a:lnTo>
                      <a:pt x="2036" y="1179"/>
                    </a:lnTo>
                    <a:lnTo>
                      <a:pt x="2037" y="1189"/>
                    </a:lnTo>
                    <a:lnTo>
                      <a:pt x="2037" y="1182"/>
                    </a:lnTo>
                    <a:lnTo>
                      <a:pt x="2038" y="1179"/>
                    </a:lnTo>
                    <a:lnTo>
                      <a:pt x="2038" y="1175"/>
                    </a:lnTo>
                    <a:lnTo>
                      <a:pt x="2039" y="1175"/>
                    </a:lnTo>
                    <a:lnTo>
                      <a:pt x="2040" y="1179"/>
                    </a:lnTo>
                    <a:lnTo>
                      <a:pt x="2040" y="1187"/>
                    </a:lnTo>
                    <a:lnTo>
                      <a:pt x="2041" y="1182"/>
                    </a:lnTo>
                    <a:lnTo>
                      <a:pt x="2041" y="1177"/>
                    </a:lnTo>
                    <a:lnTo>
                      <a:pt x="2042" y="1167"/>
                    </a:lnTo>
                    <a:lnTo>
                      <a:pt x="2042" y="1172"/>
                    </a:lnTo>
                    <a:lnTo>
                      <a:pt x="2043" y="1177"/>
                    </a:lnTo>
                    <a:lnTo>
                      <a:pt x="2044" y="1179"/>
                    </a:lnTo>
                    <a:lnTo>
                      <a:pt x="2044" y="1177"/>
                    </a:lnTo>
                    <a:lnTo>
                      <a:pt x="2044" y="1167"/>
                    </a:lnTo>
                    <a:lnTo>
                      <a:pt x="2045" y="1153"/>
                    </a:lnTo>
                    <a:lnTo>
                      <a:pt x="2046" y="1158"/>
                    </a:lnTo>
                    <a:lnTo>
                      <a:pt x="2046" y="1177"/>
                    </a:lnTo>
                    <a:lnTo>
                      <a:pt x="2047" y="1185"/>
                    </a:lnTo>
                    <a:lnTo>
                      <a:pt x="2047" y="1187"/>
                    </a:lnTo>
                    <a:lnTo>
                      <a:pt x="2048" y="1182"/>
                    </a:lnTo>
                    <a:lnTo>
                      <a:pt x="2048" y="1172"/>
                    </a:lnTo>
                    <a:lnTo>
                      <a:pt x="2049" y="1177"/>
                    </a:lnTo>
                    <a:lnTo>
                      <a:pt x="2050" y="1177"/>
                    </a:lnTo>
                    <a:lnTo>
                      <a:pt x="2050" y="1179"/>
                    </a:lnTo>
                    <a:lnTo>
                      <a:pt x="2051" y="1172"/>
                    </a:lnTo>
                    <a:lnTo>
                      <a:pt x="2051" y="1170"/>
                    </a:lnTo>
                    <a:lnTo>
                      <a:pt x="2052" y="1167"/>
                    </a:lnTo>
                    <a:lnTo>
                      <a:pt x="2052" y="1179"/>
                    </a:lnTo>
                    <a:lnTo>
                      <a:pt x="2053" y="1194"/>
                    </a:lnTo>
                    <a:lnTo>
                      <a:pt x="2054" y="1207"/>
                    </a:lnTo>
                    <a:lnTo>
                      <a:pt x="2054" y="1199"/>
                    </a:lnTo>
                    <a:lnTo>
                      <a:pt x="2054" y="1197"/>
                    </a:lnTo>
                    <a:lnTo>
                      <a:pt x="2055" y="1179"/>
                    </a:lnTo>
                    <a:lnTo>
                      <a:pt x="2056" y="1179"/>
                    </a:lnTo>
                    <a:lnTo>
                      <a:pt x="2056" y="1179"/>
                    </a:lnTo>
                    <a:lnTo>
                      <a:pt x="2057" y="1182"/>
                    </a:lnTo>
                    <a:lnTo>
                      <a:pt x="2057" y="1189"/>
                    </a:lnTo>
                    <a:lnTo>
                      <a:pt x="2058" y="1182"/>
                    </a:lnTo>
                    <a:lnTo>
                      <a:pt x="2058" y="1172"/>
                    </a:lnTo>
                    <a:lnTo>
                      <a:pt x="2059" y="1179"/>
                    </a:lnTo>
                    <a:lnTo>
                      <a:pt x="2060" y="1182"/>
                    </a:lnTo>
                    <a:lnTo>
                      <a:pt x="2060" y="1187"/>
                    </a:lnTo>
                    <a:lnTo>
                      <a:pt x="2061" y="1185"/>
                    </a:lnTo>
                    <a:lnTo>
                      <a:pt x="2061" y="1167"/>
                    </a:lnTo>
                    <a:lnTo>
                      <a:pt x="2062" y="1175"/>
                    </a:lnTo>
                    <a:lnTo>
                      <a:pt x="2062" y="1179"/>
                    </a:lnTo>
                    <a:lnTo>
                      <a:pt x="2063" y="1199"/>
                    </a:lnTo>
                    <a:lnTo>
                      <a:pt x="2064" y="1199"/>
                    </a:lnTo>
                    <a:lnTo>
                      <a:pt x="2064" y="1189"/>
                    </a:lnTo>
                    <a:lnTo>
                      <a:pt x="2064" y="1177"/>
                    </a:lnTo>
                    <a:lnTo>
                      <a:pt x="2065" y="1175"/>
                    </a:lnTo>
                    <a:lnTo>
                      <a:pt x="2066" y="1182"/>
                    </a:lnTo>
                    <a:lnTo>
                      <a:pt x="2066" y="1192"/>
                    </a:lnTo>
                    <a:lnTo>
                      <a:pt x="2067" y="1199"/>
                    </a:lnTo>
                    <a:lnTo>
                      <a:pt x="2067" y="1189"/>
                    </a:lnTo>
                    <a:lnTo>
                      <a:pt x="2068" y="1185"/>
                    </a:lnTo>
                    <a:lnTo>
                      <a:pt x="2068" y="1177"/>
                    </a:lnTo>
                    <a:lnTo>
                      <a:pt x="2069" y="1182"/>
                    </a:lnTo>
                    <a:lnTo>
                      <a:pt x="2070" y="1201"/>
                    </a:lnTo>
                    <a:lnTo>
                      <a:pt x="2070" y="1201"/>
                    </a:lnTo>
                    <a:lnTo>
                      <a:pt x="2071" y="1189"/>
                    </a:lnTo>
                    <a:lnTo>
                      <a:pt x="2071" y="1182"/>
                    </a:lnTo>
                    <a:lnTo>
                      <a:pt x="2072" y="1179"/>
                    </a:lnTo>
                    <a:lnTo>
                      <a:pt x="2072" y="1182"/>
                    </a:lnTo>
                    <a:lnTo>
                      <a:pt x="2073" y="1187"/>
                    </a:lnTo>
                    <a:lnTo>
                      <a:pt x="2074" y="1192"/>
                    </a:lnTo>
                    <a:lnTo>
                      <a:pt x="2074" y="1189"/>
                    </a:lnTo>
                    <a:lnTo>
                      <a:pt x="2074" y="1182"/>
                    </a:lnTo>
                    <a:lnTo>
                      <a:pt x="2075" y="1182"/>
                    </a:lnTo>
                    <a:lnTo>
                      <a:pt x="2076" y="1177"/>
                    </a:lnTo>
                    <a:lnTo>
                      <a:pt x="2076" y="1185"/>
                    </a:lnTo>
                    <a:lnTo>
                      <a:pt x="2077" y="1182"/>
                    </a:lnTo>
                    <a:lnTo>
                      <a:pt x="2077" y="1189"/>
                    </a:lnTo>
                    <a:lnTo>
                      <a:pt x="2078" y="1187"/>
                    </a:lnTo>
                    <a:lnTo>
                      <a:pt x="2078" y="1187"/>
                    </a:lnTo>
                    <a:lnTo>
                      <a:pt x="2079" y="1179"/>
                    </a:lnTo>
                    <a:lnTo>
                      <a:pt x="2080" y="1182"/>
                    </a:lnTo>
                    <a:lnTo>
                      <a:pt x="2080" y="1192"/>
                    </a:lnTo>
                    <a:lnTo>
                      <a:pt x="2081" y="1192"/>
                    </a:lnTo>
                    <a:lnTo>
                      <a:pt x="2081" y="1189"/>
                    </a:lnTo>
                    <a:lnTo>
                      <a:pt x="2082" y="1165"/>
                    </a:lnTo>
                    <a:lnTo>
                      <a:pt x="2082" y="1170"/>
                    </a:lnTo>
                    <a:lnTo>
                      <a:pt x="2083" y="1179"/>
                    </a:lnTo>
                    <a:lnTo>
                      <a:pt x="2084" y="1197"/>
                    </a:lnTo>
                    <a:lnTo>
                      <a:pt x="2084" y="1192"/>
                    </a:lnTo>
                    <a:lnTo>
                      <a:pt x="2085" y="1182"/>
                    </a:lnTo>
                    <a:lnTo>
                      <a:pt x="2085" y="1177"/>
                    </a:lnTo>
                    <a:lnTo>
                      <a:pt x="2086" y="1182"/>
                    </a:lnTo>
                    <a:lnTo>
                      <a:pt x="2087" y="1192"/>
                    </a:lnTo>
                    <a:lnTo>
                      <a:pt x="2087" y="1207"/>
                    </a:lnTo>
                    <a:lnTo>
                      <a:pt x="2087" y="1207"/>
                    </a:lnTo>
                    <a:lnTo>
                      <a:pt x="2088" y="1194"/>
                    </a:lnTo>
                    <a:lnTo>
                      <a:pt x="2089" y="1179"/>
                    </a:lnTo>
                    <a:lnTo>
                      <a:pt x="2089" y="1189"/>
                    </a:lnTo>
                    <a:lnTo>
                      <a:pt x="2090" y="1185"/>
                    </a:lnTo>
                    <a:lnTo>
                      <a:pt x="2090" y="1185"/>
                    </a:lnTo>
                    <a:lnTo>
                      <a:pt x="2091" y="1185"/>
                    </a:lnTo>
                    <a:lnTo>
                      <a:pt x="2091" y="1172"/>
                    </a:lnTo>
                    <a:lnTo>
                      <a:pt x="2092" y="1165"/>
                    </a:lnTo>
                    <a:lnTo>
                      <a:pt x="2093" y="1177"/>
                    </a:lnTo>
                    <a:lnTo>
                      <a:pt x="2093" y="1192"/>
                    </a:lnTo>
                    <a:lnTo>
                      <a:pt x="2094" y="1207"/>
                    </a:lnTo>
                    <a:lnTo>
                      <a:pt x="2094" y="1201"/>
                    </a:lnTo>
                    <a:lnTo>
                      <a:pt x="2095" y="1187"/>
                    </a:lnTo>
                    <a:lnTo>
                      <a:pt x="2095" y="1179"/>
                    </a:lnTo>
                    <a:lnTo>
                      <a:pt x="2096" y="1187"/>
                    </a:lnTo>
                    <a:lnTo>
                      <a:pt x="2097" y="1192"/>
                    </a:lnTo>
                    <a:lnTo>
                      <a:pt x="2097" y="1194"/>
                    </a:lnTo>
                    <a:lnTo>
                      <a:pt x="2097" y="1189"/>
                    </a:lnTo>
                    <a:lnTo>
                      <a:pt x="2098" y="1182"/>
                    </a:lnTo>
                    <a:lnTo>
                      <a:pt x="2099" y="1170"/>
                    </a:lnTo>
                    <a:lnTo>
                      <a:pt x="2099" y="1167"/>
                    </a:lnTo>
                    <a:lnTo>
                      <a:pt x="2100" y="1172"/>
                    </a:lnTo>
                    <a:lnTo>
                      <a:pt x="2100" y="1187"/>
                    </a:lnTo>
                    <a:lnTo>
                      <a:pt x="2101" y="1192"/>
                    </a:lnTo>
                    <a:lnTo>
                      <a:pt x="2101" y="1187"/>
                    </a:lnTo>
                    <a:lnTo>
                      <a:pt x="2102" y="1172"/>
                    </a:lnTo>
                    <a:lnTo>
                      <a:pt x="2103" y="1175"/>
                    </a:lnTo>
                    <a:lnTo>
                      <a:pt x="2103" y="1189"/>
                    </a:lnTo>
                    <a:lnTo>
                      <a:pt x="2104" y="1189"/>
                    </a:lnTo>
                    <a:lnTo>
                      <a:pt x="2104" y="1189"/>
                    </a:lnTo>
                    <a:lnTo>
                      <a:pt x="2105" y="1185"/>
                    </a:lnTo>
                    <a:lnTo>
                      <a:pt x="2105" y="1172"/>
                    </a:lnTo>
                    <a:lnTo>
                      <a:pt x="2106" y="1177"/>
                    </a:lnTo>
                    <a:lnTo>
                      <a:pt x="2107" y="1170"/>
                    </a:lnTo>
                    <a:lnTo>
                      <a:pt x="2107" y="1177"/>
                    </a:lnTo>
                    <a:lnTo>
                      <a:pt x="2107" y="1177"/>
                    </a:lnTo>
                    <a:lnTo>
                      <a:pt x="2108" y="1172"/>
                    </a:lnTo>
                    <a:lnTo>
                      <a:pt x="2109" y="1165"/>
                    </a:lnTo>
                    <a:lnTo>
                      <a:pt x="2109" y="1170"/>
                    </a:lnTo>
                    <a:lnTo>
                      <a:pt x="2110" y="1172"/>
                    </a:lnTo>
                    <a:lnTo>
                      <a:pt x="2110" y="1172"/>
                    </a:lnTo>
                    <a:lnTo>
                      <a:pt x="2111" y="1170"/>
                    </a:lnTo>
                    <a:lnTo>
                      <a:pt x="2111" y="1165"/>
                    </a:lnTo>
                    <a:lnTo>
                      <a:pt x="2112" y="1158"/>
                    </a:lnTo>
                    <a:lnTo>
                      <a:pt x="2113" y="1165"/>
                    </a:lnTo>
                    <a:lnTo>
                      <a:pt x="2113" y="1172"/>
                    </a:lnTo>
                    <a:lnTo>
                      <a:pt x="2114" y="1179"/>
                    </a:lnTo>
                    <a:lnTo>
                      <a:pt x="2114" y="1185"/>
                    </a:lnTo>
                    <a:lnTo>
                      <a:pt x="2115" y="1177"/>
                    </a:lnTo>
                    <a:lnTo>
                      <a:pt x="2115" y="1160"/>
                    </a:lnTo>
                    <a:lnTo>
                      <a:pt x="2116" y="1167"/>
                    </a:lnTo>
                    <a:lnTo>
                      <a:pt x="2117" y="1179"/>
                    </a:lnTo>
                    <a:lnTo>
                      <a:pt x="2117" y="1175"/>
                    </a:lnTo>
                    <a:lnTo>
                      <a:pt x="2117" y="1172"/>
                    </a:lnTo>
                    <a:lnTo>
                      <a:pt x="2118" y="1170"/>
                    </a:lnTo>
                    <a:lnTo>
                      <a:pt x="2119" y="1153"/>
                    </a:lnTo>
                    <a:lnTo>
                      <a:pt x="2119" y="1163"/>
                    </a:lnTo>
                    <a:lnTo>
                      <a:pt x="2120" y="1158"/>
                    </a:lnTo>
                    <a:lnTo>
                      <a:pt x="2120" y="1163"/>
                    </a:lnTo>
                    <a:lnTo>
                      <a:pt x="2121" y="1165"/>
                    </a:lnTo>
                    <a:lnTo>
                      <a:pt x="2121" y="1158"/>
                    </a:lnTo>
                    <a:lnTo>
                      <a:pt x="2122" y="1158"/>
                    </a:lnTo>
                    <a:lnTo>
                      <a:pt x="2123" y="1153"/>
                    </a:lnTo>
                    <a:lnTo>
                      <a:pt x="2123" y="1153"/>
                    </a:lnTo>
                    <a:lnTo>
                      <a:pt x="2124" y="1165"/>
                    </a:lnTo>
                    <a:lnTo>
                      <a:pt x="2124" y="1167"/>
                    </a:lnTo>
                    <a:lnTo>
                      <a:pt x="2125" y="1177"/>
                    </a:lnTo>
                    <a:lnTo>
                      <a:pt x="2125" y="1167"/>
                    </a:lnTo>
                    <a:lnTo>
                      <a:pt x="2126" y="1167"/>
                    </a:lnTo>
                    <a:lnTo>
                      <a:pt x="2127" y="1170"/>
                    </a:lnTo>
                    <a:lnTo>
                      <a:pt x="2127" y="1165"/>
                    </a:lnTo>
                    <a:lnTo>
                      <a:pt x="2127" y="1158"/>
                    </a:lnTo>
                    <a:lnTo>
                      <a:pt x="2128" y="1155"/>
                    </a:lnTo>
                    <a:lnTo>
                      <a:pt x="2129" y="1141"/>
                    </a:lnTo>
                    <a:lnTo>
                      <a:pt x="2129" y="1148"/>
                    </a:lnTo>
                    <a:lnTo>
                      <a:pt x="2130" y="1145"/>
                    </a:lnTo>
                    <a:lnTo>
                      <a:pt x="2130" y="1155"/>
                    </a:lnTo>
                    <a:lnTo>
                      <a:pt x="2131" y="1165"/>
                    </a:lnTo>
                    <a:lnTo>
                      <a:pt x="2131" y="1165"/>
                    </a:lnTo>
                    <a:lnTo>
                      <a:pt x="2132" y="1160"/>
                    </a:lnTo>
                    <a:lnTo>
                      <a:pt x="2133" y="1150"/>
                    </a:lnTo>
                    <a:lnTo>
                      <a:pt x="2133" y="1158"/>
                    </a:lnTo>
                    <a:lnTo>
                      <a:pt x="2134" y="1163"/>
                    </a:lnTo>
                    <a:lnTo>
                      <a:pt x="2134" y="1158"/>
                    </a:lnTo>
                    <a:lnTo>
                      <a:pt x="2135" y="1148"/>
                    </a:lnTo>
                    <a:lnTo>
                      <a:pt x="2135" y="1143"/>
                    </a:lnTo>
                    <a:lnTo>
                      <a:pt x="2136" y="1150"/>
                    </a:lnTo>
                    <a:lnTo>
                      <a:pt x="2137" y="1153"/>
                    </a:lnTo>
                    <a:lnTo>
                      <a:pt x="2137" y="1160"/>
                    </a:lnTo>
                    <a:lnTo>
                      <a:pt x="2137" y="1155"/>
                    </a:lnTo>
                    <a:lnTo>
                      <a:pt x="2138" y="1150"/>
                    </a:lnTo>
                    <a:lnTo>
                      <a:pt x="2139" y="1150"/>
                    </a:lnTo>
                    <a:lnTo>
                      <a:pt x="2139" y="1148"/>
                    </a:lnTo>
                    <a:lnTo>
                      <a:pt x="2140" y="1153"/>
                    </a:lnTo>
                    <a:lnTo>
                      <a:pt x="2140" y="1155"/>
                    </a:lnTo>
                    <a:lnTo>
                      <a:pt x="2141" y="1158"/>
                    </a:lnTo>
                    <a:lnTo>
                      <a:pt x="2141" y="1153"/>
                    </a:lnTo>
                    <a:lnTo>
                      <a:pt x="2142" y="1143"/>
                    </a:lnTo>
                    <a:lnTo>
                      <a:pt x="2143" y="1145"/>
                    </a:lnTo>
                    <a:lnTo>
                      <a:pt x="2143" y="1143"/>
                    </a:lnTo>
                    <a:lnTo>
                      <a:pt x="2144" y="1158"/>
                    </a:lnTo>
                    <a:lnTo>
                      <a:pt x="2144" y="1155"/>
                    </a:lnTo>
                    <a:lnTo>
                      <a:pt x="2145" y="1145"/>
                    </a:lnTo>
                    <a:lnTo>
                      <a:pt x="2145" y="1141"/>
                    </a:lnTo>
                    <a:lnTo>
                      <a:pt x="2146" y="1148"/>
                    </a:lnTo>
                    <a:lnTo>
                      <a:pt x="2147" y="1160"/>
                    </a:lnTo>
                    <a:lnTo>
                      <a:pt x="2147" y="1163"/>
                    </a:lnTo>
                    <a:lnTo>
                      <a:pt x="2147" y="1158"/>
                    </a:lnTo>
                    <a:lnTo>
                      <a:pt x="2148" y="1148"/>
                    </a:lnTo>
                    <a:lnTo>
                      <a:pt x="2149" y="1143"/>
                    </a:lnTo>
                    <a:lnTo>
                      <a:pt x="2149" y="1145"/>
                    </a:lnTo>
                    <a:lnTo>
                      <a:pt x="2150" y="1148"/>
                    </a:lnTo>
                    <a:lnTo>
                      <a:pt x="2150" y="1150"/>
                    </a:lnTo>
                    <a:lnTo>
                      <a:pt x="2151" y="1150"/>
                    </a:lnTo>
                    <a:lnTo>
                      <a:pt x="2151" y="1150"/>
                    </a:lnTo>
                    <a:lnTo>
                      <a:pt x="2152" y="1131"/>
                    </a:lnTo>
                    <a:lnTo>
                      <a:pt x="2153" y="1133"/>
                    </a:lnTo>
                    <a:lnTo>
                      <a:pt x="2153" y="1138"/>
                    </a:lnTo>
                    <a:lnTo>
                      <a:pt x="2154" y="1155"/>
                    </a:lnTo>
                    <a:lnTo>
                      <a:pt x="2154" y="1155"/>
                    </a:lnTo>
                    <a:lnTo>
                      <a:pt x="2155" y="1153"/>
                    </a:lnTo>
                    <a:lnTo>
                      <a:pt x="2155" y="1143"/>
                    </a:lnTo>
                    <a:lnTo>
                      <a:pt x="2156" y="1136"/>
                    </a:lnTo>
                    <a:lnTo>
                      <a:pt x="2157" y="1141"/>
                    </a:lnTo>
                    <a:lnTo>
                      <a:pt x="2157" y="1148"/>
                    </a:lnTo>
                    <a:lnTo>
                      <a:pt x="2157" y="1143"/>
                    </a:lnTo>
                    <a:lnTo>
                      <a:pt x="2158" y="1138"/>
                    </a:lnTo>
                    <a:lnTo>
                      <a:pt x="2159" y="1131"/>
                    </a:lnTo>
                    <a:lnTo>
                      <a:pt x="2159" y="1128"/>
                    </a:lnTo>
                    <a:lnTo>
                      <a:pt x="2160" y="1138"/>
                    </a:lnTo>
                    <a:lnTo>
                      <a:pt x="2160" y="1153"/>
                    </a:lnTo>
                    <a:lnTo>
                      <a:pt x="2161" y="1148"/>
                    </a:lnTo>
                    <a:lnTo>
                      <a:pt x="2161" y="1136"/>
                    </a:lnTo>
                    <a:lnTo>
                      <a:pt x="2162" y="1133"/>
                    </a:lnTo>
                    <a:lnTo>
                      <a:pt x="2163" y="1133"/>
                    </a:lnTo>
                    <a:lnTo>
                      <a:pt x="2163" y="1141"/>
                    </a:lnTo>
                    <a:lnTo>
                      <a:pt x="2164" y="1145"/>
                    </a:lnTo>
                    <a:lnTo>
                      <a:pt x="2164" y="1141"/>
                    </a:lnTo>
                    <a:lnTo>
                      <a:pt x="2165" y="1136"/>
                    </a:lnTo>
                    <a:lnTo>
                      <a:pt x="2165" y="1123"/>
                    </a:lnTo>
                    <a:lnTo>
                      <a:pt x="2166" y="1123"/>
                    </a:lnTo>
                    <a:lnTo>
                      <a:pt x="2167" y="1126"/>
                    </a:lnTo>
                    <a:lnTo>
                      <a:pt x="2167" y="1128"/>
                    </a:lnTo>
                    <a:lnTo>
                      <a:pt x="2167" y="1131"/>
                    </a:lnTo>
                    <a:lnTo>
                      <a:pt x="2168" y="1123"/>
                    </a:lnTo>
                    <a:lnTo>
                      <a:pt x="2169" y="1104"/>
                    </a:lnTo>
                    <a:lnTo>
                      <a:pt x="2169" y="1089"/>
                    </a:lnTo>
                    <a:lnTo>
                      <a:pt x="2170" y="1085"/>
                    </a:lnTo>
                    <a:lnTo>
                      <a:pt x="2170" y="1075"/>
                    </a:lnTo>
                    <a:lnTo>
                      <a:pt x="2171" y="1067"/>
                    </a:lnTo>
                    <a:lnTo>
                      <a:pt x="2171" y="1060"/>
                    </a:lnTo>
                    <a:lnTo>
                      <a:pt x="2172" y="1043"/>
                    </a:lnTo>
                    <a:lnTo>
                      <a:pt x="2173" y="1021"/>
                    </a:lnTo>
                    <a:lnTo>
                      <a:pt x="2173" y="996"/>
                    </a:lnTo>
                    <a:lnTo>
                      <a:pt x="2174" y="974"/>
                    </a:lnTo>
                    <a:lnTo>
                      <a:pt x="2174" y="958"/>
                    </a:lnTo>
                    <a:lnTo>
                      <a:pt x="2175" y="958"/>
                    </a:lnTo>
                    <a:lnTo>
                      <a:pt x="2175" y="965"/>
                    </a:lnTo>
                    <a:lnTo>
                      <a:pt x="2176" y="970"/>
                    </a:lnTo>
                    <a:lnTo>
                      <a:pt x="2177" y="979"/>
                    </a:lnTo>
                    <a:lnTo>
                      <a:pt x="2177" y="979"/>
                    </a:lnTo>
                    <a:lnTo>
                      <a:pt x="2177" y="989"/>
                    </a:lnTo>
                    <a:lnTo>
                      <a:pt x="2178" y="1004"/>
                    </a:lnTo>
                    <a:lnTo>
                      <a:pt x="2179" y="1009"/>
                    </a:lnTo>
                    <a:lnTo>
                      <a:pt x="2179" y="1038"/>
                    </a:lnTo>
                    <a:lnTo>
                      <a:pt x="2180" y="1048"/>
                    </a:lnTo>
                    <a:lnTo>
                      <a:pt x="2180" y="1063"/>
                    </a:lnTo>
                    <a:lnTo>
                      <a:pt x="2181" y="1075"/>
                    </a:lnTo>
                    <a:lnTo>
                      <a:pt x="2181" y="1079"/>
                    </a:lnTo>
                    <a:lnTo>
                      <a:pt x="2182" y="1087"/>
                    </a:lnTo>
                    <a:lnTo>
                      <a:pt x="2183" y="1109"/>
                    </a:lnTo>
                    <a:lnTo>
                      <a:pt x="2183" y="1116"/>
                    </a:lnTo>
                    <a:lnTo>
                      <a:pt x="2184" y="1121"/>
                    </a:lnTo>
                    <a:lnTo>
                      <a:pt x="2184" y="1121"/>
                    </a:lnTo>
                    <a:lnTo>
                      <a:pt x="2185" y="1119"/>
                    </a:lnTo>
                    <a:lnTo>
                      <a:pt x="2185" y="1116"/>
                    </a:lnTo>
                    <a:lnTo>
                      <a:pt x="2186" y="1116"/>
                    </a:lnTo>
                    <a:lnTo>
                      <a:pt x="2187" y="1123"/>
                    </a:lnTo>
                    <a:lnTo>
                      <a:pt x="2187" y="1136"/>
                    </a:lnTo>
                    <a:lnTo>
                      <a:pt x="2187" y="1128"/>
                    </a:lnTo>
                    <a:lnTo>
                      <a:pt x="2188" y="1126"/>
                    </a:lnTo>
                    <a:lnTo>
                      <a:pt x="2189" y="1119"/>
                    </a:lnTo>
                    <a:lnTo>
                      <a:pt x="2189" y="1138"/>
                    </a:lnTo>
                    <a:lnTo>
                      <a:pt x="2190" y="1163"/>
                    </a:lnTo>
                    <a:lnTo>
                      <a:pt x="2190" y="1177"/>
                    </a:lnTo>
                    <a:lnTo>
                      <a:pt x="2191" y="1165"/>
                    </a:lnTo>
                    <a:lnTo>
                      <a:pt x="2191" y="1114"/>
                    </a:lnTo>
                    <a:lnTo>
                      <a:pt x="2192" y="1016"/>
                    </a:lnTo>
                    <a:lnTo>
                      <a:pt x="2193" y="858"/>
                    </a:lnTo>
                    <a:lnTo>
                      <a:pt x="2193" y="643"/>
                    </a:lnTo>
                    <a:lnTo>
                      <a:pt x="2194" y="433"/>
                    </a:lnTo>
                    <a:lnTo>
                      <a:pt x="2194" y="249"/>
                    </a:lnTo>
                    <a:lnTo>
                      <a:pt x="2195" y="144"/>
                    </a:lnTo>
                    <a:lnTo>
                      <a:pt x="2195" y="84"/>
                    </a:lnTo>
                    <a:lnTo>
                      <a:pt x="2196" y="74"/>
                    </a:lnTo>
                    <a:lnTo>
                      <a:pt x="2197" y="125"/>
                    </a:lnTo>
                    <a:lnTo>
                      <a:pt x="2197" y="245"/>
                    </a:lnTo>
                    <a:lnTo>
                      <a:pt x="2197" y="469"/>
                    </a:lnTo>
                    <a:lnTo>
                      <a:pt x="2198" y="782"/>
                    </a:lnTo>
                    <a:lnTo>
                      <a:pt x="2199" y="1094"/>
                    </a:lnTo>
                    <a:lnTo>
                      <a:pt x="2199" y="1304"/>
                    </a:lnTo>
                    <a:lnTo>
                      <a:pt x="2200" y="1328"/>
                    </a:lnTo>
                    <a:lnTo>
                      <a:pt x="2200" y="1245"/>
                    </a:lnTo>
                    <a:lnTo>
                      <a:pt x="2201" y="1187"/>
                    </a:lnTo>
                    <a:lnTo>
                      <a:pt x="2201" y="1185"/>
                    </a:lnTo>
                    <a:lnTo>
                      <a:pt x="2202" y="1192"/>
                    </a:lnTo>
                    <a:lnTo>
                      <a:pt x="2203" y="1182"/>
                    </a:lnTo>
                    <a:lnTo>
                      <a:pt x="2203" y="1172"/>
                    </a:lnTo>
                    <a:lnTo>
                      <a:pt x="2204" y="1179"/>
                    </a:lnTo>
                    <a:lnTo>
                      <a:pt x="2204" y="1182"/>
                    </a:lnTo>
                    <a:lnTo>
                      <a:pt x="2205" y="1172"/>
                    </a:lnTo>
                    <a:lnTo>
                      <a:pt x="2205" y="1170"/>
                    </a:lnTo>
                    <a:lnTo>
                      <a:pt x="2206" y="1175"/>
                    </a:lnTo>
                    <a:lnTo>
                      <a:pt x="2207" y="1179"/>
                    </a:lnTo>
                    <a:lnTo>
                      <a:pt x="2207" y="1182"/>
                    </a:lnTo>
                    <a:lnTo>
                      <a:pt x="2207" y="1187"/>
                    </a:lnTo>
                    <a:lnTo>
                      <a:pt x="2208" y="1172"/>
                    </a:lnTo>
                    <a:lnTo>
                      <a:pt x="2209" y="1170"/>
                    </a:lnTo>
                    <a:lnTo>
                      <a:pt x="2209" y="1163"/>
                    </a:lnTo>
                    <a:lnTo>
                      <a:pt x="2210" y="1172"/>
                    </a:lnTo>
                    <a:lnTo>
                      <a:pt x="2210" y="1182"/>
                    </a:lnTo>
                    <a:lnTo>
                      <a:pt x="2211" y="1182"/>
                    </a:lnTo>
                    <a:lnTo>
                      <a:pt x="2211" y="1175"/>
                    </a:lnTo>
                    <a:lnTo>
                      <a:pt x="2212" y="1175"/>
                    </a:lnTo>
                    <a:lnTo>
                      <a:pt x="2213" y="1172"/>
                    </a:lnTo>
                    <a:lnTo>
                      <a:pt x="2213" y="1175"/>
                    </a:lnTo>
                    <a:lnTo>
                      <a:pt x="2214" y="1182"/>
                    </a:lnTo>
                    <a:lnTo>
                      <a:pt x="2214" y="1185"/>
                    </a:lnTo>
                    <a:lnTo>
                      <a:pt x="2215" y="1179"/>
                    </a:lnTo>
                    <a:lnTo>
                      <a:pt x="2215" y="1172"/>
                    </a:lnTo>
                    <a:lnTo>
                      <a:pt x="2216" y="1160"/>
                    </a:lnTo>
                    <a:lnTo>
                      <a:pt x="2217" y="1170"/>
                    </a:lnTo>
                    <a:lnTo>
                      <a:pt x="2217" y="1182"/>
                    </a:lnTo>
                    <a:lnTo>
                      <a:pt x="2217" y="1192"/>
                    </a:lnTo>
                    <a:lnTo>
                      <a:pt x="2218" y="1179"/>
                    </a:lnTo>
                    <a:lnTo>
                      <a:pt x="2219" y="1163"/>
                    </a:lnTo>
                    <a:lnTo>
                      <a:pt x="2219" y="1163"/>
                    </a:lnTo>
                    <a:lnTo>
                      <a:pt x="2220" y="1170"/>
                    </a:lnTo>
                    <a:lnTo>
                      <a:pt x="2220" y="1175"/>
                    </a:lnTo>
                    <a:lnTo>
                      <a:pt x="2221" y="1172"/>
                    </a:lnTo>
                    <a:lnTo>
                      <a:pt x="2221" y="1155"/>
                    </a:lnTo>
                    <a:lnTo>
                      <a:pt x="2222" y="1145"/>
                    </a:lnTo>
                    <a:lnTo>
                      <a:pt x="2223" y="1148"/>
                    </a:lnTo>
                    <a:lnTo>
                      <a:pt x="2223" y="1153"/>
                    </a:lnTo>
                    <a:lnTo>
                      <a:pt x="2224" y="1153"/>
                    </a:lnTo>
                    <a:lnTo>
                      <a:pt x="2224" y="1153"/>
                    </a:lnTo>
                    <a:lnTo>
                      <a:pt x="2225" y="1145"/>
                    </a:lnTo>
                    <a:lnTo>
                      <a:pt x="2225" y="1128"/>
                    </a:lnTo>
                    <a:lnTo>
                      <a:pt x="2226" y="1131"/>
                    </a:lnTo>
                    <a:lnTo>
                      <a:pt x="2227" y="1136"/>
                    </a:lnTo>
                    <a:lnTo>
                      <a:pt x="2227" y="1141"/>
                    </a:lnTo>
                    <a:lnTo>
                      <a:pt x="2227" y="1131"/>
                    </a:lnTo>
                    <a:lnTo>
                      <a:pt x="2228" y="1116"/>
                    </a:lnTo>
                    <a:lnTo>
                      <a:pt x="2229" y="1099"/>
                    </a:lnTo>
                    <a:lnTo>
                      <a:pt x="2229" y="1104"/>
                    </a:lnTo>
                    <a:lnTo>
                      <a:pt x="2230" y="1109"/>
                    </a:lnTo>
                    <a:lnTo>
                      <a:pt x="2230" y="1114"/>
                    </a:lnTo>
                    <a:lnTo>
                      <a:pt x="2231" y="1107"/>
                    </a:lnTo>
                    <a:lnTo>
                      <a:pt x="2231" y="1097"/>
                    </a:lnTo>
                    <a:lnTo>
                      <a:pt x="2232" y="1079"/>
                    </a:lnTo>
                    <a:lnTo>
                      <a:pt x="2233" y="1072"/>
                    </a:lnTo>
                    <a:lnTo>
                      <a:pt x="2233" y="1077"/>
                    </a:lnTo>
                    <a:lnTo>
                      <a:pt x="2234" y="1070"/>
                    </a:lnTo>
                    <a:lnTo>
                      <a:pt x="2234" y="1065"/>
                    </a:lnTo>
                    <a:lnTo>
                      <a:pt x="2235" y="1055"/>
                    </a:lnTo>
                    <a:lnTo>
                      <a:pt x="2235" y="1036"/>
                    </a:lnTo>
                    <a:lnTo>
                      <a:pt x="2236" y="1026"/>
                    </a:lnTo>
                    <a:lnTo>
                      <a:pt x="2237" y="1028"/>
                    </a:lnTo>
                    <a:lnTo>
                      <a:pt x="2237" y="1023"/>
                    </a:lnTo>
                    <a:lnTo>
                      <a:pt x="2237" y="1018"/>
                    </a:lnTo>
                    <a:lnTo>
                      <a:pt x="2238" y="1006"/>
                    </a:lnTo>
                    <a:lnTo>
                      <a:pt x="2239" y="992"/>
                    </a:lnTo>
                    <a:lnTo>
                      <a:pt x="2239" y="979"/>
                    </a:lnTo>
                    <a:lnTo>
                      <a:pt x="2240" y="979"/>
                    </a:lnTo>
                    <a:lnTo>
                      <a:pt x="2240" y="974"/>
                    </a:lnTo>
                    <a:lnTo>
                      <a:pt x="2241" y="955"/>
                    </a:lnTo>
                    <a:lnTo>
                      <a:pt x="2241" y="936"/>
                    </a:lnTo>
                    <a:lnTo>
                      <a:pt x="2242" y="921"/>
                    </a:lnTo>
                    <a:lnTo>
                      <a:pt x="2243" y="909"/>
                    </a:lnTo>
                    <a:lnTo>
                      <a:pt x="2243" y="906"/>
                    </a:lnTo>
                    <a:lnTo>
                      <a:pt x="2244" y="896"/>
                    </a:lnTo>
                    <a:lnTo>
                      <a:pt x="2244" y="896"/>
                    </a:lnTo>
                    <a:lnTo>
                      <a:pt x="2245" y="892"/>
                    </a:lnTo>
                    <a:lnTo>
                      <a:pt x="2245" y="874"/>
                    </a:lnTo>
                    <a:lnTo>
                      <a:pt x="2246" y="858"/>
                    </a:lnTo>
                    <a:lnTo>
                      <a:pt x="2247" y="852"/>
                    </a:lnTo>
                    <a:lnTo>
                      <a:pt x="2247" y="845"/>
                    </a:lnTo>
                    <a:lnTo>
                      <a:pt x="2248" y="833"/>
                    </a:lnTo>
                    <a:lnTo>
                      <a:pt x="2248" y="825"/>
                    </a:lnTo>
                    <a:lnTo>
                      <a:pt x="2249" y="816"/>
                    </a:lnTo>
                    <a:lnTo>
                      <a:pt x="2250" y="809"/>
                    </a:lnTo>
                    <a:lnTo>
                      <a:pt x="2250" y="803"/>
                    </a:lnTo>
                    <a:lnTo>
                      <a:pt x="2250" y="801"/>
                    </a:lnTo>
                    <a:lnTo>
                      <a:pt x="2251" y="801"/>
                    </a:lnTo>
                    <a:lnTo>
                      <a:pt x="2252" y="801"/>
                    </a:lnTo>
                    <a:lnTo>
                      <a:pt x="2252" y="796"/>
                    </a:lnTo>
                    <a:lnTo>
                      <a:pt x="2253" y="799"/>
                    </a:lnTo>
                    <a:lnTo>
                      <a:pt x="2253" y="799"/>
                    </a:lnTo>
                    <a:lnTo>
                      <a:pt x="2254" y="806"/>
                    </a:lnTo>
                    <a:lnTo>
                      <a:pt x="2254" y="816"/>
                    </a:lnTo>
                    <a:lnTo>
                      <a:pt x="2255" y="813"/>
                    </a:lnTo>
                    <a:lnTo>
                      <a:pt x="2256" y="813"/>
                    </a:lnTo>
                    <a:lnTo>
                      <a:pt x="2256" y="813"/>
                    </a:lnTo>
                    <a:lnTo>
                      <a:pt x="2257" y="823"/>
                    </a:lnTo>
                    <a:lnTo>
                      <a:pt x="2257" y="843"/>
                    </a:lnTo>
                    <a:lnTo>
                      <a:pt x="2258" y="840"/>
                    </a:lnTo>
                    <a:lnTo>
                      <a:pt x="2258" y="848"/>
                    </a:lnTo>
                    <a:lnTo>
                      <a:pt x="2259" y="852"/>
                    </a:lnTo>
                    <a:lnTo>
                      <a:pt x="2260" y="870"/>
                    </a:lnTo>
                    <a:lnTo>
                      <a:pt x="2260" y="882"/>
                    </a:lnTo>
                    <a:lnTo>
                      <a:pt x="2260" y="904"/>
                    </a:lnTo>
                    <a:lnTo>
                      <a:pt x="2261" y="911"/>
                    </a:lnTo>
                    <a:lnTo>
                      <a:pt x="2262" y="916"/>
                    </a:lnTo>
                    <a:lnTo>
                      <a:pt x="2262" y="921"/>
                    </a:lnTo>
                    <a:lnTo>
                      <a:pt x="2263" y="933"/>
                    </a:lnTo>
                    <a:lnTo>
                      <a:pt x="2263" y="950"/>
                    </a:lnTo>
                    <a:lnTo>
                      <a:pt x="2264" y="965"/>
                    </a:lnTo>
                    <a:lnTo>
                      <a:pt x="2264" y="974"/>
                    </a:lnTo>
                    <a:lnTo>
                      <a:pt x="2265" y="974"/>
                    </a:lnTo>
                    <a:lnTo>
                      <a:pt x="2266" y="977"/>
                    </a:lnTo>
                    <a:lnTo>
                      <a:pt x="2266" y="992"/>
                    </a:lnTo>
                    <a:lnTo>
                      <a:pt x="2267" y="1009"/>
                    </a:lnTo>
                    <a:lnTo>
                      <a:pt x="2267" y="1026"/>
                    </a:lnTo>
                    <a:lnTo>
                      <a:pt x="2268" y="1021"/>
                    </a:lnTo>
                    <a:lnTo>
                      <a:pt x="2268" y="1016"/>
                    </a:lnTo>
                    <a:lnTo>
                      <a:pt x="2269" y="1016"/>
                    </a:lnTo>
                    <a:lnTo>
                      <a:pt x="2270" y="1031"/>
                    </a:lnTo>
                    <a:lnTo>
                      <a:pt x="2270" y="1045"/>
                    </a:lnTo>
                    <a:lnTo>
                      <a:pt x="2270" y="1063"/>
                    </a:lnTo>
                    <a:lnTo>
                      <a:pt x="2271" y="1070"/>
                    </a:lnTo>
                    <a:lnTo>
                      <a:pt x="2272" y="1063"/>
                    </a:lnTo>
                    <a:lnTo>
                      <a:pt x="2272" y="1058"/>
                    </a:lnTo>
                    <a:lnTo>
                      <a:pt x="2273" y="1058"/>
                    </a:lnTo>
                    <a:lnTo>
                      <a:pt x="2273" y="1065"/>
                    </a:lnTo>
                    <a:lnTo>
                      <a:pt x="2274" y="1070"/>
                    </a:lnTo>
                    <a:lnTo>
                      <a:pt x="2274" y="1065"/>
                    </a:lnTo>
                    <a:lnTo>
                      <a:pt x="2275" y="1065"/>
                    </a:lnTo>
                    <a:lnTo>
                      <a:pt x="2276" y="1070"/>
                    </a:lnTo>
                    <a:lnTo>
                      <a:pt x="2276" y="1075"/>
                    </a:lnTo>
                    <a:lnTo>
                      <a:pt x="2277" y="1075"/>
                    </a:lnTo>
                    <a:lnTo>
                      <a:pt x="2277" y="1077"/>
                    </a:lnTo>
                    <a:lnTo>
                      <a:pt x="2278" y="1075"/>
                    </a:lnTo>
                    <a:lnTo>
                      <a:pt x="2278" y="1075"/>
                    </a:lnTo>
                    <a:lnTo>
                      <a:pt x="2279" y="1072"/>
                    </a:lnTo>
                    <a:lnTo>
                      <a:pt x="2280" y="1075"/>
                    </a:lnTo>
                    <a:lnTo>
                      <a:pt x="2280" y="1077"/>
                    </a:lnTo>
                    <a:lnTo>
                      <a:pt x="2280" y="1085"/>
                    </a:lnTo>
                    <a:lnTo>
                      <a:pt x="2281" y="1070"/>
                    </a:lnTo>
                    <a:lnTo>
                      <a:pt x="2282" y="1058"/>
                    </a:lnTo>
                    <a:lnTo>
                      <a:pt x="2282" y="1050"/>
                    </a:lnTo>
                    <a:lnTo>
                      <a:pt x="2283" y="1048"/>
                    </a:lnTo>
                    <a:lnTo>
                      <a:pt x="2283" y="1055"/>
                    </a:lnTo>
                    <a:lnTo>
                      <a:pt x="2284" y="1065"/>
                    </a:lnTo>
                    <a:lnTo>
                      <a:pt x="2284" y="1058"/>
                    </a:lnTo>
                    <a:lnTo>
                      <a:pt x="2285" y="1055"/>
                    </a:lnTo>
                    <a:lnTo>
                      <a:pt x="2286" y="1052"/>
                    </a:lnTo>
                    <a:lnTo>
                      <a:pt x="2286" y="1055"/>
                    </a:lnTo>
                    <a:lnTo>
                      <a:pt x="2287" y="1055"/>
                    </a:lnTo>
                    <a:lnTo>
                      <a:pt x="2287" y="1048"/>
                    </a:lnTo>
                    <a:lnTo>
                      <a:pt x="2288" y="1045"/>
                    </a:lnTo>
                    <a:lnTo>
                      <a:pt x="2288" y="1040"/>
                    </a:lnTo>
                    <a:lnTo>
                      <a:pt x="2289" y="1033"/>
                    </a:lnTo>
                    <a:lnTo>
                      <a:pt x="2290" y="1028"/>
                    </a:lnTo>
                    <a:lnTo>
                      <a:pt x="2290" y="1040"/>
                    </a:lnTo>
                    <a:lnTo>
                      <a:pt x="2290" y="1050"/>
                    </a:lnTo>
                    <a:lnTo>
                      <a:pt x="2291" y="1052"/>
                    </a:lnTo>
                    <a:lnTo>
                      <a:pt x="2292" y="1043"/>
                    </a:lnTo>
                    <a:lnTo>
                      <a:pt x="2292" y="1028"/>
                    </a:lnTo>
                    <a:lnTo>
                      <a:pt x="2293" y="1021"/>
                    </a:lnTo>
                    <a:lnTo>
                      <a:pt x="2293" y="1014"/>
                    </a:lnTo>
                    <a:lnTo>
                      <a:pt x="2294" y="1004"/>
                    </a:lnTo>
                    <a:lnTo>
                      <a:pt x="2294" y="989"/>
                    </a:lnTo>
                    <a:lnTo>
                      <a:pt x="2295" y="958"/>
                    </a:lnTo>
                    <a:lnTo>
                      <a:pt x="2296" y="928"/>
                    </a:lnTo>
                    <a:lnTo>
                      <a:pt x="2296" y="899"/>
                    </a:lnTo>
                    <a:lnTo>
                      <a:pt x="2297" y="882"/>
                    </a:lnTo>
                    <a:lnTo>
                      <a:pt x="2297" y="858"/>
                    </a:lnTo>
                    <a:lnTo>
                      <a:pt x="2298" y="828"/>
                    </a:lnTo>
                    <a:lnTo>
                      <a:pt x="2298" y="779"/>
                    </a:lnTo>
                    <a:lnTo>
                      <a:pt x="2299" y="716"/>
                    </a:lnTo>
                    <a:lnTo>
                      <a:pt x="2300" y="667"/>
                    </a:lnTo>
                    <a:lnTo>
                      <a:pt x="2300" y="645"/>
                    </a:lnTo>
                    <a:lnTo>
                      <a:pt x="2300" y="655"/>
                    </a:lnTo>
                    <a:lnTo>
                      <a:pt x="2301" y="687"/>
                    </a:lnTo>
                    <a:lnTo>
                      <a:pt x="2302" y="738"/>
                    </a:lnTo>
                    <a:lnTo>
                      <a:pt x="2302" y="806"/>
                    </a:lnTo>
                    <a:lnTo>
                      <a:pt x="2303" y="877"/>
                    </a:lnTo>
                    <a:lnTo>
                      <a:pt x="2303" y="965"/>
                    </a:lnTo>
                    <a:lnTo>
                      <a:pt x="2304" y="1072"/>
                    </a:lnTo>
                    <a:lnTo>
                      <a:pt x="2304" y="1199"/>
                    </a:lnTo>
                    <a:lnTo>
                      <a:pt x="2305" y="1348"/>
                    </a:lnTo>
                    <a:lnTo>
                      <a:pt x="2306" y="1497"/>
                    </a:lnTo>
                    <a:lnTo>
                      <a:pt x="2306" y="1626"/>
                    </a:lnTo>
                    <a:lnTo>
                      <a:pt x="2307" y="1690"/>
                    </a:lnTo>
                    <a:lnTo>
                      <a:pt x="2307" y="1702"/>
                    </a:lnTo>
                    <a:lnTo>
                      <a:pt x="2308" y="1668"/>
                    </a:lnTo>
                    <a:lnTo>
                      <a:pt x="2308" y="1614"/>
                    </a:lnTo>
                    <a:lnTo>
                      <a:pt x="2309" y="1561"/>
                    </a:lnTo>
                    <a:lnTo>
                      <a:pt x="2310" y="1543"/>
                    </a:lnTo>
                    <a:lnTo>
                      <a:pt x="2310" y="1556"/>
                    </a:lnTo>
                    <a:lnTo>
                      <a:pt x="2310" y="1575"/>
                    </a:lnTo>
                    <a:lnTo>
                      <a:pt x="2311" y="1587"/>
                    </a:lnTo>
                    <a:lnTo>
                      <a:pt x="2312" y="1573"/>
                    </a:lnTo>
                    <a:lnTo>
                      <a:pt x="2312" y="1568"/>
                    </a:lnTo>
                    <a:lnTo>
                      <a:pt x="2313" y="1561"/>
                    </a:lnTo>
                    <a:lnTo>
                      <a:pt x="2313" y="1565"/>
                    </a:lnTo>
                    <a:lnTo>
                      <a:pt x="2314" y="1563"/>
                    </a:lnTo>
                    <a:lnTo>
                      <a:pt x="2314" y="1531"/>
                    </a:lnTo>
                    <a:lnTo>
                      <a:pt x="2315" y="1480"/>
                    </a:lnTo>
                    <a:lnTo>
                      <a:pt x="2316" y="1456"/>
                    </a:lnTo>
                    <a:lnTo>
                      <a:pt x="2316" y="1438"/>
                    </a:lnTo>
                    <a:lnTo>
                      <a:pt x="2317" y="1421"/>
                    </a:lnTo>
                    <a:lnTo>
                      <a:pt x="2317" y="1414"/>
                    </a:lnTo>
                    <a:lnTo>
                      <a:pt x="2318" y="1390"/>
                    </a:lnTo>
                    <a:lnTo>
                      <a:pt x="2318" y="1360"/>
                    </a:lnTo>
                    <a:lnTo>
                      <a:pt x="2319" y="1324"/>
                    </a:lnTo>
                    <a:lnTo>
                      <a:pt x="2320" y="1304"/>
                    </a:lnTo>
                    <a:lnTo>
                      <a:pt x="2320" y="1287"/>
                    </a:lnTo>
                    <a:lnTo>
                      <a:pt x="2320" y="1258"/>
                    </a:lnTo>
                    <a:lnTo>
                      <a:pt x="2321" y="1238"/>
                    </a:lnTo>
                    <a:lnTo>
                      <a:pt x="2322" y="1236"/>
                    </a:lnTo>
                    <a:lnTo>
                      <a:pt x="2322" y="1223"/>
                    </a:lnTo>
                    <a:lnTo>
                      <a:pt x="2323" y="1221"/>
                    </a:lnTo>
                    <a:lnTo>
                      <a:pt x="2323" y="1214"/>
                    </a:lnTo>
                    <a:lnTo>
                      <a:pt x="2324" y="1199"/>
                    </a:lnTo>
                    <a:lnTo>
                      <a:pt x="2324" y="1177"/>
                    </a:lnTo>
                    <a:lnTo>
                      <a:pt x="2325" y="1155"/>
                    </a:lnTo>
                    <a:lnTo>
                      <a:pt x="2326" y="1145"/>
                    </a:lnTo>
                    <a:lnTo>
                      <a:pt x="2326" y="1136"/>
                    </a:lnTo>
                    <a:lnTo>
                      <a:pt x="2327" y="1150"/>
                    </a:lnTo>
                    <a:lnTo>
                      <a:pt x="2327" y="1145"/>
                    </a:lnTo>
                    <a:lnTo>
                      <a:pt x="2328" y="1133"/>
                    </a:lnTo>
                    <a:lnTo>
                      <a:pt x="2328" y="1123"/>
                    </a:lnTo>
                    <a:lnTo>
                      <a:pt x="2329" y="1109"/>
                    </a:lnTo>
                    <a:lnTo>
                      <a:pt x="2330" y="1114"/>
                    </a:lnTo>
                    <a:lnTo>
                      <a:pt x="2330" y="1126"/>
                    </a:lnTo>
                    <a:lnTo>
                      <a:pt x="2330" y="1126"/>
                    </a:lnTo>
                    <a:lnTo>
                      <a:pt x="2331" y="1121"/>
                    </a:lnTo>
                    <a:lnTo>
                      <a:pt x="2332" y="1099"/>
                    </a:lnTo>
                    <a:lnTo>
                      <a:pt x="2332" y="1082"/>
                    </a:lnTo>
                    <a:lnTo>
                      <a:pt x="2333" y="1089"/>
                    </a:lnTo>
                    <a:lnTo>
                      <a:pt x="2333" y="1089"/>
                    </a:lnTo>
                    <a:lnTo>
                      <a:pt x="2334" y="1101"/>
                    </a:lnTo>
                    <a:lnTo>
                      <a:pt x="2334" y="1097"/>
                    </a:lnTo>
                    <a:lnTo>
                      <a:pt x="2335" y="1087"/>
                    </a:lnTo>
                    <a:lnTo>
                      <a:pt x="2336" y="1072"/>
                    </a:lnTo>
                    <a:lnTo>
                      <a:pt x="2336" y="1075"/>
                    </a:lnTo>
                    <a:lnTo>
                      <a:pt x="2337" y="1082"/>
                    </a:lnTo>
                    <a:lnTo>
                      <a:pt x="2337" y="1085"/>
                    </a:lnTo>
                    <a:lnTo>
                      <a:pt x="2338" y="1072"/>
                    </a:lnTo>
                    <a:lnTo>
                      <a:pt x="2338" y="1063"/>
                    </a:lnTo>
                    <a:lnTo>
                      <a:pt x="2339" y="1045"/>
                    </a:lnTo>
                    <a:lnTo>
                      <a:pt x="2340" y="1055"/>
                    </a:lnTo>
                    <a:lnTo>
                      <a:pt x="2340" y="1040"/>
                    </a:lnTo>
                    <a:lnTo>
                      <a:pt x="2340" y="1040"/>
                    </a:lnTo>
                    <a:lnTo>
                      <a:pt x="2341" y="1026"/>
                    </a:lnTo>
                    <a:lnTo>
                      <a:pt x="2342" y="1011"/>
                    </a:lnTo>
                    <a:lnTo>
                      <a:pt x="2342" y="992"/>
                    </a:lnTo>
                    <a:lnTo>
                      <a:pt x="2343" y="984"/>
                    </a:lnTo>
                    <a:lnTo>
                      <a:pt x="2343" y="984"/>
                    </a:lnTo>
                    <a:lnTo>
                      <a:pt x="2344" y="974"/>
                    </a:lnTo>
                    <a:lnTo>
                      <a:pt x="2344" y="962"/>
                    </a:lnTo>
                    <a:lnTo>
                      <a:pt x="2345" y="948"/>
                    </a:lnTo>
                    <a:lnTo>
                      <a:pt x="2346" y="923"/>
                    </a:lnTo>
                    <a:lnTo>
                      <a:pt x="2346" y="911"/>
                    </a:lnTo>
                    <a:lnTo>
                      <a:pt x="2347" y="896"/>
                    </a:lnTo>
                    <a:lnTo>
                      <a:pt x="2347" y="882"/>
                    </a:lnTo>
                    <a:lnTo>
                      <a:pt x="2348" y="870"/>
                    </a:lnTo>
                    <a:lnTo>
                      <a:pt x="2348" y="852"/>
                    </a:lnTo>
                    <a:lnTo>
                      <a:pt x="2349" y="825"/>
                    </a:lnTo>
                    <a:lnTo>
                      <a:pt x="2350" y="811"/>
                    </a:lnTo>
                    <a:lnTo>
                      <a:pt x="2350" y="801"/>
                    </a:lnTo>
                    <a:lnTo>
                      <a:pt x="2350" y="782"/>
                    </a:lnTo>
                    <a:lnTo>
                      <a:pt x="2351" y="760"/>
                    </a:lnTo>
                    <a:lnTo>
                      <a:pt x="2352" y="743"/>
                    </a:lnTo>
                    <a:lnTo>
                      <a:pt x="2352" y="731"/>
                    </a:lnTo>
                    <a:lnTo>
                      <a:pt x="2353" y="721"/>
                    </a:lnTo>
                    <a:lnTo>
                      <a:pt x="2353" y="706"/>
                    </a:lnTo>
                    <a:lnTo>
                      <a:pt x="2354" y="694"/>
                    </a:lnTo>
                    <a:lnTo>
                      <a:pt x="2354" y="677"/>
                    </a:lnTo>
                    <a:lnTo>
                      <a:pt x="2355" y="672"/>
                    </a:lnTo>
                    <a:lnTo>
                      <a:pt x="2356" y="655"/>
                    </a:lnTo>
                    <a:lnTo>
                      <a:pt x="2356" y="662"/>
                    </a:lnTo>
                    <a:lnTo>
                      <a:pt x="2357" y="665"/>
                    </a:lnTo>
                    <a:lnTo>
                      <a:pt x="2357" y="665"/>
                    </a:lnTo>
                    <a:lnTo>
                      <a:pt x="2358" y="662"/>
                    </a:lnTo>
                    <a:lnTo>
                      <a:pt x="2358" y="652"/>
                    </a:lnTo>
                    <a:lnTo>
                      <a:pt x="2359" y="650"/>
                    </a:lnTo>
                    <a:lnTo>
                      <a:pt x="2360" y="655"/>
                    </a:lnTo>
                    <a:lnTo>
                      <a:pt x="2360" y="665"/>
                    </a:lnTo>
                    <a:lnTo>
                      <a:pt x="2360" y="674"/>
                    </a:lnTo>
                    <a:lnTo>
                      <a:pt x="2361" y="679"/>
                    </a:lnTo>
                    <a:lnTo>
                      <a:pt x="2362" y="679"/>
                    </a:lnTo>
                    <a:lnTo>
                      <a:pt x="2362" y="682"/>
                    </a:lnTo>
                    <a:lnTo>
                      <a:pt x="2363" y="694"/>
                    </a:lnTo>
                    <a:lnTo>
                      <a:pt x="2363" y="721"/>
                    </a:lnTo>
                    <a:lnTo>
                      <a:pt x="2364" y="735"/>
                    </a:lnTo>
                    <a:lnTo>
                      <a:pt x="2364" y="740"/>
                    </a:lnTo>
                    <a:lnTo>
                      <a:pt x="2365" y="750"/>
                    </a:lnTo>
                    <a:lnTo>
                      <a:pt x="2366" y="760"/>
                    </a:lnTo>
                    <a:lnTo>
                      <a:pt x="2366" y="774"/>
                    </a:lnTo>
                    <a:lnTo>
                      <a:pt x="2367" y="796"/>
                    </a:lnTo>
                    <a:lnTo>
                      <a:pt x="2367" y="821"/>
                    </a:lnTo>
                    <a:lnTo>
                      <a:pt x="2368" y="833"/>
                    </a:lnTo>
                    <a:lnTo>
                      <a:pt x="2368" y="838"/>
                    </a:lnTo>
                    <a:lnTo>
                      <a:pt x="2369" y="850"/>
                    </a:lnTo>
                    <a:lnTo>
                      <a:pt x="2370" y="874"/>
                    </a:lnTo>
                    <a:lnTo>
                      <a:pt x="2370" y="882"/>
                    </a:lnTo>
                    <a:lnTo>
                      <a:pt x="2370" y="904"/>
                    </a:lnTo>
                    <a:lnTo>
                      <a:pt x="2371" y="916"/>
                    </a:lnTo>
                    <a:lnTo>
                      <a:pt x="2372" y="921"/>
                    </a:lnTo>
                    <a:lnTo>
                      <a:pt x="2372" y="923"/>
                    </a:lnTo>
                    <a:lnTo>
                      <a:pt x="2373" y="933"/>
                    </a:lnTo>
                    <a:lnTo>
                      <a:pt x="2373" y="952"/>
                    </a:lnTo>
                    <a:lnTo>
                      <a:pt x="2374" y="972"/>
                    </a:lnTo>
                    <a:lnTo>
                      <a:pt x="2374" y="989"/>
                    </a:lnTo>
                    <a:lnTo>
                      <a:pt x="2375" y="994"/>
                    </a:lnTo>
                    <a:lnTo>
                      <a:pt x="2376" y="994"/>
                    </a:lnTo>
                    <a:lnTo>
                      <a:pt x="2376" y="1004"/>
                    </a:lnTo>
                    <a:lnTo>
                      <a:pt x="2377" y="1023"/>
                    </a:lnTo>
                    <a:lnTo>
                      <a:pt x="2377" y="1045"/>
                    </a:lnTo>
                    <a:lnTo>
                      <a:pt x="2378" y="1052"/>
                    </a:lnTo>
                    <a:lnTo>
                      <a:pt x="2378" y="1048"/>
                    </a:lnTo>
                    <a:lnTo>
                      <a:pt x="2379" y="1050"/>
                    </a:lnTo>
                    <a:lnTo>
                      <a:pt x="2380" y="1048"/>
                    </a:lnTo>
                    <a:lnTo>
                      <a:pt x="2380" y="1060"/>
                    </a:lnTo>
                    <a:lnTo>
                      <a:pt x="2380" y="1070"/>
                    </a:lnTo>
                    <a:lnTo>
                      <a:pt x="2381" y="1067"/>
                    </a:lnTo>
                    <a:lnTo>
                      <a:pt x="2382" y="1058"/>
                    </a:lnTo>
                    <a:lnTo>
                      <a:pt x="2382" y="1052"/>
                    </a:lnTo>
                    <a:lnTo>
                      <a:pt x="2383" y="1055"/>
                    </a:lnTo>
                    <a:lnTo>
                      <a:pt x="2383" y="1065"/>
                    </a:lnTo>
                    <a:lnTo>
                      <a:pt x="2384" y="1072"/>
                    </a:lnTo>
                    <a:lnTo>
                      <a:pt x="2384" y="1079"/>
                    </a:lnTo>
                    <a:lnTo>
                      <a:pt x="2385" y="1079"/>
                    </a:lnTo>
                    <a:lnTo>
                      <a:pt x="2386" y="1075"/>
                    </a:lnTo>
                    <a:lnTo>
                      <a:pt x="2386" y="1085"/>
                    </a:lnTo>
                    <a:lnTo>
                      <a:pt x="2387" y="1092"/>
                    </a:lnTo>
                    <a:lnTo>
                      <a:pt x="2387" y="1097"/>
                    </a:lnTo>
                    <a:lnTo>
                      <a:pt x="2388" y="1094"/>
                    </a:lnTo>
                    <a:lnTo>
                      <a:pt x="2388" y="1085"/>
                    </a:lnTo>
                    <a:lnTo>
                      <a:pt x="2389" y="1075"/>
                    </a:lnTo>
                    <a:lnTo>
                      <a:pt x="2390" y="1085"/>
                    </a:lnTo>
                    <a:lnTo>
                      <a:pt x="2390" y="1085"/>
                    </a:lnTo>
                    <a:lnTo>
                      <a:pt x="2390" y="1094"/>
                    </a:lnTo>
                    <a:lnTo>
                      <a:pt x="2391" y="1092"/>
                    </a:lnTo>
                    <a:lnTo>
                      <a:pt x="2392" y="1085"/>
                    </a:lnTo>
                    <a:lnTo>
                      <a:pt x="2392" y="1079"/>
                    </a:lnTo>
                    <a:lnTo>
                      <a:pt x="2393" y="1082"/>
                    </a:lnTo>
                    <a:lnTo>
                      <a:pt x="2393" y="1089"/>
                    </a:lnTo>
                    <a:lnTo>
                      <a:pt x="2394" y="1097"/>
                    </a:lnTo>
                    <a:lnTo>
                      <a:pt x="2394" y="1092"/>
                    </a:lnTo>
                    <a:lnTo>
                      <a:pt x="2395" y="1092"/>
                    </a:lnTo>
                    <a:lnTo>
                      <a:pt x="2396" y="1087"/>
                    </a:lnTo>
                    <a:lnTo>
                      <a:pt x="2396" y="1082"/>
                    </a:lnTo>
                    <a:lnTo>
                      <a:pt x="2397" y="1085"/>
                    </a:lnTo>
                    <a:lnTo>
                      <a:pt x="2397" y="1099"/>
                    </a:lnTo>
                    <a:lnTo>
                      <a:pt x="2398" y="1107"/>
                    </a:lnTo>
                    <a:lnTo>
                      <a:pt x="2398" y="1107"/>
                    </a:lnTo>
                    <a:lnTo>
                      <a:pt x="2399" y="1104"/>
                    </a:lnTo>
                    <a:lnTo>
                      <a:pt x="2400" y="1099"/>
                    </a:lnTo>
                    <a:lnTo>
                      <a:pt x="2400" y="1104"/>
                    </a:lnTo>
                    <a:lnTo>
                      <a:pt x="2400" y="1116"/>
                    </a:lnTo>
                    <a:lnTo>
                      <a:pt x="2401" y="1107"/>
                    </a:lnTo>
                    <a:lnTo>
                      <a:pt x="2402" y="1101"/>
                    </a:lnTo>
                    <a:lnTo>
                      <a:pt x="2402" y="1101"/>
                    </a:lnTo>
                    <a:lnTo>
                      <a:pt x="2403" y="1111"/>
                    </a:lnTo>
                    <a:lnTo>
                      <a:pt x="2403" y="1123"/>
                    </a:lnTo>
                    <a:lnTo>
                      <a:pt x="2404" y="1133"/>
                    </a:lnTo>
                    <a:lnTo>
                      <a:pt x="2404" y="1141"/>
                    </a:lnTo>
                    <a:lnTo>
                      <a:pt x="2405" y="1141"/>
                    </a:lnTo>
                    <a:lnTo>
                      <a:pt x="2406" y="1133"/>
                    </a:lnTo>
                    <a:lnTo>
                      <a:pt x="2406" y="1136"/>
                    </a:lnTo>
                    <a:lnTo>
                      <a:pt x="2407" y="1136"/>
                    </a:lnTo>
                    <a:lnTo>
                      <a:pt x="2407" y="1141"/>
                    </a:lnTo>
                    <a:lnTo>
                      <a:pt x="2408" y="1145"/>
                    </a:lnTo>
                    <a:lnTo>
                      <a:pt x="2408" y="1141"/>
                    </a:lnTo>
                    <a:lnTo>
                      <a:pt x="2409" y="1138"/>
                    </a:lnTo>
                    <a:lnTo>
                      <a:pt x="2410" y="1141"/>
                    </a:lnTo>
                    <a:lnTo>
                      <a:pt x="2410" y="1148"/>
                    </a:lnTo>
                    <a:lnTo>
                      <a:pt x="2410" y="1158"/>
                    </a:lnTo>
                    <a:lnTo>
                      <a:pt x="2411" y="1158"/>
                    </a:lnTo>
                    <a:lnTo>
                      <a:pt x="2412" y="1155"/>
                    </a:lnTo>
                    <a:lnTo>
                      <a:pt x="2412" y="1155"/>
                    </a:lnTo>
                    <a:lnTo>
                      <a:pt x="2413" y="1167"/>
                    </a:lnTo>
                    <a:lnTo>
                      <a:pt x="2413" y="1172"/>
                    </a:lnTo>
                    <a:lnTo>
                      <a:pt x="2414" y="1172"/>
                    </a:lnTo>
                    <a:lnTo>
                      <a:pt x="2415" y="1167"/>
                    </a:lnTo>
                    <a:lnTo>
                      <a:pt x="2415" y="1165"/>
                    </a:lnTo>
                    <a:lnTo>
                      <a:pt x="2416" y="1155"/>
                    </a:lnTo>
                    <a:lnTo>
                      <a:pt x="2416" y="1160"/>
                    </a:lnTo>
                    <a:lnTo>
                      <a:pt x="2417" y="1167"/>
                    </a:lnTo>
                    <a:lnTo>
                      <a:pt x="2417" y="1185"/>
                    </a:lnTo>
                    <a:lnTo>
                      <a:pt x="2418" y="1189"/>
                    </a:lnTo>
                    <a:lnTo>
                      <a:pt x="2419" y="1182"/>
                    </a:lnTo>
                    <a:lnTo>
                      <a:pt x="2419" y="1175"/>
                    </a:lnTo>
                    <a:lnTo>
                      <a:pt x="2420" y="1175"/>
                    </a:lnTo>
                    <a:lnTo>
                      <a:pt x="2420" y="1177"/>
                    </a:lnTo>
                    <a:lnTo>
                      <a:pt x="2421" y="1189"/>
                    </a:lnTo>
                    <a:lnTo>
                      <a:pt x="2421" y="1187"/>
                    </a:lnTo>
                    <a:lnTo>
                      <a:pt x="2422" y="1177"/>
                    </a:lnTo>
                    <a:lnTo>
                      <a:pt x="2422" y="1179"/>
                    </a:lnTo>
                    <a:lnTo>
                      <a:pt x="2423" y="1187"/>
                    </a:lnTo>
                    <a:lnTo>
                      <a:pt x="2423" y="1187"/>
                    </a:lnTo>
                    <a:lnTo>
                      <a:pt x="2424" y="1189"/>
                    </a:lnTo>
                    <a:lnTo>
                      <a:pt x="2425" y="1194"/>
                    </a:lnTo>
                    <a:lnTo>
                      <a:pt x="2425" y="1182"/>
                    </a:lnTo>
                    <a:lnTo>
                      <a:pt x="2426" y="1177"/>
                    </a:lnTo>
                    <a:lnTo>
                      <a:pt x="2426" y="1187"/>
                    </a:lnTo>
                    <a:lnTo>
                      <a:pt x="2427" y="1194"/>
                    </a:lnTo>
                    <a:lnTo>
                      <a:pt x="2427" y="1199"/>
                    </a:lnTo>
                    <a:lnTo>
                      <a:pt x="2428" y="1201"/>
                    </a:lnTo>
                    <a:lnTo>
                      <a:pt x="2429" y="1194"/>
                    </a:lnTo>
                    <a:lnTo>
                      <a:pt x="2429" y="1194"/>
                    </a:lnTo>
                    <a:lnTo>
                      <a:pt x="2430" y="1194"/>
                    </a:lnTo>
                    <a:lnTo>
                      <a:pt x="2430" y="1192"/>
                    </a:lnTo>
                    <a:lnTo>
                      <a:pt x="2431" y="1197"/>
                    </a:lnTo>
                    <a:lnTo>
                      <a:pt x="2431" y="1194"/>
                    </a:lnTo>
                    <a:lnTo>
                      <a:pt x="2432" y="1189"/>
                    </a:lnTo>
                    <a:lnTo>
                      <a:pt x="2432" y="1179"/>
                    </a:lnTo>
                    <a:lnTo>
                      <a:pt x="2433" y="1185"/>
                    </a:lnTo>
                    <a:lnTo>
                      <a:pt x="2433" y="1194"/>
                    </a:lnTo>
                    <a:lnTo>
                      <a:pt x="2434" y="1207"/>
                    </a:lnTo>
                    <a:lnTo>
                      <a:pt x="2435" y="1204"/>
                    </a:lnTo>
                    <a:lnTo>
                      <a:pt x="2435" y="1197"/>
                    </a:lnTo>
                    <a:lnTo>
                      <a:pt x="2436" y="1185"/>
                    </a:lnTo>
                    <a:lnTo>
                      <a:pt x="2436" y="1185"/>
                    </a:lnTo>
                    <a:lnTo>
                      <a:pt x="2437" y="1192"/>
                    </a:lnTo>
                    <a:lnTo>
                      <a:pt x="2437" y="1207"/>
                    </a:lnTo>
                    <a:lnTo>
                      <a:pt x="2438" y="1204"/>
                    </a:lnTo>
                    <a:lnTo>
                      <a:pt x="2439" y="1199"/>
                    </a:lnTo>
                    <a:lnTo>
                      <a:pt x="2439" y="1189"/>
                    </a:lnTo>
                    <a:lnTo>
                      <a:pt x="2440" y="1185"/>
                    </a:lnTo>
                    <a:lnTo>
                      <a:pt x="2440" y="1187"/>
                    </a:lnTo>
                    <a:lnTo>
                      <a:pt x="2441" y="1192"/>
                    </a:lnTo>
                    <a:lnTo>
                      <a:pt x="2441" y="1194"/>
                    </a:lnTo>
                    <a:lnTo>
                      <a:pt x="2442" y="1192"/>
                    </a:lnTo>
                    <a:lnTo>
                      <a:pt x="2442" y="1182"/>
                    </a:lnTo>
                    <a:lnTo>
                      <a:pt x="2443" y="1187"/>
                    </a:lnTo>
                    <a:lnTo>
                      <a:pt x="2443" y="1192"/>
                    </a:lnTo>
                    <a:lnTo>
                      <a:pt x="2444" y="1189"/>
                    </a:lnTo>
                    <a:lnTo>
                      <a:pt x="2445" y="1192"/>
                    </a:lnTo>
                    <a:lnTo>
                      <a:pt x="2445" y="1187"/>
                    </a:lnTo>
                    <a:lnTo>
                      <a:pt x="2446" y="1194"/>
                    </a:lnTo>
                    <a:lnTo>
                      <a:pt x="2446" y="1199"/>
                    </a:lnTo>
                    <a:lnTo>
                      <a:pt x="2447" y="1207"/>
                    </a:lnTo>
                    <a:lnTo>
                      <a:pt x="2447" y="1216"/>
                    </a:lnTo>
                    <a:lnTo>
                      <a:pt x="2448" y="1207"/>
                    </a:lnTo>
                    <a:lnTo>
                      <a:pt x="2449" y="1197"/>
                    </a:lnTo>
                    <a:lnTo>
                      <a:pt x="2449" y="1192"/>
                    </a:lnTo>
                    <a:lnTo>
                      <a:pt x="2450" y="1187"/>
                    </a:lnTo>
                    <a:lnTo>
                      <a:pt x="2450" y="1187"/>
                    </a:lnTo>
                    <a:lnTo>
                      <a:pt x="2451" y="1189"/>
                    </a:lnTo>
                    <a:lnTo>
                      <a:pt x="2451" y="1192"/>
                    </a:lnTo>
                    <a:lnTo>
                      <a:pt x="2452" y="1197"/>
                    </a:lnTo>
                    <a:lnTo>
                      <a:pt x="2452" y="1189"/>
                    </a:lnTo>
                    <a:lnTo>
                      <a:pt x="2453" y="1185"/>
                    </a:lnTo>
                    <a:lnTo>
                      <a:pt x="2453" y="1185"/>
                    </a:lnTo>
                    <a:lnTo>
                      <a:pt x="2454" y="1194"/>
                    </a:lnTo>
                    <a:lnTo>
                      <a:pt x="2455" y="1194"/>
                    </a:lnTo>
                    <a:lnTo>
                      <a:pt x="2455" y="1185"/>
                    </a:lnTo>
                    <a:lnTo>
                      <a:pt x="2456" y="1179"/>
                    </a:lnTo>
                    <a:lnTo>
                      <a:pt x="2456" y="1179"/>
                    </a:lnTo>
                    <a:lnTo>
                      <a:pt x="2457" y="1187"/>
                    </a:lnTo>
                    <a:lnTo>
                      <a:pt x="2457" y="1192"/>
                    </a:lnTo>
                    <a:lnTo>
                      <a:pt x="2458" y="1192"/>
                    </a:lnTo>
                    <a:lnTo>
                      <a:pt x="2459" y="1185"/>
                    </a:lnTo>
                    <a:lnTo>
                      <a:pt x="2459" y="1179"/>
                    </a:lnTo>
                    <a:lnTo>
                      <a:pt x="2460" y="1187"/>
                    </a:lnTo>
                    <a:lnTo>
                      <a:pt x="2460" y="1194"/>
                    </a:lnTo>
                    <a:lnTo>
                      <a:pt x="2461" y="1209"/>
                    </a:lnTo>
                    <a:lnTo>
                      <a:pt x="2461" y="1209"/>
                    </a:lnTo>
                    <a:lnTo>
                      <a:pt x="2462" y="1201"/>
                    </a:lnTo>
                    <a:lnTo>
                      <a:pt x="2462" y="1187"/>
                    </a:lnTo>
                    <a:lnTo>
                      <a:pt x="2463" y="1185"/>
                    </a:lnTo>
                    <a:lnTo>
                      <a:pt x="2463" y="1189"/>
                    </a:lnTo>
                    <a:lnTo>
                      <a:pt x="2464" y="1192"/>
                    </a:lnTo>
                    <a:lnTo>
                      <a:pt x="2465" y="1189"/>
                    </a:lnTo>
                    <a:lnTo>
                      <a:pt x="2465" y="1177"/>
                    </a:lnTo>
                    <a:lnTo>
                      <a:pt x="2466" y="1179"/>
                    </a:lnTo>
                    <a:lnTo>
                      <a:pt x="2466" y="1172"/>
                    </a:lnTo>
                    <a:lnTo>
                      <a:pt x="2467" y="1172"/>
                    </a:lnTo>
                    <a:lnTo>
                      <a:pt x="2467" y="1182"/>
                    </a:lnTo>
                    <a:lnTo>
                      <a:pt x="2468" y="1187"/>
                    </a:lnTo>
                    <a:lnTo>
                      <a:pt x="2469" y="1185"/>
                    </a:lnTo>
                    <a:lnTo>
                      <a:pt x="2469" y="1177"/>
                    </a:lnTo>
                    <a:lnTo>
                      <a:pt x="2470" y="1179"/>
                    </a:lnTo>
                    <a:lnTo>
                      <a:pt x="2470" y="1187"/>
                    </a:lnTo>
                    <a:lnTo>
                      <a:pt x="2471" y="1187"/>
                    </a:lnTo>
                    <a:lnTo>
                      <a:pt x="2471" y="1182"/>
                    </a:lnTo>
                    <a:lnTo>
                      <a:pt x="2472" y="1177"/>
                    </a:lnTo>
                    <a:lnTo>
                      <a:pt x="2472" y="1177"/>
                    </a:lnTo>
                    <a:lnTo>
                      <a:pt x="2473" y="1170"/>
                    </a:lnTo>
                    <a:lnTo>
                      <a:pt x="2473" y="1192"/>
                    </a:lnTo>
                    <a:lnTo>
                      <a:pt x="2474" y="1194"/>
                    </a:lnTo>
                    <a:lnTo>
                      <a:pt x="2475" y="1187"/>
                    </a:lnTo>
                    <a:lnTo>
                      <a:pt x="2475" y="1177"/>
                    </a:lnTo>
                    <a:lnTo>
                      <a:pt x="2476" y="1165"/>
                    </a:lnTo>
                    <a:lnTo>
                      <a:pt x="2476" y="1170"/>
                    </a:lnTo>
                    <a:lnTo>
                      <a:pt x="2477" y="1179"/>
                    </a:lnTo>
                    <a:lnTo>
                      <a:pt x="2477" y="1182"/>
                    </a:lnTo>
                    <a:lnTo>
                      <a:pt x="2478" y="1185"/>
                    </a:lnTo>
                    <a:lnTo>
                      <a:pt x="2479" y="1177"/>
                    </a:lnTo>
                    <a:lnTo>
                      <a:pt x="2479" y="1177"/>
                    </a:lnTo>
                    <a:lnTo>
                      <a:pt x="2480" y="1172"/>
                    </a:lnTo>
                    <a:lnTo>
                      <a:pt x="2480" y="1182"/>
                    </a:lnTo>
                    <a:lnTo>
                      <a:pt x="2481" y="1179"/>
                    </a:lnTo>
                    <a:lnTo>
                      <a:pt x="2481" y="1177"/>
                    </a:lnTo>
                    <a:lnTo>
                      <a:pt x="2482" y="1167"/>
                    </a:lnTo>
                    <a:lnTo>
                      <a:pt x="2482" y="1155"/>
                    </a:lnTo>
                    <a:lnTo>
                      <a:pt x="2483" y="1163"/>
                    </a:lnTo>
                    <a:lnTo>
                      <a:pt x="2483" y="1172"/>
                    </a:lnTo>
                    <a:lnTo>
                      <a:pt x="2484" y="1185"/>
                    </a:lnTo>
                    <a:lnTo>
                      <a:pt x="2485" y="1179"/>
                    </a:lnTo>
                    <a:lnTo>
                      <a:pt x="2485" y="1170"/>
                    </a:lnTo>
                    <a:lnTo>
                      <a:pt x="2486" y="1158"/>
                    </a:lnTo>
                    <a:lnTo>
                      <a:pt x="2486" y="1163"/>
                    </a:lnTo>
                    <a:lnTo>
                      <a:pt x="2487" y="1172"/>
                    </a:lnTo>
                    <a:lnTo>
                      <a:pt x="2487" y="1179"/>
                    </a:lnTo>
                    <a:lnTo>
                      <a:pt x="2488" y="1175"/>
                    </a:lnTo>
                    <a:lnTo>
                      <a:pt x="2489" y="1167"/>
                    </a:lnTo>
                    <a:lnTo>
                      <a:pt x="2489" y="1160"/>
                    </a:lnTo>
                    <a:lnTo>
                      <a:pt x="2490" y="1160"/>
                    </a:lnTo>
                    <a:lnTo>
                      <a:pt x="2490" y="1158"/>
                    </a:lnTo>
                    <a:lnTo>
                      <a:pt x="2491" y="1167"/>
                    </a:lnTo>
                    <a:lnTo>
                      <a:pt x="2491" y="1172"/>
                    </a:lnTo>
                    <a:lnTo>
                      <a:pt x="2492" y="1160"/>
                    </a:lnTo>
                    <a:lnTo>
                      <a:pt x="2492" y="1160"/>
                    </a:lnTo>
                    <a:lnTo>
                      <a:pt x="2493" y="1163"/>
                    </a:lnTo>
                    <a:lnTo>
                      <a:pt x="2493" y="1172"/>
                    </a:lnTo>
                    <a:lnTo>
                      <a:pt x="2494" y="1179"/>
                    </a:lnTo>
                    <a:lnTo>
                      <a:pt x="2495" y="1182"/>
                    </a:lnTo>
                    <a:lnTo>
                      <a:pt x="2495" y="1167"/>
                    </a:lnTo>
                    <a:lnTo>
                      <a:pt x="2496" y="1160"/>
                    </a:lnTo>
                    <a:lnTo>
                      <a:pt x="2496" y="1155"/>
                    </a:lnTo>
                    <a:lnTo>
                      <a:pt x="2497" y="1165"/>
                    </a:lnTo>
                    <a:lnTo>
                      <a:pt x="2497" y="1163"/>
                    </a:lnTo>
                    <a:lnTo>
                      <a:pt x="2498" y="1160"/>
                    </a:lnTo>
                    <a:lnTo>
                      <a:pt x="2499" y="1160"/>
                    </a:lnTo>
                    <a:lnTo>
                      <a:pt x="2499" y="1153"/>
                    </a:lnTo>
                    <a:lnTo>
                      <a:pt x="2500" y="1158"/>
                    </a:lnTo>
                    <a:lnTo>
                      <a:pt x="2500" y="1165"/>
                    </a:lnTo>
                    <a:lnTo>
                      <a:pt x="2501" y="1167"/>
                    </a:lnTo>
                    <a:lnTo>
                      <a:pt x="2501" y="1163"/>
                    </a:lnTo>
                    <a:lnTo>
                      <a:pt x="2502" y="1150"/>
                    </a:lnTo>
                    <a:lnTo>
                      <a:pt x="2502" y="1153"/>
                    </a:lnTo>
                    <a:lnTo>
                      <a:pt x="2503" y="1158"/>
                    </a:lnTo>
                    <a:lnTo>
                      <a:pt x="2503" y="1155"/>
                    </a:lnTo>
                    <a:lnTo>
                      <a:pt x="2504" y="1158"/>
                    </a:lnTo>
                    <a:lnTo>
                      <a:pt x="2505" y="1153"/>
                    </a:lnTo>
                    <a:lnTo>
                      <a:pt x="2505" y="1150"/>
                    </a:lnTo>
                    <a:lnTo>
                      <a:pt x="2506" y="1145"/>
                    </a:lnTo>
                    <a:lnTo>
                      <a:pt x="2506" y="1145"/>
                    </a:lnTo>
                    <a:lnTo>
                      <a:pt x="2507" y="1153"/>
                    </a:lnTo>
                    <a:lnTo>
                      <a:pt x="2507" y="1158"/>
                    </a:lnTo>
                    <a:lnTo>
                      <a:pt x="2508" y="1153"/>
                    </a:lnTo>
                    <a:lnTo>
                      <a:pt x="2509" y="1145"/>
                    </a:lnTo>
                    <a:lnTo>
                      <a:pt x="2509" y="1148"/>
                    </a:lnTo>
                    <a:lnTo>
                      <a:pt x="2510" y="1145"/>
                    </a:lnTo>
                    <a:lnTo>
                      <a:pt x="2510" y="1150"/>
                    </a:lnTo>
                    <a:lnTo>
                      <a:pt x="2511" y="1153"/>
                    </a:lnTo>
                    <a:lnTo>
                      <a:pt x="2511" y="1150"/>
                    </a:lnTo>
                    <a:lnTo>
                      <a:pt x="2512" y="1150"/>
                    </a:lnTo>
                    <a:lnTo>
                      <a:pt x="2512" y="1138"/>
                    </a:lnTo>
                    <a:lnTo>
                      <a:pt x="2513" y="1141"/>
                    </a:lnTo>
                    <a:lnTo>
                      <a:pt x="2513" y="1150"/>
                    </a:lnTo>
                    <a:lnTo>
                      <a:pt x="2514" y="1158"/>
                    </a:lnTo>
                    <a:lnTo>
                      <a:pt x="2515" y="1148"/>
                    </a:lnTo>
                    <a:lnTo>
                      <a:pt x="2515" y="1138"/>
                    </a:lnTo>
                    <a:lnTo>
                      <a:pt x="2516" y="1133"/>
                    </a:lnTo>
                    <a:lnTo>
                      <a:pt x="2516" y="1136"/>
                    </a:lnTo>
                    <a:lnTo>
                      <a:pt x="2517" y="1143"/>
                    </a:lnTo>
                    <a:lnTo>
                      <a:pt x="2517" y="1153"/>
                    </a:lnTo>
                    <a:lnTo>
                      <a:pt x="2518" y="1150"/>
                    </a:lnTo>
                    <a:lnTo>
                      <a:pt x="2519" y="1143"/>
                    </a:lnTo>
                    <a:lnTo>
                      <a:pt x="2519" y="1133"/>
                    </a:lnTo>
                    <a:lnTo>
                      <a:pt x="2520" y="1128"/>
                    </a:lnTo>
                    <a:lnTo>
                      <a:pt x="2520" y="1133"/>
                    </a:lnTo>
                    <a:lnTo>
                      <a:pt x="2521" y="1138"/>
                    </a:lnTo>
                    <a:lnTo>
                      <a:pt x="2521" y="1136"/>
                    </a:lnTo>
                    <a:lnTo>
                      <a:pt x="2522" y="1138"/>
                    </a:lnTo>
                    <a:lnTo>
                      <a:pt x="2522" y="1123"/>
                    </a:lnTo>
                    <a:lnTo>
                      <a:pt x="2523" y="1136"/>
                    </a:lnTo>
                    <a:lnTo>
                      <a:pt x="2523" y="1131"/>
                    </a:lnTo>
                    <a:lnTo>
                      <a:pt x="2524" y="1141"/>
                    </a:lnTo>
                    <a:lnTo>
                      <a:pt x="2525" y="1133"/>
                    </a:lnTo>
                    <a:lnTo>
                      <a:pt x="2525" y="1131"/>
                    </a:lnTo>
                    <a:lnTo>
                      <a:pt x="2526" y="1123"/>
                    </a:lnTo>
                    <a:lnTo>
                      <a:pt x="2526" y="1123"/>
                    </a:lnTo>
                    <a:lnTo>
                      <a:pt x="2527" y="1126"/>
                    </a:lnTo>
                    <a:lnTo>
                      <a:pt x="2527" y="1128"/>
                    </a:lnTo>
                    <a:lnTo>
                      <a:pt x="2528" y="1128"/>
                    </a:lnTo>
                    <a:lnTo>
                      <a:pt x="2529" y="1123"/>
                    </a:lnTo>
                    <a:lnTo>
                      <a:pt x="2529" y="1116"/>
                    </a:lnTo>
                    <a:lnTo>
                      <a:pt x="2530" y="1116"/>
                    </a:lnTo>
                    <a:lnTo>
                      <a:pt x="2530" y="1119"/>
                    </a:lnTo>
                    <a:lnTo>
                      <a:pt x="2531" y="1121"/>
                    </a:lnTo>
                    <a:lnTo>
                      <a:pt x="2531" y="1114"/>
                    </a:lnTo>
                    <a:lnTo>
                      <a:pt x="2532" y="1099"/>
                    </a:lnTo>
                    <a:lnTo>
                      <a:pt x="2532" y="1082"/>
                    </a:lnTo>
                    <a:lnTo>
                      <a:pt x="2533" y="1070"/>
                    </a:lnTo>
                    <a:lnTo>
                      <a:pt x="2533" y="1075"/>
                    </a:lnTo>
                    <a:lnTo>
                      <a:pt x="2534" y="1065"/>
                    </a:lnTo>
                    <a:lnTo>
                      <a:pt x="2535" y="1055"/>
                    </a:lnTo>
                    <a:lnTo>
                      <a:pt x="2535" y="1036"/>
                    </a:lnTo>
                    <a:lnTo>
                      <a:pt x="2536" y="1016"/>
                    </a:lnTo>
                    <a:lnTo>
                      <a:pt x="2536" y="1001"/>
                    </a:lnTo>
                    <a:lnTo>
                      <a:pt x="2537" y="1001"/>
                    </a:lnTo>
                    <a:lnTo>
                      <a:pt x="2537" y="1001"/>
                    </a:lnTo>
                    <a:lnTo>
                      <a:pt x="2538" y="994"/>
                    </a:lnTo>
                    <a:lnTo>
                      <a:pt x="2539" y="996"/>
                    </a:lnTo>
                    <a:lnTo>
                      <a:pt x="2539" y="987"/>
                    </a:lnTo>
                    <a:lnTo>
                      <a:pt x="2540" y="989"/>
                    </a:lnTo>
                    <a:lnTo>
                      <a:pt x="2540" y="994"/>
                    </a:lnTo>
                    <a:lnTo>
                      <a:pt x="2541" y="1001"/>
                    </a:lnTo>
                    <a:lnTo>
                      <a:pt x="2541" y="999"/>
                    </a:lnTo>
                    <a:lnTo>
                      <a:pt x="2542" y="1006"/>
                    </a:lnTo>
                    <a:lnTo>
                      <a:pt x="2542" y="1021"/>
                    </a:lnTo>
                    <a:lnTo>
                      <a:pt x="2543" y="1031"/>
                    </a:lnTo>
                    <a:lnTo>
                      <a:pt x="2543" y="1045"/>
                    </a:lnTo>
                    <a:lnTo>
                      <a:pt x="2544" y="1065"/>
                    </a:lnTo>
                    <a:lnTo>
                      <a:pt x="2545" y="1077"/>
                    </a:lnTo>
                    <a:lnTo>
                      <a:pt x="2545" y="1075"/>
                    </a:lnTo>
                    <a:lnTo>
                      <a:pt x="2546" y="1079"/>
                    </a:lnTo>
                    <a:lnTo>
                      <a:pt x="2546" y="1079"/>
                    </a:lnTo>
                    <a:lnTo>
                      <a:pt x="2547" y="1094"/>
                    </a:lnTo>
                    <a:lnTo>
                      <a:pt x="2547" y="1119"/>
                    </a:lnTo>
                    <a:lnTo>
                      <a:pt x="2548" y="1121"/>
                    </a:lnTo>
                    <a:lnTo>
                      <a:pt x="2549" y="1114"/>
                    </a:lnTo>
                    <a:lnTo>
                      <a:pt x="2549" y="1099"/>
                    </a:lnTo>
                    <a:lnTo>
                      <a:pt x="2550" y="1101"/>
                    </a:lnTo>
                    <a:lnTo>
                      <a:pt x="2550" y="1109"/>
                    </a:lnTo>
                    <a:lnTo>
                      <a:pt x="2551" y="1111"/>
                    </a:lnTo>
                    <a:lnTo>
                      <a:pt x="2551" y="1114"/>
                    </a:lnTo>
                    <a:lnTo>
                      <a:pt x="2552" y="1099"/>
                    </a:lnTo>
                    <a:lnTo>
                      <a:pt x="2552" y="1092"/>
                    </a:lnTo>
                    <a:lnTo>
                      <a:pt x="2553" y="1094"/>
                    </a:lnTo>
                    <a:lnTo>
                      <a:pt x="2553" y="1099"/>
                    </a:lnTo>
                    <a:lnTo>
                      <a:pt x="2554" y="1116"/>
                    </a:lnTo>
                    <a:lnTo>
                      <a:pt x="2555" y="1111"/>
                    </a:lnTo>
                    <a:lnTo>
                      <a:pt x="2555" y="1092"/>
                    </a:lnTo>
                    <a:lnTo>
                      <a:pt x="2556" y="1052"/>
                    </a:lnTo>
                    <a:lnTo>
                      <a:pt x="2556" y="1001"/>
                    </a:lnTo>
                    <a:lnTo>
                      <a:pt x="2557" y="901"/>
                    </a:lnTo>
                    <a:lnTo>
                      <a:pt x="2557" y="772"/>
                    </a:lnTo>
                    <a:lnTo>
                      <a:pt x="2558" y="611"/>
                    </a:lnTo>
                    <a:lnTo>
                      <a:pt x="2559" y="454"/>
                    </a:lnTo>
                    <a:lnTo>
                      <a:pt x="2559" y="340"/>
                    </a:lnTo>
                    <a:lnTo>
                      <a:pt x="2560" y="281"/>
                    </a:lnTo>
                    <a:lnTo>
                      <a:pt x="2560" y="264"/>
                    </a:lnTo>
                    <a:lnTo>
                      <a:pt x="2561" y="271"/>
                    </a:lnTo>
                    <a:lnTo>
                      <a:pt x="2561" y="313"/>
                    </a:lnTo>
                    <a:lnTo>
                      <a:pt x="2562" y="391"/>
                    </a:lnTo>
                    <a:lnTo>
                      <a:pt x="2562" y="523"/>
                    </a:lnTo>
                    <a:lnTo>
                      <a:pt x="2563" y="713"/>
                    </a:lnTo>
                    <a:lnTo>
                      <a:pt x="2563" y="921"/>
                    </a:lnTo>
                    <a:lnTo>
                      <a:pt x="2564" y="1089"/>
                    </a:lnTo>
                    <a:lnTo>
                      <a:pt x="2565" y="1163"/>
                    </a:lnTo>
                    <a:lnTo>
                      <a:pt x="2565" y="1148"/>
                    </a:lnTo>
                    <a:lnTo>
                      <a:pt x="2566" y="1121"/>
                    </a:lnTo>
                    <a:lnTo>
                      <a:pt x="2566" y="1121"/>
                    </a:lnTo>
                    <a:lnTo>
                      <a:pt x="2567" y="1138"/>
                    </a:lnTo>
                    <a:lnTo>
                      <a:pt x="2567" y="1141"/>
                    </a:lnTo>
                    <a:lnTo>
                      <a:pt x="2568" y="1138"/>
                    </a:lnTo>
                    <a:lnTo>
                      <a:pt x="2569" y="1126"/>
                    </a:lnTo>
                    <a:lnTo>
                      <a:pt x="2569" y="1126"/>
                    </a:lnTo>
                    <a:lnTo>
                      <a:pt x="2570" y="1128"/>
                    </a:lnTo>
                    <a:lnTo>
                      <a:pt x="2570" y="1143"/>
                    </a:lnTo>
                    <a:lnTo>
                      <a:pt x="2571" y="1150"/>
                    </a:lnTo>
                    <a:lnTo>
                      <a:pt x="2571" y="1145"/>
                    </a:lnTo>
                    <a:lnTo>
                      <a:pt x="2572" y="1141"/>
                    </a:lnTo>
                    <a:lnTo>
                      <a:pt x="2572" y="1133"/>
                    </a:lnTo>
                    <a:lnTo>
                      <a:pt x="2573" y="1133"/>
                    </a:lnTo>
                    <a:lnTo>
                      <a:pt x="2573" y="1153"/>
                    </a:lnTo>
                    <a:lnTo>
                      <a:pt x="2574" y="1150"/>
                    </a:lnTo>
                    <a:lnTo>
                      <a:pt x="2575" y="1145"/>
                    </a:lnTo>
                    <a:lnTo>
                      <a:pt x="2575" y="1143"/>
                    </a:lnTo>
                    <a:lnTo>
                      <a:pt x="2576" y="1136"/>
                    </a:lnTo>
                    <a:lnTo>
                      <a:pt x="2576" y="1136"/>
                    </a:lnTo>
                    <a:lnTo>
                      <a:pt x="2577" y="1141"/>
                    </a:lnTo>
                    <a:lnTo>
                      <a:pt x="2578" y="1150"/>
                    </a:lnTo>
                    <a:lnTo>
                      <a:pt x="2578" y="1145"/>
                    </a:lnTo>
                    <a:lnTo>
                      <a:pt x="2579" y="1148"/>
                    </a:lnTo>
                    <a:lnTo>
                      <a:pt x="2579" y="1138"/>
                    </a:lnTo>
                    <a:lnTo>
                      <a:pt x="2580" y="1148"/>
                    </a:lnTo>
                    <a:lnTo>
                      <a:pt x="2580" y="1143"/>
                    </a:lnTo>
                    <a:lnTo>
                      <a:pt x="2581" y="1148"/>
                    </a:lnTo>
                    <a:lnTo>
                      <a:pt x="2582" y="1145"/>
                    </a:lnTo>
                    <a:lnTo>
                      <a:pt x="2582" y="1138"/>
                    </a:lnTo>
                    <a:lnTo>
                      <a:pt x="2582" y="1136"/>
                    </a:lnTo>
                    <a:lnTo>
                      <a:pt x="2583" y="1133"/>
                    </a:lnTo>
                    <a:lnTo>
                      <a:pt x="2584" y="1141"/>
                    </a:lnTo>
                    <a:lnTo>
                      <a:pt x="2584" y="1143"/>
                    </a:lnTo>
                    <a:lnTo>
                      <a:pt x="2585" y="1136"/>
                    </a:lnTo>
                    <a:lnTo>
                      <a:pt x="2585" y="1133"/>
                    </a:lnTo>
                    <a:lnTo>
                      <a:pt x="2586" y="1121"/>
                    </a:lnTo>
                    <a:lnTo>
                      <a:pt x="2586" y="1114"/>
                    </a:lnTo>
                    <a:lnTo>
                      <a:pt x="2587" y="1121"/>
                    </a:lnTo>
                    <a:lnTo>
                      <a:pt x="2588" y="1131"/>
                    </a:lnTo>
                    <a:lnTo>
                      <a:pt x="2588" y="1131"/>
                    </a:lnTo>
                    <a:lnTo>
                      <a:pt x="2589" y="1119"/>
                    </a:lnTo>
                    <a:lnTo>
                      <a:pt x="2589" y="1111"/>
                    </a:lnTo>
                    <a:lnTo>
                      <a:pt x="2590" y="1111"/>
                    </a:lnTo>
                    <a:lnTo>
                      <a:pt x="2590" y="1114"/>
                    </a:lnTo>
                    <a:lnTo>
                      <a:pt x="2591" y="1111"/>
                    </a:lnTo>
                    <a:lnTo>
                      <a:pt x="2592" y="1107"/>
                    </a:lnTo>
                    <a:lnTo>
                      <a:pt x="2592" y="1101"/>
                    </a:lnTo>
                    <a:lnTo>
                      <a:pt x="2592" y="1089"/>
                    </a:lnTo>
                    <a:lnTo>
                      <a:pt x="2593" y="1089"/>
                    </a:lnTo>
                    <a:lnTo>
                      <a:pt x="2594" y="1087"/>
                    </a:lnTo>
                    <a:lnTo>
                      <a:pt x="2594" y="1085"/>
                    </a:lnTo>
                    <a:lnTo>
                      <a:pt x="2595" y="1077"/>
                    </a:lnTo>
                    <a:lnTo>
                      <a:pt x="2595" y="1065"/>
                    </a:lnTo>
                    <a:lnTo>
                      <a:pt x="2596" y="1055"/>
                    </a:lnTo>
                    <a:lnTo>
                      <a:pt x="2596" y="1055"/>
                    </a:lnTo>
                    <a:lnTo>
                      <a:pt x="2597" y="1065"/>
                    </a:lnTo>
                    <a:lnTo>
                      <a:pt x="2598" y="1065"/>
                    </a:lnTo>
                    <a:lnTo>
                      <a:pt x="2598" y="1060"/>
                    </a:lnTo>
                    <a:lnTo>
                      <a:pt x="2599" y="1050"/>
                    </a:lnTo>
                    <a:lnTo>
                      <a:pt x="2599" y="1043"/>
                    </a:lnTo>
                    <a:lnTo>
                      <a:pt x="2600" y="1038"/>
                    </a:lnTo>
                    <a:lnTo>
                      <a:pt x="2600" y="1031"/>
                    </a:lnTo>
                    <a:lnTo>
                      <a:pt x="2601" y="1023"/>
                    </a:lnTo>
                    <a:lnTo>
                      <a:pt x="2602" y="1016"/>
                    </a:lnTo>
                    <a:lnTo>
                      <a:pt x="2602" y="1004"/>
                    </a:lnTo>
                    <a:lnTo>
                      <a:pt x="2602" y="987"/>
                    </a:lnTo>
                    <a:lnTo>
                      <a:pt x="2603" y="984"/>
                    </a:lnTo>
                    <a:lnTo>
                      <a:pt x="2604" y="982"/>
                    </a:lnTo>
                    <a:lnTo>
                      <a:pt x="2604" y="977"/>
                    </a:lnTo>
                    <a:lnTo>
                      <a:pt x="2605" y="965"/>
                    </a:lnTo>
                    <a:lnTo>
                      <a:pt x="2605" y="948"/>
                    </a:lnTo>
                    <a:lnTo>
                      <a:pt x="2606" y="938"/>
                    </a:lnTo>
                    <a:lnTo>
                      <a:pt x="2606" y="933"/>
                    </a:lnTo>
                    <a:lnTo>
                      <a:pt x="2607" y="926"/>
                    </a:lnTo>
                    <a:lnTo>
                      <a:pt x="2608" y="923"/>
                    </a:lnTo>
                    <a:lnTo>
                      <a:pt x="2608" y="909"/>
                    </a:lnTo>
                    <a:lnTo>
                      <a:pt x="2609" y="889"/>
                    </a:lnTo>
                    <a:lnTo>
                      <a:pt x="2609" y="872"/>
                    </a:lnTo>
                    <a:lnTo>
                      <a:pt x="2610" y="860"/>
                    </a:lnTo>
                    <a:lnTo>
                      <a:pt x="2610" y="858"/>
                    </a:lnTo>
                    <a:lnTo>
                      <a:pt x="2611" y="848"/>
                    </a:lnTo>
                    <a:lnTo>
                      <a:pt x="2612" y="840"/>
                    </a:lnTo>
                    <a:lnTo>
                      <a:pt x="2612" y="823"/>
                    </a:lnTo>
                    <a:lnTo>
                      <a:pt x="2612" y="809"/>
                    </a:lnTo>
                    <a:lnTo>
                      <a:pt x="2613" y="801"/>
                    </a:lnTo>
                    <a:lnTo>
                      <a:pt x="2614" y="803"/>
                    </a:lnTo>
                    <a:lnTo>
                      <a:pt x="2614" y="806"/>
                    </a:lnTo>
                    <a:lnTo>
                      <a:pt x="2615" y="796"/>
                    </a:lnTo>
                    <a:lnTo>
                      <a:pt x="2615" y="777"/>
                    </a:lnTo>
                    <a:lnTo>
                      <a:pt x="2616" y="765"/>
                    </a:lnTo>
                    <a:lnTo>
                      <a:pt x="2616" y="760"/>
                    </a:lnTo>
                    <a:lnTo>
                      <a:pt x="2617" y="765"/>
                    </a:lnTo>
                    <a:lnTo>
                      <a:pt x="2618" y="762"/>
                    </a:lnTo>
                    <a:lnTo>
                      <a:pt x="2618" y="760"/>
                    </a:lnTo>
                    <a:lnTo>
                      <a:pt x="2619" y="760"/>
                    </a:lnTo>
                    <a:lnTo>
                      <a:pt x="2619" y="760"/>
                    </a:lnTo>
                    <a:lnTo>
                      <a:pt x="2620" y="755"/>
                    </a:lnTo>
                    <a:lnTo>
                      <a:pt x="2620" y="765"/>
                    </a:lnTo>
                    <a:lnTo>
                      <a:pt x="2621" y="769"/>
                    </a:lnTo>
                    <a:lnTo>
                      <a:pt x="2622" y="774"/>
                    </a:lnTo>
                    <a:lnTo>
                      <a:pt x="2622" y="782"/>
                    </a:lnTo>
                    <a:lnTo>
                      <a:pt x="2622" y="784"/>
                    </a:lnTo>
                    <a:lnTo>
                      <a:pt x="2623" y="796"/>
                    </a:lnTo>
                    <a:lnTo>
                      <a:pt x="2624" y="806"/>
                    </a:lnTo>
                    <a:lnTo>
                      <a:pt x="2624" y="831"/>
                    </a:lnTo>
                    <a:lnTo>
                      <a:pt x="2625" y="838"/>
                    </a:lnTo>
                    <a:lnTo>
                      <a:pt x="2625" y="833"/>
                    </a:lnTo>
                    <a:lnTo>
                      <a:pt x="2626" y="838"/>
                    </a:lnTo>
                    <a:lnTo>
                      <a:pt x="2626" y="850"/>
                    </a:lnTo>
                    <a:lnTo>
                      <a:pt x="2627" y="874"/>
                    </a:lnTo>
                    <a:lnTo>
                      <a:pt x="2628" y="887"/>
                    </a:lnTo>
                    <a:lnTo>
                      <a:pt x="2628" y="894"/>
                    </a:lnTo>
                    <a:lnTo>
                      <a:pt x="2629" y="904"/>
                    </a:lnTo>
                    <a:lnTo>
                      <a:pt x="2629" y="904"/>
                    </a:lnTo>
                    <a:lnTo>
                      <a:pt x="2630" y="916"/>
                    </a:lnTo>
                    <a:lnTo>
                      <a:pt x="2630" y="938"/>
                    </a:lnTo>
                    <a:lnTo>
                      <a:pt x="2631" y="952"/>
                    </a:lnTo>
                    <a:lnTo>
                      <a:pt x="2632" y="958"/>
                    </a:lnTo>
                    <a:lnTo>
                      <a:pt x="2632" y="958"/>
                    </a:lnTo>
                    <a:lnTo>
                      <a:pt x="2632" y="965"/>
                    </a:lnTo>
                    <a:lnTo>
                      <a:pt x="2633" y="974"/>
                    </a:lnTo>
                    <a:lnTo>
                      <a:pt x="2634" y="987"/>
                    </a:lnTo>
                    <a:lnTo>
                      <a:pt x="2634" y="1006"/>
                    </a:lnTo>
                    <a:lnTo>
                      <a:pt x="2635" y="1006"/>
                    </a:lnTo>
                    <a:lnTo>
                      <a:pt x="2635" y="1006"/>
                    </a:lnTo>
                    <a:lnTo>
                      <a:pt x="2636" y="1009"/>
                    </a:lnTo>
                    <a:lnTo>
                      <a:pt x="2636" y="1011"/>
                    </a:lnTo>
                    <a:lnTo>
                      <a:pt x="2637" y="1018"/>
                    </a:lnTo>
                    <a:lnTo>
                      <a:pt x="2638" y="1033"/>
                    </a:lnTo>
                    <a:lnTo>
                      <a:pt x="2638" y="1036"/>
                    </a:lnTo>
                    <a:lnTo>
                      <a:pt x="2639" y="1036"/>
                    </a:lnTo>
                    <a:lnTo>
                      <a:pt x="2639" y="1031"/>
                    </a:lnTo>
                    <a:lnTo>
                      <a:pt x="2640" y="1045"/>
                    </a:lnTo>
                    <a:lnTo>
                      <a:pt x="2640" y="1052"/>
                    </a:lnTo>
                    <a:lnTo>
                      <a:pt x="2641" y="1058"/>
                    </a:lnTo>
                    <a:lnTo>
                      <a:pt x="2642" y="1058"/>
                    </a:lnTo>
                    <a:lnTo>
                      <a:pt x="2642" y="1043"/>
                    </a:lnTo>
                    <a:lnTo>
                      <a:pt x="2642" y="1036"/>
                    </a:lnTo>
                    <a:lnTo>
                      <a:pt x="2643" y="1048"/>
                    </a:lnTo>
                    <a:lnTo>
                      <a:pt x="2644" y="1058"/>
                    </a:lnTo>
                    <a:lnTo>
                      <a:pt x="2644" y="1063"/>
                    </a:lnTo>
                    <a:lnTo>
                      <a:pt x="2645" y="1058"/>
                    </a:lnTo>
                    <a:lnTo>
                      <a:pt x="2645" y="1052"/>
                    </a:lnTo>
                    <a:lnTo>
                      <a:pt x="2646" y="1048"/>
                    </a:lnTo>
                    <a:lnTo>
                      <a:pt x="2646" y="1045"/>
                    </a:lnTo>
                    <a:lnTo>
                      <a:pt x="2647" y="1050"/>
                    </a:lnTo>
                    <a:lnTo>
                      <a:pt x="2648" y="1060"/>
                    </a:lnTo>
                    <a:lnTo>
                      <a:pt x="2648" y="1060"/>
                    </a:lnTo>
                    <a:lnTo>
                      <a:pt x="2649" y="1052"/>
                    </a:lnTo>
                    <a:lnTo>
                      <a:pt x="2649" y="1052"/>
                    </a:lnTo>
                    <a:lnTo>
                      <a:pt x="2650" y="1050"/>
                    </a:lnTo>
                    <a:lnTo>
                      <a:pt x="2650" y="1055"/>
                    </a:lnTo>
                    <a:lnTo>
                      <a:pt x="2651" y="1055"/>
                    </a:lnTo>
                    <a:lnTo>
                      <a:pt x="2652" y="1050"/>
                    </a:lnTo>
                    <a:lnTo>
                      <a:pt x="2652" y="1038"/>
                    </a:lnTo>
                    <a:lnTo>
                      <a:pt x="2652" y="1028"/>
                    </a:lnTo>
                    <a:lnTo>
                      <a:pt x="2653" y="1026"/>
                    </a:lnTo>
                    <a:lnTo>
                      <a:pt x="2654" y="1023"/>
                    </a:lnTo>
                    <a:lnTo>
                      <a:pt x="2654" y="1033"/>
                    </a:lnTo>
                    <a:lnTo>
                      <a:pt x="2655" y="1026"/>
                    </a:lnTo>
                    <a:lnTo>
                      <a:pt x="2655" y="1023"/>
                    </a:lnTo>
                    <a:lnTo>
                      <a:pt x="2656" y="1006"/>
                    </a:lnTo>
                    <a:lnTo>
                      <a:pt x="2656" y="1009"/>
                    </a:lnTo>
                    <a:lnTo>
                      <a:pt x="2657" y="1018"/>
                    </a:lnTo>
                    <a:lnTo>
                      <a:pt x="2658" y="1014"/>
                    </a:lnTo>
                    <a:lnTo>
                      <a:pt x="2658" y="1009"/>
                    </a:lnTo>
                    <a:lnTo>
                      <a:pt x="2659" y="992"/>
                    </a:lnTo>
                    <a:lnTo>
                      <a:pt x="2659" y="970"/>
                    </a:lnTo>
                    <a:lnTo>
                      <a:pt x="2660" y="952"/>
                    </a:lnTo>
                    <a:lnTo>
                      <a:pt x="2660" y="943"/>
                    </a:lnTo>
                    <a:lnTo>
                      <a:pt x="2661" y="933"/>
                    </a:lnTo>
                    <a:lnTo>
                      <a:pt x="2662" y="909"/>
                    </a:lnTo>
                    <a:lnTo>
                      <a:pt x="2662" y="889"/>
                    </a:lnTo>
                    <a:lnTo>
                      <a:pt x="2662" y="872"/>
                    </a:lnTo>
                    <a:lnTo>
                      <a:pt x="2663" y="860"/>
                    </a:lnTo>
                    <a:lnTo>
                      <a:pt x="2664" y="845"/>
                    </a:lnTo>
                    <a:lnTo>
                      <a:pt x="2664" y="823"/>
                    </a:lnTo>
                    <a:lnTo>
                      <a:pt x="2665" y="782"/>
                    </a:lnTo>
                    <a:lnTo>
                      <a:pt x="2665" y="733"/>
                    </a:lnTo>
                    <a:lnTo>
                      <a:pt x="2666" y="672"/>
                    </a:lnTo>
                    <a:lnTo>
                      <a:pt x="2666" y="633"/>
                    </a:lnTo>
                    <a:lnTo>
                      <a:pt x="2667" y="601"/>
                    </a:lnTo>
                    <a:lnTo>
                      <a:pt x="2668" y="591"/>
                    </a:lnTo>
                    <a:lnTo>
                      <a:pt x="2668" y="596"/>
                    </a:lnTo>
                    <a:lnTo>
                      <a:pt x="2669" y="601"/>
                    </a:lnTo>
                    <a:lnTo>
                      <a:pt x="2669" y="621"/>
                    </a:lnTo>
                    <a:lnTo>
                      <a:pt x="2670" y="660"/>
                    </a:lnTo>
                    <a:lnTo>
                      <a:pt x="2670" y="725"/>
                    </a:lnTo>
                    <a:lnTo>
                      <a:pt x="2671" y="811"/>
                    </a:lnTo>
                    <a:lnTo>
                      <a:pt x="2672" y="901"/>
                    </a:lnTo>
                    <a:lnTo>
                      <a:pt x="2672" y="1016"/>
                    </a:lnTo>
                    <a:lnTo>
                      <a:pt x="2672" y="1128"/>
                    </a:lnTo>
                    <a:lnTo>
                      <a:pt x="2673" y="1226"/>
                    </a:lnTo>
                    <a:lnTo>
                      <a:pt x="2674" y="1299"/>
                    </a:lnTo>
                    <a:lnTo>
                      <a:pt x="2674" y="1343"/>
                    </a:lnTo>
                    <a:lnTo>
                      <a:pt x="2675" y="1350"/>
                    </a:lnTo>
                    <a:lnTo>
                      <a:pt x="2675" y="1343"/>
                    </a:lnTo>
                    <a:lnTo>
                      <a:pt x="2676" y="1348"/>
                    </a:lnTo>
                    <a:lnTo>
                      <a:pt x="2676" y="1372"/>
                    </a:lnTo>
                    <a:lnTo>
                      <a:pt x="2677" y="1392"/>
                    </a:lnTo>
                    <a:lnTo>
                      <a:pt x="2678" y="1421"/>
                    </a:lnTo>
                    <a:lnTo>
                      <a:pt x="2678" y="1436"/>
                    </a:lnTo>
                    <a:lnTo>
                      <a:pt x="2679" y="1438"/>
                    </a:lnTo>
                    <a:lnTo>
                      <a:pt x="2679" y="1443"/>
                    </a:lnTo>
                    <a:lnTo>
                      <a:pt x="2680" y="1446"/>
                    </a:lnTo>
                    <a:lnTo>
                      <a:pt x="2680" y="1446"/>
                    </a:lnTo>
                    <a:lnTo>
                      <a:pt x="2681" y="1436"/>
                    </a:lnTo>
                    <a:lnTo>
                      <a:pt x="2682" y="1419"/>
                    </a:lnTo>
                    <a:lnTo>
                      <a:pt x="2682" y="1387"/>
                    </a:lnTo>
                    <a:lnTo>
                      <a:pt x="2682" y="1360"/>
                    </a:lnTo>
                    <a:lnTo>
                      <a:pt x="2683" y="1348"/>
                    </a:lnTo>
                    <a:lnTo>
                      <a:pt x="2684" y="1338"/>
                    </a:lnTo>
                    <a:lnTo>
                      <a:pt x="2684" y="1326"/>
                    </a:lnTo>
                    <a:lnTo>
                      <a:pt x="2685" y="1309"/>
                    </a:lnTo>
                    <a:lnTo>
                      <a:pt x="2685" y="1280"/>
                    </a:lnTo>
                    <a:lnTo>
                      <a:pt x="2686" y="1255"/>
                    </a:lnTo>
                    <a:lnTo>
                      <a:pt x="2686" y="1245"/>
                    </a:lnTo>
                    <a:lnTo>
                      <a:pt x="2687" y="1236"/>
                    </a:lnTo>
                    <a:lnTo>
                      <a:pt x="2688" y="1228"/>
                    </a:lnTo>
                    <a:lnTo>
                      <a:pt x="2688" y="1216"/>
                    </a:lnTo>
                    <a:lnTo>
                      <a:pt x="2689" y="1209"/>
                    </a:lnTo>
                    <a:lnTo>
                      <a:pt x="2689" y="1189"/>
                    </a:lnTo>
                    <a:lnTo>
                      <a:pt x="2690" y="1192"/>
                    </a:lnTo>
                    <a:lnTo>
                      <a:pt x="2690" y="1194"/>
                    </a:lnTo>
                    <a:lnTo>
                      <a:pt x="2691" y="1189"/>
                    </a:lnTo>
                    <a:lnTo>
                      <a:pt x="2692" y="1177"/>
                    </a:lnTo>
                    <a:lnTo>
                      <a:pt x="2692" y="1160"/>
                    </a:lnTo>
                    <a:lnTo>
                      <a:pt x="2692" y="1143"/>
                    </a:lnTo>
                    <a:lnTo>
                      <a:pt x="2693" y="1138"/>
                    </a:lnTo>
                    <a:lnTo>
                      <a:pt x="2694" y="1148"/>
                    </a:lnTo>
                    <a:lnTo>
                      <a:pt x="2694" y="1150"/>
                    </a:lnTo>
                    <a:lnTo>
                      <a:pt x="2695" y="1138"/>
                    </a:lnTo>
                    <a:lnTo>
                      <a:pt x="2695" y="1126"/>
                    </a:lnTo>
                    <a:lnTo>
                      <a:pt x="2696" y="1111"/>
                    </a:lnTo>
                    <a:lnTo>
                      <a:pt x="2696" y="1111"/>
                    </a:lnTo>
                    <a:lnTo>
                      <a:pt x="2697" y="1116"/>
                    </a:lnTo>
                    <a:lnTo>
                      <a:pt x="2698" y="1116"/>
                    </a:lnTo>
                    <a:lnTo>
                      <a:pt x="2698" y="1107"/>
                    </a:lnTo>
                    <a:lnTo>
                      <a:pt x="2699" y="1107"/>
                    </a:lnTo>
                    <a:lnTo>
                      <a:pt x="2699" y="1094"/>
                    </a:lnTo>
                    <a:lnTo>
                      <a:pt x="2700" y="1097"/>
                    </a:lnTo>
                    <a:lnTo>
                      <a:pt x="2700" y="1101"/>
                    </a:lnTo>
                    <a:lnTo>
                      <a:pt x="2701" y="1104"/>
                    </a:lnTo>
                    <a:lnTo>
                      <a:pt x="2702" y="1099"/>
                    </a:lnTo>
                    <a:lnTo>
                      <a:pt x="2702" y="1092"/>
                    </a:lnTo>
                    <a:lnTo>
                      <a:pt x="2702" y="1082"/>
                    </a:lnTo>
                    <a:lnTo>
                      <a:pt x="2703" y="1079"/>
                    </a:lnTo>
                    <a:lnTo>
                      <a:pt x="2704" y="1089"/>
                    </a:lnTo>
                    <a:lnTo>
                      <a:pt x="2704" y="1085"/>
                    </a:lnTo>
                    <a:lnTo>
                      <a:pt x="2705" y="1085"/>
                    </a:lnTo>
                    <a:lnTo>
                      <a:pt x="2705" y="1079"/>
                    </a:lnTo>
                    <a:lnTo>
                      <a:pt x="2706" y="1065"/>
                    </a:lnTo>
                    <a:lnTo>
                      <a:pt x="2706" y="1070"/>
                    </a:lnTo>
                    <a:lnTo>
                      <a:pt x="2707" y="1065"/>
                    </a:lnTo>
                    <a:lnTo>
                      <a:pt x="2708" y="1067"/>
                    </a:lnTo>
                    <a:lnTo>
                      <a:pt x="2708" y="1055"/>
                    </a:lnTo>
                    <a:lnTo>
                      <a:pt x="2709" y="1045"/>
                    </a:lnTo>
                    <a:lnTo>
                      <a:pt x="2709" y="1036"/>
                    </a:lnTo>
                    <a:lnTo>
                      <a:pt x="2710" y="1033"/>
                    </a:lnTo>
                    <a:lnTo>
                      <a:pt x="2710" y="1033"/>
                    </a:lnTo>
                    <a:lnTo>
                      <a:pt x="2711" y="1028"/>
                    </a:lnTo>
                    <a:lnTo>
                      <a:pt x="2712" y="1014"/>
                    </a:lnTo>
                    <a:lnTo>
                      <a:pt x="2712" y="996"/>
                    </a:lnTo>
                    <a:lnTo>
                      <a:pt x="2712" y="974"/>
                    </a:lnTo>
                    <a:lnTo>
                      <a:pt x="2713" y="970"/>
                    </a:lnTo>
                    <a:lnTo>
                      <a:pt x="2714" y="965"/>
                    </a:lnTo>
                    <a:lnTo>
                      <a:pt x="2714" y="950"/>
                    </a:lnTo>
                    <a:lnTo>
                      <a:pt x="2715" y="931"/>
                    </a:lnTo>
                    <a:lnTo>
                      <a:pt x="2715" y="904"/>
                    </a:lnTo>
                    <a:lnTo>
                      <a:pt x="2716" y="887"/>
                    </a:lnTo>
                    <a:lnTo>
                      <a:pt x="2716" y="877"/>
                    </a:lnTo>
                    <a:lnTo>
                      <a:pt x="2717" y="877"/>
                    </a:lnTo>
                    <a:lnTo>
                      <a:pt x="2718" y="862"/>
                    </a:lnTo>
                    <a:lnTo>
                      <a:pt x="2718" y="850"/>
                    </a:lnTo>
                    <a:lnTo>
                      <a:pt x="2719" y="828"/>
                    </a:lnTo>
                    <a:lnTo>
                      <a:pt x="2719" y="809"/>
                    </a:lnTo>
                    <a:lnTo>
                      <a:pt x="2720" y="799"/>
                    </a:lnTo>
                    <a:lnTo>
                      <a:pt x="2720" y="794"/>
                    </a:lnTo>
                    <a:lnTo>
                      <a:pt x="2721" y="799"/>
                    </a:lnTo>
                    <a:lnTo>
                      <a:pt x="2722" y="777"/>
                    </a:lnTo>
                    <a:lnTo>
                      <a:pt x="2722" y="757"/>
                    </a:lnTo>
                    <a:lnTo>
                      <a:pt x="2722" y="747"/>
                    </a:lnTo>
                    <a:lnTo>
                      <a:pt x="2723" y="738"/>
                    </a:lnTo>
                    <a:lnTo>
                      <a:pt x="2724" y="738"/>
                    </a:lnTo>
                    <a:lnTo>
                      <a:pt x="2724" y="738"/>
                    </a:lnTo>
                    <a:lnTo>
                      <a:pt x="2725" y="731"/>
                    </a:lnTo>
                    <a:lnTo>
                      <a:pt x="2725" y="733"/>
                    </a:lnTo>
                    <a:lnTo>
                      <a:pt x="2726" y="733"/>
                    </a:lnTo>
                    <a:lnTo>
                      <a:pt x="2726" y="740"/>
                    </a:lnTo>
                    <a:lnTo>
                      <a:pt x="2727" y="743"/>
                    </a:lnTo>
                    <a:lnTo>
                      <a:pt x="2728" y="757"/>
                    </a:lnTo>
                    <a:lnTo>
                      <a:pt x="2728" y="757"/>
                    </a:lnTo>
                    <a:lnTo>
                      <a:pt x="2729" y="760"/>
                    </a:lnTo>
                    <a:lnTo>
                      <a:pt x="2729" y="755"/>
                    </a:lnTo>
                    <a:lnTo>
                      <a:pt x="2730" y="765"/>
                    </a:lnTo>
                    <a:lnTo>
                      <a:pt x="2730" y="789"/>
                    </a:lnTo>
                    <a:lnTo>
                      <a:pt x="2731" y="799"/>
                    </a:lnTo>
                    <a:lnTo>
                      <a:pt x="2732" y="806"/>
                    </a:lnTo>
                    <a:lnTo>
                      <a:pt x="2732" y="813"/>
                    </a:lnTo>
                    <a:lnTo>
                      <a:pt x="2732" y="821"/>
                    </a:lnTo>
                    <a:lnTo>
                      <a:pt x="2733" y="836"/>
                    </a:lnTo>
                    <a:lnTo>
                      <a:pt x="2734" y="848"/>
                    </a:lnTo>
                    <a:lnTo>
                      <a:pt x="2734" y="860"/>
                    </a:lnTo>
                    <a:lnTo>
                      <a:pt x="2735" y="870"/>
                    </a:lnTo>
                    <a:lnTo>
                      <a:pt x="2735" y="882"/>
                    </a:lnTo>
                    <a:lnTo>
                      <a:pt x="2736" y="889"/>
                    </a:lnTo>
                    <a:lnTo>
                      <a:pt x="2736" y="901"/>
                    </a:lnTo>
                    <a:lnTo>
                      <a:pt x="2737" y="909"/>
                    </a:lnTo>
                    <a:lnTo>
                      <a:pt x="2738" y="933"/>
                    </a:lnTo>
                    <a:lnTo>
                      <a:pt x="2738" y="936"/>
                    </a:lnTo>
                    <a:lnTo>
                      <a:pt x="2739" y="938"/>
                    </a:lnTo>
                    <a:lnTo>
                      <a:pt x="2739" y="938"/>
                    </a:lnTo>
                    <a:lnTo>
                      <a:pt x="2740" y="943"/>
                    </a:lnTo>
                    <a:lnTo>
                      <a:pt x="2740" y="965"/>
                    </a:lnTo>
                    <a:lnTo>
                      <a:pt x="2741" y="974"/>
                    </a:lnTo>
                    <a:lnTo>
                      <a:pt x="2742" y="977"/>
                    </a:lnTo>
                    <a:lnTo>
                      <a:pt x="2742" y="982"/>
                    </a:lnTo>
                    <a:lnTo>
                      <a:pt x="2743" y="977"/>
                    </a:lnTo>
                    <a:lnTo>
                      <a:pt x="2743" y="989"/>
                    </a:lnTo>
                    <a:lnTo>
                      <a:pt x="2744" y="1001"/>
                    </a:lnTo>
                    <a:lnTo>
                      <a:pt x="2745" y="1014"/>
                    </a:lnTo>
                    <a:lnTo>
                      <a:pt x="2745" y="1021"/>
                    </a:lnTo>
                    <a:lnTo>
                      <a:pt x="2745" y="1006"/>
                    </a:lnTo>
                    <a:lnTo>
                      <a:pt x="2746" y="1004"/>
                    </a:lnTo>
                    <a:lnTo>
                      <a:pt x="2747" y="1004"/>
                    </a:lnTo>
                    <a:lnTo>
                      <a:pt x="2747" y="1006"/>
                    </a:lnTo>
                    <a:lnTo>
                      <a:pt x="2748" y="1011"/>
                    </a:lnTo>
                    <a:lnTo>
                      <a:pt x="2748" y="1011"/>
                    </a:lnTo>
                    <a:lnTo>
                      <a:pt x="2749" y="1004"/>
                    </a:lnTo>
                    <a:lnTo>
                      <a:pt x="2749" y="994"/>
                    </a:lnTo>
                    <a:lnTo>
                      <a:pt x="2750" y="992"/>
                    </a:lnTo>
                    <a:lnTo>
                      <a:pt x="2751" y="987"/>
                    </a:lnTo>
                    <a:lnTo>
                      <a:pt x="2751" y="989"/>
                    </a:lnTo>
                    <a:lnTo>
                      <a:pt x="2752" y="984"/>
                    </a:lnTo>
                    <a:lnTo>
                      <a:pt x="2752" y="960"/>
                    </a:lnTo>
                    <a:lnTo>
                      <a:pt x="2753" y="945"/>
                    </a:lnTo>
                    <a:lnTo>
                      <a:pt x="2753" y="931"/>
                    </a:lnTo>
                    <a:lnTo>
                      <a:pt x="2754" y="918"/>
                    </a:lnTo>
                    <a:lnTo>
                      <a:pt x="2755" y="899"/>
                    </a:lnTo>
                    <a:lnTo>
                      <a:pt x="2755" y="874"/>
                    </a:lnTo>
                    <a:lnTo>
                      <a:pt x="2755" y="840"/>
                    </a:lnTo>
                    <a:lnTo>
                      <a:pt x="2756" y="809"/>
                    </a:lnTo>
                    <a:lnTo>
                      <a:pt x="2757" y="777"/>
                    </a:lnTo>
                    <a:lnTo>
                      <a:pt x="2757" y="750"/>
                    </a:lnTo>
                    <a:lnTo>
                      <a:pt x="2758" y="718"/>
                    </a:lnTo>
                    <a:lnTo>
                      <a:pt x="2758" y="684"/>
                    </a:lnTo>
                    <a:lnTo>
                      <a:pt x="2759" y="643"/>
                    </a:lnTo>
                    <a:lnTo>
                      <a:pt x="2759" y="603"/>
                    </a:lnTo>
                    <a:lnTo>
                      <a:pt x="2760" y="572"/>
                    </a:lnTo>
                    <a:lnTo>
                      <a:pt x="2761" y="542"/>
                    </a:lnTo>
                    <a:lnTo>
                      <a:pt x="2761" y="511"/>
                    </a:lnTo>
                    <a:lnTo>
                      <a:pt x="2762" y="467"/>
                    </a:lnTo>
                    <a:lnTo>
                      <a:pt x="2762" y="428"/>
                    </a:lnTo>
                    <a:lnTo>
                      <a:pt x="2763" y="403"/>
                    </a:lnTo>
                    <a:lnTo>
                      <a:pt x="2763" y="403"/>
                    </a:lnTo>
                    <a:lnTo>
                      <a:pt x="2764" y="420"/>
                    </a:lnTo>
                    <a:lnTo>
                      <a:pt x="2765" y="435"/>
                    </a:lnTo>
                    <a:lnTo>
                      <a:pt x="2765" y="445"/>
                    </a:lnTo>
                    <a:lnTo>
                      <a:pt x="2765" y="452"/>
                    </a:lnTo>
                    <a:lnTo>
                      <a:pt x="2766" y="474"/>
                    </a:lnTo>
                    <a:lnTo>
                      <a:pt x="2767" y="516"/>
                    </a:lnTo>
                    <a:lnTo>
                      <a:pt x="2767" y="564"/>
                    </a:lnTo>
                    <a:lnTo>
                      <a:pt x="2768" y="616"/>
                    </a:lnTo>
                    <a:lnTo>
                      <a:pt x="2768" y="643"/>
                    </a:lnTo>
                    <a:lnTo>
                      <a:pt x="2769" y="657"/>
                    </a:lnTo>
                    <a:lnTo>
                      <a:pt x="2769" y="667"/>
                    </a:lnTo>
                    <a:lnTo>
                      <a:pt x="2770" y="711"/>
                    </a:lnTo>
                    <a:lnTo>
                      <a:pt x="2771" y="747"/>
                    </a:lnTo>
                    <a:lnTo>
                      <a:pt x="2771" y="796"/>
                    </a:lnTo>
                    <a:lnTo>
                      <a:pt x="2772" y="852"/>
                    </a:lnTo>
                    <a:lnTo>
                      <a:pt x="2772" y="914"/>
                    </a:lnTo>
                    <a:lnTo>
                      <a:pt x="2773" y="970"/>
                    </a:lnTo>
                    <a:lnTo>
                      <a:pt x="2773" y="1016"/>
                    </a:lnTo>
                    <a:lnTo>
                      <a:pt x="2774" y="1067"/>
                    </a:lnTo>
                    <a:lnTo>
                      <a:pt x="2775" y="1101"/>
                    </a:lnTo>
                    <a:lnTo>
                      <a:pt x="2775" y="1111"/>
                    </a:lnTo>
                    <a:lnTo>
                      <a:pt x="2775" y="1128"/>
                    </a:lnTo>
                    <a:lnTo>
                      <a:pt x="2776" y="1145"/>
                    </a:lnTo>
                    <a:lnTo>
                      <a:pt x="2777" y="1160"/>
                    </a:lnTo>
                    <a:lnTo>
                      <a:pt x="2777" y="1177"/>
                    </a:lnTo>
                    <a:lnTo>
                      <a:pt x="2778" y="1189"/>
                    </a:lnTo>
                    <a:lnTo>
                      <a:pt x="2778" y="1207"/>
                    </a:lnTo>
                    <a:lnTo>
                      <a:pt x="2779" y="1219"/>
                    </a:lnTo>
                    <a:lnTo>
                      <a:pt x="2779" y="1221"/>
                    </a:lnTo>
                    <a:lnTo>
                      <a:pt x="2780" y="1238"/>
                    </a:lnTo>
                    <a:lnTo>
                      <a:pt x="2780" y="1247"/>
                    </a:lnTo>
                  </a:path>
                </a:pathLst>
              </a:custGeom>
              <a:noFill/>
              <a:ln w="6350" cap="flat">
                <a:solidFill>
                  <a:schemeClr val="bg1">
                    <a:lumMod val="50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Freeform 123"/>
              <p:cNvSpPr>
                <a:spLocks/>
              </p:cNvSpPr>
              <p:nvPr/>
            </p:nvSpPr>
            <p:spPr bwMode="auto">
              <a:xfrm>
                <a:off x="1273439" y="1725213"/>
                <a:ext cx="162816" cy="704555"/>
              </a:xfrm>
              <a:custGeom>
                <a:avLst/>
                <a:gdLst>
                  <a:gd name="T0" fmla="*/ 2 w 99"/>
                  <a:gd name="T1" fmla="*/ 1135 h 1343"/>
                  <a:gd name="T2" fmla="*/ 3 w 99"/>
                  <a:gd name="T3" fmla="*/ 1150 h 1343"/>
                  <a:gd name="T4" fmla="*/ 5 w 99"/>
                  <a:gd name="T5" fmla="*/ 1162 h 1343"/>
                  <a:gd name="T6" fmla="*/ 6 w 99"/>
                  <a:gd name="T7" fmla="*/ 1164 h 1343"/>
                  <a:gd name="T8" fmla="*/ 8 w 99"/>
                  <a:gd name="T9" fmla="*/ 1174 h 1343"/>
                  <a:gd name="T10" fmla="*/ 10 w 99"/>
                  <a:gd name="T11" fmla="*/ 1159 h 1343"/>
                  <a:gd name="T12" fmla="*/ 12 w 99"/>
                  <a:gd name="T13" fmla="*/ 1137 h 1343"/>
                  <a:gd name="T14" fmla="*/ 13 w 99"/>
                  <a:gd name="T15" fmla="*/ 1094 h 1343"/>
                  <a:gd name="T16" fmla="*/ 15 w 99"/>
                  <a:gd name="T17" fmla="*/ 1123 h 1343"/>
                  <a:gd name="T18" fmla="*/ 16 w 99"/>
                  <a:gd name="T19" fmla="*/ 1064 h 1343"/>
                  <a:gd name="T20" fmla="*/ 18 w 99"/>
                  <a:gd name="T21" fmla="*/ 994 h 1343"/>
                  <a:gd name="T22" fmla="*/ 20 w 99"/>
                  <a:gd name="T23" fmla="*/ 1003 h 1343"/>
                  <a:gd name="T24" fmla="*/ 22 w 99"/>
                  <a:gd name="T25" fmla="*/ 994 h 1343"/>
                  <a:gd name="T26" fmla="*/ 23 w 99"/>
                  <a:gd name="T27" fmla="*/ 1023 h 1343"/>
                  <a:gd name="T28" fmla="*/ 25 w 99"/>
                  <a:gd name="T29" fmla="*/ 1074 h 1343"/>
                  <a:gd name="T30" fmla="*/ 26 w 99"/>
                  <a:gd name="T31" fmla="*/ 1111 h 1343"/>
                  <a:gd name="T32" fmla="*/ 28 w 99"/>
                  <a:gd name="T33" fmla="*/ 1128 h 1343"/>
                  <a:gd name="T34" fmla="*/ 30 w 99"/>
                  <a:gd name="T35" fmla="*/ 1143 h 1343"/>
                  <a:gd name="T36" fmla="*/ 32 w 99"/>
                  <a:gd name="T37" fmla="*/ 1162 h 1343"/>
                  <a:gd name="T38" fmla="*/ 33 w 99"/>
                  <a:gd name="T39" fmla="*/ 1159 h 1343"/>
                  <a:gd name="T40" fmla="*/ 35 w 99"/>
                  <a:gd name="T41" fmla="*/ 1174 h 1343"/>
                  <a:gd name="T42" fmla="*/ 36 w 99"/>
                  <a:gd name="T43" fmla="*/ 1235 h 1343"/>
                  <a:gd name="T44" fmla="*/ 38 w 99"/>
                  <a:gd name="T45" fmla="*/ 1145 h 1343"/>
                  <a:gd name="T46" fmla="*/ 40 w 99"/>
                  <a:gd name="T47" fmla="*/ 574 h 1343"/>
                  <a:gd name="T48" fmla="*/ 42 w 99"/>
                  <a:gd name="T49" fmla="*/ 66 h 1343"/>
                  <a:gd name="T50" fmla="*/ 43 w 99"/>
                  <a:gd name="T51" fmla="*/ 14 h 1343"/>
                  <a:gd name="T52" fmla="*/ 45 w 99"/>
                  <a:gd name="T53" fmla="*/ 527 h 1343"/>
                  <a:gd name="T54" fmla="*/ 46 w 99"/>
                  <a:gd name="T55" fmla="*/ 1343 h 1343"/>
                  <a:gd name="T56" fmla="*/ 48 w 99"/>
                  <a:gd name="T57" fmla="*/ 1203 h 1343"/>
                  <a:gd name="T58" fmla="*/ 50 w 99"/>
                  <a:gd name="T59" fmla="*/ 1225 h 1343"/>
                  <a:gd name="T60" fmla="*/ 52 w 99"/>
                  <a:gd name="T61" fmla="*/ 1179 h 1343"/>
                  <a:gd name="T62" fmla="*/ 53 w 99"/>
                  <a:gd name="T63" fmla="*/ 1208 h 1343"/>
                  <a:gd name="T64" fmla="*/ 55 w 99"/>
                  <a:gd name="T65" fmla="*/ 1211 h 1343"/>
                  <a:gd name="T66" fmla="*/ 57 w 99"/>
                  <a:gd name="T67" fmla="*/ 1206 h 1343"/>
                  <a:gd name="T68" fmla="*/ 59 w 99"/>
                  <a:gd name="T69" fmla="*/ 1206 h 1343"/>
                  <a:gd name="T70" fmla="*/ 60 w 99"/>
                  <a:gd name="T71" fmla="*/ 1199 h 1343"/>
                  <a:gd name="T72" fmla="*/ 62 w 99"/>
                  <a:gd name="T73" fmla="*/ 1201 h 1343"/>
                  <a:gd name="T74" fmla="*/ 63 w 99"/>
                  <a:gd name="T75" fmla="*/ 1184 h 1343"/>
                  <a:gd name="T76" fmla="*/ 65 w 99"/>
                  <a:gd name="T77" fmla="*/ 1179 h 1343"/>
                  <a:gd name="T78" fmla="*/ 67 w 99"/>
                  <a:gd name="T79" fmla="*/ 1181 h 1343"/>
                  <a:gd name="T80" fmla="*/ 69 w 99"/>
                  <a:gd name="T81" fmla="*/ 1181 h 1343"/>
                  <a:gd name="T82" fmla="*/ 70 w 99"/>
                  <a:gd name="T83" fmla="*/ 1181 h 1343"/>
                  <a:gd name="T84" fmla="*/ 72 w 99"/>
                  <a:gd name="T85" fmla="*/ 1150 h 1343"/>
                  <a:gd name="T86" fmla="*/ 73 w 99"/>
                  <a:gd name="T87" fmla="*/ 1157 h 1343"/>
                  <a:gd name="T88" fmla="*/ 75 w 99"/>
                  <a:gd name="T89" fmla="*/ 1143 h 1343"/>
                  <a:gd name="T90" fmla="*/ 77 w 99"/>
                  <a:gd name="T91" fmla="*/ 1130 h 1343"/>
                  <a:gd name="T92" fmla="*/ 79 w 99"/>
                  <a:gd name="T93" fmla="*/ 1118 h 1343"/>
                  <a:gd name="T94" fmla="*/ 80 w 99"/>
                  <a:gd name="T95" fmla="*/ 1096 h 1343"/>
                  <a:gd name="T96" fmla="*/ 82 w 99"/>
                  <a:gd name="T97" fmla="*/ 1084 h 1343"/>
                  <a:gd name="T98" fmla="*/ 83 w 99"/>
                  <a:gd name="T99" fmla="*/ 1074 h 1343"/>
                  <a:gd name="T100" fmla="*/ 85 w 99"/>
                  <a:gd name="T101" fmla="*/ 1030 h 1343"/>
                  <a:gd name="T102" fmla="*/ 87 w 99"/>
                  <a:gd name="T103" fmla="*/ 999 h 1343"/>
                  <a:gd name="T104" fmla="*/ 89 w 99"/>
                  <a:gd name="T105" fmla="*/ 986 h 1343"/>
                  <a:gd name="T106" fmla="*/ 90 w 99"/>
                  <a:gd name="T107" fmla="*/ 952 h 1343"/>
                  <a:gd name="T108" fmla="*/ 92 w 99"/>
                  <a:gd name="T109" fmla="*/ 896 h 1343"/>
                  <a:gd name="T110" fmla="*/ 93 w 99"/>
                  <a:gd name="T111" fmla="*/ 852 h 1343"/>
                  <a:gd name="T112" fmla="*/ 95 w 99"/>
                  <a:gd name="T113" fmla="*/ 791 h 1343"/>
                  <a:gd name="T114" fmla="*/ 97 w 99"/>
                  <a:gd name="T115" fmla="*/ 776 h 1343"/>
                  <a:gd name="T116" fmla="*/ 98 w 99"/>
                  <a:gd name="T117" fmla="*/ 745 h 1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9" h="1343">
                    <a:moveTo>
                      <a:pt x="0" y="1155"/>
                    </a:moveTo>
                    <a:lnTo>
                      <a:pt x="1" y="1143"/>
                    </a:lnTo>
                    <a:lnTo>
                      <a:pt x="2" y="1135"/>
                    </a:lnTo>
                    <a:lnTo>
                      <a:pt x="2" y="1137"/>
                    </a:lnTo>
                    <a:lnTo>
                      <a:pt x="3" y="1143"/>
                    </a:lnTo>
                    <a:lnTo>
                      <a:pt x="3" y="1150"/>
                    </a:lnTo>
                    <a:lnTo>
                      <a:pt x="4" y="1155"/>
                    </a:lnTo>
                    <a:lnTo>
                      <a:pt x="4" y="1159"/>
                    </a:lnTo>
                    <a:lnTo>
                      <a:pt x="5" y="1162"/>
                    </a:lnTo>
                    <a:lnTo>
                      <a:pt x="6" y="1159"/>
                    </a:lnTo>
                    <a:lnTo>
                      <a:pt x="6" y="1162"/>
                    </a:lnTo>
                    <a:lnTo>
                      <a:pt x="6" y="1164"/>
                    </a:lnTo>
                    <a:lnTo>
                      <a:pt x="7" y="1179"/>
                    </a:lnTo>
                    <a:lnTo>
                      <a:pt x="8" y="1177"/>
                    </a:lnTo>
                    <a:lnTo>
                      <a:pt x="8" y="1174"/>
                    </a:lnTo>
                    <a:lnTo>
                      <a:pt x="9" y="1167"/>
                    </a:lnTo>
                    <a:lnTo>
                      <a:pt x="9" y="1167"/>
                    </a:lnTo>
                    <a:lnTo>
                      <a:pt x="10" y="1159"/>
                    </a:lnTo>
                    <a:lnTo>
                      <a:pt x="10" y="1143"/>
                    </a:lnTo>
                    <a:lnTo>
                      <a:pt x="11" y="1137"/>
                    </a:lnTo>
                    <a:lnTo>
                      <a:pt x="12" y="1137"/>
                    </a:lnTo>
                    <a:lnTo>
                      <a:pt x="12" y="1125"/>
                    </a:lnTo>
                    <a:lnTo>
                      <a:pt x="13" y="1106"/>
                    </a:lnTo>
                    <a:lnTo>
                      <a:pt x="13" y="1094"/>
                    </a:lnTo>
                    <a:lnTo>
                      <a:pt x="14" y="1096"/>
                    </a:lnTo>
                    <a:lnTo>
                      <a:pt x="14" y="1108"/>
                    </a:lnTo>
                    <a:lnTo>
                      <a:pt x="15" y="1123"/>
                    </a:lnTo>
                    <a:lnTo>
                      <a:pt x="16" y="1121"/>
                    </a:lnTo>
                    <a:lnTo>
                      <a:pt x="16" y="1099"/>
                    </a:lnTo>
                    <a:lnTo>
                      <a:pt x="16" y="1064"/>
                    </a:lnTo>
                    <a:lnTo>
                      <a:pt x="17" y="1035"/>
                    </a:lnTo>
                    <a:lnTo>
                      <a:pt x="18" y="1011"/>
                    </a:lnTo>
                    <a:lnTo>
                      <a:pt x="18" y="994"/>
                    </a:lnTo>
                    <a:lnTo>
                      <a:pt x="19" y="984"/>
                    </a:lnTo>
                    <a:lnTo>
                      <a:pt x="19" y="996"/>
                    </a:lnTo>
                    <a:lnTo>
                      <a:pt x="20" y="1003"/>
                    </a:lnTo>
                    <a:lnTo>
                      <a:pt x="20" y="1006"/>
                    </a:lnTo>
                    <a:lnTo>
                      <a:pt x="21" y="1006"/>
                    </a:lnTo>
                    <a:lnTo>
                      <a:pt x="22" y="994"/>
                    </a:lnTo>
                    <a:lnTo>
                      <a:pt x="22" y="1001"/>
                    </a:lnTo>
                    <a:lnTo>
                      <a:pt x="23" y="1015"/>
                    </a:lnTo>
                    <a:lnTo>
                      <a:pt x="23" y="1023"/>
                    </a:lnTo>
                    <a:lnTo>
                      <a:pt x="24" y="1043"/>
                    </a:lnTo>
                    <a:lnTo>
                      <a:pt x="24" y="1062"/>
                    </a:lnTo>
                    <a:lnTo>
                      <a:pt x="25" y="1074"/>
                    </a:lnTo>
                    <a:lnTo>
                      <a:pt x="26" y="1091"/>
                    </a:lnTo>
                    <a:lnTo>
                      <a:pt x="26" y="1111"/>
                    </a:lnTo>
                    <a:lnTo>
                      <a:pt x="26" y="1111"/>
                    </a:lnTo>
                    <a:lnTo>
                      <a:pt x="27" y="1115"/>
                    </a:lnTo>
                    <a:lnTo>
                      <a:pt x="28" y="1118"/>
                    </a:lnTo>
                    <a:lnTo>
                      <a:pt x="28" y="1128"/>
                    </a:lnTo>
                    <a:lnTo>
                      <a:pt x="29" y="1145"/>
                    </a:lnTo>
                    <a:lnTo>
                      <a:pt x="29" y="1150"/>
                    </a:lnTo>
                    <a:lnTo>
                      <a:pt x="30" y="1143"/>
                    </a:lnTo>
                    <a:lnTo>
                      <a:pt x="30" y="1143"/>
                    </a:lnTo>
                    <a:lnTo>
                      <a:pt x="31" y="1147"/>
                    </a:lnTo>
                    <a:lnTo>
                      <a:pt x="32" y="1162"/>
                    </a:lnTo>
                    <a:lnTo>
                      <a:pt x="32" y="1169"/>
                    </a:lnTo>
                    <a:lnTo>
                      <a:pt x="33" y="1167"/>
                    </a:lnTo>
                    <a:lnTo>
                      <a:pt x="33" y="1159"/>
                    </a:lnTo>
                    <a:lnTo>
                      <a:pt x="34" y="1157"/>
                    </a:lnTo>
                    <a:lnTo>
                      <a:pt x="34" y="1162"/>
                    </a:lnTo>
                    <a:lnTo>
                      <a:pt x="35" y="1174"/>
                    </a:lnTo>
                    <a:lnTo>
                      <a:pt x="36" y="1189"/>
                    </a:lnTo>
                    <a:lnTo>
                      <a:pt x="36" y="1213"/>
                    </a:lnTo>
                    <a:lnTo>
                      <a:pt x="36" y="1235"/>
                    </a:lnTo>
                    <a:lnTo>
                      <a:pt x="37" y="1248"/>
                    </a:lnTo>
                    <a:lnTo>
                      <a:pt x="38" y="1213"/>
                    </a:lnTo>
                    <a:lnTo>
                      <a:pt x="38" y="1145"/>
                    </a:lnTo>
                    <a:lnTo>
                      <a:pt x="39" y="1023"/>
                    </a:lnTo>
                    <a:lnTo>
                      <a:pt x="39" y="823"/>
                    </a:lnTo>
                    <a:lnTo>
                      <a:pt x="40" y="574"/>
                    </a:lnTo>
                    <a:lnTo>
                      <a:pt x="40" y="339"/>
                    </a:lnTo>
                    <a:lnTo>
                      <a:pt x="41" y="173"/>
                    </a:lnTo>
                    <a:lnTo>
                      <a:pt x="42" y="66"/>
                    </a:lnTo>
                    <a:lnTo>
                      <a:pt x="42" y="14"/>
                    </a:lnTo>
                    <a:lnTo>
                      <a:pt x="43" y="0"/>
                    </a:lnTo>
                    <a:lnTo>
                      <a:pt x="43" y="14"/>
                    </a:lnTo>
                    <a:lnTo>
                      <a:pt x="44" y="93"/>
                    </a:lnTo>
                    <a:lnTo>
                      <a:pt x="44" y="251"/>
                    </a:lnTo>
                    <a:lnTo>
                      <a:pt x="45" y="527"/>
                    </a:lnTo>
                    <a:lnTo>
                      <a:pt x="46" y="840"/>
                    </a:lnTo>
                    <a:lnTo>
                      <a:pt x="46" y="1152"/>
                    </a:lnTo>
                    <a:lnTo>
                      <a:pt x="46" y="1343"/>
                    </a:lnTo>
                    <a:lnTo>
                      <a:pt x="47" y="1313"/>
                    </a:lnTo>
                    <a:lnTo>
                      <a:pt x="48" y="1235"/>
                    </a:lnTo>
                    <a:lnTo>
                      <a:pt x="48" y="1203"/>
                    </a:lnTo>
                    <a:lnTo>
                      <a:pt x="49" y="1218"/>
                    </a:lnTo>
                    <a:lnTo>
                      <a:pt x="49" y="1240"/>
                    </a:lnTo>
                    <a:lnTo>
                      <a:pt x="50" y="1225"/>
                    </a:lnTo>
                    <a:lnTo>
                      <a:pt x="51" y="1199"/>
                    </a:lnTo>
                    <a:lnTo>
                      <a:pt x="51" y="1177"/>
                    </a:lnTo>
                    <a:lnTo>
                      <a:pt x="52" y="1179"/>
                    </a:lnTo>
                    <a:lnTo>
                      <a:pt x="52" y="1191"/>
                    </a:lnTo>
                    <a:lnTo>
                      <a:pt x="53" y="1211"/>
                    </a:lnTo>
                    <a:lnTo>
                      <a:pt x="53" y="1208"/>
                    </a:lnTo>
                    <a:lnTo>
                      <a:pt x="54" y="1201"/>
                    </a:lnTo>
                    <a:lnTo>
                      <a:pt x="55" y="1196"/>
                    </a:lnTo>
                    <a:lnTo>
                      <a:pt x="55" y="1211"/>
                    </a:lnTo>
                    <a:lnTo>
                      <a:pt x="56" y="1206"/>
                    </a:lnTo>
                    <a:lnTo>
                      <a:pt x="56" y="1211"/>
                    </a:lnTo>
                    <a:lnTo>
                      <a:pt x="57" y="1206"/>
                    </a:lnTo>
                    <a:lnTo>
                      <a:pt x="57" y="1199"/>
                    </a:lnTo>
                    <a:lnTo>
                      <a:pt x="58" y="1196"/>
                    </a:lnTo>
                    <a:lnTo>
                      <a:pt x="59" y="1206"/>
                    </a:lnTo>
                    <a:lnTo>
                      <a:pt x="59" y="1194"/>
                    </a:lnTo>
                    <a:lnTo>
                      <a:pt x="59" y="1196"/>
                    </a:lnTo>
                    <a:lnTo>
                      <a:pt x="60" y="1199"/>
                    </a:lnTo>
                    <a:lnTo>
                      <a:pt x="61" y="1206"/>
                    </a:lnTo>
                    <a:lnTo>
                      <a:pt x="61" y="1203"/>
                    </a:lnTo>
                    <a:lnTo>
                      <a:pt x="62" y="1201"/>
                    </a:lnTo>
                    <a:lnTo>
                      <a:pt x="62" y="1191"/>
                    </a:lnTo>
                    <a:lnTo>
                      <a:pt x="63" y="1189"/>
                    </a:lnTo>
                    <a:lnTo>
                      <a:pt x="63" y="1184"/>
                    </a:lnTo>
                    <a:lnTo>
                      <a:pt x="64" y="1184"/>
                    </a:lnTo>
                    <a:lnTo>
                      <a:pt x="65" y="1179"/>
                    </a:lnTo>
                    <a:lnTo>
                      <a:pt x="65" y="1179"/>
                    </a:lnTo>
                    <a:lnTo>
                      <a:pt x="66" y="1172"/>
                    </a:lnTo>
                    <a:lnTo>
                      <a:pt x="66" y="1181"/>
                    </a:lnTo>
                    <a:lnTo>
                      <a:pt x="67" y="1181"/>
                    </a:lnTo>
                    <a:lnTo>
                      <a:pt x="67" y="1184"/>
                    </a:lnTo>
                    <a:lnTo>
                      <a:pt x="68" y="1181"/>
                    </a:lnTo>
                    <a:lnTo>
                      <a:pt x="69" y="1181"/>
                    </a:lnTo>
                    <a:lnTo>
                      <a:pt x="69" y="1189"/>
                    </a:lnTo>
                    <a:lnTo>
                      <a:pt x="69" y="1184"/>
                    </a:lnTo>
                    <a:lnTo>
                      <a:pt x="70" y="1181"/>
                    </a:lnTo>
                    <a:lnTo>
                      <a:pt x="71" y="1167"/>
                    </a:lnTo>
                    <a:lnTo>
                      <a:pt x="71" y="1150"/>
                    </a:lnTo>
                    <a:lnTo>
                      <a:pt x="72" y="1150"/>
                    </a:lnTo>
                    <a:lnTo>
                      <a:pt x="72" y="1150"/>
                    </a:lnTo>
                    <a:lnTo>
                      <a:pt x="73" y="1162"/>
                    </a:lnTo>
                    <a:lnTo>
                      <a:pt x="73" y="1157"/>
                    </a:lnTo>
                    <a:lnTo>
                      <a:pt x="74" y="1152"/>
                    </a:lnTo>
                    <a:lnTo>
                      <a:pt x="75" y="1143"/>
                    </a:lnTo>
                    <a:lnTo>
                      <a:pt x="75" y="1143"/>
                    </a:lnTo>
                    <a:lnTo>
                      <a:pt x="76" y="1140"/>
                    </a:lnTo>
                    <a:lnTo>
                      <a:pt x="76" y="1137"/>
                    </a:lnTo>
                    <a:lnTo>
                      <a:pt x="77" y="1130"/>
                    </a:lnTo>
                    <a:lnTo>
                      <a:pt x="77" y="1123"/>
                    </a:lnTo>
                    <a:lnTo>
                      <a:pt x="78" y="1123"/>
                    </a:lnTo>
                    <a:lnTo>
                      <a:pt x="79" y="1118"/>
                    </a:lnTo>
                    <a:lnTo>
                      <a:pt x="79" y="1113"/>
                    </a:lnTo>
                    <a:lnTo>
                      <a:pt x="79" y="1108"/>
                    </a:lnTo>
                    <a:lnTo>
                      <a:pt x="80" y="1096"/>
                    </a:lnTo>
                    <a:lnTo>
                      <a:pt x="81" y="1086"/>
                    </a:lnTo>
                    <a:lnTo>
                      <a:pt x="81" y="1086"/>
                    </a:lnTo>
                    <a:lnTo>
                      <a:pt x="82" y="1084"/>
                    </a:lnTo>
                    <a:lnTo>
                      <a:pt x="82" y="1081"/>
                    </a:lnTo>
                    <a:lnTo>
                      <a:pt x="83" y="1081"/>
                    </a:lnTo>
                    <a:lnTo>
                      <a:pt x="83" y="1074"/>
                    </a:lnTo>
                    <a:lnTo>
                      <a:pt x="84" y="1055"/>
                    </a:lnTo>
                    <a:lnTo>
                      <a:pt x="85" y="1040"/>
                    </a:lnTo>
                    <a:lnTo>
                      <a:pt x="85" y="1030"/>
                    </a:lnTo>
                    <a:lnTo>
                      <a:pt x="86" y="1025"/>
                    </a:lnTo>
                    <a:lnTo>
                      <a:pt x="86" y="1015"/>
                    </a:lnTo>
                    <a:lnTo>
                      <a:pt x="87" y="999"/>
                    </a:lnTo>
                    <a:lnTo>
                      <a:pt x="87" y="981"/>
                    </a:lnTo>
                    <a:lnTo>
                      <a:pt x="88" y="979"/>
                    </a:lnTo>
                    <a:lnTo>
                      <a:pt x="89" y="986"/>
                    </a:lnTo>
                    <a:lnTo>
                      <a:pt x="89" y="986"/>
                    </a:lnTo>
                    <a:lnTo>
                      <a:pt x="89" y="972"/>
                    </a:lnTo>
                    <a:lnTo>
                      <a:pt x="90" y="952"/>
                    </a:lnTo>
                    <a:lnTo>
                      <a:pt x="91" y="925"/>
                    </a:lnTo>
                    <a:lnTo>
                      <a:pt x="91" y="913"/>
                    </a:lnTo>
                    <a:lnTo>
                      <a:pt x="92" y="896"/>
                    </a:lnTo>
                    <a:lnTo>
                      <a:pt x="92" y="886"/>
                    </a:lnTo>
                    <a:lnTo>
                      <a:pt x="93" y="876"/>
                    </a:lnTo>
                    <a:lnTo>
                      <a:pt x="93" y="852"/>
                    </a:lnTo>
                    <a:lnTo>
                      <a:pt x="94" y="823"/>
                    </a:lnTo>
                    <a:lnTo>
                      <a:pt x="95" y="801"/>
                    </a:lnTo>
                    <a:lnTo>
                      <a:pt x="95" y="791"/>
                    </a:lnTo>
                    <a:lnTo>
                      <a:pt x="96" y="784"/>
                    </a:lnTo>
                    <a:lnTo>
                      <a:pt x="96" y="776"/>
                    </a:lnTo>
                    <a:lnTo>
                      <a:pt x="97" y="776"/>
                    </a:lnTo>
                    <a:lnTo>
                      <a:pt x="97" y="769"/>
                    </a:lnTo>
                    <a:lnTo>
                      <a:pt x="98" y="754"/>
                    </a:lnTo>
                    <a:lnTo>
                      <a:pt x="98" y="745"/>
                    </a:lnTo>
                    <a:lnTo>
                      <a:pt x="99" y="739"/>
                    </a:lnTo>
                    <a:lnTo>
                      <a:pt x="99" y="742"/>
                    </a:lnTo>
                  </a:path>
                </a:pathLst>
              </a:custGeom>
              <a:noFill/>
              <a:ln w="19050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" name="Freeform 124"/>
              <p:cNvSpPr>
                <a:spLocks/>
              </p:cNvSpPr>
              <p:nvPr/>
            </p:nvSpPr>
            <p:spPr bwMode="auto">
              <a:xfrm>
                <a:off x="1577690" y="1719967"/>
                <a:ext cx="162816" cy="714522"/>
              </a:xfrm>
              <a:custGeom>
                <a:avLst/>
                <a:gdLst>
                  <a:gd name="T0" fmla="*/ 1 w 99"/>
                  <a:gd name="T1" fmla="*/ 1160 h 1362"/>
                  <a:gd name="T2" fmla="*/ 3 w 99"/>
                  <a:gd name="T3" fmla="*/ 1157 h 1362"/>
                  <a:gd name="T4" fmla="*/ 4 w 99"/>
                  <a:gd name="T5" fmla="*/ 1140 h 1362"/>
                  <a:gd name="T6" fmla="*/ 6 w 99"/>
                  <a:gd name="T7" fmla="*/ 1162 h 1362"/>
                  <a:gd name="T8" fmla="*/ 8 w 99"/>
                  <a:gd name="T9" fmla="*/ 1169 h 1362"/>
                  <a:gd name="T10" fmla="*/ 10 w 99"/>
                  <a:gd name="T11" fmla="*/ 1140 h 1362"/>
                  <a:gd name="T12" fmla="*/ 11 w 99"/>
                  <a:gd name="T13" fmla="*/ 1147 h 1362"/>
                  <a:gd name="T14" fmla="*/ 13 w 99"/>
                  <a:gd name="T15" fmla="*/ 1128 h 1362"/>
                  <a:gd name="T16" fmla="*/ 14 w 99"/>
                  <a:gd name="T17" fmla="*/ 1099 h 1362"/>
                  <a:gd name="T18" fmla="*/ 16 w 99"/>
                  <a:gd name="T19" fmla="*/ 1084 h 1362"/>
                  <a:gd name="T20" fmla="*/ 18 w 99"/>
                  <a:gd name="T21" fmla="*/ 1023 h 1362"/>
                  <a:gd name="T22" fmla="*/ 20 w 99"/>
                  <a:gd name="T23" fmla="*/ 1009 h 1362"/>
                  <a:gd name="T24" fmla="*/ 21 w 99"/>
                  <a:gd name="T25" fmla="*/ 1009 h 1362"/>
                  <a:gd name="T26" fmla="*/ 23 w 99"/>
                  <a:gd name="T27" fmla="*/ 984 h 1362"/>
                  <a:gd name="T28" fmla="*/ 24 w 99"/>
                  <a:gd name="T29" fmla="*/ 1065 h 1362"/>
                  <a:gd name="T30" fmla="*/ 26 w 99"/>
                  <a:gd name="T31" fmla="*/ 1079 h 1362"/>
                  <a:gd name="T32" fmla="*/ 28 w 99"/>
                  <a:gd name="T33" fmla="*/ 1147 h 1362"/>
                  <a:gd name="T34" fmla="*/ 30 w 99"/>
                  <a:gd name="T35" fmla="*/ 1143 h 1362"/>
                  <a:gd name="T36" fmla="*/ 31 w 99"/>
                  <a:gd name="T37" fmla="*/ 1145 h 1362"/>
                  <a:gd name="T38" fmla="*/ 33 w 99"/>
                  <a:gd name="T39" fmla="*/ 1145 h 1362"/>
                  <a:gd name="T40" fmla="*/ 35 w 99"/>
                  <a:gd name="T41" fmla="*/ 1162 h 1362"/>
                  <a:gd name="T42" fmla="*/ 36 w 99"/>
                  <a:gd name="T43" fmla="*/ 1184 h 1362"/>
                  <a:gd name="T44" fmla="*/ 38 w 99"/>
                  <a:gd name="T45" fmla="*/ 1147 h 1362"/>
                  <a:gd name="T46" fmla="*/ 40 w 99"/>
                  <a:gd name="T47" fmla="*/ 593 h 1362"/>
                  <a:gd name="T48" fmla="*/ 41 w 99"/>
                  <a:gd name="T49" fmla="*/ 68 h 1362"/>
                  <a:gd name="T50" fmla="*/ 43 w 99"/>
                  <a:gd name="T51" fmla="*/ 44 h 1362"/>
                  <a:gd name="T52" fmla="*/ 45 w 99"/>
                  <a:gd name="T53" fmla="*/ 698 h 1362"/>
                  <a:gd name="T54" fmla="*/ 46 w 99"/>
                  <a:gd name="T55" fmla="*/ 1362 h 1362"/>
                  <a:gd name="T56" fmla="*/ 48 w 99"/>
                  <a:gd name="T57" fmla="*/ 1233 h 1362"/>
                  <a:gd name="T58" fmla="*/ 50 w 99"/>
                  <a:gd name="T59" fmla="*/ 1199 h 1362"/>
                  <a:gd name="T60" fmla="*/ 51 w 99"/>
                  <a:gd name="T61" fmla="*/ 1184 h 1362"/>
                  <a:gd name="T62" fmla="*/ 53 w 99"/>
                  <a:gd name="T63" fmla="*/ 1167 h 1362"/>
                  <a:gd name="T64" fmla="*/ 55 w 99"/>
                  <a:gd name="T65" fmla="*/ 1194 h 1362"/>
                  <a:gd name="T66" fmla="*/ 56 w 99"/>
                  <a:gd name="T67" fmla="*/ 1172 h 1362"/>
                  <a:gd name="T68" fmla="*/ 58 w 99"/>
                  <a:gd name="T69" fmla="*/ 1213 h 1362"/>
                  <a:gd name="T70" fmla="*/ 60 w 99"/>
                  <a:gd name="T71" fmla="*/ 1187 h 1362"/>
                  <a:gd name="T72" fmla="*/ 61 w 99"/>
                  <a:gd name="T73" fmla="*/ 1177 h 1362"/>
                  <a:gd name="T74" fmla="*/ 63 w 99"/>
                  <a:gd name="T75" fmla="*/ 1167 h 1362"/>
                  <a:gd name="T76" fmla="*/ 65 w 99"/>
                  <a:gd name="T77" fmla="*/ 1194 h 1362"/>
                  <a:gd name="T78" fmla="*/ 66 w 99"/>
                  <a:gd name="T79" fmla="*/ 1167 h 1362"/>
                  <a:gd name="T80" fmla="*/ 68 w 99"/>
                  <a:gd name="T81" fmla="*/ 1167 h 1362"/>
                  <a:gd name="T82" fmla="*/ 70 w 99"/>
                  <a:gd name="T83" fmla="*/ 1131 h 1362"/>
                  <a:gd name="T84" fmla="*/ 71 w 99"/>
                  <a:gd name="T85" fmla="*/ 1145 h 1362"/>
                  <a:gd name="T86" fmla="*/ 73 w 99"/>
                  <a:gd name="T87" fmla="*/ 1145 h 1362"/>
                  <a:gd name="T88" fmla="*/ 75 w 99"/>
                  <a:gd name="T89" fmla="*/ 1131 h 1362"/>
                  <a:gd name="T90" fmla="*/ 76 w 99"/>
                  <a:gd name="T91" fmla="*/ 1121 h 1362"/>
                  <a:gd name="T92" fmla="*/ 78 w 99"/>
                  <a:gd name="T93" fmla="*/ 1109 h 1362"/>
                  <a:gd name="T94" fmla="*/ 80 w 99"/>
                  <a:gd name="T95" fmla="*/ 1072 h 1362"/>
                  <a:gd name="T96" fmla="*/ 81 w 99"/>
                  <a:gd name="T97" fmla="*/ 1087 h 1362"/>
                  <a:gd name="T98" fmla="*/ 83 w 99"/>
                  <a:gd name="T99" fmla="*/ 1035 h 1362"/>
                  <a:gd name="T100" fmla="*/ 85 w 99"/>
                  <a:gd name="T101" fmla="*/ 1013 h 1362"/>
                  <a:gd name="T102" fmla="*/ 86 w 99"/>
                  <a:gd name="T103" fmla="*/ 989 h 1362"/>
                  <a:gd name="T104" fmla="*/ 88 w 99"/>
                  <a:gd name="T105" fmla="*/ 945 h 1362"/>
                  <a:gd name="T106" fmla="*/ 90 w 99"/>
                  <a:gd name="T107" fmla="*/ 877 h 1362"/>
                  <a:gd name="T108" fmla="*/ 91 w 99"/>
                  <a:gd name="T109" fmla="*/ 862 h 1362"/>
                  <a:gd name="T110" fmla="*/ 93 w 99"/>
                  <a:gd name="T111" fmla="*/ 784 h 1362"/>
                  <a:gd name="T112" fmla="*/ 95 w 99"/>
                  <a:gd name="T113" fmla="*/ 747 h 1362"/>
                  <a:gd name="T114" fmla="*/ 96 w 99"/>
                  <a:gd name="T115" fmla="*/ 737 h 1362"/>
                  <a:gd name="T116" fmla="*/ 98 w 99"/>
                  <a:gd name="T117" fmla="*/ 733 h 1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9" h="1362">
                    <a:moveTo>
                      <a:pt x="0" y="1143"/>
                    </a:moveTo>
                    <a:lnTo>
                      <a:pt x="1" y="1145"/>
                    </a:lnTo>
                    <a:lnTo>
                      <a:pt x="1" y="1160"/>
                    </a:lnTo>
                    <a:lnTo>
                      <a:pt x="2" y="1165"/>
                    </a:lnTo>
                    <a:lnTo>
                      <a:pt x="2" y="1174"/>
                    </a:lnTo>
                    <a:lnTo>
                      <a:pt x="3" y="1157"/>
                    </a:lnTo>
                    <a:lnTo>
                      <a:pt x="3" y="1143"/>
                    </a:lnTo>
                    <a:lnTo>
                      <a:pt x="4" y="1138"/>
                    </a:lnTo>
                    <a:lnTo>
                      <a:pt x="4" y="1140"/>
                    </a:lnTo>
                    <a:lnTo>
                      <a:pt x="5" y="1145"/>
                    </a:lnTo>
                    <a:lnTo>
                      <a:pt x="6" y="1153"/>
                    </a:lnTo>
                    <a:lnTo>
                      <a:pt x="6" y="1162"/>
                    </a:lnTo>
                    <a:lnTo>
                      <a:pt x="7" y="1172"/>
                    </a:lnTo>
                    <a:lnTo>
                      <a:pt x="7" y="1172"/>
                    </a:lnTo>
                    <a:lnTo>
                      <a:pt x="8" y="1169"/>
                    </a:lnTo>
                    <a:lnTo>
                      <a:pt x="8" y="1153"/>
                    </a:lnTo>
                    <a:lnTo>
                      <a:pt x="9" y="1143"/>
                    </a:lnTo>
                    <a:lnTo>
                      <a:pt x="10" y="1140"/>
                    </a:lnTo>
                    <a:lnTo>
                      <a:pt x="10" y="1145"/>
                    </a:lnTo>
                    <a:lnTo>
                      <a:pt x="11" y="1150"/>
                    </a:lnTo>
                    <a:lnTo>
                      <a:pt x="11" y="1147"/>
                    </a:lnTo>
                    <a:lnTo>
                      <a:pt x="12" y="1138"/>
                    </a:lnTo>
                    <a:lnTo>
                      <a:pt x="12" y="1125"/>
                    </a:lnTo>
                    <a:lnTo>
                      <a:pt x="13" y="1128"/>
                    </a:lnTo>
                    <a:lnTo>
                      <a:pt x="13" y="1118"/>
                    </a:lnTo>
                    <a:lnTo>
                      <a:pt x="14" y="1111"/>
                    </a:lnTo>
                    <a:lnTo>
                      <a:pt x="14" y="1099"/>
                    </a:lnTo>
                    <a:lnTo>
                      <a:pt x="15" y="1094"/>
                    </a:lnTo>
                    <a:lnTo>
                      <a:pt x="16" y="1089"/>
                    </a:lnTo>
                    <a:lnTo>
                      <a:pt x="16" y="1084"/>
                    </a:lnTo>
                    <a:lnTo>
                      <a:pt x="17" y="1065"/>
                    </a:lnTo>
                    <a:lnTo>
                      <a:pt x="17" y="1045"/>
                    </a:lnTo>
                    <a:lnTo>
                      <a:pt x="18" y="1023"/>
                    </a:lnTo>
                    <a:lnTo>
                      <a:pt x="18" y="1011"/>
                    </a:lnTo>
                    <a:lnTo>
                      <a:pt x="19" y="1011"/>
                    </a:lnTo>
                    <a:lnTo>
                      <a:pt x="20" y="1009"/>
                    </a:lnTo>
                    <a:lnTo>
                      <a:pt x="20" y="1009"/>
                    </a:lnTo>
                    <a:lnTo>
                      <a:pt x="21" y="1013"/>
                    </a:lnTo>
                    <a:lnTo>
                      <a:pt x="21" y="1009"/>
                    </a:lnTo>
                    <a:lnTo>
                      <a:pt x="22" y="1004"/>
                    </a:lnTo>
                    <a:lnTo>
                      <a:pt x="22" y="991"/>
                    </a:lnTo>
                    <a:lnTo>
                      <a:pt x="23" y="984"/>
                    </a:lnTo>
                    <a:lnTo>
                      <a:pt x="23" y="1009"/>
                    </a:lnTo>
                    <a:lnTo>
                      <a:pt x="24" y="1038"/>
                    </a:lnTo>
                    <a:lnTo>
                      <a:pt x="24" y="1065"/>
                    </a:lnTo>
                    <a:lnTo>
                      <a:pt x="25" y="1077"/>
                    </a:lnTo>
                    <a:lnTo>
                      <a:pt x="26" y="1077"/>
                    </a:lnTo>
                    <a:lnTo>
                      <a:pt x="26" y="1079"/>
                    </a:lnTo>
                    <a:lnTo>
                      <a:pt x="27" y="1101"/>
                    </a:lnTo>
                    <a:lnTo>
                      <a:pt x="27" y="1121"/>
                    </a:lnTo>
                    <a:lnTo>
                      <a:pt x="28" y="1147"/>
                    </a:lnTo>
                    <a:lnTo>
                      <a:pt x="28" y="1155"/>
                    </a:lnTo>
                    <a:lnTo>
                      <a:pt x="29" y="1150"/>
                    </a:lnTo>
                    <a:lnTo>
                      <a:pt x="30" y="1143"/>
                    </a:lnTo>
                    <a:lnTo>
                      <a:pt x="30" y="1140"/>
                    </a:lnTo>
                    <a:lnTo>
                      <a:pt x="31" y="1138"/>
                    </a:lnTo>
                    <a:lnTo>
                      <a:pt x="31" y="1145"/>
                    </a:lnTo>
                    <a:lnTo>
                      <a:pt x="32" y="1157"/>
                    </a:lnTo>
                    <a:lnTo>
                      <a:pt x="33" y="1160"/>
                    </a:lnTo>
                    <a:lnTo>
                      <a:pt x="33" y="1145"/>
                    </a:lnTo>
                    <a:lnTo>
                      <a:pt x="33" y="1143"/>
                    </a:lnTo>
                    <a:lnTo>
                      <a:pt x="34" y="1147"/>
                    </a:lnTo>
                    <a:lnTo>
                      <a:pt x="35" y="1162"/>
                    </a:lnTo>
                    <a:lnTo>
                      <a:pt x="35" y="1167"/>
                    </a:lnTo>
                    <a:lnTo>
                      <a:pt x="36" y="1172"/>
                    </a:lnTo>
                    <a:lnTo>
                      <a:pt x="36" y="1184"/>
                    </a:lnTo>
                    <a:lnTo>
                      <a:pt x="37" y="1196"/>
                    </a:lnTo>
                    <a:lnTo>
                      <a:pt x="37" y="1199"/>
                    </a:lnTo>
                    <a:lnTo>
                      <a:pt x="38" y="1147"/>
                    </a:lnTo>
                    <a:lnTo>
                      <a:pt x="39" y="1031"/>
                    </a:lnTo>
                    <a:lnTo>
                      <a:pt x="39" y="847"/>
                    </a:lnTo>
                    <a:lnTo>
                      <a:pt x="40" y="593"/>
                    </a:lnTo>
                    <a:lnTo>
                      <a:pt x="40" y="357"/>
                    </a:lnTo>
                    <a:lnTo>
                      <a:pt x="41" y="183"/>
                    </a:lnTo>
                    <a:lnTo>
                      <a:pt x="41" y="68"/>
                    </a:lnTo>
                    <a:lnTo>
                      <a:pt x="42" y="8"/>
                    </a:lnTo>
                    <a:lnTo>
                      <a:pt x="43" y="0"/>
                    </a:lnTo>
                    <a:lnTo>
                      <a:pt x="43" y="44"/>
                    </a:lnTo>
                    <a:lnTo>
                      <a:pt x="43" y="166"/>
                    </a:lnTo>
                    <a:lnTo>
                      <a:pt x="44" y="386"/>
                    </a:lnTo>
                    <a:lnTo>
                      <a:pt x="45" y="698"/>
                    </a:lnTo>
                    <a:lnTo>
                      <a:pt x="45" y="1011"/>
                    </a:lnTo>
                    <a:lnTo>
                      <a:pt x="46" y="1321"/>
                    </a:lnTo>
                    <a:lnTo>
                      <a:pt x="46" y="1362"/>
                    </a:lnTo>
                    <a:lnTo>
                      <a:pt x="47" y="1292"/>
                    </a:lnTo>
                    <a:lnTo>
                      <a:pt x="47" y="1238"/>
                    </a:lnTo>
                    <a:lnTo>
                      <a:pt x="48" y="1233"/>
                    </a:lnTo>
                    <a:lnTo>
                      <a:pt x="49" y="1231"/>
                    </a:lnTo>
                    <a:lnTo>
                      <a:pt x="49" y="1221"/>
                    </a:lnTo>
                    <a:lnTo>
                      <a:pt x="50" y="1199"/>
                    </a:lnTo>
                    <a:lnTo>
                      <a:pt x="50" y="1189"/>
                    </a:lnTo>
                    <a:lnTo>
                      <a:pt x="51" y="1187"/>
                    </a:lnTo>
                    <a:lnTo>
                      <a:pt x="51" y="1184"/>
                    </a:lnTo>
                    <a:lnTo>
                      <a:pt x="52" y="1187"/>
                    </a:lnTo>
                    <a:lnTo>
                      <a:pt x="53" y="1172"/>
                    </a:lnTo>
                    <a:lnTo>
                      <a:pt x="53" y="1167"/>
                    </a:lnTo>
                    <a:lnTo>
                      <a:pt x="53" y="1165"/>
                    </a:lnTo>
                    <a:lnTo>
                      <a:pt x="54" y="1177"/>
                    </a:lnTo>
                    <a:lnTo>
                      <a:pt x="55" y="1194"/>
                    </a:lnTo>
                    <a:lnTo>
                      <a:pt x="55" y="1196"/>
                    </a:lnTo>
                    <a:lnTo>
                      <a:pt x="56" y="1187"/>
                    </a:lnTo>
                    <a:lnTo>
                      <a:pt x="56" y="1172"/>
                    </a:lnTo>
                    <a:lnTo>
                      <a:pt x="57" y="1177"/>
                    </a:lnTo>
                    <a:lnTo>
                      <a:pt x="57" y="1201"/>
                    </a:lnTo>
                    <a:lnTo>
                      <a:pt x="58" y="1213"/>
                    </a:lnTo>
                    <a:lnTo>
                      <a:pt x="59" y="1209"/>
                    </a:lnTo>
                    <a:lnTo>
                      <a:pt x="59" y="1201"/>
                    </a:lnTo>
                    <a:lnTo>
                      <a:pt x="60" y="1187"/>
                    </a:lnTo>
                    <a:lnTo>
                      <a:pt x="60" y="1179"/>
                    </a:lnTo>
                    <a:lnTo>
                      <a:pt x="61" y="1177"/>
                    </a:lnTo>
                    <a:lnTo>
                      <a:pt x="61" y="1177"/>
                    </a:lnTo>
                    <a:lnTo>
                      <a:pt x="62" y="1172"/>
                    </a:lnTo>
                    <a:lnTo>
                      <a:pt x="63" y="1169"/>
                    </a:lnTo>
                    <a:lnTo>
                      <a:pt x="63" y="1167"/>
                    </a:lnTo>
                    <a:lnTo>
                      <a:pt x="63" y="1179"/>
                    </a:lnTo>
                    <a:lnTo>
                      <a:pt x="64" y="1194"/>
                    </a:lnTo>
                    <a:lnTo>
                      <a:pt x="65" y="1194"/>
                    </a:lnTo>
                    <a:lnTo>
                      <a:pt x="65" y="1194"/>
                    </a:lnTo>
                    <a:lnTo>
                      <a:pt x="66" y="1179"/>
                    </a:lnTo>
                    <a:lnTo>
                      <a:pt x="66" y="1167"/>
                    </a:lnTo>
                    <a:lnTo>
                      <a:pt x="67" y="1162"/>
                    </a:lnTo>
                    <a:lnTo>
                      <a:pt x="67" y="1165"/>
                    </a:lnTo>
                    <a:lnTo>
                      <a:pt x="68" y="1167"/>
                    </a:lnTo>
                    <a:lnTo>
                      <a:pt x="69" y="1165"/>
                    </a:lnTo>
                    <a:lnTo>
                      <a:pt x="69" y="1150"/>
                    </a:lnTo>
                    <a:lnTo>
                      <a:pt x="70" y="1131"/>
                    </a:lnTo>
                    <a:lnTo>
                      <a:pt x="70" y="1135"/>
                    </a:lnTo>
                    <a:lnTo>
                      <a:pt x="71" y="1133"/>
                    </a:lnTo>
                    <a:lnTo>
                      <a:pt x="71" y="1145"/>
                    </a:lnTo>
                    <a:lnTo>
                      <a:pt x="72" y="1150"/>
                    </a:lnTo>
                    <a:lnTo>
                      <a:pt x="73" y="1147"/>
                    </a:lnTo>
                    <a:lnTo>
                      <a:pt x="73" y="1145"/>
                    </a:lnTo>
                    <a:lnTo>
                      <a:pt x="73" y="1135"/>
                    </a:lnTo>
                    <a:lnTo>
                      <a:pt x="74" y="1121"/>
                    </a:lnTo>
                    <a:lnTo>
                      <a:pt x="75" y="1131"/>
                    </a:lnTo>
                    <a:lnTo>
                      <a:pt x="75" y="1123"/>
                    </a:lnTo>
                    <a:lnTo>
                      <a:pt x="76" y="1125"/>
                    </a:lnTo>
                    <a:lnTo>
                      <a:pt x="76" y="1121"/>
                    </a:lnTo>
                    <a:lnTo>
                      <a:pt x="77" y="1111"/>
                    </a:lnTo>
                    <a:lnTo>
                      <a:pt x="77" y="1113"/>
                    </a:lnTo>
                    <a:lnTo>
                      <a:pt x="78" y="1109"/>
                    </a:lnTo>
                    <a:lnTo>
                      <a:pt x="79" y="1104"/>
                    </a:lnTo>
                    <a:lnTo>
                      <a:pt x="79" y="1082"/>
                    </a:lnTo>
                    <a:lnTo>
                      <a:pt x="80" y="1072"/>
                    </a:lnTo>
                    <a:lnTo>
                      <a:pt x="80" y="1069"/>
                    </a:lnTo>
                    <a:lnTo>
                      <a:pt x="81" y="1074"/>
                    </a:lnTo>
                    <a:lnTo>
                      <a:pt x="81" y="1087"/>
                    </a:lnTo>
                    <a:lnTo>
                      <a:pt x="82" y="1074"/>
                    </a:lnTo>
                    <a:lnTo>
                      <a:pt x="83" y="1067"/>
                    </a:lnTo>
                    <a:lnTo>
                      <a:pt x="83" y="1035"/>
                    </a:lnTo>
                    <a:lnTo>
                      <a:pt x="83" y="1013"/>
                    </a:lnTo>
                    <a:lnTo>
                      <a:pt x="84" y="1004"/>
                    </a:lnTo>
                    <a:lnTo>
                      <a:pt x="85" y="1013"/>
                    </a:lnTo>
                    <a:lnTo>
                      <a:pt x="85" y="1013"/>
                    </a:lnTo>
                    <a:lnTo>
                      <a:pt x="86" y="1004"/>
                    </a:lnTo>
                    <a:lnTo>
                      <a:pt x="86" y="989"/>
                    </a:lnTo>
                    <a:lnTo>
                      <a:pt x="87" y="974"/>
                    </a:lnTo>
                    <a:lnTo>
                      <a:pt x="87" y="962"/>
                    </a:lnTo>
                    <a:lnTo>
                      <a:pt x="88" y="945"/>
                    </a:lnTo>
                    <a:lnTo>
                      <a:pt x="89" y="918"/>
                    </a:lnTo>
                    <a:lnTo>
                      <a:pt x="89" y="891"/>
                    </a:lnTo>
                    <a:lnTo>
                      <a:pt x="90" y="877"/>
                    </a:lnTo>
                    <a:lnTo>
                      <a:pt x="90" y="864"/>
                    </a:lnTo>
                    <a:lnTo>
                      <a:pt x="91" y="864"/>
                    </a:lnTo>
                    <a:lnTo>
                      <a:pt x="91" y="862"/>
                    </a:lnTo>
                    <a:lnTo>
                      <a:pt x="92" y="840"/>
                    </a:lnTo>
                    <a:lnTo>
                      <a:pt x="93" y="811"/>
                    </a:lnTo>
                    <a:lnTo>
                      <a:pt x="93" y="784"/>
                    </a:lnTo>
                    <a:lnTo>
                      <a:pt x="93" y="764"/>
                    </a:lnTo>
                    <a:lnTo>
                      <a:pt x="94" y="762"/>
                    </a:lnTo>
                    <a:lnTo>
                      <a:pt x="95" y="747"/>
                    </a:lnTo>
                    <a:lnTo>
                      <a:pt x="95" y="747"/>
                    </a:lnTo>
                    <a:lnTo>
                      <a:pt x="96" y="735"/>
                    </a:lnTo>
                    <a:lnTo>
                      <a:pt x="96" y="737"/>
                    </a:lnTo>
                    <a:lnTo>
                      <a:pt x="97" y="730"/>
                    </a:lnTo>
                    <a:lnTo>
                      <a:pt x="97" y="718"/>
                    </a:lnTo>
                    <a:lnTo>
                      <a:pt x="98" y="733"/>
                    </a:lnTo>
                    <a:lnTo>
                      <a:pt x="99" y="730"/>
                    </a:lnTo>
                    <a:lnTo>
                      <a:pt x="99" y="725"/>
                    </a:lnTo>
                  </a:path>
                </a:pathLst>
              </a:custGeom>
              <a:noFill/>
              <a:ln w="19050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Freeform 125"/>
              <p:cNvSpPr>
                <a:spLocks/>
              </p:cNvSpPr>
              <p:nvPr/>
            </p:nvSpPr>
            <p:spPr bwMode="auto">
              <a:xfrm>
                <a:off x="1755308" y="1914599"/>
                <a:ext cx="162816" cy="649470"/>
              </a:xfrm>
              <a:custGeom>
                <a:avLst/>
                <a:gdLst>
                  <a:gd name="T0" fmla="*/ 1 w 99"/>
                  <a:gd name="T1" fmla="*/ 593 h 1238"/>
                  <a:gd name="T2" fmla="*/ 3 w 99"/>
                  <a:gd name="T3" fmla="*/ 618 h 1238"/>
                  <a:gd name="T4" fmla="*/ 5 w 99"/>
                  <a:gd name="T5" fmla="*/ 630 h 1238"/>
                  <a:gd name="T6" fmla="*/ 6 w 99"/>
                  <a:gd name="T7" fmla="*/ 662 h 1238"/>
                  <a:gd name="T8" fmla="*/ 8 w 99"/>
                  <a:gd name="T9" fmla="*/ 682 h 1238"/>
                  <a:gd name="T10" fmla="*/ 9 w 99"/>
                  <a:gd name="T11" fmla="*/ 708 h 1238"/>
                  <a:gd name="T12" fmla="*/ 11 w 99"/>
                  <a:gd name="T13" fmla="*/ 703 h 1238"/>
                  <a:gd name="T14" fmla="*/ 13 w 99"/>
                  <a:gd name="T15" fmla="*/ 740 h 1238"/>
                  <a:gd name="T16" fmla="*/ 15 w 99"/>
                  <a:gd name="T17" fmla="*/ 752 h 1238"/>
                  <a:gd name="T18" fmla="*/ 16 w 99"/>
                  <a:gd name="T19" fmla="*/ 740 h 1238"/>
                  <a:gd name="T20" fmla="*/ 18 w 99"/>
                  <a:gd name="T21" fmla="*/ 769 h 1238"/>
                  <a:gd name="T22" fmla="*/ 19 w 99"/>
                  <a:gd name="T23" fmla="*/ 757 h 1238"/>
                  <a:gd name="T24" fmla="*/ 21 w 99"/>
                  <a:gd name="T25" fmla="*/ 752 h 1238"/>
                  <a:gd name="T26" fmla="*/ 23 w 99"/>
                  <a:gd name="T27" fmla="*/ 747 h 1238"/>
                  <a:gd name="T28" fmla="*/ 25 w 99"/>
                  <a:gd name="T29" fmla="*/ 742 h 1238"/>
                  <a:gd name="T30" fmla="*/ 26 w 99"/>
                  <a:gd name="T31" fmla="*/ 730 h 1238"/>
                  <a:gd name="T32" fmla="*/ 28 w 99"/>
                  <a:gd name="T33" fmla="*/ 750 h 1238"/>
                  <a:gd name="T34" fmla="*/ 29 w 99"/>
                  <a:gd name="T35" fmla="*/ 725 h 1238"/>
                  <a:gd name="T36" fmla="*/ 31 w 99"/>
                  <a:gd name="T37" fmla="*/ 720 h 1238"/>
                  <a:gd name="T38" fmla="*/ 33 w 99"/>
                  <a:gd name="T39" fmla="*/ 703 h 1238"/>
                  <a:gd name="T40" fmla="*/ 35 w 99"/>
                  <a:gd name="T41" fmla="*/ 689 h 1238"/>
                  <a:gd name="T42" fmla="*/ 36 w 99"/>
                  <a:gd name="T43" fmla="*/ 660 h 1238"/>
                  <a:gd name="T44" fmla="*/ 38 w 99"/>
                  <a:gd name="T45" fmla="*/ 584 h 1238"/>
                  <a:gd name="T46" fmla="*/ 39 w 99"/>
                  <a:gd name="T47" fmla="*/ 513 h 1238"/>
                  <a:gd name="T48" fmla="*/ 41 w 99"/>
                  <a:gd name="T49" fmla="*/ 406 h 1238"/>
                  <a:gd name="T50" fmla="*/ 43 w 99"/>
                  <a:gd name="T51" fmla="*/ 191 h 1238"/>
                  <a:gd name="T52" fmla="*/ 45 w 99"/>
                  <a:gd name="T53" fmla="*/ 10 h 1238"/>
                  <a:gd name="T54" fmla="*/ 46 w 99"/>
                  <a:gd name="T55" fmla="*/ 113 h 1238"/>
                  <a:gd name="T56" fmla="*/ 48 w 99"/>
                  <a:gd name="T57" fmla="*/ 364 h 1238"/>
                  <a:gd name="T58" fmla="*/ 49 w 99"/>
                  <a:gd name="T59" fmla="*/ 933 h 1238"/>
                  <a:gd name="T60" fmla="*/ 51 w 99"/>
                  <a:gd name="T61" fmla="*/ 1238 h 1238"/>
                  <a:gd name="T62" fmla="*/ 53 w 99"/>
                  <a:gd name="T63" fmla="*/ 1162 h 1238"/>
                  <a:gd name="T64" fmla="*/ 55 w 99"/>
                  <a:gd name="T65" fmla="*/ 1174 h 1238"/>
                  <a:gd name="T66" fmla="*/ 56 w 99"/>
                  <a:gd name="T67" fmla="*/ 1201 h 1238"/>
                  <a:gd name="T68" fmla="*/ 58 w 99"/>
                  <a:gd name="T69" fmla="*/ 1165 h 1238"/>
                  <a:gd name="T70" fmla="*/ 59 w 99"/>
                  <a:gd name="T71" fmla="*/ 1065 h 1238"/>
                  <a:gd name="T72" fmla="*/ 61 w 99"/>
                  <a:gd name="T73" fmla="*/ 957 h 1238"/>
                  <a:gd name="T74" fmla="*/ 63 w 99"/>
                  <a:gd name="T75" fmla="*/ 899 h 1238"/>
                  <a:gd name="T76" fmla="*/ 65 w 99"/>
                  <a:gd name="T77" fmla="*/ 833 h 1238"/>
                  <a:gd name="T78" fmla="*/ 66 w 99"/>
                  <a:gd name="T79" fmla="*/ 769 h 1238"/>
                  <a:gd name="T80" fmla="*/ 68 w 99"/>
                  <a:gd name="T81" fmla="*/ 752 h 1238"/>
                  <a:gd name="T82" fmla="*/ 69 w 99"/>
                  <a:gd name="T83" fmla="*/ 740 h 1238"/>
                  <a:gd name="T84" fmla="*/ 71 w 99"/>
                  <a:gd name="T85" fmla="*/ 733 h 1238"/>
                  <a:gd name="T86" fmla="*/ 73 w 99"/>
                  <a:gd name="T87" fmla="*/ 718 h 1238"/>
                  <a:gd name="T88" fmla="*/ 75 w 99"/>
                  <a:gd name="T89" fmla="*/ 672 h 1238"/>
                  <a:gd name="T90" fmla="*/ 76 w 99"/>
                  <a:gd name="T91" fmla="*/ 723 h 1238"/>
                  <a:gd name="T92" fmla="*/ 78 w 99"/>
                  <a:gd name="T93" fmla="*/ 691 h 1238"/>
                  <a:gd name="T94" fmla="*/ 79 w 99"/>
                  <a:gd name="T95" fmla="*/ 703 h 1238"/>
                  <a:gd name="T96" fmla="*/ 81 w 99"/>
                  <a:gd name="T97" fmla="*/ 706 h 1238"/>
                  <a:gd name="T98" fmla="*/ 83 w 99"/>
                  <a:gd name="T99" fmla="*/ 682 h 1238"/>
                  <a:gd name="T100" fmla="*/ 85 w 99"/>
                  <a:gd name="T101" fmla="*/ 642 h 1238"/>
                  <a:gd name="T102" fmla="*/ 86 w 99"/>
                  <a:gd name="T103" fmla="*/ 613 h 1238"/>
                  <a:gd name="T104" fmla="*/ 88 w 99"/>
                  <a:gd name="T105" fmla="*/ 571 h 1238"/>
                  <a:gd name="T106" fmla="*/ 90 w 99"/>
                  <a:gd name="T107" fmla="*/ 518 h 1238"/>
                  <a:gd name="T108" fmla="*/ 91 w 99"/>
                  <a:gd name="T109" fmla="*/ 469 h 1238"/>
                  <a:gd name="T110" fmla="*/ 93 w 99"/>
                  <a:gd name="T111" fmla="*/ 427 h 1238"/>
                  <a:gd name="T112" fmla="*/ 95 w 99"/>
                  <a:gd name="T113" fmla="*/ 352 h 1238"/>
                  <a:gd name="T114" fmla="*/ 96 w 99"/>
                  <a:gd name="T115" fmla="*/ 284 h 1238"/>
                  <a:gd name="T116" fmla="*/ 98 w 99"/>
                  <a:gd name="T117" fmla="*/ 210 h 1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9" h="1238">
                    <a:moveTo>
                      <a:pt x="0" y="547"/>
                    </a:moveTo>
                    <a:lnTo>
                      <a:pt x="1" y="584"/>
                    </a:lnTo>
                    <a:lnTo>
                      <a:pt x="1" y="593"/>
                    </a:lnTo>
                    <a:lnTo>
                      <a:pt x="2" y="596"/>
                    </a:lnTo>
                    <a:lnTo>
                      <a:pt x="2" y="598"/>
                    </a:lnTo>
                    <a:lnTo>
                      <a:pt x="3" y="618"/>
                    </a:lnTo>
                    <a:lnTo>
                      <a:pt x="3" y="633"/>
                    </a:lnTo>
                    <a:lnTo>
                      <a:pt x="4" y="635"/>
                    </a:lnTo>
                    <a:lnTo>
                      <a:pt x="5" y="630"/>
                    </a:lnTo>
                    <a:lnTo>
                      <a:pt x="5" y="635"/>
                    </a:lnTo>
                    <a:lnTo>
                      <a:pt x="5" y="652"/>
                    </a:lnTo>
                    <a:lnTo>
                      <a:pt x="6" y="662"/>
                    </a:lnTo>
                    <a:lnTo>
                      <a:pt x="7" y="674"/>
                    </a:lnTo>
                    <a:lnTo>
                      <a:pt x="7" y="679"/>
                    </a:lnTo>
                    <a:lnTo>
                      <a:pt x="8" y="682"/>
                    </a:lnTo>
                    <a:lnTo>
                      <a:pt x="8" y="691"/>
                    </a:lnTo>
                    <a:lnTo>
                      <a:pt x="9" y="711"/>
                    </a:lnTo>
                    <a:lnTo>
                      <a:pt x="9" y="708"/>
                    </a:lnTo>
                    <a:lnTo>
                      <a:pt x="10" y="711"/>
                    </a:lnTo>
                    <a:lnTo>
                      <a:pt x="11" y="703"/>
                    </a:lnTo>
                    <a:lnTo>
                      <a:pt x="11" y="703"/>
                    </a:lnTo>
                    <a:lnTo>
                      <a:pt x="12" y="708"/>
                    </a:lnTo>
                    <a:lnTo>
                      <a:pt x="12" y="718"/>
                    </a:lnTo>
                    <a:lnTo>
                      <a:pt x="13" y="740"/>
                    </a:lnTo>
                    <a:lnTo>
                      <a:pt x="13" y="752"/>
                    </a:lnTo>
                    <a:lnTo>
                      <a:pt x="14" y="760"/>
                    </a:lnTo>
                    <a:lnTo>
                      <a:pt x="15" y="752"/>
                    </a:lnTo>
                    <a:lnTo>
                      <a:pt x="15" y="747"/>
                    </a:lnTo>
                    <a:lnTo>
                      <a:pt x="15" y="754"/>
                    </a:lnTo>
                    <a:lnTo>
                      <a:pt x="16" y="740"/>
                    </a:lnTo>
                    <a:lnTo>
                      <a:pt x="17" y="742"/>
                    </a:lnTo>
                    <a:lnTo>
                      <a:pt x="17" y="754"/>
                    </a:lnTo>
                    <a:lnTo>
                      <a:pt x="18" y="769"/>
                    </a:lnTo>
                    <a:lnTo>
                      <a:pt x="18" y="776"/>
                    </a:lnTo>
                    <a:lnTo>
                      <a:pt x="19" y="760"/>
                    </a:lnTo>
                    <a:lnTo>
                      <a:pt x="19" y="757"/>
                    </a:lnTo>
                    <a:lnTo>
                      <a:pt x="20" y="760"/>
                    </a:lnTo>
                    <a:lnTo>
                      <a:pt x="21" y="762"/>
                    </a:lnTo>
                    <a:lnTo>
                      <a:pt x="21" y="752"/>
                    </a:lnTo>
                    <a:lnTo>
                      <a:pt x="22" y="747"/>
                    </a:lnTo>
                    <a:lnTo>
                      <a:pt x="22" y="745"/>
                    </a:lnTo>
                    <a:lnTo>
                      <a:pt x="23" y="747"/>
                    </a:lnTo>
                    <a:lnTo>
                      <a:pt x="23" y="754"/>
                    </a:lnTo>
                    <a:lnTo>
                      <a:pt x="24" y="754"/>
                    </a:lnTo>
                    <a:lnTo>
                      <a:pt x="25" y="742"/>
                    </a:lnTo>
                    <a:lnTo>
                      <a:pt x="25" y="738"/>
                    </a:lnTo>
                    <a:lnTo>
                      <a:pt x="25" y="730"/>
                    </a:lnTo>
                    <a:lnTo>
                      <a:pt x="26" y="730"/>
                    </a:lnTo>
                    <a:lnTo>
                      <a:pt x="27" y="740"/>
                    </a:lnTo>
                    <a:lnTo>
                      <a:pt x="27" y="742"/>
                    </a:lnTo>
                    <a:lnTo>
                      <a:pt x="28" y="750"/>
                    </a:lnTo>
                    <a:lnTo>
                      <a:pt x="28" y="747"/>
                    </a:lnTo>
                    <a:lnTo>
                      <a:pt x="29" y="730"/>
                    </a:lnTo>
                    <a:lnTo>
                      <a:pt x="29" y="725"/>
                    </a:lnTo>
                    <a:lnTo>
                      <a:pt x="30" y="733"/>
                    </a:lnTo>
                    <a:lnTo>
                      <a:pt x="31" y="725"/>
                    </a:lnTo>
                    <a:lnTo>
                      <a:pt x="31" y="720"/>
                    </a:lnTo>
                    <a:lnTo>
                      <a:pt x="32" y="706"/>
                    </a:lnTo>
                    <a:lnTo>
                      <a:pt x="32" y="701"/>
                    </a:lnTo>
                    <a:lnTo>
                      <a:pt x="33" y="703"/>
                    </a:lnTo>
                    <a:lnTo>
                      <a:pt x="33" y="696"/>
                    </a:lnTo>
                    <a:lnTo>
                      <a:pt x="34" y="698"/>
                    </a:lnTo>
                    <a:lnTo>
                      <a:pt x="35" y="689"/>
                    </a:lnTo>
                    <a:lnTo>
                      <a:pt x="35" y="667"/>
                    </a:lnTo>
                    <a:lnTo>
                      <a:pt x="35" y="672"/>
                    </a:lnTo>
                    <a:lnTo>
                      <a:pt x="36" y="660"/>
                    </a:lnTo>
                    <a:lnTo>
                      <a:pt x="37" y="642"/>
                    </a:lnTo>
                    <a:lnTo>
                      <a:pt x="37" y="615"/>
                    </a:lnTo>
                    <a:lnTo>
                      <a:pt x="38" y="584"/>
                    </a:lnTo>
                    <a:lnTo>
                      <a:pt x="38" y="557"/>
                    </a:lnTo>
                    <a:lnTo>
                      <a:pt x="39" y="527"/>
                    </a:lnTo>
                    <a:lnTo>
                      <a:pt x="39" y="513"/>
                    </a:lnTo>
                    <a:lnTo>
                      <a:pt x="40" y="486"/>
                    </a:lnTo>
                    <a:lnTo>
                      <a:pt x="41" y="452"/>
                    </a:lnTo>
                    <a:lnTo>
                      <a:pt x="41" y="406"/>
                    </a:lnTo>
                    <a:lnTo>
                      <a:pt x="42" y="327"/>
                    </a:lnTo>
                    <a:lnTo>
                      <a:pt x="42" y="254"/>
                    </a:lnTo>
                    <a:lnTo>
                      <a:pt x="43" y="191"/>
                    </a:lnTo>
                    <a:lnTo>
                      <a:pt x="43" y="110"/>
                    </a:lnTo>
                    <a:lnTo>
                      <a:pt x="44" y="37"/>
                    </a:lnTo>
                    <a:lnTo>
                      <a:pt x="45" y="10"/>
                    </a:lnTo>
                    <a:lnTo>
                      <a:pt x="45" y="0"/>
                    </a:lnTo>
                    <a:lnTo>
                      <a:pt x="45" y="39"/>
                    </a:lnTo>
                    <a:lnTo>
                      <a:pt x="46" y="113"/>
                    </a:lnTo>
                    <a:lnTo>
                      <a:pt x="47" y="188"/>
                    </a:lnTo>
                    <a:lnTo>
                      <a:pt x="47" y="271"/>
                    </a:lnTo>
                    <a:lnTo>
                      <a:pt x="48" y="364"/>
                    </a:lnTo>
                    <a:lnTo>
                      <a:pt x="48" y="506"/>
                    </a:lnTo>
                    <a:lnTo>
                      <a:pt x="49" y="703"/>
                    </a:lnTo>
                    <a:lnTo>
                      <a:pt x="49" y="933"/>
                    </a:lnTo>
                    <a:lnTo>
                      <a:pt x="50" y="1106"/>
                    </a:lnTo>
                    <a:lnTo>
                      <a:pt x="51" y="1209"/>
                    </a:lnTo>
                    <a:lnTo>
                      <a:pt x="51" y="1238"/>
                    </a:lnTo>
                    <a:lnTo>
                      <a:pt x="52" y="1231"/>
                    </a:lnTo>
                    <a:lnTo>
                      <a:pt x="52" y="1199"/>
                    </a:lnTo>
                    <a:lnTo>
                      <a:pt x="53" y="1162"/>
                    </a:lnTo>
                    <a:lnTo>
                      <a:pt x="53" y="1158"/>
                    </a:lnTo>
                    <a:lnTo>
                      <a:pt x="54" y="1167"/>
                    </a:lnTo>
                    <a:lnTo>
                      <a:pt x="55" y="1174"/>
                    </a:lnTo>
                    <a:lnTo>
                      <a:pt x="55" y="1182"/>
                    </a:lnTo>
                    <a:lnTo>
                      <a:pt x="55" y="1194"/>
                    </a:lnTo>
                    <a:lnTo>
                      <a:pt x="56" y="1201"/>
                    </a:lnTo>
                    <a:lnTo>
                      <a:pt x="57" y="1199"/>
                    </a:lnTo>
                    <a:lnTo>
                      <a:pt x="57" y="1187"/>
                    </a:lnTo>
                    <a:lnTo>
                      <a:pt x="58" y="1165"/>
                    </a:lnTo>
                    <a:lnTo>
                      <a:pt x="58" y="1128"/>
                    </a:lnTo>
                    <a:lnTo>
                      <a:pt x="59" y="1091"/>
                    </a:lnTo>
                    <a:lnTo>
                      <a:pt x="59" y="1065"/>
                    </a:lnTo>
                    <a:lnTo>
                      <a:pt x="60" y="1033"/>
                    </a:lnTo>
                    <a:lnTo>
                      <a:pt x="61" y="999"/>
                    </a:lnTo>
                    <a:lnTo>
                      <a:pt x="61" y="957"/>
                    </a:lnTo>
                    <a:lnTo>
                      <a:pt x="62" y="925"/>
                    </a:lnTo>
                    <a:lnTo>
                      <a:pt x="62" y="911"/>
                    </a:lnTo>
                    <a:lnTo>
                      <a:pt x="63" y="899"/>
                    </a:lnTo>
                    <a:lnTo>
                      <a:pt x="63" y="887"/>
                    </a:lnTo>
                    <a:lnTo>
                      <a:pt x="64" y="862"/>
                    </a:lnTo>
                    <a:lnTo>
                      <a:pt x="65" y="833"/>
                    </a:lnTo>
                    <a:lnTo>
                      <a:pt x="65" y="803"/>
                    </a:lnTo>
                    <a:lnTo>
                      <a:pt x="65" y="776"/>
                    </a:lnTo>
                    <a:lnTo>
                      <a:pt x="66" y="769"/>
                    </a:lnTo>
                    <a:lnTo>
                      <a:pt x="67" y="776"/>
                    </a:lnTo>
                    <a:lnTo>
                      <a:pt x="67" y="769"/>
                    </a:lnTo>
                    <a:lnTo>
                      <a:pt x="68" y="752"/>
                    </a:lnTo>
                    <a:lnTo>
                      <a:pt x="68" y="735"/>
                    </a:lnTo>
                    <a:lnTo>
                      <a:pt x="69" y="733"/>
                    </a:lnTo>
                    <a:lnTo>
                      <a:pt x="69" y="740"/>
                    </a:lnTo>
                    <a:lnTo>
                      <a:pt x="70" y="742"/>
                    </a:lnTo>
                    <a:lnTo>
                      <a:pt x="71" y="735"/>
                    </a:lnTo>
                    <a:lnTo>
                      <a:pt x="71" y="733"/>
                    </a:lnTo>
                    <a:lnTo>
                      <a:pt x="72" y="728"/>
                    </a:lnTo>
                    <a:lnTo>
                      <a:pt x="72" y="725"/>
                    </a:lnTo>
                    <a:lnTo>
                      <a:pt x="73" y="718"/>
                    </a:lnTo>
                    <a:lnTo>
                      <a:pt x="73" y="708"/>
                    </a:lnTo>
                    <a:lnTo>
                      <a:pt x="74" y="689"/>
                    </a:lnTo>
                    <a:lnTo>
                      <a:pt x="75" y="672"/>
                    </a:lnTo>
                    <a:lnTo>
                      <a:pt x="75" y="679"/>
                    </a:lnTo>
                    <a:lnTo>
                      <a:pt x="75" y="711"/>
                    </a:lnTo>
                    <a:lnTo>
                      <a:pt x="76" y="723"/>
                    </a:lnTo>
                    <a:lnTo>
                      <a:pt x="77" y="723"/>
                    </a:lnTo>
                    <a:lnTo>
                      <a:pt x="77" y="703"/>
                    </a:lnTo>
                    <a:lnTo>
                      <a:pt x="78" y="691"/>
                    </a:lnTo>
                    <a:lnTo>
                      <a:pt x="78" y="667"/>
                    </a:lnTo>
                    <a:lnTo>
                      <a:pt x="79" y="684"/>
                    </a:lnTo>
                    <a:lnTo>
                      <a:pt x="79" y="703"/>
                    </a:lnTo>
                    <a:lnTo>
                      <a:pt x="80" y="706"/>
                    </a:lnTo>
                    <a:lnTo>
                      <a:pt x="81" y="708"/>
                    </a:lnTo>
                    <a:lnTo>
                      <a:pt x="81" y="706"/>
                    </a:lnTo>
                    <a:lnTo>
                      <a:pt x="82" y="689"/>
                    </a:lnTo>
                    <a:lnTo>
                      <a:pt x="82" y="684"/>
                    </a:lnTo>
                    <a:lnTo>
                      <a:pt x="83" y="682"/>
                    </a:lnTo>
                    <a:lnTo>
                      <a:pt x="83" y="674"/>
                    </a:lnTo>
                    <a:lnTo>
                      <a:pt x="84" y="654"/>
                    </a:lnTo>
                    <a:lnTo>
                      <a:pt x="85" y="642"/>
                    </a:lnTo>
                    <a:lnTo>
                      <a:pt x="85" y="625"/>
                    </a:lnTo>
                    <a:lnTo>
                      <a:pt x="86" y="625"/>
                    </a:lnTo>
                    <a:lnTo>
                      <a:pt x="86" y="613"/>
                    </a:lnTo>
                    <a:lnTo>
                      <a:pt x="87" y="608"/>
                    </a:lnTo>
                    <a:lnTo>
                      <a:pt x="88" y="589"/>
                    </a:lnTo>
                    <a:lnTo>
                      <a:pt x="88" y="571"/>
                    </a:lnTo>
                    <a:lnTo>
                      <a:pt x="88" y="552"/>
                    </a:lnTo>
                    <a:lnTo>
                      <a:pt x="89" y="533"/>
                    </a:lnTo>
                    <a:lnTo>
                      <a:pt x="90" y="518"/>
                    </a:lnTo>
                    <a:lnTo>
                      <a:pt x="90" y="511"/>
                    </a:lnTo>
                    <a:lnTo>
                      <a:pt x="91" y="489"/>
                    </a:lnTo>
                    <a:lnTo>
                      <a:pt x="91" y="469"/>
                    </a:lnTo>
                    <a:lnTo>
                      <a:pt x="92" y="454"/>
                    </a:lnTo>
                    <a:lnTo>
                      <a:pt x="92" y="442"/>
                    </a:lnTo>
                    <a:lnTo>
                      <a:pt x="93" y="427"/>
                    </a:lnTo>
                    <a:lnTo>
                      <a:pt x="94" y="408"/>
                    </a:lnTo>
                    <a:lnTo>
                      <a:pt x="94" y="381"/>
                    </a:lnTo>
                    <a:lnTo>
                      <a:pt x="95" y="352"/>
                    </a:lnTo>
                    <a:lnTo>
                      <a:pt x="95" y="325"/>
                    </a:lnTo>
                    <a:lnTo>
                      <a:pt x="96" y="310"/>
                    </a:lnTo>
                    <a:lnTo>
                      <a:pt x="96" y="284"/>
                    </a:lnTo>
                    <a:lnTo>
                      <a:pt x="97" y="252"/>
                    </a:lnTo>
                    <a:lnTo>
                      <a:pt x="98" y="225"/>
                    </a:lnTo>
                    <a:lnTo>
                      <a:pt x="98" y="210"/>
                    </a:lnTo>
                    <a:lnTo>
                      <a:pt x="98" y="213"/>
                    </a:lnTo>
                    <a:lnTo>
                      <a:pt x="99" y="215"/>
                    </a:lnTo>
                  </a:path>
                </a:pathLst>
              </a:custGeom>
              <a:noFill/>
              <a:ln w="19050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Freeform 126"/>
              <p:cNvSpPr>
                <a:spLocks/>
              </p:cNvSpPr>
              <p:nvPr/>
            </p:nvSpPr>
            <p:spPr bwMode="auto">
              <a:xfrm>
                <a:off x="1914835" y="1829087"/>
                <a:ext cx="162816" cy="673603"/>
              </a:xfrm>
              <a:custGeom>
                <a:avLst/>
                <a:gdLst>
                  <a:gd name="T0" fmla="*/ 1 w 99"/>
                  <a:gd name="T1" fmla="*/ 373 h 1284"/>
                  <a:gd name="T2" fmla="*/ 3 w 99"/>
                  <a:gd name="T3" fmla="*/ 385 h 1284"/>
                  <a:gd name="T4" fmla="*/ 4 w 99"/>
                  <a:gd name="T5" fmla="*/ 354 h 1284"/>
                  <a:gd name="T6" fmla="*/ 6 w 99"/>
                  <a:gd name="T7" fmla="*/ 347 h 1284"/>
                  <a:gd name="T8" fmla="*/ 8 w 99"/>
                  <a:gd name="T9" fmla="*/ 398 h 1284"/>
                  <a:gd name="T10" fmla="*/ 9 w 99"/>
                  <a:gd name="T11" fmla="*/ 434 h 1284"/>
                  <a:gd name="T12" fmla="*/ 11 w 99"/>
                  <a:gd name="T13" fmla="*/ 490 h 1284"/>
                  <a:gd name="T14" fmla="*/ 13 w 99"/>
                  <a:gd name="T15" fmla="*/ 549 h 1284"/>
                  <a:gd name="T16" fmla="*/ 14 w 99"/>
                  <a:gd name="T17" fmla="*/ 610 h 1284"/>
                  <a:gd name="T18" fmla="*/ 16 w 99"/>
                  <a:gd name="T19" fmla="*/ 669 h 1284"/>
                  <a:gd name="T20" fmla="*/ 18 w 99"/>
                  <a:gd name="T21" fmla="*/ 703 h 1284"/>
                  <a:gd name="T22" fmla="*/ 19 w 99"/>
                  <a:gd name="T23" fmla="*/ 734 h 1284"/>
                  <a:gd name="T24" fmla="*/ 21 w 99"/>
                  <a:gd name="T25" fmla="*/ 771 h 1284"/>
                  <a:gd name="T26" fmla="*/ 23 w 99"/>
                  <a:gd name="T27" fmla="*/ 817 h 1284"/>
                  <a:gd name="T28" fmla="*/ 24 w 99"/>
                  <a:gd name="T29" fmla="*/ 817 h 1284"/>
                  <a:gd name="T30" fmla="*/ 26 w 99"/>
                  <a:gd name="T31" fmla="*/ 827 h 1284"/>
                  <a:gd name="T32" fmla="*/ 28 w 99"/>
                  <a:gd name="T33" fmla="*/ 823 h 1284"/>
                  <a:gd name="T34" fmla="*/ 29 w 99"/>
                  <a:gd name="T35" fmla="*/ 835 h 1284"/>
                  <a:gd name="T36" fmla="*/ 31 w 99"/>
                  <a:gd name="T37" fmla="*/ 827 h 1284"/>
                  <a:gd name="T38" fmla="*/ 33 w 99"/>
                  <a:gd name="T39" fmla="*/ 813 h 1284"/>
                  <a:gd name="T40" fmla="*/ 34 w 99"/>
                  <a:gd name="T41" fmla="*/ 759 h 1284"/>
                  <a:gd name="T42" fmla="*/ 36 w 99"/>
                  <a:gd name="T43" fmla="*/ 690 h 1284"/>
                  <a:gd name="T44" fmla="*/ 38 w 99"/>
                  <a:gd name="T45" fmla="*/ 598 h 1284"/>
                  <a:gd name="T46" fmla="*/ 39 w 99"/>
                  <a:gd name="T47" fmla="*/ 459 h 1284"/>
                  <a:gd name="T48" fmla="*/ 41 w 99"/>
                  <a:gd name="T49" fmla="*/ 280 h 1284"/>
                  <a:gd name="T50" fmla="*/ 43 w 99"/>
                  <a:gd name="T51" fmla="*/ 129 h 1284"/>
                  <a:gd name="T52" fmla="*/ 44 w 99"/>
                  <a:gd name="T53" fmla="*/ 12 h 1284"/>
                  <a:gd name="T54" fmla="*/ 46 w 99"/>
                  <a:gd name="T55" fmla="*/ 27 h 1284"/>
                  <a:gd name="T56" fmla="*/ 48 w 99"/>
                  <a:gd name="T57" fmla="*/ 105 h 1284"/>
                  <a:gd name="T58" fmla="*/ 49 w 99"/>
                  <a:gd name="T59" fmla="*/ 95 h 1284"/>
                  <a:gd name="T60" fmla="*/ 51 w 99"/>
                  <a:gd name="T61" fmla="*/ 317 h 1284"/>
                  <a:gd name="T62" fmla="*/ 53 w 99"/>
                  <a:gd name="T63" fmla="*/ 796 h 1284"/>
                  <a:gd name="T64" fmla="*/ 54 w 99"/>
                  <a:gd name="T65" fmla="*/ 961 h 1284"/>
                  <a:gd name="T66" fmla="*/ 56 w 99"/>
                  <a:gd name="T67" fmla="*/ 1008 h 1284"/>
                  <a:gd name="T68" fmla="*/ 58 w 99"/>
                  <a:gd name="T69" fmla="*/ 1050 h 1284"/>
                  <a:gd name="T70" fmla="*/ 59 w 99"/>
                  <a:gd name="T71" fmla="*/ 1125 h 1284"/>
                  <a:gd name="T72" fmla="*/ 61 w 99"/>
                  <a:gd name="T73" fmla="*/ 1145 h 1284"/>
                  <a:gd name="T74" fmla="*/ 63 w 99"/>
                  <a:gd name="T75" fmla="*/ 1145 h 1284"/>
                  <a:gd name="T76" fmla="*/ 64 w 99"/>
                  <a:gd name="T77" fmla="*/ 1157 h 1284"/>
                  <a:gd name="T78" fmla="*/ 66 w 99"/>
                  <a:gd name="T79" fmla="*/ 1152 h 1284"/>
                  <a:gd name="T80" fmla="*/ 68 w 99"/>
                  <a:gd name="T81" fmla="*/ 1130 h 1284"/>
                  <a:gd name="T82" fmla="*/ 69 w 99"/>
                  <a:gd name="T83" fmla="*/ 1137 h 1284"/>
                  <a:gd name="T84" fmla="*/ 71 w 99"/>
                  <a:gd name="T85" fmla="*/ 1162 h 1284"/>
                  <a:gd name="T86" fmla="*/ 73 w 99"/>
                  <a:gd name="T87" fmla="*/ 1159 h 1284"/>
                  <a:gd name="T88" fmla="*/ 74 w 99"/>
                  <a:gd name="T89" fmla="*/ 1179 h 1284"/>
                  <a:gd name="T90" fmla="*/ 76 w 99"/>
                  <a:gd name="T91" fmla="*/ 1196 h 1284"/>
                  <a:gd name="T92" fmla="*/ 78 w 99"/>
                  <a:gd name="T93" fmla="*/ 1218 h 1284"/>
                  <a:gd name="T94" fmla="*/ 79 w 99"/>
                  <a:gd name="T95" fmla="*/ 1240 h 1284"/>
                  <a:gd name="T96" fmla="*/ 81 w 99"/>
                  <a:gd name="T97" fmla="*/ 1262 h 1284"/>
                  <a:gd name="T98" fmla="*/ 83 w 99"/>
                  <a:gd name="T99" fmla="*/ 1277 h 1284"/>
                  <a:gd name="T100" fmla="*/ 84 w 99"/>
                  <a:gd name="T101" fmla="*/ 1279 h 1284"/>
                  <a:gd name="T102" fmla="*/ 86 w 99"/>
                  <a:gd name="T103" fmla="*/ 1279 h 1284"/>
                  <a:gd name="T104" fmla="*/ 88 w 99"/>
                  <a:gd name="T105" fmla="*/ 1269 h 1284"/>
                  <a:gd name="T106" fmla="*/ 89 w 99"/>
                  <a:gd name="T107" fmla="*/ 1262 h 1284"/>
                  <a:gd name="T108" fmla="*/ 91 w 99"/>
                  <a:gd name="T109" fmla="*/ 1213 h 1284"/>
                  <a:gd name="T110" fmla="*/ 93 w 99"/>
                  <a:gd name="T111" fmla="*/ 1164 h 1284"/>
                  <a:gd name="T112" fmla="*/ 94 w 99"/>
                  <a:gd name="T113" fmla="*/ 1140 h 1284"/>
                  <a:gd name="T114" fmla="*/ 96 w 99"/>
                  <a:gd name="T115" fmla="*/ 1088 h 1284"/>
                  <a:gd name="T116" fmla="*/ 98 w 99"/>
                  <a:gd name="T117" fmla="*/ 1042 h 1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9" h="1284">
                    <a:moveTo>
                      <a:pt x="0" y="415"/>
                    </a:moveTo>
                    <a:lnTo>
                      <a:pt x="1" y="388"/>
                    </a:lnTo>
                    <a:lnTo>
                      <a:pt x="1" y="373"/>
                    </a:lnTo>
                    <a:lnTo>
                      <a:pt x="1" y="376"/>
                    </a:lnTo>
                    <a:lnTo>
                      <a:pt x="2" y="378"/>
                    </a:lnTo>
                    <a:lnTo>
                      <a:pt x="3" y="385"/>
                    </a:lnTo>
                    <a:lnTo>
                      <a:pt x="3" y="376"/>
                    </a:lnTo>
                    <a:lnTo>
                      <a:pt x="4" y="361"/>
                    </a:lnTo>
                    <a:lnTo>
                      <a:pt x="4" y="354"/>
                    </a:lnTo>
                    <a:lnTo>
                      <a:pt x="5" y="339"/>
                    </a:lnTo>
                    <a:lnTo>
                      <a:pt x="5" y="334"/>
                    </a:lnTo>
                    <a:lnTo>
                      <a:pt x="6" y="347"/>
                    </a:lnTo>
                    <a:lnTo>
                      <a:pt x="7" y="376"/>
                    </a:lnTo>
                    <a:lnTo>
                      <a:pt x="7" y="393"/>
                    </a:lnTo>
                    <a:lnTo>
                      <a:pt x="8" y="398"/>
                    </a:lnTo>
                    <a:lnTo>
                      <a:pt x="8" y="395"/>
                    </a:lnTo>
                    <a:lnTo>
                      <a:pt x="9" y="412"/>
                    </a:lnTo>
                    <a:lnTo>
                      <a:pt x="9" y="434"/>
                    </a:lnTo>
                    <a:lnTo>
                      <a:pt x="10" y="463"/>
                    </a:lnTo>
                    <a:lnTo>
                      <a:pt x="11" y="483"/>
                    </a:lnTo>
                    <a:lnTo>
                      <a:pt x="11" y="490"/>
                    </a:lnTo>
                    <a:lnTo>
                      <a:pt x="11" y="498"/>
                    </a:lnTo>
                    <a:lnTo>
                      <a:pt x="12" y="520"/>
                    </a:lnTo>
                    <a:lnTo>
                      <a:pt x="13" y="549"/>
                    </a:lnTo>
                    <a:lnTo>
                      <a:pt x="13" y="566"/>
                    </a:lnTo>
                    <a:lnTo>
                      <a:pt x="14" y="586"/>
                    </a:lnTo>
                    <a:lnTo>
                      <a:pt x="14" y="610"/>
                    </a:lnTo>
                    <a:lnTo>
                      <a:pt x="15" y="620"/>
                    </a:lnTo>
                    <a:lnTo>
                      <a:pt x="15" y="652"/>
                    </a:lnTo>
                    <a:lnTo>
                      <a:pt x="16" y="669"/>
                    </a:lnTo>
                    <a:lnTo>
                      <a:pt x="17" y="688"/>
                    </a:lnTo>
                    <a:lnTo>
                      <a:pt x="17" y="693"/>
                    </a:lnTo>
                    <a:lnTo>
                      <a:pt x="18" y="703"/>
                    </a:lnTo>
                    <a:lnTo>
                      <a:pt x="18" y="700"/>
                    </a:lnTo>
                    <a:lnTo>
                      <a:pt x="19" y="712"/>
                    </a:lnTo>
                    <a:lnTo>
                      <a:pt x="19" y="734"/>
                    </a:lnTo>
                    <a:lnTo>
                      <a:pt x="20" y="754"/>
                    </a:lnTo>
                    <a:lnTo>
                      <a:pt x="21" y="764"/>
                    </a:lnTo>
                    <a:lnTo>
                      <a:pt x="21" y="771"/>
                    </a:lnTo>
                    <a:lnTo>
                      <a:pt x="21" y="774"/>
                    </a:lnTo>
                    <a:lnTo>
                      <a:pt x="22" y="798"/>
                    </a:lnTo>
                    <a:lnTo>
                      <a:pt x="23" y="817"/>
                    </a:lnTo>
                    <a:lnTo>
                      <a:pt x="23" y="825"/>
                    </a:lnTo>
                    <a:lnTo>
                      <a:pt x="24" y="817"/>
                    </a:lnTo>
                    <a:lnTo>
                      <a:pt x="24" y="817"/>
                    </a:lnTo>
                    <a:lnTo>
                      <a:pt x="25" y="815"/>
                    </a:lnTo>
                    <a:lnTo>
                      <a:pt x="25" y="825"/>
                    </a:lnTo>
                    <a:lnTo>
                      <a:pt x="26" y="827"/>
                    </a:lnTo>
                    <a:lnTo>
                      <a:pt x="27" y="832"/>
                    </a:lnTo>
                    <a:lnTo>
                      <a:pt x="27" y="830"/>
                    </a:lnTo>
                    <a:lnTo>
                      <a:pt x="28" y="823"/>
                    </a:lnTo>
                    <a:lnTo>
                      <a:pt x="28" y="823"/>
                    </a:lnTo>
                    <a:lnTo>
                      <a:pt x="29" y="832"/>
                    </a:lnTo>
                    <a:lnTo>
                      <a:pt x="29" y="835"/>
                    </a:lnTo>
                    <a:lnTo>
                      <a:pt x="30" y="842"/>
                    </a:lnTo>
                    <a:lnTo>
                      <a:pt x="31" y="835"/>
                    </a:lnTo>
                    <a:lnTo>
                      <a:pt x="31" y="827"/>
                    </a:lnTo>
                    <a:lnTo>
                      <a:pt x="31" y="825"/>
                    </a:lnTo>
                    <a:lnTo>
                      <a:pt x="32" y="820"/>
                    </a:lnTo>
                    <a:lnTo>
                      <a:pt x="33" y="813"/>
                    </a:lnTo>
                    <a:lnTo>
                      <a:pt x="33" y="810"/>
                    </a:lnTo>
                    <a:lnTo>
                      <a:pt x="34" y="778"/>
                    </a:lnTo>
                    <a:lnTo>
                      <a:pt x="34" y="759"/>
                    </a:lnTo>
                    <a:lnTo>
                      <a:pt x="35" y="727"/>
                    </a:lnTo>
                    <a:lnTo>
                      <a:pt x="35" y="710"/>
                    </a:lnTo>
                    <a:lnTo>
                      <a:pt x="36" y="690"/>
                    </a:lnTo>
                    <a:lnTo>
                      <a:pt x="37" y="669"/>
                    </a:lnTo>
                    <a:lnTo>
                      <a:pt x="37" y="639"/>
                    </a:lnTo>
                    <a:lnTo>
                      <a:pt x="38" y="598"/>
                    </a:lnTo>
                    <a:lnTo>
                      <a:pt x="38" y="551"/>
                    </a:lnTo>
                    <a:lnTo>
                      <a:pt x="39" y="510"/>
                    </a:lnTo>
                    <a:lnTo>
                      <a:pt x="39" y="459"/>
                    </a:lnTo>
                    <a:lnTo>
                      <a:pt x="40" y="398"/>
                    </a:lnTo>
                    <a:lnTo>
                      <a:pt x="41" y="332"/>
                    </a:lnTo>
                    <a:lnTo>
                      <a:pt x="41" y="280"/>
                    </a:lnTo>
                    <a:lnTo>
                      <a:pt x="41" y="222"/>
                    </a:lnTo>
                    <a:lnTo>
                      <a:pt x="42" y="185"/>
                    </a:lnTo>
                    <a:lnTo>
                      <a:pt x="43" y="129"/>
                    </a:lnTo>
                    <a:lnTo>
                      <a:pt x="43" y="90"/>
                    </a:lnTo>
                    <a:lnTo>
                      <a:pt x="44" y="34"/>
                    </a:lnTo>
                    <a:lnTo>
                      <a:pt x="44" y="12"/>
                    </a:lnTo>
                    <a:lnTo>
                      <a:pt x="45" y="0"/>
                    </a:lnTo>
                    <a:lnTo>
                      <a:pt x="45" y="5"/>
                    </a:lnTo>
                    <a:lnTo>
                      <a:pt x="46" y="27"/>
                    </a:lnTo>
                    <a:lnTo>
                      <a:pt x="47" y="61"/>
                    </a:lnTo>
                    <a:lnTo>
                      <a:pt x="47" y="85"/>
                    </a:lnTo>
                    <a:lnTo>
                      <a:pt x="48" y="105"/>
                    </a:lnTo>
                    <a:lnTo>
                      <a:pt x="48" y="112"/>
                    </a:lnTo>
                    <a:lnTo>
                      <a:pt x="49" y="112"/>
                    </a:lnTo>
                    <a:lnTo>
                      <a:pt x="49" y="95"/>
                    </a:lnTo>
                    <a:lnTo>
                      <a:pt x="50" y="120"/>
                    </a:lnTo>
                    <a:lnTo>
                      <a:pt x="51" y="190"/>
                    </a:lnTo>
                    <a:lnTo>
                      <a:pt x="51" y="317"/>
                    </a:lnTo>
                    <a:lnTo>
                      <a:pt x="51" y="488"/>
                    </a:lnTo>
                    <a:lnTo>
                      <a:pt x="52" y="664"/>
                    </a:lnTo>
                    <a:lnTo>
                      <a:pt x="53" y="796"/>
                    </a:lnTo>
                    <a:lnTo>
                      <a:pt x="53" y="898"/>
                    </a:lnTo>
                    <a:lnTo>
                      <a:pt x="54" y="942"/>
                    </a:lnTo>
                    <a:lnTo>
                      <a:pt x="54" y="961"/>
                    </a:lnTo>
                    <a:lnTo>
                      <a:pt x="55" y="976"/>
                    </a:lnTo>
                    <a:lnTo>
                      <a:pt x="55" y="991"/>
                    </a:lnTo>
                    <a:lnTo>
                      <a:pt x="56" y="1008"/>
                    </a:lnTo>
                    <a:lnTo>
                      <a:pt x="57" y="1030"/>
                    </a:lnTo>
                    <a:lnTo>
                      <a:pt x="57" y="1045"/>
                    </a:lnTo>
                    <a:lnTo>
                      <a:pt x="58" y="1050"/>
                    </a:lnTo>
                    <a:lnTo>
                      <a:pt x="58" y="1076"/>
                    </a:lnTo>
                    <a:lnTo>
                      <a:pt x="59" y="1101"/>
                    </a:lnTo>
                    <a:lnTo>
                      <a:pt x="59" y="1125"/>
                    </a:lnTo>
                    <a:lnTo>
                      <a:pt x="60" y="1145"/>
                    </a:lnTo>
                    <a:lnTo>
                      <a:pt x="61" y="1150"/>
                    </a:lnTo>
                    <a:lnTo>
                      <a:pt x="61" y="1145"/>
                    </a:lnTo>
                    <a:lnTo>
                      <a:pt x="61" y="1145"/>
                    </a:lnTo>
                    <a:lnTo>
                      <a:pt x="62" y="1147"/>
                    </a:lnTo>
                    <a:lnTo>
                      <a:pt x="63" y="1145"/>
                    </a:lnTo>
                    <a:lnTo>
                      <a:pt x="63" y="1157"/>
                    </a:lnTo>
                    <a:lnTo>
                      <a:pt x="64" y="1157"/>
                    </a:lnTo>
                    <a:lnTo>
                      <a:pt x="64" y="1157"/>
                    </a:lnTo>
                    <a:lnTo>
                      <a:pt x="65" y="1162"/>
                    </a:lnTo>
                    <a:lnTo>
                      <a:pt x="65" y="1159"/>
                    </a:lnTo>
                    <a:lnTo>
                      <a:pt x="66" y="1152"/>
                    </a:lnTo>
                    <a:lnTo>
                      <a:pt x="67" y="1142"/>
                    </a:lnTo>
                    <a:lnTo>
                      <a:pt x="67" y="1135"/>
                    </a:lnTo>
                    <a:lnTo>
                      <a:pt x="68" y="1130"/>
                    </a:lnTo>
                    <a:lnTo>
                      <a:pt x="68" y="1125"/>
                    </a:lnTo>
                    <a:lnTo>
                      <a:pt x="69" y="1125"/>
                    </a:lnTo>
                    <a:lnTo>
                      <a:pt x="69" y="1137"/>
                    </a:lnTo>
                    <a:lnTo>
                      <a:pt x="70" y="1142"/>
                    </a:lnTo>
                    <a:lnTo>
                      <a:pt x="71" y="1152"/>
                    </a:lnTo>
                    <a:lnTo>
                      <a:pt x="71" y="1162"/>
                    </a:lnTo>
                    <a:lnTo>
                      <a:pt x="71" y="1152"/>
                    </a:lnTo>
                    <a:lnTo>
                      <a:pt x="72" y="1157"/>
                    </a:lnTo>
                    <a:lnTo>
                      <a:pt x="73" y="1159"/>
                    </a:lnTo>
                    <a:lnTo>
                      <a:pt x="73" y="1174"/>
                    </a:lnTo>
                    <a:lnTo>
                      <a:pt x="74" y="1181"/>
                    </a:lnTo>
                    <a:lnTo>
                      <a:pt x="74" y="1179"/>
                    </a:lnTo>
                    <a:lnTo>
                      <a:pt x="75" y="1172"/>
                    </a:lnTo>
                    <a:lnTo>
                      <a:pt x="75" y="1181"/>
                    </a:lnTo>
                    <a:lnTo>
                      <a:pt x="76" y="1196"/>
                    </a:lnTo>
                    <a:lnTo>
                      <a:pt x="77" y="1210"/>
                    </a:lnTo>
                    <a:lnTo>
                      <a:pt x="77" y="1213"/>
                    </a:lnTo>
                    <a:lnTo>
                      <a:pt x="78" y="1218"/>
                    </a:lnTo>
                    <a:lnTo>
                      <a:pt x="78" y="1223"/>
                    </a:lnTo>
                    <a:lnTo>
                      <a:pt x="79" y="1235"/>
                    </a:lnTo>
                    <a:lnTo>
                      <a:pt x="79" y="1240"/>
                    </a:lnTo>
                    <a:lnTo>
                      <a:pt x="80" y="1242"/>
                    </a:lnTo>
                    <a:lnTo>
                      <a:pt x="81" y="1252"/>
                    </a:lnTo>
                    <a:lnTo>
                      <a:pt x="81" y="1262"/>
                    </a:lnTo>
                    <a:lnTo>
                      <a:pt x="81" y="1264"/>
                    </a:lnTo>
                    <a:lnTo>
                      <a:pt x="82" y="1274"/>
                    </a:lnTo>
                    <a:lnTo>
                      <a:pt x="83" y="1277"/>
                    </a:lnTo>
                    <a:lnTo>
                      <a:pt x="83" y="1281"/>
                    </a:lnTo>
                    <a:lnTo>
                      <a:pt x="84" y="1281"/>
                    </a:lnTo>
                    <a:lnTo>
                      <a:pt x="84" y="1279"/>
                    </a:lnTo>
                    <a:lnTo>
                      <a:pt x="85" y="1274"/>
                    </a:lnTo>
                    <a:lnTo>
                      <a:pt x="85" y="1284"/>
                    </a:lnTo>
                    <a:lnTo>
                      <a:pt x="86" y="1279"/>
                    </a:lnTo>
                    <a:lnTo>
                      <a:pt x="87" y="1281"/>
                    </a:lnTo>
                    <a:lnTo>
                      <a:pt x="87" y="1277"/>
                    </a:lnTo>
                    <a:lnTo>
                      <a:pt x="88" y="1269"/>
                    </a:lnTo>
                    <a:lnTo>
                      <a:pt x="88" y="1264"/>
                    </a:lnTo>
                    <a:lnTo>
                      <a:pt x="89" y="1267"/>
                    </a:lnTo>
                    <a:lnTo>
                      <a:pt x="89" y="1262"/>
                    </a:lnTo>
                    <a:lnTo>
                      <a:pt x="90" y="1247"/>
                    </a:lnTo>
                    <a:lnTo>
                      <a:pt x="91" y="1237"/>
                    </a:lnTo>
                    <a:lnTo>
                      <a:pt x="91" y="1213"/>
                    </a:lnTo>
                    <a:lnTo>
                      <a:pt x="91" y="1191"/>
                    </a:lnTo>
                    <a:lnTo>
                      <a:pt x="92" y="1172"/>
                    </a:lnTo>
                    <a:lnTo>
                      <a:pt x="93" y="1164"/>
                    </a:lnTo>
                    <a:lnTo>
                      <a:pt x="93" y="1159"/>
                    </a:lnTo>
                    <a:lnTo>
                      <a:pt x="94" y="1154"/>
                    </a:lnTo>
                    <a:lnTo>
                      <a:pt x="94" y="1140"/>
                    </a:lnTo>
                    <a:lnTo>
                      <a:pt x="95" y="1118"/>
                    </a:lnTo>
                    <a:lnTo>
                      <a:pt x="95" y="1098"/>
                    </a:lnTo>
                    <a:lnTo>
                      <a:pt x="96" y="1088"/>
                    </a:lnTo>
                    <a:lnTo>
                      <a:pt x="97" y="1074"/>
                    </a:lnTo>
                    <a:lnTo>
                      <a:pt x="97" y="1057"/>
                    </a:lnTo>
                    <a:lnTo>
                      <a:pt x="98" y="1042"/>
                    </a:lnTo>
                    <a:lnTo>
                      <a:pt x="98" y="1015"/>
                    </a:lnTo>
                    <a:lnTo>
                      <a:pt x="99" y="998"/>
                    </a:lnTo>
                  </a:path>
                </a:pathLst>
              </a:custGeom>
              <a:noFill/>
              <a:ln w="19050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Freeform 127"/>
              <p:cNvSpPr>
                <a:spLocks/>
              </p:cNvSpPr>
              <p:nvPr/>
            </p:nvSpPr>
            <p:spPr bwMode="auto">
              <a:xfrm>
                <a:off x="2317762" y="1691638"/>
                <a:ext cx="162816" cy="681472"/>
              </a:xfrm>
              <a:custGeom>
                <a:avLst/>
                <a:gdLst>
                  <a:gd name="T0" fmla="*/ 1 w 99"/>
                  <a:gd name="T1" fmla="*/ 1101 h 1299"/>
                  <a:gd name="T2" fmla="*/ 3 w 99"/>
                  <a:gd name="T3" fmla="*/ 1082 h 1299"/>
                  <a:gd name="T4" fmla="*/ 5 w 99"/>
                  <a:gd name="T5" fmla="*/ 1114 h 1299"/>
                  <a:gd name="T6" fmla="*/ 6 w 99"/>
                  <a:gd name="T7" fmla="*/ 1116 h 1299"/>
                  <a:gd name="T8" fmla="*/ 8 w 99"/>
                  <a:gd name="T9" fmla="*/ 1094 h 1299"/>
                  <a:gd name="T10" fmla="*/ 9 w 99"/>
                  <a:gd name="T11" fmla="*/ 1087 h 1299"/>
                  <a:gd name="T12" fmla="*/ 11 w 99"/>
                  <a:gd name="T13" fmla="*/ 1087 h 1299"/>
                  <a:gd name="T14" fmla="*/ 13 w 99"/>
                  <a:gd name="T15" fmla="*/ 1089 h 1299"/>
                  <a:gd name="T16" fmla="*/ 15 w 99"/>
                  <a:gd name="T17" fmla="*/ 1094 h 1299"/>
                  <a:gd name="T18" fmla="*/ 16 w 99"/>
                  <a:gd name="T19" fmla="*/ 1033 h 1299"/>
                  <a:gd name="T20" fmla="*/ 18 w 99"/>
                  <a:gd name="T21" fmla="*/ 1033 h 1299"/>
                  <a:gd name="T22" fmla="*/ 19 w 99"/>
                  <a:gd name="T23" fmla="*/ 994 h 1299"/>
                  <a:gd name="T24" fmla="*/ 21 w 99"/>
                  <a:gd name="T25" fmla="*/ 933 h 1299"/>
                  <a:gd name="T26" fmla="*/ 23 w 99"/>
                  <a:gd name="T27" fmla="*/ 945 h 1299"/>
                  <a:gd name="T28" fmla="*/ 25 w 99"/>
                  <a:gd name="T29" fmla="*/ 952 h 1299"/>
                  <a:gd name="T30" fmla="*/ 26 w 99"/>
                  <a:gd name="T31" fmla="*/ 1014 h 1299"/>
                  <a:gd name="T32" fmla="*/ 28 w 99"/>
                  <a:gd name="T33" fmla="*/ 1048 h 1299"/>
                  <a:gd name="T34" fmla="*/ 29 w 99"/>
                  <a:gd name="T35" fmla="*/ 1067 h 1299"/>
                  <a:gd name="T36" fmla="*/ 31 w 99"/>
                  <a:gd name="T37" fmla="*/ 1089 h 1299"/>
                  <a:gd name="T38" fmla="*/ 33 w 99"/>
                  <a:gd name="T39" fmla="*/ 1087 h 1299"/>
                  <a:gd name="T40" fmla="*/ 35 w 99"/>
                  <a:gd name="T41" fmla="*/ 1082 h 1299"/>
                  <a:gd name="T42" fmla="*/ 36 w 99"/>
                  <a:gd name="T43" fmla="*/ 1138 h 1299"/>
                  <a:gd name="T44" fmla="*/ 38 w 99"/>
                  <a:gd name="T45" fmla="*/ 1099 h 1299"/>
                  <a:gd name="T46" fmla="*/ 39 w 99"/>
                  <a:gd name="T47" fmla="*/ 554 h 1299"/>
                  <a:gd name="T48" fmla="*/ 41 w 99"/>
                  <a:gd name="T49" fmla="*/ 49 h 1299"/>
                  <a:gd name="T50" fmla="*/ 43 w 99"/>
                  <a:gd name="T51" fmla="*/ 57 h 1299"/>
                  <a:gd name="T52" fmla="*/ 45 w 99"/>
                  <a:gd name="T53" fmla="*/ 784 h 1299"/>
                  <a:gd name="T54" fmla="*/ 46 w 99"/>
                  <a:gd name="T55" fmla="*/ 1260 h 1299"/>
                  <a:gd name="T56" fmla="*/ 48 w 99"/>
                  <a:gd name="T57" fmla="*/ 1148 h 1299"/>
                  <a:gd name="T58" fmla="*/ 49 w 99"/>
                  <a:gd name="T59" fmla="*/ 1119 h 1299"/>
                  <a:gd name="T60" fmla="*/ 51 w 99"/>
                  <a:gd name="T61" fmla="*/ 1133 h 1299"/>
                  <a:gd name="T62" fmla="*/ 53 w 99"/>
                  <a:gd name="T63" fmla="*/ 1131 h 1299"/>
                  <a:gd name="T64" fmla="*/ 55 w 99"/>
                  <a:gd name="T65" fmla="*/ 1145 h 1299"/>
                  <a:gd name="T66" fmla="*/ 56 w 99"/>
                  <a:gd name="T67" fmla="*/ 1136 h 1299"/>
                  <a:gd name="T68" fmla="*/ 58 w 99"/>
                  <a:gd name="T69" fmla="*/ 1123 h 1299"/>
                  <a:gd name="T70" fmla="*/ 59 w 99"/>
                  <a:gd name="T71" fmla="*/ 1131 h 1299"/>
                  <a:gd name="T72" fmla="*/ 61 w 99"/>
                  <a:gd name="T73" fmla="*/ 1153 h 1299"/>
                  <a:gd name="T74" fmla="*/ 63 w 99"/>
                  <a:gd name="T75" fmla="*/ 1136 h 1299"/>
                  <a:gd name="T76" fmla="*/ 65 w 99"/>
                  <a:gd name="T77" fmla="*/ 1131 h 1299"/>
                  <a:gd name="T78" fmla="*/ 66 w 99"/>
                  <a:gd name="T79" fmla="*/ 1119 h 1299"/>
                  <a:gd name="T80" fmla="*/ 68 w 99"/>
                  <a:gd name="T81" fmla="*/ 1131 h 1299"/>
                  <a:gd name="T82" fmla="*/ 69 w 99"/>
                  <a:gd name="T83" fmla="*/ 1114 h 1299"/>
                  <a:gd name="T84" fmla="*/ 71 w 99"/>
                  <a:gd name="T85" fmla="*/ 1099 h 1299"/>
                  <a:gd name="T86" fmla="*/ 73 w 99"/>
                  <a:gd name="T87" fmla="*/ 1067 h 1299"/>
                  <a:gd name="T88" fmla="*/ 75 w 99"/>
                  <a:gd name="T89" fmla="*/ 1101 h 1299"/>
                  <a:gd name="T90" fmla="*/ 76 w 99"/>
                  <a:gd name="T91" fmla="*/ 1048 h 1299"/>
                  <a:gd name="T92" fmla="*/ 78 w 99"/>
                  <a:gd name="T93" fmla="*/ 1018 h 1299"/>
                  <a:gd name="T94" fmla="*/ 80 w 99"/>
                  <a:gd name="T95" fmla="*/ 1048 h 1299"/>
                  <a:gd name="T96" fmla="*/ 81 w 99"/>
                  <a:gd name="T97" fmla="*/ 977 h 1299"/>
                  <a:gd name="T98" fmla="*/ 83 w 99"/>
                  <a:gd name="T99" fmla="*/ 950 h 1299"/>
                  <a:gd name="T100" fmla="*/ 85 w 99"/>
                  <a:gd name="T101" fmla="*/ 906 h 1299"/>
                  <a:gd name="T102" fmla="*/ 86 w 99"/>
                  <a:gd name="T103" fmla="*/ 858 h 1299"/>
                  <a:gd name="T104" fmla="*/ 88 w 99"/>
                  <a:gd name="T105" fmla="*/ 811 h 1299"/>
                  <a:gd name="T106" fmla="*/ 90 w 99"/>
                  <a:gd name="T107" fmla="*/ 765 h 1299"/>
                  <a:gd name="T108" fmla="*/ 91 w 99"/>
                  <a:gd name="T109" fmla="*/ 735 h 1299"/>
                  <a:gd name="T110" fmla="*/ 93 w 99"/>
                  <a:gd name="T111" fmla="*/ 709 h 1299"/>
                  <a:gd name="T112" fmla="*/ 95 w 99"/>
                  <a:gd name="T113" fmla="*/ 699 h 1299"/>
                  <a:gd name="T114" fmla="*/ 96 w 99"/>
                  <a:gd name="T115" fmla="*/ 694 h 1299"/>
                  <a:gd name="T116" fmla="*/ 98 w 99"/>
                  <a:gd name="T117" fmla="*/ 731 h 1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9" h="1299">
                    <a:moveTo>
                      <a:pt x="0" y="1094"/>
                    </a:moveTo>
                    <a:lnTo>
                      <a:pt x="1" y="1094"/>
                    </a:lnTo>
                    <a:lnTo>
                      <a:pt x="1" y="1101"/>
                    </a:lnTo>
                    <a:lnTo>
                      <a:pt x="2" y="1109"/>
                    </a:lnTo>
                    <a:lnTo>
                      <a:pt x="2" y="1101"/>
                    </a:lnTo>
                    <a:lnTo>
                      <a:pt x="3" y="1082"/>
                    </a:lnTo>
                    <a:lnTo>
                      <a:pt x="3" y="1072"/>
                    </a:lnTo>
                    <a:lnTo>
                      <a:pt x="4" y="1085"/>
                    </a:lnTo>
                    <a:lnTo>
                      <a:pt x="5" y="1114"/>
                    </a:lnTo>
                    <a:lnTo>
                      <a:pt x="5" y="1141"/>
                    </a:lnTo>
                    <a:lnTo>
                      <a:pt x="6" y="1138"/>
                    </a:lnTo>
                    <a:lnTo>
                      <a:pt x="6" y="1116"/>
                    </a:lnTo>
                    <a:lnTo>
                      <a:pt x="7" y="1089"/>
                    </a:lnTo>
                    <a:lnTo>
                      <a:pt x="7" y="1089"/>
                    </a:lnTo>
                    <a:lnTo>
                      <a:pt x="8" y="1094"/>
                    </a:lnTo>
                    <a:lnTo>
                      <a:pt x="9" y="1104"/>
                    </a:lnTo>
                    <a:lnTo>
                      <a:pt x="9" y="1092"/>
                    </a:lnTo>
                    <a:lnTo>
                      <a:pt x="9" y="1087"/>
                    </a:lnTo>
                    <a:lnTo>
                      <a:pt x="10" y="1082"/>
                    </a:lnTo>
                    <a:lnTo>
                      <a:pt x="11" y="1085"/>
                    </a:lnTo>
                    <a:lnTo>
                      <a:pt x="11" y="1087"/>
                    </a:lnTo>
                    <a:lnTo>
                      <a:pt x="12" y="1089"/>
                    </a:lnTo>
                    <a:lnTo>
                      <a:pt x="12" y="1089"/>
                    </a:lnTo>
                    <a:lnTo>
                      <a:pt x="13" y="1089"/>
                    </a:lnTo>
                    <a:lnTo>
                      <a:pt x="13" y="1094"/>
                    </a:lnTo>
                    <a:lnTo>
                      <a:pt x="14" y="1094"/>
                    </a:lnTo>
                    <a:lnTo>
                      <a:pt x="15" y="1094"/>
                    </a:lnTo>
                    <a:lnTo>
                      <a:pt x="15" y="1085"/>
                    </a:lnTo>
                    <a:lnTo>
                      <a:pt x="16" y="1052"/>
                    </a:lnTo>
                    <a:lnTo>
                      <a:pt x="16" y="1033"/>
                    </a:lnTo>
                    <a:lnTo>
                      <a:pt x="17" y="1023"/>
                    </a:lnTo>
                    <a:lnTo>
                      <a:pt x="17" y="1033"/>
                    </a:lnTo>
                    <a:lnTo>
                      <a:pt x="18" y="1033"/>
                    </a:lnTo>
                    <a:lnTo>
                      <a:pt x="19" y="1036"/>
                    </a:lnTo>
                    <a:lnTo>
                      <a:pt x="19" y="1021"/>
                    </a:lnTo>
                    <a:lnTo>
                      <a:pt x="19" y="994"/>
                    </a:lnTo>
                    <a:lnTo>
                      <a:pt x="20" y="960"/>
                    </a:lnTo>
                    <a:lnTo>
                      <a:pt x="21" y="936"/>
                    </a:lnTo>
                    <a:lnTo>
                      <a:pt x="21" y="933"/>
                    </a:lnTo>
                    <a:lnTo>
                      <a:pt x="22" y="948"/>
                    </a:lnTo>
                    <a:lnTo>
                      <a:pt x="22" y="948"/>
                    </a:lnTo>
                    <a:lnTo>
                      <a:pt x="23" y="945"/>
                    </a:lnTo>
                    <a:lnTo>
                      <a:pt x="23" y="940"/>
                    </a:lnTo>
                    <a:lnTo>
                      <a:pt x="24" y="940"/>
                    </a:lnTo>
                    <a:lnTo>
                      <a:pt x="25" y="952"/>
                    </a:lnTo>
                    <a:lnTo>
                      <a:pt x="25" y="974"/>
                    </a:lnTo>
                    <a:lnTo>
                      <a:pt x="26" y="999"/>
                    </a:lnTo>
                    <a:lnTo>
                      <a:pt x="26" y="1014"/>
                    </a:lnTo>
                    <a:lnTo>
                      <a:pt x="27" y="1026"/>
                    </a:lnTo>
                    <a:lnTo>
                      <a:pt x="27" y="1036"/>
                    </a:lnTo>
                    <a:lnTo>
                      <a:pt x="28" y="1048"/>
                    </a:lnTo>
                    <a:lnTo>
                      <a:pt x="29" y="1052"/>
                    </a:lnTo>
                    <a:lnTo>
                      <a:pt x="29" y="1063"/>
                    </a:lnTo>
                    <a:lnTo>
                      <a:pt x="29" y="1067"/>
                    </a:lnTo>
                    <a:lnTo>
                      <a:pt x="30" y="1070"/>
                    </a:lnTo>
                    <a:lnTo>
                      <a:pt x="31" y="1085"/>
                    </a:lnTo>
                    <a:lnTo>
                      <a:pt x="31" y="1089"/>
                    </a:lnTo>
                    <a:lnTo>
                      <a:pt x="32" y="1089"/>
                    </a:lnTo>
                    <a:lnTo>
                      <a:pt x="32" y="1085"/>
                    </a:lnTo>
                    <a:lnTo>
                      <a:pt x="33" y="1087"/>
                    </a:lnTo>
                    <a:lnTo>
                      <a:pt x="33" y="1082"/>
                    </a:lnTo>
                    <a:lnTo>
                      <a:pt x="34" y="1077"/>
                    </a:lnTo>
                    <a:lnTo>
                      <a:pt x="35" y="1082"/>
                    </a:lnTo>
                    <a:lnTo>
                      <a:pt x="35" y="1101"/>
                    </a:lnTo>
                    <a:lnTo>
                      <a:pt x="36" y="1111"/>
                    </a:lnTo>
                    <a:lnTo>
                      <a:pt x="36" y="1138"/>
                    </a:lnTo>
                    <a:lnTo>
                      <a:pt x="37" y="1158"/>
                    </a:lnTo>
                    <a:lnTo>
                      <a:pt x="37" y="1155"/>
                    </a:lnTo>
                    <a:lnTo>
                      <a:pt x="38" y="1099"/>
                    </a:lnTo>
                    <a:lnTo>
                      <a:pt x="39" y="992"/>
                    </a:lnTo>
                    <a:lnTo>
                      <a:pt x="39" y="806"/>
                    </a:lnTo>
                    <a:lnTo>
                      <a:pt x="39" y="554"/>
                    </a:lnTo>
                    <a:lnTo>
                      <a:pt x="40" y="320"/>
                    </a:lnTo>
                    <a:lnTo>
                      <a:pt x="41" y="149"/>
                    </a:lnTo>
                    <a:lnTo>
                      <a:pt x="41" y="49"/>
                    </a:lnTo>
                    <a:lnTo>
                      <a:pt x="42" y="10"/>
                    </a:lnTo>
                    <a:lnTo>
                      <a:pt x="42" y="0"/>
                    </a:lnTo>
                    <a:lnTo>
                      <a:pt x="43" y="57"/>
                    </a:lnTo>
                    <a:lnTo>
                      <a:pt x="43" y="205"/>
                    </a:lnTo>
                    <a:lnTo>
                      <a:pt x="44" y="472"/>
                    </a:lnTo>
                    <a:lnTo>
                      <a:pt x="45" y="784"/>
                    </a:lnTo>
                    <a:lnTo>
                      <a:pt x="45" y="1097"/>
                    </a:lnTo>
                    <a:lnTo>
                      <a:pt x="46" y="1299"/>
                    </a:lnTo>
                    <a:lnTo>
                      <a:pt x="46" y="1260"/>
                    </a:lnTo>
                    <a:lnTo>
                      <a:pt x="47" y="1175"/>
                    </a:lnTo>
                    <a:lnTo>
                      <a:pt x="47" y="1138"/>
                    </a:lnTo>
                    <a:lnTo>
                      <a:pt x="48" y="1148"/>
                    </a:lnTo>
                    <a:lnTo>
                      <a:pt x="49" y="1153"/>
                    </a:lnTo>
                    <a:lnTo>
                      <a:pt x="49" y="1138"/>
                    </a:lnTo>
                    <a:lnTo>
                      <a:pt x="49" y="1119"/>
                    </a:lnTo>
                    <a:lnTo>
                      <a:pt x="50" y="1114"/>
                    </a:lnTo>
                    <a:lnTo>
                      <a:pt x="51" y="1121"/>
                    </a:lnTo>
                    <a:lnTo>
                      <a:pt x="51" y="1133"/>
                    </a:lnTo>
                    <a:lnTo>
                      <a:pt x="52" y="1136"/>
                    </a:lnTo>
                    <a:lnTo>
                      <a:pt x="52" y="1128"/>
                    </a:lnTo>
                    <a:lnTo>
                      <a:pt x="53" y="1131"/>
                    </a:lnTo>
                    <a:lnTo>
                      <a:pt x="53" y="1136"/>
                    </a:lnTo>
                    <a:lnTo>
                      <a:pt x="54" y="1143"/>
                    </a:lnTo>
                    <a:lnTo>
                      <a:pt x="55" y="1145"/>
                    </a:lnTo>
                    <a:lnTo>
                      <a:pt x="55" y="1155"/>
                    </a:lnTo>
                    <a:lnTo>
                      <a:pt x="56" y="1150"/>
                    </a:lnTo>
                    <a:lnTo>
                      <a:pt x="56" y="1136"/>
                    </a:lnTo>
                    <a:lnTo>
                      <a:pt x="57" y="1121"/>
                    </a:lnTo>
                    <a:lnTo>
                      <a:pt x="57" y="1119"/>
                    </a:lnTo>
                    <a:lnTo>
                      <a:pt x="58" y="1123"/>
                    </a:lnTo>
                    <a:lnTo>
                      <a:pt x="59" y="1123"/>
                    </a:lnTo>
                    <a:lnTo>
                      <a:pt x="59" y="1126"/>
                    </a:lnTo>
                    <a:lnTo>
                      <a:pt x="59" y="1131"/>
                    </a:lnTo>
                    <a:lnTo>
                      <a:pt x="60" y="1119"/>
                    </a:lnTo>
                    <a:lnTo>
                      <a:pt x="61" y="1136"/>
                    </a:lnTo>
                    <a:lnTo>
                      <a:pt x="61" y="1153"/>
                    </a:lnTo>
                    <a:lnTo>
                      <a:pt x="62" y="1165"/>
                    </a:lnTo>
                    <a:lnTo>
                      <a:pt x="62" y="1150"/>
                    </a:lnTo>
                    <a:lnTo>
                      <a:pt x="63" y="1136"/>
                    </a:lnTo>
                    <a:lnTo>
                      <a:pt x="63" y="1126"/>
                    </a:lnTo>
                    <a:lnTo>
                      <a:pt x="64" y="1126"/>
                    </a:lnTo>
                    <a:lnTo>
                      <a:pt x="65" y="1131"/>
                    </a:lnTo>
                    <a:lnTo>
                      <a:pt x="65" y="1126"/>
                    </a:lnTo>
                    <a:lnTo>
                      <a:pt x="66" y="1128"/>
                    </a:lnTo>
                    <a:lnTo>
                      <a:pt x="66" y="1119"/>
                    </a:lnTo>
                    <a:lnTo>
                      <a:pt x="67" y="1114"/>
                    </a:lnTo>
                    <a:lnTo>
                      <a:pt x="67" y="1119"/>
                    </a:lnTo>
                    <a:lnTo>
                      <a:pt x="68" y="1131"/>
                    </a:lnTo>
                    <a:lnTo>
                      <a:pt x="69" y="1131"/>
                    </a:lnTo>
                    <a:lnTo>
                      <a:pt x="69" y="1128"/>
                    </a:lnTo>
                    <a:lnTo>
                      <a:pt x="69" y="1114"/>
                    </a:lnTo>
                    <a:lnTo>
                      <a:pt x="70" y="1101"/>
                    </a:lnTo>
                    <a:lnTo>
                      <a:pt x="71" y="1094"/>
                    </a:lnTo>
                    <a:lnTo>
                      <a:pt x="71" y="1099"/>
                    </a:lnTo>
                    <a:lnTo>
                      <a:pt x="72" y="1089"/>
                    </a:lnTo>
                    <a:lnTo>
                      <a:pt x="72" y="1075"/>
                    </a:lnTo>
                    <a:lnTo>
                      <a:pt x="73" y="1067"/>
                    </a:lnTo>
                    <a:lnTo>
                      <a:pt x="74" y="1085"/>
                    </a:lnTo>
                    <a:lnTo>
                      <a:pt x="74" y="1101"/>
                    </a:lnTo>
                    <a:lnTo>
                      <a:pt x="75" y="1101"/>
                    </a:lnTo>
                    <a:lnTo>
                      <a:pt x="75" y="1082"/>
                    </a:lnTo>
                    <a:lnTo>
                      <a:pt x="76" y="1063"/>
                    </a:lnTo>
                    <a:lnTo>
                      <a:pt x="76" y="1048"/>
                    </a:lnTo>
                    <a:lnTo>
                      <a:pt x="77" y="1036"/>
                    </a:lnTo>
                    <a:lnTo>
                      <a:pt x="78" y="1028"/>
                    </a:lnTo>
                    <a:lnTo>
                      <a:pt x="78" y="1018"/>
                    </a:lnTo>
                    <a:lnTo>
                      <a:pt x="79" y="1016"/>
                    </a:lnTo>
                    <a:lnTo>
                      <a:pt x="79" y="1033"/>
                    </a:lnTo>
                    <a:lnTo>
                      <a:pt x="80" y="1048"/>
                    </a:lnTo>
                    <a:lnTo>
                      <a:pt x="80" y="1045"/>
                    </a:lnTo>
                    <a:lnTo>
                      <a:pt x="81" y="1011"/>
                    </a:lnTo>
                    <a:lnTo>
                      <a:pt x="81" y="977"/>
                    </a:lnTo>
                    <a:lnTo>
                      <a:pt x="82" y="967"/>
                    </a:lnTo>
                    <a:lnTo>
                      <a:pt x="82" y="962"/>
                    </a:lnTo>
                    <a:lnTo>
                      <a:pt x="83" y="950"/>
                    </a:lnTo>
                    <a:lnTo>
                      <a:pt x="84" y="931"/>
                    </a:lnTo>
                    <a:lnTo>
                      <a:pt x="84" y="926"/>
                    </a:lnTo>
                    <a:lnTo>
                      <a:pt x="85" y="906"/>
                    </a:lnTo>
                    <a:lnTo>
                      <a:pt x="85" y="896"/>
                    </a:lnTo>
                    <a:lnTo>
                      <a:pt x="86" y="877"/>
                    </a:lnTo>
                    <a:lnTo>
                      <a:pt x="86" y="858"/>
                    </a:lnTo>
                    <a:lnTo>
                      <a:pt x="87" y="838"/>
                    </a:lnTo>
                    <a:lnTo>
                      <a:pt x="88" y="816"/>
                    </a:lnTo>
                    <a:lnTo>
                      <a:pt x="88" y="811"/>
                    </a:lnTo>
                    <a:lnTo>
                      <a:pt x="89" y="799"/>
                    </a:lnTo>
                    <a:lnTo>
                      <a:pt x="89" y="784"/>
                    </a:lnTo>
                    <a:lnTo>
                      <a:pt x="90" y="765"/>
                    </a:lnTo>
                    <a:lnTo>
                      <a:pt x="90" y="750"/>
                    </a:lnTo>
                    <a:lnTo>
                      <a:pt x="91" y="738"/>
                    </a:lnTo>
                    <a:lnTo>
                      <a:pt x="91" y="735"/>
                    </a:lnTo>
                    <a:lnTo>
                      <a:pt x="92" y="728"/>
                    </a:lnTo>
                    <a:lnTo>
                      <a:pt x="92" y="718"/>
                    </a:lnTo>
                    <a:lnTo>
                      <a:pt x="93" y="709"/>
                    </a:lnTo>
                    <a:lnTo>
                      <a:pt x="94" y="696"/>
                    </a:lnTo>
                    <a:lnTo>
                      <a:pt x="94" y="682"/>
                    </a:lnTo>
                    <a:lnTo>
                      <a:pt x="95" y="699"/>
                    </a:lnTo>
                    <a:lnTo>
                      <a:pt x="95" y="703"/>
                    </a:lnTo>
                    <a:lnTo>
                      <a:pt x="96" y="701"/>
                    </a:lnTo>
                    <a:lnTo>
                      <a:pt x="96" y="694"/>
                    </a:lnTo>
                    <a:lnTo>
                      <a:pt x="97" y="682"/>
                    </a:lnTo>
                    <a:lnTo>
                      <a:pt x="98" y="696"/>
                    </a:lnTo>
                    <a:lnTo>
                      <a:pt x="98" y="731"/>
                    </a:lnTo>
                    <a:lnTo>
                      <a:pt x="99" y="769"/>
                    </a:lnTo>
                    <a:lnTo>
                      <a:pt x="99" y="765"/>
                    </a:lnTo>
                  </a:path>
                </a:pathLst>
              </a:custGeom>
              <a:noFill/>
              <a:ln w="19050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" name="Freeform 128"/>
              <p:cNvSpPr>
                <a:spLocks/>
              </p:cNvSpPr>
              <p:nvPr/>
            </p:nvSpPr>
            <p:spPr bwMode="auto">
              <a:xfrm>
                <a:off x="2474000" y="1926140"/>
                <a:ext cx="162816" cy="679898"/>
              </a:xfrm>
              <a:custGeom>
                <a:avLst/>
                <a:gdLst>
                  <a:gd name="T0" fmla="*/ 1 w 99"/>
                  <a:gd name="T1" fmla="*/ 247 h 1296"/>
                  <a:gd name="T2" fmla="*/ 3 w 99"/>
                  <a:gd name="T3" fmla="*/ 284 h 1296"/>
                  <a:gd name="T4" fmla="*/ 5 w 99"/>
                  <a:gd name="T5" fmla="*/ 313 h 1296"/>
                  <a:gd name="T6" fmla="*/ 6 w 99"/>
                  <a:gd name="T7" fmla="*/ 352 h 1296"/>
                  <a:gd name="T8" fmla="*/ 8 w 99"/>
                  <a:gd name="T9" fmla="*/ 381 h 1296"/>
                  <a:gd name="T10" fmla="*/ 10 w 99"/>
                  <a:gd name="T11" fmla="*/ 427 h 1296"/>
                  <a:gd name="T12" fmla="*/ 11 w 99"/>
                  <a:gd name="T13" fmla="*/ 457 h 1296"/>
                  <a:gd name="T14" fmla="*/ 13 w 99"/>
                  <a:gd name="T15" fmla="*/ 493 h 1296"/>
                  <a:gd name="T16" fmla="*/ 15 w 99"/>
                  <a:gd name="T17" fmla="*/ 520 h 1296"/>
                  <a:gd name="T18" fmla="*/ 16 w 99"/>
                  <a:gd name="T19" fmla="*/ 527 h 1296"/>
                  <a:gd name="T20" fmla="*/ 18 w 99"/>
                  <a:gd name="T21" fmla="*/ 557 h 1296"/>
                  <a:gd name="T22" fmla="*/ 20 w 99"/>
                  <a:gd name="T23" fmla="*/ 569 h 1296"/>
                  <a:gd name="T24" fmla="*/ 21 w 99"/>
                  <a:gd name="T25" fmla="*/ 591 h 1296"/>
                  <a:gd name="T26" fmla="*/ 23 w 99"/>
                  <a:gd name="T27" fmla="*/ 605 h 1296"/>
                  <a:gd name="T28" fmla="*/ 25 w 99"/>
                  <a:gd name="T29" fmla="*/ 616 h 1296"/>
                  <a:gd name="T30" fmla="*/ 26 w 99"/>
                  <a:gd name="T31" fmla="*/ 605 h 1296"/>
                  <a:gd name="T32" fmla="*/ 28 w 99"/>
                  <a:gd name="T33" fmla="*/ 601 h 1296"/>
                  <a:gd name="T34" fmla="*/ 30 w 99"/>
                  <a:gd name="T35" fmla="*/ 608 h 1296"/>
                  <a:gd name="T36" fmla="*/ 31 w 99"/>
                  <a:gd name="T37" fmla="*/ 598 h 1296"/>
                  <a:gd name="T38" fmla="*/ 33 w 99"/>
                  <a:gd name="T39" fmla="*/ 596 h 1296"/>
                  <a:gd name="T40" fmla="*/ 35 w 99"/>
                  <a:gd name="T41" fmla="*/ 596 h 1296"/>
                  <a:gd name="T42" fmla="*/ 36 w 99"/>
                  <a:gd name="T43" fmla="*/ 576 h 1296"/>
                  <a:gd name="T44" fmla="*/ 38 w 99"/>
                  <a:gd name="T45" fmla="*/ 523 h 1296"/>
                  <a:gd name="T46" fmla="*/ 40 w 99"/>
                  <a:gd name="T47" fmla="*/ 464 h 1296"/>
                  <a:gd name="T48" fmla="*/ 41 w 99"/>
                  <a:gd name="T49" fmla="*/ 418 h 1296"/>
                  <a:gd name="T50" fmla="*/ 43 w 99"/>
                  <a:gd name="T51" fmla="*/ 237 h 1296"/>
                  <a:gd name="T52" fmla="*/ 45 w 99"/>
                  <a:gd name="T53" fmla="*/ 17 h 1296"/>
                  <a:gd name="T54" fmla="*/ 46 w 99"/>
                  <a:gd name="T55" fmla="*/ 88 h 1296"/>
                  <a:gd name="T56" fmla="*/ 48 w 99"/>
                  <a:gd name="T57" fmla="*/ 425 h 1296"/>
                  <a:gd name="T58" fmla="*/ 50 w 99"/>
                  <a:gd name="T59" fmla="*/ 1133 h 1296"/>
                  <a:gd name="T60" fmla="*/ 51 w 99"/>
                  <a:gd name="T61" fmla="*/ 1262 h 1296"/>
                  <a:gd name="T62" fmla="*/ 53 w 99"/>
                  <a:gd name="T63" fmla="*/ 1109 h 1296"/>
                  <a:gd name="T64" fmla="*/ 55 w 99"/>
                  <a:gd name="T65" fmla="*/ 1121 h 1296"/>
                  <a:gd name="T66" fmla="*/ 56 w 99"/>
                  <a:gd name="T67" fmla="*/ 1114 h 1296"/>
                  <a:gd name="T68" fmla="*/ 58 w 99"/>
                  <a:gd name="T69" fmla="*/ 1057 h 1296"/>
                  <a:gd name="T70" fmla="*/ 60 w 99"/>
                  <a:gd name="T71" fmla="*/ 981 h 1296"/>
                  <a:gd name="T72" fmla="*/ 61 w 99"/>
                  <a:gd name="T73" fmla="*/ 884 h 1296"/>
                  <a:gd name="T74" fmla="*/ 63 w 99"/>
                  <a:gd name="T75" fmla="*/ 796 h 1296"/>
                  <a:gd name="T76" fmla="*/ 65 w 99"/>
                  <a:gd name="T77" fmla="*/ 738 h 1296"/>
                  <a:gd name="T78" fmla="*/ 66 w 99"/>
                  <a:gd name="T79" fmla="*/ 728 h 1296"/>
                  <a:gd name="T80" fmla="*/ 68 w 99"/>
                  <a:gd name="T81" fmla="*/ 696 h 1296"/>
                  <a:gd name="T82" fmla="*/ 70 w 99"/>
                  <a:gd name="T83" fmla="*/ 650 h 1296"/>
                  <a:gd name="T84" fmla="*/ 71 w 99"/>
                  <a:gd name="T85" fmla="*/ 676 h 1296"/>
                  <a:gd name="T86" fmla="*/ 73 w 99"/>
                  <a:gd name="T87" fmla="*/ 664 h 1296"/>
                  <a:gd name="T88" fmla="*/ 75 w 99"/>
                  <a:gd name="T89" fmla="*/ 647 h 1296"/>
                  <a:gd name="T90" fmla="*/ 76 w 99"/>
                  <a:gd name="T91" fmla="*/ 632 h 1296"/>
                  <a:gd name="T92" fmla="*/ 78 w 99"/>
                  <a:gd name="T93" fmla="*/ 630 h 1296"/>
                  <a:gd name="T94" fmla="*/ 80 w 99"/>
                  <a:gd name="T95" fmla="*/ 616 h 1296"/>
                  <a:gd name="T96" fmla="*/ 81 w 99"/>
                  <a:gd name="T97" fmla="*/ 608 h 1296"/>
                  <a:gd name="T98" fmla="*/ 83 w 99"/>
                  <a:gd name="T99" fmla="*/ 584 h 1296"/>
                  <a:gd name="T100" fmla="*/ 85 w 99"/>
                  <a:gd name="T101" fmla="*/ 569 h 1296"/>
                  <a:gd name="T102" fmla="*/ 86 w 99"/>
                  <a:gd name="T103" fmla="*/ 530 h 1296"/>
                  <a:gd name="T104" fmla="*/ 88 w 99"/>
                  <a:gd name="T105" fmla="*/ 479 h 1296"/>
                  <a:gd name="T106" fmla="*/ 90 w 99"/>
                  <a:gd name="T107" fmla="*/ 430 h 1296"/>
                  <a:gd name="T108" fmla="*/ 91 w 99"/>
                  <a:gd name="T109" fmla="*/ 359 h 1296"/>
                  <a:gd name="T110" fmla="*/ 93 w 99"/>
                  <a:gd name="T111" fmla="*/ 303 h 1296"/>
                  <a:gd name="T112" fmla="*/ 95 w 99"/>
                  <a:gd name="T113" fmla="*/ 252 h 1296"/>
                  <a:gd name="T114" fmla="*/ 96 w 99"/>
                  <a:gd name="T115" fmla="*/ 203 h 1296"/>
                  <a:gd name="T116" fmla="*/ 98 w 99"/>
                  <a:gd name="T117" fmla="*/ 183 h 1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9" h="1296">
                    <a:moveTo>
                      <a:pt x="0" y="256"/>
                    </a:moveTo>
                    <a:lnTo>
                      <a:pt x="1" y="254"/>
                    </a:lnTo>
                    <a:lnTo>
                      <a:pt x="1" y="247"/>
                    </a:lnTo>
                    <a:lnTo>
                      <a:pt x="2" y="235"/>
                    </a:lnTo>
                    <a:lnTo>
                      <a:pt x="3" y="249"/>
                    </a:lnTo>
                    <a:lnTo>
                      <a:pt x="3" y="284"/>
                    </a:lnTo>
                    <a:lnTo>
                      <a:pt x="4" y="322"/>
                    </a:lnTo>
                    <a:lnTo>
                      <a:pt x="4" y="318"/>
                    </a:lnTo>
                    <a:lnTo>
                      <a:pt x="5" y="313"/>
                    </a:lnTo>
                    <a:lnTo>
                      <a:pt x="5" y="318"/>
                    </a:lnTo>
                    <a:lnTo>
                      <a:pt x="6" y="330"/>
                    </a:lnTo>
                    <a:lnTo>
                      <a:pt x="6" y="352"/>
                    </a:lnTo>
                    <a:lnTo>
                      <a:pt x="7" y="376"/>
                    </a:lnTo>
                    <a:lnTo>
                      <a:pt x="7" y="384"/>
                    </a:lnTo>
                    <a:lnTo>
                      <a:pt x="8" y="381"/>
                    </a:lnTo>
                    <a:lnTo>
                      <a:pt x="9" y="389"/>
                    </a:lnTo>
                    <a:lnTo>
                      <a:pt x="9" y="408"/>
                    </a:lnTo>
                    <a:lnTo>
                      <a:pt x="10" y="427"/>
                    </a:lnTo>
                    <a:lnTo>
                      <a:pt x="10" y="447"/>
                    </a:lnTo>
                    <a:lnTo>
                      <a:pt x="11" y="452"/>
                    </a:lnTo>
                    <a:lnTo>
                      <a:pt x="11" y="457"/>
                    </a:lnTo>
                    <a:lnTo>
                      <a:pt x="12" y="462"/>
                    </a:lnTo>
                    <a:lnTo>
                      <a:pt x="13" y="476"/>
                    </a:lnTo>
                    <a:lnTo>
                      <a:pt x="13" y="493"/>
                    </a:lnTo>
                    <a:lnTo>
                      <a:pt x="14" y="513"/>
                    </a:lnTo>
                    <a:lnTo>
                      <a:pt x="14" y="523"/>
                    </a:lnTo>
                    <a:lnTo>
                      <a:pt x="15" y="520"/>
                    </a:lnTo>
                    <a:lnTo>
                      <a:pt x="15" y="523"/>
                    </a:lnTo>
                    <a:lnTo>
                      <a:pt x="16" y="518"/>
                    </a:lnTo>
                    <a:lnTo>
                      <a:pt x="16" y="527"/>
                    </a:lnTo>
                    <a:lnTo>
                      <a:pt x="17" y="552"/>
                    </a:lnTo>
                    <a:lnTo>
                      <a:pt x="17" y="559"/>
                    </a:lnTo>
                    <a:lnTo>
                      <a:pt x="18" y="557"/>
                    </a:lnTo>
                    <a:lnTo>
                      <a:pt x="19" y="554"/>
                    </a:lnTo>
                    <a:lnTo>
                      <a:pt x="19" y="559"/>
                    </a:lnTo>
                    <a:lnTo>
                      <a:pt x="20" y="569"/>
                    </a:lnTo>
                    <a:lnTo>
                      <a:pt x="20" y="586"/>
                    </a:lnTo>
                    <a:lnTo>
                      <a:pt x="21" y="593"/>
                    </a:lnTo>
                    <a:lnTo>
                      <a:pt x="21" y="591"/>
                    </a:lnTo>
                    <a:lnTo>
                      <a:pt x="22" y="601"/>
                    </a:lnTo>
                    <a:lnTo>
                      <a:pt x="23" y="601"/>
                    </a:lnTo>
                    <a:lnTo>
                      <a:pt x="23" y="605"/>
                    </a:lnTo>
                    <a:lnTo>
                      <a:pt x="24" y="613"/>
                    </a:lnTo>
                    <a:lnTo>
                      <a:pt x="24" y="608"/>
                    </a:lnTo>
                    <a:lnTo>
                      <a:pt x="25" y="616"/>
                    </a:lnTo>
                    <a:lnTo>
                      <a:pt x="25" y="605"/>
                    </a:lnTo>
                    <a:lnTo>
                      <a:pt x="26" y="603"/>
                    </a:lnTo>
                    <a:lnTo>
                      <a:pt x="26" y="605"/>
                    </a:lnTo>
                    <a:lnTo>
                      <a:pt x="27" y="618"/>
                    </a:lnTo>
                    <a:lnTo>
                      <a:pt x="27" y="616"/>
                    </a:lnTo>
                    <a:lnTo>
                      <a:pt x="28" y="601"/>
                    </a:lnTo>
                    <a:lnTo>
                      <a:pt x="29" y="601"/>
                    </a:lnTo>
                    <a:lnTo>
                      <a:pt x="29" y="598"/>
                    </a:lnTo>
                    <a:lnTo>
                      <a:pt x="30" y="608"/>
                    </a:lnTo>
                    <a:lnTo>
                      <a:pt x="30" y="608"/>
                    </a:lnTo>
                    <a:lnTo>
                      <a:pt x="31" y="603"/>
                    </a:lnTo>
                    <a:lnTo>
                      <a:pt x="31" y="598"/>
                    </a:lnTo>
                    <a:lnTo>
                      <a:pt x="32" y="591"/>
                    </a:lnTo>
                    <a:lnTo>
                      <a:pt x="33" y="596"/>
                    </a:lnTo>
                    <a:lnTo>
                      <a:pt x="33" y="596"/>
                    </a:lnTo>
                    <a:lnTo>
                      <a:pt x="34" y="605"/>
                    </a:lnTo>
                    <a:lnTo>
                      <a:pt x="34" y="608"/>
                    </a:lnTo>
                    <a:lnTo>
                      <a:pt x="35" y="596"/>
                    </a:lnTo>
                    <a:lnTo>
                      <a:pt x="35" y="579"/>
                    </a:lnTo>
                    <a:lnTo>
                      <a:pt x="36" y="576"/>
                    </a:lnTo>
                    <a:lnTo>
                      <a:pt x="36" y="576"/>
                    </a:lnTo>
                    <a:lnTo>
                      <a:pt x="37" y="574"/>
                    </a:lnTo>
                    <a:lnTo>
                      <a:pt x="37" y="554"/>
                    </a:lnTo>
                    <a:lnTo>
                      <a:pt x="38" y="523"/>
                    </a:lnTo>
                    <a:lnTo>
                      <a:pt x="39" y="489"/>
                    </a:lnTo>
                    <a:lnTo>
                      <a:pt x="39" y="471"/>
                    </a:lnTo>
                    <a:lnTo>
                      <a:pt x="40" y="464"/>
                    </a:lnTo>
                    <a:lnTo>
                      <a:pt x="40" y="462"/>
                    </a:lnTo>
                    <a:lnTo>
                      <a:pt x="41" y="447"/>
                    </a:lnTo>
                    <a:lnTo>
                      <a:pt x="41" y="418"/>
                    </a:lnTo>
                    <a:lnTo>
                      <a:pt x="42" y="371"/>
                    </a:lnTo>
                    <a:lnTo>
                      <a:pt x="43" y="313"/>
                    </a:lnTo>
                    <a:lnTo>
                      <a:pt x="43" y="237"/>
                    </a:lnTo>
                    <a:lnTo>
                      <a:pt x="44" y="159"/>
                    </a:lnTo>
                    <a:lnTo>
                      <a:pt x="44" y="76"/>
                    </a:lnTo>
                    <a:lnTo>
                      <a:pt x="45" y="17"/>
                    </a:lnTo>
                    <a:lnTo>
                      <a:pt x="45" y="0"/>
                    </a:lnTo>
                    <a:lnTo>
                      <a:pt x="46" y="37"/>
                    </a:lnTo>
                    <a:lnTo>
                      <a:pt x="46" y="88"/>
                    </a:lnTo>
                    <a:lnTo>
                      <a:pt x="47" y="174"/>
                    </a:lnTo>
                    <a:lnTo>
                      <a:pt x="47" y="278"/>
                    </a:lnTo>
                    <a:lnTo>
                      <a:pt x="48" y="425"/>
                    </a:lnTo>
                    <a:lnTo>
                      <a:pt x="49" y="638"/>
                    </a:lnTo>
                    <a:lnTo>
                      <a:pt x="49" y="901"/>
                    </a:lnTo>
                    <a:lnTo>
                      <a:pt x="50" y="1133"/>
                    </a:lnTo>
                    <a:lnTo>
                      <a:pt x="50" y="1265"/>
                    </a:lnTo>
                    <a:lnTo>
                      <a:pt x="51" y="1296"/>
                    </a:lnTo>
                    <a:lnTo>
                      <a:pt x="51" y="1262"/>
                    </a:lnTo>
                    <a:lnTo>
                      <a:pt x="52" y="1196"/>
                    </a:lnTo>
                    <a:lnTo>
                      <a:pt x="53" y="1136"/>
                    </a:lnTo>
                    <a:lnTo>
                      <a:pt x="53" y="1109"/>
                    </a:lnTo>
                    <a:lnTo>
                      <a:pt x="54" y="1111"/>
                    </a:lnTo>
                    <a:lnTo>
                      <a:pt x="54" y="1118"/>
                    </a:lnTo>
                    <a:lnTo>
                      <a:pt x="55" y="1121"/>
                    </a:lnTo>
                    <a:lnTo>
                      <a:pt x="55" y="1128"/>
                    </a:lnTo>
                    <a:lnTo>
                      <a:pt x="56" y="1116"/>
                    </a:lnTo>
                    <a:lnTo>
                      <a:pt x="56" y="1114"/>
                    </a:lnTo>
                    <a:lnTo>
                      <a:pt x="57" y="1094"/>
                    </a:lnTo>
                    <a:lnTo>
                      <a:pt x="57" y="1079"/>
                    </a:lnTo>
                    <a:lnTo>
                      <a:pt x="58" y="1057"/>
                    </a:lnTo>
                    <a:lnTo>
                      <a:pt x="59" y="1025"/>
                    </a:lnTo>
                    <a:lnTo>
                      <a:pt x="59" y="999"/>
                    </a:lnTo>
                    <a:lnTo>
                      <a:pt x="60" y="981"/>
                    </a:lnTo>
                    <a:lnTo>
                      <a:pt x="60" y="962"/>
                    </a:lnTo>
                    <a:lnTo>
                      <a:pt x="61" y="938"/>
                    </a:lnTo>
                    <a:lnTo>
                      <a:pt x="61" y="884"/>
                    </a:lnTo>
                    <a:lnTo>
                      <a:pt x="62" y="835"/>
                    </a:lnTo>
                    <a:lnTo>
                      <a:pt x="63" y="806"/>
                    </a:lnTo>
                    <a:lnTo>
                      <a:pt x="63" y="796"/>
                    </a:lnTo>
                    <a:lnTo>
                      <a:pt x="63" y="786"/>
                    </a:lnTo>
                    <a:lnTo>
                      <a:pt x="64" y="762"/>
                    </a:lnTo>
                    <a:lnTo>
                      <a:pt x="65" y="738"/>
                    </a:lnTo>
                    <a:lnTo>
                      <a:pt x="65" y="718"/>
                    </a:lnTo>
                    <a:lnTo>
                      <a:pt x="66" y="725"/>
                    </a:lnTo>
                    <a:lnTo>
                      <a:pt x="66" y="728"/>
                    </a:lnTo>
                    <a:lnTo>
                      <a:pt x="67" y="732"/>
                    </a:lnTo>
                    <a:lnTo>
                      <a:pt x="67" y="713"/>
                    </a:lnTo>
                    <a:lnTo>
                      <a:pt x="68" y="696"/>
                    </a:lnTo>
                    <a:lnTo>
                      <a:pt x="69" y="664"/>
                    </a:lnTo>
                    <a:lnTo>
                      <a:pt x="69" y="645"/>
                    </a:lnTo>
                    <a:lnTo>
                      <a:pt x="70" y="650"/>
                    </a:lnTo>
                    <a:lnTo>
                      <a:pt x="70" y="664"/>
                    </a:lnTo>
                    <a:lnTo>
                      <a:pt x="71" y="669"/>
                    </a:lnTo>
                    <a:lnTo>
                      <a:pt x="71" y="676"/>
                    </a:lnTo>
                    <a:lnTo>
                      <a:pt x="72" y="674"/>
                    </a:lnTo>
                    <a:lnTo>
                      <a:pt x="73" y="669"/>
                    </a:lnTo>
                    <a:lnTo>
                      <a:pt x="73" y="664"/>
                    </a:lnTo>
                    <a:lnTo>
                      <a:pt x="73" y="662"/>
                    </a:lnTo>
                    <a:lnTo>
                      <a:pt x="74" y="654"/>
                    </a:lnTo>
                    <a:lnTo>
                      <a:pt x="75" y="647"/>
                    </a:lnTo>
                    <a:lnTo>
                      <a:pt x="75" y="628"/>
                    </a:lnTo>
                    <a:lnTo>
                      <a:pt x="76" y="628"/>
                    </a:lnTo>
                    <a:lnTo>
                      <a:pt x="76" y="632"/>
                    </a:lnTo>
                    <a:lnTo>
                      <a:pt x="77" y="642"/>
                    </a:lnTo>
                    <a:lnTo>
                      <a:pt x="77" y="645"/>
                    </a:lnTo>
                    <a:lnTo>
                      <a:pt x="78" y="630"/>
                    </a:lnTo>
                    <a:lnTo>
                      <a:pt x="79" y="618"/>
                    </a:lnTo>
                    <a:lnTo>
                      <a:pt x="79" y="613"/>
                    </a:lnTo>
                    <a:lnTo>
                      <a:pt x="80" y="616"/>
                    </a:lnTo>
                    <a:lnTo>
                      <a:pt x="80" y="623"/>
                    </a:lnTo>
                    <a:lnTo>
                      <a:pt x="81" y="620"/>
                    </a:lnTo>
                    <a:lnTo>
                      <a:pt x="81" y="608"/>
                    </a:lnTo>
                    <a:lnTo>
                      <a:pt x="82" y="589"/>
                    </a:lnTo>
                    <a:lnTo>
                      <a:pt x="83" y="581"/>
                    </a:lnTo>
                    <a:lnTo>
                      <a:pt x="83" y="584"/>
                    </a:lnTo>
                    <a:lnTo>
                      <a:pt x="83" y="591"/>
                    </a:lnTo>
                    <a:lnTo>
                      <a:pt x="84" y="591"/>
                    </a:lnTo>
                    <a:lnTo>
                      <a:pt x="85" y="569"/>
                    </a:lnTo>
                    <a:lnTo>
                      <a:pt x="85" y="552"/>
                    </a:lnTo>
                    <a:lnTo>
                      <a:pt x="86" y="537"/>
                    </a:lnTo>
                    <a:lnTo>
                      <a:pt x="86" y="530"/>
                    </a:lnTo>
                    <a:lnTo>
                      <a:pt x="87" y="523"/>
                    </a:lnTo>
                    <a:lnTo>
                      <a:pt x="87" y="508"/>
                    </a:lnTo>
                    <a:lnTo>
                      <a:pt x="88" y="479"/>
                    </a:lnTo>
                    <a:lnTo>
                      <a:pt x="89" y="462"/>
                    </a:lnTo>
                    <a:lnTo>
                      <a:pt x="89" y="445"/>
                    </a:lnTo>
                    <a:lnTo>
                      <a:pt x="90" y="430"/>
                    </a:lnTo>
                    <a:lnTo>
                      <a:pt x="90" y="420"/>
                    </a:lnTo>
                    <a:lnTo>
                      <a:pt x="91" y="386"/>
                    </a:lnTo>
                    <a:lnTo>
                      <a:pt x="91" y="359"/>
                    </a:lnTo>
                    <a:lnTo>
                      <a:pt x="92" y="327"/>
                    </a:lnTo>
                    <a:lnTo>
                      <a:pt x="93" y="315"/>
                    </a:lnTo>
                    <a:lnTo>
                      <a:pt x="93" y="303"/>
                    </a:lnTo>
                    <a:lnTo>
                      <a:pt x="93" y="291"/>
                    </a:lnTo>
                    <a:lnTo>
                      <a:pt x="94" y="271"/>
                    </a:lnTo>
                    <a:lnTo>
                      <a:pt x="95" y="252"/>
                    </a:lnTo>
                    <a:lnTo>
                      <a:pt x="95" y="227"/>
                    </a:lnTo>
                    <a:lnTo>
                      <a:pt x="96" y="203"/>
                    </a:lnTo>
                    <a:lnTo>
                      <a:pt x="96" y="203"/>
                    </a:lnTo>
                    <a:lnTo>
                      <a:pt x="97" y="200"/>
                    </a:lnTo>
                    <a:lnTo>
                      <a:pt x="97" y="198"/>
                    </a:lnTo>
                    <a:lnTo>
                      <a:pt x="98" y="183"/>
                    </a:lnTo>
                    <a:lnTo>
                      <a:pt x="99" y="169"/>
                    </a:lnTo>
                    <a:lnTo>
                      <a:pt x="99" y="174"/>
                    </a:lnTo>
                  </a:path>
                </a:pathLst>
              </a:custGeom>
              <a:noFill/>
              <a:ln w="19050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Freeform 129"/>
              <p:cNvSpPr>
                <a:spLocks/>
              </p:cNvSpPr>
              <p:nvPr/>
            </p:nvSpPr>
            <p:spPr bwMode="auto">
              <a:xfrm>
                <a:off x="2626948" y="1851645"/>
                <a:ext cx="164460" cy="621666"/>
              </a:xfrm>
              <a:custGeom>
                <a:avLst/>
                <a:gdLst>
                  <a:gd name="T0" fmla="*/ 2 w 100"/>
                  <a:gd name="T1" fmla="*/ 394 h 1185"/>
                  <a:gd name="T2" fmla="*/ 3 w 100"/>
                  <a:gd name="T3" fmla="*/ 345 h 1185"/>
                  <a:gd name="T4" fmla="*/ 5 w 100"/>
                  <a:gd name="T5" fmla="*/ 325 h 1185"/>
                  <a:gd name="T6" fmla="*/ 7 w 100"/>
                  <a:gd name="T7" fmla="*/ 316 h 1185"/>
                  <a:gd name="T8" fmla="*/ 8 w 100"/>
                  <a:gd name="T9" fmla="*/ 318 h 1185"/>
                  <a:gd name="T10" fmla="*/ 10 w 100"/>
                  <a:gd name="T11" fmla="*/ 333 h 1185"/>
                  <a:gd name="T12" fmla="*/ 12 w 100"/>
                  <a:gd name="T13" fmla="*/ 377 h 1185"/>
                  <a:gd name="T14" fmla="*/ 13 w 100"/>
                  <a:gd name="T15" fmla="*/ 416 h 1185"/>
                  <a:gd name="T16" fmla="*/ 15 w 100"/>
                  <a:gd name="T17" fmla="*/ 467 h 1185"/>
                  <a:gd name="T18" fmla="*/ 17 w 100"/>
                  <a:gd name="T19" fmla="*/ 516 h 1185"/>
                  <a:gd name="T20" fmla="*/ 18 w 100"/>
                  <a:gd name="T21" fmla="*/ 553 h 1185"/>
                  <a:gd name="T22" fmla="*/ 20 w 100"/>
                  <a:gd name="T23" fmla="*/ 594 h 1185"/>
                  <a:gd name="T24" fmla="*/ 22 w 100"/>
                  <a:gd name="T25" fmla="*/ 621 h 1185"/>
                  <a:gd name="T26" fmla="*/ 23 w 100"/>
                  <a:gd name="T27" fmla="*/ 679 h 1185"/>
                  <a:gd name="T28" fmla="*/ 25 w 100"/>
                  <a:gd name="T29" fmla="*/ 694 h 1185"/>
                  <a:gd name="T30" fmla="*/ 27 w 100"/>
                  <a:gd name="T31" fmla="*/ 699 h 1185"/>
                  <a:gd name="T32" fmla="*/ 28 w 100"/>
                  <a:gd name="T33" fmla="*/ 696 h 1185"/>
                  <a:gd name="T34" fmla="*/ 30 w 100"/>
                  <a:gd name="T35" fmla="*/ 733 h 1185"/>
                  <a:gd name="T36" fmla="*/ 32 w 100"/>
                  <a:gd name="T37" fmla="*/ 709 h 1185"/>
                  <a:gd name="T38" fmla="*/ 33 w 100"/>
                  <a:gd name="T39" fmla="*/ 694 h 1185"/>
                  <a:gd name="T40" fmla="*/ 35 w 100"/>
                  <a:gd name="T41" fmla="*/ 647 h 1185"/>
                  <a:gd name="T42" fmla="*/ 37 w 100"/>
                  <a:gd name="T43" fmla="*/ 562 h 1185"/>
                  <a:gd name="T44" fmla="*/ 38 w 100"/>
                  <a:gd name="T45" fmla="*/ 445 h 1185"/>
                  <a:gd name="T46" fmla="*/ 40 w 100"/>
                  <a:gd name="T47" fmla="*/ 323 h 1185"/>
                  <a:gd name="T48" fmla="*/ 42 w 100"/>
                  <a:gd name="T49" fmla="*/ 171 h 1185"/>
                  <a:gd name="T50" fmla="*/ 43 w 100"/>
                  <a:gd name="T51" fmla="*/ 28 h 1185"/>
                  <a:gd name="T52" fmla="*/ 45 w 100"/>
                  <a:gd name="T53" fmla="*/ 13 h 1185"/>
                  <a:gd name="T54" fmla="*/ 47 w 100"/>
                  <a:gd name="T55" fmla="*/ 42 h 1185"/>
                  <a:gd name="T56" fmla="*/ 48 w 100"/>
                  <a:gd name="T57" fmla="*/ 218 h 1185"/>
                  <a:gd name="T58" fmla="*/ 50 w 100"/>
                  <a:gd name="T59" fmla="*/ 267 h 1185"/>
                  <a:gd name="T60" fmla="*/ 52 w 100"/>
                  <a:gd name="T61" fmla="*/ 325 h 1185"/>
                  <a:gd name="T62" fmla="*/ 53 w 100"/>
                  <a:gd name="T63" fmla="*/ 606 h 1185"/>
                  <a:gd name="T64" fmla="*/ 55 w 100"/>
                  <a:gd name="T65" fmla="*/ 826 h 1185"/>
                  <a:gd name="T66" fmla="*/ 57 w 100"/>
                  <a:gd name="T67" fmla="*/ 918 h 1185"/>
                  <a:gd name="T68" fmla="*/ 59 w 100"/>
                  <a:gd name="T69" fmla="*/ 955 h 1185"/>
                  <a:gd name="T70" fmla="*/ 60 w 100"/>
                  <a:gd name="T71" fmla="*/ 984 h 1185"/>
                  <a:gd name="T72" fmla="*/ 62 w 100"/>
                  <a:gd name="T73" fmla="*/ 1031 h 1185"/>
                  <a:gd name="T74" fmla="*/ 63 w 100"/>
                  <a:gd name="T75" fmla="*/ 1072 h 1185"/>
                  <a:gd name="T76" fmla="*/ 65 w 100"/>
                  <a:gd name="T77" fmla="*/ 1087 h 1185"/>
                  <a:gd name="T78" fmla="*/ 67 w 100"/>
                  <a:gd name="T79" fmla="*/ 1089 h 1185"/>
                  <a:gd name="T80" fmla="*/ 69 w 100"/>
                  <a:gd name="T81" fmla="*/ 1094 h 1185"/>
                  <a:gd name="T82" fmla="*/ 70 w 100"/>
                  <a:gd name="T83" fmla="*/ 1092 h 1185"/>
                  <a:gd name="T84" fmla="*/ 72 w 100"/>
                  <a:gd name="T85" fmla="*/ 1087 h 1185"/>
                  <a:gd name="T86" fmla="*/ 73 w 100"/>
                  <a:gd name="T87" fmla="*/ 1099 h 1185"/>
                  <a:gd name="T88" fmla="*/ 75 w 100"/>
                  <a:gd name="T89" fmla="*/ 1070 h 1185"/>
                  <a:gd name="T90" fmla="*/ 77 w 100"/>
                  <a:gd name="T91" fmla="*/ 1092 h 1185"/>
                  <a:gd name="T92" fmla="*/ 79 w 100"/>
                  <a:gd name="T93" fmla="*/ 1099 h 1185"/>
                  <a:gd name="T94" fmla="*/ 80 w 100"/>
                  <a:gd name="T95" fmla="*/ 1119 h 1185"/>
                  <a:gd name="T96" fmla="*/ 82 w 100"/>
                  <a:gd name="T97" fmla="*/ 1136 h 1185"/>
                  <a:gd name="T98" fmla="*/ 83 w 100"/>
                  <a:gd name="T99" fmla="*/ 1158 h 1185"/>
                  <a:gd name="T100" fmla="*/ 85 w 100"/>
                  <a:gd name="T101" fmla="*/ 1151 h 1185"/>
                  <a:gd name="T102" fmla="*/ 87 w 100"/>
                  <a:gd name="T103" fmla="*/ 1165 h 1185"/>
                  <a:gd name="T104" fmla="*/ 89 w 100"/>
                  <a:gd name="T105" fmla="*/ 1141 h 1185"/>
                  <a:gd name="T106" fmla="*/ 90 w 100"/>
                  <a:gd name="T107" fmla="*/ 1172 h 1185"/>
                  <a:gd name="T108" fmla="*/ 92 w 100"/>
                  <a:gd name="T109" fmla="*/ 1158 h 1185"/>
                  <a:gd name="T110" fmla="*/ 93 w 100"/>
                  <a:gd name="T111" fmla="*/ 1126 h 1185"/>
                  <a:gd name="T112" fmla="*/ 95 w 100"/>
                  <a:gd name="T113" fmla="*/ 1087 h 1185"/>
                  <a:gd name="T114" fmla="*/ 97 w 100"/>
                  <a:gd name="T115" fmla="*/ 1051 h 1185"/>
                  <a:gd name="T116" fmla="*/ 99 w 100"/>
                  <a:gd name="T117" fmla="*/ 999 h 1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0" h="1185">
                    <a:moveTo>
                      <a:pt x="0" y="433"/>
                    </a:moveTo>
                    <a:lnTo>
                      <a:pt x="1" y="413"/>
                    </a:lnTo>
                    <a:lnTo>
                      <a:pt x="2" y="394"/>
                    </a:lnTo>
                    <a:lnTo>
                      <a:pt x="2" y="369"/>
                    </a:lnTo>
                    <a:lnTo>
                      <a:pt x="3" y="345"/>
                    </a:lnTo>
                    <a:lnTo>
                      <a:pt x="3" y="345"/>
                    </a:lnTo>
                    <a:lnTo>
                      <a:pt x="4" y="342"/>
                    </a:lnTo>
                    <a:lnTo>
                      <a:pt x="4" y="340"/>
                    </a:lnTo>
                    <a:lnTo>
                      <a:pt x="5" y="325"/>
                    </a:lnTo>
                    <a:lnTo>
                      <a:pt x="6" y="311"/>
                    </a:lnTo>
                    <a:lnTo>
                      <a:pt x="6" y="316"/>
                    </a:lnTo>
                    <a:lnTo>
                      <a:pt x="7" y="316"/>
                    </a:lnTo>
                    <a:lnTo>
                      <a:pt x="7" y="323"/>
                    </a:lnTo>
                    <a:lnTo>
                      <a:pt x="8" y="328"/>
                    </a:lnTo>
                    <a:lnTo>
                      <a:pt x="8" y="318"/>
                    </a:lnTo>
                    <a:lnTo>
                      <a:pt x="9" y="318"/>
                    </a:lnTo>
                    <a:lnTo>
                      <a:pt x="10" y="323"/>
                    </a:lnTo>
                    <a:lnTo>
                      <a:pt x="10" y="333"/>
                    </a:lnTo>
                    <a:lnTo>
                      <a:pt x="10" y="350"/>
                    </a:lnTo>
                    <a:lnTo>
                      <a:pt x="11" y="364"/>
                    </a:lnTo>
                    <a:lnTo>
                      <a:pt x="12" y="377"/>
                    </a:lnTo>
                    <a:lnTo>
                      <a:pt x="12" y="384"/>
                    </a:lnTo>
                    <a:lnTo>
                      <a:pt x="13" y="396"/>
                    </a:lnTo>
                    <a:lnTo>
                      <a:pt x="13" y="416"/>
                    </a:lnTo>
                    <a:lnTo>
                      <a:pt x="14" y="442"/>
                    </a:lnTo>
                    <a:lnTo>
                      <a:pt x="14" y="455"/>
                    </a:lnTo>
                    <a:lnTo>
                      <a:pt x="15" y="467"/>
                    </a:lnTo>
                    <a:lnTo>
                      <a:pt x="16" y="469"/>
                    </a:lnTo>
                    <a:lnTo>
                      <a:pt x="16" y="491"/>
                    </a:lnTo>
                    <a:lnTo>
                      <a:pt x="17" y="516"/>
                    </a:lnTo>
                    <a:lnTo>
                      <a:pt x="17" y="535"/>
                    </a:lnTo>
                    <a:lnTo>
                      <a:pt x="18" y="543"/>
                    </a:lnTo>
                    <a:lnTo>
                      <a:pt x="18" y="553"/>
                    </a:lnTo>
                    <a:lnTo>
                      <a:pt x="19" y="565"/>
                    </a:lnTo>
                    <a:lnTo>
                      <a:pt x="20" y="579"/>
                    </a:lnTo>
                    <a:lnTo>
                      <a:pt x="20" y="594"/>
                    </a:lnTo>
                    <a:lnTo>
                      <a:pt x="20" y="613"/>
                    </a:lnTo>
                    <a:lnTo>
                      <a:pt x="21" y="616"/>
                    </a:lnTo>
                    <a:lnTo>
                      <a:pt x="22" y="621"/>
                    </a:lnTo>
                    <a:lnTo>
                      <a:pt x="22" y="635"/>
                    </a:lnTo>
                    <a:lnTo>
                      <a:pt x="23" y="655"/>
                    </a:lnTo>
                    <a:lnTo>
                      <a:pt x="23" y="679"/>
                    </a:lnTo>
                    <a:lnTo>
                      <a:pt x="24" y="694"/>
                    </a:lnTo>
                    <a:lnTo>
                      <a:pt x="24" y="691"/>
                    </a:lnTo>
                    <a:lnTo>
                      <a:pt x="25" y="694"/>
                    </a:lnTo>
                    <a:lnTo>
                      <a:pt x="26" y="684"/>
                    </a:lnTo>
                    <a:lnTo>
                      <a:pt x="26" y="689"/>
                    </a:lnTo>
                    <a:lnTo>
                      <a:pt x="27" y="699"/>
                    </a:lnTo>
                    <a:lnTo>
                      <a:pt x="27" y="706"/>
                    </a:lnTo>
                    <a:lnTo>
                      <a:pt x="28" y="704"/>
                    </a:lnTo>
                    <a:lnTo>
                      <a:pt x="28" y="696"/>
                    </a:lnTo>
                    <a:lnTo>
                      <a:pt x="29" y="709"/>
                    </a:lnTo>
                    <a:lnTo>
                      <a:pt x="30" y="723"/>
                    </a:lnTo>
                    <a:lnTo>
                      <a:pt x="30" y="733"/>
                    </a:lnTo>
                    <a:lnTo>
                      <a:pt x="30" y="743"/>
                    </a:lnTo>
                    <a:lnTo>
                      <a:pt x="31" y="718"/>
                    </a:lnTo>
                    <a:lnTo>
                      <a:pt x="32" y="709"/>
                    </a:lnTo>
                    <a:lnTo>
                      <a:pt x="32" y="701"/>
                    </a:lnTo>
                    <a:lnTo>
                      <a:pt x="33" y="701"/>
                    </a:lnTo>
                    <a:lnTo>
                      <a:pt x="33" y="694"/>
                    </a:lnTo>
                    <a:lnTo>
                      <a:pt x="34" y="691"/>
                    </a:lnTo>
                    <a:lnTo>
                      <a:pt x="34" y="669"/>
                    </a:lnTo>
                    <a:lnTo>
                      <a:pt x="35" y="647"/>
                    </a:lnTo>
                    <a:lnTo>
                      <a:pt x="36" y="611"/>
                    </a:lnTo>
                    <a:lnTo>
                      <a:pt x="36" y="591"/>
                    </a:lnTo>
                    <a:lnTo>
                      <a:pt x="37" y="562"/>
                    </a:lnTo>
                    <a:lnTo>
                      <a:pt x="37" y="523"/>
                    </a:lnTo>
                    <a:lnTo>
                      <a:pt x="38" y="484"/>
                    </a:lnTo>
                    <a:lnTo>
                      <a:pt x="38" y="445"/>
                    </a:lnTo>
                    <a:lnTo>
                      <a:pt x="39" y="398"/>
                    </a:lnTo>
                    <a:lnTo>
                      <a:pt x="40" y="357"/>
                    </a:lnTo>
                    <a:lnTo>
                      <a:pt x="40" y="323"/>
                    </a:lnTo>
                    <a:lnTo>
                      <a:pt x="40" y="281"/>
                    </a:lnTo>
                    <a:lnTo>
                      <a:pt x="41" y="228"/>
                    </a:lnTo>
                    <a:lnTo>
                      <a:pt x="42" y="171"/>
                    </a:lnTo>
                    <a:lnTo>
                      <a:pt x="42" y="108"/>
                    </a:lnTo>
                    <a:lnTo>
                      <a:pt x="43" y="62"/>
                    </a:lnTo>
                    <a:lnTo>
                      <a:pt x="43" y="28"/>
                    </a:lnTo>
                    <a:lnTo>
                      <a:pt x="44" y="13"/>
                    </a:lnTo>
                    <a:lnTo>
                      <a:pt x="44" y="13"/>
                    </a:lnTo>
                    <a:lnTo>
                      <a:pt x="45" y="13"/>
                    </a:lnTo>
                    <a:lnTo>
                      <a:pt x="46" y="0"/>
                    </a:lnTo>
                    <a:lnTo>
                      <a:pt x="46" y="6"/>
                    </a:lnTo>
                    <a:lnTo>
                      <a:pt x="47" y="42"/>
                    </a:lnTo>
                    <a:lnTo>
                      <a:pt x="47" y="103"/>
                    </a:lnTo>
                    <a:lnTo>
                      <a:pt x="48" y="162"/>
                    </a:lnTo>
                    <a:lnTo>
                      <a:pt x="48" y="218"/>
                    </a:lnTo>
                    <a:lnTo>
                      <a:pt x="49" y="249"/>
                    </a:lnTo>
                    <a:lnTo>
                      <a:pt x="50" y="264"/>
                    </a:lnTo>
                    <a:lnTo>
                      <a:pt x="50" y="267"/>
                    </a:lnTo>
                    <a:lnTo>
                      <a:pt x="51" y="274"/>
                    </a:lnTo>
                    <a:lnTo>
                      <a:pt x="51" y="296"/>
                    </a:lnTo>
                    <a:lnTo>
                      <a:pt x="52" y="325"/>
                    </a:lnTo>
                    <a:lnTo>
                      <a:pt x="53" y="398"/>
                    </a:lnTo>
                    <a:lnTo>
                      <a:pt x="53" y="496"/>
                    </a:lnTo>
                    <a:lnTo>
                      <a:pt x="53" y="606"/>
                    </a:lnTo>
                    <a:lnTo>
                      <a:pt x="54" y="701"/>
                    </a:lnTo>
                    <a:lnTo>
                      <a:pt x="55" y="782"/>
                    </a:lnTo>
                    <a:lnTo>
                      <a:pt x="55" y="826"/>
                    </a:lnTo>
                    <a:lnTo>
                      <a:pt x="56" y="850"/>
                    </a:lnTo>
                    <a:lnTo>
                      <a:pt x="56" y="884"/>
                    </a:lnTo>
                    <a:lnTo>
                      <a:pt x="57" y="918"/>
                    </a:lnTo>
                    <a:lnTo>
                      <a:pt x="57" y="940"/>
                    </a:lnTo>
                    <a:lnTo>
                      <a:pt x="58" y="955"/>
                    </a:lnTo>
                    <a:lnTo>
                      <a:pt x="59" y="955"/>
                    </a:lnTo>
                    <a:lnTo>
                      <a:pt x="59" y="967"/>
                    </a:lnTo>
                    <a:lnTo>
                      <a:pt x="60" y="977"/>
                    </a:lnTo>
                    <a:lnTo>
                      <a:pt x="60" y="984"/>
                    </a:lnTo>
                    <a:lnTo>
                      <a:pt x="61" y="997"/>
                    </a:lnTo>
                    <a:lnTo>
                      <a:pt x="61" y="1019"/>
                    </a:lnTo>
                    <a:lnTo>
                      <a:pt x="62" y="1031"/>
                    </a:lnTo>
                    <a:lnTo>
                      <a:pt x="63" y="1041"/>
                    </a:lnTo>
                    <a:lnTo>
                      <a:pt x="63" y="1055"/>
                    </a:lnTo>
                    <a:lnTo>
                      <a:pt x="63" y="1072"/>
                    </a:lnTo>
                    <a:lnTo>
                      <a:pt x="64" y="1092"/>
                    </a:lnTo>
                    <a:lnTo>
                      <a:pt x="65" y="1092"/>
                    </a:lnTo>
                    <a:lnTo>
                      <a:pt x="65" y="1087"/>
                    </a:lnTo>
                    <a:lnTo>
                      <a:pt x="66" y="1082"/>
                    </a:lnTo>
                    <a:lnTo>
                      <a:pt x="66" y="1082"/>
                    </a:lnTo>
                    <a:lnTo>
                      <a:pt x="67" y="1089"/>
                    </a:lnTo>
                    <a:lnTo>
                      <a:pt x="67" y="1097"/>
                    </a:lnTo>
                    <a:lnTo>
                      <a:pt x="68" y="1102"/>
                    </a:lnTo>
                    <a:lnTo>
                      <a:pt x="69" y="1094"/>
                    </a:lnTo>
                    <a:lnTo>
                      <a:pt x="69" y="1099"/>
                    </a:lnTo>
                    <a:lnTo>
                      <a:pt x="70" y="1092"/>
                    </a:lnTo>
                    <a:lnTo>
                      <a:pt x="70" y="1092"/>
                    </a:lnTo>
                    <a:lnTo>
                      <a:pt x="71" y="1092"/>
                    </a:lnTo>
                    <a:lnTo>
                      <a:pt x="71" y="1087"/>
                    </a:lnTo>
                    <a:lnTo>
                      <a:pt x="72" y="1087"/>
                    </a:lnTo>
                    <a:lnTo>
                      <a:pt x="73" y="1087"/>
                    </a:lnTo>
                    <a:lnTo>
                      <a:pt x="73" y="1092"/>
                    </a:lnTo>
                    <a:lnTo>
                      <a:pt x="73" y="1099"/>
                    </a:lnTo>
                    <a:lnTo>
                      <a:pt x="74" y="1089"/>
                    </a:lnTo>
                    <a:lnTo>
                      <a:pt x="75" y="1075"/>
                    </a:lnTo>
                    <a:lnTo>
                      <a:pt x="75" y="1070"/>
                    </a:lnTo>
                    <a:lnTo>
                      <a:pt x="76" y="1070"/>
                    </a:lnTo>
                    <a:lnTo>
                      <a:pt x="76" y="1080"/>
                    </a:lnTo>
                    <a:lnTo>
                      <a:pt x="77" y="1092"/>
                    </a:lnTo>
                    <a:lnTo>
                      <a:pt x="77" y="1097"/>
                    </a:lnTo>
                    <a:lnTo>
                      <a:pt x="78" y="1099"/>
                    </a:lnTo>
                    <a:lnTo>
                      <a:pt x="79" y="1099"/>
                    </a:lnTo>
                    <a:lnTo>
                      <a:pt x="79" y="1104"/>
                    </a:lnTo>
                    <a:lnTo>
                      <a:pt x="80" y="1116"/>
                    </a:lnTo>
                    <a:lnTo>
                      <a:pt x="80" y="1119"/>
                    </a:lnTo>
                    <a:lnTo>
                      <a:pt x="81" y="1123"/>
                    </a:lnTo>
                    <a:lnTo>
                      <a:pt x="81" y="1136"/>
                    </a:lnTo>
                    <a:lnTo>
                      <a:pt x="82" y="1136"/>
                    </a:lnTo>
                    <a:lnTo>
                      <a:pt x="83" y="1138"/>
                    </a:lnTo>
                    <a:lnTo>
                      <a:pt x="83" y="1148"/>
                    </a:lnTo>
                    <a:lnTo>
                      <a:pt x="83" y="1158"/>
                    </a:lnTo>
                    <a:lnTo>
                      <a:pt x="84" y="1160"/>
                    </a:lnTo>
                    <a:lnTo>
                      <a:pt x="85" y="1158"/>
                    </a:lnTo>
                    <a:lnTo>
                      <a:pt x="85" y="1151"/>
                    </a:lnTo>
                    <a:lnTo>
                      <a:pt x="86" y="1151"/>
                    </a:lnTo>
                    <a:lnTo>
                      <a:pt x="86" y="1158"/>
                    </a:lnTo>
                    <a:lnTo>
                      <a:pt x="87" y="1165"/>
                    </a:lnTo>
                    <a:lnTo>
                      <a:pt x="87" y="1160"/>
                    </a:lnTo>
                    <a:lnTo>
                      <a:pt x="88" y="1158"/>
                    </a:lnTo>
                    <a:lnTo>
                      <a:pt x="89" y="1141"/>
                    </a:lnTo>
                    <a:lnTo>
                      <a:pt x="89" y="1141"/>
                    </a:lnTo>
                    <a:lnTo>
                      <a:pt x="90" y="1143"/>
                    </a:lnTo>
                    <a:lnTo>
                      <a:pt x="90" y="1172"/>
                    </a:lnTo>
                    <a:lnTo>
                      <a:pt x="91" y="1185"/>
                    </a:lnTo>
                    <a:lnTo>
                      <a:pt x="91" y="1180"/>
                    </a:lnTo>
                    <a:lnTo>
                      <a:pt x="92" y="1158"/>
                    </a:lnTo>
                    <a:lnTo>
                      <a:pt x="93" y="1129"/>
                    </a:lnTo>
                    <a:lnTo>
                      <a:pt x="93" y="1119"/>
                    </a:lnTo>
                    <a:lnTo>
                      <a:pt x="93" y="1126"/>
                    </a:lnTo>
                    <a:lnTo>
                      <a:pt x="94" y="1126"/>
                    </a:lnTo>
                    <a:lnTo>
                      <a:pt x="95" y="1114"/>
                    </a:lnTo>
                    <a:lnTo>
                      <a:pt x="95" y="1087"/>
                    </a:lnTo>
                    <a:lnTo>
                      <a:pt x="96" y="1067"/>
                    </a:lnTo>
                    <a:lnTo>
                      <a:pt x="96" y="1051"/>
                    </a:lnTo>
                    <a:lnTo>
                      <a:pt x="97" y="1051"/>
                    </a:lnTo>
                    <a:lnTo>
                      <a:pt x="97" y="1045"/>
                    </a:lnTo>
                    <a:lnTo>
                      <a:pt x="98" y="1026"/>
                    </a:lnTo>
                    <a:lnTo>
                      <a:pt x="99" y="999"/>
                    </a:lnTo>
                    <a:lnTo>
                      <a:pt x="99" y="977"/>
                    </a:lnTo>
                    <a:lnTo>
                      <a:pt x="100" y="967"/>
                    </a:lnTo>
                  </a:path>
                </a:pathLst>
              </a:custGeom>
              <a:noFill/>
              <a:ln w="19050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" name="Freeform 130"/>
              <p:cNvSpPr>
                <a:spLocks/>
              </p:cNvSpPr>
              <p:nvPr/>
            </p:nvSpPr>
            <p:spPr bwMode="auto">
              <a:xfrm>
                <a:off x="3075925" y="1699507"/>
                <a:ext cx="162816" cy="672553"/>
              </a:xfrm>
              <a:custGeom>
                <a:avLst/>
                <a:gdLst>
                  <a:gd name="T0" fmla="*/ 1 w 99"/>
                  <a:gd name="T1" fmla="*/ 1077 h 1282"/>
                  <a:gd name="T2" fmla="*/ 3 w 99"/>
                  <a:gd name="T3" fmla="*/ 1064 h 1282"/>
                  <a:gd name="T4" fmla="*/ 5 w 99"/>
                  <a:gd name="T5" fmla="*/ 1077 h 1282"/>
                  <a:gd name="T6" fmla="*/ 6 w 99"/>
                  <a:gd name="T7" fmla="*/ 1057 h 1282"/>
                  <a:gd name="T8" fmla="*/ 8 w 99"/>
                  <a:gd name="T9" fmla="*/ 1072 h 1282"/>
                  <a:gd name="T10" fmla="*/ 10 w 99"/>
                  <a:gd name="T11" fmla="*/ 1043 h 1282"/>
                  <a:gd name="T12" fmla="*/ 11 w 99"/>
                  <a:gd name="T13" fmla="*/ 1060 h 1282"/>
                  <a:gd name="T14" fmla="*/ 13 w 99"/>
                  <a:gd name="T15" fmla="*/ 1033 h 1282"/>
                  <a:gd name="T16" fmla="*/ 15 w 99"/>
                  <a:gd name="T17" fmla="*/ 1018 h 1282"/>
                  <a:gd name="T18" fmla="*/ 16 w 99"/>
                  <a:gd name="T19" fmla="*/ 991 h 1282"/>
                  <a:gd name="T20" fmla="*/ 18 w 99"/>
                  <a:gd name="T21" fmla="*/ 937 h 1282"/>
                  <a:gd name="T22" fmla="*/ 20 w 99"/>
                  <a:gd name="T23" fmla="*/ 901 h 1282"/>
                  <a:gd name="T24" fmla="*/ 21 w 99"/>
                  <a:gd name="T25" fmla="*/ 908 h 1282"/>
                  <a:gd name="T26" fmla="*/ 23 w 99"/>
                  <a:gd name="T27" fmla="*/ 886 h 1282"/>
                  <a:gd name="T28" fmla="*/ 25 w 99"/>
                  <a:gd name="T29" fmla="*/ 984 h 1282"/>
                  <a:gd name="T30" fmla="*/ 26 w 99"/>
                  <a:gd name="T31" fmla="*/ 1021 h 1282"/>
                  <a:gd name="T32" fmla="*/ 28 w 99"/>
                  <a:gd name="T33" fmla="*/ 1050 h 1282"/>
                  <a:gd name="T34" fmla="*/ 30 w 99"/>
                  <a:gd name="T35" fmla="*/ 1045 h 1282"/>
                  <a:gd name="T36" fmla="*/ 31 w 99"/>
                  <a:gd name="T37" fmla="*/ 1070 h 1282"/>
                  <a:gd name="T38" fmla="*/ 33 w 99"/>
                  <a:gd name="T39" fmla="*/ 1060 h 1282"/>
                  <a:gd name="T40" fmla="*/ 35 w 99"/>
                  <a:gd name="T41" fmla="*/ 1074 h 1282"/>
                  <a:gd name="T42" fmla="*/ 36 w 99"/>
                  <a:gd name="T43" fmla="*/ 1121 h 1282"/>
                  <a:gd name="T44" fmla="*/ 38 w 99"/>
                  <a:gd name="T45" fmla="*/ 1043 h 1282"/>
                  <a:gd name="T46" fmla="*/ 40 w 99"/>
                  <a:gd name="T47" fmla="*/ 464 h 1282"/>
                  <a:gd name="T48" fmla="*/ 41 w 99"/>
                  <a:gd name="T49" fmla="*/ 47 h 1282"/>
                  <a:gd name="T50" fmla="*/ 43 w 99"/>
                  <a:gd name="T51" fmla="*/ 59 h 1282"/>
                  <a:gd name="T52" fmla="*/ 45 w 99"/>
                  <a:gd name="T53" fmla="*/ 776 h 1282"/>
                  <a:gd name="T54" fmla="*/ 46 w 99"/>
                  <a:gd name="T55" fmla="*/ 1257 h 1282"/>
                  <a:gd name="T56" fmla="*/ 48 w 99"/>
                  <a:gd name="T57" fmla="*/ 1140 h 1282"/>
                  <a:gd name="T58" fmla="*/ 50 w 99"/>
                  <a:gd name="T59" fmla="*/ 1108 h 1282"/>
                  <a:gd name="T60" fmla="*/ 51 w 99"/>
                  <a:gd name="T61" fmla="*/ 1116 h 1282"/>
                  <a:gd name="T62" fmla="*/ 53 w 99"/>
                  <a:gd name="T63" fmla="*/ 1101 h 1282"/>
                  <a:gd name="T64" fmla="*/ 55 w 99"/>
                  <a:gd name="T65" fmla="*/ 1126 h 1282"/>
                  <a:gd name="T66" fmla="*/ 56 w 99"/>
                  <a:gd name="T67" fmla="*/ 1116 h 1282"/>
                  <a:gd name="T68" fmla="*/ 58 w 99"/>
                  <a:gd name="T69" fmla="*/ 1118 h 1282"/>
                  <a:gd name="T70" fmla="*/ 60 w 99"/>
                  <a:gd name="T71" fmla="*/ 1101 h 1282"/>
                  <a:gd name="T72" fmla="*/ 61 w 99"/>
                  <a:gd name="T73" fmla="*/ 1121 h 1282"/>
                  <a:gd name="T74" fmla="*/ 63 w 99"/>
                  <a:gd name="T75" fmla="*/ 1106 h 1282"/>
                  <a:gd name="T76" fmla="*/ 65 w 99"/>
                  <a:gd name="T77" fmla="*/ 1111 h 1282"/>
                  <a:gd name="T78" fmla="*/ 66 w 99"/>
                  <a:gd name="T79" fmla="*/ 1089 h 1282"/>
                  <a:gd name="T80" fmla="*/ 68 w 99"/>
                  <a:gd name="T81" fmla="*/ 1094 h 1282"/>
                  <a:gd name="T82" fmla="*/ 70 w 99"/>
                  <a:gd name="T83" fmla="*/ 1082 h 1282"/>
                  <a:gd name="T84" fmla="*/ 71 w 99"/>
                  <a:gd name="T85" fmla="*/ 1089 h 1282"/>
                  <a:gd name="T86" fmla="*/ 73 w 99"/>
                  <a:gd name="T87" fmla="*/ 1060 h 1282"/>
                  <a:gd name="T88" fmla="*/ 75 w 99"/>
                  <a:gd name="T89" fmla="*/ 1055 h 1282"/>
                  <a:gd name="T90" fmla="*/ 76 w 99"/>
                  <a:gd name="T91" fmla="*/ 1040 h 1282"/>
                  <a:gd name="T92" fmla="*/ 78 w 99"/>
                  <a:gd name="T93" fmla="*/ 1045 h 1282"/>
                  <a:gd name="T94" fmla="*/ 80 w 99"/>
                  <a:gd name="T95" fmla="*/ 1018 h 1282"/>
                  <a:gd name="T96" fmla="*/ 81 w 99"/>
                  <a:gd name="T97" fmla="*/ 1008 h 1282"/>
                  <a:gd name="T98" fmla="*/ 83 w 99"/>
                  <a:gd name="T99" fmla="*/ 979 h 1282"/>
                  <a:gd name="T100" fmla="*/ 85 w 99"/>
                  <a:gd name="T101" fmla="*/ 967 h 1282"/>
                  <a:gd name="T102" fmla="*/ 86 w 99"/>
                  <a:gd name="T103" fmla="*/ 923 h 1282"/>
                  <a:gd name="T104" fmla="*/ 88 w 99"/>
                  <a:gd name="T105" fmla="*/ 916 h 1282"/>
                  <a:gd name="T106" fmla="*/ 90 w 99"/>
                  <a:gd name="T107" fmla="*/ 874 h 1282"/>
                  <a:gd name="T108" fmla="*/ 91 w 99"/>
                  <a:gd name="T109" fmla="*/ 867 h 1282"/>
                  <a:gd name="T110" fmla="*/ 93 w 99"/>
                  <a:gd name="T111" fmla="*/ 835 h 1282"/>
                  <a:gd name="T112" fmla="*/ 95 w 99"/>
                  <a:gd name="T113" fmla="*/ 821 h 1282"/>
                  <a:gd name="T114" fmla="*/ 96 w 99"/>
                  <a:gd name="T115" fmla="*/ 779 h 1282"/>
                  <a:gd name="T116" fmla="*/ 98 w 99"/>
                  <a:gd name="T117" fmla="*/ 774 h 1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9" h="1282">
                    <a:moveTo>
                      <a:pt x="0" y="1079"/>
                    </a:moveTo>
                    <a:lnTo>
                      <a:pt x="1" y="1079"/>
                    </a:lnTo>
                    <a:lnTo>
                      <a:pt x="1" y="1077"/>
                    </a:lnTo>
                    <a:lnTo>
                      <a:pt x="2" y="1072"/>
                    </a:lnTo>
                    <a:lnTo>
                      <a:pt x="3" y="1079"/>
                    </a:lnTo>
                    <a:lnTo>
                      <a:pt x="3" y="1064"/>
                    </a:lnTo>
                    <a:lnTo>
                      <a:pt x="3" y="1070"/>
                    </a:lnTo>
                    <a:lnTo>
                      <a:pt x="4" y="1072"/>
                    </a:lnTo>
                    <a:lnTo>
                      <a:pt x="5" y="1077"/>
                    </a:lnTo>
                    <a:lnTo>
                      <a:pt x="5" y="1067"/>
                    </a:lnTo>
                    <a:lnTo>
                      <a:pt x="6" y="1062"/>
                    </a:lnTo>
                    <a:lnTo>
                      <a:pt x="6" y="1057"/>
                    </a:lnTo>
                    <a:lnTo>
                      <a:pt x="7" y="1064"/>
                    </a:lnTo>
                    <a:lnTo>
                      <a:pt x="7" y="1067"/>
                    </a:lnTo>
                    <a:lnTo>
                      <a:pt x="8" y="1072"/>
                    </a:lnTo>
                    <a:lnTo>
                      <a:pt x="9" y="1067"/>
                    </a:lnTo>
                    <a:lnTo>
                      <a:pt x="9" y="1050"/>
                    </a:lnTo>
                    <a:lnTo>
                      <a:pt x="10" y="1043"/>
                    </a:lnTo>
                    <a:lnTo>
                      <a:pt x="10" y="1052"/>
                    </a:lnTo>
                    <a:lnTo>
                      <a:pt x="11" y="1048"/>
                    </a:lnTo>
                    <a:lnTo>
                      <a:pt x="11" y="1060"/>
                    </a:lnTo>
                    <a:lnTo>
                      <a:pt x="12" y="1062"/>
                    </a:lnTo>
                    <a:lnTo>
                      <a:pt x="13" y="1050"/>
                    </a:lnTo>
                    <a:lnTo>
                      <a:pt x="13" y="1033"/>
                    </a:lnTo>
                    <a:lnTo>
                      <a:pt x="13" y="1025"/>
                    </a:lnTo>
                    <a:lnTo>
                      <a:pt x="14" y="1025"/>
                    </a:lnTo>
                    <a:lnTo>
                      <a:pt x="15" y="1018"/>
                    </a:lnTo>
                    <a:lnTo>
                      <a:pt x="15" y="1011"/>
                    </a:lnTo>
                    <a:lnTo>
                      <a:pt x="16" y="1003"/>
                    </a:lnTo>
                    <a:lnTo>
                      <a:pt x="16" y="991"/>
                    </a:lnTo>
                    <a:lnTo>
                      <a:pt x="17" y="972"/>
                    </a:lnTo>
                    <a:lnTo>
                      <a:pt x="17" y="957"/>
                    </a:lnTo>
                    <a:lnTo>
                      <a:pt x="18" y="937"/>
                    </a:lnTo>
                    <a:lnTo>
                      <a:pt x="19" y="913"/>
                    </a:lnTo>
                    <a:lnTo>
                      <a:pt x="19" y="901"/>
                    </a:lnTo>
                    <a:lnTo>
                      <a:pt x="20" y="901"/>
                    </a:lnTo>
                    <a:lnTo>
                      <a:pt x="20" y="901"/>
                    </a:lnTo>
                    <a:lnTo>
                      <a:pt x="21" y="908"/>
                    </a:lnTo>
                    <a:lnTo>
                      <a:pt x="21" y="908"/>
                    </a:lnTo>
                    <a:lnTo>
                      <a:pt x="22" y="901"/>
                    </a:lnTo>
                    <a:lnTo>
                      <a:pt x="23" y="889"/>
                    </a:lnTo>
                    <a:lnTo>
                      <a:pt x="23" y="886"/>
                    </a:lnTo>
                    <a:lnTo>
                      <a:pt x="23" y="911"/>
                    </a:lnTo>
                    <a:lnTo>
                      <a:pt x="24" y="947"/>
                    </a:lnTo>
                    <a:lnTo>
                      <a:pt x="25" y="984"/>
                    </a:lnTo>
                    <a:lnTo>
                      <a:pt x="25" y="999"/>
                    </a:lnTo>
                    <a:lnTo>
                      <a:pt x="26" y="1011"/>
                    </a:lnTo>
                    <a:lnTo>
                      <a:pt x="26" y="1021"/>
                    </a:lnTo>
                    <a:lnTo>
                      <a:pt x="27" y="1025"/>
                    </a:lnTo>
                    <a:lnTo>
                      <a:pt x="27" y="1040"/>
                    </a:lnTo>
                    <a:lnTo>
                      <a:pt x="28" y="1050"/>
                    </a:lnTo>
                    <a:lnTo>
                      <a:pt x="29" y="1050"/>
                    </a:lnTo>
                    <a:lnTo>
                      <a:pt x="29" y="1048"/>
                    </a:lnTo>
                    <a:lnTo>
                      <a:pt x="30" y="1045"/>
                    </a:lnTo>
                    <a:lnTo>
                      <a:pt x="30" y="1052"/>
                    </a:lnTo>
                    <a:lnTo>
                      <a:pt x="31" y="1060"/>
                    </a:lnTo>
                    <a:lnTo>
                      <a:pt x="31" y="1070"/>
                    </a:lnTo>
                    <a:lnTo>
                      <a:pt x="32" y="1070"/>
                    </a:lnTo>
                    <a:lnTo>
                      <a:pt x="33" y="1057"/>
                    </a:lnTo>
                    <a:lnTo>
                      <a:pt x="33" y="1060"/>
                    </a:lnTo>
                    <a:lnTo>
                      <a:pt x="33" y="1057"/>
                    </a:lnTo>
                    <a:lnTo>
                      <a:pt x="34" y="1070"/>
                    </a:lnTo>
                    <a:lnTo>
                      <a:pt x="35" y="1074"/>
                    </a:lnTo>
                    <a:lnTo>
                      <a:pt x="35" y="1086"/>
                    </a:lnTo>
                    <a:lnTo>
                      <a:pt x="36" y="1101"/>
                    </a:lnTo>
                    <a:lnTo>
                      <a:pt x="36" y="1121"/>
                    </a:lnTo>
                    <a:lnTo>
                      <a:pt x="37" y="1128"/>
                    </a:lnTo>
                    <a:lnTo>
                      <a:pt x="37" y="1113"/>
                    </a:lnTo>
                    <a:lnTo>
                      <a:pt x="38" y="1043"/>
                    </a:lnTo>
                    <a:lnTo>
                      <a:pt x="39" y="901"/>
                    </a:lnTo>
                    <a:lnTo>
                      <a:pt x="39" y="698"/>
                    </a:lnTo>
                    <a:lnTo>
                      <a:pt x="40" y="464"/>
                    </a:lnTo>
                    <a:lnTo>
                      <a:pt x="40" y="256"/>
                    </a:lnTo>
                    <a:lnTo>
                      <a:pt x="41" y="122"/>
                    </a:lnTo>
                    <a:lnTo>
                      <a:pt x="41" y="47"/>
                    </a:lnTo>
                    <a:lnTo>
                      <a:pt x="42" y="5"/>
                    </a:lnTo>
                    <a:lnTo>
                      <a:pt x="43" y="0"/>
                    </a:lnTo>
                    <a:lnTo>
                      <a:pt x="43" y="59"/>
                    </a:lnTo>
                    <a:lnTo>
                      <a:pt x="43" y="208"/>
                    </a:lnTo>
                    <a:lnTo>
                      <a:pt x="44" y="464"/>
                    </a:lnTo>
                    <a:lnTo>
                      <a:pt x="45" y="776"/>
                    </a:lnTo>
                    <a:lnTo>
                      <a:pt x="45" y="1089"/>
                    </a:lnTo>
                    <a:lnTo>
                      <a:pt x="46" y="1282"/>
                    </a:lnTo>
                    <a:lnTo>
                      <a:pt x="46" y="1257"/>
                    </a:lnTo>
                    <a:lnTo>
                      <a:pt x="47" y="1170"/>
                    </a:lnTo>
                    <a:lnTo>
                      <a:pt x="47" y="1135"/>
                    </a:lnTo>
                    <a:lnTo>
                      <a:pt x="48" y="1140"/>
                    </a:lnTo>
                    <a:lnTo>
                      <a:pt x="49" y="1145"/>
                    </a:lnTo>
                    <a:lnTo>
                      <a:pt x="49" y="1133"/>
                    </a:lnTo>
                    <a:lnTo>
                      <a:pt x="50" y="1108"/>
                    </a:lnTo>
                    <a:lnTo>
                      <a:pt x="50" y="1111"/>
                    </a:lnTo>
                    <a:lnTo>
                      <a:pt x="51" y="1111"/>
                    </a:lnTo>
                    <a:lnTo>
                      <a:pt x="51" y="1116"/>
                    </a:lnTo>
                    <a:lnTo>
                      <a:pt x="52" y="1108"/>
                    </a:lnTo>
                    <a:lnTo>
                      <a:pt x="53" y="1108"/>
                    </a:lnTo>
                    <a:lnTo>
                      <a:pt x="53" y="1101"/>
                    </a:lnTo>
                    <a:lnTo>
                      <a:pt x="53" y="1106"/>
                    </a:lnTo>
                    <a:lnTo>
                      <a:pt x="54" y="1113"/>
                    </a:lnTo>
                    <a:lnTo>
                      <a:pt x="55" y="1126"/>
                    </a:lnTo>
                    <a:lnTo>
                      <a:pt x="55" y="1126"/>
                    </a:lnTo>
                    <a:lnTo>
                      <a:pt x="56" y="1121"/>
                    </a:lnTo>
                    <a:lnTo>
                      <a:pt x="56" y="1116"/>
                    </a:lnTo>
                    <a:lnTo>
                      <a:pt x="57" y="1116"/>
                    </a:lnTo>
                    <a:lnTo>
                      <a:pt x="57" y="1123"/>
                    </a:lnTo>
                    <a:lnTo>
                      <a:pt x="58" y="1118"/>
                    </a:lnTo>
                    <a:lnTo>
                      <a:pt x="59" y="1121"/>
                    </a:lnTo>
                    <a:lnTo>
                      <a:pt x="59" y="1116"/>
                    </a:lnTo>
                    <a:lnTo>
                      <a:pt x="60" y="1101"/>
                    </a:lnTo>
                    <a:lnTo>
                      <a:pt x="60" y="1104"/>
                    </a:lnTo>
                    <a:lnTo>
                      <a:pt x="61" y="1108"/>
                    </a:lnTo>
                    <a:lnTo>
                      <a:pt x="61" y="1121"/>
                    </a:lnTo>
                    <a:lnTo>
                      <a:pt x="62" y="1116"/>
                    </a:lnTo>
                    <a:lnTo>
                      <a:pt x="63" y="1106"/>
                    </a:lnTo>
                    <a:lnTo>
                      <a:pt x="63" y="1106"/>
                    </a:lnTo>
                    <a:lnTo>
                      <a:pt x="63" y="1108"/>
                    </a:lnTo>
                    <a:lnTo>
                      <a:pt x="64" y="1113"/>
                    </a:lnTo>
                    <a:lnTo>
                      <a:pt x="65" y="1111"/>
                    </a:lnTo>
                    <a:lnTo>
                      <a:pt x="65" y="1104"/>
                    </a:lnTo>
                    <a:lnTo>
                      <a:pt x="66" y="1094"/>
                    </a:lnTo>
                    <a:lnTo>
                      <a:pt x="66" y="1089"/>
                    </a:lnTo>
                    <a:lnTo>
                      <a:pt x="67" y="1089"/>
                    </a:lnTo>
                    <a:lnTo>
                      <a:pt x="67" y="1094"/>
                    </a:lnTo>
                    <a:lnTo>
                      <a:pt x="68" y="1094"/>
                    </a:lnTo>
                    <a:lnTo>
                      <a:pt x="69" y="1099"/>
                    </a:lnTo>
                    <a:lnTo>
                      <a:pt x="69" y="1089"/>
                    </a:lnTo>
                    <a:lnTo>
                      <a:pt x="70" y="1082"/>
                    </a:lnTo>
                    <a:lnTo>
                      <a:pt x="70" y="1092"/>
                    </a:lnTo>
                    <a:lnTo>
                      <a:pt x="71" y="1096"/>
                    </a:lnTo>
                    <a:lnTo>
                      <a:pt x="71" y="1089"/>
                    </a:lnTo>
                    <a:lnTo>
                      <a:pt x="72" y="1079"/>
                    </a:lnTo>
                    <a:lnTo>
                      <a:pt x="73" y="1067"/>
                    </a:lnTo>
                    <a:lnTo>
                      <a:pt x="73" y="1060"/>
                    </a:lnTo>
                    <a:lnTo>
                      <a:pt x="73" y="1062"/>
                    </a:lnTo>
                    <a:lnTo>
                      <a:pt x="74" y="1055"/>
                    </a:lnTo>
                    <a:lnTo>
                      <a:pt x="75" y="1055"/>
                    </a:lnTo>
                    <a:lnTo>
                      <a:pt x="75" y="1055"/>
                    </a:lnTo>
                    <a:lnTo>
                      <a:pt x="76" y="1050"/>
                    </a:lnTo>
                    <a:lnTo>
                      <a:pt x="76" y="1040"/>
                    </a:lnTo>
                    <a:lnTo>
                      <a:pt x="77" y="1045"/>
                    </a:lnTo>
                    <a:lnTo>
                      <a:pt x="77" y="1043"/>
                    </a:lnTo>
                    <a:lnTo>
                      <a:pt x="78" y="1045"/>
                    </a:lnTo>
                    <a:lnTo>
                      <a:pt x="79" y="1035"/>
                    </a:lnTo>
                    <a:lnTo>
                      <a:pt x="79" y="1028"/>
                    </a:lnTo>
                    <a:lnTo>
                      <a:pt x="80" y="1018"/>
                    </a:lnTo>
                    <a:lnTo>
                      <a:pt x="80" y="1006"/>
                    </a:lnTo>
                    <a:lnTo>
                      <a:pt x="81" y="1006"/>
                    </a:lnTo>
                    <a:lnTo>
                      <a:pt x="81" y="1008"/>
                    </a:lnTo>
                    <a:lnTo>
                      <a:pt x="82" y="1006"/>
                    </a:lnTo>
                    <a:lnTo>
                      <a:pt x="83" y="989"/>
                    </a:lnTo>
                    <a:lnTo>
                      <a:pt x="83" y="979"/>
                    </a:lnTo>
                    <a:lnTo>
                      <a:pt x="83" y="981"/>
                    </a:lnTo>
                    <a:lnTo>
                      <a:pt x="84" y="972"/>
                    </a:lnTo>
                    <a:lnTo>
                      <a:pt x="85" y="967"/>
                    </a:lnTo>
                    <a:lnTo>
                      <a:pt x="85" y="945"/>
                    </a:lnTo>
                    <a:lnTo>
                      <a:pt x="86" y="930"/>
                    </a:lnTo>
                    <a:lnTo>
                      <a:pt x="86" y="923"/>
                    </a:lnTo>
                    <a:lnTo>
                      <a:pt x="87" y="921"/>
                    </a:lnTo>
                    <a:lnTo>
                      <a:pt x="87" y="921"/>
                    </a:lnTo>
                    <a:lnTo>
                      <a:pt x="88" y="916"/>
                    </a:lnTo>
                    <a:lnTo>
                      <a:pt x="89" y="901"/>
                    </a:lnTo>
                    <a:lnTo>
                      <a:pt x="89" y="886"/>
                    </a:lnTo>
                    <a:lnTo>
                      <a:pt x="90" y="874"/>
                    </a:lnTo>
                    <a:lnTo>
                      <a:pt x="90" y="874"/>
                    </a:lnTo>
                    <a:lnTo>
                      <a:pt x="91" y="864"/>
                    </a:lnTo>
                    <a:lnTo>
                      <a:pt x="91" y="867"/>
                    </a:lnTo>
                    <a:lnTo>
                      <a:pt x="92" y="859"/>
                    </a:lnTo>
                    <a:lnTo>
                      <a:pt x="93" y="850"/>
                    </a:lnTo>
                    <a:lnTo>
                      <a:pt x="93" y="835"/>
                    </a:lnTo>
                    <a:lnTo>
                      <a:pt x="93" y="823"/>
                    </a:lnTo>
                    <a:lnTo>
                      <a:pt x="94" y="825"/>
                    </a:lnTo>
                    <a:lnTo>
                      <a:pt x="95" y="821"/>
                    </a:lnTo>
                    <a:lnTo>
                      <a:pt x="95" y="808"/>
                    </a:lnTo>
                    <a:lnTo>
                      <a:pt x="96" y="786"/>
                    </a:lnTo>
                    <a:lnTo>
                      <a:pt x="96" y="779"/>
                    </a:lnTo>
                    <a:lnTo>
                      <a:pt x="97" y="776"/>
                    </a:lnTo>
                    <a:lnTo>
                      <a:pt x="97" y="772"/>
                    </a:lnTo>
                    <a:lnTo>
                      <a:pt x="98" y="774"/>
                    </a:lnTo>
                    <a:lnTo>
                      <a:pt x="99" y="774"/>
                    </a:lnTo>
                    <a:lnTo>
                      <a:pt x="99" y="762"/>
                    </a:lnTo>
                  </a:path>
                </a:pathLst>
              </a:custGeom>
              <a:noFill/>
              <a:ln w="19050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Freeform 131"/>
              <p:cNvSpPr>
                <a:spLocks/>
              </p:cNvSpPr>
              <p:nvPr/>
            </p:nvSpPr>
            <p:spPr bwMode="auto">
              <a:xfrm>
                <a:off x="3404846" y="1724164"/>
                <a:ext cx="162816" cy="718195"/>
              </a:xfrm>
              <a:custGeom>
                <a:avLst/>
                <a:gdLst>
                  <a:gd name="T0" fmla="*/ 2 w 99"/>
                  <a:gd name="T1" fmla="*/ 1120 h 1369"/>
                  <a:gd name="T2" fmla="*/ 3 w 99"/>
                  <a:gd name="T3" fmla="*/ 1093 h 1369"/>
                  <a:gd name="T4" fmla="*/ 5 w 99"/>
                  <a:gd name="T5" fmla="*/ 1115 h 1369"/>
                  <a:gd name="T6" fmla="*/ 6 w 99"/>
                  <a:gd name="T7" fmla="*/ 1115 h 1369"/>
                  <a:gd name="T8" fmla="*/ 8 w 99"/>
                  <a:gd name="T9" fmla="*/ 1113 h 1369"/>
                  <a:gd name="T10" fmla="*/ 10 w 99"/>
                  <a:gd name="T11" fmla="*/ 1108 h 1369"/>
                  <a:gd name="T12" fmla="*/ 12 w 99"/>
                  <a:gd name="T13" fmla="*/ 1120 h 1369"/>
                  <a:gd name="T14" fmla="*/ 13 w 99"/>
                  <a:gd name="T15" fmla="*/ 1101 h 1369"/>
                  <a:gd name="T16" fmla="*/ 15 w 99"/>
                  <a:gd name="T17" fmla="*/ 1059 h 1369"/>
                  <a:gd name="T18" fmla="*/ 16 w 99"/>
                  <a:gd name="T19" fmla="*/ 1064 h 1369"/>
                  <a:gd name="T20" fmla="*/ 18 w 99"/>
                  <a:gd name="T21" fmla="*/ 1001 h 1369"/>
                  <a:gd name="T22" fmla="*/ 20 w 99"/>
                  <a:gd name="T23" fmla="*/ 944 h 1369"/>
                  <a:gd name="T24" fmla="*/ 22 w 99"/>
                  <a:gd name="T25" fmla="*/ 981 h 1369"/>
                  <a:gd name="T26" fmla="*/ 23 w 99"/>
                  <a:gd name="T27" fmla="*/ 966 h 1369"/>
                  <a:gd name="T28" fmla="*/ 25 w 99"/>
                  <a:gd name="T29" fmla="*/ 1030 h 1369"/>
                  <a:gd name="T30" fmla="*/ 26 w 99"/>
                  <a:gd name="T31" fmla="*/ 1069 h 1369"/>
                  <a:gd name="T32" fmla="*/ 28 w 99"/>
                  <a:gd name="T33" fmla="*/ 1098 h 1369"/>
                  <a:gd name="T34" fmla="*/ 30 w 99"/>
                  <a:gd name="T35" fmla="*/ 1125 h 1369"/>
                  <a:gd name="T36" fmla="*/ 32 w 99"/>
                  <a:gd name="T37" fmla="*/ 1142 h 1369"/>
                  <a:gd name="T38" fmla="*/ 33 w 99"/>
                  <a:gd name="T39" fmla="*/ 1135 h 1369"/>
                  <a:gd name="T40" fmla="*/ 35 w 99"/>
                  <a:gd name="T41" fmla="*/ 1137 h 1369"/>
                  <a:gd name="T42" fmla="*/ 36 w 99"/>
                  <a:gd name="T43" fmla="*/ 1147 h 1369"/>
                  <a:gd name="T44" fmla="*/ 38 w 99"/>
                  <a:gd name="T45" fmla="*/ 1171 h 1369"/>
                  <a:gd name="T46" fmla="*/ 40 w 99"/>
                  <a:gd name="T47" fmla="*/ 688 h 1369"/>
                  <a:gd name="T48" fmla="*/ 42 w 99"/>
                  <a:gd name="T49" fmla="*/ 109 h 1369"/>
                  <a:gd name="T50" fmla="*/ 43 w 99"/>
                  <a:gd name="T51" fmla="*/ 22 h 1369"/>
                  <a:gd name="T52" fmla="*/ 45 w 99"/>
                  <a:gd name="T53" fmla="*/ 617 h 1369"/>
                  <a:gd name="T54" fmla="*/ 46 w 99"/>
                  <a:gd name="T55" fmla="*/ 1369 h 1369"/>
                  <a:gd name="T56" fmla="*/ 48 w 99"/>
                  <a:gd name="T57" fmla="*/ 1223 h 1369"/>
                  <a:gd name="T58" fmla="*/ 50 w 99"/>
                  <a:gd name="T59" fmla="*/ 1191 h 1369"/>
                  <a:gd name="T60" fmla="*/ 52 w 99"/>
                  <a:gd name="T61" fmla="*/ 1186 h 1369"/>
                  <a:gd name="T62" fmla="*/ 53 w 99"/>
                  <a:gd name="T63" fmla="*/ 1159 h 1369"/>
                  <a:gd name="T64" fmla="*/ 55 w 99"/>
                  <a:gd name="T65" fmla="*/ 1188 h 1369"/>
                  <a:gd name="T66" fmla="*/ 56 w 99"/>
                  <a:gd name="T67" fmla="*/ 1169 h 1369"/>
                  <a:gd name="T68" fmla="*/ 58 w 99"/>
                  <a:gd name="T69" fmla="*/ 1176 h 1369"/>
                  <a:gd name="T70" fmla="*/ 60 w 99"/>
                  <a:gd name="T71" fmla="*/ 1149 h 1369"/>
                  <a:gd name="T72" fmla="*/ 62 w 99"/>
                  <a:gd name="T73" fmla="*/ 1183 h 1369"/>
                  <a:gd name="T74" fmla="*/ 63 w 99"/>
                  <a:gd name="T75" fmla="*/ 1179 h 1369"/>
                  <a:gd name="T76" fmla="*/ 65 w 99"/>
                  <a:gd name="T77" fmla="*/ 1171 h 1369"/>
                  <a:gd name="T78" fmla="*/ 66 w 99"/>
                  <a:gd name="T79" fmla="*/ 1139 h 1369"/>
                  <a:gd name="T80" fmla="*/ 68 w 99"/>
                  <a:gd name="T81" fmla="*/ 1166 h 1369"/>
                  <a:gd name="T82" fmla="*/ 70 w 99"/>
                  <a:gd name="T83" fmla="*/ 1142 h 1369"/>
                  <a:gd name="T84" fmla="*/ 72 w 99"/>
                  <a:gd name="T85" fmla="*/ 1147 h 1369"/>
                  <a:gd name="T86" fmla="*/ 73 w 99"/>
                  <a:gd name="T87" fmla="*/ 1115 h 1369"/>
                  <a:gd name="T88" fmla="*/ 75 w 99"/>
                  <a:gd name="T89" fmla="*/ 1135 h 1369"/>
                  <a:gd name="T90" fmla="*/ 77 w 99"/>
                  <a:gd name="T91" fmla="*/ 1101 h 1369"/>
                  <a:gd name="T92" fmla="*/ 78 w 99"/>
                  <a:gd name="T93" fmla="*/ 1098 h 1369"/>
                  <a:gd name="T94" fmla="*/ 80 w 99"/>
                  <a:gd name="T95" fmla="*/ 1049 h 1369"/>
                  <a:gd name="T96" fmla="*/ 82 w 99"/>
                  <a:gd name="T97" fmla="*/ 1066 h 1369"/>
                  <a:gd name="T98" fmla="*/ 83 w 99"/>
                  <a:gd name="T99" fmla="*/ 1037 h 1369"/>
                  <a:gd name="T100" fmla="*/ 85 w 99"/>
                  <a:gd name="T101" fmla="*/ 1015 h 1369"/>
                  <a:gd name="T102" fmla="*/ 87 w 99"/>
                  <a:gd name="T103" fmla="*/ 969 h 1369"/>
                  <a:gd name="T104" fmla="*/ 88 w 99"/>
                  <a:gd name="T105" fmla="*/ 930 h 1369"/>
                  <a:gd name="T106" fmla="*/ 90 w 99"/>
                  <a:gd name="T107" fmla="*/ 878 h 1369"/>
                  <a:gd name="T108" fmla="*/ 92 w 99"/>
                  <a:gd name="T109" fmla="*/ 859 h 1369"/>
                  <a:gd name="T110" fmla="*/ 93 w 99"/>
                  <a:gd name="T111" fmla="*/ 820 h 1369"/>
                  <a:gd name="T112" fmla="*/ 95 w 99"/>
                  <a:gd name="T113" fmla="*/ 798 h 1369"/>
                  <a:gd name="T114" fmla="*/ 97 w 99"/>
                  <a:gd name="T115" fmla="*/ 759 h 1369"/>
                  <a:gd name="T116" fmla="*/ 98 w 99"/>
                  <a:gd name="T117" fmla="*/ 781 h 1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9" h="1369">
                    <a:moveTo>
                      <a:pt x="0" y="1105"/>
                    </a:moveTo>
                    <a:lnTo>
                      <a:pt x="1" y="1115"/>
                    </a:lnTo>
                    <a:lnTo>
                      <a:pt x="2" y="1120"/>
                    </a:lnTo>
                    <a:lnTo>
                      <a:pt x="2" y="1110"/>
                    </a:lnTo>
                    <a:lnTo>
                      <a:pt x="3" y="1101"/>
                    </a:lnTo>
                    <a:lnTo>
                      <a:pt x="3" y="1093"/>
                    </a:lnTo>
                    <a:lnTo>
                      <a:pt x="4" y="1096"/>
                    </a:lnTo>
                    <a:lnTo>
                      <a:pt x="4" y="1105"/>
                    </a:lnTo>
                    <a:lnTo>
                      <a:pt x="5" y="1115"/>
                    </a:lnTo>
                    <a:lnTo>
                      <a:pt x="5" y="1117"/>
                    </a:lnTo>
                    <a:lnTo>
                      <a:pt x="6" y="1120"/>
                    </a:lnTo>
                    <a:lnTo>
                      <a:pt x="6" y="1115"/>
                    </a:lnTo>
                    <a:lnTo>
                      <a:pt x="7" y="1113"/>
                    </a:lnTo>
                    <a:lnTo>
                      <a:pt x="8" y="1120"/>
                    </a:lnTo>
                    <a:lnTo>
                      <a:pt x="8" y="1113"/>
                    </a:lnTo>
                    <a:lnTo>
                      <a:pt x="9" y="1110"/>
                    </a:lnTo>
                    <a:lnTo>
                      <a:pt x="9" y="1108"/>
                    </a:lnTo>
                    <a:lnTo>
                      <a:pt x="10" y="1108"/>
                    </a:lnTo>
                    <a:lnTo>
                      <a:pt x="10" y="1101"/>
                    </a:lnTo>
                    <a:lnTo>
                      <a:pt x="11" y="1101"/>
                    </a:lnTo>
                    <a:lnTo>
                      <a:pt x="12" y="1120"/>
                    </a:lnTo>
                    <a:lnTo>
                      <a:pt x="12" y="1123"/>
                    </a:lnTo>
                    <a:lnTo>
                      <a:pt x="13" y="1113"/>
                    </a:lnTo>
                    <a:lnTo>
                      <a:pt x="13" y="1101"/>
                    </a:lnTo>
                    <a:lnTo>
                      <a:pt x="14" y="1081"/>
                    </a:lnTo>
                    <a:lnTo>
                      <a:pt x="14" y="1066"/>
                    </a:lnTo>
                    <a:lnTo>
                      <a:pt x="15" y="1059"/>
                    </a:lnTo>
                    <a:lnTo>
                      <a:pt x="15" y="1059"/>
                    </a:lnTo>
                    <a:lnTo>
                      <a:pt x="16" y="1066"/>
                    </a:lnTo>
                    <a:lnTo>
                      <a:pt x="16" y="1064"/>
                    </a:lnTo>
                    <a:lnTo>
                      <a:pt x="17" y="1049"/>
                    </a:lnTo>
                    <a:lnTo>
                      <a:pt x="18" y="1032"/>
                    </a:lnTo>
                    <a:lnTo>
                      <a:pt x="18" y="1001"/>
                    </a:lnTo>
                    <a:lnTo>
                      <a:pt x="19" y="981"/>
                    </a:lnTo>
                    <a:lnTo>
                      <a:pt x="19" y="956"/>
                    </a:lnTo>
                    <a:lnTo>
                      <a:pt x="20" y="944"/>
                    </a:lnTo>
                    <a:lnTo>
                      <a:pt x="20" y="959"/>
                    </a:lnTo>
                    <a:lnTo>
                      <a:pt x="21" y="974"/>
                    </a:lnTo>
                    <a:lnTo>
                      <a:pt x="22" y="981"/>
                    </a:lnTo>
                    <a:lnTo>
                      <a:pt x="22" y="974"/>
                    </a:lnTo>
                    <a:lnTo>
                      <a:pt x="23" y="961"/>
                    </a:lnTo>
                    <a:lnTo>
                      <a:pt x="23" y="966"/>
                    </a:lnTo>
                    <a:lnTo>
                      <a:pt x="24" y="986"/>
                    </a:lnTo>
                    <a:lnTo>
                      <a:pt x="24" y="1005"/>
                    </a:lnTo>
                    <a:lnTo>
                      <a:pt x="25" y="1030"/>
                    </a:lnTo>
                    <a:lnTo>
                      <a:pt x="25" y="1045"/>
                    </a:lnTo>
                    <a:lnTo>
                      <a:pt x="26" y="1057"/>
                    </a:lnTo>
                    <a:lnTo>
                      <a:pt x="26" y="1069"/>
                    </a:lnTo>
                    <a:lnTo>
                      <a:pt x="27" y="1079"/>
                    </a:lnTo>
                    <a:lnTo>
                      <a:pt x="28" y="1086"/>
                    </a:lnTo>
                    <a:lnTo>
                      <a:pt x="28" y="1098"/>
                    </a:lnTo>
                    <a:lnTo>
                      <a:pt x="29" y="1105"/>
                    </a:lnTo>
                    <a:lnTo>
                      <a:pt x="29" y="1110"/>
                    </a:lnTo>
                    <a:lnTo>
                      <a:pt x="30" y="1125"/>
                    </a:lnTo>
                    <a:lnTo>
                      <a:pt x="30" y="1132"/>
                    </a:lnTo>
                    <a:lnTo>
                      <a:pt x="31" y="1130"/>
                    </a:lnTo>
                    <a:lnTo>
                      <a:pt x="32" y="1142"/>
                    </a:lnTo>
                    <a:lnTo>
                      <a:pt x="32" y="1135"/>
                    </a:lnTo>
                    <a:lnTo>
                      <a:pt x="33" y="1139"/>
                    </a:lnTo>
                    <a:lnTo>
                      <a:pt x="33" y="1135"/>
                    </a:lnTo>
                    <a:lnTo>
                      <a:pt x="34" y="1139"/>
                    </a:lnTo>
                    <a:lnTo>
                      <a:pt x="34" y="1139"/>
                    </a:lnTo>
                    <a:lnTo>
                      <a:pt x="35" y="1137"/>
                    </a:lnTo>
                    <a:lnTo>
                      <a:pt x="35" y="1132"/>
                    </a:lnTo>
                    <a:lnTo>
                      <a:pt x="36" y="1125"/>
                    </a:lnTo>
                    <a:lnTo>
                      <a:pt x="36" y="1147"/>
                    </a:lnTo>
                    <a:lnTo>
                      <a:pt x="37" y="1191"/>
                    </a:lnTo>
                    <a:lnTo>
                      <a:pt x="38" y="1213"/>
                    </a:lnTo>
                    <a:lnTo>
                      <a:pt x="38" y="1171"/>
                    </a:lnTo>
                    <a:lnTo>
                      <a:pt x="39" y="1071"/>
                    </a:lnTo>
                    <a:lnTo>
                      <a:pt x="39" y="908"/>
                    </a:lnTo>
                    <a:lnTo>
                      <a:pt x="40" y="688"/>
                    </a:lnTo>
                    <a:lnTo>
                      <a:pt x="40" y="454"/>
                    </a:lnTo>
                    <a:lnTo>
                      <a:pt x="41" y="249"/>
                    </a:lnTo>
                    <a:lnTo>
                      <a:pt x="42" y="109"/>
                    </a:lnTo>
                    <a:lnTo>
                      <a:pt x="42" y="34"/>
                    </a:lnTo>
                    <a:lnTo>
                      <a:pt x="43" y="0"/>
                    </a:lnTo>
                    <a:lnTo>
                      <a:pt x="43" y="22"/>
                    </a:lnTo>
                    <a:lnTo>
                      <a:pt x="44" y="109"/>
                    </a:lnTo>
                    <a:lnTo>
                      <a:pt x="44" y="305"/>
                    </a:lnTo>
                    <a:lnTo>
                      <a:pt x="45" y="617"/>
                    </a:lnTo>
                    <a:lnTo>
                      <a:pt x="45" y="930"/>
                    </a:lnTo>
                    <a:lnTo>
                      <a:pt x="46" y="1242"/>
                    </a:lnTo>
                    <a:lnTo>
                      <a:pt x="46" y="1369"/>
                    </a:lnTo>
                    <a:lnTo>
                      <a:pt x="47" y="1306"/>
                    </a:lnTo>
                    <a:lnTo>
                      <a:pt x="48" y="1227"/>
                    </a:lnTo>
                    <a:lnTo>
                      <a:pt x="48" y="1223"/>
                    </a:lnTo>
                    <a:lnTo>
                      <a:pt x="49" y="1232"/>
                    </a:lnTo>
                    <a:lnTo>
                      <a:pt x="49" y="1220"/>
                    </a:lnTo>
                    <a:lnTo>
                      <a:pt x="50" y="1191"/>
                    </a:lnTo>
                    <a:lnTo>
                      <a:pt x="50" y="1176"/>
                    </a:lnTo>
                    <a:lnTo>
                      <a:pt x="51" y="1176"/>
                    </a:lnTo>
                    <a:lnTo>
                      <a:pt x="52" y="1186"/>
                    </a:lnTo>
                    <a:lnTo>
                      <a:pt x="52" y="1179"/>
                    </a:lnTo>
                    <a:lnTo>
                      <a:pt x="53" y="1166"/>
                    </a:lnTo>
                    <a:lnTo>
                      <a:pt x="53" y="1159"/>
                    </a:lnTo>
                    <a:lnTo>
                      <a:pt x="54" y="1164"/>
                    </a:lnTo>
                    <a:lnTo>
                      <a:pt x="54" y="1179"/>
                    </a:lnTo>
                    <a:lnTo>
                      <a:pt x="55" y="1188"/>
                    </a:lnTo>
                    <a:lnTo>
                      <a:pt x="55" y="1186"/>
                    </a:lnTo>
                    <a:lnTo>
                      <a:pt x="56" y="1171"/>
                    </a:lnTo>
                    <a:lnTo>
                      <a:pt x="56" y="1169"/>
                    </a:lnTo>
                    <a:lnTo>
                      <a:pt x="57" y="1176"/>
                    </a:lnTo>
                    <a:lnTo>
                      <a:pt x="58" y="1176"/>
                    </a:lnTo>
                    <a:lnTo>
                      <a:pt x="58" y="1176"/>
                    </a:lnTo>
                    <a:lnTo>
                      <a:pt x="59" y="1166"/>
                    </a:lnTo>
                    <a:lnTo>
                      <a:pt x="59" y="1159"/>
                    </a:lnTo>
                    <a:lnTo>
                      <a:pt x="60" y="1149"/>
                    </a:lnTo>
                    <a:lnTo>
                      <a:pt x="60" y="1154"/>
                    </a:lnTo>
                    <a:lnTo>
                      <a:pt x="61" y="1166"/>
                    </a:lnTo>
                    <a:lnTo>
                      <a:pt x="62" y="1183"/>
                    </a:lnTo>
                    <a:lnTo>
                      <a:pt x="62" y="1191"/>
                    </a:lnTo>
                    <a:lnTo>
                      <a:pt x="63" y="1193"/>
                    </a:lnTo>
                    <a:lnTo>
                      <a:pt x="63" y="1179"/>
                    </a:lnTo>
                    <a:lnTo>
                      <a:pt x="64" y="1171"/>
                    </a:lnTo>
                    <a:lnTo>
                      <a:pt x="64" y="1169"/>
                    </a:lnTo>
                    <a:lnTo>
                      <a:pt x="65" y="1171"/>
                    </a:lnTo>
                    <a:lnTo>
                      <a:pt x="65" y="1161"/>
                    </a:lnTo>
                    <a:lnTo>
                      <a:pt x="66" y="1157"/>
                    </a:lnTo>
                    <a:lnTo>
                      <a:pt x="66" y="1139"/>
                    </a:lnTo>
                    <a:lnTo>
                      <a:pt x="67" y="1154"/>
                    </a:lnTo>
                    <a:lnTo>
                      <a:pt x="68" y="1164"/>
                    </a:lnTo>
                    <a:lnTo>
                      <a:pt x="68" y="1166"/>
                    </a:lnTo>
                    <a:lnTo>
                      <a:pt x="69" y="1164"/>
                    </a:lnTo>
                    <a:lnTo>
                      <a:pt x="69" y="1152"/>
                    </a:lnTo>
                    <a:lnTo>
                      <a:pt x="70" y="1142"/>
                    </a:lnTo>
                    <a:lnTo>
                      <a:pt x="71" y="1145"/>
                    </a:lnTo>
                    <a:lnTo>
                      <a:pt x="71" y="1152"/>
                    </a:lnTo>
                    <a:lnTo>
                      <a:pt x="72" y="1147"/>
                    </a:lnTo>
                    <a:lnTo>
                      <a:pt x="72" y="1145"/>
                    </a:lnTo>
                    <a:lnTo>
                      <a:pt x="73" y="1125"/>
                    </a:lnTo>
                    <a:lnTo>
                      <a:pt x="73" y="1115"/>
                    </a:lnTo>
                    <a:lnTo>
                      <a:pt x="74" y="1113"/>
                    </a:lnTo>
                    <a:lnTo>
                      <a:pt x="75" y="1123"/>
                    </a:lnTo>
                    <a:lnTo>
                      <a:pt x="75" y="1135"/>
                    </a:lnTo>
                    <a:lnTo>
                      <a:pt x="75" y="1130"/>
                    </a:lnTo>
                    <a:lnTo>
                      <a:pt x="76" y="1120"/>
                    </a:lnTo>
                    <a:lnTo>
                      <a:pt x="77" y="1101"/>
                    </a:lnTo>
                    <a:lnTo>
                      <a:pt x="77" y="1093"/>
                    </a:lnTo>
                    <a:lnTo>
                      <a:pt x="78" y="1101"/>
                    </a:lnTo>
                    <a:lnTo>
                      <a:pt x="78" y="1098"/>
                    </a:lnTo>
                    <a:lnTo>
                      <a:pt x="79" y="1083"/>
                    </a:lnTo>
                    <a:lnTo>
                      <a:pt x="79" y="1061"/>
                    </a:lnTo>
                    <a:lnTo>
                      <a:pt x="80" y="1049"/>
                    </a:lnTo>
                    <a:lnTo>
                      <a:pt x="81" y="1049"/>
                    </a:lnTo>
                    <a:lnTo>
                      <a:pt x="81" y="1061"/>
                    </a:lnTo>
                    <a:lnTo>
                      <a:pt x="82" y="1066"/>
                    </a:lnTo>
                    <a:lnTo>
                      <a:pt x="82" y="1074"/>
                    </a:lnTo>
                    <a:lnTo>
                      <a:pt x="83" y="1057"/>
                    </a:lnTo>
                    <a:lnTo>
                      <a:pt x="83" y="1037"/>
                    </a:lnTo>
                    <a:lnTo>
                      <a:pt x="84" y="1023"/>
                    </a:lnTo>
                    <a:lnTo>
                      <a:pt x="85" y="1025"/>
                    </a:lnTo>
                    <a:lnTo>
                      <a:pt x="85" y="1015"/>
                    </a:lnTo>
                    <a:lnTo>
                      <a:pt x="85" y="998"/>
                    </a:lnTo>
                    <a:lnTo>
                      <a:pt x="86" y="978"/>
                    </a:lnTo>
                    <a:lnTo>
                      <a:pt x="87" y="969"/>
                    </a:lnTo>
                    <a:lnTo>
                      <a:pt x="87" y="954"/>
                    </a:lnTo>
                    <a:lnTo>
                      <a:pt x="88" y="942"/>
                    </a:lnTo>
                    <a:lnTo>
                      <a:pt x="88" y="930"/>
                    </a:lnTo>
                    <a:lnTo>
                      <a:pt x="89" y="908"/>
                    </a:lnTo>
                    <a:lnTo>
                      <a:pt x="89" y="893"/>
                    </a:lnTo>
                    <a:lnTo>
                      <a:pt x="90" y="878"/>
                    </a:lnTo>
                    <a:lnTo>
                      <a:pt x="91" y="869"/>
                    </a:lnTo>
                    <a:lnTo>
                      <a:pt x="91" y="861"/>
                    </a:lnTo>
                    <a:lnTo>
                      <a:pt x="92" y="859"/>
                    </a:lnTo>
                    <a:lnTo>
                      <a:pt x="92" y="844"/>
                    </a:lnTo>
                    <a:lnTo>
                      <a:pt x="93" y="827"/>
                    </a:lnTo>
                    <a:lnTo>
                      <a:pt x="93" y="820"/>
                    </a:lnTo>
                    <a:lnTo>
                      <a:pt x="94" y="803"/>
                    </a:lnTo>
                    <a:lnTo>
                      <a:pt x="95" y="800"/>
                    </a:lnTo>
                    <a:lnTo>
                      <a:pt x="95" y="798"/>
                    </a:lnTo>
                    <a:lnTo>
                      <a:pt x="95" y="788"/>
                    </a:lnTo>
                    <a:lnTo>
                      <a:pt x="96" y="771"/>
                    </a:lnTo>
                    <a:lnTo>
                      <a:pt x="97" y="759"/>
                    </a:lnTo>
                    <a:lnTo>
                      <a:pt x="97" y="769"/>
                    </a:lnTo>
                    <a:lnTo>
                      <a:pt x="98" y="776"/>
                    </a:lnTo>
                    <a:lnTo>
                      <a:pt x="98" y="781"/>
                    </a:lnTo>
                    <a:lnTo>
                      <a:pt x="99" y="774"/>
                    </a:lnTo>
                    <a:lnTo>
                      <a:pt x="99" y="778"/>
                    </a:lnTo>
                  </a:path>
                </a:pathLst>
              </a:custGeom>
              <a:noFill/>
              <a:ln w="19050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Freeform 132"/>
              <p:cNvSpPr>
                <a:spLocks/>
              </p:cNvSpPr>
              <p:nvPr/>
            </p:nvSpPr>
            <p:spPr bwMode="auto">
              <a:xfrm>
                <a:off x="3575885" y="1999061"/>
                <a:ext cx="162816" cy="565008"/>
              </a:xfrm>
              <a:custGeom>
                <a:avLst/>
                <a:gdLst>
                  <a:gd name="T0" fmla="*/ 1 w 99"/>
                  <a:gd name="T1" fmla="*/ 354 h 1077"/>
                  <a:gd name="T2" fmla="*/ 3 w 99"/>
                  <a:gd name="T3" fmla="*/ 381 h 1077"/>
                  <a:gd name="T4" fmla="*/ 4 w 99"/>
                  <a:gd name="T5" fmla="*/ 445 h 1077"/>
                  <a:gd name="T6" fmla="*/ 6 w 99"/>
                  <a:gd name="T7" fmla="*/ 469 h 1077"/>
                  <a:gd name="T8" fmla="*/ 8 w 99"/>
                  <a:gd name="T9" fmla="*/ 501 h 1077"/>
                  <a:gd name="T10" fmla="*/ 9 w 99"/>
                  <a:gd name="T11" fmla="*/ 537 h 1077"/>
                  <a:gd name="T12" fmla="*/ 11 w 99"/>
                  <a:gd name="T13" fmla="*/ 572 h 1077"/>
                  <a:gd name="T14" fmla="*/ 13 w 99"/>
                  <a:gd name="T15" fmla="*/ 574 h 1077"/>
                  <a:gd name="T16" fmla="*/ 14 w 99"/>
                  <a:gd name="T17" fmla="*/ 601 h 1077"/>
                  <a:gd name="T18" fmla="*/ 16 w 99"/>
                  <a:gd name="T19" fmla="*/ 606 h 1077"/>
                  <a:gd name="T20" fmla="*/ 18 w 99"/>
                  <a:gd name="T21" fmla="*/ 606 h 1077"/>
                  <a:gd name="T22" fmla="*/ 19 w 99"/>
                  <a:gd name="T23" fmla="*/ 608 h 1077"/>
                  <a:gd name="T24" fmla="*/ 21 w 99"/>
                  <a:gd name="T25" fmla="*/ 642 h 1077"/>
                  <a:gd name="T26" fmla="*/ 23 w 99"/>
                  <a:gd name="T27" fmla="*/ 625 h 1077"/>
                  <a:gd name="T28" fmla="*/ 24 w 99"/>
                  <a:gd name="T29" fmla="*/ 625 h 1077"/>
                  <a:gd name="T30" fmla="*/ 26 w 99"/>
                  <a:gd name="T31" fmla="*/ 601 h 1077"/>
                  <a:gd name="T32" fmla="*/ 28 w 99"/>
                  <a:gd name="T33" fmla="*/ 601 h 1077"/>
                  <a:gd name="T34" fmla="*/ 29 w 99"/>
                  <a:gd name="T35" fmla="*/ 577 h 1077"/>
                  <a:gd name="T36" fmla="*/ 31 w 99"/>
                  <a:gd name="T37" fmla="*/ 586 h 1077"/>
                  <a:gd name="T38" fmla="*/ 33 w 99"/>
                  <a:gd name="T39" fmla="*/ 564 h 1077"/>
                  <a:gd name="T40" fmla="*/ 34 w 99"/>
                  <a:gd name="T41" fmla="*/ 557 h 1077"/>
                  <a:gd name="T42" fmla="*/ 36 w 99"/>
                  <a:gd name="T43" fmla="*/ 506 h 1077"/>
                  <a:gd name="T44" fmla="*/ 38 w 99"/>
                  <a:gd name="T45" fmla="*/ 477 h 1077"/>
                  <a:gd name="T46" fmla="*/ 39 w 99"/>
                  <a:gd name="T47" fmla="*/ 418 h 1077"/>
                  <a:gd name="T48" fmla="*/ 41 w 99"/>
                  <a:gd name="T49" fmla="*/ 357 h 1077"/>
                  <a:gd name="T50" fmla="*/ 43 w 99"/>
                  <a:gd name="T51" fmla="*/ 188 h 1077"/>
                  <a:gd name="T52" fmla="*/ 44 w 99"/>
                  <a:gd name="T53" fmla="*/ 5 h 1077"/>
                  <a:gd name="T54" fmla="*/ 46 w 99"/>
                  <a:gd name="T55" fmla="*/ 69 h 1077"/>
                  <a:gd name="T56" fmla="*/ 48 w 99"/>
                  <a:gd name="T57" fmla="*/ 242 h 1077"/>
                  <a:gd name="T58" fmla="*/ 49 w 99"/>
                  <a:gd name="T59" fmla="*/ 567 h 1077"/>
                  <a:gd name="T60" fmla="*/ 51 w 99"/>
                  <a:gd name="T61" fmla="*/ 1043 h 1077"/>
                  <a:gd name="T62" fmla="*/ 53 w 99"/>
                  <a:gd name="T63" fmla="*/ 1023 h 1077"/>
                  <a:gd name="T64" fmla="*/ 54 w 99"/>
                  <a:gd name="T65" fmla="*/ 1026 h 1077"/>
                  <a:gd name="T66" fmla="*/ 56 w 99"/>
                  <a:gd name="T67" fmla="*/ 1043 h 1077"/>
                  <a:gd name="T68" fmla="*/ 58 w 99"/>
                  <a:gd name="T69" fmla="*/ 1035 h 1077"/>
                  <a:gd name="T70" fmla="*/ 59 w 99"/>
                  <a:gd name="T71" fmla="*/ 972 h 1077"/>
                  <a:gd name="T72" fmla="*/ 61 w 99"/>
                  <a:gd name="T73" fmla="*/ 908 h 1077"/>
                  <a:gd name="T74" fmla="*/ 63 w 99"/>
                  <a:gd name="T75" fmla="*/ 770 h 1077"/>
                  <a:gd name="T76" fmla="*/ 64 w 99"/>
                  <a:gd name="T77" fmla="*/ 713 h 1077"/>
                  <a:gd name="T78" fmla="*/ 66 w 99"/>
                  <a:gd name="T79" fmla="*/ 655 h 1077"/>
                  <a:gd name="T80" fmla="*/ 68 w 99"/>
                  <a:gd name="T81" fmla="*/ 615 h 1077"/>
                  <a:gd name="T82" fmla="*/ 69 w 99"/>
                  <a:gd name="T83" fmla="*/ 618 h 1077"/>
                  <a:gd name="T84" fmla="*/ 71 w 99"/>
                  <a:gd name="T85" fmla="*/ 606 h 1077"/>
                  <a:gd name="T86" fmla="*/ 73 w 99"/>
                  <a:gd name="T87" fmla="*/ 581 h 1077"/>
                  <a:gd name="T88" fmla="*/ 74 w 99"/>
                  <a:gd name="T89" fmla="*/ 584 h 1077"/>
                  <a:gd name="T90" fmla="*/ 76 w 99"/>
                  <a:gd name="T91" fmla="*/ 557 h 1077"/>
                  <a:gd name="T92" fmla="*/ 78 w 99"/>
                  <a:gd name="T93" fmla="*/ 542 h 1077"/>
                  <a:gd name="T94" fmla="*/ 79 w 99"/>
                  <a:gd name="T95" fmla="*/ 528 h 1077"/>
                  <a:gd name="T96" fmla="*/ 81 w 99"/>
                  <a:gd name="T97" fmla="*/ 525 h 1077"/>
                  <a:gd name="T98" fmla="*/ 83 w 99"/>
                  <a:gd name="T99" fmla="*/ 499 h 1077"/>
                  <a:gd name="T100" fmla="*/ 84 w 99"/>
                  <a:gd name="T101" fmla="*/ 474 h 1077"/>
                  <a:gd name="T102" fmla="*/ 86 w 99"/>
                  <a:gd name="T103" fmla="*/ 469 h 1077"/>
                  <a:gd name="T104" fmla="*/ 88 w 99"/>
                  <a:gd name="T105" fmla="*/ 430 h 1077"/>
                  <a:gd name="T106" fmla="*/ 89 w 99"/>
                  <a:gd name="T107" fmla="*/ 384 h 1077"/>
                  <a:gd name="T108" fmla="*/ 91 w 99"/>
                  <a:gd name="T109" fmla="*/ 342 h 1077"/>
                  <a:gd name="T110" fmla="*/ 93 w 99"/>
                  <a:gd name="T111" fmla="*/ 250 h 1077"/>
                  <a:gd name="T112" fmla="*/ 94 w 99"/>
                  <a:gd name="T113" fmla="*/ 208 h 1077"/>
                  <a:gd name="T114" fmla="*/ 96 w 99"/>
                  <a:gd name="T115" fmla="*/ 149 h 1077"/>
                  <a:gd name="T116" fmla="*/ 98 w 99"/>
                  <a:gd name="T117" fmla="*/ 105 h 10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9" h="1077">
                    <a:moveTo>
                      <a:pt x="0" y="330"/>
                    </a:moveTo>
                    <a:lnTo>
                      <a:pt x="1" y="347"/>
                    </a:lnTo>
                    <a:lnTo>
                      <a:pt x="1" y="354"/>
                    </a:lnTo>
                    <a:lnTo>
                      <a:pt x="1" y="372"/>
                    </a:lnTo>
                    <a:lnTo>
                      <a:pt x="2" y="379"/>
                    </a:lnTo>
                    <a:lnTo>
                      <a:pt x="3" y="381"/>
                    </a:lnTo>
                    <a:lnTo>
                      <a:pt x="3" y="398"/>
                    </a:lnTo>
                    <a:lnTo>
                      <a:pt x="4" y="425"/>
                    </a:lnTo>
                    <a:lnTo>
                      <a:pt x="4" y="445"/>
                    </a:lnTo>
                    <a:lnTo>
                      <a:pt x="5" y="457"/>
                    </a:lnTo>
                    <a:lnTo>
                      <a:pt x="5" y="466"/>
                    </a:lnTo>
                    <a:lnTo>
                      <a:pt x="6" y="469"/>
                    </a:lnTo>
                    <a:lnTo>
                      <a:pt x="7" y="477"/>
                    </a:lnTo>
                    <a:lnTo>
                      <a:pt x="7" y="491"/>
                    </a:lnTo>
                    <a:lnTo>
                      <a:pt x="8" y="501"/>
                    </a:lnTo>
                    <a:lnTo>
                      <a:pt x="8" y="511"/>
                    </a:lnTo>
                    <a:lnTo>
                      <a:pt x="9" y="518"/>
                    </a:lnTo>
                    <a:lnTo>
                      <a:pt x="9" y="537"/>
                    </a:lnTo>
                    <a:lnTo>
                      <a:pt x="10" y="550"/>
                    </a:lnTo>
                    <a:lnTo>
                      <a:pt x="11" y="567"/>
                    </a:lnTo>
                    <a:lnTo>
                      <a:pt x="11" y="572"/>
                    </a:lnTo>
                    <a:lnTo>
                      <a:pt x="11" y="572"/>
                    </a:lnTo>
                    <a:lnTo>
                      <a:pt x="12" y="577"/>
                    </a:lnTo>
                    <a:lnTo>
                      <a:pt x="13" y="574"/>
                    </a:lnTo>
                    <a:lnTo>
                      <a:pt x="13" y="579"/>
                    </a:lnTo>
                    <a:lnTo>
                      <a:pt x="14" y="586"/>
                    </a:lnTo>
                    <a:lnTo>
                      <a:pt x="14" y="601"/>
                    </a:lnTo>
                    <a:lnTo>
                      <a:pt x="15" y="608"/>
                    </a:lnTo>
                    <a:lnTo>
                      <a:pt x="15" y="611"/>
                    </a:lnTo>
                    <a:lnTo>
                      <a:pt x="16" y="606"/>
                    </a:lnTo>
                    <a:lnTo>
                      <a:pt x="17" y="606"/>
                    </a:lnTo>
                    <a:lnTo>
                      <a:pt x="17" y="606"/>
                    </a:lnTo>
                    <a:lnTo>
                      <a:pt x="18" y="606"/>
                    </a:lnTo>
                    <a:lnTo>
                      <a:pt x="18" y="608"/>
                    </a:lnTo>
                    <a:lnTo>
                      <a:pt x="19" y="599"/>
                    </a:lnTo>
                    <a:lnTo>
                      <a:pt x="19" y="608"/>
                    </a:lnTo>
                    <a:lnTo>
                      <a:pt x="20" y="606"/>
                    </a:lnTo>
                    <a:lnTo>
                      <a:pt x="21" y="618"/>
                    </a:lnTo>
                    <a:lnTo>
                      <a:pt x="21" y="642"/>
                    </a:lnTo>
                    <a:lnTo>
                      <a:pt x="21" y="647"/>
                    </a:lnTo>
                    <a:lnTo>
                      <a:pt x="22" y="635"/>
                    </a:lnTo>
                    <a:lnTo>
                      <a:pt x="23" y="625"/>
                    </a:lnTo>
                    <a:lnTo>
                      <a:pt x="23" y="621"/>
                    </a:lnTo>
                    <a:lnTo>
                      <a:pt x="24" y="618"/>
                    </a:lnTo>
                    <a:lnTo>
                      <a:pt x="24" y="625"/>
                    </a:lnTo>
                    <a:lnTo>
                      <a:pt x="25" y="623"/>
                    </a:lnTo>
                    <a:lnTo>
                      <a:pt x="25" y="611"/>
                    </a:lnTo>
                    <a:lnTo>
                      <a:pt x="26" y="601"/>
                    </a:lnTo>
                    <a:lnTo>
                      <a:pt x="27" y="599"/>
                    </a:lnTo>
                    <a:lnTo>
                      <a:pt x="27" y="603"/>
                    </a:lnTo>
                    <a:lnTo>
                      <a:pt x="28" y="601"/>
                    </a:lnTo>
                    <a:lnTo>
                      <a:pt x="28" y="591"/>
                    </a:lnTo>
                    <a:lnTo>
                      <a:pt x="29" y="584"/>
                    </a:lnTo>
                    <a:lnTo>
                      <a:pt x="29" y="577"/>
                    </a:lnTo>
                    <a:lnTo>
                      <a:pt x="30" y="581"/>
                    </a:lnTo>
                    <a:lnTo>
                      <a:pt x="31" y="579"/>
                    </a:lnTo>
                    <a:lnTo>
                      <a:pt x="31" y="586"/>
                    </a:lnTo>
                    <a:lnTo>
                      <a:pt x="31" y="586"/>
                    </a:lnTo>
                    <a:lnTo>
                      <a:pt x="32" y="577"/>
                    </a:lnTo>
                    <a:lnTo>
                      <a:pt x="33" y="564"/>
                    </a:lnTo>
                    <a:lnTo>
                      <a:pt x="33" y="564"/>
                    </a:lnTo>
                    <a:lnTo>
                      <a:pt x="34" y="562"/>
                    </a:lnTo>
                    <a:lnTo>
                      <a:pt x="34" y="557"/>
                    </a:lnTo>
                    <a:lnTo>
                      <a:pt x="35" y="540"/>
                    </a:lnTo>
                    <a:lnTo>
                      <a:pt x="35" y="521"/>
                    </a:lnTo>
                    <a:lnTo>
                      <a:pt x="36" y="506"/>
                    </a:lnTo>
                    <a:lnTo>
                      <a:pt x="37" y="493"/>
                    </a:lnTo>
                    <a:lnTo>
                      <a:pt x="37" y="484"/>
                    </a:lnTo>
                    <a:lnTo>
                      <a:pt x="38" y="477"/>
                    </a:lnTo>
                    <a:lnTo>
                      <a:pt x="38" y="466"/>
                    </a:lnTo>
                    <a:lnTo>
                      <a:pt x="39" y="447"/>
                    </a:lnTo>
                    <a:lnTo>
                      <a:pt x="39" y="418"/>
                    </a:lnTo>
                    <a:lnTo>
                      <a:pt x="40" y="396"/>
                    </a:lnTo>
                    <a:lnTo>
                      <a:pt x="41" y="379"/>
                    </a:lnTo>
                    <a:lnTo>
                      <a:pt x="41" y="357"/>
                    </a:lnTo>
                    <a:lnTo>
                      <a:pt x="41" y="318"/>
                    </a:lnTo>
                    <a:lnTo>
                      <a:pt x="42" y="257"/>
                    </a:lnTo>
                    <a:lnTo>
                      <a:pt x="43" y="188"/>
                    </a:lnTo>
                    <a:lnTo>
                      <a:pt x="43" y="113"/>
                    </a:lnTo>
                    <a:lnTo>
                      <a:pt x="44" y="52"/>
                    </a:lnTo>
                    <a:lnTo>
                      <a:pt x="44" y="5"/>
                    </a:lnTo>
                    <a:lnTo>
                      <a:pt x="45" y="0"/>
                    </a:lnTo>
                    <a:lnTo>
                      <a:pt x="45" y="27"/>
                    </a:lnTo>
                    <a:lnTo>
                      <a:pt x="46" y="69"/>
                    </a:lnTo>
                    <a:lnTo>
                      <a:pt x="47" y="117"/>
                    </a:lnTo>
                    <a:lnTo>
                      <a:pt x="47" y="176"/>
                    </a:lnTo>
                    <a:lnTo>
                      <a:pt x="48" y="242"/>
                    </a:lnTo>
                    <a:lnTo>
                      <a:pt x="48" y="308"/>
                    </a:lnTo>
                    <a:lnTo>
                      <a:pt x="49" y="420"/>
                    </a:lnTo>
                    <a:lnTo>
                      <a:pt x="49" y="567"/>
                    </a:lnTo>
                    <a:lnTo>
                      <a:pt x="50" y="762"/>
                    </a:lnTo>
                    <a:lnTo>
                      <a:pt x="51" y="926"/>
                    </a:lnTo>
                    <a:lnTo>
                      <a:pt x="51" y="1043"/>
                    </a:lnTo>
                    <a:lnTo>
                      <a:pt x="51" y="1077"/>
                    </a:lnTo>
                    <a:lnTo>
                      <a:pt x="52" y="1060"/>
                    </a:lnTo>
                    <a:lnTo>
                      <a:pt x="53" y="1023"/>
                    </a:lnTo>
                    <a:lnTo>
                      <a:pt x="53" y="991"/>
                    </a:lnTo>
                    <a:lnTo>
                      <a:pt x="54" y="999"/>
                    </a:lnTo>
                    <a:lnTo>
                      <a:pt x="54" y="1026"/>
                    </a:lnTo>
                    <a:lnTo>
                      <a:pt x="55" y="1050"/>
                    </a:lnTo>
                    <a:lnTo>
                      <a:pt x="55" y="1050"/>
                    </a:lnTo>
                    <a:lnTo>
                      <a:pt x="56" y="1043"/>
                    </a:lnTo>
                    <a:lnTo>
                      <a:pt x="57" y="1040"/>
                    </a:lnTo>
                    <a:lnTo>
                      <a:pt x="57" y="1040"/>
                    </a:lnTo>
                    <a:lnTo>
                      <a:pt x="58" y="1035"/>
                    </a:lnTo>
                    <a:lnTo>
                      <a:pt x="58" y="1028"/>
                    </a:lnTo>
                    <a:lnTo>
                      <a:pt x="59" y="1006"/>
                    </a:lnTo>
                    <a:lnTo>
                      <a:pt x="59" y="972"/>
                    </a:lnTo>
                    <a:lnTo>
                      <a:pt x="60" y="938"/>
                    </a:lnTo>
                    <a:lnTo>
                      <a:pt x="61" y="930"/>
                    </a:lnTo>
                    <a:lnTo>
                      <a:pt x="61" y="908"/>
                    </a:lnTo>
                    <a:lnTo>
                      <a:pt x="61" y="877"/>
                    </a:lnTo>
                    <a:lnTo>
                      <a:pt x="62" y="823"/>
                    </a:lnTo>
                    <a:lnTo>
                      <a:pt x="63" y="770"/>
                    </a:lnTo>
                    <a:lnTo>
                      <a:pt x="63" y="738"/>
                    </a:lnTo>
                    <a:lnTo>
                      <a:pt x="64" y="728"/>
                    </a:lnTo>
                    <a:lnTo>
                      <a:pt x="64" y="713"/>
                    </a:lnTo>
                    <a:lnTo>
                      <a:pt x="65" y="691"/>
                    </a:lnTo>
                    <a:lnTo>
                      <a:pt x="65" y="667"/>
                    </a:lnTo>
                    <a:lnTo>
                      <a:pt x="66" y="655"/>
                    </a:lnTo>
                    <a:lnTo>
                      <a:pt x="67" y="642"/>
                    </a:lnTo>
                    <a:lnTo>
                      <a:pt x="67" y="630"/>
                    </a:lnTo>
                    <a:lnTo>
                      <a:pt x="68" y="615"/>
                    </a:lnTo>
                    <a:lnTo>
                      <a:pt x="68" y="615"/>
                    </a:lnTo>
                    <a:lnTo>
                      <a:pt x="69" y="618"/>
                    </a:lnTo>
                    <a:lnTo>
                      <a:pt x="69" y="618"/>
                    </a:lnTo>
                    <a:lnTo>
                      <a:pt x="70" y="611"/>
                    </a:lnTo>
                    <a:lnTo>
                      <a:pt x="71" y="608"/>
                    </a:lnTo>
                    <a:lnTo>
                      <a:pt x="71" y="606"/>
                    </a:lnTo>
                    <a:lnTo>
                      <a:pt x="71" y="596"/>
                    </a:lnTo>
                    <a:lnTo>
                      <a:pt x="72" y="589"/>
                    </a:lnTo>
                    <a:lnTo>
                      <a:pt x="73" y="581"/>
                    </a:lnTo>
                    <a:lnTo>
                      <a:pt x="73" y="586"/>
                    </a:lnTo>
                    <a:lnTo>
                      <a:pt x="74" y="584"/>
                    </a:lnTo>
                    <a:lnTo>
                      <a:pt x="74" y="584"/>
                    </a:lnTo>
                    <a:lnTo>
                      <a:pt x="75" y="577"/>
                    </a:lnTo>
                    <a:lnTo>
                      <a:pt x="75" y="569"/>
                    </a:lnTo>
                    <a:lnTo>
                      <a:pt x="76" y="557"/>
                    </a:lnTo>
                    <a:lnTo>
                      <a:pt x="77" y="550"/>
                    </a:lnTo>
                    <a:lnTo>
                      <a:pt x="77" y="545"/>
                    </a:lnTo>
                    <a:lnTo>
                      <a:pt x="78" y="542"/>
                    </a:lnTo>
                    <a:lnTo>
                      <a:pt x="78" y="547"/>
                    </a:lnTo>
                    <a:lnTo>
                      <a:pt x="79" y="540"/>
                    </a:lnTo>
                    <a:lnTo>
                      <a:pt x="79" y="528"/>
                    </a:lnTo>
                    <a:lnTo>
                      <a:pt x="80" y="533"/>
                    </a:lnTo>
                    <a:lnTo>
                      <a:pt x="81" y="535"/>
                    </a:lnTo>
                    <a:lnTo>
                      <a:pt x="81" y="525"/>
                    </a:lnTo>
                    <a:lnTo>
                      <a:pt x="81" y="525"/>
                    </a:lnTo>
                    <a:lnTo>
                      <a:pt x="82" y="513"/>
                    </a:lnTo>
                    <a:lnTo>
                      <a:pt x="83" y="499"/>
                    </a:lnTo>
                    <a:lnTo>
                      <a:pt x="83" y="484"/>
                    </a:lnTo>
                    <a:lnTo>
                      <a:pt x="84" y="472"/>
                    </a:lnTo>
                    <a:lnTo>
                      <a:pt x="84" y="474"/>
                    </a:lnTo>
                    <a:lnTo>
                      <a:pt x="85" y="484"/>
                    </a:lnTo>
                    <a:lnTo>
                      <a:pt x="85" y="477"/>
                    </a:lnTo>
                    <a:lnTo>
                      <a:pt x="86" y="469"/>
                    </a:lnTo>
                    <a:lnTo>
                      <a:pt x="87" y="462"/>
                    </a:lnTo>
                    <a:lnTo>
                      <a:pt x="87" y="450"/>
                    </a:lnTo>
                    <a:lnTo>
                      <a:pt x="88" y="430"/>
                    </a:lnTo>
                    <a:lnTo>
                      <a:pt x="88" y="415"/>
                    </a:lnTo>
                    <a:lnTo>
                      <a:pt x="89" y="401"/>
                    </a:lnTo>
                    <a:lnTo>
                      <a:pt x="89" y="384"/>
                    </a:lnTo>
                    <a:lnTo>
                      <a:pt x="90" y="369"/>
                    </a:lnTo>
                    <a:lnTo>
                      <a:pt x="91" y="352"/>
                    </a:lnTo>
                    <a:lnTo>
                      <a:pt x="91" y="342"/>
                    </a:lnTo>
                    <a:lnTo>
                      <a:pt x="91" y="306"/>
                    </a:lnTo>
                    <a:lnTo>
                      <a:pt x="92" y="281"/>
                    </a:lnTo>
                    <a:lnTo>
                      <a:pt x="93" y="250"/>
                    </a:lnTo>
                    <a:lnTo>
                      <a:pt x="93" y="235"/>
                    </a:lnTo>
                    <a:lnTo>
                      <a:pt x="94" y="223"/>
                    </a:lnTo>
                    <a:lnTo>
                      <a:pt x="94" y="208"/>
                    </a:lnTo>
                    <a:lnTo>
                      <a:pt x="95" y="191"/>
                    </a:lnTo>
                    <a:lnTo>
                      <a:pt x="95" y="179"/>
                    </a:lnTo>
                    <a:lnTo>
                      <a:pt x="96" y="149"/>
                    </a:lnTo>
                    <a:lnTo>
                      <a:pt x="97" y="132"/>
                    </a:lnTo>
                    <a:lnTo>
                      <a:pt x="97" y="117"/>
                    </a:lnTo>
                    <a:lnTo>
                      <a:pt x="98" y="105"/>
                    </a:lnTo>
                    <a:lnTo>
                      <a:pt x="98" y="91"/>
                    </a:lnTo>
                    <a:lnTo>
                      <a:pt x="99" y="71"/>
                    </a:lnTo>
                  </a:path>
                </a:pathLst>
              </a:custGeom>
              <a:noFill/>
              <a:ln w="19050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133"/>
              <p:cNvSpPr>
                <a:spLocks/>
              </p:cNvSpPr>
              <p:nvPr/>
            </p:nvSpPr>
            <p:spPr bwMode="auto">
              <a:xfrm>
                <a:off x="3967301" y="1711049"/>
                <a:ext cx="162816" cy="693013"/>
              </a:xfrm>
              <a:custGeom>
                <a:avLst/>
                <a:gdLst>
                  <a:gd name="T0" fmla="*/ 2 w 99"/>
                  <a:gd name="T1" fmla="*/ 1130 h 1321"/>
                  <a:gd name="T2" fmla="*/ 3 w 99"/>
                  <a:gd name="T3" fmla="*/ 1152 h 1321"/>
                  <a:gd name="T4" fmla="*/ 5 w 99"/>
                  <a:gd name="T5" fmla="*/ 1140 h 1321"/>
                  <a:gd name="T6" fmla="*/ 6 w 99"/>
                  <a:gd name="T7" fmla="*/ 1155 h 1321"/>
                  <a:gd name="T8" fmla="*/ 8 w 99"/>
                  <a:gd name="T9" fmla="*/ 1130 h 1321"/>
                  <a:gd name="T10" fmla="*/ 10 w 99"/>
                  <a:gd name="T11" fmla="*/ 1133 h 1321"/>
                  <a:gd name="T12" fmla="*/ 12 w 99"/>
                  <a:gd name="T13" fmla="*/ 1126 h 1321"/>
                  <a:gd name="T14" fmla="*/ 13 w 99"/>
                  <a:gd name="T15" fmla="*/ 1140 h 1321"/>
                  <a:gd name="T16" fmla="*/ 15 w 99"/>
                  <a:gd name="T17" fmla="*/ 1106 h 1321"/>
                  <a:gd name="T18" fmla="*/ 16 w 99"/>
                  <a:gd name="T19" fmla="*/ 1101 h 1321"/>
                  <a:gd name="T20" fmla="*/ 18 w 99"/>
                  <a:gd name="T21" fmla="*/ 1045 h 1321"/>
                  <a:gd name="T22" fmla="*/ 20 w 99"/>
                  <a:gd name="T23" fmla="*/ 1008 h 1321"/>
                  <a:gd name="T24" fmla="*/ 22 w 99"/>
                  <a:gd name="T25" fmla="*/ 984 h 1321"/>
                  <a:gd name="T26" fmla="*/ 23 w 99"/>
                  <a:gd name="T27" fmla="*/ 979 h 1321"/>
                  <a:gd name="T28" fmla="*/ 25 w 99"/>
                  <a:gd name="T29" fmla="*/ 979 h 1321"/>
                  <a:gd name="T30" fmla="*/ 26 w 99"/>
                  <a:gd name="T31" fmla="*/ 1050 h 1321"/>
                  <a:gd name="T32" fmla="*/ 28 w 99"/>
                  <a:gd name="T33" fmla="*/ 1070 h 1321"/>
                  <a:gd name="T34" fmla="*/ 30 w 99"/>
                  <a:gd name="T35" fmla="*/ 1104 h 1321"/>
                  <a:gd name="T36" fmla="*/ 32 w 99"/>
                  <a:gd name="T37" fmla="*/ 1118 h 1321"/>
                  <a:gd name="T38" fmla="*/ 33 w 99"/>
                  <a:gd name="T39" fmla="*/ 1130 h 1321"/>
                  <a:gd name="T40" fmla="*/ 35 w 99"/>
                  <a:gd name="T41" fmla="*/ 1128 h 1321"/>
                  <a:gd name="T42" fmla="*/ 36 w 99"/>
                  <a:gd name="T43" fmla="*/ 1189 h 1321"/>
                  <a:gd name="T44" fmla="*/ 38 w 99"/>
                  <a:gd name="T45" fmla="*/ 1138 h 1321"/>
                  <a:gd name="T46" fmla="*/ 40 w 99"/>
                  <a:gd name="T47" fmla="*/ 561 h 1321"/>
                  <a:gd name="T48" fmla="*/ 42 w 99"/>
                  <a:gd name="T49" fmla="*/ 76 h 1321"/>
                  <a:gd name="T50" fmla="*/ 43 w 99"/>
                  <a:gd name="T51" fmla="*/ 41 h 1321"/>
                  <a:gd name="T52" fmla="*/ 45 w 99"/>
                  <a:gd name="T53" fmla="*/ 610 h 1321"/>
                  <a:gd name="T54" fmla="*/ 46 w 99"/>
                  <a:gd name="T55" fmla="*/ 1321 h 1321"/>
                  <a:gd name="T56" fmla="*/ 48 w 99"/>
                  <a:gd name="T57" fmla="*/ 1160 h 1321"/>
                  <a:gd name="T58" fmla="*/ 50 w 99"/>
                  <a:gd name="T59" fmla="*/ 1174 h 1321"/>
                  <a:gd name="T60" fmla="*/ 52 w 99"/>
                  <a:gd name="T61" fmla="*/ 1150 h 1321"/>
                  <a:gd name="T62" fmla="*/ 53 w 99"/>
                  <a:gd name="T63" fmla="*/ 1179 h 1321"/>
                  <a:gd name="T64" fmla="*/ 55 w 99"/>
                  <a:gd name="T65" fmla="*/ 1157 h 1321"/>
                  <a:gd name="T66" fmla="*/ 56 w 99"/>
                  <a:gd name="T67" fmla="*/ 1172 h 1321"/>
                  <a:gd name="T68" fmla="*/ 59 w 99"/>
                  <a:gd name="T69" fmla="*/ 1167 h 1321"/>
                  <a:gd name="T70" fmla="*/ 60 w 99"/>
                  <a:gd name="T71" fmla="*/ 1177 h 1321"/>
                  <a:gd name="T72" fmla="*/ 62 w 99"/>
                  <a:gd name="T73" fmla="*/ 1162 h 1321"/>
                  <a:gd name="T74" fmla="*/ 63 w 99"/>
                  <a:gd name="T75" fmla="*/ 1172 h 1321"/>
                  <a:gd name="T76" fmla="*/ 65 w 99"/>
                  <a:gd name="T77" fmla="*/ 1157 h 1321"/>
                  <a:gd name="T78" fmla="*/ 67 w 99"/>
                  <a:gd name="T79" fmla="*/ 1155 h 1321"/>
                  <a:gd name="T80" fmla="*/ 69 w 99"/>
                  <a:gd name="T81" fmla="*/ 1135 h 1321"/>
                  <a:gd name="T82" fmla="*/ 70 w 99"/>
                  <a:gd name="T83" fmla="*/ 1155 h 1321"/>
                  <a:gd name="T84" fmla="*/ 72 w 99"/>
                  <a:gd name="T85" fmla="*/ 1111 h 1321"/>
                  <a:gd name="T86" fmla="*/ 73 w 99"/>
                  <a:gd name="T87" fmla="*/ 1106 h 1321"/>
                  <a:gd name="T88" fmla="*/ 75 w 99"/>
                  <a:gd name="T89" fmla="*/ 1113 h 1321"/>
                  <a:gd name="T90" fmla="*/ 77 w 99"/>
                  <a:gd name="T91" fmla="*/ 1099 h 1321"/>
                  <a:gd name="T92" fmla="*/ 79 w 99"/>
                  <a:gd name="T93" fmla="*/ 1064 h 1321"/>
                  <a:gd name="T94" fmla="*/ 80 w 99"/>
                  <a:gd name="T95" fmla="*/ 1057 h 1321"/>
                  <a:gd name="T96" fmla="*/ 82 w 99"/>
                  <a:gd name="T97" fmla="*/ 999 h 1321"/>
                  <a:gd name="T98" fmla="*/ 83 w 99"/>
                  <a:gd name="T99" fmla="*/ 979 h 1321"/>
                  <a:gd name="T100" fmla="*/ 85 w 99"/>
                  <a:gd name="T101" fmla="*/ 935 h 1321"/>
                  <a:gd name="T102" fmla="*/ 87 w 99"/>
                  <a:gd name="T103" fmla="*/ 928 h 1321"/>
                  <a:gd name="T104" fmla="*/ 89 w 99"/>
                  <a:gd name="T105" fmla="*/ 852 h 1321"/>
                  <a:gd name="T106" fmla="*/ 90 w 99"/>
                  <a:gd name="T107" fmla="*/ 835 h 1321"/>
                  <a:gd name="T108" fmla="*/ 92 w 99"/>
                  <a:gd name="T109" fmla="*/ 784 h 1321"/>
                  <a:gd name="T110" fmla="*/ 93 w 99"/>
                  <a:gd name="T111" fmla="*/ 774 h 1321"/>
                  <a:gd name="T112" fmla="*/ 95 w 99"/>
                  <a:gd name="T113" fmla="*/ 742 h 1321"/>
                  <a:gd name="T114" fmla="*/ 97 w 99"/>
                  <a:gd name="T115" fmla="*/ 759 h 1321"/>
                  <a:gd name="T116" fmla="*/ 99 w 99"/>
                  <a:gd name="T117" fmla="*/ 769 h 1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9" h="1321">
                    <a:moveTo>
                      <a:pt x="0" y="1145"/>
                    </a:moveTo>
                    <a:lnTo>
                      <a:pt x="1" y="1145"/>
                    </a:lnTo>
                    <a:lnTo>
                      <a:pt x="2" y="1130"/>
                    </a:lnTo>
                    <a:lnTo>
                      <a:pt x="2" y="1142"/>
                    </a:lnTo>
                    <a:lnTo>
                      <a:pt x="3" y="1148"/>
                    </a:lnTo>
                    <a:lnTo>
                      <a:pt x="3" y="1152"/>
                    </a:lnTo>
                    <a:lnTo>
                      <a:pt x="4" y="1150"/>
                    </a:lnTo>
                    <a:lnTo>
                      <a:pt x="4" y="1140"/>
                    </a:lnTo>
                    <a:lnTo>
                      <a:pt x="5" y="1140"/>
                    </a:lnTo>
                    <a:lnTo>
                      <a:pt x="6" y="1150"/>
                    </a:lnTo>
                    <a:lnTo>
                      <a:pt x="6" y="1150"/>
                    </a:lnTo>
                    <a:lnTo>
                      <a:pt x="6" y="1155"/>
                    </a:lnTo>
                    <a:lnTo>
                      <a:pt x="7" y="1148"/>
                    </a:lnTo>
                    <a:lnTo>
                      <a:pt x="8" y="1140"/>
                    </a:lnTo>
                    <a:lnTo>
                      <a:pt x="8" y="1130"/>
                    </a:lnTo>
                    <a:lnTo>
                      <a:pt x="9" y="1130"/>
                    </a:lnTo>
                    <a:lnTo>
                      <a:pt x="9" y="1135"/>
                    </a:lnTo>
                    <a:lnTo>
                      <a:pt x="10" y="1133"/>
                    </a:lnTo>
                    <a:lnTo>
                      <a:pt x="10" y="1123"/>
                    </a:lnTo>
                    <a:lnTo>
                      <a:pt x="11" y="1126"/>
                    </a:lnTo>
                    <a:lnTo>
                      <a:pt x="12" y="1126"/>
                    </a:lnTo>
                    <a:lnTo>
                      <a:pt x="12" y="1140"/>
                    </a:lnTo>
                    <a:lnTo>
                      <a:pt x="13" y="1140"/>
                    </a:lnTo>
                    <a:lnTo>
                      <a:pt x="13" y="1140"/>
                    </a:lnTo>
                    <a:lnTo>
                      <a:pt x="14" y="1130"/>
                    </a:lnTo>
                    <a:lnTo>
                      <a:pt x="14" y="1116"/>
                    </a:lnTo>
                    <a:lnTo>
                      <a:pt x="15" y="1106"/>
                    </a:lnTo>
                    <a:lnTo>
                      <a:pt x="16" y="1104"/>
                    </a:lnTo>
                    <a:lnTo>
                      <a:pt x="16" y="1106"/>
                    </a:lnTo>
                    <a:lnTo>
                      <a:pt x="16" y="1101"/>
                    </a:lnTo>
                    <a:lnTo>
                      <a:pt x="17" y="1086"/>
                    </a:lnTo>
                    <a:lnTo>
                      <a:pt x="18" y="1062"/>
                    </a:lnTo>
                    <a:lnTo>
                      <a:pt x="18" y="1045"/>
                    </a:lnTo>
                    <a:lnTo>
                      <a:pt x="19" y="1040"/>
                    </a:lnTo>
                    <a:lnTo>
                      <a:pt x="19" y="1023"/>
                    </a:lnTo>
                    <a:lnTo>
                      <a:pt x="20" y="1008"/>
                    </a:lnTo>
                    <a:lnTo>
                      <a:pt x="20" y="984"/>
                    </a:lnTo>
                    <a:lnTo>
                      <a:pt x="21" y="977"/>
                    </a:lnTo>
                    <a:lnTo>
                      <a:pt x="22" y="984"/>
                    </a:lnTo>
                    <a:lnTo>
                      <a:pt x="22" y="974"/>
                    </a:lnTo>
                    <a:lnTo>
                      <a:pt x="23" y="972"/>
                    </a:lnTo>
                    <a:lnTo>
                      <a:pt x="23" y="979"/>
                    </a:lnTo>
                    <a:lnTo>
                      <a:pt x="24" y="974"/>
                    </a:lnTo>
                    <a:lnTo>
                      <a:pt x="24" y="974"/>
                    </a:lnTo>
                    <a:lnTo>
                      <a:pt x="25" y="979"/>
                    </a:lnTo>
                    <a:lnTo>
                      <a:pt x="26" y="1003"/>
                    </a:lnTo>
                    <a:lnTo>
                      <a:pt x="26" y="1028"/>
                    </a:lnTo>
                    <a:lnTo>
                      <a:pt x="26" y="1050"/>
                    </a:lnTo>
                    <a:lnTo>
                      <a:pt x="27" y="1060"/>
                    </a:lnTo>
                    <a:lnTo>
                      <a:pt x="28" y="1062"/>
                    </a:lnTo>
                    <a:lnTo>
                      <a:pt x="28" y="1070"/>
                    </a:lnTo>
                    <a:lnTo>
                      <a:pt x="29" y="1079"/>
                    </a:lnTo>
                    <a:lnTo>
                      <a:pt x="29" y="1086"/>
                    </a:lnTo>
                    <a:lnTo>
                      <a:pt x="30" y="1104"/>
                    </a:lnTo>
                    <a:lnTo>
                      <a:pt x="30" y="1113"/>
                    </a:lnTo>
                    <a:lnTo>
                      <a:pt x="31" y="1128"/>
                    </a:lnTo>
                    <a:lnTo>
                      <a:pt x="32" y="1118"/>
                    </a:lnTo>
                    <a:lnTo>
                      <a:pt x="32" y="1121"/>
                    </a:lnTo>
                    <a:lnTo>
                      <a:pt x="33" y="1121"/>
                    </a:lnTo>
                    <a:lnTo>
                      <a:pt x="33" y="1130"/>
                    </a:lnTo>
                    <a:lnTo>
                      <a:pt x="34" y="1128"/>
                    </a:lnTo>
                    <a:lnTo>
                      <a:pt x="34" y="1133"/>
                    </a:lnTo>
                    <a:lnTo>
                      <a:pt x="35" y="1128"/>
                    </a:lnTo>
                    <a:lnTo>
                      <a:pt x="36" y="1145"/>
                    </a:lnTo>
                    <a:lnTo>
                      <a:pt x="36" y="1170"/>
                    </a:lnTo>
                    <a:lnTo>
                      <a:pt x="36" y="1189"/>
                    </a:lnTo>
                    <a:lnTo>
                      <a:pt x="37" y="1201"/>
                    </a:lnTo>
                    <a:lnTo>
                      <a:pt x="38" y="1189"/>
                    </a:lnTo>
                    <a:lnTo>
                      <a:pt x="38" y="1138"/>
                    </a:lnTo>
                    <a:lnTo>
                      <a:pt x="39" y="1006"/>
                    </a:lnTo>
                    <a:lnTo>
                      <a:pt x="39" y="808"/>
                    </a:lnTo>
                    <a:lnTo>
                      <a:pt x="40" y="561"/>
                    </a:lnTo>
                    <a:lnTo>
                      <a:pt x="40" y="339"/>
                    </a:lnTo>
                    <a:lnTo>
                      <a:pt x="41" y="176"/>
                    </a:lnTo>
                    <a:lnTo>
                      <a:pt x="42" y="76"/>
                    </a:lnTo>
                    <a:lnTo>
                      <a:pt x="42" y="15"/>
                    </a:lnTo>
                    <a:lnTo>
                      <a:pt x="43" y="0"/>
                    </a:lnTo>
                    <a:lnTo>
                      <a:pt x="43" y="41"/>
                    </a:lnTo>
                    <a:lnTo>
                      <a:pt x="44" y="134"/>
                    </a:lnTo>
                    <a:lnTo>
                      <a:pt x="44" y="320"/>
                    </a:lnTo>
                    <a:lnTo>
                      <a:pt x="45" y="610"/>
                    </a:lnTo>
                    <a:lnTo>
                      <a:pt x="46" y="923"/>
                    </a:lnTo>
                    <a:lnTo>
                      <a:pt x="46" y="1235"/>
                    </a:lnTo>
                    <a:lnTo>
                      <a:pt x="46" y="1321"/>
                    </a:lnTo>
                    <a:lnTo>
                      <a:pt x="47" y="1250"/>
                    </a:lnTo>
                    <a:lnTo>
                      <a:pt x="48" y="1170"/>
                    </a:lnTo>
                    <a:lnTo>
                      <a:pt x="48" y="1160"/>
                    </a:lnTo>
                    <a:lnTo>
                      <a:pt x="49" y="1174"/>
                    </a:lnTo>
                    <a:lnTo>
                      <a:pt x="49" y="1182"/>
                    </a:lnTo>
                    <a:lnTo>
                      <a:pt x="50" y="1174"/>
                    </a:lnTo>
                    <a:lnTo>
                      <a:pt x="50" y="1164"/>
                    </a:lnTo>
                    <a:lnTo>
                      <a:pt x="51" y="1150"/>
                    </a:lnTo>
                    <a:lnTo>
                      <a:pt x="52" y="1150"/>
                    </a:lnTo>
                    <a:lnTo>
                      <a:pt x="52" y="1170"/>
                    </a:lnTo>
                    <a:lnTo>
                      <a:pt x="53" y="1174"/>
                    </a:lnTo>
                    <a:lnTo>
                      <a:pt x="53" y="1179"/>
                    </a:lnTo>
                    <a:lnTo>
                      <a:pt x="54" y="1174"/>
                    </a:lnTo>
                    <a:lnTo>
                      <a:pt x="54" y="1164"/>
                    </a:lnTo>
                    <a:lnTo>
                      <a:pt x="55" y="1157"/>
                    </a:lnTo>
                    <a:lnTo>
                      <a:pt x="56" y="1162"/>
                    </a:lnTo>
                    <a:lnTo>
                      <a:pt x="56" y="1164"/>
                    </a:lnTo>
                    <a:lnTo>
                      <a:pt x="56" y="1172"/>
                    </a:lnTo>
                    <a:lnTo>
                      <a:pt x="57" y="1177"/>
                    </a:lnTo>
                    <a:lnTo>
                      <a:pt x="58" y="1170"/>
                    </a:lnTo>
                    <a:lnTo>
                      <a:pt x="59" y="1167"/>
                    </a:lnTo>
                    <a:lnTo>
                      <a:pt x="59" y="1160"/>
                    </a:lnTo>
                    <a:lnTo>
                      <a:pt x="59" y="1172"/>
                    </a:lnTo>
                    <a:lnTo>
                      <a:pt x="60" y="1177"/>
                    </a:lnTo>
                    <a:lnTo>
                      <a:pt x="61" y="1172"/>
                    </a:lnTo>
                    <a:lnTo>
                      <a:pt x="61" y="1172"/>
                    </a:lnTo>
                    <a:lnTo>
                      <a:pt x="62" y="1162"/>
                    </a:lnTo>
                    <a:lnTo>
                      <a:pt x="62" y="1164"/>
                    </a:lnTo>
                    <a:lnTo>
                      <a:pt x="63" y="1170"/>
                    </a:lnTo>
                    <a:lnTo>
                      <a:pt x="63" y="1172"/>
                    </a:lnTo>
                    <a:lnTo>
                      <a:pt x="64" y="1174"/>
                    </a:lnTo>
                    <a:lnTo>
                      <a:pt x="65" y="1164"/>
                    </a:lnTo>
                    <a:lnTo>
                      <a:pt x="65" y="1157"/>
                    </a:lnTo>
                    <a:lnTo>
                      <a:pt x="66" y="1152"/>
                    </a:lnTo>
                    <a:lnTo>
                      <a:pt x="66" y="1155"/>
                    </a:lnTo>
                    <a:lnTo>
                      <a:pt x="67" y="1155"/>
                    </a:lnTo>
                    <a:lnTo>
                      <a:pt x="67" y="1152"/>
                    </a:lnTo>
                    <a:lnTo>
                      <a:pt x="68" y="1150"/>
                    </a:lnTo>
                    <a:lnTo>
                      <a:pt x="69" y="1135"/>
                    </a:lnTo>
                    <a:lnTo>
                      <a:pt x="69" y="1140"/>
                    </a:lnTo>
                    <a:lnTo>
                      <a:pt x="69" y="1148"/>
                    </a:lnTo>
                    <a:lnTo>
                      <a:pt x="70" y="1155"/>
                    </a:lnTo>
                    <a:lnTo>
                      <a:pt x="71" y="1140"/>
                    </a:lnTo>
                    <a:lnTo>
                      <a:pt x="71" y="1128"/>
                    </a:lnTo>
                    <a:lnTo>
                      <a:pt x="72" y="1111"/>
                    </a:lnTo>
                    <a:lnTo>
                      <a:pt x="72" y="1099"/>
                    </a:lnTo>
                    <a:lnTo>
                      <a:pt x="73" y="1096"/>
                    </a:lnTo>
                    <a:lnTo>
                      <a:pt x="73" y="1106"/>
                    </a:lnTo>
                    <a:lnTo>
                      <a:pt x="74" y="1121"/>
                    </a:lnTo>
                    <a:lnTo>
                      <a:pt x="75" y="1126"/>
                    </a:lnTo>
                    <a:lnTo>
                      <a:pt x="75" y="1113"/>
                    </a:lnTo>
                    <a:lnTo>
                      <a:pt x="76" y="1104"/>
                    </a:lnTo>
                    <a:lnTo>
                      <a:pt x="76" y="1096"/>
                    </a:lnTo>
                    <a:lnTo>
                      <a:pt x="77" y="1099"/>
                    </a:lnTo>
                    <a:lnTo>
                      <a:pt x="77" y="1101"/>
                    </a:lnTo>
                    <a:lnTo>
                      <a:pt x="78" y="1086"/>
                    </a:lnTo>
                    <a:lnTo>
                      <a:pt x="79" y="1064"/>
                    </a:lnTo>
                    <a:lnTo>
                      <a:pt x="79" y="1055"/>
                    </a:lnTo>
                    <a:lnTo>
                      <a:pt x="79" y="1050"/>
                    </a:lnTo>
                    <a:lnTo>
                      <a:pt x="80" y="1057"/>
                    </a:lnTo>
                    <a:lnTo>
                      <a:pt x="81" y="1042"/>
                    </a:lnTo>
                    <a:lnTo>
                      <a:pt x="81" y="1021"/>
                    </a:lnTo>
                    <a:lnTo>
                      <a:pt x="82" y="999"/>
                    </a:lnTo>
                    <a:lnTo>
                      <a:pt x="82" y="999"/>
                    </a:lnTo>
                    <a:lnTo>
                      <a:pt x="83" y="991"/>
                    </a:lnTo>
                    <a:lnTo>
                      <a:pt x="83" y="979"/>
                    </a:lnTo>
                    <a:lnTo>
                      <a:pt x="84" y="964"/>
                    </a:lnTo>
                    <a:lnTo>
                      <a:pt x="85" y="947"/>
                    </a:lnTo>
                    <a:lnTo>
                      <a:pt x="85" y="935"/>
                    </a:lnTo>
                    <a:lnTo>
                      <a:pt x="86" y="930"/>
                    </a:lnTo>
                    <a:lnTo>
                      <a:pt x="86" y="933"/>
                    </a:lnTo>
                    <a:lnTo>
                      <a:pt x="87" y="928"/>
                    </a:lnTo>
                    <a:lnTo>
                      <a:pt x="87" y="911"/>
                    </a:lnTo>
                    <a:lnTo>
                      <a:pt x="88" y="877"/>
                    </a:lnTo>
                    <a:lnTo>
                      <a:pt x="89" y="852"/>
                    </a:lnTo>
                    <a:lnTo>
                      <a:pt x="89" y="847"/>
                    </a:lnTo>
                    <a:lnTo>
                      <a:pt x="89" y="847"/>
                    </a:lnTo>
                    <a:lnTo>
                      <a:pt x="90" y="835"/>
                    </a:lnTo>
                    <a:lnTo>
                      <a:pt x="91" y="813"/>
                    </a:lnTo>
                    <a:lnTo>
                      <a:pt x="91" y="791"/>
                    </a:lnTo>
                    <a:lnTo>
                      <a:pt x="92" y="784"/>
                    </a:lnTo>
                    <a:lnTo>
                      <a:pt x="92" y="779"/>
                    </a:lnTo>
                    <a:lnTo>
                      <a:pt x="93" y="776"/>
                    </a:lnTo>
                    <a:lnTo>
                      <a:pt x="93" y="774"/>
                    </a:lnTo>
                    <a:lnTo>
                      <a:pt x="94" y="759"/>
                    </a:lnTo>
                    <a:lnTo>
                      <a:pt x="95" y="754"/>
                    </a:lnTo>
                    <a:lnTo>
                      <a:pt x="95" y="742"/>
                    </a:lnTo>
                    <a:lnTo>
                      <a:pt x="96" y="750"/>
                    </a:lnTo>
                    <a:lnTo>
                      <a:pt x="96" y="752"/>
                    </a:lnTo>
                    <a:lnTo>
                      <a:pt x="97" y="759"/>
                    </a:lnTo>
                    <a:lnTo>
                      <a:pt x="97" y="762"/>
                    </a:lnTo>
                    <a:lnTo>
                      <a:pt x="98" y="769"/>
                    </a:lnTo>
                    <a:lnTo>
                      <a:pt x="99" y="769"/>
                    </a:lnTo>
                    <a:lnTo>
                      <a:pt x="99" y="776"/>
                    </a:lnTo>
                    <a:lnTo>
                      <a:pt x="99" y="784"/>
                    </a:lnTo>
                  </a:path>
                </a:pathLst>
              </a:custGeom>
              <a:noFill/>
              <a:ln w="19050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Freeform 134"/>
              <p:cNvSpPr>
                <a:spLocks/>
              </p:cNvSpPr>
              <p:nvPr/>
            </p:nvSpPr>
            <p:spPr bwMode="auto">
              <a:xfrm>
                <a:off x="4135051" y="1985421"/>
                <a:ext cx="162816" cy="600682"/>
              </a:xfrm>
              <a:custGeom>
                <a:avLst/>
                <a:gdLst>
                  <a:gd name="T0" fmla="*/ 1 w 99"/>
                  <a:gd name="T1" fmla="*/ 371 h 1145"/>
                  <a:gd name="T2" fmla="*/ 3 w 99"/>
                  <a:gd name="T3" fmla="*/ 402 h 1145"/>
                  <a:gd name="T4" fmla="*/ 4 w 99"/>
                  <a:gd name="T5" fmla="*/ 439 h 1145"/>
                  <a:gd name="T6" fmla="*/ 6 w 99"/>
                  <a:gd name="T7" fmla="*/ 471 h 1145"/>
                  <a:gd name="T8" fmla="*/ 7 w 99"/>
                  <a:gd name="T9" fmla="*/ 500 h 1145"/>
                  <a:gd name="T10" fmla="*/ 9 w 99"/>
                  <a:gd name="T11" fmla="*/ 527 h 1145"/>
                  <a:gd name="T12" fmla="*/ 11 w 99"/>
                  <a:gd name="T13" fmla="*/ 547 h 1145"/>
                  <a:gd name="T14" fmla="*/ 13 w 99"/>
                  <a:gd name="T15" fmla="*/ 556 h 1145"/>
                  <a:gd name="T16" fmla="*/ 14 w 99"/>
                  <a:gd name="T17" fmla="*/ 563 h 1145"/>
                  <a:gd name="T18" fmla="*/ 16 w 99"/>
                  <a:gd name="T19" fmla="*/ 571 h 1145"/>
                  <a:gd name="T20" fmla="*/ 17 w 99"/>
                  <a:gd name="T21" fmla="*/ 571 h 1145"/>
                  <a:gd name="T22" fmla="*/ 19 w 99"/>
                  <a:gd name="T23" fmla="*/ 590 h 1145"/>
                  <a:gd name="T24" fmla="*/ 21 w 99"/>
                  <a:gd name="T25" fmla="*/ 603 h 1145"/>
                  <a:gd name="T26" fmla="*/ 23 w 99"/>
                  <a:gd name="T27" fmla="*/ 585 h 1145"/>
                  <a:gd name="T28" fmla="*/ 24 w 99"/>
                  <a:gd name="T29" fmla="*/ 581 h 1145"/>
                  <a:gd name="T30" fmla="*/ 26 w 99"/>
                  <a:gd name="T31" fmla="*/ 573 h 1145"/>
                  <a:gd name="T32" fmla="*/ 27 w 99"/>
                  <a:gd name="T33" fmla="*/ 559 h 1145"/>
                  <a:gd name="T34" fmla="*/ 29 w 99"/>
                  <a:gd name="T35" fmla="*/ 561 h 1145"/>
                  <a:gd name="T36" fmla="*/ 31 w 99"/>
                  <a:gd name="T37" fmla="*/ 566 h 1145"/>
                  <a:gd name="T38" fmla="*/ 33 w 99"/>
                  <a:gd name="T39" fmla="*/ 559 h 1145"/>
                  <a:gd name="T40" fmla="*/ 34 w 99"/>
                  <a:gd name="T41" fmla="*/ 541 h 1145"/>
                  <a:gd name="T42" fmla="*/ 36 w 99"/>
                  <a:gd name="T43" fmla="*/ 554 h 1145"/>
                  <a:gd name="T44" fmla="*/ 37 w 99"/>
                  <a:gd name="T45" fmla="*/ 525 h 1145"/>
                  <a:gd name="T46" fmla="*/ 39 w 99"/>
                  <a:gd name="T47" fmla="*/ 471 h 1145"/>
                  <a:gd name="T48" fmla="*/ 41 w 99"/>
                  <a:gd name="T49" fmla="*/ 373 h 1145"/>
                  <a:gd name="T50" fmla="*/ 43 w 99"/>
                  <a:gd name="T51" fmla="*/ 243 h 1145"/>
                  <a:gd name="T52" fmla="*/ 44 w 99"/>
                  <a:gd name="T53" fmla="*/ 16 h 1145"/>
                  <a:gd name="T54" fmla="*/ 46 w 99"/>
                  <a:gd name="T55" fmla="*/ 53 h 1145"/>
                  <a:gd name="T56" fmla="*/ 47 w 99"/>
                  <a:gd name="T57" fmla="*/ 265 h 1145"/>
                  <a:gd name="T58" fmla="*/ 49 w 99"/>
                  <a:gd name="T59" fmla="*/ 693 h 1145"/>
                  <a:gd name="T60" fmla="*/ 51 w 99"/>
                  <a:gd name="T61" fmla="*/ 1137 h 1145"/>
                  <a:gd name="T62" fmla="*/ 53 w 99"/>
                  <a:gd name="T63" fmla="*/ 1054 h 1145"/>
                  <a:gd name="T64" fmla="*/ 54 w 99"/>
                  <a:gd name="T65" fmla="*/ 1054 h 1145"/>
                  <a:gd name="T66" fmla="*/ 56 w 99"/>
                  <a:gd name="T67" fmla="*/ 1052 h 1145"/>
                  <a:gd name="T68" fmla="*/ 57 w 99"/>
                  <a:gd name="T69" fmla="*/ 998 h 1145"/>
                  <a:gd name="T70" fmla="*/ 59 w 99"/>
                  <a:gd name="T71" fmla="*/ 930 h 1145"/>
                  <a:gd name="T72" fmla="*/ 61 w 99"/>
                  <a:gd name="T73" fmla="*/ 820 h 1145"/>
                  <a:gd name="T74" fmla="*/ 63 w 99"/>
                  <a:gd name="T75" fmla="*/ 727 h 1145"/>
                  <a:gd name="T76" fmla="*/ 64 w 99"/>
                  <a:gd name="T77" fmla="*/ 688 h 1145"/>
                  <a:gd name="T78" fmla="*/ 66 w 99"/>
                  <a:gd name="T79" fmla="*/ 619 h 1145"/>
                  <a:gd name="T80" fmla="*/ 67 w 99"/>
                  <a:gd name="T81" fmla="*/ 598 h 1145"/>
                  <a:gd name="T82" fmla="*/ 69 w 99"/>
                  <a:gd name="T83" fmla="*/ 573 h 1145"/>
                  <a:gd name="T84" fmla="*/ 71 w 99"/>
                  <a:gd name="T85" fmla="*/ 588 h 1145"/>
                  <a:gd name="T86" fmla="*/ 73 w 99"/>
                  <a:gd name="T87" fmla="*/ 554 h 1145"/>
                  <a:gd name="T88" fmla="*/ 74 w 99"/>
                  <a:gd name="T89" fmla="*/ 551 h 1145"/>
                  <a:gd name="T90" fmla="*/ 76 w 99"/>
                  <a:gd name="T91" fmla="*/ 549 h 1145"/>
                  <a:gd name="T92" fmla="*/ 77 w 99"/>
                  <a:gd name="T93" fmla="*/ 529 h 1145"/>
                  <a:gd name="T94" fmla="*/ 79 w 99"/>
                  <a:gd name="T95" fmla="*/ 507 h 1145"/>
                  <a:gd name="T96" fmla="*/ 81 w 99"/>
                  <a:gd name="T97" fmla="*/ 515 h 1145"/>
                  <a:gd name="T98" fmla="*/ 83 w 99"/>
                  <a:gd name="T99" fmla="*/ 480 h 1145"/>
                  <a:gd name="T100" fmla="*/ 84 w 99"/>
                  <a:gd name="T101" fmla="*/ 466 h 1145"/>
                  <a:gd name="T102" fmla="*/ 86 w 99"/>
                  <a:gd name="T103" fmla="*/ 427 h 1145"/>
                  <a:gd name="T104" fmla="*/ 87 w 99"/>
                  <a:gd name="T105" fmla="*/ 383 h 1145"/>
                  <a:gd name="T106" fmla="*/ 89 w 99"/>
                  <a:gd name="T107" fmla="*/ 322 h 1145"/>
                  <a:gd name="T108" fmla="*/ 91 w 99"/>
                  <a:gd name="T109" fmla="*/ 265 h 1145"/>
                  <a:gd name="T110" fmla="*/ 93 w 99"/>
                  <a:gd name="T111" fmla="*/ 222 h 1145"/>
                  <a:gd name="T112" fmla="*/ 94 w 99"/>
                  <a:gd name="T113" fmla="*/ 161 h 1145"/>
                  <a:gd name="T114" fmla="*/ 96 w 99"/>
                  <a:gd name="T115" fmla="*/ 109 h 1145"/>
                  <a:gd name="T116" fmla="*/ 97 w 99"/>
                  <a:gd name="T117" fmla="*/ 63 h 1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9" h="1145">
                    <a:moveTo>
                      <a:pt x="0" y="327"/>
                    </a:moveTo>
                    <a:lnTo>
                      <a:pt x="0" y="341"/>
                    </a:lnTo>
                    <a:lnTo>
                      <a:pt x="1" y="371"/>
                    </a:lnTo>
                    <a:lnTo>
                      <a:pt x="1" y="390"/>
                    </a:lnTo>
                    <a:lnTo>
                      <a:pt x="2" y="398"/>
                    </a:lnTo>
                    <a:lnTo>
                      <a:pt x="3" y="402"/>
                    </a:lnTo>
                    <a:lnTo>
                      <a:pt x="3" y="398"/>
                    </a:lnTo>
                    <a:lnTo>
                      <a:pt x="4" y="419"/>
                    </a:lnTo>
                    <a:lnTo>
                      <a:pt x="4" y="439"/>
                    </a:lnTo>
                    <a:lnTo>
                      <a:pt x="5" y="458"/>
                    </a:lnTo>
                    <a:lnTo>
                      <a:pt x="5" y="463"/>
                    </a:lnTo>
                    <a:lnTo>
                      <a:pt x="6" y="471"/>
                    </a:lnTo>
                    <a:lnTo>
                      <a:pt x="7" y="473"/>
                    </a:lnTo>
                    <a:lnTo>
                      <a:pt x="7" y="478"/>
                    </a:lnTo>
                    <a:lnTo>
                      <a:pt x="7" y="500"/>
                    </a:lnTo>
                    <a:lnTo>
                      <a:pt x="8" y="525"/>
                    </a:lnTo>
                    <a:lnTo>
                      <a:pt x="9" y="529"/>
                    </a:lnTo>
                    <a:lnTo>
                      <a:pt x="9" y="527"/>
                    </a:lnTo>
                    <a:lnTo>
                      <a:pt x="10" y="522"/>
                    </a:lnTo>
                    <a:lnTo>
                      <a:pt x="10" y="539"/>
                    </a:lnTo>
                    <a:lnTo>
                      <a:pt x="11" y="547"/>
                    </a:lnTo>
                    <a:lnTo>
                      <a:pt x="11" y="559"/>
                    </a:lnTo>
                    <a:lnTo>
                      <a:pt x="12" y="559"/>
                    </a:lnTo>
                    <a:lnTo>
                      <a:pt x="13" y="556"/>
                    </a:lnTo>
                    <a:lnTo>
                      <a:pt x="13" y="549"/>
                    </a:lnTo>
                    <a:lnTo>
                      <a:pt x="14" y="554"/>
                    </a:lnTo>
                    <a:lnTo>
                      <a:pt x="14" y="563"/>
                    </a:lnTo>
                    <a:lnTo>
                      <a:pt x="15" y="576"/>
                    </a:lnTo>
                    <a:lnTo>
                      <a:pt x="15" y="571"/>
                    </a:lnTo>
                    <a:lnTo>
                      <a:pt x="16" y="571"/>
                    </a:lnTo>
                    <a:lnTo>
                      <a:pt x="17" y="561"/>
                    </a:lnTo>
                    <a:lnTo>
                      <a:pt x="17" y="561"/>
                    </a:lnTo>
                    <a:lnTo>
                      <a:pt x="17" y="571"/>
                    </a:lnTo>
                    <a:lnTo>
                      <a:pt x="18" y="588"/>
                    </a:lnTo>
                    <a:lnTo>
                      <a:pt x="19" y="588"/>
                    </a:lnTo>
                    <a:lnTo>
                      <a:pt x="19" y="590"/>
                    </a:lnTo>
                    <a:lnTo>
                      <a:pt x="20" y="576"/>
                    </a:lnTo>
                    <a:lnTo>
                      <a:pt x="20" y="585"/>
                    </a:lnTo>
                    <a:lnTo>
                      <a:pt x="21" y="603"/>
                    </a:lnTo>
                    <a:lnTo>
                      <a:pt x="21" y="598"/>
                    </a:lnTo>
                    <a:lnTo>
                      <a:pt x="22" y="590"/>
                    </a:lnTo>
                    <a:lnTo>
                      <a:pt x="23" y="585"/>
                    </a:lnTo>
                    <a:lnTo>
                      <a:pt x="23" y="581"/>
                    </a:lnTo>
                    <a:lnTo>
                      <a:pt x="24" y="583"/>
                    </a:lnTo>
                    <a:lnTo>
                      <a:pt x="24" y="581"/>
                    </a:lnTo>
                    <a:lnTo>
                      <a:pt x="25" y="583"/>
                    </a:lnTo>
                    <a:lnTo>
                      <a:pt x="25" y="581"/>
                    </a:lnTo>
                    <a:lnTo>
                      <a:pt x="26" y="573"/>
                    </a:lnTo>
                    <a:lnTo>
                      <a:pt x="27" y="561"/>
                    </a:lnTo>
                    <a:lnTo>
                      <a:pt x="27" y="571"/>
                    </a:lnTo>
                    <a:lnTo>
                      <a:pt x="27" y="559"/>
                    </a:lnTo>
                    <a:lnTo>
                      <a:pt x="28" y="561"/>
                    </a:lnTo>
                    <a:lnTo>
                      <a:pt x="29" y="561"/>
                    </a:lnTo>
                    <a:lnTo>
                      <a:pt x="29" y="561"/>
                    </a:lnTo>
                    <a:lnTo>
                      <a:pt x="30" y="566"/>
                    </a:lnTo>
                    <a:lnTo>
                      <a:pt x="30" y="568"/>
                    </a:lnTo>
                    <a:lnTo>
                      <a:pt x="31" y="566"/>
                    </a:lnTo>
                    <a:lnTo>
                      <a:pt x="31" y="573"/>
                    </a:lnTo>
                    <a:lnTo>
                      <a:pt x="32" y="568"/>
                    </a:lnTo>
                    <a:lnTo>
                      <a:pt x="33" y="559"/>
                    </a:lnTo>
                    <a:lnTo>
                      <a:pt x="33" y="551"/>
                    </a:lnTo>
                    <a:lnTo>
                      <a:pt x="34" y="544"/>
                    </a:lnTo>
                    <a:lnTo>
                      <a:pt x="34" y="541"/>
                    </a:lnTo>
                    <a:lnTo>
                      <a:pt x="35" y="547"/>
                    </a:lnTo>
                    <a:lnTo>
                      <a:pt x="35" y="554"/>
                    </a:lnTo>
                    <a:lnTo>
                      <a:pt x="36" y="554"/>
                    </a:lnTo>
                    <a:lnTo>
                      <a:pt x="37" y="544"/>
                    </a:lnTo>
                    <a:lnTo>
                      <a:pt x="37" y="532"/>
                    </a:lnTo>
                    <a:lnTo>
                      <a:pt x="37" y="525"/>
                    </a:lnTo>
                    <a:lnTo>
                      <a:pt x="38" y="517"/>
                    </a:lnTo>
                    <a:lnTo>
                      <a:pt x="39" y="492"/>
                    </a:lnTo>
                    <a:lnTo>
                      <a:pt x="39" y="471"/>
                    </a:lnTo>
                    <a:lnTo>
                      <a:pt x="40" y="432"/>
                    </a:lnTo>
                    <a:lnTo>
                      <a:pt x="40" y="395"/>
                    </a:lnTo>
                    <a:lnTo>
                      <a:pt x="41" y="373"/>
                    </a:lnTo>
                    <a:lnTo>
                      <a:pt x="41" y="358"/>
                    </a:lnTo>
                    <a:lnTo>
                      <a:pt x="42" y="312"/>
                    </a:lnTo>
                    <a:lnTo>
                      <a:pt x="43" y="243"/>
                    </a:lnTo>
                    <a:lnTo>
                      <a:pt x="43" y="163"/>
                    </a:lnTo>
                    <a:lnTo>
                      <a:pt x="44" y="85"/>
                    </a:lnTo>
                    <a:lnTo>
                      <a:pt x="44" y="16"/>
                    </a:lnTo>
                    <a:lnTo>
                      <a:pt x="45" y="0"/>
                    </a:lnTo>
                    <a:lnTo>
                      <a:pt x="45" y="14"/>
                    </a:lnTo>
                    <a:lnTo>
                      <a:pt x="46" y="53"/>
                    </a:lnTo>
                    <a:lnTo>
                      <a:pt x="47" y="109"/>
                    </a:lnTo>
                    <a:lnTo>
                      <a:pt x="47" y="192"/>
                    </a:lnTo>
                    <a:lnTo>
                      <a:pt x="47" y="265"/>
                    </a:lnTo>
                    <a:lnTo>
                      <a:pt x="48" y="373"/>
                    </a:lnTo>
                    <a:lnTo>
                      <a:pt x="49" y="512"/>
                    </a:lnTo>
                    <a:lnTo>
                      <a:pt x="49" y="693"/>
                    </a:lnTo>
                    <a:lnTo>
                      <a:pt x="50" y="898"/>
                    </a:lnTo>
                    <a:lnTo>
                      <a:pt x="50" y="1052"/>
                    </a:lnTo>
                    <a:lnTo>
                      <a:pt x="51" y="1137"/>
                    </a:lnTo>
                    <a:lnTo>
                      <a:pt x="51" y="1145"/>
                    </a:lnTo>
                    <a:lnTo>
                      <a:pt x="52" y="1105"/>
                    </a:lnTo>
                    <a:lnTo>
                      <a:pt x="53" y="1054"/>
                    </a:lnTo>
                    <a:lnTo>
                      <a:pt x="53" y="1032"/>
                    </a:lnTo>
                    <a:lnTo>
                      <a:pt x="54" y="1037"/>
                    </a:lnTo>
                    <a:lnTo>
                      <a:pt x="54" y="1054"/>
                    </a:lnTo>
                    <a:lnTo>
                      <a:pt x="55" y="1074"/>
                    </a:lnTo>
                    <a:lnTo>
                      <a:pt x="55" y="1064"/>
                    </a:lnTo>
                    <a:lnTo>
                      <a:pt x="56" y="1052"/>
                    </a:lnTo>
                    <a:lnTo>
                      <a:pt x="57" y="1037"/>
                    </a:lnTo>
                    <a:lnTo>
                      <a:pt x="57" y="1017"/>
                    </a:lnTo>
                    <a:lnTo>
                      <a:pt x="57" y="998"/>
                    </a:lnTo>
                    <a:lnTo>
                      <a:pt x="58" y="983"/>
                    </a:lnTo>
                    <a:lnTo>
                      <a:pt x="59" y="952"/>
                    </a:lnTo>
                    <a:lnTo>
                      <a:pt x="59" y="930"/>
                    </a:lnTo>
                    <a:lnTo>
                      <a:pt x="60" y="898"/>
                    </a:lnTo>
                    <a:lnTo>
                      <a:pt x="60" y="866"/>
                    </a:lnTo>
                    <a:lnTo>
                      <a:pt x="61" y="820"/>
                    </a:lnTo>
                    <a:lnTo>
                      <a:pt x="61" y="776"/>
                    </a:lnTo>
                    <a:lnTo>
                      <a:pt x="62" y="749"/>
                    </a:lnTo>
                    <a:lnTo>
                      <a:pt x="63" y="727"/>
                    </a:lnTo>
                    <a:lnTo>
                      <a:pt x="63" y="710"/>
                    </a:lnTo>
                    <a:lnTo>
                      <a:pt x="64" y="705"/>
                    </a:lnTo>
                    <a:lnTo>
                      <a:pt x="64" y="688"/>
                    </a:lnTo>
                    <a:lnTo>
                      <a:pt x="65" y="681"/>
                    </a:lnTo>
                    <a:lnTo>
                      <a:pt x="65" y="659"/>
                    </a:lnTo>
                    <a:lnTo>
                      <a:pt x="66" y="619"/>
                    </a:lnTo>
                    <a:lnTo>
                      <a:pt x="67" y="598"/>
                    </a:lnTo>
                    <a:lnTo>
                      <a:pt x="67" y="590"/>
                    </a:lnTo>
                    <a:lnTo>
                      <a:pt x="67" y="598"/>
                    </a:lnTo>
                    <a:lnTo>
                      <a:pt x="68" y="600"/>
                    </a:lnTo>
                    <a:lnTo>
                      <a:pt x="69" y="590"/>
                    </a:lnTo>
                    <a:lnTo>
                      <a:pt x="69" y="573"/>
                    </a:lnTo>
                    <a:lnTo>
                      <a:pt x="70" y="576"/>
                    </a:lnTo>
                    <a:lnTo>
                      <a:pt x="70" y="583"/>
                    </a:lnTo>
                    <a:lnTo>
                      <a:pt x="71" y="588"/>
                    </a:lnTo>
                    <a:lnTo>
                      <a:pt x="71" y="583"/>
                    </a:lnTo>
                    <a:lnTo>
                      <a:pt x="72" y="568"/>
                    </a:lnTo>
                    <a:lnTo>
                      <a:pt x="73" y="554"/>
                    </a:lnTo>
                    <a:lnTo>
                      <a:pt x="73" y="554"/>
                    </a:lnTo>
                    <a:lnTo>
                      <a:pt x="74" y="547"/>
                    </a:lnTo>
                    <a:lnTo>
                      <a:pt x="74" y="551"/>
                    </a:lnTo>
                    <a:lnTo>
                      <a:pt x="75" y="559"/>
                    </a:lnTo>
                    <a:lnTo>
                      <a:pt x="75" y="556"/>
                    </a:lnTo>
                    <a:lnTo>
                      <a:pt x="76" y="549"/>
                    </a:lnTo>
                    <a:lnTo>
                      <a:pt x="77" y="529"/>
                    </a:lnTo>
                    <a:lnTo>
                      <a:pt x="77" y="534"/>
                    </a:lnTo>
                    <a:lnTo>
                      <a:pt x="77" y="529"/>
                    </a:lnTo>
                    <a:lnTo>
                      <a:pt x="78" y="529"/>
                    </a:lnTo>
                    <a:lnTo>
                      <a:pt x="79" y="519"/>
                    </a:lnTo>
                    <a:lnTo>
                      <a:pt x="79" y="507"/>
                    </a:lnTo>
                    <a:lnTo>
                      <a:pt x="80" y="490"/>
                    </a:lnTo>
                    <a:lnTo>
                      <a:pt x="80" y="510"/>
                    </a:lnTo>
                    <a:lnTo>
                      <a:pt x="81" y="515"/>
                    </a:lnTo>
                    <a:lnTo>
                      <a:pt x="81" y="525"/>
                    </a:lnTo>
                    <a:lnTo>
                      <a:pt x="82" y="507"/>
                    </a:lnTo>
                    <a:lnTo>
                      <a:pt x="83" y="480"/>
                    </a:lnTo>
                    <a:lnTo>
                      <a:pt x="83" y="468"/>
                    </a:lnTo>
                    <a:lnTo>
                      <a:pt x="84" y="463"/>
                    </a:lnTo>
                    <a:lnTo>
                      <a:pt x="84" y="466"/>
                    </a:lnTo>
                    <a:lnTo>
                      <a:pt x="85" y="461"/>
                    </a:lnTo>
                    <a:lnTo>
                      <a:pt x="85" y="449"/>
                    </a:lnTo>
                    <a:lnTo>
                      <a:pt x="86" y="427"/>
                    </a:lnTo>
                    <a:lnTo>
                      <a:pt x="87" y="405"/>
                    </a:lnTo>
                    <a:lnTo>
                      <a:pt x="87" y="390"/>
                    </a:lnTo>
                    <a:lnTo>
                      <a:pt x="87" y="383"/>
                    </a:lnTo>
                    <a:lnTo>
                      <a:pt x="88" y="373"/>
                    </a:lnTo>
                    <a:lnTo>
                      <a:pt x="89" y="351"/>
                    </a:lnTo>
                    <a:lnTo>
                      <a:pt x="89" y="322"/>
                    </a:lnTo>
                    <a:lnTo>
                      <a:pt x="90" y="295"/>
                    </a:lnTo>
                    <a:lnTo>
                      <a:pt x="90" y="278"/>
                    </a:lnTo>
                    <a:lnTo>
                      <a:pt x="91" y="265"/>
                    </a:lnTo>
                    <a:lnTo>
                      <a:pt x="91" y="256"/>
                    </a:lnTo>
                    <a:lnTo>
                      <a:pt x="92" y="243"/>
                    </a:lnTo>
                    <a:lnTo>
                      <a:pt x="93" y="222"/>
                    </a:lnTo>
                    <a:lnTo>
                      <a:pt x="93" y="192"/>
                    </a:lnTo>
                    <a:lnTo>
                      <a:pt x="94" y="175"/>
                    </a:lnTo>
                    <a:lnTo>
                      <a:pt x="94" y="161"/>
                    </a:lnTo>
                    <a:lnTo>
                      <a:pt x="95" y="149"/>
                    </a:lnTo>
                    <a:lnTo>
                      <a:pt x="95" y="136"/>
                    </a:lnTo>
                    <a:lnTo>
                      <a:pt x="96" y="109"/>
                    </a:lnTo>
                    <a:lnTo>
                      <a:pt x="96" y="85"/>
                    </a:lnTo>
                    <a:lnTo>
                      <a:pt x="97" y="65"/>
                    </a:lnTo>
                    <a:lnTo>
                      <a:pt x="97" y="63"/>
                    </a:lnTo>
                    <a:lnTo>
                      <a:pt x="98" y="61"/>
                    </a:lnTo>
                    <a:lnTo>
                      <a:pt x="99" y="51"/>
                    </a:lnTo>
                  </a:path>
                </a:pathLst>
              </a:custGeom>
              <a:noFill/>
              <a:ln w="19050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Freeform 135"/>
              <p:cNvSpPr>
                <a:spLocks/>
              </p:cNvSpPr>
              <p:nvPr/>
            </p:nvSpPr>
            <p:spPr bwMode="auto">
              <a:xfrm>
                <a:off x="4287998" y="1856891"/>
                <a:ext cx="162816" cy="632683"/>
              </a:xfrm>
              <a:custGeom>
                <a:avLst/>
                <a:gdLst>
                  <a:gd name="T0" fmla="*/ 1 w 99"/>
                  <a:gd name="T1" fmla="*/ 420 h 1206"/>
                  <a:gd name="T2" fmla="*/ 2 w 99"/>
                  <a:gd name="T3" fmla="*/ 381 h 1206"/>
                  <a:gd name="T4" fmla="*/ 4 w 99"/>
                  <a:gd name="T5" fmla="*/ 310 h 1206"/>
                  <a:gd name="T6" fmla="*/ 6 w 99"/>
                  <a:gd name="T7" fmla="*/ 296 h 1206"/>
                  <a:gd name="T8" fmla="*/ 7 w 99"/>
                  <a:gd name="T9" fmla="*/ 286 h 1206"/>
                  <a:gd name="T10" fmla="*/ 9 w 99"/>
                  <a:gd name="T11" fmla="*/ 332 h 1206"/>
                  <a:gd name="T12" fmla="*/ 11 w 99"/>
                  <a:gd name="T13" fmla="*/ 337 h 1206"/>
                  <a:gd name="T14" fmla="*/ 12 w 99"/>
                  <a:gd name="T15" fmla="*/ 403 h 1206"/>
                  <a:gd name="T16" fmla="*/ 14 w 99"/>
                  <a:gd name="T17" fmla="*/ 445 h 1206"/>
                  <a:gd name="T18" fmla="*/ 16 w 99"/>
                  <a:gd name="T19" fmla="*/ 506 h 1206"/>
                  <a:gd name="T20" fmla="*/ 17 w 99"/>
                  <a:gd name="T21" fmla="*/ 547 h 1206"/>
                  <a:gd name="T22" fmla="*/ 19 w 99"/>
                  <a:gd name="T23" fmla="*/ 601 h 1206"/>
                  <a:gd name="T24" fmla="*/ 21 w 99"/>
                  <a:gd name="T25" fmla="*/ 637 h 1206"/>
                  <a:gd name="T26" fmla="*/ 22 w 99"/>
                  <a:gd name="T27" fmla="*/ 677 h 1206"/>
                  <a:gd name="T28" fmla="*/ 24 w 99"/>
                  <a:gd name="T29" fmla="*/ 711 h 1206"/>
                  <a:gd name="T30" fmla="*/ 26 w 99"/>
                  <a:gd name="T31" fmla="*/ 723 h 1206"/>
                  <a:gd name="T32" fmla="*/ 27 w 99"/>
                  <a:gd name="T33" fmla="*/ 733 h 1206"/>
                  <a:gd name="T34" fmla="*/ 29 w 99"/>
                  <a:gd name="T35" fmla="*/ 748 h 1206"/>
                  <a:gd name="T36" fmla="*/ 31 w 99"/>
                  <a:gd name="T37" fmla="*/ 737 h 1206"/>
                  <a:gd name="T38" fmla="*/ 33 w 99"/>
                  <a:gd name="T39" fmla="*/ 757 h 1206"/>
                  <a:gd name="T40" fmla="*/ 34 w 99"/>
                  <a:gd name="T41" fmla="*/ 730 h 1206"/>
                  <a:gd name="T42" fmla="*/ 36 w 99"/>
                  <a:gd name="T43" fmla="*/ 659 h 1206"/>
                  <a:gd name="T44" fmla="*/ 37 w 99"/>
                  <a:gd name="T45" fmla="*/ 574 h 1206"/>
                  <a:gd name="T46" fmla="*/ 39 w 99"/>
                  <a:gd name="T47" fmla="*/ 454 h 1206"/>
                  <a:gd name="T48" fmla="*/ 41 w 99"/>
                  <a:gd name="T49" fmla="*/ 291 h 1206"/>
                  <a:gd name="T50" fmla="*/ 43 w 99"/>
                  <a:gd name="T51" fmla="*/ 159 h 1206"/>
                  <a:gd name="T52" fmla="*/ 44 w 99"/>
                  <a:gd name="T53" fmla="*/ 3 h 1206"/>
                  <a:gd name="T54" fmla="*/ 46 w 99"/>
                  <a:gd name="T55" fmla="*/ 20 h 1206"/>
                  <a:gd name="T56" fmla="*/ 47 w 99"/>
                  <a:gd name="T57" fmla="*/ 52 h 1206"/>
                  <a:gd name="T58" fmla="*/ 49 w 99"/>
                  <a:gd name="T59" fmla="*/ 230 h 1206"/>
                  <a:gd name="T60" fmla="*/ 51 w 99"/>
                  <a:gd name="T61" fmla="*/ 252 h 1206"/>
                  <a:gd name="T62" fmla="*/ 53 w 99"/>
                  <a:gd name="T63" fmla="*/ 555 h 1206"/>
                  <a:gd name="T64" fmla="*/ 54 w 99"/>
                  <a:gd name="T65" fmla="*/ 811 h 1206"/>
                  <a:gd name="T66" fmla="*/ 56 w 99"/>
                  <a:gd name="T67" fmla="*/ 926 h 1206"/>
                  <a:gd name="T68" fmla="*/ 57 w 99"/>
                  <a:gd name="T69" fmla="*/ 979 h 1206"/>
                  <a:gd name="T70" fmla="*/ 59 w 99"/>
                  <a:gd name="T71" fmla="*/ 1019 h 1206"/>
                  <a:gd name="T72" fmla="*/ 61 w 99"/>
                  <a:gd name="T73" fmla="*/ 1048 h 1206"/>
                  <a:gd name="T74" fmla="*/ 63 w 99"/>
                  <a:gd name="T75" fmla="*/ 1092 h 1206"/>
                  <a:gd name="T76" fmla="*/ 64 w 99"/>
                  <a:gd name="T77" fmla="*/ 1094 h 1206"/>
                  <a:gd name="T78" fmla="*/ 66 w 99"/>
                  <a:gd name="T79" fmla="*/ 1109 h 1206"/>
                  <a:gd name="T80" fmla="*/ 67 w 99"/>
                  <a:gd name="T81" fmla="*/ 1113 h 1206"/>
                  <a:gd name="T82" fmla="*/ 69 w 99"/>
                  <a:gd name="T83" fmla="*/ 1104 h 1206"/>
                  <a:gd name="T84" fmla="*/ 71 w 99"/>
                  <a:gd name="T85" fmla="*/ 1087 h 1206"/>
                  <a:gd name="T86" fmla="*/ 73 w 99"/>
                  <a:gd name="T87" fmla="*/ 1089 h 1206"/>
                  <a:gd name="T88" fmla="*/ 74 w 99"/>
                  <a:gd name="T89" fmla="*/ 1097 h 1206"/>
                  <a:gd name="T90" fmla="*/ 76 w 99"/>
                  <a:gd name="T91" fmla="*/ 1119 h 1206"/>
                  <a:gd name="T92" fmla="*/ 77 w 99"/>
                  <a:gd name="T93" fmla="*/ 1131 h 1206"/>
                  <a:gd name="T94" fmla="*/ 79 w 99"/>
                  <a:gd name="T95" fmla="*/ 1155 h 1206"/>
                  <a:gd name="T96" fmla="*/ 81 w 99"/>
                  <a:gd name="T97" fmla="*/ 1155 h 1206"/>
                  <a:gd name="T98" fmla="*/ 83 w 99"/>
                  <a:gd name="T99" fmla="*/ 1189 h 1206"/>
                  <a:gd name="T100" fmla="*/ 84 w 99"/>
                  <a:gd name="T101" fmla="*/ 1197 h 1206"/>
                  <a:gd name="T102" fmla="*/ 86 w 99"/>
                  <a:gd name="T103" fmla="*/ 1201 h 1206"/>
                  <a:gd name="T104" fmla="*/ 87 w 99"/>
                  <a:gd name="T105" fmla="*/ 1199 h 1206"/>
                  <a:gd name="T106" fmla="*/ 89 w 99"/>
                  <a:gd name="T107" fmla="*/ 1194 h 1206"/>
                  <a:gd name="T108" fmla="*/ 91 w 99"/>
                  <a:gd name="T109" fmla="*/ 1148 h 1206"/>
                  <a:gd name="T110" fmla="*/ 93 w 99"/>
                  <a:gd name="T111" fmla="*/ 1119 h 1206"/>
                  <a:gd name="T112" fmla="*/ 94 w 99"/>
                  <a:gd name="T113" fmla="*/ 1072 h 1206"/>
                  <a:gd name="T114" fmla="*/ 96 w 99"/>
                  <a:gd name="T115" fmla="*/ 1028 h 1206"/>
                  <a:gd name="T116" fmla="*/ 97 w 99"/>
                  <a:gd name="T117" fmla="*/ 987 h 1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9" h="1206">
                    <a:moveTo>
                      <a:pt x="0" y="467"/>
                    </a:moveTo>
                    <a:lnTo>
                      <a:pt x="0" y="437"/>
                    </a:lnTo>
                    <a:lnTo>
                      <a:pt x="1" y="420"/>
                    </a:lnTo>
                    <a:lnTo>
                      <a:pt x="1" y="406"/>
                    </a:lnTo>
                    <a:lnTo>
                      <a:pt x="2" y="394"/>
                    </a:lnTo>
                    <a:lnTo>
                      <a:pt x="2" y="381"/>
                    </a:lnTo>
                    <a:lnTo>
                      <a:pt x="3" y="354"/>
                    </a:lnTo>
                    <a:lnTo>
                      <a:pt x="3" y="330"/>
                    </a:lnTo>
                    <a:lnTo>
                      <a:pt x="4" y="310"/>
                    </a:lnTo>
                    <a:lnTo>
                      <a:pt x="4" y="308"/>
                    </a:lnTo>
                    <a:lnTo>
                      <a:pt x="5" y="306"/>
                    </a:lnTo>
                    <a:lnTo>
                      <a:pt x="6" y="296"/>
                    </a:lnTo>
                    <a:lnTo>
                      <a:pt x="6" y="283"/>
                    </a:lnTo>
                    <a:lnTo>
                      <a:pt x="7" y="283"/>
                    </a:lnTo>
                    <a:lnTo>
                      <a:pt x="7" y="286"/>
                    </a:lnTo>
                    <a:lnTo>
                      <a:pt x="8" y="301"/>
                    </a:lnTo>
                    <a:lnTo>
                      <a:pt x="8" y="318"/>
                    </a:lnTo>
                    <a:lnTo>
                      <a:pt x="9" y="332"/>
                    </a:lnTo>
                    <a:lnTo>
                      <a:pt x="10" y="325"/>
                    </a:lnTo>
                    <a:lnTo>
                      <a:pt x="10" y="325"/>
                    </a:lnTo>
                    <a:lnTo>
                      <a:pt x="11" y="337"/>
                    </a:lnTo>
                    <a:lnTo>
                      <a:pt x="11" y="350"/>
                    </a:lnTo>
                    <a:lnTo>
                      <a:pt x="12" y="379"/>
                    </a:lnTo>
                    <a:lnTo>
                      <a:pt x="12" y="403"/>
                    </a:lnTo>
                    <a:lnTo>
                      <a:pt x="13" y="423"/>
                    </a:lnTo>
                    <a:lnTo>
                      <a:pt x="13" y="428"/>
                    </a:lnTo>
                    <a:lnTo>
                      <a:pt x="14" y="445"/>
                    </a:lnTo>
                    <a:lnTo>
                      <a:pt x="14" y="464"/>
                    </a:lnTo>
                    <a:lnTo>
                      <a:pt x="15" y="494"/>
                    </a:lnTo>
                    <a:lnTo>
                      <a:pt x="16" y="506"/>
                    </a:lnTo>
                    <a:lnTo>
                      <a:pt x="16" y="510"/>
                    </a:lnTo>
                    <a:lnTo>
                      <a:pt x="17" y="528"/>
                    </a:lnTo>
                    <a:lnTo>
                      <a:pt x="17" y="547"/>
                    </a:lnTo>
                    <a:lnTo>
                      <a:pt x="18" y="567"/>
                    </a:lnTo>
                    <a:lnTo>
                      <a:pt x="18" y="594"/>
                    </a:lnTo>
                    <a:lnTo>
                      <a:pt x="19" y="601"/>
                    </a:lnTo>
                    <a:lnTo>
                      <a:pt x="20" y="608"/>
                    </a:lnTo>
                    <a:lnTo>
                      <a:pt x="20" y="616"/>
                    </a:lnTo>
                    <a:lnTo>
                      <a:pt x="21" y="637"/>
                    </a:lnTo>
                    <a:lnTo>
                      <a:pt x="21" y="652"/>
                    </a:lnTo>
                    <a:lnTo>
                      <a:pt x="22" y="672"/>
                    </a:lnTo>
                    <a:lnTo>
                      <a:pt x="22" y="677"/>
                    </a:lnTo>
                    <a:lnTo>
                      <a:pt x="23" y="681"/>
                    </a:lnTo>
                    <a:lnTo>
                      <a:pt x="23" y="699"/>
                    </a:lnTo>
                    <a:lnTo>
                      <a:pt x="24" y="711"/>
                    </a:lnTo>
                    <a:lnTo>
                      <a:pt x="24" y="723"/>
                    </a:lnTo>
                    <a:lnTo>
                      <a:pt x="25" y="716"/>
                    </a:lnTo>
                    <a:lnTo>
                      <a:pt x="26" y="723"/>
                    </a:lnTo>
                    <a:lnTo>
                      <a:pt x="26" y="713"/>
                    </a:lnTo>
                    <a:lnTo>
                      <a:pt x="27" y="716"/>
                    </a:lnTo>
                    <a:lnTo>
                      <a:pt x="27" y="733"/>
                    </a:lnTo>
                    <a:lnTo>
                      <a:pt x="28" y="745"/>
                    </a:lnTo>
                    <a:lnTo>
                      <a:pt x="29" y="748"/>
                    </a:lnTo>
                    <a:lnTo>
                      <a:pt x="29" y="748"/>
                    </a:lnTo>
                    <a:lnTo>
                      <a:pt x="30" y="740"/>
                    </a:lnTo>
                    <a:lnTo>
                      <a:pt x="30" y="740"/>
                    </a:lnTo>
                    <a:lnTo>
                      <a:pt x="31" y="737"/>
                    </a:lnTo>
                    <a:lnTo>
                      <a:pt x="31" y="743"/>
                    </a:lnTo>
                    <a:lnTo>
                      <a:pt x="32" y="750"/>
                    </a:lnTo>
                    <a:lnTo>
                      <a:pt x="33" y="757"/>
                    </a:lnTo>
                    <a:lnTo>
                      <a:pt x="33" y="743"/>
                    </a:lnTo>
                    <a:lnTo>
                      <a:pt x="33" y="725"/>
                    </a:lnTo>
                    <a:lnTo>
                      <a:pt x="34" y="730"/>
                    </a:lnTo>
                    <a:lnTo>
                      <a:pt x="35" y="711"/>
                    </a:lnTo>
                    <a:lnTo>
                      <a:pt x="35" y="691"/>
                    </a:lnTo>
                    <a:lnTo>
                      <a:pt x="36" y="659"/>
                    </a:lnTo>
                    <a:lnTo>
                      <a:pt x="36" y="628"/>
                    </a:lnTo>
                    <a:lnTo>
                      <a:pt x="37" y="594"/>
                    </a:lnTo>
                    <a:lnTo>
                      <a:pt x="37" y="574"/>
                    </a:lnTo>
                    <a:lnTo>
                      <a:pt x="38" y="537"/>
                    </a:lnTo>
                    <a:lnTo>
                      <a:pt x="39" y="496"/>
                    </a:lnTo>
                    <a:lnTo>
                      <a:pt x="39" y="454"/>
                    </a:lnTo>
                    <a:lnTo>
                      <a:pt x="40" y="401"/>
                    </a:lnTo>
                    <a:lnTo>
                      <a:pt x="40" y="345"/>
                    </a:lnTo>
                    <a:lnTo>
                      <a:pt x="41" y="291"/>
                    </a:lnTo>
                    <a:lnTo>
                      <a:pt x="41" y="249"/>
                    </a:lnTo>
                    <a:lnTo>
                      <a:pt x="42" y="215"/>
                    </a:lnTo>
                    <a:lnTo>
                      <a:pt x="43" y="159"/>
                    </a:lnTo>
                    <a:lnTo>
                      <a:pt x="43" y="101"/>
                    </a:lnTo>
                    <a:lnTo>
                      <a:pt x="43" y="34"/>
                    </a:lnTo>
                    <a:lnTo>
                      <a:pt x="44" y="3"/>
                    </a:lnTo>
                    <a:lnTo>
                      <a:pt x="45" y="0"/>
                    </a:lnTo>
                    <a:lnTo>
                      <a:pt x="45" y="15"/>
                    </a:lnTo>
                    <a:lnTo>
                      <a:pt x="46" y="20"/>
                    </a:lnTo>
                    <a:lnTo>
                      <a:pt x="46" y="8"/>
                    </a:lnTo>
                    <a:lnTo>
                      <a:pt x="47" y="12"/>
                    </a:lnTo>
                    <a:lnTo>
                      <a:pt x="47" y="52"/>
                    </a:lnTo>
                    <a:lnTo>
                      <a:pt x="48" y="125"/>
                    </a:lnTo>
                    <a:lnTo>
                      <a:pt x="49" y="193"/>
                    </a:lnTo>
                    <a:lnTo>
                      <a:pt x="49" y="230"/>
                    </a:lnTo>
                    <a:lnTo>
                      <a:pt x="50" y="218"/>
                    </a:lnTo>
                    <a:lnTo>
                      <a:pt x="50" y="210"/>
                    </a:lnTo>
                    <a:lnTo>
                      <a:pt x="51" y="252"/>
                    </a:lnTo>
                    <a:lnTo>
                      <a:pt x="51" y="335"/>
                    </a:lnTo>
                    <a:lnTo>
                      <a:pt x="52" y="442"/>
                    </a:lnTo>
                    <a:lnTo>
                      <a:pt x="53" y="555"/>
                    </a:lnTo>
                    <a:lnTo>
                      <a:pt x="53" y="652"/>
                    </a:lnTo>
                    <a:lnTo>
                      <a:pt x="53" y="737"/>
                    </a:lnTo>
                    <a:lnTo>
                      <a:pt x="54" y="811"/>
                    </a:lnTo>
                    <a:lnTo>
                      <a:pt x="55" y="862"/>
                    </a:lnTo>
                    <a:lnTo>
                      <a:pt x="55" y="896"/>
                    </a:lnTo>
                    <a:lnTo>
                      <a:pt x="56" y="926"/>
                    </a:lnTo>
                    <a:lnTo>
                      <a:pt x="56" y="938"/>
                    </a:lnTo>
                    <a:lnTo>
                      <a:pt x="57" y="952"/>
                    </a:lnTo>
                    <a:lnTo>
                      <a:pt x="57" y="979"/>
                    </a:lnTo>
                    <a:lnTo>
                      <a:pt x="58" y="999"/>
                    </a:lnTo>
                    <a:lnTo>
                      <a:pt x="59" y="1006"/>
                    </a:lnTo>
                    <a:lnTo>
                      <a:pt x="59" y="1019"/>
                    </a:lnTo>
                    <a:lnTo>
                      <a:pt x="60" y="1023"/>
                    </a:lnTo>
                    <a:lnTo>
                      <a:pt x="60" y="1021"/>
                    </a:lnTo>
                    <a:lnTo>
                      <a:pt x="61" y="1048"/>
                    </a:lnTo>
                    <a:lnTo>
                      <a:pt x="61" y="1067"/>
                    </a:lnTo>
                    <a:lnTo>
                      <a:pt x="62" y="1087"/>
                    </a:lnTo>
                    <a:lnTo>
                      <a:pt x="63" y="1092"/>
                    </a:lnTo>
                    <a:lnTo>
                      <a:pt x="63" y="1094"/>
                    </a:lnTo>
                    <a:lnTo>
                      <a:pt x="63" y="1087"/>
                    </a:lnTo>
                    <a:lnTo>
                      <a:pt x="64" y="1094"/>
                    </a:lnTo>
                    <a:lnTo>
                      <a:pt x="65" y="1104"/>
                    </a:lnTo>
                    <a:lnTo>
                      <a:pt x="65" y="1111"/>
                    </a:lnTo>
                    <a:lnTo>
                      <a:pt x="66" y="1109"/>
                    </a:lnTo>
                    <a:lnTo>
                      <a:pt x="66" y="1116"/>
                    </a:lnTo>
                    <a:lnTo>
                      <a:pt x="67" y="1113"/>
                    </a:lnTo>
                    <a:lnTo>
                      <a:pt x="67" y="1113"/>
                    </a:lnTo>
                    <a:lnTo>
                      <a:pt x="68" y="1106"/>
                    </a:lnTo>
                    <a:lnTo>
                      <a:pt x="69" y="1101"/>
                    </a:lnTo>
                    <a:lnTo>
                      <a:pt x="69" y="1104"/>
                    </a:lnTo>
                    <a:lnTo>
                      <a:pt x="70" y="1094"/>
                    </a:lnTo>
                    <a:lnTo>
                      <a:pt x="70" y="1094"/>
                    </a:lnTo>
                    <a:lnTo>
                      <a:pt x="71" y="1087"/>
                    </a:lnTo>
                    <a:lnTo>
                      <a:pt x="71" y="1092"/>
                    </a:lnTo>
                    <a:lnTo>
                      <a:pt x="72" y="1092"/>
                    </a:lnTo>
                    <a:lnTo>
                      <a:pt x="73" y="1089"/>
                    </a:lnTo>
                    <a:lnTo>
                      <a:pt x="73" y="1087"/>
                    </a:lnTo>
                    <a:lnTo>
                      <a:pt x="73" y="1087"/>
                    </a:lnTo>
                    <a:lnTo>
                      <a:pt x="74" y="1097"/>
                    </a:lnTo>
                    <a:lnTo>
                      <a:pt x="75" y="1106"/>
                    </a:lnTo>
                    <a:lnTo>
                      <a:pt x="75" y="1116"/>
                    </a:lnTo>
                    <a:lnTo>
                      <a:pt x="76" y="1119"/>
                    </a:lnTo>
                    <a:lnTo>
                      <a:pt x="76" y="1121"/>
                    </a:lnTo>
                    <a:lnTo>
                      <a:pt x="77" y="1121"/>
                    </a:lnTo>
                    <a:lnTo>
                      <a:pt x="77" y="1131"/>
                    </a:lnTo>
                    <a:lnTo>
                      <a:pt x="78" y="1148"/>
                    </a:lnTo>
                    <a:lnTo>
                      <a:pt x="79" y="1153"/>
                    </a:lnTo>
                    <a:lnTo>
                      <a:pt x="79" y="1155"/>
                    </a:lnTo>
                    <a:lnTo>
                      <a:pt x="80" y="1157"/>
                    </a:lnTo>
                    <a:lnTo>
                      <a:pt x="80" y="1150"/>
                    </a:lnTo>
                    <a:lnTo>
                      <a:pt x="81" y="1155"/>
                    </a:lnTo>
                    <a:lnTo>
                      <a:pt x="81" y="1165"/>
                    </a:lnTo>
                    <a:lnTo>
                      <a:pt x="82" y="1182"/>
                    </a:lnTo>
                    <a:lnTo>
                      <a:pt x="83" y="1189"/>
                    </a:lnTo>
                    <a:lnTo>
                      <a:pt x="83" y="1184"/>
                    </a:lnTo>
                    <a:lnTo>
                      <a:pt x="83" y="1192"/>
                    </a:lnTo>
                    <a:lnTo>
                      <a:pt x="84" y="1197"/>
                    </a:lnTo>
                    <a:lnTo>
                      <a:pt x="85" y="1206"/>
                    </a:lnTo>
                    <a:lnTo>
                      <a:pt x="85" y="1204"/>
                    </a:lnTo>
                    <a:lnTo>
                      <a:pt x="86" y="1201"/>
                    </a:lnTo>
                    <a:lnTo>
                      <a:pt x="86" y="1192"/>
                    </a:lnTo>
                    <a:lnTo>
                      <a:pt x="87" y="1189"/>
                    </a:lnTo>
                    <a:lnTo>
                      <a:pt x="87" y="1199"/>
                    </a:lnTo>
                    <a:lnTo>
                      <a:pt x="88" y="1206"/>
                    </a:lnTo>
                    <a:lnTo>
                      <a:pt x="89" y="1206"/>
                    </a:lnTo>
                    <a:lnTo>
                      <a:pt x="89" y="1194"/>
                    </a:lnTo>
                    <a:lnTo>
                      <a:pt x="90" y="1175"/>
                    </a:lnTo>
                    <a:lnTo>
                      <a:pt x="90" y="1157"/>
                    </a:lnTo>
                    <a:lnTo>
                      <a:pt x="91" y="1148"/>
                    </a:lnTo>
                    <a:lnTo>
                      <a:pt x="91" y="1143"/>
                    </a:lnTo>
                    <a:lnTo>
                      <a:pt x="92" y="1133"/>
                    </a:lnTo>
                    <a:lnTo>
                      <a:pt x="93" y="1119"/>
                    </a:lnTo>
                    <a:lnTo>
                      <a:pt x="93" y="1101"/>
                    </a:lnTo>
                    <a:lnTo>
                      <a:pt x="93" y="1084"/>
                    </a:lnTo>
                    <a:lnTo>
                      <a:pt x="94" y="1072"/>
                    </a:lnTo>
                    <a:lnTo>
                      <a:pt x="95" y="1065"/>
                    </a:lnTo>
                    <a:lnTo>
                      <a:pt x="95" y="1048"/>
                    </a:lnTo>
                    <a:lnTo>
                      <a:pt x="96" y="1028"/>
                    </a:lnTo>
                    <a:lnTo>
                      <a:pt x="96" y="1021"/>
                    </a:lnTo>
                    <a:lnTo>
                      <a:pt x="97" y="1001"/>
                    </a:lnTo>
                    <a:lnTo>
                      <a:pt x="97" y="987"/>
                    </a:lnTo>
                    <a:lnTo>
                      <a:pt x="98" y="967"/>
                    </a:lnTo>
                    <a:lnTo>
                      <a:pt x="99" y="957"/>
                    </a:lnTo>
                  </a:path>
                </a:pathLst>
              </a:custGeom>
              <a:noFill/>
              <a:ln w="19050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Freeform 136"/>
              <p:cNvSpPr>
                <a:spLocks/>
              </p:cNvSpPr>
              <p:nvPr/>
            </p:nvSpPr>
            <p:spPr bwMode="auto">
              <a:xfrm>
                <a:off x="4718885" y="1730459"/>
                <a:ext cx="162816" cy="657864"/>
              </a:xfrm>
              <a:custGeom>
                <a:avLst/>
                <a:gdLst>
                  <a:gd name="T0" fmla="*/ 1 w 99"/>
                  <a:gd name="T1" fmla="*/ 1079 h 1254"/>
                  <a:gd name="T2" fmla="*/ 3 w 99"/>
                  <a:gd name="T3" fmla="*/ 1067 h 1254"/>
                  <a:gd name="T4" fmla="*/ 4 w 99"/>
                  <a:gd name="T5" fmla="*/ 1064 h 1254"/>
                  <a:gd name="T6" fmla="*/ 6 w 99"/>
                  <a:gd name="T7" fmla="*/ 1064 h 1254"/>
                  <a:gd name="T8" fmla="*/ 8 w 99"/>
                  <a:gd name="T9" fmla="*/ 1062 h 1254"/>
                  <a:gd name="T10" fmla="*/ 10 w 99"/>
                  <a:gd name="T11" fmla="*/ 1067 h 1254"/>
                  <a:gd name="T12" fmla="*/ 11 w 99"/>
                  <a:gd name="T13" fmla="*/ 1062 h 1254"/>
                  <a:gd name="T14" fmla="*/ 13 w 99"/>
                  <a:gd name="T15" fmla="*/ 1052 h 1254"/>
                  <a:gd name="T16" fmla="*/ 14 w 99"/>
                  <a:gd name="T17" fmla="*/ 1049 h 1254"/>
                  <a:gd name="T18" fmla="*/ 16 w 99"/>
                  <a:gd name="T19" fmla="*/ 1011 h 1254"/>
                  <a:gd name="T20" fmla="*/ 18 w 99"/>
                  <a:gd name="T21" fmla="*/ 986 h 1254"/>
                  <a:gd name="T22" fmla="*/ 20 w 99"/>
                  <a:gd name="T23" fmla="*/ 922 h 1254"/>
                  <a:gd name="T24" fmla="*/ 21 w 99"/>
                  <a:gd name="T25" fmla="*/ 884 h 1254"/>
                  <a:gd name="T26" fmla="*/ 23 w 99"/>
                  <a:gd name="T27" fmla="*/ 905 h 1254"/>
                  <a:gd name="T28" fmla="*/ 24 w 99"/>
                  <a:gd name="T29" fmla="*/ 930 h 1254"/>
                  <a:gd name="T30" fmla="*/ 26 w 99"/>
                  <a:gd name="T31" fmla="*/ 974 h 1254"/>
                  <a:gd name="T32" fmla="*/ 28 w 99"/>
                  <a:gd name="T33" fmla="*/ 1005 h 1254"/>
                  <a:gd name="T34" fmla="*/ 30 w 99"/>
                  <a:gd name="T35" fmla="*/ 1042 h 1254"/>
                  <a:gd name="T36" fmla="*/ 31 w 99"/>
                  <a:gd name="T37" fmla="*/ 1045 h 1254"/>
                  <a:gd name="T38" fmla="*/ 33 w 99"/>
                  <a:gd name="T39" fmla="*/ 1049 h 1254"/>
                  <a:gd name="T40" fmla="*/ 34 w 99"/>
                  <a:gd name="T41" fmla="*/ 1052 h 1254"/>
                  <a:gd name="T42" fmla="*/ 36 w 99"/>
                  <a:gd name="T43" fmla="*/ 1089 h 1254"/>
                  <a:gd name="T44" fmla="*/ 38 w 99"/>
                  <a:gd name="T45" fmla="*/ 1040 h 1254"/>
                  <a:gd name="T46" fmla="*/ 40 w 99"/>
                  <a:gd name="T47" fmla="*/ 569 h 1254"/>
                  <a:gd name="T48" fmla="*/ 41 w 99"/>
                  <a:gd name="T49" fmla="*/ 70 h 1254"/>
                  <a:gd name="T50" fmla="*/ 43 w 99"/>
                  <a:gd name="T51" fmla="*/ 51 h 1254"/>
                  <a:gd name="T52" fmla="*/ 44 w 99"/>
                  <a:gd name="T53" fmla="*/ 708 h 1254"/>
                  <a:gd name="T54" fmla="*/ 46 w 99"/>
                  <a:gd name="T55" fmla="*/ 1254 h 1254"/>
                  <a:gd name="T56" fmla="*/ 48 w 99"/>
                  <a:gd name="T57" fmla="*/ 1111 h 1254"/>
                  <a:gd name="T58" fmla="*/ 50 w 99"/>
                  <a:gd name="T59" fmla="*/ 1098 h 1254"/>
                  <a:gd name="T60" fmla="*/ 51 w 99"/>
                  <a:gd name="T61" fmla="*/ 1098 h 1254"/>
                  <a:gd name="T62" fmla="*/ 53 w 99"/>
                  <a:gd name="T63" fmla="*/ 1105 h 1254"/>
                  <a:gd name="T64" fmla="*/ 54 w 99"/>
                  <a:gd name="T65" fmla="*/ 1098 h 1254"/>
                  <a:gd name="T66" fmla="*/ 56 w 99"/>
                  <a:gd name="T67" fmla="*/ 1098 h 1254"/>
                  <a:gd name="T68" fmla="*/ 58 w 99"/>
                  <a:gd name="T69" fmla="*/ 1101 h 1254"/>
                  <a:gd name="T70" fmla="*/ 60 w 99"/>
                  <a:gd name="T71" fmla="*/ 1101 h 1254"/>
                  <a:gd name="T72" fmla="*/ 61 w 99"/>
                  <a:gd name="T73" fmla="*/ 1105 h 1254"/>
                  <a:gd name="T74" fmla="*/ 63 w 99"/>
                  <a:gd name="T75" fmla="*/ 1096 h 1254"/>
                  <a:gd name="T76" fmla="*/ 64 w 99"/>
                  <a:gd name="T77" fmla="*/ 1105 h 1254"/>
                  <a:gd name="T78" fmla="*/ 66 w 99"/>
                  <a:gd name="T79" fmla="*/ 1096 h 1254"/>
                  <a:gd name="T80" fmla="*/ 68 w 99"/>
                  <a:gd name="T81" fmla="*/ 1081 h 1254"/>
                  <a:gd name="T82" fmla="*/ 70 w 99"/>
                  <a:gd name="T83" fmla="*/ 1079 h 1254"/>
                  <a:gd name="T84" fmla="*/ 71 w 99"/>
                  <a:gd name="T85" fmla="*/ 1071 h 1254"/>
                  <a:gd name="T86" fmla="*/ 73 w 99"/>
                  <a:gd name="T87" fmla="*/ 1062 h 1254"/>
                  <a:gd name="T88" fmla="*/ 74 w 99"/>
                  <a:gd name="T89" fmla="*/ 1042 h 1254"/>
                  <a:gd name="T90" fmla="*/ 76 w 99"/>
                  <a:gd name="T91" fmla="*/ 1035 h 1254"/>
                  <a:gd name="T92" fmla="*/ 78 w 99"/>
                  <a:gd name="T93" fmla="*/ 1023 h 1254"/>
                  <a:gd name="T94" fmla="*/ 80 w 99"/>
                  <a:gd name="T95" fmla="*/ 1003 h 1254"/>
                  <a:gd name="T96" fmla="*/ 81 w 99"/>
                  <a:gd name="T97" fmla="*/ 981 h 1254"/>
                  <a:gd name="T98" fmla="*/ 83 w 99"/>
                  <a:gd name="T99" fmla="*/ 954 h 1254"/>
                  <a:gd name="T100" fmla="*/ 84 w 99"/>
                  <a:gd name="T101" fmla="*/ 932 h 1254"/>
                  <a:gd name="T102" fmla="*/ 86 w 99"/>
                  <a:gd name="T103" fmla="*/ 905 h 1254"/>
                  <a:gd name="T104" fmla="*/ 88 w 99"/>
                  <a:gd name="T105" fmla="*/ 862 h 1254"/>
                  <a:gd name="T106" fmla="*/ 90 w 99"/>
                  <a:gd name="T107" fmla="*/ 832 h 1254"/>
                  <a:gd name="T108" fmla="*/ 91 w 99"/>
                  <a:gd name="T109" fmla="*/ 818 h 1254"/>
                  <a:gd name="T110" fmla="*/ 93 w 99"/>
                  <a:gd name="T111" fmla="*/ 778 h 1254"/>
                  <a:gd name="T112" fmla="*/ 95 w 99"/>
                  <a:gd name="T113" fmla="*/ 751 h 1254"/>
                  <a:gd name="T114" fmla="*/ 97 w 99"/>
                  <a:gd name="T115" fmla="*/ 729 h 1254"/>
                  <a:gd name="T116" fmla="*/ 98 w 99"/>
                  <a:gd name="T117" fmla="*/ 727 h 1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9" h="1254">
                    <a:moveTo>
                      <a:pt x="0" y="1081"/>
                    </a:moveTo>
                    <a:lnTo>
                      <a:pt x="1" y="1081"/>
                    </a:lnTo>
                    <a:lnTo>
                      <a:pt x="1" y="1079"/>
                    </a:lnTo>
                    <a:lnTo>
                      <a:pt x="2" y="1069"/>
                    </a:lnTo>
                    <a:lnTo>
                      <a:pt x="2" y="1062"/>
                    </a:lnTo>
                    <a:lnTo>
                      <a:pt x="3" y="1067"/>
                    </a:lnTo>
                    <a:lnTo>
                      <a:pt x="4" y="1074"/>
                    </a:lnTo>
                    <a:lnTo>
                      <a:pt x="4" y="1069"/>
                    </a:lnTo>
                    <a:lnTo>
                      <a:pt x="4" y="1064"/>
                    </a:lnTo>
                    <a:lnTo>
                      <a:pt x="5" y="1057"/>
                    </a:lnTo>
                    <a:lnTo>
                      <a:pt x="6" y="1054"/>
                    </a:lnTo>
                    <a:lnTo>
                      <a:pt x="6" y="1064"/>
                    </a:lnTo>
                    <a:lnTo>
                      <a:pt x="7" y="1079"/>
                    </a:lnTo>
                    <a:lnTo>
                      <a:pt x="7" y="1074"/>
                    </a:lnTo>
                    <a:lnTo>
                      <a:pt x="8" y="1062"/>
                    </a:lnTo>
                    <a:lnTo>
                      <a:pt x="8" y="1059"/>
                    </a:lnTo>
                    <a:lnTo>
                      <a:pt x="9" y="1059"/>
                    </a:lnTo>
                    <a:lnTo>
                      <a:pt x="10" y="1067"/>
                    </a:lnTo>
                    <a:lnTo>
                      <a:pt x="10" y="1071"/>
                    </a:lnTo>
                    <a:lnTo>
                      <a:pt x="11" y="1067"/>
                    </a:lnTo>
                    <a:lnTo>
                      <a:pt x="11" y="1062"/>
                    </a:lnTo>
                    <a:lnTo>
                      <a:pt x="12" y="1049"/>
                    </a:lnTo>
                    <a:lnTo>
                      <a:pt x="12" y="1049"/>
                    </a:lnTo>
                    <a:lnTo>
                      <a:pt x="13" y="1052"/>
                    </a:lnTo>
                    <a:lnTo>
                      <a:pt x="14" y="1054"/>
                    </a:lnTo>
                    <a:lnTo>
                      <a:pt x="14" y="1057"/>
                    </a:lnTo>
                    <a:lnTo>
                      <a:pt x="14" y="1049"/>
                    </a:lnTo>
                    <a:lnTo>
                      <a:pt x="15" y="1030"/>
                    </a:lnTo>
                    <a:lnTo>
                      <a:pt x="16" y="1015"/>
                    </a:lnTo>
                    <a:lnTo>
                      <a:pt x="16" y="1011"/>
                    </a:lnTo>
                    <a:lnTo>
                      <a:pt x="17" y="1001"/>
                    </a:lnTo>
                    <a:lnTo>
                      <a:pt x="17" y="993"/>
                    </a:lnTo>
                    <a:lnTo>
                      <a:pt x="18" y="986"/>
                    </a:lnTo>
                    <a:lnTo>
                      <a:pt x="18" y="969"/>
                    </a:lnTo>
                    <a:lnTo>
                      <a:pt x="19" y="947"/>
                    </a:lnTo>
                    <a:lnTo>
                      <a:pt x="20" y="922"/>
                    </a:lnTo>
                    <a:lnTo>
                      <a:pt x="20" y="900"/>
                    </a:lnTo>
                    <a:lnTo>
                      <a:pt x="21" y="884"/>
                    </a:lnTo>
                    <a:lnTo>
                      <a:pt x="21" y="884"/>
                    </a:lnTo>
                    <a:lnTo>
                      <a:pt x="22" y="891"/>
                    </a:lnTo>
                    <a:lnTo>
                      <a:pt x="22" y="896"/>
                    </a:lnTo>
                    <a:lnTo>
                      <a:pt x="23" y="905"/>
                    </a:lnTo>
                    <a:lnTo>
                      <a:pt x="24" y="905"/>
                    </a:lnTo>
                    <a:lnTo>
                      <a:pt x="24" y="915"/>
                    </a:lnTo>
                    <a:lnTo>
                      <a:pt x="24" y="930"/>
                    </a:lnTo>
                    <a:lnTo>
                      <a:pt x="25" y="935"/>
                    </a:lnTo>
                    <a:lnTo>
                      <a:pt x="26" y="964"/>
                    </a:lnTo>
                    <a:lnTo>
                      <a:pt x="26" y="974"/>
                    </a:lnTo>
                    <a:lnTo>
                      <a:pt x="27" y="989"/>
                    </a:lnTo>
                    <a:lnTo>
                      <a:pt x="27" y="1001"/>
                    </a:lnTo>
                    <a:lnTo>
                      <a:pt x="28" y="1005"/>
                    </a:lnTo>
                    <a:lnTo>
                      <a:pt x="28" y="1013"/>
                    </a:lnTo>
                    <a:lnTo>
                      <a:pt x="29" y="1035"/>
                    </a:lnTo>
                    <a:lnTo>
                      <a:pt x="30" y="1042"/>
                    </a:lnTo>
                    <a:lnTo>
                      <a:pt x="30" y="1047"/>
                    </a:lnTo>
                    <a:lnTo>
                      <a:pt x="31" y="1047"/>
                    </a:lnTo>
                    <a:lnTo>
                      <a:pt x="31" y="1045"/>
                    </a:lnTo>
                    <a:lnTo>
                      <a:pt x="32" y="1042"/>
                    </a:lnTo>
                    <a:lnTo>
                      <a:pt x="32" y="1042"/>
                    </a:lnTo>
                    <a:lnTo>
                      <a:pt x="33" y="1049"/>
                    </a:lnTo>
                    <a:lnTo>
                      <a:pt x="34" y="1062"/>
                    </a:lnTo>
                    <a:lnTo>
                      <a:pt x="34" y="1054"/>
                    </a:lnTo>
                    <a:lnTo>
                      <a:pt x="34" y="1052"/>
                    </a:lnTo>
                    <a:lnTo>
                      <a:pt x="35" y="1045"/>
                    </a:lnTo>
                    <a:lnTo>
                      <a:pt x="36" y="1064"/>
                    </a:lnTo>
                    <a:lnTo>
                      <a:pt x="36" y="1089"/>
                    </a:lnTo>
                    <a:lnTo>
                      <a:pt x="37" y="1103"/>
                    </a:lnTo>
                    <a:lnTo>
                      <a:pt x="37" y="1091"/>
                    </a:lnTo>
                    <a:lnTo>
                      <a:pt x="38" y="1040"/>
                    </a:lnTo>
                    <a:lnTo>
                      <a:pt x="38" y="942"/>
                    </a:lnTo>
                    <a:lnTo>
                      <a:pt x="39" y="784"/>
                    </a:lnTo>
                    <a:lnTo>
                      <a:pt x="40" y="569"/>
                    </a:lnTo>
                    <a:lnTo>
                      <a:pt x="40" y="359"/>
                    </a:lnTo>
                    <a:lnTo>
                      <a:pt x="41" y="175"/>
                    </a:lnTo>
                    <a:lnTo>
                      <a:pt x="41" y="70"/>
                    </a:lnTo>
                    <a:lnTo>
                      <a:pt x="42" y="10"/>
                    </a:lnTo>
                    <a:lnTo>
                      <a:pt x="42" y="0"/>
                    </a:lnTo>
                    <a:lnTo>
                      <a:pt x="43" y="51"/>
                    </a:lnTo>
                    <a:lnTo>
                      <a:pt x="44" y="171"/>
                    </a:lnTo>
                    <a:lnTo>
                      <a:pt x="44" y="395"/>
                    </a:lnTo>
                    <a:lnTo>
                      <a:pt x="44" y="708"/>
                    </a:lnTo>
                    <a:lnTo>
                      <a:pt x="45" y="1020"/>
                    </a:lnTo>
                    <a:lnTo>
                      <a:pt x="46" y="1230"/>
                    </a:lnTo>
                    <a:lnTo>
                      <a:pt x="46" y="1254"/>
                    </a:lnTo>
                    <a:lnTo>
                      <a:pt x="47" y="1171"/>
                    </a:lnTo>
                    <a:lnTo>
                      <a:pt x="47" y="1113"/>
                    </a:lnTo>
                    <a:lnTo>
                      <a:pt x="48" y="1111"/>
                    </a:lnTo>
                    <a:lnTo>
                      <a:pt x="48" y="1118"/>
                    </a:lnTo>
                    <a:lnTo>
                      <a:pt x="49" y="1108"/>
                    </a:lnTo>
                    <a:lnTo>
                      <a:pt x="50" y="1098"/>
                    </a:lnTo>
                    <a:lnTo>
                      <a:pt x="50" y="1105"/>
                    </a:lnTo>
                    <a:lnTo>
                      <a:pt x="51" y="1108"/>
                    </a:lnTo>
                    <a:lnTo>
                      <a:pt x="51" y="1098"/>
                    </a:lnTo>
                    <a:lnTo>
                      <a:pt x="52" y="1096"/>
                    </a:lnTo>
                    <a:lnTo>
                      <a:pt x="52" y="1101"/>
                    </a:lnTo>
                    <a:lnTo>
                      <a:pt x="53" y="1105"/>
                    </a:lnTo>
                    <a:lnTo>
                      <a:pt x="54" y="1108"/>
                    </a:lnTo>
                    <a:lnTo>
                      <a:pt x="54" y="1113"/>
                    </a:lnTo>
                    <a:lnTo>
                      <a:pt x="54" y="1098"/>
                    </a:lnTo>
                    <a:lnTo>
                      <a:pt x="55" y="1096"/>
                    </a:lnTo>
                    <a:lnTo>
                      <a:pt x="56" y="1089"/>
                    </a:lnTo>
                    <a:lnTo>
                      <a:pt x="56" y="1098"/>
                    </a:lnTo>
                    <a:lnTo>
                      <a:pt x="57" y="1108"/>
                    </a:lnTo>
                    <a:lnTo>
                      <a:pt x="57" y="1108"/>
                    </a:lnTo>
                    <a:lnTo>
                      <a:pt x="58" y="1101"/>
                    </a:lnTo>
                    <a:lnTo>
                      <a:pt x="58" y="1101"/>
                    </a:lnTo>
                    <a:lnTo>
                      <a:pt x="59" y="1098"/>
                    </a:lnTo>
                    <a:lnTo>
                      <a:pt x="60" y="1101"/>
                    </a:lnTo>
                    <a:lnTo>
                      <a:pt x="60" y="1108"/>
                    </a:lnTo>
                    <a:lnTo>
                      <a:pt x="61" y="1111"/>
                    </a:lnTo>
                    <a:lnTo>
                      <a:pt x="61" y="1105"/>
                    </a:lnTo>
                    <a:lnTo>
                      <a:pt x="62" y="1098"/>
                    </a:lnTo>
                    <a:lnTo>
                      <a:pt x="62" y="1086"/>
                    </a:lnTo>
                    <a:lnTo>
                      <a:pt x="63" y="1096"/>
                    </a:lnTo>
                    <a:lnTo>
                      <a:pt x="64" y="1108"/>
                    </a:lnTo>
                    <a:lnTo>
                      <a:pt x="64" y="1118"/>
                    </a:lnTo>
                    <a:lnTo>
                      <a:pt x="64" y="1105"/>
                    </a:lnTo>
                    <a:lnTo>
                      <a:pt x="65" y="1089"/>
                    </a:lnTo>
                    <a:lnTo>
                      <a:pt x="66" y="1089"/>
                    </a:lnTo>
                    <a:lnTo>
                      <a:pt x="66" y="1096"/>
                    </a:lnTo>
                    <a:lnTo>
                      <a:pt x="67" y="1101"/>
                    </a:lnTo>
                    <a:lnTo>
                      <a:pt x="67" y="1098"/>
                    </a:lnTo>
                    <a:lnTo>
                      <a:pt x="68" y="1081"/>
                    </a:lnTo>
                    <a:lnTo>
                      <a:pt x="68" y="1071"/>
                    </a:lnTo>
                    <a:lnTo>
                      <a:pt x="69" y="1074"/>
                    </a:lnTo>
                    <a:lnTo>
                      <a:pt x="70" y="1079"/>
                    </a:lnTo>
                    <a:lnTo>
                      <a:pt x="70" y="1079"/>
                    </a:lnTo>
                    <a:lnTo>
                      <a:pt x="71" y="1079"/>
                    </a:lnTo>
                    <a:lnTo>
                      <a:pt x="71" y="1071"/>
                    </a:lnTo>
                    <a:lnTo>
                      <a:pt x="72" y="1054"/>
                    </a:lnTo>
                    <a:lnTo>
                      <a:pt x="72" y="1057"/>
                    </a:lnTo>
                    <a:lnTo>
                      <a:pt x="73" y="1062"/>
                    </a:lnTo>
                    <a:lnTo>
                      <a:pt x="74" y="1067"/>
                    </a:lnTo>
                    <a:lnTo>
                      <a:pt x="74" y="1057"/>
                    </a:lnTo>
                    <a:lnTo>
                      <a:pt x="74" y="1042"/>
                    </a:lnTo>
                    <a:lnTo>
                      <a:pt x="75" y="1025"/>
                    </a:lnTo>
                    <a:lnTo>
                      <a:pt x="76" y="1030"/>
                    </a:lnTo>
                    <a:lnTo>
                      <a:pt x="76" y="1035"/>
                    </a:lnTo>
                    <a:lnTo>
                      <a:pt x="77" y="1040"/>
                    </a:lnTo>
                    <a:lnTo>
                      <a:pt x="77" y="1033"/>
                    </a:lnTo>
                    <a:lnTo>
                      <a:pt x="78" y="1023"/>
                    </a:lnTo>
                    <a:lnTo>
                      <a:pt x="78" y="1005"/>
                    </a:lnTo>
                    <a:lnTo>
                      <a:pt x="79" y="998"/>
                    </a:lnTo>
                    <a:lnTo>
                      <a:pt x="80" y="1003"/>
                    </a:lnTo>
                    <a:lnTo>
                      <a:pt x="80" y="996"/>
                    </a:lnTo>
                    <a:lnTo>
                      <a:pt x="81" y="991"/>
                    </a:lnTo>
                    <a:lnTo>
                      <a:pt x="81" y="981"/>
                    </a:lnTo>
                    <a:lnTo>
                      <a:pt x="82" y="962"/>
                    </a:lnTo>
                    <a:lnTo>
                      <a:pt x="82" y="952"/>
                    </a:lnTo>
                    <a:lnTo>
                      <a:pt x="83" y="954"/>
                    </a:lnTo>
                    <a:lnTo>
                      <a:pt x="84" y="949"/>
                    </a:lnTo>
                    <a:lnTo>
                      <a:pt x="84" y="944"/>
                    </a:lnTo>
                    <a:lnTo>
                      <a:pt x="84" y="932"/>
                    </a:lnTo>
                    <a:lnTo>
                      <a:pt x="85" y="918"/>
                    </a:lnTo>
                    <a:lnTo>
                      <a:pt x="86" y="905"/>
                    </a:lnTo>
                    <a:lnTo>
                      <a:pt x="86" y="905"/>
                    </a:lnTo>
                    <a:lnTo>
                      <a:pt x="87" y="900"/>
                    </a:lnTo>
                    <a:lnTo>
                      <a:pt x="87" y="881"/>
                    </a:lnTo>
                    <a:lnTo>
                      <a:pt x="88" y="862"/>
                    </a:lnTo>
                    <a:lnTo>
                      <a:pt x="88" y="847"/>
                    </a:lnTo>
                    <a:lnTo>
                      <a:pt x="89" y="835"/>
                    </a:lnTo>
                    <a:lnTo>
                      <a:pt x="90" y="832"/>
                    </a:lnTo>
                    <a:lnTo>
                      <a:pt x="90" y="822"/>
                    </a:lnTo>
                    <a:lnTo>
                      <a:pt x="91" y="822"/>
                    </a:lnTo>
                    <a:lnTo>
                      <a:pt x="91" y="818"/>
                    </a:lnTo>
                    <a:lnTo>
                      <a:pt x="92" y="800"/>
                    </a:lnTo>
                    <a:lnTo>
                      <a:pt x="92" y="784"/>
                    </a:lnTo>
                    <a:lnTo>
                      <a:pt x="93" y="778"/>
                    </a:lnTo>
                    <a:lnTo>
                      <a:pt x="94" y="771"/>
                    </a:lnTo>
                    <a:lnTo>
                      <a:pt x="94" y="759"/>
                    </a:lnTo>
                    <a:lnTo>
                      <a:pt x="95" y="751"/>
                    </a:lnTo>
                    <a:lnTo>
                      <a:pt x="95" y="742"/>
                    </a:lnTo>
                    <a:lnTo>
                      <a:pt x="96" y="735"/>
                    </a:lnTo>
                    <a:lnTo>
                      <a:pt x="97" y="729"/>
                    </a:lnTo>
                    <a:lnTo>
                      <a:pt x="97" y="727"/>
                    </a:lnTo>
                    <a:lnTo>
                      <a:pt x="97" y="727"/>
                    </a:lnTo>
                    <a:lnTo>
                      <a:pt x="98" y="727"/>
                    </a:lnTo>
                    <a:lnTo>
                      <a:pt x="99" y="722"/>
                    </a:lnTo>
                    <a:lnTo>
                      <a:pt x="99" y="725"/>
                    </a:lnTo>
                  </a:path>
                </a:pathLst>
              </a:custGeom>
              <a:noFill/>
              <a:ln w="19050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" name="Freeform 137"/>
              <p:cNvSpPr>
                <a:spLocks/>
              </p:cNvSpPr>
              <p:nvPr/>
            </p:nvSpPr>
            <p:spPr bwMode="auto">
              <a:xfrm>
                <a:off x="4884990" y="2030013"/>
                <a:ext cx="162816" cy="554516"/>
              </a:xfrm>
              <a:custGeom>
                <a:avLst/>
                <a:gdLst>
                  <a:gd name="T0" fmla="*/ 2 w 99"/>
                  <a:gd name="T1" fmla="*/ 168 h 1057"/>
                  <a:gd name="T2" fmla="*/ 3 w 99"/>
                  <a:gd name="T3" fmla="*/ 195 h 1057"/>
                  <a:gd name="T4" fmla="*/ 5 w 99"/>
                  <a:gd name="T5" fmla="*/ 225 h 1057"/>
                  <a:gd name="T6" fmla="*/ 6 w 99"/>
                  <a:gd name="T7" fmla="*/ 266 h 1057"/>
                  <a:gd name="T8" fmla="*/ 8 w 99"/>
                  <a:gd name="T9" fmla="*/ 288 h 1057"/>
                  <a:gd name="T10" fmla="*/ 10 w 99"/>
                  <a:gd name="T11" fmla="*/ 329 h 1057"/>
                  <a:gd name="T12" fmla="*/ 12 w 99"/>
                  <a:gd name="T13" fmla="*/ 347 h 1057"/>
                  <a:gd name="T14" fmla="*/ 13 w 99"/>
                  <a:gd name="T15" fmla="*/ 376 h 1057"/>
                  <a:gd name="T16" fmla="*/ 15 w 99"/>
                  <a:gd name="T17" fmla="*/ 386 h 1057"/>
                  <a:gd name="T18" fmla="*/ 16 w 99"/>
                  <a:gd name="T19" fmla="*/ 425 h 1057"/>
                  <a:gd name="T20" fmla="*/ 18 w 99"/>
                  <a:gd name="T21" fmla="*/ 413 h 1057"/>
                  <a:gd name="T22" fmla="*/ 20 w 99"/>
                  <a:gd name="T23" fmla="*/ 420 h 1057"/>
                  <a:gd name="T24" fmla="*/ 22 w 99"/>
                  <a:gd name="T25" fmla="*/ 430 h 1057"/>
                  <a:gd name="T26" fmla="*/ 23 w 99"/>
                  <a:gd name="T27" fmla="*/ 430 h 1057"/>
                  <a:gd name="T28" fmla="*/ 25 w 99"/>
                  <a:gd name="T29" fmla="*/ 430 h 1057"/>
                  <a:gd name="T30" fmla="*/ 26 w 99"/>
                  <a:gd name="T31" fmla="*/ 425 h 1057"/>
                  <a:gd name="T32" fmla="*/ 28 w 99"/>
                  <a:gd name="T33" fmla="*/ 403 h 1057"/>
                  <a:gd name="T34" fmla="*/ 30 w 99"/>
                  <a:gd name="T35" fmla="*/ 413 h 1057"/>
                  <a:gd name="T36" fmla="*/ 32 w 99"/>
                  <a:gd name="T37" fmla="*/ 410 h 1057"/>
                  <a:gd name="T38" fmla="*/ 33 w 99"/>
                  <a:gd name="T39" fmla="*/ 400 h 1057"/>
                  <a:gd name="T40" fmla="*/ 35 w 99"/>
                  <a:gd name="T41" fmla="*/ 383 h 1057"/>
                  <a:gd name="T42" fmla="*/ 36 w 99"/>
                  <a:gd name="T43" fmla="*/ 407 h 1057"/>
                  <a:gd name="T44" fmla="*/ 38 w 99"/>
                  <a:gd name="T45" fmla="*/ 376 h 1057"/>
                  <a:gd name="T46" fmla="*/ 40 w 99"/>
                  <a:gd name="T47" fmla="*/ 344 h 1057"/>
                  <a:gd name="T48" fmla="*/ 42 w 99"/>
                  <a:gd name="T49" fmla="*/ 254 h 1057"/>
                  <a:gd name="T50" fmla="*/ 43 w 99"/>
                  <a:gd name="T51" fmla="*/ 183 h 1057"/>
                  <a:gd name="T52" fmla="*/ 45 w 99"/>
                  <a:gd name="T53" fmla="*/ 22 h 1057"/>
                  <a:gd name="T54" fmla="*/ 46 w 99"/>
                  <a:gd name="T55" fmla="*/ 42 h 1057"/>
                  <a:gd name="T56" fmla="*/ 48 w 99"/>
                  <a:gd name="T57" fmla="*/ 232 h 1057"/>
                  <a:gd name="T58" fmla="*/ 50 w 99"/>
                  <a:gd name="T59" fmla="*/ 554 h 1057"/>
                  <a:gd name="T60" fmla="*/ 52 w 99"/>
                  <a:gd name="T61" fmla="*/ 981 h 1057"/>
                  <a:gd name="T62" fmla="*/ 53 w 99"/>
                  <a:gd name="T63" fmla="*/ 1023 h 1057"/>
                  <a:gd name="T64" fmla="*/ 55 w 99"/>
                  <a:gd name="T65" fmla="*/ 898 h 1057"/>
                  <a:gd name="T66" fmla="*/ 56 w 99"/>
                  <a:gd name="T67" fmla="*/ 942 h 1057"/>
                  <a:gd name="T68" fmla="*/ 58 w 99"/>
                  <a:gd name="T69" fmla="*/ 916 h 1057"/>
                  <a:gd name="T70" fmla="*/ 60 w 99"/>
                  <a:gd name="T71" fmla="*/ 886 h 1057"/>
                  <a:gd name="T72" fmla="*/ 62 w 99"/>
                  <a:gd name="T73" fmla="*/ 793 h 1057"/>
                  <a:gd name="T74" fmla="*/ 63 w 99"/>
                  <a:gd name="T75" fmla="*/ 745 h 1057"/>
                  <a:gd name="T76" fmla="*/ 65 w 99"/>
                  <a:gd name="T77" fmla="*/ 659 h 1057"/>
                  <a:gd name="T78" fmla="*/ 66 w 99"/>
                  <a:gd name="T79" fmla="*/ 593 h 1057"/>
                  <a:gd name="T80" fmla="*/ 68 w 99"/>
                  <a:gd name="T81" fmla="*/ 576 h 1057"/>
                  <a:gd name="T82" fmla="*/ 70 w 99"/>
                  <a:gd name="T83" fmla="*/ 532 h 1057"/>
                  <a:gd name="T84" fmla="*/ 72 w 99"/>
                  <a:gd name="T85" fmla="*/ 491 h 1057"/>
                  <a:gd name="T86" fmla="*/ 73 w 99"/>
                  <a:gd name="T87" fmla="*/ 488 h 1057"/>
                  <a:gd name="T88" fmla="*/ 75 w 99"/>
                  <a:gd name="T89" fmla="*/ 469 h 1057"/>
                  <a:gd name="T90" fmla="*/ 76 w 99"/>
                  <a:gd name="T91" fmla="*/ 476 h 1057"/>
                  <a:gd name="T92" fmla="*/ 78 w 99"/>
                  <a:gd name="T93" fmla="*/ 444 h 1057"/>
                  <a:gd name="T94" fmla="*/ 80 w 99"/>
                  <a:gd name="T95" fmla="*/ 452 h 1057"/>
                  <a:gd name="T96" fmla="*/ 82 w 99"/>
                  <a:gd name="T97" fmla="*/ 430 h 1057"/>
                  <a:gd name="T98" fmla="*/ 83 w 99"/>
                  <a:gd name="T99" fmla="*/ 427 h 1057"/>
                  <a:gd name="T100" fmla="*/ 85 w 99"/>
                  <a:gd name="T101" fmla="*/ 410 h 1057"/>
                  <a:gd name="T102" fmla="*/ 86 w 99"/>
                  <a:gd name="T103" fmla="*/ 381 h 1057"/>
                  <a:gd name="T104" fmla="*/ 88 w 99"/>
                  <a:gd name="T105" fmla="*/ 339 h 1057"/>
                  <a:gd name="T106" fmla="*/ 90 w 99"/>
                  <a:gd name="T107" fmla="*/ 317 h 1057"/>
                  <a:gd name="T108" fmla="*/ 92 w 99"/>
                  <a:gd name="T109" fmla="*/ 266 h 1057"/>
                  <a:gd name="T110" fmla="*/ 93 w 99"/>
                  <a:gd name="T111" fmla="*/ 225 h 1057"/>
                  <a:gd name="T112" fmla="*/ 95 w 99"/>
                  <a:gd name="T113" fmla="*/ 166 h 1057"/>
                  <a:gd name="T114" fmla="*/ 96 w 99"/>
                  <a:gd name="T115" fmla="*/ 115 h 1057"/>
                  <a:gd name="T116" fmla="*/ 98 w 99"/>
                  <a:gd name="T117" fmla="*/ 7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9" h="1057">
                    <a:moveTo>
                      <a:pt x="0" y="168"/>
                    </a:moveTo>
                    <a:lnTo>
                      <a:pt x="1" y="168"/>
                    </a:lnTo>
                    <a:lnTo>
                      <a:pt x="2" y="168"/>
                    </a:lnTo>
                    <a:lnTo>
                      <a:pt x="2" y="178"/>
                    </a:lnTo>
                    <a:lnTo>
                      <a:pt x="3" y="198"/>
                    </a:lnTo>
                    <a:lnTo>
                      <a:pt x="3" y="195"/>
                    </a:lnTo>
                    <a:lnTo>
                      <a:pt x="4" y="203"/>
                    </a:lnTo>
                    <a:lnTo>
                      <a:pt x="4" y="207"/>
                    </a:lnTo>
                    <a:lnTo>
                      <a:pt x="5" y="225"/>
                    </a:lnTo>
                    <a:lnTo>
                      <a:pt x="6" y="237"/>
                    </a:lnTo>
                    <a:lnTo>
                      <a:pt x="6" y="259"/>
                    </a:lnTo>
                    <a:lnTo>
                      <a:pt x="6" y="266"/>
                    </a:lnTo>
                    <a:lnTo>
                      <a:pt x="7" y="271"/>
                    </a:lnTo>
                    <a:lnTo>
                      <a:pt x="8" y="276"/>
                    </a:lnTo>
                    <a:lnTo>
                      <a:pt x="8" y="288"/>
                    </a:lnTo>
                    <a:lnTo>
                      <a:pt x="9" y="305"/>
                    </a:lnTo>
                    <a:lnTo>
                      <a:pt x="9" y="320"/>
                    </a:lnTo>
                    <a:lnTo>
                      <a:pt x="10" y="329"/>
                    </a:lnTo>
                    <a:lnTo>
                      <a:pt x="10" y="329"/>
                    </a:lnTo>
                    <a:lnTo>
                      <a:pt x="11" y="332"/>
                    </a:lnTo>
                    <a:lnTo>
                      <a:pt x="12" y="347"/>
                    </a:lnTo>
                    <a:lnTo>
                      <a:pt x="12" y="364"/>
                    </a:lnTo>
                    <a:lnTo>
                      <a:pt x="13" y="381"/>
                    </a:lnTo>
                    <a:lnTo>
                      <a:pt x="13" y="376"/>
                    </a:lnTo>
                    <a:lnTo>
                      <a:pt x="14" y="371"/>
                    </a:lnTo>
                    <a:lnTo>
                      <a:pt x="14" y="371"/>
                    </a:lnTo>
                    <a:lnTo>
                      <a:pt x="15" y="386"/>
                    </a:lnTo>
                    <a:lnTo>
                      <a:pt x="16" y="400"/>
                    </a:lnTo>
                    <a:lnTo>
                      <a:pt x="16" y="418"/>
                    </a:lnTo>
                    <a:lnTo>
                      <a:pt x="16" y="425"/>
                    </a:lnTo>
                    <a:lnTo>
                      <a:pt x="17" y="418"/>
                    </a:lnTo>
                    <a:lnTo>
                      <a:pt x="18" y="413"/>
                    </a:lnTo>
                    <a:lnTo>
                      <a:pt x="18" y="413"/>
                    </a:lnTo>
                    <a:lnTo>
                      <a:pt x="19" y="420"/>
                    </a:lnTo>
                    <a:lnTo>
                      <a:pt x="19" y="425"/>
                    </a:lnTo>
                    <a:lnTo>
                      <a:pt x="20" y="420"/>
                    </a:lnTo>
                    <a:lnTo>
                      <a:pt x="20" y="420"/>
                    </a:lnTo>
                    <a:lnTo>
                      <a:pt x="21" y="425"/>
                    </a:lnTo>
                    <a:lnTo>
                      <a:pt x="22" y="430"/>
                    </a:lnTo>
                    <a:lnTo>
                      <a:pt x="22" y="430"/>
                    </a:lnTo>
                    <a:lnTo>
                      <a:pt x="23" y="432"/>
                    </a:lnTo>
                    <a:lnTo>
                      <a:pt x="23" y="430"/>
                    </a:lnTo>
                    <a:lnTo>
                      <a:pt x="24" y="430"/>
                    </a:lnTo>
                    <a:lnTo>
                      <a:pt x="24" y="427"/>
                    </a:lnTo>
                    <a:lnTo>
                      <a:pt x="25" y="430"/>
                    </a:lnTo>
                    <a:lnTo>
                      <a:pt x="26" y="432"/>
                    </a:lnTo>
                    <a:lnTo>
                      <a:pt x="26" y="440"/>
                    </a:lnTo>
                    <a:lnTo>
                      <a:pt x="26" y="425"/>
                    </a:lnTo>
                    <a:lnTo>
                      <a:pt x="27" y="413"/>
                    </a:lnTo>
                    <a:lnTo>
                      <a:pt x="28" y="405"/>
                    </a:lnTo>
                    <a:lnTo>
                      <a:pt x="28" y="403"/>
                    </a:lnTo>
                    <a:lnTo>
                      <a:pt x="29" y="410"/>
                    </a:lnTo>
                    <a:lnTo>
                      <a:pt x="29" y="420"/>
                    </a:lnTo>
                    <a:lnTo>
                      <a:pt x="30" y="413"/>
                    </a:lnTo>
                    <a:lnTo>
                      <a:pt x="30" y="410"/>
                    </a:lnTo>
                    <a:lnTo>
                      <a:pt x="31" y="407"/>
                    </a:lnTo>
                    <a:lnTo>
                      <a:pt x="32" y="410"/>
                    </a:lnTo>
                    <a:lnTo>
                      <a:pt x="32" y="410"/>
                    </a:lnTo>
                    <a:lnTo>
                      <a:pt x="33" y="403"/>
                    </a:lnTo>
                    <a:lnTo>
                      <a:pt x="33" y="400"/>
                    </a:lnTo>
                    <a:lnTo>
                      <a:pt x="34" y="395"/>
                    </a:lnTo>
                    <a:lnTo>
                      <a:pt x="34" y="388"/>
                    </a:lnTo>
                    <a:lnTo>
                      <a:pt x="35" y="383"/>
                    </a:lnTo>
                    <a:lnTo>
                      <a:pt x="36" y="395"/>
                    </a:lnTo>
                    <a:lnTo>
                      <a:pt x="36" y="405"/>
                    </a:lnTo>
                    <a:lnTo>
                      <a:pt x="36" y="407"/>
                    </a:lnTo>
                    <a:lnTo>
                      <a:pt x="37" y="398"/>
                    </a:lnTo>
                    <a:lnTo>
                      <a:pt x="38" y="383"/>
                    </a:lnTo>
                    <a:lnTo>
                      <a:pt x="38" y="376"/>
                    </a:lnTo>
                    <a:lnTo>
                      <a:pt x="39" y="369"/>
                    </a:lnTo>
                    <a:lnTo>
                      <a:pt x="39" y="359"/>
                    </a:lnTo>
                    <a:lnTo>
                      <a:pt x="40" y="344"/>
                    </a:lnTo>
                    <a:lnTo>
                      <a:pt x="40" y="313"/>
                    </a:lnTo>
                    <a:lnTo>
                      <a:pt x="41" y="283"/>
                    </a:lnTo>
                    <a:lnTo>
                      <a:pt x="42" y="254"/>
                    </a:lnTo>
                    <a:lnTo>
                      <a:pt x="42" y="237"/>
                    </a:lnTo>
                    <a:lnTo>
                      <a:pt x="43" y="213"/>
                    </a:lnTo>
                    <a:lnTo>
                      <a:pt x="43" y="183"/>
                    </a:lnTo>
                    <a:lnTo>
                      <a:pt x="44" y="134"/>
                    </a:lnTo>
                    <a:lnTo>
                      <a:pt x="44" y="71"/>
                    </a:lnTo>
                    <a:lnTo>
                      <a:pt x="45" y="22"/>
                    </a:lnTo>
                    <a:lnTo>
                      <a:pt x="46" y="0"/>
                    </a:lnTo>
                    <a:lnTo>
                      <a:pt x="46" y="10"/>
                    </a:lnTo>
                    <a:lnTo>
                      <a:pt x="46" y="42"/>
                    </a:lnTo>
                    <a:lnTo>
                      <a:pt x="47" y="93"/>
                    </a:lnTo>
                    <a:lnTo>
                      <a:pt x="48" y="161"/>
                    </a:lnTo>
                    <a:lnTo>
                      <a:pt x="48" y="232"/>
                    </a:lnTo>
                    <a:lnTo>
                      <a:pt x="49" y="320"/>
                    </a:lnTo>
                    <a:lnTo>
                      <a:pt x="49" y="427"/>
                    </a:lnTo>
                    <a:lnTo>
                      <a:pt x="50" y="554"/>
                    </a:lnTo>
                    <a:lnTo>
                      <a:pt x="50" y="703"/>
                    </a:lnTo>
                    <a:lnTo>
                      <a:pt x="51" y="852"/>
                    </a:lnTo>
                    <a:lnTo>
                      <a:pt x="52" y="981"/>
                    </a:lnTo>
                    <a:lnTo>
                      <a:pt x="52" y="1045"/>
                    </a:lnTo>
                    <a:lnTo>
                      <a:pt x="53" y="1057"/>
                    </a:lnTo>
                    <a:lnTo>
                      <a:pt x="53" y="1023"/>
                    </a:lnTo>
                    <a:lnTo>
                      <a:pt x="54" y="969"/>
                    </a:lnTo>
                    <a:lnTo>
                      <a:pt x="54" y="916"/>
                    </a:lnTo>
                    <a:lnTo>
                      <a:pt x="55" y="898"/>
                    </a:lnTo>
                    <a:lnTo>
                      <a:pt x="56" y="911"/>
                    </a:lnTo>
                    <a:lnTo>
                      <a:pt x="56" y="930"/>
                    </a:lnTo>
                    <a:lnTo>
                      <a:pt x="56" y="942"/>
                    </a:lnTo>
                    <a:lnTo>
                      <a:pt x="57" y="928"/>
                    </a:lnTo>
                    <a:lnTo>
                      <a:pt x="58" y="923"/>
                    </a:lnTo>
                    <a:lnTo>
                      <a:pt x="58" y="916"/>
                    </a:lnTo>
                    <a:lnTo>
                      <a:pt x="59" y="920"/>
                    </a:lnTo>
                    <a:lnTo>
                      <a:pt x="59" y="918"/>
                    </a:lnTo>
                    <a:lnTo>
                      <a:pt x="60" y="886"/>
                    </a:lnTo>
                    <a:lnTo>
                      <a:pt x="60" y="835"/>
                    </a:lnTo>
                    <a:lnTo>
                      <a:pt x="61" y="811"/>
                    </a:lnTo>
                    <a:lnTo>
                      <a:pt x="62" y="793"/>
                    </a:lnTo>
                    <a:lnTo>
                      <a:pt x="62" y="776"/>
                    </a:lnTo>
                    <a:lnTo>
                      <a:pt x="63" y="769"/>
                    </a:lnTo>
                    <a:lnTo>
                      <a:pt x="63" y="745"/>
                    </a:lnTo>
                    <a:lnTo>
                      <a:pt x="64" y="715"/>
                    </a:lnTo>
                    <a:lnTo>
                      <a:pt x="64" y="679"/>
                    </a:lnTo>
                    <a:lnTo>
                      <a:pt x="65" y="659"/>
                    </a:lnTo>
                    <a:lnTo>
                      <a:pt x="66" y="642"/>
                    </a:lnTo>
                    <a:lnTo>
                      <a:pt x="66" y="613"/>
                    </a:lnTo>
                    <a:lnTo>
                      <a:pt x="66" y="593"/>
                    </a:lnTo>
                    <a:lnTo>
                      <a:pt x="67" y="591"/>
                    </a:lnTo>
                    <a:lnTo>
                      <a:pt x="68" y="578"/>
                    </a:lnTo>
                    <a:lnTo>
                      <a:pt x="68" y="576"/>
                    </a:lnTo>
                    <a:lnTo>
                      <a:pt x="69" y="569"/>
                    </a:lnTo>
                    <a:lnTo>
                      <a:pt x="69" y="554"/>
                    </a:lnTo>
                    <a:lnTo>
                      <a:pt x="70" y="532"/>
                    </a:lnTo>
                    <a:lnTo>
                      <a:pt x="70" y="510"/>
                    </a:lnTo>
                    <a:lnTo>
                      <a:pt x="71" y="500"/>
                    </a:lnTo>
                    <a:lnTo>
                      <a:pt x="72" y="491"/>
                    </a:lnTo>
                    <a:lnTo>
                      <a:pt x="72" y="505"/>
                    </a:lnTo>
                    <a:lnTo>
                      <a:pt x="73" y="500"/>
                    </a:lnTo>
                    <a:lnTo>
                      <a:pt x="73" y="488"/>
                    </a:lnTo>
                    <a:lnTo>
                      <a:pt x="74" y="478"/>
                    </a:lnTo>
                    <a:lnTo>
                      <a:pt x="74" y="464"/>
                    </a:lnTo>
                    <a:lnTo>
                      <a:pt x="75" y="469"/>
                    </a:lnTo>
                    <a:lnTo>
                      <a:pt x="76" y="481"/>
                    </a:lnTo>
                    <a:lnTo>
                      <a:pt x="76" y="481"/>
                    </a:lnTo>
                    <a:lnTo>
                      <a:pt x="76" y="476"/>
                    </a:lnTo>
                    <a:lnTo>
                      <a:pt x="77" y="454"/>
                    </a:lnTo>
                    <a:lnTo>
                      <a:pt x="78" y="437"/>
                    </a:lnTo>
                    <a:lnTo>
                      <a:pt x="78" y="444"/>
                    </a:lnTo>
                    <a:lnTo>
                      <a:pt x="79" y="444"/>
                    </a:lnTo>
                    <a:lnTo>
                      <a:pt x="79" y="456"/>
                    </a:lnTo>
                    <a:lnTo>
                      <a:pt x="80" y="452"/>
                    </a:lnTo>
                    <a:lnTo>
                      <a:pt x="80" y="442"/>
                    </a:lnTo>
                    <a:lnTo>
                      <a:pt x="81" y="427"/>
                    </a:lnTo>
                    <a:lnTo>
                      <a:pt x="82" y="430"/>
                    </a:lnTo>
                    <a:lnTo>
                      <a:pt x="82" y="437"/>
                    </a:lnTo>
                    <a:lnTo>
                      <a:pt x="83" y="440"/>
                    </a:lnTo>
                    <a:lnTo>
                      <a:pt x="83" y="427"/>
                    </a:lnTo>
                    <a:lnTo>
                      <a:pt x="84" y="418"/>
                    </a:lnTo>
                    <a:lnTo>
                      <a:pt x="84" y="400"/>
                    </a:lnTo>
                    <a:lnTo>
                      <a:pt x="85" y="410"/>
                    </a:lnTo>
                    <a:lnTo>
                      <a:pt x="86" y="395"/>
                    </a:lnTo>
                    <a:lnTo>
                      <a:pt x="86" y="395"/>
                    </a:lnTo>
                    <a:lnTo>
                      <a:pt x="86" y="381"/>
                    </a:lnTo>
                    <a:lnTo>
                      <a:pt x="87" y="366"/>
                    </a:lnTo>
                    <a:lnTo>
                      <a:pt x="88" y="347"/>
                    </a:lnTo>
                    <a:lnTo>
                      <a:pt x="88" y="339"/>
                    </a:lnTo>
                    <a:lnTo>
                      <a:pt x="89" y="339"/>
                    </a:lnTo>
                    <a:lnTo>
                      <a:pt x="89" y="329"/>
                    </a:lnTo>
                    <a:lnTo>
                      <a:pt x="90" y="317"/>
                    </a:lnTo>
                    <a:lnTo>
                      <a:pt x="90" y="303"/>
                    </a:lnTo>
                    <a:lnTo>
                      <a:pt x="91" y="278"/>
                    </a:lnTo>
                    <a:lnTo>
                      <a:pt x="92" y="266"/>
                    </a:lnTo>
                    <a:lnTo>
                      <a:pt x="92" y="251"/>
                    </a:lnTo>
                    <a:lnTo>
                      <a:pt x="93" y="237"/>
                    </a:lnTo>
                    <a:lnTo>
                      <a:pt x="93" y="225"/>
                    </a:lnTo>
                    <a:lnTo>
                      <a:pt x="94" y="207"/>
                    </a:lnTo>
                    <a:lnTo>
                      <a:pt x="94" y="180"/>
                    </a:lnTo>
                    <a:lnTo>
                      <a:pt x="95" y="166"/>
                    </a:lnTo>
                    <a:lnTo>
                      <a:pt x="96" y="156"/>
                    </a:lnTo>
                    <a:lnTo>
                      <a:pt x="96" y="137"/>
                    </a:lnTo>
                    <a:lnTo>
                      <a:pt x="96" y="115"/>
                    </a:lnTo>
                    <a:lnTo>
                      <a:pt x="97" y="98"/>
                    </a:lnTo>
                    <a:lnTo>
                      <a:pt x="98" y="86"/>
                    </a:lnTo>
                    <a:lnTo>
                      <a:pt x="98" y="76"/>
                    </a:lnTo>
                    <a:lnTo>
                      <a:pt x="99" y="61"/>
                    </a:lnTo>
                    <a:lnTo>
                      <a:pt x="99" y="49"/>
                    </a:lnTo>
                  </a:path>
                </a:pathLst>
              </a:custGeom>
              <a:noFill/>
              <a:ln w="19050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Freeform 138"/>
              <p:cNvSpPr>
                <a:spLocks/>
              </p:cNvSpPr>
              <p:nvPr/>
            </p:nvSpPr>
            <p:spPr bwMode="auto">
              <a:xfrm>
                <a:off x="5317521" y="1830136"/>
                <a:ext cx="162816" cy="471627"/>
              </a:xfrm>
              <a:custGeom>
                <a:avLst/>
                <a:gdLst>
                  <a:gd name="T0" fmla="*/ 2 w 99"/>
                  <a:gd name="T1" fmla="*/ 869 h 899"/>
                  <a:gd name="T2" fmla="*/ 3 w 99"/>
                  <a:gd name="T3" fmla="*/ 874 h 899"/>
                  <a:gd name="T4" fmla="*/ 5 w 99"/>
                  <a:gd name="T5" fmla="*/ 859 h 899"/>
                  <a:gd name="T6" fmla="*/ 6 w 99"/>
                  <a:gd name="T7" fmla="*/ 877 h 899"/>
                  <a:gd name="T8" fmla="*/ 8 w 99"/>
                  <a:gd name="T9" fmla="*/ 859 h 899"/>
                  <a:gd name="T10" fmla="*/ 10 w 99"/>
                  <a:gd name="T11" fmla="*/ 864 h 899"/>
                  <a:gd name="T12" fmla="*/ 12 w 99"/>
                  <a:gd name="T13" fmla="*/ 852 h 899"/>
                  <a:gd name="T14" fmla="*/ 13 w 99"/>
                  <a:gd name="T15" fmla="*/ 857 h 899"/>
                  <a:gd name="T16" fmla="*/ 15 w 99"/>
                  <a:gd name="T17" fmla="*/ 818 h 899"/>
                  <a:gd name="T18" fmla="*/ 16 w 99"/>
                  <a:gd name="T19" fmla="*/ 801 h 899"/>
                  <a:gd name="T20" fmla="*/ 18 w 99"/>
                  <a:gd name="T21" fmla="*/ 752 h 899"/>
                  <a:gd name="T22" fmla="*/ 20 w 99"/>
                  <a:gd name="T23" fmla="*/ 737 h 899"/>
                  <a:gd name="T24" fmla="*/ 22 w 99"/>
                  <a:gd name="T25" fmla="*/ 723 h 899"/>
                  <a:gd name="T26" fmla="*/ 23 w 99"/>
                  <a:gd name="T27" fmla="*/ 737 h 899"/>
                  <a:gd name="T28" fmla="*/ 25 w 99"/>
                  <a:gd name="T29" fmla="*/ 757 h 899"/>
                  <a:gd name="T30" fmla="*/ 26 w 99"/>
                  <a:gd name="T31" fmla="*/ 801 h 899"/>
                  <a:gd name="T32" fmla="*/ 28 w 99"/>
                  <a:gd name="T33" fmla="*/ 815 h 899"/>
                  <a:gd name="T34" fmla="*/ 30 w 99"/>
                  <a:gd name="T35" fmla="*/ 855 h 899"/>
                  <a:gd name="T36" fmla="*/ 32 w 99"/>
                  <a:gd name="T37" fmla="*/ 835 h 899"/>
                  <a:gd name="T38" fmla="*/ 33 w 99"/>
                  <a:gd name="T39" fmla="*/ 847 h 899"/>
                  <a:gd name="T40" fmla="*/ 35 w 99"/>
                  <a:gd name="T41" fmla="*/ 828 h 899"/>
                  <a:gd name="T42" fmla="*/ 36 w 99"/>
                  <a:gd name="T43" fmla="*/ 852 h 899"/>
                  <a:gd name="T44" fmla="*/ 38 w 99"/>
                  <a:gd name="T45" fmla="*/ 788 h 899"/>
                  <a:gd name="T46" fmla="*/ 40 w 99"/>
                  <a:gd name="T47" fmla="*/ 508 h 899"/>
                  <a:gd name="T48" fmla="*/ 42 w 99"/>
                  <a:gd name="T49" fmla="*/ 76 h 899"/>
                  <a:gd name="T50" fmla="*/ 43 w 99"/>
                  <a:gd name="T51" fmla="*/ 7 h 899"/>
                  <a:gd name="T52" fmla="*/ 45 w 99"/>
                  <a:gd name="T53" fmla="*/ 259 h 899"/>
                  <a:gd name="T54" fmla="*/ 46 w 99"/>
                  <a:gd name="T55" fmla="*/ 825 h 899"/>
                  <a:gd name="T56" fmla="*/ 48 w 99"/>
                  <a:gd name="T57" fmla="*/ 857 h 899"/>
                  <a:gd name="T58" fmla="*/ 50 w 99"/>
                  <a:gd name="T59" fmla="*/ 877 h 899"/>
                  <a:gd name="T60" fmla="*/ 52 w 99"/>
                  <a:gd name="T61" fmla="*/ 862 h 899"/>
                  <a:gd name="T62" fmla="*/ 53 w 99"/>
                  <a:gd name="T63" fmla="*/ 886 h 899"/>
                  <a:gd name="T64" fmla="*/ 55 w 99"/>
                  <a:gd name="T65" fmla="*/ 869 h 899"/>
                  <a:gd name="T66" fmla="*/ 56 w 99"/>
                  <a:gd name="T67" fmla="*/ 886 h 899"/>
                  <a:gd name="T68" fmla="*/ 58 w 99"/>
                  <a:gd name="T69" fmla="*/ 872 h 899"/>
                  <a:gd name="T70" fmla="*/ 60 w 99"/>
                  <a:gd name="T71" fmla="*/ 886 h 899"/>
                  <a:gd name="T72" fmla="*/ 62 w 99"/>
                  <a:gd name="T73" fmla="*/ 874 h 899"/>
                  <a:gd name="T74" fmla="*/ 63 w 99"/>
                  <a:gd name="T75" fmla="*/ 884 h 899"/>
                  <a:gd name="T76" fmla="*/ 65 w 99"/>
                  <a:gd name="T77" fmla="*/ 872 h 899"/>
                  <a:gd name="T78" fmla="*/ 67 w 99"/>
                  <a:gd name="T79" fmla="*/ 879 h 899"/>
                  <a:gd name="T80" fmla="*/ 68 w 99"/>
                  <a:gd name="T81" fmla="*/ 857 h 899"/>
                  <a:gd name="T82" fmla="*/ 70 w 99"/>
                  <a:gd name="T83" fmla="*/ 867 h 899"/>
                  <a:gd name="T84" fmla="*/ 72 w 99"/>
                  <a:gd name="T85" fmla="*/ 847 h 899"/>
                  <a:gd name="T86" fmla="*/ 73 w 99"/>
                  <a:gd name="T87" fmla="*/ 847 h 899"/>
                  <a:gd name="T88" fmla="*/ 75 w 99"/>
                  <a:gd name="T89" fmla="*/ 825 h 899"/>
                  <a:gd name="T90" fmla="*/ 77 w 99"/>
                  <a:gd name="T91" fmla="*/ 821 h 899"/>
                  <a:gd name="T92" fmla="*/ 78 w 99"/>
                  <a:gd name="T93" fmla="*/ 791 h 899"/>
                  <a:gd name="T94" fmla="*/ 80 w 99"/>
                  <a:gd name="T95" fmla="*/ 801 h 899"/>
                  <a:gd name="T96" fmla="*/ 82 w 99"/>
                  <a:gd name="T97" fmla="*/ 779 h 899"/>
                  <a:gd name="T98" fmla="*/ 83 w 99"/>
                  <a:gd name="T99" fmla="*/ 759 h 899"/>
                  <a:gd name="T100" fmla="*/ 85 w 99"/>
                  <a:gd name="T101" fmla="*/ 723 h 899"/>
                  <a:gd name="T102" fmla="*/ 87 w 99"/>
                  <a:gd name="T103" fmla="*/ 713 h 899"/>
                  <a:gd name="T104" fmla="*/ 88 w 99"/>
                  <a:gd name="T105" fmla="*/ 674 h 899"/>
                  <a:gd name="T106" fmla="*/ 90 w 99"/>
                  <a:gd name="T107" fmla="*/ 659 h 899"/>
                  <a:gd name="T108" fmla="*/ 92 w 99"/>
                  <a:gd name="T109" fmla="*/ 608 h 899"/>
                  <a:gd name="T110" fmla="*/ 93 w 99"/>
                  <a:gd name="T111" fmla="*/ 584 h 899"/>
                  <a:gd name="T112" fmla="*/ 95 w 99"/>
                  <a:gd name="T113" fmla="*/ 545 h 899"/>
                  <a:gd name="T114" fmla="*/ 97 w 99"/>
                  <a:gd name="T115" fmla="*/ 542 h 899"/>
                  <a:gd name="T116" fmla="*/ 98 w 99"/>
                  <a:gd name="T117" fmla="*/ 501 h 8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9" h="899">
                    <a:moveTo>
                      <a:pt x="0" y="886"/>
                    </a:moveTo>
                    <a:lnTo>
                      <a:pt x="1" y="879"/>
                    </a:lnTo>
                    <a:lnTo>
                      <a:pt x="2" y="869"/>
                    </a:lnTo>
                    <a:lnTo>
                      <a:pt x="2" y="864"/>
                    </a:lnTo>
                    <a:lnTo>
                      <a:pt x="3" y="869"/>
                    </a:lnTo>
                    <a:lnTo>
                      <a:pt x="3" y="874"/>
                    </a:lnTo>
                    <a:lnTo>
                      <a:pt x="4" y="872"/>
                    </a:lnTo>
                    <a:lnTo>
                      <a:pt x="4" y="874"/>
                    </a:lnTo>
                    <a:lnTo>
                      <a:pt x="5" y="859"/>
                    </a:lnTo>
                    <a:lnTo>
                      <a:pt x="5" y="872"/>
                    </a:lnTo>
                    <a:lnTo>
                      <a:pt x="6" y="867"/>
                    </a:lnTo>
                    <a:lnTo>
                      <a:pt x="6" y="877"/>
                    </a:lnTo>
                    <a:lnTo>
                      <a:pt x="7" y="869"/>
                    </a:lnTo>
                    <a:lnTo>
                      <a:pt x="8" y="867"/>
                    </a:lnTo>
                    <a:lnTo>
                      <a:pt x="8" y="859"/>
                    </a:lnTo>
                    <a:lnTo>
                      <a:pt x="9" y="859"/>
                    </a:lnTo>
                    <a:lnTo>
                      <a:pt x="9" y="862"/>
                    </a:lnTo>
                    <a:lnTo>
                      <a:pt x="10" y="864"/>
                    </a:lnTo>
                    <a:lnTo>
                      <a:pt x="10" y="864"/>
                    </a:lnTo>
                    <a:lnTo>
                      <a:pt x="11" y="859"/>
                    </a:lnTo>
                    <a:lnTo>
                      <a:pt x="12" y="852"/>
                    </a:lnTo>
                    <a:lnTo>
                      <a:pt x="12" y="852"/>
                    </a:lnTo>
                    <a:lnTo>
                      <a:pt x="13" y="855"/>
                    </a:lnTo>
                    <a:lnTo>
                      <a:pt x="13" y="857"/>
                    </a:lnTo>
                    <a:lnTo>
                      <a:pt x="14" y="850"/>
                    </a:lnTo>
                    <a:lnTo>
                      <a:pt x="14" y="835"/>
                    </a:lnTo>
                    <a:lnTo>
                      <a:pt x="15" y="818"/>
                    </a:lnTo>
                    <a:lnTo>
                      <a:pt x="15" y="806"/>
                    </a:lnTo>
                    <a:lnTo>
                      <a:pt x="16" y="811"/>
                    </a:lnTo>
                    <a:lnTo>
                      <a:pt x="16" y="801"/>
                    </a:lnTo>
                    <a:lnTo>
                      <a:pt x="17" y="791"/>
                    </a:lnTo>
                    <a:lnTo>
                      <a:pt x="18" y="772"/>
                    </a:lnTo>
                    <a:lnTo>
                      <a:pt x="18" y="752"/>
                    </a:lnTo>
                    <a:lnTo>
                      <a:pt x="19" y="737"/>
                    </a:lnTo>
                    <a:lnTo>
                      <a:pt x="19" y="737"/>
                    </a:lnTo>
                    <a:lnTo>
                      <a:pt x="20" y="737"/>
                    </a:lnTo>
                    <a:lnTo>
                      <a:pt x="20" y="730"/>
                    </a:lnTo>
                    <a:lnTo>
                      <a:pt x="21" y="732"/>
                    </a:lnTo>
                    <a:lnTo>
                      <a:pt x="22" y="723"/>
                    </a:lnTo>
                    <a:lnTo>
                      <a:pt x="22" y="725"/>
                    </a:lnTo>
                    <a:lnTo>
                      <a:pt x="23" y="730"/>
                    </a:lnTo>
                    <a:lnTo>
                      <a:pt x="23" y="737"/>
                    </a:lnTo>
                    <a:lnTo>
                      <a:pt x="24" y="735"/>
                    </a:lnTo>
                    <a:lnTo>
                      <a:pt x="24" y="742"/>
                    </a:lnTo>
                    <a:lnTo>
                      <a:pt x="25" y="757"/>
                    </a:lnTo>
                    <a:lnTo>
                      <a:pt x="25" y="767"/>
                    </a:lnTo>
                    <a:lnTo>
                      <a:pt x="26" y="781"/>
                    </a:lnTo>
                    <a:lnTo>
                      <a:pt x="26" y="801"/>
                    </a:lnTo>
                    <a:lnTo>
                      <a:pt x="27" y="813"/>
                    </a:lnTo>
                    <a:lnTo>
                      <a:pt x="28" y="811"/>
                    </a:lnTo>
                    <a:lnTo>
                      <a:pt x="28" y="815"/>
                    </a:lnTo>
                    <a:lnTo>
                      <a:pt x="29" y="815"/>
                    </a:lnTo>
                    <a:lnTo>
                      <a:pt x="29" y="830"/>
                    </a:lnTo>
                    <a:lnTo>
                      <a:pt x="30" y="855"/>
                    </a:lnTo>
                    <a:lnTo>
                      <a:pt x="30" y="857"/>
                    </a:lnTo>
                    <a:lnTo>
                      <a:pt x="31" y="850"/>
                    </a:lnTo>
                    <a:lnTo>
                      <a:pt x="32" y="835"/>
                    </a:lnTo>
                    <a:lnTo>
                      <a:pt x="32" y="837"/>
                    </a:lnTo>
                    <a:lnTo>
                      <a:pt x="33" y="845"/>
                    </a:lnTo>
                    <a:lnTo>
                      <a:pt x="33" y="847"/>
                    </a:lnTo>
                    <a:lnTo>
                      <a:pt x="34" y="850"/>
                    </a:lnTo>
                    <a:lnTo>
                      <a:pt x="34" y="835"/>
                    </a:lnTo>
                    <a:lnTo>
                      <a:pt x="35" y="828"/>
                    </a:lnTo>
                    <a:lnTo>
                      <a:pt x="35" y="830"/>
                    </a:lnTo>
                    <a:lnTo>
                      <a:pt x="36" y="835"/>
                    </a:lnTo>
                    <a:lnTo>
                      <a:pt x="36" y="852"/>
                    </a:lnTo>
                    <a:lnTo>
                      <a:pt x="37" y="847"/>
                    </a:lnTo>
                    <a:lnTo>
                      <a:pt x="38" y="828"/>
                    </a:lnTo>
                    <a:lnTo>
                      <a:pt x="38" y="788"/>
                    </a:lnTo>
                    <a:lnTo>
                      <a:pt x="39" y="737"/>
                    </a:lnTo>
                    <a:lnTo>
                      <a:pt x="39" y="637"/>
                    </a:lnTo>
                    <a:lnTo>
                      <a:pt x="40" y="508"/>
                    </a:lnTo>
                    <a:lnTo>
                      <a:pt x="40" y="347"/>
                    </a:lnTo>
                    <a:lnTo>
                      <a:pt x="41" y="190"/>
                    </a:lnTo>
                    <a:lnTo>
                      <a:pt x="42" y="76"/>
                    </a:lnTo>
                    <a:lnTo>
                      <a:pt x="42" y="17"/>
                    </a:lnTo>
                    <a:lnTo>
                      <a:pt x="43" y="0"/>
                    </a:lnTo>
                    <a:lnTo>
                      <a:pt x="43" y="7"/>
                    </a:lnTo>
                    <a:lnTo>
                      <a:pt x="44" y="49"/>
                    </a:lnTo>
                    <a:lnTo>
                      <a:pt x="44" y="127"/>
                    </a:lnTo>
                    <a:lnTo>
                      <a:pt x="45" y="259"/>
                    </a:lnTo>
                    <a:lnTo>
                      <a:pt x="45" y="449"/>
                    </a:lnTo>
                    <a:lnTo>
                      <a:pt x="46" y="657"/>
                    </a:lnTo>
                    <a:lnTo>
                      <a:pt x="46" y="825"/>
                    </a:lnTo>
                    <a:lnTo>
                      <a:pt x="47" y="899"/>
                    </a:lnTo>
                    <a:lnTo>
                      <a:pt x="48" y="884"/>
                    </a:lnTo>
                    <a:lnTo>
                      <a:pt x="48" y="857"/>
                    </a:lnTo>
                    <a:lnTo>
                      <a:pt x="49" y="857"/>
                    </a:lnTo>
                    <a:lnTo>
                      <a:pt x="49" y="874"/>
                    </a:lnTo>
                    <a:lnTo>
                      <a:pt x="50" y="877"/>
                    </a:lnTo>
                    <a:lnTo>
                      <a:pt x="50" y="874"/>
                    </a:lnTo>
                    <a:lnTo>
                      <a:pt x="51" y="862"/>
                    </a:lnTo>
                    <a:lnTo>
                      <a:pt x="52" y="862"/>
                    </a:lnTo>
                    <a:lnTo>
                      <a:pt x="52" y="864"/>
                    </a:lnTo>
                    <a:lnTo>
                      <a:pt x="53" y="879"/>
                    </a:lnTo>
                    <a:lnTo>
                      <a:pt x="53" y="886"/>
                    </a:lnTo>
                    <a:lnTo>
                      <a:pt x="54" y="881"/>
                    </a:lnTo>
                    <a:lnTo>
                      <a:pt x="54" y="877"/>
                    </a:lnTo>
                    <a:lnTo>
                      <a:pt x="55" y="869"/>
                    </a:lnTo>
                    <a:lnTo>
                      <a:pt x="55" y="869"/>
                    </a:lnTo>
                    <a:lnTo>
                      <a:pt x="56" y="889"/>
                    </a:lnTo>
                    <a:lnTo>
                      <a:pt x="56" y="886"/>
                    </a:lnTo>
                    <a:lnTo>
                      <a:pt x="57" y="881"/>
                    </a:lnTo>
                    <a:lnTo>
                      <a:pt x="58" y="879"/>
                    </a:lnTo>
                    <a:lnTo>
                      <a:pt x="58" y="872"/>
                    </a:lnTo>
                    <a:lnTo>
                      <a:pt x="59" y="872"/>
                    </a:lnTo>
                    <a:lnTo>
                      <a:pt x="59" y="877"/>
                    </a:lnTo>
                    <a:lnTo>
                      <a:pt x="60" y="886"/>
                    </a:lnTo>
                    <a:lnTo>
                      <a:pt x="61" y="881"/>
                    </a:lnTo>
                    <a:lnTo>
                      <a:pt x="61" y="884"/>
                    </a:lnTo>
                    <a:lnTo>
                      <a:pt x="62" y="874"/>
                    </a:lnTo>
                    <a:lnTo>
                      <a:pt x="62" y="884"/>
                    </a:lnTo>
                    <a:lnTo>
                      <a:pt x="63" y="879"/>
                    </a:lnTo>
                    <a:lnTo>
                      <a:pt x="63" y="884"/>
                    </a:lnTo>
                    <a:lnTo>
                      <a:pt x="64" y="881"/>
                    </a:lnTo>
                    <a:lnTo>
                      <a:pt x="65" y="874"/>
                    </a:lnTo>
                    <a:lnTo>
                      <a:pt x="65" y="872"/>
                    </a:lnTo>
                    <a:lnTo>
                      <a:pt x="65" y="869"/>
                    </a:lnTo>
                    <a:lnTo>
                      <a:pt x="66" y="877"/>
                    </a:lnTo>
                    <a:lnTo>
                      <a:pt x="67" y="879"/>
                    </a:lnTo>
                    <a:lnTo>
                      <a:pt x="67" y="872"/>
                    </a:lnTo>
                    <a:lnTo>
                      <a:pt x="68" y="869"/>
                    </a:lnTo>
                    <a:lnTo>
                      <a:pt x="68" y="857"/>
                    </a:lnTo>
                    <a:lnTo>
                      <a:pt x="69" y="850"/>
                    </a:lnTo>
                    <a:lnTo>
                      <a:pt x="69" y="857"/>
                    </a:lnTo>
                    <a:lnTo>
                      <a:pt x="70" y="867"/>
                    </a:lnTo>
                    <a:lnTo>
                      <a:pt x="71" y="867"/>
                    </a:lnTo>
                    <a:lnTo>
                      <a:pt x="71" y="855"/>
                    </a:lnTo>
                    <a:lnTo>
                      <a:pt x="72" y="847"/>
                    </a:lnTo>
                    <a:lnTo>
                      <a:pt x="72" y="847"/>
                    </a:lnTo>
                    <a:lnTo>
                      <a:pt x="73" y="850"/>
                    </a:lnTo>
                    <a:lnTo>
                      <a:pt x="73" y="847"/>
                    </a:lnTo>
                    <a:lnTo>
                      <a:pt x="74" y="843"/>
                    </a:lnTo>
                    <a:lnTo>
                      <a:pt x="75" y="837"/>
                    </a:lnTo>
                    <a:lnTo>
                      <a:pt x="75" y="825"/>
                    </a:lnTo>
                    <a:lnTo>
                      <a:pt x="75" y="825"/>
                    </a:lnTo>
                    <a:lnTo>
                      <a:pt x="76" y="823"/>
                    </a:lnTo>
                    <a:lnTo>
                      <a:pt x="77" y="821"/>
                    </a:lnTo>
                    <a:lnTo>
                      <a:pt x="77" y="813"/>
                    </a:lnTo>
                    <a:lnTo>
                      <a:pt x="78" y="801"/>
                    </a:lnTo>
                    <a:lnTo>
                      <a:pt x="78" y="791"/>
                    </a:lnTo>
                    <a:lnTo>
                      <a:pt x="79" y="791"/>
                    </a:lnTo>
                    <a:lnTo>
                      <a:pt x="79" y="801"/>
                    </a:lnTo>
                    <a:lnTo>
                      <a:pt x="80" y="801"/>
                    </a:lnTo>
                    <a:lnTo>
                      <a:pt x="81" y="796"/>
                    </a:lnTo>
                    <a:lnTo>
                      <a:pt x="81" y="786"/>
                    </a:lnTo>
                    <a:lnTo>
                      <a:pt x="82" y="779"/>
                    </a:lnTo>
                    <a:lnTo>
                      <a:pt x="82" y="774"/>
                    </a:lnTo>
                    <a:lnTo>
                      <a:pt x="83" y="767"/>
                    </a:lnTo>
                    <a:lnTo>
                      <a:pt x="83" y="759"/>
                    </a:lnTo>
                    <a:lnTo>
                      <a:pt x="84" y="752"/>
                    </a:lnTo>
                    <a:lnTo>
                      <a:pt x="85" y="740"/>
                    </a:lnTo>
                    <a:lnTo>
                      <a:pt x="85" y="723"/>
                    </a:lnTo>
                    <a:lnTo>
                      <a:pt x="85" y="720"/>
                    </a:lnTo>
                    <a:lnTo>
                      <a:pt x="86" y="718"/>
                    </a:lnTo>
                    <a:lnTo>
                      <a:pt x="87" y="713"/>
                    </a:lnTo>
                    <a:lnTo>
                      <a:pt x="87" y="701"/>
                    </a:lnTo>
                    <a:lnTo>
                      <a:pt x="88" y="684"/>
                    </a:lnTo>
                    <a:lnTo>
                      <a:pt x="88" y="674"/>
                    </a:lnTo>
                    <a:lnTo>
                      <a:pt x="89" y="669"/>
                    </a:lnTo>
                    <a:lnTo>
                      <a:pt x="89" y="662"/>
                    </a:lnTo>
                    <a:lnTo>
                      <a:pt x="90" y="659"/>
                    </a:lnTo>
                    <a:lnTo>
                      <a:pt x="91" y="645"/>
                    </a:lnTo>
                    <a:lnTo>
                      <a:pt x="91" y="625"/>
                    </a:lnTo>
                    <a:lnTo>
                      <a:pt x="92" y="608"/>
                    </a:lnTo>
                    <a:lnTo>
                      <a:pt x="92" y="596"/>
                    </a:lnTo>
                    <a:lnTo>
                      <a:pt x="93" y="594"/>
                    </a:lnTo>
                    <a:lnTo>
                      <a:pt x="93" y="584"/>
                    </a:lnTo>
                    <a:lnTo>
                      <a:pt x="94" y="576"/>
                    </a:lnTo>
                    <a:lnTo>
                      <a:pt x="95" y="559"/>
                    </a:lnTo>
                    <a:lnTo>
                      <a:pt x="95" y="545"/>
                    </a:lnTo>
                    <a:lnTo>
                      <a:pt x="95" y="537"/>
                    </a:lnTo>
                    <a:lnTo>
                      <a:pt x="96" y="539"/>
                    </a:lnTo>
                    <a:lnTo>
                      <a:pt x="97" y="542"/>
                    </a:lnTo>
                    <a:lnTo>
                      <a:pt x="97" y="532"/>
                    </a:lnTo>
                    <a:lnTo>
                      <a:pt x="98" y="513"/>
                    </a:lnTo>
                    <a:lnTo>
                      <a:pt x="98" y="501"/>
                    </a:lnTo>
                    <a:lnTo>
                      <a:pt x="99" y="496"/>
                    </a:lnTo>
                    <a:lnTo>
                      <a:pt x="99" y="501"/>
                    </a:lnTo>
                  </a:path>
                </a:pathLst>
              </a:custGeom>
              <a:noFill/>
              <a:ln w="19050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87" name="Freeform 139"/>
              <p:cNvSpPr>
                <a:spLocks/>
              </p:cNvSpPr>
              <p:nvPr/>
            </p:nvSpPr>
            <p:spPr bwMode="auto">
              <a:xfrm>
                <a:off x="5490205" y="2001684"/>
                <a:ext cx="162816" cy="448544"/>
              </a:xfrm>
              <a:custGeom>
                <a:avLst/>
                <a:gdLst>
                  <a:gd name="T0" fmla="*/ 1 w 99"/>
                  <a:gd name="T1" fmla="*/ 215 h 855"/>
                  <a:gd name="T2" fmla="*/ 3 w 99"/>
                  <a:gd name="T3" fmla="*/ 242 h 855"/>
                  <a:gd name="T4" fmla="*/ 4 w 99"/>
                  <a:gd name="T5" fmla="*/ 283 h 855"/>
                  <a:gd name="T6" fmla="*/ 6 w 99"/>
                  <a:gd name="T7" fmla="*/ 313 h 855"/>
                  <a:gd name="T8" fmla="*/ 8 w 99"/>
                  <a:gd name="T9" fmla="*/ 347 h 855"/>
                  <a:gd name="T10" fmla="*/ 10 w 99"/>
                  <a:gd name="T11" fmla="*/ 367 h 855"/>
                  <a:gd name="T12" fmla="*/ 11 w 99"/>
                  <a:gd name="T13" fmla="*/ 396 h 855"/>
                  <a:gd name="T14" fmla="*/ 13 w 99"/>
                  <a:gd name="T15" fmla="*/ 415 h 855"/>
                  <a:gd name="T16" fmla="*/ 14 w 99"/>
                  <a:gd name="T17" fmla="*/ 427 h 855"/>
                  <a:gd name="T18" fmla="*/ 16 w 99"/>
                  <a:gd name="T19" fmla="*/ 445 h 855"/>
                  <a:gd name="T20" fmla="*/ 18 w 99"/>
                  <a:gd name="T21" fmla="*/ 461 h 855"/>
                  <a:gd name="T22" fmla="*/ 20 w 99"/>
                  <a:gd name="T23" fmla="*/ 452 h 855"/>
                  <a:gd name="T24" fmla="*/ 21 w 99"/>
                  <a:gd name="T25" fmla="*/ 467 h 855"/>
                  <a:gd name="T26" fmla="*/ 23 w 99"/>
                  <a:gd name="T27" fmla="*/ 461 h 855"/>
                  <a:gd name="T28" fmla="*/ 24 w 99"/>
                  <a:gd name="T29" fmla="*/ 459 h 855"/>
                  <a:gd name="T30" fmla="*/ 26 w 99"/>
                  <a:gd name="T31" fmla="*/ 461 h 855"/>
                  <a:gd name="T32" fmla="*/ 28 w 99"/>
                  <a:gd name="T33" fmla="*/ 464 h 855"/>
                  <a:gd name="T34" fmla="*/ 30 w 99"/>
                  <a:gd name="T35" fmla="*/ 447 h 855"/>
                  <a:gd name="T36" fmla="*/ 31 w 99"/>
                  <a:gd name="T37" fmla="*/ 432 h 855"/>
                  <a:gd name="T38" fmla="*/ 33 w 99"/>
                  <a:gd name="T39" fmla="*/ 432 h 855"/>
                  <a:gd name="T40" fmla="*/ 34 w 99"/>
                  <a:gd name="T41" fmla="*/ 427 h 855"/>
                  <a:gd name="T42" fmla="*/ 36 w 99"/>
                  <a:gd name="T43" fmla="*/ 401 h 855"/>
                  <a:gd name="T44" fmla="*/ 38 w 99"/>
                  <a:gd name="T45" fmla="*/ 352 h 855"/>
                  <a:gd name="T46" fmla="*/ 40 w 99"/>
                  <a:gd name="T47" fmla="*/ 298 h 855"/>
                  <a:gd name="T48" fmla="*/ 41 w 99"/>
                  <a:gd name="T49" fmla="*/ 254 h 855"/>
                  <a:gd name="T50" fmla="*/ 43 w 99"/>
                  <a:gd name="T51" fmla="*/ 142 h 855"/>
                  <a:gd name="T52" fmla="*/ 44 w 99"/>
                  <a:gd name="T53" fmla="*/ 10 h 855"/>
                  <a:gd name="T54" fmla="*/ 46 w 99"/>
                  <a:gd name="T55" fmla="*/ 10 h 855"/>
                  <a:gd name="T56" fmla="*/ 48 w 99"/>
                  <a:gd name="T57" fmla="*/ 134 h 855"/>
                  <a:gd name="T58" fmla="*/ 50 w 99"/>
                  <a:gd name="T59" fmla="*/ 425 h 855"/>
                  <a:gd name="T60" fmla="*/ 51 w 99"/>
                  <a:gd name="T61" fmla="*/ 708 h 855"/>
                  <a:gd name="T62" fmla="*/ 53 w 99"/>
                  <a:gd name="T63" fmla="*/ 752 h 855"/>
                  <a:gd name="T64" fmla="*/ 54 w 99"/>
                  <a:gd name="T65" fmla="*/ 801 h 855"/>
                  <a:gd name="T66" fmla="*/ 56 w 99"/>
                  <a:gd name="T67" fmla="*/ 847 h 855"/>
                  <a:gd name="T68" fmla="*/ 58 w 99"/>
                  <a:gd name="T69" fmla="*/ 855 h 855"/>
                  <a:gd name="T70" fmla="*/ 60 w 99"/>
                  <a:gd name="T71" fmla="*/ 796 h 855"/>
                  <a:gd name="T72" fmla="*/ 61 w 99"/>
                  <a:gd name="T73" fmla="*/ 747 h 855"/>
                  <a:gd name="T74" fmla="*/ 63 w 99"/>
                  <a:gd name="T75" fmla="*/ 689 h 855"/>
                  <a:gd name="T76" fmla="*/ 64 w 99"/>
                  <a:gd name="T77" fmla="*/ 645 h 855"/>
                  <a:gd name="T78" fmla="*/ 66 w 99"/>
                  <a:gd name="T79" fmla="*/ 618 h 855"/>
                  <a:gd name="T80" fmla="*/ 68 w 99"/>
                  <a:gd name="T81" fmla="*/ 603 h 855"/>
                  <a:gd name="T82" fmla="*/ 70 w 99"/>
                  <a:gd name="T83" fmla="*/ 569 h 855"/>
                  <a:gd name="T84" fmla="*/ 71 w 99"/>
                  <a:gd name="T85" fmla="*/ 557 h 855"/>
                  <a:gd name="T86" fmla="*/ 73 w 99"/>
                  <a:gd name="T87" fmla="*/ 535 h 855"/>
                  <a:gd name="T88" fmla="*/ 74 w 99"/>
                  <a:gd name="T89" fmla="*/ 525 h 855"/>
                  <a:gd name="T90" fmla="*/ 76 w 99"/>
                  <a:gd name="T91" fmla="*/ 516 h 855"/>
                  <a:gd name="T92" fmla="*/ 78 w 99"/>
                  <a:gd name="T93" fmla="*/ 510 h 855"/>
                  <a:gd name="T94" fmla="*/ 80 w 99"/>
                  <a:gd name="T95" fmla="*/ 501 h 855"/>
                  <a:gd name="T96" fmla="*/ 81 w 99"/>
                  <a:gd name="T97" fmla="*/ 498 h 855"/>
                  <a:gd name="T98" fmla="*/ 83 w 99"/>
                  <a:gd name="T99" fmla="*/ 488 h 855"/>
                  <a:gd name="T100" fmla="*/ 84 w 99"/>
                  <a:gd name="T101" fmla="*/ 474 h 855"/>
                  <a:gd name="T102" fmla="*/ 86 w 99"/>
                  <a:gd name="T103" fmla="*/ 454 h 855"/>
                  <a:gd name="T104" fmla="*/ 88 w 99"/>
                  <a:gd name="T105" fmla="*/ 442 h 855"/>
                  <a:gd name="T106" fmla="*/ 90 w 99"/>
                  <a:gd name="T107" fmla="*/ 405 h 855"/>
                  <a:gd name="T108" fmla="*/ 91 w 99"/>
                  <a:gd name="T109" fmla="*/ 374 h 855"/>
                  <a:gd name="T110" fmla="*/ 93 w 99"/>
                  <a:gd name="T111" fmla="*/ 313 h 855"/>
                  <a:gd name="T112" fmla="*/ 94 w 99"/>
                  <a:gd name="T113" fmla="*/ 286 h 855"/>
                  <a:gd name="T114" fmla="*/ 96 w 99"/>
                  <a:gd name="T115" fmla="*/ 237 h 855"/>
                  <a:gd name="T116" fmla="*/ 98 w 99"/>
                  <a:gd name="T117" fmla="*/ 203 h 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9" h="855">
                    <a:moveTo>
                      <a:pt x="0" y="193"/>
                    </a:moveTo>
                    <a:lnTo>
                      <a:pt x="0" y="205"/>
                    </a:lnTo>
                    <a:lnTo>
                      <a:pt x="1" y="215"/>
                    </a:lnTo>
                    <a:lnTo>
                      <a:pt x="2" y="240"/>
                    </a:lnTo>
                    <a:lnTo>
                      <a:pt x="2" y="247"/>
                    </a:lnTo>
                    <a:lnTo>
                      <a:pt x="3" y="242"/>
                    </a:lnTo>
                    <a:lnTo>
                      <a:pt x="3" y="247"/>
                    </a:lnTo>
                    <a:lnTo>
                      <a:pt x="4" y="259"/>
                    </a:lnTo>
                    <a:lnTo>
                      <a:pt x="4" y="283"/>
                    </a:lnTo>
                    <a:lnTo>
                      <a:pt x="5" y="296"/>
                    </a:lnTo>
                    <a:lnTo>
                      <a:pt x="6" y="303"/>
                    </a:lnTo>
                    <a:lnTo>
                      <a:pt x="6" y="313"/>
                    </a:lnTo>
                    <a:lnTo>
                      <a:pt x="7" y="313"/>
                    </a:lnTo>
                    <a:lnTo>
                      <a:pt x="7" y="325"/>
                    </a:lnTo>
                    <a:lnTo>
                      <a:pt x="8" y="347"/>
                    </a:lnTo>
                    <a:lnTo>
                      <a:pt x="8" y="361"/>
                    </a:lnTo>
                    <a:lnTo>
                      <a:pt x="9" y="367"/>
                    </a:lnTo>
                    <a:lnTo>
                      <a:pt x="10" y="367"/>
                    </a:lnTo>
                    <a:lnTo>
                      <a:pt x="10" y="374"/>
                    </a:lnTo>
                    <a:lnTo>
                      <a:pt x="10" y="383"/>
                    </a:lnTo>
                    <a:lnTo>
                      <a:pt x="11" y="396"/>
                    </a:lnTo>
                    <a:lnTo>
                      <a:pt x="12" y="415"/>
                    </a:lnTo>
                    <a:lnTo>
                      <a:pt x="12" y="415"/>
                    </a:lnTo>
                    <a:lnTo>
                      <a:pt x="13" y="415"/>
                    </a:lnTo>
                    <a:lnTo>
                      <a:pt x="13" y="418"/>
                    </a:lnTo>
                    <a:lnTo>
                      <a:pt x="14" y="420"/>
                    </a:lnTo>
                    <a:lnTo>
                      <a:pt x="14" y="427"/>
                    </a:lnTo>
                    <a:lnTo>
                      <a:pt x="15" y="442"/>
                    </a:lnTo>
                    <a:lnTo>
                      <a:pt x="16" y="445"/>
                    </a:lnTo>
                    <a:lnTo>
                      <a:pt x="16" y="445"/>
                    </a:lnTo>
                    <a:lnTo>
                      <a:pt x="17" y="440"/>
                    </a:lnTo>
                    <a:lnTo>
                      <a:pt x="17" y="454"/>
                    </a:lnTo>
                    <a:lnTo>
                      <a:pt x="18" y="461"/>
                    </a:lnTo>
                    <a:lnTo>
                      <a:pt x="18" y="467"/>
                    </a:lnTo>
                    <a:lnTo>
                      <a:pt x="19" y="467"/>
                    </a:lnTo>
                    <a:lnTo>
                      <a:pt x="20" y="452"/>
                    </a:lnTo>
                    <a:lnTo>
                      <a:pt x="20" y="445"/>
                    </a:lnTo>
                    <a:lnTo>
                      <a:pt x="20" y="457"/>
                    </a:lnTo>
                    <a:lnTo>
                      <a:pt x="21" y="467"/>
                    </a:lnTo>
                    <a:lnTo>
                      <a:pt x="22" y="472"/>
                    </a:lnTo>
                    <a:lnTo>
                      <a:pt x="22" y="467"/>
                    </a:lnTo>
                    <a:lnTo>
                      <a:pt x="23" y="461"/>
                    </a:lnTo>
                    <a:lnTo>
                      <a:pt x="23" y="457"/>
                    </a:lnTo>
                    <a:lnTo>
                      <a:pt x="24" y="454"/>
                    </a:lnTo>
                    <a:lnTo>
                      <a:pt x="24" y="459"/>
                    </a:lnTo>
                    <a:lnTo>
                      <a:pt x="25" y="469"/>
                    </a:lnTo>
                    <a:lnTo>
                      <a:pt x="26" y="469"/>
                    </a:lnTo>
                    <a:lnTo>
                      <a:pt x="26" y="461"/>
                    </a:lnTo>
                    <a:lnTo>
                      <a:pt x="27" y="461"/>
                    </a:lnTo>
                    <a:lnTo>
                      <a:pt x="27" y="459"/>
                    </a:lnTo>
                    <a:lnTo>
                      <a:pt x="28" y="464"/>
                    </a:lnTo>
                    <a:lnTo>
                      <a:pt x="28" y="464"/>
                    </a:lnTo>
                    <a:lnTo>
                      <a:pt x="29" y="459"/>
                    </a:lnTo>
                    <a:lnTo>
                      <a:pt x="30" y="447"/>
                    </a:lnTo>
                    <a:lnTo>
                      <a:pt x="30" y="437"/>
                    </a:lnTo>
                    <a:lnTo>
                      <a:pt x="30" y="435"/>
                    </a:lnTo>
                    <a:lnTo>
                      <a:pt x="31" y="432"/>
                    </a:lnTo>
                    <a:lnTo>
                      <a:pt x="32" y="442"/>
                    </a:lnTo>
                    <a:lnTo>
                      <a:pt x="32" y="435"/>
                    </a:lnTo>
                    <a:lnTo>
                      <a:pt x="33" y="432"/>
                    </a:lnTo>
                    <a:lnTo>
                      <a:pt x="33" y="415"/>
                    </a:lnTo>
                    <a:lnTo>
                      <a:pt x="34" y="418"/>
                    </a:lnTo>
                    <a:lnTo>
                      <a:pt x="34" y="427"/>
                    </a:lnTo>
                    <a:lnTo>
                      <a:pt x="35" y="423"/>
                    </a:lnTo>
                    <a:lnTo>
                      <a:pt x="36" y="418"/>
                    </a:lnTo>
                    <a:lnTo>
                      <a:pt x="36" y="401"/>
                    </a:lnTo>
                    <a:lnTo>
                      <a:pt x="37" y="379"/>
                    </a:lnTo>
                    <a:lnTo>
                      <a:pt x="37" y="361"/>
                    </a:lnTo>
                    <a:lnTo>
                      <a:pt x="38" y="352"/>
                    </a:lnTo>
                    <a:lnTo>
                      <a:pt x="38" y="342"/>
                    </a:lnTo>
                    <a:lnTo>
                      <a:pt x="39" y="318"/>
                    </a:lnTo>
                    <a:lnTo>
                      <a:pt x="40" y="298"/>
                    </a:lnTo>
                    <a:lnTo>
                      <a:pt x="40" y="281"/>
                    </a:lnTo>
                    <a:lnTo>
                      <a:pt x="40" y="269"/>
                    </a:lnTo>
                    <a:lnTo>
                      <a:pt x="41" y="254"/>
                    </a:lnTo>
                    <a:lnTo>
                      <a:pt x="42" y="232"/>
                    </a:lnTo>
                    <a:lnTo>
                      <a:pt x="42" y="191"/>
                    </a:lnTo>
                    <a:lnTo>
                      <a:pt x="43" y="142"/>
                    </a:lnTo>
                    <a:lnTo>
                      <a:pt x="43" y="81"/>
                    </a:lnTo>
                    <a:lnTo>
                      <a:pt x="44" y="42"/>
                    </a:lnTo>
                    <a:lnTo>
                      <a:pt x="44" y="10"/>
                    </a:lnTo>
                    <a:lnTo>
                      <a:pt x="45" y="0"/>
                    </a:lnTo>
                    <a:lnTo>
                      <a:pt x="46" y="5"/>
                    </a:lnTo>
                    <a:lnTo>
                      <a:pt x="46" y="10"/>
                    </a:lnTo>
                    <a:lnTo>
                      <a:pt x="47" y="30"/>
                    </a:lnTo>
                    <a:lnTo>
                      <a:pt x="47" y="69"/>
                    </a:lnTo>
                    <a:lnTo>
                      <a:pt x="48" y="134"/>
                    </a:lnTo>
                    <a:lnTo>
                      <a:pt x="48" y="220"/>
                    </a:lnTo>
                    <a:lnTo>
                      <a:pt x="49" y="310"/>
                    </a:lnTo>
                    <a:lnTo>
                      <a:pt x="50" y="425"/>
                    </a:lnTo>
                    <a:lnTo>
                      <a:pt x="50" y="537"/>
                    </a:lnTo>
                    <a:lnTo>
                      <a:pt x="50" y="635"/>
                    </a:lnTo>
                    <a:lnTo>
                      <a:pt x="51" y="708"/>
                    </a:lnTo>
                    <a:lnTo>
                      <a:pt x="52" y="752"/>
                    </a:lnTo>
                    <a:lnTo>
                      <a:pt x="52" y="759"/>
                    </a:lnTo>
                    <a:lnTo>
                      <a:pt x="53" y="752"/>
                    </a:lnTo>
                    <a:lnTo>
                      <a:pt x="53" y="757"/>
                    </a:lnTo>
                    <a:lnTo>
                      <a:pt x="54" y="781"/>
                    </a:lnTo>
                    <a:lnTo>
                      <a:pt x="54" y="801"/>
                    </a:lnTo>
                    <a:lnTo>
                      <a:pt x="55" y="830"/>
                    </a:lnTo>
                    <a:lnTo>
                      <a:pt x="56" y="845"/>
                    </a:lnTo>
                    <a:lnTo>
                      <a:pt x="56" y="847"/>
                    </a:lnTo>
                    <a:lnTo>
                      <a:pt x="57" y="852"/>
                    </a:lnTo>
                    <a:lnTo>
                      <a:pt x="57" y="855"/>
                    </a:lnTo>
                    <a:lnTo>
                      <a:pt x="58" y="855"/>
                    </a:lnTo>
                    <a:lnTo>
                      <a:pt x="58" y="845"/>
                    </a:lnTo>
                    <a:lnTo>
                      <a:pt x="59" y="828"/>
                    </a:lnTo>
                    <a:lnTo>
                      <a:pt x="60" y="796"/>
                    </a:lnTo>
                    <a:lnTo>
                      <a:pt x="60" y="769"/>
                    </a:lnTo>
                    <a:lnTo>
                      <a:pt x="60" y="757"/>
                    </a:lnTo>
                    <a:lnTo>
                      <a:pt x="61" y="747"/>
                    </a:lnTo>
                    <a:lnTo>
                      <a:pt x="62" y="735"/>
                    </a:lnTo>
                    <a:lnTo>
                      <a:pt x="62" y="718"/>
                    </a:lnTo>
                    <a:lnTo>
                      <a:pt x="63" y="689"/>
                    </a:lnTo>
                    <a:lnTo>
                      <a:pt x="63" y="664"/>
                    </a:lnTo>
                    <a:lnTo>
                      <a:pt x="64" y="654"/>
                    </a:lnTo>
                    <a:lnTo>
                      <a:pt x="64" y="645"/>
                    </a:lnTo>
                    <a:lnTo>
                      <a:pt x="65" y="637"/>
                    </a:lnTo>
                    <a:lnTo>
                      <a:pt x="66" y="625"/>
                    </a:lnTo>
                    <a:lnTo>
                      <a:pt x="66" y="618"/>
                    </a:lnTo>
                    <a:lnTo>
                      <a:pt x="67" y="598"/>
                    </a:lnTo>
                    <a:lnTo>
                      <a:pt x="67" y="601"/>
                    </a:lnTo>
                    <a:lnTo>
                      <a:pt x="68" y="603"/>
                    </a:lnTo>
                    <a:lnTo>
                      <a:pt x="68" y="598"/>
                    </a:lnTo>
                    <a:lnTo>
                      <a:pt x="69" y="586"/>
                    </a:lnTo>
                    <a:lnTo>
                      <a:pt x="70" y="569"/>
                    </a:lnTo>
                    <a:lnTo>
                      <a:pt x="70" y="552"/>
                    </a:lnTo>
                    <a:lnTo>
                      <a:pt x="70" y="547"/>
                    </a:lnTo>
                    <a:lnTo>
                      <a:pt x="71" y="557"/>
                    </a:lnTo>
                    <a:lnTo>
                      <a:pt x="72" y="559"/>
                    </a:lnTo>
                    <a:lnTo>
                      <a:pt x="72" y="547"/>
                    </a:lnTo>
                    <a:lnTo>
                      <a:pt x="73" y="535"/>
                    </a:lnTo>
                    <a:lnTo>
                      <a:pt x="73" y="520"/>
                    </a:lnTo>
                    <a:lnTo>
                      <a:pt x="74" y="520"/>
                    </a:lnTo>
                    <a:lnTo>
                      <a:pt x="74" y="525"/>
                    </a:lnTo>
                    <a:lnTo>
                      <a:pt x="75" y="525"/>
                    </a:lnTo>
                    <a:lnTo>
                      <a:pt x="76" y="516"/>
                    </a:lnTo>
                    <a:lnTo>
                      <a:pt x="76" y="516"/>
                    </a:lnTo>
                    <a:lnTo>
                      <a:pt x="77" y="503"/>
                    </a:lnTo>
                    <a:lnTo>
                      <a:pt x="77" y="506"/>
                    </a:lnTo>
                    <a:lnTo>
                      <a:pt x="78" y="510"/>
                    </a:lnTo>
                    <a:lnTo>
                      <a:pt x="78" y="513"/>
                    </a:lnTo>
                    <a:lnTo>
                      <a:pt x="79" y="508"/>
                    </a:lnTo>
                    <a:lnTo>
                      <a:pt x="80" y="501"/>
                    </a:lnTo>
                    <a:lnTo>
                      <a:pt x="80" y="491"/>
                    </a:lnTo>
                    <a:lnTo>
                      <a:pt x="80" y="488"/>
                    </a:lnTo>
                    <a:lnTo>
                      <a:pt x="81" y="498"/>
                    </a:lnTo>
                    <a:lnTo>
                      <a:pt x="82" y="494"/>
                    </a:lnTo>
                    <a:lnTo>
                      <a:pt x="82" y="494"/>
                    </a:lnTo>
                    <a:lnTo>
                      <a:pt x="83" y="488"/>
                    </a:lnTo>
                    <a:lnTo>
                      <a:pt x="83" y="474"/>
                    </a:lnTo>
                    <a:lnTo>
                      <a:pt x="84" y="479"/>
                    </a:lnTo>
                    <a:lnTo>
                      <a:pt x="84" y="474"/>
                    </a:lnTo>
                    <a:lnTo>
                      <a:pt x="85" y="476"/>
                    </a:lnTo>
                    <a:lnTo>
                      <a:pt x="86" y="464"/>
                    </a:lnTo>
                    <a:lnTo>
                      <a:pt x="86" y="454"/>
                    </a:lnTo>
                    <a:lnTo>
                      <a:pt x="87" y="445"/>
                    </a:lnTo>
                    <a:lnTo>
                      <a:pt x="87" y="442"/>
                    </a:lnTo>
                    <a:lnTo>
                      <a:pt x="88" y="442"/>
                    </a:lnTo>
                    <a:lnTo>
                      <a:pt x="88" y="437"/>
                    </a:lnTo>
                    <a:lnTo>
                      <a:pt x="89" y="423"/>
                    </a:lnTo>
                    <a:lnTo>
                      <a:pt x="90" y="405"/>
                    </a:lnTo>
                    <a:lnTo>
                      <a:pt x="90" y="383"/>
                    </a:lnTo>
                    <a:lnTo>
                      <a:pt x="90" y="379"/>
                    </a:lnTo>
                    <a:lnTo>
                      <a:pt x="91" y="374"/>
                    </a:lnTo>
                    <a:lnTo>
                      <a:pt x="92" y="359"/>
                    </a:lnTo>
                    <a:lnTo>
                      <a:pt x="92" y="340"/>
                    </a:lnTo>
                    <a:lnTo>
                      <a:pt x="93" y="313"/>
                    </a:lnTo>
                    <a:lnTo>
                      <a:pt x="93" y="296"/>
                    </a:lnTo>
                    <a:lnTo>
                      <a:pt x="94" y="286"/>
                    </a:lnTo>
                    <a:lnTo>
                      <a:pt x="94" y="286"/>
                    </a:lnTo>
                    <a:lnTo>
                      <a:pt x="95" y="271"/>
                    </a:lnTo>
                    <a:lnTo>
                      <a:pt x="96" y="259"/>
                    </a:lnTo>
                    <a:lnTo>
                      <a:pt x="96" y="237"/>
                    </a:lnTo>
                    <a:lnTo>
                      <a:pt x="97" y="218"/>
                    </a:lnTo>
                    <a:lnTo>
                      <a:pt x="97" y="208"/>
                    </a:lnTo>
                    <a:lnTo>
                      <a:pt x="98" y="203"/>
                    </a:lnTo>
                    <a:lnTo>
                      <a:pt x="98" y="208"/>
                    </a:lnTo>
                    <a:lnTo>
                      <a:pt x="99" y="186"/>
                    </a:lnTo>
                  </a:path>
                </a:pathLst>
              </a:custGeom>
              <a:noFill/>
              <a:ln w="19050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Freeform 140"/>
              <p:cNvSpPr>
                <a:spLocks/>
              </p:cNvSpPr>
              <p:nvPr/>
            </p:nvSpPr>
            <p:spPr bwMode="auto">
              <a:xfrm>
                <a:off x="5646441" y="1903057"/>
                <a:ext cx="103611" cy="452741"/>
              </a:xfrm>
              <a:custGeom>
                <a:avLst/>
                <a:gdLst>
                  <a:gd name="T0" fmla="*/ 1 w 63"/>
                  <a:gd name="T1" fmla="*/ 447 h 863"/>
                  <a:gd name="T2" fmla="*/ 2 w 63"/>
                  <a:gd name="T3" fmla="*/ 406 h 863"/>
                  <a:gd name="T4" fmla="*/ 3 w 63"/>
                  <a:gd name="T5" fmla="*/ 391 h 863"/>
                  <a:gd name="T6" fmla="*/ 4 w 63"/>
                  <a:gd name="T7" fmla="*/ 374 h 863"/>
                  <a:gd name="T8" fmla="*/ 5 w 63"/>
                  <a:gd name="T9" fmla="*/ 344 h 863"/>
                  <a:gd name="T10" fmla="*/ 6 w 63"/>
                  <a:gd name="T11" fmla="*/ 335 h 863"/>
                  <a:gd name="T12" fmla="*/ 7 w 63"/>
                  <a:gd name="T13" fmla="*/ 328 h 863"/>
                  <a:gd name="T14" fmla="*/ 8 w 63"/>
                  <a:gd name="T15" fmla="*/ 330 h 863"/>
                  <a:gd name="T16" fmla="*/ 9 w 63"/>
                  <a:gd name="T17" fmla="*/ 340 h 863"/>
                  <a:gd name="T18" fmla="*/ 11 w 63"/>
                  <a:gd name="T19" fmla="*/ 354 h 863"/>
                  <a:gd name="T20" fmla="*/ 12 w 63"/>
                  <a:gd name="T21" fmla="*/ 352 h 863"/>
                  <a:gd name="T22" fmla="*/ 13 w 63"/>
                  <a:gd name="T23" fmla="*/ 386 h 863"/>
                  <a:gd name="T24" fmla="*/ 14 w 63"/>
                  <a:gd name="T25" fmla="*/ 403 h 863"/>
                  <a:gd name="T26" fmla="*/ 15 w 63"/>
                  <a:gd name="T27" fmla="*/ 418 h 863"/>
                  <a:gd name="T28" fmla="*/ 16 w 63"/>
                  <a:gd name="T29" fmla="*/ 445 h 863"/>
                  <a:gd name="T30" fmla="*/ 17 w 63"/>
                  <a:gd name="T31" fmla="*/ 467 h 863"/>
                  <a:gd name="T32" fmla="*/ 18 w 63"/>
                  <a:gd name="T33" fmla="*/ 486 h 863"/>
                  <a:gd name="T34" fmla="*/ 19 w 63"/>
                  <a:gd name="T35" fmla="*/ 506 h 863"/>
                  <a:gd name="T36" fmla="*/ 21 w 63"/>
                  <a:gd name="T37" fmla="*/ 533 h 863"/>
                  <a:gd name="T38" fmla="*/ 22 w 63"/>
                  <a:gd name="T39" fmla="*/ 535 h 863"/>
                  <a:gd name="T40" fmla="*/ 23 w 63"/>
                  <a:gd name="T41" fmla="*/ 562 h 863"/>
                  <a:gd name="T42" fmla="*/ 24 w 63"/>
                  <a:gd name="T43" fmla="*/ 574 h 863"/>
                  <a:gd name="T44" fmla="*/ 25 w 63"/>
                  <a:gd name="T45" fmla="*/ 574 h 863"/>
                  <a:gd name="T46" fmla="*/ 26 w 63"/>
                  <a:gd name="T47" fmla="*/ 598 h 863"/>
                  <a:gd name="T48" fmla="*/ 28 w 63"/>
                  <a:gd name="T49" fmla="*/ 618 h 863"/>
                  <a:gd name="T50" fmla="*/ 28 w 63"/>
                  <a:gd name="T51" fmla="*/ 601 h 863"/>
                  <a:gd name="T52" fmla="*/ 30 w 63"/>
                  <a:gd name="T53" fmla="*/ 603 h 863"/>
                  <a:gd name="T54" fmla="*/ 31 w 63"/>
                  <a:gd name="T55" fmla="*/ 608 h 863"/>
                  <a:gd name="T56" fmla="*/ 32 w 63"/>
                  <a:gd name="T57" fmla="*/ 591 h 863"/>
                  <a:gd name="T58" fmla="*/ 33 w 63"/>
                  <a:gd name="T59" fmla="*/ 584 h 863"/>
                  <a:gd name="T60" fmla="*/ 34 w 63"/>
                  <a:gd name="T61" fmla="*/ 581 h 863"/>
                  <a:gd name="T62" fmla="*/ 35 w 63"/>
                  <a:gd name="T63" fmla="*/ 542 h 863"/>
                  <a:gd name="T64" fmla="*/ 36 w 63"/>
                  <a:gd name="T65" fmla="*/ 515 h 863"/>
                  <a:gd name="T66" fmla="*/ 38 w 63"/>
                  <a:gd name="T67" fmla="*/ 471 h 863"/>
                  <a:gd name="T68" fmla="*/ 38 w 63"/>
                  <a:gd name="T69" fmla="*/ 406 h 863"/>
                  <a:gd name="T70" fmla="*/ 40 w 63"/>
                  <a:gd name="T71" fmla="*/ 347 h 863"/>
                  <a:gd name="T72" fmla="*/ 41 w 63"/>
                  <a:gd name="T73" fmla="*/ 281 h 863"/>
                  <a:gd name="T74" fmla="*/ 42 w 63"/>
                  <a:gd name="T75" fmla="*/ 200 h 863"/>
                  <a:gd name="T76" fmla="*/ 43 w 63"/>
                  <a:gd name="T77" fmla="*/ 139 h 863"/>
                  <a:gd name="T78" fmla="*/ 44 w 63"/>
                  <a:gd name="T79" fmla="*/ 64 h 863"/>
                  <a:gd name="T80" fmla="*/ 45 w 63"/>
                  <a:gd name="T81" fmla="*/ 0 h 863"/>
                  <a:gd name="T82" fmla="*/ 46 w 63"/>
                  <a:gd name="T83" fmla="*/ 17 h 863"/>
                  <a:gd name="T84" fmla="*/ 48 w 63"/>
                  <a:gd name="T85" fmla="*/ 42 h 863"/>
                  <a:gd name="T86" fmla="*/ 48 w 63"/>
                  <a:gd name="T87" fmla="*/ 71 h 863"/>
                  <a:gd name="T88" fmla="*/ 50 w 63"/>
                  <a:gd name="T89" fmla="*/ 161 h 863"/>
                  <a:gd name="T90" fmla="*/ 51 w 63"/>
                  <a:gd name="T91" fmla="*/ 240 h 863"/>
                  <a:gd name="T92" fmla="*/ 52 w 63"/>
                  <a:gd name="T93" fmla="*/ 264 h 863"/>
                  <a:gd name="T94" fmla="*/ 53 w 63"/>
                  <a:gd name="T95" fmla="*/ 344 h 863"/>
                  <a:gd name="T96" fmla="*/ 54 w 63"/>
                  <a:gd name="T97" fmla="*/ 449 h 863"/>
                  <a:gd name="T98" fmla="*/ 55 w 63"/>
                  <a:gd name="T99" fmla="*/ 567 h 863"/>
                  <a:gd name="T100" fmla="*/ 56 w 63"/>
                  <a:gd name="T101" fmla="*/ 664 h 863"/>
                  <a:gd name="T102" fmla="*/ 58 w 63"/>
                  <a:gd name="T103" fmla="*/ 708 h 863"/>
                  <a:gd name="T104" fmla="*/ 58 w 63"/>
                  <a:gd name="T105" fmla="*/ 742 h 863"/>
                  <a:gd name="T106" fmla="*/ 60 w 63"/>
                  <a:gd name="T107" fmla="*/ 774 h 863"/>
                  <a:gd name="T108" fmla="*/ 61 w 63"/>
                  <a:gd name="T109" fmla="*/ 804 h 863"/>
                  <a:gd name="T110" fmla="*/ 62 w 63"/>
                  <a:gd name="T111" fmla="*/ 818 h 863"/>
                  <a:gd name="T112" fmla="*/ 63 w 63"/>
                  <a:gd name="T113" fmla="*/ 850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3" h="863">
                    <a:moveTo>
                      <a:pt x="0" y="459"/>
                    </a:moveTo>
                    <a:lnTo>
                      <a:pt x="1" y="447"/>
                    </a:lnTo>
                    <a:lnTo>
                      <a:pt x="1" y="425"/>
                    </a:lnTo>
                    <a:lnTo>
                      <a:pt x="2" y="406"/>
                    </a:lnTo>
                    <a:lnTo>
                      <a:pt x="2" y="396"/>
                    </a:lnTo>
                    <a:lnTo>
                      <a:pt x="3" y="391"/>
                    </a:lnTo>
                    <a:lnTo>
                      <a:pt x="3" y="396"/>
                    </a:lnTo>
                    <a:lnTo>
                      <a:pt x="4" y="374"/>
                    </a:lnTo>
                    <a:lnTo>
                      <a:pt x="5" y="354"/>
                    </a:lnTo>
                    <a:lnTo>
                      <a:pt x="5" y="344"/>
                    </a:lnTo>
                    <a:lnTo>
                      <a:pt x="5" y="335"/>
                    </a:lnTo>
                    <a:lnTo>
                      <a:pt x="6" y="335"/>
                    </a:lnTo>
                    <a:lnTo>
                      <a:pt x="7" y="335"/>
                    </a:lnTo>
                    <a:lnTo>
                      <a:pt x="7" y="328"/>
                    </a:lnTo>
                    <a:lnTo>
                      <a:pt x="8" y="330"/>
                    </a:lnTo>
                    <a:lnTo>
                      <a:pt x="8" y="330"/>
                    </a:lnTo>
                    <a:lnTo>
                      <a:pt x="9" y="337"/>
                    </a:lnTo>
                    <a:lnTo>
                      <a:pt x="9" y="340"/>
                    </a:lnTo>
                    <a:lnTo>
                      <a:pt x="10" y="354"/>
                    </a:lnTo>
                    <a:lnTo>
                      <a:pt x="11" y="354"/>
                    </a:lnTo>
                    <a:lnTo>
                      <a:pt x="11" y="357"/>
                    </a:lnTo>
                    <a:lnTo>
                      <a:pt x="12" y="352"/>
                    </a:lnTo>
                    <a:lnTo>
                      <a:pt x="12" y="362"/>
                    </a:lnTo>
                    <a:lnTo>
                      <a:pt x="13" y="386"/>
                    </a:lnTo>
                    <a:lnTo>
                      <a:pt x="13" y="396"/>
                    </a:lnTo>
                    <a:lnTo>
                      <a:pt x="14" y="403"/>
                    </a:lnTo>
                    <a:lnTo>
                      <a:pt x="15" y="410"/>
                    </a:lnTo>
                    <a:lnTo>
                      <a:pt x="15" y="418"/>
                    </a:lnTo>
                    <a:lnTo>
                      <a:pt x="15" y="433"/>
                    </a:lnTo>
                    <a:lnTo>
                      <a:pt x="16" y="445"/>
                    </a:lnTo>
                    <a:lnTo>
                      <a:pt x="17" y="457"/>
                    </a:lnTo>
                    <a:lnTo>
                      <a:pt x="17" y="467"/>
                    </a:lnTo>
                    <a:lnTo>
                      <a:pt x="18" y="479"/>
                    </a:lnTo>
                    <a:lnTo>
                      <a:pt x="18" y="486"/>
                    </a:lnTo>
                    <a:lnTo>
                      <a:pt x="19" y="498"/>
                    </a:lnTo>
                    <a:lnTo>
                      <a:pt x="19" y="506"/>
                    </a:lnTo>
                    <a:lnTo>
                      <a:pt x="20" y="530"/>
                    </a:lnTo>
                    <a:lnTo>
                      <a:pt x="21" y="533"/>
                    </a:lnTo>
                    <a:lnTo>
                      <a:pt x="21" y="535"/>
                    </a:lnTo>
                    <a:lnTo>
                      <a:pt x="22" y="535"/>
                    </a:lnTo>
                    <a:lnTo>
                      <a:pt x="22" y="540"/>
                    </a:lnTo>
                    <a:lnTo>
                      <a:pt x="23" y="562"/>
                    </a:lnTo>
                    <a:lnTo>
                      <a:pt x="23" y="571"/>
                    </a:lnTo>
                    <a:lnTo>
                      <a:pt x="24" y="574"/>
                    </a:lnTo>
                    <a:lnTo>
                      <a:pt x="25" y="579"/>
                    </a:lnTo>
                    <a:lnTo>
                      <a:pt x="25" y="574"/>
                    </a:lnTo>
                    <a:lnTo>
                      <a:pt x="26" y="586"/>
                    </a:lnTo>
                    <a:lnTo>
                      <a:pt x="26" y="598"/>
                    </a:lnTo>
                    <a:lnTo>
                      <a:pt x="27" y="611"/>
                    </a:lnTo>
                    <a:lnTo>
                      <a:pt x="28" y="618"/>
                    </a:lnTo>
                    <a:lnTo>
                      <a:pt x="28" y="603"/>
                    </a:lnTo>
                    <a:lnTo>
                      <a:pt x="28" y="601"/>
                    </a:lnTo>
                    <a:lnTo>
                      <a:pt x="29" y="601"/>
                    </a:lnTo>
                    <a:lnTo>
                      <a:pt x="30" y="603"/>
                    </a:lnTo>
                    <a:lnTo>
                      <a:pt x="30" y="608"/>
                    </a:lnTo>
                    <a:lnTo>
                      <a:pt x="31" y="608"/>
                    </a:lnTo>
                    <a:lnTo>
                      <a:pt x="31" y="601"/>
                    </a:lnTo>
                    <a:lnTo>
                      <a:pt x="32" y="591"/>
                    </a:lnTo>
                    <a:lnTo>
                      <a:pt x="32" y="589"/>
                    </a:lnTo>
                    <a:lnTo>
                      <a:pt x="33" y="584"/>
                    </a:lnTo>
                    <a:lnTo>
                      <a:pt x="34" y="586"/>
                    </a:lnTo>
                    <a:lnTo>
                      <a:pt x="34" y="581"/>
                    </a:lnTo>
                    <a:lnTo>
                      <a:pt x="35" y="557"/>
                    </a:lnTo>
                    <a:lnTo>
                      <a:pt x="35" y="542"/>
                    </a:lnTo>
                    <a:lnTo>
                      <a:pt x="36" y="528"/>
                    </a:lnTo>
                    <a:lnTo>
                      <a:pt x="36" y="515"/>
                    </a:lnTo>
                    <a:lnTo>
                      <a:pt x="37" y="496"/>
                    </a:lnTo>
                    <a:lnTo>
                      <a:pt x="38" y="471"/>
                    </a:lnTo>
                    <a:lnTo>
                      <a:pt x="38" y="437"/>
                    </a:lnTo>
                    <a:lnTo>
                      <a:pt x="38" y="406"/>
                    </a:lnTo>
                    <a:lnTo>
                      <a:pt x="39" y="374"/>
                    </a:lnTo>
                    <a:lnTo>
                      <a:pt x="40" y="347"/>
                    </a:lnTo>
                    <a:lnTo>
                      <a:pt x="40" y="315"/>
                    </a:lnTo>
                    <a:lnTo>
                      <a:pt x="41" y="281"/>
                    </a:lnTo>
                    <a:lnTo>
                      <a:pt x="41" y="240"/>
                    </a:lnTo>
                    <a:lnTo>
                      <a:pt x="42" y="200"/>
                    </a:lnTo>
                    <a:lnTo>
                      <a:pt x="42" y="169"/>
                    </a:lnTo>
                    <a:lnTo>
                      <a:pt x="43" y="139"/>
                    </a:lnTo>
                    <a:lnTo>
                      <a:pt x="44" y="108"/>
                    </a:lnTo>
                    <a:lnTo>
                      <a:pt x="44" y="64"/>
                    </a:lnTo>
                    <a:lnTo>
                      <a:pt x="45" y="25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6" y="17"/>
                    </a:lnTo>
                    <a:lnTo>
                      <a:pt x="47" y="32"/>
                    </a:lnTo>
                    <a:lnTo>
                      <a:pt x="48" y="42"/>
                    </a:lnTo>
                    <a:lnTo>
                      <a:pt x="48" y="49"/>
                    </a:lnTo>
                    <a:lnTo>
                      <a:pt x="48" y="71"/>
                    </a:lnTo>
                    <a:lnTo>
                      <a:pt x="49" y="113"/>
                    </a:lnTo>
                    <a:lnTo>
                      <a:pt x="50" y="161"/>
                    </a:lnTo>
                    <a:lnTo>
                      <a:pt x="50" y="213"/>
                    </a:lnTo>
                    <a:lnTo>
                      <a:pt x="51" y="240"/>
                    </a:lnTo>
                    <a:lnTo>
                      <a:pt x="51" y="254"/>
                    </a:lnTo>
                    <a:lnTo>
                      <a:pt x="52" y="264"/>
                    </a:lnTo>
                    <a:lnTo>
                      <a:pt x="52" y="308"/>
                    </a:lnTo>
                    <a:lnTo>
                      <a:pt x="53" y="344"/>
                    </a:lnTo>
                    <a:lnTo>
                      <a:pt x="54" y="393"/>
                    </a:lnTo>
                    <a:lnTo>
                      <a:pt x="54" y="449"/>
                    </a:lnTo>
                    <a:lnTo>
                      <a:pt x="55" y="511"/>
                    </a:lnTo>
                    <a:lnTo>
                      <a:pt x="55" y="567"/>
                    </a:lnTo>
                    <a:lnTo>
                      <a:pt x="56" y="613"/>
                    </a:lnTo>
                    <a:lnTo>
                      <a:pt x="56" y="664"/>
                    </a:lnTo>
                    <a:lnTo>
                      <a:pt x="57" y="698"/>
                    </a:lnTo>
                    <a:lnTo>
                      <a:pt x="58" y="708"/>
                    </a:lnTo>
                    <a:lnTo>
                      <a:pt x="58" y="725"/>
                    </a:lnTo>
                    <a:lnTo>
                      <a:pt x="58" y="742"/>
                    </a:lnTo>
                    <a:lnTo>
                      <a:pt x="59" y="757"/>
                    </a:lnTo>
                    <a:lnTo>
                      <a:pt x="60" y="774"/>
                    </a:lnTo>
                    <a:lnTo>
                      <a:pt x="60" y="786"/>
                    </a:lnTo>
                    <a:lnTo>
                      <a:pt x="61" y="804"/>
                    </a:lnTo>
                    <a:lnTo>
                      <a:pt x="61" y="816"/>
                    </a:lnTo>
                    <a:lnTo>
                      <a:pt x="62" y="818"/>
                    </a:lnTo>
                    <a:lnTo>
                      <a:pt x="62" y="835"/>
                    </a:lnTo>
                    <a:lnTo>
                      <a:pt x="63" y="850"/>
                    </a:lnTo>
                    <a:lnTo>
                      <a:pt x="63" y="863"/>
                    </a:lnTo>
                  </a:path>
                </a:pathLst>
              </a:custGeom>
              <a:noFill/>
              <a:ln w="19050" cap="flat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89" name="TextBox 88"/>
          <p:cNvSpPr txBox="1"/>
          <p:nvPr/>
        </p:nvSpPr>
        <p:spPr>
          <a:xfrm>
            <a:off x="8034772" y="2821001"/>
            <a:ext cx="396481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dirty="0">
                <a:solidFill>
                  <a:schemeClr val="accent2"/>
                </a:solidFill>
              </a:rPr>
              <a:t>We want to find subsequences that produce meaningful low dimensional projection</a:t>
            </a:r>
          </a:p>
        </p:txBody>
      </p:sp>
    </p:spTree>
    <p:extLst>
      <p:ext uri="{BB962C8B-B14F-4D97-AF65-F5344CB8AC3E}">
        <p14:creationId xmlns:p14="http://schemas.microsoft.com/office/powerpoint/2010/main" val="4105961899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Outline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Motivation</a:t>
            </a:r>
          </a:p>
          <a:p>
            <a:r>
              <a:rPr lang="en-US" dirty="0">
                <a:solidFill>
                  <a:srgbClr val="FF0000"/>
                </a:solidFill>
              </a:rPr>
              <a:t>Proposed method</a:t>
            </a:r>
          </a:p>
          <a:p>
            <a:r>
              <a:rPr lang="en-US" dirty="0"/>
              <a:t>Experiment result</a:t>
            </a:r>
          </a:p>
          <a:p>
            <a:r>
              <a:rPr lang="en-US" dirty="0"/>
              <a:t>Conclusion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3379912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Minimum description length principle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14</a:t>
            </a:fld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Content Placeholder 4"/>
              <p:cNvSpPr>
                <a:spLocks noGrp="1"/>
              </p:cNvSpPr>
              <p:nvPr>
                <p:ph idx="1"/>
              </p:nvPr>
            </p:nvSpPr>
            <p:spPr>
              <a:xfrm>
                <a:off x="838200" y="1289304"/>
                <a:ext cx="10515600" cy="2252793"/>
              </a:xfrm>
            </p:spPr>
            <p:txBody>
              <a:bodyPr/>
              <a:lstStyle/>
              <a:p>
                <a:pPr algn="just"/>
                <a:r>
                  <a:rPr lang="en-US" dirty="0"/>
                  <a:t>Minimum Description Length (MDL) principle: the best hypothesis for a given set of data is the one that leads to the </a:t>
                </a:r>
                <a:r>
                  <a:rPr lang="en-US" i="1" dirty="0"/>
                  <a:t>best compression </a:t>
                </a:r>
                <a:r>
                  <a:rPr lang="en-US" dirty="0"/>
                  <a:t>of the data</a:t>
                </a:r>
                <a:r>
                  <a:rPr lang="zh-TW" altLang="en-US" dirty="0"/>
                  <a:t> </a:t>
                </a:r>
                <a:r>
                  <a:rPr lang="en-US" altLang="zh-TW" dirty="0"/>
                  <a:t>[a]</a:t>
                </a:r>
              </a:p>
              <a:p>
                <a:pPr marL="0" indent="0" algn="just">
                  <a:buNone/>
                </a:pPr>
                <a:endParaRPr lang="en-US" dirty="0">
                  <a:solidFill>
                    <a:srgbClr val="FF0000"/>
                  </a:solidFill>
                </a:endParaRPr>
              </a:p>
              <a:p>
                <a:pPr marL="0" indent="0" algn="just">
                  <a:buNone/>
                </a:pPr>
                <a:r>
                  <a:rPr lang="en-US" dirty="0">
                    <a:solidFill>
                      <a:srgbClr val="FF0000"/>
                    </a:solidFill>
                  </a:rPr>
                  <a:t>Given a set of all possible subsequence </a:t>
                </a:r>
                <a14:m>
                  <m:oMath xmlns:m="http://schemas.openxmlformats.org/officeDocument/2006/math">
                    <m:r>
                      <a:rPr lang="en-US" i="1" dirty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𝑈</m:t>
                    </m:r>
                  </m:oMath>
                </a14:m>
                <a:r>
                  <a:rPr lang="en-US" dirty="0">
                    <a:solidFill>
                      <a:srgbClr val="FF0000"/>
                    </a:solidFill>
                  </a:rPr>
                  <a:t> of a time series, how do we pick a set of hypothesis </a:t>
                </a:r>
                <a14:m>
                  <m:oMath xmlns:m="http://schemas.openxmlformats.org/officeDocument/2006/math">
                    <m:r>
                      <a:rPr lang="en-US" i="1" dirty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𝐻</m:t>
                    </m:r>
                  </m:oMath>
                </a14:m>
                <a:r>
                  <a:rPr lang="en-US" dirty="0">
                    <a:solidFill>
                      <a:srgbClr val="FF0000"/>
                    </a:solidFill>
                  </a:rPr>
                  <a:t> which optimally compresses </a:t>
                </a:r>
                <a14:m>
                  <m:oMath xmlns:m="http://schemas.openxmlformats.org/officeDocument/2006/math">
                    <m:r>
                      <a:rPr lang="en-US" i="1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𝑈</m:t>
                    </m:r>
                  </m:oMath>
                </a14:m>
                <a:r>
                  <a:rPr lang="en-US" dirty="0">
                    <a:solidFill>
                      <a:srgbClr val="FF0000"/>
                    </a:solidFill>
                  </a:rPr>
                  <a:t>?</a:t>
                </a:r>
              </a:p>
            </p:txBody>
          </p:sp>
        </mc:Choice>
        <mc:Fallback xmlns="">
          <p:sp>
            <p:nvSpPr>
              <p:cNvPr id="5" name="Content Placeholder 4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838200" y="1289304"/>
                <a:ext cx="10515600" cy="2252793"/>
              </a:xfrm>
              <a:blipFill>
                <a:blip r:embed="rId2"/>
                <a:stretch>
                  <a:fillRect l="-928" t="-3794" r="-87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6" name="TextBox 35"/>
          <p:cNvSpPr txBox="1"/>
          <p:nvPr/>
        </p:nvSpPr>
        <p:spPr>
          <a:xfrm>
            <a:off x="838200" y="6017915"/>
            <a:ext cx="501396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/>
              <a:t>[a] https://en.wikipedia.org/wiki/Minimum_description_length</a:t>
            </a:r>
          </a:p>
        </p:txBody>
      </p:sp>
    </p:spTree>
    <p:extLst>
      <p:ext uri="{BB962C8B-B14F-4D97-AF65-F5344CB8AC3E}">
        <p14:creationId xmlns:p14="http://schemas.microsoft.com/office/powerpoint/2010/main" val="1392222256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760"/>
            <a:ext cx="10515600" cy="777875"/>
          </a:xfrm>
        </p:spPr>
        <p:txBody>
          <a:bodyPr/>
          <a:lstStyle/>
          <a:p>
            <a:r>
              <a:rPr lang="en-US" dirty="0"/>
              <a:t>Toy example in text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Given a string with relevant substring’s location</a:t>
            </a:r>
          </a:p>
          <a:p>
            <a:pPr marL="0" indent="0" algn="ctr">
              <a:buNone/>
            </a:pPr>
            <a:r>
              <a:rPr lang="en-US" dirty="0">
                <a:latin typeface="Consolas" panose="020B0609020204030204" pitchFamily="49" charset="0"/>
              </a:rPr>
              <a:t>a </a:t>
            </a:r>
            <a:r>
              <a:rPr lang="en-US" dirty="0">
                <a:solidFill>
                  <a:srgbClr val="FF0000"/>
                </a:solidFill>
                <a:latin typeface="Consolas" panose="020B0609020204030204" pitchFamily="49" charset="0"/>
              </a:rPr>
              <a:t>fat cat </a:t>
            </a:r>
            <a:r>
              <a:rPr lang="en-US" dirty="0">
                <a:latin typeface="Consolas" panose="020B0609020204030204" pitchFamily="49" charset="0"/>
              </a:rPr>
              <a:t>plays hide and seek in </a:t>
            </a:r>
            <a:r>
              <a:rPr lang="en-US" dirty="0">
                <a:solidFill>
                  <a:srgbClr val="00B050"/>
                </a:solidFill>
                <a:latin typeface="Consolas" panose="020B0609020204030204" pitchFamily="49" charset="0"/>
              </a:rPr>
              <a:t>fog</a:t>
            </a:r>
            <a:r>
              <a:rPr lang="en-US" dirty="0">
                <a:latin typeface="Consolas" panose="020B0609020204030204" pitchFamily="49" charset="0"/>
              </a:rPr>
              <a:t> with </a:t>
            </a:r>
            <a:r>
              <a:rPr lang="en-US" dirty="0">
                <a:solidFill>
                  <a:srgbClr val="00B050"/>
                </a:solidFill>
                <a:latin typeface="Consolas" panose="020B0609020204030204" pitchFamily="49" charset="0"/>
              </a:rPr>
              <a:t>dog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15</a:t>
            </a:fld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8068056" y="3380871"/>
            <a:ext cx="3755888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400" dirty="0">
                <a:solidFill>
                  <a:schemeClr val="accent2"/>
                </a:solidFill>
              </a:rPr>
              <a:t>two rhyming pairs forms two clusters in the scatter plot (projected with hamming distance and MDS)</a:t>
            </a:r>
          </a:p>
        </p:txBody>
      </p:sp>
      <p:sp>
        <p:nvSpPr>
          <p:cNvPr id="12" name="Freeform 11"/>
          <p:cNvSpPr/>
          <p:nvPr/>
        </p:nvSpPr>
        <p:spPr>
          <a:xfrm>
            <a:off x="8068056" y="2143125"/>
            <a:ext cx="1561719" cy="1072759"/>
          </a:xfrm>
          <a:custGeom>
            <a:avLst/>
            <a:gdLst>
              <a:gd name="connsiteX0" fmla="*/ 0 w 1557337"/>
              <a:gd name="connsiteY0" fmla="*/ 0 h 1071603"/>
              <a:gd name="connsiteX1" fmla="*/ 785812 w 1557337"/>
              <a:gd name="connsiteY1" fmla="*/ 1071563 h 1071603"/>
              <a:gd name="connsiteX2" fmla="*/ 1557337 w 1557337"/>
              <a:gd name="connsiteY2" fmla="*/ 42863 h 1071603"/>
              <a:gd name="connsiteX0" fmla="*/ 0 w 1557337"/>
              <a:gd name="connsiteY0" fmla="*/ 0 h 1072535"/>
              <a:gd name="connsiteX1" fmla="*/ 785812 w 1557337"/>
              <a:gd name="connsiteY1" fmla="*/ 1071563 h 1072535"/>
              <a:gd name="connsiteX2" fmla="*/ 1557337 w 1557337"/>
              <a:gd name="connsiteY2" fmla="*/ 42863 h 1072535"/>
              <a:gd name="connsiteX0" fmla="*/ 0 w 1557337"/>
              <a:gd name="connsiteY0" fmla="*/ 0 h 1072759"/>
              <a:gd name="connsiteX1" fmla="*/ 785812 w 1557337"/>
              <a:gd name="connsiteY1" fmla="*/ 1071563 h 1072759"/>
              <a:gd name="connsiteX2" fmla="*/ 1557337 w 1557337"/>
              <a:gd name="connsiteY2" fmla="*/ 42863 h 1072759"/>
              <a:gd name="connsiteX0" fmla="*/ 4382 w 1561719"/>
              <a:gd name="connsiteY0" fmla="*/ 0 h 1072759"/>
              <a:gd name="connsiteX1" fmla="*/ 790194 w 1561719"/>
              <a:gd name="connsiteY1" fmla="*/ 1071563 h 1072759"/>
              <a:gd name="connsiteX2" fmla="*/ 1561719 w 1561719"/>
              <a:gd name="connsiteY2" fmla="*/ 42863 h 10727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1719" h="1072759">
                <a:moveTo>
                  <a:pt x="4382" y="0"/>
                </a:moveTo>
                <a:cubicBezTo>
                  <a:pt x="-3953" y="217884"/>
                  <a:pt x="-69437" y="1035844"/>
                  <a:pt x="790194" y="1071563"/>
                </a:cubicBezTo>
                <a:cubicBezTo>
                  <a:pt x="1649825" y="1107282"/>
                  <a:pt x="1547432" y="333376"/>
                  <a:pt x="1561719" y="42863"/>
                </a:cubicBezTo>
              </a:path>
            </a:pathLst>
          </a:custGeom>
          <a:noFill/>
          <a:ln w="38100">
            <a:solidFill>
              <a:srgbClr val="00B05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12"/>
          <p:cNvSpPr/>
          <p:nvPr/>
        </p:nvSpPr>
        <p:spPr>
          <a:xfrm>
            <a:off x="2891410" y="2143125"/>
            <a:ext cx="680466" cy="1072759"/>
          </a:xfrm>
          <a:custGeom>
            <a:avLst/>
            <a:gdLst>
              <a:gd name="connsiteX0" fmla="*/ 0 w 1557337"/>
              <a:gd name="connsiteY0" fmla="*/ 0 h 1071603"/>
              <a:gd name="connsiteX1" fmla="*/ 785812 w 1557337"/>
              <a:gd name="connsiteY1" fmla="*/ 1071563 h 1071603"/>
              <a:gd name="connsiteX2" fmla="*/ 1557337 w 1557337"/>
              <a:gd name="connsiteY2" fmla="*/ 42863 h 1071603"/>
              <a:gd name="connsiteX0" fmla="*/ 0 w 1557337"/>
              <a:gd name="connsiteY0" fmla="*/ 0 h 1072535"/>
              <a:gd name="connsiteX1" fmla="*/ 785812 w 1557337"/>
              <a:gd name="connsiteY1" fmla="*/ 1071563 h 1072535"/>
              <a:gd name="connsiteX2" fmla="*/ 1557337 w 1557337"/>
              <a:gd name="connsiteY2" fmla="*/ 42863 h 1072535"/>
              <a:gd name="connsiteX0" fmla="*/ 0 w 1557337"/>
              <a:gd name="connsiteY0" fmla="*/ 0 h 1072759"/>
              <a:gd name="connsiteX1" fmla="*/ 785812 w 1557337"/>
              <a:gd name="connsiteY1" fmla="*/ 1071563 h 1072759"/>
              <a:gd name="connsiteX2" fmla="*/ 1557337 w 1557337"/>
              <a:gd name="connsiteY2" fmla="*/ 42863 h 1072759"/>
              <a:gd name="connsiteX0" fmla="*/ 4382 w 1561719"/>
              <a:gd name="connsiteY0" fmla="*/ 0 h 1072759"/>
              <a:gd name="connsiteX1" fmla="*/ 790194 w 1561719"/>
              <a:gd name="connsiteY1" fmla="*/ 1071563 h 1072759"/>
              <a:gd name="connsiteX2" fmla="*/ 1561719 w 1561719"/>
              <a:gd name="connsiteY2" fmla="*/ 42863 h 10727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61719" h="1072759">
                <a:moveTo>
                  <a:pt x="4382" y="0"/>
                </a:moveTo>
                <a:cubicBezTo>
                  <a:pt x="-3953" y="217884"/>
                  <a:pt x="-69437" y="1035844"/>
                  <a:pt x="790194" y="1071563"/>
                </a:cubicBezTo>
                <a:cubicBezTo>
                  <a:pt x="1649825" y="1107282"/>
                  <a:pt x="1547432" y="333376"/>
                  <a:pt x="1561719" y="42863"/>
                </a:cubicBezTo>
              </a:path>
            </a:pathLst>
          </a:custGeom>
          <a:noFill/>
          <a:ln w="38100">
            <a:solidFill>
              <a:srgbClr val="FF0000"/>
            </a:solidFill>
            <a:headEnd type="stealth" w="lg" len="lg"/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4" name="Group 13"/>
          <p:cNvGrpSpPr/>
          <p:nvPr/>
        </p:nvGrpSpPr>
        <p:grpSpPr>
          <a:xfrm>
            <a:off x="3941696" y="3246118"/>
            <a:ext cx="4439474" cy="2063899"/>
            <a:chOff x="4875349" y="2074674"/>
            <a:chExt cx="2586013" cy="1202229"/>
          </a:xfrm>
        </p:grpSpPr>
        <p:sp>
          <p:nvSpPr>
            <p:cNvPr id="15" name="Rectangle 9"/>
            <p:cNvSpPr>
              <a:spLocks noChangeArrowheads="1"/>
            </p:cNvSpPr>
            <p:nvPr/>
          </p:nvSpPr>
          <p:spPr bwMode="auto">
            <a:xfrm>
              <a:off x="5206224" y="2112462"/>
              <a:ext cx="221300" cy="1613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b="0" i="0" u="none" strike="noStrike" cap="none" normalizeH="0" baseline="0" dirty="0">
                  <a:ln>
                    <a:noFill/>
                  </a:ln>
                  <a:solidFill>
                    <a:srgbClr val="FF0000"/>
                  </a:solidFill>
                  <a:effectLst/>
                  <a:latin typeface="Consolas" panose="020B0609020204030204" pitchFamily="49" charset="0"/>
                  <a:cs typeface="Courier New" pitchFamily="49" charset="0"/>
                </a:rPr>
                <a:t>fat</a:t>
              </a:r>
              <a:endParaRPr kumimoji="0" lang="en-US" altLang="en-US" sz="4000" b="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Consolas" panose="020B0609020204030204" pitchFamily="49" charset="0"/>
                <a:cs typeface="Courier New" pitchFamily="49" charset="0"/>
              </a:endParaRPr>
            </a:p>
          </p:txBody>
        </p:sp>
        <p:sp>
          <p:nvSpPr>
            <p:cNvPr id="16" name="Rectangle 11"/>
            <p:cNvSpPr>
              <a:spLocks noChangeArrowheads="1"/>
            </p:cNvSpPr>
            <p:nvPr/>
          </p:nvSpPr>
          <p:spPr bwMode="auto">
            <a:xfrm>
              <a:off x="4899313" y="3097711"/>
              <a:ext cx="221300" cy="1613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b="0" i="0" u="none" strike="noStrike" cap="none" normalizeH="0" baseline="0" dirty="0">
                  <a:ln>
                    <a:noFill/>
                  </a:ln>
                  <a:solidFill>
                    <a:srgbClr val="FF0000"/>
                  </a:solidFill>
                  <a:effectLst/>
                  <a:latin typeface="Consolas" panose="020B0609020204030204" pitchFamily="49" charset="0"/>
                  <a:cs typeface="Courier New" pitchFamily="49" charset="0"/>
                </a:rPr>
                <a:t>cat</a:t>
              </a:r>
              <a:endParaRPr kumimoji="0" lang="en-US" altLang="en-US" sz="4000" b="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Consolas" panose="020B0609020204030204" pitchFamily="49" charset="0"/>
                <a:cs typeface="Courier New" pitchFamily="49" charset="0"/>
              </a:endParaRPr>
            </a:p>
          </p:txBody>
        </p:sp>
        <p:sp>
          <p:nvSpPr>
            <p:cNvPr id="17" name="Rectangle 13"/>
            <p:cNvSpPr>
              <a:spLocks noChangeArrowheads="1"/>
            </p:cNvSpPr>
            <p:nvPr/>
          </p:nvSpPr>
          <p:spPr bwMode="auto">
            <a:xfrm>
              <a:off x="6924189" y="2111541"/>
              <a:ext cx="221300" cy="1613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b="0" i="0" u="none" strike="noStrike" cap="none" normalizeH="0" baseline="0" dirty="0">
                  <a:ln>
                    <a:noFill/>
                  </a:ln>
                  <a:solidFill>
                    <a:srgbClr val="00B050"/>
                  </a:solidFill>
                  <a:effectLst/>
                  <a:latin typeface="Consolas" panose="020B0609020204030204" pitchFamily="49" charset="0"/>
                  <a:cs typeface="Courier New" pitchFamily="49" charset="0"/>
                </a:rPr>
                <a:t>fog</a:t>
              </a:r>
              <a:endParaRPr kumimoji="0" lang="en-US" altLang="en-US" sz="4000" b="0" i="0" u="none" strike="noStrike" cap="none" normalizeH="0" baseline="0" dirty="0">
                <a:ln>
                  <a:noFill/>
                </a:ln>
                <a:solidFill>
                  <a:srgbClr val="00B050"/>
                </a:solidFill>
                <a:effectLst/>
                <a:latin typeface="Consolas" panose="020B0609020204030204" pitchFamily="49" charset="0"/>
                <a:cs typeface="Courier New" pitchFamily="49" charset="0"/>
              </a:endParaRPr>
            </a:p>
          </p:txBody>
        </p:sp>
        <p:sp>
          <p:nvSpPr>
            <p:cNvPr id="18" name="Rectangle 15"/>
            <p:cNvSpPr>
              <a:spLocks noChangeArrowheads="1"/>
            </p:cNvSpPr>
            <p:nvPr/>
          </p:nvSpPr>
          <p:spPr bwMode="auto">
            <a:xfrm>
              <a:off x="7240062" y="3115550"/>
              <a:ext cx="221300" cy="1613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b="0" i="0" u="none" strike="noStrike" cap="none" normalizeH="0" baseline="0" dirty="0">
                  <a:ln>
                    <a:noFill/>
                  </a:ln>
                  <a:solidFill>
                    <a:srgbClr val="00B050"/>
                  </a:solidFill>
                  <a:effectLst/>
                  <a:latin typeface="Consolas" panose="020B0609020204030204" pitchFamily="49" charset="0"/>
                  <a:cs typeface="Courier New" pitchFamily="49" charset="0"/>
                </a:rPr>
                <a:t>dog</a:t>
              </a:r>
              <a:endParaRPr kumimoji="0" lang="en-US" altLang="en-US" sz="4000" b="0" i="0" u="none" strike="noStrike" cap="none" normalizeH="0" baseline="0" dirty="0">
                <a:ln>
                  <a:noFill/>
                </a:ln>
                <a:solidFill>
                  <a:srgbClr val="00B050"/>
                </a:solidFill>
                <a:effectLst/>
                <a:latin typeface="Consolas" panose="020B0609020204030204" pitchFamily="49" charset="0"/>
                <a:cs typeface="Courier New" pitchFamily="49" charset="0"/>
              </a:endParaRPr>
            </a:p>
          </p:txBody>
        </p:sp>
        <p:sp>
          <p:nvSpPr>
            <p:cNvPr id="19" name="Oval 18"/>
            <p:cNvSpPr/>
            <p:nvPr/>
          </p:nvSpPr>
          <p:spPr>
            <a:xfrm>
              <a:off x="4875349" y="3065707"/>
              <a:ext cx="64008" cy="64008"/>
            </a:xfrm>
            <a:prstGeom prst="ellipse">
              <a:avLst/>
            </a:prstGeom>
            <a:noFill/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>
                <a:latin typeface="Consolas" panose="020B0609020204030204" pitchFamily="49" charset="0"/>
              </a:endParaRPr>
            </a:p>
          </p:txBody>
        </p:sp>
        <p:sp>
          <p:nvSpPr>
            <p:cNvPr id="20" name="Oval 19"/>
            <p:cNvSpPr/>
            <p:nvPr/>
          </p:nvSpPr>
          <p:spPr>
            <a:xfrm>
              <a:off x="5182261" y="2074674"/>
              <a:ext cx="64008" cy="64008"/>
            </a:xfrm>
            <a:prstGeom prst="ellipse">
              <a:avLst/>
            </a:prstGeom>
            <a:noFill/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>
                <a:latin typeface="Consolas" panose="020B0609020204030204" pitchFamily="49" charset="0"/>
              </a:endParaRPr>
            </a:p>
          </p:txBody>
        </p:sp>
        <p:sp>
          <p:nvSpPr>
            <p:cNvPr id="21" name="Oval 20"/>
            <p:cNvSpPr/>
            <p:nvPr/>
          </p:nvSpPr>
          <p:spPr>
            <a:xfrm>
              <a:off x="6901146" y="2074674"/>
              <a:ext cx="73152" cy="64008"/>
            </a:xfrm>
            <a:prstGeom prst="ellipse">
              <a:avLst/>
            </a:prstGeom>
            <a:noFill/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>
                <a:latin typeface="Consolas" panose="020B0609020204030204" pitchFamily="49" charset="0"/>
              </a:endParaRPr>
            </a:p>
          </p:txBody>
        </p:sp>
        <p:sp>
          <p:nvSpPr>
            <p:cNvPr id="22" name="Oval 21"/>
            <p:cNvSpPr/>
            <p:nvPr/>
          </p:nvSpPr>
          <p:spPr>
            <a:xfrm>
              <a:off x="7208058" y="3067494"/>
              <a:ext cx="73152" cy="64008"/>
            </a:xfrm>
            <a:prstGeom prst="ellipse">
              <a:avLst/>
            </a:prstGeom>
            <a:noFill/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>
                <a:latin typeface="Consolas" panose="020B0609020204030204" pitchFamily="49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8112812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760"/>
            <a:ext cx="10515600" cy="777875"/>
          </a:xfrm>
        </p:spPr>
        <p:txBody>
          <a:bodyPr/>
          <a:lstStyle/>
          <a:p>
            <a:r>
              <a:rPr lang="en-US" dirty="0"/>
              <a:t>Toy example in text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Given a string without relevant substring’s location</a:t>
            </a:r>
          </a:p>
          <a:p>
            <a:pPr marL="0" indent="0" algn="ctr">
              <a:buNone/>
            </a:pPr>
            <a:r>
              <a:rPr lang="en-US" dirty="0" err="1">
                <a:latin typeface="Consolas" panose="020B0609020204030204" pitchFamily="49" charset="0"/>
              </a:rPr>
              <a:t>afatcatplayshideandseekinfogwithdog</a:t>
            </a:r>
            <a:endParaRPr lang="en-US" dirty="0">
              <a:latin typeface="Consolas" panose="020B0609020204030204" pitchFamily="49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16</a:t>
            </a:fld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7211961" y="2265166"/>
            <a:ext cx="332770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400" dirty="0">
                <a:solidFill>
                  <a:schemeClr val="accent2"/>
                </a:solidFill>
              </a:rPr>
              <a:t>To make this string more like “time series”, spaces are removed</a:t>
            </a:r>
          </a:p>
        </p:txBody>
      </p:sp>
    </p:spTree>
    <p:extLst>
      <p:ext uri="{BB962C8B-B14F-4D97-AF65-F5344CB8AC3E}">
        <p14:creationId xmlns:p14="http://schemas.microsoft.com/office/powerpoint/2010/main" val="1648569215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760"/>
            <a:ext cx="10515600" cy="777875"/>
          </a:xfrm>
        </p:spPr>
        <p:txBody>
          <a:bodyPr/>
          <a:lstStyle/>
          <a:p>
            <a:r>
              <a:rPr lang="en-US" dirty="0"/>
              <a:t>Toy example in text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Given a string without relevant substring’s location</a:t>
            </a:r>
          </a:p>
          <a:p>
            <a:pPr marL="0" indent="0" algn="ctr">
              <a:buNone/>
            </a:pPr>
            <a:r>
              <a:rPr lang="en-US" dirty="0" err="1">
                <a:latin typeface="Consolas" panose="020B0609020204030204" pitchFamily="49" charset="0"/>
              </a:rPr>
              <a:t>afatcatplayshideandseekinfogwithdog</a:t>
            </a:r>
            <a:endParaRPr lang="en-US" dirty="0">
              <a:latin typeface="Consolas" panose="020B0609020204030204" pitchFamily="49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17</a:t>
            </a:fld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7211961" y="2265166"/>
            <a:ext cx="332770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400" dirty="0">
                <a:solidFill>
                  <a:schemeClr val="accent2"/>
                </a:solidFill>
              </a:rPr>
              <a:t>If each char requires 8 bits to store, total bits to store the string is 280 bits</a:t>
            </a:r>
          </a:p>
        </p:txBody>
      </p:sp>
    </p:spTree>
    <p:extLst>
      <p:ext uri="{BB962C8B-B14F-4D97-AF65-F5344CB8AC3E}">
        <p14:creationId xmlns:p14="http://schemas.microsoft.com/office/powerpoint/2010/main" val="1816419503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760"/>
            <a:ext cx="10515600" cy="777875"/>
          </a:xfrm>
        </p:spPr>
        <p:txBody>
          <a:bodyPr/>
          <a:lstStyle/>
          <a:p>
            <a:r>
              <a:rPr lang="en-US" dirty="0"/>
              <a:t>Toy example in text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/>
            <p:txBody>
              <a:bodyPr/>
              <a:lstStyle/>
              <a:p>
                <a:r>
                  <a:rPr lang="en-US" dirty="0"/>
                  <a:t>Given a string without relevant substring’s location</a:t>
                </a:r>
              </a:p>
              <a:p>
                <a:pPr marL="0" indent="0" algn="ctr">
                  <a:buNone/>
                </a:pPr>
                <a14:m>
                  <m:oMath xmlns:m="http://schemas.openxmlformats.org/officeDocument/2006/math">
                    <m:sSub>
                      <m:sSubPr>
                        <m:ctrlPr>
                          <a:rPr lang="en-US" b="0" i="1" dirty="0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 dirty="0" smtClean="0">
                            <a:latin typeface="Cambria Math" panose="02040503050406030204" pitchFamily="18" charset="0"/>
                          </a:rPr>
                          <m:t>𝐻</m:t>
                        </m:r>
                      </m:e>
                      <m:sub>
                        <m:r>
                          <a:rPr lang="en-US" i="1" dirty="0" smtClean="0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</m:oMath>
                </a14:m>
                <a:r>
                  <a:rPr lang="en-US" dirty="0">
                    <a:latin typeface="Consolas" panose="020B0609020204030204" pitchFamily="49" charset="0"/>
                  </a:rPr>
                  <a:t>={</a:t>
                </a:r>
                <a14:m>
                  <m:oMath xmlns:m="http://schemas.openxmlformats.org/officeDocument/2006/math">
                    <m:r>
                      <a:rPr lang="en-US" i="1" dirty="0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𝑋</m:t>
                    </m:r>
                  </m:oMath>
                </a14:m>
                <a:r>
                  <a:rPr lang="en-US" dirty="0" err="1">
                    <a:latin typeface="Consolas" panose="020B0609020204030204" pitchFamily="49" charset="0"/>
                  </a:rPr>
                  <a:t>:fog</a:t>
                </a:r>
                <a:r>
                  <a:rPr lang="en-US" dirty="0">
                    <a:latin typeface="Consolas" panose="020B0609020204030204" pitchFamily="49" charset="0"/>
                  </a:rPr>
                  <a:t>},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i="1" dirty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 dirty="0">
                            <a:latin typeface="Cambria Math" panose="02040503050406030204" pitchFamily="18" charset="0"/>
                          </a:rPr>
                          <m:t>𝐻</m:t>
                        </m:r>
                      </m:e>
                      <m:sub>
                        <m:r>
                          <a:rPr lang="en-US" b="0" i="1" dirty="0" smtClean="0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</m:oMath>
                </a14:m>
                <a:r>
                  <a:rPr lang="en-US" dirty="0">
                    <a:latin typeface="Consolas" panose="020B0609020204030204" pitchFamily="49" charset="0"/>
                  </a:rPr>
                  <a:t>={</a:t>
                </a:r>
                <a14:m>
                  <m:oMath xmlns:m="http://schemas.openxmlformats.org/officeDocument/2006/math">
                    <m:r>
                      <a:rPr lang="en-US" i="1" dirty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𝑌</m:t>
                    </m:r>
                  </m:oMath>
                </a14:m>
                <a:r>
                  <a:rPr lang="en-US" dirty="0" err="1">
                    <a:latin typeface="Consolas" panose="020B0609020204030204" pitchFamily="49" charset="0"/>
                  </a:rPr>
                  <a:t>:fat</a:t>
                </a:r>
                <a:r>
                  <a:rPr lang="en-US" dirty="0">
                    <a:latin typeface="Consolas" panose="020B0609020204030204" pitchFamily="49" charset="0"/>
                  </a:rPr>
                  <a:t>}</a:t>
                </a:r>
              </a:p>
              <a:p>
                <a:pPr marL="0" indent="0" algn="ctr">
                  <a:buNone/>
                </a:pPr>
                <a:r>
                  <a:rPr lang="en-US" dirty="0" err="1">
                    <a:latin typeface="Consolas" panose="020B0609020204030204" pitchFamily="49" charset="0"/>
                  </a:rPr>
                  <a:t>a</a:t>
                </a:r>
                <a14:m>
                  <m:oMath xmlns:m="http://schemas.openxmlformats.org/officeDocument/2006/math">
                    <m:r>
                      <a:rPr lang="en-US" i="1" dirty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𝑌</m:t>
                    </m:r>
                  </m:oMath>
                </a14:m>
                <a:r>
                  <a:rPr lang="en-US" dirty="0">
                    <a:solidFill>
                      <a:srgbClr val="FF0000"/>
                    </a:solidFill>
                    <a:latin typeface="Consolas" panose="020B0609020204030204" pitchFamily="49" charset="0"/>
                  </a:rPr>
                  <a:t>__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b="0" i="1" dirty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 dirty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𝑌</m:t>
                        </m:r>
                      </m:e>
                      <m:sub>
                        <m:r>
                          <a:rPr lang="en-US" b="0" i="1" dirty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𝑐</m:t>
                        </m:r>
                      </m:sub>
                    </m:sSub>
                  </m:oMath>
                </a14:m>
                <a:r>
                  <a:rPr lang="en-US" dirty="0">
                    <a:solidFill>
                      <a:srgbClr val="FF0000"/>
                    </a:solidFill>
                    <a:latin typeface="Consolas" panose="020B0609020204030204" pitchFamily="49" charset="0"/>
                  </a:rPr>
                  <a:t>__</a:t>
                </a:r>
                <a:r>
                  <a:rPr lang="en-US" dirty="0" err="1">
                    <a:latin typeface="Consolas" panose="020B0609020204030204" pitchFamily="49" charset="0"/>
                  </a:rPr>
                  <a:t>playshideandseekin</a:t>
                </a:r>
                <a14:m>
                  <m:oMath xmlns:m="http://schemas.openxmlformats.org/officeDocument/2006/math">
                    <m:r>
                      <a:rPr lang="en-US" i="1" dirty="0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𝑋</m:t>
                    </m:r>
                  </m:oMath>
                </a14:m>
                <a:r>
                  <a:rPr lang="en-US" dirty="0">
                    <a:solidFill>
                      <a:srgbClr val="00B050"/>
                    </a:solidFill>
                    <a:latin typeface="Consolas" panose="020B0609020204030204" pitchFamily="49" charset="0"/>
                  </a:rPr>
                  <a:t>__</a:t>
                </a:r>
                <a:r>
                  <a:rPr lang="en-US" dirty="0">
                    <a:latin typeface="Consolas" panose="020B0609020204030204" pitchFamily="49" charset="0"/>
                  </a:rPr>
                  <a:t>with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b="0" i="1" dirty="0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 dirty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𝑋</m:t>
                        </m:r>
                      </m:e>
                      <m:sub>
                        <m:r>
                          <a:rPr lang="en-US" b="0" i="1" dirty="0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𝑑</m:t>
                        </m:r>
                      </m:sub>
                    </m:sSub>
                  </m:oMath>
                </a14:m>
                <a:r>
                  <a:rPr lang="en-US" dirty="0">
                    <a:solidFill>
                      <a:srgbClr val="00B050"/>
                    </a:solidFill>
                    <a:latin typeface="Consolas" panose="020B0609020204030204" pitchFamily="49" charset="0"/>
                  </a:rPr>
                  <a:t>__</a:t>
                </a:r>
                <a:endParaRPr lang="en-US" dirty="0">
                  <a:latin typeface="Consolas" panose="020B0609020204030204" pitchFamily="49" charset="0"/>
                </a:endParaRPr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>
                <a:blip r:embed="rId2"/>
                <a:stretch>
                  <a:fillRect l="-812" t="-174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18</a:t>
            </a:fld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Box 5"/>
              <p:cNvSpPr txBox="1"/>
              <p:nvPr/>
            </p:nvSpPr>
            <p:spPr>
              <a:xfrm>
                <a:off x="5739295" y="2736803"/>
                <a:ext cx="4951164" cy="304698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/>
                <a:r>
                  <a:rPr lang="en-US" sz="2400" dirty="0">
                    <a:solidFill>
                      <a:schemeClr val="accent2"/>
                    </a:solidFill>
                  </a:rPr>
                  <a:t>With hypothesis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400" b="0" i="1" dirty="0" smtClean="0">
                            <a:solidFill>
                              <a:schemeClr val="accent2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 dirty="0" smtClean="0">
                            <a:solidFill>
                              <a:schemeClr val="accent2"/>
                            </a:solidFill>
                            <a:latin typeface="Cambria Math" panose="02040503050406030204" pitchFamily="18" charset="0"/>
                          </a:rPr>
                          <m:t>𝐻</m:t>
                        </m:r>
                      </m:e>
                      <m:sub>
                        <m:r>
                          <a:rPr lang="en-US" sz="2400" i="1" dirty="0" smtClean="0">
                            <a:solidFill>
                              <a:schemeClr val="accent2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</m:oMath>
                </a14:m>
                <a:r>
                  <a:rPr lang="en-US" sz="2400" dirty="0">
                    <a:solidFill>
                      <a:schemeClr val="accent2"/>
                    </a:solidFill>
                  </a:rPr>
                  <a:t> and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400" b="0" i="1" dirty="0" smtClean="0">
                            <a:solidFill>
                              <a:schemeClr val="accent2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i="1" dirty="0" smtClean="0">
                            <a:solidFill>
                              <a:schemeClr val="accent2"/>
                            </a:solidFill>
                            <a:latin typeface="Cambria Math" panose="02040503050406030204" pitchFamily="18" charset="0"/>
                          </a:rPr>
                          <m:t>𝐻</m:t>
                        </m:r>
                      </m:e>
                      <m:sub>
                        <m:r>
                          <a:rPr lang="en-US" sz="2400" i="1" dirty="0" smtClean="0">
                            <a:solidFill>
                              <a:schemeClr val="accent2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</m:oMath>
                </a14:m>
                <a:r>
                  <a:rPr lang="en-US" sz="2400" dirty="0">
                    <a:solidFill>
                      <a:schemeClr val="accent2"/>
                    </a:solidFill>
                  </a:rPr>
                  <a:t>, the string can be store with 206 bits (without compress is 280 bits)</a:t>
                </a:r>
              </a:p>
              <a:p>
                <a:pPr algn="just"/>
                <a:endParaRPr lang="en-US" sz="2400" dirty="0">
                  <a:solidFill>
                    <a:schemeClr val="accent2"/>
                  </a:solidFill>
                </a:endParaRPr>
              </a:p>
              <a:p>
                <a:pPr algn="just"/>
                <a:r>
                  <a:rPr lang="en-US" sz="2400" dirty="0">
                    <a:solidFill>
                      <a:schemeClr val="accent2"/>
                    </a:solidFill>
                  </a:rPr>
                  <a:t>If the hypothesis substrings {fog, fat} and compressed substrings {dog, cat} are projected to 2D with MDS, the 2 cluster rhythm pairs are recovered</a:t>
                </a:r>
              </a:p>
            </p:txBody>
          </p:sp>
        </mc:Choice>
        <mc:Fallback xmlns="">
          <p:sp>
            <p:nvSpPr>
              <p:cNvPr id="6" name="TextBox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739295" y="2736803"/>
                <a:ext cx="4951164" cy="3046988"/>
              </a:xfrm>
              <a:prstGeom prst="rect">
                <a:avLst/>
              </a:prstGeom>
              <a:blipFill>
                <a:blip r:embed="rId3"/>
                <a:stretch>
                  <a:fillRect l="-1845" t="-1600" r="-1845" b="-36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7" name="Group 6"/>
          <p:cNvGrpSpPr/>
          <p:nvPr/>
        </p:nvGrpSpPr>
        <p:grpSpPr>
          <a:xfrm>
            <a:off x="636480" y="3400122"/>
            <a:ext cx="4439474" cy="2063899"/>
            <a:chOff x="4875349" y="2074674"/>
            <a:chExt cx="2586013" cy="1202229"/>
          </a:xfrm>
        </p:grpSpPr>
        <p:sp>
          <p:nvSpPr>
            <p:cNvPr id="8" name="Rectangle 9"/>
            <p:cNvSpPr>
              <a:spLocks noChangeArrowheads="1"/>
            </p:cNvSpPr>
            <p:nvPr/>
          </p:nvSpPr>
          <p:spPr bwMode="auto">
            <a:xfrm>
              <a:off x="5206224" y="2112462"/>
              <a:ext cx="221300" cy="1613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b="0" i="0" u="none" strike="noStrike" cap="none" normalizeH="0" baseline="0" dirty="0">
                  <a:ln>
                    <a:noFill/>
                  </a:ln>
                  <a:solidFill>
                    <a:srgbClr val="FF0000"/>
                  </a:solidFill>
                  <a:effectLst/>
                  <a:latin typeface="Consolas" panose="020B0609020204030204" pitchFamily="49" charset="0"/>
                  <a:cs typeface="Courier New" pitchFamily="49" charset="0"/>
                </a:rPr>
                <a:t>fat</a:t>
              </a:r>
              <a:endParaRPr kumimoji="0" lang="en-US" altLang="en-US" sz="4000" b="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Consolas" panose="020B0609020204030204" pitchFamily="49" charset="0"/>
                <a:cs typeface="Courier New" pitchFamily="49" charset="0"/>
              </a:endParaRPr>
            </a:p>
          </p:txBody>
        </p:sp>
        <p:sp>
          <p:nvSpPr>
            <p:cNvPr id="9" name="Rectangle 11"/>
            <p:cNvSpPr>
              <a:spLocks noChangeArrowheads="1"/>
            </p:cNvSpPr>
            <p:nvPr/>
          </p:nvSpPr>
          <p:spPr bwMode="auto">
            <a:xfrm>
              <a:off x="4899313" y="3097711"/>
              <a:ext cx="221300" cy="1613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b="0" i="0" u="none" strike="noStrike" cap="none" normalizeH="0" baseline="0" dirty="0">
                  <a:ln>
                    <a:noFill/>
                  </a:ln>
                  <a:solidFill>
                    <a:srgbClr val="FF0000"/>
                  </a:solidFill>
                  <a:effectLst/>
                  <a:latin typeface="Consolas" panose="020B0609020204030204" pitchFamily="49" charset="0"/>
                  <a:cs typeface="Courier New" pitchFamily="49" charset="0"/>
                </a:rPr>
                <a:t>cat</a:t>
              </a:r>
              <a:endParaRPr kumimoji="0" lang="en-US" altLang="en-US" sz="4000" b="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Consolas" panose="020B0609020204030204" pitchFamily="49" charset="0"/>
                <a:cs typeface="Courier New" pitchFamily="49" charset="0"/>
              </a:endParaRPr>
            </a:p>
          </p:txBody>
        </p:sp>
        <p:sp>
          <p:nvSpPr>
            <p:cNvPr id="10" name="Rectangle 13"/>
            <p:cNvSpPr>
              <a:spLocks noChangeArrowheads="1"/>
            </p:cNvSpPr>
            <p:nvPr/>
          </p:nvSpPr>
          <p:spPr bwMode="auto">
            <a:xfrm>
              <a:off x="6924189" y="2111541"/>
              <a:ext cx="221300" cy="1613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b="0" i="0" u="none" strike="noStrike" cap="none" normalizeH="0" baseline="0" dirty="0">
                  <a:ln>
                    <a:noFill/>
                  </a:ln>
                  <a:solidFill>
                    <a:srgbClr val="00B050"/>
                  </a:solidFill>
                  <a:effectLst/>
                  <a:latin typeface="Consolas" panose="020B0609020204030204" pitchFamily="49" charset="0"/>
                  <a:cs typeface="Courier New" pitchFamily="49" charset="0"/>
                </a:rPr>
                <a:t>fog</a:t>
              </a:r>
              <a:endParaRPr kumimoji="0" lang="en-US" altLang="en-US" sz="4000" b="0" i="0" u="none" strike="noStrike" cap="none" normalizeH="0" baseline="0" dirty="0">
                <a:ln>
                  <a:noFill/>
                </a:ln>
                <a:solidFill>
                  <a:srgbClr val="00B050"/>
                </a:solidFill>
                <a:effectLst/>
                <a:latin typeface="Consolas" panose="020B0609020204030204" pitchFamily="49" charset="0"/>
                <a:cs typeface="Courier New" pitchFamily="49" charset="0"/>
              </a:endParaRPr>
            </a:p>
          </p:txBody>
        </p:sp>
        <p:sp>
          <p:nvSpPr>
            <p:cNvPr id="11" name="Rectangle 15"/>
            <p:cNvSpPr>
              <a:spLocks noChangeArrowheads="1"/>
            </p:cNvSpPr>
            <p:nvPr/>
          </p:nvSpPr>
          <p:spPr bwMode="auto">
            <a:xfrm>
              <a:off x="7240062" y="3115550"/>
              <a:ext cx="221300" cy="1613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b="0" i="0" u="none" strike="noStrike" cap="none" normalizeH="0" baseline="0" dirty="0">
                  <a:ln>
                    <a:noFill/>
                  </a:ln>
                  <a:solidFill>
                    <a:srgbClr val="00B050"/>
                  </a:solidFill>
                  <a:effectLst/>
                  <a:latin typeface="Consolas" panose="020B0609020204030204" pitchFamily="49" charset="0"/>
                  <a:cs typeface="Courier New" pitchFamily="49" charset="0"/>
                </a:rPr>
                <a:t>dog</a:t>
              </a:r>
              <a:endParaRPr kumimoji="0" lang="en-US" altLang="en-US" sz="4000" b="0" i="0" u="none" strike="noStrike" cap="none" normalizeH="0" baseline="0" dirty="0">
                <a:ln>
                  <a:noFill/>
                </a:ln>
                <a:solidFill>
                  <a:srgbClr val="00B050"/>
                </a:solidFill>
                <a:effectLst/>
                <a:latin typeface="Consolas" panose="020B0609020204030204" pitchFamily="49" charset="0"/>
                <a:cs typeface="Courier New" pitchFamily="49" charset="0"/>
              </a:endParaRPr>
            </a:p>
          </p:txBody>
        </p:sp>
        <p:sp>
          <p:nvSpPr>
            <p:cNvPr id="12" name="Oval 11"/>
            <p:cNvSpPr/>
            <p:nvPr/>
          </p:nvSpPr>
          <p:spPr>
            <a:xfrm>
              <a:off x="4875349" y="3065707"/>
              <a:ext cx="64008" cy="64008"/>
            </a:xfrm>
            <a:prstGeom prst="ellipse">
              <a:avLst/>
            </a:prstGeom>
            <a:noFill/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>
                <a:latin typeface="Consolas" panose="020B0609020204030204" pitchFamily="49" charset="0"/>
              </a:endParaRPr>
            </a:p>
          </p:txBody>
        </p:sp>
        <p:sp>
          <p:nvSpPr>
            <p:cNvPr id="13" name="Oval 12"/>
            <p:cNvSpPr/>
            <p:nvPr/>
          </p:nvSpPr>
          <p:spPr>
            <a:xfrm>
              <a:off x="5182261" y="2074674"/>
              <a:ext cx="64008" cy="64008"/>
            </a:xfrm>
            <a:prstGeom prst="ellipse">
              <a:avLst/>
            </a:prstGeom>
            <a:noFill/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>
                <a:latin typeface="Consolas" panose="020B0609020204030204" pitchFamily="49" charset="0"/>
              </a:endParaRPr>
            </a:p>
          </p:txBody>
        </p:sp>
        <p:sp>
          <p:nvSpPr>
            <p:cNvPr id="14" name="Oval 13"/>
            <p:cNvSpPr/>
            <p:nvPr/>
          </p:nvSpPr>
          <p:spPr>
            <a:xfrm>
              <a:off x="6901146" y="2074674"/>
              <a:ext cx="73152" cy="64008"/>
            </a:xfrm>
            <a:prstGeom prst="ellipse">
              <a:avLst/>
            </a:prstGeom>
            <a:noFill/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>
                <a:latin typeface="Consolas" panose="020B0609020204030204" pitchFamily="49" charset="0"/>
              </a:endParaRPr>
            </a:p>
          </p:txBody>
        </p:sp>
        <p:sp>
          <p:nvSpPr>
            <p:cNvPr id="15" name="Oval 14"/>
            <p:cNvSpPr/>
            <p:nvPr/>
          </p:nvSpPr>
          <p:spPr>
            <a:xfrm>
              <a:off x="7208058" y="3067494"/>
              <a:ext cx="73152" cy="64008"/>
            </a:xfrm>
            <a:prstGeom prst="ellipse">
              <a:avLst/>
            </a:prstGeom>
            <a:noFill/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000">
                <a:latin typeface="Consolas" panose="020B0609020204030204" pitchFamily="49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70488489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Brute force solution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838200" y="1289304"/>
                <a:ext cx="10515600" cy="2454923"/>
              </a:xfrm>
            </p:spPr>
            <p:txBody>
              <a:bodyPr/>
              <a:lstStyle/>
              <a:p>
                <a:pPr algn="just"/>
                <a:r>
                  <a:rPr lang="en-US" dirty="0"/>
                  <a:t>If the time series’ length is </a:t>
                </a:r>
                <a14:m>
                  <m:oMath xmlns:m="http://schemas.openxmlformats.org/officeDocument/2006/math">
                    <m:r>
                      <a:rPr lang="en-US" i="1" dirty="0" smtClean="0"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en-US" dirty="0"/>
                  <a:t> and the desired subsequence length is </a:t>
                </a:r>
                <a14:m>
                  <m:oMath xmlns:m="http://schemas.openxmlformats.org/officeDocument/2006/math">
                    <m:r>
                      <a:rPr lang="en-US" i="1" dirty="0" smtClean="0">
                        <a:latin typeface="Cambria Math" panose="02040503050406030204" pitchFamily="18" charset="0"/>
                      </a:rPr>
                      <m:t>𝑚</m:t>
                    </m:r>
                  </m:oMath>
                </a14:m>
                <a:r>
                  <a:rPr lang="en-US" dirty="0"/>
                  <a:t>, all possible subsequences set contains </a:t>
                </a:r>
                <a14:m>
                  <m:oMath xmlns:m="http://schemas.openxmlformats.org/officeDocument/2006/math">
                    <m:r>
                      <a:rPr lang="en-US" i="1" dirty="0" smtClean="0"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i="1" dirty="0" smtClean="0">
                        <a:latin typeface="Cambria Math" panose="02040503050406030204" pitchFamily="18" charset="0"/>
                      </a:rPr>
                      <m:t>−</m:t>
                    </m:r>
                    <m:r>
                      <a:rPr lang="en-US" i="1" dirty="0" smtClean="0">
                        <a:latin typeface="Cambria Math" panose="02040503050406030204" pitchFamily="18" charset="0"/>
                      </a:rPr>
                      <m:t>𝑚</m:t>
                    </m:r>
                    <m:r>
                      <a:rPr lang="en-US" i="1" dirty="0" smtClean="0">
                        <a:latin typeface="Cambria Math" panose="02040503050406030204" pitchFamily="18" charset="0"/>
                      </a:rPr>
                      <m:t>+1</m:t>
                    </m:r>
                  </m:oMath>
                </a14:m>
                <a:r>
                  <a:rPr lang="en-US" dirty="0"/>
                  <a:t> subsequences</a:t>
                </a:r>
              </a:p>
              <a:p>
                <a:pPr algn="just"/>
                <a:r>
                  <a:rPr lang="en-US" dirty="0"/>
                  <a:t>If we know in advance that there are </a:t>
                </a:r>
                <a14:m>
                  <m:oMath xmlns:m="http://schemas.openxmlformats.org/officeDocument/2006/math">
                    <m:r>
                      <a:rPr lang="en-US" i="1" dirty="0" smtClean="0">
                        <a:latin typeface="Cambria Math" panose="02040503050406030204" pitchFamily="18" charset="0"/>
                      </a:rPr>
                      <m:t>𝑘</m:t>
                    </m:r>
                  </m:oMath>
                </a14:m>
                <a:r>
                  <a:rPr lang="en-US" dirty="0"/>
                  <a:t> hypothesis in the time series, the time complexity of brute force search is </a:t>
                </a:r>
              </a:p>
              <a:p>
                <a:pPr algn="just"/>
                <a:endParaRPr lang="en-US" dirty="0"/>
              </a:p>
              <a:p>
                <a:pPr marL="0" indent="0" algn="just"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b="0" i="0" smtClean="0">
                          <a:latin typeface="Cambria Math" panose="02040503050406030204" pitchFamily="18" charset="0"/>
                        </a:rPr>
                        <m:t>O</m:t>
                      </m:r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m:rPr>
                              <m:sty m:val="p"/>
                            </m:rPr>
                            <a:rPr lang="en-US" b="0" i="0" smtClean="0">
                              <a:latin typeface="Cambria Math" panose="02040503050406030204" pitchFamily="18" charset="0"/>
                            </a:rPr>
                            <m:t>n</m:t>
                          </m:r>
                          <m:r>
                            <a:rPr lang="en-US" b="0" i="0" smtClean="0"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m:rPr>
                              <m:sty m:val="p"/>
                            </m:rPr>
                            <a:rPr lang="en-US" b="0" i="0" smtClean="0">
                              <a:latin typeface="Cambria Math" panose="02040503050406030204" pitchFamily="18" charset="0"/>
                            </a:rPr>
                            <m:t>m</m:t>
                          </m:r>
                          <m:r>
                            <a:rPr lang="en-US" b="0" i="0" smtClean="0">
                              <a:latin typeface="Cambria Math" panose="02040503050406030204" pitchFamily="18" charset="0"/>
                            </a:rPr>
                            <m:t>+1 </m:t>
                          </m:r>
                          <m:r>
                            <m:rPr>
                              <m:sty m:val="p"/>
                            </m:rPr>
                            <a:rPr lang="en-US" b="0" i="0" smtClean="0">
                              <a:latin typeface="Cambria Math" panose="02040503050406030204" pitchFamily="18" charset="0"/>
                            </a:rPr>
                            <m:t>choose</m:t>
                          </m:r>
                          <m:r>
                            <a:rPr lang="en-US" b="0" i="0" smtClean="0"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m:rPr>
                              <m:sty m:val="p"/>
                            </m:rPr>
                            <a:rPr lang="en-US" b="0" i="0" smtClean="0">
                              <a:latin typeface="Cambria Math" panose="02040503050406030204" pitchFamily="18" charset="0"/>
                            </a:rPr>
                            <m:t>k</m:t>
                          </m:r>
                        </m:e>
                      </m:d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838200" y="1289304"/>
                <a:ext cx="10515600" cy="2454923"/>
              </a:xfrm>
              <a:blipFill>
                <a:blip r:embed="rId2"/>
                <a:stretch>
                  <a:fillRect l="-812" t="-3483" r="-87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19</a:t>
            </a:fld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/>
              <p:cNvSpPr txBox="1"/>
              <p:nvPr/>
            </p:nvSpPr>
            <p:spPr>
              <a:xfrm>
                <a:off x="5508290" y="3890531"/>
                <a:ext cx="4675237" cy="193899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/>
                <a:r>
                  <a:rPr lang="en-US" sz="2400" dirty="0">
                    <a:solidFill>
                      <a:schemeClr val="accent2"/>
                    </a:solidFill>
                  </a:rPr>
                  <a:t>However, </a:t>
                </a:r>
                <a14:m>
                  <m:oMath xmlns:m="http://schemas.openxmlformats.org/officeDocument/2006/math">
                    <m:r>
                      <a:rPr lang="en-US" sz="2400" i="1" dirty="0" smtClean="0">
                        <a:solidFill>
                          <a:schemeClr val="accent2"/>
                        </a:solidFill>
                        <a:latin typeface="Cambria Math" panose="02040503050406030204" pitchFamily="18" charset="0"/>
                      </a:rPr>
                      <m:t>𝑘</m:t>
                    </m:r>
                  </m:oMath>
                </a14:m>
                <a:r>
                  <a:rPr lang="en-US" sz="2400" dirty="0">
                    <a:solidFill>
                      <a:schemeClr val="accent2"/>
                    </a:solidFill>
                  </a:rPr>
                  <a:t> is unknown in most case</a:t>
                </a:r>
              </a:p>
              <a:p>
                <a:pPr algn="just"/>
                <a:endParaRPr lang="en-US" sz="2400" dirty="0">
                  <a:solidFill>
                    <a:schemeClr val="accent2"/>
                  </a:solidFill>
                </a:endParaRPr>
              </a:p>
              <a:p>
                <a:pPr algn="just"/>
                <a:r>
                  <a:rPr lang="en-US" sz="2400" dirty="0">
                    <a:solidFill>
                      <a:schemeClr val="accent2"/>
                    </a:solidFill>
                  </a:rPr>
                  <a:t>The true time complexity is even higher and intractable for most real time series</a:t>
                </a:r>
              </a:p>
            </p:txBody>
          </p:sp>
        </mc:Choice>
        <mc:Fallback xmlns="">
          <p:sp>
            <p:nvSpPr>
              <p:cNvPr id="5" name="TextBox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508290" y="3890531"/>
                <a:ext cx="4675237" cy="1938992"/>
              </a:xfrm>
              <a:prstGeom prst="rect">
                <a:avLst/>
              </a:prstGeom>
              <a:blipFill>
                <a:blip r:embed="rId3"/>
                <a:stretch>
                  <a:fillRect l="-2086" t="-2516" r="-1956" b="-628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420276265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Outline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Motivation</a:t>
            </a:r>
          </a:p>
          <a:p>
            <a:r>
              <a:rPr lang="en-US" dirty="0"/>
              <a:t>Proposed method</a:t>
            </a:r>
          </a:p>
          <a:p>
            <a:r>
              <a:rPr lang="en-US" dirty="0"/>
              <a:t>Experiment result</a:t>
            </a:r>
          </a:p>
          <a:p>
            <a:r>
              <a:rPr lang="en-US" dirty="0"/>
              <a:t>Conclusion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8455244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Heuristic rule for approximate search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8200" y="1294751"/>
            <a:ext cx="10515600" cy="745805"/>
          </a:xfrm>
        </p:spPr>
        <p:txBody>
          <a:bodyPr/>
          <a:lstStyle/>
          <a:p>
            <a:pPr algn="just"/>
            <a:r>
              <a:rPr lang="en-US" dirty="0"/>
              <a:t>A subsequences with closer nearest neighbor is more likely be a good hypothesis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20</a:t>
            </a:fld>
            <a:endParaRPr lang="en-US" dirty="0"/>
          </a:p>
        </p:txBody>
      </p:sp>
      <p:grpSp>
        <p:nvGrpSpPr>
          <p:cNvPr id="44" name="Group 43"/>
          <p:cNvGrpSpPr/>
          <p:nvPr/>
        </p:nvGrpSpPr>
        <p:grpSpPr>
          <a:xfrm flipV="1">
            <a:off x="4536835" y="3466886"/>
            <a:ext cx="2520939" cy="608339"/>
            <a:chOff x="4551589" y="2719063"/>
            <a:chExt cx="2520939" cy="608339"/>
          </a:xfrm>
        </p:grpSpPr>
        <p:sp>
          <p:nvSpPr>
            <p:cNvPr id="24" name="Left Bracket 23"/>
            <p:cNvSpPr/>
            <p:nvPr/>
          </p:nvSpPr>
          <p:spPr>
            <a:xfrm rot="5400000" flipH="1" flipV="1">
              <a:off x="4796210" y="2474442"/>
              <a:ext cx="107035" cy="596277"/>
            </a:xfrm>
            <a:prstGeom prst="leftBracket">
              <a:avLst/>
            </a:prstGeom>
            <a:ln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Left Bracket 24"/>
            <p:cNvSpPr/>
            <p:nvPr/>
          </p:nvSpPr>
          <p:spPr>
            <a:xfrm rot="5400000" flipH="1" flipV="1">
              <a:off x="6698618" y="2452188"/>
              <a:ext cx="107035" cy="640785"/>
            </a:xfrm>
            <a:prstGeom prst="leftBracket">
              <a:avLst/>
            </a:prstGeom>
            <a:ln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" name="Freeform 25"/>
            <p:cNvSpPr/>
            <p:nvPr/>
          </p:nvSpPr>
          <p:spPr>
            <a:xfrm>
              <a:off x="4805829" y="2864201"/>
              <a:ext cx="1967410" cy="463201"/>
            </a:xfrm>
            <a:custGeom>
              <a:avLst/>
              <a:gdLst>
                <a:gd name="connsiteX0" fmla="*/ 0 w 1557337"/>
                <a:gd name="connsiteY0" fmla="*/ 0 h 1071603"/>
                <a:gd name="connsiteX1" fmla="*/ 785812 w 1557337"/>
                <a:gd name="connsiteY1" fmla="*/ 1071563 h 1071603"/>
                <a:gd name="connsiteX2" fmla="*/ 1557337 w 1557337"/>
                <a:gd name="connsiteY2" fmla="*/ 42863 h 1071603"/>
                <a:gd name="connsiteX0" fmla="*/ 0 w 1557337"/>
                <a:gd name="connsiteY0" fmla="*/ 0 h 1072535"/>
                <a:gd name="connsiteX1" fmla="*/ 785812 w 1557337"/>
                <a:gd name="connsiteY1" fmla="*/ 1071563 h 1072535"/>
                <a:gd name="connsiteX2" fmla="*/ 1557337 w 1557337"/>
                <a:gd name="connsiteY2" fmla="*/ 42863 h 1072535"/>
                <a:gd name="connsiteX0" fmla="*/ 0 w 1557337"/>
                <a:gd name="connsiteY0" fmla="*/ 0 h 1072759"/>
                <a:gd name="connsiteX1" fmla="*/ 785812 w 1557337"/>
                <a:gd name="connsiteY1" fmla="*/ 1071563 h 1072759"/>
                <a:gd name="connsiteX2" fmla="*/ 1557337 w 1557337"/>
                <a:gd name="connsiteY2" fmla="*/ 42863 h 1072759"/>
                <a:gd name="connsiteX0" fmla="*/ 4382 w 1561719"/>
                <a:gd name="connsiteY0" fmla="*/ 0 h 1072759"/>
                <a:gd name="connsiteX1" fmla="*/ 790194 w 1561719"/>
                <a:gd name="connsiteY1" fmla="*/ 1071563 h 1072759"/>
                <a:gd name="connsiteX2" fmla="*/ 1561719 w 1561719"/>
                <a:gd name="connsiteY2" fmla="*/ 42863 h 1072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61719" h="1072759">
                  <a:moveTo>
                    <a:pt x="4382" y="0"/>
                  </a:moveTo>
                  <a:cubicBezTo>
                    <a:pt x="-3953" y="217884"/>
                    <a:pt x="-69437" y="1035844"/>
                    <a:pt x="790194" y="1071563"/>
                  </a:cubicBezTo>
                  <a:cubicBezTo>
                    <a:pt x="1649825" y="1107282"/>
                    <a:pt x="1547432" y="333376"/>
                    <a:pt x="1561719" y="42863"/>
                  </a:cubicBezTo>
                </a:path>
              </a:pathLst>
            </a:custGeom>
            <a:noFill/>
            <a:ln w="38100">
              <a:solidFill>
                <a:srgbClr val="00B050"/>
              </a:solidFill>
              <a:headEnd type="stealth" w="lg" len="lg"/>
              <a:tailEnd type="stealth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7" name="TextBox 26"/>
          <p:cNvSpPr txBox="1"/>
          <p:nvPr/>
        </p:nvSpPr>
        <p:spPr>
          <a:xfrm>
            <a:off x="5207423" y="2597433"/>
            <a:ext cx="135245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400" dirty="0">
                <a:solidFill>
                  <a:srgbClr val="00B050"/>
                </a:solidFill>
              </a:rPr>
              <a:t>Neighbor</a:t>
            </a:r>
          </a:p>
          <a:p>
            <a:pPr algn="just"/>
            <a:r>
              <a:rPr lang="en-US" sz="2400" dirty="0">
                <a:solidFill>
                  <a:srgbClr val="00B050"/>
                </a:solidFill>
              </a:rPr>
              <a:t>pair</a:t>
            </a:r>
          </a:p>
        </p:txBody>
      </p:sp>
      <p:grpSp>
        <p:nvGrpSpPr>
          <p:cNvPr id="43" name="Group 42"/>
          <p:cNvGrpSpPr/>
          <p:nvPr/>
        </p:nvGrpSpPr>
        <p:grpSpPr>
          <a:xfrm>
            <a:off x="2537511" y="4991836"/>
            <a:ext cx="6582772" cy="275208"/>
            <a:chOff x="2472588" y="4428215"/>
            <a:chExt cx="6582772" cy="275208"/>
          </a:xfrm>
        </p:grpSpPr>
        <p:sp>
          <p:nvSpPr>
            <p:cNvPr id="38" name="Line 79"/>
            <p:cNvSpPr>
              <a:spLocks noChangeShapeType="1"/>
            </p:cNvSpPr>
            <p:nvPr/>
          </p:nvSpPr>
          <p:spPr bwMode="auto">
            <a:xfrm>
              <a:off x="2525928" y="4518756"/>
              <a:ext cx="6408805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000" dirty="0">
                <a:latin typeface="+mj-lt"/>
              </a:endParaRPr>
            </a:p>
          </p:txBody>
        </p:sp>
        <p:sp>
          <p:nvSpPr>
            <p:cNvPr id="39" name="Line 87"/>
            <p:cNvSpPr>
              <a:spLocks noChangeShapeType="1"/>
            </p:cNvSpPr>
            <p:nvPr/>
          </p:nvSpPr>
          <p:spPr bwMode="auto">
            <a:xfrm flipV="1">
              <a:off x="8932331" y="4429419"/>
              <a:ext cx="0" cy="80706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000" dirty="0">
                <a:latin typeface="+mj-lt"/>
              </a:endParaRPr>
            </a:p>
          </p:txBody>
        </p:sp>
        <p:sp>
          <p:nvSpPr>
            <p:cNvPr id="40" name="Line 81"/>
            <p:cNvSpPr>
              <a:spLocks noChangeShapeType="1"/>
            </p:cNvSpPr>
            <p:nvPr/>
          </p:nvSpPr>
          <p:spPr bwMode="auto">
            <a:xfrm flipV="1">
              <a:off x="2522102" y="4428215"/>
              <a:ext cx="0" cy="8070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000" dirty="0">
                <a:latin typeface="+mj-lt"/>
              </a:endParaRPr>
            </a:p>
          </p:txBody>
        </p:sp>
        <p:sp>
          <p:nvSpPr>
            <p:cNvPr id="41" name="Rectangle 88"/>
            <p:cNvSpPr>
              <a:spLocks noChangeArrowheads="1"/>
            </p:cNvSpPr>
            <p:nvPr/>
          </p:nvSpPr>
          <p:spPr bwMode="auto">
            <a:xfrm>
              <a:off x="8704301" y="4518756"/>
              <a:ext cx="351059" cy="1846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200" dirty="0">
                  <a:solidFill>
                    <a:srgbClr val="000000"/>
                  </a:solidFill>
                  <a:latin typeface="+mj-lt"/>
                  <a:cs typeface="Times New Roman" panose="02020603050405020304" pitchFamily="18" charset="0"/>
                </a:rPr>
                <a:t>3,000</a:t>
              </a:r>
              <a:endParaRPr lang="en-US" altLang="en-US" sz="3200" dirty="0">
                <a:latin typeface="+mj-lt"/>
                <a:cs typeface="Times New Roman" panose="02020603050405020304" pitchFamily="18" charset="0"/>
              </a:endParaRPr>
            </a:p>
          </p:txBody>
        </p:sp>
        <p:sp>
          <p:nvSpPr>
            <p:cNvPr id="42" name="Rectangle 82"/>
            <p:cNvSpPr>
              <a:spLocks noChangeArrowheads="1"/>
            </p:cNvSpPr>
            <p:nvPr/>
          </p:nvSpPr>
          <p:spPr bwMode="auto">
            <a:xfrm>
              <a:off x="2472588" y="4518756"/>
              <a:ext cx="78548" cy="1846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200" dirty="0">
                  <a:solidFill>
                    <a:srgbClr val="000000"/>
                  </a:solidFill>
                  <a:latin typeface="+mj-lt"/>
                  <a:cs typeface="Times New Roman" panose="02020603050405020304" pitchFamily="18" charset="0"/>
                </a:rPr>
                <a:t>0</a:t>
              </a:r>
              <a:endParaRPr lang="en-US" altLang="en-US" sz="3200" dirty="0">
                <a:latin typeface="+mj-lt"/>
                <a:cs typeface="Times New Roman" panose="02020603050405020304" pitchFamily="18" charset="0"/>
              </a:endParaRPr>
            </a:p>
          </p:txBody>
        </p:sp>
      </p:grpSp>
      <p:sp>
        <p:nvSpPr>
          <p:cNvPr id="46" name="TextBox 45"/>
          <p:cNvSpPr txBox="1"/>
          <p:nvPr/>
        </p:nvSpPr>
        <p:spPr>
          <a:xfrm>
            <a:off x="7233877" y="2773479"/>
            <a:ext cx="250067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dirty="0">
                <a:solidFill>
                  <a:schemeClr val="accent2"/>
                </a:solidFill>
              </a:rPr>
              <a:t>3,000 float takes 96,000 bits to store </a:t>
            </a:r>
          </a:p>
        </p:txBody>
      </p:sp>
      <p:grpSp>
        <p:nvGrpSpPr>
          <p:cNvPr id="174" name="Group 173"/>
          <p:cNvGrpSpPr/>
          <p:nvPr/>
        </p:nvGrpSpPr>
        <p:grpSpPr>
          <a:xfrm>
            <a:off x="2587025" y="4238344"/>
            <a:ext cx="6412472" cy="501406"/>
            <a:chOff x="3538538" y="2867025"/>
            <a:chExt cx="4416425" cy="1517650"/>
          </a:xfrm>
        </p:grpSpPr>
        <p:sp>
          <p:nvSpPr>
            <p:cNvPr id="175" name="Freeform 174"/>
            <p:cNvSpPr>
              <a:spLocks/>
            </p:cNvSpPr>
            <p:nvPr/>
          </p:nvSpPr>
          <p:spPr bwMode="auto">
            <a:xfrm>
              <a:off x="3538538" y="4006850"/>
              <a:ext cx="73025" cy="290513"/>
            </a:xfrm>
            <a:custGeom>
              <a:avLst/>
              <a:gdLst>
                <a:gd name="T0" fmla="*/ 0 w 46"/>
                <a:gd name="T1" fmla="*/ 93 h 183"/>
                <a:gd name="T2" fmla="*/ 1 w 46"/>
                <a:gd name="T3" fmla="*/ 66 h 183"/>
                <a:gd name="T4" fmla="*/ 2 w 46"/>
                <a:gd name="T5" fmla="*/ 87 h 183"/>
                <a:gd name="T6" fmla="*/ 3 w 46"/>
                <a:gd name="T7" fmla="*/ 87 h 183"/>
                <a:gd name="T8" fmla="*/ 4 w 46"/>
                <a:gd name="T9" fmla="*/ 0 h 183"/>
                <a:gd name="T10" fmla="*/ 5 w 46"/>
                <a:gd name="T11" fmla="*/ 76 h 183"/>
                <a:gd name="T12" fmla="*/ 6 w 46"/>
                <a:gd name="T13" fmla="*/ 65 h 183"/>
                <a:gd name="T14" fmla="*/ 7 w 46"/>
                <a:gd name="T15" fmla="*/ 123 h 183"/>
                <a:gd name="T16" fmla="*/ 8 w 46"/>
                <a:gd name="T17" fmla="*/ 33 h 183"/>
                <a:gd name="T18" fmla="*/ 8 w 46"/>
                <a:gd name="T19" fmla="*/ 110 h 183"/>
                <a:gd name="T20" fmla="*/ 10 w 46"/>
                <a:gd name="T21" fmla="*/ 119 h 183"/>
                <a:gd name="T22" fmla="*/ 10 w 46"/>
                <a:gd name="T23" fmla="*/ 104 h 183"/>
                <a:gd name="T24" fmla="*/ 11 w 46"/>
                <a:gd name="T25" fmla="*/ 73 h 183"/>
                <a:gd name="T26" fmla="*/ 12 w 46"/>
                <a:gd name="T27" fmla="*/ 97 h 183"/>
                <a:gd name="T28" fmla="*/ 13 w 46"/>
                <a:gd name="T29" fmla="*/ 172 h 183"/>
                <a:gd name="T30" fmla="*/ 14 w 46"/>
                <a:gd name="T31" fmla="*/ 83 h 183"/>
                <a:gd name="T32" fmla="*/ 15 w 46"/>
                <a:gd name="T33" fmla="*/ 102 h 183"/>
                <a:gd name="T34" fmla="*/ 16 w 46"/>
                <a:gd name="T35" fmla="*/ 116 h 183"/>
                <a:gd name="T36" fmla="*/ 17 w 46"/>
                <a:gd name="T37" fmla="*/ 79 h 183"/>
                <a:gd name="T38" fmla="*/ 18 w 46"/>
                <a:gd name="T39" fmla="*/ 153 h 183"/>
                <a:gd name="T40" fmla="*/ 19 w 46"/>
                <a:gd name="T41" fmla="*/ 141 h 183"/>
                <a:gd name="T42" fmla="*/ 20 w 46"/>
                <a:gd name="T43" fmla="*/ 91 h 183"/>
                <a:gd name="T44" fmla="*/ 20 w 46"/>
                <a:gd name="T45" fmla="*/ 43 h 183"/>
                <a:gd name="T46" fmla="*/ 22 w 46"/>
                <a:gd name="T47" fmla="*/ 113 h 183"/>
                <a:gd name="T48" fmla="*/ 22 w 46"/>
                <a:gd name="T49" fmla="*/ 137 h 183"/>
                <a:gd name="T50" fmla="*/ 23 w 46"/>
                <a:gd name="T51" fmla="*/ 148 h 183"/>
                <a:gd name="T52" fmla="*/ 24 w 46"/>
                <a:gd name="T53" fmla="*/ 127 h 183"/>
                <a:gd name="T54" fmla="*/ 25 w 46"/>
                <a:gd name="T55" fmla="*/ 116 h 183"/>
                <a:gd name="T56" fmla="*/ 26 w 46"/>
                <a:gd name="T57" fmla="*/ 93 h 183"/>
                <a:gd name="T58" fmla="*/ 27 w 46"/>
                <a:gd name="T59" fmla="*/ 164 h 183"/>
                <a:gd name="T60" fmla="*/ 28 w 46"/>
                <a:gd name="T61" fmla="*/ 61 h 183"/>
                <a:gd name="T62" fmla="*/ 29 w 46"/>
                <a:gd name="T63" fmla="*/ 98 h 183"/>
                <a:gd name="T64" fmla="*/ 30 w 46"/>
                <a:gd name="T65" fmla="*/ 129 h 183"/>
                <a:gd name="T66" fmla="*/ 31 w 46"/>
                <a:gd name="T67" fmla="*/ 77 h 183"/>
                <a:gd name="T68" fmla="*/ 32 w 46"/>
                <a:gd name="T69" fmla="*/ 101 h 183"/>
                <a:gd name="T70" fmla="*/ 33 w 46"/>
                <a:gd name="T71" fmla="*/ 73 h 183"/>
                <a:gd name="T72" fmla="*/ 34 w 46"/>
                <a:gd name="T73" fmla="*/ 183 h 183"/>
                <a:gd name="T74" fmla="*/ 34 w 46"/>
                <a:gd name="T75" fmla="*/ 116 h 183"/>
                <a:gd name="T76" fmla="*/ 35 w 46"/>
                <a:gd name="T77" fmla="*/ 41 h 183"/>
                <a:gd name="T78" fmla="*/ 36 w 46"/>
                <a:gd name="T79" fmla="*/ 91 h 183"/>
                <a:gd name="T80" fmla="*/ 37 w 46"/>
                <a:gd name="T81" fmla="*/ 141 h 183"/>
                <a:gd name="T82" fmla="*/ 38 w 46"/>
                <a:gd name="T83" fmla="*/ 91 h 183"/>
                <a:gd name="T84" fmla="*/ 39 w 46"/>
                <a:gd name="T85" fmla="*/ 51 h 183"/>
                <a:gd name="T86" fmla="*/ 40 w 46"/>
                <a:gd name="T87" fmla="*/ 106 h 183"/>
                <a:gd name="T88" fmla="*/ 41 w 46"/>
                <a:gd name="T89" fmla="*/ 140 h 183"/>
                <a:gd name="T90" fmla="*/ 42 w 46"/>
                <a:gd name="T91" fmla="*/ 101 h 183"/>
                <a:gd name="T92" fmla="*/ 43 w 46"/>
                <a:gd name="T93" fmla="*/ 112 h 183"/>
                <a:gd name="T94" fmla="*/ 44 w 46"/>
                <a:gd name="T95" fmla="*/ 85 h 183"/>
                <a:gd name="T96" fmla="*/ 45 w 46"/>
                <a:gd name="T97" fmla="*/ 103 h 183"/>
                <a:gd name="T98" fmla="*/ 46 w 46"/>
                <a:gd name="T99" fmla="*/ 22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6" h="183">
                  <a:moveTo>
                    <a:pt x="0" y="93"/>
                  </a:moveTo>
                  <a:lnTo>
                    <a:pt x="1" y="66"/>
                  </a:lnTo>
                  <a:lnTo>
                    <a:pt x="2" y="87"/>
                  </a:lnTo>
                  <a:lnTo>
                    <a:pt x="3" y="87"/>
                  </a:lnTo>
                  <a:lnTo>
                    <a:pt x="4" y="0"/>
                  </a:lnTo>
                  <a:lnTo>
                    <a:pt x="5" y="76"/>
                  </a:lnTo>
                  <a:lnTo>
                    <a:pt x="6" y="65"/>
                  </a:lnTo>
                  <a:lnTo>
                    <a:pt x="7" y="123"/>
                  </a:lnTo>
                  <a:lnTo>
                    <a:pt x="8" y="33"/>
                  </a:lnTo>
                  <a:lnTo>
                    <a:pt x="8" y="110"/>
                  </a:lnTo>
                  <a:lnTo>
                    <a:pt x="10" y="119"/>
                  </a:lnTo>
                  <a:lnTo>
                    <a:pt x="10" y="104"/>
                  </a:lnTo>
                  <a:lnTo>
                    <a:pt x="11" y="73"/>
                  </a:lnTo>
                  <a:lnTo>
                    <a:pt x="12" y="97"/>
                  </a:lnTo>
                  <a:lnTo>
                    <a:pt x="13" y="172"/>
                  </a:lnTo>
                  <a:lnTo>
                    <a:pt x="14" y="83"/>
                  </a:lnTo>
                  <a:lnTo>
                    <a:pt x="15" y="102"/>
                  </a:lnTo>
                  <a:lnTo>
                    <a:pt x="16" y="116"/>
                  </a:lnTo>
                  <a:lnTo>
                    <a:pt x="17" y="79"/>
                  </a:lnTo>
                  <a:lnTo>
                    <a:pt x="18" y="153"/>
                  </a:lnTo>
                  <a:lnTo>
                    <a:pt x="19" y="141"/>
                  </a:lnTo>
                  <a:lnTo>
                    <a:pt x="20" y="91"/>
                  </a:lnTo>
                  <a:lnTo>
                    <a:pt x="20" y="43"/>
                  </a:lnTo>
                  <a:lnTo>
                    <a:pt x="22" y="113"/>
                  </a:lnTo>
                  <a:lnTo>
                    <a:pt x="22" y="137"/>
                  </a:lnTo>
                  <a:lnTo>
                    <a:pt x="23" y="148"/>
                  </a:lnTo>
                  <a:lnTo>
                    <a:pt x="24" y="127"/>
                  </a:lnTo>
                  <a:lnTo>
                    <a:pt x="25" y="116"/>
                  </a:lnTo>
                  <a:lnTo>
                    <a:pt x="26" y="93"/>
                  </a:lnTo>
                  <a:lnTo>
                    <a:pt x="27" y="164"/>
                  </a:lnTo>
                  <a:lnTo>
                    <a:pt x="28" y="61"/>
                  </a:lnTo>
                  <a:lnTo>
                    <a:pt x="29" y="98"/>
                  </a:lnTo>
                  <a:lnTo>
                    <a:pt x="30" y="129"/>
                  </a:lnTo>
                  <a:lnTo>
                    <a:pt x="31" y="77"/>
                  </a:lnTo>
                  <a:lnTo>
                    <a:pt x="32" y="101"/>
                  </a:lnTo>
                  <a:lnTo>
                    <a:pt x="33" y="73"/>
                  </a:lnTo>
                  <a:lnTo>
                    <a:pt x="34" y="183"/>
                  </a:lnTo>
                  <a:lnTo>
                    <a:pt x="34" y="116"/>
                  </a:lnTo>
                  <a:lnTo>
                    <a:pt x="35" y="41"/>
                  </a:lnTo>
                  <a:lnTo>
                    <a:pt x="36" y="91"/>
                  </a:lnTo>
                  <a:lnTo>
                    <a:pt x="37" y="141"/>
                  </a:lnTo>
                  <a:lnTo>
                    <a:pt x="38" y="91"/>
                  </a:lnTo>
                  <a:lnTo>
                    <a:pt x="39" y="51"/>
                  </a:lnTo>
                  <a:lnTo>
                    <a:pt x="40" y="106"/>
                  </a:lnTo>
                  <a:lnTo>
                    <a:pt x="41" y="140"/>
                  </a:lnTo>
                  <a:lnTo>
                    <a:pt x="42" y="101"/>
                  </a:lnTo>
                  <a:lnTo>
                    <a:pt x="43" y="112"/>
                  </a:lnTo>
                  <a:lnTo>
                    <a:pt x="44" y="85"/>
                  </a:lnTo>
                  <a:lnTo>
                    <a:pt x="45" y="103"/>
                  </a:lnTo>
                  <a:lnTo>
                    <a:pt x="46" y="22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175"/>
            <p:cNvSpPr>
              <a:spLocks/>
            </p:cNvSpPr>
            <p:nvPr/>
          </p:nvSpPr>
          <p:spPr bwMode="auto">
            <a:xfrm>
              <a:off x="3609975" y="4010025"/>
              <a:ext cx="74612" cy="277813"/>
            </a:xfrm>
            <a:custGeom>
              <a:avLst/>
              <a:gdLst>
                <a:gd name="T0" fmla="*/ 0 w 47"/>
                <a:gd name="T1" fmla="*/ 101 h 175"/>
                <a:gd name="T2" fmla="*/ 1 w 47"/>
                <a:gd name="T3" fmla="*/ 20 h 175"/>
                <a:gd name="T4" fmla="*/ 1 w 47"/>
                <a:gd name="T5" fmla="*/ 60 h 175"/>
                <a:gd name="T6" fmla="*/ 3 w 47"/>
                <a:gd name="T7" fmla="*/ 91 h 175"/>
                <a:gd name="T8" fmla="*/ 3 w 47"/>
                <a:gd name="T9" fmla="*/ 125 h 175"/>
                <a:gd name="T10" fmla="*/ 4 w 47"/>
                <a:gd name="T11" fmla="*/ 175 h 175"/>
                <a:gd name="T12" fmla="*/ 5 w 47"/>
                <a:gd name="T13" fmla="*/ 170 h 175"/>
                <a:gd name="T14" fmla="*/ 6 w 47"/>
                <a:gd name="T15" fmla="*/ 112 h 175"/>
                <a:gd name="T16" fmla="*/ 7 w 47"/>
                <a:gd name="T17" fmla="*/ 109 h 175"/>
                <a:gd name="T18" fmla="*/ 8 w 47"/>
                <a:gd name="T19" fmla="*/ 77 h 175"/>
                <a:gd name="T20" fmla="*/ 9 w 47"/>
                <a:gd name="T21" fmla="*/ 38 h 175"/>
                <a:gd name="T22" fmla="*/ 10 w 47"/>
                <a:gd name="T23" fmla="*/ 133 h 175"/>
                <a:gd name="T24" fmla="*/ 11 w 47"/>
                <a:gd name="T25" fmla="*/ 44 h 175"/>
                <a:gd name="T26" fmla="*/ 12 w 47"/>
                <a:gd name="T27" fmla="*/ 98 h 175"/>
                <a:gd name="T28" fmla="*/ 13 w 47"/>
                <a:gd name="T29" fmla="*/ 0 h 175"/>
                <a:gd name="T30" fmla="*/ 13 w 47"/>
                <a:gd name="T31" fmla="*/ 51 h 175"/>
                <a:gd name="T32" fmla="*/ 15 w 47"/>
                <a:gd name="T33" fmla="*/ 99 h 175"/>
                <a:gd name="T34" fmla="*/ 15 w 47"/>
                <a:gd name="T35" fmla="*/ 119 h 175"/>
                <a:gd name="T36" fmla="*/ 16 w 47"/>
                <a:gd name="T37" fmla="*/ 96 h 175"/>
                <a:gd name="T38" fmla="*/ 17 w 47"/>
                <a:gd name="T39" fmla="*/ 90 h 175"/>
                <a:gd name="T40" fmla="*/ 18 w 47"/>
                <a:gd name="T41" fmla="*/ 45 h 175"/>
                <a:gd name="T42" fmla="*/ 19 w 47"/>
                <a:gd name="T43" fmla="*/ 27 h 175"/>
                <a:gd name="T44" fmla="*/ 20 w 47"/>
                <a:gd name="T45" fmla="*/ 14 h 175"/>
                <a:gd name="T46" fmla="*/ 21 w 47"/>
                <a:gd name="T47" fmla="*/ 106 h 175"/>
                <a:gd name="T48" fmla="*/ 22 w 47"/>
                <a:gd name="T49" fmla="*/ 61 h 175"/>
                <a:gd name="T50" fmla="*/ 23 w 47"/>
                <a:gd name="T51" fmla="*/ 94 h 175"/>
                <a:gd name="T52" fmla="*/ 24 w 47"/>
                <a:gd name="T53" fmla="*/ 85 h 175"/>
                <a:gd name="T54" fmla="*/ 25 w 47"/>
                <a:gd name="T55" fmla="*/ 99 h 175"/>
                <a:gd name="T56" fmla="*/ 25 w 47"/>
                <a:gd name="T57" fmla="*/ 102 h 175"/>
                <a:gd name="T58" fmla="*/ 27 w 47"/>
                <a:gd name="T59" fmla="*/ 136 h 175"/>
                <a:gd name="T60" fmla="*/ 27 w 47"/>
                <a:gd name="T61" fmla="*/ 112 h 175"/>
                <a:gd name="T62" fmla="*/ 28 w 47"/>
                <a:gd name="T63" fmla="*/ 104 h 175"/>
                <a:gd name="T64" fmla="*/ 29 w 47"/>
                <a:gd name="T65" fmla="*/ 123 h 175"/>
                <a:gd name="T66" fmla="*/ 30 w 47"/>
                <a:gd name="T67" fmla="*/ 101 h 175"/>
                <a:gd name="T68" fmla="*/ 31 w 47"/>
                <a:gd name="T69" fmla="*/ 124 h 175"/>
                <a:gd name="T70" fmla="*/ 32 w 47"/>
                <a:gd name="T71" fmla="*/ 24 h 175"/>
                <a:gd name="T72" fmla="*/ 33 w 47"/>
                <a:gd name="T73" fmla="*/ 70 h 175"/>
                <a:gd name="T74" fmla="*/ 34 w 47"/>
                <a:gd name="T75" fmla="*/ 157 h 175"/>
                <a:gd name="T76" fmla="*/ 35 w 47"/>
                <a:gd name="T77" fmla="*/ 82 h 175"/>
                <a:gd name="T78" fmla="*/ 36 w 47"/>
                <a:gd name="T79" fmla="*/ 172 h 175"/>
                <a:gd name="T80" fmla="*/ 37 w 47"/>
                <a:gd name="T81" fmla="*/ 108 h 175"/>
                <a:gd name="T82" fmla="*/ 38 w 47"/>
                <a:gd name="T83" fmla="*/ 99 h 175"/>
                <a:gd name="T84" fmla="*/ 39 w 47"/>
                <a:gd name="T85" fmla="*/ 81 h 175"/>
                <a:gd name="T86" fmla="*/ 39 w 47"/>
                <a:gd name="T87" fmla="*/ 140 h 175"/>
                <a:gd name="T88" fmla="*/ 40 w 47"/>
                <a:gd name="T89" fmla="*/ 56 h 175"/>
                <a:gd name="T90" fmla="*/ 41 w 47"/>
                <a:gd name="T91" fmla="*/ 84 h 175"/>
                <a:gd name="T92" fmla="*/ 42 w 47"/>
                <a:gd name="T93" fmla="*/ 82 h 175"/>
                <a:gd name="T94" fmla="*/ 43 w 47"/>
                <a:gd name="T95" fmla="*/ 154 h 175"/>
                <a:gd name="T96" fmla="*/ 44 w 47"/>
                <a:gd name="T97" fmla="*/ 99 h 175"/>
                <a:gd name="T98" fmla="*/ 45 w 47"/>
                <a:gd name="T99" fmla="*/ 115 h 175"/>
                <a:gd name="T100" fmla="*/ 46 w 47"/>
                <a:gd name="T101" fmla="*/ 47 h 175"/>
                <a:gd name="T102" fmla="*/ 47 w 47"/>
                <a:gd name="T103" fmla="*/ 39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75">
                  <a:moveTo>
                    <a:pt x="0" y="101"/>
                  </a:moveTo>
                  <a:lnTo>
                    <a:pt x="1" y="20"/>
                  </a:lnTo>
                  <a:lnTo>
                    <a:pt x="1" y="60"/>
                  </a:lnTo>
                  <a:lnTo>
                    <a:pt x="3" y="91"/>
                  </a:lnTo>
                  <a:lnTo>
                    <a:pt x="3" y="125"/>
                  </a:lnTo>
                  <a:lnTo>
                    <a:pt x="4" y="175"/>
                  </a:lnTo>
                  <a:lnTo>
                    <a:pt x="5" y="170"/>
                  </a:lnTo>
                  <a:lnTo>
                    <a:pt x="6" y="112"/>
                  </a:lnTo>
                  <a:lnTo>
                    <a:pt x="7" y="109"/>
                  </a:lnTo>
                  <a:lnTo>
                    <a:pt x="8" y="77"/>
                  </a:lnTo>
                  <a:lnTo>
                    <a:pt x="9" y="38"/>
                  </a:lnTo>
                  <a:lnTo>
                    <a:pt x="10" y="133"/>
                  </a:lnTo>
                  <a:lnTo>
                    <a:pt x="11" y="44"/>
                  </a:lnTo>
                  <a:lnTo>
                    <a:pt x="12" y="98"/>
                  </a:lnTo>
                  <a:lnTo>
                    <a:pt x="13" y="0"/>
                  </a:lnTo>
                  <a:lnTo>
                    <a:pt x="13" y="51"/>
                  </a:lnTo>
                  <a:lnTo>
                    <a:pt x="15" y="99"/>
                  </a:lnTo>
                  <a:lnTo>
                    <a:pt x="15" y="119"/>
                  </a:lnTo>
                  <a:lnTo>
                    <a:pt x="16" y="96"/>
                  </a:lnTo>
                  <a:lnTo>
                    <a:pt x="17" y="90"/>
                  </a:lnTo>
                  <a:lnTo>
                    <a:pt x="18" y="45"/>
                  </a:lnTo>
                  <a:lnTo>
                    <a:pt x="19" y="27"/>
                  </a:lnTo>
                  <a:lnTo>
                    <a:pt x="20" y="14"/>
                  </a:lnTo>
                  <a:lnTo>
                    <a:pt x="21" y="106"/>
                  </a:lnTo>
                  <a:lnTo>
                    <a:pt x="22" y="61"/>
                  </a:lnTo>
                  <a:lnTo>
                    <a:pt x="23" y="94"/>
                  </a:lnTo>
                  <a:lnTo>
                    <a:pt x="24" y="85"/>
                  </a:lnTo>
                  <a:lnTo>
                    <a:pt x="25" y="99"/>
                  </a:lnTo>
                  <a:lnTo>
                    <a:pt x="25" y="102"/>
                  </a:lnTo>
                  <a:lnTo>
                    <a:pt x="27" y="136"/>
                  </a:lnTo>
                  <a:lnTo>
                    <a:pt x="27" y="112"/>
                  </a:lnTo>
                  <a:lnTo>
                    <a:pt x="28" y="104"/>
                  </a:lnTo>
                  <a:lnTo>
                    <a:pt x="29" y="123"/>
                  </a:lnTo>
                  <a:lnTo>
                    <a:pt x="30" y="101"/>
                  </a:lnTo>
                  <a:lnTo>
                    <a:pt x="31" y="124"/>
                  </a:lnTo>
                  <a:lnTo>
                    <a:pt x="32" y="24"/>
                  </a:lnTo>
                  <a:lnTo>
                    <a:pt x="33" y="70"/>
                  </a:lnTo>
                  <a:lnTo>
                    <a:pt x="34" y="157"/>
                  </a:lnTo>
                  <a:lnTo>
                    <a:pt x="35" y="82"/>
                  </a:lnTo>
                  <a:lnTo>
                    <a:pt x="36" y="172"/>
                  </a:lnTo>
                  <a:lnTo>
                    <a:pt x="37" y="108"/>
                  </a:lnTo>
                  <a:lnTo>
                    <a:pt x="38" y="99"/>
                  </a:lnTo>
                  <a:lnTo>
                    <a:pt x="39" y="81"/>
                  </a:lnTo>
                  <a:lnTo>
                    <a:pt x="39" y="140"/>
                  </a:lnTo>
                  <a:lnTo>
                    <a:pt x="40" y="56"/>
                  </a:lnTo>
                  <a:lnTo>
                    <a:pt x="41" y="84"/>
                  </a:lnTo>
                  <a:lnTo>
                    <a:pt x="42" y="82"/>
                  </a:lnTo>
                  <a:lnTo>
                    <a:pt x="43" y="154"/>
                  </a:lnTo>
                  <a:lnTo>
                    <a:pt x="44" y="99"/>
                  </a:lnTo>
                  <a:lnTo>
                    <a:pt x="45" y="115"/>
                  </a:lnTo>
                  <a:lnTo>
                    <a:pt x="46" y="47"/>
                  </a:lnTo>
                  <a:lnTo>
                    <a:pt x="47" y="39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176"/>
            <p:cNvSpPr>
              <a:spLocks/>
            </p:cNvSpPr>
            <p:nvPr/>
          </p:nvSpPr>
          <p:spPr bwMode="auto">
            <a:xfrm>
              <a:off x="3683000" y="3943350"/>
              <a:ext cx="74612" cy="349250"/>
            </a:xfrm>
            <a:custGeom>
              <a:avLst/>
              <a:gdLst>
                <a:gd name="T0" fmla="*/ 0 w 47"/>
                <a:gd name="T1" fmla="*/ 89 h 220"/>
                <a:gd name="T2" fmla="*/ 1 w 47"/>
                <a:gd name="T3" fmla="*/ 81 h 220"/>
                <a:gd name="T4" fmla="*/ 2 w 47"/>
                <a:gd name="T5" fmla="*/ 141 h 220"/>
                <a:gd name="T6" fmla="*/ 3 w 47"/>
                <a:gd name="T7" fmla="*/ 137 h 220"/>
                <a:gd name="T8" fmla="*/ 4 w 47"/>
                <a:gd name="T9" fmla="*/ 193 h 220"/>
                <a:gd name="T10" fmla="*/ 5 w 47"/>
                <a:gd name="T11" fmla="*/ 105 h 220"/>
                <a:gd name="T12" fmla="*/ 5 w 47"/>
                <a:gd name="T13" fmla="*/ 133 h 220"/>
                <a:gd name="T14" fmla="*/ 7 w 47"/>
                <a:gd name="T15" fmla="*/ 45 h 220"/>
                <a:gd name="T16" fmla="*/ 7 w 47"/>
                <a:gd name="T17" fmla="*/ 153 h 220"/>
                <a:gd name="T18" fmla="*/ 8 w 47"/>
                <a:gd name="T19" fmla="*/ 205 h 220"/>
                <a:gd name="T20" fmla="*/ 9 w 47"/>
                <a:gd name="T21" fmla="*/ 150 h 220"/>
                <a:gd name="T22" fmla="*/ 10 w 47"/>
                <a:gd name="T23" fmla="*/ 97 h 220"/>
                <a:gd name="T24" fmla="*/ 11 w 47"/>
                <a:gd name="T25" fmla="*/ 215 h 220"/>
                <a:gd name="T26" fmla="*/ 12 w 47"/>
                <a:gd name="T27" fmla="*/ 78 h 220"/>
                <a:gd name="T28" fmla="*/ 13 w 47"/>
                <a:gd name="T29" fmla="*/ 149 h 220"/>
                <a:gd name="T30" fmla="*/ 14 w 47"/>
                <a:gd name="T31" fmla="*/ 148 h 220"/>
                <a:gd name="T32" fmla="*/ 15 w 47"/>
                <a:gd name="T33" fmla="*/ 208 h 220"/>
                <a:gd name="T34" fmla="*/ 16 w 47"/>
                <a:gd name="T35" fmla="*/ 132 h 220"/>
                <a:gd name="T36" fmla="*/ 17 w 47"/>
                <a:gd name="T37" fmla="*/ 179 h 220"/>
                <a:gd name="T38" fmla="*/ 17 w 47"/>
                <a:gd name="T39" fmla="*/ 109 h 220"/>
                <a:gd name="T40" fmla="*/ 19 w 47"/>
                <a:gd name="T41" fmla="*/ 0 h 220"/>
                <a:gd name="T42" fmla="*/ 19 w 47"/>
                <a:gd name="T43" fmla="*/ 107 h 220"/>
                <a:gd name="T44" fmla="*/ 20 w 47"/>
                <a:gd name="T45" fmla="*/ 127 h 220"/>
                <a:gd name="T46" fmla="*/ 21 w 47"/>
                <a:gd name="T47" fmla="*/ 117 h 220"/>
                <a:gd name="T48" fmla="*/ 22 w 47"/>
                <a:gd name="T49" fmla="*/ 130 h 220"/>
                <a:gd name="T50" fmla="*/ 23 w 47"/>
                <a:gd name="T51" fmla="*/ 141 h 220"/>
                <a:gd name="T52" fmla="*/ 24 w 47"/>
                <a:gd name="T53" fmla="*/ 143 h 220"/>
                <a:gd name="T54" fmla="*/ 25 w 47"/>
                <a:gd name="T55" fmla="*/ 112 h 220"/>
                <a:gd name="T56" fmla="*/ 26 w 47"/>
                <a:gd name="T57" fmla="*/ 220 h 220"/>
                <a:gd name="T58" fmla="*/ 27 w 47"/>
                <a:gd name="T59" fmla="*/ 171 h 220"/>
                <a:gd name="T60" fmla="*/ 28 w 47"/>
                <a:gd name="T61" fmla="*/ 186 h 220"/>
                <a:gd name="T62" fmla="*/ 29 w 47"/>
                <a:gd name="T63" fmla="*/ 111 h 220"/>
                <a:gd name="T64" fmla="*/ 29 w 47"/>
                <a:gd name="T65" fmla="*/ 164 h 220"/>
                <a:gd name="T66" fmla="*/ 31 w 47"/>
                <a:gd name="T67" fmla="*/ 188 h 220"/>
                <a:gd name="T68" fmla="*/ 31 w 47"/>
                <a:gd name="T69" fmla="*/ 73 h 220"/>
                <a:gd name="T70" fmla="*/ 32 w 47"/>
                <a:gd name="T71" fmla="*/ 193 h 220"/>
                <a:gd name="T72" fmla="*/ 33 w 47"/>
                <a:gd name="T73" fmla="*/ 108 h 220"/>
                <a:gd name="T74" fmla="*/ 34 w 47"/>
                <a:gd name="T75" fmla="*/ 86 h 220"/>
                <a:gd name="T76" fmla="*/ 35 w 47"/>
                <a:gd name="T77" fmla="*/ 187 h 220"/>
                <a:gd name="T78" fmla="*/ 36 w 47"/>
                <a:gd name="T79" fmla="*/ 129 h 220"/>
                <a:gd name="T80" fmla="*/ 37 w 47"/>
                <a:gd name="T81" fmla="*/ 123 h 220"/>
                <a:gd name="T82" fmla="*/ 38 w 47"/>
                <a:gd name="T83" fmla="*/ 104 h 220"/>
                <a:gd name="T84" fmla="*/ 39 w 47"/>
                <a:gd name="T85" fmla="*/ 125 h 220"/>
                <a:gd name="T86" fmla="*/ 40 w 47"/>
                <a:gd name="T87" fmla="*/ 80 h 220"/>
                <a:gd name="T88" fmla="*/ 41 w 47"/>
                <a:gd name="T89" fmla="*/ 107 h 220"/>
                <a:gd name="T90" fmla="*/ 42 w 47"/>
                <a:gd name="T91" fmla="*/ 129 h 220"/>
                <a:gd name="T92" fmla="*/ 43 w 47"/>
                <a:gd name="T93" fmla="*/ 115 h 220"/>
                <a:gd name="T94" fmla="*/ 43 w 47"/>
                <a:gd name="T95" fmla="*/ 100 h 220"/>
                <a:gd name="T96" fmla="*/ 45 w 47"/>
                <a:gd name="T97" fmla="*/ 164 h 220"/>
                <a:gd name="T98" fmla="*/ 46 w 47"/>
                <a:gd name="T99" fmla="*/ 198 h 220"/>
                <a:gd name="T100" fmla="*/ 46 w 47"/>
                <a:gd name="T101" fmla="*/ 141 h 220"/>
                <a:gd name="T102" fmla="*/ 47 w 47"/>
                <a:gd name="T103" fmla="*/ 181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220">
                  <a:moveTo>
                    <a:pt x="0" y="89"/>
                  </a:moveTo>
                  <a:lnTo>
                    <a:pt x="1" y="81"/>
                  </a:lnTo>
                  <a:lnTo>
                    <a:pt x="2" y="141"/>
                  </a:lnTo>
                  <a:lnTo>
                    <a:pt x="3" y="137"/>
                  </a:lnTo>
                  <a:lnTo>
                    <a:pt x="4" y="193"/>
                  </a:lnTo>
                  <a:lnTo>
                    <a:pt x="5" y="105"/>
                  </a:lnTo>
                  <a:lnTo>
                    <a:pt x="5" y="133"/>
                  </a:lnTo>
                  <a:lnTo>
                    <a:pt x="7" y="45"/>
                  </a:lnTo>
                  <a:lnTo>
                    <a:pt x="7" y="153"/>
                  </a:lnTo>
                  <a:lnTo>
                    <a:pt x="8" y="205"/>
                  </a:lnTo>
                  <a:lnTo>
                    <a:pt x="9" y="150"/>
                  </a:lnTo>
                  <a:lnTo>
                    <a:pt x="10" y="97"/>
                  </a:lnTo>
                  <a:lnTo>
                    <a:pt x="11" y="215"/>
                  </a:lnTo>
                  <a:lnTo>
                    <a:pt x="12" y="78"/>
                  </a:lnTo>
                  <a:lnTo>
                    <a:pt x="13" y="149"/>
                  </a:lnTo>
                  <a:lnTo>
                    <a:pt x="14" y="148"/>
                  </a:lnTo>
                  <a:lnTo>
                    <a:pt x="15" y="208"/>
                  </a:lnTo>
                  <a:lnTo>
                    <a:pt x="16" y="132"/>
                  </a:lnTo>
                  <a:lnTo>
                    <a:pt x="17" y="179"/>
                  </a:lnTo>
                  <a:lnTo>
                    <a:pt x="17" y="109"/>
                  </a:lnTo>
                  <a:lnTo>
                    <a:pt x="19" y="0"/>
                  </a:lnTo>
                  <a:lnTo>
                    <a:pt x="19" y="107"/>
                  </a:lnTo>
                  <a:lnTo>
                    <a:pt x="20" y="127"/>
                  </a:lnTo>
                  <a:lnTo>
                    <a:pt x="21" y="117"/>
                  </a:lnTo>
                  <a:lnTo>
                    <a:pt x="22" y="130"/>
                  </a:lnTo>
                  <a:lnTo>
                    <a:pt x="23" y="141"/>
                  </a:lnTo>
                  <a:lnTo>
                    <a:pt x="24" y="143"/>
                  </a:lnTo>
                  <a:lnTo>
                    <a:pt x="25" y="112"/>
                  </a:lnTo>
                  <a:lnTo>
                    <a:pt x="26" y="220"/>
                  </a:lnTo>
                  <a:lnTo>
                    <a:pt x="27" y="171"/>
                  </a:lnTo>
                  <a:lnTo>
                    <a:pt x="28" y="186"/>
                  </a:lnTo>
                  <a:lnTo>
                    <a:pt x="29" y="111"/>
                  </a:lnTo>
                  <a:lnTo>
                    <a:pt x="29" y="164"/>
                  </a:lnTo>
                  <a:lnTo>
                    <a:pt x="31" y="188"/>
                  </a:lnTo>
                  <a:lnTo>
                    <a:pt x="31" y="73"/>
                  </a:lnTo>
                  <a:lnTo>
                    <a:pt x="32" y="193"/>
                  </a:lnTo>
                  <a:lnTo>
                    <a:pt x="33" y="108"/>
                  </a:lnTo>
                  <a:lnTo>
                    <a:pt x="34" y="86"/>
                  </a:lnTo>
                  <a:lnTo>
                    <a:pt x="35" y="187"/>
                  </a:lnTo>
                  <a:lnTo>
                    <a:pt x="36" y="129"/>
                  </a:lnTo>
                  <a:lnTo>
                    <a:pt x="37" y="123"/>
                  </a:lnTo>
                  <a:lnTo>
                    <a:pt x="38" y="104"/>
                  </a:lnTo>
                  <a:lnTo>
                    <a:pt x="39" y="125"/>
                  </a:lnTo>
                  <a:lnTo>
                    <a:pt x="40" y="80"/>
                  </a:lnTo>
                  <a:lnTo>
                    <a:pt x="41" y="107"/>
                  </a:lnTo>
                  <a:lnTo>
                    <a:pt x="42" y="129"/>
                  </a:lnTo>
                  <a:lnTo>
                    <a:pt x="43" y="115"/>
                  </a:lnTo>
                  <a:lnTo>
                    <a:pt x="43" y="100"/>
                  </a:lnTo>
                  <a:lnTo>
                    <a:pt x="45" y="164"/>
                  </a:lnTo>
                  <a:lnTo>
                    <a:pt x="46" y="198"/>
                  </a:lnTo>
                  <a:lnTo>
                    <a:pt x="46" y="141"/>
                  </a:lnTo>
                  <a:lnTo>
                    <a:pt x="47" y="181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177"/>
            <p:cNvSpPr>
              <a:spLocks/>
            </p:cNvSpPr>
            <p:nvPr/>
          </p:nvSpPr>
          <p:spPr bwMode="auto">
            <a:xfrm>
              <a:off x="3756025" y="4025900"/>
              <a:ext cx="76200" cy="273050"/>
            </a:xfrm>
            <a:custGeom>
              <a:avLst/>
              <a:gdLst>
                <a:gd name="T0" fmla="*/ 0 w 48"/>
                <a:gd name="T1" fmla="*/ 89 h 172"/>
                <a:gd name="T2" fmla="*/ 1 w 48"/>
                <a:gd name="T3" fmla="*/ 129 h 172"/>
                <a:gd name="T4" fmla="*/ 2 w 48"/>
                <a:gd name="T5" fmla="*/ 94 h 172"/>
                <a:gd name="T6" fmla="*/ 3 w 48"/>
                <a:gd name="T7" fmla="*/ 66 h 172"/>
                <a:gd name="T8" fmla="*/ 4 w 48"/>
                <a:gd name="T9" fmla="*/ 66 h 172"/>
                <a:gd name="T10" fmla="*/ 5 w 48"/>
                <a:gd name="T11" fmla="*/ 86 h 172"/>
                <a:gd name="T12" fmla="*/ 6 w 48"/>
                <a:gd name="T13" fmla="*/ 29 h 172"/>
                <a:gd name="T14" fmla="*/ 7 w 48"/>
                <a:gd name="T15" fmla="*/ 102 h 172"/>
                <a:gd name="T16" fmla="*/ 8 w 48"/>
                <a:gd name="T17" fmla="*/ 112 h 172"/>
                <a:gd name="T18" fmla="*/ 9 w 48"/>
                <a:gd name="T19" fmla="*/ 48 h 172"/>
                <a:gd name="T20" fmla="*/ 10 w 48"/>
                <a:gd name="T21" fmla="*/ 124 h 172"/>
                <a:gd name="T22" fmla="*/ 11 w 48"/>
                <a:gd name="T23" fmla="*/ 93 h 172"/>
                <a:gd name="T24" fmla="*/ 12 w 48"/>
                <a:gd name="T25" fmla="*/ 91 h 172"/>
                <a:gd name="T26" fmla="*/ 12 w 48"/>
                <a:gd name="T27" fmla="*/ 74 h 172"/>
                <a:gd name="T28" fmla="*/ 14 w 48"/>
                <a:gd name="T29" fmla="*/ 89 h 172"/>
                <a:gd name="T30" fmla="*/ 14 w 48"/>
                <a:gd name="T31" fmla="*/ 104 h 172"/>
                <a:gd name="T32" fmla="*/ 15 w 48"/>
                <a:gd name="T33" fmla="*/ 74 h 172"/>
                <a:gd name="T34" fmla="*/ 16 w 48"/>
                <a:gd name="T35" fmla="*/ 111 h 172"/>
                <a:gd name="T36" fmla="*/ 17 w 48"/>
                <a:gd name="T37" fmla="*/ 121 h 172"/>
                <a:gd name="T38" fmla="*/ 18 w 48"/>
                <a:gd name="T39" fmla="*/ 91 h 172"/>
                <a:gd name="T40" fmla="*/ 19 w 48"/>
                <a:gd name="T41" fmla="*/ 41 h 172"/>
                <a:gd name="T42" fmla="*/ 20 w 48"/>
                <a:gd name="T43" fmla="*/ 103 h 172"/>
                <a:gd name="T44" fmla="*/ 21 w 48"/>
                <a:gd name="T45" fmla="*/ 0 h 172"/>
                <a:gd name="T46" fmla="*/ 22 w 48"/>
                <a:gd name="T47" fmla="*/ 99 h 172"/>
                <a:gd name="T48" fmla="*/ 23 w 48"/>
                <a:gd name="T49" fmla="*/ 131 h 172"/>
                <a:gd name="T50" fmla="*/ 24 w 48"/>
                <a:gd name="T51" fmla="*/ 92 h 172"/>
                <a:gd name="T52" fmla="*/ 24 w 48"/>
                <a:gd name="T53" fmla="*/ 73 h 172"/>
                <a:gd name="T54" fmla="*/ 26 w 48"/>
                <a:gd name="T55" fmla="*/ 172 h 172"/>
                <a:gd name="T56" fmla="*/ 26 w 48"/>
                <a:gd name="T57" fmla="*/ 116 h 172"/>
                <a:gd name="T58" fmla="*/ 27 w 48"/>
                <a:gd name="T59" fmla="*/ 20 h 172"/>
                <a:gd name="T60" fmla="*/ 28 w 48"/>
                <a:gd name="T61" fmla="*/ 97 h 172"/>
                <a:gd name="T62" fmla="*/ 29 w 48"/>
                <a:gd name="T63" fmla="*/ 111 h 172"/>
                <a:gd name="T64" fmla="*/ 30 w 48"/>
                <a:gd name="T65" fmla="*/ 65 h 172"/>
                <a:gd name="T66" fmla="*/ 31 w 48"/>
                <a:gd name="T67" fmla="*/ 63 h 172"/>
                <a:gd name="T68" fmla="*/ 32 w 48"/>
                <a:gd name="T69" fmla="*/ 44 h 172"/>
                <a:gd name="T70" fmla="*/ 33 w 48"/>
                <a:gd name="T71" fmla="*/ 77 h 172"/>
                <a:gd name="T72" fmla="*/ 34 w 48"/>
                <a:gd name="T73" fmla="*/ 88 h 172"/>
                <a:gd name="T74" fmla="*/ 35 w 48"/>
                <a:gd name="T75" fmla="*/ 126 h 172"/>
                <a:gd name="T76" fmla="*/ 36 w 48"/>
                <a:gd name="T77" fmla="*/ 152 h 172"/>
                <a:gd name="T78" fmla="*/ 36 w 48"/>
                <a:gd name="T79" fmla="*/ 143 h 172"/>
                <a:gd name="T80" fmla="*/ 38 w 48"/>
                <a:gd name="T81" fmla="*/ 44 h 172"/>
                <a:gd name="T82" fmla="*/ 38 w 48"/>
                <a:gd name="T83" fmla="*/ 68 h 172"/>
                <a:gd name="T84" fmla="*/ 39 w 48"/>
                <a:gd name="T85" fmla="*/ 83 h 172"/>
                <a:gd name="T86" fmla="*/ 40 w 48"/>
                <a:gd name="T87" fmla="*/ 68 h 172"/>
                <a:gd name="T88" fmla="*/ 41 w 48"/>
                <a:gd name="T89" fmla="*/ 127 h 172"/>
                <a:gd name="T90" fmla="*/ 42 w 48"/>
                <a:gd name="T91" fmla="*/ 64 h 172"/>
                <a:gd name="T92" fmla="*/ 43 w 48"/>
                <a:gd name="T93" fmla="*/ 81 h 172"/>
                <a:gd name="T94" fmla="*/ 44 w 48"/>
                <a:gd name="T95" fmla="*/ 85 h 172"/>
                <a:gd name="T96" fmla="*/ 45 w 48"/>
                <a:gd name="T97" fmla="*/ 166 h 172"/>
                <a:gd name="T98" fmla="*/ 46 w 48"/>
                <a:gd name="T99" fmla="*/ 30 h 172"/>
                <a:gd name="T100" fmla="*/ 47 w 48"/>
                <a:gd name="T101" fmla="*/ 98 h 172"/>
                <a:gd name="T102" fmla="*/ 48 w 48"/>
                <a:gd name="T103" fmla="*/ 15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" h="172">
                  <a:moveTo>
                    <a:pt x="0" y="89"/>
                  </a:moveTo>
                  <a:lnTo>
                    <a:pt x="1" y="129"/>
                  </a:lnTo>
                  <a:lnTo>
                    <a:pt x="2" y="94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5" y="86"/>
                  </a:lnTo>
                  <a:lnTo>
                    <a:pt x="6" y="29"/>
                  </a:lnTo>
                  <a:lnTo>
                    <a:pt x="7" y="102"/>
                  </a:lnTo>
                  <a:lnTo>
                    <a:pt x="8" y="112"/>
                  </a:lnTo>
                  <a:lnTo>
                    <a:pt x="9" y="48"/>
                  </a:lnTo>
                  <a:lnTo>
                    <a:pt x="10" y="124"/>
                  </a:lnTo>
                  <a:lnTo>
                    <a:pt x="11" y="93"/>
                  </a:lnTo>
                  <a:lnTo>
                    <a:pt x="12" y="91"/>
                  </a:lnTo>
                  <a:lnTo>
                    <a:pt x="12" y="74"/>
                  </a:lnTo>
                  <a:lnTo>
                    <a:pt x="14" y="89"/>
                  </a:lnTo>
                  <a:lnTo>
                    <a:pt x="14" y="104"/>
                  </a:lnTo>
                  <a:lnTo>
                    <a:pt x="15" y="74"/>
                  </a:lnTo>
                  <a:lnTo>
                    <a:pt x="16" y="111"/>
                  </a:lnTo>
                  <a:lnTo>
                    <a:pt x="17" y="121"/>
                  </a:lnTo>
                  <a:lnTo>
                    <a:pt x="18" y="91"/>
                  </a:lnTo>
                  <a:lnTo>
                    <a:pt x="19" y="41"/>
                  </a:lnTo>
                  <a:lnTo>
                    <a:pt x="20" y="103"/>
                  </a:lnTo>
                  <a:lnTo>
                    <a:pt x="21" y="0"/>
                  </a:lnTo>
                  <a:lnTo>
                    <a:pt x="22" y="99"/>
                  </a:lnTo>
                  <a:lnTo>
                    <a:pt x="23" y="131"/>
                  </a:lnTo>
                  <a:lnTo>
                    <a:pt x="24" y="92"/>
                  </a:lnTo>
                  <a:lnTo>
                    <a:pt x="24" y="73"/>
                  </a:lnTo>
                  <a:lnTo>
                    <a:pt x="26" y="172"/>
                  </a:lnTo>
                  <a:lnTo>
                    <a:pt x="26" y="116"/>
                  </a:lnTo>
                  <a:lnTo>
                    <a:pt x="27" y="20"/>
                  </a:lnTo>
                  <a:lnTo>
                    <a:pt x="28" y="97"/>
                  </a:lnTo>
                  <a:lnTo>
                    <a:pt x="29" y="111"/>
                  </a:lnTo>
                  <a:lnTo>
                    <a:pt x="30" y="65"/>
                  </a:lnTo>
                  <a:lnTo>
                    <a:pt x="31" y="63"/>
                  </a:lnTo>
                  <a:lnTo>
                    <a:pt x="32" y="44"/>
                  </a:lnTo>
                  <a:lnTo>
                    <a:pt x="33" y="77"/>
                  </a:lnTo>
                  <a:lnTo>
                    <a:pt x="34" y="88"/>
                  </a:lnTo>
                  <a:lnTo>
                    <a:pt x="35" y="126"/>
                  </a:lnTo>
                  <a:lnTo>
                    <a:pt x="36" y="152"/>
                  </a:lnTo>
                  <a:lnTo>
                    <a:pt x="36" y="143"/>
                  </a:lnTo>
                  <a:lnTo>
                    <a:pt x="38" y="44"/>
                  </a:lnTo>
                  <a:lnTo>
                    <a:pt x="38" y="68"/>
                  </a:lnTo>
                  <a:lnTo>
                    <a:pt x="39" y="83"/>
                  </a:lnTo>
                  <a:lnTo>
                    <a:pt x="40" y="68"/>
                  </a:lnTo>
                  <a:lnTo>
                    <a:pt x="41" y="127"/>
                  </a:lnTo>
                  <a:lnTo>
                    <a:pt x="42" y="64"/>
                  </a:lnTo>
                  <a:lnTo>
                    <a:pt x="43" y="81"/>
                  </a:lnTo>
                  <a:lnTo>
                    <a:pt x="44" y="85"/>
                  </a:lnTo>
                  <a:lnTo>
                    <a:pt x="45" y="166"/>
                  </a:lnTo>
                  <a:lnTo>
                    <a:pt x="46" y="30"/>
                  </a:lnTo>
                  <a:lnTo>
                    <a:pt x="47" y="98"/>
                  </a:lnTo>
                  <a:lnTo>
                    <a:pt x="48" y="154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178"/>
            <p:cNvSpPr>
              <a:spLocks/>
            </p:cNvSpPr>
            <p:nvPr/>
          </p:nvSpPr>
          <p:spPr bwMode="auto">
            <a:xfrm>
              <a:off x="3830638" y="4040188"/>
              <a:ext cx="74612" cy="303213"/>
            </a:xfrm>
            <a:custGeom>
              <a:avLst/>
              <a:gdLst>
                <a:gd name="T0" fmla="*/ 0 w 47"/>
                <a:gd name="T1" fmla="*/ 89 h 191"/>
                <a:gd name="T2" fmla="*/ 1 w 47"/>
                <a:gd name="T3" fmla="*/ 145 h 191"/>
                <a:gd name="T4" fmla="*/ 2 w 47"/>
                <a:gd name="T5" fmla="*/ 72 h 191"/>
                <a:gd name="T6" fmla="*/ 3 w 47"/>
                <a:gd name="T7" fmla="*/ 102 h 191"/>
                <a:gd name="T8" fmla="*/ 3 w 47"/>
                <a:gd name="T9" fmla="*/ 113 h 191"/>
                <a:gd name="T10" fmla="*/ 5 w 47"/>
                <a:gd name="T11" fmla="*/ 131 h 191"/>
                <a:gd name="T12" fmla="*/ 5 w 47"/>
                <a:gd name="T13" fmla="*/ 27 h 191"/>
                <a:gd name="T14" fmla="*/ 6 w 47"/>
                <a:gd name="T15" fmla="*/ 40 h 191"/>
                <a:gd name="T16" fmla="*/ 7 w 47"/>
                <a:gd name="T17" fmla="*/ 34 h 191"/>
                <a:gd name="T18" fmla="*/ 8 w 47"/>
                <a:gd name="T19" fmla="*/ 79 h 191"/>
                <a:gd name="T20" fmla="*/ 9 w 47"/>
                <a:gd name="T21" fmla="*/ 56 h 191"/>
                <a:gd name="T22" fmla="*/ 10 w 47"/>
                <a:gd name="T23" fmla="*/ 87 h 191"/>
                <a:gd name="T24" fmla="*/ 11 w 47"/>
                <a:gd name="T25" fmla="*/ 44 h 191"/>
                <a:gd name="T26" fmla="*/ 12 w 47"/>
                <a:gd name="T27" fmla="*/ 45 h 191"/>
                <a:gd name="T28" fmla="*/ 13 w 47"/>
                <a:gd name="T29" fmla="*/ 55 h 191"/>
                <a:gd name="T30" fmla="*/ 14 w 47"/>
                <a:gd name="T31" fmla="*/ 81 h 191"/>
                <a:gd name="T32" fmla="*/ 15 w 47"/>
                <a:gd name="T33" fmla="*/ 84 h 191"/>
                <a:gd name="T34" fmla="*/ 15 w 47"/>
                <a:gd name="T35" fmla="*/ 191 h 191"/>
                <a:gd name="T36" fmla="*/ 17 w 47"/>
                <a:gd name="T37" fmla="*/ 140 h 191"/>
                <a:gd name="T38" fmla="*/ 17 w 47"/>
                <a:gd name="T39" fmla="*/ 127 h 191"/>
                <a:gd name="T40" fmla="*/ 18 w 47"/>
                <a:gd name="T41" fmla="*/ 56 h 191"/>
                <a:gd name="T42" fmla="*/ 19 w 47"/>
                <a:gd name="T43" fmla="*/ 58 h 191"/>
                <a:gd name="T44" fmla="*/ 20 w 47"/>
                <a:gd name="T45" fmla="*/ 114 h 191"/>
                <a:gd name="T46" fmla="*/ 21 w 47"/>
                <a:gd name="T47" fmla="*/ 157 h 191"/>
                <a:gd name="T48" fmla="*/ 22 w 47"/>
                <a:gd name="T49" fmla="*/ 72 h 191"/>
                <a:gd name="T50" fmla="*/ 23 w 47"/>
                <a:gd name="T51" fmla="*/ 60 h 191"/>
                <a:gd name="T52" fmla="*/ 24 w 47"/>
                <a:gd name="T53" fmla="*/ 17 h 191"/>
                <a:gd name="T54" fmla="*/ 25 w 47"/>
                <a:gd name="T55" fmla="*/ 183 h 191"/>
                <a:gd name="T56" fmla="*/ 26 w 47"/>
                <a:gd name="T57" fmla="*/ 128 h 191"/>
                <a:gd name="T58" fmla="*/ 27 w 47"/>
                <a:gd name="T59" fmla="*/ 19 h 191"/>
                <a:gd name="T60" fmla="*/ 27 w 47"/>
                <a:gd name="T61" fmla="*/ 0 h 191"/>
                <a:gd name="T62" fmla="*/ 29 w 47"/>
                <a:gd name="T63" fmla="*/ 49 h 191"/>
                <a:gd name="T64" fmla="*/ 29 w 47"/>
                <a:gd name="T65" fmla="*/ 89 h 191"/>
                <a:gd name="T66" fmla="*/ 30 w 47"/>
                <a:gd name="T67" fmla="*/ 22 h 191"/>
                <a:gd name="T68" fmla="*/ 31 w 47"/>
                <a:gd name="T69" fmla="*/ 86 h 191"/>
                <a:gd name="T70" fmla="*/ 32 w 47"/>
                <a:gd name="T71" fmla="*/ 123 h 191"/>
                <a:gd name="T72" fmla="*/ 33 w 47"/>
                <a:gd name="T73" fmla="*/ 120 h 191"/>
                <a:gd name="T74" fmla="*/ 34 w 47"/>
                <a:gd name="T75" fmla="*/ 3 h 191"/>
                <a:gd name="T76" fmla="*/ 35 w 47"/>
                <a:gd name="T77" fmla="*/ 112 h 191"/>
                <a:gd name="T78" fmla="*/ 36 w 47"/>
                <a:gd name="T79" fmla="*/ 60 h 191"/>
                <a:gd name="T80" fmla="*/ 37 w 47"/>
                <a:gd name="T81" fmla="*/ 124 h 191"/>
                <a:gd name="T82" fmla="*/ 38 w 47"/>
                <a:gd name="T83" fmla="*/ 71 h 191"/>
                <a:gd name="T84" fmla="*/ 39 w 47"/>
                <a:gd name="T85" fmla="*/ 75 h 191"/>
                <a:gd name="T86" fmla="*/ 39 w 47"/>
                <a:gd name="T87" fmla="*/ 86 h 191"/>
                <a:gd name="T88" fmla="*/ 41 w 47"/>
                <a:gd name="T89" fmla="*/ 110 h 191"/>
                <a:gd name="T90" fmla="*/ 41 w 47"/>
                <a:gd name="T91" fmla="*/ 40 h 191"/>
                <a:gd name="T92" fmla="*/ 42 w 47"/>
                <a:gd name="T93" fmla="*/ 91 h 191"/>
                <a:gd name="T94" fmla="*/ 43 w 47"/>
                <a:gd name="T95" fmla="*/ 138 h 191"/>
                <a:gd name="T96" fmla="*/ 44 w 47"/>
                <a:gd name="T97" fmla="*/ 67 h 191"/>
                <a:gd name="T98" fmla="*/ 45 w 47"/>
                <a:gd name="T99" fmla="*/ 102 h 191"/>
                <a:gd name="T100" fmla="*/ 46 w 47"/>
                <a:gd name="T101" fmla="*/ 92 h 191"/>
                <a:gd name="T102" fmla="*/ 47 w 47"/>
                <a:gd name="T103" fmla="*/ 7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91">
                  <a:moveTo>
                    <a:pt x="0" y="89"/>
                  </a:moveTo>
                  <a:lnTo>
                    <a:pt x="1" y="145"/>
                  </a:lnTo>
                  <a:lnTo>
                    <a:pt x="2" y="72"/>
                  </a:lnTo>
                  <a:lnTo>
                    <a:pt x="3" y="102"/>
                  </a:lnTo>
                  <a:lnTo>
                    <a:pt x="3" y="113"/>
                  </a:lnTo>
                  <a:lnTo>
                    <a:pt x="5" y="131"/>
                  </a:lnTo>
                  <a:lnTo>
                    <a:pt x="5" y="27"/>
                  </a:lnTo>
                  <a:lnTo>
                    <a:pt x="6" y="40"/>
                  </a:lnTo>
                  <a:lnTo>
                    <a:pt x="7" y="34"/>
                  </a:lnTo>
                  <a:lnTo>
                    <a:pt x="8" y="79"/>
                  </a:lnTo>
                  <a:lnTo>
                    <a:pt x="9" y="56"/>
                  </a:lnTo>
                  <a:lnTo>
                    <a:pt x="10" y="87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55"/>
                  </a:lnTo>
                  <a:lnTo>
                    <a:pt x="14" y="81"/>
                  </a:lnTo>
                  <a:lnTo>
                    <a:pt x="15" y="84"/>
                  </a:lnTo>
                  <a:lnTo>
                    <a:pt x="15" y="191"/>
                  </a:lnTo>
                  <a:lnTo>
                    <a:pt x="17" y="140"/>
                  </a:lnTo>
                  <a:lnTo>
                    <a:pt x="17" y="127"/>
                  </a:lnTo>
                  <a:lnTo>
                    <a:pt x="18" y="56"/>
                  </a:lnTo>
                  <a:lnTo>
                    <a:pt x="19" y="58"/>
                  </a:lnTo>
                  <a:lnTo>
                    <a:pt x="20" y="114"/>
                  </a:lnTo>
                  <a:lnTo>
                    <a:pt x="21" y="157"/>
                  </a:lnTo>
                  <a:lnTo>
                    <a:pt x="22" y="72"/>
                  </a:lnTo>
                  <a:lnTo>
                    <a:pt x="23" y="60"/>
                  </a:lnTo>
                  <a:lnTo>
                    <a:pt x="24" y="17"/>
                  </a:lnTo>
                  <a:lnTo>
                    <a:pt x="25" y="183"/>
                  </a:lnTo>
                  <a:lnTo>
                    <a:pt x="26" y="128"/>
                  </a:lnTo>
                  <a:lnTo>
                    <a:pt x="27" y="19"/>
                  </a:lnTo>
                  <a:lnTo>
                    <a:pt x="27" y="0"/>
                  </a:lnTo>
                  <a:lnTo>
                    <a:pt x="29" y="49"/>
                  </a:lnTo>
                  <a:lnTo>
                    <a:pt x="29" y="89"/>
                  </a:lnTo>
                  <a:lnTo>
                    <a:pt x="30" y="22"/>
                  </a:lnTo>
                  <a:lnTo>
                    <a:pt x="31" y="86"/>
                  </a:lnTo>
                  <a:lnTo>
                    <a:pt x="32" y="123"/>
                  </a:lnTo>
                  <a:lnTo>
                    <a:pt x="33" y="120"/>
                  </a:lnTo>
                  <a:lnTo>
                    <a:pt x="34" y="3"/>
                  </a:lnTo>
                  <a:lnTo>
                    <a:pt x="35" y="112"/>
                  </a:lnTo>
                  <a:lnTo>
                    <a:pt x="36" y="60"/>
                  </a:lnTo>
                  <a:lnTo>
                    <a:pt x="37" y="124"/>
                  </a:lnTo>
                  <a:lnTo>
                    <a:pt x="38" y="71"/>
                  </a:lnTo>
                  <a:lnTo>
                    <a:pt x="39" y="75"/>
                  </a:lnTo>
                  <a:lnTo>
                    <a:pt x="39" y="86"/>
                  </a:lnTo>
                  <a:lnTo>
                    <a:pt x="41" y="110"/>
                  </a:lnTo>
                  <a:lnTo>
                    <a:pt x="41" y="40"/>
                  </a:lnTo>
                  <a:lnTo>
                    <a:pt x="42" y="91"/>
                  </a:lnTo>
                  <a:lnTo>
                    <a:pt x="43" y="138"/>
                  </a:lnTo>
                  <a:lnTo>
                    <a:pt x="44" y="67"/>
                  </a:lnTo>
                  <a:lnTo>
                    <a:pt x="45" y="102"/>
                  </a:lnTo>
                  <a:lnTo>
                    <a:pt x="46" y="92"/>
                  </a:lnTo>
                  <a:lnTo>
                    <a:pt x="47" y="76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179"/>
            <p:cNvSpPr>
              <a:spLocks/>
            </p:cNvSpPr>
            <p:nvPr/>
          </p:nvSpPr>
          <p:spPr bwMode="auto">
            <a:xfrm>
              <a:off x="3903663" y="4021138"/>
              <a:ext cx="76200" cy="306388"/>
            </a:xfrm>
            <a:custGeom>
              <a:avLst/>
              <a:gdLst>
                <a:gd name="T0" fmla="*/ 0 w 48"/>
                <a:gd name="T1" fmla="*/ 104 h 193"/>
                <a:gd name="T2" fmla="*/ 1 w 48"/>
                <a:gd name="T3" fmla="*/ 88 h 193"/>
                <a:gd name="T4" fmla="*/ 2 w 48"/>
                <a:gd name="T5" fmla="*/ 54 h 193"/>
                <a:gd name="T6" fmla="*/ 3 w 48"/>
                <a:gd name="T7" fmla="*/ 38 h 193"/>
                <a:gd name="T8" fmla="*/ 4 w 48"/>
                <a:gd name="T9" fmla="*/ 11 h 193"/>
                <a:gd name="T10" fmla="*/ 5 w 48"/>
                <a:gd name="T11" fmla="*/ 140 h 193"/>
                <a:gd name="T12" fmla="*/ 6 w 48"/>
                <a:gd name="T13" fmla="*/ 113 h 193"/>
                <a:gd name="T14" fmla="*/ 7 w 48"/>
                <a:gd name="T15" fmla="*/ 155 h 193"/>
                <a:gd name="T16" fmla="*/ 7 w 48"/>
                <a:gd name="T17" fmla="*/ 105 h 193"/>
                <a:gd name="T18" fmla="*/ 9 w 48"/>
                <a:gd name="T19" fmla="*/ 119 h 193"/>
                <a:gd name="T20" fmla="*/ 9 w 48"/>
                <a:gd name="T21" fmla="*/ 142 h 193"/>
                <a:gd name="T22" fmla="*/ 10 w 48"/>
                <a:gd name="T23" fmla="*/ 82 h 193"/>
                <a:gd name="T24" fmla="*/ 11 w 48"/>
                <a:gd name="T25" fmla="*/ 85 h 193"/>
                <a:gd name="T26" fmla="*/ 12 w 48"/>
                <a:gd name="T27" fmla="*/ 115 h 193"/>
                <a:gd name="T28" fmla="*/ 13 w 48"/>
                <a:gd name="T29" fmla="*/ 122 h 193"/>
                <a:gd name="T30" fmla="*/ 14 w 48"/>
                <a:gd name="T31" fmla="*/ 101 h 193"/>
                <a:gd name="T32" fmla="*/ 15 w 48"/>
                <a:gd name="T33" fmla="*/ 150 h 193"/>
                <a:gd name="T34" fmla="*/ 16 w 48"/>
                <a:gd name="T35" fmla="*/ 96 h 193"/>
                <a:gd name="T36" fmla="*/ 17 w 48"/>
                <a:gd name="T37" fmla="*/ 84 h 193"/>
                <a:gd name="T38" fmla="*/ 18 w 48"/>
                <a:gd name="T39" fmla="*/ 134 h 193"/>
                <a:gd name="T40" fmla="*/ 19 w 48"/>
                <a:gd name="T41" fmla="*/ 36 h 193"/>
                <a:gd name="T42" fmla="*/ 19 w 48"/>
                <a:gd name="T43" fmla="*/ 102 h 193"/>
                <a:gd name="T44" fmla="*/ 21 w 48"/>
                <a:gd name="T45" fmla="*/ 47 h 193"/>
                <a:gd name="T46" fmla="*/ 21 w 48"/>
                <a:gd name="T47" fmla="*/ 52 h 193"/>
                <a:gd name="T48" fmla="*/ 22 w 48"/>
                <a:gd name="T49" fmla="*/ 100 h 193"/>
                <a:gd name="T50" fmla="*/ 23 w 48"/>
                <a:gd name="T51" fmla="*/ 131 h 193"/>
                <a:gd name="T52" fmla="*/ 24 w 48"/>
                <a:gd name="T53" fmla="*/ 44 h 193"/>
                <a:gd name="T54" fmla="*/ 25 w 48"/>
                <a:gd name="T55" fmla="*/ 75 h 193"/>
                <a:gd name="T56" fmla="*/ 26 w 48"/>
                <a:gd name="T57" fmla="*/ 139 h 193"/>
                <a:gd name="T58" fmla="*/ 27 w 48"/>
                <a:gd name="T59" fmla="*/ 113 h 193"/>
                <a:gd name="T60" fmla="*/ 28 w 48"/>
                <a:gd name="T61" fmla="*/ 193 h 193"/>
                <a:gd name="T62" fmla="*/ 29 w 48"/>
                <a:gd name="T63" fmla="*/ 124 h 193"/>
                <a:gd name="T64" fmla="*/ 30 w 48"/>
                <a:gd name="T65" fmla="*/ 132 h 193"/>
                <a:gd name="T66" fmla="*/ 31 w 48"/>
                <a:gd name="T67" fmla="*/ 0 h 193"/>
                <a:gd name="T68" fmla="*/ 31 w 48"/>
                <a:gd name="T69" fmla="*/ 115 h 193"/>
                <a:gd name="T70" fmla="*/ 33 w 48"/>
                <a:gd name="T71" fmla="*/ 47 h 193"/>
                <a:gd name="T72" fmla="*/ 33 w 48"/>
                <a:gd name="T73" fmla="*/ 56 h 193"/>
                <a:gd name="T74" fmla="*/ 34 w 48"/>
                <a:gd name="T75" fmla="*/ 111 h 193"/>
                <a:gd name="T76" fmla="*/ 35 w 48"/>
                <a:gd name="T77" fmla="*/ 113 h 193"/>
                <a:gd name="T78" fmla="*/ 36 w 48"/>
                <a:gd name="T79" fmla="*/ 98 h 193"/>
                <a:gd name="T80" fmla="*/ 37 w 48"/>
                <a:gd name="T81" fmla="*/ 60 h 193"/>
                <a:gd name="T82" fmla="*/ 38 w 48"/>
                <a:gd name="T83" fmla="*/ 83 h 193"/>
                <a:gd name="T84" fmla="*/ 39 w 48"/>
                <a:gd name="T85" fmla="*/ 139 h 193"/>
                <a:gd name="T86" fmla="*/ 40 w 48"/>
                <a:gd name="T87" fmla="*/ 57 h 193"/>
                <a:gd name="T88" fmla="*/ 41 w 48"/>
                <a:gd name="T89" fmla="*/ 47 h 193"/>
                <a:gd name="T90" fmla="*/ 42 w 48"/>
                <a:gd name="T91" fmla="*/ 128 h 193"/>
                <a:gd name="T92" fmla="*/ 43 w 48"/>
                <a:gd name="T93" fmla="*/ 140 h 193"/>
                <a:gd name="T94" fmla="*/ 44 w 48"/>
                <a:gd name="T95" fmla="*/ 50 h 193"/>
                <a:gd name="T96" fmla="*/ 45 w 48"/>
                <a:gd name="T97" fmla="*/ 101 h 193"/>
                <a:gd name="T98" fmla="*/ 46 w 48"/>
                <a:gd name="T99" fmla="*/ 131 h 193"/>
                <a:gd name="T100" fmla="*/ 46 w 48"/>
                <a:gd name="T101" fmla="*/ 93 h 193"/>
                <a:gd name="T102" fmla="*/ 48 w 48"/>
                <a:gd name="T103" fmla="*/ 37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" h="193">
                  <a:moveTo>
                    <a:pt x="0" y="104"/>
                  </a:moveTo>
                  <a:lnTo>
                    <a:pt x="1" y="88"/>
                  </a:lnTo>
                  <a:lnTo>
                    <a:pt x="2" y="54"/>
                  </a:lnTo>
                  <a:lnTo>
                    <a:pt x="3" y="38"/>
                  </a:lnTo>
                  <a:lnTo>
                    <a:pt x="4" y="11"/>
                  </a:lnTo>
                  <a:lnTo>
                    <a:pt x="5" y="140"/>
                  </a:lnTo>
                  <a:lnTo>
                    <a:pt x="6" y="113"/>
                  </a:lnTo>
                  <a:lnTo>
                    <a:pt x="7" y="155"/>
                  </a:lnTo>
                  <a:lnTo>
                    <a:pt x="7" y="105"/>
                  </a:lnTo>
                  <a:lnTo>
                    <a:pt x="9" y="119"/>
                  </a:lnTo>
                  <a:lnTo>
                    <a:pt x="9" y="142"/>
                  </a:lnTo>
                  <a:lnTo>
                    <a:pt x="10" y="82"/>
                  </a:lnTo>
                  <a:lnTo>
                    <a:pt x="11" y="85"/>
                  </a:lnTo>
                  <a:lnTo>
                    <a:pt x="12" y="115"/>
                  </a:lnTo>
                  <a:lnTo>
                    <a:pt x="13" y="122"/>
                  </a:lnTo>
                  <a:lnTo>
                    <a:pt x="14" y="101"/>
                  </a:lnTo>
                  <a:lnTo>
                    <a:pt x="15" y="150"/>
                  </a:lnTo>
                  <a:lnTo>
                    <a:pt x="16" y="96"/>
                  </a:lnTo>
                  <a:lnTo>
                    <a:pt x="17" y="84"/>
                  </a:lnTo>
                  <a:lnTo>
                    <a:pt x="18" y="134"/>
                  </a:lnTo>
                  <a:lnTo>
                    <a:pt x="19" y="36"/>
                  </a:lnTo>
                  <a:lnTo>
                    <a:pt x="19" y="102"/>
                  </a:lnTo>
                  <a:lnTo>
                    <a:pt x="21" y="47"/>
                  </a:lnTo>
                  <a:lnTo>
                    <a:pt x="21" y="52"/>
                  </a:lnTo>
                  <a:lnTo>
                    <a:pt x="22" y="100"/>
                  </a:lnTo>
                  <a:lnTo>
                    <a:pt x="23" y="131"/>
                  </a:lnTo>
                  <a:lnTo>
                    <a:pt x="24" y="44"/>
                  </a:lnTo>
                  <a:lnTo>
                    <a:pt x="25" y="75"/>
                  </a:lnTo>
                  <a:lnTo>
                    <a:pt x="26" y="139"/>
                  </a:lnTo>
                  <a:lnTo>
                    <a:pt x="27" y="113"/>
                  </a:lnTo>
                  <a:lnTo>
                    <a:pt x="28" y="193"/>
                  </a:lnTo>
                  <a:lnTo>
                    <a:pt x="29" y="124"/>
                  </a:lnTo>
                  <a:lnTo>
                    <a:pt x="30" y="132"/>
                  </a:lnTo>
                  <a:lnTo>
                    <a:pt x="31" y="0"/>
                  </a:lnTo>
                  <a:lnTo>
                    <a:pt x="31" y="115"/>
                  </a:lnTo>
                  <a:lnTo>
                    <a:pt x="33" y="47"/>
                  </a:lnTo>
                  <a:lnTo>
                    <a:pt x="33" y="56"/>
                  </a:lnTo>
                  <a:lnTo>
                    <a:pt x="34" y="111"/>
                  </a:lnTo>
                  <a:lnTo>
                    <a:pt x="35" y="113"/>
                  </a:lnTo>
                  <a:lnTo>
                    <a:pt x="36" y="98"/>
                  </a:lnTo>
                  <a:lnTo>
                    <a:pt x="37" y="60"/>
                  </a:lnTo>
                  <a:lnTo>
                    <a:pt x="38" y="83"/>
                  </a:lnTo>
                  <a:lnTo>
                    <a:pt x="39" y="139"/>
                  </a:lnTo>
                  <a:lnTo>
                    <a:pt x="40" y="57"/>
                  </a:lnTo>
                  <a:lnTo>
                    <a:pt x="41" y="47"/>
                  </a:lnTo>
                  <a:lnTo>
                    <a:pt x="42" y="128"/>
                  </a:lnTo>
                  <a:lnTo>
                    <a:pt x="43" y="140"/>
                  </a:lnTo>
                  <a:lnTo>
                    <a:pt x="44" y="50"/>
                  </a:lnTo>
                  <a:lnTo>
                    <a:pt x="45" y="101"/>
                  </a:lnTo>
                  <a:lnTo>
                    <a:pt x="46" y="131"/>
                  </a:lnTo>
                  <a:lnTo>
                    <a:pt x="46" y="93"/>
                  </a:lnTo>
                  <a:lnTo>
                    <a:pt x="48" y="37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180"/>
            <p:cNvSpPr>
              <a:spLocks/>
            </p:cNvSpPr>
            <p:nvPr/>
          </p:nvSpPr>
          <p:spPr bwMode="auto">
            <a:xfrm>
              <a:off x="3976688" y="3990975"/>
              <a:ext cx="76200" cy="298450"/>
            </a:xfrm>
            <a:custGeom>
              <a:avLst/>
              <a:gdLst>
                <a:gd name="T0" fmla="*/ 0 w 48"/>
                <a:gd name="T1" fmla="*/ 112 h 188"/>
                <a:gd name="T2" fmla="*/ 2 w 48"/>
                <a:gd name="T3" fmla="*/ 56 h 188"/>
                <a:gd name="T4" fmla="*/ 2 w 48"/>
                <a:gd name="T5" fmla="*/ 107 h 188"/>
                <a:gd name="T6" fmla="*/ 3 w 48"/>
                <a:gd name="T7" fmla="*/ 89 h 188"/>
                <a:gd name="T8" fmla="*/ 4 w 48"/>
                <a:gd name="T9" fmla="*/ 92 h 188"/>
                <a:gd name="T10" fmla="*/ 5 w 48"/>
                <a:gd name="T11" fmla="*/ 160 h 188"/>
                <a:gd name="T12" fmla="*/ 6 w 48"/>
                <a:gd name="T13" fmla="*/ 132 h 188"/>
                <a:gd name="T14" fmla="*/ 7 w 48"/>
                <a:gd name="T15" fmla="*/ 84 h 188"/>
                <a:gd name="T16" fmla="*/ 8 w 48"/>
                <a:gd name="T17" fmla="*/ 82 h 188"/>
                <a:gd name="T18" fmla="*/ 9 w 48"/>
                <a:gd name="T19" fmla="*/ 73 h 188"/>
                <a:gd name="T20" fmla="*/ 10 w 48"/>
                <a:gd name="T21" fmla="*/ 160 h 188"/>
                <a:gd name="T22" fmla="*/ 11 w 48"/>
                <a:gd name="T23" fmla="*/ 126 h 188"/>
                <a:gd name="T24" fmla="*/ 12 w 48"/>
                <a:gd name="T25" fmla="*/ 137 h 188"/>
                <a:gd name="T26" fmla="*/ 13 w 48"/>
                <a:gd name="T27" fmla="*/ 111 h 188"/>
                <a:gd name="T28" fmla="*/ 14 w 48"/>
                <a:gd name="T29" fmla="*/ 160 h 188"/>
                <a:gd name="T30" fmla="*/ 14 w 48"/>
                <a:gd name="T31" fmla="*/ 164 h 188"/>
                <a:gd name="T32" fmla="*/ 16 w 48"/>
                <a:gd name="T33" fmla="*/ 52 h 188"/>
                <a:gd name="T34" fmla="*/ 16 w 48"/>
                <a:gd name="T35" fmla="*/ 113 h 188"/>
                <a:gd name="T36" fmla="*/ 17 w 48"/>
                <a:gd name="T37" fmla="*/ 70 h 188"/>
                <a:gd name="T38" fmla="*/ 18 w 48"/>
                <a:gd name="T39" fmla="*/ 14 h 188"/>
                <a:gd name="T40" fmla="*/ 19 w 48"/>
                <a:gd name="T41" fmla="*/ 129 h 188"/>
                <a:gd name="T42" fmla="*/ 20 w 48"/>
                <a:gd name="T43" fmla="*/ 111 h 188"/>
                <a:gd name="T44" fmla="*/ 21 w 48"/>
                <a:gd name="T45" fmla="*/ 32 h 188"/>
                <a:gd name="T46" fmla="*/ 22 w 48"/>
                <a:gd name="T47" fmla="*/ 188 h 188"/>
                <a:gd name="T48" fmla="*/ 23 w 48"/>
                <a:gd name="T49" fmla="*/ 89 h 188"/>
                <a:gd name="T50" fmla="*/ 24 w 48"/>
                <a:gd name="T51" fmla="*/ 125 h 188"/>
                <a:gd name="T52" fmla="*/ 25 w 48"/>
                <a:gd name="T53" fmla="*/ 74 h 188"/>
                <a:gd name="T54" fmla="*/ 26 w 48"/>
                <a:gd name="T55" fmla="*/ 131 h 188"/>
                <a:gd name="T56" fmla="*/ 26 w 48"/>
                <a:gd name="T57" fmla="*/ 95 h 188"/>
                <a:gd name="T58" fmla="*/ 28 w 48"/>
                <a:gd name="T59" fmla="*/ 134 h 188"/>
                <a:gd name="T60" fmla="*/ 28 w 48"/>
                <a:gd name="T61" fmla="*/ 90 h 188"/>
                <a:gd name="T62" fmla="*/ 29 w 48"/>
                <a:gd name="T63" fmla="*/ 112 h 188"/>
                <a:gd name="T64" fmla="*/ 30 w 48"/>
                <a:gd name="T65" fmla="*/ 106 h 188"/>
                <a:gd name="T66" fmla="*/ 31 w 48"/>
                <a:gd name="T67" fmla="*/ 12 h 188"/>
                <a:gd name="T68" fmla="*/ 32 w 48"/>
                <a:gd name="T69" fmla="*/ 51 h 188"/>
                <a:gd name="T70" fmla="*/ 33 w 48"/>
                <a:gd name="T71" fmla="*/ 109 h 188"/>
                <a:gd name="T72" fmla="*/ 34 w 48"/>
                <a:gd name="T73" fmla="*/ 87 h 188"/>
                <a:gd name="T74" fmla="*/ 35 w 48"/>
                <a:gd name="T75" fmla="*/ 128 h 188"/>
                <a:gd name="T76" fmla="*/ 36 w 48"/>
                <a:gd name="T77" fmla="*/ 117 h 188"/>
                <a:gd name="T78" fmla="*/ 37 w 48"/>
                <a:gd name="T79" fmla="*/ 133 h 188"/>
                <a:gd name="T80" fmla="*/ 38 w 48"/>
                <a:gd name="T81" fmla="*/ 89 h 188"/>
                <a:gd name="T82" fmla="*/ 38 w 48"/>
                <a:gd name="T83" fmla="*/ 87 h 188"/>
                <a:gd name="T84" fmla="*/ 40 w 48"/>
                <a:gd name="T85" fmla="*/ 107 h 188"/>
                <a:gd name="T86" fmla="*/ 40 w 48"/>
                <a:gd name="T87" fmla="*/ 113 h 188"/>
                <a:gd name="T88" fmla="*/ 41 w 48"/>
                <a:gd name="T89" fmla="*/ 113 h 188"/>
                <a:gd name="T90" fmla="*/ 42 w 48"/>
                <a:gd name="T91" fmla="*/ 111 h 188"/>
                <a:gd name="T92" fmla="*/ 43 w 48"/>
                <a:gd name="T93" fmla="*/ 41 h 188"/>
                <a:gd name="T94" fmla="*/ 44 w 48"/>
                <a:gd name="T95" fmla="*/ 0 h 188"/>
                <a:gd name="T96" fmla="*/ 45 w 48"/>
                <a:gd name="T97" fmla="*/ 140 h 188"/>
                <a:gd name="T98" fmla="*/ 46 w 48"/>
                <a:gd name="T99" fmla="*/ 86 h 188"/>
                <a:gd name="T100" fmla="*/ 47 w 48"/>
                <a:gd name="T101" fmla="*/ 20 h 188"/>
                <a:gd name="T102" fmla="*/ 48 w 48"/>
                <a:gd name="T103" fmla="*/ 14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" h="188">
                  <a:moveTo>
                    <a:pt x="0" y="112"/>
                  </a:moveTo>
                  <a:lnTo>
                    <a:pt x="2" y="56"/>
                  </a:lnTo>
                  <a:lnTo>
                    <a:pt x="2" y="107"/>
                  </a:lnTo>
                  <a:lnTo>
                    <a:pt x="3" y="89"/>
                  </a:lnTo>
                  <a:lnTo>
                    <a:pt x="4" y="92"/>
                  </a:lnTo>
                  <a:lnTo>
                    <a:pt x="5" y="160"/>
                  </a:lnTo>
                  <a:lnTo>
                    <a:pt x="6" y="132"/>
                  </a:lnTo>
                  <a:lnTo>
                    <a:pt x="7" y="84"/>
                  </a:lnTo>
                  <a:lnTo>
                    <a:pt x="8" y="82"/>
                  </a:lnTo>
                  <a:lnTo>
                    <a:pt x="9" y="73"/>
                  </a:lnTo>
                  <a:lnTo>
                    <a:pt x="10" y="160"/>
                  </a:lnTo>
                  <a:lnTo>
                    <a:pt x="11" y="126"/>
                  </a:lnTo>
                  <a:lnTo>
                    <a:pt x="12" y="137"/>
                  </a:lnTo>
                  <a:lnTo>
                    <a:pt x="13" y="111"/>
                  </a:lnTo>
                  <a:lnTo>
                    <a:pt x="14" y="160"/>
                  </a:lnTo>
                  <a:lnTo>
                    <a:pt x="14" y="164"/>
                  </a:lnTo>
                  <a:lnTo>
                    <a:pt x="16" y="52"/>
                  </a:lnTo>
                  <a:lnTo>
                    <a:pt x="16" y="113"/>
                  </a:lnTo>
                  <a:lnTo>
                    <a:pt x="17" y="70"/>
                  </a:lnTo>
                  <a:lnTo>
                    <a:pt x="18" y="14"/>
                  </a:lnTo>
                  <a:lnTo>
                    <a:pt x="19" y="129"/>
                  </a:lnTo>
                  <a:lnTo>
                    <a:pt x="20" y="111"/>
                  </a:lnTo>
                  <a:lnTo>
                    <a:pt x="21" y="32"/>
                  </a:lnTo>
                  <a:lnTo>
                    <a:pt x="22" y="188"/>
                  </a:lnTo>
                  <a:lnTo>
                    <a:pt x="23" y="89"/>
                  </a:lnTo>
                  <a:lnTo>
                    <a:pt x="24" y="125"/>
                  </a:lnTo>
                  <a:lnTo>
                    <a:pt x="25" y="74"/>
                  </a:lnTo>
                  <a:lnTo>
                    <a:pt x="26" y="131"/>
                  </a:lnTo>
                  <a:lnTo>
                    <a:pt x="26" y="95"/>
                  </a:lnTo>
                  <a:lnTo>
                    <a:pt x="28" y="134"/>
                  </a:lnTo>
                  <a:lnTo>
                    <a:pt x="28" y="90"/>
                  </a:lnTo>
                  <a:lnTo>
                    <a:pt x="29" y="112"/>
                  </a:lnTo>
                  <a:lnTo>
                    <a:pt x="30" y="106"/>
                  </a:lnTo>
                  <a:lnTo>
                    <a:pt x="31" y="12"/>
                  </a:lnTo>
                  <a:lnTo>
                    <a:pt x="32" y="51"/>
                  </a:lnTo>
                  <a:lnTo>
                    <a:pt x="33" y="109"/>
                  </a:lnTo>
                  <a:lnTo>
                    <a:pt x="34" y="87"/>
                  </a:lnTo>
                  <a:lnTo>
                    <a:pt x="35" y="128"/>
                  </a:lnTo>
                  <a:lnTo>
                    <a:pt x="36" y="117"/>
                  </a:lnTo>
                  <a:lnTo>
                    <a:pt x="37" y="133"/>
                  </a:lnTo>
                  <a:lnTo>
                    <a:pt x="38" y="89"/>
                  </a:lnTo>
                  <a:lnTo>
                    <a:pt x="38" y="87"/>
                  </a:lnTo>
                  <a:lnTo>
                    <a:pt x="40" y="107"/>
                  </a:lnTo>
                  <a:lnTo>
                    <a:pt x="40" y="113"/>
                  </a:lnTo>
                  <a:lnTo>
                    <a:pt x="41" y="113"/>
                  </a:lnTo>
                  <a:lnTo>
                    <a:pt x="42" y="111"/>
                  </a:lnTo>
                  <a:lnTo>
                    <a:pt x="43" y="41"/>
                  </a:lnTo>
                  <a:lnTo>
                    <a:pt x="44" y="0"/>
                  </a:lnTo>
                  <a:lnTo>
                    <a:pt x="45" y="140"/>
                  </a:lnTo>
                  <a:lnTo>
                    <a:pt x="46" y="86"/>
                  </a:lnTo>
                  <a:lnTo>
                    <a:pt x="47" y="20"/>
                  </a:lnTo>
                  <a:lnTo>
                    <a:pt x="48" y="146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181"/>
            <p:cNvSpPr>
              <a:spLocks/>
            </p:cNvSpPr>
            <p:nvPr/>
          </p:nvSpPr>
          <p:spPr bwMode="auto">
            <a:xfrm>
              <a:off x="4051300" y="4006850"/>
              <a:ext cx="74612" cy="280988"/>
            </a:xfrm>
            <a:custGeom>
              <a:avLst/>
              <a:gdLst>
                <a:gd name="T0" fmla="*/ 0 w 47"/>
                <a:gd name="T1" fmla="*/ 10 h 177"/>
                <a:gd name="T2" fmla="*/ 1 w 47"/>
                <a:gd name="T3" fmla="*/ 136 h 177"/>
                <a:gd name="T4" fmla="*/ 2 w 47"/>
                <a:gd name="T5" fmla="*/ 55 h 177"/>
                <a:gd name="T6" fmla="*/ 3 w 47"/>
                <a:gd name="T7" fmla="*/ 77 h 177"/>
                <a:gd name="T8" fmla="*/ 4 w 47"/>
                <a:gd name="T9" fmla="*/ 91 h 177"/>
                <a:gd name="T10" fmla="*/ 5 w 47"/>
                <a:gd name="T11" fmla="*/ 53 h 177"/>
                <a:gd name="T12" fmla="*/ 5 w 47"/>
                <a:gd name="T13" fmla="*/ 156 h 177"/>
                <a:gd name="T14" fmla="*/ 6 w 47"/>
                <a:gd name="T15" fmla="*/ 129 h 177"/>
                <a:gd name="T16" fmla="*/ 7 w 47"/>
                <a:gd name="T17" fmla="*/ 81 h 177"/>
                <a:gd name="T18" fmla="*/ 8 w 47"/>
                <a:gd name="T19" fmla="*/ 90 h 177"/>
                <a:gd name="T20" fmla="*/ 9 w 47"/>
                <a:gd name="T21" fmla="*/ 64 h 177"/>
                <a:gd name="T22" fmla="*/ 10 w 47"/>
                <a:gd name="T23" fmla="*/ 172 h 177"/>
                <a:gd name="T24" fmla="*/ 11 w 47"/>
                <a:gd name="T25" fmla="*/ 147 h 177"/>
                <a:gd name="T26" fmla="*/ 12 w 47"/>
                <a:gd name="T27" fmla="*/ 163 h 177"/>
                <a:gd name="T28" fmla="*/ 13 w 47"/>
                <a:gd name="T29" fmla="*/ 168 h 177"/>
                <a:gd name="T30" fmla="*/ 14 w 47"/>
                <a:gd name="T31" fmla="*/ 89 h 177"/>
                <a:gd name="T32" fmla="*/ 15 w 47"/>
                <a:gd name="T33" fmla="*/ 46 h 177"/>
                <a:gd name="T34" fmla="*/ 16 w 47"/>
                <a:gd name="T35" fmla="*/ 177 h 177"/>
                <a:gd name="T36" fmla="*/ 17 w 47"/>
                <a:gd name="T37" fmla="*/ 151 h 177"/>
                <a:gd name="T38" fmla="*/ 17 w 47"/>
                <a:gd name="T39" fmla="*/ 95 h 177"/>
                <a:gd name="T40" fmla="*/ 19 w 47"/>
                <a:gd name="T41" fmla="*/ 94 h 177"/>
                <a:gd name="T42" fmla="*/ 19 w 47"/>
                <a:gd name="T43" fmla="*/ 47 h 177"/>
                <a:gd name="T44" fmla="*/ 20 w 47"/>
                <a:gd name="T45" fmla="*/ 20 h 177"/>
                <a:gd name="T46" fmla="*/ 21 w 47"/>
                <a:gd name="T47" fmla="*/ 107 h 177"/>
                <a:gd name="T48" fmla="*/ 22 w 47"/>
                <a:gd name="T49" fmla="*/ 121 h 177"/>
                <a:gd name="T50" fmla="*/ 23 w 47"/>
                <a:gd name="T51" fmla="*/ 104 h 177"/>
                <a:gd name="T52" fmla="*/ 24 w 47"/>
                <a:gd name="T53" fmla="*/ 76 h 177"/>
                <a:gd name="T54" fmla="*/ 25 w 47"/>
                <a:gd name="T55" fmla="*/ 108 h 177"/>
                <a:gd name="T56" fmla="*/ 26 w 47"/>
                <a:gd name="T57" fmla="*/ 99 h 177"/>
                <a:gd name="T58" fmla="*/ 27 w 47"/>
                <a:gd name="T59" fmla="*/ 128 h 177"/>
                <a:gd name="T60" fmla="*/ 28 w 47"/>
                <a:gd name="T61" fmla="*/ 137 h 177"/>
                <a:gd name="T62" fmla="*/ 29 w 47"/>
                <a:gd name="T63" fmla="*/ 119 h 177"/>
                <a:gd name="T64" fmla="*/ 29 w 47"/>
                <a:gd name="T65" fmla="*/ 85 h 177"/>
                <a:gd name="T66" fmla="*/ 31 w 47"/>
                <a:gd name="T67" fmla="*/ 89 h 177"/>
                <a:gd name="T68" fmla="*/ 31 w 47"/>
                <a:gd name="T69" fmla="*/ 131 h 177"/>
                <a:gd name="T70" fmla="*/ 32 w 47"/>
                <a:gd name="T71" fmla="*/ 64 h 177"/>
                <a:gd name="T72" fmla="*/ 33 w 47"/>
                <a:gd name="T73" fmla="*/ 148 h 177"/>
                <a:gd name="T74" fmla="*/ 34 w 47"/>
                <a:gd name="T75" fmla="*/ 98 h 177"/>
                <a:gd name="T76" fmla="*/ 35 w 47"/>
                <a:gd name="T77" fmla="*/ 164 h 177"/>
                <a:gd name="T78" fmla="*/ 36 w 47"/>
                <a:gd name="T79" fmla="*/ 101 h 177"/>
                <a:gd name="T80" fmla="*/ 37 w 47"/>
                <a:gd name="T81" fmla="*/ 9 h 177"/>
                <a:gd name="T82" fmla="*/ 38 w 47"/>
                <a:gd name="T83" fmla="*/ 135 h 177"/>
                <a:gd name="T84" fmla="*/ 39 w 47"/>
                <a:gd name="T85" fmla="*/ 102 h 177"/>
                <a:gd name="T86" fmla="*/ 40 w 47"/>
                <a:gd name="T87" fmla="*/ 63 h 177"/>
                <a:gd name="T88" fmla="*/ 41 w 47"/>
                <a:gd name="T89" fmla="*/ 106 h 177"/>
                <a:gd name="T90" fmla="*/ 41 w 47"/>
                <a:gd name="T91" fmla="*/ 121 h 177"/>
                <a:gd name="T92" fmla="*/ 43 w 47"/>
                <a:gd name="T93" fmla="*/ 43 h 177"/>
                <a:gd name="T94" fmla="*/ 43 w 47"/>
                <a:gd name="T95" fmla="*/ 92 h 177"/>
                <a:gd name="T96" fmla="*/ 44 w 47"/>
                <a:gd name="T97" fmla="*/ 0 h 177"/>
                <a:gd name="T98" fmla="*/ 45 w 47"/>
                <a:gd name="T99" fmla="*/ 20 h 177"/>
                <a:gd name="T100" fmla="*/ 46 w 47"/>
                <a:gd name="T101" fmla="*/ 138 h 177"/>
                <a:gd name="T102" fmla="*/ 47 w 47"/>
                <a:gd name="T103" fmla="*/ 74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77">
                  <a:moveTo>
                    <a:pt x="0" y="10"/>
                  </a:moveTo>
                  <a:lnTo>
                    <a:pt x="1" y="136"/>
                  </a:lnTo>
                  <a:lnTo>
                    <a:pt x="2" y="55"/>
                  </a:lnTo>
                  <a:lnTo>
                    <a:pt x="3" y="77"/>
                  </a:lnTo>
                  <a:lnTo>
                    <a:pt x="4" y="91"/>
                  </a:lnTo>
                  <a:lnTo>
                    <a:pt x="5" y="53"/>
                  </a:lnTo>
                  <a:lnTo>
                    <a:pt x="5" y="156"/>
                  </a:lnTo>
                  <a:lnTo>
                    <a:pt x="6" y="129"/>
                  </a:lnTo>
                  <a:lnTo>
                    <a:pt x="7" y="81"/>
                  </a:lnTo>
                  <a:lnTo>
                    <a:pt x="8" y="90"/>
                  </a:lnTo>
                  <a:lnTo>
                    <a:pt x="9" y="64"/>
                  </a:lnTo>
                  <a:lnTo>
                    <a:pt x="10" y="172"/>
                  </a:lnTo>
                  <a:lnTo>
                    <a:pt x="11" y="147"/>
                  </a:lnTo>
                  <a:lnTo>
                    <a:pt x="12" y="163"/>
                  </a:lnTo>
                  <a:lnTo>
                    <a:pt x="13" y="168"/>
                  </a:lnTo>
                  <a:lnTo>
                    <a:pt x="14" y="89"/>
                  </a:lnTo>
                  <a:lnTo>
                    <a:pt x="15" y="46"/>
                  </a:lnTo>
                  <a:lnTo>
                    <a:pt x="16" y="177"/>
                  </a:lnTo>
                  <a:lnTo>
                    <a:pt x="17" y="151"/>
                  </a:lnTo>
                  <a:lnTo>
                    <a:pt x="17" y="95"/>
                  </a:lnTo>
                  <a:lnTo>
                    <a:pt x="19" y="94"/>
                  </a:lnTo>
                  <a:lnTo>
                    <a:pt x="19" y="47"/>
                  </a:lnTo>
                  <a:lnTo>
                    <a:pt x="20" y="20"/>
                  </a:lnTo>
                  <a:lnTo>
                    <a:pt x="21" y="107"/>
                  </a:lnTo>
                  <a:lnTo>
                    <a:pt x="22" y="121"/>
                  </a:lnTo>
                  <a:lnTo>
                    <a:pt x="23" y="104"/>
                  </a:lnTo>
                  <a:lnTo>
                    <a:pt x="24" y="76"/>
                  </a:lnTo>
                  <a:lnTo>
                    <a:pt x="25" y="108"/>
                  </a:lnTo>
                  <a:lnTo>
                    <a:pt x="26" y="99"/>
                  </a:lnTo>
                  <a:lnTo>
                    <a:pt x="27" y="128"/>
                  </a:lnTo>
                  <a:lnTo>
                    <a:pt x="28" y="137"/>
                  </a:lnTo>
                  <a:lnTo>
                    <a:pt x="29" y="119"/>
                  </a:lnTo>
                  <a:lnTo>
                    <a:pt x="29" y="85"/>
                  </a:lnTo>
                  <a:lnTo>
                    <a:pt x="31" y="89"/>
                  </a:lnTo>
                  <a:lnTo>
                    <a:pt x="31" y="131"/>
                  </a:lnTo>
                  <a:lnTo>
                    <a:pt x="32" y="64"/>
                  </a:lnTo>
                  <a:lnTo>
                    <a:pt x="33" y="148"/>
                  </a:lnTo>
                  <a:lnTo>
                    <a:pt x="34" y="98"/>
                  </a:lnTo>
                  <a:lnTo>
                    <a:pt x="35" y="164"/>
                  </a:lnTo>
                  <a:lnTo>
                    <a:pt x="36" y="101"/>
                  </a:lnTo>
                  <a:lnTo>
                    <a:pt x="37" y="9"/>
                  </a:lnTo>
                  <a:lnTo>
                    <a:pt x="38" y="135"/>
                  </a:lnTo>
                  <a:lnTo>
                    <a:pt x="39" y="102"/>
                  </a:lnTo>
                  <a:lnTo>
                    <a:pt x="40" y="63"/>
                  </a:lnTo>
                  <a:lnTo>
                    <a:pt x="41" y="106"/>
                  </a:lnTo>
                  <a:lnTo>
                    <a:pt x="41" y="121"/>
                  </a:lnTo>
                  <a:lnTo>
                    <a:pt x="43" y="43"/>
                  </a:lnTo>
                  <a:lnTo>
                    <a:pt x="43" y="92"/>
                  </a:lnTo>
                  <a:lnTo>
                    <a:pt x="44" y="0"/>
                  </a:lnTo>
                  <a:lnTo>
                    <a:pt x="45" y="20"/>
                  </a:lnTo>
                  <a:lnTo>
                    <a:pt x="46" y="138"/>
                  </a:lnTo>
                  <a:lnTo>
                    <a:pt x="47" y="74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182"/>
            <p:cNvSpPr>
              <a:spLocks/>
            </p:cNvSpPr>
            <p:nvPr/>
          </p:nvSpPr>
          <p:spPr bwMode="auto">
            <a:xfrm>
              <a:off x="4124325" y="4005263"/>
              <a:ext cx="76200" cy="311150"/>
            </a:xfrm>
            <a:custGeom>
              <a:avLst/>
              <a:gdLst>
                <a:gd name="T0" fmla="*/ 0 w 48"/>
                <a:gd name="T1" fmla="*/ 139 h 196"/>
                <a:gd name="T2" fmla="*/ 1 w 48"/>
                <a:gd name="T3" fmla="*/ 75 h 196"/>
                <a:gd name="T4" fmla="*/ 2 w 48"/>
                <a:gd name="T5" fmla="*/ 37 h 196"/>
                <a:gd name="T6" fmla="*/ 3 w 48"/>
                <a:gd name="T7" fmla="*/ 84 h 196"/>
                <a:gd name="T8" fmla="*/ 4 w 48"/>
                <a:gd name="T9" fmla="*/ 103 h 196"/>
                <a:gd name="T10" fmla="*/ 5 w 48"/>
                <a:gd name="T11" fmla="*/ 122 h 196"/>
                <a:gd name="T12" fmla="*/ 6 w 48"/>
                <a:gd name="T13" fmla="*/ 150 h 196"/>
                <a:gd name="T14" fmla="*/ 7 w 48"/>
                <a:gd name="T15" fmla="*/ 143 h 196"/>
                <a:gd name="T16" fmla="*/ 8 w 48"/>
                <a:gd name="T17" fmla="*/ 80 h 196"/>
                <a:gd name="T18" fmla="*/ 9 w 48"/>
                <a:gd name="T19" fmla="*/ 119 h 196"/>
                <a:gd name="T20" fmla="*/ 9 w 48"/>
                <a:gd name="T21" fmla="*/ 124 h 196"/>
                <a:gd name="T22" fmla="*/ 10 w 48"/>
                <a:gd name="T23" fmla="*/ 102 h 196"/>
                <a:gd name="T24" fmla="*/ 11 w 48"/>
                <a:gd name="T25" fmla="*/ 126 h 196"/>
                <a:gd name="T26" fmla="*/ 12 w 48"/>
                <a:gd name="T27" fmla="*/ 98 h 196"/>
                <a:gd name="T28" fmla="*/ 13 w 48"/>
                <a:gd name="T29" fmla="*/ 31 h 196"/>
                <a:gd name="T30" fmla="*/ 14 w 48"/>
                <a:gd name="T31" fmla="*/ 103 h 196"/>
                <a:gd name="T32" fmla="*/ 15 w 48"/>
                <a:gd name="T33" fmla="*/ 59 h 196"/>
                <a:gd name="T34" fmla="*/ 16 w 48"/>
                <a:gd name="T35" fmla="*/ 184 h 196"/>
                <a:gd name="T36" fmla="*/ 17 w 48"/>
                <a:gd name="T37" fmla="*/ 159 h 196"/>
                <a:gd name="T38" fmla="*/ 18 w 48"/>
                <a:gd name="T39" fmla="*/ 79 h 196"/>
                <a:gd name="T40" fmla="*/ 19 w 48"/>
                <a:gd name="T41" fmla="*/ 72 h 196"/>
                <a:gd name="T42" fmla="*/ 20 w 48"/>
                <a:gd name="T43" fmla="*/ 136 h 196"/>
                <a:gd name="T44" fmla="*/ 21 w 48"/>
                <a:gd name="T45" fmla="*/ 58 h 196"/>
                <a:gd name="T46" fmla="*/ 21 w 48"/>
                <a:gd name="T47" fmla="*/ 129 h 196"/>
                <a:gd name="T48" fmla="*/ 23 w 48"/>
                <a:gd name="T49" fmla="*/ 107 h 196"/>
                <a:gd name="T50" fmla="*/ 23 w 48"/>
                <a:gd name="T51" fmla="*/ 75 h 196"/>
                <a:gd name="T52" fmla="*/ 24 w 48"/>
                <a:gd name="T53" fmla="*/ 101 h 196"/>
                <a:gd name="T54" fmla="*/ 25 w 48"/>
                <a:gd name="T55" fmla="*/ 146 h 196"/>
                <a:gd name="T56" fmla="*/ 26 w 48"/>
                <a:gd name="T57" fmla="*/ 32 h 196"/>
                <a:gd name="T58" fmla="*/ 27 w 48"/>
                <a:gd name="T59" fmla="*/ 0 h 196"/>
                <a:gd name="T60" fmla="*/ 28 w 48"/>
                <a:gd name="T61" fmla="*/ 81 h 196"/>
                <a:gd name="T62" fmla="*/ 29 w 48"/>
                <a:gd name="T63" fmla="*/ 182 h 196"/>
                <a:gd name="T64" fmla="*/ 30 w 48"/>
                <a:gd name="T65" fmla="*/ 61 h 196"/>
                <a:gd name="T66" fmla="*/ 31 w 48"/>
                <a:gd name="T67" fmla="*/ 69 h 196"/>
                <a:gd name="T68" fmla="*/ 32 w 48"/>
                <a:gd name="T69" fmla="*/ 109 h 196"/>
                <a:gd name="T70" fmla="*/ 33 w 48"/>
                <a:gd name="T71" fmla="*/ 159 h 196"/>
                <a:gd name="T72" fmla="*/ 34 w 48"/>
                <a:gd name="T73" fmla="*/ 132 h 196"/>
                <a:gd name="T74" fmla="*/ 35 w 48"/>
                <a:gd name="T75" fmla="*/ 125 h 196"/>
                <a:gd name="T76" fmla="*/ 36 w 48"/>
                <a:gd name="T77" fmla="*/ 118 h 196"/>
                <a:gd name="T78" fmla="*/ 36 w 48"/>
                <a:gd name="T79" fmla="*/ 132 h 196"/>
                <a:gd name="T80" fmla="*/ 38 w 48"/>
                <a:gd name="T81" fmla="*/ 112 h 196"/>
                <a:gd name="T82" fmla="*/ 38 w 48"/>
                <a:gd name="T83" fmla="*/ 135 h 196"/>
                <a:gd name="T84" fmla="*/ 39 w 48"/>
                <a:gd name="T85" fmla="*/ 196 h 196"/>
                <a:gd name="T86" fmla="*/ 40 w 48"/>
                <a:gd name="T87" fmla="*/ 160 h 196"/>
                <a:gd name="T88" fmla="*/ 41 w 48"/>
                <a:gd name="T89" fmla="*/ 159 h 196"/>
                <a:gd name="T90" fmla="*/ 42 w 48"/>
                <a:gd name="T91" fmla="*/ 48 h 196"/>
                <a:gd name="T92" fmla="*/ 43 w 48"/>
                <a:gd name="T93" fmla="*/ 90 h 196"/>
                <a:gd name="T94" fmla="*/ 44 w 48"/>
                <a:gd name="T95" fmla="*/ 80 h 196"/>
                <a:gd name="T96" fmla="*/ 45 w 48"/>
                <a:gd name="T97" fmla="*/ 45 h 196"/>
                <a:gd name="T98" fmla="*/ 46 w 48"/>
                <a:gd name="T99" fmla="*/ 66 h 196"/>
                <a:gd name="T100" fmla="*/ 47 w 48"/>
                <a:gd name="T101" fmla="*/ 92 h 196"/>
                <a:gd name="T102" fmla="*/ 48 w 48"/>
                <a:gd name="T103" fmla="*/ 10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" h="196">
                  <a:moveTo>
                    <a:pt x="0" y="139"/>
                  </a:moveTo>
                  <a:lnTo>
                    <a:pt x="1" y="75"/>
                  </a:lnTo>
                  <a:lnTo>
                    <a:pt x="2" y="37"/>
                  </a:lnTo>
                  <a:lnTo>
                    <a:pt x="3" y="84"/>
                  </a:lnTo>
                  <a:lnTo>
                    <a:pt x="4" y="103"/>
                  </a:lnTo>
                  <a:lnTo>
                    <a:pt x="5" y="122"/>
                  </a:lnTo>
                  <a:lnTo>
                    <a:pt x="6" y="150"/>
                  </a:lnTo>
                  <a:lnTo>
                    <a:pt x="7" y="143"/>
                  </a:lnTo>
                  <a:lnTo>
                    <a:pt x="8" y="80"/>
                  </a:lnTo>
                  <a:lnTo>
                    <a:pt x="9" y="119"/>
                  </a:lnTo>
                  <a:lnTo>
                    <a:pt x="9" y="124"/>
                  </a:lnTo>
                  <a:lnTo>
                    <a:pt x="10" y="102"/>
                  </a:lnTo>
                  <a:lnTo>
                    <a:pt x="11" y="126"/>
                  </a:lnTo>
                  <a:lnTo>
                    <a:pt x="12" y="98"/>
                  </a:lnTo>
                  <a:lnTo>
                    <a:pt x="13" y="31"/>
                  </a:lnTo>
                  <a:lnTo>
                    <a:pt x="14" y="103"/>
                  </a:lnTo>
                  <a:lnTo>
                    <a:pt x="15" y="59"/>
                  </a:lnTo>
                  <a:lnTo>
                    <a:pt x="16" y="184"/>
                  </a:lnTo>
                  <a:lnTo>
                    <a:pt x="17" y="159"/>
                  </a:lnTo>
                  <a:lnTo>
                    <a:pt x="18" y="79"/>
                  </a:lnTo>
                  <a:lnTo>
                    <a:pt x="19" y="72"/>
                  </a:lnTo>
                  <a:lnTo>
                    <a:pt x="20" y="136"/>
                  </a:lnTo>
                  <a:lnTo>
                    <a:pt x="21" y="58"/>
                  </a:lnTo>
                  <a:lnTo>
                    <a:pt x="21" y="129"/>
                  </a:lnTo>
                  <a:lnTo>
                    <a:pt x="23" y="107"/>
                  </a:lnTo>
                  <a:lnTo>
                    <a:pt x="23" y="75"/>
                  </a:lnTo>
                  <a:lnTo>
                    <a:pt x="24" y="101"/>
                  </a:lnTo>
                  <a:lnTo>
                    <a:pt x="25" y="146"/>
                  </a:lnTo>
                  <a:lnTo>
                    <a:pt x="26" y="32"/>
                  </a:lnTo>
                  <a:lnTo>
                    <a:pt x="27" y="0"/>
                  </a:lnTo>
                  <a:lnTo>
                    <a:pt x="28" y="81"/>
                  </a:lnTo>
                  <a:lnTo>
                    <a:pt x="29" y="182"/>
                  </a:lnTo>
                  <a:lnTo>
                    <a:pt x="30" y="61"/>
                  </a:lnTo>
                  <a:lnTo>
                    <a:pt x="31" y="69"/>
                  </a:lnTo>
                  <a:lnTo>
                    <a:pt x="32" y="109"/>
                  </a:lnTo>
                  <a:lnTo>
                    <a:pt x="33" y="159"/>
                  </a:lnTo>
                  <a:lnTo>
                    <a:pt x="34" y="132"/>
                  </a:lnTo>
                  <a:lnTo>
                    <a:pt x="35" y="125"/>
                  </a:lnTo>
                  <a:lnTo>
                    <a:pt x="36" y="118"/>
                  </a:lnTo>
                  <a:lnTo>
                    <a:pt x="36" y="132"/>
                  </a:lnTo>
                  <a:lnTo>
                    <a:pt x="38" y="112"/>
                  </a:lnTo>
                  <a:lnTo>
                    <a:pt x="38" y="135"/>
                  </a:lnTo>
                  <a:lnTo>
                    <a:pt x="39" y="196"/>
                  </a:lnTo>
                  <a:lnTo>
                    <a:pt x="40" y="160"/>
                  </a:lnTo>
                  <a:lnTo>
                    <a:pt x="41" y="159"/>
                  </a:lnTo>
                  <a:lnTo>
                    <a:pt x="42" y="48"/>
                  </a:lnTo>
                  <a:lnTo>
                    <a:pt x="43" y="90"/>
                  </a:lnTo>
                  <a:lnTo>
                    <a:pt x="44" y="80"/>
                  </a:lnTo>
                  <a:lnTo>
                    <a:pt x="45" y="45"/>
                  </a:lnTo>
                  <a:lnTo>
                    <a:pt x="46" y="66"/>
                  </a:lnTo>
                  <a:lnTo>
                    <a:pt x="47" y="92"/>
                  </a:lnTo>
                  <a:lnTo>
                    <a:pt x="48" y="100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183"/>
            <p:cNvSpPr>
              <a:spLocks/>
            </p:cNvSpPr>
            <p:nvPr/>
          </p:nvSpPr>
          <p:spPr bwMode="auto">
            <a:xfrm>
              <a:off x="4198938" y="4035425"/>
              <a:ext cx="74612" cy="301625"/>
            </a:xfrm>
            <a:custGeom>
              <a:avLst/>
              <a:gdLst>
                <a:gd name="T0" fmla="*/ 0 w 47"/>
                <a:gd name="T1" fmla="*/ 73 h 190"/>
                <a:gd name="T2" fmla="*/ 1 w 47"/>
                <a:gd name="T3" fmla="*/ 81 h 190"/>
                <a:gd name="T4" fmla="*/ 1 w 47"/>
                <a:gd name="T5" fmla="*/ 109 h 190"/>
                <a:gd name="T6" fmla="*/ 3 w 47"/>
                <a:gd name="T7" fmla="*/ 62 h 190"/>
                <a:gd name="T8" fmla="*/ 3 w 47"/>
                <a:gd name="T9" fmla="*/ 85 h 190"/>
                <a:gd name="T10" fmla="*/ 4 w 47"/>
                <a:gd name="T11" fmla="*/ 115 h 190"/>
                <a:gd name="T12" fmla="*/ 5 w 47"/>
                <a:gd name="T13" fmla="*/ 144 h 190"/>
                <a:gd name="T14" fmla="*/ 6 w 47"/>
                <a:gd name="T15" fmla="*/ 31 h 190"/>
                <a:gd name="T16" fmla="*/ 7 w 47"/>
                <a:gd name="T17" fmla="*/ 56 h 190"/>
                <a:gd name="T18" fmla="*/ 8 w 47"/>
                <a:gd name="T19" fmla="*/ 61 h 190"/>
                <a:gd name="T20" fmla="*/ 9 w 47"/>
                <a:gd name="T21" fmla="*/ 84 h 190"/>
                <a:gd name="T22" fmla="*/ 10 w 47"/>
                <a:gd name="T23" fmla="*/ 89 h 190"/>
                <a:gd name="T24" fmla="*/ 11 w 47"/>
                <a:gd name="T25" fmla="*/ 44 h 190"/>
                <a:gd name="T26" fmla="*/ 12 w 47"/>
                <a:gd name="T27" fmla="*/ 60 h 190"/>
                <a:gd name="T28" fmla="*/ 13 w 47"/>
                <a:gd name="T29" fmla="*/ 125 h 190"/>
                <a:gd name="T30" fmla="*/ 14 w 47"/>
                <a:gd name="T31" fmla="*/ 59 h 190"/>
                <a:gd name="T32" fmla="*/ 15 w 47"/>
                <a:gd name="T33" fmla="*/ 0 h 190"/>
                <a:gd name="T34" fmla="*/ 15 w 47"/>
                <a:gd name="T35" fmla="*/ 64 h 190"/>
                <a:gd name="T36" fmla="*/ 16 w 47"/>
                <a:gd name="T37" fmla="*/ 94 h 190"/>
                <a:gd name="T38" fmla="*/ 17 w 47"/>
                <a:gd name="T39" fmla="*/ 107 h 190"/>
                <a:gd name="T40" fmla="*/ 18 w 47"/>
                <a:gd name="T41" fmla="*/ 41 h 190"/>
                <a:gd name="T42" fmla="*/ 19 w 47"/>
                <a:gd name="T43" fmla="*/ 11 h 190"/>
                <a:gd name="T44" fmla="*/ 20 w 47"/>
                <a:gd name="T45" fmla="*/ 107 h 190"/>
                <a:gd name="T46" fmla="*/ 21 w 47"/>
                <a:gd name="T47" fmla="*/ 47 h 190"/>
                <a:gd name="T48" fmla="*/ 22 w 47"/>
                <a:gd name="T49" fmla="*/ 99 h 190"/>
                <a:gd name="T50" fmla="*/ 23 w 47"/>
                <a:gd name="T51" fmla="*/ 107 h 190"/>
                <a:gd name="T52" fmla="*/ 24 w 47"/>
                <a:gd name="T53" fmla="*/ 67 h 190"/>
                <a:gd name="T54" fmla="*/ 25 w 47"/>
                <a:gd name="T55" fmla="*/ 120 h 190"/>
                <a:gd name="T56" fmla="*/ 26 w 47"/>
                <a:gd name="T57" fmla="*/ 80 h 190"/>
                <a:gd name="T58" fmla="*/ 27 w 47"/>
                <a:gd name="T59" fmla="*/ 71 h 190"/>
                <a:gd name="T60" fmla="*/ 27 w 47"/>
                <a:gd name="T61" fmla="*/ 190 h 190"/>
                <a:gd name="T62" fmla="*/ 29 w 47"/>
                <a:gd name="T63" fmla="*/ 101 h 190"/>
                <a:gd name="T64" fmla="*/ 29 w 47"/>
                <a:gd name="T65" fmla="*/ 47 h 190"/>
                <a:gd name="T66" fmla="*/ 30 w 47"/>
                <a:gd name="T67" fmla="*/ 82 h 190"/>
                <a:gd name="T68" fmla="*/ 31 w 47"/>
                <a:gd name="T69" fmla="*/ 74 h 190"/>
                <a:gd name="T70" fmla="*/ 32 w 47"/>
                <a:gd name="T71" fmla="*/ 12 h 190"/>
                <a:gd name="T72" fmla="*/ 33 w 47"/>
                <a:gd name="T73" fmla="*/ 60 h 190"/>
                <a:gd name="T74" fmla="*/ 34 w 47"/>
                <a:gd name="T75" fmla="*/ 28 h 190"/>
                <a:gd name="T76" fmla="*/ 35 w 47"/>
                <a:gd name="T77" fmla="*/ 49 h 190"/>
                <a:gd name="T78" fmla="*/ 36 w 47"/>
                <a:gd name="T79" fmla="*/ 77 h 190"/>
                <a:gd name="T80" fmla="*/ 37 w 47"/>
                <a:gd name="T81" fmla="*/ 125 h 190"/>
                <a:gd name="T82" fmla="*/ 38 w 47"/>
                <a:gd name="T83" fmla="*/ 130 h 190"/>
                <a:gd name="T84" fmla="*/ 39 w 47"/>
                <a:gd name="T85" fmla="*/ 20 h 190"/>
                <a:gd name="T86" fmla="*/ 39 w 47"/>
                <a:gd name="T87" fmla="*/ 97 h 190"/>
                <a:gd name="T88" fmla="*/ 41 w 47"/>
                <a:gd name="T89" fmla="*/ 99 h 190"/>
                <a:gd name="T90" fmla="*/ 41 w 47"/>
                <a:gd name="T91" fmla="*/ 60 h 190"/>
                <a:gd name="T92" fmla="*/ 42 w 47"/>
                <a:gd name="T93" fmla="*/ 75 h 190"/>
                <a:gd name="T94" fmla="*/ 43 w 47"/>
                <a:gd name="T95" fmla="*/ 97 h 190"/>
                <a:gd name="T96" fmla="*/ 44 w 47"/>
                <a:gd name="T97" fmla="*/ 13 h 190"/>
                <a:gd name="T98" fmla="*/ 45 w 47"/>
                <a:gd name="T99" fmla="*/ 156 h 190"/>
                <a:gd name="T100" fmla="*/ 46 w 47"/>
                <a:gd name="T101" fmla="*/ 102 h 190"/>
                <a:gd name="T102" fmla="*/ 47 w 47"/>
                <a:gd name="T103" fmla="*/ 11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90">
                  <a:moveTo>
                    <a:pt x="0" y="73"/>
                  </a:moveTo>
                  <a:lnTo>
                    <a:pt x="1" y="81"/>
                  </a:lnTo>
                  <a:lnTo>
                    <a:pt x="1" y="109"/>
                  </a:lnTo>
                  <a:lnTo>
                    <a:pt x="3" y="62"/>
                  </a:lnTo>
                  <a:lnTo>
                    <a:pt x="3" y="85"/>
                  </a:lnTo>
                  <a:lnTo>
                    <a:pt x="4" y="115"/>
                  </a:lnTo>
                  <a:lnTo>
                    <a:pt x="5" y="144"/>
                  </a:lnTo>
                  <a:lnTo>
                    <a:pt x="6" y="31"/>
                  </a:lnTo>
                  <a:lnTo>
                    <a:pt x="7" y="56"/>
                  </a:lnTo>
                  <a:lnTo>
                    <a:pt x="8" y="61"/>
                  </a:lnTo>
                  <a:lnTo>
                    <a:pt x="9" y="84"/>
                  </a:lnTo>
                  <a:lnTo>
                    <a:pt x="10" y="89"/>
                  </a:lnTo>
                  <a:lnTo>
                    <a:pt x="11" y="44"/>
                  </a:lnTo>
                  <a:lnTo>
                    <a:pt x="12" y="60"/>
                  </a:lnTo>
                  <a:lnTo>
                    <a:pt x="13" y="125"/>
                  </a:lnTo>
                  <a:lnTo>
                    <a:pt x="14" y="59"/>
                  </a:lnTo>
                  <a:lnTo>
                    <a:pt x="15" y="0"/>
                  </a:lnTo>
                  <a:lnTo>
                    <a:pt x="15" y="64"/>
                  </a:lnTo>
                  <a:lnTo>
                    <a:pt x="16" y="94"/>
                  </a:lnTo>
                  <a:lnTo>
                    <a:pt x="17" y="107"/>
                  </a:lnTo>
                  <a:lnTo>
                    <a:pt x="18" y="41"/>
                  </a:lnTo>
                  <a:lnTo>
                    <a:pt x="19" y="11"/>
                  </a:lnTo>
                  <a:lnTo>
                    <a:pt x="20" y="107"/>
                  </a:lnTo>
                  <a:lnTo>
                    <a:pt x="21" y="47"/>
                  </a:lnTo>
                  <a:lnTo>
                    <a:pt x="22" y="99"/>
                  </a:lnTo>
                  <a:lnTo>
                    <a:pt x="23" y="107"/>
                  </a:lnTo>
                  <a:lnTo>
                    <a:pt x="24" y="67"/>
                  </a:lnTo>
                  <a:lnTo>
                    <a:pt x="25" y="120"/>
                  </a:lnTo>
                  <a:lnTo>
                    <a:pt x="26" y="80"/>
                  </a:lnTo>
                  <a:lnTo>
                    <a:pt x="27" y="71"/>
                  </a:lnTo>
                  <a:lnTo>
                    <a:pt x="27" y="190"/>
                  </a:lnTo>
                  <a:lnTo>
                    <a:pt x="29" y="101"/>
                  </a:lnTo>
                  <a:lnTo>
                    <a:pt x="29" y="47"/>
                  </a:lnTo>
                  <a:lnTo>
                    <a:pt x="30" y="82"/>
                  </a:lnTo>
                  <a:lnTo>
                    <a:pt x="31" y="74"/>
                  </a:lnTo>
                  <a:lnTo>
                    <a:pt x="32" y="12"/>
                  </a:lnTo>
                  <a:lnTo>
                    <a:pt x="33" y="60"/>
                  </a:lnTo>
                  <a:lnTo>
                    <a:pt x="34" y="28"/>
                  </a:lnTo>
                  <a:lnTo>
                    <a:pt x="35" y="49"/>
                  </a:lnTo>
                  <a:lnTo>
                    <a:pt x="36" y="77"/>
                  </a:lnTo>
                  <a:lnTo>
                    <a:pt x="37" y="125"/>
                  </a:lnTo>
                  <a:lnTo>
                    <a:pt x="38" y="130"/>
                  </a:lnTo>
                  <a:lnTo>
                    <a:pt x="39" y="20"/>
                  </a:lnTo>
                  <a:lnTo>
                    <a:pt x="39" y="97"/>
                  </a:lnTo>
                  <a:lnTo>
                    <a:pt x="41" y="99"/>
                  </a:lnTo>
                  <a:lnTo>
                    <a:pt x="41" y="60"/>
                  </a:lnTo>
                  <a:lnTo>
                    <a:pt x="42" y="75"/>
                  </a:lnTo>
                  <a:lnTo>
                    <a:pt x="43" y="97"/>
                  </a:lnTo>
                  <a:lnTo>
                    <a:pt x="44" y="13"/>
                  </a:lnTo>
                  <a:lnTo>
                    <a:pt x="45" y="156"/>
                  </a:lnTo>
                  <a:lnTo>
                    <a:pt x="46" y="102"/>
                  </a:lnTo>
                  <a:lnTo>
                    <a:pt x="47" y="118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184"/>
            <p:cNvSpPr>
              <a:spLocks/>
            </p:cNvSpPr>
            <p:nvPr/>
          </p:nvSpPr>
          <p:spPr bwMode="auto">
            <a:xfrm>
              <a:off x="4271963" y="3981450"/>
              <a:ext cx="74612" cy="307975"/>
            </a:xfrm>
            <a:custGeom>
              <a:avLst/>
              <a:gdLst>
                <a:gd name="T0" fmla="*/ 0 w 47"/>
                <a:gd name="T1" fmla="*/ 136 h 194"/>
                <a:gd name="T2" fmla="*/ 1 w 47"/>
                <a:gd name="T3" fmla="*/ 152 h 194"/>
                <a:gd name="T4" fmla="*/ 2 w 47"/>
                <a:gd name="T5" fmla="*/ 95 h 194"/>
                <a:gd name="T6" fmla="*/ 3 w 47"/>
                <a:gd name="T7" fmla="*/ 32 h 194"/>
                <a:gd name="T8" fmla="*/ 4 w 47"/>
                <a:gd name="T9" fmla="*/ 38 h 194"/>
                <a:gd name="T10" fmla="*/ 5 w 47"/>
                <a:gd name="T11" fmla="*/ 125 h 194"/>
                <a:gd name="T12" fmla="*/ 5 w 47"/>
                <a:gd name="T13" fmla="*/ 133 h 194"/>
                <a:gd name="T14" fmla="*/ 7 w 47"/>
                <a:gd name="T15" fmla="*/ 63 h 194"/>
                <a:gd name="T16" fmla="*/ 7 w 47"/>
                <a:gd name="T17" fmla="*/ 178 h 194"/>
                <a:gd name="T18" fmla="*/ 8 w 47"/>
                <a:gd name="T19" fmla="*/ 123 h 194"/>
                <a:gd name="T20" fmla="*/ 9 w 47"/>
                <a:gd name="T21" fmla="*/ 119 h 194"/>
                <a:gd name="T22" fmla="*/ 10 w 47"/>
                <a:gd name="T23" fmla="*/ 123 h 194"/>
                <a:gd name="T24" fmla="*/ 11 w 47"/>
                <a:gd name="T25" fmla="*/ 174 h 194"/>
                <a:gd name="T26" fmla="*/ 12 w 47"/>
                <a:gd name="T27" fmla="*/ 151 h 194"/>
                <a:gd name="T28" fmla="*/ 13 w 47"/>
                <a:gd name="T29" fmla="*/ 75 h 194"/>
                <a:gd name="T30" fmla="*/ 14 w 47"/>
                <a:gd name="T31" fmla="*/ 133 h 194"/>
                <a:gd name="T32" fmla="*/ 15 w 47"/>
                <a:gd name="T33" fmla="*/ 137 h 194"/>
                <a:gd name="T34" fmla="*/ 16 w 47"/>
                <a:gd name="T35" fmla="*/ 148 h 194"/>
                <a:gd name="T36" fmla="*/ 17 w 47"/>
                <a:gd name="T37" fmla="*/ 154 h 194"/>
                <a:gd name="T38" fmla="*/ 18 w 47"/>
                <a:gd name="T39" fmla="*/ 104 h 194"/>
                <a:gd name="T40" fmla="*/ 19 w 47"/>
                <a:gd name="T41" fmla="*/ 123 h 194"/>
                <a:gd name="T42" fmla="*/ 19 w 47"/>
                <a:gd name="T43" fmla="*/ 111 h 194"/>
                <a:gd name="T44" fmla="*/ 20 w 47"/>
                <a:gd name="T45" fmla="*/ 83 h 194"/>
                <a:gd name="T46" fmla="*/ 21 w 47"/>
                <a:gd name="T47" fmla="*/ 22 h 194"/>
                <a:gd name="T48" fmla="*/ 22 w 47"/>
                <a:gd name="T49" fmla="*/ 183 h 194"/>
                <a:gd name="T50" fmla="*/ 23 w 47"/>
                <a:gd name="T51" fmla="*/ 157 h 194"/>
                <a:gd name="T52" fmla="*/ 24 w 47"/>
                <a:gd name="T53" fmla="*/ 0 h 194"/>
                <a:gd name="T54" fmla="*/ 25 w 47"/>
                <a:gd name="T55" fmla="*/ 13 h 194"/>
                <a:gd name="T56" fmla="*/ 26 w 47"/>
                <a:gd name="T57" fmla="*/ 142 h 194"/>
                <a:gd name="T58" fmla="*/ 27 w 47"/>
                <a:gd name="T59" fmla="*/ 93 h 194"/>
                <a:gd name="T60" fmla="*/ 28 w 47"/>
                <a:gd name="T61" fmla="*/ 152 h 194"/>
                <a:gd name="T62" fmla="*/ 29 w 47"/>
                <a:gd name="T63" fmla="*/ 59 h 194"/>
                <a:gd name="T64" fmla="*/ 30 w 47"/>
                <a:gd name="T65" fmla="*/ 96 h 194"/>
                <a:gd name="T66" fmla="*/ 31 w 47"/>
                <a:gd name="T67" fmla="*/ 88 h 194"/>
                <a:gd name="T68" fmla="*/ 31 w 47"/>
                <a:gd name="T69" fmla="*/ 105 h 194"/>
                <a:gd name="T70" fmla="*/ 33 w 47"/>
                <a:gd name="T71" fmla="*/ 91 h 194"/>
                <a:gd name="T72" fmla="*/ 33 w 47"/>
                <a:gd name="T73" fmla="*/ 102 h 194"/>
                <a:gd name="T74" fmla="*/ 34 w 47"/>
                <a:gd name="T75" fmla="*/ 105 h 194"/>
                <a:gd name="T76" fmla="*/ 35 w 47"/>
                <a:gd name="T77" fmla="*/ 46 h 194"/>
                <a:gd name="T78" fmla="*/ 36 w 47"/>
                <a:gd name="T79" fmla="*/ 184 h 194"/>
                <a:gd name="T80" fmla="*/ 37 w 47"/>
                <a:gd name="T81" fmla="*/ 152 h 194"/>
                <a:gd name="T82" fmla="*/ 38 w 47"/>
                <a:gd name="T83" fmla="*/ 46 h 194"/>
                <a:gd name="T84" fmla="*/ 39 w 47"/>
                <a:gd name="T85" fmla="*/ 118 h 194"/>
                <a:gd name="T86" fmla="*/ 40 w 47"/>
                <a:gd name="T87" fmla="*/ 107 h 194"/>
                <a:gd name="T88" fmla="*/ 41 w 47"/>
                <a:gd name="T89" fmla="*/ 155 h 194"/>
                <a:gd name="T90" fmla="*/ 42 w 47"/>
                <a:gd name="T91" fmla="*/ 10 h 194"/>
                <a:gd name="T92" fmla="*/ 43 w 47"/>
                <a:gd name="T93" fmla="*/ 62 h 194"/>
                <a:gd name="T94" fmla="*/ 43 w 47"/>
                <a:gd name="T95" fmla="*/ 113 h 194"/>
                <a:gd name="T96" fmla="*/ 45 w 47"/>
                <a:gd name="T97" fmla="*/ 108 h 194"/>
                <a:gd name="T98" fmla="*/ 45 w 47"/>
                <a:gd name="T99" fmla="*/ 194 h 194"/>
                <a:gd name="T100" fmla="*/ 46 w 47"/>
                <a:gd name="T101" fmla="*/ 77 h 194"/>
                <a:gd name="T102" fmla="*/ 47 w 47"/>
                <a:gd name="T103" fmla="*/ 97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94">
                  <a:moveTo>
                    <a:pt x="0" y="136"/>
                  </a:moveTo>
                  <a:lnTo>
                    <a:pt x="1" y="152"/>
                  </a:lnTo>
                  <a:lnTo>
                    <a:pt x="2" y="95"/>
                  </a:lnTo>
                  <a:lnTo>
                    <a:pt x="3" y="32"/>
                  </a:lnTo>
                  <a:lnTo>
                    <a:pt x="4" y="38"/>
                  </a:lnTo>
                  <a:lnTo>
                    <a:pt x="5" y="125"/>
                  </a:lnTo>
                  <a:lnTo>
                    <a:pt x="5" y="133"/>
                  </a:lnTo>
                  <a:lnTo>
                    <a:pt x="7" y="63"/>
                  </a:lnTo>
                  <a:lnTo>
                    <a:pt x="7" y="178"/>
                  </a:lnTo>
                  <a:lnTo>
                    <a:pt x="8" y="123"/>
                  </a:lnTo>
                  <a:lnTo>
                    <a:pt x="9" y="119"/>
                  </a:lnTo>
                  <a:lnTo>
                    <a:pt x="10" y="123"/>
                  </a:lnTo>
                  <a:lnTo>
                    <a:pt x="11" y="174"/>
                  </a:lnTo>
                  <a:lnTo>
                    <a:pt x="12" y="151"/>
                  </a:lnTo>
                  <a:lnTo>
                    <a:pt x="13" y="75"/>
                  </a:lnTo>
                  <a:lnTo>
                    <a:pt x="14" y="133"/>
                  </a:lnTo>
                  <a:lnTo>
                    <a:pt x="15" y="137"/>
                  </a:lnTo>
                  <a:lnTo>
                    <a:pt x="16" y="148"/>
                  </a:lnTo>
                  <a:lnTo>
                    <a:pt x="17" y="154"/>
                  </a:lnTo>
                  <a:lnTo>
                    <a:pt x="18" y="104"/>
                  </a:lnTo>
                  <a:lnTo>
                    <a:pt x="19" y="123"/>
                  </a:lnTo>
                  <a:lnTo>
                    <a:pt x="19" y="111"/>
                  </a:lnTo>
                  <a:lnTo>
                    <a:pt x="20" y="83"/>
                  </a:lnTo>
                  <a:lnTo>
                    <a:pt x="21" y="22"/>
                  </a:lnTo>
                  <a:lnTo>
                    <a:pt x="22" y="183"/>
                  </a:lnTo>
                  <a:lnTo>
                    <a:pt x="23" y="157"/>
                  </a:lnTo>
                  <a:lnTo>
                    <a:pt x="24" y="0"/>
                  </a:lnTo>
                  <a:lnTo>
                    <a:pt x="25" y="13"/>
                  </a:lnTo>
                  <a:lnTo>
                    <a:pt x="26" y="142"/>
                  </a:lnTo>
                  <a:lnTo>
                    <a:pt x="27" y="93"/>
                  </a:lnTo>
                  <a:lnTo>
                    <a:pt x="28" y="152"/>
                  </a:lnTo>
                  <a:lnTo>
                    <a:pt x="29" y="59"/>
                  </a:lnTo>
                  <a:lnTo>
                    <a:pt x="30" y="96"/>
                  </a:lnTo>
                  <a:lnTo>
                    <a:pt x="31" y="88"/>
                  </a:lnTo>
                  <a:lnTo>
                    <a:pt x="31" y="105"/>
                  </a:lnTo>
                  <a:lnTo>
                    <a:pt x="33" y="91"/>
                  </a:lnTo>
                  <a:lnTo>
                    <a:pt x="33" y="102"/>
                  </a:lnTo>
                  <a:lnTo>
                    <a:pt x="34" y="105"/>
                  </a:lnTo>
                  <a:lnTo>
                    <a:pt x="35" y="46"/>
                  </a:lnTo>
                  <a:lnTo>
                    <a:pt x="36" y="184"/>
                  </a:lnTo>
                  <a:lnTo>
                    <a:pt x="37" y="152"/>
                  </a:lnTo>
                  <a:lnTo>
                    <a:pt x="38" y="46"/>
                  </a:lnTo>
                  <a:lnTo>
                    <a:pt x="39" y="118"/>
                  </a:lnTo>
                  <a:lnTo>
                    <a:pt x="40" y="107"/>
                  </a:lnTo>
                  <a:lnTo>
                    <a:pt x="41" y="155"/>
                  </a:lnTo>
                  <a:lnTo>
                    <a:pt x="42" y="10"/>
                  </a:lnTo>
                  <a:lnTo>
                    <a:pt x="43" y="62"/>
                  </a:lnTo>
                  <a:lnTo>
                    <a:pt x="43" y="113"/>
                  </a:lnTo>
                  <a:lnTo>
                    <a:pt x="45" y="108"/>
                  </a:lnTo>
                  <a:lnTo>
                    <a:pt x="45" y="194"/>
                  </a:lnTo>
                  <a:lnTo>
                    <a:pt x="46" y="77"/>
                  </a:lnTo>
                  <a:lnTo>
                    <a:pt x="47" y="97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185"/>
            <p:cNvSpPr>
              <a:spLocks/>
            </p:cNvSpPr>
            <p:nvPr/>
          </p:nvSpPr>
          <p:spPr bwMode="auto">
            <a:xfrm>
              <a:off x="4344988" y="3951288"/>
              <a:ext cx="76200" cy="352425"/>
            </a:xfrm>
            <a:custGeom>
              <a:avLst/>
              <a:gdLst>
                <a:gd name="T0" fmla="*/ 0 w 48"/>
                <a:gd name="T1" fmla="*/ 96 h 222"/>
                <a:gd name="T2" fmla="*/ 1 w 48"/>
                <a:gd name="T3" fmla="*/ 116 h 222"/>
                <a:gd name="T4" fmla="*/ 2 w 48"/>
                <a:gd name="T5" fmla="*/ 155 h 222"/>
                <a:gd name="T6" fmla="*/ 3 w 48"/>
                <a:gd name="T7" fmla="*/ 114 h 222"/>
                <a:gd name="T8" fmla="*/ 4 w 48"/>
                <a:gd name="T9" fmla="*/ 99 h 222"/>
                <a:gd name="T10" fmla="*/ 5 w 48"/>
                <a:gd name="T11" fmla="*/ 222 h 222"/>
                <a:gd name="T12" fmla="*/ 6 w 48"/>
                <a:gd name="T13" fmla="*/ 129 h 222"/>
                <a:gd name="T14" fmla="*/ 7 w 48"/>
                <a:gd name="T15" fmla="*/ 121 h 222"/>
                <a:gd name="T16" fmla="*/ 8 w 48"/>
                <a:gd name="T17" fmla="*/ 92 h 222"/>
                <a:gd name="T18" fmla="*/ 9 w 48"/>
                <a:gd name="T19" fmla="*/ 126 h 222"/>
                <a:gd name="T20" fmla="*/ 9 w 48"/>
                <a:gd name="T21" fmla="*/ 173 h 222"/>
                <a:gd name="T22" fmla="*/ 11 w 48"/>
                <a:gd name="T23" fmla="*/ 151 h 222"/>
                <a:gd name="T24" fmla="*/ 11 w 48"/>
                <a:gd name="T25" fmla="*/ 122 h 222"/>
                <a:gd name="T26" fmla="*/ 12 w 48"/>
                <a:gd name="T27" fmla="*/ 152 h 222"/>
                <a:gd name="T28" fmla="*/ 13 w 48"/>
                <a:gd name="T29" fmla="*/ 112 h 222"/>
                <a:gd name="T30" fmla="*/ 14 w 48"/>
                <a:gd name="T31" fmla="*/ 90 h 222"/>
                <a:gd name="T32" fmla="*/ 15 w 48"/>
                <a:gd name="T33" fmla="*/ 53 h 222"/>
                <a:gd name="T34" fmla="*/ 16 w 48"/>
                <a:gd name="T35" fmla="*/ 87 h 222"/>
                <a:gd name="T36" fmla="*/ 17 w 48"/>
                <a:gd name="T37" fmla="*/ 121 h 222"/>
                <a:gd name="T38" fmla="*/ 18 w 48"/>
                <a:gd name="T39" fmla="*/ 190 h 222"/>
                <a:gd name="T40" fmla="*/ 19 w 48"/>
                <a:gd name="T41" fmla="*/ 44 h 222"/>
                <a:gd name="T42" fmla="*/ 20 w 48"/>
                <a:gd name="T43" fmla="*/ 115 h 222"/>
                <a:gd name="T44" fmla="*/ 21 w 48"/>
                <a:gd name="T45" fmla="*/ 25 h 222"/>
                <a:gd name="T46" fmla="*/ 22 w 48"/>
                <a:gd name="T47" fmla="*/ 1 h 222"/>
                <a:gd name="T48" fmla="*/ 23 w 48"/>
                <a:gd name="T49" fmla="*/ 183 h 222"/>
                <a:gd name="T50" fmla="*/ 23 w 48"/>
                <a:gd name="T51" fmla="*/ 76 h 222"/>
                <a:gd name="T52" fmla="*/ 25 w 48"/>
                <a:gd name="T53" fmla="*/ 76 h 222"/>
                <a:gd name="T54" fmla="*/ 25 w 48"/>
                <a:gd name="T55" fmla="*/ 166 h 222"/>
                <a:gd name="T56" fmla="*/ 26 w 48"/>
                <a:gd name="T57" fmla="*/ 131 h 222"/>
                <a:gd name="T58" fmla="*/ 27 w 48"/>
                <a:gd name="T59" fmla="*/ 118 h 222"/>
                <a:gd name="T60" fmla="*/ 28 w 48"/>
                <a:gd name="T61" fmla="*/ 172 h 222"/>
                <a:gd name="T62" fmla="*/ 29 w 48"/>
                <a:gd name="T63" fmla="*/ 102 h 222"/>
                <a:gd name="T64" fmla="*/ 30 w 48"/>
                <a:gd name="T65" fmla="*/ 177 h 222"/>
                <a:gd name="T66" fmla="*/ 31 w 48"/>
                <a:gd name="T67" fmla="*/ 168 h 222"/>
                <a:gd name="T68" fmla="*/ 32 w 48"/>
                <a:gd name="T69" fmla="*/ 127 h 222"/>
                <a:gd name="T70" fmla="*/ 33 w 48"/>
                <a:gd name="T71" fmla="*/ 90 h 222"/>
                <a:gd name="T72" fmla="*/ 34 w 48"/>
                <a:gd name="T73" fmla="*/ 118 h 222"/>
                <a:gd name="T74" fmla="*/ 35 w 48"/>
                <a:gd name="T75" fmla="*/ 196 h 222"/>
                <a:gd name="T76" fmla="*/ 36 w 48"/>
                <a:gd name="T77" fmla="*/ 159 h 222"/>
                <a:gd name="T78" fmla="*/ 37 w 48"/>
                <a:gd name="T79" fmla="*/ 108 h 222"/>
                <a:gd name="T80" fmla="*/ 38 w 48"/>
                <a:gd name="T81" fmla="*/ 117 h 222"/>
                <a:gd name="T82" fmla="*/ 38 w 48"/>
                <a:gd name="T83" fmla="*/ 190 h 222"/>
                <a:gd name="T84" fmla="*/ 40 w 48"/>
                <a:gd name="T85" fmla="*/ 71 h 222"/>
                <a:gd name="T86" fmla="*/ 40 w 48"/>
                <a:gd name="T87" fmla="*/ 172 h 222"/>
                <a:gd name="T88" fmla="*/ 41 w 48"/>
                <a:gd name="T89" fmla="*/ 150 h 222"/>
                <a:gd name="T90" fmla="*/ 42 w 48"/>
                <a:gd name="T91" fmla="*/ 134 h 222"/>
                <a:gd name="T92" fmla="*/ 43 w 48"/>
                <a:gd name="T93" fmla="*/ 0 h 222"/>
                <a:gd name="T94" fmla="*/ 44 w 48"/>
                <a:gd name="T95" fmla="*/ 127 h 222"/>
                <a:gd name="T96" fmla="*/ 45 w 48"/>
                <a:gd name="T97" fmla="*/ 120 h 222"/>
                <a:gd name="T98" fmla="*/ 46 w 48"/>
                <a:gd name="T99" fmla="*/ 152 h 222"/>
                <a:gd name="T100" fmla="*/ 47 w 48"/>
                <a:gd name="T101" fmla="*/ 103 h 222"/>
                <a:gd name="T102" fmla="*/ 48 w 48"/>
                <a:gd name="T103" fmla="*/ 15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" h="222">
                  <a:moveTo>
                    <a:pt x="0" y="96"/>
                  </a:moveTo>
                  <a:lnTo>
                    <a:pt x="1" y="116"/>
                  </a:lnTo>
                  <a:lnTo>
                    <a:pt x="2" y="155"/>
                  </a:lnTo>
                  <a:lnTo>
                    <a:pt x="3" y="114"/>
                  </a:lnTo>
                  <a:lnTo>
                    <a:pt x="4" y="99"/>
                  </a:lnTo>
                  <a:lnTo>
                    <a:pt x="5" y="222"/>
                  </a:lnTo>
                  <a:lnTo>
                    <a:pt x="6" y="129"/>
                  </a:lnTo>
                  <a:lnTo>
                    <a:pt x="7" y="121"/>
                  </a:lnTo>
                  <a:lnTo>
                    <a:pt x="8" y="92"/>
                  </a:lnTo>
                  <a:lnTo>
                    <a:pt x="9" y="126"/>
                  </a:lnTo>
                  <a:lnTo>
                    <a:pt x="9" y="173"/>
                  </a:lnTo>
                  <a:lnTo>
                    <a:pt x="11" y="151"/>
                  </a:lnTo>
                  <a:lnTo>
                    <a:pt x="11" y="122"/>
                  </a:lnTo>
                  <a:lnTo>
                    <a:pt x="12" y="152"/>
                  </a:lnTo>
                  <a:lnTo>
                    <a:pt x="13" y="112"/>
                  </a:lnTo>
                  <a:lnTo>
                    <a:pt x="14" y="90"/>
                  </a:lnTo>
                  <a:lnTo>
                    <a:pt x="15" y="53"/>
                  </a:lnTo>
                  <a:lnTo>
                    <a:pt x="16" y="87"/>
                  </a:lnTo>
                  <a:lnTo>
                    <a:pt x="17" y="121"/>
                  </a:lnTo>
                  <a:lnTo>
                    <a:pt x="18" y="190"/>
                  </a:lnTo>
                  <a:lnTo>
                    <a:pt x="19" y="44"/>
                  </a:lnTo>
                  <a:lnTo>
                    <a:pt x="20" y="115"/>
                  </a:lnTo>
                  <a:lnTo>
                    <a:pt x="21" y="25"/>
                  </a:lnTo>
                  <a:lnTo>
                    <a:pt x="22" y="1"/>
                  </a:lnTo>
                  <a:lnTo>
                    <a:pt x="23" y="183"/>
                  </a:lnTo>
                  <a:lnTo>
                    <a:pt x="23" y="76"/>
                  </a:lnTo>
                  <a:lnTo>
                    <a:pt x="25" y="76"/>
                  </a:lnTo>
                  <a:lnTo>
                    <a:pt x="25" y="166"/>
                  </a:lnTo>
                  <a:lnTo>
                    <a:pt x="26" y="131"/>
                  </a:lnTo>
                  <a:lnTo>
                    <a:pt x="27" y="118"/>
                  </a:lnTo>
                  <a:lnTo>
                    <a:pt x="28" y="172"/>
                  </a:lnTo>
                  <a:lnTo>
                    <a:pt x="29" y="102"/>
                  </a:lnTo>
                  <a:lnTo>
                    <a:pt x="30" y="177"/>
                  </a:lnTo>
                  <a:lnTo>
                    <a:pt x="31" y="168"/>
                  </a:lnTo>
                  <a:lnTo>
                    <a:pt x="32" y="127"/>
                  </a:lnTo>
                  <a:lnTo>
                    <a:pt x="33" y="90"/>
                  </a:lnTo>
                  <a:lnTo>
                    <a:pt x="34" y="118"/>
                  </a:lnTo>
                  <a:lnTo>
                    <a:pt x="35" y="196"/>
                  </a:lnTo>
                  <a:lnTo>
                    <a:pt x="36" y="159"/>
                  </a:lnTo>
                  <a:lnTo>
                    <a:pt x="37" y="108"/>
                  </a:lnTo>
                  <a:lnTo>
                    <a:pt x="38" y="117"/>
                  </a:lnTo>
                  <a:lnTo>
                    <a:pt x="38" y="190"/>
                  </a:lnTo>
                  <a:lnTo>
                    <a:pt x="40" y="71"/>
                  </a:lnTo>
                  <a:lnTo>
                    <a:pt x="40" y="172"/>
                  </a:lnTo>
                  <a:lnTo>
                    <a:pt x="41" y="150"/>
                  </a:lnTo>
                  <a:lnTo>
                    <a:pt x="42" y="134"/>
                  </a:lnTo>
                  <a:lnTo>
                    <a:pt x="43" y="0"/>
                  </a:lnTo>
                  <a:lnTo>
                    <a:pt x="44" y="127"/>
                  </a:lnTo>
                  <a:lnTo>
                    <a:pt x="45" y="120"/>
                  </a:lnTo>
                  <a:lnTo>
                    <a:pt x="46" y="152"/>
                  </a:lnTo>
                  <a:lnTo>
                    <a:pt x="47" y="103"/>
                  </a:lnTo>
                  <a:lnTo>
                    <a:pt x="48" y="152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186"/>
            <p:cNvSpPr>
              <a:spLocks/>
            </p:cNvSpPr>
            <p:nvPr/>
          </p:nvSpPr>
          <p:spPr bwMode="auto">
            <a:xfrm>
              <a:off x="4419600" y="4044950"/>
              <a:ext cx="74612" cy="265113"/>
            </a:xfrm>
            <a:custGeom>
              <a:avLst/>
              <a:gdLst>
                <a:gd name="T0" fmla="*/ 0 w 47"/>
                <a:gd name="T1" fmla="*/ 44 h 167"/>
                <a:gd name="T2" fmla="*/ 1 w 47"/>
                <a:gd name="T3" fmla="*/ 93 h 167"/>
                <a:gd name="T4" fmla="*/ 2 w 47"/>
                <a:gd name="T5" fmla="*/ 39 h 167"/>
                <a:gd name="T6" fmla="*/ 3 w 47"/>
                <a:gd name="T7" fmla="*/ 79 h 167"/>
                <a:gd name="T8" fmla="*/ 3 w 47"/>
                <a:gd name="T9" fmla="*/ 112 h 167"/>
                <a:gd name="T10" fmla="*/ 5 w 47"/>
                <a:gd name="T11" fmla="*/ 113 h 167"/>
                <a:gd name="T12" fmla="*/ 5 w 47"/>
                <a:gd name="T13" fmla="*/ 22 h 167"/>
                <a:gd name="T14" fmla="*/ 6 w 47"/>
                <a:gd name="T15" fmla="*/ 79 h 167"/>
                <a:gd name="T16" fmla="*/ 7 w 47"/>
                <a:gd name="T17" fmla="*/ 19 h 167"/>
                <a:gd name="T18" fmla="*/ 8 w 47"/>
                <a:gd name="T19" fmla="*/ 0 h 167"/>
                <a:gd name="T20" fmla="*/ 9 w 47"/>
                <a:gd name="T21" fmla="*/ 69 h 167"/>
                <a:gd name="T22" fmla="*/ 10 w 47"/>
                <a:gd name="T23" fmla="*/ 73 h 167"/>
                <a:gd name="T24" fmla="*/ 11 w 47"/>
                <a:gd name="T25" fmla="*/ 50 h 167"/>
                <a:gd name="T26" fmla="*/ 12 w 47"/>
                <a:gd name="T27" fmla="*/ 82 h 167"/>
                <a:gd name="T28" fmla="*/ 13 w 47"/>
                <a:gd name="T29" fmla="*/ 95 h 167"/>
                <a:gd name="T30" fmla="*/ 14 w 47"/>
                <a:gd name="T31" fmla="*/ 55 h 167"/>
                <a:gd name="T32" fmla="*/ 15 w 47"/>
                <a:gd name="T33" fmla="*/ 167 h 167"/>
                <a:gd name="T34" fmla="*/ 15 w 47"/>
                <a:gd name="T35" fmla="*/ 128 h 167"/>
                <a:gd name="T36" fmla="*/ 17 w 47"/>
                <a:gd name="T37" fmla="*/ 45 h 167"/>
                <a:gd name="T38" fmla="*/ 17 w 47"/>
                <a:gd name="T39" fmla="*/ 58 h 167"/>
                <a:gd name="T40" fmla="*/ 18 w 47"/>
                <a:gd name="T41" fmla="*/ 0 h 167"/>
                <a:gd name="T42" fmla="*/ 19 w 47"/>
                <a:gd name="T43" fmla="*/ 50 h 167"/>
                <a:gd name="T44" fmla="*/ 20 w 47"/>
                <a:gd name="T45" fmla="*/ 67 h 167"/>
                <a:gd name="T46" fmla="*/ 21 w 47"/>
                <a:gd name="T47" fmla="*/ 13 h 167"/>
                <a:gd name="T48" fmla="*/ 22 w 47"/>
                <a:gd name="T49" fmla="*/ 91 h 167"/>
                <a:gd name="T50" fmla="*/ 23 w 47"/>
                <a:gd name="T51" fmla="*/ 60 h 167"/>
                <a:gd name="T52" fmla="*/ 24 w 47"/>
                <a:gd name="T53" fmla="*/ 47 h 167"/>
                <a:gd name="T54" fmla="*/ 25 w 47"/>
                <a:gd name="T55" fmla="*/ 120 h 167"/>
                <a:gd name="T56" fmla="*/ 26 w 47"/>
                <a:gd name="T57" fmla="*/ 20 h 167"/>
                <a:gd name="T58" fmla="*/ 27 w 47"/>
                <a:gd name="T59" fmla="*/ 76 h 167"/>
                <a:gd name="T60" fmla="*/ 28 w 47"/>
                <a:gd name="T61" fmla="*/ 91 h 167"/>
                <a:gd name="T62" fmla="*/ 29 w 47"/>
                <a:gd name="T63" fmla="*/ 75 h 167"/>
                <a:gd name="T64" fmla="*/ 29 w 47"/>
                <a:gd name="T65" fmla="*/ 28 h 167"/>
                <a:gd name="T66" fmla="*/ 31 w 47"/>
                <a:gd name="T67" fmla="*/ 37 h 167"/>
                <a:gd name="T68" fmla="*/ 31 w 47"/>
                <a:gd name="T69" fmla="*/ 51 h 167"/>
                <a:gd name="T70" fmla="*/ 32 w 47"/>
                <a:gd name="T71" fmla="*/ 72 h 167"/>
                <a:gd name="T72" fmla="*/ 33 w 47"/>
                <a:gd name="T73" fmla="*/ 122 h 167"/>
                <a:gd name="T74" fmla="*/ 34 w 47"/>
                <a:gd name="T75" fmla="*/ 55 h 167"/>
                <a:gd name="T76" fmla="*/ 35 w 47"/>
                <a:gd name="T77" fmla="*/ 112 h 167"/>
                <a:gd name="T78" fmla="*/ 36 w 47"/>
                <a:gd name="T79" fmla="*/ 13 h 167"/>
                <a:gd name="T80" fmla="*/ 37 w 47"/>
                <a:gd name="T81" fmla="*/ 68 h 167"/>
                <a:gd name="T82" fmla="*/ 38 w 47"/>
                <a:gd name="T83" fmla="*/ 49 h 167"/>
                <a:gd name="T84" fmla="*/ 39 w 47"/>
                <a:gd name="T85" fmla="*/ 43 h 167"/>
                <a:gd name="T86" fmla="*/ 40 w 47"/>
                <a:gd name="T87" fmla="*/ 95 h 167"/>
                <a:gd name="T88" fmla="*/ 41 w 47"/>
                <a:gd name="T89" fmla="*/ 45 h 167"/>
                <a:gd name="T90" fmla="*/ 41 w 47"/>
                <a:gd name="T91" fmla="*/ 71 h 167"/>
                <a:gd name="T92" fmla="*/ 43 w 47"/>
                <a:gd name="T93" fmla="*/ 111 h 167"/>
                <a:gd name="T94" fmla="*/ 43 w 47"/>
                <a:gd name="T95" fmla="*/ 115 h 167"/>
                <a:gd name="T96" fmla="*/ 44 w 47"/>
                <a:gd name="T97" fmla="*/ 72 h 167"/>
                <a:gd name="T98" fmla="*/ 45 w 47"/>
                <a:gd name="T99" fmla="*/ 141 h 167"/>
                <a:gd name="T100" fmla="*/ 46 w 47"/>
                <a:gd name="T101" fmla="*/ 78 h 167"/>
                <a:gd name="T102" fmla="*/ 47 w 47"/>
                <a:gd name="T103" fmla="*/ 7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67">
                  <a:moveTo>
                    <a:pt x="0" y="44"/>
                  </a:moveTo>
                  <a:lnTo>
                    <a:pt x="1" y="93"/>
                  </a:lnTo>
                  <a:lnTo>
                    <a:pt x="2" y="39"/>
                  </a:lnTo>
                  <a:lnTo>
                    <a:pt x="3" y="79"/>
                  </a:lnTo>
                  <a:lnTo>
                    <a:pt x="3" y="112"/>
                  </a:lnTo>
                  <a:lnTo>
                    <a:pt x="5" y="113"/>
                  </a:lnTo>
                  <a:lnTo>
                    <a:pt x="5" y="22"/>
                  </a:lnTo>
                  <a:lnTo>
                    <a:pt x="6" y="79"/>
                  </a:lnTo>
                  <a:lnTo>
                    <a:pt x="7" y="19"/>
                  </a:lnTo>
                  <a:lnTo>
                    <a:pt x="8" y="0"/>
                  </a:lnTo>
                  <a:lnTo>
                    <a:pt x="9" y="69"/>
                  </a:lnTo>
                  <a:lnTo>
                    <a:pt x="10" y="73"/>
                  </a:lnTo>
                  <a:lnTo>
                    <a:pt x="11" y="50"/>
                  </a:lnTo>
                  <a:lnTo>
                    <a:pt x="12" y="82"/>
                  </a:lnTo>
                  <a:lnTo>
                    <a:pt x="13" y="95"/>
                  </a:lnTo>
                  <a:lnTo>
                    <a:pt x="14" y="55"/>
                  </a:lnTo>
                  <a:lnTo>
                    <a:pt x="15" y="167"/>
                  </a:lnTo>
                  <a:lnTo>
                    <a:pt x="15" y="128"/>
                  </a:lnTo>
                  <a:lnTo>
                    <a:pt x="17" y="45"/>
                  </a:lnTo>
                  <a:lnTo>
                    <a:pt x="17" y="58"/>
                  </a:lnTo>
                  <a:lnTo>
                    <a:pt x="18" y="0"/>
                  </a:lnTo>
                  <a:lnTo>
                    <a:pt x="19" y="50"/>
                  </a:lnTo>
                  <a:lnTo>
                    <a:pt x="20" y="67"/>
                  </a:lnTo>
                  <a:lnTo>
                    <a:pt x="21" y="13"/>
                  </a:lnTo>
                  <a:lnTo>
                    <a:pt x="22" y="91"/>
                  </a:lnTo>
                  <a:lnTo>
                    <a:pt x="23" y="60"/>
                  </a:lnTo>
                  <a:lnTo>
                    <a:pt x="24" y="47"/>
                  </a:lnTo>
                  <a:lnTo>
                    <a:pt x="25" y="120"/>
                  </a:lnTo>
                  <a:lnTo>
                    <a:pt x="26" y="20"/>
                  </a:lnTo>
                  <a:lnTo>
                    <a:pt x="27" y="76"/>
                  </a:lnTo>
                  <a:lnTo>
                    <a:pt x="28" y="91"/>
                  </a:lnTo>
                  <a:lnTo>
                    <a:pt x="29" y="75"/>
                  </a:lnTo>
                  <a:lnTo>
                    <a:pt x="29" y="28"/>
                  </a:lnTo>
                  <a:lnTo>
                    <a:pt x="31" y="37"/>
                  </a:lnTo>
                  <a:lnTo>
                    <a:pt x="31" y="51"/>
                  </a:lnTo>
                  <a:lnTo>
                    <a:pt x="32" y="72"/>
                  </a:lnTo>
                  <a:lnTo>
                    <a:pt x="33" y="122"/>
                  </a:lnTo>
                  <a:lnTo>
                    <a:pt x="34" y="55"/>
                  </a:lnTo>
                  <a:lnTo>
                    <a:pt x="35" y="112"/>
                  </a:lnTo>
                  <a:lnTo>
                    <a:pt x="36" y="13"/>
                  </a:lnTo>
                  <a:lnTo>
                    <a:pt x="37" y="68"/>
                  </a:lnTo>
                  <a:lnTo>
                    <a:pt x="38" y="49"/>
                  </a:lnTo>
                  <a:lnTo>
                    <a:pt x="39" y="43"/>
                  </a:lnTo>
                  <a:lnTo>
                    <a:pt x="40" y="95"/>
                  </a:lnTo>
                  <a:lnTo>
                    <a:pt x="41" y="45"/>
                  </a:lnTo>
                  <a:lnTo>
                    <a:pt x="41" y="71"/>
                  </a:lnTo>
                  <a:lnTo>
                    <a:pt x="43" y="111"/>
                  </a:lnTo>
                  <a:lnTo>
                    <a:pt x="43" y="115"/>
                  </a:lnTo>
                  <a:lnTo>
                    <a:pt x="44" y="72"/>
                  </a:lnTo>
                  <a:lnTo>
                    <a:pt x="45" y="141"/>
                  </a:lnTo>
                  <a:lnTo>
                    <a:pt x="46" y="78"/>
                  </a:lnTo>
                  <a:lnTo>
                    <a:pt x="47" y="75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4492625" y="4056063"/>
              <a:ext cx="74612" cy="206375"/>
            </a:xfrm>
            <a:custGeom>
              <a:avLst/>
              <a:gdLst>
                <a:gd name="T0" fmla="*/ 0 w 47"/>
                <a:gd name="T1" fmla="*/ 71 h 130"/>
                <a:gd name="T2" fmla="*/ 1 w 47"/>
                <a:gd name="T3" fmla="*/ 68 h 130"/>
                <a:gd name="T4" fmla="*/ 2 w 47"/>
                <a:gd name="T5" fmla="*/ 36 h 130"/>
                <a:gd name="T6" fmla="*/ 3 w 47"/>
                <a:gd name="T7" fmla="*/ 73 h 130"/>
                <a:gd name="T8" fmla="*/ 4 w 47"/>
                <a:gd name="T9" fmla="*/ 73 h 130"/>
                <a:gd name="T10" fmla="*/ 5 w 47"/>
                <a:gd name="T11" fmla="*/ 74 h 130"/>
                <a:gd name="T12" fmla="*/ 6 w 47"/>
                <a:gd name="T13" fmla="*/ 32 h 130"/>
                <a:gd name="T14" fmla="*/ 7 w 47"/>
                <a:gd name="T15" fmla="*/ 0 h 130"/>
                <a:gd name="T16" fmla="*/ 7 w 47"/>
                <a:gd name="T17" fmla="*/ 38 h 130"/>
                <a:gd name="T18" fmla="*/ 9 w 47"/>
                <a:gd name="T19" fmla="*/ 26 h 130"/>
                <a:gd name="T20" fmla="*/ 9 w 47"/>
                <a:gd name="T21" fmla="*/ 33 h 130"/>
                <a:gd name="T22" fmla="*/ 10 w 47"/>
                <a:gd name="T23" fmla="*/ 89 h 130"/>
                <a:gd name="T24" fmla="*/ 11 w 47"/>
                <a:gd name="T25" fmla="*/ 45 h 130"/>
                <a:gd name="T26" fmla="*/ 12 w 47"/>
                <a:gd name="T27" fmla="*/ 29 h 130"/>
                <a:gd name="T28" fmla="*/ 13 w 47"/>
                <a:gd name="T29" fmla="*/ 33 h 130"/>
                <a:gd name="T30" fmla="*/ 14 w 47"/>
                <a:gd name="T31" fmla="*/ 16 h 130"/>
                <a:gd name="T32" fmla="*/ 15 w 47"/>
                <a:gd name="T33" fmla="*/ 30 h 130"/>
                <a:gd name="T34" fmla="*/ 16 w 47"/>
                <a:gd name="T35" fmla="*/ 26 h 130"/>
                <a:gd name="T36" fmla="*/ 17 w 47"/>
                <a:gd name="T37" fmla="*/ 84 h 130"/>
                <a:gd name="T38" fmla="*/ 18 w 47"/>
                <a:gd name="T39" fmla="*/ 99 h 130"/>
                <a:gd name="T40" fmla="*/ 19 w 47"/>
                <a:gd name="T41" fmla="*/ 37 h 130"/>
                <a:gd name="T42" fmla="*/ 19 w 47"/>
                <a:gd name="T43" fmla="*/ 66 h 130"/>
                <a:gd name="T44" fmla="*/ 21 w 47"/>
                <a:gd name="T45" fmla="*/ 39 h 130"/>
                <a:gd name="T46" fmla="*/ 21 w 47"/>
                <a:gd name="T47" fmla="*/ 22 h 130"/>
                <a:gd name="T48" fmla="*/ 22 w 47"/>
                <a:gd name="T49" fmla="*/ 57 h 130"/>
                <a:gd name="T50" fmla="*/ 23 w 47"/>
                <a:gd name="T51" fmla="*/ 51 h 130"/>
                <a:gd name="T52" fmla="*/ 24 w 47"/>
                <a:gd name="T53" fmla="*/ 113 h 130"/>
                <a:gd name="T54" fmla="*/ 25 w 47"/>
                <a:gd name="T55" fmla="*/ 22 h 130"/>
                <a:gd name="T56" fmla="*/ 26 w 47"/>
                <a:gd name="T57" fmla="*/ 100 h 130"/>
                <a:gd name="T58" fmla="*/ 27 w 47"/>
                <a:gd name="T59" fmla="*/ 81 h 130"/>
                <a:gd name="T60" fmla="*/ 28 w 47"/>
                <a:gd name="T61" fmla="*/ 3 h 130"/>
                <a:gd name="T62" fmla="*/ 29 w 47"/>
                <a:gd name="T63" fmla="*/ 51 h 130"/>
                <a:gd name="T64" fmla="*/ 30 w 47"/>
                <a:gd name="T65" fmla="*/ 130 h 130"/>
                <a:gd name="T66" fmla="*/ 31 w 47"/>
                <a:gd name="T67" fmla="*/ 4 h 130"/>
                <a:gd name="T68" fmla="*/ 32 w 47"/>
                <a:gd name="T69" fmla="*/ 60 h 130"/>
                <a:gd name="T70" fmla="*/ 33 w 47"/>
                <a:gd name="T71" fmla="*/ 72 h 130"/>
                <a:gd name="T72" fmla="*/ 33 w 47"/>
                <a:gd name="T73" fmla="*/ 36 h 130"/>
                <a:gd name="T74" fmla="*/ 35 w 47"/>
                <a:gd name="T75" fmla="*/ 65 h 130"/>
                <a:gd name="T76" fmla="*/ 35 w 47"/>
                <a:gd name="T77" fmla="*/ 13 h 130"/>
                <a:gd name="T78" fmla="*/ 36 w 47"/>
                <a:gd name="T79" fmla="*/ 52 h 130"/>
                <a:gd name="T80" fmla="*/ 37 w 47"/>
                <a:gd name="T81" fmla="*/ 39 h 130"/>
                <a:gd name="T82" fmla="*/ 38 w 47"/>
                <a:gd name="T83" fmla="*/ 124 h 130"/>
                <a:gd name="T84" fmla="*/ 39 w 47"/>
                <a:gd name="T85" fmla="*/ 62 h 130"/>
                <a:gd name="T86" fmla="*/ 40 w 47"/>
                <a:gd name="T87" fmla="*/ 107 h 130"/>
                <a:gd name="T88" fmla="*/ 41 w 47"/>
                <a:gd name="T89" fmla="*/ 83 h 130"/>
                <a:gd name="T90" fmla="*/ 42 w 47"/>
                <a:gd name="T91" fmla="*/ 72 h 130"/>
                <a:gd name="T92" fmla="*/ 43 w 47"/>
                <a:gd name="T93" fmla="*/ 119 h 130"/>
                <a:gd name="T94" fmla="*/ 44 w 47"/>
                <a:gd name="T95" fmla="*/ 88 h 130"/>
                <a:gd name="T96" fmla="*/ 45 w 47"/>
                <a:gd name="T97" fmla="*/ 4 h 130"/>
                <a:gd name="T98" fmla="*/ 45 w 47"/>
                <a:gd name="T99" fmla="*/ 36 h 130"/>
                <a:gd name="T100" fmla="*/ 47 w 47"/>
                <a:gd name="T101" fmla="*/ 24 h 130"/>
                <a:gd name="T102" fmla="*/ 47 w 47"/>
                <a:gd name="T103" fmla="*/ 43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30">
                  <a:moveTo>
                    <a:pt x="0" y="71"/>
                  </a:moveTo>
                  <a:lnTo>
                    <a:pt x="1" y="68"/>
                  </a:lnTo>
                  <a:lnTo>
                    <a:pt x="2" y="36"/>
                  </a:lnTo>
                  <a:lnTo>
                    <a:pt x="3" y="73"/>
                  </a:lnTo>
                  <a:lnTo>
                    <a:pt x="4" y="73"/>
                  </a:lnTo>
                  <a:lnTo>
                    <a:pt x="5" y="74"/>
                  </a:lnTo>
                  <a:lnTo>
                    <a:pt x="6" y="32"/>
                  </a:lnTo>
                  <a:lnTo>
                    <a:pt x="7" y="0"/>
                  </a:lnTo>
                  <a:lnTo>
                    <a:pt x="7" y="38"/>
                  </a:lnTo>
                  <a:lnTo>
                    <a:pt x="9" y="26"/>
                  </a:lnTo>
                  <a:lnTo>
                    <a:pt x="9" y="33"/>
                  </a:lnTo>
                  <a:lnTo>
                    <a:pt x="10" y="89"/>
                  </a:lnTo>
                  <a:lnTo>
                    <a:pt x="11" y="45"/>
                  </a:lnTo>
                  <a:lnTo>
                    <a:pt x="12" y="29"/>
                  </a:lnTo>
                  <a:lnTo>
                    <a:pt x="13" y="33"/>
                  </a:lnTo>
                  <a:lnTo>
                    <a:pt x="14" y="16"/>
                  </a:lnTo>
                  <a:lnTo>
                    <a:pt x="15" y="30"/>
                  </a:lnTo>
                  <a:lnTo>
                    <a:pt x="16" y="26"/>
                  </a:lnTo>
                  <a:lnTo>
                    <a:pt x="17" y="84"/>
                  </a:lnTo>
                  <a:lnTo>
                    <a:pt x="18" y="99"/>
                  </a:lnTo>
                  <a:lnTo>
                    <a:pt x="19" y="37"/>
                  </a:lnTo>
                  <a:lnTo>
                    <a:pt x="19" y="66"/>
                  </a:lnTo>
                  <a:lnTo>
                    <a:pt x="21" y="39"/>
                  </a:lnTo>
                  <a:lnTo>
                    <a:pt x="21" y="22"/>
                  </a:lnTo>
                  <a:lnTo>
                    <a:pt x="22" y="57"/>
                  </a:lnTo>
                  <a:lnTo>
                    <a:pt x="23" y="51"/>
                  </a:lnTo>
                  <a:lnTo>
                    <a:pt x="24" y="113"/>
                  </a:lnTo>
                  <a:lnTo>
                    <a:pt x="25" y="22"/>
                  </a:lnTo>
                  <a:lnTo>
                    <a:pt x="26" y="100"/>
                  </a:lnTo>
                  <a:lnTo>
                    <a:pt x="27" y="81"/>
                  </a:lnTo>
                  <a:lnTo>
                    <a:pt x="28" y="3"/>
                  </a:lnTo>
                  <a:lnTo>
                    <a:pt x="29" y="51"/>
                  </a:lnTo>
                  <a:lnTo>
                    <a:pt x="30" y="130"/>
                  </a:lnTo>
                  <a:lnTo>
                    <a:pt x="31" y="4"/>
                  </a:lnTo>
                  <a:lnTo>
                    <a:pt x="32" y="60"/>
                  </a:lnTo>
                  <a:lnTo>
                    <a:pt x="33" y="72"/>
                  </a:lnTo>
                  <a:lnTo>
                    <a:pt x="33" y="36"/>
                  </a:lnTo>
                  <a:lnTo>
                    <a:pt x="35" y="65"/>
                  </a:lnTo>
                  <a:lnTo>
                    <a:pt x="35" y="13"/>
                  </a:lnTo>
                  <a:lnTo>
                    <a:pt x="36" y="52"/>
                  </a:lnTo>
                  <a:lnTo>
                    <a:pt x="37" y="39"/>
                  </a:lnTo>
                  <a:lnTo>
                    <a:pt x="38" y="124"/>
                  </a:lnTo>
                  <a:lnTo>
                    <a:pt x="39" y="62"/>
                  </a:lnTo>
                  <a:lnTo>
                    <a:pt x="40" y="107"/>
                  </a:lnTo>
                  <a:lnTo>
                    <a:pt x="41" y="83"/>
                  </a:lnTo>
                  <a:lnTo>
                    <a:pt x="42" y="72"/>
                  </a:lnTo>
                  <a:lnTo>
                    <a:pt x="43" y="119"/>
                  </a:lnTo>
                  <a:lnTo>
                    <a:pt x="44" y="88"/>
                  </a:lnTo>
                  <a:lnTo>
                    <a:pt x="45" y="4"/>
                  </a:lnTo>
                  <a:lnTo>
                    <a:pt x="45" y="36"/>
                  </a:lnTo>
                  <a:lnTo>
                    <a:pt x="47" y="24"/>
                  </a:lnTo>
                  <a:lnTo>
                    <a:pt x="47" y="43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4567238" y="4006850"/>
              <a:ext cx="74612" cy="277813"/>
            </a:xfrm>
            <a:custGeom>
              <a:avLst/>
              <a:gdLst>
                <a:gd name="T0" fmla="*/ 0 w 47"/>
                <a:gd name="T1" fmla="*/ 55 h 175"/>
                <a:gd name="T2" fmla="*/ 0 w 47"/>
                <a:gd name="T3" fmla="*/ 74 h 175"/>
                <a:gd name="T4" fmla="*/ 1 w 47"/>
                <a:gd name="T5" fmla="*/ 117 h 175"/>
                <a:gd name="T6" fmla="*/ 2 w 47"/>
                <a:gd name="T7" fmla="*/ 78 h 175"/>
                <a:gd name="T8" fmla="*/ 3 w 47"/>
                <a:gd name="T9" fmla="*/ 18 h 175"/>
                <a:gd name="T10" fmla="*/ 4 w 47"/>
                <a:gd name="T11" fmla="*/ 175 h 175"/>
                <a:gd name="T12" fmla="*/ 5 w 47"/>
                <a:gd name="T13" fmla="*/ 107 h 175"/>
                <a:gd name="T14" fmla="*/ 6 w 47"/>
                <a:gd name="T15" fmla="*/ 139 h 175"/>
                <a:gd name="T16" fmla="*/ 7 w 47"/>
                <a:gd name="T17" fmla="*/ 87 h 175"/>
                <a:gd name="T18" fmla="*/ 8 w 47"/>
                <a:gd name="T19" fmla="*/ 109 h 175"/>
                <a:gd name="T20" fmla="*/ 9 w 47"/>
                <a:gd name="T21" fmla="*/ 35 h 175"/>
                <a:gd name="T22" fmla="*/ 10 w 47"/>
                <a:gd name="T23" fmla="*/ 117 h 175"/>
                <a:gd name="T24" fmla="*/ 10 w 47"/>
                <a:gd name="T25" fmla="*/ 69 h 175"/>
                <a:gd name="T26" fmla="*/ 12 w 47"/>
                <a:gd name="T27" fmla="*/ 101 h 175"/>
                <a:gd name="T28" fmla="*/ 12 w 47"/>
                <a:gd name="T29" fmla="*/ 114 h 175"/>
                <a:gd name="T30" fmla="*/ 13 w 47"/>
                <a:gd name="T31" fmla="*/ 75 h 175"/>
                <a:gd name="T32" fmla="*/ 14 w 47"/>
                <a:gd name="T33" fmla="*/ 116 h 175"/>
                <a:gd name="T34" fmla="*/ 15 w 47"/>
                <a:gd name="T35" fmla="*/ 63 h 175"/>
                <a:gd name="T36" fmla="*/ 16 w 47"/>
                <a:gd name="T37" fmla="*/ 76 h 175"/>
                <a:gd name="T38" fmla="*/ 17 w 47"/>
                <a:gd name="T39" fmla="*/ 88 h 175"/>
                <a:gd name="T40" fmla="*/ 18 w 47"/>
                <a:gd name="T41" fmla="*/ 79 h 175"/>
                <a:gd name="T42" fmla="*/ 19 w 47"/>
                <a:gd name="T43" fmla="*/ 39 h 175"/>
                <a:gd name="T44" fmla="*/ 20 w 47"/>
                <a:gd name="T45" fmla="*/ 123 h 175"/>
                <a:gd name="T46" fmla="*/ 21 w 47"/>
                <a:gd name="T47" fmla="*/ 153 h 175"/>
                <a:gd name="T48" fmla="*/ 22 w 47"/>
                <a:gd name="T49" fmla="*/ 116 h 175"/>
                <a:gd name="T50" fmla="*/ 23 w 47"/>
                <a:gd name="T51" fmla="*/ 133 h 175"/>
                <a:gd name="T52" fmla="*/ 24 w 47"/>
                <a:gd name="T53" fmla="*/ 81 h 175"/>
                <a:gd name="T54" fmla="*/ 25 w 47"/>
                <a:gd name="T55" fmla="*/ 0 h 175"/>
                <a:gd name="T56" fmla="*/ 25 w 47"/>
                <a:gd name="T57" fmla="*/ 133 h 175"/>
                <a:gd name="T58" fmla="*/ 27 w 47"/>
                <a:gd name="T59" fmla="*/ 86 h 175"/>
                <a:gd name="T60" fmla="*/ 27 w 47"/>
                <a:gd name="T61" fmla="*/ 109 h 175"/>
                <a:gd name="T62" fmla="*/ 28 w 47"/>
                <a:gd name="T63" fmla="*/ 103 h 175"/>
                <a:gd name="T64" fmla="*/ 29 w 47"/>
                <a:gd name="T65" fmla="*/ 58 h 175"/>
                <a:gd name="T66" fmla="*/ 30 w 47"/>
                <a:gd name="T67" fmla="*/ 53 h 175"/>
                <a:gd name="T68" fmla="*/ 31 w 47"/>
                <a:gd name="T69" fmla="*/ 47 h 175"/>
                <a:gd name="T70" fmla="*/ 32 w 47"/>
                <a:gd name="T71" fmla="*/ 113 h 175"/>
                <a:gd name="T72" fmla="*/ 33 w 47"/>
                <a:gd name="T73" fmla="*/ 58 h 175"/>
                <a:gd name="T74" fmla="*/ 34 w 47"/>
                <a:gd name="T75" fmla="*/ 149 h 175"/>
                <a:gd name="T76" fmla="*/ 35 w 47"/>
                <a:gd name="T77" fmla="*/ 151 h 175"/>
                <a:gd name="T78" fmla="*/ 36 w 47"/>
                <a:gd name="T79" fmla="*/ 49 h 175"/>
                <a:gd name="T80" fmla="*/ 37 w 47"/>
                <a:gd name="T81" fmla="*/ 81 h 175"/>
                <a:gd name="T82" fmla="*/ 38 w 47"/>
                <a:gd name="T83" fmla="*/ 69 h 175"/>
                <a:gd name="T84" fmla="*/ 39 w 47"/>
                <a:gd name="T85" fmla="*/ 87 h 175"/>
                <a:gd name="T86" fmla="*/ 39 w 47"/>
                <a:gd name="T87" fmla="*/ 129 h 175"/>
                <a:gd name="T88" fmla="*/ 41 w 47"/>
                <a:gd name="T89" fmla="*/ 132 h 175"/>
                <a:gd name="T90" fmla="*/ 41 w 47"/>
                <a:gd name="T91" fmla="*/ 122 h 175"/>
                <a:gd name="T92" fmla="*/ 42 w 47"/>
                <a:gd name="T93" fmla="*/ 30 h 175"/>
                <a:gd name="T94" fmla="*/ 43 w 47"/>
                <a:gd name="T95" fmla="*/ 48 h 175"/>
                <a:gd name="T96" fmla="*/ 44 w 47"/>
                <a:gd name="T97" fmla="*/ 101 h 175"/>
                <a:gd name="T98" fmla="*/ 45 w 47"/>
                <a:gd name="T99" fmla="*/ 38 h 175"/>
                <a:gd name="T100" fmla="*/ 46 w 47"/>
                <a:gd name="T101" fmla="*/ 122 h 175"/>
                <a:gd name="T102" fmla="*/ 47 w 47"/>
                <a:gd name="T103" fmla="*/ 149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75">
                  <a:moveTo>
                    <a:pt x="0" y="55"/>
                  </a:moveTo>
                  <a:lnTo>
                    <a:pt x="0" y="74"/>
                  </a:lnTo>
                  <a:lnTo>
                    <a:pt x="1" y="117"/>
                  </a:lnTo>
                  <a:lnTo>
                    <a:pt x="2" y="78"/>
                  </a:lnTo>
                  <a:lnTo>
                    <a:pt x="3" y="18"/>
                  </a:lnTo>
                  <a:lnTo>
                    <a:pt x="4" y="175"/>
                  </a:lnTo>
                  <a:lnTo>
                    <a:pt x="5" y="107"/>
                  </a:lnTo>
                  <a:lnTo>
                    <a:pt x="6" y="139"/>
                  </a:lnTo>
                  <a:lnTo>
                    <a:pt x="7" y="87"/>
                  </a:lnTo>
                  <a:lnTo>
                    <a:pt x="8" y="109"/>
                  </a:lnTo>
                  <a:lnTo>
                    <a:pt x="9" y="35"/>
                  </a:lnTo>
                  <a:lnTo>
                    <a:pt x="10" y="117"/>
                  </a:lnTo>
                  <a:lnTo>
                    <a:pt x="10" y="69"/>
                  </a:lnTo>
                  <a:lnTo>
                    <a:pt x="12" y="101"/>
                  </a:lnTo>
                  <a:lnTo>
                    <a:pt x="12" y="114"/>
                  </a:lnTo>
                  <a:lnTo>
                    <a:pt x="13" y="75"/>
                  </a:lnTo>
                  <a:lnTo>
                    <a:pt x="14" y="116"/>
                  </a:lnTo>
                  <a:lnTo>
                    <a:pt x="15" y="63"/>
                  </a:lnTo>
                  <a:lnTo>
                    <a:pt x="16" y="76"/>
                  </a:lnTo>
                  <a:lnTo>
                    <a:pt x="17" y="88"/>
                  </a:lnTo>
                  <a:lnTo>
                    <a:pt x="18" y="79"/>
                  </a:lnTo>
                  <a:lnTo>
                    <a:pt x="19" y="39"/>
                  </a:lnTo>
                  <a:lnTo>
                    <a:pt x="20" y="123"/>
                  </a:lnTo>
                  <a:lnTo>
                    <a:pt x="21" y="153"/>
                  </a:lnTo>
                  <a:lnTo>
                    <a:pt x="22" y="116"/>
                  </a:lnTo>
                  <a:lnTo>
                    <a:pt x="23" y="133"/>
                  </a:lnTo>
                  <a:lnTo>
                    <a:pt x="24" y="81"/>
                  </a:lnTo>
                  <a:lnTo>
                    <a:pt x="25" y="0"/>
                  </a:lnTo>
                  <a:lnTo>
                    <a:pt x="25" y="133"/>
                  </a:lnTo>
                  <a:lnTo>
                    <a:pt x="27" y="86"/>
                  </a:lnTo>
                  <a:lnTo>
                    <a:pt x="27" y="109"/>
                  </a:lnTo>
                  <a:lnTo>
                    <a:pt x="28" y="103"/>
                  </a:lnTo>
                  <a:lnTo>
                    <a:pt x="29" y="58"/>
                  </a:lnTo>
                  <a:lnTo>
                    <a:pt x="30" y="53"/>
                  </a:lnTo>
                  <a:lnTo>
                    <a:pt x="31" y="47"/>
                  </a:lnTo>
                  <a:lnTo>
                    <a:pt x="32" y="113"/>
                  </a:lnTo>
                  <a:lnTo>
                    <a:pt x="33" y="58"/>
                  </a:lnTo>
                  <a:lnTo>
                    <a:pt x="34" y="149"/>
                  </a:lnTo>
                  <a:lnTo>
                    <a:pt x="35" y="151"/>
                  </a:lnTo>
                  <a:lnTo>
                    <a:pt x="36" y="49"/>
                  </a:lnTo>
                  <a:lnTo>
                    <a:pt x="37" y="81"/>
                  </a:lnTo>
                  <a:lnTo>
                    <a:pt x="38" y="69"/>
                  </a:lnTo>
                  <a:lnTo>
                    <a:pt x="39" y="87"/>
                  </a:lnTo>
                  <a:lnTo>
                    <a:pt x="39" y="129"/>
                  </a:lnTo>
                  <a:lnTo>
                    <a:pt x="41" y="132"/>
                  </a:lnTo>
                  <a:lnTo>
                    <a:pt x="41" y="122"/>
                  </a:lnTo>
                  <a:lnTo>
                    <a:pt x="42" y="30"/>
                  </a:lnTo>
                  <a:lnTo>
                    <a:pt x="43" y="48"/>
                  </a:lnTo>
                  <a:lnTo>
                    <a:pt x="44" y="101"/>
                  </a:lnTo>
                  <a:lnTo>
                    <a:pt x="45" y="38"/>
                  </a:lnTo>
                  <a:lnTo>
                    <a:pt x="46" y="122"/>
                  </a:lnTo>
                  <a:lnTo>
                    <a:pt x="47" y="149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189"/>
            <p:cNvSpPr>
              <a:spLocks/>
            </p:cNvSpPr>
            <p:nvPr/>
          </p:nvSpPr>
          <p:spPr bwMode="auto">
            <a:xfrm>
              <a:off x="4640263" y="4019550"/>
              <a:ext cx="74612" cy="242888"/>
            </a:xfrm>
            <a:custGeom>
              <a:avLst/>
              <a:gdLst>
                <a:gd name="T0" fmla="*/ 0 w 47"/>
                <a:gd name="T1" fmla="*/ 114 h 153"/>
                <a:gd name="T2" fmla="*/ 1 w 47"/>
                <a:gd name="T3" fmla="*/ 141 h 153"/>
                <a:gd name="T4" fmla="*/ 2 w 47"/>
                <a:gd name="T5" fmla="*/ 127 h 153"/>
                <a:gd name="T6" fmla="*/ 3 w 47"/>
                <a:gd name="T7" fmla="*/ 60 h 153"/>
                <a:gd name="T8" fmla="*/ 4 w 47"/>
                <a:gd name="T9" fmla="*/ 113 h 153"/>
                <a:gd name="T10" fmla="*/ 5 w 47"/>
                <a:gd name="T11" fmla="*/ 87 h 153"/>
                <a:gd name="T12" fmla="*/ 5 w 47"/>
                <a:gd name="T13" fmla="*/ 72 h 153"/>
                <a:gd name="T14" fmla="*/ 7 w 47"/>
                <a:gd name="T15" fmla="*/ 87 h 153"/>
                <a:gd name="T16" fmla="*/ 7 w 47"/>
                <a:gd name="T17" fmla="*/ 26 h 153"/>
                <a:gd name="T18" fmla="*/ 8 w 47"/>
                <a:gd name="T19" fmla="*/ 88 h 153"/>
                <a:gd name="T20" fmla="*/ 9 w 47"/>
                <a:gd name="T21" fmla="*/ 25 h 153"/>
                <a:gd name="T22" fmla="*/ 10 w 47"/>
                <a:gd name="T23" fmla="*/ 37 h 153"/>
                <a:gd name="T24" fmla="*/ 11 w 47"/>
                <a:gd name="T25" fmla="*/ 63 h 153"/>
                <a:gd name="T26" fmla="*/ 12 w 47"/>
                <a:gd name="T27" fmla="*/ 20 h 153"/>
                <a:gd name="T28" fmla="*/ 13 w 47"/>
                <a:gd name="T29" fmla="*/ 0 h 153"/>
                <a:gd name="T30" fmla="*/ 14 w 47"/>
                <a:gd name="T31" fmla="*/ 147 h 153"/>
                <a:gd name="T32" fmla="*/ 15 w 47"/>
                <a:gd name="T33" fmla="*/ 64 h 153"/>
                <a:gd name="T34" fmla="*/ 16 w 47"/>
                <a:gd name="T35" fmla="*/ 125 h 153"/>
                <a:gd name="T36" fmla="*/ 17 w 47"/>
                <a:gd name="T37" fmla="*/ 153 h 153"/>
                <a:gd name="T38" fmla="*/ 17 w 47"/>
                <a:gd name="T39" fmla="*/ 5 h 153"/>
                <a:gd name="T40" fmla="*/ 19 w 47"/>
                <a:gd name="T41" fmla="*/ 78 h 153"/>
                <a:gd name="T42" fmla="*/ 19 w 47"/>
                <a:gd name="T43" fmla="*/ 78 h 153"/>
                <a:gd name="T44" fmla="*/ 20 w 47"/>
                <a:gd name="T45" fmla="*/ 11 h 153"/>
                <a:gd name="T46" fmla="*/ 21 w 47"/>
                <a:gd name="T47" fmla="*/ 57 h 153"/>
                <a:gd name="T48" fmla="*/ 22 w 47"/>
                <a:gd name="T49" fmla="*/ 61 h 153"/>
                <a:gd name="T50" fmla="*/ 23 w 47"/>
                <a:gd name="T51" fmla="*/ 93 h 153"/>
                <a:gd name="T52" fmla="*/ 24 w 47"/>
                <a:gd name="T53" fmla="*/ 35 h 153"/>
                <a:gd name="T54" fmla="*/ 25 w 47"/>
                <a:gd name="T55" fmla="*/ 83 h 153"/>
                <a:gd name="T56" fmla="*/ 26 w 47"/>
                <a:gd name="T57" fmla="*/ 98 h 153"/>
                <a:gd name="T58" fmla="*/ 27 w 47"/>
                <a:gd name="T59" fmla="*/ 126 h 153"/>
                <a:gd name="T60" fmla="*/ 28 w 47"/>
                <a:gd name="T61" fmla="*/ 74 h 153"/>
                <a:gd name="T62" fmla="*/ 29 w 47"/>
                <a:gd name="T63" fmla="*/ 31 h 153"/>
                <a:gd name="T64" fmla="*/ 30 w 47"/>
                <a:gd name="T65" fmla="*/ 136 h 153"/>
                <a:gd name="T66" fmla="*/ 31 w 47"/>
                <a:gd name="T67" fmla="*/ 66 h 153"/>
                <a:gd name="T68" fmla="*/ 31 w 47"/>
                <a:gd name="T69" fmla="*/ 92 h 153"/>
                <a:gd name="T70" fmla="*/ 32 w 47"/>
                <a:gd name="T71" fmla="*/ 135 h 153"/>
                <a:gd name="T72" fmla="*/ 33 w 47"/>
                <a:gd name="T73" fmla="*/ 44 h 153"/>
                <a:gd name="T74" fmla="*/ 34 w 47"/>
                <a:gd name="T75" fmla="*/ 87 h 153"/>
                <a:gd name="T76" fmla="*/ 35 w 47"/>
                <a:gd name="T77" fmla="*/ 86 h 153"/>
                <a:gd name="T78" fmla="*/ 36 w 47"/>
                <a:gd name="T79" fmla="*/ 63 h 153"/>
                <a:gd name="T80" fmla="*/ 37 w 47"/>
                <a:gd name="T81" fmla="*/ 96 h 153"/>
                <a:gd name="T82" fmla="*/ 38 w 47"/>
                <a:gd name="T83" fmla="*/ 138 h 153"/>
                <a:gd name="T84" fmla="*/ 39 w 47"/>
                <a:gd name="T85" fmla="*/ 126 h 153"/>
                <a:gd name="T86" fmla="*/ 40 w 47"/>
                <a:gd name="T87" fmla="*/ 50 h 153"/>
                <a:gd name="T88" fmla="*/ 41 w 47"/>
                <a:gd name="T89" fmla="*/ 87 h 153"/>
                <a:gd name="T90" fmla="*/ 42 w 47"/>
                <a:gd name="T91" fmla="*/ 53 h 153"/>
                <a:gd name="T92" fmla="*/ 43 w 47"/>
                <a:gd name="T93" fmla="*/ 76 h 153"/>
                <a:gd name="T94" fmla="*/ 43 w 47"/>
                <a:gd name="T95" fmla="*/ 8 h 153"/>
                <a:gd name="T96" fmla="*/ 45 w 47"/>
                <a:gd name="T97" fmla="*/ 148 h 153"/>
                <a:gd name="T98" fmla="*/ 45 w 47"/>
                <a:gd name="T99" fmla="*/ 75 h 153"/>
                <a:gd name="T100" fmla="*/ 46 w 47"/>
                <a:gd name="T101" fmla="*/ 145 h 153"/>
                <a:gd name="T102" fmla="*/ 47 w 47"/>
                <a:gd name="T103" fmla="*/ 2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3">
                  <a:moveTo>
                    <a:pt x="0" y="114"/>
                  </a:moveTo>
                  <a:lnTo>
                    <a:pt x="1" y="141"/>
                  </a:lnTo>
                  <a:lnTo>
                    <a:pt x="2" y="127"/>
                  </a:lnTo>
                  <a:lnTo>
                    <a:pt x="3" y="60"/>
                  </a:lnTo>
                  <a:lnTo>
                    <a:pt x="4" y="113"/>
                  </a:lnTo>
                  <a:lnTo>
                    <a:pt x="5" y="87"/>
                  </a:lnTo>
                  <a:lnTo>
                    <a:pt x="5" y="72"/>
                  </a:lnTo>
                  <a:lnTo>
                    <a:pt x="7" y="87"/>
                  </a:lnTo>
                  <a:lnTo>
                    <a:pt x="7" y="26"/>
                  </a:lnTo>
                  <a:lnTo>
                    <a:pt x="8" y="88"/>
                  </a:lnTo>
                  <a:lnTo>
                    <a:pt x="9" y="25"/>
                  </a:lnTo>
                  <a:lnTo>
                    <a:pt x="10" y="37"/>
                  </a:lnTo>
                  <a:lnTo>
                    <a:pt x="11" y="63"/>
                  </a:lnTo>
                  <a:lnTo>
                    <a:pt x="12" y="20"/>
                  </a:lnTo>
                  <a:lnTo>
                    <a:pt x="13" y="0"/>
                  </a:lnTo>
                  <a:lnTo>
                    <a:pt x="14" y="147"/>
                  </a:lnTo>
                  <a:lnTo>
                    <a:pt x="15" y="64"/>
                  </a:lnTo>
                  <a:lnTo>
                    <a:pt x="16" y="125"/>
                  </a:lnTo>
                  <a:lnTo>
                    <a:pt x="17" y="153"/>
                  </a:lnTo>
                  <a:lnTo>
                    <a:pt x="17" y="5"/>
                  </a:lnTo>
                  <a:lnTo>
                    <a:pt x="19" y="78"/>
                  </a:lnTo>
                  <a:lnTo>
                    <a:pt x="19" y="78"/>
                  </a:lnTo>
                  <a:lnTo>
                    <a:pt x="20" y="11"/>
                  </a:lnTo>
                  <a:lnTo>
                    <a:pt x="21" y="57"/>
                  </a:lnTo>
                  <a:lnTo>
                    <a:pt x="22" y="61"/>
                  </a:lnTo>
                  <a:lnTo>
                    <a:pt x="23" y="93"/>
                  </a:lnTo>
                  <a:lnTo>
                    <a:pt x="24" y="35"/>
                  </a:lnTo>
                  <a:lnTo>
                    <a:pt x="25" y="83"/>
                  </a:lnTo>
                  <a:lnTo>
                    <a:pt x="26" y="98"/>
                  </a:lnTo>
                  <a:lnTo>
                    <a:pt x="27" y="126"/>
                  </a:lnTo>
                  <a:lnTo>
                    <a:pt x="28" y="74"/>
                  </a:lnTo>
                  <a:lnTo>
                    <a:pt x="29" y="31"/>
                  </a:lnTo>
                  <a:lnTo>
                    <a:pt x="30" y="136"/>
                  </a:lnTo>
                  <a:lnTo>
                    <a:pt x="31" y="66"/>
                  </a:lnTo>
                  <a:lnTo>
                    <a:pt x="31" y="92"/>
                  </a:lnTo>
                  <a:lnTo>
                    <a:pt x="32" y="135"/>
                  </a:lnTo>
                  <a:lnTo>
                    <a:pt x="33" y="44"/>
                  </a:lnTo>
                  <a:lnTo>
                    <a:pt x="34" y="87"/>
                  </a:lnTo>
                  <a:lnTo>
                    <a:pt x="35" y="86"/>
                  </a:lnTo>
                  <a:lnTo>
                    <a:pt x="36" y="63"/>
                  </a:lnTo>
                  <a:lnTo>
                    <a:pt x="37" y="96"/>
                  </a:lnTo>
                  <a:lnTo>
                    <a:pt x="38" y="138"/>
                  </a:lnTo>
                  <a:lnTo>
                    <a:pt x="39" y="126"/>
                  </a:lnTo>
                  <a:lnTo>
                    <a:pt x="40" y="50"/>
                  </a:lnTo>
                  <a:lnTo>
                    <a:pt x="41" y="87"/>
                  </a:lnTo>
                  <a:lnTo>
                    <a:pt x="42" y="53"/>
                  </a:lnTo>
                  <a:lnTo>
                    <a:pt x="43" y="76"/>
                  </a:lnTo>
                  <a:lnTo>
                    <a:pt x="43" y="8"/>
                  </a:lnTo>
                  <a:lnTo>
                    <a:pt x="45" y="148"/>
                  </a:lnTo>
                  <a:lnTo>
                    <a:pt x="45" y="75"/>
                  </a:lnTo>
                  <a:lnTo>
                    <a:pt x="46" y="145"/>
                  </a:lnTo>
                  <a:lnTo>
                    <a:pt x="47" y="28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4713288" y="4044950"/>
              <a:ext cx="74612" cy="258763"/>
            </a:xfrm>
            <a:custGeom>
              <a:avLst/>
              <a:gdLst>
                <a:gd name="T0" fmla="*/ 0 w 47"/>
                <a:gd name="T1" fmla="*/ 129 h 163"/>
                <a:gd name="T2" fmla="*/ 1 w 47"/>
                <a:gd name="T3" fmla="*/ 12 h 163"/>
                <a:gd name="T4" fmla="*/ 2 w 47"/>
                <a:gd name="T5" fmla="*/ 56 h 163"/>
                <a:gd name="T6" fmla="*/ 3 w 47"/>
                <a:gd name="T7" fmla="*/ 108 h 163"/>
                <a:gd name="T8" fmla="*/ 4 w 47"/>
                <a:gd name="T9" fmla="*/ 44 h 163"/>
                <a:gd name="T10" fmla="*/ 5 w 47"/>
                <a:gd name="T11" fmla="*/ 71 h 163"/>
                <a:gd name="T12" fmla="*/ 6 w 47"/>
                <a:gd name="T13" fmla="*/ 126 h 163"/>
                <a:gd name="T14" fmla="*/ 7 w 47"/>
                <a:gd name="T15" fmla="*/ 48 h 163"/>
                <a:gd name="T16" fmla="*/ 8 w 47"/>
                <a:gd name="T17" fmla="*/ 69 h 163"/>
                <a:gd name="T18" fmla="*/ 9 w 47"/>
                <a:gd name="T19" fmla="*/ 130 h 163"/>
                <a:gd name="T20" fmla="*/ 9 w 47"/>
                <a:gd name="T21" fmla="*/ 155 h 163"/>
                <a:gd name="T22" fmla="*/ 11 w 47"/>
                <a:gd name="T23" fmla="*/ 110 h 163"/>
                <a:gd name="T24" fmla="*/ 11 w 47"/>
                <a:gd name="T25" fmla="*/ 39 h 163"/>
                <a:gd name="T26" fmla="*/ 12 w 47"/>
                <a:gd name="T27" fmla="*/ 113 h 163"/>
                <a:gd name="T28" fmla="*/ 13 w 47"/>
                <a:gd name="T29" fmla="*/ 29 h 163"/>
                <a:gd name="T30" fmla="*/ 14 w 47"/>
                <a:gd name="T31" fmla="*/ 96 h 163"/>
                <a:gd name="T32" fmla="*/ 15 w 47"/>
                <a:gd name="T33" fmla="*/ 31 h 163"/>
                <a:gd name="T34" fmla="*/ 16 w 47"/>
                <a:gd name="T35" fmla="*/ 85 h 163"/>
                <a:gd name="T36" fmla="*/ 17 w 47"/>
                <a:gd name="T37" fmla="*/ 8 h 163"/>
                <a:gd name="T38" fmla="*/ 18 w 47"/>
                <a:gd name="T39" fmla="*/ 17 h 163"/>
                <a:gd name="T40" fmla="*/ 19 w 47"/>
                <a:gd name="T41" fmla="*/ 157 h 163"/>
                <a:gd name="T42" fmla="*/ 20 w 47"/>
                <a:gd name="T43" fmla="*/ 63 h 163"/>
                <a:gd name="T44" fmla="*/ 21 w 47"/>
                <a:gd name="T45" fmla="*/ 50 h 163"/>
                <a:gd name="T46" fmla="*/ 21 w 47"/>
                <a:gd name="T47" fmla="*/ 110 h 163"/>
                <a:gd name="T48" fmla="*/ 23 w 47"/>
                <a:gd name="T49" fmla="*/ 71 h 163"/>
                <a:gd name="T50" fmla="*/ 23 w 47"/>
                <a:gd name="T51" fmla="*/ 23 h 163"/>
                <a:gd name="T52" fmla="*/ 24 w 47"/>
                <a:gd name="T53" fmla="*/ 89 h 163"/>
                <a:gd name="T54" fmla="*/ 25 w 47"/>
                <a:gd name="T55" fmla="*/ 0 h 163"/>
                <a:gd name="T56" fmla="*/ 26 w 47"/>
                <a:gd name="T57" fmla="*/ 80 h 163"/>
                <a:gd name="T58" fmla="*/ 27 w 47"/>
                <a:gd name="T59" fmla="*/ 37 h 163"/>
                <a:gd name="T60" fmla="*/ 28 w 47"/>
                <a:gd name="T61" fmla="*/ 163 h 163"/>
                <a:gd name="T62" fmla="*/ 29 w 47"/>
                <a:gd name="T63" fmla="*/ 72 h 163"/>
                <a:gd name="T64" fmla="*/ 30 w 47"/>
                <a:gd name="T65" fmla="*/ 56 h 163"/>
                <a:gd name="T66" fmla="*/ 31 w 47"/>
                <a:gd name="T67" fmla="*/ 113 h 163"/>
                <a:gd name="T68" fmla="*/ 32 w 47"/>
                <a:gd name="T69" fmla="*/ 74 h 163"/>
                <a:gd name="T70" fmla="*/ 33 w 47"/>
                <a:gd name="T71" fmla="*/ 24 h 163"/>
                <a:gd name="T72" fmla="*/ 34 w 47"/>
                <a:gd name="T73" fmla="*/ 81 h 163"/>
                <a:gd name="T74" fmla="*/ 35 w 47"/>
                <a:gd name="T75" fmla="*/ 75 h 163"/>
                <a:gd name="T76" fmla="*/ 35 w 47"/>
                <a:gd name="T77" fmla="*/ 33 h 163"/>
                <a:gd name="T78" fmla="*/ 36 w 47"/>
                <a:gd name="T79" fmla="*/ 101 h 163"/>
                <a:gd name="T80" fmla="*/ 37 w 47"/>
                <a:gd name="T81" fmla="*/ 71 h 163"/>
                <a:gd name="T82" fmla="*/ 38 w 47"/>
                <a:gd name="T83" fmla="*/ 61 h 163"/>
                <a:gd name="T84" fmla="*/ 39 w 47"/>
                <a:gd name="T85" fmla="*/ 55 h 163"/>
                <a:gd name="T86" fmla="*/ 40 w 47"/>
                <a:gd name="T87" fmla="*/ 68 h 163"/>
                <a:gd name="T88" fmla="*/ 41 w 47"/>
                <a:gd name="T89" fmla="*/ 61 h 163"/>
                <a:gd name="T90" fmla="*/ 42 w 47"/>
                <a:gd name="T91" fmla="*/ 93 h 163"/>
                <a:gd name="T92" fmla="*/ 43 w 47"/>
                <a:gd name="T93" fmla="*/ 80 h 163"/>
                <a:gd name="T94" fmla="*/ 44 w 47"/>
                <a:gd name="T95" fmla="*/ 96 h 163"/>
                <a:gd name="T96" fmla="*/ 45 w 47"/>
                <a:gd name="T97" fmla="*/ 1 h 163"/>
                <a:gd name="T98" fmla="*/ 46 w 47"/>
                <a:gd name="T99" fmla="*/ 39 h 163"/>
                <a:gd name="T100" fmla="*/ 47 w 47"/>
                <a:gd name="T101" fmla="*/ 83 h 163"/>
                <a:gd name="T102" fmla="*/ 47 w 47"/>
                <a:gd name="T103" fmla="*/ 99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63">
                  <a:moveTo>
                    <a:pt x="0" y="129"/>
                  </a:moveTo>
                  <a:lnTo>
                    <a:pt x="1" y="12"/>
                  </a:lnTo>
                  <a:lnTo>
                    <a:pt x="2" y="56"/>
                  </a:lnTo>
                  <a:lnTo>
                    <a:pt x="3" y="108"/>
                  </a:lnTo>
                  <a:lnTo>
                    <a:pt x="4" y="44"/>
                  </a:lnTo>
                  <a:lnTo>
                    <a:pt x="5" y="71"/>
                  </a:lnTo>
                  <a:lnTo>
                    <a:pt x="6" y="126"/>
                  </a:lnTo>
                  <a:lnTo>
                    <a:pt x="7" y="48"/>
                  </a:lnTo>
                  <a:lnTo>
                    <a:pt x="8" y="69"/>
                  </a:lnTo>
                  <a:lnTo>
                    <a:pt x="9" y="130"/>
                  </a:lnTo>
                  <a:lnTo>
                    <a:pt x="9" y="155"/>
                  </a:lnTo>
                  <a:lnTo>
                    <a:pt x="11" y="110"/>
                  </a:lnTo>
                  <a:lnTo>
                    <a:pt x="11" y="39"/>
                  </a:lnTo>
                  <a:lnTo>
                    <a:pt x="12" y="113"/>
                  </a:lnTo>
                  <a:lnTo>
                    <a:pt x="13" y="29"/>
                  </a:lnTo>
                  <a:lnTo>
                    <a:pt x="14" y="96"/>
                  </a:lnTo>
                  <a:lnTo>
                    <a:pt x="15" y="31"/>
                  </a:lnTo>
                  <a:lnTo>
                    <a:pt x="16" y="85"/>
                  </a:lnTo>
                  <a:lnTo>
                    <a:pt x="17" y="8"/>
                  </a:lnTo>
                  <a:lnTo>
                    <a:pt x="18" y="17"/>
                  </a:lnTo>
                  <a:lnTo>
                    <a:pt x="19" y="157"/>
                  </a:lnTo>
                  <a:lnTo>
                    <a:pt x="20" y="63"/>
                  </a:lnTo>
                  <a:lnTo>
                    <a:pt x="21" y="50"/>
                  </a:lnTo>
                  <a:lnTo>
                    <a:pt x="21" y="110"/>
                  </a:lnTo>
                  <a:lnTo>
                    <a:pt x="23" y="71"/>
                  </a:lnTo>
                  <a:lnTo>
                    <a:pt x="23" y="23"/>
                  </a:lnTo>
                  <a:lnTo>
                    <a:pt x="24" y="89"/>
                  </a:lnTo>
                  <a:lnTo>
                    <a:pt x="25" y="0"/>
                  </a:lnTo>
                  <a:lnTo>
                    <a:pt x="26" y="80"/>
                  </a:lnTo>
                  <a:lnTo>
                    <a:pt x="27" y="37"/>
                  </a:lnTo>
                  <a:lnTo>
                    <a:pt x="28" y="163"/>
                  </a:lnTo>
                  <a:lnTo>
                    <a:pt x="29" y="72"/>
                  </a:lnTo>
                  <a:lnTo>
                    <a:pt x="30" y="56"/>
                  </a:lnTo>
                  <a:lnTo>
                    <a:pt x="31" y="113"/>
                  </a:lnTo>
                  <a:lnTo>
                    <a:pt x="32" y="74"/>
                  </a:lnTo>
                  <a:lnTo>
                    <a:pt x="33" y="24"/>
                  </a:lnTo>
                  <a:lnTo>
                    <a:pt x="34" y="81"/>
                  </a:lnTo>
                  <a:lnTo>
                    <a:pt x="35" y="75"/>
                  </a:lnTo>
                  <a:lnTo>
                    <a:pt x="35" y="33"/>
                  </a:lnTo>
                  <a:lnTo>
                    <a:pt x="36" y="101"/>
                  </a:lnTo>
                  <a:lnTo>
                    <a:pt x="37" y="71"/>
                  </a:lnTo>
                  <a:lnTo>
                    <a:pt x="38" y="61"/>
                  </a:lnTo>
                  <a:lnTo>
                    <a:pt x="39" y="55"/>
                  </a:lnTo>
                  <a:lnTo>
                    <a:pt x="40" y="68"/>
                  </a:lnTo>
                  <a:lnTo>
                    <a:pt x="41" y="61"/>
                  </a:lnTo>
                  <a:lnTo>
                    <a:pt x="42" y="93"/>
                  </a:lnTo>
                  <a:lnTo>
                    <a:pt x="43" y="80"/>
                  </a:lnTo>
                  <a:lnTo>
                    <a:pt x="44" y="96"/>
                  </a:lnTo>
                  <a:lnTo>
                    <a:pt x="45" y="1"/>
                  </a:lnTo>
                  <a:lnTo>
                    <a:pt x="46" y="39"/>
                  </a:lnTo>
                  <a:lnTo>
                    <a:pt x="47" y="83"/>
                  </a:lnTo>
                  <a:lnTo>
                    <a:pt x="47" y="99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4787900" y="4013200"/>
              <a:ext cx="74612" cy="280988"/>
            </a:xfrm>
            <a:custGeom>
              <a:avLst/>
              <a:gdLst>
                <a:gd name="T0" fmla="*/ 0 w 47"/>
                <a:gd name="T1" fmla="*/ 103 h 177"/>
                <a:gd name="T2" fmla="*/ 0 w 47"/>
                <a:gd name="T3" fmla="*/ 119 h 177"/>
                <a:gd name="T4" fmla="*/ 2 w 47"/>
                <a:gd name="T5" fmla="*/ 93 h 177"/>
                <a:gd name="T6" fmla="*/ 2 w 47"/>
                <a:gd name="T7" fmla="*/ 1 h 177"/>
                <a:gd name="T8" fmla="*/ 3 w 47"/>
                <a:gd name="T9" fmla="*/ 101 h 177"/>
                <a:gd name="T10" fmla="*/ 4 w 47"/>
                <a:gd name="T11" fmla="*/ 70 h 177"/>
                <a:gd name="T12" fmla="*/ 5 w 47"/>
                <a:gd name="T13" fmla="*/ 109 h 177"/>
                <a:gd name="T14" fmla="*/ 6 w 47"/>
                <a:gd name="T15" fmla="*/ 79 h 177"/>
                <a:gd name="T16" fmla="*/ 7 w 47"/>
                <a:gd name="T17" fmla="*/ 109 h 177"/>
                <a:gd name="T18" fmla="*/ 8 w 47"/>
                <a:gd name="T19" fmla="*/ 137 h 177"/>
                <a:gd name="T20" fmla="*/ 9 w 47"/>
                <a:gd name="T21" fmla="*/ 90 h 177"/>
                <a:gd name="T22" fmla="*/ 10 w 47"/>
                <a:gd name="T23" fmla="*/ 105 h 177"/>
                <a:gd name="T24" fmla="*/ 11 w 47"/>
                <a:gd name="T25" fmla="*/ 70 h 177"/>
                <a:gd name="T26" fmla="*/ 12 w 47"/>
                <a:gd name="T27" fmla="*/ 31 h 177"/>
                <a:gd name="T28" fmla="*/ 12 w 47"/>
                <a:gd name="T29" fmla="*/ 91 h 177"/>
                <a:gd name="T30" fmla="*/ 14 w 47"/>
                <a:gd name="T31" fmla="*/ 151 h 177"/>
                <a:gd name="T32" fmla="*/ 14 w 47"/>
                <a:gd name="T33" fmla="*/ 171 h 177"/>
                <a:gd name="T34" fmla="*/ 15 w 47"/>
                <a:gd name="T35" fmla="*/ 79 h 177"/>
                <a:gd name="T36" fmla="*/ 16 w 47"/>
                <a:gd name="T37" fmla="*/ 76 h 177"/>
                <a:gd name="T38" fmla="*/ 17 w 47"/>
                <a:gd name="T39" fmla="*/ 65 h 177"/>
                <a:gd name="T40" fmla="*/ 18 w 47"/>
                <a:gd name="T41" fmla="*/ 70 h 177"/>
                <a:gd name="T42" fmla="*/ 19 w 47"/>
                <a:gd name="T43" fmla="*/ 132 h 177"/>
                <a:gd name="T44" fmla="*/ 20 w 47"/>
                <a:gd name="T45" fmla="*/ 103 h 177"/>
                <a:gd name="T46" fmla="*/ 21 w 47"/>
                <a:gd name="T47" fmla="*/ 117 h 177"/>
                <a:gd name="T48" fmla="*/ 22 w 47"/>
                <a:gd name="T49" fmla="*/ 99 h 177"/>
                <a:gd name="T50" fmla="*/ 23 w 47"/>
                <a:gd name="T51" fmla="*/ 171 h 177"/>
                <a:gd name="T52" fmla="*/ 24 w 47"/>
                <a:gd name="T53" fmla="*/ 37 h 177"/>
                <a:gd name="T54" fmla="*/ 25 w 47"/>
                <a:gd name="T55" fmla="*/ 126 h 177"/>
                <a:gd name="T56" fmla="*/ 26 w 47"/>
                <a:gd name="T57" fmla="*/ 135 h 177"/>
                <a:gd name="T58" fmla="*/ 27 w 47"/>
                <a:gd name="T59" fmla="*/ 149 h 177"/>
                <a:gd name="T60" fmla="*/ 27 w 47"/>
                <a:gd name="T61" fmla="*/ 102 h 177"/>
                <a:gd name="T62" fmla="*/ 29 w 47"/>
                <a:gd name="T63" fmla="*/ 103 h 177"/>
                <a:gd name="T64" fmla="*/ 29 w 47"/>
                <a:gd name="T65" fmla="*/ 59 h 177"/>
                <a:gd name="T66" fmla="*/ 30 w 47"/>
                <a:gd name="T67" fmla="*/ 162 h 177"/>
                <a:gd name="T68" fmla="*/ 31 w 47"/>
                <a:gd name="T69" fmla="*/ 44 h 177"/>
                <a:gd name="T70" fmla="*/ 32 w 47"/>
                <a:gd name="T71" fmla="*/ 135 h 177"/>
                <a:gd name="T72" fmla="*/ 33 w 47"/>
                <a:gd name="T73" fmla="*/ 92 h 177"/>
                <a:gd name="T74" fmla="*/ 34 w 47"/>
                <a:gd name="T75" fmla="*/ 136 h 177"/>
                <a:gd name="T76" fmla="*/ 35 w 47"/>
                <a:gd name="T77" fmla="*/ 131 h 177"/>
                <a:gd name="T78" fmla="*/ 36 w 47"/>
                <a:gd name="T79" fmla="*/ 54 h 177"/>
                <a:gd name="T80" fmla="*/ 37 w 47"/>
                <a:gd name="T81" fmla="*/ 160 h 177"/>
                <a:gd name="T82" fmla="*/ 38 w 47"/>
                <a:gd name="T83" fmla="*/ 141 h 177"/>
                <a:gd name="T84" fmla="*/ 39 w 47"/>
                <a:gd name="T85" fmla="*/ 0 h 177"/>
                <a:gd name="T86" fmla="*/ 40 w 47"/>
                <a:gd name="T87" fmla="*/ 91 h 177"/>
                <a:gd name="T88" fmla="*/ 41 w 47"/>
                <a:gd name="T89" fmla="*/ 177 h 177"/>
                <a:gd name="T90" fmla="*/ 41 w 47"/>
                <a:gd name="T91" fmla="*/ 46 h 177"/>
                <a:gd name="T92" fmla="*/ 42 w 47"/>
                <a:gd name="T93" fmla="*/ 109 h 177"/>
                <a:gd name="T94" fmla="*/ 43 w 47"/>
                <a:gd name="T95" fmla="*/ 120 h 177"/>
                <a:gd name="T96" fmla="*/ 44 w 47"/>
                <a:gd name="T97" fmla="*/ 117 h 177"/>
                <a:gd name="T98" fmla="*/ 45 w 47"/>
                <a:gd name="T99" fmla="*/ 122 h 177"/>
                <a:gd name="T100" fmla="*/ 46 w 47"/>
                <a:gd name="T101" fmla="*/ 43 h 177"/>
                <a:gd name="T102" fmla="*/ 47 w 47"/>
                <a:gd name="T103" fmla="*/ 58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77">
                  <a:moveTo>
                    <a:pt x="0" y="103"/>
                  </a:moveTo>
                  <a:lnTo>
                    <a:pt x="0" y="119"/>
                  </a:lnTo>
                  <a:lnTo>
                    <a:pt x="2" y="93"/>
                  </a:lnTo>
                  <a:lnTo>
                    <a:pt x="2" y="1"/>
                  </a:lnTo>
                  <a:lnTo>
                    <a:pt x="3" y="101"/>
                  </a:lnTo>
                  <a:lnTo>
                    <a:pt x="4" y="70"/>
                  </a:lnTo>
                  <a:lnTo>
                    <a:pt x="5" y="109"/>
                  </a:lnTo>
                  <a:lnTo>
                    <a:pt x="6" y="79"/>
                  </a:lnTo>
                  <a:lnTo>
                    <a:pt x="7" y="109"/>
                  </a:lnTo>
                  <a:lnTo>
                    <a:pt x="8" y="137"/>
                  </a:lnTo>
                  <a:lnTo>
                    <a:pt x="9" y="90"/>
                  </a:lnTo>
                  <a:lnTo>
                    <a:pt x="10" y="105"/>
                  </a:lnTo>
                  <a:lnTo>
                    <a:pt x="11" y="70"/>
                  </a:lnTo>
                  <a:lnTo>
                    <a:pt x="12" y="31"/>
                  </a:lnTo>
                  <a:lnTo>
                    <a:pt x="12" y="91"/>
                  </a:lnTo>
                  <a:lnTo>
                    <a:pt x="14" y="151"/>
                  </a:lnTo>
                  <a:lnTo>
                    <a:pt x="14" y="171"/>
                  </a:lnTo>
                  <a:lnTo>
                    <a:pt x="15" y="79"/>
                  </a:lnTo>
                  <a:lnTo>
                    <a:pt x="16" y="76"/>
                  </a:lnTo>
                  <a:lnTo>
                    <a:pt x="17" y="65"/>
                  </a:lnTo>
                  <a:lnTo>
                    <a:pt x="18" y="70"/>
                  </a:lnTo>
                  <a:lnTo>
                    <a:pt x="19" y="132"/>
                  </a:lnTo>
                  <a:lnTo>
                    <a:pt x="20" y="103"/>
                  </a:lnTo>
                  <a:lnTo>
                    <a:pt x="21" y="117"/>
                  </a:lnTo>
                  <a:lnTo>
                    <a:pt x="22" y="99"/>
                  </a:lnTo>
                  <a:lnTo>
                    <a:pt x="23" y="171"/>
                  </a:lnTo>
                  <a:lnTo>
                    <a:pt x="24" y="37"/>
                  </a:lnTo>
                  <a:lnTo>
                    <a:pt x="25" y="126"/>
                  </a:lnTo>
                  <a:lnTo>
                    <a:pt x="26" y="135"/>
                  </a:lnTo>
                  <a:lnTo>
                    <a:pt x="27" y="149"/>
                  </a:lnTo>
                  <a:lnTo>
                    <a:pt x="27" y="102"/>
                  </a:lnTo>
                  <a:lnTo>
                    <a:pt x="29" y="103"/>
                  </a:lnTo>
                  <a:lnTo>
                    <a:pt x="29" y="59"/>
                  </a:lnTo>
                  <a:lnTo>
                    <a:pt x="30" y="162"/>
                  </a:lnTo>
                  <a:lnTo>
                    <a:pt x="31" y="44"/>
                  </a:lnTo>
                  <a:lnTo>
                    <a:pt x="32" y="135"/>
                  </a:lnTo>
                  <a:lnTo>
                    <a:pt x="33" y="92"/>
                  </a:lnTo>
                  <a:lnTo>
                    <a:pt x="34" y="136"/>
                  </a:lnTo>
                  <a:lnTo>
                    <a:pt x="35" y="131"/>
                  </a:lnTo>
                  <a:lnTo>
                    <a:pt x="36" y="54"/>
                  </a:lnTo>
                  <a:lnTo>
                    <a:pt x="37" y="160"/>
                  </a:lnTo>
                  <a:lnTo>
                    <a:pt x="38" y="141"/>
                  </a:lnTo>
                  <a:lnTo>
                    <a:pt x="39" y="0"/>
                  </a:lnTo>
                  <a:lnTo>
                    <a:pt x="40" y="91"/>
                  </a:lnTo>
                  <a:lnTo>
                    <a:pt x="41" y="177"/>
                  </a:lnTo>
                  <a:lnTo>
                    <a:pt x="41" y="46"/>
                  </a:lnTo>
                  <a:lnTo>
                    <a:pt x="42" y="109"/>
                  </a:lnTo>
                  <a:lnTo>
                    <a:pt x="43" y="120"/>
                  </a:lnTo>
                  <a:lnTo>
                    <a:pt x="44" y="117"/>
                  </a:lnTo>
                  <a:lnTo>
                    <a:pt x="45" y="122"/>
                  </a:lnTo>
                  <a:lnTo>
                    <a:pt x="46" y="43"/>
                  </a:lnTo>
                  <a:lnTo>
                    <a:pt x="47" y="58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192"/>
            <p:cNvSpPr>
              <a:spLocks/>
            </p:cNvSpPr>
            <p:nvPr/>
          </p:nvSpPr>
          <p:spPr bwMode="auto">
            <a:xfrm>
              <a:off x="4860925" y="3094038"/>
              <a:ext cx="74612" cy="1073150"/>
            </a:xfrm>
            <a:custGeom>
              <a:avLst/>
              <a:gdLst>
                <a:gd name="T0" fmla="*/ 0 w 47"/>
                <a:gd name="T1" fmla="*/ 622 h 676"/>
                <a:gd name="T2" fmla="*/ 1 w 47"/>
                <a:gd name="T3" fmla="*/ 637 h 676"/>
                <a:gd name="T4" fmla="*/ 2 w 47"/>
                <a:gd name="T5" fmla="*/ 676 h 676"/>
                <a:gd name="T6" fmla="*/ 3 w 47"/>
                <a:gd name="T7" fmla="*/ 635 h 676"/>
                <a:gd name="T8" fmla="*/ 4 w 47"/>
                <a:gd name="T9" fmla="*/ 638 h 676"/>
                <a:gd name="T10" fmla="*/ 5 w 47"/>
                <a:gd name="T11" fmla="*/ 641 h 676"/>
                <a:gd name="T12" fmla="*/ 6 w 47"/>
                <a:gd name="T13" fmla="*/ 583 h 676"/>
                <a:gd name="T14" fmla="*/ 7 w 47"/>
                <a:gd name="T15" fmla="*/ 605 h 676"/>
                <a:gd name="T16" fmla="*/ 7 w 47"/>
                <a:gd name="T17" fmla="*/ 581 h 676"/>
                <a:gd name="T18" fmla="*/ 9 w 47"/>
                <a:gd name="T19" fmla="*/ 559 h 676"/>
                <a:gd name="T20" fmla="*/ 9 w 47"/>
                <a:gd name="T21" fmla="*/ 520 h 676"/>
                <a:gd name="T22" fmla="*/ 10 w 47"/>
                <a:gd name="T23" fmla="*/ 545 h 676"/>
                <a:gd name="T24" fmla="*/ 11 w 47"/>
                <a:gd name="T25" fmla="*/ 548 h 676"/>
                <a:gd name="T26" fmla="*/ 12 w 47"/>
                <a:gd name="T27" fmla="*/ 483 h 676"/>
                <a:gd name="T28" fmla="*/ 13 w 47"/>
                <a:gd name="T29" fmla="*/ 480 h 676"/>
                <a:gd name="T30" fmla="*/ 14 w 47"/>
                <a:gd name="T31" fmla="*/ 440 h 676"/>
                <a:gd name="T32" fmla="*/ 15 w 47"/>
                <a:gd name="T33" fmla="*/ 418 h 676"/>
                <a:gd name="T34" fmla="*/ 16 w 47"/>
                <a:gd name="T35" fmla="*/ 447 h 676"/>
                <a:gd name="T36" fmla="*/ 17 w 47"/>
                <a:gd name="T37" fmla="*/ 412 h 676"/>
                <a:gd name="T38" fmla="*/ 18 w 47"/>
                <a:gd name="T39" fmla="*/ 373 h 676"/>
                <a:gd name="T40" fmla="*/ 19 w 47"/>
                <a:gd name="T41" fmla="*/ 404 h 676"/>
                <a:gd name="T42" fmla="*/ 19 w 47"/>
                <a:gd name="T43" fmla="*/ 386 h 676"/>
                <a:gd name="T44" fmla="*/ 21 w 47"/>
                <a:gd name="T45" fmla="*/ 332 h 676"/>
                <a:gd name="T46" fmla="*/ 21 w 47"/>
                <a:gd name="T47" fmla="*/ 306 h 676"/>
                <a:gd name="T48" fmla="*/ 22 w 47"/>
                <a:gd name="T49" fmla="*/ 314 h 676"/>
                <a:gd name="T50" fmla="*/ 23 w 47"/>
                <a:gd name="T51" fmla="*/ 290 h 676"/>
                <a:gd name="T52" fmla="*/ 24 w 47"/>
                <a:gd name="T53" fmla="*/ 286 h 676"/>
                <a:gd name="T54" fmla="*/ 25 w 47"/>
                <a:gd name="T55" fmla="*/ 267 h 676"/>
                <a:gd name="T56" fmla="*/ 26 w 47"/>
                <a:gd name="T57" fmla="*/ 259 h 676"/>
                <a:gd name="T58" fmla="*/ 27 w 47"/>
                <a:gd name="T59" fmla="*/ 296 h 676"/>
                <a:gd name="T60" fmla="*/ 28 w 47"/>
                <a:gd name="T61" fmla="*/ 217 h 676"/>
                <a:gd name="T62" fmla="*/ 29 w 47"/>
                <a:gd name="T63" fmla="*/ 207 h 676"/>
                <a:gd name="T64" fmla="*/ 30 w 47"/>
                <a:gd name="T65" fmla="*/ 187 h 676"/>
                <a:gd name="T66" fmla="*/ 31 w 47"/>
                <a:gd name="T67" fmla="*/ 179 h 676"/>
                <a:gd name="T68" fmla="*/ 31 w 47"/>
                <a:gd name="T69" fmla="*/ 177 h 676"/>
                <a:gd name="T70" fmla="*/ 33 w 47"/>
                <a:gd name="T71" fmla="*/ 199 h 676"/>
                <a:gd name="T72" fmla="*/ 33 w 47"/>
                <a:gd name="T73" fmla="*/ 202 h 676"/>
                <a:gd name="T74" fmla="*/ 34 w 47"/>
                <a:gd name="T75" fmla="*/ 172 h 676"/>
                <a:gd name="T76" fmla="*/ 35 w 47"/>
                <a:gd name="T77" fmla="*/ 116 h 676"/>
                <a:gd name="T78" fmla="*/ 36 w 47"/>
                <a:gd name="T79" fmla="*/ 119 h 676"/>
                <a:gd name="T80" fmla="*/ 37 w 47"/>
                <a:gd name="T81" fmla="*/ 127 h 676"/>
                <a:gd name="T82" fmla="*/ 38 w 47"/>
                <a:gd name="T83" fmla="*/ 91 h 676"/>
                <a:gd name="T84" fmla="*/ 39 w 47"/>
                <a:gd name="T85" fmla="*/ 131 h 676"/>
                <a:gd name="T86" fmla="*/ 40 w 47"/>
                <a:gd name="T87" fmla="*/ 89 h 676"/>
                <a:gd name="T88" fmla="*/ 41 w 47"/>
                <a:gd name="T89" fmla="*/ 81 h 676"/>
                <a:gd name="T90" fmla="*/ 42 w 47"/>
                <a:gd name="T91" fmla="*/ 72 h 676"/>
                <a:gd name="T92" fmla="*/ 43 w 47"/>
                <a:gd name="T93" fmla="*/ 95 h 676"/>
                <a:gd name="T94" fmla="*/ 44 w 47"/>
                <a:gd name="T95" fmla="*/ 48 h 676"/>
                <a:gd name="T96" fmla="*/ 45 w 47"/>
                <a:gd name="T97" fmla="*/ 41 h 676"/>
                <a:gd name="T98" fmla="*/ 45 w 47"/>
                <a:gd name="T99" fmla="*/ 26 h 676"/>
                <a:gd name="T100" fmla="*/ 47 w 47"/>
                <a:gd name="T101" fmla="*/ 28 h 676"/>
                <a:gd name="T102" fmla="*/ 47 w 47"/>
                <a:gd name="T103" fmla="*/ 0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676">
                  <a:moveTo>
                    <a:pt x="0" y="622"/>
                  </a:moveTo>
                  <a:lnTo>
                    <a:pt x="1" y="637"/>
                  </a:lnTo>
                  <a:lnTo>
                    <a:pt x="2" y="676"/>
                  </a:lnTo>
                  <a:lnTo>
                    <a:pt x="3" y="635"/>
                  </a:lnTo>
                  <a:lnTo>
                    <a:pt x="4" y="638"/>
                  </a:lnTo>
                  <a:lnTo>
                    <a:pt x="5" y="641"/>
                  </a:lnTo>
                  <a:lnTo>
                    <a:pt x="6" y="583"/>
                  </a:lnTo>
                  <a:lnTo>
                    <a:pt x="7" y="605"/>
                  </a:lnTo>
                  <a:lnTo>
                    <a:pt x="7" y="581"/>
                  </a:lnTo>
                  <a:lnTo>
                    <a:pt x="9" y="559"/>
                  </a:lnTo>
                  <a:lnTo>
                    <a:pt x="9" y="520"/>
                  </a:lnTo>
                  <a:lnTo>
                    <a:pt x="10" y="545"/>
                  </a:lnTo>
                  <a:lnTo>
                    <a:pt x="11" y="548"/>
                  </a:lnTo>
                  <a:lnTo>
                    <a:pt x="12" y="483"/>
                  </a:lnTo>
                  <a:lnTo>
                    <a:pt x="13" y="480"/>
                  </a:lnTo>
                  <a:lnTo>
                    <a:pt x="14" y="440"/>
                  </a:lnTo>
                  <a:lnTo>
                    <a:pt x="15" y="418"/>
                  </a:lnTo>
                  <a:lnTo>
                    <a:pt x="16" y="447"/>
                  </a:lnTo>
                  <a:lnTo>
                    <a:pt x="17" y="412"/>
                  </a:lnTo>
                  <a:lnTo>
                    <a:pt x="18" y="373"/>
                  </a:lnTo>
                  <a:lnTo>
                    <a:pt x="19" y="404"/>
                  </a:lnTo>
                  <a:lnTo>
                    <a:pt x="19" y="386"/>
                  </a:lnTo>
                  <a:lnTo>
                    <a:pt x="21" y="332"/>
                  </a:lnTo>
                  <a:lnTo>
                    <a:pt x="21" y="306"/>
                  </a:lnTo>
                  <a:lnTo>
                    <a:pt x="22" y="314"/>
                  </a:lnTo>
                  <a:lnTo>
                    <a:pt x="23" y="290"/>
                  </a:lnTo>
                  <a:lnTo>
                    <a:pt x="24" y="286"/>
                  </a:lnTo>
                  <a:lnTo>
                    <a:pt x="25" y="267"/>
                  </a:lnTo>
                  <a:lnTo>
                    <a:pt x="26" y="259"/>
                  </a:lnTo>
                  <a:lnTo>
                    <a:pt x="27" y="296"/>
                  </a:lnTo>
                  <a:lnTo>
                    <a:pt x="28" y="217"/>
                  </a:lnTo>
                  <a:lnTo>
                    <a:pt x="29" y="207"/>
                  </a:lnTo>
                  <a:lnTo>
                    <a:pt x="30" y="187"/>
                  </a:lnTo>
                  <a:lnTo>
                    <a:pt x="31" y="179"/>
                  </a:lnTo>
                  <a:lnTo>
                    <a:pt x="31" y="177"/>
                  </a:lnTo>
                  <a:lnTo>
                    <a:pt x="33" y="199"/>
                  </a:lnTo>
                  <a:lnTo>
                    <a:pt x="33" y="202"/>
                  </a:lnTo>
                  <a:lnTo>
                    <a:pt x="34" y="172"/>
                  </a:lnTo>
                  <a:lnTo>
                    <a:pt x="35" y="116"/>
                  </a:lnTo>
                  <a:lnTo>
                    <a:pt x="36" y="119"/>
                  </a:lnTo>
                  <a:lnTo>
                    <a:pt x="37" y="127"/>
                  </a:lnTo>
                  <a:lnTo>
                    <a:pt x="38" y="91"/>
                  </a:lnTo>
                  <a:lnTo>
                    <a:pt x="39" y="131"/>
                  </a:lnTo>
                  <a:lnTo>
                    <a:pt x="40" y="89"/>
                  </a:lnTo>
                  <a:lnTo>
                    <a:pt x="41" y="81"/>
                  </a:lnTo>
                  <a:lnTo>
                    <a:pt x="42" y="72"/>
                  </a:lnTo>
                  <a:lnTo>
                    <a:pt x="43" y="95"/>
                  </a:lnTo>
                  <a:lnTo>
                    <a:pt x="44" y="48"/>
                  </a:lnTo>
                  <a:lnTo>
                    <a:pt x="45" y="41"/>
                  </a:lnTo>
                  <a:lnTo>
                    <a:pt x="45" y="26"/>
                  </a:lnTo>
                  <a:lnTo>
                    <a:pt x="47" y="28"/>
                  </a:lnTo>
                  <a:lnTo>
                    <a:pt x="47" y="0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193"/>
            <p:cNvSpPr>
              <a:spLocks/>
            </p:cNvSpPr>
            <p:nvPr/>
          </p:nvSpPr>
          <p:spPr bwMode="auto">
            <a:xfrm>
              <a:off x="4935538" y="2895600"/>
              <a:ext cx="74612" cy="242888"/>
            </a:xfrm>
            <a:custGeom>
              <a:avLst/>
              <a:gdLst>
                <a:gd name="T0" fmla="*/ 0 w 47"/>
                <a:gd name="T1" fmla="*/ 153 h 153"/>
                <a:gd name="T2" fmla="*/ 0 w 47"/>
                <a:gd name="T3" fmla="*/ 125 h 153"/>
                <a:gd name="T4" fmla="*/ 1 w 47"/>
                <a:gd name="T5" fmla="*/ 131 h 153"/>
                <a:gd name="T6" fmla="*/ 2 w 47"/>
                <a:gd name="T7" fmla="*/ 139 h 153"/>
                <a:gd name="T8" fmla="*/ 3 w 47"/>
                <a:gd name="T9" fmla="*/ 119 h 153"/>
                <a:gd name="T10" fmla="*/ 4 w 47"/>
                <a:gd name="T11" fmla="*/ 76 h 153"/>
                <a:gd name="T12" fmla="*/ 5 w 47"/>
                <a:gd name="T13" fmla="*/ 89 h 153"/>
                <a:gd name="T14" fmla="*/ 6 w 47"/>
                <a:gd name="T15" fmla="*/ 72 h 153"/>
                <a:gd name="T16" fmla="*/ 7 w 47"/>
                <a:gd name="T17" fmla="*/ 60 h 153"/>
                <a:gd name="T18" fmla="*/ 8 w 47"/>
                <a:gd name="T19" fmla="*/ 72 h 153"/>
                <a:gd name="T20" fmla="*/ 9 w 47"/>
                <a:gd name="T21" fmla="*/ 53 h 153"/>
                <a:gd name="T22" fmla="*/ 10 w 47"/>
                <a:gd name="T23" fmla="*/ 63 h 153"/>
                <a:gd name="T24" fmla="*/ 10 w 47"/>
                <a:gd name="T25" fmla="*/ 114 h 153"/>
                <a:gd name="T26" fmla="*/ 12 w 47"/>
                <a:gd name="T27" fmla="*/ 86 h 153"/>
                <a:gd name="T28" fmla="*/ 12 w 47"/>
                <a:gd name="T29" fmla="*/ 50 h 153"/>
                <a:gd name="T30" fmla="*/ 13 w 47"/>
                <a:gd name="T31" fmla="*/ 65 h 153"/>
                <a:gd name="T32" fmla="*/ 14 w 47"/>
                <a:gd name="T33" fmla="*/ 37 h 153"/>
                <a:gd name="T34" fmla="*/ 15 w 47"/>
                <a:gd name="T35" fmla="*/ 32 h 153"/>
                <a:gd name="T36" fmla="*/ 16 w 47"/>
                <a:gd name="T37" fmla="*/ 46 h 153"/>
                <a:gd name="T38" fmla="*/ 17 w 47"/>
                <a:gd name="T39" fmla="*/ 70 h 153"/>
                <a:gd name="T40" fmla="*/ 18 w 47"/>
                <a:gd name="T41" fmla="*/ 0 h 153"/>
                <a:gd name="T42" fmla="*/ 19 w 47"/>
                <a:gd name="T43" fmla="*/ 13 h 153"/>
                <a:gd name="T44" fmla="*/ 20 w 47"/>
                <a:gd name="T45" fmla="*/ 36 h 153"/>
                <a:gd name="T46" fmla="*/ 21 w 47"/>
                <a:gd name="T47" fmla="*/ 1 h 153"/>
                <a:gd name="T48" fmla="*/ 22 w 47"/>
                <a:gd name="T49" fmla="*/ 36 h 153"/>
                <a:gd name="T50" fmla="*/ 22 w 47"/>
                <a:gd name="T51" fmla="*/ 29 h 153"/>
                <a:gd name="T52" fmla="*/ 24 w 47"/>
                <a:gd name="T53" fmla="*/ 62 h 153"/>
                <a:gd name="T54" fmla="*/ 24 w 47"/>
                <a:gd name="T55" fmla="*/ 42 h 153"/>
                <a:gd name="T56" fmla="*/ 25 w 47"/>
                <a:gd name="T57" fmla="*/ 41 h 153"/>
                <a:gd name="T58" fmla="*/ 26 w 47"/>
                <a:gd name="T59" fmla="*/ 32 h 153"/>
                <a:gd name="T60" fmla="*/ 27 w 47"/>
                <a:gd name="T61" fmla="*/ 40 h 153"/>
                <a:gd name="T62" fmla="*/ 28 w 47"/>
                <a:gd name="T63" fmla="*/ 35 h 153"/>
                <a:gd name="T64" fmla="*/ 29 w 47"/>
                <a:gd name="T65" fmla="*/ 52 h 153"/>
                <a:gd name="T66" fmla="*/ 30 w 47"/>
                <a:gd name="T67" fmla="*/ 37 h 153"/>
                <a:gd name="T68" fmla="*/ 31 w 47"/>
                <a:gd name="T69" fmla="*/ 36 h 153"/>
                <a:gd name="T70" fmla="*/ 32 w 47"/>
                <a:gd name="T71" fmla="*/ 64 h 153"/>
                <a:gd name="T72" fmla="*/ 33 w 47"/>
                <a:gd name="T73" fmla="*/ 6 h 153"/>
                <a:gd name="T74" fmla="*/ 34 w 47"/>
                <a:gd name="T75" fmla="*/ 36 h 153"/>
                <a:gd name="T76" fmla="*/ 34 w 47"/>
                <a:gd name="T77" fmla="*/ 20 h 153"/>
                <a:gd name="T78" fmla="*/ 36 w 47"/>
                <a:gd name="T79" fmla="*/ 17 h 153"/>
                <a:gd name="T80" fmla="*/ 36 w 47"/>
                <a:gd name="T81" fmla="*/ 54 h 153"/>
                <a:gd name="T82" fmla="*/ 37 w 47"/>
                <a:gd name="T83" fmla="*/ 34 h 153"/>
                <a:gd name="T84" fmla="*/ 38 w 47"/>
                <a:gd name="T85" fmla="*/ 24 h 153"/>
                <a:gd name="T86" fmla="*/ 39 w 47"/>
                <a:gd name="T87" fmla="*/ 6 h 153"/>
                <a:gd name="T88" fmla="*/ 40 w 47"/>
                <a:gd name="T89" fmla="*/ 60 h 153"/>
                <a:gd name="T90" fmla="*/ 41 w 47"/>
                <a:gd name="T91" fmla="*/ 31 h 153"/>
                <a:gd name="T92" fmla="*/ 42 w 47"/>
                <a:gd name="T93" fmla="*/ 33 h 153"/>
                <a:gd name="T94" fmla="*/ 43 w 47"/>
                <a:gd name="T95" fmla="*/ 17 h 153"/>
                <a:gd name="T96" fmla="*/ 44 w 47"/>
                <a:gd name="T97" fmla="*/ 35 h 153"/>
                <a:gd name="T98" fmla="*/ 45 w 47"/>
                <a:gd name="T99" fmla="*/ 50 h 153"/>
                <a:gd name="T100" fmla="*/ 46 w 47"/>
                <a:gd name="T101" fmla="*/ 36 h 153"/>
                <a:gd name="T102" fmla="*/ 47 w 47"/>
                <a:gd name="T103" fmla="*/ 6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3">
                  <a:moveTo>
                    <a:pt x="0" y="153"/>
                  </a:moveTo>
                  <a:lnTo>
                    <a:pt x="0" y="125"/>
                  </a:lnTo>
                  <a:lnTo>
                    <a:pt x="1" y="131"/>
                  </a:lnTo>
                  <a:lnTo>
                    <a:pt x="2" y="139"/>
                  </a:lnTo>
                  <a:lnTo>
                    <a:pt x="3" y="119"/>
                  </a:lnTo>
                  <a:lnTo>
                    <a:pt x="4" y="76"/>
                  </a:lnTo>
                  <a:lnTo>
                    <a:pt x="5" y="89"/>
                  </a:lnTo>
                  <a:lnTo>
                    <a:pt x="6" y="72"/>
                  </a:lnTo>
                  <a:lnTo>
                    <a:pt x="7" y="60"/>
                  </a:lnTo>
                  <a:lnTo>
                    <a:pt x="8" y="72"/>
                  </a:lnTo>
                  <a:lnTo>
                    <a:pt x="9" y="53"/>
                  </a:lnTo>
                  <a:lnTo>
                    <a:pt x="10" y="63"/>
                  </a:lnTo>
                  <a:lnTo>
                    <a:pt x="10" y="114"/>
                  </a:lnTo>
                  <a:lnTo>
                    <a:pt x="12" y="86"/>
                  </a:lnTo>
                  <a:lnTo>
                    <a:pt x="12" y="50"/>
                  </a:lnTo>
                  <a:lnTo>
                    <a:pt x="13" y="65"/>
                  </a:lnTo>
                  <a:lnTo>
                    <a:pt x="14" y="37"/>
                  </a:lnTo>
                  <a:lnTo>
                    <a:pt x="15" y="32"/>
                  </a:lnTo>
                  <a:lnTo>
                    <a:pt x="16" y="46"/>
                  </a:lnTo>
                  <a:lnTo>
                    <a:pt x="17" y="70"/>
                  </a:lnTo>
                  <a:lnTo>
                    <a:pt x="18" y="0"/>
                  </a:lnTo>
                  <a:lnTo>
                    <a:pt x="19" y="13"/>
                  </a:lnTo>
                  <a:lnTo>
                    <a:pt x="20" y="36"/>
                  </a:lnTo>
                  <a:lnTo>
                    <a:pt x="21" y="1"/>
                  </a:lnTo>
                  <a:lnTo>
                    <a:pt x="22" y="36"/>
                  </a:lnTo>
                  <a:lnTo>
                    <a:pt x="22" y="29"/>
                  </a:lnTo>
                  <a:lnTo>
                    <a:pt x="24" y="62"/>
                  </a:lnTo>
                  <a:lnTo>
                    <a:pt x="24" y="42"/>
                  </a:lnTo>
                  <a:lnTo>
                    <a:pt x="25" y="41"/>
                  </a:lnTo>
                  <a:lnTo>
                    <a:pt x="26" y="32"/>
                  </a:lnTo>
                  <a:lnTo>
                    <a:pt x="27" y="40"/>
                  </a:lnTo>
                  <a:lnTo>
                    <a:pt x="28" y="35"/>
                  </a:lnTo>
                  <a:lnTo>
                    <a:pt x="29" y="52"/>
                  </a:lnTo>
                  <a:lnTo>
                    <a:pt x="30" y="37"/>
                  </a:lnTo>
                  <a:lnTo>
                    <a:pt x="31" y="36"/>
                  </a:lnTo>
                  <a:lnTo>
                    <a:pt x="32" y="64"/>
                  </a:lnTo>
                  <a:lnTo>
                    <a:pt x="33" y="6"/>
                  </a:lnTo>
                  <a:lnTo>
                    <a:pt x="34" y="36"/>
                  </a:lnTo>
                  <a:lnTo>
                    <a:pt x="34" y="20"/>
                  </a:lnTo>
                  <a:lnTo>
                    <a:pt x="36" y="17"/>
                  </a:lnTo>
                  <a:lnTo>
                    <a:pt x="36" y="54"/>
                  </a:lnTo>
                  <a:lnTo>
                    <a:pt x="37" y="34"/>
                  </a:lnTo>
                  <a:lnTo>
                    <a:pt x="38" y="24"/>
                  </a:lnTo>
                  <a:lnTo>
                    <a:pt x="39" y="6"/>
                  </a:lnTo>
                  <a:lnTo>
                    <a:pt x="40" y="60"/>
                  </a:lnTo>
                  <a:lnTo>
                    <a:pt x="41" y="31"/>
                  </a:lnTo>
                  <a:lnTo>
                    <a:pt x="42" y="33"/>
                  </a:lnTo>
                  <a:lnTo>
                    <a:pt x="43" y="17"/>
                  </a:lnTo>
                  <a:lnTo>
                    <a:pt x="44" y="35"/>
                  </a:lnTo>
                  <a:lnTo>
                    <a:pt x="45" y="50"/>
                  </a:lnTo>
                  <a:lnTo>
                    <a:pt x="46" y="36"/>
                  </a:lnTo>
                  <a:lnTo>
                    <a:pt x="47" y="60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5008563" y="2952750"/>
              <a:ext cx="74612" cy="563563"/>
            </a:xfrm>
            <a:custGeom>
              <a:avLst/>
              <a:gdLst>
                <a:gd name="T0" fmla="*/ 0 w 47"/>
                <a:gd name="T1" fmla="*/ 0 h 355"/>
                <a:gd name="T2" fmla="*/ 1 w 47"/>
                <a:gd name="T3" fmla="*/ 24 h 355"/>
                <a:gd name="T4" fmla="*/ 2 w 47"/>
                <a:gd name="T5" fmla="*/ 13 h 355"/>
                <a:gd name="T6" fmla="*/ 2 w 47"/>
                <a:gd name="T7" fmla="*/ 54 h 355"/>
                <a:gd name="T8" fmla="*/ 4 w 47"/>
                <a:gd name="T9" fmla="*/ 39 h 355"/>
                <a:gd name="T10" fmla="*/ 4 w 47"/>
                <a:gd name="T11" fmla="*/ 21 h 355"/>
                <a:gd name="T12" fmla="*/ 5 w 47"/>
                <a:gd name="T13" fmla="*/ 12 h 355"/>
                <a:gd name="T14" fmla="*/ 6 w 47"/>
                <a:gd name="T15" fmla="*/ 38 h 355"/>
                <a:gd name="T16" fmla="*/ 7 w 47"/>
                <a:gd name="T17" fmla="*/ 55 h 355"/>
                <a:gd name="T18" fmla="*/ 8 w 47"/>
                <a:gd name="T19" fmla="*/ 53 h 355"/>
                <a:gd name="T20" fmla="*/ 9 w 47"/>
                <a:gd name="T21" fmla="*/ 48 h 355"/>
                <a:gd name="T22" fmla="*/ 10 w 47"/>
                <a:gd name="T23" fmla="*/ 66 h 355"/>
                <a:gd name="T24" fmla="*/ 11 w 47"/>
                <a:gd name="T25" fmla="*/ 61 h 355"/>
                <a:gd name="T26" fmla="*/ 12 w 47"/>
                <a:gd name="T27" fmla="*/ 88 h 355"/>
                <a:gd name="T28" fmla="*/ 13 w 47"/>
                <a:gd name="T29" fmla="*/ 83 h 355"/>
                <a:gd name="T30" fmla="*/ 14 w 47"/>
                <a:gd name="T31" fmla="*/ 94 h 355"/>
                <a:gd name="T32" fmla="*/ 15 w 47"/>
                <a:gd name="T33" fmla="*/ 66 h 355"/>
                <a:gd name="T34" fmla="*/ 16 w 47"/>
                <a:gd name="T35" fmla="*/ 78 h 355"/>
                <a:gd name="T36" fmla="*/ 17 w 47"/>
                <a:gd name="T37" fmla="*/ 110 h 355"/>
                <a:gd name="T38" fmla="*/ 17 w 47"/>
                <a:gd name="T39" fmla="*/ 136 h 355"/>
                <a:gd name="T40" fmla="*/ 19 w 47"/>
                <a:gd name="T41" fmla="*/ 105 h 355"/>
                <a:gd name="T42" fmla="*/ 19 w 47"/>
                <a:gd name="T43" fmla="*/ 133 h 355"/>
                <a:gd name="T44" fmla="*/ 20 w 47"/>
                <a:gd name="T45" fmla="*/ 134 h 355"/>
                <a:gd name="T46" fmla="*/ 21 w 47"/>
                <a:gd name="T47" fmla="*/ 120 h 355"/>
                <a:gd name="T48" fmla="*/ 22 w 47"/>
                <a:gd name="T49" fmla="*/ 141 h 355"/>
                <a:gd name="T50" fmla="*/ 23 w 47"/>
                <a:gd name="T51" fmla="*/ 148 h 355"/>
                <a:gd name="T52" fmla="*/ 24 w 47"/>
                <a:gd name="T53" fmla="*/ 147 h 355"/>
                <a:gd name="T54" fmla="*/ 25 w 47"/>
                <a:gd name="T55" fmla="*/ 142 h 355"/>
                <a:gd name="T56" fmla="*/ 26 w 47"/>
                <a:gd name="T57" fmla="*/ 153 h 355"/>
                <a:gd name="T58" fmla="*/ 27 w 47"/>
                <a:gd name="T59" fmla="*/ 179 h 355"/>
                <a:gd name="T60" fmla="*/ 28 w 47"/>
                <a:gd name="T61" fmla="*/ 150 h 355"/>
                <a:gd name="T62" fmla="*/ 29 w 47"/>
                <a:gd name="T63" fmla="*/ 214 h 355"/>
                <a:gd name="T64" fmla="*/ 29 w 47"/>
                <a:gd name="T65" fmla="*/ 210 h 355"/>
                <a:gd name="T66" fmla="*/ 31 w 47"/>
                <a:gd name="T67" fmla="*/ 198 h 355"/>
                <a:gd name="T68" fmla="*/ 31 w 47"/>
                <a:gd name="T69" fmla="*/ 209 h 355"/>
                <a:gd name="T70" fmla="*/ 32 w 47"/>
                <a:gd name="T71" fmla="*/ 240 h 355"/>
                <a:gd name="T72" fmla="*/ 33 w 47"/>
                <a:gd name="T73" fmla="*/ 245 h 355"/>
                <a:gd name="T74" fmla="*/ 34 w 47"/>
                <a:gd name="T75" fmla="*/ 236 h 355"/>
                <a:gd name="T76" fmla="*/ 35 w 47"/>
                <a:gd name="T77" fmla="*/ 243 h 355"/>
                <a:gd name="T78" fmla="*/ 36 w 47"/>
                <a:gd name="T79" fmla="*/ 288 h 355"/>
                <a:gd name="T80" fmla="*/ 37 w 47"/>
                <a:gd name="T81" fmla="*/ 284 h 355"/>
                <a:gd name="T82" fmla="*/ 38 w 47"/>
                <a:gd name="T83" fmla="*/ 252 h 355"/>
                <a:gd name="T84" fmla="*/ 39 w 47"/>
                <a:gd name="T85" fmla="*/ 298 h 355"/>
                <a:gd name="T86" fmla="*/ 40 w 47"/>
                <a:gd name="T87" fmla="*/ 271 h 355"/>
                <a:gd name="T88" fmla="*/ 41 w 47"/>
                <a:gd name="T89" fmla="*/ 285 h 355"/>
                <a:gd name="T90" fmla="*/ 41 w 47"/>
                <a:gd name="T91" fmla="*/ 290 h 355"/>
                <a:gd name="T92" fmla="*/ 43 w 47"/>
                <a:gd name="T93" fmla="*/ 314 h 355"/>
                <a:gd name="T94" fmla="*/ 43 w 47"/>
                <a:gd name="T95" fmla="*/ 295 h 355"/>
                <a:gd name="T96" fmla="*/ 44 w 47"/>
                <a:gd name="T97" fmla="*/ 355 h 355"/>
                <a:gd name="T98" fmla="*/ 45 w 47"/>
                <a:gd name="T99" fmla="*/ 340 h 355"/>
                <a:gd name="T100" fmla="*/ 46 w 47"/>
                <a:gd name="T101" fmla="*/ 339 h 355"/>
                <a:gd name="T102" fmla="*/ 47 w 47"/>
                <a:gd name="T103" fmla="*/ 338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355">
                  <a:moveTo>
                    <a:pt x="0" y="0"/>
                  </a:moveTo>
                  <a:lnTo>
                    <a:pt x="1" y="24"/>
                  </a:lnTo>
                  <a:lnTo>
                    <a:pt x="2" y="13"/>
                  </a:lnTo>
                  <a:lnTo>
                    <a:pt x="2" y="54"/>
                  </a:lnTo>
                  <a:lnTo>
                    <a:pt x="4" y="39"/>
                  </a:lnTo>
                  <a:lnTo>
                    <a:pt x="4" y="21"/>
                  </a:lnTo>
                  <a:lnTo>
                    <a:pt x="5" y="12"/>
                  </a:lnTo>
                  <a:lnTo>
                    <a:pt x="6" y="38"/>
                  </a:lnTo>
                  <a:lnTo>
                    <a:pt x="7" y="55"/>
                  </a:lnTo>
                  <a:lnTo>
                    <a:pt x="8" y="53"/>
                  </a:lnTo>
                  <a:lnTo>
                    <a:pt x="9" y="48"/>
                  </a:lnTo>
                  <a:lnTo>
                    <a:pt x="10" y="66"/>
                  </a:lnTo>
                  <a:lnTo>
                    <a:pt x="11" y="61"/>
                  </a:lnTo>
                  <a:lnTo>
                    <a:pt x="12" y="88"/>
                  </a:lnTo>
                  <a:lnTo>
                    <a:pt x="13" y="83"/>
                  </a:lnTo>
                  <a:lnTo>
                    <a:pt x="14" y="94"/>
                  </a:lnTo>
                  <a:lnTo>
                    <a:pt x="15" y="66"/>
                  </a:lnTo>
                  <a:lnTo>
                    <a:pt x="16" y="78"/>
                  </a:lnTo>
                  <a:lnTo>
                    <a:pt x="17" y="110"/>
                  </a:lnTo>
                  <a:lnTo>
                    <a:pt x="17" y="136"/>
                  </a:lnTo>
                  <a:lnTo>
                    <a:pt x="19" y="105"/>
                  </a:lnTo>
                  <a:lnTo>
                    <a:pt x="19" y="133"/>
                  </a:lnTo>
                  <a:lnTo>
                    <a:pt x="20" y="134"/>
                  </a:lnTo>
                  <a:lnTo>
                    <a:pt x="21" y="120"/>
                  </a:lnTo>
                  <a:lnTo>
                    <a:pt x="22" y="141"/>
                  </a:lnTo>
                  <a:lnTo>
                    <a:pt x="23" y="148"/>
                  </a:lnTo>
                  <a:lnTo>
                    <a:pt x="24" y="147"/>
                  </a:lnTo>
                  <a:lnTo>
                    <a:pt x="25" y="142"/>
                  </a:lnTo>
                  <a:lnTo>
                    <a:pt x="26" y="153"/>
                  </a:lnTo>
                  <a:lnTo>
                    <a:pt x="27" y="179"/>
                  </a:lnTo>
                  <a:lnTo>
                    <a:pt x="28" y="150"/>
                  </a:lnTo>
                  <a:lnTo>
                    <a:pt x="29" y="214"/>
                  </a:lnTo>
                  <a:lnTo>
                    <a:pt x="29" y="210"/>
                  </a:lnTo>
                  <a:lnTo>
                    <a:pt x="31" y="198"/>
                  </a:lnTo>
                  <a:lnTo>
                    <a:pt x="31" y="209"/>
                  </a:lnTo>
                  <a:lnTo>
                    <a:pt x="32" y="240"/>
                  </a:lnTo>
                  <a:lnTo>
                    <a:pt x="33" y="245"/>
                  </a:lnTo>
                  <a:lnTo>
                    <a:pt x="34" y="236"/>
                  </a:lnTo>
                  <a:lnTo>
                    <a:pt x="35" y="243"/>
                  </a:lnTo>
                  <a:lnTo>
                    <a:pt x="36" y="288"/>
                  </a:lnTo>
                  <a:lnTo>
                    <a:pt x="37" y="284"/>
                  </a:lnTo>
                  <a:lnTo>
                    <a:pt x="38" y="252"/>
                  </a:lnTo>
                  <a:lnTo>
                    <a:pt x="39" y="298"/>
                  </a:lnTo>
                  <a:lnTo>
                    <a:pt x="40" y="271"/>
                  </a:lnTo>
                  <a:lnTo>
                    <a:pt x="41" y="285"/>
                  </a:lnTo>
                  <a:lnTo>
                    <a:pt x="41" y="290"/>
                  </a:lnTo>
                  <a:lnTo>
                    <a:pt x="43" y="314"/>
                  </a:lnTo>
                  <a:lnTo>
                    <a:pt x="43" y="295"/>
                  </a:lnTo>
                  <a:lnTo>
                    <a:pt x="44" y="355"/>
                  </a:lnTo>
                  <a:lnTo>
                    <a:pt x="45" y="340"/>
                  </a:lnTo>
                  <a:lnTo>
                    <a:pt x="46" y="339"/>
                  </a:lnTo>
                  <a:lnTo>
                    <a:pt x="47" y="338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195"/>
            <p:cNvSpPr>
              <a:spLocks/>
            </p:cNvSpPr>
            <p:nvPr/>
          </p:nvSpPr>
          <p:spPr bwMode="auto">
            <a:xfrm>
              <a:off x="5081588" y="3489325"/>
              <a:ext cx="74612" cy="614363"/>
            </a:xfrm>
            <a:custGeom>
              <a:avLst/>
              <a:gdLst>
                <a:gd name="T0" fmla="*/ 0 w 47"/>
                <a:gd name="T1" fmla="*/ 1 h 387"/>
                <a:gd name="T2" fmla="*/ 1 w 47"/>
                <a:gd name="T3" fmla="*/ 0 h 387"/>
                <a:gd name="T4" fmla="*/ 2 w 47"/>
                <a:gd name="T5" fmla="*/ 15 h 387"/>
                <a:gd name="T6" fmla="*/ 3 w 47"/>
                <a:gd name="T7" fmla="*/ 63 h 387"/>
                <a:gd name="T8" fmla="*/ 4 w 47"/>
                <a:gd name="T9" fmla="*/ 45 h 387"/>
                <a:gd name="T10" fmla="*/ 5 w 47"/>
                <a:gd name="T11" fmla="*/ 60 h 387"/>
                <a:gd name="T12" fmla="*/ 6 w 47"/>
                <a:gd name="T13" fmla="*/ 94 h 387"/>
                <a:gd name="T14" fmla="*/ 7 w 47"/>
                <a:gd name="T15" fmla="*/ 86 h 387"/>
                <a:gd name="T16" fmla="*/ 8 w 47"/>
                <a:gd name="T17" fmla="*/ 59 h 387"/>
                <a:gd name="T18" fmla="*/ 9 w 47"/>
                <a:gd name="T19" fmla="*/ 104 h 387"/>
                <a:gd name="T20" fmla="*/ 9 w 47"/>
                <a:gd name="T21" fmla="*/ 90 h 387"/>
                <a:gd name="T22" fmla="*/ 11 w 47"/>
                <a:gd name="T23" fmla="*/ 47 h 387"/>
                <a:gd name="T24" fmla="*/ 11 w 47"/>
                <a:gd name="T25" fmla="*/ 123 h 387"/>
                <a:gd name="T26" fmla="*/ 12 w 47"/>
                <a:gd name="T27" fmla="*/ 151 h 387"/>
                <a:gd name="T28" fmla="*/ 13 w 47"/>
                <a:gd name="T29" fmla="*/ 114 h 387"/>
                <a:gd name="T30" fmla="*/ 14 w 47"/>
                <a:gd name="T31" fmla="*/ 176 h 387"/>
                <a:gd name="T32" fmla="*/ 15 w 47"/>
                <a:gd name="T33" fmla="*/ 130 h 387"/>
                <a:gd name="T34" fmla="*/ 16 w 47"/>
                <a:gd name="T35" fmla="*/ 129 h 387"/>
                <a:gd name="T36" fmla="*/ 17 w 47"/>
                <a:gd name="T37" fmla="*/ 181 h 387"/>
                <a:gd name="T38" fmla="*/ 18 w 47"/>
                <a:gd name="T39" fmla="*/ 190 h 387"/>
                <a:gd name="T40" fmla="*/ 19 w 47"/>
                <a:gd name="T41" fmla="*/ 162 h 387"/>
                <a:gd name="T42" fmla="*/ 20 w 47"/>
                <a:gd name="T43" fmla="*/ 184 h 387"/>
                <a:gd name="T44" fmla="*/ 21 w 47"/>
                <a:gd name="T45" fmla="*/ 171 h 387"/>
                <a:gd name="T46" fmla="*/ 21 w 47"/>
                <a:gd name="T47" fmla="*/ 199 h 387"/>
                <a:gd name="T48" fmla="*/ 23 w 47"/>
                <a:gd name="T49" fmla="*/ 240 h 387"/>
                <a:gd name="T50" fmla="*/ 23 w 47"/>
                <a:gd name="T51" fmla="*/ 240 h 387"/>
                <a:gd name="T52" fmla="*/ 24 w 47"/>
                <a:gd name="T53" fmla="*/ 223 h 387"/>
                <a:gd name="T54" fmla="*/ 25 w 47"/>
                <a:gd name="T55" fmla="*/ 230 h 387"/>
                <a:gd name="T56" fmla="*/ 26 w 47"/>
                <a:gd name="T57" fmla="*/ 248 h 387"/>
                <a:gd name="T58" fmla="*/ 27 w 47"/>
                <a:gd name="T59" fmla="*/ 218 h 387"/>
                <a:gd name="T60" fmla="*/ 28 w 47"/>
                <a:gd name="T61" fmla="*/ 216 h 387"/>
                <a:gd name="T62" fmla="*/ 29 w 47"/>
                <a:gd name="T63" fmla="*/ 261 h 387"/>
                <a:gd name="T64" fmla="*/ 30 w 47"/>
                <a:gd name="T65" fmla="*/ 285 h 387"/>
                <a:gd name="T66" fmla="*/ 31 w 47"/>
                <a:gd name="T67" fmla="*/ 289 h 387"/>
                <a:gd name="T68" fmla="*/ 32 w 47"/>
                <a:gd name="T69" fmla="*/ 276 h 387"/>
                <a:gd name="T70" fmla="*/ 33 w 47"/>
                <a:gd name="T71" fmla="*/ 251 h 387"/>
                <a:gd name="T72" fmla="*/ 33 w 47"/>
                <a:gd name="T73" fmla="*/ 277 h 387"/>
                <a:gd name="T74" fmla="*/ 35 w 47"/>
                <a:gd name="T75" fmla="*/ 271 h 387"/>
                <a:gd name="T76" fmla="*/ 35 w 47"/>
                <a:gd name="T77" fmla="*/ 327 h 387"/>
                <a:gd name="T78" fmla="*/ 36 w 47"/>
                <a:gd name="T79" fmla="*/ 304 h 387"/>
                <a:gd name="T80" fmla="*/ 37 w 47"/>
                <a:gd name="T81" fmla="*/ 314 h 387"/>
                <a:gd name="T82" fmla="*/ 38 w 47"/>
                <a:gd name="T83" fmla="*/ 301 h 387"/>
                <a:gd name="T84" fmla="*/ 39 w 47"/>
                <a:gd name="T85" fmla="*/ 308 h 387"/>
                <a:gd name="T86" fmla="*/ 40 w 47"/>
                <a:gd name="T87" fmla="*/ 305 h 387"/>
                <a:gd name="T88" fmla="*/ 41 w 47"/>
                <a:gd name="T89" fmla="*/ 345 h 387"/>
                <a:gd name="T90" fmla="*/ 42 w 47"/>
                <a:gd name="T91" fmla="*/ 302 h 387"/>
                <a:gd name="T92" fmla="*/ 43 w 47"/>
                <a:gd name="T93" fmla="*/ 339 h 387"/>
                <a:gd name="T94" fmla="*/ 44 w 47"/>
                <a:gd name="T95" fmla="*/ 353 h 387"/>
                <a:gd name="T96" fmla="*/ 45 w 47"/>
                <a:gd name="T97" fmla="*/ 324 h 387"/>
                <a:gd name="T98" fmla="*/ 46 w 47"/>
                <a:gd name="T99" fmla="*/ 373 h 387"/>
                <a:gd name="T100" fmla="*/ 47 w 47"/>
                <a:gd name="T101" fmla="*/ 338 h 387"/>
                <a:gd name="T102" fmla="*/ 47 w 47"/>
                <a:gd name="T103" fmla="*/ 387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387">
                  <a:moveTo>
                    <a:pt x="0" y="1"/>
                  </a:moveTo>
                  <a:lnTo>
                    <a:pt x="1" y="0"/>
                  </a:lnTo>
                  <a:lnTo>
                    <a:pt x="2" y="15"/>
                  </a:lnTo>
                  <a:lnTo>
                    <a:pt x="3" y="63"/>
                  </a:lnTo>
                  <a:lnTo>
                    <a:pt x="4" y="45"/>
                  </a:lnTo>
                  <a:lnTo>
                    <a:pt x="5" y="60"/>
                  </a:lnTo>
                  <a:lnTo>
                    <a:pt x="6" y="94"/>
                  </a:lnTo>
                  <a:lnTo>
                    <a:pt x="7" y="86"/>
                  </a:lnTo>
                  <a:lnTo>
                    <a:pt x="8" y="59"/>
                  </a:lnTo>
                  <a:lnTo>
                    <a:pt x="9" y="104"/>
                  </a:lnTo>
                  <a:lnTo>
                    <a:pt x="9" y="90"/>
                  </a:lnTo>
                  <a:lnTo>
                    <a:pt x="11" y="47"/>
                  </a:lnTo>
                  <a:lnTo>
                    <a:pt x="11" y="123"/>
                  </a:lnTo>
                  <a:lnTo>
                    <a:pt x="12" y="151"/>
                  </a:lnTo>
                  <a:lnTo>
                    <a:pt x="13" y="114"/>
                  </a:lnTo>
                  <a:lnTo>
                    <a:pt x="14" y="176"/>
                  </a:lnTo>
                  <a:lnTo>
                    <a:pt x="15" y="130"/>
                  </a:lnTo>
                  <a:lnTo>
                    <a:pt x="16" y="129"/>
                  </a:lnTo>
                  <a:lnTo>
                    <a:pt x="17" y="181"/>
                  </a:lnTo>
                  <a:lnTo>
                    <a:pt x="18" y="190"/>
                  </a:lnTo>
                  <a:lnTo>
                    <a:pt x="19" y="162"/>
                  </a:lnTo>
                  <a:lnTo>
                    <a:pt x="20" y="184"/>
                  </a:lnTo>
                  <a:lnTo>
                    <a:pt x="21" y="171"/>
                  </a:lnTo>
                  <a:lnTo>
                    <a:pt x="21" y="199"/>
                  </a:lnTo>
                  <a:lnTo>
                    <a:pt x="23" y="240"/>
                  </a:lnTo>
                  <a:lnTo>
                    <a:pt x="23" y="240"/>
                  </a:lnTo>
                  <a:lnTo>
                    <a:pt x="24" y="223"/>
                  </a:lnTo>
                  <a:lnTo>
                    <a:pt x="25" y="230"/>
                  </a:lnTo>
                  <a:lnTo>
                    <a:pt x="26" y="248"/>
                  </a:lnTo>
                  <a:lnTo>
                    <a:pt x="27" y="218"/>
                  </a:lnTo>
                  <a:lnTo>
                    <a:pt x="28" y="216"/>
                  </a:lnTo>
                  <a:lnTo>
                    <a:pt x="29" y="261"/>
                  </a:lnTo>
                  <a:lnTo>
                    <a:pt x="30" y="285"/>
                  </a:lnTo>
                  <a:lnTo>
                    <a:pt x="31" y="289"/>
                  </a:lnTo>
                  <a:lnTo>
                    <a:pt x="32" y="276"/>
                  </a:lnTo>
                  <a:lnTo>
                    <a:pt x="33" y="251"/>
                  </a:lnTo>
                  <a:lnTo>
                    <a:pt x="33" y="277"/>
                  </a:lnTo>
                  <a:lnTo>
                    <a:pt x="35" y="271"/>
                  </a:lnTo>
                  <a:lnTo>
                    <a:pt x="35" y="327"/>
                  </a:lnTo>
                  <a:lnTo>
                    <a:pt x="36" y="304"/>
                  </a:lnTo>
                  <a:lnTo>
                    <a:pt x="37" y="314"/>
                  </a:lnTo>
                  <a:lnTo>
                    <a:pt x="38" y="301"/>
                  </a:lnTo>
                  <a:lnTo>
                    <a:pt x="39" y="308"/>
                  </a:lnTo>
                  <a:lnTo>
                    <a:pt x="40" y="305"/>
                  </a:lnTo>
                  <a:lnTo>
                    <a:pt x="41" y="345"/>
                  </a:lnTo>
                  <a:lnTo>
                    <a:pt x="42" y="302"/>
                  </a:lnTo>
                  <a:lnTo>
                    <a:pt x="43" y="339"/>
                  </a:lnTo>
                  <a:lnTo>
                    <a:pt x="44" y="353"/>
                  </a:lnTo>
                  <a:lnTo>
                    <a:pt x="45" y="324"/>
                  </a:lnTo>
                  <a:lnTo>
                    <a:pt x="46" y="373"/>
                  </a:lnTo>
                  <a:lnTo>
                    <a:pt x="47" y="338"/>
                  </a:lnTo>
                  <a:lnTo>
                    <a:pt x="47" y="387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196"/>
            <p:cNvSpPr>
              <a:spLocks/>
            </p:cNvSpPr>
            <p:nvPr/>
          </p:nvSpPr>
          <p:spPr bwMode="auto">
            <a:xfrm>
              <a:off x="5156200" y="4025900"/>
              <a:ext cx="74612" cy="195263"/>
            </a:xfrm>
            <a:custGeom>
              <a:avLst/>
              <a:gdLst>
                <a:gd name="T0" fmla="*/ 0 w 47"/>
                <a:gd name="T1" fmla="*/ 0 h 123"/>
                <a:gd name="T2" fmla="*/ 0 w 47"/>
                <a:gd name="T3" fmla="*/ 49 h 123"/>
                <a:gd name="T4" fmla="*/ 1 w 47"/>
                <a:gd name="T5" fmla="*/ 20 h 123"/>
                <a:gd name="T6" fmla="*/ 2 w 47"/>
                <a:gd name="T7" fmla="*/ 33 h 123"/>
                <a:gd name="T8" fmla="*/ 3 w 47"/>
                <a:gd name="T9" fmla="*/ 59 h 123"/>
                <a:gd name="T10" fmla="*/ 4 w 47"/>
                <a:gd name="T11" fmla="*/ 81 h 123"/>
                <a:gd name="T12" fmla="*/ 5 w 47"/>
                <a:gd name="T13" fmla="*/ 42 h 123"/>
                <a:gd name="T14" fmla="*/ 6 w 47"/>
                <a:gd name="T15" fmla="*/ 21 h 123"/>
                <a:gd name="T16" fmla="*/ 7 w 47"/>
                <a:gd name="T17" fmla="*/ 41 h 123"/>
                <a:gd name="T18" fmla="*/ 8 w 47"/>
                <a:gd name="T19" fmla="*/ 39 h 123"/>
                <a:gd name="T20" fmla="*/ 9 w 47"/>
                <a:gd name="T21" fmla="*/ 48 h 123"/>
                <a:gd name="T22" fmla="*/ 10 w 47"/>
                <a:gd name="T23" fmla="*/ 53 h 123"/>
                <a:gd name="T24" fmla="*/ 11 w 47"/>
                <a:gd name="T25" fmla="*/ 63 h 123"/>
                <a:gd name="T26" fmla="*/ 12 w 47"/>
                <a:gd name="T27" fmla="*/ 95 h 123"/>
                <a:gd name="T28" fmla="*/ 12 w 47"/>
                <a:gd name="T29" fmla="*/ 71 h 123"/>
                <a:gd name="T30" fmla="*/ 14 w 47"/>
                <a:gd name="T31" fmla="*/ 123 h 123"/>
                <a:gd name="T32" fmla="*/ 14 w 47"/>
                <a:gd name="T33" fmla="*/ 76 h 123"/>
                <a:gd name="T34" fmla="*/ 15 w 47"/>
                <a:gd name="T35" fmla="*/ 70 h 123"/>
                <a:gd name="T36" fmla="*/ 16 w 47"/>
                <a:gd name="T37" fmla="*/ 38 h 123"/>
                <a:gd name="T38" fmla="*/ 17 w 47"/>
                <a:gd name="T39" fmla="*/ 113 h 123"/>
                <a:gd name="T40" fmla="*/ 18 w 47"/>
                <a:gd name="T41" fmla="*/ 75 h 123"/>
                <a:gd name="T42" fmla="*/ 19 w 47"/>
                <a:gd name="T43" fmla="*/ 108 h 123"/>
                <a:gd name="T44" fmla="*/ 20 w 47"/>
                <a:gd name="T45" fmla="*/ 110 h 123"/>
                <a:gd name="T46" fmla="*/ 21 w 47"/>
                <a:gd name="T47" fmla="*/ 58 h 123"/>
                <a:gd name="T48" fmla="*/ 22 w 47"/>
                <a:gd name="T49" fmla="*/ 72 h 123"/>
                <a:gd name="T50" fmla="*/ 23 w 47"/>
                <a:gd name="T51" fmla="*/ 76 h 123"/>
                <a:gd name="T52" fmla="*/ 24 w 47"/>
                <a:gd name="T53" fmla="*/ 101 h 123"/>
                <a:gd name="T54" fmla="*/ 24 w 47"/>
                <a:gd name="T55" fmla="*/ 86 h 123"/>
                <a:gd name="T56" fmla="*/ 26 w 47"/>
                <a:gd name="T57" fmla="*/ 90 h 123"/>
                <a:gd name="T58" fmla="*/ 26 w 47"/>
                <a:gd name="T59" fmla="*/ 63 h 123"/>
                <a:gd name="T60" fmla="*/ 27 w 47"/>
                <a:gd name="T61" fmla="*/ 73 h 123"/>
                <a:gd name="T62" fmla="*/ 28 w 47"/>
                <a:gd name="T63" fmla="*/ 91 h 123"/>
                <a:gd name="T64" fmla="*/ 29 w 47"/>
                <a:gd name="T65" fmla="*/ 77 h 123"/>
                <a:gd name="T66" fmla="*/ 30 w 47"/>
                <a:gd name="T67" fmla="*/ 91 h 123"/>
                <a:gd name="T68" fmla="*/ 31 w 47"/>
                <a:gd name="T69" fmla="*/ 75 h 123"/>
                <a:gd name="T70" fmla="*/ 32 w 47"/>
                <a:gd name="T71" fmla="*/ 95 h 123"/>
                <a:gd name="T72" fmla="*/ 33 w 47"/>
                <a:gd name="T73" fmla="*/ 65 h 123"/>
                <a:gd name="T74" fmla="*/ 34 w 47"/>
                <a:gd name="T75" fmla="*/ 87 h 123"/>
                <a:gd name="T76" fmla="*/ 35 w 47"/>
                <a:gd name="T77" fmla="*/ 66 h 123"/>
                <a:gd name="T78" fmla="*/ 36 w 47"/>
                <a:gd name="T79" fmla="*/ 76 h 123"/>
                <a:gd name="T80" fmla="*/ 36 w 47"/>
                <a:gd name="T81" fmla="*/ 99 h 123"/>
                <a:gd name="T82" fmla="*/ 38 w 47"/>
                <a:gd name="T83" fmla="*/ 77 h 123"/>
                <a:gd name="T84" fmla="*/ 38 w 47"/>
                <a:gd name="T85" fmla="*/ 12 h 123"/>
                <a:gd name="T86" fmla="*/ 39 w 47"/>
                <a:gd name="T87" fmla="*/ 74 h 123"/>
                <a:gd name="T88" fmla="*/ 40 w 47"/>
                <a:gd name="T89" fmla="*/ 42 h 123"/>
                <a:gd name="T90" fmla="*/ 41 w 47"/>
                <a:gd name="T91" fmla="*/ 83 h 123"/>
                <a:gd name="T92" fmla="*/ 42 w 47"/>
                <a:gd name="T93" fmla="*/ 64 h 123"/>
                <a:gd name="T94" fmla="*/ 43 w 47"/>
                <a:gd name="T95" fmla="*/ 57 h 123"/>
                <a:gd name="T96" fmla="*/ 44 w 47"/>
                <a:gd name="T97" fmla="*/ 80 h 123"/>
                <a:gd name="T98" fmla="*/ 45 w 47"/>
                <a:gd name="T99" fmla="*/ 57 h 123"/>
                <a:gd name="T100" fmla="*/ 46 w 47"/>
                <a:gd name="T101" fmla="*/ 37 h 123"/>
                <a:gd name="T102" fmla="*/ 47 w 47"/>
                <a:gd name="T103" fmla="*/ 5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23">
                  <a:moveTo>
                    <a:pt x="0" y="0"/>
                  </a:moveTo>
                  <a:lnTo>
                    <a:pt x="0" y="49"/>
                  </a:lnTo>
                  <a:lnTo>
                    <a:pt x="1" y="20"/>
                  </a:lnTo>
                  <a:lnTo>
                    <a:pt x="2" y="33"/>
                  </a:lnTo>
                  <a:lnTo>
                    <a:pt x="3" y="59"/>
                  </a:lnTo>
                  <a:lnTo>
                    <a:pt x="4" y="81"/>
                  </a:lnTo>
                  <a:lnTo>
                    <a:pt x="5" y="42"/>
                  </a:lnTo>
                  <a:lnTo>
                    <a:pt x="6" y="21"/>
                  </a:lnTo>
                  <a:lnTo>
                    <a:pt x="7" y="41"/>
                  </a:lnTo>
                  <a:lnTo>
                    <a:pt x="8" y="39"/>
                  </a:lnTo>
                  <a:lnTo>
                    <a:pt x="9" y="48"/>
                  </a:lnTo>
                  <a:lnTo>
                    <a:pt x="10" y="53"/>
                  </a:lnTo>
                  <a:lnTo>
                    <a:pt x="11" y="63"/>
                  </a:lnTo>
                  <a:lnTo>
                    <a:pt x="12" y="95"/>
                  </a:lnTo>
                  <a:lnTo>
                    <a:pt x="12" y="71"/>
                  </a:lnTo>
                  <a:lnTo>
                    <a:pt x="14" y="123"/>
                  </a:lnTo>
                  <a:lnTo>
                    <a:pt x="14" y="76"/>
                  </a:lnTo>
                  <a:lnTo>
                    <a:pt x="15" y="70"/>
                  </a:lnTo>
                  <a:lnTo>
                    <a:pt x="16" y="38"/>
                  </a:lnTo>
                  <a:lnTo>
                    <a:pt x="17" y="113"/>
                  </a:lnTo>
                  <a:lnTo>
                    <a:pt x="18" y="75"/>
                  </a:lnTo>
                  <a:lnTo>
                    <a:pt x="19" y="108"/>
                  </a:lnTo>
                  <a:lnTo>
                    <a:pt x="20" y="110"/>
                  </a:lnTo>
                  <a:lnTo>
                    <a:pt x="21" y="58"/>
                  </a:lnTo>
                  <a:lnTo>
                    <a:pt x="22" y="72"/>
                  </a:lnTo>
                  <a:lnTo>
                    <a:pt x="23" y="76"/>
                  </a:lnTo>
                  <a:lnTo>
                    <a:pt x="24" y="101"/>
                  </a:lnTo>
                  <a:lnTo>
                    <a:pt x="24" y="86"/>
                  </a:lnTo>
                  <a:lnTo>
                    <a:pt x="26" y="90"/>
                  </a:lnTo>
                  <a:lnTo>
                    <a:pt x="26" y="63"/>
                  </a:lnTo>
                  <a:lnTo>
                    <a:pt x="27" y="73"/>
                  </a:lnTo>
                  <a:lnTo>
                    <a:pt x="28" y="91"/>
                  </a:lnTo>
                  <a:lnTo>
                    <a:pt x="29" y="77"/>
                  </a:lnTo>
                  <a:lnTo>
                    <a:pt x="30" y="91"/>
                  </a:lnTo>
                  <a:lnTo>
                    <a:pt x="31" y="75"/>
                  </a:lnTo>
                  <a:lnTo>
                    <a:pt x="32" y="95"/>
                  </a:lnTo>
                  <a:lnTo>
                    <a:pt x="33" y="65"/>
                  </a:lnTo>
                  <a:lnTo>
                    <a:pt x="34" y="87"/>
                  </a:lnTo>
                  <a:lnTo>
                    <a:pt x="35" y="66"/>
                  </a:lnTo>
                  <a:lnTo>
                    <a:pt x="36" y="76"/>
                  </a:lnTo>
                  <a:lnTo>
                    <a:pt x="36" y="99"/>
                  </a:lnTo>
                  <a:lnTo>
                    <a:pt x="38" y="77"/>
                  </a:lnTo>
                  <a:lnTo>
                    <a:pt x="38" y="12"/>
                  </a:lnTo>
                  <a:lnTo>
                    <a:pt x="39" y="74"/>
                  </a:lnTo>
                  <a:lnTo>
                    <a:pt x="40" y="42"/>
                  </a:lnTo>
                  <a:lnTo>
                    <a:pt x="41" y="83"/>
                  </a:lnTo>
                  <a:lnTo>
                    <a:pt x="42" y="64"/>
                  </a:lnTo>
                  <a:lnTo>
                    <a:pt x="43" y="57"/>
                  </a:lnTo>
                  <a:lnTo>
                    <a:pt x="44" y="80"/>
                  </a:lnTo>
                  <a:lnTo>
                    <a:pt x="45" y="57"/>
                  </a:lnTo>
                  <a:lnTo>
                    <a:pt x="46" y="37"/>
                  </a:lnTo>
                  <a:lnTo>
                    <a:pt x="47" y="57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5229225" y="3500438"/>
              <a:ext cx="74612" cy="615950"/>
            </a:xfrm>
            <a:custGeom>
              <a:avLst/>
              <a:gdLst>
                <a:gd name="T0" fmla="*/ 0 w 47"/>
                <a:gd name="T1" fmla="*/ 368 h 388"/>
                <a:gd name="T2" fmla="*/ 1 w 47"/>
                <a:gd name="T3" fmla="*/ 388 h 388"/>
                <a:gd name="T4" fmla="*/ 2 w 47"/>
                <a:gd name="T5" fmla="*/ 343 h 388"/>
                <a:gd name="T6" fmla="*/ 3 w 47"/>
                <a:gd name="T7" fmla="*/ 358 h 388"/>
                <a:gd name="T8" fmla="*/ 4 w 47"/>
                <a:gd name="T9" fmla="*/ 344 h 388"/>
                <a:gd name="T10" fmla="*/ 4 w 47"/>
                <a:gd name="T11" fmla="*/ 356 h 388"/>
                <a:gd name="T12" fmla="*/ 5 w 47"/>
                <a:gd name="T13" fmla="*/ 305 h 388"/>
                <a:gd name="T14" fmla="*/ 6 w 47"/>
                <a:gd name="T15" fmla="*/ 310 h 388"/>
                <a:gd name="T16" fmla="*/ 7 w 47"/>
                <a:gd name="T17" fmla="*/ 350 h 388"/>
                <a:gd name="T18" fmla="*/ 8 w 47"/>
                <a:gd name="T19" fmla="*/ 345 h 388"/>
                <a:gd name="T20" fmla="*/ 9 w 47"/>
                <a:gd name="T21" fmla="*/ 345 h 388"/>
                <a:gd name="T22" fmla="*/ 10 w 47"/>
                <a:gd name="T23" fmla="*/ 285 h 388"/>
                <a:gd name="T24" fmla="*/ 11 w 47"/>
                <a:gd name="T25" fmla="*/ 303 h 388"/>
                <a:gd name="T26" fmla="*/ 12 w 47"/>
                <a:gd name="T27" fmla="*/ 315 h 388"/>
                <a:gd name="T28" fmla="*/ 13 w 47"/>
                <a:gd name="T29" fmla="*/ 304 h 388"/>
                <a:gd name="T30" fmla="*/ 14 w 47"/>
                <a:gd name="T31" fmla="*/ 281 h 388"/>
                <a:gd name="T32" fmla="*/ 15 w 47"/>
                <a:gd name="T33" fmla="*/ 281 h 388"/>
                <a:gd name="T34" fmla="*/ 16 w 47"/>
                <a:gd name="T35" fmla="*/ 306 h 388"/>
                <a:gd name="T36" fmla="*/ 17 w 47"/>
                <a:gd name="T37" fmla="*/ 276 h 388"/>
                <a:gd name="T38" fmla="*/ 18 w 47"/>
                <a:gd name="T39" fmla="*/ 251 h 388"/>
                <a:gd name="T40" fmla="*/ 19 w 47"/>
                <a:gd name="T41" fmla="*/ 246 h 388"/>
                <a:gd name="T42" fmla="*/ 19 w 47"/>
                <a:gd name="T43" fmla="*/ 270 h 388"/>
                <a:gd name="T44" fmla="*/ 21 w 47"/>
                <a:gd name="T45" fmla="*/ 267 h 388"/>
                <a:gd name="T46" fmla="*/ 21 w 47"/>
                <a:gd name="T47" fmla="*/ 253 h 388"/>
                <a:gd name="T48" fmla="*/ 22 w 47"/>
                <a:gd name="T49" fmla="*/ 233 h 388"/>
                <a:gd name="T50" fmla="*/ 23 w 47"/>
                <a:gd name="T51" fmla="*/ 226 h 388"/>
                <a:gd name="T52" fmla="*/ 24 w 47"/>
                <a:gd name="T53" fmla="*/ 222 h 388"/>
                <a:gd name="T54" fmla="*/ 25 w 47"/>
                <a:gd name="T55" fmla="*/ 221 h 388"/>
                <a:gd name="T56" fmla="*/ 26 w 47"/>
                <a:gd name="T57" fmla="*/ 256 h 388"/>
                <a:gd name="T58" fmla="*/ 27 w 47"/>
                <a:gd name="T59" fmla="*/ 211 h 388"/>
                <a:gd name="T60" fmla="*/ 28 w 47"/>
                <a:gd name="T61" fmla="*/ 180 h 388"/>
                <a:gd name="T62" fmla="*/ 29 w 47"/>
                <a:gd name="T63" fmla="*/ 187 h 388"/>
                <a:gd name="T64" fmla="*/ 30 w 47"/>
                <a:gd name="T65" fmla="*/ 179 h 388"/>
                <a:gd name="T66" fmla="*/ 31 w 47"/>
                <a:gd name="T67" fmla="*/ 174 h 388"/>
                <a:gd name="T68" fmla="*/ 31 w 47"/>
                <a:gd name="T69" fmla="*/ 137 h 388"/>
                <a:gd name="T70" fmla="*/ 33 w 47"/>
                <a:gd name="T71" fmla="*/ 166 h 388"/>
                <a:gd name="T72" fmla="*/ 33 w 47"/>
                <a:gd name="T73" fmla="*/ 156 h 388"/>
                <a:gd name="T74" fmla="*/ 34 w 47"/>
                <a:gd name="T75" fmla="*/ 146 h 388"/>
                <a:gd name="T76" fmla="*/ 35 w 47"/>
                <a:gd name="T77" fmla="*/ 106 h 388"/>
                <a:gd name="T78" fmla="*/ 36 w 47"/>
                <a:gd name="T79" fmla="*/ 92 h 388"/>
                <a:gd name="T80" fmla="*/ 37 w 47"/>
                <a:gd name="T81" fmla="*/ 112 h 388"/>
                <a:gd name="T82" fmla="*/ 38 w 47"/>
                <a:gd name="T83" fmla="*/ 105 h 388"/>
                <a:gd name="T84" fmla="*/ 39 w 47"/>
                <a:gd name="T85" fmla="*/ 54 h 388"/>
                <a:gd name="T86" fmla="*/ 40 w 47"/>
                <a:gd name="T87" fmla="*/ 83 h 388"/>
                <a:gd name="T88" fmla="*/ 41 w 47"/>
                <a:gd name="T89" fmla="*/ 36 h 388"/>
                <a:gd name="T90" fmla="*/ 42 w 47"/>
                <a:gd name="T91" fmla="*/ 42 h 388"/>
                <a:gd name="T92" fmla="*/ 43 w 47"/>
                <a:gd name="T93" fmla="*/ 46 h 388"/>
                <a:gd name="T94" fmla="*/ 43 w 47"/>
                <a:gd name="T95" fmla="*/ 30 h 388"/>
                <a:gd name="T96" fmla="*/ 45 w 47"/>
                <a:gd name="T97" fmla="*/ 29 h 388"/>
                <a:gd name="T98" fmla="*/ 45 w 47"/>
                <a:gd name="T99" fmla="*/ 0 h 388"/>
                <a:gd name="T100" fmla="*/ 46 w 47"/>
                <a:gd name="T101" fmla="*/ 6 h 388"/>
                <a:gd name="T102" fmla="*/ 47 w 47"/>
                <a:gd name="T103" fmla="*/ 11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388">
                  <a:moveTo>
                    <a:pt x="0" y="368"/>
                  </a:moveTo>
                  <a:lnTo>
                    <a:pt x="1" y="388"/>
                  </a:lnTo>
                  <a:lnTo>
                    <a:pt x="2" y="343"/>
                  </a:lnTo>
                  <a:lnTo>
                    <a:pt x="3" y="358"/>
                  </a:lnTo>
                  <a:lnTo>
                    <a:pt x="4" y="344"/>
                  </a:lnTo>
                  <a:lnTo>
                    <a:pt x="4" y="356"/>
                  </a:lnTo>
                  <a:lnTo>
                    <a:pt x="5" y="305"/>
                  </a:lnTo>
                  <a:lnTo>
                    <a:pt x="6" y="310"/>
                  </a:lnTo>
                  <a:lnTo>
                    <a:pt x="7" y="350"/>
                  </a:lnTo>
                  <a:lnTo>
                    <a:pt x="8" y="345"/>
                  </a:lnTo>
                  <a:lnTo>
                    <a:pt x="9" y="345"/>
                  </a:lnTo>
                  <a:lnTo>
                    <a:pt x="10" y="285"/>
                  </a:lnTo>
                  <a:lnTo>
                    <a:pt x="11" y="303"/>
                  </a:lnTo>
                  <a:lnTo>
                    <a:pt x="12" y="315"/>
                  </a:lnTo>
                  <a:lnTo>
                    <a:pt x="13" y="304"/>
                  </a:lnTo>
                  <a:lnTo>
                    <a:pt x="14" y="281"/>
                  </a:lnTo>
                  <a:lnTo>
                    <a:pt x="15" y="281"/>
                  </a:lnTo>
                  <a:lnTo>
                    <a:pt x="16" y="306"/>
                  </a:lnTo>
                  <a:lnTo>
                    <a:pt x="17" y="276"/>
                  </a:lnTo>
                  <a:lnTo>
                    <a:pt x="18" y="251"/>
                  </a:lnTo>
                  <a:lnTo>
                    <a:pt x="19" y="246"/>
                  </a:lnTo>
                  <a:lnTo>
                    <a:pt x="19" y="270"/>
                  </a:lnTo>
                  <a:lnTo>
                    <a:pt x="21" y="267"/>
                  </a:lnTo>
                  <a:lnTo>
                    <a:pt x="21" y="253"/>
                  </a:lnTo>
                  <a:lnTo>
                    <a:pt x="22" y="233"/>
                  </a:lnTo>
                  <a:lnTo>
                    <a:pt x="23" y="226"/>
                  </a:lnTo>
                  <a:lnTo>
                    <a:pt x="24" y="222"/>
                  </a:lnTo>
                  <a:lnTo>
                    <a:pt x="25" y="221"/>
                  </a:lnTo>
                  <a:lnTo>
                    <a:pt x="26" y="256"/>
                  </a:lnTo>
                  <a:lnTo>
                    <a:pt x="27" y="211"/>
                  </a:lnTo>
                  <a:lnTo>
                    <a:pt x="28" y="180"/>
                  </a:lnTo>
                  <a:lnTo>
                    <a:pt x="29" y="187"/>
                  </a:lnTo>
                  <a:lnTo>
                    <a:pt x="30" y="179"/>
                  </a:lnTo>
                  <a:lnTo>
                    <a:pt x="31" y="174"/>
                  </a:lnTo>
                  <a:lnTo>
                    <a:pt x="31" y="137"/>
                  </a:lnTo>
                  <a:lnTo>
                    <a:pt x="33" y="166"/>
                  </a:lnTo>
                  <a:lnTo>
                    <a:pt x="33" y="156"/>
                  </a:lnTo>
                  <a:lnTo>
                    <a:pt x="34" y="146"/>
                  </a:lnTo>
                  <a:lnTo>
                    <a:pt x="35" y="106"/>
                  </a:lnTo>
                  <a:lnTo>
                    <a:pt x="36" y="92"/>
                  </a:lnTo>
                  <a:lnTo>
                    <a:pt x="37" y="112"/>
                  </a:lnTo>
                  <a:lnTo>
                    <a:pt x="38" y="105"/>
                  </a:lnTo>
                  <a:lnTo>
                    <a:pt x="39" y="54"/>
                  </a:lnTo>
                  <a:lnTo>
                    <a:pt x="40" y="83"/>
                  </a:lnTo>
                  <a:lnTo>
                    <a:pt x="41" y="36"/>
                  </a:lnTo>
                  <a:lnTo>
                    <a:pt x="42" y="42"/>
                  </a:lnTo>
                  <a:lnTo>
                    <a:pt x="43" y="46"/>
                  </a:lnTo>
                  <a:lnTo>
                    <a:pt x="43" y="30"/>
                  </a:lnTo>
                  <a:lnTo>
                    <a:pt x="45" y="29"/>
                  </a:lnTo>
                  <a:lnTo>
                    <a:pt x="45" y="0"/>
                  </a:lnTo>
                  <a:lnTo>
                    <a:pt x="46" y="6"/>
                  </a:lnTo>
                  <a:lnTo>
                    <a:pt x="47" y="11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198"/>
            <p:cNvSpPr>
              <a:spLocks/>
            </p:cNvSpPr>
            <p:nvPr/>
          </p:nvSpPr>
          <p:spPr bwMode="auto">
            <a:xfrm>
              <a:off x="5302250" y="3509963"/>
              <a:ext cx="74612" cy="804863"/>
            </a:xfrm>
            <a:custGeom>
              <a:avLst/>
              <a:gdLst>
                <a:gd name="T0" fmla="*/ 0 w 47"/>
                <a:gd name="T1" fmla="*/ 0 h 507"/>
                <a:gd name="T2" fmla="*/ 1 w 47"/>
                <a:gd name="T3" fmla="*/ 5 h 507"/>
                <a:gd name="T4" fmla="*/ 2 w 47"/>
                <a:gd name="T5" fmla="*/ 412 h 507"/>
                <a:gd name="T6" fmla="*/ 3 w 47"/>
                <a:gd name="T7" fmla="*/ 434 h 507"/>
                <a:gd name="T8" fmla="*/ 4 w 47"/>
                <a:gd name="T9" fmla="*/ 412 h 507"/>
                <a:gd name="T10" fmla="*/ 5 w 47"/>
                <a:gd name="T11" fmla="*/ 413 h 507"/>
                <a:gd name="T12" fmla="*/ 6 w 47"/>
                <a:gd name="T13" fmla="*/ 396 h 507"/>
                <a:gd name="T14" fmla="*/ 7 w 47"/>
                <a:gd name="T15" fmla="*/ 453 h 507"/>
                <a:gd name="T16" fmla="*/ 8 w 47"/>
                <a:gd name="T17" fmla="*/ 501 h 507"/>
                <a:gd name="T18" fmla="*/ 9 w 47"/>
                <a:gd name="T19" fmla="*/ 297 h 507"/>
                <a:gd name="T20" fmla="*/ 10 w 47"/>
                <a:gd name="T21" fmla="*/ 430 h 507"/>
                <a:gd name="T22" fmla="*/ 11 w 47"/>
                <a:gd name="T23" fmla="*/ 353 h 507"/>
                <a:gd name="T24" fmla="*/ 11 w 47"/>
                <a:gd name="T25" fmla="*/ 391 h 507"/>
                <a:gd name="T26" fmla="*/ 12 w 47"/>
                <a:gd name="T27" fmla="*/ 406 h 507"/>
                <a:gd name="T28" fmla="*/ 13 w 47"/>
                <a:gd name="T29" fmla="*/ 361 h 507"/>
                <a:gd name="T30" fmla="*/ 14 w 47"/>
                <a:gd name="T31" fmla="*/ 397 h 507"/>
                <a:gd name="T32" fmla="*/ 15 w 47"/>
                <a:gd name="T33" fmla="*/ 416 h 507"/>
                <a:gd name="T34" fmla="*/ 16 w 47"/>
                <a:gd name="T35" fmla="*/ 488 h 507"/>
                <a:gd name="T36" fmla="*/ 17 w 47"/>
                <a:gd name="T37" fmla="*/ 422 h 507"/>
                <a:gd name="T38" fmla="*/ 18 w 47"/>
                <a:gd name="T39" fmla="*/ 480 h 507"/>
                <a:gd name="T40" fmla="*/ 19 w 47"/>
                <a:gd name="T41" fmla="*/ 399 h 507"/>
                <a:gd name="T42" fmla="*/ 20 w 47"/>
                <a:gd name="T43" fmla="*/ 352 h 507"/>
                <a:gd name="T44" fmla="*/ 21 w 47"/>
                <a:gd name="T45" fmla="*/ 370 h 507"/>
                <a:gd name="T46" fmla="*/ 22 w 47"/>
                <a:gd name="T47" fmla="*/ 374 h 507"/>
                <a:gd name="T48" fmla="*/ 23 w 47"/>
                <a:gd name="T49" fmla="*/ 436 h 507"/>
                <a:gd name="T50" fmla="*/ 23 w 47"/>
                <a:gd name="T51" fmla="*/ 421 h 507"/>
                <a:gd name="T52" fmla="*/ 25 w 47"/>
                <a:gd name="T53" fmla="*/ 462 h 507"/>
                <a:gd name="T54" fmla="*/ 25 w 47"/>
                <a:gd name="T55" fmla="*/ 421 h 507"/>
                <a:gd name="T56" fmla="*/ 26 w 47"/>
                <a:gd name="T57" fmla="*/ 389 h 507"/>
                <a:gd name="T58" fmla="*/ 27 w 47"/>
                <a:gd name="T59" fmla="*/ 497 h 507"/>
                <a:gd name="T60" fmla="*/ 28 w 47"/>
                <a:gd name="T61" fmla="*/ 459 h 507"/>
                <a:gd name="T62" fmla="*/ 29 w 47"/>
                <a:gd name="T63" fmla="*/ 445 h 507"/>
                <a:gd name="T64" fmla="*/ 30 w 47"/>
                <a:gd name="T65" fmla="*/ 466 h 507"/>
                <a:gd name="T66" fmla="*/ 31 w 47"/>
                <a:gd name="T67" fmla="*/ 380 h 507"/>
                <a:gd name="T68" fmla="*/ 32 w 47"/>
                <a:gd name="T69" fmla="*/ 392 h 507"/>
                <a:gd name="T70" fmla="*/ 33 w 47"/>
                <a:gd name="T71" fmla="*/ 474 h 507"/>
                <a:gd name="T72" fmla="*/ 34 w 47"/>
                <a:gd name="T73" fmla="*/ 342 h 507"/>
                <a:gd name="T74" fmla="*/ 35 w 47"/>
                <a:gd name="T75" fmla="*/ 502 h 507"/>
                <a:gd name="T76" fmla="*/ 35 w 47"/>
                <a:gd name="T77" fmla="*/ 507 h 507"/>
                <a:gd name="T78" fmla="*/ 37 w 47"/>
                <a:gd name="T79" fmla="*/ 422 h 507"/>
                <a:gd name="T80" fmla="*/ 37 w 47"/>
                <a:gd name="T81" fmla="*/ 401 h 507"/>
                <a:gd name="T82" fmla="*/ 38 w 47"/>
                <a:gd name="T83" fmla="*/ 422 h 507"/>
                <a:gd name="T84" fmla="*/ 39 w 47"/>
                <a:gd name="T85" fmla="*/ 421 h 507"/>
                <a:gd name="T86" fmla="*/ 40 w 47"/>
                <a:gd name="T87" fmla="*/ 400 h 507"/>
                <a:gd name="T88" fmla="*/ 41 w 47"/>
                <a:gd name="T89" fmla="*/ 432 h 507"/>
                <a:gd name="T90" fmla="*/ 42 w 47"/>
                <a:gd name="T91" fmla="*/ 386 h 507"/>
                <a:gd name="T92" fmla="*/ 43 w 47"/>
                <a:gd name="T93" fmla="*/ 362 h 507"/>
                <a:gd name="T94" fmla="*/ 44 w 47"/>
                <a:gd name="T95" fmla="*/ 360 h 507"/>
                <a:gd name="T96" fmla="*/ 45 w 47"/>
                <a:gd name="T97" fmla="*/ 336 h 507"/>
                <a:gd name="T98" fmla="*/ 46 w 47"/>
                <a:gd name="T99" fmla="*/ 442 h 507"/>
                <a:gd name="T100" fmla="*/ 47 w 47"/>
                <a:gd name="T101" fmla="*/ 377 h 507"/>
                <a:gd name="T102" fmla="*/ 47 w 47"/>
                <a:gd name="T103" fmla="*/ 359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507">
                  <a:moveTo>
                    <a:pt x="0" y="0"/>
                  </a:moveTo>
                  <a:lnTo>
                    <a:pt x="1" y="5"/>
                  </a:lnTo>
                  <a:lnTo>
                    <a:pt x="2" y="412"/>
                  </a:lnTo>
                  <a:lnTo>
                    <a:pt x="3" y="434"/>
                  </a:lnTo>
                  <a:lnTo>
                    <a:pt x="4" y="412"/>
                  </a:lnTo>
                  <a:lnTo>
                    <a:pt x="5" y="413"/>
                  </a:lnTo>
                  <a:lnTo>
                    <a:pt x="6" y="396"/>
                  </a:lnTo>
                  <a:lnTo>
                    <a:pt x="7" y="453"/>
                  </a:lnTo>
                  <a:lnTo>
                    <a:pt x="8" y="501"/>
                  </a:lnTo>
                  <a:lnTo>
                    <a:pt x="9" y="297"/>
                  </a:lnTo>
                  <a:lnTo>
                    <a:pt x="10" y="430"/>
                  </a:lnTo>
                  <a:lnTo>
                    <a:pt x="11" y="353"/>
                  </a:lnTo>
                  <a:lnTo>
                    <a:pt x="11" y="391"/>
                  </a:lnTo>
                  <a:lnTo>
                    <a:pt x="12" y="406"/>
                  </a:lnTo>
                  <a:lnTo>
                    <a:pt x="13" y="361"/>
                  </a:lnTo>
                  <a:lnTo>
                    <a:pt x="14" y="397"/>
                  </a:lnTo>
                  <a:lnTo>
                    <a:pt x="15" y="416"/>
                  </a:lnTo>
                  <a:lnTo>
                    <a:pt x="16" y="488"/>
                  </a:lnTo>
                  <a:lnTo>
                    <a:pt x="17" y="422"/>
                  </a:lnTo>
                  <a:lnTo>
                    <a:pt x="18" y="480"/>
                  </a:lnTo>
                  <a:lnTo>
                    <a:pt x="19" y="399"/>
                  </a:lnTo>
                  <a:lnTo>
                    <a:pt x="20" y="352"/>
                  </a:lnTo>
                  <a:lnTo>
                    <a:pt x="21" y="370"/>
                  </a:lnTo>
                  <a:lnTo>
                    <a:pt x="22" y="374"/>
                  </a:lnTo>
                  <a:lnTo>
                    <a:pt x="23" y="436"/>
                  </a:lnTo>
                  <a:lnTo>
                    <a:pt x="23" y="421"/>
                  </a:lnTo>
                  <a:lnTo>
                    <a:pt x="25" y="462"/>
                  </a:lnTo>
                  <a:lnTo>
                    <a:pt x="25" y="421"/>
                  </a:lnTo>
                  <a:lnTo>
                    <a:pt x="26" y="389"/>
                  </a:lnTo>
                  <a:lnTo>
                    <a:pt x="27" y="497"/>
                  </a:lnTo>
                  <a:lnTo>
                    <a:pt x="28" y="459"/>
                  </a:lnTo>
                  <a:lnTo>
                    <a:pt x="29" y="445"/>
                  </a:lnTo>
                  <a:lnTo>
                    <a:pt x="30" y="466"/>
                  </a:lnTo>
                  <a:lnTo>
                    <a:pt x="31" y="380"/>
                  </a:lnTo>
                  <a:lnTo>
                    <a:pt x="32" y="392"/>
                  </a:lnTo>
                  <a:lnTo>
                    <a:pt x="33" y="474"/>
                  </a:lnTo>
                  <a:lnTo>
                    <a:pt x="34" y="342"/>
                  </a:lnTo>
                  <a:lnTo>
                    <a:pt x="35" y="502"/>
                  </a:lnTo>
                  <a:lnTo>
                    <a:pt x="35" y="507"/>
                  </a:lnTo>
                  <a:lnTo>
                    <a:pt x="37" y="422"/>
                  </a:lnTo>
                  <a:lnTo>
                    <a:pt x="37" y="401"/>
                  </a:lnTo>
                  <a:lnTo>
                    <a:pt x="38" y="422"/>
                  </a:lnTo>
                  <a:lnTo>
                    <a:pt x="39" y="421"/>
                  </a:lnTo>
                  <a:lnTo>
                    <a:pt x="40" y="400"/>
                  </a:lnTo>
                  <a:lnTo>
                    <a:pt x="41" y="432"/>
                  </a:lnTo>
                  <a:lnTo>
                    <a:pt x="42" y="386"/>
                  </a:lnTo>
                  <a:lnTo>
                    <a:pt x="43" y="362"/>
                  </a:lnTo>
                  <a:lnTo>
                    <a:pt x="44" y="360"/>
                  </a:lnTo>
                  <a:lnTo>
                    <a:pt x="45" y="336"/>
                  </a:lnTo>
                  <a:lnTo>
                    <a:pt x="46" y="442"/>
                  </a:lnTo>
                  <a:lnTo>
                    <a:pt x="47" y="377"/>
                  </a:lnTo>
                  <a:lnTo>
                    <a:pt x="47" y="359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199"/>
            <p:cNvSpPr>
              <a:spLocks/>
            </p:cNvSpPr>
            <p:nvPr/>
          </p:nvSpPr>
          <p:spPr bwMode="auto">
            <a:xfrm>
              <a:off x="5376863" y="3944938"/>
              <a:ext cx="74612" cy="334963"/>
            </a:xfrm>
            <a:custGeom>
              <a:avLst/>
              <a:gdLst>
                <a:gd name="T0" fmla="*/ 0 w 47"/>
                <a:gd name="T1" fmla="*/ 103 h 211"/>
                <a:gd name="T2" fmla="*/ 0 w 47"/>
                <a:gd name="T3" fmla="*/ 85 h 211"/>
                <a:gd name="T4" fmla="*/ 2 w 47"/>
                <a:gd name="T5" fmla="*/ 130 h 211"/>
                <a:gd name="T6" fmla="*/ 2 w 47"/>
                <a:gd name="T7" fmla="*/ 138 h 211"/>
                <a:gd name="T8" fmla="*/ 3 w 47"/>
                <a:gd name="T9" fmla="*/ 93 h 211"/>
                <a:gd name="T10" fmla="*/ 4 w 47"/>
                <a:gd name="T11" fmla="*/ 169 h 211"/>
                <a:gd name="T12" fmla="*/ 5 w 47"/>
                <a:gd name="T13" fmla="*/ 98 h 211"/>
                <a:gd name="T14" fmla="*/ 6 w 47"/>
                <a:gd name="T15" fmla="*/ 0 h 211"/>
                <a:gd name="T16" fmla="*/ 7 w 47"/>
                <a:gd name="T17" fmla="*/ 195 h 211"/>
                <a:gd name="T18" fmla="*/ 8 w 47"/>
                <a:gd name="T19" fmla="*/ 102 h 211"/>
                <a:gd name="T20" fmla="*/ 9 w 47"/>
                <a:gd name="T21" fmla="*/ 163 h 211"/>
                <a:gd name="T22" fmla="*/ 10 w 47"/>
                <a:gd name="T23" fmla="*/ 139 h 211"/>
                <a:gd name="T24" fmla="*/ 11 w 47"/>
                <a:gd name="T25" fmla="*/ 44 h 211"/>
                <a:gd name="T26" fmla="*/ 12 w 47"/>
                <a:gd name="T27" fmla="*/ 209 h 211"/>
                <a:gd name="T28" fmla="*/ 13 w 47"/>
                <a:gd name="T29" fmla="*/ 108 h 211"/>
                <a:gd name="T30" fmla="*/ 14 w 47"/>
                <a:gd name="T31" fmla="*/ 87 h 211"/>
                <a:gd name="T32" fmla="*/ 14 w 47"/>
                <a:gd name="T33" fmla="*/ 211 h 211"/>
                <a:gd name="T34" fmla="*/ 15 w 47"/>
                <a:gd name="T35" fmla="*/ 138 h 211"/>
                <a:gd name="T36" fmla="*/ 16 w 47"/>
                <a:gd name="T37" fmla="*/ 171 h 211"/>
                <a:gd name="T38" fmla="*/ 17 w 47"/>
                <a:gd name="T39" fmla="*/ 109 h 211"/>
                <a:gd name="T40" fmla="*/ 18 w 47"/>
                <a:gd name="T41" fmla="*/ 94 h 211"/>
                <a:gd name="T42" fmla="*/ 19 w 47"/>
                <a:gd name="T43" fmla="*/ 107 h 211"/>
                <a:gd name="T44" fmla="*/ 20 w 47"/>
                <a:gd name="T45" fmla="*/ 165 h 211"/>
                <a:gd name="T46" fmla="*/ 21 w 47"/>
                <a:gd name="T47" fmla="*/ 198 h 211"/>
                <a:gd name="T48" fmla="*/ 22 w 47"/>
                <a:gd name="T49" fmla="*/ 163 h 211"/>
                <a:gd name="T50" fmla="*/ 23 w 47"/>
                <a:gd name="T51" fmla="*/ 95 h 211"/>
                <a:gd name="T52" fmla="*/ 24 w 47"/>
                <a:gd name="T53" fmla="*/ 114 h 211"/>
                <a:gd name="T54" fmla="*/ 25 w 47"/>
                <a:gd name="T55" fmla="*/ 75 h 211"/>
                <a:gd name="T56" fmla="*/ 26 w 47"/>
                <a:gd name="T57" fmla="*/ 144 h 211"/>
                <a:gd name="T58" fmla="*/ 26 w 47"/>
                <a:gd name="T59" fmla="*/ 168 h 211"/>
                <a:gd name="T60" fmla="*/ 28 w 47"/>
                <a:gd name="T61" fmla="*/ 160 h 211"/>
                <a:gd name="T62" fmla="*/ 28 w 47"/>
                <a:gd name="T63" fmla="*/ 171 h 211"/>
                <a:gd name="T64" fmla="*/ 29 w 47"/>
                <a:gd name="T65" fmla="*/ 134 h 211"/>
                <a:gd name="T66" fmla="*/ 30 w 47"/>
                <a:gd name="T67" fmla="*/ 135 h 211"/>
                <a:gd name="T68" fmla="*/ 31 w 47"/>
                <a:gd name="T69" fmla="*/ 109 h 211"/>
                <a:gd name="T70" fmla="*/ 32 w 47"/>
                <a:gd name="T71" fmla="*/ 156 h 211"/>
                <a:gd name="T72" fmla="*/ 33 w 47"/>
                <a:gd name="T73" fmla="*/ 109 h 211"/>
                <a:gd name="T74" fmla="*/ 34 w 47"/>
                <a:gd name="T75" fmla="*/ 132 h 211"/>
                <a:gd name="T76" fmla="*/ 35 w 47"/>
                <a:gd name="T77" fmla="*/ 138 h 211"/>
                <a:gd name="T78" fmla="*/ 36 w 47"/>
                <a:gd name="T79" fmla="*/ 167 h 211"/>
                <a:gd name="T80" fmla="*/ 37 w 47"/>
                <a:gd name="T81" fmla="*/ 112 h 211"/>
                <a:gd name="T82" fmla="*/ 38 w 47"/>
                <a:gd name="T83" fmla="*/ 53 h 211"/>
                <a:gd name="T84" fmla="*/ 38 w 47"/>
                <a:gd name="T85" fmla="*/ 158 h 211"/>
                <a:gd name="T86" fmla="*/ 40 w 47"/>
                <a:gd name="T87" fmla="*/ 135 h 211"/>
                <a:gd name="T88" fmla="*/ 40 w 47"/>
                <a:gd name="T89" fmla="*/ 163 h 211"/>
                <a:gd name="T90" fmla="*/ 41 w 47"/>
                <a:gd name="T91" fmla="*/ 144 h 211"/>
                <a:gd name="T92" fmla="*/ 42 w 47"/>
                <a:gd name="T93" fmla="*/ 143 h 211"/>
                <a:gd name="T94" fmla="*/ 43 w 47"/>
                <a:gd name="T95" fmla="*/ 167 h 211"/>
                <a:gd name="T96" fmla="*/ 44 w 47"/>
                <a:gd name="T97" fmla="*/ 171 h 211"/>
                <a:gd name="T98" fmla="*/ 45 w 47"/>
                <a:gd name="T99" fmla="*/ 102 h 211"/>
                <a:gd name="T100" fmla="*/ 46 w 47"/>
                <a:gd name="T101" fmla="*/ 119 h 211"/>
                <a:gd name="T102" fmla="*/ 47 w 47"/>
                <a:gd name="T103" fmla="*/ 7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211">
                  <a:moveTo>
                    <a:pt x="0" y="103"/>
                  </a:moveTo>
                  <a:lnTo>
                    <a:pt x="0" y="85"/>
                  </a:lnTo>
                  <a:lnTo>
                    <a:pt x="2" y="130"/>
                  </a:lnTo>
                  <a:lnTo>
                    <a:pt x="2" y="138"/>
                  </a:lnTo>
                  <a:lnTo>
                    <a:pt x="3" y="93"/>
                  </a:lnTo>
                  <a:lnTo>
                    <a:pt x="4" y="169"/>
                  </a:lnTo>
                  <a:lnTo>
                    <a:pt x="5" y="98"/>
                  </a:lnTo>
                  <a:lnTo>
                    <a:pt x="6" y="0"/>
                  </a:lnTo>
                  <a:lnTo>
                    <a:pt x="7" y="195"/>
                  </a:lnTo>
                  <a:lnTo>
                    <a:pt x="8" y="102"/>
                  </a:lnTo>
                  <a:lnTo>
                    <a:pt x="9" y="163"/>
                  </a:lnTo>
                  <a:lnTo>
                    <a:pt x="10" y="139"/>
                  </a:lnTo>
                  <a:lnTo>
                    <a:pt x="11" y="44"/>
                  </a:lnTo>
                  <a:lnTo>
                    <a:pt x="12" y="209"/>
                  </a:lnTo>
                  <a:lnTo>
                    <a:pt x="13" y="108"/>
                  </a:lnTo>
                  <a:lnTo>
                    <a:pt x="14" y="87"/>
                  </a:lnTo>
                  <a:lnTo>
                    <a:pt x="14" y="211"/>
                  </a:lnTo>
                  <a:lnTo>
                    <a:pt x="15" y="138"/>
                  </a:lnTo>
                  <a:lnTo>
                    <a:pt x="16" y="171"/>
                  </a:lnTo>
                  <a:lnTo>
                    <a:pt x="17" y="109"/>
                  </a:lnTo>
                  <a:lnTo>
                    <a:pt x="18" y="94"/>
                  </a:lnTo>
                  <a:lnTo>
                    <a:pt x="19" y="107"/>
                  </a:lnTo>
                  <a:lnTo>
                    <a:pt x="20" y="165"/>
                  </a:lnTo>
                  <a:lnTo>
                    <a:pt x="21" y="198"/>
                  </a:lnTo>
                  <a:lnTo>
                    <a:pt x="22" y="163"/>
                  </a:lnTo>
                  <a:lnTo>
                    <a:pt x="23" y="95"/>
                  </a:lnTo>
                  <a:lnTo>
                    <a:pt x="24" y="114"/>
                  </a:lnTo>
                  <a:lnTo>
                    <a:pt x="25" y="75"/>
                  </a:lnTo>
                  <a:lnTo>
                    <a:pt x="26" y="144"/>
                  </a:lnTo>
                  <a:lnTo>
                    <a:pt x="26" y="168"/>
                  </a:lnTo>
                  <a:lnTo>
                    <a:pt x="28" y="160"/>
                  </a:lnTo>
                  <a:lnTo>
                    <a:pt x="28" y="171"/>
                  </a:lnTo>
                  <a:lnTo>
                    <a:pt x="29" y="134"/>
                  </a:lnTo>
                  <a:lnTo>
                    <a:pt x="30" y="135"/>
                  </a:lnTo>
                  <a:lnTo>
                    <a:pt x="31" y="109"/>
                  </a:lnTo>
                  <a:lnTo>
                    <a:pt x="32" y="156"/>
                  </a:lnTo>
                  <a:lnTo>
                    <a:pt x="33" y="109"/>
                  </a:lnTo>
                  <a:lnTo>
                    <a:pt x="34" y="132"/>
                  </a:lnTo>
                  <a:lnTo>
                    <a:pt x="35" y="138"/>
                  </a:lnTo>
                  <a:lnTo>
                    <a:pt x="36" y="167"/>
                  </a:lnTo>
                  <a:lnTo>
                    <a:pt x="37" y="112"/>
                  </a:lnTo>
                  <a:lnTo>
                    <a:pt x="38" y="53"/>
                  </a:lnTo>
                  <a:lnTo>
                    <a:pt x="38" y="158"/>
                  </a:lnTo>
                  <a:lnTo>
                    <a:pt x="40" y="135"/>
                  </a:lnTo>
                  <a:lnTo>
                    <a:pt x="40" y="163"/>
                  </a:lnTo>
                  <a:lnTo>
                    <a:pt x="41" y="144"/>
                  </a:lnTo>
                  <a:lnTo>
                    <a:pt x="42" y="143"/>
                  </a:lnTo>
                  <a:lnTo>
                    <a:pt x="43" y="167"/>
                  </a:lnTo>
                  <a:lnTo>
                    <a:pt x="44" y="171"/>
                  </a:lnTo>
                  <a:lnTo>
                    <a:pt x="45" y="102"/>
                  </a:lnTo>
                  <a:lnTo>
                    <a:pt x="46" y="119"/>
                  </a:lnTo>
                  <a:lnTo>
                    <a:pt x="47" y="70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200"/>
            <p:cNvSpPr>
              <a:spLocks/>
            </p:cNvSpPr>
            <p:nvPr/>
          </p:nvSpPr>
          <p:spPr bwMode="auto">
            <a:xfrm>
              <a:off x="5449888" y="4011613"/>
              <a:ext cx="74612" cy="290513"/>
            </a:xfrm>
            <a:custGeom>
              <a:avLst/>
              <a:gdLst>
                <a:gd name="T0" fmla="*/ 0 w 47"/>
                <a:gd name="T1" fmla="*/ 77 h 183"/>
                <a:gd name="T2" fmla="*/ 1 w 47"/>
                <a:gd name="T3" fmla="*/ 28 h 183"/>
                <a:gd name="T4" fmla="*/ 2 w 47"/>
                <a:gd name="T5" fmla="*/ 113 h 183"/>
                <a:gd name="T6" fmla="*/ 3 w 47"/>
                <a:gd name="T7" fmla="*/ 99 h 183"/>
                <a:gd name="T8" fmla="*/ 4 w 47"/>
                <a:gd name="T9" fmla="*/ 13 h 183"/>
                <a:gd name="T10" fmla="*/ 5 w 47"/>
                <a:gd name="T11" fmla="*/ 118 h 183"/>
                <a:gd name="T12" fmla="*/ 6 w 47"/>
                <a:gd name="T13" fmla="*/ 101 h 183"/>
                <a:gd name="T14" fmla="*/ 7 w 47"/>
                <a:gd name="T15" fmla="*/ 103 h 183"/>
                <a:gd name="T16" fmla="*/ 7 w 47"/>
                <a:gd name="T17" fmla="*/ 13 h 183"/>
                <a:gd name="T18" fmla="*/ 9 w 47"/>
                <a:gd name="T19" fmla="*/ 66 h 183"/>
                <a:gd name="T20" fmla="*/ 9 w 47"/>
                <a:gd name="T21" fmla="*/ 58 h 183"/>
                <a:gd name="T22" fmla="*/ 10 w 47"/>
                <a:gd name="T23" fmla="*/ 88 h 183"/>
                <a:gd name="T24" fmla="*/ 11 w 47"/>
                <a:gd name="T25" fmla="*/ 62 h 183"/>
                <a:gd name="T26" fmla="*/ 12 w 47"/>
                <a:gd name="T27" fmla="*/ 135 h 183"/>
                <a:gd name="T28" fmla="*/ 13 w 47"/>
                <a:gd name="T29" fmla="*/ 52 h 183"/>
                <a:gd name="T30" fmla="*/ 14 w 47"/>
                <a:gd name="T31" fmla="*/ 157 h 183"/>
                <a:gd name="T32" fmla="*/ 15 w 47"/>
                <a:gd name="T33" fmla="*/ 0 h 183"/>
                <a:gd name="T34" fmla="*/ 16 w 47"/>
                <a:gd name="T35" fmla="*/ 74 h 183"/>
                <a:gd name="T36" fmla="*/ 17 w 47"/>
                <a:gd name="T37" fmla="*/ 108 h 183"/>
                <a:gd name="T38" fmla="*/ 18 w 47"/>
                <a:gd name="T39" fmla="*/ 50 h 183"/>
                <a:gd name="T40" fmla="*/ 19 w 47"/>
                <a:gd name="T41" fmla="*/ 183 h 183"/>
                <a:gd name="T42" fmla="*/ 20 w 47"/>
                <a:gd name="T43" fmla="*/ 168 h 183"/>
                <a:gd name="T44" fmla="*/ 21 w 47"/>
                <a:gd name="T45" fmla="*/ 127 h 183"/>
                <a:gd name="T46" fmla="*/ 21 w 47"/>
                <a:gd name="T47" fmla="*/ 102 h 183"/>
                <a:gd name="T48" fmla="*/ 22 w 47"/>
                <a:gd name="T49" fmla="*/ 122 h 183"/>
                <a:gd name="T50" fmla="*/ 23 w 47"/>
                <a:gd name="T51" fmla="*/ 1 h 183"/>
                <a:gd name="T52" fmla="*/ 24 w 47"/>
                <a:gd name="T53" fmla="*/ 87 h 183"/>
                <a:gd name="T54" fmla="*/ 25 w 47"/>
                <a:gd name="T55" fmla="*/ 132 h 183"/>
                <a:gd name="T56" fmla="*/ 26 w 47"/>
                <a:gd name="T57" fmla="*/ 66 h 183"/>
                <a:gd name="T58" fmla="*/ 27 w 47"/>
                <a:gd name="T59" fmla="*/ 131 h 183"/>
                <a:gd name="T60" fmla="*/ 28 w 47"/>
                <a:gd name="T61" fmla="*/ 110 h 183"/>
                <a:gd name="T62" fmla="*/ 29 w 47"/>
                <a:gd name="T63" fmla="*/ 96 h 183"/>
                <a:gd name="T64" fmla="*/ 30 w 47"/>
                <a:gd name="T65" fmla="*/ 113 h 183"/>
                <a:gd name="T66" fmla="*/ 31 w 47"/>
                <a:gd name="T67" fmla="*/ 108 h 183"/>
                <a:gd name="T68" fmla="*/ 32 w 47"/>
                <a:gd name="T69" fmla="*/ 80 h 183"/>
                <a:gd name="T70" fmla="*/ 33 w 47"/>
                <a:gd name="T71" fmla="*/ 124 h 183"/>
                <a:gd name="T72" fmla="*/ 33 w 47"/>
                <a:gd name="T73" fmla="*/ 70 h 183"/>
                <a:gd name="T74" fmla="*/ 35 w 47"/>
                <a:gd name="T75" fmla="*/ 112 h 183"/>
                <a:gd name="T76" fmla="*/ 35 w 47"/>
                <a:gd name="T77" fmla="*/ 46 h 183"/>
                <a:gd name="T78" fmla="*/ 36 w 47"/>
                <a:gd name="T79" fmla="*/ 76 h 183"/>
                <a:gd name="T80" fmla="*/ 37 w 47"/>
                <a:gd name="T81" fmla="*/ 162 h 183"/>
                <a:gd name="T82" fmla="*/ 38 w 47"/>
                <a:gd name="T83" fmla="*/ 105 h 183"/>
                <a:gd name="T84" fmla="*/ 39 w 47"/>
                <a:gd name="T85" fmla="*/ 119 h 183"/>
                <a:gd name="T86" fmla="*/ 40 w 47"/>
                <a:gd name="T87" fmla="*/ 109 h 183"/>
                <a:gd name="T88" fmla="*/ 41 w 47"/>
                <a:gd name="T89" fmla="*/ 128 h 183"/>
                <a:gd name="T90" fmla="*/ 42 w 47"/>
                <a:gd name="T91" fmla="*/ 117 h 183"/>
                <a:gd name="T92" fmla="*/ 43 w 47"/>
                <a:gd name="T93" fmla="*/ 156 h 183"/>
                <a:gd name="T94" fmla="*/ 44 w 47"/>
                <a:gd name="T95" fmla="*/ 10 h 183"/>
                <a:gd name="T96" fmla="*/ 45 w 47"/>
                <a:gd name="T97" fmla="*/ 62 h 183"/>
                <a:gd name="T98" fmla="*/ 45 w 47"/>
                <a:gd name="T99" fmla="*/ 76 h 183"/>
                <a:gd name="T100" fmla="*/ 47 w 47"/>
                <a:gd name="T101" fmla="*/ 91 h 183"/>
                <a:gd name="T102" fmla="*/ 47 w 47"/>
                <a:gd name="T103" fmla="*/ 7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83">
                  <a:moveTo>
                    <a:pt x="0" y="77"/>
                  </a:moveTo>
                  <a:lnTo>
                    <a:pt x="1" y="28"/>
                  </a:lnTo>
                  <a:lnTo>
                    <a:pt x="2" y="113"/>
                  </a:lnTo>
                  <a:lnTo>
                    <a:pt x="3" y="99"/>
                  </a:lnTo>
                  <a:lnTo>
                    <a:pt x="4" y="13"/>
                  </a:lnTo>
                  <a:lnTo>
                    <a:pt x="5" y="118"/>
                  </a:lnTo>
                  <a:lnTo>
                    <a:pt x="6" y="101"/>
                  </a:lnTo>
                  <a:lnTo>
                    <a:pt x="7" y="103"/>
                  </a:lnTo>
                  <a:lnTo>
                    <a:pt x="7" y="13"/>
                  </a:lnTo>
                  <a:lnTo>
                    <a:pt x="9" y="66"/>
                  </a:lnTo>
                  <a:lnTo>
                    <a:pt x="9" y="58"/>
                  </a:lnTo>
                  <a:lnTo>
                    <a:pt x="10" y="88"/>
                  </a:lnTo>
                  <a:lnTo>
                    <a:pt x="11" y="62"/>
                  </a:lnTo>
                  <a:lnTo>
                    <a:pt x="12" y="135"/>
                  </a:lnTo>
                  <a:lnTo>
                    <a:pt x="13" y="52"/>
                  </a:lnTo>
                  <a:lnTo>
                    <a:pt x="14" y="157"/>
                  </a:lnTo>
                  <a:lnTo>
                    <a:pt x="15" y="0"/>
                  </a:lnTo>
                  <a:lnTo>
                    <a:pt x="16" y="74"/>
                  </a:lnTo>
                  <a:lnTo>
                    <a:pt x="17" y="108"/>
                  </a:lnTo>
                  <a:lnTo>
                    <a:pt x="18" y="50"/>
                  </a:lnTo>
                  <a:lnTo>
                    <a:pt x="19" y="183"/>
                  </a:lnTo>
                  <a:lnTo>
                    <a:pt x="20" y="168"/>
                  </a:lnTo>
                  <a:lnTo>
                    <a:pt x="21" y="127"/>
                  </a:lnTo>
                  <a:lnTo>
                    <a:pt x="21" y="102"/>
                  </a:lnTo>
                  <a:lnTo>
                    <a:pt x="22" y="122"/>
                  </a:lnTo>
                  <a:lnTo>
                    <a:pt x="23" y="1"/>
                  </a:lnTo>
                  <a:lnTo>
                    <a:pt x="24" y="87"/>
                  </a:lnTo>
                  <a:lnTo>
                    <a:pt x="25" y="132"/>
                  </a:lnTo>
                  <a:lnTo>
                    <a:pt x="26" y="66"/>
                  </a:lnTo>
                  <a:lnTo>
                    <a:pt x="27" y="131"/>
                  </a:lnTo>
                  <a:lnTo>
                    <a:pt x="28" y="110"/>
                  </a:lnTo>
                  <a:lnTo>
                    <a:pt x="29" y="96"/>
                  </a:lnTo>
                  <a:lnTo>
                    <a:pt x="30" y="113"/>
                  </a:lnTo>
                  <a:lnTo>
                    <a:pt x="31" y="108"/>
                  </a:lnTo>
                  <a:lnTo>
                    <a:pt x="32" y="80"/>
                  </a:lnTo>
                  <a:lnTo>
                    <a:pt x="33" y="124"/>
                  </a:lnTo>
                  <a:lnTo>
                    <a:pt x="33" y="70"/>
                  </a:lnTo>
                  <a:lnTo>
                    <a:pt x="35" y="112"/>
                  </a:lnTo>
                  <a:lnTo>
                    <a:pt x="35" y="46"/>
                  </a:lnTo>
                  <a:lnTo>
                    <a:pt x="36" y="76"/>
                  </a:lnTo>
                  <a:lnTo>
                    <a:pt x="37" y="162"/>
                  </a:lnTo>
                  <a:lnTo>
                    <a:pt x="38" y="105"/>
                  </a:lnTo>
                  <a:lnTo>
                    <a:pt x="39" y="119"/>
                  </a:lnTo>
                  <a:lnTo>
                    <a:pt x="40" y="109"/>
                  </a:lnTo>
                  <a:lnTo>
                    <a:pt x="41" y="128"/>
                  </a:lnTo>
                  <a:lnTo>
                    <a:pt x="42" y="117"/>
                  </a:lnTo>
                  <a:lnTo>
                    <a:pt x="43" y="156"/>
                  </a:lnTo>
                  <a:lnTo>
                    <a:pt x="44" y="10"/>
                  </a:lnTo>
                  <a:lnTo>
                    <a:pt x="45" y="62"/>
                  </a:lnTo>
                  <a:lnTo>
                    <a:pt x="45" y="76"/>
                  </a:lnTo>
                  <a:lnTo>
                    <a:pt x="47" y="91"/>
                  </a:lnTo>
                  <a:lnTo>
                    <a:pt x="47" y="71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201"/>
            <p:cNvSpPr>
              <a:spLocks/>
            </p:cNvSpPr>
            <p:nvPr/>
          </p:nvSpPr>
          <p:spPr bwMode="auto">
            <a:xfrm>
              <a:off x="5524500" y="4071938"/>
              <a:ext cx="74612" cy="293688"/>
            </a:xfrm>
            <a:custGeom>
              <a:avLst/>
              <a:gdLst>
                <a:gd name="T0" fmla="*/ 0 w 47"/>
                <a:gd name="T1" fmla="*/ 53 h 185"/>
                <a:gd name="T2" fmla="*/ 0 w 47"/>
                <a:gd name="T3" fmla="*/ 33 h 185"/>
                <a:gd name="T4" fmla="*/ 1 w 47"/>
                <a:gd name="T5" fmla="*/ 55 h 185"/>
                <a:gd name="T6" fmla="*/ 2 w 47"/>
                <a:gd name="T7" fmla="*/ 104 h 185"/>
                <a:gd name="T8" fmla="*/ 3 w 47"/>
                <a:gd name="T9" fmla="*/ 58 h 185"/>
                <a:gd name="T10" fmla="*/ 4 w 47"/>
                <a:gd name="T11" fmla="*/ 76 h 185"/>
                <a:gd name="T12" fmla="*/ 5 w 47"/>
                <a:gd name="T13" fmla="*/ 119 h 185"/>
                <a:gd name="T14" fmla="*/ 6 w 47"/>
                <a:gd name="T15" fmla="*/ 49 h 185"/>
                <a:gd name="T16" fmla="*/ 7 w 47"/>
                <a:gd name="T17" fmla="*/ 123 h 185"/>
                <a:gd name="T18" fmla="*/ 8 w 47"/>
                <a:gd name="T19" fmla="*/ 40 h 185"/>
                <a:gd name="T20" fmla="*/ 9 w 47"/>
                <a:gd name="T21" fmla="*/ 41 h 185"/>
                <a:gd name="T22" fmla="*/ 10 w 47"/>
                <a:gd name="T23" fmla="*/ 42 h 185"/>
                <a:gd name="T24" fmla="*/ 10 w 47"/>
                <a:gd name="T25" fmla="*/ 76 h 185"/>
                <a:gd name="T26" fmla="*/ 12 w 47"/>
                <a:gd name="T27" fmla="*/ 112 h 185"/>
                <a:gd name="T28" fmla="*/ 12 w 47"/>
                <a:gd name="T29" fmla="*/ 56 h 185"/>
                <a:gd name="T30" fmla="*/ 13 w 47"/>
                <a:gd name="T31" fmla="*/ 58 h 185"/>
                <a:gd name="T32" fmla="*/ 14 w 47"/>
                <a:gd name="T33" fmla="*/ 41 h 185"/>
                <a:gd name="T34" fmla="*/ 15 w 47"/>
                <a:gd name="T35" fmla="*/ 14 h 185"/>
                <a:gd name="T36" fmla="*/ 16 w 47"/>
                <a:gd name="T37" fmla="*/ 22 h 185"/>
                <a:gd name="T38" fmla="*/ 17 w 47"/>
                <a:gd name="T39" fmla="*/ 15 h 185"/>
                <a:gd name="T40" fmla="*/ 18 w 47"/>
                <a:gd name="T41" fmla="*/ 52 h 185"/>
                <a:gd name="T42" fmla="*/ 19 w 47"/>
                <a:gd name="T43" fmla="*/ 18 h 185"/>
                <a:gd name="T44" fmla="*/ 20 w 47"/>
                <a:gd name="T45" fmla="*/ 1 h 185"/>
                <a:gd name="T46" fmla="*/ 21 w 47"/>
                <a:gd name="T47" fmla="*/ 101 h 185"/>
                <a:gd name="T48" fmla="*/ 22 w 47"/>
                <a:gd name="T49" fmla="*/ 3 h 185"/>
                <a:gd name="T50" fmla="*/ 23 w 47"/>
                <a:gd name="T51" fmla="*/ 50 h 185"/>
                <a:gd name="T52" fmla="*/ 24 w 47"/>
                <a:gd name="T53" fmla="*/ 36 h 185"/>
                <a:gd name="T54" fmla="*/ 24 w 47"/>
                <a:gd name="T55" fmla="*/ 50 h 185"/>
                <a:gd name="T56" fmla="*/ 26 w 47"/>
                <a:gd name="T57" fmla="*/ 33 h 185"/>
                <a:gd name="T58" fmla="*/ 26 w 47"/>
                <a:gd name="T59" fmla="*/ 103 h 185"/>
                <a:gd name="T60" fmla="*/ 27 w 47"/>
                <a:gd name="T61" fmla="*/ 48 h 185"/>
                <a:gd name="T62" fmla="*/ 28 w 47"/>
                <a:gd name="T63" fmla="*/ 110 h 185"/>
                <a:gd name="T64" fmla="*/ 29 w 47"/>
                <a:gd name="T65" fmla="*/ 100 h 185"/>
                <a:gd name="T66" fmla="*/ 30 w 47"/>
                <a:gd name="T67" fmla="*/ 15 h 185"/>
                <a:gd name="T68" fmla="*/ 31 w 47"/>
                <a:gd name="T69" fmla="*/ 113 h 185"/>
                <a:gd name="T70" fmla="*/ 32 w 47"/>
                <a:gd name="T71" fmla="*/ 89 h 185"/>
                <a:gd name="T72" fmla="*/ 33 w 47"/>
                <a:gd name="T73" fmla="*/ 185 h 185"/>
                <a:gd name="T74" fmla="*/ 34 w 47"/>
                <a:gd name="T75" fmla="*/ 34 h 185"/>
                <a:gd name="T76" fmla="*/ 35 w 47"/>
                <a:gd name="T77" fmla="*/ 56 h 185"/>
                <a:gd name="T78" fmla="*/ 36 w 47"/>
                <a:gd name="T79" fmla="*/ 53 h 185"/>
                <a:gd name="T80" fmla="*/ 36 w 47"/>
                <a:gd name="T81" fmla="*/ 47 h 185"/>
                <a:gd name="T82" fmla="*/ 38 w 47"/>
                <a:gd name="T83" fmla="*/ 44 h 185"/>
                <a:gd name="T84" fmla="*/ 38 w 47"/>
                <a:gd name="T85" fmla="*/ 66 h 185"/>
                <a:gd name="T86" fmla="*/ 39 w 47"/>
                <a:gd name="T87" fmla="*/ 0 h 185"/>
                <a:gd name="T88" fmla="*/ 40 w 47"/>
                <a:gd name="T89" fmla="*/ 138 h 185"/>
                <a:gd name="T90" fmla="*/ 41 w 47"/>
                <a:gd name="T91" fmla="*/ 22 h 185"/>
                <a:gd name="T92" fmla="*/ 42 w 47"/>
                <a:gd name="T93" fmla="*/ 44 h 185"/>
                <a:gd name="T94" fmla="*/ 43 w 47"/>
                <a:gd name="T95" fmla="*/ 14 h 185"/>
                <a:gd name="T96" fmla="*/ 44 w 47"/>
                <a:gd name="T97" fmla="*/ 93 h 185"/>
                <a:gd name="T98" fmla="*/ 45 w 47"/>
                <a:gd name="T99" fmla="*/ 46 h 185"/>
                <a:gd name="T100" fmla="*/ 46 w 47"/>
                <a:gd name="T101" fmla="*/ 128 h 185"/>
                <a:gd name="T102" fmla="*/ 47 w 47"/>
                <a:gd name="T103" fmla="*/ 97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85">
                  <a:moveTo>
                    <a:pt x="0" y="53"/>
                  </a:moveTo>
                  <a:lnTo>
                    <a:pt x="0" y="33"/>
                  </a:lnTo>
                  <a:lnTo>
                    <a:pt x="1" y="55"/>
                  </a:lnTo>
                  <a:lnTo>
                    <a:pt x="2" y="104"/>
                  </a:lnTo>
                  <a:lnTo>
                    <a:pt x="3" y="58"/>
                  </a:lnTo>
                  <a:lnTo>
                    <a:pt x="4" y="76"/>
                  </a:lnTo>
                  <a:lnTo>
                    <a:pt x="5" y="119"/>
                  </a:lnTo>
                  <a:lnTo>
                    <a:pt x="6" y="49"/>
                  </a:lnTo>
                  <a:lnTo>
                    <a:pt x="7" y="123"/>
                  </a:lnTo>
                  <a:lnTo>
                    <a:pt x="8" y="40"/>
                  </a:lnTo>
                  <a:lnTo>
                    <a:pt x="9" y="41"/>
                  </a:lnTo>
                  <a:lnTo>
                    <a:pt x="10" y="42"/>
                  </a:lnTo>
                  <a:lnTo>
                    <a:pt x="10" y="76"/>
                  </a:lnTo>
                  <a:lnTo>
                    <a:pt x="12" y="112"/>
                  </a:lnTo>
                  <a:lnTo>
                    <a:pt x="12" y="56"/>
                  </a:lnTo>
                  <a:lnTo>
                    <a:pt x="13" y="58"/>
                  </a:lnTo>
                  <a:lnTo>
                    <a:pt x="14" y="41"/>
                  </a:lnTo>
                  <a:lnTo>
                    <a:pt x="15" y="14"/>
                  </a:lnTo>
                  <a:lnTo>
                    <a:pt x="16" y="22"/>
                  </a:lnTo>
                  <a:lnTo>
                    <a:pt x="17" y="15"/>
                  </a:lnTo>
                  <a:lnTo>
                    <a:pt x="18" y="52"/>
                  </a:lnTo>
                  <a:lnTo>
                    <a:pt x="19" y="18"/>
                  </a:lnTo>
                  <a:lnTo>
                    <a:pt x="20" y="1"/>
                  </a:lnTo>
                  <a:lnTo>
                    <a:pt x="21" y="101"/>
                  </a:lnTo>
                  <a:lnTo>
                    <a:pt x="22" y="3"/>
                  </a:lnTo>
                  <a:lnTo>
                    <a:pt x="23" y="50"/>
                  </a:lnTo>
                  <a:lnTo>
                    <a:pt x="24" y="36"/>
                  </a:lnTo>
                  <a:lnTo>
                    <a:pt x="24" y="50"/>
                  </a:lnTo>
                  <a:lnTo>
                    <a:pt x="26" y="33"/>
                  </a:lnTo>
                  <a:lnTo>
                    <a:pt x="26" y="103"/>
                  </a:lnTo>
                  <a:lnTo>
                    <a:pt x="27" y="48"/>
                  </a:lnTo>
                  <a:lnTo>
                    <a:pt x="28" y="110"/>
                  </a:lnTo>
                  <a:lnTo>
                    <a:pt x="29" y="100"/>
                  </a:lnTo>
                  <a:lnTo>
                    <a:pt x="30" y="15"/>
                  </a:lnTo>
                  <a:lnTo>
                    <a:pt x="31" y="113"/>
                  </a:lnTo>
                  <a:lnTo>
                    <a:pt x="32" y="89"/>
                  </a:lnTo>
                  <a:lnTo>
                    <a:pt x="33" y="185"/>
                  </a:lnTo>
                  <a:lnTo>
                    <a:pt x="34" y="34"/>
                  </a:lnTo>
                  <a:lnTo>
                    <a:pt x="35" y="56"/>
                  </a:lnTo>
                  <a:lnTo>
                    <a:pt x="36" y="53"/>
                  </a:lnTo>
                  <a:lnTo>
                    <a:pt x="36" y="47"/>
                  </a:lnTo>
                  <a:lnTo>
                    <a:pt x="38" y="44"/>
                  </a:lnTo>
                  <a:lnTo>
                    <a:pt x="38" y="66"/>
                  </a:lnTo>
                  <a:lnTo>
                    <a:pt x="39" y="0"/>
                  </a:lnTo>
                  <a:lnTo>
                    <a:pt x="40" y="138"/>
                  </a:lnTo>
                  <a:lnTo>
                    <a:pt x="41" y="22"/>
                  </a:lnTo>
                  <a:lnTo>
                    <a:pt x="42" y="44"/>
                  </a:lnTo>
                  <a:lnTo>
                    <a:pt x="43" y="14"/>
                  </a:lnTo>
                  <a:lnTo>
                    <a:pt x="44" y="93"/>
                  </a:lnTo>
                  <a:lnTo>
                    <a:pt x="45" y="46"/>
                  </a:lnTo>
                  <a:lnTo>
                    <a:pt x="46" y="128"/>
                  </a:lnTo>
                  <a:lnTo>
                    <a:pt x="47" y="97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202"/>
            <p:cNvSpPr>
              <a:spLocks/>
            </p:cNvSpPr>
            <p:nvPr/>
          </p:nvSpPr>
          <p:spPr bwMode="auto">
            <a:xfrm>
              <a:off x="5597525" y="4035425"/>
              <a:ext cx="74612" cy="312738"/>
            </a:xfrm>
            <a:custGeom>
              <a:avLst/>
              <a:gdLst>
                <a:gd name="T0" fmla="*/ 0 w 47"/>
                <a:gd name="T1" fmla="*/ 151 h 197"/>
                <a:gd name="T2" fmla="*/ 1 w 47"/>
                <a:gd name="T3" fmla="*/ 120 h 197"/>
                <a:gd name="T4" fmla="*/ 2 w 47"/>
                <a:gd name="T5" fmla="*/ 127 h 197"/>
                <a:gd name="T6" fmla="*/ 2 w 47"/>
                <a:gd name="T7" fmla="*/ 112 h 197"/>
                <a:gd name="T8" fmla="*/ 4 w 47"/>
                <a:gd name="T9" fmla="*/ 47 h 197"/>
                <a:gd name="T10" fmla="*/ 4 w 47"/>
                <a:gd name="T11" fmla="*/ 49 h 197"/>
                <a:gd name="T12" fmla="*/ 5 w 47"/>
                <a:gd name="T13" fmla="*/ 79 h 197"/>
                <a:gd name="T14" fmla="*/ 6 w 47"/>
                <a:gd name="T15" fmla="*/ 165 h 197"/>
                <a:gd name="T16" fmla="*/ 7 w 47"/>
                <a:gd name="T17" fmla="*/ 45 h 197"/>
                <a:gd name="T18" fmla="*/ 8 w 47"/>
                <a:gd name="T19" fmla="*/ 102 h 197"/>
                <a:gd name="T20" fmla="*/ 9 w 47"/>
                <a:gd name="T21" fmla="*/ 123 h 197"/>
                <a:gd name="T22" fmla="*/ 10 w 47"/>
                <a:gd name="T23" fmla="*/ 91 h 197"/>
                <a:gd name="T24" fmla="*/ 11 w 47"/>
                <a:gd name="T25" fmla="*/ 128 h 197"/>
                <a:gd name="T26" fmla="*/ 12 w 47"/>
                <a:gd name="T27" fmla="*/ 111 h 197"/>
                <a:gd name="T28" fmla="*/ 13 w 47"/>
                <a:gd name="T29" fmla="*/ 79 h 197"/>
                <a:gd name="T30" fmla="*/ 14 w 47"/>
                <a:gd name="T31" fmla="*/ 24 h 197"/>
                <a:gd name="T32" fmla="*/ 14 w 47"/>
                <a:gd name="T33" fmla="*/ 111 h 197"/>
                <a:gd name="T34" fmla="*/ 16 w 47"/>
                <a:gd name="T35" fmla="*/ 144 h 197"/>
                <a:gd name="T36" fmla="*/ 16 w 47"/>
                <a:gd name="T37" fmla="*/ 166 h 197"/>
                <a:gd name="T38" fmla="*/ 17 w 47"/>
                <a:gd name="T39" fmla="*/ 180 h 197"/>
                <a:gd name="T40" fmla="*/ 18 w 47"/>
                <a:gd name="T41" fmla="*/ 72 h 197"/>
                <a:gd name="T42" fmla="*/ 19 w 47"/>
                <a:gd name="T43" fmla="*/ 147 h 197"/>
                <a:gd name="T44" fmla="*/ 20 w 47"/>
                <a:gd name="T45" fmla="*/ 43 h 197"/>
                <a:gd name="T46" fmla="*/ 21 w 47"/>
                <a:gd name="T47" fmla="*/ 115 h 197"/>
                <a:gd name="T48" fmla="*/ 22 w 47"/>
                <a:gd name="T49" fmla="*/ 68 h 197"/>
                <a:gd name="T50" fmla="*/ 23 w 47"/>
                <a:gd name="T51" fmla="*/ 197 h 197"/>
                <a:gd name="T52" fmla="*/ 24 w 47"/>
                <a:gd name="T53" fmla="*/ 61 h 197"/>
                <a:gd name="T54" fmla="*/ 25 w 47"/>
                <a:gd name="T55" fmla="*/ 39 h 197"/>
                <a:gd name="T56" fmla="*/ 26 w 47"/>
                <a:gd name="T57" fmla="*/ 113 h 197"/>
                <a:gd name="T58" fmla="*/ 27 w 47"/>
                <a:gd name="T59" fmla="*/ 149 h 197"/>
                <a:gd name="T60" fmla="*/ 28 w 47"/>
                <a:gd name="T61" fmla="*/ 51 h 197"/>
                <a:gd name="T62" fmla="*/ 28 w 47"/>
                <a:gd name="T63" fmla="*/ 105 h 197"/>
                <a:gd name="T64" fmla="*/ 30 w 47"/>
                <a:gd name="T65" fmla="*/ 115 h 197"/>
                <a:gd name="T66" fmla="*/ 30 w 47"/>
                <a:gd name="T67" fmla="*/ 94 h 197"/>
                <a:gd name="T68" fmla="*/ 31 w 47"/>
                <a:gd name="T69" fmla="*/ 118 h 197"/>
                <a:gd name="T70" fmla="*/ 32 w 47"/>
                <a:gd name="T71" fmla="*/ 48 h 197"/>
                <a:gd name="T72" fmla="*/ 33 w 47"/>
                <a:gd name="T73" fmla="*/ 120 h 197"/>
                <a:gd name="T74" fmla="*/ 34 w 47"/>
                <a:gd name="T75" fmla="*/ 80 h 197"/>
                <a:gd name="T76" fmla="*/ 35 w 47"/>
                <a:gd name="T77" fmla="*/ 112 h 197"/>
                <a:gd name="T78" fmla="*/ 36 w 47"/>
                <a:gd name="T79" fmla="*/ 85 h 197"/>
                <a:gd name="T80" fmla="*/ 37 w 47"/>
                <a:gd name="T81" fmla="*/ 49 h 197"/>
                <a:gd name="T82" fmla="*/ 38 w 47"/>
                <a:gd name="T83" fmla="*/ 62 h 197"/>
                <a:gd name="T84" fmla="*/ 39 w 47"/>
                <a:gd name="T85" fmla="*/ 125 h 197"/>
                <a:gd name="T86" fmla="*/ 40 w 47"/>
                <a:gd name="T87" fmla="*/ 72 h 197"/>
                <a:gd name="T88" fmla="*/ 40 w 47"/>
                <a:gd name="T89" fmla="*/ 21 h 197"/>
                <a:gd name="T90" fmla="*/ 42 w 47"/>
                <a:gd name="T91" fmla="*/ 110 h 197"/>
                <a:gd name="T92" fmla="*/ 42 w 47"/>
                <a:gd name="T93" fmla="*/ 55 h 197"/>
                <a:gd name="T94" fmla="*/ 43 w 47"/>
                <a:gd name="T95" fmla="*/ 156 h 197"/>
                <a:gd name="T96" fmla="*/ 45 w 47"/>
                <a:gd name="T97" fmla="*/ 0 h 197"/>
                <a:gd name="T98" fmla="*/ 45 w 47"/>
                <a:gd name="T99" fmla="*/ 52 h 197"/>
                <a:gd name="T100" fmla="*/ 46 w 47"/>
                <a:gd name="T101" fmla="*/ 33 h 197"/>
                <a:gd name="T102" fmla="*/ 47 w 47"/>
                <a:gd name="T103" fmla="*/ 9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97">
                  <a:moveTo>
                    <a:pt x="0" y="151"/>
                  </a:moveTo>
                  <a:lnTo>
                    <a:pt x="1" y="120"/>
                  </a:lnTo>
                  <a:lnTo>
                    <a:pt x="2" y="127"/>
                  </a:lnTo>
                  <a:lnTo>
                    <a:pt x="2" y="112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5" y="79"/>
                  </a:lnTo>
                  <a:lnTo>
                    <a:pt x="6" y="165"/>
                  </a:lnTo>
                  <a:lnTo>
                    <a:pt x="7" y="45"/>
                  </a:lnTo>
                  <a:lnTo>
                    <a:pt x="8" y="102"/>
                  </a:lnTo>
                  <a:lnTo>
                    <a:pt x="9" y="123"/>
                  </a:lnTo>
                  <a:lnTo>
                    <a:pt x="10" y="91"/>
                  </a:lnTo>
                  <a:lnTo>
                    <a:pt x="11" y="128"/>
                  </a:lnTo>
                  <a:lnTo>
                    <a:pt x="12" y="111"/>
                  </a:lnTo>
                  <a:lnTo>
                    <a:pt x="13" y="79"/>
                  </a:lnTo>
                  <a:lnTo>
                    <a:pt x="14" y="24"/>
                  </a:lnTo>
                  <a:lnTo>
                    <a:pt x="14" y="111"/>
                  </a:lnTo>
                  <a:lnTo>
                    <a:pt x="16" y="144"/>
                  </a:lnTo>
                  <a:lnTo>
                    <a:pt x="16" y="166"/>
                  </a:lnTo>
                  <a:lnTo>
                    <a:pt x="17" y="180"/>
                  </a:lnTo>
                  <a:lnTo>
                    <a:pt x="18" y="72"/>
                  </a:lnTo>
                  <a:lnTo>
                    <a:pt x="19" y="147"/>
                  </a:lnTo>
                  <a:lnTo>
                    <a:pt x="20" y="43"/>
                  </a:lnTo>
                  <a:lnTo>
                    <a:pt x="21" y="115"/>
                  </a:lnTo>
                  <a:lnTo>
                    <a:pt x="22" y="68"/>
                  </a:lnTo>
                  <a:lnTo>
                    <a:pt x="23" y="197"/>
                  </a:lnTo>
                  <a:lnTo>
                    <a:pt x="24" y="61"/>
                  </a:lnTo>
                  <a:lnTo>
                    <a:pt x="25" y="39"/>
                  </a:lnTo>
                  <a:lnTo>
                    <a:pt x="26" y="113"/>
                  </a:lnTo>
                  <a:lnTo>
                    <a:pt x="27" y="149"/>
                  </a:lnTo>
                  <a:lnTo>
                    <a:pt x="28" y="51"/>
                  </a:lnTo>
                  <a:lnTo>
                    <a:pt x="28" y="105"/>
                  </a:lnTo>
                  <a:lnTo>
                    <a:pt x="30" y="115"/>
                  </a:lnTo>
                  <a:lnTo>
                    <a:pt x="30" y="94"/>
                  </a:lnTo>
                  <a:lnTo>
                    <a:pt x="31" y="118"/>
                  </a:lnTo>
                  <a:lnTo>
                    <a:pt x="32" y="48"/>
                  </a:lnTo>
                  <a:lnTo>
                    <a:pt x="33" y="120"/>
                  </a:lnTo>
                  <a:lnTo>
                    <a:pt x="34" y="80"/>
                  </a:lnTo>
                  <a:lnTo>
                    <a:pt x="35" y="112"/>
                  </a:lnTo>
                  <a:lnTo>
                    <a:pt x="36" y="85"/>
                  </a:lnTo>
                  <a:lnTo>
                    <a:pt x="37" y="49"/>
                  </a:lnTo>
                  <a:lnTo>
                    <a:pt x="38" y="62"/>
                  </a:lnTo>
                  <a:lnTo>
                    <a:pt x="39" y="125"/>
                  </a:lnTo>
                  <a:lnTo>
                    <a:pt x="40" y="72"/>
                  </a:lnTo>
                  <a:lnTo>
                    <a:pt x="40" y="21"/>
                  </a:lnTo>
                  <a:lnTo>
                    <a:pt x="42" y="110"/>
                  </a:lnTo>
                  <a:lnTo>
                    <a:pt x="42" y="55"/>
                  </a:lnTo>
                  <a:lnTo>
                    <a:pt x="43" y="156"/>
                  </a:lnTo>
                  <a:lnTo>
                    <a:pt x="45" y="0"/>
                  </a:lnTo>
                  <a:lnTo>
                    <a:pt x="45" y="52"/>
                  </a:lnTo>
                  <a:lnTo>
                    <a:pt x="46" y="33"/>
                  </a:lnTo>
                  <a:lnTo>
                    <a:pt x="47" y="9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203"/>
            <p:cNvSpPr>
              <a:spLocks/>
            </p:cNvSpPr>
            <p:nvPr/>
          </p:nvSpPr>
          <p:spPr bwMode="auto">
            <a:xfrm>
              <a:off x="5670550" y="4025900"/>
              <a:ext cx="74612" cy="333375"/>
            </a:xfrm>
            <a:custGeom>
              <a:avLst/>
              <a:gdLst>
                <a:gd name="T0" fmla="*/ 0 w 47"/>
                <a:gd name="T1" fmla="*/ 39 h 210"/>
                <a:gd name="T2" fmla="*/ 1 w 47"/>
                <a:gd name="T3" fmla="*/ 15 h 210"/>
                <a:gd name="T4" fmla="*/ 2 w 47"/>
                <a:gd name="T5" fmla="*/ 99 h 210"/>
                <a:gd name="T6" fmla="*/ 3 w 47"/>
                <a:gd name="T7" fmla="*/ 115 h 210"/>
                <a:gd name="T8" fmla="*/ 4 w 47"/>
                <a:gd name="T9" fmla="*/ 67 h 210"/>
                <a:gd name="T10" fmla="*/ 5 w 47"/>
                <a:gd name="T11" fmla="*/ 87 h 210"/>
                <a:gd name="T12" fmla="*/ 6 w 47"/>
                <a:gd name="T13" fmla="*/ 55 h 210"/>
                <a:gd name="T14" fmla="*/ 7 w 47"/>
                <a:gd name="T15" fmla="*/ 127 h 210"/>
                <a:gd name="T16" fmla="*/ 8 w 47"/>
                <a:gd name="T17" fmla="*/ 148 h 210"/>
                <a:gd name="T18" fmla="*/ 9 w 47"/>
                <a:gd name="T19" fmla="*/ 183 h 210"/>
                <a:gd name="T20" fmla="*/ 9 w 47"/>
                <a:gd name="T21" fmla="*/ 64 h 210"/>
                <a:gd name="T22" fmla="*/ 11 w 47"/>
                <a:gd name="T23" fmla="*/ 64 h 210"/>
                <a:gd name="T24" fmla="*/ 11 w 47"/>
                <a:gd name="T25" fmla="*/ 0 h 210"/>
                <a:gd name="T26" fmla="*/ 12 w 47"/>
                <a:gd name="T27" fmla="*/ 34 h 210"/>
                <a:gd name="T28" fmla="*/ 13 w 47"/>
                <a:gd name="T29" fmla="*/ 115 h 210"/>
                <a:gd name="T30" fmla="*/ 14 w 47"/>
                <a:gd name="T31" fmla="*/ 89 h 210"/>
                <a:gd name="T32" fmla="*/ 15 w 47"/>
                <a:gd name="T33" fmla="*/ 109 h 210"/>
                <a:gd name="T34" fmla="*/ 16 w 47"/>
                <a:gd name="T35" fmla="*/ 122 h 210"/>
                <a:gd name="T36" fmla="*/ 17 w 47"/>
                <a:gd name="T37" fmla="*/ 115 h 210"/>
                <a:gd name="T38" fmla="*/ 18 w 47"/>
                <a:gd name="T39" fmla="*/ 123 h 210"/>
                <a:gd name="T40" fmla="*/ 19 w 47"/>
                <a:gd name="T41" fmla="*/ 81 h 210"/>
                <a:gd name="T42" fmla="*/ 20 w 47"/>
                <a:gd name="T43" fmla="*/ 210 h 210"/>
                <a:gd name="T44" fmla="*/ 21 w 47"/>
                <a:gd name="T45" fmla="*/ 79 h 210"/>
                <a:gd name="T46" fmla="*/ 21 w 47"/>
                <a:gd name="T47" fmla="*/ 165 h 210"/>
                <a:gd name="T48" fmla="*/ 23 w 47"/>
                <a:gd name="T49" fmla="*/ 79 h 210"/>
                <a:gd name="T50" fmla="*/ 23 w 47"/>
                <a:gd name="T51" fmla="*/ 55 h 210"/>
                <a:gd name="T52" fmla="*/ 24 w 47"/>
                <a:gd name="T53" fmla="*/ 78 h 210"/>
                <a:gd name="T54" fmla="*/ 25 w 47"/>
                <a:gd name="T55" fmla="*/ 49 h 210"/>
                <a:gd name="T56" fmla="*/ 26 w 47"/>
                <a:gd name="T57" fmla="*/ 104 h 210"/>
                <a:gd name="T58" fmla="*/ 27 w 47"/>
                <a:gd name="T59" fmla="*/ 93 h 210"/>
                <a:gd name="T60" fmla="*/ 28 w 47"/>
                <a:gd name="T61" fmla="*/ 31 h 210"/>
                <a:gd name="T62" fmla="*/ 29 w 47"/>
                <a:gd name="T63" fmla="*/ 99 h 210"/>
                <a:gd name="T64" fmla="*/ 30 w 47"/>
                <a:gd name="T65" fmla="*/ 97 h 210"/>
                <a:gd name="T66" fmla="*/ 31 w 47"/>
                <a:gd name="T67" fmla="*/ 126 h 210"/>
                <a:gd name="T68" fmla="*/ 32 w 47"/>
                <a:gd name="T69" fmla="*/ 88 h 210"/>
                <a:gd name="T70" fmla="*/ 33 w 47"/>
                <a:gd name="T71" fmla="*/ 116 h 210"/>
                <a:gd name="T72" fmla="*/ 34 w 47"/>
                <a:gd name="T73" fmla="*/ 26 h 210"/>
                <a:gd name="T74" fmla="*/ 35 w 47"/>
                <a:gd name="T75" fmla="*/ 76 h 210"/>
                <a:gd name="T76" fmla="*/ 35 w 47"/>
                <a:gd name="T77" fmla="*/ 89 h 210"/>
                <a:gd name="T78" fmla="*/ 37 w 47"/>
                <a:gd name="T79" fmla="*/ 147 h 210"/>
                <a:gd name="T80" fmla="*/ 37 w 47"/>
                <a:gd name="T81" fmla="*/ 60 h 210"/>
                <a:gd name="T82" fmla="*/ 38 w 47"/>
                <a:gd name="T83" fmla="*/ 44 h 210"/>
                <a:gd name="T84" fmla="*/ 39 w 47"/>
                <a:gd name="T85" fmla="*/ 83 h 210"/>
                <a:gd name="T86" fmla="*/ 40 w 47"/>
                <a:gd name="T87" fmla="*/ 69 h 210"/>
                <a:gd name="T88" fmla="*/ 41 w 47"/>
                <a:gd name="T89" fmla="*/ 138 h 210"/>
                <a:gd name="T90" fmla="*/ 42 w 47"/>
                <a:gd name="T91" fmla="*/ 55 h 210"/>
                <a:gd name="T92" fmla="*/ 43 w 47"/>
                <a:gd name="T93" fmla="*/ 123 h 210"/>
                <a:gd name="T94" fmla="*/ 44 w 47"/>
                <a:gd name="T95" fmla="*/ 21 h 210"/>
                <a:gd name="T96" fmla="*/ 45 w 47"/>
                <a:gd name="T97" fmla="*/ 18 h 210"/>
                <a:gd name="T98" fmla="*/ 46 w 47"/>
                <a:gd name="T99" fmla="*/ 85 h 210"/>
                <a:gd name="T100" fmla="*/ 47 w 47"/>
                <a:gd name="T101" fmla="*/ 118 h 210"/>
                <a:gd name="T102" fmla="*/ 47 w 47"/>
                <a:gd name="T103" fmla="*/ 8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210">
                  <a:moveTo>
                    <a:pt x="0" y="39"/>
                  </a:moveTo>
                  <a:lnTo>
                    <a:pt x="1" y="15"/>
                  </a:lnTo>
                  <a:lnTo>
                    <a:pt x="2" y="99"/>
                  </a:lnTo>
                  <a:lnTo>
                    <a:pt x="3" y="115"/>
                  </a:lnTo>
                  <a:lnTo>
                    <a:pt x="4" y="67"/>
                  </a:lnTo>
                  <a:lnTo>
                    <a:pt x="5" y="87"/>
                  </a:lnTo>
                  <a:lnTo>
                    <a:pt x="6" y="55"/>
                  </a:lnTo>
                  <a:lnTo>
                    <a:pt x="7" y="127"/>
                  </a:lnTo>
                  <a:lnTo>
                    <a:pt x="8" y="148"/>
                  </a:lnTo>
                  <a:lnTo>
                    <a:pt x="9" y="183"/>
                  </a:lnTo>
                  <a:lnTo>
                    <a:pt x="9" y="64"/>
                  </a:lnTo>
                  <a:lnTo>
                    <a:pt x="11" y="64"/>
                  </a:lnTo>
                  <a:lnTo>
                    <a:pt x="11" y="0"/>
                  </a:lnTo>
                  <a:lnTo>
                    <a:pt x="12" y="34"/>
                  </a:lnTo>
                  <a:lnTo>
                    <a:pt x="13" y="115"/>
                  </a:lnTo>
                  <a:lnTo>
                    <a:pt x="14" y="89"/>
                  </a:lnTo>
                  <a:lnTo>
                    <a:pt x="15" y="109"/>
                  </a:lnTo>
                  <a:lnTo>
                    <a:pt x="16" y="122"/>
                  </a:lnTo>
                  <a:lnTo>
                    <a:pt x="17" y="115"/>
                  </a:lnTo>
                  <a:lnTo>
                    <a:pt x="18" y="123"/>
                  </a:lnTo>
                  <a:lnTo>
                    <a:pt x="19" y="81"/>
                  </a:lnTo>
                  <a:lnTo>
                    <a:pt x="20" y="210"/>
                  </a:lnTo>
                  <a:lnTo>
                    <a:pt x="21" y="79"/>
                  </a:lnTo>
                  <a:lnTo>
                    <a:pt x="21" y="165"/>
                  </a:lnTo>
                  <a:lnTo>
                    <a:pt x="23" y="79"/>
                  </a:lnTo>
                  <a:lnTo>
                    <a:pt x="23" y="55"/>
                  </a:lnTo>
                  <a:lnTo>
                    <a:pt x="24" y="78"/>
                  </a:lnTo>
                  <a:lnTo>
                    <a:pt x="25" y="49"/>
                  </a:lnTo>
                  <a:lnTo>
                    <a:pt x="26" y="104"/>
                  </a:lnTo>
                  <a:lnTo>
                    <a:pt x="27" y="93"/>
                  </a:lnTo>
                  <a:lnTo>
                    <a:pt x="28" y="31"/>
                  </a:lnTo>
                  <a:lnTo>
                    <a:pt x="29" y="99"/>
                  </a:lnTo>
                  <a:lnTo>
                    <a:pt x="30" y="97"/>
                  </a:lnTo>
                  <a:lnTo>
                    <a:pt x="31" y="126"/>
                  </a:lnTo>
                  <a:lnTo>
                    <a:pt x="32" y="88"/>
                  </a:lnTo>
                  <a:lnTo>
                    <a:pt x="33" y="116"/>
                  </a:lnTo>
                  <a:lnTo>
                    <a:pt x="34" y="26"/>
                  </a:lnTo>
                  <a:lnTo>
                    <a:pt x="35" y="76"/>
                  </a:lnTo>
                  <a:lnTo>
                    <a:pt x="35" y="89"/>
                  </a:lnTo>
                  <a:lnTo>
                    <a:pt x="37" y="147"/>
                  </a:lnTo>
                  <a:lnTo>
                    <a:pt x="37" y="60"/>
                  </a:lnTo>
                  <a:lnTo>
                    <a:pt x="38" y="44"/>
                  </a:lnTo>
                  <a:lnTo>
                    <a:pt x="39" y="83"/>
                  </a:lnTo>
                  <a:lnTo>
                    <a:pt x="40" y="69"/>
                  </a:lnTo>
                  <a:lnTo>
                    <a:pt x="41" y="138"/>
                  </a:lnTo>
                  <a:lnTo>
                    <a:pt x="42" y="55"/>
                  </a:lnTo>
                  <a:lnTo>
                    <a:pt x="43" y="123"/>
                  </a:lnTo>
                  <a:lnTo>
                    <a:pt x="44" y="21"/>
                  </a:lnTo>
                  <a:lnTo>
                    <a:pt x="45" y="18"/>
                  </a:lnTo>
                  <a:lnTo>
                    <a:pt x="46" y="85"/>
                  </a:lnTo>
                  <a:lnTo>
                    <a:pt x="47" y="118"/>
                  </a:lnTo>
                  <a:lnTo>
                    <a:pt x="47" y="88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204"/>
            <p:cNvSpPr>
              <a:spLocks/>
            </p:cNvSpPr>
            <p:nvPr/>
          </p:nvSpPr>
          <p:spPr bwMode="auto">
            <a:xfrm>
              <a:off x="5745163" y="4060825"/>
              <a:ext cx="74612" cy="258763"/>
            </a:xfrm>
            <a:custGeom>
              <a:avLst/>
              <a:gdLst>
                <a:gd name="T0" fmla="*/ 0 w 47"/>
                <a:gd name="T1" fmla="*/ 96 h 163"/>
                <a:gd name="T2" fmla="*/ 0 w 47"/>
                <a:gd name="T3" fmla="*/ 66 h 163"/>
                <a:gd name="T4" fmla="*/ 2 w 47"/>
                <a:gd name="T5" fmla="*/ 25 h 163"/>
                <a:gd name="T6" fmla="*/ 2 w 47"/>
                <a:gd name="T7" fmla="*/ 93 h 163"/>
                <a:gd name="T8" fmla="*/ 3 w 47"/>
                <a:gd name="T9" fmla="*/ 95 h 163"/>
                <a:gd name="T10" fmla="*/ 4 w 47"/>
                <a:gd name="T11" fmla="*/ 51 h 163"/>
                <a:gd name="T12" fmla="*/ 5 w 47"/>
                <a:gd name="T13" fmla="*/ 40 h 163"/>
                <a:gd name="T14" fmla="*/ 6 w 47"/>
                <a:gd name="T15" fmla="*/ 60 h 163"/>
                <a:gd name="T16" fmla="*/ 7 w 47"/>
                <a:gd name="T17" fmla="*/ 144 h 163"/>
                <a:gd name="T18" fmla="*/ 8 w 47"/>
                <a:gd name="T19" fmla="*/ 147 h 163"/>
                <a:gd name="T20" fmla="*/ 9 w 47"/>
                <a:gd name="T21" fmla="*/ 82 h 163"/>
                <a:gd name="T22" fmla="*/ 10 w 47"/>
                <a:gd name="T23" fmla="*/ 83 h 163"/>
                <a:gd name="T24" fmla="*/ 11 w 47"/>
                <a:gd name="T25" fmla="*/ 87 h 163"/>
                <a:gd name="T26" fmla="*/ 12 w 47"/>
                <a:gd name="T27" fmla="*/ 98 h 163"/>
                <a:gd name="T28" fmla="*/ 12 w 47"/>
                <a:gd name="T29" fmla="*/ 112 h 163"/>
                <a:gd name="T30" fmla="*/ 14 w 47"/>
                <a:gd name="T31" fmla="*/ 71 h 163"/>
                <a:gd name="T32" fmla="*/ 14 w 47"/>
                <a:gd name="T33" fmla="*/ 19 h 163"/>
                <a:gd name="T34" fmla="*/ 15 w 47"/>
                <a:gd name="T35" fmla="*/ 57 h 163"/>
                <a:gd name="T36" fmla="*/ 16 w 47"/>
                <a:gd name="T37" fmla="*/ 66 h 163"/>
                <a:gd name="T38" fmla="*/ 17 w 47"/>
                <a:gd name="T39" fmla="*/ 106 h 163"/>
                <a:gd name="T40" fmla="*/ 18 w 47"/>
                <a:gd name="T41" fmla="*/ 101 h 163"/>
                <a:gd name="T42" fmla="*/ 19 w 47"/>
                <a:gd name="T43" fmla="*/ 163 h 163"/>
                <a:gd name="T44" fmla="*/ 20 w 47"/>
                <a:gd name="T45" fmla="*/ 40 h 163"/>
                <a:gd name="T46" fmla="*/ 21 w 47"/>
                <a:gd name="T47" fmla="*/ 90 h 163"/>
                <a:gd name="T48" fmla="*/ 22 w 47"/>
                <a:gd name="T49" fmla="*/ 69 h 163"/>
                <a:gd name="T50" fmla="*/ 23 w 47"/>
                <a:gd name="T51" fmla="*/ 32 h 163"/>
                <a:gd name="T52" fmla="*/ 24 w 47"/>
                <a:gd name="T53" fmla="*/ 88 h 163"/>
                <a:gd name="T54" fmla="*/ 25 w 47"/>
                <a:gd name="T55" fmla="*/ 115 h 163"/>
                <a:gd name="T56" fmla="*/ 26 w 47"/>
                <a:gd name="T57" fmla="*/ 37 h 163"/>
                <a:gd name="T58" fmla="*/ 26 w 47"/>
                <a:gd name="T59" fmla="*/ 73 h 163"/>
                <a:gd name="T60" fmla="*/ 27 w 47"/>
                <a:gd name="T61" fmla="*/ 62 h 163"/>
                <a:gd name="T62" fmla="*/ 28 w 47"/>
                <a:gd name="T63" fmla="*/ 61 h 163"/>
                <a:gd name="T64" fmla="*/ 29 w 47"/>
                <a:gd name="T65" fmla="*/ 77 h 163"/>
                <a:gd name="T66" fmla="*/ 30 w 47"/>
                <a:gd name="T67" fmla="*/ 125 h 163"/>
                <a:gd name="T68" fmla="*/ 31 w 47"/>
                <a:gd name="T69" fmla="*/ 59 h 163"/>
                <a:gd name="T70" fmla="*/ 32 w 47"/>
                <a:gd name="T71" fmla="*/ 141 h 163"/>
                <a:gd name="T72" fmla="*/ 33 w 47"/>
                <a:gd name="T73" fmla="*/ 0 h 163"/>
                <a:gd name="T74" fmla="*/ 34 w 47"/>
                <a:gd name="T75" fmla="*/ 19 h 163"/>
                <a:gd name="T76" fmla="*/ 35 w 47"/>
                <a:gd name="T77" fmla="*/ 111 h 163"/>
                <a:gd name="T78" fmla="*/ 36 w 47"/>
                <a:gd name="T79" fmla="*/ 101 h 163"/>
                <a:gd name="T80" fmla="*/ 37 w 47"/>
                <a:gd name="T81" fmla="*/ 46 h 163"/>
                <a:gd name="T82" fmla="*/ 38 w 47"/>
                <a:gd name="T83" fmla="*/ 39 h 163"/>
                <a:gd name="T84" fmla="*/ 38 w 47"/>
                <a:gd name="T85" fmla="*/ 61 h 163"/>
                <a:gd name="T86" fmla="*/ 40 w 47"/>
                <a:gd name="T87" fmla="*/ 115 h 163"/>
                <a:gd name="T88" fmla="*/ 40 w 47"/>
                <a:gd name="T89" fmla="*/ 55 h 163"/>
                <a:gd name="T90" fmla="*/ 41 w 47"/>
                <a:gd name="T91" fmla="*/ 57 h 163"/>
                <a:gd name="T92" fmla="*/ 42 w 47"/>
                <a:gd name="T93" fmla="*/ 53 h 163"/>
                <a:gd name="T94" fmla="*/ 43 w 47"/>
                <a:gd name="T95" fmla="*/ 43 h 163"/>
                <a:gd name="T96" fmla="*/ 44 w 47"/>
                <a:gd name="T97" fmla="*/ 65 h 163"/>
                <a:gd name="T98" fmla="*/ 45 w 47"/>
                <a:gd name="T99" fmla="*/ 137 h 163"/>
                <a:gd name="T100" fmla="*/ 46 w 47"/>
                <a:gd name="T101" fmla="*/ 61 h 163"/>
                <a:gd name="T102" fmla="*/ 47 w 47"/>
                <a:gd name="T103" fmla="*/ 9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63">
                  <a:moveTo>
                    <a:pt x="0" y="96"/>
                  </a:moveTo>
                  <a:lnTo>
                    <a:pt x="0" y="66"/>
                  </a:lnTo>
                  <a:lnTo>
                    <a:pt x="2" y="25"/>
                  </a:lnTo>
                  <a:lnTo>
                    <a:pt x="2" y="93"/>
                  </a:lnTo>
                  <a:lnTo>
                    <a:pt x="3" y="95"/>
                  </a:lnTo>
                  <a:lnTo>
                    <a:pt x="4" y="51"/>
                  </a:lnTo>
                  <a:lnTo>
                    <a:pt x="5" y="40"/>
                  </a:lnTo>
                  <a:lnTo>
                    <a:pt x="6" y="60"/>
                  </a:lnTo>
                  <a:lnTo>
                    <a:pt x="7" y="144"/>
                  </a:lnTo>
                  <a:lnTo>
                    <a:pt x="8" y="147"/>
                  </a:lnTo>
                  <a:lnTo>
                    <a:pt x="9" y="82"/>
                  </a:lnTo>
                  <a:lnTo>
                    <a:pt x="10" y="83"/>
                  </a:lnTo>
                  <a:lnTo>
                    <a:pt x="11" y="87"/>
                  </a:lnTo>
                  <a:lnTo>
                    <a:pt x="12" y="98"/>
                  </a:lnTo>
                  <a:lnTo>
                    <a:pt x="12" y="112"/>
                  </a:lnTo>
                  <a:lnTo>
                    <a:pt x="14" y="71"/>
                  </a:lnTo>
                  <a:lnTo>
                    <a:pt x="14" y="19"/>
                  </a:lnTo>
                  <a:lnTo>
                    <a:pt x="15" y="57"/>
                  </a:lnTo>
                  <a:lnTo>
                    <a:pt x="16" y="66"/>
                  </a:lnTo>
                  <a:lnTo>
                    <a:pt x="17" y="106"/>
                  </a:lnTo>
                  <a:lnTo>
                    <a:pt x="18" y="101"/>
                  </a:lnTo>
                  <a:lnTo>
                    <a:pt x="19" y="163"/>
                  </a:lnTo>
                  <a:lnTo>
                    <a:pt x="20" y="40"/>
                  </a:lnTo>
                  <a:lnTo>
                    <a:pt x="21" y="90"/>
                  </a:lnTo>
                  <a:lnTo>
                    <a:pt x="22" y="69"/>
                  </a:lnTo>
                  <a:lnTo>
                    <a:pt x="23" y="32"/>
                  </a:lnTo>
                  <a:lnTo>
                    <a:pt x="24" y="88"/>
                  </a:lnTo>
                  <a:lnTo>
                    <a:pt x="25" y="115"/>
                  </a:lnTo>
                  <a:lnTo>
                    <a:pt x="26" y="37"/>
                  </a:lnTo>
                  <a:lnTo>
                    <a:pt x="26" y="73"/>
                  </a:lnTo>
                  <a:lnTo>
                    <a:pt x="27" y="62"/>
                  </a:lnTo>
                  <a:lnTo>
                    <a:pt x="28" y="61"/>
                  </a:lnTo>
                  <a:lnTo>
                    <a:pt x="29" y="77"/>
                  </a:lnTo>
                  <a:lnTo>
                    <a:pt x="30" y="125"/>
                  </a:lnTo>
                  <a:lnTo>
                    <a:pt x="31" y="59"/>
                  </a:lnTo>
                  <a:lnTo>
                    <a:pt x="32" y="141"/>
                  </a:lnTo>
                  <a:lnTo>
                    <a:pt x="33" y="0"/>
                  </a:lnTo>
                  <a:lnTo>
                    <a:pt x="34" y="19"/>
                  </a:lnTo>
                  <a:lnTo>
                    <a:pt x="35" y="111"/>
                  </a:lnTo>
                  <a:lnTo>
                    <a:pt x="36" y="101"/>
                  </a:lnTo>
                  <a:lnTo>
                    <a:pt x="37" y="46"/>
                  </a:lnTo>
                  <a:lnTo>
                    <a:pt x="38" y="39"/>
                  </a:lnTo>
                  <a:lnTo>
                    <a:pt x="38" y="61"/>
                  </a:lnTo>
                  <a:lnTo>
                    <a:pt x="40" y="115"/>
                  </a:lnTo>
                  <a:lnTo>
                    <a:pt x="40" y="55"/>
                  </a:lnTo>
                  <a:lnTo>
                    <a:pt x="41" y="57"/>
                  </a:lnTo>
                  <a:lnTo>
                    <a:pt x="42" y="53"/>
                  </a:lnTo>
                  <a:lnTo>
                    <a:pt x="43" y="43"/>
                  </a:lnTo>
                  <a:lnTo>
                    <a:pt x="44" y="65"/>
                  </a:lnTo>
                  <a:lnTo>
                    <a:pt x="45" y="137"/>
                  </a:lnTo>
                  <a:lnTo>
                    <a:pt x="46" y="61"/>
                  </a:lnTo>
                  <a:lnTo>
                    <a:pt x="47" y="91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205"/>
            <p:cNvSpPr>
              <a:spLocks/>
            </p:cNvSpPr>
            <p:nvPr/>
          </p:nvSpPr>
          <p:spPr bwMode="auto">
            <a:xfrm>
              <a:off x="5818188" y="3983038"/>
              <a:ext cx="74612" cy="393700"/>
            </a:xfrm>
            <a:custGeom>
              <a:avLst/>
              <a:gdLst>
                <a:gd name="T0" fmla="*/ 0 w 47"/>
                <a:gd name="T1" fmla="*/ 110 h 248"/>
                <a:gd name="T2" fmla="*/ 1 w 47"/>
                <a:gd name="T3" fmla="*/ 140 h 248"/>
                <a:gd name="T4" fmla="*/ 2 w 47"/>
                <a:gd name="T5" fmla="*/ 54 h 248"/>
                <a:gd name="T6" fmla="*/ 3 w 47"/>
                <a:gd name="T7" fmla="*/ 212 h 248"/>
                <a:gd name="T8" fmla="*/ 4 w 47"/>
                <a:gd name="T9" fmla="*/ 126 h 248"/>
                <a:gd name="T10" fmla="*/ 4 w 47"/>
                <a:gd name="T11" fmla="*/ 102 h 248"/>
                <a:gd name="T12" fmla="*/ 6 w 47"/>
                <a:gd name="T13" fmla="*/ 216 h 248"/>
                <a:gd name="T14" fmla="*/ 6 w 47"/>
                <a:gd name="T15" fmla="*/ 133 h 248"/>
                <a:gd name="T16" fmla="*/ 7 w 47"/>
                <a:gd name="T17" fmla="*/ 102 h 248"/>
                <a:gd name="T18" fmla="*/ 8 w 47"/>
                <a:gd name="T19" fmla="*/ 142 h 248"/>
                <a:gd name="T20" fmla="*/ 9 w 47"/>
                <a:gd name="T21" fmla="*/ 102 h 248"/>
                <a:gd name="T22" fmla="*/ 10 w 47"/>
                <a:gd name="T23" fmla="*/ 115 h 248"/>
                <a:gd name="T24" fmla="*/ 11 w 47"/>
                <a:gd name="T25" fmla="*/ 29 h 248"/>
                <a:gd name="T26" fmla="*/ 12 w 47"/>
                <a:gd name="T27" fmla="*/ 170 h 248"/>
                <a:gd name="T28" fmla="*/ 13 w 47"/>
                <a:gd name="T29" fmla="*/ 92 h 248"/>
                <a:gd name="T30" fmla="*/ 14 w 47"/>
                <a:gd name="T31" fmla="*/ 166 h 248"/>
                <a:gd name="T32" fmla="*/ 15 w 47"/>
                <a:gd name="T33" fmla="*/ 65 h 248"/>
                <a:gd name="T34" fmla="*/ 16 w 47"/>
                <a:gd name="T35" fmla="*/ 157 h 248"/>
                <a:gd name="T36" fmla="*/ 16 w 47"/>
                <a:gd name="T37" fmla="*/ 93 h 248"/>
                <a:gd name="T38" fmla="*/ 18 w 47"/>
                <a:gd name="T39" fmla="*/ 153 h 248"/>
                <a:gd name="T40" fmla="*/ 18 w 47"/>
                <a:gd name="T41" fmla="*/ 71 h 248"/>
                <a:gd name="T42" fmla="*/ 19 w 47"/>
                <a:gd name="T43" fmla="*/ 124 h 248"/>
                <a:gd name="T44" fmla="*/ 20 w 47"/>
                <a:gd name="T45" fmla="*/ 61 h 248"/>
                <a:gd name="T46" fmla="*/ 21 w 47"/>
                <a:gd name="T47" fmla="*/ 137 h 248"/>
                <a:gd name="T48" fmla="*/ 22 w 47"/>
                <a:gd name="T49" fmla="*/ 166 h 248"/>
                <a:gd name="T50" fmla="*/ 23 w 47"/>
                <a:gd name="T51" fmla="*/ 121 h 248"/>
                <a:gd name="T52" fmla="*/ 24 w 47"/>
                <a:gd name="T53" fmla="*/ 96 h 248"/>
                <a:gd name="T54" fmla="*/ 25 w 47"/>
                <a:gd name="T55" fmla="*/ 162 h 248"/>
                <a:gd name="T56" fmla="*/ 26 w 47"/>
                <a:gd name="T57" fmla="*/ 248 h 248"/>
                <a:gd name="T58" fmla="*/ 27 w 47"/>
                <a:gd name="T59" fmla="*/ 106 h 248"/>
                <a:gd name="T60" fmla="*/ 28 w 47"/>
                <a:gd name="T61" fmla="*/ 81 h 248"/>
                <a:gd name="T62" fmla="*/ 29 w 47"/>
                <a:gd name="T63" fmla="*/ 87 h 248"/>
                <a:gd name="T64" fmla="*/ 30 w 47"/>
                <a:gd name="T65" fmla="*/ 96 h 248"/>
                <a:gd name="T66" fmla="*/ 30 w 47"/>
                <a:gd name="T67" fmla="*/ 116 h 248"/>
                <a:gd name="T68" fmla="*/ 31 w 47"/>
                <a:gd name="T69" fmla="*/ 78 h 248"/>
                <a:gd name="T70" fmla="*/ 32 w 47"/>
                <a:gd name="T71" fmla="*/ 206 h 248"/>
                <a:gd name="T72" fmla="*/ 33 w 47"/>
                <a:gd name="T73" fmla="*/ 184 h 248"/>
                <a:gd name="T74" fmla="*/ 34 w 47"/>
                <a:gd name="T75" fmla="*/ 168 h 248"/>
                <a:gd name="T76" fmla="*/ 35 w 47"/>
                <a:gd name="T77" fmla="*/ 178 h 248"/>
                <a:gd name="T78" fmla="*/ 36 w 47"/>
                <a:gd name="T79" fmla="*/ 108 h 248"/>
                <a:gd name="T80" fmla="*/ 37 w 47"/>
                <a:gd name="T81" fmla="*/ 84 h 248"/>
                <a:gd name="T82" fmla="*/ 38 w 47"/>
                <a:gd name="T83" fmla="*/ 187 h 248"/>
                <a:gd name="T84" fmla="*/ 39 w 47"/>
                <a:gd name="T85" fmla="*/ 85 h 248"/>
                <a:gd name="T86" fmla="*/ 40 w 47"/>
                <a:gd name="T87" fmla="*/ 14 h 248"/>
                <a:gd name="T88" fmla="*/ 41 w 47"/>
                <a:gd name="T89" fmla="*/ 94 h 248"/>
                <a:gd name="T90" fmla="*/ 42 w 47"/>
                <a:gd name="T91" fmla="*/ 144 h 248"/>
                <a:gd name="T92" fmla="*/ 43 w 47"/>
                <a:gd name="T93" fmla="*/ 81 h 248"/>
                <a:gd name="T94" fmla="*/ 44 w 47"/>
                <a:gd name="T95" fmla="*/ 85 h 248"/>
                <a:gd name="T96" fmla="*/ 45 w 47"/>
                <a:gd name="T97" fmla="*/ 85 h 248"/>
                <a:gd name="T98" fmla="*/ 45 w 47"/>
                <a:gd name="T99" fmla="*/ 0 h 248"/>
                <a:gd name="T100" fmla="*/ 47 w 47"/>
                <a:gd name="T101" fmla="*/ 38 h 248"/>
                <a:gd name="T102" fmla="*/ 47 w 47"/>
                <a:gd name="T103" fmla="*/ 17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248">
                  <a:moveTo>
                    <a:pt x="0" y="110"/>
                  </a:moveTo>
                  <a:lnTo>
                    <a:pt x="1" y="140"/>
                  </a:lnTo>
                  <a:lnTo>
                    <a:pt x="2" y="54"/>
                  </a:lnTo>
                  <a:lnTo>
                    <a:pt x="3" y="212"/>
                  </a:lnTo>
                  <a:lnTo>
                    <a:pt x="4" y="126"/>
                  </a:lnTo>
                  <a:lnTo>
                    <a:pt x="4" y="102"/>
                  </a:lnTo>
                  <a:lnTo>
                    <a:pt x="6" y="216"/>
                  </a:lnTo>
                  <a:lnTo>
                    <a:pt x="6" y="133"/>
                  </a:lnTo>
                  <a:lnTo>
                    <a:pt x="7" y="102"/>
                  </a:lnTo>
                  <a:lnTo>
                    <a:pt x="8" y="142"/>
                  </a:lnTo>
                  <a:lnTo>
                    <a:pt x="9" y="102"/>
                  </a:lnTo>
                  <a:lnTo>
                    <a:pt x="10" y="115"/>
                  </a:lnTo>
                  <a:lnTo>
                    <a:pt x="11" y="29"/>
                  </a:lnTo>
                  <a:lnTo>
                    <a:pt x="12" y="170"/>
                  </a:lnTo>
                  <a:lnTo>
                    <a:pt x="13" y="92"/>
                  </a:lnTo>
                  <a:lnTo>
                    <a:pt x="14" y="166"/>
                  </a:lnTo>
                  <a:lnTo>
                    <a:pt x="15" y="65"/>
                  </a:lnTo>
                  <a:lnTo>
                    <a:pt x="16" y="157"/>
                  </a:lnTo>
                  <a:lnTo>
                    <a:pt x="16" y="93"/>
                  </a:lnTo>
                  <a:lnTo>
                    <a:pt x="18" y="153"/>
                  </a:lnTo>
                  <a:lnTo>
                    <a:pt x="18" y="71"/>
                  </a:lnTo>
                  <a:lnTo>
                    <a:pt x="19" y="124"/>
                  </a:lnTo>
                  <a:lnTo>
                    <a:pt x="20" y="61"/>
                  </a:lnTo>
                  <a:lnTo>
                    <a:pt x="21" y="137"/>
                  </a:lnTo>
                  <a:lnTo>
                    <a:pt x="22" y="166"/>
                  </a:lnTo>
                  <a:lnTo>
                    <a:pt x="23" y="121"/>
                  </a:lnTo>
                  <a:lnTo>
                    <a:pt x="24" y="96"/>
                  </a:lnTo>
                  <a:lnTo>
                    <a:pt x="25" y="162"/>
                  </a:lnTo>
                  <a:lnTo>
                    <a:pt x="26" y="248"/>
                  </a:lnTo>
                  <a:lnTo>
                    <a:pt x="27" y="106"/>
                  </a:lnTo>
                  <a:lnTo>
                    <a:pt x="28" y="81"/>
                  </a:lnTo>
                  <a:lnTo>
                    <a:pt x="29" y="87"/>
                  </a:lnTo>
                  <a:lnTo>
                    <a:pt x="30" y="96"/>
                  </a:lnTo>
                  <a:lnTo>
                    <a:pt x="30" y="116"/>
                  </a:lnTo>
                  <a:lnTo>
                    <a:pt x="31" y="78"/>
                  </a:lnTo>
                  <a:lnTo>
                    <a:pt x="32" y="206"/>
                  </a:lnTo>
                  <a:lnTo>
                    <a:pt x="33" y="184"/>
                  </a:lnTo>
                  <a:lnTo>
                    <a:pt x="34" y="168"/>
                  </a:lnTo>
                  <a:lnTo>
                    <a:pt x="35" y="178"/>
                  </a:lnTo>
                  <a:lnTo>
                    <a:pt x="36" y="108"/>
                  </a:lnTo>
                  <a:lnTo>
                    <a:pt x="37" y="84"/>
                  </a:lnTo>
                  <a:lnTo>
                    <a:pt x="38" y="187"/>
                  </a:lnTo>
                  <a:lnTo>
                    <a:pt x="39" y="85"/>
                  </a:lnTo>
                  <a:lnTo>
                    <a:pt x="40" y="14"/>
                  </a:lnTo>
                  <a:lnTo>
                    <a:pt x="41" y="94"/>
                  </a:lnTo>
                  <a:lnTo>
                    <a:pt x="42" y="144"/>
                  </a:lnTo>
                  <a:lnTo>
                    <a:pt x="43" y="81"/>
                  </a:lnTo>
                  <a:lnTo>
                    <a:pt x="44" y="85"/>
                  </a:lnTo>
                  <a:lnTo>
                    <a:pt x="45" y="85"/>
                  </a:lnTo>
                  <a:lnTo>
                    <a:pt x="45" y="0"/>
                  </a:lnTo>
                  <a:lnTo>
                    <a:pt x="47" y="38"/>
                  </a:lnTo>
                  <a:lnTo>
                    <a:pt x="47" y="178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206"/>
            <p:cNvSpPr>
              <a:spLocks/>
            </p:cNvSpPr>
            <p:nvPr/>
          </p:nvSpPr>
          <p:spPr bwMode="auto">
            <a:xfrm>
              <a:off x="5892800" y="4033838"/>
              <a:ext cx="74612" cy="269875"/>
            </a:xfrm>
            <a:custGeom>
              <a:avLst/>
              <a:gdLst>
                <a:gd name="T0" fmla="*/ 0 w 47"/>
                <a:gd name="T1" fmla="*/ 6 h 170"/>
                <a:gd name="T2" fmla="*/ 0 w 47"/>
                <a:gd name="T3" fmla="*/ 146 h 170"/>
                <a:gd name="T4" fmla="*/ 1 w 47"/>
                <a:gd name="T5" fmla="*/ 48 h 170"/>
                <a:gd name="T6" fmla="*/ 2 w 47"/>
                <a:gd name="T7" fmla="*/ 11 h 170"/>
                <a:gd name="T8" fmla="*/ 3 w 47"/>
                <a:gd name="T9" fmla="*/ 120 h 170"/>
                <a:gd name="T10" fmla="*/ 4 w 47"/>
                <a:gd name="T11" fmla="*/ 98 h 170"/>
                <a:gd name="T12" fmla="*/ 5 w 47"/>
                <a:gd name="T13" fmla="*/ 42 h 170"/>
                <a:gd name="T14" fmla="*/ 6 w 47"/>
                <a:gd name="T15" fmla="*/ 58 h 170"/>
                <a:gd name="T16" fmla="*/ 7 w 47"/>
                <a:gd name="T17" fmla="*/ 24 h 170"/>
                <a:gd name="T18" fmla="*/ 8 w 47"/>
                <a:gd name="T19" fmla="*/ 7 h 170"/>
                <a:gd name="T20" fmla="*/ 9 w 47"/>
                <a:gd name="T21" fmla="*/ 98 h 170"/>
                <a:gd name="T22" fmla="*/ 10 w 47"/>
                <a:gd name="T23" fmla="*/ 67 h 170"/>
                <a:gd name="T24" fmla="*/ 10 w 47"/>
                <a:gd name="T25" fmla="*/ 98 h 170"/>
                <a:gd name="T26" fmla="*/ 12 w 47"/>
                <a:gd name="T27" fmla="*/ 64 h 170"/>
                <a:gd name="T28" fmla="*/ 12 w 47"/>
                <a:gd name="T29" fmla="*/ 0 h 170"/>
                <a:gd name="T30" fmla="*/ 13 w 47"/>
                <a:gd name="T31" fmla="*/ 25 h 170"/>
                <a:gd name="T32" fmla="*/ 14 w 47"/>
                <a:gd name="T33" fmla="*/ 48 h 170"/>
                <a:gd name="T34" fmla="*/ 15 w 47"/>
                <a:gd name="T35" fmla="*/ 115 h 170"/>
                <a:gd name="T36" fmla="*/ 16 w 47"/>
                <a:gd name="T37" fmla="*/ 100 h 170"/>
                <a:gd name="T38" fmla="*/ 17 w 47"/>
                <a:gd name="T39" fmla="*/ 96 h 170"/>
                <a:gd name="T40" fmla="*/ 18 w 47"/>
                <a:gd name="T41" fmla="*/ 32 h 170"/>
                <a:gd name="T42" fmla="*/ 19 w 47"/>
                <a:gd name="T43" fmla="*/ 80 h 170"/>
                <a:gd name="T44" fmla="*/ 20 w 47"/>
                <a:gd name="T45" fmla="*/ 50 h 170"/>
                <a:gd name="T46" fmla="*/ 21 w 47"/>
                <a:gd name="T47" fmla="*/ 102 h 170"/>
                <a:gd name="T48" fmla="*/ 22 w 47"/>
                <a:gd name="T49" fmla="*/ 120 h 170"/>
                <a:gd name="T50" fmla="*/ 22 w 47"/>
                <a:gd name="T51" fmla="*/ 26 h 170"/>
                <a:gd name="T52" fmla="*/ 24 w 47"/>
                <a:gd name="T53" fmla="*/ 123 h 170"/>
                <a:gd name="T54" fmla="*/ 24 w 47"/>
                <a:gd name="T55" fmla="*/ 62 h 170"/>
                <a:gd name="T56" fmla="*/ 25 w 47"/>
                <a:gd name="T57" fmla="*/ 76 h 170"/>
                <a:gd name="T58" fmla="*/ 26 w 47"/>
                <a:gd name="T59" fmla="*/ 32 h 170"/>
                <a:gd name="T60" fmla="*/ 27 w 47"/>
                <a:gd name="T61" fmla="*/ 93 h 170"/>
                <a:gd name="T62" fmla="*/ 28 w 47"/>
                <a:gd name="T63" fmla="*/ 23 h 170"/>
                <a:gd name="T64" fmla="*/ 29 w 47"/>
                <a:gd name="T65" fmla="*/ 159 h 170"/>
                <a:gd name="T66" fmla="*/ 30 w 47"/>
                <a:gd name="T67" fmla="*/ 114 h 170"/>
                <a:gd name="T68" fmla="*/ 31 w 47"/>
                <a:gd name="T69" fmla="*/ 100 h 170"/>
                <a:gd name="T70" fmla="*/ 32 w 47"/>
                <a:gd name="T71" fmla="*/ 117 h 170"/>
                <a:gd name="T72" fmla="*/ 33 w 47"/>
                <a:gd name="T73" fmla="*/ 124 h 170"/>
                <a:gd name="T74" fmla="*/ 34 w 47"/>
                <a:gd name="T75" fmla="*/ 75 h 170"/>
                <a:gd name="T76" fmla="*/ 35 w 47"/>
                <a:gd name="T77" fmla="*/ 49 h 170"/>
                <a:gd name="T78" fmla="*/ 36 w 47"/>
                <a:gd name="T79" fmla="*/ 34 h 170"/>
                <a:gd name="T80" fmla="*/ 36 w 47"/>
                <a:gd name="T81" fmla="*/ 159 h 170"/>
                <a:gd name="T82" fmla="*/ 37 w 47"/>
                <a:gd name="T83" fmla="*/ 62 h 170"/>
                <a:gd name="T84" fmla="*/ 38 w 47"/>
                <a:gd name="T85" fmla="*/ 34 h 170"/>
                <a:gd name="T86" fmla="*/ 39 w 47"/>
                <a:gd name="T87" fmla="*/ 25 h 170"/>
                <a:gd name="T88" fmla="*/ 40 w 47"/>
                <a:gd name="T89" fmla="*/ 83 h 170"/>
                <a:gd name="T90" fmla="*/ 41 w 47"/>
                <a:gd name="T91" fmla="*/ 80 h 170"/>
                <a:gd name="T92" fmla="*/ 42 w 47"/>
                <a:gd name="T93" fmla="*/ 39 h 170"/>
                <a:gd name="T94" fmla="*/ 43 w 47"/>
                <a:gd name="T95" fmla="*/ 20 h 170"/>
                <a:gd name="T96" fmla="*/ 44 w 47"/>
                <a:gd name="T97" fmla="*/ 170 h 170"/>
                <a:gd name="T98" fmla="*/ 45 w 47"/>
                <a:gd name="T99" fmla="*/ 33 h 170"/>
                <a:gd name="T100" fmla="*/ 46 w 47"/>
                <a:gd name="T101" fmla="*/ 40 h 170"/>
                <a:gd name="T102" fmla="*/ 47 w 47"/>
                <a:gd name="T103" fmla="*/ 66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70">
                  <a:moveTo>
                    <a:pt x="0" y="6"/>
                  </a:moveTo>
                  <a:lnTo>
                    <a:pt x="0" y="146"/>
                  </a:lnTo>
                  <a:lnTo>
                    <a:pt x="1" y="48"/>
                  </a:lnTo>
                  <a:lnTo>
                    <a:pt x="2" y="11"/>
                  </a:lnTo>
                  <a:lnTo>
                    <a:pt x="3" y="120"/>
                  </a:lnTo>
                  <a:lnTo>
                    <a:pt x="4" y="98"/>
                  </a:lnTo>
                  <a:lnTo>
                    <a:pt x="5" y="42"/>
                  </a:lnTo>
                  <a:lnTo>
                    <a:pt x="6" y="58"/>
                  </a:lnTo>
                  <a:lnTo>
                    <a:pt x="7" y="24"/>
                  </a:lnTo>
                  <a:lnTo>
                    <a:pt x="8" y="7"/>
                  </a:lnTo>
                  <a:lnTo>
                    <a:pt x="9" y="98"/>
                  </a:lnTo>
                  <a:lnTo>
                    <a:pt x="10" y="67"/>
                  </a:lnTo>
                  <a:lnTo>
                    <a:pt x="10" y="98"/>
                  </a:lnTo>
                  <a:lnTo>
                    <a:pt x="12" y="64"/>
                  </a:lnTo>
                  <a:lnTo>
                    <a:pt x="12" y="0"/>
                  </a:lnTo>
                  <a:lnTo>
                    <a:pt x="13" y="25"/>
                  </a:lnTo>
                  <a:lnTo>
                    <a:pt x="14" y="48"/>
                  </a:lnTo>
                  <a:lnTo>
                    <a:pt x="15" y="115"/>
                  </a:lnTo>
                  <a:lnTo>
                    <a:pt x="16" y="100"/>
                  </a:lnTo>
                  <a:lnTo>
                    <a:pt x="17" y="96"/>
                  </a:lnTo>
                  <a:lnTo>
                    <a:pt x="18" y="32"/>
                  </a:lnTo>
                  <a:lnTo>
                    <a:pt x="19" y="80"/>
                  </a:lnTo>
                  <a:lnTo>
                    <a:pt x="20" y="50"/>
                  </a:lnTo>
                  <a:lnTo>
                    <a:pt x="21" y="102"/>
                  </a:lnTo>
                  <a:lnTo>
                    <a:pt x="22" y="120"/>
                  </a:lnTo>
                  <a:lnTo>
                    <a:pt x="22" y="26"/>
                  </a:lnTo>
                  <a:lnTo>
                    <a:pt x="24" y="123"/>
                  </a:lnTo>
                  <a:lnTo>
                    <a:pt x="24" y="62"/>
                  </a:lnTo>
                  <a:lnTo>
                    <a:pt x="25" y="76"/>
                  </a:lnTo>
                  <a:lnTo>
                    <a:pt x="26" y="32"/>
                  </a:lnTo>
                  <a:lnTo>
                    <a:pt x="27" y="93"/>
                  </a:lnTo>
                  <a:lnTo>
                    <a:pt x="28" y="23"/>
                  </a:lnTo>
                  <a:lnTo>
                    <a:pt x="29" y="159"/>
                  </a:lnTo>
                  <a:lnTo>
                    <a:pt x="30" y="114"/>
                  </a:lnTo>
                  <a:lnTo>
                    <a:pt x="31" y="100"/>
                  </a:lnTo>
                  <a:lnTo>
                    <a:pt x="32" y="117"/>
                  </a:lnTo>
                  <a:lnTo>
                    <a:pt x="33" y="124"/>
                  </a:lnTo>
                  <a:lnTo>
                    <a:pt x="34" y="75"/>
                  </a:lnTo>
                  <a:lnTo>
                    <a:pt x="35" y="49"/>
                  </a:lnTo>
                  <a:lnTo>
                    <a:pt x="36" y="34"/>
                  </a:lnTo>
                  <a:lnTo>
                    <a:pt x="36" y="159"/>
                  </a:lnTo>
                  <a:lnTo>
                    <a:pt x="37" y="62"/>
                  </a:lnTo>
                  <a:lnTo>
                    <a:pt x="38" y="34"/>
                  </a:lnTo>
                  <a:lnTo>
                    <a:pt x="39" y="25"/>
                  </a:lnTo>
                  <a:lnTo>
                    <a:pt x="40" y="83"/>
                  </a:lnTo>
                  <a:lnTo>
                    <a:pt x="41" y="80"/>
                  </a:lnTo>
                  <a:lnTo>
                    <a:pt x="42" y="39"/>
                  </a:lnTo>
                  <a:lnTo>
                    <a:pt x="43" y="20"/>
                  </a:lnTo>
                  <a:lnTo>
                    <a:pt x="44" y="170"/>
                  </a:lnTo>
                  <a:lnTo>
                    <a:pt x="45" y="33"/>
                  </a:lnTo>
                  <a:lnTo>
                    <a:pt x="46" y="40"/>
                  </a:lnTo>
                  <a:lnTo>
                    <a:pt x="47" y="66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Freeform 207"/>
            <p:cNvSpPr>
              <a:spLocks/>
            </p:cNvSpPr>
            <p:nvPr/>
          </p:nvSpPr>
          <p:spPr bwMode="auto">
            <a:xfrm>
              <a:off x="5965825" y="3981450"/>
              <a:ext cx="74612" cy="347663"/>
            </a:xfrm>
            <a:custGeom>
              <a:avLst/>
              <a:gdLst>
                <a:gd name="T0" fmla="*/ 0 w 47"/>
                <a:gd name="T1" fmla="*/ 73 h 219"/>
                <a:gd name="T2" fmla="*/ 1 w 47"/>
                <a:gd name="T3" fmla="*/ 99 h 219"/>
                <a:gd name="T4" fmla="*/ 2 w 47"/>
                <a:gd name="T5" fmla="*/ 143 h 219"/>
                <a:gd name="T6" fmla="*/ 2 w 47"/>
                <a:gd name="T7" fmla="*/ 0 h 219"/>
                <a:gd name="T8" fmla="*/ 4 w 47"/>
                <a:gd name="T9" fmla="*/ 125 h 219"/>
                <a:gd name="T10" fmla="*/ 4 w 47"/>
                <a:gd name="T11" fmla="*/ 53 h 219"/>
                <a:gd name="T12" fmla="*/ 5 w 47"/>
                <a:gd name="T13" fmla="*/ 19 h 219"/>
                <a:gd name="T14" fmla="*/ 6 w 47"/>
                <a:gd name="T15" fmla="*/ 123 h 219"/>
                <a:gd name="T16" fmla="*/ 7 w 47"/>
                <a:gd name="T17" fmla="*/ 32 h 219"/>
                <a:gd name="T18" fmla="*/ 8 w 47"/>
                <a:gd name="T19" fmla="*/ 36 h 219"/>
                <a:gd name="T20" fmla="*/ 9 w 47"/>
                <a:gd name="T21" fmla="*/ 121 h 219"/>
                <a:gd name="T22" fmla="*/ 10 w 47"/>
                <a:gd name="T23" fmla="*/ 65 h 219"/>
                <a:gd name="T24" fmla="*/ 11 w 47"/>
                <a:gd name="T25" fmla="*/ 176 h 219"/>
                <a:gd name="T26" fmla="*/ 12 w 47"/>
                <a:gd name="T27" fmla="*/ 74 h 219"/>
                <a:gd name="T28" fmla="*/ 13 w 47"/>
                <a:gd name="T29" fmla="*/ 119 h 219"/>
                <a:gd name="T30" fmla="*/ 14 w 47"/>
                <a:gd name="T31" fmla="*/ 150 h 219"/>
                <a:gd name="T32" fmla="*/ 14 w 47"/>
                <a:gd name="T33" fmla="*/ 133 h 219"/>
                <a:gd name="T34" fmla="*/ 16 w 47"/>
                <a:gd name="T35" fmla="*/ 67 h 219"/>
                <a:gd name="T36" fmla="*/ 16 w 47"/>
                <a:gd name="T37" fmla="*/ 132 h 219"/>
                <a:gd name="T38" fmla="*/ 17 w 47"/>
                <a:gd name="T39" fmla="*/ 146 h 219"/>
                <a:gd name="T40" fmla="*/ 18 w 47"/>
                <a:gd name="T41" fmla="*/ 132 h 219"/>
                <a:gd name="T42" fmla="*/ 19 w 47"/>
                <a:gd name="T43" fmla="*/ 83 h 219"/>
                <a:gd name="T44" fmla="*/ 20 w 47"/>
                <a:gd name="T45" fmla="*/ 164 h 219"/>
                <a:gd name="T46" fmla="*/ 21 w 47"/>
                <a:gd name="T47" fmla="*/ 100 h 219"/>
                <a:gd name="T48" fmla="*/ 22 w 47"/>
                <a:gd name="T49" fmla="*/ 116 h 219"/>
                <a:gd name="T50" fmla="*/ 23 w 47"/>
                <a:gd name="T51" fmla="*/ 128 h 219"/>
                <a:gd name="T52" fmla="*/ 24 w 47"/>
                <a:gd name="T53" fmla="*/ 195 h 219"/>
                <a:gd name="T54" fmla="*/ 25 w 47"/>
                <a:gd name="T55" fmla="*/ 118 h 219"/>
                <a:gd name="T56" fmla="*/ 26 w 47"/>
                <a:gd name="T57" fmla="*/ 141 h 219"/>
                <a:gd name="T58" fmla="*/ 26 w 47"/>
                <a:gd name="T59" fmla="*/ 182 h 219"/>
                <a:gd name="T60" fmla="*/ 28 w 47"/>
                <a:gd name="T61" fmla="*/ 113 h 219"/>
                <a:gd name="T62" fmla="*/ 28 w 47"/>
                <a:gd name="T63" fmla="*/ 219 h 219"/>
                <a:gd name="T64" fmla="*/ 29 w 47"/>
                <a:gd name="T65" fmla="*/ 81 h 219"/>
                <a:gd name="T66" fmla="*/ 30 w 47"/>
                <a:gd name="T67" fmla="*/ 112 h 219"/>
                <a:gd name="T68" fmla="*/ 31 w 47"/>
                <a:gd name="T69" fmla="*/ 159 h 219"/>
                <a:gd name="T70" fmla="*/ 32 w 47"/>
                <a:gd name="T71" fmla="*/ 80 h 219"/>
                <a:gd name="T72" fmla="*/ 33 w 47"/>
                <a:gd name="T73" fmla="*/ 144 h 219"/>
                <a:gd name="T74" fmla="*/ 34 w 47"/>
                <a:gd name="T75" fmla="*/ 136 h 219"/>
                <a:gd name="T76" fmla="*/ 35 w 47"/>
                <a:gd name="T77" fmla="*/ 106 h 219"/>
                <a:gd name="T78" fmla="*/ 36 w 47"/>
                <a:gd name="T79" fmla="*/ 160 h 219"/>
                <a:gd name="T80" fmla="*/ 37 w 47"/>
                <a:gd name="T81" fmla="*/ 161 h 219"/>
                <a:gd name="T82" fmla="*/ 38 w 47"/>
                <a:gd name="T83" fmla="*/ 162 h 219"/>
                <a:gd name="T84" fmla="*/ 39 w 47"/>
                <a:gd name="T85" fmla="*/ 65 h 219"/>
                <a:gd name="T86" fmla="*/ 40 w 47"/>
                <a:gd name="T87" fmla="*/ 144 h 219"/>
                <a:gd name="T88" fmla="*/ 40 w 47"/>
                <a:gd name="T89" fmla="*/ 80 h 219"/>
                <a:gd name="T90" fmla="*/ 42 w 47"/>
                <a:gd name="T91" fmla="*/ 99 h 219"/>
                <a:gd name="T92" fmla="*/ 42 w 47"/>
                <a:gd name="T93" fmla="*/ 157 h 219"/>
                <a:gd name="T94" fmla="*/ 43 w 47"/>
                <a:gd name="T95" fmla="*/ 84 h 219"/>
                <a:gd name="T96" fmla="*/ 44 w 47"/>
                <a:gd name="T97" fmla="*/ 130 h 219"/>
                <a:gd name="T98" fmla="*/ 45 w 47"/>
                <a:gd name="T99" fmla="*/ 92 h 219"/>
                <a:gd name="T100" fmla="*/ 46 w 47"/>
                <a:gd name="T101" fmla="*/ 88 h 219"/>
                <a:gd name="T102" fmla="*/ 47 w 47"/>
                <a:gd name="T103" fmla="*/ 114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219">
                  <a:moveTo>
                    <a:pt x="0" y="73"/>
                  </a:moveTo>
                  <a:lnTo>
                    <a:pt x="1" y="99"/>
                  </a:lnTo>
                  <a:lnTo>
                    <a:pt x="2" y="143"/>
                  </a:lnTo>
                  <a:lnTo>
                    <a:pt x="2" y="0"/>
                  </a:lnTo>
                  <a:lnTo>
                    <a:pt x="4" y="125"/>
                  </a:lnTo>
                  <a:lnTo>
                    <a:pt x="4" y="53"/>
                  </a:lnTo>
                  <a:lnTo>
                    <a:pt x="5" y="19"/>
                  </a:lnTo>
                  <a:lnTo>
                    <a:pt x="6" y="123"/>
                  </a:lnTo>
                  <a:lnTo>
                    <a:pt x="7" y="32"/>
                  </a:lnTo>
                  <a:lnTo>
                    <a:pt x="8" y="36"/>
                  </a:lnTo>
                  <a:lnTo>
                    <a:pt x="9" y="121"/>
                  </a:lnTo>
                  <a:lnTo>
                    <a:pt x="10" y="65"/>
                  </a:lnTo>
                  <a:lnTo>
                    <a:pt x="11" y="176"/>
                  </a:lnTo>
                  <a:lnTo>
                    <a:pt x="12" y="74"/>
                  </a:lnTo>
                  <a:lnTo>
                    <a:pt x="13" y="119"/>
                  </a:lnTo>
                  <a:lnTo>
                    <a:pt x="14" y="150"/>
                  </a:lnTo>
                  <a:lnTo>
                    <a:pt x="14" y="133"/>
                  </a:lnTo>
                  <a:lnTo>
                    <a:pt x="16" y="67"/>
                  </a:lnTo>
                  <a:lnTo>
                    <a:pt x="16" y="132"/>
                  </a:lnTo>
                  <a:lnTo>
                    <a:pt x="17" y="146"/>
                  </a:lnTo>
                  <a:lnTo>
                    <a:pt x="18" y="132"/>
                  </a:lnTo>
                  <a:lnTo>
                    <a:pt x="19" y="83"/>
                  </a:lnTo>
                  <a:lnTo>
                    <a:pt x="20" y="164"/>
                  </a:lnTo>
                  <a:lnTo>
                    <a:pt x="21" y="100"/>
                  </a:lnTo>
                  <a:lnTo>
                    <a:pt x="22" y="116"/>
                  </a:lnTo>
                  <a:lnTo>
                    <a:pt x="23" y="128"/>
                  </a:lnTo>
                  <a:lnTo>
                    <a:pt x="24" y="195"/>
                  </a:lnTo>
                  <a:lnTo>
                    <a:pt x="25" y="118"/>
                  </a:lnTo>
                  <a:lnTo>
                    <a:pt x="26" y="141"/>
                  </a:lnTo>
                  <a:lnTo>
                    <a:pt x="26" y="182"/>
                  </a:lnTo>
                  <a:lnTo>
                    <a:pt x="28" y="113"/>
                  </a:lnTo>
                  <a:lnTo>
                    <a:pt x="28" y="219"/>
                  </a:lnTo>
                  <a:lnTo>
                    <a:pt x="29" y="81"/>
                  </a:lnTo>
                  <a:lnTo>
                    <a:pt x="30" y="112"/>
                  </a:lnTo>
                  <a:lnTo>
                    <a:pt x="31" y="159"/>
                  </a:lnTo>
                  <a:lnTo>
                    <a:pt x="32" y="80"/>
                  </a:lnTo>
                  <a:lnTo>
                    <a:pt x="33" y="144"/>
                  </a:lnTo>
                  <a:lnTo>
                    <a:pt x="34" y="136"/>
                  </a:lnTo>
                  <a:lnTo>
                    <a:pt x="35" y="106"/>
                  </a:lnTo>
                  <a:lnTo>
                    <a:pt x="36" y="160"/>
                  </a:lnTo>
                  <a:lnTo>
                    <a:pt x="37" y="161"/>
                  </a:lnTo>
                  <a:lnTo>
                    <a:pt x="38" y="162"/>
                  </a:lnTo>
                  <a:lnTo>
                    <a:pt x="39" y="65"/>
                  </a:lnTo>
                  <a:lnTo>
                    <a:pt x="40" y="144"/>
                  </a:lnTo>
                  <a:lnTo>
                    <a:pt x="40" y="80"/>
                  </a:lnTo>
                  <a:lnTo>
                    <a:pt x="42" y="99"/>
                  </a:lnTo>
                  <a:lnTo>
                    <a:pt x="42" y="157"/>
                  </a:lnTo>
                  <a:lnTo>
                    <a:pt x="43" y="84"/>
                  </a:lnTo>
                  <a:lnTo>
                    <a:pt x="44" y="130"/>
                  </a:lnTo>
                  <a:lnTo>
                    <a:pt x="45" y="92"/>
                  </a:lnTo>
                  <a:lnTo>
                    <a:pt x="46" y="88"/>
                  </a:lnTo>
                  <a:lnTo>
                    <a:pt x="47" y="114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208"/>
            <p:cNvSpPr>
              <a:spLocks/>
            </p:cNvSpPr>
            <p:nvPr/>
          </p:nvSpPr>
          <p:spPr bwMode="auto">
            <a:xfrm>
              <a:off x="6038850" y="4032250"/>
              <a:ext cx="74612" cy="288925"/>
            </a:xfrm>
            <a:custGeom>
              <a:avLst/>
              <a:gdLst>
                <a:gd name="T0" fmla="*/ 0 w 47"/>
                <a:gd name="T1" fmla="*/ 56 h 182"/>
                <a:gd name="T2" fmla="*/ 1 w 47"/>
                <a:gd name="T3" fmla="*/ 82 h 182"/>
                <a:gd name="T4" fmla="*/ 2 w 47"/>
                <a:gd name="T5" fmla="*/ 111 h 182"/>
                <a:gd name="T6" fmla="*/ 3 w 47"/>
                <a:gd name="T7" fmla="*/ 15 h 182"/>
                <a:gd name="T8" fmla="*/ 4 w 47"/>
                <a:gd name="T9" fmla="*/ 87 h 182"/>
                <a:gd name="T10" fmla="*/ 5 w 47"/>
                <a:gd name="T11" fmla="*/ 93 h 182"/>
                <a:gd name="T12" fmla="*/ 6 w 47"/>
                <a:gd name="T13" fmla="*/ 111 h 182"/>
                <a:gd name="T14" fmla="*/ 6 w 47"/>
                <a:gd name="T15" fmla="*/ 100 h 182"/>
                <a:gd name="T16" fmla="*/ 8 w 47"/>
                <a:gd name="T17" fmla="*/ 79 h 182"/>
                <a:gd name="T18" fmla="*/ 8 w 47"/>
                <a:gd name="T19" fmla="*/ 153 h 182"/>
                <a:gd name="T20" fmla="*/ 9 w 47"/>
                <a:gd name="T21" fmla="*/ 146 h 182"/>
                <a:gd name="T22" fmla="*/ 10 w 47"/>
                <a:gd name="T23" fmla="*/ 87 h 182"/>
                <a:gd name="T24" fmla="*/ 11 w 47"/>
                <a:gd name="T25" fmla="*/ 109 h 182"/>
                <a:gd name="T26" fmla="*/ 12 w 47"/>
                <a:gd name="T27" fmla="*/ 69 h 182"/>
                <a:gd name="T28" fmla="*/ 13 w 47"/>
                <a:gd name="T29" fmla="*/ 182 h 182"/>
                <a:gd name="T30" fmla="*/ 14 w 47"/>
                <a:gd name="T31" fmla="*/ 84 h 182"/>
                <a:gd name="T32" fmla="*/ 15 w 47"/>
                <a:gd name="T33" fmla="*/ 107 h 182"/>
                <a:gd name="T34" fmla="*/ 16 w 47"/>
                <a:gd name="T35" fmla="*/ 84 h 182"/>
                <a:gd name="T36" fmla="*/ 17 w 47"/>
                <a:gd name="T37" fmla="*/ 76 h 182"/>
                <a:gd name="T38" fmla="*/ 18 w 47"/>
                <a:gd name="T39" fmla="*/ 92 h 182"/>
                <a:gd name="T40" fmla="*/ 18 w 47"/>
                <a:gd name="T41" fmla="*/ 66 h 182"/>
                <a:gd name="T42" fmla="*/ 20 w 47"/>
                <a:gd name="T43" fmla="*/ 96 h 182"/>
                <a:gd name="T44" fmla="*/ 20 w 47"/>
                <a:gd name="T45" fmla="*/ 55 h 182"/>
                <a:gd name="T46" fmla="*/ 21 w 47"/>
                <a:gd name="T47" fmla="*/ 57 h 182"/>
                <a:gd name="T48" fmla="*/ 22 w 47"/>
                <a:gd name="T49" fmla="*/ 47 h 182"/>
                <a:gd name="T50" fmla="*/ 23 w 47"/>
                <a:gd name="T51" fmla="*/ 0 h 182"/>
                <a:gd name="T52" fmla="*/ 24 w 47"/>
                <a:gd name="T53" fmla="*/ 93 h 182"/>
                <a:gd name="T54" fmla="*/ 25 w 47"/>
                <a:gd name="T55" fmla="*/ 9 h 182"/>
                <a:gd name="T56" fmla="*/ 26 w 47"/>
                <a:gd name="T57" fmla="*/ 81 h 182"/>
                <a:gd name="T58" fmla="*/ 27 w 47"/>
                <a:gd name="T59" fmla="*/ 78 h 182"/>
                <a:gd name="T60" fmla="*/ 28 w 47"/>
                <a:gd name="T61" fmla="*/ 43 h 182"/>
                <a:gd name="T62" fmla="*/ 29 w 47"/>
                <a:gd name="T63" fmla="*/ 119 h 182"/>
                <a:gd name="T64" fmla="*/ 30 w 47"/>
                <a:gd name="T65" fmla="*/ 144 h 182"/>
                <a:gd name="T66" fmla="*/ 30 w 47"/>
                <a:gd name="T67" fmla="*/ 86 h 182"/>
                <a:gd name="T68" fmla="*/ 32 w 47"/>
                <a:gd name="T69" fmla="*/ 125 h 182"/>
                <a:gd name="T70" fmla="*/ 33 w 47"/>
                <a:gd name="T71" fmla="*/ 97 h 182"/>
                <a:gd name="T72" fmla="*/ 33 w 47"/>
                <a:gd name="T73" fmla="*/ 153 h 182"/>
                <a:gd name="T74" fmla="*/ 35 w 47"/>
                <a:gd name="T75" fmla="*/ 127 h 182"/>
                <a:gd name="T76" fmla="*/ 35 w 47"/>
                <a:gd name="T77" fmla="*/ 69 h 182"/>
                <a:gd name="T78" fmla="*/ 36 w 47"/>
                <a:gd name="T79" fmla="*/ 131 h 182"/>
                <a:gd name="T80" fmla="*/ 37 w 47"/>
                <a:gd name="T81" fmla="*/ 64 h 182"/>
                <a:gd name="T82" fmla="*/ 38 w 47"/>
                <a:gd name="T83" fmla="*/ 119 h 182"/>
                <a:gd name="T84" fmla="*/ 39 w 47"/>
                <a:gd name="T85" fmla="*/ 63 h 182"/>
                <a:gd name="T86" fmla="*/ 40 w 47"/>
                <a:gd name="T87" fmla="*/ 106 h 182"/>
                <a:gd name="T88" fmla="*/ 41 w 47"/>
                <a:gd name="T89" fmla="*/ 108 h 182"/>
                <a:gd name="T90" fmla="*/ 42 w 47"/>
                <a:gd name="T91" fmla="*/ 111 h 182"/>
                <a:gd name="T92" fmla="*/ 43 w 47"/>
                <a:gd name="T93" fmla="*/ 76 h 182"/>
                <a:gd name="T94" fmla="*/ 44 w 47"/>
                <a:gd name="T95" fmla="*/ 84 h 182"/>
                <a:gd name="T96" fmla="*/ 45 w 47"/>
                <a:gd name="T97" fmla="*/ 105 h 182"/>
                <a:gd name="T98" fmla="*/ 46 w 47"/>
                <a:gd name="T99" fmla="*/ 120 h 182"/>
                <a:gd name="T100" fmla="*/ 47 w 47"/>
                <a:gd name="T101" fmla="*/ 93 h 182"/>
                <a:gd name="T102" fmla="*/ 47 w 47"/>
                <a:gd name="T103" fmla="*/ 45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82">
                  <a:moveTo>
                    <a:pt x="0" y="56"/>
                  </a:moveTo>
                  <a:lnTo>
                    <a:pt x="1" y="82"/>
                  </a:lnTo>
                  <a:lnTo>
                    <a:pt x="2" y="111"/>
                  </a:lnTo>
                  <a:lnTo>
                    <a:pt x="3" y="15"/>
                  </a:lnTo>
                  <a:lnTo>
                    <a:pt x="4" y="87"/>
                  </a:lnTo>
                  <a:lnTo>
                    <a:pt x="5" y="93"/>
                  </a:lnTo>
                  <a:lnTo>
                    <a:pt x="6" y="111"/>
                  </a:lnTo>
                  <a:lnTo>
                    <a:pt x="6" y="100"/>
                  </a:lnTo>
                  <a:lnTo>
                    <a:pt x="8" y="79"/>
                  </a:lnTo>
                  <a:lnTo>
                    <a:pt x="8" y="153"/>
                  </a:lnTo>
                  <a:lnTo>
                    <a:pt x="9" y="146"/>
                  </a:lnTo>
                  <a:lnTo>
                    <a:pt x="10" y="87"/>
                  </a:lnTo>
                  <a:lnTo>
                    <a:pt x="11" y="109"/>
                  </a:lnTo>
                  <a:lnTo>
                    <a:pt x="12" y="69"/>
                  </a:lnTo>
                  <a:lnTo>
                    <a:pt x="13" y="182"/>
                  </a:lnTo>
                  <a:lnTo>
                    <a:pt x="14" y="84"/>
                  </a:lnTo>
                  <a:lnTo>
                    <a:pt x="15" y="107"/>
                  </a:lnTo>
                  <a:lnTo>
                    <a:pt x="16" y="84"/>
                  </a:lnTo>
                  <a:lnTo>
                    <a:pt x="17" y="76"/>
                  </a:lnTo>
                  <a:lnTo>
                    <a:pt x="18" y="92"/>
                  </a:lnTo>
                  <a:lnTo>
                    <a:pt x="18" y="66"/>
                  </a:lnTo>
                  <a:lnTo>
                    <a:pt x="20" y="96"/>
                  </a:lnTo>
                  <a:lnTo>
                    <a:pt x="20" y="55"/>
                  </a:lnTo>
                  <a:lnTo>
                    <a:pt x="21" y="57"/>
                  </a:lnTo>
                  <a:lnTo>
                    <a:pt x="22" y="47"/>
                  </a:lnTo>
                  <a:lnTo>
                    <a:pt x="23" y="0"/>
                  </a:lnTo>
                  <a:lnTo>
                    <a:pt x="24" y="93"/>
                  </a:lnTo>
                  <a:lnTo>
                    <a:pt x="25" y="9"/>
                  </a:lnTo>
                  <a:lnTo>
                    <a:pt x="26" y="81"/>
                  </a:lnTo>
                  <a:lnTo>
                    <a:pt x="27" y="78"/>
                  </a:lnTo>
                  <a:lnTo>
                    <a:pt x="28" y="43"/>
                  </a:lnTo>
                  <a:lnTo>
                    <a:pt x="29" y="119"/>
                  </a:lnTo>
                  <a:lnTo>
                    <a:pt x="30" y="144"/>
                  </a:lnTo>
                  <a:lnTo>
                    <a:pt x="30" y="86"/>
                  </a:lnTo>
                  <a:lnTo>
                    <a:pt x="32" y="125"/>
                  </a:lnTo>
                  <a:lnTo>
                    <a:pt x="33" y="97"/>
                  </a:lnTo>
                  <a:lnTo>
                    <a:pt x="33" y="153"/>
                  </a:lnTo>
                  <a:lnTo>
                    <a:pt x="35" y="127"/>
                  </a:lnTo>
                  <a:lnTo>
                    <a:pt x="35" y="69"/>
                  </a:lnTo>
                  <a:lnTo>
                    <a:pt x="36" y="131"/>
                  </a:lnTo>
                  <a:lnTo>
                    <a:pt x="37" y="64"/>
                  </a:lnTo>
                  <a:lnTo>
                    <a:pt x="38" y="119"/>
                  </a:lnTo>
                  <a:lnTo>
                    <a:pt x="39" y="63"/>
                  </a:lnTo>
                  <a:lnTo>
                    <a:pt x="40" y="106"/>
                  </a:lnTo>
                  <a:lnTo>
                    <a:pt x="41" y="108"/>
                  </a:lnTo>
                  <a:lnTo>
                    <a:pt x="42" y="111"/>
                  </a:lnTo>
                  <a:lnTo>
                    <a:pt x="43" y="76"/>
                  </a:lnTo>
                  <a:lnTo>
                    <a:pt x="44" y="84"/>
                  </a:lnTo>
                  <a:lnTo>
                    <a:pt x="45" y="105"/>
                  </a:lnTo>
                  <a:lnTo>
                    <a:pt x="46" y="120"/>
                  </a:lnTo>
                  <a:lnTo>
                    <a:pt x="47" y="93"/>
                  </a:lnTo>
                  <a:lnTo>
                    <a:pt x="47" y="45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209"/>
            <p:cNvSpPr>
              <a:spLocks/>
            </p:cNvSpPr>
            <p:nvPr/>
          </p:nvSpPr>
          <p:spPr bwMode="auto">
            <a:xfrm>
              <a:off x="6113463" y="4024313"/>
              <a:ext cx="74612" cy="269875"/>
            </a:xfrm>
            <a:custGeom>
              <a:avLst/>
              <a:gdLst>
                <a:gd name="T0" fmla="*/ 0 w 47"/>
                <a:gd name="T1" fmla="*/ 98 h 170"/>
                <a:gd name="T2" fmla="*/ 0 w 47"/>
                <a:gd name="T3" fmla="*/ 50 h 170"/>
                <a:gd name="T4" fmla="*/ 1 w 47"/>
                <a:gd name="T5" fmla="*/ 84 h 170"/>
                <a:gd name="T6" fmla="*/ 2 w 47"/>
                <a:gd name="T7" fmla="*/ 60 h 170"/>
                <a:gd name="T8" fmla="*/ 3 w 47"/>
                <a:gd name="T9" fmla="*/ 91 h 170"/>
                <a:gd name="T10" fmla="*/ 4 w 47"/>
                <a:gd name="T11" fmla="*/ 57 h 170"/>
                <a:gd name="T12" fmla="*/ 5 w 47"/>
                <a:gd name="T13" fmla="*/ 96 h 170"/>
                <a:gd name="T14" fmla="*/ 6 w 47"/>
                <a:gd name="T15" fmla="*/ 64 h 170"/>
                <a:gd name="T16" fmla="*/ 7 w 47"/>
                <a:gd name="T17" fmla="*/ 104 h 170"/>
                <a:gd name="T18" fmla="*/ 8 w 47"/>
                <a:gd name="T19" fmla="*/ 23 h 170"/>
                <a:gd name="T20" fmla="*/ 9 w 47"/>
                <a:gd name="T21" fmla="*/ 97 h 170"/>
                <a:gd name="T22" fmla="*/ 10 w 47"/>
                <a:gd name="T23" fmla="*/ 84 h 170"/>
                <a:gd name="T24" fmla="*/ 11 w 47"/>
                <a:gd name="T25" fmla="*/ 122 h 170"/>
                <a:gd name="T26" fmla="*/ 12 w 47"/>
                <a:gd name="T27" fmla="*/ 65 h 170"/>
                <a:gd name="T28" fmla="*/ 12 w 47"/>
                <a:gd name="T29" fmla="*/ 61 h 170"/>
                <a:gd name="T30" fmla="*/ 14 w 47"/>
                <a:gd name="T31" fmla="*/ 51 h 170"/>
                <a:gd name="T32" fmla="*/ 14 w 47"/>
                <a:gd name="T33" fmla="*/ 113 h 170"/>
                <a:gd name="T34" fmla="*/ 15 w 47"/>
                <a:gd name="T35" fmla="*/ 75 h 170"/>
                <a:gd name="T36" fmla="*/ 16 w 47"/>
                <a:gd name="T37" fmla="*/ 91 h 170"/>
                <a:gd name="T38" fmla="*/ 17 w 47"/>
                <a:gd name="T39" fmla="*/ 106 h 170"/>
                <a:gd name="T40" fmla="*/ 18 w 47"/>
                <a:gd name="T41" fmla="*/ 120 h 170"/>
                <a:gd name="T42" fmla="*/ 19 w 47"/>
                <a:gd name="T43" fmla="*/ 45 h 170"/>
                <a:gd name="T44" fmla="*/ 20 w 47"/>
                <a:gd name="T45" fmla="*/ 150 h 170"/>
                <a:gd name="T46" fmla="*/ 21 w 47"/>
                <a:gd name="T47" fmla="*/ 130 h 170"/>
                <a:gd name="T48" fmla="*/ 22 w 47"/>
                <a:gd name="T49" fmla="*/ 67 h 170"/>
                <a:gd name="T50" fmla="*/ 23 w 47"/>
                <a:gd name="T51" fmla="*/ 68 h 170"/>
                <a:gd name="T52" fmla="*/ 24 w 47"/>
                <a:gd name="T53" fmla="*/ 40 h 170"/>
                <a:gd name="T54" fmla="*/ 24 w 47"/>
                <a:gd name="T55" fmla="*/ 0 h 170"/>
                <a:gd name="T56" fmla="*/ 26 w 47"/>
                <a:gd name="T57" fmla="*/ 74 h 170"/>
                <a:gd name="T58" fmla="*/ 26 w 47"/>
                <a:gd name="T59" fmla="*/ 79 h 170"/>
                <a:gd name="T60" fmla="*/ 27 w 47"/>
                <a:gd name="T61" fmla="*/ 96 h 170"/>
                <a:gd name="T62" fmla="*/ 28 w 47"/>
                <a:gd name="T63" fmla="*/ 92 h 170"/>
                <a:gd name="T64" fmla="*/ 29 w 47"/>
                <a:gd name="T65" fmla="*/ 116 h 170"/>
                <a:gd name="T66" fmla="*/ 30 w 47"/>
                <a:gd name="T67" fmla="*/ 69 h 170"/>
                <a:gd name="T68" fmla="*/ 31 w 47"/>
                <a:gd name="T69" fmla="*/ 108 h 170"/>
                <a:gd name="T70" fmla="*/ 32 w 47"/>
                <a:gd name="T71" fmla="*/ 106 h 170"/>
                <a:gd name="T72" fmla="*/ 33 w 47"/>
                <a:gd name="T73" fmla="*/ 69 h 170"/>
                <a:gd name="T74" fmla="*/ 34 w 47"/>
                <a:gd name="T75" fmla="*/ 108 h 170"/>
                <a:gd name="T76" fmla="*/ 35 w 47"/>
                <a:gd name="T77" fmla="*/ 50 h 170"/>
                <a:gd name="T78" fmla="*/ 36 w 47"/>
                <a:gd name="T79" fmla="*/ 170 h 170"/>
                <a:gd name="T80" fmla="*/ 36 w 47"/>
                <a:gd name="T81" fmla="*/ 152 h 170"/>
                <a:gd name="T82" fmla="*/ 38 w 47"/>
                <a:gd name="T83" fmla="*/ 121 h 170"/>
                <a:gd name="T84" fmla="*/ 38 w 47"/>
                <a:gd name="T85" fmla="*/ 69 h 170"/>
                <a:gd name="T86" fmla="*/ 39 w 47"/>
                <a:gd name="T87" fmla="*/ 111 h 170"/>
                <a:gd name="T88" fmla="*/ 40 w 47"/>
                <a:gd name="T89" fmla="*/ 148 h 170"/>
                <a:gd name="T90" fmla="*/ 41 w 47"/>
                <a:gd name="T91" fmla="*/ 168 h 170"/>
                <a:gd name="T92" fmla="*/ 42 w 47"/>
                <a:gd name="T93" fmla="*/ 88 h 170"/>
                <a:gd name="T94" fmla="*/ 43 w 47"/>
                <a:gd name="T95" fmla="*/ 144 h 170"/>
                <a:gd name="T96" fmla="*/ 44 w 47"/>
                <a:gd name="T97" fmla="*/ 64 h 170"/>
                <a:gd name="T98" fmla="*/ 45 w 47"/>
                <a:gd name="T99" fmla="*/ 41 h 170"/>
                <a:gd name="T100" fmla="*/ 46 w 47"/>
                <a:gd name="T101" fmla="*/ 102 h 170"/>
                <a:gd name="T102" fmla="*/ 47 w 47"/>
                <a:gd name="T103" fmla="*/ 38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70">
                  <a:moveTo>
                    <a:pt x="0" y="98"/>
                  </a:moveTo>
                  <a:lnTo>
                    <a:pt x="0" y="50"/>
                  </a:lnTo>
                  <a:lnTo>
                    <a:pt x="1" y="84"/>
                  </a:lnTo>
                  <a:lnTo>
                    <a:pt x="2" y="60"/>
                  </a:lnTo>
                  <a:lnTo>
                    <a:pt x="3" y="91"/>
                  </a:lnTo>
                  <a:lnTo>
                    <a:pt x="4" y="57"/>
                  </a:lnTo>
                  <a:lnTo>
                    <a:pt x="5" y="96"/>
                  </a:lnTo>
                  <a:lnTo>
                    <a:pt x="6" y="64"/>
                  </a:lnTo>
                  <a:lnTo>
                    <a:pt x="7" y="104"/>
                  </a:lnTo>
                  <a:lnTo>
                    <a:pt x="8" y="23"/>
                  </a:lnTo>
                  <a:lnTo>
                    <a:pt x="9" y="97"/>
                  </a:lnTo>
                  <a:lnTo>
                    <a:pt x="10" y="84"/>
                  </a:lnTo>
                  <a:lnTo>
                    <a:pt x="11" y="122"/>
                  </a:lnTo>
                  <a:lnTo>
                    <a:pt x="12" y="65"/>
                  </a:lnTo>
                  <a:lnTo>
                    <a:pt x="12" y="61"/>
                  </a:lnTo>
                  <a:lnTo>
                    <a:pt x="14" y="51"/>
                  </a:lnTo>
                  <a:lnTo>
                    <a:pt x="14" y="113"/>
                  </a:lnTo>
                  <a:lnTo>
                    <a:pt x="15" y="75"/>
                  </a:lnTo>
                  <a:lnTo>
                    <a:pt x="16" y="91"/>
                  </a:lnTo>
                  <a:lnTo>
                    <a:pt x="17" y="106"/>
                  </a:lnTo>
                  <a:lnTo>
                    <a:pt x="18" y="120"/>
                  </a:lnTo>
                  <a:lnTo>
                    <a:pt x="19" y="45"/>
                  </a:lnTo>
                  <a:lnTo>
                    <a:pt x="20" y="150"/>
                  </a:lnTo>
                  <a:lnTo>
                    <a:pt x="21" y="130"/>
                  </a:lnTo>
                  <a:lnTo>
                    <a:pt x="22" y="67"/>
                  </a:lnTo>
                  <a:lnTo>
                    <a:pt x="23" y="68"/>
                  </a:lnTo>
                  <a:lnTo>
                    <a:pt x="24" y="40"/>
                  </a:lnTo>
                  <a:lnTo>
                    <a:pt x="24" y="0"/>
                  </a:lnTo>
                  <a:lnTo>
                    <a:pt x="26" y="74"/>
                  </a:lnTo>
                  <a:lnTo>
                    <a:pt x="26" y="79"/>
                  </a:lnTo>
                  <a:lnTo>
                    <a:pt x="27" y="96"/>
                  </a:lnTo>
                  <a:lnTo>
                    <a:pt x="28" y="92"/>
                  </a:lnTo>
                  <a:lnTo>
                    <a:pt x="29" y="116"/>
                  </a:lnTo>
                  <a:lnTo>
                    <a:pt x="30" y="69"/>
                  </a:lnTo>
                  <a:lnTo>
                    <a:pt x="31" y="108"/>
                  </a:lnTo>
                  <a:lnTo>
                    <a:pt x="32" y="106"/>
                  </a:lnTo>
                  <a:lnTo>
                    <a:pt x="33" y="69"/>
                  </a:lnTo>
                  <a:lnTo>
                    <a:pt x="34" y="108"/>
                  </a:lnTo>
                  <a:lnTo>
                    <a:pt x="35" y="50"/>
                  </a:lnTo>
                  <a:lnTo>
                    <a:pt x="36" y="170"/>
                  </a:lnTo>
                  <a:lnTo>
                    <a:pt x="36" y="152"/>
                  </a:lnTo>
                  <a:lnTo>
                    <a:pt x="38" y="121"/>
                  </a:lnTo>
                  <a:lnTo>
                    <a:pt x="38" y="69"/>
                  </a:lnTo>
                  <a:lnTo>
                    <a:pt x="39" y="111"/>
                  </a:lnTo>
                  <a:lnTo>
                    <a:pt x="40" y="148"/>
                  </a:lnTo>
                  <a:lnTo>
                    <a:pt x="41" y="168"/>
                  </a:lnTo>
                  <a:lnTo>
                    <a:pt x="42" y="88"/>
                  </a:lnTo>
                  <a:lnTo>
                    <a:pt x="43" y="144"/>
                  </a:lnTo>
                  <a:lnTo>
                    <a:pt x="44" y="64"/>
                  </a:lnTo>
                  <a:lnTo>
                    <a:pt x="45" y="41"/>
                  </a:lnTo>
                  <a:lnTo>
                    <a:pt x="46" y="102"/>
                  </a:lnTo>
                  <a:lnTo>
                    <a:pt x="47" y="38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210"/>
            <p:cNvSpPr>
              <a:spLocks/>
            </p:cNvSpPr>
            <p:nvPr/>
          </p:nvSpPr>
          <p:spPr bwMode="auto">
            <a:xfrm>
              <a:off x="6186488" y="3119438"/>
              <a:ext cx="74612" cy="1066800"/>
            </a:xfrm>
            <a:custGeom>
              <a:avLst/>
              <a:gdLst>
                <a:gd name="T0" fmla="*/ 0 w 47"/>
                <a:gd name="T1" fmla="*/ 672 h 672"/>
                <a:gd name="T2" fmla="*/ 1 w 47"/>
                <a:gd name="T3" fmla="*/ 608 h 672"/>
                <a:gd name="T4" fmla="*/ 2 w 47"/>
                <a:gd name="T5" fmla="*/ 624 h 672"/>
                <a:gd name="T6" fmla="*/ 3 w 47"/>
                <a:gd name="T7" fmla="*/ 657 h 672"/>
                <a:gd name="T8" fmla="*/ 4 w 47"/>
                <a:gd name="T9" fmla="*/ 624 h 672"/>
                <a:gd name="T10" fmla="*/ 4 w 47"/>
                <a:gd name="T11" fmla="*/ 628 h 672"/>
                <a:gd name="T12" fmla="*/ 6 w 47"/>
                <a:gd name="T13" fmla="*/ 592 h 672"/>
                <a:gd name="T14" fmla="*/ 6 w 47"/>
                <a:gd name="T15" fmla="*/ 573 h 672"/>
                <a:gd name="T16" fmla="*/ 7 w 47"/>
                <a:gd name="T17" fmla="*/ 590 h 672"/>
                <a:gd name="T18" fmla="*/ 8 w 47"/>
                <a:gd name="T19" fmla="*/ 570 h 672"/>
                <a:gd name="T20" fmla="*/ 9 w 47"/>
                <a:gd name="T21" fmla="*/ 476 h 672"/>
                <a:gd name="T22" fmla="*/ 10 w 47"/>
                <a:gd name="T23" fmla="*/ 493 h 672"/>
                <a:gd name="T24" fmla="*/ 11 w 47"/>
                <a:gd name="T25" fmla="*/ 518 h 672"/>
                <a:gd name="T26" fmla="*/ 12 w 47"/>
                <a:gd name="T27" fmla="*/ 461 h 672"/>
                <a:gd name="T28" fmla="*/ 13 w 47"/>
                <a:gd name="T29" fmla="*/ 450 h 672"/>
                <a:gd name="T30" fmla="*/ 14 w 47"/>
                <a:gd name="T31" fmla="*/ 457 h 672"/>
                <a:gd name="T32" fmla="*/ 15 w 47"/>
                <a:gd name="T33" fmla="*/ 440 h 672"/>
                <a:gd name="T34" fmla="*/ 16 w 47"/>
                <a:gd name="T35" fmla="*/ 396 h 672"/>
                <a:gd name="T36" fmla="*/ 16 w 47"/>
                <a:gd name="T37" fmla="*/ 415 h 672"/>
                <a:gd name="T38" fmla="*/ 18 w 47"/>
                <a:gd name="T39" fmla="*/ 358 h 672"/>
                <a:gd name="T40" fmla="*/ 18 w 47"/>
                <a:gd name="T41" fmla="*/ 326 h 672"/>
                <a:gd name="T42" fmla="*/ 19 w 47"/>
                <a:gd name="T43" fmla="*/ 354 h 672"/>
                <a:gd name="T44" fmla="*/ 20 w 47"/>
                <a:gd name="T45" fmla="*/ 317 h 672"/>
                <a:gd name="T46" fmla="*/ 21 w 47"/>
                <a:gd name="T47" fmla="*/ 315 h 672"/>
                <a:gd name="T48" fmla="*/ 22 w 47"/>
                <a:gd name="T49" fmla="*/ 314 h 672"/>
                <a:gd name="T50" fmla="*/ 23 w 47"/>
                <a:gd name="T51" fmla="*/ 261 h 672"/>
                <a:gd name="T52" fmla="*/ 24 w 47"/>
                <a:gd name="T53" fmla="*/ 273 h 672"/>
                <a:gd name="T54" fmla="*/ 25 w 47"/>
                <a:gd name="T55" fmla="*/ 241 h 672"/>
                <a:gd name="T56" fmla="*/ 26 w 47"/>
                <a:gd name="T57" fmla="*/ 249 h 672"/>
                <a:gd name="T58" fmla="*/ 27 w 47"/>
                <a:gd name="T59" fmla="*/ 235 h 672"/>
                <a:gd name="T60" fmla="*/ 28 w 47"/>
                <a:gd name="T61" fmla="*/ 228 h 672"/>
                <a:gd name="T62" fmla="*/ 28 w 47"/>
                <a:gd name="T63" fmla="*/ 216 h 672"/>
                <a:gd name="T64" fmla="*/ 30 w 47"/>
                <a:gd name="T65" fmla="*/ 217 h 672"/>
                <a:gd name="T66" fmla="*/ 30 w 47"/>
                <a:gd name="T67" fmla="*/ 222 h 672"/>
                <a:gd name="T68" fmla="*/ 31 w 47"/>
                <a:gd name="T69" fmla="*/ 178 h 672"/>
                <a:gd name="T70" fmla="*/ 32 w 47"/>
                <a:gd name="T71" fmla="*/ 160 h 672"/>
                <a:gd name="T72" fmla="*/ 33 w 47"/>
                <a:gd name="T73" fmla="*/ 163 h 672"/>
                <a:gd name="T74" fmla="*/ 34 w 47"/>
                <a:gd name="T75" fmla="*/ 123 h 672"/>
                <a:gd name="T76" fmla="*/ 35 w 47"/>
                <a:gd name="T77" fmla="*/ 106 h 672"/>
                <a:gd name="T78" fmla="*/ 36 w 47"/>
                <a:gd name="T79" fmla="*/ 143 h 672"/>
                <a:gd name="T80" fmla="*/ 37 w 47"/>
                <a:gd name="T81" fmla="*/ 111 h 672"/>
                <a:gd name="T82" fmla="*/ 38 w 47"/>
                <a:gd name="T83" fmla="*/ 52 h 672"/>
                <a:gd name="T84" fmla="*/ 39 w 47"/>
                <a:gd name="T85" fmla="*/ 94 h 672"/>
                <a:gd name="T86" fmla="*/ 40 w 47"/>
                <a:gd name="T87" fmla="*/ 78 h 672"/>
                <a:gd name="T88" fmla="*/ 41 w 47"/>
                <a:gd name="T89" fmla="*/ 58 h 672"/>
                <a:gd name="T90" fmla="*/ 42 w 47"/>
                <a:gd name="T91" fmla="*/ 77 h 672"/>
                <a:gd name="T92" fmla="*/ 42 w 47"/>
                <a:gd name="T93" fmla="*/ 60 h 672"/>
                <a:gd name="T94" fmla="*/ 43 w 47"/>
                <a:gd name="T95" fmla="*/ 32 h 672"/>
                <a:gd name="T96" fmla="*/ 44 w 47"/>
                <a:gd name="T97" fmla="*/ 33 h 672"/>
                <a:gd name="T98" fmla="*/ 45 w 47"/>
                <a:gd name="T99" fmla="*/ 9 h 672"/>
                <a:gd name="T100" fmla="*/ 46 w 47"/>
                <a:gd name="T101" fmla="*/ 16 h 672"/>
                <a:gd name="T102" fmla="*/ 47 w 47"/>
                <a:gd name="T103" fmla="*/ 0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672">
                  <a:moveTo>
                    <a:pt x="0" y="672"/>
                  </a:moveTo>
                  <a:lnTo>
                    <a:pt x="1" y="608"/>
                  </a:lnTo>
                  <a:lnTo>
                    <a:pt x="2" y="624"/>
                  </a:lnTo>
                  <a:lnTo>
                    <a:pt x="3" y="657"/>
                  </a:lnTo>
                  <a:lnTo>
                    <a:pt x="4" y="624"/>
                  </a:lnTo>
                  <a:lnTo>
                    <a:pt x="4" y="628"/>
                  </a:lnTo>
                  <a:lnTo>
                    <a:pt x="6" y="592"/>
                  </a:lnTo>
                  <a:lnTo>
                    <a:pt x="6" y="573"/>
                  </a:lnTo>
                  <a:lnTo>
                    <a:pt x="7" y="590"/>
                  </a:lnTo>
                  <a:lnTo>
                    <a:pt x="8" y="570"/>
                  </a:lnTo>
                  <a:lnTo>
                    <a:pt x="9" y="476"/>
                  </a:lnTo>
                  <a:lnTo>
                    <a:pt x="10" y="493"/>
                  </a:lnTo>
                  <a:lnTo>
                    <a:pt x="11" y="518"/>
                  </a:lnTo>
                  <a:lnTo>
                    <a:pt x="12" y="461"/>
                  </a:lnTo>
                  <a:lnTo>
                    <a:pt x="13" y="450"/>
                  </a:lnTo>
                  <a:lnTo>
                    <a:pt x="14" y="457"/>
                  </a:lnTo>
                  <a:lnTo>
                    <a:pt x="15" y="440"/>
                  </a:lnTo>
                  <a:lnTo>
                    <a:pt x="16" y="396"/>
                  </a:lnTo>
                  <a:lnTo>
                    <a:pt x="16" y="415"/>
                  </a:lnTo>
                  <a:lnTo>
                    <a:pt x="18" y="358"/>
                  </a:lnTo>
                  <a:lnTo>
                    <a:pt x="18" y="326"/>
                  </a:lnTo>
                  <a:lnTo>
                    <a:pt x="19" y="354"/>
                  </a:lnTo>
                  <a:lnTo>
                    <a:pt x="20" y="317"/>
                  </a:lnTo>
                  <a:lnTo>
                    <a:pt x="21" y="315"/>
                  </a:lnTo>
                  <a:lnTo>
                    <a:pt x="22" y="314"/>
                  </a:lnTo>
                  <a:lnTo>
                    <a:pt x="23" y="261"/>
                  </a:lnTo>
                  <a:lnTo>
                    <a:pt x="24" y="273"/>
                  </a:lnTo>
                  <a:lnTo>
                    <a:pt x="25" y="241"/>
                  </a:lnTo>
                  <a:lnTo>
                    <a:pt x="26" y="249"/>
                  </a:lnTo>
                  <a:lnTo>
                    <a:pt x="27" y="235"/>
                  </a:lnTo>
                  <a:lnTo>
                    <a:pt x="28" y="228"/>
                  </a:lnTo>
                  <a:lnTo>
                    <a:pt x="28" y="216"/>
                  </a:lnTo>
                  <a:lnTo>
                    <a:pt x="30" y="217"/>
                  </a:lnTo>
                  <a:lnTo>
                    <a:pt x="30" y="222"/>
                  </a:lnTo>
                  <a:lnTo>
                    <a:pt x="31" y="178"/>
                  </a:lnTo>
                  <a:lnTo>
                    <a:pt x="32" y="160"/>
                  </a:lnTo>
                  <a:lnTo>
                    <a:pt x="33" y="163"/>
                  </a:lnTo>
                  <a:lnTo>
                    <a:pt x="34" y="123"/>
                  </a:lnTo>
                  <a:lnTo>
                    <a:pt x="35" y="106"/>
                  </a:lnTo>
                  <a:lnTo>
                    <a:pt x="36" y="143"/>
                  </a:lnTo>
                  <a:lnTo>
                    <a:pt x="37" y="111"/>
                  </a:lnTo>
                  <a:lnTo>
                    <a:pt x="38" y="52"/>
                  </a:lnTo>
                  <a:lnTo>
                    <a:pt x="39" y="94"/>
                  </a:lnTo>
                  <a:lnTo>
                    <a:pt x="40" y="78"/>
                  </a:lnTo>
                  <a:lnTo>
                    <a:pt x="41" y="58"/>
                  </a:lnTo>
                  <a:lnTo>
                    <a:pt x="42" y="77"/>
                  </a:lnTo>
                  <a:lnTo>
                    <a:pt x="42" y="60"/>
                  </a:lnTo>
                  <a:lnTo>
                    <a:pt x="43" y="32"/>
                  </a:lnTo>
                  <a:lnTo>
                    <a:pt x="44" y="33"/>
                  </a:lnTo>
                  <a:lnTo>
                    <a:pt x="45" y="9"/>
                  </a:lnTo>
                  <a:lnTo>
                    <a:pt x="46" y="16"/>
                  </a:lnTo>
                  <a:lnTo>
                    <a:pt x="47" y="0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211"/>
            <p:cNvSpPr>
              <a:spLocks/>
            </p:cNvSpPr>
            <p:nvPr/>
          </p:nvSpPr>
          <p:spPr bwMode="auto">
            <a:xfrm>
              <a:off x="6259513" y="2867025"/>
              <a:ext cx="74612" cy="300038"/>
            </a:xfrm>
            <a:custGeom>
              <a:avLst/>
              <a:gdLst>
                <a:gd name="T0" fmla="*/ 0 w 47"/>
                <a:gd name="T1" fmla="*/ 175 h 189"/>
                <a:gd name="T2" fmla="*/ 1 w 47"/>
                <a:gd name="T3" fmla="*/ 159 h 189"/>
                <a:gd name="T4" fmla="*/ 2 w 47"/>
                <a:gd name="T5" fmla="*/ 189 h 189"/>
                <a:gd name="T6" fmla="*/ 3 w 47"/>
                <a:gd name="T7" fmla="*/ 124 h 189"/>
                <a:gd name="T8" fmla="*/ 4 w 47"/>
                <a:gd name="T9" fmla="*/ 175 h 189"/>
                <a:gd name="T10" fmla="*/ 5 w 47"/>
                <a:gd name="T11" fmla="*/ 123 h 189"/>
                <a:gd name="T12" fmla="*/ 6 w 47"/>
                <a:gd name="T13" fmla="*/ 137 h 189"/>
                <a:gd name="T14" fmla="*/ 7 w 47"/>
                <a:gd name="T15" fmla="*/ 120 h 189"/>
                <a:gd name="T16" fmla="*/ 8 w 47"/>
                <a:gd name="T17" fmla="*/ 86 h 189"/>
                <a:gd name="T18" fmla="*/ 8 w 47"/>
                <a:gd name="T19" fmla="*/ 96 h 189"/>
                <a:gd name="T20" fmla="*/ 10 w 47"/>
                <a:gd name="T21" fmla="*/ 103 h 189"/>
                <a:gd name="T22" fmla="*/ 10 w 47"/>
                <a:gd name="T23" fmla="*/ 130 h 189"/>
                <a:gd name="T24" fmla="*/ 11 w 47"/>
                <a:gd name="T25" fmla="*/ 117 h 189"/>
                <a:gd name="T26" fmla="*/ 12 w 47"/>
                <a:gd name="T27" fmla="*/ 102 h 189"/>
                <a:gd name="T28" fmla="*/ 13 w 47"/>
                <a:gd name="T29" fmla="*/ 63 h 189"/>
                <a:gd name="T30" fmla="*/ 14 w 47"/>
                <a:gd name="T31" fmla="*/ 103 h 189"/>
                <a:gd name="T32" fmla="*/ 15 w 47"/>
                <a:gd name="T33" fmla="*/ 78 h 189"/>
                <a:gd name="T34" fmla="*/ 16 w 47"/>
                <a:gd name="T35" fmla="*/ 33 h 189"/>
                <a:gd name="T36" fmla="*/ 17 w 47"/>
                <a:gd name="T37" fmla="*/ 50 h 189"/>
                <a:gd name="T38" fmla="*/ 18 w 47"/>
                <a:gd name="T39" fmla="*/ 57 h 189"/>
                <a:gd name="T40" fmla="*/ 19 w 47"/>
                <a:gd name="T41" fmla="*/ 51 h 189"/>
                <a:gd name="T42" fmla="*/ 20 w 47"/>
                <a:gd name="T43" fmla="*/ 77 h 189"/>
                <a:gd name="T44" fmla="*/ 20 w 47"/>
                <a:gd name="T45" fmla="*/ 34 h 189"/>
                <a:gd name="T46" fmla="*/ 22 w 47"/>
                <a:gd name="T47" fmla="*/ 57 h 189"/>
                <a:gd name="T48" fmla="*/ 22 w 47"/>
                <a:gd name="T49" fmla="*/ 57 h 189"/>
                <a:gd name="T50" fmla="*/ 23 w 47"/>
                <a:gd name="T51" fmla="*/ 64 h 189"/>
                <a:gd name="T52" fmla="*/ 24 w 47"/>
                <a:gd name="T53" fmla="*/ 61 h 189"/>
                <a:gd name="T54" fmla="*/ 25 w 47"/>
                <a:gd name="T55" fmla="*/ 25 h 189"/>
                <a:gd name="T56" fmla="*/ 26 w 47"/>
                <a:gd name="T57" fmla="*/ 32 h 189"/>
                <a:gd name="T58" fmla="*/ 27 w 47"/>
                <a:gd name="T59" fmla="*/ 24 h 189"/>
                <a:gd name="T60" fmla="*/ 28 w 47"/>
                <a:gd name="T61" fmla="*/ 52 h 189"/>
                <a:gd name="T62" fmla="*/ 29 w 47"/>
                <a:gd name="T63" fmla="*/ 38 h 189"/>
                <a:gd name="T64" fmla="*/ 30 w 47"/>
                <a:gd name="T65" fmla="*/ 58 h 189"/>
                <a:gd name="T66" fmla="*/ 31 w 47"/>
                <a:gd name="T67" fmla="*/ 34 h 189"/>
                <a:gd name="T68" fmla="*/ 32 w 47"/>
                <a:gd name="T69" fmla="*/ 62 h 189"/>
                <a:gd name="T70" fmla="*/ 33 w 47"/>
                <a:gd name="T71" fmla="*/ 35 h 189"/>
                <a:gd name="T72" fmla="*/ 34 w 47"/>
                <a:gd name="T73" fmla="*/ 52 h 189"/>
                <a:gd name="T74" fmla="*/ 35 w 47"/>
                <a:gd name="T75" fmla="*/ 63 h 189"/>
                <a:gd name="T76" fmla="*/ 35 w 47"/>
                <a:gd name="T77" fmla="*/ 84 h 189"/>
                <a:gd name="T78" fmla="*/ 37 w 47"/>
                <a:gd name="T79" fmla="*/ 0 h 189"/>
                <a:gd name="T80" fmla="*/ 37 w 47"/>
                <a:gd name="T81" fmla="*/ 54 h 189"/>
                <a:gd name="T82" fmla="*/ 38 w 47"/>
                <a:gd name="T83" fmla="*/ 46 h 189"/>
                <a:gd name="T84" fmla="*/ 39 w 47"/>
                <a:gd name="T85" fmla="*/ 23 h 189"/>
                <a:gd name="T86" fmla="*/ 40 w 47"/>
                <a:gd name="T87" fmla="*/ 30 h 189"/>
                <a:gd name="T88" fmla="*/ 41 w 47"/>
                <a:gd name="T89" fmla="*/ 31 h 189"/>
                <a:gd name="T90" fmla="*/ 42 w 47"/>
                <a:gd name="T91" fmla="*/ 52 h 189"/>
                <a:gd name="T92" fmla="*/ 43 w 47"/>
                <a:gd name="T93" fmla="*/ 44 h 189"/>
                <a:gd name="T94" fmla="*/ 44 w 47"/>
                <a:gd name="T95" fmla="*/ 49 h 189"/>
                <a:gd name="T96" fmla="*/ 45 w 47"/>
                <a:gd name="T97" fmla="*/ 61 h 189"/>
                <a:gd name="T98" fmla="*/ 46 w 47"/>
                <a:gd name="T99" fmla="*/ 65 h 189"/>
                <a:gd name="T100" fmla="*/ 47 w 47"/>
                <a:gd name="T101" fmla="*/ 82 h 189"/>
                <a:gd name="T102" fmla="*/ 47 w 47"/>
                <a:gd name="T103" fmla="*/ 23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89">
                  <a:moveTo>
                    <a:pt x="0" y="175"/>
                  </a:moveTo>
                  <a:lnTo>
                    <a:pt x="1" y="159"/>
                  </a:lnTo>
                  <a:lnTo>
                    <a:pt x="2" y="189"/>
                  </a:lnTo>
                  <a:lnTo>
                    <a:pt x="3" y="124"/>
                  </a:lnTo>
                  <a:lnTo>
                    <a:pt x="4" y="175"/>
                  </a:lnTo>
                  <a:lnTo>
                    <a:pt x="5" y="123"/>
                  </a:lnTo>
                  <a:lnTo>
                    <a:pt x="6" y="137"/>
                  </a:lnTo>
                  <a:lnTo>
                    <a:pt x="7" y="120"/>
                  </a:lnTo>
                  <a:lnTo>
                    <a:pt x="8" y="86"/>
                  </a:lnTo>
                  <a:lnTo>
                    <a:pt x="8" y="96"/>
                  </a:lnTo>
                  <a:lnTo>
                    <a:pt x="10" y="103"/>
                  </a:lnTo>
                  <a:lnTo>
                    <a:pt x="10" y="130"/>
                  </a:lnTo>
                  <a:lnTo>
                    <a:pt x="11" y="117"/>
                  </a:lnTo>
                  <a:lnTo>
                    <a:pt x="12" y="102"/>
                  </a:lnTo>
                  <a:lnTo>
                    <a:pt x="13" y="63"/>
                  </a:lnTo>
                  <a:lnTo>
                    <a:pt x="14" y="103"/>
                  </a:lnTo>
                  <a:lnTo>
                    <a:pt x="15" y="78"/>
                  </a:lnTo>
                  <a:lnTo>
                    <a:pt x="16" y="33"/>
                  </a:lnTo>
                  <a:lnTo>
                    <a:pt x="17" y="50"/>
                  </a:lnTo>
                  <a:lnTo>
                    <a:pt x="18" y="57"/>
                  </a:lnTo>
                  <a:lnTo>
                    <a:pt x="19" y="51"/>
                  </a:lnTo>
                  <a:lnTo>
                    <a:pt x="20" y="77"/>
                  </a:lnTo>
                  <a:lnTo>
                    <a:pt x="20" y="34"/>
                  </a:lnTo>
                  <a:lnTo>
                    <a:pt x="22" y="57"/>
                  </a:lnTo>
                  <a:lnTo>
                    <a:pt x="22" y="57"/>
                  </a:lnTo>
                  <a:lnTo>
                    <a:pt x="23" y="64"/>
                  </a:lnTo>
                  <a:lnTo>
                    <a:pt x="24" y="61"/>
                  </a:lnTo>
                  <a:lnTo>
                    <a:pt x="25" y="25"/>
                  </a:lnTo>
                  <a:lnTo>
                    <a:pt x="26" y="32"/>
                  </a:lnTo>
                  <a:lnTo>
                    <a:pt x="27" y="24"/>
                  </a:lnTo>
                  <a:lnTo>
                    <a:pt x="28" y="52"/>
                  </a:lnTo>
                  <a:lnTo>
                    <a:pt x="29" y="38"/>
                  </a:lnTo>
                  <a:lnTo>
                    <a:pt x="30" y="58"/>
                  </a:lnTo>
                  <a:lnTo>
                    <a:pt x="31" y="34"/>
                  </a:lnTo>
                  <a:lnTo>
                    <a:pt x="32" y="62"/>
                  </a:lnTo>
                  <a:lnTo>
                    <a:pt x="33" y="35"/>
                  </a:lnTo>
                  <a:lnTo>
                    <a:pt x="34" y="52"/>
                  </a:lnTo>
                  <a:lnTo>
                    <a:pt x="35" y="63"/>
                  </a:lnTo>
                  <a:lnTo>
                    <a:pt x="35" y="84"/>
                  </a:lnTo>
                  <a:lnTo>
                    <a:pt x="37" y="0"/>
                  </a:lnTo>
                  <a:lnTo>
                    <a:pt x="37" y="54"/>
                  </a:lnTo>
                  <a:lnTo>
                    <a:pt x="38" y="46"/>
                  </a:lnTo>
                  <a:lnTo>
                    <a:pt x="39" y="23"/>
                  </a:lnTo>
                  <a:lnTo>
                    <a:pt x="40" y="30"/>
                  </a:lnTo>
                  <a:lnTo>
                    <a:pt x="41" y="31"/>
                  </a:lnTo>
                  <a:lnTo>
                    <a:pt x="42" y="52"/>
                  </a:lnTo>
                  <a:lnTo>
                    <a:pt x="43" y="44"/>
                  </a:lnTo>
                  <a:lnTo>
                    <a:pt x="44" y="49"/>
                  </a:lnTo>
                  <a:lnTo>
                    <a:pt x="45" y="61"/>
                  </a:lnTo>
                  <a:lnTo>
                    <a:pt x="46" y="65"/>
                  </a:lnTo>
                  <a:lnTo>
                    <a:pt x="47" y="82"/>
                  </a:lnTo>
                  <a:lnTo>
                    <a:pt x="47" y="23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212"/>
            <p:cNvSpPr>
              <a:spLocks/>
            </p:cNvSpPr>
            <p:nvPr/>
          </p:nvSpPr>
          <p:spPr bwMode="auto">
            <a:xfrm>
              <a:off x="6334125" y="2903538"/>
              <a:ext cx="74612" cy="679450"/>
            </a:xfrm>
            <a:custGeom>
              <a:avLst/>
              <a:gdLst>
                <a:gd name="T0" fmla="*/ 0 w 47"/>
                <a:gd name="T1" fmla="*/ 59 h 428"/>
                <a:gd name="T2" fmla="*/ 0 w 47"/>
                <a:gd name="T3" fmla="*/ 0 h 428"/>
                <a:gd name="T4" fmla="*/ 2 w 47"/>
                <a:gd name="T5" fmla="*/ 41 h 428"/>
                <a:gd name="T6" fmla="*/ 2 w 47"/>
                <a:gd name="T7" fmla="*/ 65 h 428"/>
                <a:gd name="T8" fmla="*/ 3 w 47"/>
                <a:gd name="T9" fmla="*/ 75 h 428"/>
                <a:gd name="T10" fmla="*/ 4 w 47"/>
                <a:gd name="T11" fmla="*/ 59 h 428"/>
                <a:gd name="T12" fmla="*/ 5 w 47"/>
                <a:gd name="T13" fmla="*/ 96 h 428"/>
                <a:gd name="T14" fmla="*/ 6 w 47"/>
                <a:gd name="T15" fmla="*/ 65 h 428"/>
                <a:gd name="T16" fmla="*/ 7 w 47"/>
                <a:gd name="T17" fmla="*/ 118 h 428"/>
                <a:gd name="T18" fmla="*/ 8 w 47"/>
                <a:gd name="T19" fmla="*/ 109 h 428"/>
                <a:gd name="T20" fmla="*/ 9 w 47"/>
                <a:gd name="T21" fmla="*/ 97 h 428"/>
                <a:gd name="T22" fmla="*/ 10 w 47"/>
                <a:gd name="T23" fmla="*/ 64 h 428"/>
                <a:gd name="T24" fmla="*/ 11 w 47"/>
                <a:gd name="T25" fmla="*/ 102 h 428"/>
                <a:gd name="T26" fmla="*/ 12 w 47"/>
                <a:gd name="T27" fmla="*/ 99 h 428"/>
                <a:gd name="T28" fmla="*/ 13 w 47"/>
                <a:gd name="T29" fmla="*/ 125 h 428"/>
                <a:gd name="T30" fmla="*/ 14 w 47"/>
                <a:gd name="T31" fmla="*/ 104 h 428"/>
                <a:gd name="T32" fmla="*/ 14 w 47"/>
                <a:gd name="T33" fmla="*/ 91 h 428"/>
                <a:gd name="T34" fmla="*/ 16 w 47"/>
                <a:gd name="T35" fmla="*/ 101 h 428"/>
                <a:gd name="T36" fmla="*/ 16 w 47"/>
                <a:gd name="T37" fmla="*/ 126 h 428"/>
                <a:gd name="T38" fmla="*/ 17 w 47"/>
                <a:gd name="T39" fmla="*/ 136 h 428"/>
                <a:gd name="T40" fmla="*/ 18 w 47"/>
                <a:gd name="T41" fmla="*/ 150 h 428"/>
                <a:gd name="T42" fmla="*/ 19 w 47"/>
                <a:gd name="T43" fmla="*/ 134 h 428"/>
                <a:gd name="T44" fmla="*/ 20 w 47"/>
                <a:gd name="T45" fmla="*/ 170 h 428"/>
                <a:gd name="T46" fmla="*/ 21 w 47"/>
                <a:gd name="T47" fmla="*/ 206 h 428"/>
                <a:gd name="T48" fmla="*/ 22 w 47"/>
                <a:gd name="T49" fmla="*/ 182 h 428"/>
                <a:gd name="T50" fmla="*/ 23 w 47"/>
                <a:gd name="T51" fmla="*/ 160 h 428"/>
                <a:gd name="T52" fmla="*/ 24 w 47"/>
                <a:gd name="T53" fmla="*/ 172 h 428"/>
                <a:gd name="T54" fmla="*/ 25 w 47"/>
                <a:gd name="T55" fmla="*/ 207 h 428"/>
                <a:gd name="T56" fmla="*/ 26 w 47"/>
                <a:gd name="T57" fmla="*/ 193 h 428"/>
                <a:gd name="T58" fmla="*/ 26 w 47"/>
                <a:gd name="T59" fmla="*/ 190 h 428"/>
                <a:gd name="T60" fmla="*/ 28 w 47"/>
                <a:gd name="T61" fmla="*/ 211 h 428"/>
                <a:gd name="T62" fmla="*/ 28 w 47"/>
                <a:gd name="T63" fmla="*/ 243 h 428"/>
                <a:gd name="T64" fmla="*/ 29 w 47"/>
                <a:gd name="T65" fmla="*/ 249 h 428"/>
                <a:gd name="T66" fmla="*/ 30 w 47"/>
                <a:gd name="T67" fmla="*/ 242 h 428"/>
                <a:gd name="T68" fmla="*/ 31 w 47"/>
                <a:gd name="T69" fmla="*/ 253 h 428"/>
                <a:gd name="T70" fmla="*/ 32 w 47"/>
                <a:gd name="T71" fmla="*/ 226 h 428"/>
                <a:gd name="T72" fmla="*/ 33 w 47"/>
                <a:gd name="T73" fmla="*/ 219 h 428"/>
                <a:gd name="T74" fmla="*/ 34 w 47"/>
                <a:gd name="T75" fmla="*/ 276 h 428"/>
                <a:gd name="T76" fmla="*/ 35 w 47"/>
                <a:gd name="T77" fmla="*/ 291 h 428"/>
                <a:gd name="T78" fmla="*/ 36 w 47"/>
                <a:gd name="T79" fmla="*/ 308 h 428"/>
                <a:gd name="T80" fmla="*/ 37 w 47"/>
                <a:gd name="T81" fmla="*/ 291 h 428"/>
                <a:gd name="T82" fmla="*/ 38 w 47"/>
                <a:gd name="T83" fmla="*/ 304 h 428"/>
                <a:gd name="T84" fmla="*/ 38 w 47"/>
                <a:gd name="T85" fmla="*/ 330 h 428"/>
                <a:gd name="T86" fmla="*/ 40 w 47"/>
                <a:gd name="T87" fmla="*/ 349 h 428"/>
                <a:gd name="T88" fmla="*/ 40 w 47"/>
                <a:gd name="T89" fmla="*/ 337 h 428"/>
                <a:gd name="T90" fmla="*/ 41 w 47"/>
                <a:gd name="T91" fmla="*/ 377 h 428"/>
                <a:gd name="T92" fmla="*/ 42 w 47"/>
                <a:gd name="T93" fmla="*/ 334 h 428"/>
                <a:gd name="T94" fmla="*/ 43 w 47"/>
                <a:gd name="T95" fmla="*/ 343 h 428"/>
                <a:gd name="T96" fmla="*/ 44 w 47"/>
                <a:gd name="T97" fmla="*/ 361 h 428"/>
                <a:gd name="T98" fmla="*/ 45 w 47"/>
                <a:gd name="T99" fmla="*/ 363 h 428"/>
                <a:gd name="T100" fmla="*/ 46 w 47"/>
                <a:gd name="T101" fmla="*/ 366 h 428"/>
                <a:gd name="T102" fmla="*/ 47 w 47"/>
                <a:gd name="T103" fmla="*/ 42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428">
                  <a:moveTo>
                    <a:pt x="0" y="59"/>
                  </a:moveTo>
                  <a:lnTo>
                    <a:pt x="0" y="0"/>
                  </a:lnTo>
                  <a:lnTo>
                    <a:pt x="2" y="41"/>
                  </a:lnTo>
                  <a:lnTo>
                    <a:pt x="2" y="65"/>
                  </a:lnTo>
                  <a:lnTo>
                    <a:pt x="3" y="75"/>
                  </a:lnTo>
                  <a:lnTo>
                    <a:pt x="4" y="59"/>
                  </a:lnTo>
                  <a:lnTo>
                    <a:pt x="5" y="96"/>
                  </a:lnTo>
                  <a:lnTo>
                    <a:pt x="6" y="65"/>
                  </a:lnTo>
                  <a:lnTo>
                    <a:pt x="7" y="118"/>
                  </a:lnTo>
                  <a:lnTo>
                    <a:pt x="8" y="109"/>
                  </a:lnTo>
                  <a:lnTo>
                    <a:pt x="9" y="97"/>
                  </a:lnTo>
                  <a:lnTo>
                    <a:pt x="10" y="64"/>
                  </a:lnTo>
                  <a:lnTo>
                    <a:pt x="11" y="102"/>
                  </a:lnTo>
                  <a:lnTo>
                    <a:pt x="12" y="99"/>
                  </a:lnTo>
                  <a:lnTo>
                    <a:pt x="13" y="125"/>
                  </a:lnTo>
                  <a:lnTo>
                    <a:pt x="14" y="104"/>
                  </a:lnTo>
                  <a:lnTo>
                    <a:pt x="14" y="91"/>
                  </a:lnTo>
                  <a:lnTo>
                    <a:pt x="16" y="101"/>
                  </a:lnTo>
                  <a:lnTo>
                    <a:pt x="16" y="126"/>
                  </a:lnTo>
                  <a:lnTo>
                    <a:pt x="17" y="136"/>
                  </a:lnTo>
                  <a:lnTo>
                    <a:pt x="18" y="150"/>
                  </a:lnTo>
                  <a:lnTo>
                    <a:pt x="19" y="134"/>
                  </a:lnTo>
                  <a:lnTo>
                    <a:pt x="20" y="170"/>
                  </a:lnTo>
                  <a:lnTo>
                    <a:pt x="21" y="206"/>
                  </a:lnTo>
                  <a:lnTo>
                    <a:pt x="22" y="182"/>
                  </a:lnTo>
                  <a:lnTo>
                    <a:pt x="23" y="160"/>
                  </a:lnTo>
                  <a:lnTo>
                    <a:pt x="24" y="172"/>
                  </a:lnTo>
                  <a:lnTo>
                    <a:pt x="25" y="207"/>
                  </a:lnTo>
                  <a:lnTo>
                    <a:pt x="26" y="193"/>
                  </a:lnTo>
                  <a:lnTo>
                    <a:pt x="26" y="190"/>
                  </a:lnTo>
                  <a:lnTo>
                    <a:pt x="28" y="211"/>
                  </a:lnTo>
                  <a:lnTo>
                    <a:pt x="28" y="243"/>
                  </a:lnTo>
                  <a:lnTo>
                    <a:pt x="29" y="249"/>
                  </a:lnTo>
                  <a:lnTo>
                    <a:pt x="30" y="242"/>
                  </a:lnTo>
                  <a:lnTo>
                    <a:pt x="31" y="253"/>
                  </a:lnTo>
                  <a:lnTo>
                    <a:pt x="32" y="226"/>
                  </a:lnTo>
                  <a:lnTo>
                    <a:pt x="33" y="219"/>
                  </a:lnTo>
                  <a:lnTo>
                    <a:pt x="34" y="276"/>
                  </a:lnTo>
                  <a:lnTo>
                    <a:pt x="35" y="291"/>
                  </a:lnTo>
                  <a:lnTo>
                    <a:pt x="36" y="308"/>
                  </a:lnTo>
                  <a:lnTo>
                    <a:pt x="37" y="291"/>
                  </a:lnTo>
                  <a:lnTo>
                    <a:pt x="38" y="304"/>
                  </a:lnTo>
                  <a:lnTo>
                    <a:pt x="38" y="330"/>
                  </a:lnTo>
                  <a:lnTo>
                    <a:pt x="40" y="349"/>
                  </a:lnTo>
                  <a:lnTo>
                    <a:pt x="40" y="337"/>
                  </a:lnTo>
                  <a:lnTo>
                    <a:pt x="41" y="377"/>
                  </a:lnTo>
                  <a:lnTo>
                    <a:pt x="42" y="334"/>
                  </a:lnTo>
                  <a:lnTo>
                    <a:pt x="43" y="343"/>
                  </a:lnTo>
                  <a:lnTo>
                    <a:pt x="44" y="361"/>
                  </a:lnTo>
                  <a:lnTo>
                    <a:pt x="45" y="363"/>
                  </a:lnTo>
                  <a:lnTo>
                    <a:pt x="46" y="366"/>
                  </a:lnTo>
                  <a:lnTo>
                    <a:pt x="47" y="428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213"/>
            <p:cNvSpPr>
              <a:spLocks/>
            </p:cNvSpPr>
            <p:nvPr/>
          </p:nvSpPr>
          <p:spPr bwMode="auto">
            <a:xfrm>
              <a:off x="6407150" y="3484563"/>
              <a:ext cx="74612" cy="590550"/>
            </a:xfrm>
            <a:custGeom>
              <a:avLst/>
              <a:gdLst>
                <a:gd name="T0" fmla="*/ 0 w 47"/>
                <a:gd name="T1" fmla="*/ 0 h 372"/>
                <a:gd name="T2" fmla="*/ 1 w 47"/>
                <a:gd name="T3" fmla="*/ 62 h 372"/>
                <a:gd name="T4" fmla="*/ 2 w 47"/>
                <a:gd name="T5" fmla="*/ 39 h 372"/>
                <a:gd name="T6" fmla="*/ 3 w 47"/>
                <a:gd name="T7" fmla="*/ 69 h 372"/>
                <a:gd name="T8" fmla="*/ 4 w 47"/>
                <a:gd name="T9" fmla="*/ 19 h 372"/>
                <a:gd name="T10" fmla="*/ 5 w 47"/>
                <a:gd name="T11" fmla="*/ 60 h 372"/>
                <a:gd name="T12" fmla="*/ 6 w 47"/>
                <a:gd name="T13" fmla="*/ 80 h 372"/>
                <a:gd name="T14" fmla="*/ 6 w 47"/>
                <a:gd name="T15" fmla="*/ 61 h 372"/>
                <a:gd name="T16" fmla="*/ 7 w 47"/>
                <a:gd name="T17" fmla="*/ 70 h 372"/>
                <a:gd name="T18" fmla="*/ 8 w 47"/>
                <a:gd name="T19" fmla="*/ 70 h 372"/>
                <a:gd name="T20" fmla="*/ 9 w 47"/>
                <a:gd name="T21" fmla="*/ 82 h 372"/>
                <a:gd name="T22" fmla="*/ 10 w 47"/>
                <a:gd name="T23" fmla="*/ 92 h 372"/>
                <a:gd name="T24" fmla="*/ 11 w 47"/>
                <a:gd name="T25" fmla="*/ 122 h 372"/>
                <a:gd name="T26" fmla="*/ 12 w 47"/>
                <a:gd name="T27" fmla="*/ 127 h 372"/>
                <a:gd name="T28" fmla="*/ 13 w 47"/>
                <a:gd name="T29" fmla="*/ 157 h 372"/>
                <a:gd name="T30" fmla="*/ 14 w 47"/>
                <a:gd name="T31" fmla="*/ 138 h 372"/>
                <a:gd name="T32" fmla="*/ 15 w 47"/>
                <a:gd name="T33" fmla="*/ 151 h 372"/>
                <a:gd name="T34" fmla="*/ 16 w 47"/>
                <a:gd name="T35" fmla="*/ 131 h 372"/>
                <a:gd name="T36" fmla="*/ 17 w 47"/>
                <a:gd name="T37" fmla="*/ 169 h 372"/>
                <a:gd name="T38" fmla="*/ 18 w 47"/>
                <a:gd name="T39" fmla="*/ 189 h 372"/>
                <a:gd name="T40" fmla="*/ 18 w 47"/>
                <a:gd name="T41" fmla="*/ 201 h 372"/>
                <a:gd name="T42" fmla="*/ 20 w 47"/>
                <a:gd name="T43" fmla="*/ 167 h 372"/>
                <a:gd name="T44" fmla="*/ 20 w 47"/>
                <a:gd name="T45" fmla="*/ 191 h 372"/>
                <a:gd name="T46" fmla="*/ 21 w 47"/>
                <a:gd name="T47" fmla="*/ 177 h 372"/>
                <a:gd name="T48" fmla="*/ 22 w 47"/>
                <a:gd name="T49" fmla="*/ 205 h 372"/>
                <a:gd name="T50" fmla="*/ 23 w 47"/>
                <a:gd name="T51" fmla="*/ 204 h 372"/>
                <a:gd name="T52" fmla="*/ 24 w 47"/>
                <a:gd name="T53" fmla="*/ 211 h 372"/>
                <a:gd name="T54" fmla="*/ 25 w 47"/>
                <a:gd name="T55" fmla="*/ 261 h 372"/>
                <a:gd name="T56" fmla="*/ 26 w 47"/>
                <a:gd name="T57" fmla="*/ 233 h 372"/>
                <a:gd name="T58" fmla="*/ 27 w 47"/>
                <a:gd name="T59" fmla="*/ 239 h 372"/>
                <a:gd name="T60" fmla="*/ 28 w 47"/>
                <a:gd name="T61" fmla="*/ 246 h 372"/>
                <a:gd name="T62" fmla="*/ 29 w 47"/>
                <a:gd name="T63" fmla="*/ 261 h 372"/>
                <a:gd name="T64" fmla="*/ 30 w 47"/>
                <a:gd name="T65" fmla="*/ 267 h 372"/>
                <a:gd name="T66" fmla="*/ 30 w 47"/>
                <a:gd name="T67" fmla="*/ 302 h 372"/>
                <a:gd name="T68" fmla="*/ 32 w 47"/>
                <a:gd name="T69" fmla="*/ 283 h 372"/>
                <a:gd name="T70" fmla="*/ 32 w 47"/>
                <a:gd name="T71" fmla="*/ 289 h 372"/>
                <a:gd name="T72" fmla="*/ 33 w 47"/>
                <a:gd name="T73" fmla="*/ 266 h 372"/>
                <a:gd name="T74" fmla="*/ 34 w 47"/>
                <a:gd name="T75" fmla="*/ 308 h 372"/>
                <a:gd name="T76" fmla="*/ 35 w 47"/>
                <a:gd name="T77" fmla="*/ 318 h 372"/>
                <a:gd name="T78" fmla="*/ 36 w 47"/>
                <a:gd name="T79" fmla="*/ 324 h 372"/>
                <a:gd name="T80" fmla="*/ 37 w 47"/>
                <a:gd name="T81" fmla="*/ 309 h 372"/>
                <a:gd name="T82" fmla="*/ 38 w 47"/>
                <a:gd name="T83" fmla="*/ 348 h 372"/>
                <a:gd name="T84" fmla="*/ 39 w 47"/>
                <a:gd name="T85" fmla="*/ 287 h 372"/>
                <a:gd name="T86" fmla="*/ 40 w 47"/>
                <a:gd name="T87" fmla="*/ 344 h 372"/>
                <a:gd name="T88" fmla="*/ 41 w 47"/>
                <a:gd name="T89" fmla="*/ 327 h 372"/>
                <a:gd name="T90" fmla="*/ 42 w 47"/>
                <a:gd name="T91" fmla="*/ 307 h 372"/>
                <a:gd name="T92" fmla="*/ 42 w 47"/>
                <a:gd name="T93" fmla="*/ 354 h 372"/>
                <a:gd name="T94" fmla="*/ 44 w 47"/>
                <a:gd name="T95" fmla="*/ 337 h 372"/>
                <a:gd name="T96" fmla="*/ 44 w 47"/>
                <a:gd name="T97" fmla="*/ 346 h 372"/>
                <a:gd name="T98" fmla="*/ 45 w 47"/>
                <a:gd name="T99" fmla="*/ 355 h 372"/>
                <a:gd name="T100" fmla="*/ 46 w 47"/>
                <a:gd name="T101" fmla="*/ 372 h 372"/>
                <a:gd name="T102" fmla="*/ 47 w 47"/>
                <a:gd name="T103" fmla="*/ 355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372">
                  <a:moveTo>
                    <a:pt x="0" y="0"/>
                  </a:moveTo>
                  <a:lnTo>
                    <a:pt x="1" y="62"/>
                  </a:lnTo>
                  <a:lnTo>
                    <a:pt x="2" y="39"/>
                  </a:lnTo>
                  <a:lnTo>
                    <a:pt x="3" y="69"/>
                  </a:lnTo>
                  <a:lnTo>
                    <a:pt x="4" y="19"/>
                  </a:lnTo>
                  <a:lnTo>
                    <a:pt x="5" y="60"/>
                  </a:lnTo>
                  <a:lnTo>
                    <a:pt x="6" y="80"/>
                  </a:lnTo>
                  <a:lnTo>
                    <a:pt x="6" y="61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9" y="82"/>
                  </a:lnTo>
                  <a:lnTo>
                    <a:pt x="10" y="92"/>
                  </a:lnTo>
                  <a:lnTo>
                    <a:pt x="11" y="122"/>
                  </a:lnTo>
                  <a:lnTo>
                    <a:pt x="12" y="127"/>
                  </a:lnTo>
                  <a:lnTo>
                    <a:pt x="13" y="157"/>
                  </a:lnTo>
                  <a:lnTo>
                    <a:pt x="14" y="138"/>
                  </a:lnTo>
                  <a:lnTo>
                    <a:pt x="15" y="151"/>
                  </a:lnTo>
                  <a:lnTo>
                    <a:pt x="16" y="131"/>
                  </a:lnTo>
                  <a:lnTo>
                    <a:pt x="17" y="169"/>
                  </a:lnTo>
                  <a:lnTo>
                    <a:pt x="18" y="189"/>
                  </a:lnTo>
                  <a:lnTo>
                    <a:pt x="18" y="201"/>
                  </a:lnTo>
                  <a:lnTo>
                    <a:pt x="20" y="167"/>
                  </a:lnTo>
                  <a:lnTo>
                    <a:pt x="20" y="191"/>
                  </a:lnTo>
                  <a:lnTo>
                    <a:pt x="21" y="177"/>
                  </a:lnTo>
                  <a:lnTo>
                    <a:pt x="22" y="205"/>
                  </a:lnTo>
                  <a:lnTo>
                    <a:pt x="23" y="204"/>
                  </a:lnTo>
                  <a:lnTo>
                    <a:pt x="24" y="211"/>
                  </a:lnTo>
                  <a:lnTo>
                    <a:pt x="25" y="261"/>
                  </a:lnTo>
                  <a:lnTo>
                    <a:pt x="26" y="233"/>
                  </a:lnTo>
                  <a:lnTo>
                    <a:pt x="27" y="239"/>
                  </a:lnTo>
                  <a:lnTo>
                    <a:pt x="28" y="246"/>
                  </a:lnTo>
                  <a:lnTo>
                    <a:pt x="29" y="261"/>
                  </a:lnTo>
                  <a:lnTo>
                    <a:pt x="30" y="267"/>
                  </a:lnTo>
                  <a:lnTo>
                    <a:pt x="30" y="302"/>
                  </a:lnTo>
                  <a:lnTo>
                    <a:pt x="32" y="283"/>
                  </a:lnTo>
                  <a:lnTo>
                    <a:pt x="32" y="289"/>
                  </a:lnTo>
                  <a:lnTo>
                    <a:pt x="33" y="266"/>
                  </a:lnTo>
                  <a:lnTo>
                    <a:pt x="34" y="308"/>
                  </a:lnTo>
                  <a:lnTo>
                    <a:pt x="35" y="318"/>
                  </a:lnTo>
                  <a:lnTo>
                    <a:pt x="36" y="324"/>
                  </a:lnTo>
                  <a:lnTo>
                    <a:pt x="37" y="309"/>
                  </a:lnTo>
                  <a:lnTo>
                    <a:pt x="38" y="348"/>
                  </a:lnTo>
                  <a:lnTo>
                    <a:pt x="39" y="287"/>
                  </a:lnTo>
                  <a:lnTo>
                    <a:pt x="40" y="344"/>
                  </a:lnTo>
                  <a:lnTo>
                    <a:pt x="41" y="327"/>
                  </a:lnTo>
                  <a:lnTo>
                    <a:pt x="42" y="307"/>
                  </a:lnTo>
                  <a:lnTo>
                    <a:pt x="42" y="354"/>
                  </a:lnTo>
                  <a:lnTo>
                    <a:pt x="44" y="337"/>
                  </a:lnTo>
                  <a:lnTo>
                    <a:pt x="44" y="346"/>
                  </a:lnTo>
                  <a:lnTo>
                    <a:pt x="45" y="355"/>
                  </a:lnTo>
                  <a:lnTo>
                    <a:pt x="46" y="372"/>
                  </a:lnTo>
                  <a:lnTo>
                    <a:pt x="47" y="355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Freeform 214"/>
            <p:cNvSpPr>
              <a:spLocks/>
            </p:cNvSpPr>
            <p:nvPr/>
          </p:nvSpPr>
          <p:spPr bwMode="auto">
            <a:xfrm>
              <a:off x="6480175" y="4022725"/>
              <a:ext cx="76200" cy="195263"/>
            </a:xfrm>
            <a:custGeom>
              <a:avLst/>
              <a:gdLst>
                <a:gd name="T0" fmla="*/ 0 w 48"/>
                <a:gd name="T1" fmla="*/ 33 h 123"/>
                <a:gd name="T2" fmla="*/ 1 w 48"/>
                <a:gd name="T3" fmla="*/ 16 h 123"/>
                <a:gd name="T4" fmla="*/ 2 w 48"/>
                <a:gd name="T5" fmla="*/ 26 h 123"/>
                <a:gd name="T6" fmla="*/ 3 w 48"/>
                <a:gd name="T7" fmla="*/ 86 h 123"/>
                <a:gd name="T8" fmla="*/ 4 w 48"/>
                <a:gd name="T9" fmla="*/ 57 h 123"/>
                <a:gd name="T10" fmla="*/ 5 w 48"/>
                <a:gd name="T11" fmla="*/ 4 h 123"/>
                <a:gd name="T12" fmla="*/ 6 w 48"/>
                <a:gd name="T13" fmla="*/ 42 h 123"/>
                <a:gd name="T14" fmla="*/ 7 w 48"/>
                <a:gd name="T15" fmla="*/ 73 h 123"/>
                <a:gd name="T16" fmla="*/ 8 w 48"/>
                <a:gd name="T17" fmla="*/ 72 h 123"/>
                <a:gd name="T18" fmla="*/ 9 w 48"/>
                <a:gd name="T19" fmla="*/ 47 h 123"/>
                <a:gd name="T20" fmla="*/ 10 w 48"/>
                <a:gd name="T21" fmla="*/ 71 h 123"/>
                <a:gd name="T22" fmla="*/ 10 w 48"/>
                <a:gd name="T23" fmla="*/ 58 h 123"/>
                <a:gd name="T24" fmla="*/ 12 w 48"/>
                <a:gd name="T25" fmla="*/ 61 h 123"/>
                <a:gd name="T26" fmla="*/ 12 w 48"/>
                <a:gd name="T27" fmla="*/ 71 h 123"/>
                <a:gd name="T28" fmla="*/ 13 w 48"/>
                <a:gd name="T29" fmla="*/ 92 h 123"/>
                <a:gd name="T30" fmla="*/ 14 w 48"/>
                <a:gd name="T31" fmla="*/ 79 h 123"/>
                <a:gd name="T32" fmla="*/ 15 w 48"/>
                <a:gd name="T33" fmla="*/ 56 h 123"/>
                <a:gd name="T34" fmla="*/ 16 w 48"/>
                <a:gd name="T35" fmla="*/ 68 h 123"/>
                <a:gd name="T36" fmla="*/ 17 w 48"/>
                <a:gd name="T37" fmla="*/ 78 h 123"/>
                <a:gd name="T38" fmla="*/ 18 w 48"/>
                <a:gd name="T39" fmla="*/ 51 h 123"/>
                <a:gd name="T40" fmla="*/ 19 w 48"/>
                <a:gd name="T41" fmla="*/ 46 h 123"/>
                <a:gd name="T42" fmla="*/ 20 w 48"/>
                <a:gd name="T43" fmla="*/ 46 h 123"/>
                <a:gd name="T44" fmla="*/ 21 w 48"/>
                <a:gd name="T45" fmla="*/ 123 h 123"/>
                <a:gd name="T46" fmla="*/ 22 w 48"/>
                <a:gd name="T47" fmla="*/ 61 h 123"/>
                <a:gd name="T48" fmla="*/ 23 w 48"/>
                <a:gd name="T49" fmla="*/ 71 h 123"/>
                <a:gd name="T50" fmla="*/ 24 w 48"/>
                <a:gd name="T51" fmla="*/ 104 h 123"/>
                <a:gd name="T52" fmla="*/ 25 w 48"/>
                <a:gd name="T53" fmla="*/ 112 h 123"/>
                <a:gd name="T54" fmla="*/ 25 w 48"/>
                <a:gd name="T55" fmla="*/ 104 h 123"/>
                <a:gd name="T56" fmla="*/ 27 w 48"/>
                <a:gd name="T57" fmla="*/ 89 h 123"/>
                <a:gd name="T58" fmla="*/ 27 w 48"/>
                <a:gd name="T59" fmla="*/ 79 h 123"/>
                <a:gd name="T60" fmla="*/ 28 w 48"/>
                <a:gd name="T61" fmla="*/ 71 h 123"/>
                <a:gd name="T62" fmla="*/ 29 w 48"/>
                <a:gd name="T63" fmla="*/ 51 h 123"/>
                <a:gd name="T64" fmla="*/ 30 w 48"/>
                <a:gd name="T65" fmla="*/ 105 h 123"/>
                <a:gd name="T66" fmla="*/ 31 w 48"/>
                <a:gd name="T67" fmla="*/ 68 h 123"/>
                <a:gd name="T68" fmla="*/ 32 w 48"/>
                <a:gd name="T69" fmla="*/ 52 h 123"/>
                <a:gd name="T70" fmla="*/ 33 w 48"/>
                <a:gd name="T71" fmla="*/ 75 h 123"/>
                <a:gd name="T72" fmla="*/ 34 w 48"/>
                <a:gd name="T73" fmla="*/ 93 h 123"/>
                <a:gd name="T74" fmla="*/ 35 w 48"/>
                <a:gd name="T75" fmla="*/ 69 h 123"/>
                <a:gd name="T76" fmla="*/ 36 w 48"/>
                <a:gd name="T77" fmla="*/ 64 h 123"/>
                <a:gd name="T78" fmla="*/ 37 w 48"/>
                <a:gd name="T79" fmla="*/ 84 h 123"/>
                <a:gd name="T80" fmla="*/ 37 w 48"/>
                <a:gd name="T81" fmla="*/ 77 h 123"/>
                <a:gd name="T82" fmla="*/ 39 w 48"/>
                <a:gd name="T83" fmla="*/ 39 h 123"/>
                <a:gd name="T84" fmla="*/ 39 w 48"/>
                <a:gd name="T85" fmla="*/ 77 h 123"/>
                <a:gd name="T86" fmla="*/ 40 w 48"/>
                <a:gd name="T87" fmla="*/ 74 h 123"/>
                <a:gd name="T88" fmla="*/ 41 w 48"/>
                <a:gd name="T89" fmla="*/ 78 h 123"/>
                <a:gd name="T90" fmla="*/ 42 w 48"/>
                <a:gd name="T91" fmla="*/ 75 h 123"/>
                <a:gd name="T92" fmla="*/ 43 w 48"/>
                <a:gd name="T93" fmla="*/ 46 h 123"/>
                <a:gd name="T94" fmla="*/ 44 w 48"/>
                <a:gd name="T95" fmla="*/ 54 h 123"/>
                <a:gd name="T96" fmla="*/ 45 w 48"/>
                <a:gd name="T97" fmla="*/ 43 h 123"/>
                <a:gd name="T98" fmla="*/ 46 w 48"/>
                <a:gd name="T99" fmla="*/ 17 h 123"/>
                <a:gd name="T100" fmla="*/ 47 w 48"/>
                <a:gd name="T101" fmla="*/ 0 h 123"/>
                <a:gd name="T102" fmla="*/ 48 w 48"/>
                <a:gd name="T103" fmla="*/ 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" h="123">
                  <a:moveTo>
                    <a:pt x="0" y="33"/>
                  </a:moveTo>
                  <a:lnTo>
                    <a:pt x="1" y="16"/>
                  </a:lnTo>
                  <a:lnTo>
                    <a:pt x="2" y="26"/>
                  </a:lnTo>
                  <a:lnTo>
                    <a:pt x="3" y="86"/>
                  </a:lnTo>
                  <a:lnTo>
                    <a:pt x="4" y="57"/>
                  </a:lnTo>
                  <a:lnTo>
                    <a:pt x="5" y="4"/>
                  </a:lnTo>
                  <a:lnTo>
                    <a:pt x="6" y="42"/>
                  </a:lnTo>
                  <a:lnTo>
                    <a:pt x="7" y="73"/>
                  </a:lnTo>
                  <a:lnTo>
                    <a:pt x="8" y="72"/>
                  </a:lnTo>
                  <a:lnTo>
                    <a:pt x="9" y="47"/>
                  </a:lnTo>
                  <a:lnTo>
                    <a:pt x="10" y="71"/>
                  </a:lnTo>
                  <a:lnTo>
                    <a:pt x="10" y="58"/>
                  </a:lnTo>
                  <a:lnTo>
                    <a:pt x="12" y="61"/>
                  </a:lnTo>
                  <a:lnTo>
                    <a:pt x="12" y="71"/>
                  </a:lnTo>
                  <a:lnTo>
                    <a:pt x="13" y="92"/>
                  </a:lnTo>
                  <a:lnTo>
                    <a:pt x="14" y="79"/>
                  </a:lnTo>
                  <a:lnTo>
                    <a:pt x="15" y="56"/>
                  </a:lnTo>
                  <a:lnTo>
                    <a:pt x="16" y="68"/>
                  </a:lnTo>
                  <a:lnTo>
                    <a:pt x="17" y="78"/>
                  </a:lnTo>
                  <a:lnTo>
                    <a:pt x="18" y="51"/>
                  </a:lnTo>
                  <a:lnTo>
                    <a:pt x="19" y="46"/>
                  </a:lnTo>
                  <a:lnTo>
                    <a:pt x="20" y="46"/>
                  </a:lnTo>
                  <a:lnTo>
                    <a:pt x="21" y="123"/>
                  </a:lnTo>
                  <a:lnTo>
                    <a:pt x="22" y="61"/>
                  </a:lnTo>
                  <a:lnTo>
                    <a:pt x="23" y="71"/>
                  </a:lnTo>
                  <a:lnTo>
                    <a:pt x="24" y="104"/>
                  </a:lnTo>
                  <a:lnTo>
                    <a:pt x="25" y="112"/>
                  </a:lnTo>
                  <a:lnTo>
                    <a:pt x="25" y="104"/>
                  </a:lnTo>
                  <a:lnTo>
                    <a:pt x="27" y="89"/>
                  </a:lnTo>
                  <a:lnTo>
                    <a:pt x="27" y="79"/>
                  </a:lnTo>
                  <a:lnTo>
                    <a:pt x="28" y="71"/>
                  </a:lnTo>
                  <a:lnTo>
                    <a:pt x="29" y="51"/>
                  </a:lnTo>
                  <a:lnTo>
                    <a:pt x="30" y="105"/>
                  </a:lnTo>
                  <a:lnTo>
                    <a:pt x="31" y="68"/>
                  </a:lnTo>
                  <a:lnTo>
                    <a:pt x="32" y="52"/>
                  </a:lnTo>
                  <a:lnTo>
                    <a:pt x="33" y="75"/>
                  </a:lnTo>
                  <a:lnTo>
                    <a:pt x="34" y="93"/>
                  </a:lnTo>
                  <a:lnTo>
                    <a:pt x="35" y="69"/>
                  </a:lnTo>
                  <a:lnTo>
                    <a:pt x="36" y="64"/>
                  </a:lnTo>
                  <a:lnTo>
                    <a:pt x="37" y="84"/>
                  </a:lnTo>
                  <a:lnTo>
                    <a:pt x="37" y="77"/>
                  </a:lnTo>
                  <a:lnTo>
                    <a:pt x="39" y="39"/>
                  </a:lnTo>
                  <a:lnTo>
                    <a:pt x="39" y="77"/>
                  </a:lnTo>
                  <a:lnTo>
                    <a:pt x="40" y="74"/>
                  </a:lnTo>
                  <a:lnTo>
                    <a:pt x="41" y="78"/>
                  </a:lnTo>
                  <a:lnTo>
                    <a:pt x="42" y="75"/>
                  </a:lnTo>
                  <a:lnTo>
                    <a:pt x="43" y="46"/>
                  </a:lnTo>
                  <a:lnTo>
                    <a:pt x="44" y="54"/>
                  </a:lnTo>
                  <a:lnTo>
                    <a:pt x="45" y="43"/>
                  </a:lnTo>
                  <a:lnTo>
                    <a:pt x="46" y="17"/>
                  </a:lnTo>
                  <a:lnTo>
                    <a:pt x="47" y="0"/>
                  </a:lnTo>
                  <a:lnTo>
                    <a:pt x="48" y="13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Freeform 215"/>
            <p:cNvSpPr>
              <a:spLocks/>
            </p:cNvSpPr>
            <p:nvPr/>
          </p:nvSpPr>
          <p:spPr bwMode="auto">
            <a:xfrm>
              <a:off x="6554788" y="3454400"/>
              <a:ext cx="74612" cy="596900"/>
            </a:xfrm>
            <a:custGeom>
              <a:avLst/>
              <a:gdLst>
                <a:gd name="T0" fmla="*/ 0 w 47"/>
                <a:gd name="T1" fmla="*/ 358 h 376"/>
                <a:gd name="T2" fmla="*/ 1 w 47"/>
                <a:gd name="T3" fmla="*/ 371 h 376"/>
                <a:gd name="T4" fmla="*/ 2 w 47"/>
                <a:gd name="T5" fmla="*/ 376 h 376"/>
                <a:gd name="T6" fmla="*/ 2 w 47"/>
                <a:gd name="T7" fmla="*/ 349 h 376"/>
                <a:gd name="T8" fmla="*/ 4 w 47"/>
                <a:gd name="T9" fmla="*/ 366 h 376"/>
                <a:gd name="T10" fmla="*/ 4 w 47"/>
                <a:gd name="T11" fmla="*/ 331 h 376"/>
                <a:gd name="T12" fmla="*/ 5 w 47"/>
                <a:gd name="T13" fmla="*/ 371 h 376"/>
                <a:gd name="T14" fmla="*/ 6 w 47"/>
                <a:gd name="T15" fmla="*/ 354 h 376"/>
                <a:gd name="T16" fmla="*/ 7 w 47"/>
                <a:gd name="T17" fmla="*/ 343 h 376"/>
                <a:gd name="T18" fmla="*/ 8 w 47"/>
                <a:gd name="T19" fmla="*/ 358 h 376"/>
                <a:gd name="T20" fmla="*/ 9 w 47"/>
                <a:gd name="T21" fmla="*/ 362 h 376"/>
                <a:gd name="T22" fmla="*/ 10 w 47"/>
                <a:gd name="T23" fmla="*/ 322 h 376"/>
                <a:gd name="T24" fmla="*/ 11 w 47"/>
                <a:gd name="T25" fmla="*/ 329 h 376"/>
                <a:gd name="T26" fmla="*/ 12 w 47"/>
                <a:gd name="T27" fmla="*/ 337 h 376"/>
                <a:gd name="T28" fmla="*/ 13 w 47"/>
                <a:gd name="T29" fmla="*/ 340 h 376"/>
                <a:gd name="T30" fmla="*/ 14 w 47"/>
                <a:gd name="T31" fmla="*/ 314 h 376"/>
                <a:gd name="T32" fmla="*/ 15 w 47"/>
                <a:gd name="T33" fmla="*/ 347 h 376"/>
                <a:gd name="T34" fmla="*/ 16 w 47"/>
                <a:gd name="T35" fmla="*/ 307 h 376"/>
                <a:gd name="T36" fmla="*/ 16 w 47"/>
                <a:gd name="T37" fmla="*/ 332 h 376"/>
                <a:gd name="T38" fmla="*/ 17 w 47"/>
                <a:gd name="T39" fmla="*/ 336 h 376"/>
                <a:gd name="T40" fmla="*/ 18 w 47"/>
                <a:gd name="T41" fmla="*/ 266 h 376"/>
                <a:gd name="T42" fmla="*/ 19 w 47"/>
                <a:gd name="T43" fmla="*/ 274 h 376"/>
                <a:gd name="T44" fmla="*/ 20 w 47"/>
                <a:gd name="T45" fmla="*/ 298 h 376"/>
                <a:gd name="T46" fmla="*/ 21 w 47"/>
                <a:gd name="T47" fmla="*/ 255 h 376"/>
                <a:gd name="T48" fmla="*/ 22 w 47"/>
                <a:gd name="T49" fmla="*/ 262 h 376"/>
                <a:gd name="T50" fmla="*/ 23 w 47"/>
                <a:gd name="T51" fmla="*/ 251 h 376"/>
                <a:gd name="T52" fmla="*/ 24 w 47"/>
                <a:gd name="T53" fmla="*/ 230 h 376"/>
                <a:gd name="T54" fmla="*/ 25 w 47"/>
                <a:gd name="T55" fmla="*/ 254 h 376"/>
                <a:gd name="T56" fmla="*/ 26 w 47"/>
                <a:gd name="T57" fmla="*/ 227 h 376"/>
                <a:gd name="T58" fmla="*/ 27 w 47"/>
                <a:gd name="T59" fmla="*/ 217 h 376"/>
                <a:gd name="T60" fmla="*/ 28 w 47"/>
                <a:gd name="T61" fmla="*/ 232 h 376"/>
                <a:gd name="T62" fmla="*/ 28 w 47"/>
                <a:gd name="T63" fmla="*/ 214 h 376"/>
                <a:gd name="T64" fmla="*/ 30 w 47"/>
                <a:gd name="T65" fmla="*/ 179 h 376"/>
                <a:gd name="T66" fmla="*/ 30 w 47"/>
                <a:gd name="T67" fmla="*/ 194 h 376"/>
                <a:gd name="T68" fmla="*/ 31 w 47"/>
                <a:gd name="T69" fmla="*/ 187 h 376"/>
                <a:gd name="T70" fmla="*/ 32 w 47"/>
                <a:gd name="T71" fmla="*/ 154 h 376"/>
                <a:gd name="T72" fmla="*/ 33 w 47"/>
                <a:gd name="T73" fmla="*/ 164 h 376"/>
                <a:gd name="T74" fmla="*/ 34 w 47"/>
                <a:gd name="T75" fmla="*/ 176 h 376"/>
                <a:gd name="T76" fmla="*/ 35 w 47"/>
                <a:gd name="T77" fmla="*/ 149 h 376"/>
                <a:gd name="T78" fmla="*/ 36 w 47"/>
                <a:gd name="T79" fmla="*/ 116 h 376"/>
                <a:gd name="T80" fmla="*/ 37 w 47"/>
                <a:gd name="T81" fmla="*/ 141 h 376"/>
                <a:gd name="T82" fmla="*/ 38 w 47"/>
                <a:gd name="T83" fmla="*/ 134 h 376"/>
                <a:gd name="T84" fmla="*/ 39 w 47"/>
                <a:gd name="T85" fmla="*/ 127 h 376"/>
                <a:gd name="T86" fmla="*/ 40 w 47"/>
                <a:gd name="T87" fmla="*/ 94 h 376"/>
                <a:gd name="T88" fmla="*/ 40 w 47"/>
                <a:gd name="T89" fmla="*/ 137 h 376"/>
                <a:gd name="T90" fmla="*/ 42 w 47"/>
                <a:gd name="T91" fmla="*/ 68 h 376"/>
                <a:gd name="T92" fmla="*/ 42 w 47"/>
                <a:gd name="T93" fmla="*/ 65 h 376"/>
                <a:gd name="T94" fmla="*/ 43 w 47"/>
                <a:gd name="T95" fmla="*/ 74 h 376"/>
                <a:gd name="T96" fmla="*/ 44 w 47"/>
                <a:gd name="T97" fmla="*/ 72 h 376"/>
                <a:gd name="T98" fmla="*/ 45 w 47"/>
                <a:gd name="T99" fmla="*/ 59 h 376"/>
                <a:gd name="T100" fmla="*/ 46 w 47"/>
                <a:gd name="T101" fmla="*/ 69 h 376"/>
                <a:gd name="T102" fmla="*/ 47 w 47"/>
                <a:gd name="T103" fmla="*/ 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376">
                  <a:moveTo>
                    <a:pt x="0" y="358"/>
                  </a:moveTo>
                  <a:lnTo>
                    <a:pt x="1" y="371"/>
                  </a:lnTo>
                  <a:lnTo>
                    <a:pt x="2" y="376"/>
                  </a:lnTo>
                  <a:lnTo>
                    <a:pt x="2" y="349"/>
                  </a:lnTo>
                  <a:lnTo>
                    <a:pt x="4" y="366"/>
                  </a:lnTo>
                  <a:lnTo>
                    <a:pt x="4" y="331"/>
                  </a:lnTo>
                  <a:lnTo>
                    <a:pt x="5" y="371"/>
                  </a:lnTo>
                  <a:lnTo>
                    <a:pt x="6" y="354"/>
                  </a:lnTo>
                  <a:lnTo>
                    <a:pt x="7" y="343"/>
                  </a:lnTo>
                  <a:lnTo>
                    <a:pt x="8" y="358"/>
                  </a:lnTo>
                  <a:lnTo>
                    <a:pt x="9" y="362"/>
                  </a:lnTo>
                  <a:lnTo>
                    <a:pt x="10" y="322"/>
                  </a:lnTo>
                  <a:lnTo>
                    <a:pt x="11" y="329"/>
                  </a:lnTo>
                  <a:lnTo>
                    <a:pt x="12" y="337"/>
                  </a:lnTo>
                  <a:lnTo>
                    <a:pt x="13" y="340"/>
                  </a:lnTo>
                  <a:lnTo>
                    <a:pt x="14" y="314"/>
                  </a:lnTo>
                  <a:lnTo>
                    <a:pt x="15" y="347"/>
                  </a:lnTo>
                  <a:lnTo>
                    <a:pt x="16" y="307"/>
                  </a:lnTo>
                  <a:lnTo>
                    <a:pt x="16" y="332"/>
                  </a:lnTo>
                  <a:lnTo>
                    <a:pt x="17" y="336"/>
                  </a:lnTo>
                  <a:lnTo>
                    <a:pt x="18" y="266"/>
                  </a:lnTo>
                  <a:lnTo>
                    <a:pt x="19" y="274"/>
                  </a:lnTo>
                  <a:lnTo>
                    <a:pt x="20" y="298"/>
                  </a:lnTo>
                  <a:lnTo>
                    <a:pt x="21" y="255"/>
                  </a:lnTo>
                  <a:lnTo>
                    <a:pt x="22" y="262"/>
                  </a:lnTo>
                  <a:lnTo>
                    <a:pt x="23" y="251"/>
                  </a:lnTo>
                  <a:lnTo>
                    <a:pt x="24" y="230"/>
                  </a:lnTo>
                  <a:lnTo>
                    <a:pt x="25" y="254"/>
                  </a:lnTo>
                  <a:lnTo>
                    <a:pt x="26" y="227"/>
                  </a:lnTo>
                  <a:lnTo>
                    <a:pt x="27" y="217"/>
                  </a:lnTo>
                  <a:lnTo>
                    <a:pt x="28" y="232"/>
                  </a:lnTo>
                  <a:lnTo>
                    <a:pt x="28" y="214"/>
                  </a:lnTo>
                  <a:lnTo>
                    <a:pt x="30" y="179"/>
                  </a:lnTo>
                  <a:lnTo>
                    <a:pt x="30" y="194"/>
                  </a:lnTo>
                  <a:lnTo>
                    <a:pt x="31" y="187"/>
                  </a:lnTo>
                  <a:lnTo>
                    <a:pt x="32" y="154"/>
                  </a:lnTo>
                  <a:lnTo>
                    <a:pt x="33" y="164"/>
                  </a:lnTo>
                  <a:lnTo>
                    <a:pt x="34" y="176"/>
                  </a:lnTo>
                  <a:lnTo>
                    <a:pt x="35" y="149"/>
                  </a:lnTo>
                  <a:lnTo>
                    <a:pt x="36" y="116"/>
                  </a:lnTo>
                  <a:lnTo>
                    <a:pt x="37" y="141"/>
                  </a:lnTo>
                  <a:lnTo>
                    <a:pt x="38" y="134"/>
                  </a:lnTo>
                  <a:lnTo>
                    <a:pt x="39" y="127"/>
                  </a:lnTo>
                  <a:lnTo>
                    <a:pt x="40" y="94"/>
                  </a:lnTo>
                  <a:lnTo>
                    <a:pt x="40" y="137"/>
                  </a:lnTo>
                  <a:lnTo>
                    <a:pt x="42" y="68"/>
                  </a:lnTo>
                  <a:lnTo>
                    <a:pt x="42" y="65"/>
                  </a:lnTo>
                  <a:lnTo>
                    <a:pt x="43" y="74"/>
                  </a:lnTo>
                  <a:lnTo>
                    <a:pt x="44" y="72"/>
                  </a:lnTo>
                  <a:lnTo>
                    <a:pt x="45" y="59"/>
                  </a:lnTo>
                  <a:lnTo>
                    <a:pt x="46" y="69"/>
                  </a:lnTo>
                  <a:lnTo>
                    <a:pt x="47" y="0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Freeform 216"/>
            <p:cNvSpPr>
              <a:spLocks/>
            </p:cNvSpPr>
            <p:nvPr/>
          </p:nvSpPr>
          <p:spPr bwMode="auto">
            <a:xfrm>
              <a:off x="6627813" y="3454400"/>
              <a:ext cx="74612" cy="882650"/>
            </a:xfrm>
            <a:custGeom>
              <a:avLst/>
              <a:gdLst>
                <a:gd name="T0" fmla="*/ 0 w 47"/>
                <a:gd name="T1" fmla="*/ 69 h 556"/>
                <a:gd name="T2" fmla="*/ 1 w 47"/>
                <a:gd name="T3" fmla="*/ 0 h 556"/>
                <a:gd name="T4" fmla="*/ 2 w 47"/>
                <a:gd name="T5" fmla="*/ 469 h 556"/>
                <a:gd name="T6" fmla="*/ 3 w 47"/>
                <a:gd name="T7" fmla="*/ 445 h 556"/>
                <a:gd name="T8" fmla="*/ 4 w 47"/>
                <a:gd name="T9" fmla="*/ 449 h 556"/>
                <a:gd name="T10" fmla="*/ 5 w 47"/>
                <a:gd name="T11" fmla="*/ 481 h 556"/>
                <a:gd name="T12" fmla="*/ 6 w 47"/>
                <a:gd name="T13" fmla="*/ 443 h 556"/>
                <a:gd name="T14" fmla="*/ 6 w 47"/>
                <a:gd name="T15" fmla="*/ 479 h 556"/>
                <a:gd name="T16" fmla="*/ 8 w 47"/>
                <a:gd name="T17" fmla="*/ 431 h 556"/>
                <a:gd name="T18" fmla="*/ 8 w 47"/>
                <a:gd name="T19" fmla="*/ 366 h 556"/>
                <a:gd name="T20" fmla="*/ 9 w 47"/>
                <a:gd name="T21" fmla="*/ 482 h 556"/>
                <a:gd name="T22" fmla="*/ 10 w 47"/>
                <a:gd name="T23" fmla="*/ 520 h 556"/>
                <a:gd name="T24" fmla="*/ 11 w 47"/>
                <a:gd name="T25" fmla="*/ 488 h 556"/>
                <a:gd name="T26" fmla="*/ 12 w 47"/>
                <a:gd name="T27" fmla="*/ 491 h 556"/>
                <a:gd name="T28" fmla="*/ 13 w 47"/>
                <a:gd name="T29" fmla="*/ 466 h 556"/>
                <a:gd name="T30" fmla="*/ 14 w 47"/>
                <a:gd name="T31" fmla="*/ 442 h 556"/>
                <a:gd name="T32" fmla="*/ 15 w 47"/>
                <a:gd name="T33" fmla="*/ 417 h 556"/>
                <a:gd name="T34" fmla="*/ 16 w 47"/>
                <a:gd name="T35" fmla="*/ 480 h 556"/>
                <a:gd name="T36" fmla="*/ 17 w 47"/>
                <a:gd name="T37" fmla="*/ 413 h 556"/>
                <a:gd name="T38" fmla="*/ 18 w 47"/>
                <a:gd name="T39" fmla="*/ 500 h 556"/>
                <a:gd name="T40" fmla="*/ 19 w 47"/>
                <a:gd name="T41" fmla="*/ 430 h 556"/>
                <a:gd name="T42" fmla="*/ 20 w 47"/>
                <a:gd name="T43" fmla="*/ 532 h 556"/>
                <a:gd name="T44" fmla="*/ 20 w 47"/>
                <a:gd name="T45" fmla="*/ 465 h 556"/>
                <a:gd name="T46" fmla="*/ 22 w 47"/>
                <a:gd name="T47" fmla="*/ 445 h 556"/>
                <a:gd name="T48" fmla="*/ 22 w 47"/>
                <a:gd name="T49" fmla="*/ 493 h 556"/>
                <a:gd name="T50" fmla="*/ 23 w 47"/>
                <a:gd name="T51" fmla="*/ 488 h 556"/>
                <a:gd name="T52" fmla="*/ 24 w 47"/>
                <a:gd name="T53" fmla="*/ 525 h 556"/>
                <a:gd name="T54" fmla="*/ 25 w 47"/>
                <a:gd name="T55" fmla="*/ 468 h 556"/>
                <a:gd name="T56" fmla="*/ 26 w 47"/>
                <a:gd name="T57" fmla="*/ 512 h 556"/>
                <a:gd name="T58" fmla="*/ 27 w 47"/>
                <a:gd name="T59" fmla="*/ 471 h 556"/>
                <a:gd name="T60" fmla="*/ 28 w 47"/>
                <a:gd name="T61" fmla="*/ 471 h 556"/>
                <a:gd name="T62" fmla="*/ 29 w 47"/>
                <a:gd name="T63" fmla="*/ 405 h 556"/>
                <a:gd name="T64" fmla="*/ 30 w 47"/>
                <a:gd name="T65" fmla="*/ 360 h 556"/>
                <a:gd name="T66" fmla="*/ 31 w 47"/>
                <a:gd name="T67" fmla="*/ 459 h 556"/>
                <a:gd name="T68" fmla="*/ 32 w 47"/>
                <a:gd name="T69" fmla="*/ 425 h 556"/>
                <a:gd name="T70" fmla="*/ 32 w 47"/>
                <a:gd name="T71" fmla="*/ 494 h 556"/>
                <a:gd name="T72" fmla="*/ 34 w 47"/>
                <a:gd name="T73" fmla="*/ 514 h 556"/>
                <a:gd name="T74" fmla="*/ 34 w 47"/>
                <a:gd name="T75" fmla="*/ 428 h 556"/>
                <a:gd name="T76" fmla="*/ 35 w 47"/>
                <a:gd name="T77" fmla="*/ 556 h 556"/>
                <a:gd name="T78" fmla="*/ 36 w 47"/>
                <a:gd name="T79" fmla="*/ 426 h 556"/>
                <a:gd name="T80" fmla="*/ 37 w 47"/>
                <a:gd name="T81" fmla="*/ 438 h 556"/>
                <a:gd name="T82" fmla="*/ 38 w 47"/>
                <a:gd name="T83" fmla="*/ 424 h 556"/>
                <a:gd name="T84" fmla="*/ 39 w 47"/>
                <a:gd name="T85" fmla="*/ 441 h 556"/>
                <a:gd name="T86" fmla="*/ 40 w 47"/>
                <a:gd name="T87" fmla="*/ 509 h 556"/>
                <a:gd name="T88" fmla="*/ 41 w 47"/>
                <a:gd name="T89" fmla="*/ 424 h 556"/>
                <a:gd name="T90" fmla="*/ 42 w 47"/>
                <a:gd name="T91" fmla="*/ 484 h 556"/>
                <a:gd name="T92" fmla="*/ 43 w 47"/>
                <a:gd name="T93" fmla="*/ 515 h 556"/>
                <a:gd name="T94" fmla="*/ 44 w 47"/>
                <a:gd name="T95" fmla="*/ 438 h 556"/>
                <a:gd name="T96" fmla="*/ 44 w 47"/>
                <a:gd name="T97" fmla="*/ 468 h 556"/>
                <a:gd name="T98" fmla="*/ 46 w 47"/>
                <a:gd name="T99" fmla="*/ 473 h 556"/>
                <a:gd name="T100" fmla="*/ 46 w 47"/>
                <a:gd name="T101" fmla="*/ 494 h 556"/>
                <a:gd name="T102" fmla="*/ 47 w 47"/>
                <a:gd name="T103" fmla="*/ 449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556">
                  <a:moveTo>
                    <a:pt x="0" y="69"/>
                  </a:moveTo>
                  <a:lnTo>
                    <a:pt x="1" y="0"/>
                  </a:lnTo>
                  <a:lnTo>
                    <a:pt x="2" y="469"/>
                  </a:lnTo>
                  <a:lnTo>
                    <a:pt x="3" y="445"/>
                  </a:lnTo>
                  <a:lnTo>
                    <a:pt x="4" y="449"/>
                  </a:lnTo>
                  <a:lnTo>
                    <a:pt x="5" y="481"/>
                  </a:lnTo>
                  <a:lnTo>
                    <a:pt x="6" y="443"/>
                  </a:lnTo>
                  <a:lnTo>
                    <a:pt x="6" y="479"/>
                  </a:lnTo>
                  <a:lnTo>
                    <a:pt x="8" y="431"/>
                  </a:lnTo>
                  <a:lnTo>
                    <a:pt x="8" y="366"/>
                  </a:lnTo>
                  <a:lnTo>
                    <a:pt x="9" y="482"/>
                  </a:lnTo>
                  <a:lnTo>
                    <a:pt x="10" y="520"/>
                  </a:lnTo>
                  <a:lnTo>
                    <a:pt x="11" y="488"/>
                  </a:lnTo>
                  <a:lnTo>
                    <a:pt x="12" y="491"/>
                  </a:lnTo>
                  <a:lnTo>
                    <a:pt x="13" y="466"/>
                  </a:lnTo>
                  <a:lnTo>
                    <a:pt x="14" y="442"/>
                  </a:lnTo>
                  <a:lnTo>
                    <a:pt x="15" y="417"/>
                  </a:lnTo>
                  <a:lnTo>
                    <a:pt x="16" y="480"/>
                  </a:lnTo>
                  <a:lnTo>
                    <a:pt x="17" y="413"/>
                  </a:lnTo>
                  <a:lnTo>
                    <a:pt x="18" y="500"/>
                  </a:lnTo>
                  <a:lnTo>
                    <a:pt x="19" y="430"/>
                  </a:lnTo>
                  <a:lnTo>
                    <a:pt x="20" y="532"/>
                  </a:lnTo>
                  <a:lnTo>
                    <a:pt x="20" y="465"/>
                  </a:lnTo>
                  <a:lnTo>
                    <a:pt x="22" y="445"/>
                  </a:lnTo>
                  <a:lnTo>
                    <a:pt x="22" y="493"/>
                  </a:lnTo>
                  <a:lnTo>
                    <a:pt x="23" y="488"/>
                  </a:lnTo>
                  <a:lnTo>
                    <a:pt x="24" y="525"/>
                  </a:lnTo>
                  <a:lnTo>
                    <a:pt x="25" y="468"/>
                  </a:lnTo>
                  <a:lnTo>
                    <a:pt x="26" y="512"/>
                  </a:lnTo>
                  <a:lnTo>
                    <a:pt x="27" y="471"/>
                  </a:lnTo>
                  <a:lnTo>
                    <a:pt x="28" y="471"/>
                  </a:lnTo>
                  <a:lnTo>
                    <a:pt x="29" y="405"/>
                  </a:lnTo>
                  <a:lnTo>
                    <a:pt x="30" y="360"/>
                  </a:lnTo>
                  <a:lnTo>
                    <a:pt x="31" y="459"/>
                  </a:lnTo>
                  <a:lnTo>
                    <a:pt x="32" y="425"/>
                  </a:lnTo>
                  <a:lnTo>
                    <a:pt x="32" y="494"/>
                  </a:lnTo>
                  <a:lnTo>
                    <a:pt x="34" y="514"/>
                  </a:lnTo>
                  <a:lnTo>
                    <a:pt x="34" y="428"/>
                  </a:lnTo>
                  <a:lnTo>
                    <a:pt x="35" y="556"/>
                  </a:lnTo>
                  <a:lnTo>
                    <a:pt x="36" y="426"/>
                  </a:lnTo>
                  <a:lnTo>
                    <a:pt x="37" y="438"/>
                  </a:lnTo>
                  <a:lnTo>
                    <a:pt x="38" y="424"/>
                  </a:lnTo>
                  <a:lnTo>
                    <a:pt x="39" y="441"/>
                  </a:lnTo>
                  <a:lnTo>
                    <a:pt x="40" y="509"/>
                  </a:lnTo>
                  <a:lnTo>
                    <a:pt x="41" y="424"/>
                  </a:lnTo>
                  <a:lnTo>
                    <a:pt x="42" y="484"/>
                  </a:lnTo>
                  <a:lnTo>
                    <a:pt x="43" y="515"/>
                  </a:lnTo>
                  <a:lnTo>
                    <a:pt x="44" y="438"/>
                  </a:lnTo>
                  <a:lnTo>
                    <a:pt x="44" y="468"/>
                  </a:lnTo>
                  <a:lnTo>
                    <a:pt x="46" y="473"/>
                  </a:lnTo>
                  <a:lnTo>
                    <a:pt x="46" y="494"/>
                  </a:lnTo>
                  <a:lnTo>
                    <a:pt x="47" y="449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Freeform 217"/>
            <p:cNvSpPr>
              <a:spLocks/>
            </p:cNvSpPr>
            <p:nvPr/>
          </p:nvSpPr>
          <p:spPr bwMode="auto">
            <a:xfrm>
              <a:off x="6700838" y="4033838"/>
              <a:ext cx="76200" cy="247650"/>
            </a:xfrm>
            <a:custGeom>
              <a:avLst/>
              <a:gdLst>
                <a:gd name="T0" fmla="*/ 0 w 48"/>
                <a:gd name="T1" fmla="*/ 129 h 156"/>
                <a:gd name="T2" fmla="*/ 1 w 48"/>
                <a:gd name="T3" fmla="*/ 84 h 156"/>
                <a:gd name="T4" fmla="*/ 2 w 48"/>
                <a:gd name="T5" fmla="*/ 156 h 156"/>
                <a:gd name="T6" fmla="*/ 3 w 48"/>
                <a:gd name="T7" fmla="*/ 112 h 156"/>
                <a:gd name="T8" fmla="*/ 4 w 48"/>
                <a:gd name="T9" fmla="*/ 116 h 156"/>
                <a:gd name="T10" fmla="*/ 5 w 48"/>
                <a:gd name="T11" fmla="*/ 89 h 156"/>
                <a:gd name="T12" fmla="*/ 6 w 48"/>
                <a:gd name="T13" fmla="*/ 65 h 156"/>
                <a:gd name="T14" fmla="*/ 7 w 48"/>
                <a:gd name="T15" fmla="*/ 54 h 156"/>
                <a:gd name="T16" fmla="*/ 8 w 48"/>
                <a:gd name="T17" fmla="*/ 105 h 156"/>
                <a:gd name="T18" fmla="*/ 9 w 48"/>
                <a:gd name="T19" fmla="*/ 96 h 156"/>
                <a:gd name="T20" fmla="*/ 10 w 48"/>
                <a:gd name="T21" fmla="*/ 48 h 156"/>
                <a:gd name="T22" fmla="*/ 11 w 48"/>
                <a:gd name="T23" fmla="*/ 48 h 156"/>
                <a:gd name="T24" fmla="*/ 12 w 48"/>
                <a:gd name="T25" fmla="*/ 101 h 156"/>
                <a:gd name="T26" fmla="*/ 12 w 48"/>
                <a:gd name="T27" fmla="*/ 130 h 156"/>
                <a:gd name="T28" fmla="*/ 13 w 48"/>
                <a:gd name="T29" fmla="*/ 128 h 156"/>
                <a:gd name="T30" fmla="*/ 14 w 48"/>
                <a:gd name="T31" fmla="*/ 60 h 156"/>
                <a:gd name="T32" fmla="*/ 15 w 48"/>
                <a:gd name="T33" fmla="*/ 84 h 156"/>
                <a:gd name="T34" fmla="*/ 16 w 48"/>
                <a:gd name="T35" fmla="*/ 49 h 156"/>
                <a:gd name="T36" fmla="*/ 17 w 48"/>
                <a:gd name="T37" fmla="*/ 55 h 156"/>
                <a:gd name="T38" fmla="*/ 18 w 48"/>
                <a:gd name="T39" fmla="*/ 90 h 156"/>
                <a:gd name="T40" fmla="*/ 19 w 48"/>
                <a:gd name="T41" fmla="*/ 44 h 156"/>
                <a:gd name="T42" fmla="*/ 20 w 48"/>
                <a:gd name="T43" fmla="*/ 95 h 156"/>
                <a:gd name="T44" fmla="*/ 21 w 48"/>
                <a:gd name="T45" fmla="*/ 77 h 156"/>
                <a:gd name="T46" fmla="*/ 22 w 48"/>
                <a:gd name="T47" fmla="*/ 98 h 156"/>
                <a:gd name="T48" fmla="*/ 23 w 48"/>
                <a:gd name="T49" fmla="*/ 99 h 156"/>
                <a:gd name="T50" fmla="*/ 24 w 48"/>
                <a:gd name="T51" fmla="*/ 90 h 156"/>
                <a:gd name="T52" fmla="*/ 25 w 48"/>
                <a:gd name="T53" fmla="*/ 50 h 156"/>
                <a:gd name="T54" fmla="*/ 26 w 48"/>
                <a:gd name="T55" fmla="*/ 67 h 156"/>
                <a:gd name="T56" fmla="*/ 27 w 48"/>
                <a:gd name="T57" fmla="*/ 103 h 156"/>
                <a:gd name="T58" fmla="*/ 27 w 48"/>
                <a:gd name="T59" fmla="*/ 19 h 156"/>
                <a:gd name="T60" fmla="*/ 28 w 48"/>
                <a:gd name="T61" fmla="*/ 67 h 156"/>
                <a:gd name="T62" fmla="*/ 29 w 48"/>
                <a:gd name="T63" fmla="*/ 99 h 156"/>
                <a:gd name="T64" fmla="*/ 30 w 48"/>
                <a:gd name="T65" fmla="*/ 98 h 156"/>
                <a:gd name="T66" fmla="*/ 31 w 48"/>
                <a:gd name="T67" fmla="*/ 0 h 156"/>
                <a:gd name="T68" fmla="*/ 32 w 48"/>
                <a:gd name="T69" fmla="*/ 60 h 156"/>
                <a:gd name="T70" fmla="*/ 33 w 48"/>
                <a:gd name="T71" fmla="*/ 109 h 156"/>
                <a:gd name="T72" fmla="*/ 34 w 48"/>
                <a:gd name="T73" fmla="*/ 2 h 156"/>
                <a:gd name="T74" fmla="*/ 35 w 48"/>
                <a:gd name="T75" fmla="*/ 72 h 156"/>
                <a:gd name="T76" fmla="*/ 36 w 48"/>
                <a:gd name="T77" fmla="*/ 87 h 156"/>
                <a:gd name="T78" fmla="*/ 37 w 48"/>
                <a:gd name="T79" fmla="*/ 80 h 156"/>
                <a:gd name="T80" fmla="*/ 38 w 48"/>
                <a:gd name="T81" fmla="*/ 52 h 156"/>
                <a:gd name="T82" fmla="*/ 39 w 48"/>
                <a:gd name="T83" fmla="*/ 39 h 156"/>
                <a:gd name="T84" fmla="*/ 39 w 48"/>
                <a:gd name="T85" fmla="*/ 68 h 156"/>
                <a:gd name="T86" fmla="*/ 41 w 48"/>
                <a:gd name="T87" fmla="*/ 29 h 156"/>
                <a:gd name="T88" fmla="*/ 41 w 48"/>
                <a:gd name="T89" fmla="*/ 72 h 156"/>
                <a:gd name="T90" fmla="*/ 42 w 48"/>
                <a:gd name="T91" fmla="*/ 97 h 156"/>
                <a:gd name="T92" fmla="*/ 43 w 48"/>
                <a:gd name="T93" fmla="*/ 125 h 156"/>
                <a:gd name="T94" fmla="*/ 44 w 48"/>
                <a:gd name="T95" fmla="*/ 96 h 156"/>
                <a:gd name="T96" fmla="*/ 45 w 48"/>
                <a:gd name="T97" fmla="*/ 96 h 156"/>
                <a:gd name="T98" fmla="*/ 46 w 48"/>
                <a:gd name="T99" fmla="*/ 66 h 156"/>
                <a:gd name="T100" fmla="*/ 47 w 48"/>
                <a:gd name="T101" fmla="*/ 70 h 156"/>
                <a:gd name="T102" fmla="*/ 48 w 48"/>
                <a:gd name="T103" fmla="*/ 4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" h="156">
                  <a:moveTo>
                    <a:pt x="0" y="129"/>
                  </a:moveTo>
                  <a:lnTo>
                    <a:pt x="1" y="84"/>
                  </a:lnTo>
                  <a:lnTo>
                    <a:pt x="2" y="156"/>
                  </a:lnTo>
                  <a:lnTo>
                    <a:pt x="3" y="112"/>
                  </a:lnTo>
                  <a:lnTo>
                    <a:pt x="4" y="116"/>
                  </a:lnTo>
                  <a:lnTo>
                    <a:pt x="5" y="89"/>
                  </a:lnTo>
                  <a:lnTo>
                    <a:pt x="6" y="65"/>
                  </a:lnTo>
                  <a:lnTo>
                    <a:pt x="7" y="54"/>
                  </a:lnTo>
                  <a:lnTo>
                    <a:pt x="8" y="105"/>
                  </a:lnTo>
                  <a:lnTo>
                    <a:pt x="9" y="96"/>
                  </a:lnTo>
                  <a:lnTo>
                    <a:pt x="10" y="48"/>
                  </a:lnTo>
                  <a:lnTo>
                    <a:pt x="11" y="48"/>
                  </a:lnTo>
                  <a:lnTo>
                    <a:pt x="12" y="101"/>
                  </a:lnTo>
                  <a:lnTo>
                    <a:pt x="12" y="130"/>
                  </a:lnTo>
                  <a:lnTo>
                    <a:pt x="13" y="128"/>
                  </a:lnTo>
                  <a:lnTo>
                    <a:pt x="14" y="60"/>
                  </a:lnTo>
                  <a:lnTo>
                    <a:pt x="15" y="84"/>
                  </a:lnTo>
                  <a:lnTo>
                    <a:pt x="16" y="49"/>
                  </a:lnTo>
                  <a:lnTo>
                    <a:pt x="17" y="55"/>
                  </a:lnTo>
                  <a:lnTo>
                    <a:pt x="18" y="90"/>
                  </a:lnTo>
                  <a:lnTo>
                    <a:pt x="19" y="44"/>
                  </a:lnTo>
                  <a:lnTo>
                    <a:pt x="20" y="95"/>
                  </a:lnTo>
                  <a:lnTo>
                    <a:pt x="21" y="77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4" y="90"/>
                  </a:lnTo>
                  <a:lnTo>
                    <a:pt x="25" y="50"/>
                  </a:lnTo>
                  <a:lnTo>
                    <a:pt x="26" y="67"/>
                  </a:lnTo>
                  <a:lnTo>
                    <a:pt x="27" y="103"/>
                  </a:lnTo>
                  <a:lnTo>
                    <a:pt x="27" y="19"/>
                  </a:lnTo>
                  <a:lnTo>
                    <a:pt x="28" y="67"/>
                  </a:lnTo>
                  <a:lnTo>
                    <a:pt x="29" y="99"/>
                  </a:lnTo>
                  <a:lnTo>
                    <a:pt x="30" y="98"/>
                  </a:lnTo>
                  <a:lnTo>
                    <a:pt x="31" y="0"/>
                  </a:lnTo>
                  <a:lnTo>
                    <a:pt x="32" y="60"/>
                  </a:lnTo>
                  <a:lnTo>
                    <a:pt x="33" y="109"/>
                  </a:lnTo>
                  <a:lnTo>
                    <a:pt x="34" y="2"/>
                  </a:lnTo>
                  <a:lnTo>
                    <a:pt x="35" y="72"/>
                  </a:lnTo>
                  <a:lnTo>
                    <a:pt x="36" y="87"/>
                  </a:lnTo>
                  <a:lnTo>
                    <a:pt x="37" y="80"/>
                  </a:lnTo>
                  <a:lnTo>
                    <a:pt x="38" y="52"/>
                  </a:lnTo>
                  <a:lnTo>
                    <a:pt x="39" y="39"/>
                  </a:lnTo>
                  <a:lnTo>
                    <a:pt x="39" y="68"/>
                  </a:lnTo>
                  <a:lnTo>
                    <a:pt x="41" y="29"/>
                  </a:lnTo>
                  <a:lnTo>
                    <a:pt x="41" y="72"/>
                  </a:lnTo>
                  <a:lnTo>
                    <a:pt x="42" y="97"/>
                  </a:lnTo>
                  <a:lnTo>
                    <a:pt x="43" y="125"/>
                  </a:lnTo>
                  <a:lnTo>
                    <a:pt x="44" y="96"/>
                  </a:lnTo>
                  <a:lnTo>
                    <a:pt x="45" y="96"/>
                  </a:lnTo>
                  <a:lnTo>
                    <a:pt x="46" y="66"/>
                  </a:lnTo>
                  <a:lnTo>
                    <a:pt x="47" y="70"/>
                  </a:lnTo>
                  <a:lnTo>
                    <a:pt x="48" y="46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218"/>
            <p:cNvSpPr>
              <a:spLocks/>
            </p:cNvSpPr>
            <p:nvPr/>
          </p:nvSpPr>
          <p:spPr bwMode="auto">
            <a:xfrm>
              <a:off x="6775450" y="3995738"/>
              <a:ext cx="74612" cy="307975"/>
            </a:xfrm>
            <a:custGeom>
              <a:avLst/>
              <a:gdLst>
                <a:gd name="T0" fmla="*/ 0 w 47"/>
                <a:gd name="T1" fmla="*/ 94 h 194"/>
                <a:gd name="T2" fmla="*/ 1 w 47"/>
                <a:gd name="T3" fmla="*/ 70 h 194"/>
                <a:gd name="T4" fmla="*/ 2 w 47"/>
                <a:gd name="T5" fmla="*/ 112 h 194"/>
                <a:gd name="T6" fmla="*/ 3 w 47"/>
                <a:gd name="T7" fmla="*/ 90 h 194"/>
                <a:gd name="T8" fmla="*/ 4 w 47"/>
                <a:gd name="T9" fmla="*/ 98 h 194"/>
                <a:gd name="T10" fmla="*/ 4 w 47"/>
                <a:gd name="T11" fmla="*/ 95 h 194"/>
                <a:gd name="T12" fmla="*/ 6 w 47"/>
                <a:gd name="T13" fmla="*/ 76 h 194"/>
                <a:gd name="T14" fmla="*/ 6 w 47"/>
                <a:gd name="T15" fmla="*/ 84 h 194"/>
                <a:gd name="T16" fmla="*/ 7 w 47"/>
                <a:gd name="T17" fmla="*/ 34 h 194"/>
                <a:gd name="T18" fmla="*/ 8 w 47"/>
                <a:gd name="T19" fmla="*/ 119 h 194"/>
                <a:gd name="T20" fmla="*/ 9 w 47"/>
                <a:gd name="T21" fmla="*/ 106 h 194"/>
                <a:gd name="T22" fmla="*/ 10 w 47"/>
                <a:gd name="T23" fmla="*/ 194 h 194"/>
                <a:gd name="T24" fmla="*/ 11 w 47"/>
                <a:gd name="T25" fmla="*/ 132 h 194"/>
                <a:gd name="T26" fmla="*/ 12 w 47"/>
                <a:gd name="T27" fmla="*/ 22 h 194"/>
                <a:gd name="T28" fmla="*/ 13 w 47"/>
                <a:gd name="T29" fmla="*/ 71 h 194"/>
                <a:gd name="T30" fmla="*/ 14 w 47"/>
                <a:gd name="T31" fmla="*/ 30 h 194"/>
                <a:gd name="T32" fmla="*/ 15 w 47"/>
                <a:gd name="T33" fmla="*/ 133 h 194"/>
                <a:gd name="T34" fmla="*/ 16 w 47"/>
                <a:gd name="T35" fmla="*/ 136 h 194"/>
                <a:gd name="T36" fmla="*/ 16 w 47"/>
                <a:gd name="T37" fmla="*/ 119 h 194"/>
                <a:gd name="T38" fmla="*/ 18 w 47"/>
                <a:gd name="T39" fmla="*/ 0 h 194"/>
                <a:gd name="T40" fmla="*/ 18 w 47"/>
                <a:gd name="T41" fmla="*/ 31 h 194"/>
                <a:gd name="T42" fmla="*/ 19 w 47"/>
                <a:gd name="T43" fmla="*/ 125 h 194"/>
                <a:gd name="T44" fmla="*/ 20 w 47"/>
                <a:gd name="T45" fmla="*/ 139 h 194"/>
                <a:gd name="T46" fmla="*/ 21 w 47"/>
                <a:gd name="T47" fmla="*/ 70 h 194"/>
                <a:gd name="T48" fmla="*/ 22 w 47"/>
                <a:gd name="T49" fmla="*/ 118 h 194"/>
                <a:gd name="T50" fmla="*/ 23 w 47"/>
                <a:gd name="T51" fmla="*/ 128 h 194"/>
                <a:gd name="T52" fmla="*/ 24 w 47"/>
                <a:gd name="T53" fmla="*/ 113 h 194"/>
                <a:gd name="T54" fmla="*/ 25 w 47"/>
                <a:gd name="T55" fmla="*/ 101 h 194"/>
                <a:gd name="T56" fmla="*/ 26 w 47"/>
                <a:gd name="T57" fmla="*/ 154 h 194"/>
                <a:gd name="T58" fmla="*/ 27 w 47"/>
                <a:gd name="T59" fmla="*/ 155 h 194"/>
                <a:gd name="T60" fmla="*/ 28 w 47"/>
                <a:gd name="T61" fmla="*/ 156 h 194"/>
                <a:gd name="T62" fmla="*/ 29 w 47"/>
                <a:gd name="T63" fmla="*/ 140 h 194"/>
                <a:gd name="T64" fmla="*/ 30 w 47"/>
                <a:gd name="T65" fmla="*/ 137 h 194"/>
                <a:gd name="T66" fmla="*/ 30 w 47"/>
                <a:gd name="T67" fmla="*/ 97 h 194"/>
                <a:gd name="T68" fmla="*/ 32 w 47"/>
                <a:gd name="T69" fmla="*/ 149 h 194"/>
                <a:gd name="T70" fmla="*/ 32 w 47"/>
                <a:gd name="T71" fmla="*/ 112 h 194"/>
                <a:gd name="T72" fmla="*/ 33 w 47"/>
                <a:gd name="T73" fmla="*/ 106 h 194"/>
                <a:gd name="T74" fmla="*/ 34 w 47"/>
                <a:gd name="T75" fmla="*/ 128 h 194"/>
                <a:gd name="T76" fmla="*/ 35 w 47"/>
                <a:gd name="T77" fmla="*/ 110 h 194"/>
                <a:gd name="T78" fmla="*/ 36 w 47"/>
                <a:gd name="T79" fmla="*/ 137 h 194"/>
                <a:gd name="T80" fmla="*/ 37 w 47"/>
                <a:gd name="T81" fmla="*/ 140 h 194"/>
                <a:gd name="T82" fmla="*/ 38 w 47"/>
                <a:gd name="T83" fmla="*/ 78 h 194"/>
                <a:gd name="T84" fmla="*/ 39 w 47"/>
                <a:gd name="T85" fmla="*/ 100 h 194"/>
                <a:gd name="T86" fmla="*/ 40 w 47"/>
                <a:gd name="T87" fmla="*/ 141 h 194"/>
                <a:gd name="T88" fmla="*/ 41 w 47"/>
                <a:gd name="T89" fmla="*/ 108 h 194"/>
                <a:gd name="T90" fmla="*/ 42 w 47"/>
                <a:gd name="T91" fmla="*/ 134 h 194"/>
                <a:gd name="T92" fmla="*/ 42 w 47"/>
                <a:gd name="T93" fmla="*/ 139 h 194"/>
                <a:gd name="T94" fmla="*/ 44 w 47"/>
                <a:gd name="T95" fmla="*/ 62 h 194"/>
                <a:gd name="T96" fmla="*/ 44 w 47"/>
                <a:gd name="T97" fmla="*/ 54 h 194"/>
                <a:gd name="T98" fmla="*/ 45 w 47"/>
                <a:gd name="T99" fmla="*/ 107 h 194"/>
                <a:gd name="T100" fmla="*/ 46 w 47"/>
                <a:gd name="T101" fmla="*/ 158 h 194"/>
                <a:gd name="T102" fmla="*/ 47 w 47"/>
                <a:gd name="T103" fmla="*/ 6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94">
                  <a:moveTo>
                    <a:pt x="0" y="94"/>
                  </a:moveTo>
                  <a:lnTo>
                    <a:pt x="1" y="70"/>
                  </a:lnTo>
                  <a:lnTo>
                    <a:pt x="2" y="112"/>
                  </a:lnTo>
                  <a:lnTo>
                    <a:pt x="3" y="90"/>
                  </a:lnTo>
                  <a:lnTo>
                    <a:pt x="4" y="98"/>
                  </a:lnTo>
                  <a:lnTo>
                    <a:pt x="4" y="95"/>
                  </a:lnTo>
                  <a:lnTo>
                    <a:pt x="6" y="76"/>
                  </a:lnTo>
                  <a:lnTo>
                    <a:pt x="6" y="84"/>
                  </a:lnTo>
                  <a:lnTo>
                    <a:pt x="7" y="34"/>
                  </a:lnTo>
                  <a:lnTo>
                    <a:pt x="8" y="119"/>
                  </a:lnTo>
                  <a:lnTo>
                    <a:pt x="9" y="106"/>
                  </a:lnTo>
                  <a:lnTo>
                    <a:pt x="10" y="194"/>
                  </a:lnTo>
                  <a:lnTo>
                    <a:pt x="11" y="132"/>
                  </a:lnTo>
                  <a:lnTo>
                    <a:pt x="12" y="22"/>
                  </a:lnTo>
                  <a:lnTo>
                    <a:pt x="13" y="71"/>
                  </a:lnTo>
                  <a:lnTo>
                    <a:pt x="14" y="30"/>
                  </a:lnTo>
                  <a:lnTo>
                    <a:pt x="15" y="133"/>
                  </a:lnTo>
                  <a:lnTo>
                    <a:pt x="16" y="136"/>
                  </a:lnTo>
                  <a:lnTo>
                    <a:pt x="16" y="119"/>
                  </a:lnTo>
                  <a:lnTo>
                    <a:pt x="18" y="0"/>
                  </a:lnTo>
                  <a:lnTo>
                    <a:pt x="18" y="31"/>
                  </a:lnTo>
                  <a:lnTo>
                    <a:pt x="19" y="125"/>
                  </a:lnTo>
                  <a:lnTo>
                    <a:pt x="20" y="139"/>
                  </a:lnTo>
                  <a:lnTo>
                    <a:pt x="21" y="70"/>
                  </a:lnTo>
                  <a:lnTo>
                    <a:pt x="22" y="118"/>
                  </a:lnTo>
                  <a:lnTo>
                    <a:pt x="23" y="128"/>
                  </a:lnTo>
                  <a:lnTo>
                    <a:pt x="24" y="113"/>
                  </a:lnTo>
                  <a:lnTo>
                    <a:pt x="25" y="101"/>
                  </a:lnTo>
                  <a:lnTo>
                    <a:pt x="26" y="154"/>
                  </a:lnTo>
                  <a:lnTo>
                    <a:pt x="27" y="155"/>
                  </a:lnTo>
                  <a:lnTo>
                    <a:pt x="28" y="156"/>
                  </a:lnTo>
                  <a:lnTo>
                    <a:pt x="29" y="140"/>
                  </a:lnTo>
                  <a:lnTo>
                    <a:pt x="30" y="137"/>
                  </a:lnTo>
                  <a:lnTo>
                    <a:pt x="30" y="97"/>
                  </a:lnTo>
                  <a:lnTo>
                    <a:pt x="32" y="149"/>
                  </a:lnTo>
                  <a:lnTo>
                    <a:pt x="32" y="112"/>
                  </a:lnTo>
                  <a:lnTo>
                    <a:pt x="33" y="106"/>
                  </a:lnTo>
                  <a:lnTo>
                    <a:pt x="34" y="128"/>
                  </a:lnTo>
                  <a:lnTo>
                    <a:pt x="35" y="110"/>
                  </a:lnTo>
                  <a:lnTo>
                    <a:pt x="36" y="137"/>
                  </a:lnTo>
                  <a:lnTo>
                    <a:pt x="37" y="140"/>
                  </a:lnTo>
                  <a:lnTo>
                    <a:pt x="38" y="78"/>
                  </a:lnTo>
                  <a:lnTo>
                    <a:pt x="39" y="100"/>
                  </a:lnTo>
                  <a:lnTo>
                    <a:pt x="40" y="141"/>
                  </a:lnTo>
                  <a:lnTo>
                    <a:pt x="41" y="108"/>
                  </a:lnTo>
                  <a:lnTo>
                    <a:pt x="42" y="134"/>
                  </a:lnTo>
                  <a:lnTo>
                    <a:pt x="42" y="139"/>
                  </a:lnTo>
                  <a:lnTo>
                    <a:pt x="44" y="62"/>
                  </a:lnTo>
                  <a:lnTo>
                    <a:pt x="44" y="54"/>
                  </a:lnTo>
                  <a:lnTo>
                    <a:pt x="45" y="107"/>
                  </a:lnTo>
                  <a:lnTo>
                    <a:pt x="46" y="158"/>
                  </a:lnTo>
                  <a:lnTo>
                    <a:pt x="47" y="62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Freeform 219"/>
            <p:cNvSpPr>
              <a:spLocks/>
            </p:cNvSpPr>
            <p:nvPr/>
          </p:nvSpPr>
          <p:spPr bwMode="auto">
            <a:xfrm>
              <a:off x="6848475" y="4060825"/>
              <a:ext cx="76200" cy="273050"/>
            </a:xfrm>
            <a:custGeom>
              <a:avLst/>
              <a:gdLst>
                <a:gd name="T0" fmla="*/ 0 w 48"/>
                <a:gd name="T1" fmla="*/ 117 h 172"/>
                <a:gd name="T2" fmla="*/ 1 w 48"/>
                <a:gd name="T3" fmla="*/ 21 h 172"/>
                <a:gd name="T4" fmla="*/ 2 w 48"/>
                <a:gd name="T5" fmla="*/ 30 h 172"/>
                <a:gd name="T6" fmla="*/ 3 w 48"/>
                <a:gd name="T7" fmla="*/ 172 h 172"/>
                <a:gd name="T8" fmla="*/ 4 w 48"/>
                <a:gd name="T9" fmla="*/ 19 h 172"/>
                <a:gd name="T10" fmla="*/ 5 w 48"/>
                <a:gd name="T11" fmla="*/ 90 h 172"/>
                <a:gd name="T12" fmla="*/ 6 w 48"/>
                <a:gd name="T13" fmla="*/ 38 h 172"/>
                <a:gd name="T14" fmla="*/ 7 w 48"/>
                <a:gd name="T15" fmla="*/ 9 h 172"/>
                <a:gd name="T16" fmla="*/ 8 w 48"/>
                <a:gd name="T17" fmla="*/ 77 h 172"/>
                <a:gd name="T18" fmla="*/ 8 w 48"/>
                <a:gd name="T19" fmla="*/ 67 h 172"/>
                <a:gd name="T20" fmla="*/ 10 w 48"/>
                <a:gd name="T21" fmla="*/ 107 h 172"/>
                <a:gd name="T22" fmla="*/ 10 w 48"/>
                <a:gd name="T23" fmla="*/ 109 h 172"/>
                <a:gd name="T24" fmla="*/ 11 w 48"/>
                <a:gd name="T25" fmla="*/ 69 h 172"/>
                <a:gd name="T26" fmla="*/ 12 w 48"/>
                <a:gd name="T27" fmla="*/ 83 h 172"/>
                <a:gd name="T28" fmla="*/ 13 w 48"/>
                <a:gd name="T29" fmla="*/ 67 h 172"/>
                <a:gd name="T30" fmla="*/ 14 w 48"/>
                <a:gd name="T31" fmla="*/ 105 h 172"/>
                <a:gd name="T32" fmla="*/ 15 w 48"/>
                <a:gd name="T33" fmla="*/ 113 h 172"/>
                <a:gd name="T34" fmla="*/ 16 w 48"/>
                <a:gd name="T35" fmla="*/ 112 h 172"/>
                <a:gd name="T36" fmla="*/ 17 w 48"/>
                <a:gd name="T37" fmla="*/ 32 h 172"/>
                <a:gd name="T38" fmla="*/ 18 w 48"/>
                <a:gd name="T39" fmla="*/ 53 h 172"/>
                <a:gd name="T40" fmla="*/ 19 w 48"/>
                <a:gd name="T41" fmla="*/ 89 h 172"/>
                <a:gd name="T42" fmla="*/ 20 w 48"/>
                <a:gd name="T43" fmla="*/ 13 h 172"/>
                <a:gd name="T44" fmla="*/ 21 w 48"/>
                <a:gd name="T45" fmla="*/ 33 h 172"/>
                <a:gd name="T46" fmla="*/ 22 w 48"/>
                <a:gd name="T47" fmla="*/ 56 h 172"/>
                <a:gd name="T48" fmla="*/ 22 w 48"/>
                <a:gd name="T49" fmla="*/ 51 h 172"/>
                <a:gd name="T50" fmla="*/ 23 w 48"/>
                <a:gd name="T51" fmla="*/ 25 h 172"/>
                <a:gd name="T52" fmla="*/ 24 w 48"/>
                <a:gd name="T53" fmla="*/ 39 h 172"/>
                <a:gd name="T54" fmla="*/ 25 w 48"/>
                <a:gd name="T55" fmla="*/ 55 h 172"/>
                <a:gd name="T56" fmla="*/ 26 w 48"/>
                <a:gd name="T57" fmla="*/ 81 h 172"/>
                <a:gd name="T58" fmla="*/ 27 w 48"/>
                <a:gd name="T59" fmla="*/ 83 h 172"/>
                <a:gd name="T60" fmla="*/ 28 w 48"/>
                <a:gd name="T61" fmla="*/ 142 h 172"/>
                <a:gd name="T62" fmla="*/ 29 w 48"/>
                <a:gd name="T63" fmla="*/ 80 h 172"/>
                <a:gd name="T64" fmla="*/ 30 w 48"/>
                <a:gd name="T65" fmla="*/ 38 h 172"/>
                <a:gd name="T66" fmla="*/ 31 w 48"/>
                <a:gd name="T67" fmla="*/ 77 h 172"/>
                <a:gd name="T68" fmla="*/ 32 w 48"/>
                <a:gd name="T69" fmla="*/ 74 h 172"/>
                <a:gd name="T70" fmla="*/ 33 w 48"/>
                <a:gd name="T71" fmla="*/ 59 h 172"/>
                <a:gd name="T72" fmla="*/ 34 w 48"/>
                <a:gd name="T73" fmla="*/ 95 h 172"/>
                <a:gd name="T74" fmla="*/ 34 w 48"/>
                <a:gd name="T75" fmla="*/ 56 h 172"/>
                <a:gd name="T76" fmla="*/ 36 w 48"/>
                <a:gd name="T77" fmla="*/ 117 h 172"/>
                <a:gd name="T78" fmla="*/ 36 w 48"/>
                <a:gd name="T79" fmla="*/ 51 h 172"/>
                <a:gd name="T80" fmla="*/ 37 w 48"/>
                <a:gd name="T81" fmla="*/ 72 h 172"/>
                <a:gd name="T82" fmla="*/ 38 w 48"/>
                <a:gd name="T83" fmla="*/ 79 h 172"/>
                <a:gd name="T84" fmla="*/ 39 w 48"/>
                <a:gd name="T85" fmla="*/ 60 h 172"/>
                <a:gd name="T86" fmla="*/ 40 w 48"/>
                <a:gd name="T87" fmla="*/ 45 h 172"/>
                <a:gd name="T88" fmla="*/ 41 w 48"/>
                <a:gd name="T89" fmla="*/ 88 h 172"/>
                <a:gd name="T90" fmla="*/ 42 w 48"/>
                <a:gd name="T91" fmla="*/ 69 h 172"/>
                <a:gd name="T92" fmla="*/ 43 w 48"/>
                <a:gd name="T93" fmla="*/ 52 h 172"/>
                <a:gd name="T94" fmla="*/ 44 w 48"/>
                <a:gd name="T95" fmla="*/ 11 h 172"/>
                <a:gd name="T96" fmla="*/ 45 w 48"/>
                <a:gd name="T97" fmla="*/ 95 h 172"/>
                <a:gd name="T98" fmla="*/ 46 w 48"/>
                <a:gd name="T99" fmla="*/ 65 h 172"/>
                <a:gd name="T100" fmla="*/ 46 w 48"/>
                <a:gd name="T101" fmla="*/ 61 h 172"/>
                <a:gd name="T102" fmla="*/ 48 w 48"/>
                <a:gd name="T103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" h="172">
                  <a:moveTo>
                    <a:pt x="0" y="117"/>
                  </a:moveTo>
                  <a:lnTo>
                    <a:pt x="1" y="21"/>
                  </a:lnTo>
                  <a:lnTo>
                    <a:pt x="2" y="30"/>
                  </a:lnTo>
                  <a:lnTo>
                    <a:pt x="3" y="172"/>
                  </a:lnTo>
                  <a:lnTo>
                    <a:pt x="4" y="19"/>
                  </a:lnTo>
                  <a:lnTo>
                    <a:pt x="5" y="90"/>
                  </a:lnTo>
                  <a:lnTo>
                    <a:pt x="6" y="38"/>
                  </a:lnTo>
                  <a:lnTo>
                    <a:pt x="7" y="9"/>
                  </a:lnTo>
                  <a:lnTo>
                    <a:pt x="8" y="77"/>
                  </a:lnTo>
                  <a:lnTo>
                    <a:pt x="8" y="67"/>
                  </a:lnTo>
                  <a:lnTo>
                    <a:pt x="10" y="107"/>
                  </a:lnTo>
                  <a:lnTo>
                    <a:pt x="10" y="109"/>
                  </a:lnTo>
                  <a:lnTo>
                    <a:pt x="11" y="69"/>
                  </a:lnTo>
                  <a:lnTo>
                    <a:pt x="12" y="83"/>
                  </a:lnTo>
                  <a:lnTo>
                    <a:pt x="13" y="67"/>
                  </a:lnTo>
                  <a:lnTo>
                    <a:pt x="14" y="105"/>
                  </a:lnTo>
                  <a:lnTo>
                    <a:pt x="15" y="113"/>
                  </a:lnTo>
                  <a:lnTo>
                    <a:pt x="16" y="112"/>
                  </a:lnTo>
                  <a:lnTo>
                    <a:pt x="17" y="32"/>
                  </a:lnTo>
                  <a:lnTo>
                    <a:pt x="18" y="53"/>
                  </a:lnTo>
                  <a:lnTo>
                    <a:pt x="19" y="89"/>
                  </a:lnTo>
                  <a:lnTo>
                    <a:pt x="20" y="13"/>
                  </a:lnTo>
                  <a:lnTo>
                    <a:pt x="21" y="33"/>
                  </a:lnTo>
                  <a:lnTo>
                    <a:pt x="22" y="56"/>
                  </a:lnTo>
                  <a:lnTo>
                    <a:pt x="22" y="51"/>
                  </a:lnTo>
                  <a:lnTo>
                    <a:pt x="23" y="25"/>
                  </a:lnTo>
                  <a:lnTo>
                    <a:pt x="24" y="39"/>
                  </a:lnTo>
                  <a:lnTo>
                    <a:pt x="25" y="55"/>
                  </a:lnTo>
                  <a:lnTo>
                    <a:pt x="26" y="81"/>
                  </a:lnTo>
                  <a:lnTo>
                    <a:pt x="27" y="83"/>
                  </a:lnTo>
                  <a:lnTo>
                    <a:pt x="28" y="142"/>
                  </a:lnTo>
                  <a:lnTo>
                    <a:pt x="29" y="80"/>
                  </a:lnTo>
                  <a:lnTo>
                    <a:pt x="30" y="38"/>
                  </a:lnTo>
                  <a:lnTo>
                    <a:pt x="31" y="77"/>
                  </a:lnTo>
                  <a:lnTo>
                    <a:pt x="32" y="74"/>
                  </a:lnTo>
                  <a:lnTo>
                    <a:pt x="33" y="59"/>
                  </a:lnTo>
                  <a:lnTo>
                    <a:pt x="34" y="95"/>
                  </a:lnTo>
                  <a:lnTo>
                    <a:pt x="34" y="56"/>
                  </a:lnTo>
                  <a:lnTo>
                    <a:pt x="36" y="117"/>
                  </a:lnTo>
                  <a:lnTo>
                    <a:pt x="36" y="51"/>
                  </a:lnTo>
                  <a:lnTo>
                    <a:pt x="37" y="72"/>
                  </a:lnTo>
                  <a:lnTo>
                    <a:pt x="38" y="79"/>
                  </a:lnTo>
                  <a:lnTo>
                    <a:pt x="39" y="60"/>
                  </a:lnTo>
                  <a:lnTo>
                    <a:pt x="40" y="45"/>
                  </a:lnTo>
                  <a:lnTo>
                    <a:pt x="41" y="88"/>
                  </a:lnTo>
                  <a:lnTo>
                    <a:pt x="42" y="69"/>
                  </a:lnTo>
                  <a:lnTo>
                    <a:pt x="43" y="52"/>
                  </a:lnTo>
                  <a:lnTo>
                    <a:pt x="44" y="11"/>
                  </a:lnTo>
                  <a:lnTo>
                    <a:pt x="45" y="95"/>
                  </a:lnTo>
                  <a:lnTo>
                    <a:pt x="46" y="65"/>
                  </a:lnTo>
                  <a:lnTo>
                    <a:pt x="46" y="61"/>
                  </a:lnTo>
                  <a:lnTo>
                    <a:pt x="48" y="0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Freeform 220"/>
            <p:cNvSpPr>
              <a:spLocks/>
            </p:cNvSpPr>
            <p:nvPr/>
          </p:nvSpPr>
          <p:spPr bwMode="auto">
            <a:xfrm>
              <a:off x="6921500" y="4056063"/>
              <a:ext cx="76200" cy="260350"/>
            </a:xfrm>
            <a:custGeom>
              <a:avLst/>
              <a:gdLst>
                <a:gd name="T0" fmla="*/ 0 w 48"/>
                <a:gd name="T1" fmla="*/ 64 h 164"/>
                <a:gd name="T2" fmla="*/ 2 w 48"/>
                <a:gd name="T3" fmla="*/ 3 h 164"/>
                <a:gd name="T4" fmla="*/ 2 w 48"/>
                <a:gd name="T5" fmla="*/ 42 h 164"/>
                <a:gd name="T6" fmla="*/ 3 w 48"/>
                <a:gd name="T7" fmla="*/ 106 h 164"/>
                <a:gd name="T8" fmla="*/ 4 w 48"/>
                <a:gd name="T9" fmla="*/ 94 h 164"/>
                <a:gd name="T10" fmla="*/ 5 w 48"/>
                <a:gd name="T11" fmla="*/ 43 h 164"/>
                <a:gd name="T12" fmla="*/ 6 w 48"/>
                <a:gd name="T13" fmla="*/ 28 h 164"/>
                <a:gd name="T14" fmla="*/ 7 w 48"/>
                <a:gd name="T15" fmla="*/ 60 h 164"/>
                <a:gd name="T16" fmla="*/ 8 w 48"/>
                <a:gd name="T17" fmla="*/ 49 h 164"/>
                <a:gd name="T18" fmla="*/ 9 w 48"/>
                <a:gd name="T19" fmla="*/ 92 h 164"/>
                <a:gd name="T20" fmla="*/ 10 w 48"/>
                <a:gd name="T21" fmla="*/ 77 h 164"/>
                <a:gd name="T22" fmla="*/ 11 w 48"/>
                <a:gd name="T23" fmla="*/ 64 h 164"/>
                <a:gd name="T24" fmla="*/ 12 w 48"/>
                <a:gd name="T25" fmla="*/ 87 h 164"/>
                <a:gd name="T26" fmla="*/ 13 w 48"/>
                <a:gd name="T27" fmla="*/ 80 h 164"/>
                <a:gd name="T28" fmla="*/ 14 w 48"/>
                <a:gd name="T29" fmla="*/ 164 h 164"/>
                <a:gd name="T30" fmla="*/ 15 w 48"/>
                <a:gd name="T31" fmla="*/ 18 h 164"/>
                <a:gd name="T32" fmla="*/ 15 w 48"/>
                <a:gd name="T33" fmla="*/ 0 h 164"/>
                <a:gd name="T34" fmla="*/ 17 w 48"/>
                <a:gd name="T35" fmla="*/ 94 h 164"/>
                <a:gd name="T36" fmla="*/ 17 w 48"/>
                <a:gd name="T37" fmla="*/ 27 h 164"/>
                <a:gd name="T38" fmla="*/ 18 w 48"/>
                <a:gd name="T39" fmla="*/ 36 h 164"/>
                <a:gd name="T40" fmla="*/ 19 w 48"/>
                <a:gd name="T41" fmla="*/ 135 h 164"/>
                <a:gd name="T42" fmla="*/ 20 w 48"/>
                <a:gd name="T43" fmla="*/ 122 h 164"/>
                <a:gd name="T44" fmla="*/ 21 w 48"/>
                <a:gd name="T45" fmla="*/ 31 h 164"/>
                <a:gd name="T46" fmla="*/ 22 w 48"/>
                <a:gd name="T47" fmla="*/ 22 h 164"/>
                <a:gd name="T48" fmla="*/ 23 w 48"/>
                <a:gd name="T49" fmla="*/ 4 h 164"/>
                <a:gd name="T50" fmla="*/ 24 w 48"/>
                <a:gd name="T51" fmla="*/ 118 h 164"/>
                <a:gd name="T52" fmla="*/ 25 w 48"/>
                <a:gd name="T53" fmla="*/ 22 h 164"/>
                <a:gd name="T54" fmla="*/ 26 w 48"/>
                <a:gd name="T55" fmla="*/ 28 h 164"/>
                <a:gd name="T56" fmla="*/ 27 w 48"/>
                <a:gd name="T57" fmla="*/ 77 h 164"/>
                <a:gd name="T58" fmla="*/ 27 w 48"/>
                <a:gd name="T59" fmla="*/ 64 h 164"/>
                <a:gd name="T60" fmla="*/ 29 w 48"/>
                <a:gd name="T61" fmla="*/ 99 h 164"/>
                <a:gd name="T62" fmla="*/ 29 w 48"/>
                <a:gd name="T63" fmla="*/ 116 h 164"/>
                <a:gd name="T64" fmla="*/ 30 w 48"/>
                <a:gd name="T65" fmla="*/ 44 h 164"/>
                <a:gd name="T66" fmla="*/ 31 w 48"/>
                <a:gd name="T67" fmla="*/ 36 h 164"/>
                <a:gd name="T68" fmla="*/ 32 w 48"/>
                <a:gd name="T69" fmla="*/ 54 h 164"/>
                <a:gd name="T70" fmla="*/ 33 w 48"/>
                <a:gd name="T71" fmla="*/ 58 h 164"/>
                <a:gd name="T72" fmla="*/ 34 w 48"/>
                <a:gd name="T73" fmla="*/ 82 h 164"/>
                <a:gd name="T74" fmla="*/ 35 w 48"/>
                <a:gd name="T75" fmla="*/ 114 h 164"/>
                <a:gd name="T76" fmla="*/ 36 w 48"/>
                <a:gd name="T77" fmla="*/ 68 h 164"/>
                <a:gd name="T78" fmla="*/ 37 w 48"/>
                <a:gd name="T79" fmla="*/ 54 h 164"/>
                <a:gd name="T80" fmla="*/ 38 w 48"/>
                <a:gd name="T81" fmla="*/ 74 h 164"/>
                <a:gd name="T82" fmla="*/ 39 w 48"/>
                <a:gd name="T83" fmla="*/ 80 h 164"/>
                <a:gd name="T84" fmla="*/ 40 w 48"/>
                <a:gd name="T85" fmla="*/ 119 h 164"/>
                <a:gd name="T86" fmla="*/ 41 w 48"/>
                <a:gd name="T87" fmla="*/ 115 h 164"/>
                <a:gd name="T88" fmla="*/ 41 w 48"/>
                <a:gd name="T89" fmla="*/ 32 h 164"/>
                <a:gd name="T90" fmla="*/ 43 w 48"/>
                <a:gd name="T91" fmla="*/ 108 h 164"/>
                <a:gd name="T92" fmla="*/ 43 w 48"/>
                <a:gd name="T93" fmla="*/ 16 h 164"/>
                <a:gd name="T94" fmla="*/ 44 w 48"/>
                <a:gd name="T95" fmla="*/ 58 h 164"/>
                <a:gd name="T96" fmla="*/ 45 w 48"/>
                <a:gd name="T97" fmla="*/ 12 h 164"/>
                <a:gd name="T98" fmla="*/ 46 w 48"/>
                <a:gd name="T99" fmla="*/ 156 h 164"/>
                <a:gd name="T100" fmla="*/ 47 w 48"/>
                <a:gd name="T101" fmla="*/ 72 h 164"/>
                <a:gd name="T102" fmla="*/ 48 w 48"/>
                <a:gd name="T103" fmla="*/ 108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" h="164">
                  <a:moveTo>
                    <a:pt x="0" y="64"/>
                  </a:moveTo>
                  <a:lnTo>
                    <a:pt x="2" y="3"/>
                  </a:lnTo>
                  <a:lnTo>
                    <a:pt x="2" y="42"/>
                  </a:lnTo>
                  <a:lnTo>
                    <a:pt x="3" y="106"/>
                  </a:lnTo>
                  <a:lnTo>
                    <a:pt x="4" y="94"/>
                  </a:lnTo>
                  <a:lnTo>
                    <a:pt x="5" y="43"/>
                  </a:lnTo>
                  <a:lnTo>
                    <a:pt x="6" y="28"/>
                  </a:lnTo>
                  <a:lnTo>
                    <a:pt x="7" y="60"/>
                  </a:lnTo>
                  <a:lnTo>
                    <a:pt x="8" y="49"/>
                  </a:lnTo>
                  <a:lnTo>
                    <a:pt x="9" y="92"/>
                  </a:lnTo>
                  <a:lnTo>
                    <a:pt x="10" y="77"/>
                  </a:lnTo>
                  <a:lnTo>
                    <a:pt x="11" y="64"/>
                  </a:lnTo>
                  <a:lnTo>
                    <a:pt x="12" y="87"/>
                  </a:lnTo>
                  <a:lnTo>
                    <a:pt x="13" y="80"/>
                  </a:lnTo>
                  <a:lnTo>
                    <a:pt x="14" y="164"/>
                  </a:lnTo>
                  <a:lnTo>
                    <a:pt x="15" y="18"/>
                  </a:lnTo>
                  <a:lnTo>
                    <a:pt x="15" y="0"/>
                  </a:lnTo>
                  <a:lnTo>
                    <a:pt x="17" y="94"/>
                  </a:lnTo>
                  <a:lnTo>
                    <a:pt x="17" y="27"/>
                  </a:lnTo>
                  <a:lnTo>
                    <a:pt x="18" y="36"/>
                  </a:lnTo>
                  <a:lnTo>
                    <a:pt x="19" y="135"/>
                  </a:lnTo>
                  <a:lnTo>
                    <a:pt x="20" y="122"/>
                  </a:lnTo>
                  <a:lnTo>
                    <a:pt x="21" y="31"/>
                  </a:lnTo>
                  <a:lnTo>
                    <a:pt x="22" y="22"/>
                  </a:lnTo>
                  <a:lnTo>
                    <a:pt x="23" y="4"/>
                  </a:lnTo>
                  <a:lnTo>
                    <a:pt x="24" y="118"/>
                  </a:lnTo>
                  <a:lnTo>
                    <a:pt x="25" y="22"/>
                  </a:lnTo>
                  <a:lnTo>
                    <a:pt x="26" y="28"/>
                  </a:lnTo>
                  <a:lnTo>
                    <a:pt x="27" y="77"/>
                  </a:lnTo>
                  <a:lnTo>
                    <a:pt x="27" y="64"/>
                  </a:lnTo>
                  <a:lnTo>
                    <a:pt x="29" y="99"/>
                  </a:lnTo>
                  <a:lnTo>
                    <a:pt x="29" y="116"/>
                  </a:lnTo>
                  <a:lnTo>
                    <a:pt x="30" y="44"/>
                  </a:lnTo>
                  <a:lnTo>
                    <a:pt x="31" y="36"/>
                  </a:lnTo>
                  <a:lnTo>
                    <a:pt x="32" y="54"/>
                  </a:lnTo>
                  <a:lnTo>
                    <a:pt x="33" y="58"/>
                  </a:lnTo>
                  <a:lnTo>
                    <a:pt x="34" y="82"/>
                  </a:lnTo>
                  <a:lnTo>
                    <a:pt x="35" y="114"/>
                  </a:lnTo>
                  <a:lnTo>
                    <a:pt x="36" y="68"/>
                  </a:lnTo>
                  <a:lnTo>
                    <a:pt x="37" y="54"/>
                  </a:lnTo>
                  <a:lnTo>
                    <a:pt x="38" y="74"/>
                  </a:lnTo>
                  <a:lnTo>
                    <a:pt x="39" y="80"/>
                  </a:lnTo>
                  <a:lnTo>
                    <a:pt x="40" y="119"/>
                  </a:lnTo>
                  <a:lnTo>
                    <a:pt x="41" y="115"/>
                  </a:lnTo>
                  <a:lnTo>
                    <a:pt x="41" y="32"/>
                  </a:lnTo>
                  <a:lnTo>
                    <a:pt x="43" y="108"/>
                  </a:lnTo>
                  <a:lnTo>
                    <a:pt x="43" y="16"/>
                  </a:lnTo>
                  <a:lnTo>
                    <a:pt x="44" y="58"/>
                  </a:lnTo>
                  <a:lnTo>
                    <a:pt x="45" y="12"/>
                  </a:lnTo>
                  <a:lnTo>
                    <a:pt x="46" y="156"/>
                  </a:lnTo>
                  <a:lnTo>
                    <a:pt x="47" y="72"/>
                  </a:lnTo>
                  <a:lnTo>
                    <a:pt x="48" y="108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Freeform 221"/>
            <p:cNvSpPr>
              <a:spLocks/>
            </p:cNvSpPr>
            <p:nvPr/>
          </p:nvSpPr>
          <p:spPr bwMode="auto">
            <a:xfrm>
              <a:off x="6996113" y="4038600"/>
              <a:ext cx="74612" cy="255588"/>
            </a:xfrm>
            <a:custGeom>
              <a:avLst/>
              <a:gdLst>
                <a:gd name="T0" fmla="*/ 0 w 47"/>
                <a:gd name="T1" fmla="*/ 83 h 161"/>
                <a:gd name="T2" fmla="*/ 1 w 47"/>
                <a:gd name="T3" fmla="*/ 119 h 161"/>
                <a:gd name="T4" fmla="*/ 2 w 47"/>
                <a:gd name="T5" fmla="*/ 44 h 161"/>
                <a:gd name="T6" fmla="*/ 3 w 47"/>
                <a:gd name="T7" fmla="*/ 10 h 161"/>
                <a:gd name="T8" fmla="*/ 4 w 47"/>
                <a:gd name="T9" fmla="*/ 47 h 161"/>
                <a:gd name="T10" fmla="*/ 5 w 47"/>
                <a:gd name="T11" fmla="*/ 88 h 161"/>
                <a:gd name="T12" fmla="*/ 6 w 47"/>
                <a:gd name="T13" fmla="*/ 111 h 161"/>
                <a:gd name="T14" fmla="*/ 6 w 47"/>
                <a:gd name="T15" fmla="*/ 161 h 161"/>
                <a:gd name="T16" fmla="*/ 8 w 47"/>
                <a:gd name="T17" fmla="*/ 0 h 161"/>
                <a:gd name="T18" fmla="*/ 8 w 47"/>
                <a:gd name="T19" fmla="*/ 29 h 161"/>
                <a:gd name="T20" fmla="*/ 9 w 47"/>
                <a:gd name="T21" fmla="*/ 89 h 161"/>
                <a:gd name="T22" fmla="*/ 10 w 47"/>
                <a:gd name="T23" fmla="*/ 70 h 161"/>
                <a:gd name="T24" fmla="*/ 11 w 47"/>
                <a:gd name="T25" fmla="*/ 119 h 161"/>
                <a:gd name="T26" fmla="*/ 12 w 47"/>
                <a:gd name="T27" fmla="*/ 109 h 161"/>
                <a:gd name="T28" fmla="*/ 13 w 47"/>
                <a:gd name="T29" fmla="*/ 66 h 161"/>
                <a:gd name="T30" fmla="*/ 14 w 47"/>
                <a:gd name="T31" fmla="*/ 28 h 161"/>
                <a:gd name="T32" fmla="*/ 15 w 47"/>
                <a:gd name="T33" fmla="*/ 67 h 161"/>
                <a:gd name="T34" fmla="*/ 16 w 47"/>
                <a:gd name="T35" fmla="*/ 9 h 161"/>
                <a:gd name="T36" fmla="*/ 17 w 47"/>
                <a:gd name="T37" fmla="*/ 60 h 161"/>
                <a:gd name="T38" fmla="*/ 18 w 47"/>
                <a:gd name="T39" fmla="*/ 117 h 161"/>
                <a:gd name="T40" fmla="*/ 18 w 47"/>
                <a:gd name="T41" fmla="*/ 117 h 161"/>
                <a:gd name="T42" fmla="*/ 20 w 47"/>
                <a:gd name="T43" fmla="*/ 56 h 161"/>
                <a:gd name="T44" fmla="*/ 20 w 47"/>
                <a:gd name="T45" fmla="*/ 135 h 161"/>
                <a:gd name="T46" fmla="*/ 21 w 47"/>
                <a:gd name="T47" fmla="*/ 68 h 161"/>
                <a:gd name="T48" fmla="*/ 22 w 47"/>
                <a:gd name="T49" fmla="*/ 111 h 161"/>
                <a:gd name="T50" fmla="*/ 23 w 47"/>
                <a:gd name="T51" fmla="*/ 2 h 161"/>
                <a:gd name="T52" fmla="*/ 24 w 47"/>
                <a:gd name="T53" fmla="*/ 76 h 161"/>
                <a:gd name="T54" fmla="*/ 25 w 47"/>
                <a:gd name="T55" fmla="*/ 66 h 161"/>
                <a:gd name="T56" fmla="*/ 26 w 47"/>
                <a:gd name="T57" fmla="*/ 155 h 161"/>
                <a:gd name="T58" fmla="*/ 27 w 47"/>
                <a:gd name="T59" fmla="*/ 111 h 161"/>
                <a:gd name="T60" fmla="*/ 28 w 47"/>
                <a:gd name="T61" fmla="*/ 114 h 161"/>
                <a:gd name="T62" fmla="*/ 29 w 47"/>
                <a:gd name="T63" fmla="*/ 48 h 161"/>
                <a:gd name="T64" fmla="*/ 30 w 47"/>
                <a:gd name="T65" fmla="*/ 29 h 161"/>
                <a:gd name="T66" fmla="*/ 31 w 47"/>
                <a:gd name="T67" fmla="*/ 84 h 161"/>
                <a:gd name="T68" fmla="*/ 32 w 47"/>
                <a:gd name="T69" fmla="*/ 65 h 161"/>
                <a:gd name="T70" fmla="*/ 32 w 47"/>
                <a:gd name="T71" fmla="*/ 83 h 161"/>
                <a:gd name="T72" fmla="*/ 33 w 47"/>
                <a:gd name="T73" fmla="*/ 79 h 161"/>
                <a:gd name="T74" fmla="*/ 34 w 47"/>
                <a:gd name="T75" fmla="*/ 101 h 161"/>
                <a:gd name="T76" fmla="*/ 35 w 47"/>
                <a:gd name="T77" fmla="*/ 119 h 161"/>
                <a:gd name="T78" fmla="*/ 36 w 47"/>
                <a:gd name="T79" fmla="*/ 65 h 161"/>
                <a:gd name="T80" fmla="*/ 37 w 47"/>
                <a:gd name="T81" fmla="*/ 57 h 161"/>
                <a:gd name="T82" fmla="*/ 38 w 47"/>
                <a:gd name="T83" fmla="*/ 48 h 161"/>
                <a:gd name="T84" fmla="*/ 39 w 47"/>
                <a:gd name="T85" fmla="*/ 64 h 161"/>
                <a:gd name="T86" fmla="*/ 40 w 47"/>
                <a:gd name="T87" fmla="*/ 41 h 161"/>
                <a:gd name="T88" fmla="*/ 41 w 47"/>
                <a:gd name="T89" fmla="*/ 99 h 161"/>
                <a:gd name="T90" fmla="*/ 42 w 47"/>
                <a:gd name="T91" fmla="*/ 93 h 161"/>
                <a:gd name="T92" fmla="*/ 43 w 47"/>
                <a:gd name="T93" fmla="*/ 80 h 161"/>
                <a:gd name="T94" fmla="*/ 44 w 47"/>
                <a:gd name="T95" fmla="*/ 77 h 161"/>
                <a:gd name="T96" fmla="*/ 44 w 47"/>
                <a:gd name="T97" fmla="*/ 75 h 161"/>
                <a:gd name="T98" fmla="*/ 46 w 47"/>
                <a:gd name="T99" fmla="*/ 133 h 161"/>
                <a:gd name="T100" fmla="*/ 46 w 47"/>
                <a:gd name="T101" fmla="*/ 105 h 161"/>
                <a:gd name="T102" fmla="*/ 47 w 47"/>
                <a:gd name="T103" fmla="*/ 8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61">
                  <a:moveTo>
                    <a:pt x="0" y="83"/>
                  </a:moveTo>
                  <a:lnTo>
                    <a:pt x="1" y="119"/>
                  </a:lnTo>
                  <a:lnTo>
                    <a:pt x="2" y="44"/>
                  </a:lnTo>
                  <a:lnTo>
                    <a:pt x="3" y="10"/>
                  </a:lnTo>
                  <a:lnTo>
                    <a:pt x="4" y="47"/>
                  </a:lnTo>
                  <a:lnTo>
                    <a:pt x="5" y="88"/>
                  </a:lnTo>
                  <a:lnTo>
                    <a:pt x="6" y="111"/>
                  </a:lnTo>
                  <a:lnTo>
                    <a:pt x="6" y="161"/>
                  </a:lnTo>
                  <a:lnTo>
                    <a:pt x="8" y="0"/>
                  </a:lnTo>
                  <a:lnTo>
                    <a:pt x="8" y="29"/>
                  </a:lnTo>
                  <a:lnTo>
                    <a:pt x="9" y="89"/>
                  </a:lnTo>
                  <a:lnTo>
                    <a:pt x="10" y="70"/>
                  </a:lnTo>
                  <a:lnTo>
                    <a:pt x="11" y="119"/>
                  </a:lnTo>
                  <a:lnTo>
                    <a:pt x="12" y="109"/>
                  </a:lnTo>
                  <a:lnTo>
                    <a:pt x="13" y="66"/>
                  </a:lnTo>
                  <a:lnTo>
                    <a:pt x="14" y="28"/>
                  </a:lnTo>
                  <a:lnTo>
                    <a:pt x="15" y="67"/>
                  </a:lnTo>
                  <a:lnTo>
                    <a:pt x="16" y="9"/>
                  </a:lnTo>
                  <a:lnTo>
                    <a:pt x="17" y="60"/>
                  </a:lnTo>
                  <a:lnTo>
                    <a:pt x="18" y="117"/>
                  </a:lnTo>
                  <a:lnTo>
                    <a:pt x="18" y="117"/>
                  </a:lnTo>
                  <a:lnTo>
                    <a:pt x="20" y="56"/>
                  </a:lnTo>
                  <a:lnTo>
                    <a:pt x="20" y="135"/>
                  </a:lnTo>
                  <a:lnTo>
                    <a:pt x="21" y="68"/>
                  </a:lnTo>
                  <a:lnTo>
                    <a:pt x="22" y="111"/>
                  </a:lnTo>
                  <a:lnTo>
                    <a:pt x="23" y="2"/>
                  </a:lnTo>
                  <a:lnTo>
                    <a:pt x="24" y="76"/>
                  </a:lnTo>
                  <a:lnTo>
                    <a:pt x="25" y="66"/>
                  </a:lnTo>
                  <a:lnTo>
                    <a:pt x="26" y="155"/>
                  </a:lnTo>
                  <a:lnTo>
                    <a:pt x="27" y="111"/>
                  </a:lnTo>
                  <a:lnTo>
                    <a:pt x="28" y="114"/>
                  </a:lnTo>
                  <a:lnTo>
                    <a:pt x="29" y="48"/>
                  </a:lnTo>
                  <a:lnTo>
                    <a:pt x="30" y="29"/>
                  </a:lnTo>
                  <a:lnTo>
                    <a:pt x="31" y="84"/>
                  </a:lnTo>
                  <a:lnTo>
                    <a:pt x="32" y="65"/>
                  </a:lnTo>
                  <a:lnTo>
                    <a:pt x="32" y="83"/>
                  </a:lnTo>
                  <a:lnTo>
                    <a:pt x="33" y="79"/>
                  </a:lnTo>
                  <a:lnTo>
                    <a:pt x="34" y="101"/>
                  </a:lnTo>
                  <a:lnTo>
                    <a:pt x="35" y="119"/>
                  </a:lnTo>
                  <a:lnTo>
                    <a:pt x="36" y="65"/>
                  </a:lnTo>
                  <a:lnTo>
                    <a:pt x="37" y="57"/>
                  </a:lnTo>
                  <a:lnTo>
                    <a:pt x="38" y="48"/>
                  </a:lnTo>
                  <a:lnTo>
                    <a:pt x="39" y="64"/>
                  </a:lnTo>
                  <a:lnTo>
                    <a:pt x="40" y="41"/>
                  </a:lnTo>
                  <a:lnTo>
                    <a:pt x="41" y="99"/>
                  </a:lnTo>
                  <a:lnTo>
                    <a:pt x="42" y="93"/>
                  </a:lnTo>
                  <a:lnTo>
                    <a:pt x="43" y="80"/>
                  </a:lnTo>
                  <a:lnTo>
                    <a:pt x="44" y="77"/>
                  </a:lnTo>
                  <a:lnTo>
                    <a:pt x="44" y="75"/>
                  </a:lnTo>
                  <a:lnTo>
                    <a:pt x="46" y="133"/>
                  </a:lnTo>
                  <a:lnTo>
                    <a:pt x="46" y="105"/>
                  </a:lnTo>
                  <a:lnTo>
                    <a:pt x="47" y="80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Freeform 222"/>
            <p:cNvSpPr>
              <a:spLocks/>
            </p:cNvSpPr>
            <p:nvPr/>
          </p:nvSpPr>
          <p:spPr bwMode="auto">
            <a:xfrm>
              <a:off x="7069138" y="4035425"/>
              <a:ext cx="76200" cy="230188"/>
            </a:xfrm>
            <a:custGeom>
              <a:avLst/>
              <a:gdLst>
                <a:gd name="T0" fmla="*/ 0 w 48"/>
                <a:gd name="T1" fmla="*/ 107 h 145"/>
                <a:gd name="T2" fmla="*/ 1 w 48"/>
                <a:gd name="T3" fmla="*/ 82 h 145"/>
                <a:gd name="T4" fmla="*/ 2 w 48"/>
                <a:gd name="T5" fmla="*/ 125 h 145"/>
                <a:gd name="T6" fmla="*/ 3 w 48"/>
                <a:gd name="T7" fmla="*/ 139 h 145"/>
                <a:gd name="T8" fmla="*/ 4 w 48"/>
                <a:gd name="T9" fmla="*/ 84 h 145"/>
                <a:gd name="T10" fmla="*/ 5 w 48"/>
                <a:gd name="T11" fmla="*/ 64 h 145"/>
                <a:gd name="T12" fmla="*/ 6 w 48"/>
                <a:gd name="T13" fmla="*/ 53 h 145"/>
                <a:gd name="T14" fmla="*/ 7 w 48"/>
                <a:gd name="T15" fmla="*/ 141 h 145"/>
                <a:gd name="T16" fmla="*/ 8 w 48"/>
                <a:gd name="T17" fmla="*/ 92 h 145"/>
                <a:gd name="T18" fmla="*/ 9 w 48"/>
                <a:gd name="T19" fmla="*/ 87 h 145"/>
                <a:gd name="T20" fmla="*/ 10 w 48"/>
                <a:gd name="T21" fmla="*/ 122 h 145"/>
                <a:gd name="T22" fmla="*/ 10 w 48"/>
                <a:gd name="T23" fmla="*/ 66 h 145"/>
                <a:gd name="T24" fmla="*/ 12 w 48"/>
                <a:gd name="T25" fmla="*/ 13 h 145"/>
                <a:gd name="T26" fmla="*/ 12 w 48"/>
                <a:gd name="T27" fmla="*/ 76 h 145"/>
                <a:gd name="T28" fmla="*/ 13 w 48"/>
                <a:gd name="T29" fmla="*/ 41 h 145"/>
                <a:gd name="T30" fmla="*/ 14 w 48"/>
                <a:gd name="T31" fmla="*/ 22 h 145"/>
                <a:gd name="T32" fmla="*/ 15 w 48"/>
                <a:gd name="T33" fmla="*/ 101 h 145"/>
                <a:gd name="T34" fmla="*/ 16 w 48"/>
                <a:gd name="T35" fmla="*/ 0 h 145"/>
                <a:gd name="T36" fmla="*/ 17 w 48"/>
                <a:gd name="T37" fmla="*/ 117 h 145"/>
                <a:gd name="T38" fmla="*/ 18 w 48"/>
                <a:gd name="T39" fmla="*/ 79 h 145"/>
                <a:gd name="T40" fmla="*/ 19 w 48"/>
                <a:gd name="T41" fmla="*/ 129 h 145"/>
                <a:gd name="T42" fmla="*/ 20 w 48"/>
                <a:gd name="T43" fmla="*/ 110 h 145"/>
                <a:gd name="T44" fmla="*/ 21 w 48"/>
                <a:gd name="T45" fmla="*/ 83 h 145"/>
                <a:gd name="T46" fmla="*/ 22 w 48"/>
                <a:gd name="T47" fmla="*/ 59 h 145"/>
                <a:gd name="T48" fmla="*/ 22 w 48"/>
                <a:gd name="T49" fmla="*/ 14 h 145"/>
                <a:gd name="T50" fmla="*/ 24 w 48"/>
                <a:gd name="T51" fmla="*/ 103 h 145"/>
                <a:gd name="T52" fmla="*/ 24 w 48"/>
                <a:gd name="T53" fmla="*/ 19 h 145"/>
                <a:gd name="T54" fmla="*/ 25 w 48"/>
                <a:gd name="T55" fmla="*/ 104 h 145"/>
                <a:gd name="T56" fmla="*/ 26 w 48"/>
                <a:gd name="T57" fmla="*/ 105 h 145"/>
                <a:gd name="T58" fmla="*/ 27 w 48"/>
                <a:gd name="T59" fmla="*/ 53 h 145"/>
                <a:gd name="T60" fmla="*/ 28 w 48"/>
                <a:gd name="T61" fmla="*/ 18 h 145"/>
                <a:gd name="T62" fmla="*/ 29 w 48"/>
                <a:gd name="T63" fmla="*/ 69 h 145"/>
                <a:gd name="T64" fmla="*/ 30 w 48"/>
                <a:gd name="T65" fmla="*/ 133 h 145"/>
                <a:gd name="T66" fmla="*/ 31 w 48"/>
                <a:gd name="T67" fmla="*/ 73 h 145"/>
                <a:gd name="T68" fmla="*/ 32 w 48"/>
                <a:gd name="T69" fmla="*/ 17 h 145"/>
                <a:gd name="T70" fmla="*/ 33 w 48"/>
                <a:gd name="T71" fmla="*/ 68 h 145"/>
                <a:gd name="T72" fmla="*/ 34 w 48"/>
                <a:gd name="T73" fmla="*/ 31 h 145"/>
                <a:gd name="T74" fmla="*/ 35 w 48"/>
                <a:gd name="T75" fmla="*/ 76 h 145"/>
                <a:gd name="T76" fmla="*/ 36 w 48"/>
                <a:gd name="T77" fmla="*/ 134 h 145"/>
                <a:gd name="T78" fmla="*/ 36 w 48"/>
                <a:gd name="T79" fmla="*/ 49 h 145"/>
                <a:gd name="T80" fmla="*/ 38 w 48"/>
                <a:gd name="T81" fmla="*/ 83 h 145"/>
                <a:gd name="T82" fmla="*/ 38 w 48"/>
                <a:gd name="T83" fmla="*/ 145 h 145"/>
                <a:gd name="T84" fmla="*/ 39 w 48"/>
                <a:gd name="T85" fmla="*/ 23 h 145"/>
                <a:gd name="T86" fmla="*/ 40 w 48"/>
                <a:gd name="T87" fmla="*/ 64 h 145"/>
                <a:gd name="T88" fmla="*/ 41 w 48"/>
                <a:gd name="T89" fmla="*/ 71 h 145"/>
                <a:gd name="T90" fmla="*/ 42 w 48"/>
                <a:gd name="T91" fmla="*/ 58 h 145"/>
                <a:gd name="T92" fmla="*/ 43 w 48"/>
                <a:gd name="T93" fmla="*/ 15 h 145"/>
                <a:gd name="T94" fmla="*/ 44 w 48"/>
                <a:gd name="T95" fmla="*/ 27 h 145"/>
                <a:gd name="T96" fmla="*/ 45 w 48"/>
                <a:gd name="T97" fmla="*/ 81 h 145"/>
                <a:gd name="T98" fmla="*/ 46 w 48"/>
                <a:gd name="T99" fmla="*/ 104 h 145"/>
                <a:gd name="T100" fmla="*/ 47 w 48"/>
                <a:gd name="T101" fmla="*/ 128 h 145"/>
                <a:gd name="T102" fmla="*/ 48 w 48"/>
                <a:gd name="T103" fmla="*/ 5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" h="145">
                  <a:moveTo>
                    <a:pt x="0" y="107"/>
                  </a:moveTo>
                  <a:lnTo>
                    <a:pt x="1" y="82"/>
                  </a:lnTo>
                  <a:lnTo>
                    <a:pt x="2" y="125"/>
                  </a:lnTo>
                  <a:lnTo>
                    <a:pt x="3" y="139"/>
                  </a:lnTo>
                  <a:lnTo>
                    <a:pt x="4" y="84"/>
                  </a:lnTo>
                  <a:lnTo>
                    <a:pt x="5" y="64"/>
                  </a:lnTo>
                  <a:lnTo>
                    <a:pt x="6" y="53"/>
                  </a:lnTo>
                  <a:lnTo>
                    <a:pt x="7" y="141"/>
                  </a:lnTo>
                  <a:lnTo>
                    <a:pt x="8" y="92"/>
                  </a:lnTo>
                  <a:lnTo>
                    <a:pt x="9" y="87"/>
                  </a:lnTo>
                  <a:lnTo>
                    <a:pt x="10" y="122"/>
                  </a:lnTo>
                  <a:lnTo>
                    <a:pt x="10" y="66"/>
                  </a:lnTo>
                  <a:lnTo>
                    <a:pt x="12" y="13"/>
                  </a:lnTo>
                  <a:lnTo>
                    <a:pt x="12" y="76"/>
                  </a:lnTo>
                  <a:lnTo>
                    <a:pt x="13" y="41"/>
                  </a:lnTo>
                  <a:lnTo>
                    <a:pt x="14" y="22"/>
                  </a:lnTo>
                  <a:lnTo>
                    <a:pt x="15" y="101"/>
                  </a:lnTo>
                  <a:lnTo>
                    <a:pt x="16" y="0"/>
                  </a:lnTo>
                  <a:lnTo>
                    <a:pt x="17" y="117"/>
                  </a:lnTo>
                  <a:lnTo>
                    <a:pt x="18" y="79"/>
                  </a:lnTo>
                  <a:lnTo>
                    <a:pt x="19" y="129"/>
                  </a:lnTo>
                  <a:lnTo>
                    <a:pt x="20" y="110"/>
                  </a:lnTo>
                  <a:lnTo>
                    <a:pt x="21" y="83"/>
                  </a:lnTo>
                  <a:lnTo>
                    <a:pt x="22" y="59"/>
                  </a:lnTo>
                  <a:lnTo>
                    <a:pt x="22" y="14"/>
                  </a:lnTo>
                  <a:lnTo>
                    <a:pt x="24" y="103"/>
                  </a:lnTo>
                  <a:lnTo>
                    <a:pt x="24" y="19"/>
                  </a:lnTo>
                  <a:lnTo>
                    <a:pt x="25" y="104"/>
                  </a:lnTo>
                  <a:lnTo>
                    <a:pt x="26" y="105"/>
                  </a:lnTo>
                  <a:lnTo>
                    <a:pt x="27" y="53"/>
                  </a:lnTo>
                  <a:lnTo>
                    <a:pt x="28" y="18"/>
                  </a:lnTo>
                  <a:lnTo>
                    <a:pt x="29" y="69"/>
                  </a:lnTo>
                  <a:lnTo>
                    <a:pt x="30" y="133"/>
                  </a:lnTo>
                  <a:lnTo>
                    <a:pt x="31" y="73"/>
                  </a:lnTo>
                  <a:lnTo>
                    <a:pt x="32" y="17"/>
                  </a:lnTo>
                  <a:lnTo>
                    <a:pt x="33" y="68"/>
                  </a:lnTo>
                  <a:lnTo>
                    <a:pt x="34" y="31"/>
                  </a:lnTo>
                  <a:lnTo>
                    <a:pt x="35" y="76"/>
                  </a:lnTo>
                  <a:lnTo>
                    <a:pt x="36" y="134"/>
                  </a:lnTo>
                  <a:lnTo>
                    <a:pt x="36" y="49"/>
                  </a:lnTo>
                  <a:lnTo>
                    <a:pt x="38" y="83"/>
                  </a:lnTo>
                  <a:lnTo>
                    <a:pt x="38" y="145"/>
                  </a:lnTo>
                  <a:lnTo>
                    <a:pt x="39" y="23"/>
                  </a:lnTo>
                  <a:lnTo>
                    <a:pt x="40" y="64"/>
                  </a:lnTo>
                  <a:lnTo>
                    <a:pt x="41" y="71"/>
                  </a:lnTo>
                  <a:lnTo>
                    <a:pt x="42" y="58"/>
                  </a:lnTo>
                  <a:lnTo>
                    <a:pt x="43" y="15"/>
                  </a:lnTo>
                  <a:lnTo>
                    <a:pt x="44" y="27"/>
                  </a:lnTo>
                  <a:lnTo>
                    <a:pt x="45" y="81"/>
                  </a:lnTo>
                  <a:lnTo>
                    <a:pt x="46" y="104"/>
                  </a:lnTo>
                  <a:lnTo>
                    <a:pt x="47" y="128"/>
                  </a:lnTo>
                  <a:lnTo>
                    <a:pt x="48" y="51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223"/>
            <p:cNvSpPr>
              <a:spLocks/>
            </p:cNvSpPr>
            <p:nvPr/>
          </p:nvSpPr>
          <p:spPr bwMode="auto">
            <a:xfrm>
              <a:off x="7143750" y="4041775"/>
              <a:ext cx="74612" cy="263525"/>
            </a:xfrm>
            <a:custGeom>
              <a:avLst/>
              <a:gdLst>
                <a:gd name="T0" fmla="*/ 0 w 47"/>
                <a:gd name="T1" fmla="*/ 124 h 166"/>
                <a:gd name="T2" fmla="*/ 1 w 47"/>
                <a:gd name="T3" fmla="*/ 47 h 166"/>
                <a:gd name="T4" fmla="*/ 1 w 47"/>
                <a:gd name="T5" fmla="*/ 32 h 166"/>
                <a:gd name="T6" fmla="*/ 3 w 47"/>
                <a:gd name="T7" fmla="*/ 39 h 166"/>
                <a:gd name="T8" fmla="*/ 3 w 47"/>
                <a:gd name="T9" fmla="*/ 94 h 166"/>
                <a:gd name="T10" fmla="*/ 4 w 47"/>
                <a:gd name="T11" fmla="*/ 107 h 166"/>
                <a:gd name="T12" fmla="*/ 5 w 47"/>
                <a:gd name="T13" fmla="*/ 75 h 166"/>
                <a:gd name="T14" fmla="*/ 6 w 47"/>
                <a:gd name="T15" fmla="*/ 56 h 166"/>
                <a:gd name="T16" fmla="*/ 7 w 47"/>
                <a:gd name="T17" fmla="*/ 43 h 166"/>
                <a:gd name="T18" fmla="*/ 8 w 47"/>
                <a:gd name="T19" fmla="*/ 0 h 166"/>
                <a:gd name="T20" fmla="*/ 9 w 47"/>
                <a:gd name="T21" fmla="*/ 31 h 166"/>
                <a:gd name="T22" fmla="*/ 10 w 47"/>
                <a:gd name="T23" fmla="*/ 121 h 166"/>
                <a:gd name="T24" fmla="*/ 11 w 47"/>
                <a:gd name="T25" fmla="*/ 120 h 166"/>
                <a:gd name="T26" fmla="*/ 12 w 47"/>
                <a:gd name="T27" fmla="*/ 61 h 166"/>
                <a:gd name="T28" fmla="*/ 13 w 47"/>
                <a:gd name="T29" fmla="*/ 38 h 166"/>
                <a:gd name="T30" fmla="*/ 14 w 47"/>
                <a:gd name="T31" fmla="*/ 128 h 166"/>
                <a:gd name="T32" fmla="*/ 15 w 47"/>
                <a:gd name="T33" fmla="*/ 129 h 166"/>
                <a:gd name="T34" fmla="*/ 16 w 47"/>
                <a:gd name="T35" fmla="*/ 130 h 166"/>
                <a:gd name="T36" fmla="*/ 16 w 47"/>
                <a:gd name="T37" fmla="*/ 143 h 166"/>
                <a:gd name="T38" fmla="*/ 18 w 47"/>
                <a:gd name="T39" fmla="*/ 79 h 166"/>
                <a:gd name="T40" fmla="*/ 18 w 47"/>
                <a:gd name="T41" fmla="*/ 71 h 166"/>
                <a:gd name="T42" fmla="*/ 19 w 47"/>
                <a:gd name="T43" fmla="*/ 101 h 166"/>
                <a:gd name="T44" fmla="*/ 20 w 47"/>
                <a:gd name="T45" fmla="*/ 137 h 166"/>
                <a:gd name="T46" fmla="*/ 21 w 47"/>
                <a:gd name="T47" fmla="*/ 59 h 166"/>
                <a:gd name="T48" fmla="*/ 22 w 47"/>
                <a:gd name="T49" fmla="*/ 72 h 166"/>
                <a:gd name="T50" fmla="*/ 23 w 47"/>
                <a:gd name="T51" fmla="*/ 127 h 166"/>
                <a:gd name="T52" fmla="*/ 24 w 47"/>
                <a:gd name="T53" fmla="*/ 129 h 166"/>
                <a:gd name="T54" fmla="*/ 25 w 47"/>
                <a:gd name="T55" fmla="*/ 150 h 166"/>
                <a:gd name="T56" fmla="*/ 26 w 47"/>
                <a:gd name="T57" fmla="*/ 33 h 166"/>
                <a:gd name="T58" fmla="*/ 27 w 47"/>
                <a:gd name="T59" fmla="*/ 30 h 166"/>
                <a:gd name="T60" fmla="*/ 28 w 47"/>
                <a:gd name="T61" fmla="*/ 76 h 166"/>
                <a:gd name="T62" fmla="*/ 28 w 47"/>
                <a:gd name="T63" fmla="*/ 53 h 166"/>
                <a:gd name="T64" fmla="*/ 30 w 47"/>
                <a:gd name="T65" fmla="*/ 75 h 166"/>
                <a:gd name="T66" fmla="*/ 30 w 47"/>
                <a:gd name="T67" fmla="*/ 74 h 166"/>
                <a:gd name="T68" fmla="*/ 31 w 47"/>
                <a:gd name="T69" fmla="*/ 75 h 166"/>
                <a:gd name="T70" fmla="*/ 32 w 47"/>
                <a:gd name="T71" fmla="*/ 35 h 166"/>
                <a:gd name="T72" fmla="*/ 33 w 47"/>
                <a:gd name="T73" fmla="*/ 91 h 166"/>
                <a:gd name="T74" fmla="*/ 34 w 47"/>
                <a:gd name="T75" fmla="*/ 97 h 166"/>
                <a:gd name="T76" fmla="*/ 35 w 47"/>
                <a:gd name="T77" fmla="*/ 61 h 166"/>
                <a:gd name="T78" fmla="*/ 36 w 47"/>
                <a:gd name="T79" fmla="*/ 94 h 166"/>
                <a:gd name="T80" fmla="*/ 37 w 47"/>
                <a:gd name="T81" fmla="*/ 72 h 166"/>
                <a:gd name="T82" fmla="*/ 38 w 47"/>
                <a:gd name="T83" fmla="*/ 42 h 166"/>
                <a:gd name="T84" fmla="*/ 39 w 47"/>
                <a:gd name="T85" fmla="*/ 75 h 166"/>
                <a:gd name="T86" fmla="*/ 40 w 47"/>
                <a:gd name="T87" fmla="*/ 62 h 166"/>
                <a:gd name="T88" fmla="*/ 41 w 47"/>
                <a:gd name="T89" fmla="*/ 31 h 166"/>
                <a:gd name="T90" fmla="*/ 42 w 47"/>
                <a:gd name="T91" fmla="*/ 30 h 166"/>
                <a:gd name="T92" fmla="*/ 42 w 47"/>
                <a:gd name="T93" fmla="*/ 166 h 166"/>
                <a:gd name="T94" fmla="*/ 43 w 47"/>
                <a:gd name="T95" fmla="*/ 78 h 166"/>
                <a:gd name="T96" fmla="*/ 44 w 47"/>
                <a:gd name="T97" fmla="*/ 73 h 166"/>
                <a:gd name="T98" fmla="*/ 45 w 47"/>
                <a:gd name="T99" fmla="*/ 108 h 166"/>
                <a:gd name="T100" fmla="*/ 46 w 47"/>
                <a:gd name="T101" fmla="*/ 99 h 166"/>
                <a:gd name="T102" fmla="*/ 47 w 47"/>
                <a:gd name="T103" fmla="*/ 127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66">
                  <a:moveTo>
                    <a:pt x="0" y="124"/>
                  </a:moveTo>
                  <a:lnTo>
                    <a:pt x="1" y="47"/>
                  </a:lnTo>
                  <a:lnTo>
                    <a:pt x="1" y="32"/>
                  </a:lnTo>
                  <a:lnTo>
                    <a:pt x="3" y="39"/>
                  </a:lnTo>
                  <a:lnTo>
                    <a:pt x="3" y="94"/>
                  </a:lnTo>
                  <a:lnTo>
                    <a:pt x="4" y="107"/>
                  </a:lnTo>
                  <a:lnTo>
                    <a:pt x="5" y="75"/>
                  </a:lnTo>
                  <a:lnTo>
                    <a:pt x="6" y="56"/>
                  </a:lnTo>
                  <a:lnTo>
                    <a:pt x="7" y="43"/>
                  </a:lnTo>
                  <a:lnTo>
                    <a:pt x="8" y="0"/>
                  </a:lnTo>
                  <a:lnTo>
                    <a:pt x="9" y="31"/>
                  </a:lnTo>
                  <a:lnTo>
                    <a:pt x="10" y="121"/>
                  </a:lnTo>
                  <a:lnTo>
                    <a:pt x="11" y="120"/>
                  </a:lnTo>
                  <a:lnTo>
                    <a:pt x="12" y="61"/>
                  </a:lnTo>
                  <a:lnTo>
                    <a:pt x="13" y="38"/>
                  </a:lnTo>
                  <a:lnTo>
                    <a:pt x="14" y="128"/>
                  </a:lnTo>
                  <a:lnTo>
                    <a:pt x="15" y="129"/>
                  </a:lnTo>
                  <a:lnTo>
                    <a:pt x="16" y="130"/>
                  </a:lnTo>
                  <a:lnTo>
                    <a:pt x="16" y="143"/>
                  </a:lnTo>
                  <a:lnTo>
                    <a:pt x="18" y="79"/>
                  </a:lnTo>
                  <a:lnTo>
                    <a:pt x="18" y="71"/>
                  </a:lnTo>
                  <a:lnTo>
                    <a:pt x="19" y="101"/>
                  </a:lnTo>
                  <a:lnTo>
                    <a:pt x="20" y="137"/>
                  </a:lnTo>
                  <a:lnTo>
                    <a:pt x="21" y="59"/>
                  </a:lnTo>
                  <a:lnTo>
                    <a:pt x="22" y="72"/>
                  </a:lnTo>
                  <a:lnTo>
                    <a:pt x="23" y="127"/>
                  </a:lnTo>
                  <a:lnTo>
                    <a:pt x="24" y="129"/>
                  </a:lnTo>
                  <a:lnTo>
                    <a:pt x="25" y="150"/>
                  </a:lnTo>
                  <a:lnTo>
                    <a:pt x="26" y="33"/>
                  </a:lnTo>
                  <a:lnTo>
                    <a:pt x="27" y="30"/>
                  </a:lnTo>
                  <a:lnTo>
                    <a:pt x="28" y="76"/>
                  </a:lnTo>
                  <a:lnTo>
                    <a:pt x="28" y="53"/>
                  </a:lnTo>
                  <a:lnTo>
                    <a:pt x="30" y="75"/>
                  </a:lnTo>
                  <a:lnTo>
                    <a:pt x="30" y="74"/>
                  </a:lnTo>
                  <a:lnTo>
                    <a:pt x="31" y="75"/>
                  </a:lnTo>
                  <a:lnTo>
                    <a:pt x="32" y="35"/>
                  </a:lnTo>
                  <a:lnTo>
                    <a:pt x="33" y="91"/>
                  </a:lnTo>
                  <a:lnTo>
                    <a:pt x="34" y="97"/>
                  </a:lnTo>
                  <a:lnTo>
                    <a:pt x="35" y="61"/>
                  </a:lnTo>
                  <a:lnTo>
                    <a:pt x="36" y="94"/>
                  </a:lnTo>
                  <a:lnTo>
                    <a:pt x="37" y="72"/>
                  </a:lnTo>
                  <a:lnTo>
                    <a:pt x="38" y="42"/>
                  </a:lnTo>
                  <a:lnTo>
                    <a:pt x="39" y="75"/>
                  </a:lnTo>
                  <a:lnTo>
                    <a:pt x="40" y="62"/>
                  </a:lnTo>
                  <a:lnTo>
                    <a:pt x="41" y="31"/>
                  </a:lnTo>
                  <a:lnTo>
                    <a:pt x="42" y="30"/>
                  </a:lnTo>
                  <a:lnTo>
                    <a:pt x="42" y="166"/>
                  </a:lnTo>
                  <a:lnTo>
                    <a:pt x="43" y="78"/>
                  </a:lnTo>
                  <a:lnTo>
                    <a:pt x="44" y="73"/>
                  </a:lnTo>
                  <a:lnTo>
                    <a:pt x="45" y="108"/>
                  </a:lnTo>
                  <a:lnTo>
                    <a:pt x="46" y="99"/>
                  </a:lnTo>
                  <a:lnTo>
                    <a:pt x="47" y="127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Freeform 224"/>
            <p:cNvSpPr>
              <a:spLocks/>
            </p:cNvSpPr>
            <p:nvPr/>
          </p:nvSpPr>
          <p:spPr bwMode="auto">
            <a:xfrm>
              <a:off x="7216775" y="4065588"/>
              <a:ext cx="76200" cy="284163"/>
            </a:xfrm>
            <a:custGeom>
              <a:avLst/>
              <a:gdLst>
                <a:gd name="T0" fmla="*/ 0 w 48"/>
                <a:gd name="T1" fmla="*/ 84 h 179"/>
                <a:gd name="T2" fmla="*/ 1 w 48"/>
                <a:gd name="T3" fmla="*/ 112 h 179"/>
                <a:gd name="T4" fmla="*/ 2 w 48"/>
                <a:gd name="T5" fmla="*/ 124 h 179"/>
                <a:gd name="T6" fmla="*/ 3 w 48"/>
                <a:gd name="T7" fmla="*/ 74 h 179"/>
                <a:gd name="T8" fmla="*/ 4 w 48"/>
                <a:gd name="T9" fmla="*/ 117 h 179"/>
                <a:gd name="T10" fmla="*/ 5 w 48"/>
                <a:gd name="T11" fmla="*/ 0 h 179"/>
                <a:gd name="T12" fmla="*/ 6 w 48"/>
                <a:gd name="T13" fmla="*/ 88 h 179"/>
                <a:gd name="T14" fmla="*/ 7 w 48"/>
                <a:gd name="T15" fmla="*/ 115 h 179"/>
                <a:gd name="T16" fmla="*/ 8 w 48"/>
                <a:gd name="T17" fmla="*/ 28 h 179"/>
                <a:gd name="T18" fmla="*/ 8 w 48"/>
                <a:gd name="T19" fmla="*/ 139 h 179"/>
                <a:gd name="T20" fmla="*/ 10 w 48"/>
                <a:gd name="T21" fmla="*/ 91 h 179"/>
                <a:gd name="T22" fmla="*/ 10 w 48"/>
                <a:gd name="T23" fmla="*/ 69 h 179"/>
                <a:gd name="T24" fmla="*/ 11 w 48"/>
                <a:gd name="T25" fmla="*/ 9 h 179"/>
                <a:gd name="T26" fmla="*/ 12 w 48"/>
                <a:gd name="T27" fmla="*/ 36 h 179"/>
                <a:gd name="T28" fmla="*/ 13 w 48"/>
                <a:gd name="T29" fmla="*/ 52 h 179"/>
                <a:gd name="T30" fmla="*/ 14 w 48"/>
                <a:gd name="T31" fmla="*/ 43 h 179"/>
                <a:gd name="T32" fmla="*/ 15 w 48"/>
                <a:gd name="T33" fmla="*/ 30 h 179"/>
                <a:gd name="T34" fmla="*/ 16 w 48"/>
                <a:gd name="T35" fmla="*/ 36 h 179"/>
                <a:gd name="T36" fmla="*/ 17 w 48"/>
                <a:gd name="T37" fmla="*/ 24 h 179"/>
                <a:gd name="T38" fmla="*/ 18 w 48"/>
                <a:gd name="T39" fmla="*/ 42 h 179"/>
                <a:gd name="T40" fmla="*/ 19 w 48"/>
                <a:gd name="T41" fmla="*/ 87 h 179"/>
                <a:gd name="T42" fmla="*/ 20 w 48"/>
                <a:gd name="T43" fmla="*/ 119 h 179"/>
                <a:gd name="T44" fmla="*/ 20 w 48"/>
                <a:gd name="T45" fmla="*/ 179 h 179"/>
                <a:gd name="T46" fmla="*/ 22 w 48"/>
                <a:gd name="T47" fmla="*/ 73 h 179"/>
                <a:gd name="T48" fmla="*/ 22 w 48"/>
                <a:gd name="T49" fmla="*/ 22 h 179"/>
                <a:gd name="T50" fmla="*/ 23 w 48"/>
                <a:gd name="T51" fmla="*/ 94 h 179"/>
                <a:gd name="T52" fmla="*/ 24 w 48"/>
                <a:gd name="T53" fmla="*/ 74 h 179"/>
                <a:gd name="T54" fmla="*/ 25 w 48"/>
                <a:gd name="T55" fmla="*/ 21 h 179"/>
                <a:gd name="T56" fmla="*/ 26 w 48"/>
                <a:gd name="T57" fmla="*/ 62 h 179"/>
                <a:gd name="T58" fmla="*/ 27 w 48"/>
                <a:gd name="T59" fmla="*/ 157 h 179"/>
                <a:gd name="T60" fmla="*/ 28 w 48"/>
                <a:gd name="T61" fmla="*/ 120 h 179"/>
                <a:gd name="T62" fmla="*/ 29 w 48"/>
                <a:gd name="T63" fmla="*/ 53 h 179"/>
                <a:gd name="T64" fmla="*/ 30 w 48"/>
                <a:gd name="T65" fmla="*/ 124 h 179"/>
                <a:gd name="T66" fmla="*/ 31 w 48"/>
                <a:gd name="T67" fmla="*/ 43 h 179"/>
                <a:gd name="T68" fmla="*/ 32 w 48"/>
                <a:gd name="T69" fmla="*/ 86 h 179"/>
                <a:gd name="T70" fmla="*/ 32 w 48"/>
                <a:gd name="T71" fmla="*/ 29 h 179"/>
                <a:gd name="T72" fmla="*/ 34 w 48"/>
                <a:gd name="T73" fmla="*/ 129 h 179"/>
                <a:gd name="T74" fmla="*/ 34 w 48"/>
                <a:gd name="T75" fmla="*/ 56 h 179"/>
                <a:gd name="T76" fmla="*/ 35 w 48"/>
                <a:gd name="T77" fmla="*/ 72 h 179"/>
                <a:gd name="T78" fmla="*/ 36 w 48"/>
                <a:gd name="T79" fmla="*/ 64 h 179"/>
                <a:gd name="T80" fmla="*/ 37 w 48"/>
                <a:gd name="T81" fmla="*/ 59 h 179"/>
                <a:gd name="T82" fmla="*/ 38 w 48"/>
                <a:gd name="T83" fmla="*/ 49 h 179"/>
                <a:gd name="T84" fmla="*/ 39 w 48"/>
                <a:gd name="T85" fmla="*/ 106 h 179"/>
                <a:gd name="T86" fmla="*/ 40 w 48"/>
                <a:gd name="T87" fmla="*/ 102 h 179"/>
                <a:gd name="T88" fmla="*/ 41 w 48"/>
                <a:gd name="T89" fmla="*/ 98 h 179"/>
                <a:gd name="T90" fmla="*/ 42 w 48"/>
                <a:gd name="T91" fmla="*/ 82 h 179"/>
                <a:gd name="T92" fmla="*/ 43 w 48"/>
                <a:gd name="T93" fmla="*/ 1 h 179"/>
                <a:gd name="T94" fmla="*/ 44 w 48"/>
                <a:gd name="T95" fmla="*/ 24 h 179"/>
                <a:gd name="T96" fmla="*/ 45 w 48"/>
                <a:gd name="T97" fmla="*/ 32 h 179"/>
                <a:gd name="T98" fmla="*/ 46 w 48"/>
                <a:gd name="T99" fmla="*/ 62 h 179"/>
                <a:gd name="T100" fmla="*/ 46 w 48"/>
                <a:gd name="T101" fmla="*/ 54 h 179"/>
                <a:gd name="T102" fmla="*/ 48 w 48"/>
                <a:gd name="T103" fmla="*/ 9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" h="179">
                  <a:moveTo>
                    <a:pt x="0" y="84"/>
                  </a:moveTo>
                  <a:lnTo>
                    <a:pt x="1" y="112"/>
                  </a:lnTo>
                  <a:lnTo>
                    <a:pt x="2" y="124"/>
                  </a:lnTo>
                  <a:lnTo>
                    <a:pt x="3" y="74"/>
                  </a:lnTo>
                  <a:lnTo>
                    <a:pt x="4" y="117"/>
                  </a:lnTo>
                  <a:lnTo>
                    <a:pt x="5" y="0"/>
                  </a:lnTo>
                  <a:lnTo>
                    <a:pt x="6" y="88"/>
                  </a:lnTo>
                  <a:lnTo>
                    <a:pt x="7" y="115"/>
                  </a:lnTo>
                  <a:lnTo>
                    <a:pt x="8" y="28"/>
                  </a:lnTo>
                  <a:lnTo>
                    <a:pt x="8" y="139"/>
                  </a:lnTo>
                  <a:lnTo>
                    <a:pt x="10" y="91"/>
                  </a:lnTo>
                  <a:lnTo>
                    <a:pt x="10" y="69"/>
                  </a:lnTo>
                  <a:lnTo>
                    <a:pt x="11" y="9"/>
                  </a:lnTo>
                  <a:lnTo>
                    <a:pt x="12" y="36"/>
                  </a:lnTo>
                  <a:lnTo>
                    <a:pt x="13" y="52"/>
                  </a:lnTo>
                  <a:lnTo>
                    <a:pt x="14" y="43"/>
                  </a:lnTo>
                  <a:lnTo>
                    <a:pt x="15" y="30"/>
                  </a:lnTo>
                  <a:lnTo>
                    <a:pt x="16" y="36"/>
                  </a:lnTo>
                  <a:lnTo>
                    <a:pt x="17" y="24"/>
                  </a:lnTo>
                  <a:lnTo>
                    <a:pt x="18" y="42"/>
                  </a:lnTo>
                  <a:lnTo>
                    <a:pt x="19" y="87"/>
                  </a:lnTo>
                  <a:lnTo>
                    <a:pt x="20" y="119"/>
                  </a:lnTo>
                  <a:lnTo>
                    <a:pt x="20" y="179"/>
                  </a:lnTo>
                  <a:lnTo>
                    <a:pt x="22" y="73"/>
                  </a:lnTo>
                  <a:lnTo>
                    <a:pt x="22" y="22"/>
                  </a:lnTo>
                  <a:lnTo>
                    <a:pt x="23" y="94"/>
                  </a:lnTo>
                  <a:lnTo>
                    <a:pt x="24" y="74"/>
                  </a:lnTo>
                  <a:lnTo>
                    <a:pt x="25" y="21"/>
                  </a:lnTo>
                  <a:lnTo>
                    <a:pt x="26" y="62"/>
                  </a:lnTo>
                  <a:lnTo>
                    <a:pt x="27" y="157"/>
                  </a:lnTo>
                  <a:lnTo>
                    <a:pt x="28" y="120"/>
                  </a:lnTo>
                  <a:lnTo>
                    <a:pt x="29" y="53"/>
                  </a:lnTo>
                  <a:lnTo>
                    <a:pt x="30" y="124"/>
                  </a:lnTo>
                  <a:lnTo>
                    <a:pt x="31" y="43"/>
                  </a:lnTo>
                  <a:lnTo>
                    <a:pt x="32" y="86"/>
                  </a:lnTo>
                  <a:lnTo>
                    <a:pt x="32" y="29"/>
                  </a:lnTo>
                  <a:lnTo>
                    <a:pt x="34" y="129"/>
                  </a:lnTo>
                  <a:lnTo>
                    <a:pt x="34" y="56"/>
                  </a:lnTo>
                  <a:lnTo>
                    <a:pt x="35" y="72"/>
                  </a:lnTo>
                  <a:lnTo>
                    <a:pt x="36" y="64"/>
                  </a:lnTo>
                  <a:lnTo>
                    <a:pt x="37" y="59"/>
                  </a:lnTo>
                  <a:lnTo>
                    <a:pt x="38" y="49"/>
                  </a:lnTo>
                  <a:lnTo>
                    <a:pt x="39" y="106"/>
                  </a:lnTo>
                  <a:lnTo>
                    <a:pt x="40" y="102"/>
                  </a:lnTo>
                  <a:lnTo>
                    <a:pt x="41" y="98"/>
                  </a:lnTo>
                  <a:lnTo>
                    <a:pt x="42" y="82"/>
                  </a:lnTo>
                  <a:lnTo>
                    <a:pt x="43" y="1"/>
                  </a:lnTo>
                  <a:lnTo>
                    <a:pt x="44" y="24"/>
                  </a:lnTo>
                  <a:lnTo>
                    <a:pt x="45" y="32"/>
                  </a:lnTo>
                  <a:lnTo>
                    <a:pt x="46" y="62"/>
                  </a:lnTo>
                  <a:lnTo>
                    <a:pt x="46" y="54"/>
                  </a:lnTo>
                  <a:lnTo>
                    <a:pt x="48" y="90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Freeform 225"/>
            <p:cNvSpPr>
              <a:spLocks/>
            </p:cNvSpPr>
            <p:nvPr/>
          </p:nvSpPr>
          <p:spPr bwMode="auto">
            <a:xfrm>
              <a:off x="7289800" y="3984625"/>
              <a:ext cx="76200" cy="331788"/>
            </a:xfrm>
            <a:custGeom>
              <a:avLst/>
              <a:gdLst>
                <a:gd name="T0" fmla="*/ 0 w 48"/>
                <a:gd name="T1" fmla="*/ 105 h 209"/>
                <a:gd name="T2" fmla="*/ 2 w 48"/>
                <a:gd name="T3" fmla="*/ 141 h 209"/>
                <a:gd name="T4" fmla="*/ 2 w 48"/>
                <a:gd name="T5" fmla="*/ 80 h 209"/>
                <a:gd name="T6" fmla="*/ 3 w 48"/>
                <a:gd name="T7" fmla="*/ 42 h 209"/>
                <a:gd name="T8" fmla="*/ 4 w 48"/>
                <a:gd name="T9" fmla="*/ 93 h 209"/>
                <a:gd name="T10" fmla="*/ 5 w 48"/>
                <a:gd name="T11" fmla="*/ 91 h 209"/>
                <a:gd name="T12" fmla="*/ 6 w 48"/>
                <a:gd name="T13" fmla="*/ 163 h 209"/>
                <a:gd name="T14" fmla="*/ 7 w 48"/>
                <a:gd name="T15" fmla="*/ 80 h 209"/>
                <a:gd name="T16" fmla="*/ 8 w 48"/>
                <a:gd name="T17" fmla="*/ 147 h 209"/>
                <a:gd name="T18" fmla="*/ 9 w 48"/>
                <a:gd name="T19" fmla="*/ 107 h 209"/>
                <a:gd name="T20" fmla="*/ 10 w 48"/>
                <a:gd name="T21" fmla="*/ 105 h 209"/>
                <a:gd name="T22" fmla="*/ 11 w 48"/>
                <a:gd name="T23" fmla="*/ 93 h 209"/>
                <a:gd name="T24" fmla="*/ 12 w 48"/>
                <a:gd name="T25" fmla="*/ 91 h 209"/>
                <a:gd name="T26" fmla="*/ 12 w 48"/>
                <a:gd name="T27" fmla="*/ 109 h 209"/>
                <a:gd name="T28" fmla="*/ 14 w 48"/>
                <a:gd name="T29" fmla="*/ 108 h 209"/>
                <a:gd name="T30" fmla="*/ 14 w 48"/>
                <a:gd name="T31" fmla="*/ 50 h 209"/>
                <a:gd name="T32" fmla="*/ 15 w 48"/>
                <a:gd name="T33" fmla="*/ 165 h 209"/>
                <a:gd name="T34" fmla="*/ 16 w 48"/>
                <a:gd name="T35" fmla="*/ 103 h 209"/>
                <a:gd name="T36" fmla="*/ 17 w 48"/>
                <a:gd name="T37" fmla="*/ 121 h 209"/>
                <a:gd name="T38" fmla="*/ 18 w 48"/>
                <a:gd name="T39" fmla="*/ 160 h 209"/>
                <a:gd name="T40" fmla="*/ 19 w 48"/>
                <a:gd name="T41" fmla="*/ 148 h 209"/>
                <a:gd name="T42" fmla="*/ 20 w 48"/>
                <a:gd name="T43" fmla="*/ 0 h 209"/>
                <a:gd name="T44" fmla="*/ 21 w 48"/>
                <a:gd name="T45" fmla="*/ 167 h 209"/>
                <a:gd name="T46" fmla="*/ 22 w 48"/>
                <a:gd name="T47" fmla="*/ 87 h 209"/>
                <a:gd name="T48" fmla="*/ 23 w 48"/>
                <a:gd name="T49" fmla="*/ 115 h 209"/>
                <a:gd name="T50" fmla="*/ 24 w 48"/>
                <a:gd name="T51" fmla="*/ 65 h 209"/>
                <a:gd name="T52" fmla="*/ 24 w 48"/>
                <a:gd name="T53" fmla="*/ 32 h 209"/>
                <a:gd name="T54" fmla="*/ 26 w 48"/>
                <a:gd name="T55" fmla="*/ 91 h 209"/>
                <a:gd name="T56" fmla="*/ 26 w 48"/>
                <a:gd name="T57" fmla="*/ 112 h 209"/>
                <a:gd name="T58" fmla="*/ 27 w 48"/>
                <a:gd name="T59" fmla="*/ 83 h 209"/>
                <a:gd name="T60" fmla="*/ 28 w 48"/>
                <a:gd name="T61" fmla="*/ 26 h 209"/>
                <a:gd name="T62" fmla="*/ 29 w 48"/>
                <a:gd name="T63" fmla="*/ 111 h 209"/>
                <a:gd name="T64" fmla="*/ 30 w 48"/>
                <a:gd name="T65" fmla="*/ 108 h 209"/>
                <a:gd name="T66" fmla="*/ 31 w 48"/>
                <a:gd name="T67" fmla="*/ 155 h 209"/>
                <a:gd name="T68" fmla="*/ 32 w 48"/>
                <a:gd name="T69" fmla="*/ 98 h 209"/>
                <a:gd name="T70" fmla="*/ 33 w 48"/>
                <a:gd name="T71" fmla="*/ 159 h 209"/>
                <a:gd name="T72" fmla="*/ 34 w 48"/>
                <a:gd name="T73" fmla="*/ 57 h 209"/>
                <a:gd name="T74" fmla="*/ 35 w 48"/>
                <a:gd name="T75" fmla="*/ 111 h 209"/>
                <a:gd name="T76" fmla="*/ 36 w 48"/>
                <a:gd name="T77" fmla="*/ 129 h 209"/>
                <a:gd name="T78" fmla="*/ 37 w 48"/>
                <a:gd name="T79" fmla="*/ 81 h 209"/>
                <a:gd name="T80" fmla="*/ 38 w 48"/>
                <a:gd name="T81" fmla="*/ 209 h 209"/>
                <a:gd name="T82" fmla="*/ 38 w 48"/>
                <a:gd name="T83" fmla="*/ 153 h 209"/>
                <a:gd name="T84" fmla="*/ 39 w 48"/>
                <a:gd name="T85" fmla="*/ 90 h 209"/>
                <a:gd name="T86" fmla="*/ 40 w 48"/>
                <a:gd name="T87" fmla="*/ 134 h 209"/>
                <a:gd name="T88" fmla="*/ 41 w 48"/>
                <a:gd name="T89" fmla="*/ 52 h 209"/>
                <a:gd name="T90" fmla="*/ 42 w 48"/>
                <a:gd name="T91" fmla="*/ 125 h 209"/>
                <a:gd name="T92" fmla="*/ 43 w 48"/>
                <a:gd name="T93" fmla="*/ 98 h 209"/>
                <a:gd name="T94" fmla="*/ 44 w 48"/>
                <a:gd name="T95" fmla="*/ 99 h 209"/>
                <a:gd name="T96" fmla="*/ 45 w 48"/>
                <a:gd name="T97" fmla="*/ 114 h 209"/>
                <a:gd name="T98" fmla="*/ 46 w 48"/>
                <a:gd name="T99" fmla="*/ 41 h 209"/>
                <a:gd name="T100" fmla="*/ 47 w 48"/>
                <a:gd name="T101" fmla="*/ 125 h 209"/>
                <a:gd name="T102" fmla="*/ 48 w 48"/>
                <a:gd name="T103" fmla="*/ 167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" h="209">
                  <a:moveTo>
                    <a:pt x="0" y="105"/>
                  </a:moveTo>
                  <a:lnTo>
                    <a:pt x="2" y="141"/>
                  </a:lnTo>
                  <a:lnTo>
                    <a:pt x="2" y="80"/>
                  </a:lnTo>
                  <a:lnTo>
                    <a:pt x="3" y="42"/>
                  </a:lnTo>
                  <a:lnTo>
                    <a:pt x="4" y="93"/>
                  </a:lnTo>
                  <a:lnTo>
                    <a:pt x="5" y="91"/>
                  </a:lnTo>
                  <a:lnTo>
                    <a:pt x="6" y="163"/>
                  </a:lnTo>
                  <a:lnTo>
                    <a:pt x="7" y="80"/>
                  </a:lnTo>
                  <a:lnTo>
                    <a:pt x="8" y="147"/>
                  </a:lnTo>
                  <a:lnTo>
                    <a:pt x="9" y="107"/>
                  </a:lnTo>
                  <a:lnTo>
                    <a:pt x="10" y="105"/>
                  </a:lnTo>
                  <a:lnTo>
                    <a:pt x="11" y="93"/>
                  </a:lnTo>
                  <a:lnTo>
                    <a:pt x="12" y="91"/>
                  </a:lnTo>
                  <a:lnTo>
                    <a:pt x="12" y="109"/>
                  </a:lnTo>
                  <a:lnTo>
                    <a:pt x="14" y="108"/>
                  </a:lnTo>
                  <a:lnTo>
                    <a:pt x="14" y="50"/>
                  </a:lnTo>
                  <a:lnTo>
                    <a:pt x="15" y="165"/>
                  </a:lnTo>
                  <a:lnTo>
                    <a:pt x="16" y="103"/>
                  </a:lnTo>
                  <a:lnTo>
                    <a:pt x="17" y="121"/>
                  </a:lnTo>
                  <a:lnTo>
                    <a:pt x="18" y="160"/>
                  </a:lnTo>
                  <a:lnTo>
                    <a:pt x="19" y="148"/>
                  </a:lnTo>
                  <a:lnTo>
                    <a:pt x="20" y="0"/>
                  </a:lnTo>
                  <a:lnTo>
                    <a:pt x="21" y="167"/>
                  </a:lnTo>
                  <a:lnTo>
                    <a:pt x="22" y="87"/>
                  </a:lnTo>
                  <a:lnTo>
                    <a:pt x="23" y="115"/>
                  </a:lnTo>
                  <a:lnTo>
                    <a:pt x="24" y="65"/>
                  </a:lnTo>
                  <a:lnTo>
                    <a:pt x="24" y="32"/>
                  </a:lnTo>
                  <a:lnTo>
                    <a:pt x="26" y="91"/>
                  </a:lnTo>
                  <a:lnTo>
                    <a:pt x="26" y="112"/>
                  </a:lnTo>
                  <a:lnTo>
                    <a:pt x="27" y="83"/>
                  </a:lnTo>
                  <a:lnTo>
                    <a:pt x="28" y="26"/>
                  </a:lnTo>
                  <a:lnTo>
                    <a:pt x="29" y="111"/>
                  </a:lnTo>
                  <a:lnTo>
                    <a:pt x="30" y="108"/>
                  </a:lnTo>
                  <a:lnTo>
                    <a:pt x="31" y="155"/>
                  </a:lnTo>
                  <a:lnTo>
                    <a:pt x="32" y="98"/>
                  </a:lnTo>
                  <a:lnTo>
                    <a:pt x="33" y="159"/>
                  </a:lnTo>
                  <a:lnTo>
                    <a:pt x="34" y="57"/>
                  </a:lnTo>
                  <a:lnTo>
                    <a:pt x="35" y="111"/>
                  </a:lnTo>
                  <a:lnTo>
                    <a:pt x="36" y="129"/>
                  </a:lnTo>
                  <a:lnTo>
                    <a:pt x="37" y="81"/>
                  </a:lnTo>
                  <a:lnTo>
                    <a:pt x="38" y="209"/>
                  </a:lnTo>
                  <a:lnTo>
                    <a:pt x="38" y="153"/>
                  </a:lnTo>
                  <a:lnTo>
                    <a:pt x="39" y="90"/>
                  </a:lnTo>
                  <a:lnTo>
                    <a:pt x="40" y="134"/>
                  </a:lnTo>
                  <a:lnTo>
                    <a:pt x="41" y="52"/>
                  </a:lnTo>
                  <a:lnTo>
                    <a:pt x="42" y="125"/>
                  </a:lnTo>
                  <a:lnTo>
                    <a:pt x="43" y="98"/>
                  </a:lnTo>
                  <a:lnTo>
                    <a:pt x="44" y="99"/>
                  </a:lnTo>
                  <a:lnTo>
                    <a:pt x="45" y="114"/>
                  </a:lnTo>
                  <a:lnTo>
                    <a:pt x="46" y="41"/>
                  </a:lnTo>
                  <a:lnTo>
                    <a:pt x="47" y="125"/>
                  </a:lnTo>
                  <a:lnTo>
                    <a:pt x="48" y="167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Freeform 226"/>
            <p:cNvSpPr>
              <a:spLocks/>
            </p:cNvSpPr>
            <p:nvPr/>
          </p:nvSpPr>
          <p:spPr bwMode="auto">
            <a:xfrm>
              <a:off x="7364413" y="4054475"/>
              <a:ext cx="74612" cy="330200"/>
            </a:xfrm>
            <a:custGeom>
              <a:avLst/>
              <a:gdLst>
                <a:gd name="T0" fmla="*/ 0 w 47"/>
                <a:gd name="T1" fmla="*/ 81 h 208"/>
                <a:gd name="T2" fmla="*/ 1 w 47"/>
                <a:gd name="T3" fmla="*/ 123 h 208"/>
                <a:gd name="T4" fmla="*/ 2 w 47"/>
                <a:gd name="T5" fmla="*/ 106 h 208"/>
                <a:gd name="T6" fmla="*/ 3 w 47"/>
                <a:gd name="T7" fmla="*/ 81 h 208"/>
                <a:gd name="T8" fmla="*/ 4 w 47"/>
                <a:gd name="T9" fmla="*/ 44 h 208"/>
                <a:gd name="T10" fmla="*/ 5 w 47"/>
                <a:gd name="T11" fmla="*/ 102 h 208"/>
                <a:gd name="T12" fmla="*/ 6 w 47"/>
                <a:gd name="T13" fmla="*/ 76 h 208"/>
                <a:gd name="T14" fmla="*/ 6 w 47"/>
                <a:gd name="T15" fmla="*/ 81 h 208"/>
                <a:gd name="T16" fmla="*/ 8 w 47"/>
                <a:gd name="T17" fmla="*/ 105 h 208"/>
                <a:gd name="T18" fmla="*/ 8 w 47"/>
                <a:gd name="T19" fmla="*/ 11 h 208"/>
                <a:gd name="T20" fmla="*/ 9 w 47"/>
                <a:gd name="T21" fmla="*/ 55 h 208"/>
                <a:gd name="T22" fmla="*/ 10 w 47"/>
                <a:gd name="T23" fmla="*/ 113 h 208"/>
                <a:gd name="T24" fmla="*/ 11 w 47"/>
                <a:gd name="T25" fmla="*/ 70 h 208"/>
                <a:gd name="T26" fmla="*/ 12 w 47"/>
                <a:gd name="T27" fmla="*/ 39 h 208"/>
                <a:gd name="T28" fmla="*/ 13 w 47"/>
                <a:gd name="T29" fmla="*/ 111 h 208"/>
                <a:gd name="T30" fmla="*/ 14 w 47"/>
                <a:gd name="T31" fmla="*/ 12 h 208"/>
                <a:gd name="T32" fmla="*/ 15 w 47"/>
                <a:gd name="T33" fmla="*/ 65 h 208"/>
                <a:gd name="T34" fmla="*/ 16 w 47"/>
                <a:gd name="T35" fmla="*/ 93 h 208"/>
                <a:gd name="T36" fmla="*/ 17 w 47"/>
                <a:gd name="T37" fmla="*/ 137 h 208"/>
                <a:gd name="T38" fmla="*/ 18 w 47"/>
                <a:gd name="T39" fmla="*/ 68 h 208"/>
                <a:gd name="T40" fmla="*/ 18 w 47"/>
                <a:gd name="T41" fmla="*/ 208 h 208"/>
                <a:gd name="T42" fmla="*/ 20 w 47"/>
                <a:gd name="T43" fmla="*/ 96 h 208"/>
                <a:gd name="T44" fmla="*/ 20 w 47"/>
                <a:gd name="T45" fmla="*/ 111 h 208"/>
                <a:gd name="T46" fmla="*/ 21 w 47"/>
                <a:gd name="T47" fmla="*/ 17 h 208"/>
                <a:gd name="T48" fmla="*/ 22 w 47"/>
                <a:gd name="T49" fmla="*/ 0 h 208"/>
                <a:gd name="T50" fmla="*/ 23 w 47"/>
                <a:gd name="T51" fmla="*/ 137 h 208"/>
                <a:gd name="T52" fmla="*/ 24 w 47"/>
                <a:gd name="T53" fmla="*/ 89 h 208"/>
                <a:gd name="T54" fmla="*/ 25 w 47"/>
                <a:gd name="T55" fmla="*/ 131 h 208"/>
                <a:gd name="T56" fmla="*/ 26 w 47"/>
                <a:gd name="T57" fmla="*/ 57 h 208"/>
                <a:gd name="T58" fmla="*/ 27 w 47"/>
                <a:gd name="T59" fmla="*/ 99 h 208"/>
                <a:gd name="T60" fmla="*/ 28 w 47"/>
                <a:gd name="T61" fmla="*/ 127 h 208"/>
                <a:gd name="T62" fmla="*/ 29 w 47"/>
                <a:gd name="T63" fmla="*/ 16 h 208"/>
                <a:gd name="T64" fmla="*/ 30 w 47"/>
                <a:gd name="T65" fmla="*/ 102 h 208"/>
                <a:gd name="T66" fmla="*/ 30 w 47"/>
                <a:gd name="T67" fmla="*/ 99 h 208"/>
                <a:gd name="T68" fmla="*/ 32 w 47"/>
                <a:gd name="T69" fmla="*/ 68 h 208"/>
                <a:gd name="T70" fmla="*/ 32 w 47"/>
                <a:gd name="T71" fmla="*/ 20 h 208"/>
                <a:gd name="T72" fmla="*/ 33 w 47"/>
                <a:gd name="T73" fmla="*/ 53 h 208"/>
                <a:gd name="T74" fmla="*/ 34 w 47"/>
                <a:gd name="T75" fmla="*/ 87 h 208"/>
                <a:gd name="T76" fmla="*/ 35 w 47"/>
                <a:gd name="T77" fmla="*/ 58 h 208"/>
                <a:gd name="T78" fmla="*/ 36 w 47"/>
                <a:gd name="T79" fmla="*/ 114 h 208"/>
                <a:gd name="T80" fmla="*/ 37 w 47"/>
                <a:gd name="T81" fmla="*/ 35 h 208"/>
                <a:gd name="T82" fmla="*/ 38 w 47"/>
                <a:gd name="T83" fmla="*/ 127 h 208"/>
                <a:gd name="T84" fmla="*/ 39 w 47"/>
                <a:gd name="T85" fmla="*/ 55 h 208"/>
                <a:gd name="T86" fmla="*/ 40 w 47"/>
                <a:gd name="T87" fmla="*/ 109 h 208"/>
                <a:gd name="T88" fmla="*/ 41 w 47"/>
                <a:gd name="T89" fmla="*/ 17 h 208"/>
                <a:gd name="T90" fmla="*/ 42 w 47"/>
                <a:gd name="T91" fmla="*/ 19 h 208"/>
                <a:gd name="T92" fmla="*/ 42 w 47"/>
                <a:gd name="T93" fmla="*/ 88 h 208"/>
                <a:gd name="T94" fmla="*/ 44 w 47"/>
                <a:gd name="T95" fmla="*/ 63 h 208"/>
                <a:gd name="T96" fmla="*/ 44 w 47"/>
                <a:gd name="T97" fmla="*/ 149 h 208"/>
                <a:gd name="T98" fmla="*/ 45 w 47"/>
                <a:gd name="T99" fmla="*/ 61 h 208"/>
                <a:gd name="T100" fmla="*/ 46 w 47"/>
                <a:gd name="T101" fmla="*/ 81 h 208"/>
                <a:gd name="T102" fmla="*/ 47 w 47"/>
                <a:gd name="T103" fmla="*/ 144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208">
                  <a:moveTo>
                    <a:pt x="0" y="81"/>
                  </a:moveTo>
                  <a:lnTo>
                    <a:pt x="1" y="123"/>
                  </a:lnTo>
                  <a:lnTo>
                    <a:pt x="2" y="106"/>
                  </a:lnTo>
                  <a:lnTo>
                    <a:pt x="3" y="81"/>
                  </a:lnTo>
                  <a:lnTo>
                    <a:pt x="4" y="44"/>
                  </a:lnTo>
                  <a:lnTo>
                    <a:pt x="5" y="102"/>
                  </a:lnTo>
                  <a:lnTo>
                    <a:pt x="6" y="76"/>
                  </a:lnTo>
                  <a:lnTo>
                    <a:pt x="6" y="81"/>
                  </a:lnTo>
                  <a:lnTo>
                    <a:pt x="8" y="105"/>
                  </a:lnTo>
                  <a:lnTo>
                    <a:pt x="8" y="11"/>
                  </a:lnTo>
                  <a:lnTo>
                    <a:pt x="9" y="55"/>
                  </a:lnTo>
                  <a:lnTo>
                    <a:pt x="10" y="113"/>
                  </a:lnTo>
                  <a:lnTo>
                    <a:pt x="11" y="70"/>
                  </a:lnTo>
                  <a:lnTo>
                    <a:pt x="12" y="39"/>
                  </a:lnTo>
                  <a:lnTo>
                    <a:pt x="13" y="111"/>
                  </a:lnTo>
                  <a:lnTo>
                    <a:pt x="14" y="12"/>
                  </a:lnTo>
                  <a:lnTo>
                    <a:pt x="15" y="65"/>
                  </a:lnTo>
                  <a:lnTo>
                    <a:pt x="16" y="93"/>
                  </a:lnTo>
                  <a:lnTo>
                    <a:pt x="17" y="137"/>
                  </a:lnTo>
                  <a:lnTo>
                    <a:pt x="18" y="68"/>
                  </a:lnTo>
                  <a:lnTo>
                    <a:pt x="18" y="208"/>
                  </a:lnTo>
                  <a:lnTo>
                    <a:pt x="20" y="96"/>
                  </a:lnTo>
                  <a:lnTo>
                    <a:pt x="20" y="111"/>
                  </a:lnTo>
                  <a:lnTo>
                    <a:pt x="21" y="17"/>
                  </a:lnTo>
                  <a:lnTo>
                    <a:pt x="22" y="0"/>
                  </a:lnTo>
                  <a:lnTo>
                    <a:pt x="23" y="137"/>
                  </a:lnTo>
                  <a:lnTo>
                    <a:pt x="24" y="89"/>
                  </a:lnTo>
                  <a:lnTo>
                    <a:pt x="25" y="131"/>
                  </a:lnTo>
                  <a:lnTo>
                    <a:pt x="26" y="57"/>
                  </a:lnTo>
                  <a:lnTo>
                    <a:pt x="27" y="99"/>
                  </a:lnTo>
                  <a:lnTo>
                    <a:pt x="28" y="127"/>
                  </a:lnTo>
                  <a:lnTo>
                    <a:pt x="29" y="16"/>
                  </a:lnTo>
                  <a:lnTo>
                    <a:pt x="30" y="102"/>
                  </a:lnTo>
                  <a:lnTo>
                    <a:pt x="30" y="99"/>
                  </a:lnTo>
                  <a:lnTo>
                    <a:pt x="32" y="68"/>
                  </a:lnTo>
                  <a:lnTo>
                    <a:pt x="32" y="20"/>
                  </a:lnTo>
                  <a:lnTo>
                    <a:pt x="33" y="53"/>
                  </a:lnTo>
                  <a:lnTo>
                    <a:pt x="34" y="87"/>
                  </a:lnTo>
                  <a:lnTo>
                    <a:pt x="35" y="58"/>
                  </a:lnTo>
                  <a:lnTo>
                    <a:pt x="36" y="114"/>
                  </a:lnTo>
                  <a:lnTo>
                    <a:pt x="37" y="35"/>
                  </a:lnTo>
                  <a:lnTo>
                    <a:pt x="38" y="127"/>
                  </a:lnTo>
                  <a:lnTo>
                    <a:pt x="39" y="55"/>
                  </a:lnTo>
                  <a:lnTo>
                    <a:pt x="40" y="109"/>
                  </a:lnTo>
                  <a:lnTo>
                    <a:pt x="41" y="17"/>
                  </a:lnTo>
                  <a:lnTo>
                    <a:pt x="42" y="19"/>
                  </a:lnTo>
                  <a:lnTo>
                    <a:pt x="42" y="88"/>
                  </a:lnTo>
                  <a:lnTo>
                    <a:pt x="44" y="63"/>
                  </a:lnTo>
                  <a:lnTo>
                    <a:pt x="44" y="149"/>
                  </a:lnTo>
                  <a:lnTo>
                    <a:pt x="45" y="61"/>
                  </a:lnTo>
                  <a:lnTo>
                    <a:pt x="46" y="81"/>
                  </a:lnTo>
                  <a:lnTo>
                    <a:pt x="47" y="144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Freeform 227"/>
            <p:cNvSpPr>
              <a:spLocks/>
            </p:cNvSpPr>
            <p:nvPr/>
          </p:nvSpPr>
          <p:spPr bwMode="auto">
            <a:xfrm>
              <a:off x="7437438" y="3975100"/>
              <a:ext cx="76200" cy="323850"/>
            </a:xfrm>
            <a:custGeom>
              <a:avLst/>
              <a:gdLst>
                <a:gd name="T0" fmla="*/ 0 w 48"/>
                <a:gd name="T1" fmla="*/ 131 h 204"/>
                <a:gd name="T2" fmla="*/ 1 w 48"/>
                <a:gd name="T3" fmla="*/ 194 h 204"/>
                <a:gd name="T4" fmla="*/ 2 w 48"/>
                <a:gd name="T5" fmla="*/ 121 h 204"/>
                <a:gd name="T6" fmla="*/ 3 w 48"/>
                <a:gd name="T7" fmla="*/ 117 h 204"/>
                <a:gd name="T8" fmla="*/ 4 w 48"/>
                <a:gd name="T9" fmla="*/ 162 h 204"/>
                <a:gd name="T10" fmla="*/ 5 w 48"/>
                <a:gd name="T11" fmla="*/ 175 h 204"/>
                <a:gd name="T12" fmla="*/ 6 w 48"/>
                <a:gd name="T13" fmla="*/ 86 h 204"/>
                <a:gd name="T14" fmla="*/ 7 w 48"/>
                <a:gd name="T15" fmla="*/ 68 h 204"/>
                <a:gd name="T16" fmla="*/ 8 w 48"/>
                <a:gd name="T17" fmla="*/ 127 h 204"/>
                <a:gd name="T18" fmla="*/ 9 w 48"/>
                <a:gd name="T19" fmla="*/ 92 h 204"/>
                <a:gd name="T20" fmla="*/ 10 w 48"/>
                <a:gd name="T21" fmla="*/ 62 h 204"/>
                <a:gd name="T22" fmla="*/ 10 w 48"/>
                <a:gd name="T23" fmla="*/ 95 h 204"/>
                <a:gd name="T24" fmla="*/ 12 w 48"/>
                <a:gd name="T25" fmla="*/ 113 h 204"/>
                <a:gd name="T26" fmla="*/ 12 w 48"/>
                <a:gd name="T27" fmla="*/ 177 h 204"/>
                <a:gd name="T28" fmla="*/ 13 w 48"/>
                <a:gd name="T29" fmla="*/ 126 h 204"/>
                <a:gd name="T30" fmla="*/ 14 w 48"/>
                <a:gd name="T31" fmla="*/ 87 h 204"/>
                <a:gd name="T32" fmla="*/ 15 w 48"/>
                <a:gd name="T33" fmla="*/ 117 h 204"/>
                <a:gd name="T34" fmla="*/ 16 w 48"/>
                <a:gd name="T35" fmla="*/ 99 h 204"/>
                <a:gd name="T36" fmla="*/ 17 w 48"/>
                <a:gd name="T37" fmla="*/ 121 h 204"/>
                <a:gd name="T38" fmla="*/ 18 w 48"/>
                <a:gd name="T39" fmla="*/ 101 h 204"/>
                <a:gd name="T40" fmla="*/ 19 w 48"/>
                <a:gd name="T41" fmla="*/ 100 h 204"/>
                <a:gd name="T42" fmla="*/ 20 w 48"/>
                <a:gd name="T43" fmla="*/ 136 h 204"/>
                <a:gd name="T44" fmla="*/ 21 w 48"/>
                <a:gd name="T45" fmla="*/ 114 h 204"/>
                <a:gd name="T46" fmla="*/ 22 w 48"/>
                <a:gd name="T47" fmla="*/ 129 h 204"/>
                <a:gd name="T48" fmla="*/ 22 w 48"/>
                <a:gd name="T49" fmla="*/ 106 h 204"/>
                <a:gd name="T50" fmla="*/ 24 w 48"/>
                <a:gd name="T51" fmla="*/ 30 h 204"/>
                <a:gd name="T52" fmla="*/ 24 w 48"/>
                <a:gd name="T53" fmla="*/ 153 h 204"/>
                <a:gd name="T54" fmla="*/ 25 w 48"/>
                <a:gd name="T55" fmla="*/ 101 h 204"/>
                <a:gd name="T56" fmla="*/ 26 w 48"/>
                <a:gd name="T57" fmla="*/ 133 h 204"/>
                <a:gd name="T58" fmla="*/ 27 w 48"/>
                <a:gd name="T59" fmla="*/ 100 h 204"/>
                <a:gd name="T60" fmla="*/ 28 w 48"/>
                <a:gd name="T61" fmla="*/ 85 h 204"/>
                <a:gd name="T62" fmla="*/ 29 w 48"/>
                <a:gd name="T63" fmla="*/ 123 h 204"/>
                <a:gd name="T64" fmla="*/ 30 w 48"/>
                <a:gd name="T65" fmla="*/ 63 h 204"/>
                <a:gd name="T66" fmla="*/ 31 w 48"/>
                <a:gd name="T67" fmla="*/ 121 h 204"/>
                <a:gd name="T68" fmla="*/ 32 w 48"/>
                <a:gd name="T69" fmla="*/ 127 h 204"/>
                <a:gd name="T70" fmla="*/ 33 w 48"/>
                <a:gd name="T71" fmla="*/ 99 h 204"/>
                <a:gd name="T72" fmla="*/ 34 w 48"/>
                <a:gd name="T73" fmla="*/ 106 h 204"/>
                <a:gd name="T74" fmla="*/ 34 w 48"/>
                <a:gd name="T75" fmla="*/ 2 h 204"/>
                <a:gd name="T76" fmla="*/ 36 w 48"/>
                <a:gd name="T77" fmla="*/ 71 h 204"/>
                <a:gd name="T78" fmla="*/ 36 w 48"/>
                <a:gd name="T79" fmla="*/ 63 h 204"/>
                <a:gd name="T80" fmla="*/ 37 w 48"/>
                <a:gd name="T81" fmla="*/ 173 h 204"/>
                <a:gd name="T82" fmla="*/ 38 w 48"/>
                <a:gd name="T83" fmla="*/ 134 h 204"/>
                <a:gd name="T84" fmla="*/ 39 w 48"/>
                <a:gd name="T85" fmla="*/ 167 h 204"/>
                <a:gd name="T86" fmla="*/ 40 w 48"/>
                <a:gd name="T87" fmla="*/ 0 h 204"/>
                <a:gd name="T88" fmla="*/ 41 w 48"/>
                <a:gd name="T89" fmla="*/ 204 h 204"/>
                <a:gd name="T90" fmla="*/ 42 w 48"/>
                <a:gd name="T91" fmla="*/ 136 h 204"/>
                <a:gd name="T92" fmla="*/ 43 w 48"/>
                <a:gd name="T93" fmla="*/ 63 h 204"/>
                <a:gd name="T94" fmla="*/ 44 w 48"/>
                <a:gd name="T95" fmla="*/ 184 h 204"/>
                <a:gd name="T96" fmla="*/ 45 w 48"/>
                <a:gd name="T97" fmla="*/ 146 h 204"/>
                <a:gd name="T98" fmla="*/ 46 w 48"/>
                <a:gd name="T99" fmla="*/ 83 h 204"/>
                <a:gd name="T100" fmla="*/ 47 w 48"/>
                <a:gd name="T101" fmla="*/ 105 h 204"/>
                <a:gd name="T102" fmla="*/ 48 w 48"/>
                <a:gd name="T103" fmla="*/ 73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" h="204">
                  <a:moveTo>
                    <a:pt x="0" y="131"/>
                  </a:moveTo>
                  <a:lnTo>
                    <a:pt x="1" y="194"/>
                  </a:lnTo>
                  <a:lnTo>
                    <a:pt x="2" y="121"/>
                  </a:lnTo>
                  <a:lnTo>
                    <a:pt x="3" y="117"/>
                  </a:lnTo>
                  <a:lnTo>
                    <a:pt x="4" y="162"/>
                  </a:lnTo>
                  <a:lnTo>
                    <a:pt x="5" y="175"/>
                  </a:lnTo>
                  <a:lnTo>
                    <a:pt x="6" y="86"/>
                  </a:lnTo>
                  <a:lnTo>
                    <a:pt x="7" y="68"/>
                  </a:lnTo>
                  <a:lnTo>
                    <a:pt x="8" y="127"/>
                  </a:lnTo>
                  <a:lnTo>
                    <a:pt x="9" y="92"/>
                  </a:lnTo>
                  <a:lnTo>
                    <a:pt x="10" y="62"/>
                  </a:lnTo>
                  <a:lnTo>
                    <a:pt x="10" y="95"/>
                  </a:lnTo>
                  <a:lnTo>
                    <a:pt x="12" y="113"/>
                  </a:lnTo>
                  <a:lnTo>
                    <a:pt x="12" y="177"/>
                  </a:lnTo>
                  <a:lnTo>
                    <a:pt x="13" y="126"/>
                  </a:lnTo>
                  <a:lnTo>
                    <a:pt x="14" y="87"/>
                  </a:lnTo>
                  <a:lnTo>
                    <a:pt x="15" y="117"/>
                  </a:lnTo>
                  <a:lnTo>
                    <a:pt x="16" y="99"/>
                  </a:lnTo>
                  <a:lnTo>
                    <a:pt x="17" y="121"/>
                  </a:lnTo>
                  <a:lnTo>
                    <a:pt x="18" y="101"/>
                  </a:lnTo>
                  <a:lnTo>
                    <a:pt x="19" y="100"/>
                  </a:lnTo>
                  <a:lnTo>
                    <a:pt x="20" y="136"/>
                  </a:lnTo>
                  <a:lnTo>
                    <a:pt x="21" y="114"/>
                  </a:lnTo>
                  <a:lnTo>
                    <a:pt x="22" y="129"/>
                  </a:lnTo>
                  <a:lnTo>
                    <a:pt x="22" y="106"/>
                  </a:lnTo>
                  <a:lnTo>
                    <a:pt x="24" y="30"/>
                  </a:lnTo>
                  <a:lnTo>
                    <a:pt x="24" y="153"/>
                  </a:lnTo>
                  <a:lnTo>
                    <a:pt x="25" y="101"/>
                  </a:lnTo>
                  <a:lnTo>
                    <a:pt x="26" y="133"/>
                  </a:lnTo>
                  <a:lnTo>
                    <a:pt x="27" y="100"/>
                  </a:lnTo>
                  <a:lnTo>
                    <a:pt x="28" y="85"/>
                  </a:lnTo>
                  <a:lnTo>
                    <a:pt x="29" y="123"/>
                  </a:lnTo>
                  <a:lnTo>
                    <a:pt x="30" y="63"/>
                  </a:lnTo>
                  <a:lnTo>
                    <a:pt x="31" y="121"/>
                  </a:lnTo>
                  <a:lnTo>
                    <a:pt x="32" y="127"/>
                  </a:lnTo>
                  <a:lnTo>
                    <a:pt x="33" y="99"/>
                  </a:lnTo>
                  <a:lnTo>
                    <a:pt x="34" y="106"/>
                  </a:lnTo>
                  <a:lnTo>
                    <a:pt x="34" y="2"/>
                  </a:lnTo>
                  <a:lnTo>
                    <a:pt x="36" y="71"/>
                  </a:lnTo>
                  <a:lnTo>
                    <a:pt x="36" y="63"/>
                  </a:lnTo>
                  <a:lnTo>
                    <a:pt x="37" y="173"/>
                  </a:lnTo>
                  <a:lnTo>
                    <a:pt x="38" y="134"/>
                  </a:lnTo>
                  <a:lnTo>
                    <a:pt x="39" y="167"/>
                  </a:lnTo>
                  <a:lnTo>
                    <a:pt x="40" y="0"/>
                  </a:lnTo>
                  <a:lnTo>
                    <a:pt x="41" y="204"/>
                  </a:lnTo>
                  <a:lnTo>
                    <a:pt x="42" y="136"/>
                  </a:lnTo>
                  <a:lnTo>
                    <a:pt x="43" y="63"/>
                  </a:lnTo>
                  <a:lnTo>
                    <a:pt x="44" y="184"/>
                  </a:lnTo>
                  <a:lnTo>
                    <a:pt x="45" y="146"/>
                  </a:lnTo>
                  <a:lnTo>
                    <a:pt x="46" y="83"/>
                  </a:lnTo>
                  <a:lnTo>
                    <a:pt x="47" y="105"/>
                  </a:lnTo>
                  <a:lnTo>
                    <a:pt x="48" y="73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Freeform 228"/>
            <p:cNvSpPr>
              <a:spLocks/>
            </p:cNvSpPr>
            <p:nvPr/>
          </p:nvSpPr>
          <p:spPr bwMode="auto">
            <a:xfrm>
              <a:off x="7512050" y="4033838"/>
              <a:ext cx="74612" cy="241300"/>
            </a:xfrm>
            <a:custGeom>
              <a:avLst/>
              <a:gdLst>
                <a:gd name="T0" fmla="*/ 0 w 47"/>
                <a:gd name="T1" fmla="*/ 68 h 152"/>
                <a:gd name="T2" fmla="*/ 1 w 47"/>
                <a:gd name="T3" fmla="*/ 36 h 152"/>
                <a:gd name="T4" fmla="*/ 1 w 47"/>
                <a:gd name="T5" fmla="*/ 40 h 152"/>
                <a:gd name="T6" fmla="*/ 2 w 47"/>
                <a:gd name="T7" fmla="*/ 46 h 152"/>
                <a:gd name="T8" fmla="*/ 3 w 47"/>
                <a:gd name="T9" fmla="*/ 69 h 152"/>
                <a:gd name="T10" fmla="*/ 4 w 47"/>
                <a:gd name="T11" fmla="*/ 64 h 152"/>
                <a:gd name="T12" fmla="*/ 5 w 47"/>
                <a:gd name="T13" fmla="*/ 114 h 152"/>
                <a:gd name="T14" fmla="*/ 6 w 47"/>
                <a:gd name="T15" fmla="*/ 124 h 152"/>
                <a:gd name="T16" fmla="*/ 7 w 47"/>
                <a:gd name="T17" fmla="*/ 142 h 152"/>
                <a:gd name="T18" fmla="*/ 8 w 47"/>
                <a:gd name="T19" fmla="*/ 65 h 152"/>
                <a:gd name="T20" fmla="*/ 9 w 47"/>
                <a:gd name="T21" fmla="*/ 81 h 152"/>
                <a:gd name="T22" fmla="*/ 10 w 47"/>
                <a:gd name="T23" fmla="*/ 68 h 152"/>
                <a:gd name="T24" fmla="*/ 11 w 47"/>
                <a:gd name="T25" fmla="*/ 0 h 152"/>
                <a:gd name="T26" fmla="*/ 12 w 47"/>
                <a:gd name="T27" fmla="*/ 16 h 152"/>
                <a:gd name="T28" fmla="*/ 13 w 47"/>
                <a:gd name="T29" fmla="*/ 58 h 152"/>
                <a:gd name="T30" fmla="*/ 13 w 47"/>
                <a:gd name="T31" fmla="*/ 96 h 152"/>
                <a:gd name="T32" fmla="*/ 15 w 47"/>
                <a:gd name="T33" fmla="*/ 140 h 152"/>
                <a:gd name="T34" fmla="*/ 15 w 47"/>
                <a:gd name="T35" fmla="*/ 43 h 152"/>
                <a:gd name="T36" fmla="*/ 16 w 47"/>
                <a:gd name="T37" fmla="*/ 9 h 152"/>
                <a:gd name="T38" fmla="*/ 17 w 47"/>
                <a:gd name="T39" fmla="*/ 109 h 152"/>
                <a:gd name="T40" fmla="*/ 18 w 47"/>
                <a:gd name="T41" fmla="*/ 71 h 152"/>
                <a:gd name="T42" fmla="*/ 19 w 47"/>
                <a:gd name="T43" fmla="*/ 41 h 152"/>
                <a:gd name="T44" fmla="*/ 20 w 47"/>
                <a:gd name="T45" fmla="*/ 70 h 152"/>
                <a:gd name="T46" fmla="*/ 21 w 47"/>
                <a:gd name="T47" fmla="*/ 55 h 152"/>
                <a:gd name="T48" fmla="*/ 22 w 47"/>
                <a:gd name="T49" fmla="*/ 127 h 152"/>
                <a:gd name="T50" fmla="*/ 23 w 47"/>
                <a:gd name="T51" fmla="*/ 15 h 152"/>
                <a:gd name="T52" fmla="*/ 24 w 47"/>
                <a:gd name="T53" fmla="*/ 116 h 152"/>
                <a:gd name="T54" fmla="*/ 25 w 47"/>
                <a:gd name="T55" fmla="*/ 148 h 152"/>
                <a:gd name="T56" fmla="*/ 25 w 47"/>
                <a:gd name="T57" fmla="*/ 152 h 152"/>
                <a:gd name="T58" fmla="*/ 27 w 47"/>
                <a:gd name="T59" fmla="*/ 10 h 152"/>
                <a:gd name="T60" fmla="*/ 27 w 47"/>
                <a:gd name="T61" fmla="*/ 150 h 152"/>
                <a:gd name="T62" fmla="*/ 28 w 47"/>
                <a:gd name="T63" fmla="*/ 36 h 152"/>
                <a:gd name="T64" fmla="*/ 29 w 47"/>
                <a:gd name="T65" fmla="*/ 40 h 152"/>
                <a:gd name="T66" fmla="*/ 30 w 47"/>
                <a:gd name="T67" fmla="*/ 101 h 152"/>
                <a:gd name="T68" fmla="*/ 31 w 47"/>
                <a:gd name="T69" fmla="*/ 122 h 152"/>
                <a:gd name="T70" fmla="*/ 32 w 47"/>
                <a:gd name="T71" fmla="*/ 5 h 152"/>
                <a:gd name="T72" fmla="*/ 33 w 47"/>
                <a:gd name="T73" fmla="*/ 37 h 152"/>
                <a:gd name="T74" fmla="*/ 34 w 47"/>
                <a:gd name="T75" fmla="*/ 91 h 152"/>
                <a:gd name="T76" fmla="*/ 35 w 47"/>
                <a:gd name="T77" fmla="*/ 64 h 152"/>
                <a:gd name="T78" fmla="*/ 36 w 47"/>
                <a:gd name="T79" fmla="*/ 115 h 152"/>
                <a:gd name="T80" fmla="*/ 37 w 47"/>
                <a:gd name="T81" fmla="*/ 85 h 152"/>
                <a:gd name="T82" fmla="*/ 37 w 47"/>
                <a:gd name="T83" fmla="*/ 83 h 152"/>
                <a:gd name="T84" fmla="*/ 39 w 47"/>
                <a:gd name="T85" fmla="*/ 100 h 152"/>
                <a:gd name="T86" fmla="*/ 39 w 47"/>
                <a:gd name="T87" fmla="*/ 94 h 152"/>
                <a:gd name="T88" fmla="*/ 40 w 47"/>
                <a:gd name="T89" fmla="*/ 70 h 152"/>
                <a:gd name="T90" fmla="*/ 41 w 47"/>
                <a:gd name="T91" fmla="*/ 76 h 152"/>
                <a:gd name="T92" fmla="*/ 42 w 47"/>
                <a:gd name="T93" fmla="*/ 87 h 152"/>
                <a:gd name="T94" fmla="*/ 43 w 47"/>
                <a:gd name="T95" fmla="*/ 120 h 152"/>
                <a:gd name="T96" fmla="*/ 44 w 47"/>
                <a:gd name="T97" fmla="*/ 87 h 152"/>
                <a:gd name="T98" fmla="*/ 45 w 47"/>
                <a:gd name="T99" fmla="*/ 78 h 152"/>
                <a:gd name="T100" fmla="*/ 46 w 47"/>
                <a:gd name="T101" fmla="*/ 70 h 152"/>
                <a:gd name="T102" fmla="*/ 47 w 47"/>
                <a:gd name="T103" fmla="*/ 56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2">
                  <a:moveTo>
                    <a:pt x="0" y="68"/>
                  </a:moveTo>
                  <a:lnTo>
                    <a:pt x="1" y="36"/>
                  </a:lnTo>
                  <a:lnTo>
                    <a:pt x="1" y="40"/>
                  </a:lnTo>
                  <a:lnTo>
                    <a:pt x="2" y="46"/>
                  </a:lnTo>
                  <a:lnTo>
                    <a:pt x="3" y="69"/>
                  </a:lnTo>
                  <a:lnTo>
                    <a:pt x="4" y="64"/>
                  </a:lnTo>
                  <a:lnTo>
                    <a:pt x="5" y="114"/>
                  </a:lnTo>
                  <a:lnTo>
                    <a:pt x="6" y="124"/>
                  </a:lnTo>
                  <a:lnTo>
                    <a:pt x="7" y="142"/>
                  </a:lnTo>
                  <a:lnTo>
                    <a:pt x="8" y="65"/>
                  </a:lnTo>
                  <a:lnTo>
                    <a:pt x="9" y="81"/>
                  </a:lnTo>
                  <a:lnTo>
                    <a:pt x="10" y="68"/>
                  </a:lnTo>
                  <a:lnTo>
                    <a:pt x="11" y="0"/>
                  </a:lnTo>
                  <a:lnTo>
                    <a:pt x="12" y="16"/>
                  </a:lnTo>
                  <a:lnTo>
                    <a:pt x="13" y="58"/>
                  </a:lnTo>
                  <a:lnTo>
                    <a:pt x="13" y="96"/>
                  </a:lnTo>
                  <a:lnTo>
                    <a:pt x="15" y="140"/>
                  </a:lnTo>
                  <a:lnTo>
                    <a:pt x="15" y="43"/>
                  </a:lnTo>
                  <a:lnTo>
                    <a:pt x="16" y="9"/>
                  </a:lnTo>
                  <a:lnTo>
                    <a:pt x="17" y="109"/>
                  </a:lnTo>
                  <a:lnTo>
                    <a:pt x="18" y="71"/>
                  </a:lnTo>
                  <a:lnTo>
                    <a:pt x="19" y="41"/>
                  </a:lnTo>
                  <a:lnTo>
                    <a:pt x="20" y="70"/>
                  </a:lnTo>
                  <a:lnTo>
                    <a:pt x="21" y="55"/>
                  </a:lnTo>
                  <a:lnTo>
                    <a:pt x="22" y="127"/>
                  </a:lnTo>
                  <a:lnTo>
                    <a:pt x="23" y="15"/>
                  </a:lnTo>
                  <a:lnTo>
                    <a:pt x="24" y="116"/>
                  </a:lnTo>
                  <a:lnTo>
                    <a:pt x="25" y="148"/>
                  </a:lnTo>
                  <a:lnTo>
                    <a:pt x="25" y="152"/>
                  </a:lnTo>
                  <a:lnTo>
                    <a:pt x="27" y="10"/>
                  </a:lnTo>
                  <a:lnTo>
                    <a:pt x="27" y="150"/>
                  </a:lnTo>
                  <a:lnTo>
                    <a:pt x="28" y="36"/>
                  </a:lnTo>
                  <a:lnTo>
                    <a:pt x="29" y="40"/>
                  </a:lnTo>
                  <a:lnTo>
                    <a:pt x="30" y="101"/>
                  </a:lnTo>
                  <a:lnTo>
                    <a:pt x="31" y="122"/>
                  </a:lnTo>
                  <a:lnTo>
                    <a:pt x="32" y="5"/>
                  </a:lnTo>
                  <a:lnTo>
                    <a:pt x="33" y="37"/>
                  </a:lnTo>
                  <a:lnTo>
                    <a:pt x="34" y="91"/>
                  </a:lnTo>
                  <a:lnTo>
                    <a:pt x="35" y="64"/>
                  </a:lnTo>
                  <a:lnTo>
                    <a:pt x="36" y="115"/>
                  </a:lnTo>
                  <a:lnTo>
                    <a:pt x="37" y="85"/>
                  </a:lnTo>
                  <a:lnTo>
                    <a:pt x="37" y="83"/>
                  </a:lnTo>
                  <a:lnTo>
                    <a:pt x="39" y="100"/>
                  </a:lnTo>
                  <a:lnTo>
                    <a:pt x="39" y="94"/>
                  </a:lnTo>
                  <a:lnTo>
                    <a:pt x="40" y="70"/>
                  </a:lnTo>
                  <a:lnTo>
                    <a:pt x="41" y="76"/>
                  </a:lnTo>
                  <a:lnTo>
                    <a:pt x="42" y="87"/>
                  </a:lnTo>
                  <a:lnTo>
                    <a:pt x="43" y="120"/>
                  </a:lnTo>
                  <a:lnTo>
                    <a:pt x="44" y="87"/>
                  </a:lnTo>
                  <a:lnTo>
                    <a:pt x="45" y="78"/>
                  </a:lnTo>
                  <a:lnTo>
                    <a:pt x="46" y="70"/>
                  </a:lnTo>
                  <a:lnTo>
                    <a:pt x="47" y="56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Freeform 229"/>
            <p:cNvSpPr>
              <a:spLocks/>
            </p:cNvSpPr>
            <p:nvPr/>
          </p:nvSpPr>
          <p:spPr bwMode="auto">
            <a:xfrm>
              <a:off x="7585075" y="4044950"/>
              <a:ext cx="74612" cy="263525"/>
            </a:xfrm>
            <a:custGeom>
              <a:avLst/>
              <a:gdLst>
                <a:gd name="T0" fmla="*/ 0 w 47"/>
                <a:gd name="T1" fmla="*/ 63 h 166"/>
                <a:gd name="T2" fmla="*/ 1 w 47"/>
                <a:gd name="T3" fmla="*/ 49 h 166"/>
                <a:gd name="T4" fmla="*/ 2 w 47"/>
                <a:gd name="T5" fmla="*/ 36 h 166"/>
                <a:gd name="T6" fmla="*/ 3 w 47"/>
                <a:gd name="T7" fmla="*/ 74 h 166"/>
                <a:gd name="T8" fmla="*/ 4 w 47"/>
                <a:gd name="T9" fmla="*/ 92 h 166"/>
                <a:gd name="T10" fmla="*/ 5 w 47"/>
                <a:gd name="T11" fmla="*/ 81 h 166"/>
                <a:gd name="T12" fmla="*/ 6 w 47"/>
                <a:gd name="T13" fmla="*/ 104 h 166"/>
                <a:gd name="T14" fmla="*/ 7 w 47"/>
                <a:gd name="T15" fmla="*/ 71 h 166"/>
                <a:gd name="T16" fmla="*/ 8 w 47"/>
                <a:gd name="T17" fmla="*/ 103 h 166"/>
                <a:gd name="T18" fmla="*/ 8 w 47"/>
                <a:gd name="T19" fmla="*/ 96 h 166"/>
                <a:gd name="T20" fmla="*/ 9 w 47"/>
                <a:gd name="T21" fmla="*/ 18 h 166"/>
                <a:gd name="T22" fmla="*/ 10 w 47"/>
                <a:gd name="T23" fmla="*/ 74 h 166"/>
                <a:gd name="T24" fmla="*/ 11 w 47"/>
                <a:gd name="T25" fmla="*/ 68 h 166"/>
                <a:gd name="T26" fmla="*/ 12 w 47"/>
                <a:gd name="T27" fmla="*/ 90 h 166"/>
                <a:gd name="T28" fmla="*/ 13 w 47"/>
                <a:gd name="T29" fmla="*/ 1 h 166"/>
                <a:gd name="T30" fmla="*/ 14 w 47"/>
                <a:gd name="T31" fmla="*/ 34 h 166"/>
                <a:gd name="T32" fmla="*/ 15 w 47"/>
                <a:gd name="T33" fmla="*/ 127 h 166"/>
                <a:gd name="T34" fmla="*/ 16 w 47"/>
                <a:gd name="T35" fmla="*/ 125 h 166"/>
                <a:gd name="T36" fmla="*/ 17 w 47"/>
                <a:gd name="T37" fmla="*/ 55 h 166"/>
                <a:gd name="T38" fmla="*/ 18 w 47"/>
                <a:gd name="T39" fmla="*/ 76 h 166"/>
                <a:gd name="T40" fmla="*/ 19 w 47"/>
                <a:gd name="T41" fmla="*/ 0 h 166"/>
                <a:gd name="T42" fmla="*/ 20 w 47"/>
                <a:gd name="T43" fmla="*/ 151 h 166"/>
                <a:gd name="T44" fmla="*/ 20 w 47"/>
                <a:gd name="T45" fmla="*/ 40 h 166"/>
                <a:gd name="T46" fmla="*/ 22 w 47"/>
                <a:gd name="T47" fmla="*/ 91 h 166"/>
                <a:gd name="T48" fmla="*/ 22 w 47"/>
                <a:gd name="T49" fmla="*/ 70 h 166"/>
                <a:gd name="T50" fmla="*/ 23 w 47"/>
                <a:gd name="T51" fmla="*/ 83 h 166"/>
                <a:gd name="T52" fmla="*/ 24 w 47"/>
                <a:gd name="T53" fmla="*/ 126 h 166"/>
                <a:gd name="T54" fmla="*/ 25 w 47"/>
                <a:gd name="T55" fmla="*/ 126 h 166"/>
                <a:gd name="T56" fmla="*/ 26 w 47"/>
                <a:gd name="T57" fmla="*/ 127 h 166"/>
                <a:gd name="T58" fmla="*/ 27 w 47"/>
                <a:gd name="T59" fmla="*/ 63 h 166"/>
                <a:gd name="T60" fmla="*/ 28 w 47"/>
                <a:gd name="T61" fmla="*/ 113 h 166"/>
                <a:gd name="T62" fmla="*/ 29 w 47"/>
                <a:gd name="T63" fmla="*/ 119 h 166"/>
                <a:gd name="T64" fmla="*/ 30 w 47"/>
                <a:gd name="T65" fmla="*/ 82 h 166"/>
                <a:gd name="T66" fmla="*/ 31 w 47"/>
                <a:gd name="T67" fmla="*/ 163 h 166"/>
                <a:gd name="T68" fmla="*/ 32 w 47"/>
                <a:gd name="T69" fmla="*/ 123 h 166"/>
                <a:gd name="T70" fmla="*/ 32 w 47"/>
                <a:gd name="T71" fmla="*/ 103 h 166"/>
                <a:gd name="T72" fmla="*/ 34 w 47"/>
                <a:gd name="T73" fmla="*/ 136 h 166"/>
                <a:gd name="T74" fmla="*/ 34 w 47"/>
                <a:gd name="T75" fmla="*/ 17 h 166"/>
                <a:gd name="T76" fmla="*/ 35 w 47"/>
                <a:gd name="T77" fmla="*/ 36 h 166"/>
                <a:gd name="T78" fmla="*/ 36 w 47"/>
                <a:gd name="T79" fmla="*/ 121 h 166"/>
                <a:gd name="T80" fmla="*/ 37 w 47"/>
                <a:gd name="T81" fmla="*/ 9 h 166"/>
                <a:gd name="T82" fmla="*/ 38 w 47"/>
                <a:gd name="T83" fmla="*/ 68 h 166"/>
                <a:gd name="T84" fmla="*/ 39 w 47"/>
                <a:gd name="T85" fmla="*/ 90 h 166"/>
                <a:gd name="T86" fmla="*/ 40 w 47"/>
                <a:gd name="T87" fmla="*/ 75 h 166"/>
                <a:gd name="T88" fmla="*/ 41 w 47"/>
                <a:gd name="T89" fmla="*/ 107 h 166"/>
                <a:gd name="T90" fmla="*/ 42 w 47"/>
                <a:gd name="T91" fmla="*/ 49 h 166"/>
                <a:gd name="T92" fmla="*/ 43 w 47"/>
                <a:gd name="T93" fmla="*/ 68 h 166"/>
                <a:gd name="T94" fmla="*/ 44 w 47"/>
                <a:gd name="T95" fmla="*/ 47 h 166"/>
                <a:gd name="T96" fmla="*/ 44 w 47"/>
                <a:gd name="T97" fmla="*/ 35 h 166"/>
                <a:gd name="T98" fmla="*/ 46 w 47"/>
                <a:gd name="T99" fmla="*/ 113 h 166"/>
                <a:gd name="T100" fmla="*/ 46 w 47"/>
                <a:gd name="T101" fmla="*/ 49 h 166"/>
                <a:gd name="T102" fmla="*/ 47 w 47"/>
                <a:gd name="T103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66">
                  <a:moveTo>
                    <a:pt x="0" y="63"/>
                  </a:moveTo>
                  <a:lnTo>
                    <a:pt x="1" y="49"/>
                  </a:lnTo>
                  <a:lnTo>
                    <a:pt x="2" y="36"/>
                  </a:lnTo>
                  <a:lnTo>
                    <a:pt x="3" y="74"/>
                  </a:lnTo>
                  <a:lnTo>
                    <a:pt x="4" y="92"/>
                  </a:lnTo>
                  <a:lnTo>
                    <a:pt x="5" y="81"/>
                  </a:lnTo>
                  <a:lnTo>
                    <a:pt x="6" y="104"/>
                  </a:lnTo>
                  <a:lnTo>
                    <a:pt x="7" y="71"/>
                  </a:lnTo>
                  <a:lnTo>
                    <a:pt x="8" y="103"/>
                  </a:lnTo>
                  <a:lnTo>
                    <a:pt x="8" y="96"/>
                  </a:lnTo>
                  <a:lnTo>
                    <a:pt x="9" y="18"/>
                  </a:lnTo>
                  <a:lnTo>
                    <a:pt x="10" y="74"/>
                  </a:lnTo>
                  <a:lnTo>
                    <a:pt x="11" y="68"/>
                  </a:lnTo>
                  <a:lnTo>
                    <a:pt x="12" y="90"/>
                  </a:lnTo>
                  <a:lnTo>
                    <a:pt x="13" y="1"/>
                  </a:lnTo>
                  <a:lnTo>
                    <a:pt x="14" y="34"/>
                  </a:lnTo>
                  <a:lnTo>
                    <a:pt x="15" y="127"/>
                  </a:lnTo>
                  <a:lnTo>
                    <a:pt x="16" y="125"/>
                  </a:lnTo>
                  <a:lnTo>
                    <a:pt x="17" y="55"/>
                  </a:lnTo>
                  <a:lnTo>
                    <a:pt x="18" y="76"/>
                  </a:lnTo>
                  <a:lnTo>
                    <a:pt x="19" y="0"/>
                  </a:lnTo>
                  <a:lnTo>
                    <a:pt x="20" y="151"/>
                  </a:lnTo>
                  <a:lnTo>
                    <a:pt x="20" y="40"/>
                  </a:lnTo>
                  <a:lnTo>
                    <a:pt x="22" y="91"/>
                  </a:lnTo>
                  <a:lnTo>
                    <a:pt x="22" y="70"/>
                  </a:lnTo>
                  <a:lnTo>
                    <a:pt x="23" y="83"/>
                  </a:lnTo>
                  <a:lnTo>
                    <a:pt x="24" y="126"/>
                  </a:lnTo>
                  <a:lnTo>
                    <a:pt x="25" y="126"/>
                  </a:lnTo>
                  <a:lnTo>
                    <a:pt x="26" y="127"/>
                  </a:lnTo>
                  <a:lnTo>
                    <a:pt x="27" y="63"/>
                  </a:lnTo>
                  <a:lnTo>
                    <a:pt x="28" y="113"/>
                  </a:lnTo>
                  <a:lnTo>
                    <a:pt x="29" y="119"/>
                  </a:lnTo>
                  <a:lnTo>
                    <a:pt x="30" y="82"/>
                  </a:lnTo>
                  <a:lnTo>
                    <a:pt x="31" y="163"/>
                  </a:lnTo>
                  <a:lnTo>
                    <a:pt x="32" y="123"/>
                  </a:lnTo>
                  <a:lnTo>
                    <a:pt x="32" y="103"/>
                  </a:lnTo>
                  <a:lnTo>
                    <a:pt x="34" y="136"/>
                  </a:lnTo>
                  <a:lnTo>
                    <a:pt x="34" y="17"/>
                  </a:lnTo>
                  <a:lnTo>
                    <a:pt x="35" y="36"/>
                  </a:lnTo>
                  <a:lnTo>
                    <a:pt x="36" y="121"/>
                  </a:lnTo>
                  <a:lnTo>
                    <a:pt x="37" y="9"/>
                  </a:lnTo>
                  <a:lnTo>
                    <a:pt x="38" y="68"/>
                  </a:lnTo>
                  <a:lnTo>
                    <a:pt x="39" y="90"/>
                  </a:lnTo>
                  <a:lnTo>
                    <a:pt x="40" y="75"/>
                  </a:lnTo>
                  <a:lnTo>
                    <a:pt x="41" y="107"/>
                  </a:lnTo>
                  <a:lnTo>
                    <a:pt x="42" y="49"/>
                  </a:lnTo>
                  <a:lnTo>
                    <a:pt x="43" y="68"/>
                  </a:lnTo>
                  <a:lnTo>
                    <a:pt x="44" y="47"/>
                  </a:lnTo>
                  <a:lnTo>
                    <a:pt x="44" y="35"/>
                  </a:lnTo>
                  <a:lnTo>
                    <a:pt x="46" y="113"/>
                  </a:lnTo>
                  <a:lnTo>
                    <a:pt x="46" y="49"/>
                  </a:lnTo>
                  <a:lnTo>
                    <a:pt x="47" y="166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Freeform 230"/>
            <p:cNvSpPr>
              <a:spLocks/>
            </p:cNvSpPr>
            <p:nvPr/>
          </p:nvSpPr>
          <p:spPr bwMode="auto">
            <a:xfrm>
              <a:off x="7658100" y="4008438"/>
              <a:ext cx="76200" cy="315913"/>
            </a:xfrm>
            <a:custGeom>
              <a:avLst/>
              <a:gdLst>
                <a:gd name="T0" fmla="*/ 0 w 48"/>
                <a:gd name="T1" fmla="*/ 72 h 199"/>
                <a:gd name="T2" fmla="*/ 1 w 48"/>
                <a:gd name="T3" fmla="*/ 189 h 199"/>
                <a:gd name="T4" fmla="*/ 2 w 48"/>
                <a:gd name="T5" fmla="*/ 111 h 199"/>
                <a:gd name="T6" fmla="*/ 3 w 48"/>
                <a:gd name="T7" fmla="*/ 103 h 199"/>
                <a:gd name="T8" fmla="*/ 4 w 48"/>
                <a:gd name="T9" fmla="*/ 155 h 199"/>
                <a:gd name="T10" fmla="*/ 5 w 48"/>
                <a:gd name="T11" fmla="*/ 120 h 199"/>
                <a:gd name="T12" fmla="*/ 6 w 48"/>
                <a:gd name="T13" fmla="*/ 119 h 199"/>
                <a:gd name="T14" fmla="*/ 7 w 48"/>
                <a:gd name="T15" fmla="*/ 134 h 199"/>
                <a:gd name="T16" fmla="*/ 8 w 48"/>
                <a:gd name="T17" fmla="*/ 46 h 199"/>
                <a:gd name="T18" fmla="*/ 9 w 48"/>
                <a:gd name="T19" fmla="*/ 88 h 199"/>
                <a:gd name="T20" fmla="*/ 10 w 48"/>
                <a:gd name="T21" fmla="*/ 96 h 199"/>
                <a:gd name="T22" fmla="*/ 11 w 48"/>
                <a:gd name="T23" fmla="*/ 54 h 199"/>
                <a:gd name="T24" fmla="*/ 12 w 48"/>
                <a:gd name="T25" fmla="*/ 64 h 199"/>
                <a:gd name="T26" fmla="*/ 12 w 48"/>
                <a:gd name="T27" fmla="*/ 140 h 199"/>
                <a:gd name="T28" fmla="*/ 13 w 48"/>
                <a:gd name="T29" fmla="*/ 144 h 199"/>
                <a:gd name="T30" fmla="*/ 14 w 48"/>
                <a:gd name="T31" fmla="*/ 161 h 199"/>
                <a:gd name="T32" fmla="*/ 15 w 48"/>
                <a:gd name="T33" fmla="*/ 199 h 199"/>
                <a:gd name="T34" fmla="*/ 16 w 48"/>
                <a:gd name="T35" fmla="*/ 69 h 199"/>
                <a:gd name="T36" fmla="*/ 17 w 48"/>
                <a:gd name="T37" fmla="*/ 191 h 199"/>
                <a:gd name="T38" fmla="*/ 18 w 48"/>
                <a:gd name="T39" fmla="*/ 60 h 199"/>
                <a:gd name="T40" fmla="*/ 19 w 48"/>
                <a:gd name="T41" fmla="*/ 0 h 199"/>
                <a:gd name="T42" fmla="*/ 20 w 48"/>
                <a:gd name="T43" fmla="*/ 76 h 199"/>
                <a:gd name="T44" fmla="*/ 21 w 48"/>
                <a:gd name="T45" fmla="*/ 64 h 199"/>
                <a:gd name="T46" fmla="*/ 22 w 48"/>
                <a:gd name="T47" fmla="*/ 97 h 199"/>
                <a:gd name="T48" fmla="*/ 23 w 48"/>
                <a:gd name="T49" fmla="*/ 79 h 199"/>
                <a:gd name="T50" fmla="*/ 24 w 48"/>
                <a:gd name="T51" fmla="*/ 63 h 199"/>
                <a:gd name="T52" fmla="*/ 24 w 48"/>
                <a:gd name="T53" fmla="*/ 98 h 199"/>
                <a:gd name="T54" fmla="*/ 26 w 48"/>
                <a:gd name="T55" fmla="*/ 134 h 199"/>
                <a:gd name="T56" fmla="*/ 26 w 48"/>
                <a:gd name="T57" fmla="*/ 190 h 199"/>
                <a:gd name="T58" fmla="*/ 27 w 48"/>
                <a:gd name="T59" fmla="*/ 63 h 199"/>
                <a:gd name="T60" fmla="*/ 28 w 48"/>
                <a:gd name="T61" fmla="*/ 112 h 199"/>
                <a:gd name="T62" fmla="*/ 29 w 48"/>
                <a:gd name="T63" fmla="*/ 114 h 199"/>
                <a:gd name="T64" fmla="*/ 30 w 48"/>
                <a:gd name="T65" fmla="*/ 116 h 199"/>
                <a:gd name="T66" fmla="*/ 31 w 48"/>
                <a:gd name="T67" fmla="*/ 44 h 199"/>
                <a:gd name="T68" fmla="*/ 32 w 48"/>
                <a:gd name="T69" fmla="*/ 139 h 199"/>
                <a:gd name="T70" fmla="*/ 33 w 48"/>
                <a:gd name="T71" fmla="*/ 110 h 199"/>
                <a:gd name="T72" fmla="*/ 34 w 48"/>
                <a:gd name="T73" fmla="*/ 148 h 199"/>
                <a:gd name="T74" fmla="*/ 35 w 48"/>
                <a:gd name="T75" fmla="*/ 101 h 199"/>
                <a:gd name="T76" fmla="*/ 36 w 48"/>
                <a:gd name="T77" fmla="*/ 80 h 199"/>
                <a:gd name="T78" fmla="*/ 36 w 48"/>
                <a:gd name="T79" fmla="*/ 94 h 199"/>
                <a:gd name="T80" fmla="*/ 38 w 48"/>
                <a:gd name="T81" fmla="*/ 47 h 199"/>
                <a:gd name="T82" fmla="*/ 38 w 48"/>
                <a:gd name="T83" fmla="*/ 114 h 199"/>
                <a:gd name="T84" fmla="*/ 39 w 48"/>
                <a:gd name="T85" fmla="*/ 86 h 199"/>
                <a:gd name="T86" fmla="*/ 40 w 48"/>
                <a:gd name="T87" fmla="*/ 78 h 199"/>
                <a:gd name="T88" fmla="*/ 41 w 48"/>
                <a:gd name="T89" fmla="*/ 120 h 199"/>
                <a:gd name="T90" fmla="*/ 42 w 48"/>
                <a:gd name="T91" fmla="*/ 112 h 199"/>
                <a:gd name="T92" fmla="*/ 43 w 48"/>
                <a:gd name="T93" fmla="*/ 76 h 199"/>
                <a:gd name="T94" fmla="*/ 44 w 48"/>
                <a:gd name="T95" fmla="*/ 86 h 199"/>
                <a:gd name="T96" fmla="*/ 45 w 48"/>
                <a:gd name="T97" fmla="*/ 96 h 199"/>
                <a:gd name="T98" fmla="*/ 46 w 48"/>
                <a:gd name="T99" fmla="*/ 94 h 199"/>
                <a:gd name="T100" fmla="*/ 47 w 48"/>
                <a:gd name="T101" fmla="*/ 98 h 199"/>
                <a:gd name="T102" fmla="*/ 48 w 48"/>
                <a:gd name="T103" fmla="*/ 1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" h="199">
                  <a:moveTo>
                    <a:pt x="0" y="72"/>
                  </a:moveTo>
                  <a:lnTo>
                    <a:pt x="1" y="189"/>
                  </a:lnTo>
                  <a:lnTo>
                    <a:pt x="2" y="111"/>
                  </a:lnTo>
                  <a:lnTo>
                    <a:pt x="3" y="103"/>
                  </a:lnTo>
                  <a:lnTo>
                    <a:pt x="4" y="155"/>
                  </a:lnTo>
                  <a:lnTo>
                    <a:pt x="5" y="120"/>
                  </a:lnTo>
                  <a:lnTo>
                    <a:pt x="6" y="119"/>
                  </a:lnTo>
                  <a:lnTo>
                    <a:pt x="7" y="134"/>
                  </a:lnTo>
                  <a:lnTo>
                    <a:pt x="8" y="46"/>
                  </a:lnTo>
                  <a:lnTo>
                    <a:pt x="9" y="88"/>
                  </a:lnTo>
                  <a:lnTo>
                    <a:pt x="10" y="96"/>
                  </a:lnTo>
                  <a:lnTo>
                    <a:pt x="11" y="54"/>
                  </a:lnTo>
                  <a:lnTo>
                    <a:pt x="12" y="64"/>
                  </a:lnTo>
                  <a:lnTo>
                    <a:pt x="12" y="140"/>
                  </a:lnTo>
                  <a:lnTo>
                    <a:pt x="13" y="144"/>
                  </a:lnTo>
                  <a:lnTo>
                    <a:pt x="14" y="161"/>
                  </a:lnTo>
                  <a:lnTo>
                    <a:pt x="15" y="199"/>
                  </a:lnTo>
                  <a:lnTo>
                    <a:pt x="16" y="69"/>
                  </a:lnTo>
                  <a:lnTo>
                    <a:pt x="17" y="191"/>
                  </a:lnTo>
                  <a:lnTo>
                    <a:pt x="18" y="60"/>
                  </a:lnTo>
                  <a:lnTo>
                    <a:pt x="19" y="0"/>
                  </a:lnTo>
                  <a:lnTo>
                    <a:pt x="20" y="76"/>
                  </a:lnTo>
                  <a:lnTo>
                    <a:pt x="21" y="64"/>
                  </a:lnTo>
                  <a:lnTo>
                    <a:pt x="22" y="97"/>
                  </a:lnTo>
                  <a:lnTo>
                    <a:pt x="23" y="79"/>
                  </a:lnTo>
                  <a:lnTo>
                    <a:pt x="24" y="63"/>
                  </a:lnTo>
                  <a:lnTo>
                    <a:pt x="24" y="98"/>
                  </a:lnTo>
                  <a:lnTo>
                    <a:pt x="26" y="134"/>
                  </a:lnTo>
                  <a:lnTo>
                    <a:pt x="26" y="190"/>
                  </a:lnTo>
                  <a:lnTo>
                    <a:pt x="27" y="63"/>
                  </a:lnTo>
                  <a:lnTo>
                    <a:pt x="28" y="112"/>
                  </a:lnTo>
                  <a:lnTo>
                    <a:pt x="29" y="114"/>
                  </a:lnTo>
                  <a:lnTo>
                    <a:pt x="30" y="116"/>
                  </a:lnTo>
                  <a:lnTo>
                    <a:pt x="31" y="44"/>
                  </a:lnTo>
                  <a:lnTo>
                    <a:pt x="32" y="139"/>
                  </a:lnTo>
                  <a:lnTo>
                    <a:pt x="33" y="110"/>
                  </a:lnTo>
                  <a:lnTo>
                    <a:pt x="34" y="148"/>
                  </a:lnTo>
                  <a:lnTo>
                    <a:pt x="35" y="101"/>
                  </a:lnTo>
                  <a:lnTo>
                    <a:pt x="36" y="80"/>
                  </a:lnTo>
                  <a:lnTo>
                    <a:pt x="36" y="94"/>
                  </a:lnTo>
                  <a:lnTo>
                    <a:pt x="38" y="47"/>
                  </a:lnTo>
                  <a:lnTo>
                    <a:pt x="38" y="114"/>
                  </a:lnTo>
                  <a:lnTo>
                    <a:pt x="39" y="86"/>
                  </a:lnTo>
                  <a:lnTo>
                    <a:pt x="40" y="78"/>
                  </a:lnTo>
                  <a:lnTo>
                    <a:pt x="41" y="120"/>
                  </a:lnTo>
                  <a:lnTo>
                    <a:pt x="42" y="112"/>
                  </a:lnTo>
                  <a:lnTo>
                    <a:pt x="43" y="76"/>
                  </a:lnTo>
                  <a:lnTo>
                    <a:pt x="44" y="86"/>
                  </a:lnTo>
                  <a:lnTo>
                    <a:pt x="45" y="96"/>
                  </a:lnTo>
                  <a:lnTo>
                    <a:pt x="46" y="94"/>
                  </a:lnTo>
                  <a:lnTo>
                    <a:pt x="47" y="98"/>
                  </a:lnTo>
                  <a:lnTo>
                    <a:pt x="48" y="19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" name="Freeform 231"/>
            <p:cNvSpPr>
              <a:spLocks/>
            </p:cNvSpPr>
            <p:nvPr/>
          </p:nvSpPr>
          <p:spPr bwMode="auto">
            <a:xfrm>
              <a:off x="7732713" y="4038600"/>
              <a:ext cx="74612" cy="252413"/>
            </a:xfrm>
            <a:custGeom>
              <a:avLst/>
              <a:gdLst>
                <a:gd name="T0" fmla="*/ 0 w 47"/>
                <a:gd name="T1" fmla="*/ 79 h 159"/>
                <a:gd name="T2" fmla="*/ 1 w 47"/>
                <a:gd name="T3" fmla="*/ 0 h 159"/>
                <a:gd name="T4" fmla="*/ 1 w 47"/>
                <a:gd name="T5" fmla="*/ 86 h 159"/>
                <a:gd name="T6" fmla="*/ 3 w 47"/>
                <a:gd name="T7" fmla="*/ 57 h 159"/>
                <a:gd name="T8" fmla="*/ 3 w 47"/>
                <a:gd name="T9" fmla="*/ 24 h 159"/>
                <a:gd name="T10" fmla="*/ 4 w 47"/>
                <a:gd name="T11" fmla="*/ 105 h 159"/>
                <a:gd name="T12" fmla="*/ 5 w 47"/>
                <a:gd name="T13" fmla="*/ 136 h 159"/>
                <a:gd name="T14" fmla="*/ 6 w 47"/>
                <a:gd name="T15" fmla="*/ 69 h 159"/>
                <a:gd name="T16" fmla="*/ 7 w 47"/>
                <a:gd name="T17" fmla="*/ 69 h 159"/>
                <a:gd name="T18" fmla="*/ 8 w 47"/>
                <a:gd name="T19" fmla="*/ 91 h 159"/>
                <a:gd name="T20" fmla="*/ 9 w 47"/>
                <a:gd name="T21" fmla="*/ 108 h 159"/>
                <a:gd name="T22" fmla="*/ 10 w 47"/>
                <a:gd name="T23" fmla="*/ 103 h 159"/>
                <a:gd name="T24" fmla="*/ 11 w 47"/>
                <a:gd name="T25" fmla="*/ 51 h 159"/>
                <a:gd name="T26" fmla="*/ 12 w 47"/>
                <a:gd name="T27" fmla="*/ 43 h 159"/>
                <a:gd name="T28" fmla="*/ 13 w 47"/>
                <a:gd name="T29" fmla="*/ 63 h 159"/>
                <a:gd name="T30" fmla="*/ 14 w 47"/>
                <a:gd name="T31" fmla="*/ 97 h 159"/>
                <a:gd name="T32" fmla="*/ 15 w 47"/>
                <a:gd name="T33" fmla="*/ 44 h 159"/>
                <a:gd name="T34" fmla="*/ 15 w 47"/>
                <a:gd name="T35" fmla="*/ 86 h 159"/>
                <a:gd name="T36" fmla="*/ 17 w 47"/>
                <a:gd name="T37" fmla="*/ 67 h 159"/>
                <a:gd name="T38" fmla="*/ 17 w 47"/>
                <a:gd name="T39" fmla="*/ 68 h 159"/>
                <a:gd name="T40" fmla="*/ 18 w 47"/>
                <a:gd name="T41" fmla="*/ 67 h 159"/>
                <a:gd name="T42" fmla="*/ 19 w 47"/>
                <a:gd name="T43" fmla="*/ 132 h 159"/>
                <a:gd name="T44" fmla="*/ 20 w 47"/>
                <a:gd name="T45" fmla="*/ 83 h 159"/>
                <a:gd name="T46" fmla="*/ 21 w 47"/>
                <a:gd name="T47" fmla="*/ 43 h 159"/>
                <a:gd name="T48" fmla="*/ 22 w 47"/>
                <a:gd name="T49" fmla="*/ 82 h 159"/>
                <a:gd name="T50" fmla="*/ 23 w 47"/>
                <a:gd name="T51" fmla="*/ 80 h 159"/>
                <a:gd name="T52" fmla="*/ 24 w 47"/>
                <a:gd name="T53" fmla="*/ 93 h 159"/>
                <a:gd name="T54" fmla="*/ 25 w 47"/>
                <a:gd name="T55" fmla="*/ 83 h 159"/>
                <a:gd name="T56" fmla="*/ 26 w 47"/>
                <a:gd name="T57" fmla="*/ 30 h 159"/>
                <a:gd name="T58" fmla="*/ 27 w 47"/>
                <a:gd name="T59" fmla="*/ 115 h 159"/>
                <a:gd name="T60" fmla="*/ 27 w 47"/>
                <a:gd name="T61" fmla="*/ 69 h 159"/>
                <a:gd name="T62" fmla="*/ 29 w 47"/>
                <a:gd name="T63" fmla="*/ 159 h 159"/>
                <a:gd name="T64" fmla="*/ 29 w 47"/>
                <a:gd name="T65" fmla="*/ 8 h 159"/>
                <a:gd name="T66" fmla="*/ 30 w 47"/>
                <a:gd name="T67" fmla="*/ 118 h 159"/>
                <a:gd name="T68" fmla="*/ 31 w 47"/>
                <a:gd name="T69" fmla="*/ 93 h 159"/>
                <a:gd name="T70" fmla="*/ 32 w 47"/>
                <a:gd name="T71" fmla="*/ 29 h 159"/>
                <a:gd name="T72" fmla="*/ 33 w 47"/>
                <a:gd name="T73" fmla="*/ 47 h 159"/>
                <a:gd name="T74" fmla="*/ 34 w 47"/>
                <a:gd name="T75" fmla="*/ 73 h 159"/>
                <a:gd name="T76" fmla="*/ 35 w 47"/>
                <a:gd name="T77" fmla="*/ 79 h 159"/>
                <a:gd name="T78" fmla="*/ 36 w 47"/>
                <a:gd name="T79" fmla="*/ 85 h 159"/>
                <a:gd name="T80" fmla="*/ 37 w 47"/>
                <a:gd name="T81" fmla="*/ 25 h 159"/>
                <a:gd name="T82" fmla="*/ 38 w 47"/>
                <a:gd name="T83" fmla="*/ 66 h 159"/>
                <a:gd name="T84" fmla="*/ 39 w 47"/>
                <a:gd name="T85" fmla="*/ 123 h 159"/>
                <a:gd name="T86" fmla="*/ 40 w 47"/>
                <a:gd name="T87" fmla="*/ 69 h 159"/>
                <a:gd name="T88" fmla="*/ 41 w 47"/>
                <a:gd name="T89" fmla="*/ 71 h 159"/>
                <a:gd name="T90" fmla="*/ 42 w 47"/>
                <a:gd name="T91" fmla="*/ 78 h 159"/>
                <a:gd name="T92" fmla="*/ 42 w 47"/>
                <a:gd name="T93" fmla="*/ 85 h 159"/>
                <a:gd name="T94" fmla="*/ 44 w 47"/>
                <a:gd name="T95" fmla="*/ 77 h 159"/>
                <a:gd name="T96" fmla="*/ 44 w 47"/>
                <a:gd name="T97" fmla="*/ 81 h 159"/>
                <a:gd name="T98" fmla="*/ 45 w 47"/>
                <a:gd name="T99" fmla="*/ 63 h 159"/>
                <a:gd name="T100" fmla="*/ 46 w 47"/>
                <a:gd name="T101" fmla="*/ 64 h 159"/>
                <a:gd name="T102" fmla="*/ 47 w 47"/>
                <a:gd name="T103" fmla="*/ 8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9">
                  <a:moveTo>
                    <a:pt x="0" y="79"/>
                  </a:moveTo>
                  <a:lnTo>
                    <a:pt x="1" y="0"/>
                  </a:lnTo>
                  <a:lnTo>
                    <a:pt x="1" y="86"/>
                  </a:lnTo>
                  <a:lnTo>
                    <a:pt x="3" y="57"/>
                  </a:lnTo>
                  <a:lnTo>
                    <a:pt x="3" y="24"/>
                  </a:lnTo>
                  <a:lnTo>
                    <a:pt x="4" y="105"/>
                  </a:lnTo>
                  <a:lnTo>
                    <a:pt x="5" y="136"/>
                  </a:lnTo>
                  <a:lnTo>
                    <a:pt x="6" y="69"/>
                  </a:lnTo>
                  <a:lnTo>
                    <a:pt x="7" y="69"/>
                  </a:lnTo>
                  <a:lnTo>
                    <a:pt x="8" y="91"/>
                  </a:lnTo>
                  <a:lnTo>
                    <a:pt x="9" y="108"/>
                  </a:lnTo>
                  <a:lnTo>
                    <a:pt x="10" y="103"/>
                  </a:lnTo>
                  <a:lnTo>
                    <a:pt x="11" y="51"/>
                  </a:lnTo>
                  <a:lnTo>
                    <a:pt x="12" y="43"/>
                  </a:lnTo>
                  <a:lnTo>
                    <a:pt x="13" y="63"/>
                  </a:lnTo>
                  <a:lnTo>
                    <a:pt x="14" y="97"/>
                  </a:lnTo>
                  <a:lnTo>
                    <a:pt x="15" y="44"/>
                  </a:lnTo>
                  <a:lnTo>
                    <a:pt x="15" y="86"/>
                  </a:lnTo>
                  <a:lnTo>
                    <a:pt x="17" y="67"/>
                  </a:lnTo>
                  <a:lnTo>
                    <a:pt x="17" y="68"/>
                  </a:lnTo>
                  <a:lnTo>
                    <a:pt x="18" y="67"/>
                  </a:lnTo>
                  <a:lnTo>
                    <a:pt x="19" y="132"/>
                  </a:lnTo>
                  <a:lnTo>
                    <a:pt x="20" y="83"/>
                  </a:lnTo>
                  <a:lnTo>
                    <a:pt x="21" y="43"/>
                  </a:lnTo>
                  <a:lnTo>
                    <a:pt x="22" y="82"/>
                  </a:lnTo>
                  <a:lnTo>
                    <a:pt x="23" y="80"/>
                  </a:lnTo>
                  <a:lnTo>
                    <a:pt x="24" y="93"/>
                  </a:lnTo>
                  <a:lnTo>
                    <a:pt x="25" y="83"/>
                  </a:lnTo>
                  <a:lnTo>
                    <a:pt x="26" y="30"/>
                  </a:lnTo>
                  <a:lnTo>
                    <a:pt x="27" y="115"/>
                  </a:lnTo>
                  <a:lnTo>
                    <a:pt x="27" y="69"/>
                  </a:lnTo>
                  <a:lnTo>
                    <a:pt x="29" y="159"/>
                  </a:lnTo>
                  <a:lnTo>
                    <a:pt x="29" y="8"/>
                  </a:lnTo>
                  <a:lnTo>
                    <a:pt x="30" y="118"/>
                  </a:lnTo>
                  <a:lnTo>
                    <a:pt x="31" y="93"/>
                  </a:lnTo>
                  <a:lnTo>
                    <a:pt x="32" y="29"/>
                  </a:lnTo>
                  <a:lnTo>
                    <a:pt x="33" y="47"/>
                  </a:lnTo>
                  <a:lnTo>
                    <a:pt x="34" y="73"/>
                  </a:lnTo>
                  <a:lnTo>
                    <a:pt x="35" y="79"/>
                  </a:lnTo>
                  <a:lnTo>
                    <a:pt x="36" y="85"/>
                  </a:lnTo>
                  <a:lnTo>
                    <a:pt x="37" y="25"/>
                  </a:lnTo>
                  <a:lnTo>
                    <a:pt x="38" y="66"/>
                  </a:lnTo>
                  <a:lnTo>
                    <a:pt x="39" y="123"/>
                  </a:lnTo>
                  <a:lnTo>
                    <a:pt x="40" y="69"/>
                  </a:lnTo>
                  <a:lnTo>
                    <a:pt x="41" y="71"/>
                  </a:lnTo>
                  <a:lnTo>
                    <a:pt x="42" y="78"/>
                  </a:lnTo>
                  <a:lnTo>
                    <a:pt x="42" y="85"/>
                  </a:lnTo>
                  <a:lnTo>
                    <a:pt x="44" y="77"/>
                  </a:lnTo>
                  <a:lnTo>
                    <a:pt x="44" y="81"/>
                  </a:lnTo>
                  <a:lnTo>
                    <a:pt x="45" y="63"/>
                  </a:lnTo>
                  <a:lnTo>
                    <a:pt x="46" y="64"/>
                  </a:lnTo>
                  <a:lnTo>
                    <a:pt x="47" y="81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Freeform 232"/>
            <p:cNvSpPr>
              <a:spLocks/>
            </p:cNvSpPr>
            <p:nvPr/>
          </p:nvSpPr>
          <p:spPr bwMode="auto">
            <a:xfrm>
              <a:off x="7805738" y="3968750"/>
              <a:ext cx="76200" cy="311150"/>
            </a:xfrm>
            <a:custGeom>
              <a:avLst/>
              <a:gdLst>
                <a:gd name="T0" fmla="*/ 0 w 48"/>
                <a:gd name="T1" fmla="*/ 108 h 196"/>
                <a:gd name="T2" fmla="*/ 1 w 48"/>
                <a:gd name="T3" fmla="*/ 125 h 196"/>
                <a:gd name="T4" fmla="*/ 2 w 48"/>
                <a:gd name="T5" fmla="*/ 130 h 196"/>
                <a:gd name="T6" fmla="*/ 3 w 48"/>
                <a:gd name="T7" fmla="*/ 152 h 196"/>
                <a:gd name="T8" fmla="*/ 4 w 48"/>
                <a:gd name="T9" fmla="*/ 107 h 196"/>
                <a:gd name="T10" fmla="*/ 5 w 48"/>
                <a:gd name="T11" fmla="*/ 141 h 196"/>
                <a:gd name="T12" fmla="*/ 6 w 48"/>
                <a:gd name="T13" fmla="*/ 180 h 196"/>
                <a:gd name="T14" fmla="*/ 7 w 48"/>
                <a:gd name="T15" fmla="*/ 158 h 196"/>
                <a:gd name="T16" fmla="*/ 8 w 48"/>
                <a:gd name="T17" fmla="*/ 94 h 196"/>
                <a:gd name="T18" fmla="*/ 8 w 48"/>
                <a:gd name="T19" fmla="*/ 119 h 196"/>
                <a:gd name="T20" fmla="*/ 10 w 48"/>
                <a:gd name="T21" fmla="*/ 0 h 196"/>
                <a:gd name="T22" fmla="*/ 10 w 48"/>
                <a:gd name="T23" fmla="*/ 131 h 196"/>
                <a:gd name="T24" fmla="*/ 11 w 48"/>
                <a:gd name="T25" fmla="*/ 152 h 196"/>
                <a:gd name="T26" fmla="*/ 12 w 48"/>
                <a:gd name="T27" fmla="*/ 105 h 196"/>
                <a:gd name="T28" fmla="*/ 13 w 48"/>
                <a:gd name="T29" fmla="*/ 123 h 196"/>
                <a:gd name="T30" fmla="*/ 14 w 48"/>
                <a:gd name="T31" fmla="*/ 98 h 196"/>
                <a:gd name="T32" fmla="*/ 15 w 48"/>
                <a:gd name="T33" fmla="*/ 68 h 196"/>
                <a:gd name="T34" fmla="*/ 16 w 48"/>
                <a:gd name="T35" fmla="*/ 90 h 196"/>
                <a:gd name="T36" fmla="*/ 17 w 48"/>
                <a:gd name="T37" fmla="*/ 144 h 196"/>
                <a:gd name="T38" fmla="*/ 18 w 48"/>
                <a:gd name="T39" fmla="*/ 162 h 196"/>
                <a:gd name="T40" fmla="*/ 19 w 48"/>
                <a:gd name="T41" fmla="*/ 139 h 196"/>
                <a:gd name="T42" fmla="*/ 20 w 48"/>
                <a:gd name="T43" fmla="*/ 173 h 196"/>
                <a:gd name="T44" fmla="*/ 21 w 48"/>
                <a:gd name="T45" fmla="*/ 92 h 196"/>
                <a:gd name="T46" fmla="*/ 22 w 48"/>
                <a:gd name="T47" fmla="*/ 84 h 196"/>
                <a:gd name="T48" fmla="*/ 22 w 48"/>
                <a:gd name="T49" fmla="*/ 147 h 196"/>
                <a:gd name="T50" fmla="*/ 23 w 48"/>
                <a:gd name="T51" fmla="*/ 101 h 196"/>
                <a:gd name="T52" fmla="*/ 24 w 48"/>
                <a:gd name="T53" fmla="*/ 137 h 196"/>
                <a:gd name="T54" fmla="*/ 25 w 48"/>
                <a:gd name="T55" fmla="*/ 92 h 196"/>
                <a:gd name="T56" fmla="*/ 26 w 48"/>
                <a:gd name="T57" fmla="*/ 140 h 196"/>
                <a:gd name="T58" fmla="*/ 27 w 48"/>
                <a:gd name="T59" fmla="*/ 160 h 196"/>
                <a:gd name="T60" fmla="*/ 28 w 48"/>
                <a:gd name="T61" fmla="*/ 121 h 196"/>
                <a:gd name="T62" fmla="*/ 29 w 48"/>
                <a:gd name="T63" fmla="*/ 94 h 196"/>
                <a:gd name="T64" fmla="*/ 30 w 48"/>
                <a:gd name="T65" fmla="*/ 89 h 196"/>
                <a:gd name="T66" fmla="*/ 31 w 48"/>
                <a:gd name="T67" fmla="*/ 143 h 196"/>
                <a:gd name="T68" fmla="*/ 32 w 48"/>
                <a:gd name="T69" fmla="*/ 67 h 196"/>
                <a:gd name="T70" fmla="*/ 33 w 48"/>
                <a:gd name="T71" fmla="*/ 110 h 196"/>
                <a:gd name="T72" fmla="*/ 34 w 48"/>
                <a:gd name="T73" fmla="*/ 135 h 196"/>
                <a:gd name="T74" fmla="*/ 34 w 48"/>
                <a:gd name="T75" fmla="*/ 85 h 196"/>
                <a:gd name="T76" fmla="*/ 36 w 48"/>
                <a:gd name="T77" fmla="*/ 141 h 196"/>
                <a:gd name="T78" fmla="*/ 36 w 48"/>
                <a:gd name="T79" fmla="*/ 196 h 196"/>
                <a:gd name="T80" fmla="*/ 37 w 48"/>
                <a:gd name="T81" fmla="*/ 175 h 196"/>
                <a:gd name="T82" fmla="*/ 38 w 48"/>
                <a:gd name="T83" fmla="*/ 118 h 196"/>
                <a:gd name="T84" fmla="*/ 39 w 48"/>
                <a:gd name="T85" fmla="*/ 114 h 196"/>
                <a:gd name="T86" fmla="*/ 40 w 48"/>
                <a:gd name="T87" fmla="*/ 37 h 196"/>
                <a:gd name="T88" fmla="*/ 41 w 48"/>
                <a:gd name="T89" fmla="*/ 137 h 196"/>
                <a:gd name="T90" fmla="*/ 42 w 48"/>
                <a:gd name="T91" fmla="*/ 146 h 196"/>
                <a:gd name="T92" fmla="*/ 43 w 48"/>
                <a:gd name="T93" fmla="*/ 153 h 196"/>
                <a:gd name="T94" fmla="*/ 44 w 48"/>
                <a:gd name="T95" fmla="*/ 157 h 196"/>
                <a:gd name="T96" fmla="*/ 45 w 48"/>
                <a:gd name="T97" fmla="*/ 144 h 196"/>
                <a:gd name="T98" fmla="*/ 46 w 48"/>
                <a:gd name="T99" fmla="*/ 97 h 196"/>
                <a:gd name="T100" fmla="*/ 46 w 48"/>
                <a:gd name="T101" fmla="*/ 131 h 196"/>
                <a:gd name="T102" fmla="*/ 48 w 48"/>
                <a:gd name="T103" fmla="*/ 168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" h="196">
                  <a:moveTo>
                    <a:pt x="0" y="108"/>
                  </a:moveTo>
                  <a:lnTo>
                    <a:pt x="1" y="125"/>
                  </a:lnTo>
                  <a:lnTo>
                    <a:pt x="2" y="130"/>
                  </a:lnTo>
                  <a:lnTo>
                    <a:pt x="3" y="152"/>
                  </a:lnTo>
                  <a:lnTo>
                    <a:pt x="4" y="107"/>
                  </a:lnTo>
                  <a:lnTo>
                    <a:pt x="5" y="141"/>
                  </a:lnTo>
                  <a:lnTo>
                    <a:pt x="6" y="180"/>
                  </a:lnTo>
                  <a:lnTo>
                    <a:pt x="7" y="158"/>
                  </a:lnTo>
                  <a:lnTo>
                    <a:pt x="8" y="94"/>
                  </a:lnTo>
                  <a:lnTo>
                    <a:pt x="8" y="119"/>
                  </a:lnTo>
                  <a:lnTo>
                    <a:pt x="10" y="0"/>
                  </a:lnTo>
                  <a:lnTo>
                    <a:pt x="10" y="131"/>
                  </a:lnTo>
                  <a:lnTo>
                    <a:pt x="11" y="152"/>
                  </a:lnTo>
                  <a:lnTo>
                    <a:pt x="12" y="105"/>
                  </a:lnTo>
                  <a:lnTo>
                    <a:pt x="13" y="123"/>
                  </a:lnTo>
                  <a:lnTo>
                    <a:pt x="14" y="98"/>
                  </a:lnTo>
                  <a:lnTo>
                    <a:pt x="15" y="68"/>
                  </a:lnTo>
                  <a:lnTo>
                    <a:pt x="16" y="90"/>
                  </a:lnTo>
                  <a:lnTo>
                    <a:pt x="17" y="144"/>
                  </a:lnTo>
                  <a:lnTo>
                    <a:pt x="18" y="162"/>
                  </a:lnTo>
                  <a:lnTo>
                    <a:pt x="19" y="139"/>
                  </a:lnTo>
                  <a:lnTo>
                    <a:pt x="20" y="173"/>
                  </a:lnTo>
                  <a:lnTo>
                    <a:pt x="21" y="92"/>
                  </a:lnTo>
                  <a:lnTo>
                    <a:pt x="22" y="84"/>
                  </a:lnTo>
                  <a:lnTo>
                    <a:pt x="22" y="147"/>
                  </a:lnTo>
                  <a:lnTo>
                    <a:pt x="23" y="101"/>
                  </a:lnTo>
                  <a:lnTo>
                    <a:pt x="24" y="137"/>
                  </a:lnTo>
                  <a:lnTo>
                    <a:pt x="25" y="92"/>
                  </a:lnTo>
                  <a:lnTo>
                    <a:pt x="26" y="140"/>
                  </a:lnTo>
                  <a:lnTo>
                    <a:pt x="27" y="160"/>
                  </a:lnTo>
                  <a:lnTo>
                    <a:pt x="28" y="121"/>
                  </a:lnTo>
                  <a:lnTo>
                    <a:pt x="29" y="94"/>
                  </a:lnTo>
                  <a:lnTo>
                    <a:pt x="30" y="89"/>
                  </a:lnTo>
                  <a:lnTo>
                    <a:pt x="31" y="143"/>
                  </a:lnTo>
                  <a:lnTo>
                    <a:pt x="32" y="67"/>
                  </a:lnTo>
                  <a:lnTo>
                    <a:pt x="33" y="110"/>
                  </a:lnTo>
                  <a:lnTo>
                    <a:pt x="34" y="135"/>
                  </a:lnTo>
                  <a:lnTo>
                    <a:pt x="34" y="85"/>
                  </a:lnTo>
                  <a:lnTo>
                    <a:pt x="36" y="141"/>
                  </a:lnTo>
                  <a:lnTo>
                    <a:pt x="36" y="196"/>
                  </a:lnTo>
                  <a:lnTo>
                    <a:pt x="37" y="175"/>
                  </a:lnTo>
                  <a:lnTo>
                    <a:pt x="38" y="118"/>
                  </a:lnTo>
                  <a:lnTo>
                    <a:pt x="39" y="114"/>
                  </a:lnTo>
                  <a:lnTo>
                    <a:pt x="40" y="37"/>
                  </a:lnTo>
                  <a:lnTo>
                    <a:pt x="41" y="137"/>
                  </a:lnTo>
                  <a:lnTo>
                    <a:pt x="42" y="146"/>
                  </a:lnTo>
                  <a:lnTo>
                    <a:pt x="43" y="153"/>
                  </a:lnTo>
                  <a:lnTo>
                    <a:pt x="44" y="157"/>
                  </a:lnTo>
                  <a:lnTo>
                    <a:pt x="45" y="144"/>
                  </a:lnTo>
                  <a:lnTo>
                    <a:pt x="46" y="97"/>
                  </a:lnTo>
                  <a:lnTo>
                    <a:pt x="46" y="131"/>
                  </a:lnTo>
                  <a:lnTo>
                    <a:pt x="48" y="168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Freeform 233"/>
            <p:cNvSpPr>
              <a:spLocks/>
            </p:cNvSpPr>
            <p:nvPr/>
          </p:nvSpPr>
          <p:spPr bwMode="auto">
            <a:xfrm>
              <a:off x="7878763" y="4016375"/>
              <a:ext cx="76200" cy="279400"/>
            </a:xfrm>
            <a:custGeom>
              <a:avLst/>
              <a:gdLst>
                <a:gd name="T0" fmla="*/ 0 w 48"/>
                <a:gd name="T1" fmla="*/ 101 h 176"/>
                <a:gd name="T2" fmla="*/ 2 w 48"/>
                <a:gd name="T3" fmla="*/ 138 h 176"/>
                <a:gd name="T4" fmla="*/ 2 w 48"/>
                <a:gd name="T5" fmla="*/ 53 h 176"/>
                <a:gd name="T6" fmla="*/ 3 w 48"/>
                <a:gd name="T7" fmla="*/ 0 h 176"/>
                <a:gd name="T8" fmla="*/ 4 w 48"/>
                <a:gd name="T9" fmla="*/ 76 h 176"/>
                <a:gd name="T10" fmla="*/ 5 w 48"/>
                <a:gd name="T11" fmla="*/ 83 h 176"/>
                <a:gd name="T12" fmla="*/ 6 w 48"/>
                <a:gd name="T13" fmla="*/ 45 h 176"/>
                <a:gd name="T14" fmla="*/ 7 w 48"/>
                <a:gd name="T15" fmla="*/ 159 h 176"/>
                <a:gd name="T16" fmla="*/ 8 w 48"/>
                <a:gd name="T17" fmla="*/ 103 h 176"/>
                <a:gd name="T18" fmla="*/ 9 w 48"/>
                <a:gd name="T19" fmla="*/ 134 h 176"/>
                <a:gd name="T20" fmla="*/ 10 w 48"/>
                <a:gd name="T21" fmla="*/ 101 h 176"/>
                <a:gd name="T22" fmla="*/ 11 w 48"/>
                <a:gd name="T23" fmla="*/ 73 h 176"/>
                <a:gd name="T24" fmla="*/ 12 w 48"/>
                <a:gd name="T25" fmla="*/ 141 h 176"/>
                <a:gd name="T26" fmla="*/ 12 w 48"/>
                <a:gd name="T27" fmla="*/ 100 h 176"/>
                <a:gd name="T28" fmla="*/ 14 w 48"/>
                <a:gd name="T29" fmla="*/ 97 h 176"/>
                <a:gd name="T30" fmla="*/ 14 w 48"/>
                <a:gd name="T31" fmla="*/ 131 h 176"/>
                <a:gd name="T32" fmla="*/ 15 w 48"/>
                <a:gd name="T33" fmla="*/ 138 h 176"/>
                <a:gd name="T34" fmla="*/ 16 w 48"/>
                <a:gd name="T35" fmla="*/ 92 h 176"/>
                <a:gd name="T36" fmla="*/ 17 w 48"/>
                <a:gd name="T37" fmla="*/ 107 h 176"/>
                <a:gd name="T38" fmla="*/ 18 w 48"/>
                <a:gd name="T39" fmla="*/ 95 h 176"/>
                <a:gd name="T40" fmla="*/ 19 w 48"/>
                <a:gd name="T41" fmla="*/ 141 h 176"/>
                <a:gd name="T42" fmla="*/ 20 w 48"/>
                <a:gd name="T43" fmla="*/ 89 h 176"/>
                <a:gd name="T44" fmla="*/ 21 w 48"/>
                <a:gd name="T45" fmla="*/ 83 h 176"/>
                <a:gd name="T46" fmla="*/ 22 w 48"/>
                <a:gd name="T47" fmla="*/ 36 h 176"/>
                <a:gd name="T48" fmla="*/ 23 w 48"/>
                <a:gd name="T49" fmla="*/ 123 h 176"/>
                <a:gd name="T50" fmla="*/ 24 w 48"/>
                <a:gd name="T51" fmla="*/ 176 h 176"/>
                <a:gd name="T52" fmla="*/ 25 w 48"/>
                <a:gd name="T53" fmla="*/ 163 h 176"/>
                <a:gd name="T54" fmla="*/ 26 w 48"/>
                <a:gd name="T55" fmla="*/ 66 h 176"/>
                <a:gd name="T56" fmla="*/ 26 w 48"/>
                <a:gd name="T57" fmla="*/ 87 h 176"/>
                <a:gd name="T58" fmla="*/ 28 w 48"/>
                <a:gd name="T59" fmla="*/ 87 h 176"/>
                <a:gd name="T60" fmla="*/ 28 w 48"/>
                <a:gd name="T61" fmla="*/ 78 h 176"/>
                <a:gd name="T62" fmla="*/ 29 w 48"/>
                <a:gd name="T63" fmla="*/ 80 h 176"/>
                <a:gd name="T64" fmla="*/ 30 w 48"/>
                <a:gd name="T65" fmla="*/ 59 h 176"/>
                <a:gd name="T66" fmla="*/ 31 w 48"/>
                <a:gd name="T67" fmla="*/ 117 h 176"/>
                <a:gd name="T68" fmla="*/ 32 w 48"/>
                <a:gd name="T69" fmla="*/ 111 h 176"/>
                <a:gd name="T70" fmla="*/ 33 w 48"/>
                <a:gd name="T71" fmla="*/ 142 h 176"/>
                <a:gd name="T72" fmla="*/ 34 w 48"/>
                <a:gd name="T73" fmla="*/ 62 h 176"/>
                <a:gd name="T74" fmla="*/ 35 w 48"/>
                <a:gd name="T75" fmla="*/ 68 h 176"/>
                <a:gd name="T76" fmla="*/ 36 w 48"/>
                <a:gd name="T77" fmla="*/ 16 h 176"/>
                <a:gd name="T78" fmla="*/ 37 w 48"/>
                <a:gd name="T79" fmla="*/ 127 h 176"/>
                <a:gd name="T80" fmla="*/ 38 w 48"/>
                <a:gd name="T81" fmla="*/ 77 h 176"/>
                <a:gd name="T82" fmla="*/ 38 w 48"/>
                <a:gd name="T83" fmla="*/ 69 h 176"/>
                <a:gd name="T84" fmla="*/ 40 w 48"/>
                <a:gd name="T85" fmla="*/ 80 h 176"/>
                <a:gd name="T86" fmla="*/ 40 w 48"/>
                <a:gd name="T87" fmla="*/ 147 h 176"/>
                <a:gd name="T88" fmla="*/ 41 w 48"/>
                <a:gd name="T89" fmla="*/ 91 h 176"/>
                <a:gd name="T90" fmla="*/ 42 w 48"/>
                <a:gd name="T91" fmla="*/ 37 h 176"/>
                <a:gd name="T92" fmla="*/ 43 w 48"/>
                <a:gd name="T93" fmla="*/ 117 h 176"/>
                <a:gd name="T94" fmla="*/ 44 w 48"/>
                <a:gd name="T95" fmla="*/ 81 h 176"/>
                <a:gd name="T96" fmla="*/ 45 w 48"/>
                <a:gd name="T97" fmla="*/ 94 h 176"/>
                <a:gd name="T98" fmla="*/ 46 w 48"/>
                <a:gd name="T99" fmla="*/ 45 h 176"/>
                <a:gd name="T100" fmla="*/ 47 w 48"/>
                <a:gd name="T101" fmla="*/ 131 h 176"/>
                <a:gd name="T102" fmla="*/ 48 w 48"/>
                <a:gd name="T103" fmla="*/ 11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" h="176">
                  <a:moveTo>
                    <a:pt x="0" y="101"/>
                  </a:moveTo>
                  <a:lnTo>
                    <a:pt x="2" y="138"/>
                  </a:lnTo>
                  <a:lnTo>
                    <a:pt x="2" y="53"/>
                  </a:lnTo>
                  <a:lnTo>
                    <a:pt x="3" y="0"/>
                  </a:lnTo>
                  <a:lnTo>
                    <a:pt x="4" y="76"/>
                  </a:lnTo>
                  <a:lnTo>
                    <a:pt x="5" y="83"/>
                  </a:lnTo>
                  <a:lnTo>
                    <a:pt x="6" y="45"/>
                  </a:lnTo>
                  <a:lnTo>
                    <a:pt x="7" y="159"/>
                  </a:lnTo>
                  <a:lnTo>
                    <a:pt x="8" y="103"/>
                  </a:lnTo>
                  <a:lnTo>
                    <a:pt x="9" y="134"/>
                  </a:lnTo>
                  <a:lnTo>
                    <a:pt x="10" y="101"/>
                  </a:lnTo>
                  <a:lnTo>
                    <a:pt x="11" y="73"/>
                  </a:lnTo>
                  <a:lnTo>
                    <a:pt x="12" y="141"/>
                  </a:lnTo>
                  <a:lnTo>
                    <a:pt x="12" y="100"/>
                  </a:lnTo>
                  <a:lnTo>
                    <a:pt x="14" y="97"/>
                  </a:lnTo>
                  <a:lnTo>
                    <a:pt x="14" y="131"/>
                  </a:lnTo>
                  <a:lnTo>
                    <a:pt x="15" y="138"/>
                  </a:lnTo>
                  <a:lnTo>
                    <a:pt x="16" y="92"/>
                  </a:lnTo>
                  <a:lnTo>
                    <a:pt x="17" y="107"/>
                  </a:lnTo>
                  <a:lnTo>
                    <a:pt x="18" y="95"/>
                  </a:lnTo>
                  <a:lnTo>
                    <a:pt x="19" y="141"/>
                  </a:lnTo>
                  <a:lnTo>
                    <a:pt x="20" y="89"/>
                  </a:lnTo>
                  <a:lnTo>
                    <a:pt x="21" y="83"/>
                  </a:lnTo>
                  <a:lnTo>
                    <a:pt x="22" y="36"/>
                  </a:lnTo>
                  <a:lnTo>
                    <a:pt x="23" y="123"/>
                  </a:lnTo>
                  <a:lnTo>
                    <a:pt x="24" y="176"/>
                  </a:lnTo>
                  <a:lnTo>
                    <a:pt x="25" y="163"/>
                  </a:lnTo>
                  <a:lnTo>
                    <a:pt x="26" y="66"/>
                  </a:lnTo>
                  <a:lnTo>
                    <a:pt x="26" y="87"/>
                  </a:lnTo>
                  <a:lnTo>
                    <a:pt x="28" y="87"/>
                  </a:lnTo>
                  <a:lnTo>
                    <a:pt x="28" y="78"/>
                  </a:lnTo>
                  <a:lnTo>
                    <a:pt x="29" y="80"/>
                  </a:lnTo>
                  <a:lnTo>
                    <a:pt x="30" y="59"/>
                  </a:lnTo>
                  <a:lnTo>
                    <a:pt x="31" y="117"/>
                  </a:lnTo>
                  <a:lnTo>
                    <a:pt x="32" y="111"/>
                  </a:lnTo>
                  <a:lnTo>
                    <a:pt x="33" y="142"/>
                  </a:lnTo>
                  <a:lnTo>
                    <a:pt x="34" y="62"/>
                  </a:lnTo>
                  <a:lnTo>
                    <a:pt x="35" y="68"/>
                  </a:lnTo>
                  <a:lnTo>
                    <a:pt x="36" y="16"/>
                  </a:lnTo>
                  <a:lnTo>
                    <a:pt x="37" y="127"/>
                  </a:lnTo>
                  <a:lnTo>
                    <a:pt x="38" y="77"/>
                  </a:lnTo>
                  <a:lnTo>
                    <a:pt x="38" y="69"/>
                  </a:lnTo>
                  <a:lnTo>
                    <a:pt x="40" y="80"/>
                  </a:lnTo>
                  <a:lnTo>
                    <a:pt x="40" y="147"/>
                  </a:lnTo>
                  <a:lnTo>
                    <a:pt x="41" y="91"/>
                  </a:lnTo>
                  <a:lnTo>
                    <a:pt x="42" y="37"/>
                  </a:lnTo>
                  <a:lnTo>
                    <a:pt x="43" y="117"/>
                  </a:lnTo>
                  <a:lnTo>
                    <a:pt x="44" y="81"/>
                  </a:lnTo>
                  <a:lnTo>
                    <a:pt x="45" y="94"/>
                  </a:lnTo>
                  <a:lnTo>
                    <a:pt x="46" y="45"/>
                  </a:lnTo>
                  <a:lnTo>
                    <a:pt x="47" y="131"/>
                  </a:lnTo>
                  <a:lnTo>
                    <a:pt x="48" y="118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Line 234"/>
            <p:cNvSpPr>
              <a:spLocks noChangeShapeType="1"/>
            </p:cNvSpPr>
            <p:nvPr/>
          </p:nvSpPr>
          <p:spPr bwMode="auto">
            <a:xfrm flipV="1">
              <a:off x="7953375" y="4203700"/>
              <a:ext cx="1587" cy="20638"/>
            </a:xfrm>
            <a:prstGeom prst="line">
              <a:avLst/>
            </a:pr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103929067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Heuristic rule for approximate search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8200" y="1294751"/>
            <a:ext cx="10515600" cy="745805"/>
          </a:xfrm>
        </p:spPr>
        <p:txBody>
          <a:bodyPr/>
          <a:lstStyle/>
          <a:p>
            <a:pPr algn="just"/>
            <a:r>
              <a:rPr lang="en-US" dirty="0"/>
              <a:t>A subsequences with closer nearest neighbor is more likely be a good hypothesis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21</a:t>
            </a:fld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8" name="TextBox 27"/>
              <p:cNvSpPr txBox="1"/>
              <p:nvPr/>
            </p:nvSpPr>
            <p:spPr>
              <a:xfrm>
                <a:off x="3615154" y="3051687"/>
                <a:ext cx="1692771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en-US" b="0" i="0" smtClean="0">
                          <a:latin typeface="Cambria Math" panose="02040503050406030204" pitchFamily="18" charset="0"/>
                        </a:rPr>
                        <m:t>H</m:t>
                      </m:r>
                      <m:r>
                        <a:rPr lang="en-US" b="0" i="0" smtClean="0">
                          <a:latin typeface="Cambria Math" panose="02040503050406030204" pitchFamily="18" charset="0"/>
                        </a:rPr>
                        <m:t>={</m:t>
                      </m:r>
                      <m:r>
                        <m:rPr>
                          <m:sty m:val="p"/>
                        </m:rPr>
                        <a:rPr lang="en-US" b="0" i="0" smtClean="0">
                          <a:solidFill>
                            <a:srgbClr val="0070C0"/>
                          </a:solidFill>
                          <a:latin typeface="Cambria Math" panose="02040503050406030204" pitchFamily="18" charset="0"/>
                        </a:rPr>
                        <m:t>X</m:t>
                      </m:r>
                      <m:r>
                        <a:rPr lang="en-US" b="0" i="0" smtClean="0">
                          <a:latin typeface="Cambria Math" panose="02040503050406030204" pitchFamily="18" charset="0"/>
                        </a:rPr>
                        <m:t>:               }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8" name="TextBox 2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15154" y="3051687"/>
                <a:ext cx="1692771" cy="276999"/>
              </a:xfrm>
              <a:prstGeom prst="rect">
                <a:avLst/>
              </a:prstGeom>
              <a:blipFill>
                <a:blip r:embed="rId3"/>
                <a:stretch>
                  <a:fillRect l="-2518" t="-4444" r="-4676" b="-3777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7" name="TextBox 36"/>
          <p:cNvSpPr txBox="1"/>
          <p:nvPr/>
        </p:nvSpPr>
        <p:spPr>
          <a:xfrm>
            <a:off x="6059486" y="2297446"/>
            <a:ext cx="4296547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2"/>
                </a:solidFill>
              </a:rPr>
              <a:t>noise section: 2,400 float = 76,800 bits</a:t>
            </a:r>
          </a:p>
          <a:p>
            <a:r>
              <a:rPr lang="en-US" dirty="0">
                <a:solidFill>
                  <a:schemeClr val="accent2"/>
                </a:solidFill>
              </a:rPr>
              <a:t>pattern: 300 float = 9,600 bits</a:t>
            </a:r>
          </a:p>
          <a:p>
            <a:r>
              <a:rPr lang="en-US" dirty="0">
                <a:solidFill>
                  <a:schemeClr val="accent2"/>
                </a:solidFill>
              </a:rPr>
              <a:t>pattern position: 2 </a:t>
            </a:r>
            <a:r>
              <a:rPr lang="en-US" dirty="0" err="1">
                <a:solidFill>
                  <a:schemeClr val="accent2"/>
                </a:solidFill>
              </a:rPr>
              <a:t>int</a:t>
            </a:r>
            <a:r>
              <a:rPr lang="en-US" dirty="0">
                <a:solidFill>
                  <a:schemeClr val="accent2"/>
                </a:solidFill>
              </a:rPr>
              <a:t> = 64 bits</a:t>
            </a:r>
          </a:p>
          <a:p>
            <a:endParaRPr lang="en-US" dirty="0">
              <a:solidFill>
                <a:schemeClr val="accent2"/>
              </a:solidFill>
            </a:endParaRPr>
          </a:p>
          <a:p>
            <a:r>
              <a:rPr lang="en-US" dirty="0">
                <a:solidFill>
                  <a:schemeClr val="accent2"/>
                </a:solidFill>
              </a:rPr>
              <a:t>Total = 86,464 (was 96,000)</a:t>
            </a:r>
          </a:p>
        </p:txBody>
      </p:sp>
      <p:sp>
        <p:nvSpPr>
          <p:cNvPr id="46" name="Left Bracket 45"/>
          <p:cNvSpPr/>
          <p:nvPr/>
        </p:nvSpPr>
        <p:spPr>
          <a:xfrm rot="5400000" flipH="1" flipV="1">
            <a:off x="4706286" y="3184243"/>
            <a:ext cx="107035" cy="653349"/>
          </a:xfrm>
          <a:prstGeom prst="leftBracket">
            <a:avLst/>
          </a:prstGeom>
          <a:ln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0" name="TextBox 9"/>
              <p:cNvSpPr txBox="1"/>
              <p:nvPr/>
            </p:nvSpPr>
            <p:spPr>
              <a:xfrm>
                <a:off x="4266677" y="3590703"/>
                <a:ext cx="112158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i="1" dirty="0" smtClea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</a:rPr>
                        <m:t>𝑚</m:t>
                      </m:r>
                      <m:r>
                        <a:rPr lang="en-US" i="1" dirty="0" smtClean="0">
                          <a:solidFill>
                            <a:srgbClr val="00B050"/>
                          </a:solidFill>
                          <a:latin typeface="Cambria Math" panose="02040503050406030204" pitchFamily="18" charset="0"/>
                        </a:rPr>
                        <m:t>=300</m:t>
                      </m:r>
                    </m:oMath>
                  </m:oMathPara>
                </a14:m>
                <a:endParaRPr lang="en-US" dirty="0">
                  <a:solidFill>
                    <a:srgbClr val="00B050"/>
                  </a:solidFill>
                </a:endParaRPr>
              </a:p>
            </p:txBody>
          </p:sp>
        </mc:Choice>
        <mc:Fallback xmlns="">
          <p:sp>
            <p:nvSpPr>
              <p:cNvPr id="10" name="TextBox 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66677" y="3590703"/>
                <a:ext cx="1121589" cy="369332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15" name="Group 114"/>
          <p:cNvGrpSpPr/>
          <p:nvPr/>
        </p:nvGrpSpPr>
        <p:grpSpPr>
          <a:xfrm>
            <a:off x="2537511" y="4991836"/>
            <a:ext cx="6582772" cy="275208"/>
            <a:chOff x="2472588" y="4428215"/>
            <a:chExt cx="6582772" cy="275208"/>
          </a:xfrm>
        </p:grpSpPr>
        <p:sp>
          <p:nvSpPr>
            <p:cNvPr id="116" name="Line 79"/>
            <p:cNvSpPr>
              <a:spLocks noChangeShapeType="1"/>
            </p:cNvSpPr>
            <p:nvPr/>
          </p:nvSpPr>
          <p:spPr bwMode="auto">
            <a:xfrm>
              <a:off x="2525928" y="4518756"/>
              <a:ext cx="6408805" cy="0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000" dirty="0">
                <a:latin typeface="+mj-lt"/>
              </a:endParaRPr>
            </a:p>
          </p:txBody>
        </p:sp>
        <p:sp>
          <p:nvSpPr>
            <p:cNvPr id="117" name="Line 87"/>
            <p:cNvSpPr>
              <a:spLocks noChangeShapeType="1"/>
            </p:cNvSpPr>
            <p:nvPr/>
          </p:nvSpPr>
          <p:spPr bwMode="auto">
            <a:xfrm flipV="1">
              <a:off x="8932331" y="4429419"/>
              <a:ext cx="0" cy="80706"/>
            </a:xfrm>
            <a:prstGeom prst="line">
              <a:avLst/>
            </a:pr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000" dirty="0">
                <a:latin typeface="+mj-lt"/>
              </a:endParaRPr>
            </a:p>
          </p:txBody>
        </p:sp>
        <p:sp>
          <p:nvSpPr>
            <p:cNvPr id="118" name="Line 81"/>
            <p:cNvSpPr>
              <a:spLocks noChangeShapeType="1"/>
            </p:cNvSpPr>
            <p:nvPr/>
          </p:nvSpPr>
          <p:spPr bwMode="auto">
            <a:xfrm flipV="1">
              <a:off x="2522102" y="4428215"/>
              <a:ext cx="0" cy="8070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000" dirty="0">
                <a:latin typeface="+mj-lt"/>
              </a:endParaRPr>
            </a:p>
          </p:txBody>
        </p:sp>
        <p:sp>
          <p:nvSpPr>
            <p:cNvPr id="119" name="Rectangle 88"/>
            <p:cNvSpPr>
              <a:spLocks noChangeArrowheads="1"/>
            </p:cNvSpPr>
            <p:nvPr/>
          </p:nvSpPr>
          <p:spPr bwMode="auto">
            <a:xfrm>
              <a:off x="8704301" y="4518756"/>
              <a:ext cx="351059" cy="1846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200" dirty="0">
                  <a:solidFill>
                    <a:srgbClr val="000000"/>
                  </a:solidFill>
                  <a:latin typeface="+mj-lt"/>
                  <a:cs typeface="Times New Roman" panose="02020603050405020304" pitchFamily="18" charset="0"/>
                </a:rPr>
                <a:t>3,000</a:t>
              </a:r>
              <a:endParaRPr lang="en-US" altLang="en-US" sz="3200" dirty="0">
                <a:latin typeface="+mj-lt"/>
                <a:cs typeface="Times New Roman" panose="02020603050405020304" pitchFamily="18" charset="0"/>
              </a:endParaRPr>
            </a:p>
          </p:txBody>
        </p:sp>
        <p:sp>
          <p:nvSpPr>
            <p:cNvPr id="120" name="Rectangle 82"/>
            <p:cNvSpPr>
              <a:spLocks noChangeArrowheads="1"/>
            </p:cNvSpPr>
            <p:nvPr/>
          </p:nvSpPr>
          <p:spPr bwMode="auto">
            <a:xfrm>
              <a:off x="2472588" y="4518756"/>
              <a:ext cx="78548" cy="1846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en-US" sz="1200" dirty="0">
                  <a:solidFill>
                    <a:srgbClr val="000000"/>
                  </a:solidFill>
                  <a:latin typeface="+mj-lt"/>
                  <a:cs typeface="Times New Roman" panose="02020603050405020304" pitchFamily="18" charset="0"/>
                </a:rPr>
                <a:t>0</a:t>
              </a:r>
              <a:endParaRPr lang="en-US" altLang="en-US" sz="3200" dirty="0">
                <a:latin typeface="+mj-lt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21" name="Group 120"/>
          <p:cNvGrpSpPr/>
          <p:nvPr/>
        </p:nvGrpSpPr>
        <p:grpSpPr>
          <a:xfrm>
            <a:off x="2587025" y="4593940"/>
            <a:ext cx="6412472" cy="145806"/>
            <a:chOff x="3538538" y="3943350"/>
            <a:chExt cx="4416425" cy="441325"/>
          </a:xfrm>
        </p:grpSpPr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3538538" y="4006850"/>
              <a:ext cx="73025" cy="290513"/>
            </a:xfrm>
            <a:custGeom>
              <a:avLst/>
              <a:gdLst>
                <a:gd name="T0" fmla="*/ 0 w 46"/>
                <a:gd name="T1" fmla="*/ 93 h 183"/>
                <a:gd name="T2" fmla="*/ 1 w 46"/>
                <a:gd name="T3" fmla="*/ 66 h 183"/>
                <a:gd name="T4" fmla="*/ 2 w 46"/>
                <a:gd name="T5" fmla="*/ 87 h 183"/>
                <a:gd name="T6" fmla="*/ 3 w 46"/>
                <a:gd name="T7" fmla="*/ 87 h 183"/>
                <a:gd name="T8" fmla="*/ 4 w 46"/>
                <a:gd name="T9" fmla="*/ 0 h 183"/>
                <a:gd name="T10" fmla="*/ 5 w 46"/>
                <a:gd name="T11" fmla="*/ 76 h 183"/>
                <a:gd name="T12" fmla="*/ 6 w 46"/>
                <a:gd name="T13" fmla="*/ 65 h 183"/>
                <a:gd name="T14" fmla="*/ 7 w 46"/>
                <a:gd name="T15" fmla="*/ 123 h 183"/>
                <a:gd name="T16" fmla="*/ 8 w 46"/>
                <a:gd name="T17" fmla="*/ 33 h 183"/>
                <a:gd name="T18" fmla="*/ 8 w 46"/>
                <a:gd name="T19" fmla="*/ 110 h 183"/>
                <a:gd name="T20" fmla="*/ 10 w 46"/>
                <a:gd name="T21" fmla="*/ 119 h 183"/>
                <a:gd name="T22" fmla="*/ 10 w 46"/>
                <a:gd name="T23" fmla="*/ 104 h 183"/>
                <a:gd name="T24" fmla="*/ 11 w 46"/>
                <a:gd name="T25" fmla="*/ 73 h 183"/>
                <a:gd name="T26" fmla="*/ 12 w 46"/>
                <a:gd name="T27" fmla="*/ 97 h 183"/>
                <a:gd name="T28" fmla="*/ 13 w 46"/>
                <a:gd name="T29" fmla="*/ 172 h 183"/>
                <a:gd name="T30" fmla="*/ 14 w 46"/>
                <a:gd name="T31" fmla="*/ 83 h 183"/>
                <a:gd name="T32" fmla="*/ 15 w 46"/>
                <a:gd name="T33" fmla="*/ 102 h 183"/>
                <a:gd name="T34" fmla="*/ 16 w 46"/>
                <a:gd name="T35" fmla="*/ 116 h 183"/>
                <a:gd name="T36" fmla="*/ 17 w 46"/>
                <a:gd name="T37" fmla="*/ 79 h 183"/>
                <a:gd name="T38" fmla="*/ 18 w 46"/>
                <a:gd name="T39" fmla="*/ 153 h 183"/>
                <a:gd name="T40" fmla="*/ 19 w 46"/>
                <a:gd name="T41" fmla="*/ 141 h 183"/>
                <a:gd name="T42" fmla="*/ 20 w 46"/>
                <a:gd name="T43" fmla="*/ 91 h 183"/>
                <a:gd name="T44" fmla="*/ 20 w 46"/>
                <a:gd name="T45" fmla="*/ 43 h 183"/>
                <a:gd name="T46" fmla="*/ 22 w 46"/>
                <a:gd name="T47" fmla="*/ 113 h 183"/>
                <a:gd name="T48" fmla="*/ 22 w 46"/>
                <a:gd name="T49" fmla="*/ 137 h 183"/>
                <a:gd name="T50" fmla="*/ 23 w 46"/>
                <a:gd name="T51" fmla="*/ 148 h 183"/>
                <a:gd name="T52" fmla="*/ 24 w 46"/>
                <a:gd name="T53" fmla="*/ 127 h 183"/>
                <a:gd name="T54" fmla="*/ 25 w 46"/>
                <a:gd name="T55" fmla="*/ 116 h 183"/>
                <a:gd name="T56" fmla="*/ 26 w 46"/>
                <a:gd name="T57" fmla="*/ 93 h 183"/>
                <a:gd name="T58" fmla="*/ 27 w 46"/>
                <a:gd name="T59" fmla="*/ 164 h 183"/>
                <a:gd name="T60" fmla="*/ 28 w 46"/>
                <a:gd name="T61" fmla="*/ 61 h 183"/>
                <a:gd name="T62" fmla="*/ 29 w 46"/>
                <a:gd name="T63" fmla="*/ 98 h 183"/>
                <a:gd name="T64" fmla="*/ 30 w 46"/>
                <a:gd name="T65" fmla="*/ 129 h 183"/>
                <a:gd name="T66" fmla="*/ 31 w 46"/>
                <a:gd name="T67" fmla="*/ 77 h 183"/>
                <a:gd name="T68" fmla="*/ 32 w 46"/>
                <a:gd name="T69" fmla="*/ 101 h 183"/>
                <a:gd name="T70" fmla="*/ 33 w 46"/>
                <a:gd name="T71" fmla="*/ 73 h 183"/>
                <a:gd name="T72" fmla="*/ 34 w 46"/>
                <a:gd name="T73" fmla="*/ 183 h 183"/>
                <a:gd name="T74" fmla="*/ 34 w 46"/>
                <a:gd name="T75" fmla="*/ 116 h 183"/>
                <a:gd name="T76" fmla="*/ 35 w 46"/>
                <a:gd name="T77" fmla="*/ 41 h 183"/>
                <a:gd name="T78" fmla="*/ 36 w 46"/>
                <a:gd name="T79" fmla="*/ 91 h 183"/>
                <a:gd name="T80" fmla="*/ 37 w 46"/>
                <a:gd name="T81" fmla="*/ 141 h 183"/>
                <a:gd name="T82" fmla="*/ 38 w 46"/>
                <a:gd name="T83" fmla="*/ 91 h 183"/>
                <a:gd name="T84" fmla="*/ 39 w 46"/>
                <a:gd name="T85" fmla="*/ 51 h 183"/>
                <a:gd name="T86" fmla="*/ 40 w 46"/>
                <a:gd name="T87" fmla="*/ 106 h 183"/>
                <a:gd name="T88" fmla="*/ 41 w 46"/>
                <a:gd name="T89" fmla="*/ 140 h 183"/>
                <a:gd name="T90" fmla="*/ 42 w 46"/>
                <a:gd name="T91" fmla="*/ 101 h 183"/>
                <a:gd name="T92" fmla="*/ 43 w 46"/>
                <a:gd name="T93" fmla="*/ 112 h 183"/>
                <a:gd name="T94" fmla="*/ 44 w 46"/>
                <a:gd name="T95" fmla="*/ 85 h 183"/>
                <a:gd name="T96" fmla="*/ 45 w 46"/>
                <a:gd name="T97" fmla="*/ 103 h 183"/>
                <a:gd name="T98" fmla="*/ 46 w 46"/>
                <a:gd name="T99" fmla="*/ 22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6" h="183">
                  <a:moveTo>
                    <a:pt x="0" y="93"/>
                  </a:moveTo>
                  <a:lnTo>
                    <a:pt x="1" y="66"/>
                  </a:lnTo>
                  <a:lnTo>
                    <a:pt x="2" y="87"/>
                  </a:lnTo>
                  <a:lnTo>
                    <a:pt x="3" y="87"/>
                  </a:lnTo>
                  <a:lnTo>
                    <a:pt x="4" y="0"/>
                  </a:lnTo>
                  <a:lnTo>
                    <a:pt x="5" y="76"/>
                  </a:lnTo>
                  <a:lnTo>
                    <a:pt x="6" y="65"/>
                  </a:lnTo>
                  <a:lnTo>
                    <a:pt x="7" y="123"/>
                  </a:lnTo>
                  <a:lnTo>
                    <a:pt x="8" y="33"/>
                  </a:lnTo>
                  <a:lnTo>
                    <a:pt x="8" y="110"/>
                  </a:lnTo>
                  <a:lnTo>
                    <a:pt x="10" y="119"/>
                  </a:lnTo>
                  <a:lnTo>
                    <a:pt x="10" y="104"/>
                  </a:lnTo>
                  <a:lnTo>
                    <a:pt x="11" y="73"/>
                  </a:lnTo>
                  <a:lnTo>
                    <a:pt x="12" y="97"/>
                  </a:lnTo>
                  <a:lnTo>
                    <a:pt x="13" y="172"/>
                  </a:lnTo>
                  <a:lnTo>
                    <a:pt x="14" y="83"/>
                  </a:lnTo>
                  <a:lnTo>
                    <a:pt x="15" y="102"/>
                  </a:lnTo>
                  <a:lnTo>
                    <a:pt x="16" y="116"/>
                  </a:lnTo>
                  <a:lnTo>
                    <a:pt x="17" y="79"/>
                  </a:lnTo>
                  <a:lnTo>
                    <a:pt x="18" y="153"/>
                  </a:lnTo>
                  <a:lnTo>
                    <a:pt x="19" y="141"/>
                  </a:lnTo>
                  <a:lnTo>
                    <a:pt x="20" y="91"/>
                  </a:lnTo>
                  <a:lnTo>
                    <a:pt x="20" y="43"/>
                  </a:lnTo>
                  <a:lnTo>
                    <a:pt x="22" y="113"/>
                  </a:lnTo>
                  <a:lnTo>
                    <a:pt x="22" y="137"/>
                  </a:lnTo>
                  <a:lnTo>
                    <a:pt x="23" y="148"/>
                  </a:lnTo>
                  <a:lnTo>
                    <a:pt x="24" y="127"/>
                  </a:lnTo>
                  <a:lnTo>
                    <a:pt x="25" y="116"/>
                  </a:lnTo>
                  <a:lnTo>
                    <a:pt x="26" y="93"/>
                  </a:lnTo>
                  <a:lnTo>
                    <a:pt x="27" y="164"/>
                  </a:lnTo>
                  <a:lnTo>
                    <a:pt x="28" y="61"/>
                  </a:lnTo>
                  <a:lnTo>
                    <a:pt x="29" y="98"/>
                  </a:lnTo>
                  <a:lnTo>
                    <a:pt x="30" y="129"/>
                  </a:lnTo>
                  <a:lnTo>
                    <a:pt x="31" y="77"/>
                  </a:lnTo>
                  <a:lnTo>
                    <a:pt x="32" y="101"/>
                  </a:lnTo>
                  <a:lnTo>
                    <a:pt x="33" y="73"/>
                  </a:lnTo>
                  <a:lnTo>
                    <a:pt x="34" y="183"/>
                  </a:lnTo>
                  <a:lnTo>
                    <a:pt x="34" y="116"/>
                  </a:lnTo>
                  <a:lnTo>
                    <a:pt x="35" y="41"/>
                  </a:lnTo>
                  <a:lnTo>
                    <a:pt x="36" y="91"/>
                  </a:lnTo>
                  <a:lnTo>
                    <a:pt x="37" y="141"/>
                  </a:lnTo>
                  <a:lnTo>
                    <a:pt x="38" y="91"/>
                  </a:lnTo>
                  <a:lnTo>
                    <a:pt x="39" y="51"/>
                  </a:lnTo>
                  <a:lnTo>
                    <a:pt x="40" y="106"/>
                  </a:lnTo>
                  <a:lnTo>
                    <a:pt x="41" y="140"/>
                  </a:lnTo>
                  <a:lnTo>
                    <a:pt x="42" y="101"/>
                  </a:lnTo>
                  <a:lnTo>
                    <a:pt x="43" y="112"/>
                  </a:lnTo>
                  <a:lnTo>
                    <a:pt x="44" y="85"/>
                  </a:lnTo>
                  <a:lnTo>
                    <a:pt x="45" y="103"/>
                  </a:lnTo>
                  <a:lnTo>
                    <a:pt x="46" y="22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122"/>
            <p:cNvSpPr>
              <a:spLocks/>
            </p:cNvSpPr>
            <p:nvPr/>
          </p:nvSpPr>
          <p:spPr bwMode="auto">
            <a:xfrm>
              <a:off x="3609975" y="4010025"/>
              <a:ext cx="74612" cy="277813"/>
            </a:xfrm>
            <a:custGeom>
              <a:avLst/>
              <a:gdLst>
                <a:gd name="T0" fmla="*/ 0 w 47"/>
                <a:gd name="T1" fmla="*/ 101 h 175"/>
                <a:gd name="T2" fmla="*/ 1 w 47"/>
                <a:gd name="T3" fmla="*/ 20 h 175"/>
                <a:gd name="T4" fmla="*/ 1 w 47"/>
                <a:gd name="T5" fmla="*/ 60 h 175"/>
                <a:gd name="T6" fmla="*/ 3 w 47"/>
                <a:gd name="T7" fmla="*/ 91 h 175"/>
                <a:gd name="T8" fmla="*/ 3 w 47"/>
                <a:gd name="T9" fmla="*/ 125 h 175"/>
                <a:gd name="T10" fmla="*/ 4 w 47"/>
                <a:gd name="T11" fmla="*/ 175 h 175"/>
                <a:gd name="T12" fmla="*/ 5 w 47"/>
                <a:gd name="T13" fmla="*/ 170 h 175"/>
                <a:gd name="T14" fmla="*/ 6 w 47"/>
                <a:gd name="T15" fmla="*/ 112 h 175"/>
                <a:gd name="T16" fmla="*/ 7 w 47"/>
                <a:gd name="T17" fmla="*/ 109 h 175"/>
                <a:gd name="T18" fmla="*/ 8 w 47"/>
                <a:gd name="T19" fmla="*/ 77 h 175"/>
                <a:gd name="T20" fmla="*/ 9 w 47"/>
                <a:gd name="T21" fmla="*/ 38 h 175"/>
                <a:gd name="T22" fmla="*/ 10 w 47"/>
                <a:gd name="T23" fmla="*/ 133 h 175"/>
                <a:gd name="T24" fmla="*/ 11 w 47"/>
                <a:gd name="T25" fmla="*/ 44 h 175"/>
                <a:gd name="T26" fmla="*/ 12 w 47"/>
                <a:gd name="T27" fmla="*/ 98 h 175"/>
                <a:gd name="T28" fmla="*/ 13 w 47"/>
                <a:gd name="T29" fmla="*/ 0 h 175"/>
                <a:gd name="T30" fmla="*/ 13 w 47"/>
                <a:gd name="T31" fmla="*/ 51 h 175"/>
                <a:gd name="T32" fmla="*/ 15 w 47"/>
                <a:gd name="T33" fmla="*/ 99 h 175"/>
                <a:gd name="T34" fmla="*/ 15 w 47"/>
                <a:gd name="T35" fmla="*/ 119 h 175"/>
                <a:gd name="T36" fmla="*/ 16 w 47"/>
                <a:gd name="T37" fmla="*/ 96 h 175"/>
                <a:gd name="T38" fmla="*/ 17 w 47"/>
                <a:gd name="T39" fmla="*/ 90 h 175"/>
                <a:gd name="T40" fmla="*/ 18 w 47"/>
                <a:gd name="T41" fmla="*/ 45 h 175"/>
                <a:gd name="T42" fmla="*/ 19 w 47"/>
                <a:gd name="T43" fmla="*/ 27 h 175"/>
                <a:gd name="T44" fmla="*/ 20 w 47"/>
                <a:gd name="T45" fmla="*/ 14 h 175"/>
                <a:gd name="T46" fmla="*/ 21 w 47"/>
                <a:gd name="T47" fmla="*/ 106 h 175"/>
                <a:gd name="T48" fmla="*/ 22 w 47"/>
                <a:gd name="T49" fmla="*/ 61 h 175"/>
                <a:gd name="T50" fmla="*/ 23 w 47"/>
                <a:gd name="T51" fmla="*/ 94 h 175"/>
                <a:gd name="T52" fmla="*/ 24 w 47"/>
                <a:gd name="T53" fmla="*/ 85 h 175"/>
                <a:gd name="T54" fmla="*/ 25 w 47"/>
                <a:gd name="T55" fmla="*/ 99 h 175"/>
                <a:gd name="T56" fmla="*/ 25 w 47"/>
                <a:gd name="T57" fmla="*/ 102 h 175"/>
                <a:gd name="T58" fmla="*/ 27 w 47"/>
                <a:gd name="T59" fmla="*/ 136 h 175"/>
                <a:gd name="T60" fmla="*/ 27 w 47"/>
                <a:gd name="T61" fmla="*/ 112 h 175"/>
                <a:gd name="T62" fmla="*/ 28 w 47"/>
                <a:gd name="T63" fmla="*/ 104 h 175"/>
                <a:gd name="T64" fmla="*/ 29 w 47"/>
                <a:gd name="T65" fmla="*/ 123 h 175"/>
                <a:gd name="T66" fmla="*/ 30 w 47"/>
                <a:gd name="T67" fmla="*/ 101 h 175"/>
                <a:gd name="T68" fmla="*/ 31 w 47"/>
                <a:gd name="T69" fmla="*/ 124 h 175"/>
                <a:gd name="T70" fmla="*/ 32 w 47"/>
                <a:gd name="T71" fmla="*/ 24 h 175"/>
                <a:gd name="T72" fmla="*/ 33 w 47"/>
                <a:gd name="T73" fmla="*/ 70 h 175"/>
                <a:gd name="T74" fmla="*/ 34 w 47"/>
                <a:gd name="T75" fmla="*/ 157 h 175"/>
                <a:gd name="T76" fmla="*/ 35 w 47"/>
                <a:gd name="T77" fmla="*/ 82 h 175"/>
                <a:gd name="T78" fmla="*/ 36 w 47"/>
                <a:gd name="T79" fmla="*/ 172 h 175"/>
                <a:gd name="T80" fmla="*/ 37 w 47"/>
                <a:gd name="T81" fmla="*/ 108 h 175"/>
                <a:gd name="T82" fmla="*/ 38 w 47"/>
                <a:gd name="T83" fmla="*/ 99 h 175"/>
                <a:gd name="T84" fmla="*/ 39 w 47"/>
                <a:gd name="T85" fmla="*/ 81 h 175"/>
                <a:gd name="T86" fmla="*/ 39 w 47"/>
                <a:gd name="T87" fmla="*/ 140 h 175"/>
                <a:gd name="T88" fmla="*/ 40 w 47"/>
                <a:gd name="T89" fmla="*/ 56 h 175"/>
                <a:gd name="T90" fmla="*/ 41 w 47"/>
                <a:gd name="T91" fmla="*/ 84 h 175"/>
                <a:gd name="T92" fmla="*/ 42 w 47"/>
                <a:gd name="T93" fmla="*/ 82 h 175"/>
                <a:gd name="T94" fmla="*/ 43 w 47"/>
                <a:gd name="T95" fmla="*/ 154 h 175"/>
                <a:gd name="T96" fmla="*/ 44 w 47"/>
                <a:gd name="T97" fmla="*/ 99 h 175"/>
                <a:gd name="T98" fmla="*/ 45 w 47"/>
                <a:gd name="T99" fmla="*/ 115 h 175"/>
                <a:gd name="T100" fmla="*/ 46 w 47"/>
                <a:gd name="T101" fmla="*/ 47 h 175"/>
                <a:gd name="T102" fmla="*/ 47 w 47"/>
                <a:gd name="T103" fmla="*/ 39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75">
                  <a:moveTo>
                    <a:pt x="0" y="101"/>
                  </a:moveTo>
                  <a:lnTo>
                    <a:pt x="1" y="20"/>
                  </a:lnTo>
                  <a:lnTo>
                    <a:pt x="1" y="60"/>
                  </a:lnTo>
                  <a:lnTo>
                    <a:pt x="3" y="91"/>
                  </a:lnTo>
                  <a:lnTo>
                    <a:pt x="3" y="125"/>
                  </a:lnTo>
                  <a:lnTo>
                    <a:pt x="4" y="175"/>
                  </a:lnTo>
                  <a:lnTo>
                    <a:pt x="5" y="170"/>
                  </a:lnTo>
                  <a:lnTo>
                    <a:pt x="6" y="112"/>
                  </a:lnTo>
                  <a:lnTo>
                    <a:pt x="7" y="109"/>
                  </a:lnTo>
                  <a:lnTo>
                    <a:pt x="8" y="77"/>
                  </a:lnTo>
                  <a:lnTo>
                    <a:pt x="9" y="38"/>
                  </a:lnTo>
                  <a:lnTo>
                    <a:pt x="10" y="133"/>
                  </a:lnTo>
                  <a:lnTo>
                    <a:pt x="11" y="44"/>
                  </a:lnTo>
                  <a:lnTo>
                    <a:pt x="12" y="98"/>
                  </a:lnTo>
                  <a:lnTo>
                    <a:pt x="13" y="0"/>
                  </a:lnTo>
                  <a:lnTo>
                    <a:pt x="13" y="51"/>
                  </a:lnTo>
                  <a:lnTo>
                    <a:pt x="15" y="99"/>
                  </a:lnTo>
                  <a:lnTo>
                    <a:pt x="15" y="119"/>
                  </a:lnTo>
                  <a:lnTo>
                    <a:pt x="16" y="96"/>
                  </a:lnTo>
                  <a:lnTo>
                    <a:pt x="17" y="90"/>
                  </a:lnTo>
                  <a:lnTo>
                    <a:pt x="18" y="45"/>
                  </a:lnTo>
                  <a:lnTo>
                    <a:pt x="19" y="27"/>
                  </a:lnTo>
                  <a:lnTo>
                    <a:pt x="20" y="14"/>
                  </a:lnTo>
                  <a:lnTo>
                    <a:pt x="21" y="106"/>
                  </a:lnTo>
                  <a:lnTo>
                    <a:pt x="22" y="61"/>
                  </a:lnTo>
                  <a:lnTo>
                    <a:pt x="23" y="94"/>
                  </a:lnTo>
                  <a:lnTo>
                    <a:pt x="24" y="85"/>
                  </a:lnTo>
                  <a:lnTo>
                    <a:pt x="25" y="99"/>
                  </a:lnTo>
                  <a:lnTo>
                    <a:pt x="25" y="102"/>
                  </a:lnTo>
                  <a:lnTo>
                    <a:pt x="27" y="136"/>
                  </a:lnTo>
                  <a:lnTo>
                    <a:pt x="27" y="112"/>
                  </a:lnTo>
                  <a:lnTo>
                    <a:pt x="28" y="104"/>
                  </a:lnTo>
                  <a:lnTo>
                    <a:pt x="29" y="123"/>
                  </a:lnTo>
                  <a:lnTo>
                    <a:pt x="30" y="101"/>
                  </a:lnTo>
                  <a:lnTo>
                    <a:pt x="31" y="124"/>
                  </a:lnTo>
                  <a:lnTo>
                    <a:pt x="32" y="24"/>
                  </a:lnTo>
                  <a:lnTo>
                    <a:pt x="33" y="70"/>
                  </a:lnTo>
                  <a:lnTo>
                    <a:pt x="34" y="157"/>
                  </a:lnTo>
                  <a:lnTo>
                    <a:pt x="35" y="82"/>
                  </a:lnTo>
                  <a:lnTo>
                    <a:pt x="36" y="172"/>
                  </a:lnTo>
                  <a:lnTo>
                    <a:pt x="37" y="108"/>
                  </a:lnTo>
                  <a:lnTo>
                    <a:pt x="38" y="99"/>
                  </a:lnTo>
                  <a:lnTo>
                    <a:pt x="39" y="81"/>
                  </a:lnTo>
                  <a:lnTo>
                    <a:pt x="39" y="140"/>
                  </a:lnTo>
                  <a:lnTo>
                    <a:pt x="40" y="56"/>
                  </a:lnTo>
                  <a:lnTo>
                    <a:pt x="41" y="84"/>
                  </a:lnTo>
                  <a:lnTo>
                    <a:pt x="42" y="82"/>
                  </a:lnTo>
                  <a:lnTo>
                    <a:pt x="43" y="154"/>
                  </a:lnTo>
                  <a:lnTo>
                    <a:pt x="44" y="99"/>
                  </a:lnTo>
                  <a:lnTo>
                    <a:pt x="45" y="115"/>
                  </a:lnTo>
                  <a:lnTo>
                    <a:pt x="46" y="47"/>
                  </a:lnTo>
                  <a:lnTo>
                    <a:pt x="47" y="39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123"/>
            <p:cNvSpPr>
              <a:spLocks/>
            </p:cNvSpPr>
            <p:nvPr/>
          </p:nvSpPr>
          <p:spPr bwMode="auto">
            <a:xfrm>
              <a:off x="3683000" y="3943350"/>
              <a:ext cx="74612" cy="349250"/>
            </a:xfrm>
            <a:custGeom>
              <a:avLst/>
              <a:gdLst>
                <a:gd name="T0" fmla="*/ 0 w 47"/>
                <a:gd name="T1" fmla="*/ 89 h 220"/>
                <a:gd name="T2" fmla="*/ 1 w 47"/>
                <a:gd name="T3" fmla="*/ 81 h 220"/>
                <a:gd name="T4" fmla="*/ 2 w 47"/>
                <a:gd name="T5" fmla="*/ 141 h 220"/>
                <a:gd name="T6" fmla="*/ 3 w 47"/>
                <a:gd name="T7" fmla="*/ 137 h 220"/>
                <a:gd name="T8" fmla="*/ 4 w 47"/>
                <a:gd name="T9" fmla="*/ 193 h 220"/>
                <a:gd name="T10" fmla="*/ 5 w 47"/>
                <a:gd name="T11" fmla="*/ 105 h 220"/>
                <a:gd name="T12" fmla="*/ 5 w 47"/>
                <a:gd name="T13" fmla="*/ 133 h 220"/>
                <a:gd name="T14" fmla="*/ 7 w 47"/>
                <a:gd name="T15" fmla="*/ 45 h 220"/>
                <a:gd name="T16" fmla="*/ 7 w 47"/>
                <a:gd name="T17" fmla="*/ 153 h 220"/>
                <a:gd name="T18" fmla="*/ 8 w 47"/>
                <a:gd name="T19" fmla="*/ 205 h 220"/>
                <a:gd name="T20" fmla="*/ 9 w 47"/>
                <a:gd name="T21" fmla="*/ 150 h 220"/>
                <a:gd name="T22" fmla="*/ 10 w 47"/>
                <a:gd name="T23" fmla="*/ 97 h 220"/>
                <a:gd name="T24" fmla="*/ 11 w 47"/>
                <a:gd name="T25" fmla="*/ 215 h 220"/>
                <a:gd name="T26" fmla="*/ 12 w 47"/>
                <a:gd name="T27" fmla="*/ 78 h 220"/>
                <a:gd name="T28" fmla="*/ 13 w 47"/>
                <a:gd name="T29" fmla="*/ 149 h 220"/>
                <a:gd name="T30" fmla="*/ 14 w 47"/>
                <a:gd name="T31" fmla="*/ 148 h 220"/>
                <a:gd name="T32" fmla="*/ 15 w 47"/>
                <a:gd name="T33" fmla="*/ 208 h 220"/>
                <a:gd name="T34" fmla="*/ 16 w 47"/>
                <a:gd name="T35" fmla="*/ 132 h 220"/>
                <a:gd name="T36" fmla="*/ 17 w 47"/>
                <a:gd name="T37" fmla="*/ 179 h 220"/>
                <a:gd name="T38" fmla="*/ 17 w 47"/>
                <a:gd name="T39" fmla="*/ 109 h 220"/>
                <a:gd name="T40" fmla="*/ 19 w 47"/>
                <a:gd name="T41" fmla="*/ 0 h 220"/>
                <a:gd name="T42" fmla="*/ 19 w 47"/>
                <a:gd name="T43" fmla="*/ 107 h 220"/>
                <a:gd name="T44" fmla="*/ 20 w 47"/>
                <a:gd name="T45" fmla="*/ 127 h 220"/>
                <a:gd name="T46" fmla="*/ 21 w 47"/>
                <a:gd name="T47" fmla="*/ 117 h 220"/>
                <a:gd name="T48" fmla="*/ 22 w 47"/>
                <a:gd name="T49" fmla="*/ 130 h 220"/>
                <a:gd name="T50" fmla="*/ 23 w 47"/>
                <a:gd name="T51" fmla="*/ 141 h 220"/>
                <a:gd name="T52" fmla="*/ 24 w 47"/>
                <a:gd name="T53" fmla="*/ 143 h 220"/>
                <a:gd name="T54" fmla="*/ 25 w 47"/>
                <a:gd name="T55" fmla="*/ 112 h 220"/>
                <a:gd name="T56" fmla="*/ 26 w 47"/>
                <a:gd name="T57" fmla="*/ 220 h 220"/>
                <a:gd name="T58" fmla="*/ 27 w 47"/>
                <a:gd name="T59" fmla="*/ 171 h 220"/>
                <a:gd name="T60" fmla="*/ 28 w 47"/>
                <a:gd name="T61" fmla="*/ 186 h 220"/>
                <a:gd name="T62" fmla="*/ 29 w 47"/>
                <a:gd name="T63" fmla="*/ 111 h 220"/>
                <a:gd name="T64" fmla="*/ 29 w 47"/>
                <a:gd name="T65" fmla="*/ 164 h 220"/>
                <a:gd name="T66" fmla="*/ 31 w 47"/>
                <a:gd name="T67" fmla="*/ 188 h 220"/>
                <a:gd name="T68" fmla="*/ 31 w 47"/>
                <a:gd name="T69" fmla="*/ 73 h 220"/>
                <a:gd name="T70" fmla="*/ 32 w 47"/>
                <a:gd name="T71" fmla="*/ 193 h 220"/>
                <a:gd name="T72" fmla="*/ 33 w 47"/>
                <a:gd name="T73" fmla="*/ 108 h 220"/>
                <a:gd name="T74" fmla="*/ 34 w 47"/>
                <a:gd name="T75" fmla="*/ 86 h 220"/>
                <a:gd name="T76" fmla="*/ 35 w 47"/>
                <a:gd name="T77" fmla="*/ 187 h 220"/>
                <a:gd name="T78" fmla="*/ 36 w 47"/>
                <a:gd name="T79" fmla="*/ 129 h 220"/>
                <a:gd name="T80" fmla="*/ 37 w 47"/>
                <a:gd name="T81" fmla="*/ 123 h 220"/>
                <a:gd name="T82" fmla="*/ 38 w 47"/>
                <a:gd name="T83" fmla="*/ 104 h 220"/>
                <a:gd name="T84" fmla="*/ 39 w 47"/>
                <a:gd name="T85" fmla="*/ 125 h 220"/>
                <a:gd name="T86" fmla="*/ 40 w 47"/>
                <a:gd name="T87" fmla="*/ 80 h 220"/>
                <a:gd name="T88" fmla="*/ 41 w 47"/>
                <a:gd name="T89" fmla="*/ 107 h 220"/>
                <a:gd name="T90" fmla="*/ 42 w 47"/>
                <a:gd name="T91" fmla="*/ 129 h 220"/>
                <a:gd name="T92" fmla="*/ 43 w 47"/>
                <a:gd name="T93" fmla="*/ 115 h 220"/>
                <a:gd name="T94" fmla="*/ 43 w 47"/>
                <a:gd name="T95" fmla="*/ 100 h 220"/>
                <a:gd name="T96" fmla="*/ 45 w 47"/>
                <a:gd name="T97" fmla="*/ 164 h 220"/>
                <a:gd name="T98" fmla="*/ 46 w 47"/>
                <a:gd name="T99" fmla="*/ 198 h 220"/>
                <a:gd name="T100" fmla="*/ 46 w 47"/>
                <a:gd name="T101" fmla="*/ 141 h 220"/>
                <a:gd name="T102" fmla="*/ 47 w 47"/>
                <a:gd name="T103" fmla="*/ 181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220">
                  <a:moveTo>
                    <a:pt x="0" y="89"/>
                  </a:moveTo>
                  <a:lnTo>
                    <a:pt x="1" y="81"/>
                  </a:lnTo>
                  <a:lnTo>
                    <a:pt x="2" y="141"/>
                  </a:lnTo>
                  <a:lnTo>
                    <a:pt x="3" y="137"/>
                  </a:lnTo>
                  <a:lnTo>
                    <a:pt x="4" y="193"/>
                  </a:lnTo>
                  <a:lnTo>
                    <a:pt x="5" y="105"/>
                  </a:lnTo>
                  <a:lnTo>
                    <a:pt x="5" y="133"/>
                  </a:lnTo>
                  <a:lnTo>
                    <a:pt x="7" y="45"/>
                  </a:lnTo>
                  <a:lnTo>
                    <a:pt x="7" y="153"/>
                  </a:lnTo>
                  <a:lnTo>
                    <a:pt x="8" y="205"/>
                  </a:lnTo>
                  <a:lnTo>
                    <a:pt x="9" y="150"/>
                  </a:lnTo>
                  <a:lnTo>
                    <a:pt x="10" y="97"/>
                  </a:lnTo>
                  <a:lnTo>
                    <a:pt x="11" y="215"/>
                  </a:lnTo>
                  <a:lnTo>
                    <a:pt x="12" y="78"/>
                  </a:lnTo>
                  <a:lnTo>
                    <a:pt x="13" y="149"/>
                  </a:lnTo>
                  <a:lnTo>
                    <a:pt x="14" y="148"/>
                  </a:lnTo>
                  <a:lnTo>
                    <a:pt x="15" y="208"/>
                  </a:lnTo>
                  <a:lnTo>
                    <a:pt x="16" y="132"/>
                  </a:lnTo>
                  <a:lnTo>
                    <a:pt x="17" y="179"/>
                  </a:lnTo>
                  <a:lnTo>
                    <a:pt x="17" y="109"/>
                  </a:lnTo>
                  <a:lnTo>
                    <a:pt x="19" y="0"/>
                  </a:lnTo>
                  <a:lnTo>
                    <a:pt x="19" y="107"/>
                  </a:lnTo>
                  <a:lnTo>
                    <a:pt x="20" y="127"/>
                  </a:lnTo>
                  <a:lnTo>
                    <a:pt x="21" y="117"/>
                  </a:lnTo>
                  <a:lnTo>
                    <a:pt x="22" y="130"/>
                  </a:lnTo>
                  <a:lnTo>
                    <a:pt x="23" y="141"/>
                  </a:lnTo>
                  <a:lnTo>
                    <a:pt x="24" y="143"/>
                  </a:lnTo>
                  <a:lnTo>
                    <a:pt x="25" y="112"/>
                  </a:lnTo>
                  <a:lnTo>
                    <a:pt x="26" y="220"/>
                  </a:lnTo>
                  <a:lnTo>
                    <a:pt x="27" y="171"/>
                  </a:lnTo>
                  <a:lnTo>
                    <a:pt x="28" y="186"/>
                  </a:lnTo>
                  <a:lnTo>
                    <a:pt x="29" y="111"/>
                  </a:lnTo>
                  <a:lnTo>
                    <a:pt x="29" y="164"/>
                  </a:lnTo>
                  <a:lnTo>
                    <a:pt x="31" y="188"/>
                  </a:lnTo>
                  <a:lnTo>
                    <a:pt x="31" y="73"/>
                  </a:lnTo>
                  <a:lnTo>
                    <a:pt x="32" y="193"/>
                  </a:lnTo>
                  <a:lnTo>
                    <a:pt x="33" y="108"/>
                  </a:lnTo>
                  <a:lnTo>
                    <a:pt x="34" y="86"/>
                  </a:lnTo>
                  <a:lnTo>
                    <a:pt x="35" y="187"/>
                  </a:lnTo>
                  <a:lnTo>
                    <a:pt x="36" y="129"/>
                  </a:lnTo>
                  <a:lnTo>
                    <a:pt x="37" y="123"/>
                  </a:lnTo>
                  <a:lnTo>
                    <a:pt x="38" y="104"/>
                  </a:lnTo>
                  <a:lnTo>
                    <a:pt x="39" y="125"/>
                  </a:lnTo>
                  <a:lnTo>
                    <a:pt x="40" y="80"/>
                  </a:lnTo>
                  <a:lnTo>
                    <a:pt x="41" y="107"/>
                  </a:lnTo>
                  <a:lnTo>
                    <a:pt x="42" y="129"/>
                  </a:lnTo>
                  <a:lnTo>
                    <a:pt x="43" y="115"/>
                  </a:lnTo>
                  <a:lnTo>
                    <a:pt x="43" y="100"/>
                  </a:lnTo>
                  <a:lnTo>
                    <a:pt x="45" y="164"/>
                  </a:lnTo>
                  <a:lnTo>
                    <a:pt x="46" y="198"/>
                  </a:lnTo>
                  <a:lnTo>
                    <a:pt x="46" y="141"/>
                  </a:lnTo>
                  <a:lnTo>
                    <a:pt x="47" y="181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124"/>
            <p:cNvSpPr>
              <a:spLocks/>
            </p:cNvSpPr>
            <p:nvPr/>
          </p:nvSpPr>
          <p:spPr bwMode="auto">
            <a:xfrm>
              <a:off x="3756025" y="4025900"/>
              <a:ext cx="76200" cy="273050"/>
            </a:xfrm>
            <a:custGeom>
              <a:avLst/>
              <a:gdLst>
                <a:gd name="T0" fmla="*/ 0 w 48"/>
                <a:gd name="T1" fmla="*/ 89 h 172"/>
                <a:gd name="T2" fmla="*/ 1 w 48"/>
                <a:gd name="T3" fmla="*/ 129 h 172"/>
                <a:gd name="T4" fmla="*/ 2 w 48"/>
                <a:gd name="T5" fmla="*/ 94 h 172"/>
                <a:gd name="T6" fmla="*/ 3 w 48"/>
                <a:gd name="T7" fmla="*/ 66 h 172"/>
                <a:gd name="T8" fmla="*/ 4 w 48"/>
                <a:gd name="T9" fmla="*/ 66 h 172"/>
                <a:gd name="T10" fmla="*/ 5 w 48"/>
                <a:gd name="T11" fmla="*/ 86 h 172"/>
                <a:gd name="T12" fmla="*/ 6 w 48"/>
                <a:gd name="T13" fmla="*/ 29 h 172"/>
                <a:gd name="T14" fmla="*/ 7 w 48"/>
                <a:gd name="T15" fmla="*/ 102 h 172"/>
                <a:gd name="T16" fmla="*/ 8 w 48"/>
                <a:gd name="T17" fmla="*/ 112 h 172"/>
                <a:gd name="T18" fmla="*/ 9 w 48"/>
                <a:gd name="T19" fmla="*/ 48 h 172"/>
                <a:gd name="T20" fmla="*/ 10 w 48"/>
                <a:gd name="T21" fmla="*/ 124 h 172"/>
                <a:gd name="T22" fmla="*/ 11 w 48"/>
                <a:gd name="T23" fmla="*/ 93 h 172"/>
                <a:gd name="T24" fmla="*/ 12 w 48"/>
                <a:gd name="T25" fmla="*/ 91 h 172"/>
                <a:gd name="T26" fmla="*/ 12 w 48"/>
                <a:gd name="T27" fmla="*/ 74 h 172"/>
                <a:gd name="T28" fmla="*/ 14 w 48"/>
                <a:gd name="T29" fmla="*/ 89 h 172"/>
                <a:gd name="T30" fmla="*/ 14 w 48"/>
                <a:gd name="T31" fmla="*/ 104 h 172"/>
                <a:gd name="T32" fmla="*/ 15 w 48"/>
                <a:gd name="T33" fmla="*/ 74 h 172"/>
                <a:gd name="T34" fmla="*/ 16 w 48"/>
                <a:gd name="T35" fmla="*/ 111 h 172"/>
                <a:gd name="T36" fmla="*/ 17 w 48"/>
                <a:gd name="T37" fmla="*/ 121 h 172"/>
                <a:gd name="T38" fmla="*/ 18 w 48"/>
                <a:gd name="T39" fmla="*/ 91 h 172"/>
                <a:gd name="T40" fmla="*/ 19 w 48"/>
                <a:gd name="T41" fmla="*/ 41 h 172"/>
                <a:gd name="T42" fmla="*/ 20 w 48"/>
                <a:gd name="T43" fmla="*/ 103 h 172"/>
                <a:gd name="T44" fmla="*/ 21 w 48"/>
                <a:gd name="T45" fmla="*/ 0 h 172"/>
                <a:gd name="T46" fmla="*/ 22 w 48"/>
                <a:gd name="T47" fmla="*/ 99 h 172"/>
                <a:gd name="T48" fmla="*/ 23 w 48"/>
                <a:gd name="T49" fmla="*/ 131 h 172"/>
                <a:gd name="T50" fmla="*/ 24 w 48"/>
                <a:gd name="T51" fmla="*/ 92 h 172"/>
                <a:gd name="T52" fmla="*/ 24 w 48"/>
                <a:gd name="T53" fmla="*/ 73 h 172"/>
                <a:gd name="T54" fmla="*/ 26 w 48"/>
                <a:gd name="T55" fmla="*/ 172 h 172"/>
                <a:gd name="T56" fmla="*/ 26 w 48"/>
                <a:gd name="T57" fmla="*/ 116 h 172"/>
                <a:gd name="T58" fmla="*/ 27 w 48"/>
                <a:gd name="T59" fmla="*/ 20 h 172"/>
                <a:gd name="T60" fmla="*/ 28 w 48"/>
                <a:gd name="T61" fmla="*/ 97 h 172"/>
                <a:gd name="T62" fmla="*/ 29 w 48"/>
                <a:gd name="T63" fmla="*/ 111 h 172"/>
                <a:gd name="T64" fmla="*/ 30 w 48"/>
                <a:gd name="T65" fmla="*/ 65 h 172"/>
                <a:gd name="T66" fmla="*/ 31 w 48"/>
                <a:gd name="T67" fmla="*/ 63 h 172"/>
                <a:gd name="T68" fmla="*/ 32 w 48"/>
                <a:gd name="T69" fmla="*/ 44 h 172"/>
                <a:gd name="T70" fmla="*/ 33 w 48"/>
                <a:gd name="T71" fmla="*/ 77 h 172"/>
                <a:gd name="T72" fmla="*/ 34 w 48"/>
                <a:gd name="T73" fmla="*/ 88 h 172"/>
                <a:gd name="T74" fmla="*/ 35 w 48"/>
                <a:gd name="T75" fmla="*/ 126 h 172"/>
                <a:gd name="T76" fmla="*/ 36 w 48"/>
                <a:gd name="T77" fmla="*/ 152 h 172"/>
                <a:gd name="T78" fmla="*/ 36 w 48"/>
                <a:gd name="T79" fmla="*/ 143 h 172"/>
                <a:gd name="T80" fmla="*/ 38 w 48"/>
                <a:gd name="T81" fmla="*/ 44 h 172"/>
                <a:gd name="T82" fmla="*/ 38 w 48"/>
                <a:gd name="T83" fmla="*/ 68 h 172"/>
                <a:gd name="T84" fmla="*/ 39 w 48"/>
                <a:gd name="T85" fmla="*/ 83 h 172"/>
                <a:gd name="T86" fmla="*/ 40 w 48"/>
                <a:gd name="T87" fmla="*/ 68 h 172"/>
                <a:gd name="T88" fmla="*/ 41 w 48"/>
                <a:gd name="T89" fmla="*/ 127 h 172"/>
                <a:gd name="T90" fmla="*/ 42 w 48"/>
                <a:gd name="T91" fmla="*/ 64 h 172"/>
                <a:gd name="T92" fmla="*/ 43 w 48"/>
                <a:gd name="T93" fmla="*/ 81 h 172"/>
                <a:gd name="T94" fmla="*/ 44 w 48"/>
                <a:gd name="T95" fmla="*/ 85 h 172"/>
                <a:gd name="T96" fmla="*/ 45 w 48"/>
                <a:gd name="T97" fmla="*/ 166 h 172"/>
                <a:gd name="T98" fmla="*/ 46 w 48"/>
                <a:gd name="T99" fmla="*/ 30 h 172"/>
                <a:gd name="T100" fmla="*/ 47 w 48"/>
                <a:gd name="T101" fmla="*/ 98 h 172"/>
                <a:gd name="T102" fmla="*/ 48 w 48"/>
                <a:gd name="T103" fmla="*/ 15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" h="172">
                  <a:moveTo>
                    <a:pt x="0" y="89"/>
                  </a:moveTo>
                  <a:lnTo>
                    <a:pt x="1" y="129"/>
                  </a:lnTo>
                  <a:lnTo>
                    <a:pt x="2" y="94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5" y="86"/>
                  </a:lnTo>
                  <a:lnTo>
                    <a:pt x="6" y="29"/>
                  </a:lnTo>
                  <a:lnTo>
                    <a:pt x="7" y="102"/>
                  </a:lnTo>
                  <a:lnTo>
                    <a:pt x="8" y="112"/>
                  </a:lnTo>
                  <a:lnTo>
                    <a:pt x="9" y="48"/>
                  </a:lnTo>
                  <a:lnTo>
                    <a:pt x="10" y="124"/>
                  </a:lnTo>
                  <a:lnTo>
                    <a:pt x="11" y="93"/>
                  </a:lnTo>
                  <a:lnTo>
                    <a:pt x="12" y="91"/>
                  </a:lnTo>
                  <a:lnTo>
                    <a:pt x="12" y="74"/>
                  </a:lnTo>
                  <a:lnTo>
                    <a:pt x="14" y="89"/>
                  </a:lnTo>
                  <a:lnTo>
                    <a:pt x="14" y="104"/>
                  </a:lnTo>
                  <a:lnTo>
                    <a:pt x="15" y="74"/>
                  </a:lnTo>
                  <a:lnTo>
                    <a:pt x="16" y="111"/>
                  </a:lnTo>
                  <a:lnTo>
                    <a:pt x="17" y="121"/>
                  </a:lnTo>
                  <a:lnTo>
                    <a:pt x="18" y="91"/>
                  </a:lnTo>
                  <a:lnTo>
                    <a:pt x="19" y="41"/>
                  </a:lnTo>
                  <a:lnTo>
                    <a:pt x="20" y="103"/>
                  </a:lnTo>
                  <a:lnTo>
                    <a:pt x="21" y="0"/>
                  </a:lnTo>
                  <a:lnTo>
                    <a:pt x="22" y="99"/>
                  </a:lnTo>
                  <a:lnTo>
                    <a:pt x="23" y="131"/>
                  </a:lnTo>
                  <a:lnTo>
                    <a:pt x="24" y="92"/>
                  </a:lnTo>
                  <a:lnTo>
                    <a:pt x="24" y="73"/>
                  </a:lnTo>
                  <a:lnTo>
                    <a:pt x="26" y="172"/>
                  </a:lnTo>
                  <a:lnTo>
                    <a:pt x="26" y="116"/>
                  </a:lnTo>
                  <a:lnTo>
                    <a:pt x="27" y="20"/>
                  </a:lnTo>
                  <a:lnTo>
                    <a:pt x="28" y="97"/>
                  </a:lnTo>
                  <a:lnTo>
                    <a:pt x="29" y="111"/>
                  </a:lnTo>
                  <a:lnTo>
                    <a:pt x="30" y="65"/>
                  </a:lnTo>
                  <a:lnTo>
                    <a:pt x="31" y="63"/>
                  </a:lnTo>
                  <a:lnTo>
                    <a:pt x="32" y="44"/>
                  </a:lnTo>
                  <a:lnTo>
                    <a:pt x="33" y="77"/>
                  </a:lnTo>
                  <a:lnTo>
                    <a:pt x="34" y="88"/>
                  </a:lnTo>
                  <a:lnTo>
                    <a:pt x="35" y="126"/>
                  </a:lnTo>
                  <a:lnTo>
                    <a:pt x="36" y="152"/>
                  </a:lnTo>
                  <a:lnTo>
                    <a:pt x="36" y="143"/>
                  </a:lnTo>
                  <a:lnTo>
                    <a:pt x="38" y="44"/>
                  </a:lnTo>
                  <a:lnTo>
                    <a:pt x="38" y="68"/>
                  </a:lnTo>
                  <a:lnTo>
                    <a:pt x="39" y="83"/>
                  </a:lnTo>
                  <a:lnTo>
                    <a:pt x="40" y="68"/>
                  </a:lnTo>
                  <a:lnTo>
                    <a:pt x="41" y="127"/>
                  </a:lnTo>
                  <a:lnTo>
                    <a:pt x="42" y="64"/>
                  </a:lnTo>
                  <a:lnTo>
                    <a:pt x="43" y="81"/>
                  </a:lnTo>
                  <a:lnTo>
                    <a:pt x="44" y="85"/>
                  </a:lnTo>
                  <a:lnTo>
                    <a:pt x="45" y="166"/>
                  </a:lnTo>
                  <a:lnTo>
                    <a:pt x="46" y="30"/>
                  </a:lnTo>
                  <a:lnTo>
                    <a:pt x="47" y="98"/>
                  </a:lnTo>
                  <a:lnTo>
                    <a:pt x="48" y="154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125"/>
            <p:cNvSpPr>
              <a:spLocks/>
            </p:cNvSpPr>
            <p:nvPr/>
          </p:nvSpPr>
          <p:spPr bwMode="auto">
            <a:xfrm>
              <a:off x="3830638" y="4040188"/>
              <a:ext cx="74612" cy="303213"/>
            </a:xfrm>
            <a:custGeom>
              <a:avLst/>
              <a:gdLst>
                <a:gd name="T0" fmla="*/ 0 w 47"/>
                <a:gd name="T1" fmla="*/ 89 h 191"/>
                <a:gd name="T2" fmla="*/ 1 w 47"/>
                <a:gd name="T3" fmla="*/ 145 h 191"/>
                <a:gd name="T4" fmla="*/ 2 w 47"/>
                <a:gd name="T5" fmla="*/ 72 h 191"/>
                <a:gd name="T6" fmla="*/ 3 w 47"/>
                <a:gd name="T7" fmla="*/ 102 h 191"/>
                <a:gd name="T8" fmla="*/ 3 w 47"/>
                <a:gd name="T9" fmla="*/ 113 h 191"/>
                <a:gd name="T10" fmla="*/ 5 w 47"/>
                <a:gd name="T11" fmla="*/ 131 h 191"/>
                <a:gd name="T12" fmla="*/ 5 w 47"/>
                <a:gd name="T13" fmla="*/ 27 h 191"/>
                <a:gd name="T14" fmla="*/ 6 w 47"/>
                <a:gd name="T15" fmla="*/ 40 h 191"/>
                <a:gd name="T16" fmla="*/ 7 w 47"/>
                <a:gd name="T17" fmla="*/ 34 h 191"/>
                <a:gd name="T18" fmla="*/ 8 w 47"/>
                <a:gd name="T19" fmla="*/ 79 h 191"/>
                <a:gd name="T20" fmla="*/ 9 w 47"/>
                <a:gd name="T21" fmla="*/ 56 h 191"/>
                <a:gd name="T22" fmla="*/ 10 w 47"/>
                <a:gd name="T23" fmla="*/ 87 h 191"/>
                <a:gd name="T24" fmla="*/ 11 w 47"/>
                <a:gd name="T25" fmla="*/ 44 h 191"/>
                <a:gd name="T26" fmla="*/ 12 w 47"/>
                <a:gd name="T27" fmla="*/ 45 h 191"/>
                <a:gd name="T28" fmla="*/ 13 w 47"/>
                <a:gd name="T29" fmla="*/ 55 h 191"/>
                <a:gd name="T30" fmla="*/ 14 w 47"/>
                <a:gd name="T31" fmla="*/ 81 h 191"/>
                <a:gd name="T32" fmla="*/ 15 w 47"/>
                <a:gd name="T33" fmla="*/ 84 h 191"/>
                <a:gd name="T34" fmla="*/ 15 w 47"/>
                <a:gd name="T35" fmla="*/ 191 h 191"/>
                <a:gd name="T36" fmla="*/ 17 w 47"/>
                <a:gd name="T37" fmla="*/ 140 h 191"/>
                <a:gd name="T38" fmla="*/ 17 w 47"/>
                <a:gd name="T39" fmla="*/ 127 h 191"/>
                <a:gd name="T40" fmla="*/ 18 w 47"/>
                <a:gd name="T41" fmla="*/ 56 h 191"/>
                <a:gd name="T42" fmla="*/ 19 w 47"/>
                <a:gd name="T43" fmla="*/ 58 h 191"/>
                <a:gd name="T44" fmla="*/ 20 w 47"/>
                <a:gd name="T45" fmla="*/ 114 h 191"/>
                <a:gd name="T46" fmla="*/ 21 w 47"/>
                <a:gd name="T47" fmla="*/ 157 h 191"/>
                <a:gd name="T48" fmla="*/ 22 w 47"/>
                <a:gd name="T49" fmla="*/ 72 h 191"/>
                <a:gd name="T50" fmla="*/ 23 w 47"/>
                <a:gd name="T51" fmla="*/ 60 h 191"/>
                <a:gd name="T52" fmla="*/ 24 w 47"/>
                <a:gd name="T53" fmla="*/ 17 h 191"/>
                <a:gd name="T54" fmla="*/ 25 w 47"/>
                <a:gd name="T55" fmla="*/ 183 h 191"/>
                <a:gd name="T56" fmla="*/ 26 w 47"/>
                <a:gd name="T57" fmla="*/ 128 h 191"/>
                <a:gd name="T58" fmla="*/ 27 w 47"/>
                <a:gd name="T59" fmla="*/ 19 h 191"/>
                <a:gd name="T60" fmla="*/ 27 w 47"/>
                <a:gd name="T61" fmla="*/ 0 h 191"/>
                <a:gd name="T62" fmla="*/ 29 w 47"/>
                <a:gd name="T63" fmla="*/ 49 h 191"/>
                <a:gd name="T64" fmla="*/ 29 w 47"/>
                <a:gd name="T65" fmla="*/ 89 h 191"/>
                <a:gd name="T66" fmla="*/ 30 w 47"/>
                <a:gd name="T67" fmla="*/ 22 h 191"/>
                <a:gd name="T68" fmla="*/ 31 w 47"/>
                <a:gd name="T69" fmla="*/ 86 h 191"/>
                <a:gd name="T70" fmla="*/ 32 w 47"/>
                <a:gd name="T71" fmla="*/ 123 h 191"/>
                <a:gd name="T72" fmla="*/ 33 w 47"/>
                <a:gd name="T73" fmla="*/ 120 h 191"/>
                <a:gd name="T74" fmla="*/ 34 w 47"/>
                <a:gd name="T75" fmla="*/ 3 h 191"/>
                <a:gd name="T76" fmla="*/ 35 w 47"/>
                <a:gd name="T77" fmla="*/ 112 h 191"/>
                <a:gd name="T78" fmla="*/ 36 w 47"/>
                <a:gd name="T79" fmla="*/ 60 h 191"/>
                <a:gd name="T80" fmla="*/ 37 w 47"/>
                <a:gd name="T81" fmla="*/ 124 h 191"/>
                <a:gd name="T82" fmla="*/ 38 w 47"/>
                <a:gd name="T83" fmla="*/ 71 h 191"/>
                <a:gd name="T84" fmla="*/ 39 w 47"/>
                <a:gd name="T85" fmla="*/ 75 h 191"/>
                <a:gd name="T86" fmla="*/ 39 w 47"/>
                <a:gd name="T87" fmla="*/ 86 h 191"/>
                <a:gd name="T88" fmla="*/ 41 w 47"/>
                <a:gd name="T89" fmla="*/ 110 h 191"/>
                <a:gd name="T90" fmla="*/ 41 w 47"/>
                <a:gd name="T91" fmla="*/ 40 h 191"/>
                <a:gd name="T92" fmla="*/ 42 w 47"/>
                <a:gd name="T93" fmla="*/ 91 h 191"/>
                <a:gd name="T94" fmla="*/ 43 w 47"/>
                <a:gd name="T95" fmla="*/ 138 h 191"/>
                <a:gd name="T96" fmla="*/ 44 w 47"/>
                <a:gd name="T97" fmla="*/ 67 h 191"/>
                <a:gd name="T98" fmla="*/ 45 w 47"/>
                <a:gd name="T99" fmla="*/ 102 h 191"/>
                <a:gd name="T100" fmla="*/ 46 w 47"/>
                <a:gd name="T101" fmla="*/ 92 h 191"/>
                <a:gd name="T102" fmla="*/ 47 w 47"/>
                <a:gd name="T103" fmla="*/ 7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91">
                  <a:moveTo>
                    <a:pt x="0" y="89"/>
                  </a:moveTo>
                  <a:lnTo>
                    <a:pt x="1" y="145"/>
                  </a:lnTo>
                  <a:lnTo>
                    <a:pt x="2" y="72"/>
                  </a:lnTo>
                  <a:lnTo>
                    <a:pt x="3" y="102"/>
                  </a:lnTo>
                  <a:lnTo>
                    <a:pt x="3" y="113"/>
                  </a:lnTo>
                  <a:lnTo>
                    <a:pt x="5" y="131"/>
                  </a:lnTo>
                  <a:lnTo>
                    <a:pt x="5" y="27"/>
                  </a:lnTo>
                  <a:lnTo>
                    <a:pt x="6" y="40"/>
                  </a:lnTo>
                  <a:lnTo>
                    <a:pt x="7" y="34"/>
                  </a:lnTo>
                  <a:lnTo>
                    <a:pt x="8" y="79"/>
                  </a:lnTo>
                  <a:lnTo>
                    <a:pt x="9" y="56"/>
                  </a:lnTo>
                  <a:lnTo>
                    <a:pt x="10" y="87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55"/>
                  </a:lnTo>
                  <a:lnTo>
                    <a:pt x="14" y="81"/>
                  </a:lnTo>
                  <a:lnTo>
                    <a:pt x="15" y="84"/>
                  </a:lnTo>
                  <a:lnTo>
                    <a:pt x="15" y="191"/>
                  </a:lnTo>
                  <a:lnTo>
                    <a:pt x="17" y="140"/>
                  </a:lnTo>
                  <a:lnTo>
                    <a:pt x="17" y="127"/>
                  </a:lnTo>
                  <a:lnTo>
                    <a:pt x="18" y="56"/>
                  </a:lnTo>
                  <a:lnTo>
                    <a:pt x="19" y="58"/>
                  </a:lnTo>
                  <a:lnTo>
                    <a:pt x="20" y="114"/>
                  </a:lnTo>
                  <a:lnTo>
                    <a:pt x="21" y="157"/>
                  </a:lnTo>
                  <a:lnTo>
                    <a:pt x="22" y="72"/>
                  </a:lnTo>
                  <a:lnTo>
                    <a:pt x="23" y="60"/>
                  </a:lnTo>
                  <a:lnTo>
                    <a:pt x="24" y="17"/>
                  </a:lnTo>
                  <a:lnTo>
                    <a:pt x="25" y="183"/>
                  </a:lnTo>
                  <a:lnTo>
                    <a:pt x="26" y="128"/>
                  </a:lnTo>
                  <a:lnTo>
                    <a:pt x="27" y="19"/>
                  </a:lnTo>
                  <a:lnTo>
                    <a:pt x="27" y="0"/>
                  </a:lnTo>
                  <a:lnTo>
                    <a:pt x="29" y="49"/>
                  </a:lnTo>
                  <a:lnTo>
                    <a:pt x="29" y="89"/>
                  </a:lnTo>
                  <a:lnTo>
                    <a:pt x="30" y="22"/>
                  </a:lnTo>
                  <a:lnTo>
                    <a:pt x="31" y="86"/>
                  </a:lnTo>
                  <a:lnTo>
                    <a:pt x="32" y="123"/>
                  </a:lnTo>
                  <a:lnTo>
                    <a:pt x="33" y="120"/>
                  </a:lnTo>
                  <a:lnTo>
                    <a:pt x="34" y="3"/>
                  </a:lnTo>
                  <a:lnTo>
                    <a:pt x="35" y="112"/>
                  </a:lnTo>
                  <a:lnTo>
                    <a:pt x="36" y="60"/>
                  </a:lnTo>
                  <a:lnTo>
                    <a:pt x="37" y="124"/>
                  </a:lnTo>
                  <a:lnTo>
                    <a:pt x="38" y="71"/>
                  </a:lnTo>
                  <a:lnTo>
                    <a:pt x="39" y="75"/>
                  </a:lnTo>
                  <a:lnTo>
                    <a:pt x="39" y="86"/>
                  </a:lnTo>
                  <a:lnTo>
                    <a:pt x="41" y="110"/>
                  </a:lnTo>
                  <a:lnTo>
                    <a:pt x="41" y="40"/>
                  </a:lnTo>
                  <a:lnTo>
                    <a:pt x="42" y="91"/>
                  </a:lnTo>
                  <a:lnTo>
                    <a:pt x="43" y="138"/>
                  </a:lnTo>
                  <a:lnTo>
                    <a:pt x="44" y="67"/>
                  </a:lnTo>
                  <a:lnTo>
                    <a:pt x="45" y="102"/>
                  </a:lnTo>
                  <a:lnTo>
                    <a:pt x="46" y="92"/>
                  </a:lnTo>
                  <a:lnTo>
                    <a:pt x="47" y="76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126"/>
            <p:cNvSpPr>
              <a:spLocks/>
            </p:cNvSpPr>
            <p:nvPr/>
          </p:nvSpPr>
          <p:spPr bwMode="auto">
            <a:xfrm>
              <a:off x="3903663" y="4021138"/>
              <a:ext cx="76200" cy="306388"/>
            </a:xfrm>
            <a:custGeom>
              <a:avLst/>
              <a:gdLst>
                <a:gd name="T0" fmla="*/ 0 w 48"/>
                <a:gd name="T1" fmla="*/ 104 h 193"/>
                <a:gd name="T2" fmla="*/ 1 w 48"/>
                <a:gd name="T3" fmla="*/ 88 h 193"/>
                <a:gd name="T4" fmla="*/ 2 w 48"/>
                <a:gd name="T5" fmla="*/ 54 h 193"/>
                <a:gd name="T6" fmla="*/ 3 w 48"/>
                <a:gd name="T7" fmla="*/ 38 h 193"/>
                <a:gd name="T8" fmla="*/ 4 w 48"/>
                <a:gd name="T9" fmla="*/ 11 h 193"/>
                <a:gd name="T10" fmla="*/ 5 w 48"/>
                <a:gd name="T11" fmla="*/ 140 h 193"/>
                <a:gd name="T12" fmla="*/ 6 w 48"/>
                <a:gd name="T13" fmla="*/ 113 h 193"/>
                <a:gd name="T14" fmla="*/ 7 w 48"/>
                <a:gd name="T15" fmla="*/ 155 h 193"/>
                <a:gd name="T16" fmla="*/ 7 w 48"/>
                <a:gd name="T17" fmla="*/ 105 h 193"/>
                <a:gd name="T18" fmla="*/ 9 w 48"/>
                <a:gd name="T19" fmla="*/ 119 h 193"/>
                <a:gd name="T20" fmla="*/ 9 w 48"/>
                <a:gd name="T21" fmla="*/ 142 h 193"/>
                <a:gd name="T22" fmla="*/ 10 w 48"/>
                <a:gd name="T23" fmla="*/ 82 h 193"/>
                <a:gd name="T24" fmla="*/ 11 w 48"/>
                <a:gd name="T25" fmla="*/ 85 h 193"/>
                <a:gd name="T26" fmla="*/ 12 w 48"/>
                <a:gd name="T27" fmla="*/ 115 h 193"/>
                <a:gd name="T28" fmla="*/ 13 w 48"/>
                <a:gd name="T29" fmla="*/ 122 h 193"/>
                <a:gd name="T30" fmla="*/ 14 w 48"/>
                <a:gd name="T31" fmla="*/ 101 h 193"/>
                <a:gd name="T32" fmla="*/ 15 w 48"/>
                <a:gd name="T33" fmla="*/ 150 h 193"/>
                <a:gd name="T34" fmla="*/ 16 w 48"/>
                <a:gd name="T35" fmla="*/ 96 h 193"/>
                <a:gd name="T36" fmla="*/ 17 w 48"/>
                <a:gd name="T37" fmla="*/ 84 h 193"/>
                <a:gd name="T38" fmla="*/ 18 w 48"/>
                <a:gd name="T39" fmla="*/ 134 h 193"/>
                <a:gd name="T40" fmla="*/ 19 w 48"/>
                <a:gd name="T41" fmla="*/ 36 h 193"/>
                <a:gd name="T42" fmla="*/ 19 w 48"/>
                <a:gd name="T43" fmla="*/ 102 h 193"/>
                <a:gd name="T44" fmla="*/ 21 w 48"/>
                <a:gd name="T45" fmla="*/ 47 h 193"/>
                <a:gd name="T46" fmla="*/ 21 w 48"/>
                <a:gd name="T47" fmla="*/ 52 h 193"/>
                <a:gd name="T48" fmla="*/ 22 w 48"/>
                <a:gd name="T49" fmla="*/ 100 h 193"/>
                <a:gd name="T50" fmla="*/ 23 w 48"/>
                <a:gd name="T51" fmla="*/ 131 h 193"/>
                <a:gd name="T52" fmla="*/ 24 w 48"/>
                <a:gd name="T53" fmla="*/ 44 h 193"/>
                <a:gd name="T54" fmla="*/ 25 w 48"/>
                <a:gd name="T55" fmla="*/ 75 h 193"/>
                <a:gd name="T56" fmla="*/ 26 w 48"/>
                <a:gd name="T57" fmla="*/ 139 h 193"/>
                <a:gd name="T58" fmla="*/ 27 w 48"/>
                <a:gd name="T59" fmla="*/ 113 h 193"/>
                <a:gd name="T60" fmla="*/ 28 w 48"/>
                <a:gd name="T61" fmla="*/ 193 h 193"/>
                <a:gd name="T62" fmla="*/ 29 w 48"/>
                <a:gd name="T63" fmla="*/ 124 h 193"/>
                <a:gd name="T64" fmla="*/ 30 w 48"/>
                <a:gd name="T65" fmla="*/ 132 h 193"/>
                <a:gd name="T66" fmla="*/ 31 w 48"/>
                <a:gd name="T67" fmla="*/ 0 h 193"/>
                <a:gd name="T68" fmla="*/ 31 w 48"/>
                <a:gd name="T69" fmla="*/ 115 h 193"/>
                <a:gd name="T70" fmla="*/ 33 w 48"/>
                <a:gd name="T71" fmla="*/ 47 h 193"/>
                <a:gd name="T72" fmla="*/ 33 w 48"/>
                <a:gd name="T73" fmla="*/ 56 h 193"/>
                <a:gd name="T74" fmla="*/ 34 w 48"/>
                <a:gd name="T75" fmla="*/ 111 h 193"/>
                <a:gd name="T76" fmla="*/ 35 w 48"/>
                <a:gd name="T77" fmla="*/ 113 h 193"/>
                <a:gd name="T78" fmla="*/ 36 w 48"/>
                <a:gd name="T79" fmla="*/ 98 h 193"/>
                <a:gd name="T80" fmla="*/ 37 w 48"/>
                <a:gd name="T81" fmla="*/ 60 h 193"/>
                <a:gd name="T82" fmla="*/ 38 w 48"/>
                <a:gd name="T83" fmla="*/ 83 h 193"/>
                <a:gd name="T84" fmla="*/ 39 w 48"/>
                <a:gd name="T85" fmla="*/ 139 h 193"/>
                <a:gd name="T86" fmla="*/ 40 w 48"/>
                <a:gd name="T87" fmla="*/ 57 h 193"/>
                <a:gd name="T88" fmla="*/ 41 w 48"/>
                <a:gd name="T89" fmla="*/ 47 h 193"/>
                <a:gd name="T90" fmla="*/ 42 w 48"/>
                <a:gd name="T91" fmla="*/ 128 h 193"/>
                <a:gd name="T92" fmla="*/ 43 w 48"/>
                <a:gd name="T93" fmla="*/ 140 h 193"/>
                <a:gd name="T94" fmla="*/ 44 w 48"/>
                <a:gd name="T95" fmla="*/ 50 h 193"/>
                <a:gd name="T96" fmla="*/ 45 w 48"/>
                <a:gd name="T97" fmla="*/ 101 h 193"/>
                <a:gd name="T98" fmla="*/ 46 w 48"/>
                <a:gd name="T99" fmla="*/ 131 h 193"/>
                <a:gd name="T100" fmla="*/ 46 w 48"/>
                <a:gd name="T101" fmla="*/ 93 h 193"/>
                <a:gd name="T102" fmla="*/ 48 w 48"/>
                <a:gd name="T103" fmla="*/ 37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" h="193">
                  <a:moveTo>
                    <a:pt x="0" y="104"/>
                  </a:moveTo>
                  <a:lnTo>
                    <a:pt x="1" y="88"/>
                  </a:lnTo>
                  <a:lnTo>
                    <a:pt x="2" y="54"/>
                  </a:lnTo>
                  <a:lnTo>
                    <a:pt x="3" y="38"/>
                  </a:lnTo>
                  <a:lnTo>
                    <a:pt x="4" y="11"/>
                  </a:lnTo>
                  <a:lnTo>
                    <a:pt x="5" y="140"/>
                  </a:lnTo>
                  <a:lnTo>
                    <a:pt x="6" y="113"/>
                  </a:lnTo>
                  <a:lnTo>
                    <a:pt x="7" y="155"/>
                  </a:lnTo>
                  <a:lnTo>
                    <a:pt x="7" y="105"/>
                  </a:lnTo>
                  <a:lnTo>
                    <a:pt x="9" y="119"/>
                  </a:lnTo>
                  <a:lnTo>
                    <a:pt x="9" y="142"/>
                  </a:lnTo>
                  <a:lnTo>
                    <a:pt x="10" y="82"/>
                  </a:lnTo>
                  <a:lnTo>
                    <a:pt x="11" y="85"/>
                  </a:lnTo>
                  <a:lnTo>
                    <a:pt x="12" y="115"/>
                  </a:lnTo>
                  <a:lnTo>
                    <a:pt x="13" y="122"/>
                  </a:lnTo>
                  <a:lnTo>
                    <a:pt x="14" y="101"/>
                  </a:lnTo>
                  <a:lnTo>
                    <a:pt x="15" y="150"/>
                  </a:lnTo>
                  <a:lnTo>
                    <a:pt x="16" y="96"/>
                  </a:lnTo>
                  <a:lnTo>
                    <a:pt x="17" y="84"/>
                  </a:lnTo>
                  <a:lnTo>
                    <a:pt x="18" y="134"/>
                  </a:lnTo>
                  <a:lnTo>
                    <a:pt x="19" y="36"/>
                  </a:lnTo>
                  <a:lnTo>
                    <a:pt x="19" y="102"/>
                  </a:lnTo>
                  <a:lnTo>
                    <a:pt x="21" y="47"/>
                  </a:lnTo>
                  <a:lnTo>
                    <a:pt x="21" y="52"/>
                  </a:lnTo>
                  <a:lnTo>
                    <a:pt x="22" y="100"/>
                  </a:lnTo>
                  <a:lnTo>
                    <a:pt x="23" y="131"/>
                  </a:lnTo>
                  <a:lnTo>
                    <a:pt x="24" y="44"/>
                  </a:lnTo>
                  <a:lnTo>
                    <a:pt x="25" y="75"/>
                  </a:lnTo>
                  <a:lnTo>
                    <a:pt x="26" y="139"/>
                  </a:lnTo>
                  <a:lnTo>
                    <a:pt x="27" y="113"/>
                  </a:lnTo>
                  <a:lnTo>
                    <a:pt x="28" y="193"/>
                  </a:lnTo>
                  <a:lnTo>
                    <a:pt x="29" y="124"/>
                  </a:lnTo>
                  <a:lnTo>
                    <a:pt x="30" y="132"/>
                  </a:lnTo>
                  <a:lnTo>
                    <a:pt x="31" y="0"/>
                  </a:lnTo>
                  <a:lnTo>
                    <a:pt x="31" y="115"/>
                  </a:lnTo>
                  <a:lnTo>
                    <a:pt x="33" y="47"/>
                  </a:lnTo>
                  <a:lnTo>
                    <a:pt x="33" y="56"/>
                  </a:lnTo>
                  <a:lnTo>
                    <a:pt x="34" y="111"/>
                  </a:lnTo>
                  <a:lnTo>
                    <a:pt x="35" y="113"/>
                  </a:lnTo>
                  <a:lnTo>
                    <a:pt x="36" y="98"/>
                  </a:lnTo>
                  <a:lnTo>
                    <a:pt x="37" y="60"/>
                  </a:lnTo>
                  <a:lnTo>
                    <a:pt x="38" y="83"/>
                  </a:lnTo>
                  <a:lnTo>
                    <a:pt x="39" y="139"/>
                  </a:lnTo>
                  <a:lnTo>
                    <a:pt x="40" y="57"/>
                  </a:lnTo>
                  <a:lnTo>
                    <a:pt x="41" y="47"/>
                  </a:lnTo>
                  <a:lnTo>
                    <a:pt x="42" y="128"/>
                  </a:lnTo>
                  <a:lnTo>
                    <a:pt x="43" y="140"/>
                  </a:lnTo>
                  <a:lnTo>
                    <a:pt x="44" y="50"/>
                  </a:lnTo>
                  <a:lnTo>
                    <a:pt x="45" y="101"/>
                  </a:lnTo>
                  <a:lnTo>
                    <a:pt x="46" y="131"/>
                  </a:lnTo>
                  <a:lnTo>
                    <a:pt x="46" y="93"/>
                  </a:lnTo>
                  <a:lnTo>
                    <a:pt x="48" y="37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127"/>
            <p:cNvSpPr>
              <a:spLocks/>
            </p:cNvSpPr>
            <p:nvPr/>
          </p:nvSpPr>
          <p:spPr bwMode="auto">
            <a:xfrm>
              <a:off x="3976688" y="3990975"/>
              <a:ext cx="76200" cy="298450"/>
            </a:xfrm>
            <a:custGeom>
              <a:avLst/>
              <a:gdLst>
                <a:gd name="T0" fmla="*/ 0 w 48"/>
                <a:gd name="T1" fmla="*/ 112 h 188"/>
                <a:gd name="T2" fmla="*/ 2 w 48"/>
                <a:gd name="T3" fmla="*/ 56 h 188"/>
                <a:gd name="T4" fmla="*/ 2 w 48"/>
                <a:gd name="T5" fmla="*/ 107 h 188"/>
                <a:gd name="T6" fmla="*/ 3 w 48"/>
                <a:gd name="T7" fmla="*/ 89 h 188"/>
                <a:gd name="T8" fmla="*/ 4 w 48"/>
                <a:gd name="T9" fmla="*/ 92 h 188"/>
                <a:gd name="T10" fmla="*/ 5 w 48"/>
                <a:gd name="T11" fmla="*/ 160 h 188"/>
                <a:gd name="T12" fmla="*/ 6 w 48"/>
                <a:gd name="T13" fmla="*/ 132 h 188"/>
                <a:gd name="T14" fmla="*/ 7 w 48"/>
                <a:gd name="T15" fmla="*/ 84 h 188"/>
                <a:gd name="T16" fmla="*/ 8 w 48"/>
                <a:gd name="T17" fmla="*/ 82 h 188"/>
                <a:gd name="T18" fmla="*/ 9 w 48"/>
                <a:gd name="T19" fmla="*/ 73 h 188"/>
                <a:gd name="T20" fmla="*/ 10 w 48"/>
                <a:gd name="T21" fmla="*/ 160 h 188"/>
                <a:gd name="T22" fmla="*/ 11 w 48"/>
                <a:gd name="T23" fmla="*/ 126 h 188"/>
                <a:gd name="T24" fmla="*/ 12 w 48"/>
                <a:gd name="T25" fmla="*/ 137 h 188"/>
                <a:gd name="T26" fmla="*/ 13 w 48"/>
                <a:gd name="T27" fmla="*/ 111 h 188"/>
                <a:gd name="T28" fmla="*/ 14 w 48"/>
                <a:gd name="T29" fmla="*/ 160 h 188"/>
                <a:gd name="T30" fmla="*/ 14 w 48"/>
                <a:gd name="T31" fmla="*/ 164 h 188"/>
                <a:gd name="T32" fmla="*/ 16 w 48"/>
                <a:gd name="T33" fmla="*/ 52 h 188"/>
                <a:gd name="T34" fmla="*/ 16 w 48"/>
                <a:gd name="T35" fmla="*/ 113 h 188"/>
                <a:gd name="T36" fmla="*/ 17 w 48"/>
                <a:gd name="T37" fmla="*/ 70 h 188"/>
                <a:gd name="T38" fmla="*/ 18 w 48"/>
                <a:gd name="T39" fmla="*/ 14 h 188"/>
                <a:gd name="T40" fmla="*/ 19 w 48"/>
                <a:gd name="T41" fmla="*/ 129 h 188"/>
                <a:gd name="T42" fmla="*/ 20 w 48"/>
                <a:gd name="T43" fmla="*/ 111 h 188"/>
                <a:gd name="T44" fmla="*/ 21 w 48"/>
                <a:gd name="T45" fmla="*/ 32 h 188"/>
                <a:gd name="T46" fmla="*/ 22 w 48"/>
                <a:gd name="T47" fmla="*/ 188 h 188"/>
                <a:gd name="T48" fmla="*/ 23 w 48"/>
                <a:gd name="T49" fmla="*/ 89 h 188"/>
                <a:gd name="T50" fmla="*/ 24 w 48"/>
                <a:gd name="T51" fmla="*/ 125 h 188"/>
                <a:gd name="T52" fmla="*/ 25 w 48"/>
                <a:gd name="T53" fmla="*/ 74 h 188"/>
                <a:gd name="T54" fmla="*/ 26 w 48"/>
                <a:gd name="T55" fmla="*/ 131 h 188"/>
                <a:gd name="T56" fmla="*/ 26 w 48"/>
                <a:gd name="T57" fmla="*/ 95 h 188"/>
                <a:gd name="T58" fmla="*/ 28 w 48"/>
                <a:gd name="T59" fmla="*/ 134 h 188"/>
                <a:gd name="T60" fmla="*/ 28 w 48"/>
                <a:gd name="T61" fmla="*/ 90 h 188"/>
                <a:gd name="T62" fmla="*/ 29 w 48"/>
                <a:gd name="T63" fmla="*/ 112 h 188"/>
                <a:gd name="T64" fmla="*/ 30 w 48"/>
                <a:gd name="T65" fmla="*/ 106 h 188"/>
                <a:gd name="T66" fmla="*/ 31 w 48"/>
                <a:gd name="T67" fmla="*/ 12 h 188"/>
                <a:gd name="T68" fmla="*/ 32 w 48"/>
                <a:gd name="T69" fmla="*/ 51 h 188"/>
                <a:gd name="T70" fmla="*/ 33 w 48"/>
                <a:gd name="T71" fmla="*/ 109 h 188"/>
                <a:gd name="T72" fmla="*/ 34 w 48"/>
                <a:gd name="T73" fmla="*/ 87 h 188"/>
                <a:gd name="T74" fmla="*/ 35 w 48"/>
                <a:gd name="T75" fmla="*/ 128 h 188"/>
                <a:gd name="T76" fmla="*/ 36 w 48"/>
                <a:gd name="T77" fmla="*/ 117 h 188"/>
                <a:gd name="T78" fmla="*/ 37 w 48"/>
                <a:gd name="T79" fmla="*/ 133 h 188"/>
                <a:gd name="T80" fmla="*/ 38 w 48"/>
                <a:gd name="T81" fmla="*/ 89 h 188"/>
                <a:gd name="T82" fmla="*/ 38 w 48"/>
                <a:gd name="T83" fmla="*/ 87 h 188"/>
                <a:gd name="T84" fmla="*/ 40 w 48"/>
                <a:gd name="T85" fmla="*/ 107 h 188"/>
                <a:gd name="T86" fmla="*/ 40 w 48"/>
                <a:gd name="T87" fmla="*/ 113 h 188"/>
                <a:gd name="T88" fmla="*/ 41 w 48"/>
                <a:gd name="T89" fmla="*/ 113 h 188"/>
                <a:gd name="T90" fmla="*/ 42 w 48"/>
                <a:gd name="T91" fmla="*/ 111 h 188"/>
                <a:gd name="T92" fmla="*/ 43 w 48"/>
                <a:gd name="T93" fmla="*/ 41 h 188"/>
                <a:gd name="T94" fmla="*/ 44 w 48"/>
                <a:gd name="T95" fmla="*/ 0 h 188"/>
                <a:gd name="T96" fmla="*/ 45 w 48"/>
                <a:gd name="T97" fmla="*/ 140 h 188"/>
                <a:gd name="T98" fmla="*/ 46 w 48"/>
                <a:gd name="T99" fmla="*/ 86 h 188"/>
                <a:gd name="T100" fmla="*/ 47 w 48"/>
                <a:gd name="T101" fmla="*/ 20 h 188"/>
                <a:gd name="T102" fmla="*/ 48 w 48"/>
                <a:gd name="T103" fmla="*/ 146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" h="188">
                  <a:moveTo>
                    <a:pt x="0" y="112"/>
                  </a:moveTo>
                  <a:lnTo>
                    <a:pt x="2" y="56"/>
                  </a:lnTo>
                  <a:lnTo>
                    <a:pt x="2" y="107"/>
                  </a:lnTo>
                  <a:lnTo>
                    <a:pt x="3" y="89"/>
                  </a:lnTo>
                  <a:lnTo>
                    <a:pt x="4" y="92"/>
                  </a:lnTo>
                  <a:lnTo>
                    <a:pt x="5" y="160"/>
                  </a:lnTo>
                  <a:lnTo>
                    <a:pt x="6" y="132"/>
                  </a:lnTo>
                  <a:lnTo>
                    <a:pt x="7" y="84"/>
                  </a:lnTo>
                  <a:lnTo>
                    <a:pt x="8" y="82"/>
                  </a:lnTo>
                  <a:lnTo>
                    <a:pt x="9" y="73"/>
                  </a:lnTo>
                  <a:lnTo>
                    <a:pt x="10" y="160"/>
                  </a:lnTo>
                  <a:lnTo>
                    <a:pt x="11" y="126"/>
                  </a:lnTo>
                  <a:lnTo>
                    <a:pt x="12" y="137"/>
                  </a:lnTo>
                  <a:lnTo>
                    <a:pt x="13" y="111"/>
                  </a:lnTo>
                  <a:lnTo>
                    <a:pt x="14" y="160"/>
                  </a:lnTo>
                  <a:lnTo>
                    <a:pt x="14" y="164"/>
                  </a:lnTo>
                  <a:lnTo>
                    <a:pt x="16" y="52"/>
                  </a:lnTo>
                  <a:lnTo>
                    <a:pt x="16" y="113"/>
                  </a:lnTo>
                  <a:lnTo>
                    <a:pt x="17" y="70"/>
                  </a:lnTo>
                  <a:lnTo>
                    <a:pt x="18" y="14"/>
                  </a:lnTo>
                  <a:lnTo>
                    <a:pt x="19" y="129"/>
                  </a:lnTo>
                  <a:lnTo>
                    <a:pt x="20" y="111"/>
                  </a:lnTo>
                  <a:lnTo>
                    <a:pt x="21" y="32"/>
                  </a:lnTo>
                  <a:lnTo>
                    <a:pt x="22" y="188"/>
                  </a:lnTo>
                  <a:lnTo>
                    <a:pt x="23" y="89"/>
                  </a:lnTo>
                  <a:lnTo>
                    <a:pt x="24" y="125"/>
                  </a:lnTo>
                  <a:lnTo>
                    <a:pt x="25" y="74"/>
                  </a:lnTo>
                  <a:lnTo>
                    <a:pt x="26" y="131"/>
                  </a:lnTo>
                  <a:lnTo>
                    <a:pt x="26" y="95"/>
                  </a:lnTo>
                  <a:lnTo>
                    <a:pt x="28" y="134"/>
                  </a:lnTo>
                  <a:lnTo>
                    <a:pt x="28" y="90"/>
                  </a:lnTo>
                  <a:lnTo>
                    <a:pt x="29" y="112"/>
                  </a:lnTo>
                  <a:lnTo>
                    <a:pt x="30" y="106"/>
                  </a:lnTo>
                  <a:lnTo>
                    <a:pt x="31" y="12"/>
                  </a:lnTo>
                  <a:lnTo>
                    <a:pt x="32" y="51"/>
                  </a:lnTo>
                  <a:lnTo>
                    <a:pt x="33" y="109"/>
                  </a:lnTo>
                  <a:lnTo>
                    <a:pt x="34" y="87"/>
                  </a:lnTo>
                  <a:lnTo>
                    <a:pt x="35" y="128"/>
                  </a:lnTo>
                  <a:lnTo>
                    <a:pt x="36" y="117"/>
                  </a:lnTo>
                  <a:lnTo>
                    <a:pt x="37" y="133"/>
                  </a:lnTo>
                  <a:lnTo>
                    <a:pt x="38" y="89"/>
                  </a:lnTo>
                  <a:lnTo>
                    <a:pt x="38" y="87"/>
                  </a:lnTo>
                  <a:lnTo>
                    <a:pt x="40" y="107"/>
                  </a:lnTo>
                  <a:lnTo>
                    <a:pt x="40" y="113"/>
                  </a:lnTo>
                  <a:lnTo>
                    <a:pt x="41" y="113"/>
                  </a:lnTo>
                  <a:lnTo>
                    <a:pt x="42" y="111"/>
                  </a:lnTo>
                  <a:lnTo>
                    <a:pt x="43" y="41"/>
                  </a:lnTo>
                  <a:lnTo>
                    <a:pt x="44" y="0"/>
                  </a:lnTo>
                  <a:lnTo>
                    <a:pt x="45" y="140"/>
                  </a:lnTo>
                  <a:lnTo>
                    <a:pt x="46" y="86"/>
                  </a:lnTo>
                  <a:lnTo>
                    <a:pt x="47" y="20"/>
                  </a:lnTo>
                  <a:lnTo>
                    <a:pt x="48" y="146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4051300" y="4006850"/>
              <a:ext cx="74612" cy="280988"/>
            </a:xfrm>
            <a:custGeom>
              <a:avLst/>
              <a:gdLst>
                <a:gd name="T0" fmla="*/ 0 w 47"/>
                <a:gd name="T1" fmla="*/ 10 h 177"/>
                <a:gd name="T2" fmla="*/ 1 w 47"/>
                <a:gd name="T3" fmla="*/ 136 h 177"/>
                <a:gd name="T4" fmla="*/ 2 w 47"/>
                <a:gd name="T5" fmla="*/ 55 h 177"/>
                <a:gd name="T6" fmla="*/ 3 w 47"/>
                <a:gd name="T7" fmla="*/ 77 h 177"/>
                <a:gd name="T8" fmla="*/ 4 w 47"/>
                <a:gd name="T9" fmla="*/ 91 h 177"/>
                <a:gd name="T10" fmla="*/ 5 w 47"/>
                <a:gd name="T11" fmla="*/ 53 h 177"/>
                <a:gd name="T12" fmla="*/ 5 w 47"/>
                <a:gd name="T13" fmla="*/ 156 h 177"/>
                <a:gd name="T14" fmla="*/ 6 w 47"/>
                <a:gd name="T15" fmla="*/ 129 h 177"/>
                <a:gd name="T16" fmla="*/ 7 w 47"/>
                <a:gd name="T17" fmla="*/ 81 h 177"/>
                <a:gd name="T18" fmla="*/ 8 w 47"/>
                <a:gd name="T19" fmla="*/ 90 h 177"/>
                <a:gd name="T20" fmla="*/ 9 w 47"/>
                <a:gd name="T21" fmla="*/ 64 h 177"/>
                <a:gd name="T22" fmla="*/ 10 w 47"/>
                <a:gd name="T23" fmla="*/ 172 h 177"/>
                <a:gd name="T24" fmla="*/ 11 w 47"/>
                <a:gd name="T25" fmla="*/ 147 h 177"/>
                <a:gd name="T26" fmla="*/ 12 w 47"/>
                <a:gd name="T27" fmla="*/ 163 h 177"/>
                <a:gd name="T28" fmla="*/ 13 w 47"/>
                <a:gd name="T29" fmla="*/ 168 h 177"/>
                <a:gd name="T30" fmla="*/ 14 w 47"/>
                <a:gd name="T31" fmla="*/ 89 h 177"/>
                <a:gd name="T32" fmla="*/ 15 w 47"/>
                <a:gd name="T33" fmla="*/ 46 h 177"/>
                <a:gd name="T34" fmla="*/ 16 w 47"/>
                <a:gd name="T35" fmla="*/ 177 h 177"/>
                <a:gd name="T36" fmla="*/ 17 w 47"/>
                <a:gd name="T37" fmla="*/ 151 h 177"/>
                <a:gd name="T38" fmla="*/ 17 w 47"/>
                <a:gd name="T39" fmla="*/ 95 h 177"/>
                <a:gd name="T40" fmla="*/ 19 w 47"/>
                <a:gd name="T41" fmla="*/ 94 h 177"/>
                <a:gd name="T42" fmla="*/ 19 w 47"/>
                <a:gd name="T43" fmla="*/ 47 h 177"/>
                <a:gd name="T44" fmla="*/ 20 w 47"/>
                <a:gd name="T45" fmla="*/ 20 h 177"/>
                <a:gd name="T46" fmla="*/ 21 w 47"/>
                <a:gd name="T47" fmla="*/ 107 h 177"/>
                <a:gd name="T48" fmla="*/ 22 w 47"/>
                <a:gd name="T49" fmla="*/ 121 h 177"/>
                <a:gd name="T50" fmla="*/ 23 w 47"/>
                <a:gd name="T51" fmla="*/ 104 h 177"/>
                <a:gd name="T52" fmla="*/ 24 w 47"/>
                <a:gd name="T53" fmla="*/ 76 h 177"/>
                <a:gd name="T54" fmla="*/ 25 w 47"/>
                <a:gd name="T55" fmla="*/ 108 h 177"/>
                <a:gd name="T56" fmla="*/ 26 w 47"/>
                <a:gd name="T57" fmla="*/ 99 h 177"/>
                <a:gd name="T58" fmla="*/ 27 w 47"/>
                <a:gd name="T59" fmla="*/ 128 h 177"/>
                <a:gd name="T60" fmla="*/ 28 w 47"/>
                <a:gd name="T61" fmla="*/ 137 h 177"/>
                <a:gd name="T62" fmla="*/ 29 w 47"/>
                <a:gd name="T63" fmla="*/ 119 h 177"/>
                <a:gd name="T64" fmla="*/ 29 w 47"/>
                <a:gd name="T65" fmla="*/ 85 h 177"/>
                <a:gd name="T66" fmla="*/ 31 w 47"/>
                <a:gd name="T67" fmla="*/ 89 h 177"/>
                <a:gd name="T68" fmla="*/ 31 w 47"/>
                <a:gd name="T69" fmla="*/ 131 h 177"/>
                <a:gd name="T70" fmla="*/ 32 w 47"/>
                <a:gd name="T71" fmla="*/ 64 h 177"/>
                <a:gd name="T72" fmla="*/ 33 w 47"/>
                <a:gd name="T73" fmla="*/ 148 h 177"/>
                <a:gd name="T74" fmla="*/ 34 w 47"/>
                <a:gd name="T75" fmla="*/ 98 h 177"/>
                <a:gd name="T76" fmla="*/ 35 w 47"/>
                <a:gd name="T77" fmla="*/ 164 h 177"/>
                <a:gd name="T78" fmla="*/ 36 w 47"/>
                <a:gd name="T79" fmla="*/ 101 h 177"/>
                <a:gd name="T80" fmla="*/ 37 w 47"/>
                <a:gd name="T81" fmla="*/ 9 h 177"/>
                <a:gd name="T82" fmla="*/ 38 w 47"/>
                <a:gd name="T83" fmla="*/ 135 h 177"/>
                <a:gd name="T84" fmla="*/ 39 w 47"/>
                <a:gd name="T85" fmla="*/ 102 h 177"/>
                <a:gd name="T86" fmla="*/ 40 w 47"/>
                <a:gd name="T87" fmla="*/ 63 h 177"/>
                <a:gd name="T88" fmla="*/ 41 w 47"/>
                <a:gd name="T89" fmla="*/ 106 h 177"/>
                <a:gd name="T90" fmla="*/ 41 w 47"/>
                <a:gd name="T91" fmla="*/ 121 h 177"/>
                <a:gd name="T92" fmla="*/ 43 w 47"/>
                <a:gd name="T93" fmla="*/ 43 h 177"/>
                <a:gd name="T94" fmla="*/ 43 w 47"/>
                <a:gd name="T95" fmla="*/ 92 h 177"/>
                <a:gd name="T96" fmla="*/ 44 w 47"/>
                <a:gd name="T97" fmla="*/ 0 h 177"/>
                <a:gd name="T98" fmla="*/ 45 w 47"/>
                <a:gd name="T99" fmla="*/ 20 h 177"/>
                <a:gd name="T100" fmla="*/ 46 w 47"/>
                <a:gd name="T101" fmla="*/ 138 h 177"/>
                <a:gd name="T102" fmla="*/ 47 w 47"/>
                <a:gd name="T103" fmla="*/ 74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77">
                  <a:moveTo>
                    <a:pt x="0" y="10"/>
                  </a:moveTo>
                  <a:lnTo>
                    <a:pt x="1" y="136"/>
                  </a:lnTo>
                  <a:lnTo>
                    <a:pt x="2" y="55"/>
                  </a:lnTo>
                  <a:lnTo>
                    <a:pt x="3" y="77"/>
                  </a:lnTo>
                  <a:lnTo>
                    <a:pt x="4" y="91"/>
                  </a:lnTo>
                  <a:lnTo>
                    <a:pt x="5" y="53"/>
                  </a:lnTo>
                  <a:lnTo>
                    <a:pt x="5" y="156"/>
                  </a:lnTo>
                  <a:lnTo>
                    <a:pt x="6" y="129"/>
                  </a:lnTo>
                  <a:lnTo>
                    <a:pt x="7" y="81"/>
                  </a:lnTo>
                  <a:lnTo>
                    <a:pt x="8" y="90"/>
                  </a:lnTo>
                  <a:lnTo>
                    <a:pt x="9" y="64"/>
                  </a:lnTo>
                  <a:lnTo>
                    <a:pt x="10" y="172"/>
                  </a:lnTo>
                  <a:lnTo>
                    <a:pt x="11" y="147"/>
                  </a:lnTo>
                  <a:lnTo>
                    <a:pt x="12" y="163"/>
                  </a:lnTo>
                  <a:lnTo>
                    <a:pt x="13" y="168"/>
                  </a:lnTo>
                  <a:lnTo>
                    <a:pt x="14" y="89"/>
                  </a:lnTo>
                  <a:lnTo>
                    <a:pt x="15" y="46"/>
                  </a:lnTo>
                  <a:lnTo>
                    <a:pt x="16" y="177"/>
                  </a:lnTo>
                  <a:lnTo>
                    <a:pt x="17" y="151"/>
                  </a:lnTo>
                  <a:lnTo>
                    <a:pt x="17" y="95"/>
                  </a:lnTo>
                  <a:lnTo>
                    <a:pt x="19" y="94"/>
                  </a:lnTo>
                  <a:lnTo>
                    <a:pt x="19" y="47"/>
                  </a:lnTo>
                  <a:lnTo>
                    <a:pt x="20" y="20"/>
                  </a:lnTo>
                  <a:lnTo>
                    <a:pt x="21" y="107"/>
                  </a:lnTo>
                  <a:lnTo>
                    <a:pt x="22" y="121"/>
                  </a:lnTo>
                  <a:lnTo>
                    <a:pt x="23" y="104"/>
                  </a:lnTo>
                  <a:lnTo>
                    <a:pt x="24" y="76"/>
                  </a:lnTo>
                  <a:lnTo>
                    <a:pt x="25" y="108"/>
                  </a:lnTo>
                  <a:lnTo>
                    <a:pt x="26" y="99"/>
                  </a:lnTo>
                  <a:lnTo>
                    <a:pt x="27" y="128"/>
                  </a:lnTo>
                  <a:lnTo>
                    <a:pt x="28" y="137"/>
                  </a:lnTo>
                  <a:lnTo>
                    <a:pt x="29" y="119"/>
                  </a:lnTo>
                  <a:lnTo>
                    <a:pt x="29" y="85"/>
                  </a:lnTo>
                  <a:lnTo>
                    <a:pt x="31" y="89"/>
                  </a:lnTo>
                  <a:lnTo>
                    <a:pt x="31" y="131"/>
                  </a:lnTo>
                  <a:lnTo>
                    <a:pt x="32" y="64"/>
                  </a:lnTo>
                  <a:lnTo>
                    <a:pt x="33" y="148"/>
                  </a:lnTo>
                  <a:lnTo>
                    <a:pt x="34" y="98"/>
                  </a:lnTo>
                  <a:lnTo>
                    <a:pt x="35" y="164"/>
                  </a:lnTo>
                  <a:lnTo>
                    <a:pt x="36" y="101"/>
                  </a:lnTo>
                  <a:lnTo>
                    <a:pt x="37" y="9"/>
                  </a:lnTo>
                  <a:lnTo>
                    <a:pt x="38" y="135"/>
                  </a:lnTo>
                  <a:lnTo>
                    <a:pt x="39" y="102"/>
                  </a:lnTo>
                  <a:lnTo>
                    <a:pt x="40" y="63"/>
                  </a:lnTo>
                  <a:lnTo>
                    <a:pt x="41" y="106"/>
                  </a:lnTo>
                  <a:lnTo>
                    <a:pt x="41" y="121"/>
                  </a:lnTo>
                  <a:lnTo>
                    <a:pt x="43" y="43"/>
                  </a:lnTo>
                  <a:lnTo>
                    <a:pt x="43" y="92"/>
                  </a:lnTo>
                  <a:lnTo>
                    <a:pt x="44" y="0"/>
                  </a:lnTo>
                  <a:lnTo>
                    <a:pt x="45" y="20"/>
                  </a:lnTo>
                  <a:lnTo>
                    <a:pt x="46" y="138"/>
                  </a:lnTo>
                  <a:lnTo>
                    <a:pt x="47" y="74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129"/>
            <p:cNvSpPr>
              <a:spLocks/>
            </p:cNvSpPr>
            <p:nvPr/>
          </p:nvSpPr>
          <p:spPr bwMode="auto">
            <a:xfrm>
              <a:off x="4124325" y="4005263"/>
              <a:ext cx="76200" cy="311150"/>
            </a:xfrm>
            <a:custGeom>
              <a:avLst/>
              <a:gdLst>
                <a:gd name="T0" fmla="*/ 0 w 48"/>
                <a:gd name="T1" fmla="*/ 139 h 196"/>
                <a:gd name="T2" fmla="*/ 1 w 48"/>
                <a:gd name="T3" fmla="*/ 75 h 196"/>
                <a:gd name="T4" fmla="*/ 2 w 48"/>
                <a:gd name="T5" fmla="*/ 37 h 196"/>
                <a:gd name="T6" fmla="*/ 3 w 48"/>
                <a:gd name="T7" fmla="*/ 84 h 196"/>
                <a:gd name="T8" fmla="*/ 4 w 48"/>
                <a:gd name="T9" fmla="*/ 103 h 196"/>
                <a:gd name="T10" fmla="*/ 5 w 48"/>
                <a:gd name="T11" fmla="*/ 122 h 196"/>
                <a:gd name="T12" fmla="*/ 6 w 48"/>
                <a:gd name="T13" fmla="*/ 150 h 196"/>
                <a:gd name="T14" fmla="*/ 7 w 48"/>
                <a:gd name="T15" fmla="*/ 143 h 196"/>
                <a:gd name="T16" fmla="*/ 8 w 48"/>
                <a:gd name="T17" fmla="*/ 80 h 196"/>
                <a:gd name="T18" fmla="*/ 9 w 48"/>
                <a:gd name="T19" fmla="*/ 119 h 196"/>
                <a:gd name="T20" fmla="*/ 9 w 48"/>
                <a:gd name="T21" fmla="*/ 124 h 196"/>
                <a:gd name="T22" fmla="*/ 10 w 48"/>
                <a:gd name="T23" fmla="*/ 102 h 196"/>
                <a:gd name="T24" fmla="*/ 11 w 48"/>
                <a:gd name="T25" fmla="*/ 126 h 196"/>
                <a:gd name="T26" fmla="*/ 12 w 48"/>
                <a:gd name="T27" fmla="*/ 98 h 196"/>
                <a:gd name="T28" fmla="*/ 13 w 48"/>
                <a:gd name="T29" fmla="*/ 31 h 196"/>
                <a:gd name="T30" fmla="*/ 14 w 48"/>
                <a:gd name="T31" fmla="*/ 103 h 196"/>
                <a:gd name="T32" fmla="*/ 15 w 48"/>
                <a:gd name="T33" fmla="*/ 59 h 196"/>
                <a:gd name="T34" fmla="*/ 16 w 48"/>
                <a:gd name="T35" fmla="*/ 184 h 196"/>
                <a:gd name="T36" fmla="*/ 17 w 48"/>
                <a:gd name="T37" fmla="*/ 159 h 196"/>
                <a:gd name="T38" fmla="*/ 18 w 48"/>
                <a:gd name="T39" fmla="*/ 79 h 196"/>
                <a:gd name="T40" fmla="*/ 19 w 48"/>
                <a:gd name="T41" fmla="*/ 72 h 196"/>
                <a:gd name="T42" fmla="*/ 20 w 48"/>
                <a:gd name="T43" fmla="*/ 136 h 196"/>
                <a:gd name="T44" fmla="*/ 21 w 48"/>
                <a:gd name="T45" fmla="*/ 58 h 196"/>
                <a:gd name="T46" fmla="*/ 21 w 48"/>
                <a:gd name="T47" fmla="*/ 129 h 196"/>
                <a:gd name="T48" fmla="*/ 23 w 48"/>
                <a:gd name="T49" fmla="*/ 107 h 196"/>
                <a:gd name="T50" fmla="*/ 23 w 48"/>
                <a:gd name="T51" fmla="*/ 75 h 196"/>
                <a:gd name="T52" fmla="*/ 24 w 48"/>
                <a:gd name="T53" fmla="*/ 101 h 196"/>
                <a:gd name="T54" fmla="*/ 25 w 48"/>
                <a:gd name="T55" fmla="*/ 146 h 196"/>
                <a:gd name="T56" fmla="*/ 26 w 48"/>
                <a:gd name="T57" fmla="*/ 32 h 196"/>
                <a:gd name="T58" fmla="*/ 27 w 48"/>
                <a:gd name="T59" fmla="*/ 0 h 196"/>
                <a:gd name="T60" fmla="*/ 28 w 48"/>
                <a:gd name="T61" fmla="*/ 81 h 196"/>
                <a:gd name="T62" fmla="*/ 29 w 48"/>
                <a:gd name="T63" fmla="*/ 182 h 196"/>
                <a:gd name="T64" fmla="*/ 30 w 48"/>
                <a:gd name="T65" fmla="*/ 61 h 196"/>
                <a:gd name="T66" fmla="*/ 31 w 48"/>
                <a:gd name="T67" fmla="*/ 69 h 196"/>
                <a:gd name="T68" fmla="*/ 32 w 48"/>
                <a:gd name="T69" fmla="*/ 109 h 196"/>
                <a:gd name="T70" fmla="*/ 33 w 48"/>
                <a:gd name="T71" fmla="*/ 159 h 196"/>
                <a:gd name="T72" fmla="*/ 34 w 48"/>
                <a:gd name="T73" fmla="*/ 132 h 196"/>
                <a:gd name="T74" fmla="*/ 35 w 48"/>
                <a:gd name="T75" fmla="*/ 125 h 196"/>
                <a:gd name="T76" fmla="*/ 36 w 48"/>
                <a:gd name="T77" fmla="*/ 118 h 196"/>
                <a:gd name="T78" fmla="*/ 36 w 48"/>
                <a:gd name="T79" fmla="*/ 132 h 196"/>
                <a:gd name="T80" fmla="*/ 38 w 48"/>
                <a:gd name="T81" fmla="*/ 112 h 196"/>
                <a:gd name="T82" fmla="*/ 38 w 48"/>
                <a:gd name="T83" fmla="*/ 135 h 196"/>
                <a:gd name="T84" fmla="*/ 39 w 48"/>
                <a:gd name="T85" fmla="*/ 196 h 196"/>
                <a:gd name="T86" fmla="*/ 40 w 48"/>
                <a:gd name="T87" fmla="*/ 160 h 196"/>
                <a:gd name="T88" fmla="*/ 41 w 48"/>
                <a:gd name="T89" fmla="*/ 159 h 196"/>
                <a:gd name="T90" fmla="*/ 42 w 48"/>
                <a:gd name="T91" fmla="*/ 48 h 196"/>
                <a:gd name="T92" fmla="*/ 43 w 48"/>
                <a:gd name="T93" fmla="*/ 90 h 196"/>
                <a:gd name="T94" fmla="*/ 44 w 48"/>
                <a:gd name="T95" fmla="*/ 80 h 196"/>
                <a:gd name="T96" fmla="*/ 45 w 48"/>
                <a:gd name="T97" fmla="*/ 45 h 196"/>
                <a:gd name="T98" fmla="*/ 46 w 48"/>
                <a:gd name="T99" fmla="*/ 66 h 196"/>
                <a:gd name="T100" fmla="*/ 47 w 48"/>
                <a:gd name="T101" fmla="*/ 92 h 196"/>
                <a:gd name="T102" fmla="*/ 48 w 48"/>
                <a:gd name="T103" fmla="*/ 10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" h="196">
                  <a:moveTo>
                    <a:pt x="0" y="139"/>
                  </a:moveTo>
                  <a:lnTo>
                    <a:pt x="1" y="75"/>
                  </a:lnTo>
                  <a:lnTo>
                    <a:pt x="2" y="37"/>
                  </a:lnTo>
                  <a:lnTo>
                    <a:pt x="3" y="84"/>
                  </a:lnTo>
                  <a:lnTo>
                    <a:pt x="4" y="103"/>
                  </a:lnTo>
                  <a:lnTo>
                    <a:pt x="5" y="122"/>
                  </a:lnTo>
                  <a:lnTo>
                    <a:pt x="6" y="150"/>
                  </a:lnTo>
                  <a:lnTo>
                    <a:pt x="7" y="143"/>
                  </a:lnTo>
                  <a:lnTo>
                    <a:pt x="8" y="80"/>
                  </a:lnTo>
                  <a:lnTo>
                    <a:pt x="9" y="119"/>
                  </a:lnTo>
                  <a:lnTo>
                    <a:pt x="9" y="124"/>
                  </a:lnTo>
                  <a:lnTo>
                    <a:pt x="10" y="102"/>
                  </a:lnTo>
                  <a:lnTo>
                    <a:pt x="11" y="126"/>
                  </a:lnTo>
                  <a:lnTo>
                    <a:pt x="12" y="98"/>
                  </a:lnTo>
                  <a:lnTo>
                    <a:pt x="13" y="31"/>
                  </a:lnTo>
                  <a:lnTo>
                    <a:pt x="14" y="103"/>
                  </a:lnTo>
                  <a:lnTo>
                    <a:pt x="15" y="59"/>
                  </a:lnTo>
                  <a:lnTo>
                    <a:pt x="16" y="184"/>
                  </a:lnTo>
                  <a:lnTo>
                    <a:pt x="17" y="159"/>
                  </a:lnTo>
                  <a:lnTo>
                    <a:pt x="18" y="79"/>
                  </a:lnTo>
                  <a:lnTo>
                    <a:pt x="19" y="72"/>
                  </a:lnTo>
                  <a:lnTo>
                    <a:pt x="20" y="136"/>
                  </a:lnTo>
                  <a:lnTo>
                    <a:pt x="21" y="58"/>
                  </a:lnTo>
                  <a:lnTo>
                    <a:pt x="21" y="129"/>
                  </a:lnTo>
                  <a:lnTo>
                    <a:pt x="23" y="107"/>
                  </a:lnTo>
                  <a:lnTo>
                    <a:pt x="23" y="75"/>
                  </a:lnTo>
                  <a:lnTo>
                    <a:pt x="24" y="101"/>
                  </a:lnTo>
                  <a:lnTo>
                    <a:pt x="25" y="146"/>
                  </a:lnTo>
                  <a:lnTo>
                    <a:pt x="26" y="32"/>
                  </a:lnTo>
                  <a:lnTo>
                    <a:pt x="27" y="0"/>
                  </a:lnTo>
                  <a:lnTo>
                    <a:pt x="28" y="81"/>
                  </a:lnTo>
                  <a:lnTo>
                    <a:pt x="29" y="182"/>
                  </a:lnTo>
                  <a:lnTo>
                    <a:pt x="30" y="61"/>
                  </a:lnTo>
                  <a:lnTo>
                    <a:pt x="31" y="69"/>
                  </a:lnTo>
                  <a:lnTo>
                    <a:pt x="32" y="109"/>
                  </a:lnTo>
                  <a:lnTo>
                    <a:pt x="33" y="159"/>
                  </a:lnTo>
                  <a:lnTo>
                    <a:pt x="34" y="132"/>
                  </a:lnTo>
                  <a:lnTo>
                    <a:pt x="35" y="125"/>
                  </a:lnTo>
                  <a:lnTo>
                    <a:pt x="36" y="118"/>
                  </a:lnTo>
                  <a:lnTo>
                    <a:pt x="36" y="132"/>
                  </a:lnTo>
                  <a:lnTo>
                    <a:pt x="38" y="112"/>
                  </a:lnTo>
                  <a:lnTo>
                    <a:pt x="38" y="135"/>
                  </a:lnTo>
                  <a:lnTo>
                    <a:pt x="39" y="196"/>
                  </a:lnTo>
                  <a:lnTo>
                    <a:pt x="40" y="160"/>
                  </a:lnTo>
                  <a:lnTo>
                    <a:pt x="41" y="159"/>
                  </a:lnTo>
                  <a:lnTo>
                    <a:pt x="42" y="48"/>
                  </a:lnTo>
                  <a:lnTo>
                    <a:pt x="43" y="90"/>
                  </a:lnTo>
                  <a:lnTo>
                    <a:pt x="44" y="80"/>
                  </a:lnTo>
                  <a:lnTo>
                    <a:pt x="45" y="45"/>
                  </a:lnTo>
                  <a:lnTo>
                    <a:pt x="46" y="66"/>
                  </a:lnTo>
                  <a:lnTo>
                    <a:pt x="47" y="92"/>
                  </a:lnTo>
                  <a:lnTo>
                    <a:pt x="48" y="100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130"/>
            <p:cNvSpPr>
              <a:spLocks/>
            </p:cNvSpPr>
            <p:nvPr/>
          </p:nvSpPr>
          <p:spPr bwMode="auto">
            <a:xfrm>
              <a:off x="4198938" y="4035425"/>
              <a:ext cx="74612" cy="301625"/>
            </a:xfrm>
            <a:custGeom>
              <a:avLst/>
              <a:gdLst>
                <a:gd name="T0" fmla="*/ 0 w 47"/>
                <a:gd name="T1" fmla="*/ 73 h 190"/>
                <a:gd name="T2" fmla="*/ 1 w 47"/>
                <a:gd name="T3" fmla="*/ 81 h 190"/>
                <a:gd name="T4" fmla="*/ 1 w 47"/>
                <a:gd name="T5" fmla="*/ 109 h 190"/>
                <a:gd name="T6" fmla="*/ 3 w 47"/>
                <a:gd name="T7" fmla="*/ 62 h 190"/>
                <a:gd name="T8" fmla="*/ 3 w 47"/>
                <a:gd name="T9" fmla="*/ 85 h 190"/>
                <a:gd name="T10" fmla="*/ 4 w 47"/>
                <a:gd name="T11" fmla="*/ 115 h 190"/>
                <a:gd name="T12" fmla="*/ 5 w 47"/>
                <a:gd name="T13" fmla="*/ 144 h 190"/>
                <a:gd name="T14" fmla="*/ 6 w 47"/>
                <a:gd name="T15" fmla="*/ 31 h 190"/>
                <a:gd name="T16" fmla="*/ 7 w 47"/>
                <a:gd name="T17" fmla="*/ 56 h 190"/>
                <a:gd name="T18" fmla="*/ 8 w 47"/>
                <a:gd name="T19" fmla="*/ 61 h 190"/>
                <a:gd name="T20" fmla="*/ 9 w 47"/>
                <a:gd name="T21" fmla="*/ 84 h 190"/>
                <a:gd name="T22" fmla="*/ 10 w 47"/>
                <a:gd name="T23" fmla="*/ 89 h 190"/>
                <a:gd name="T24" fmla="*/ 11 w 47"/>
                <a:gd name="T25" fmla="*/ 44 h 190"/>
                <a:gd name="T26" fmla="*/ 12 w 47"/>
                <a:gd name="T27" fmla="*/ 60 h 190"/>
                <a:gd name="T28" fmla="*/ 13 w 47"/>
                <a:gd name="T29" fmla="*/ 125 h 190"/>
                <a:gd name="T30" fmla="*/ 14 w 47"/>
                <a:gd name="T31" fmla="*/ 59 h 190"/>
                <a:gd name="T32" fmla="*/ 15 w 47"/>
                <a:gd name="T33" fmla="*/ 0 h 190"/>
                <a:gd name="T34" fmla="*/ 15 w 47"/>
                <a:gd name="T35" fmla="*/ 64 h 190"/>
                <a:gd name="T36" fmla="*/ 16 w 47"/>
                <a:gd name="T37" fmla="*/ 94 h 190"/>
                <a:gd name="T38" fmla="*/ 17 w 47"/>
                <a:gd name="T39" fmla="*/ 107 h 190"/>
                <a:gd name="T40" fmla="*/ 18 w 47"/>
                <a:gd name="T41" fmla="*/ 41 h 190"/>
                <a:gd name="T42" fmla="*/ 19 w 47"/>
                <a:gd name="T43" fmla="*/ 11 h 190"/>
                <a:gd name="T44" fmla="*/ 20 w 47"/>
                <a:gd name="T45" fmla="*/ 107 h 190"/>
                <a:gd name="T46" fmla="*/ 21 w 47"/>
                <a:gd name="T47" fmla="*/ 47 h 190"/>
                <a:gd name="T48" fmla="*/ 22 w 47"/>
                <a:gd name="T49" fmla="*/ 99 h 190"/>
                <a:gd name="T50" fmla="*/ 23 w 47"/>
                <a:gd name="T51" fmla="*/ 107 h 190"/>
                <a:gd name="T52" fmla="*/ 24 w 47"/>
                <a:gd name="T53" fmla="*/ 67 h 190"/>
                <a:gd name="T54" fmla="*/ 25 w 47"/>
                <a:gd name="T55" fmla="*/ 120 h 190"/>
                <a:gd name="T56" fmla="*/ 26 w 47"/>
                <a:gd name="T57" fmla="*/ 80 h 190"/>
                <a:gd name="T58" fmla="*/ 27 w 47"/>
                <a:gd name="T59" fmla="*/ 71 h 190"/>
                <a:gd name="T60" fmla="*/ 27 w 47"/>
                <a:gd name="T61" fmla="*/ 190 h 190"/>
                <a:gd name="T62" fmla="*/ 29 w 47"/>
                <a:gd name="T63" fmla="*/ 101 h 190"/>
                <a:gd name="T64" fmla="*/ 29 w 47"/>
                <a:gd name="T65" fmla="*/ 47 h 190"/>
                <a:gd name="T66" fmla="*/ 30 w 47"/>
                <a:gd name="T67" fmla="*/ 82 h 190"/>
                <a:gd name="T68" fmla="*/ 31 w 47"/>
                <a:gd name="T69" fmla="*/ 74 h 190"/>
                <a:gd name="T70" fmla="*/ 32 w 47"/>
                <a:gd name="T71" fmla="*/ 12 h 190"/>
                <a:gd name="T72" fmla="*/ 33 w 47"/>
                <a:gd name="T73" fmla="*/ 60 h 190"/>
                <a:gd name="T74" fmla="*/ 34 w 47"/>
                <a:gd name="T75" fmla="*/ 28 h 190"/>
                <a:gd name="T76" fmla="*/ 35 w 47"/>
                <a:gd name="T77" fmla="*/ 49 h 190"/>
                <a:gd name="T78" fmla="*/ 36 w 47"/>
                <a:gd name="T79" fmla="*/ 77 h 190"/>
                <a:gd name="T80" fmla="*/ 37 w 47"/>
                <a:gd name="T81" fmla="*/ 125 h 190"/>
                <a:gd name="T82" fmla="*/ 38 w 47"/>
                <a:gd name="T83" fmla="*/ 130 h 190"/>
                <a:gd name="T84" fmla="*/ 39 w 47"/>
                <a:gd name="T85" fmla="*/ 20 h 190"/>
                <a:gd name="T86" fmla="*/ 39 w 47"/>
                <a:gd name="T87" fmla="*/ 97 h 190"/>
                <a:gd name="T88" fmla="*/ 41 w 47"/>
                <a:gd name="T89" fmla="*/ 99 h 190"/>
                <a:gd name="T90" fmla="*/ 41 w 47"/>
                <a:gd name="T91" fmla="*/ 60 h 190"/>
                <a:gd name="T92" fmla="*/ 42 w 47"/>
                <a:gd name="T93" fmla="*/ 75 h 190"/>
                <a:gd name="T94" fmla="*/ 43 w 47"/>
                <a:gd name="T95" fmla="*/ 97 h 190"/>
                <a:gd name="T96" fmla="*/ 44 w 47"/>
                <a:gd name="T97" fmla="*/ 13 h 190"/>
                <a:gd name="T98" fmla="*/ 45 w 47"/>
                <a:gd name="T99" fmla="*/ 156 h 190"/>
                <a:gd name="T100" fmla="*/ 46 w 47"/>
                <a:gd name="T101" fmla="*/ 102 h 190"/>
                <a:gd name="T102" fmla="*/ 47 w 47"/>
                <a:gd name="T103" fmla="*/ 11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90">
                  <a:moveTo>
                    <a:pt x="0" y="73"/>
                  </a:moveTo>
                  <a:lnTo>
                    <a:pt x="1" y="81"/>
                  </a:lnTo>
                  <a:lnTo>
                    <a:pt x="1" y="109"/>
                  </a:lnTo>
                  <a:lnTo>
                    <a:pt x="3" y="62"/>
                  </a:lnTo>
                  <a:lnTo>
                    <a:pt x="3" y="85"/>
                  </a:lnTo>
                  <a:lnTo>
                    <a:pt x="4" y="115"/>
                  </a:lnTo>
                  <a:lnTo>
                    <a:pt x="5" y="144"/>
                  </a:lnTo>
                  <a:lnTo>
                    <a:pt x="6" y="31"/>
                  </a:lnTo>
                  <a:lnTo>
                    <a:pt x="7" y="56"/>
                  </a:lnTo>
                  <a:lnTo>
                    <a:pt x="8" y="61"/>
                  </a:lnTo>
                  <a:lnTo>
                    <a:pt x="9" y="84"/>
                  </a:lnTo>
                  <a:lnTo>
                    <a:pt x="10" y="89"/>
                  </a:lnTo>
                  <a:lnTo>
                    <a:pt x="11" y="44"/>
                  </a:lnTo>
                  <a:lnTo>
                    <a:pt x="12" y="60"/>
                  </a:lnTo>
                  <a:lnTo>
                    <a:pt x="13" y="125"/>
                  </a:lnTo>
                  <a:lnTo>
                    <a:pt x="14" y="59"/>
                  </a:lnTo>
                  <a:lnTo>
                    <a:pt x="15" y="0"/>
                  </a:lnTo>
                  <a:lnTo>
                    <a:pt x="15" y="64"/>
                  </a:lnTo>
                  <a:lnTo>
                    <a:pt x="16" y="94"/>
                  </a:lnTo>
                  <a:lnTo>
                    <a:pt x="17" y="107"/>
                  </a:lnTo>
                  <a:lnTo>
                    <a:pt x="18" y="41"/>
                  </a:lnTo>
                  <a:lnTo>
                    <a:pt x="19" y="11"/>
                  </a:lnTo>
                  <a:lnTo>
                    <a:pt x="20" y="107"/>
                  </a:lnTo>
                  <a:lnTo>
                    <a:pt x="21" y="47"/>
                  </a:lnTo>
                  <a:lnTo>
                    <a:pt x="22" y="99"/>
                  </a:lnTo>
                  <a:lnTo>
                    <a:pt x="23" y="107"/>
                  </a:lnTo>
                  <a:lnTo>
                    <a:pt x="24" y="67"/>
                  </a:lnTo>
                  <a:lnTo>
                    <a:pt x="25" y="120"/>
                  </a:lnTo>
                  <a:lnTo>
                    <a:pt x="26" y="80"/>
                  </a:lnTo>
                  <a:lnTo>
                    <a:pt x="27" y="71"/>
                  </a:lnTo>
                  <a:lnTo>
                    <a:pt x="27" y="190"/>
                  </a:lnTo>
                  <a:lnTo>
                    <a:pt x="29" y="101"/>
                  </a:lnTo>
                  <a:lnTo>
                    <a:pt x="29" y="47"/>
                  </a:lnTo>
                  <a:lnTo>
                    <a:pt x="30" y="82"/>
                  </a:lnTo>
                  <a:lnTo>
                    <a:pt x="31" y="74"/>
                  </a:lnTo>
                  <a:lnTo>
                    <a:pt x="32" y="12"/>
                  </a:lnTo>
                  <a:lnTo>
                    <a:pt x="33" y="60"/>
                  </a:lnTo>
                  <a:lnTo>
                    <a:pt x="34" y="28"/>
                  </a:lnTo>
                  <a:lnTo>
                    <a:pt x="35" y="49"/>
                  </a:lnTo>
                  <a:lnTo>
                    <a:pt x="36" y="77"/>
                  </a:lnTo>
                  <a:lnTo>
                    <a:pt x="37" y="125"/>
                  </a:lnTo>
                  <a:lnTo>
                    <a:pt x="38" y="130"/>
                  </a:lnTo>
                  <a:lnTo>
                    <a:pt x="39" y="20"/>
                  </a:lnTo>
                  <a:lnTo>
                    <a:pt x="39" y="97"/>
                  </a:lnTo>
                  <a:lnTo>
                    <a:pt x="41" y="99"/>
                  </a:lnTo>
                  <a:lnTo>
                    <a:pt x="41" y="60"/>
                  </a:lnTo>
                  <a:lnTo>
                    <a:pt x="42" y="75"/>
                  </a:lnTo>
                  <a:lnTo>
                    <a:pt x="43" y="97"/>
                  </a:lnTo>
                  <a:lnTo>
                    <a:pt x="44" y="13"/>
                  </a:lnTo>
                  <a:lnTo>
                    <a:pt x="45" y="156"/>
                  </a:lnTo>
                  <a:lnTo>
                    <a:pt x="46" y="102"/>
                  </a:lnTo>
                  <a:lnTo>
                    <a:pt x="47" y="118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131"/>
            <p:cNvSpPr>
              <a:spLocks/>
            </p:cNvSpPr>
            <p:nvPr/>
          </p:nvSpPr>
          <p:spPr bwMode="auto">
            <a:xfrm>
              <a:off x="4271963" y="3981450"/>
              <a:ext cx="74612" cy="307975"/>
            </a:xfrm>
            <a:custGeom>
              <a:avLst/>
              <a:gdLst>
                <a:gd name="T0" fmla="*/ 0 w 47"/>
                <a:gd name="T1" fmla="*/ 136 h 194"/>
                <a:gd name="T2" fmla="*/ 1 w 47"/>
                <a:gd name="T3" fmla="*/ 152 h 194"/>
                <a:gd name="T4" fmla="*/ 2 w 47"/>
                <a:gd name="T5" fmla="*/ 95 h 194"/>
                <a:gd name="T6" fmla="*/ 3 w 47"/>
                <a:gd name="T7" fmla="*/ 32 h 194"/>
                <a:gd name="T8" fmla="*/ 4 w 47"/>
                <a:gd name="T9" fmla="*/ 38 h 194"/>
                <a:gd name="T10" fmla="*/ 5 w 47"/>
                <a:gd name="T11" fmla="*/ 125 h 194"/>
                <a:gd name="T12" fmla="*/ 5 w 47"/>
                <a:gd name="T13" fmla="*/ 133 h 194"/>
                <a:gd name="T14" fmla="*/ 7 w 47"/>
                <a:gd name="T15" fmla="*/ 63 h 194"/>
                <a:gd name="T16" fmla="*/ 7 w 47"/>
                <a:gd name="T17" fmla="*/ 178 h 194"/>
                <a:gd name="T18" fmla="*/ 8 w 47"/>
                <a:gd name="T19" fmla="*/ 123 h 194"/>
                <a:gd name="T20" fmla="*/ 9 w 47"/>
                <a:gd name="T21" fmla="*/ 119 h 194"/>
                <a:gd name="T22" fmla="*/ 10 w 47"/>
                <a:gd name="T23" fmla="*/ 123 h 194"/>
                <a:gd name="T24" fmla="*/ 11 w 47"/>
                <a:gd name="T25" fmla="*/ 174 h 194"/>
                <a:gd name="T26" fmla="*/ 12 w 47"/>
                <a:gd name="T27" fmla="*/ 151 h 194"/>
                <a:gd name="T28" fmla="*/ 13 w 47"/>
                <a:gd name="T29" fmla="*/ 75 h 194"/>
                <a:gd name="T30" fmla="*/ 14 w 47"/>
                <a:gd name="T31" fmla="*/ 133 h 194"/>
                <a:gd name="T32" fmla="*/ 15 w 47"/>
                <a:gd name="T33" fmla="*/ 137 h 194"/>
                <a:gd name="T34" fmla="*/ 16 w 47"/>
                <a:gd name="T35" fmla="*/ 148 h 194"/>
                <a:gd name="T36" fmla="*/ 17 w 47"/>
                <a:gd name="T37" fmla="*/ 154 h 194"/>
                <a:gd name="T38" fmla="*/ 18 w 47"/>
                <a:gd name="T39" fmla="*/ 104 h 194"/>
                <a:gd name="T40" fmla="*/ 19 w 47"/>
                <a:gd name="T41" fmla="*/ 123 h 194"/>
                <a:gd name="T42" fmla="*/ 19 w 47"/>
                <a:gd name="T43" fmla="*/ 111 h 194"/>
                <a:gd name="T44" fmla="*/ 20 w 47"/>
                <a:gd name="T45" fmla="*/ 83 h 194"/>
                <a:gd name="T46" fmla="*/ 21 w 47"/>
                <a:gd name="T47" fmla="*/ 22 h 194"/>
                <a:gd name="T48" fmla="*/ 22 w 47"/>
                <a:gd name="T49" fmla="*/ 183 h 194"/>
                <a:gd name="T50" fmla="*/ 23 w 47"/>
                <a:gd name="T51" fmla="*/ 157 h 194"/>
                <a:gd name="T52" fmla="*/ 24 w 47"/>
                <a:gd name="T53" fmla="*/ 0 h 194"/>
                <a:gd name="T54" fmla="*/ 25 w 47"/>
                <a:gd name="T55" fmla="*/ 13 h 194"/>
                <a:gd name="T56" fmla="*/ 26 w 47"/>
                <a:gd name="T57" fmla="*/ 142 h 194"/>
                <a:gd name="T58" fmla="*/ 27 w 47"/>
                <a:gd name="T59" fmla="*/ 93 h 194"/>
                <a:gd name="T60" fmla="*/ 28 w 47"/>
                <a:gd name="T61" fmla="*/ 152 h 194"/>
                <a:gd name="T62" fmla="*/ 29 w 47"/>
                <a:gd name="T63" fmla="*/ 59 h 194"/>
                <a:gd name="T64" fmla="*/ 30 w 47"/>
                <a:gd name="T65" fmla="*/ 96 h 194"/>
                <a:gd name="T66" fmla="*/ 31 w 47"/>
                <a:gd name="T67" fmla="*/ 88 h 194"/>
                <a:gd name="T68" fmla="*/ 31 w 47"/>
                <a:gd name="T69" fmla="*/ 105 h 194"/>
                <a:gd name="T70" fmla="*/ 33 w 47"/>
                <a:gd name="T71" fmla="*/ 91 h 194"/>
                <a:gd name="T72" fmla="*/ 33 w 47"/>
                <a:gd name="T73" fmla="*/ 102 h 194"/>
                <a:gd name="T74" fmla="*/ 34 w 47"/>
                <a:gd name="T75" fmla="*/ 105 h 194"/>
                <a:gd name="T76" fmla="*/ 35 w 47"/>
                <a:gd name="T77" fmla="*/ 46 h 194"/>
                <a:gd name="T78" fmla="*/ 36 w 47"/>
                <a:gd name="T79" fmla="*/ 184 h 194"/>
                <a:gd name="T80" fmla="*/ 37 w 47"/>
                <a:gd name="T81" fmla="*/ 152 h 194"/>
                <a:gd name="T82" fmla="*/ 38 w 47"/>
                <a:gd name="T83" fmla="*/ 46 h 194"/>
                <a:gd name="T84" fmla="*/ 39 w 47"/>
                <a:gd name="T85" fmla="*/ 118 h 194"/>
                <a:gd name="T86" fmla="*/ 40 w 47"/>
                <a:gd name="T87" fmla="*/ 107 h 194"/>
                <a:gd name="T88" fmla="*/ 41 w 47"/>
                <a:gd name="T89" fmla="*/ 155 h 194"/>
                <a:gd name="T90" fmla="*/ 42 w 47"/>
                <a:gd name="T91" fmla="*/ 10 h 194"/>
                <a:gd name="T92" fmla="*/ 43 w 47"/>
                <a:gd name="T93" fmla="*/ 62 h 194"/>
                <a:gd name="T94" fmla="*/ 43 w 47"/>
                <a:gd name="T95" fmla="*/ 113 h 194"/>
                <a:gd name="T96" fmla="*/ 45 w 47"/>
                <a:gd name="T97" fmla="*/ 108 h 194"/>
                <a:gd name="T98" fmla="*/ 45 w 47"/>
                <a:gd name="T99" fmla="*/ 194 h 194"/>
                <a:gd name="T100" fmla="*/ 46 w 47"/>
                <a:gd name="T101" fmla="*/ 77 h 194"/>
                <a:gd name="T102" fmla="*/ 47 w 47"/>
                <a:gd name="T103" fmla="*/ 97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94">
                  <a:moveTo>
                    <a:pt x="0" y="136"/>
                  </a:moveTo>
                  <a:lnTo>
                    <a:pt x="1" y="152"/>
                  </a:lnTo>
                  <a:lnTo>
                    <a:pt x="2" y="95"/>
                  </a:lnTo>
                  <a:lnTo>
                    <a:pt x="3" y="32"/>
                  </a:lnTo>
                  <a:lnTo>
                    <a:pt x="4" y="38"/>
                  </a:lnTo>
                  <a:lnTo>
                    <a:pt x="5" y="125"/>
                  </a:lnTo>
                  <a:lnTo>
                    <a:pt x="5" y="133"/>
                  </a:lnTo>
                  <a:lnTo>
                    <a:pt x="7" y="63"/>
                  </a:lnTo>
                  <a:lnTo>
                    <a:pt x="7" y="178"/>
                  </a:lnTo>
                  <a:lnTo>
                    <a:pt x="8" y="123"/>
                  </a:lnTo>
                  <a:lnTo>
                    <a:pt x="9" y="119"/>
                  </a:lnTo>
                  <a:lnTo>
                    <a:pt x="10" y="123"/>
                  </a:lnTo>
                  <a:lnTo>
                    <a:pt x="11" y="174"/>
                  </a:lnTo>
                  <a:lnTo>
                    <a:pt x="12" y="151"/>
                  </a:lnTo>
                  <a:lnTo>
                    <a:pt x="13" y="75"/>
                  </a:lnTo>
                  <a:lnTo>
                    <a:pt x="14" y="133"/>
                  </a:lnTo>
                  <a:lnTo>
                    <a:pt x="15" y="137"/>
                  </a:lnTo>
                  <a:lnTo>
                    <a:pt x="16" y="148"/>
                  </a:lnTo>
                  <a:lnTo>
                    <a:pt x="17" y="154"/>
                  </a:lnTo>
                  <a:lnTo>
                    <a:pt x="18" y="104"/>
                  </a:lnTo>
                  <a:lnTo>
                    <a:pt x="19" y="123"/>
                  </a:lnTo>
                  <a:lnTo>
                    <a:pt x="19" y="111"/>
                  </a:lnTo>
                  <a:lnTo>
                    <a:pt x="20" y="83"/>
                  </a:lnTo>
                  <a:lnTo>
                    <a:pt x="21" y="22"/>
                  </a:lnTo>
                  <a:lnTo>
                    <a:pt x="22" y="183"/>
                  </a:lnTo>
                  <a:lnTo>
                    <a:pt x="23" y="157"/>
                  </a:lnTo>
                  <a:lnTo>
                    <a:pt x="24" y="0"/>
                  </a:lnTo>
                  <a:lnTo>
                    <a:pt x="25" y="13"/>
                  </a:lnTo>
                  <a:lnTo>
                    <a:pt x="26" y="142"/>
                  </a:lnTo>
                  <a:lnTo>
                    <a:pt x="27" y="93"/>
                  </a:lnTo>
                  <a:lnTo>
                    <a:pt x="28" y="152"/>
                  </a:lnTo>
                  <a:lnTo>
                    <a:pt x="29" y="59"/>
                  </a:lnTo>
                  <a:lnTo>
                    <a:pt x="30" y="96"/>
                  </a:lnTo>
                  <a:lnTo>
                    <a:pt x="31" y="88"/>
                  </a:lnTo>
                  <a:lnTo>
                    <a:pt x="31" y="105"/>
                  </a:lnTo>
                  <a:lnTo>
                    <a:pt x="33" y="91"/>
                  </a:lnTo>
                  <a:lnTo>
                    <a:pt x="33" y="102"/>
                  </a:lnTo>
                  <a:lnTo>
                    <a:pt x="34" y="105"/>
                  </a:lnTo>
                  <a:lnTo>
                    <a:pt x="35" y="46"/>
                  </a:lnTo>
                  <a:lnTo>
                    <a:pt x="36" y="184"/>
                  </a:lnTo>
                  <a:lnTo>
                    <a:pt x="37" y="152"/>
                  </a:lnTo>
                  <a:lnTo>
                    <a:pt x="38" y="46"/>
                  </a:lnTo>
                  <a:lnTo>
                    <a:pt x="39" y="118"/>
                  </a:lnTo>
                  <a:lnTo>
                    <a:pt x="40" y="107"/>
                  </a:lnTo>
                  <a:lnTo>
                    <a:pt x="41" y="155"/>
                  </a:lnTo>
                  <a:lnTo>
                    <a:pt x="42" y="10"/>
                  </a:lnTo>
                  <a:lnTo>
                    <a:pt x="43" y="62"/>
                  </a:lnTo>
                  <a:lnTo>
                    <a:pt x="43" y="113"/>
                  </a:lnTo>
                  <a:lnTo>
                    <a:pt x="45" y="108"/>
                  </a:lnTo>
                  <a:lnTo>
                    <a:pt x="45" y="194"/>
                  </a:lnTo>
                  <a:lnTo>
                    <a:pt x="46" y="77"/>
                  </a:lnTo>
                  <a:lnTo>
                    <a:pt x="47" y="97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132"/>
            <p:cNvSpPr>
              <a:spLocks/>
            </p:cNvSpPr>
            <p:nvPr/>
          </p:nvSpPr>
          <p:spPr bwMode="auto">
            <a:xfrm>
              <a:off x="4344988" y="3951288"/>
              <a:ext cx="76200" cy="352425"/>
            </a:xfrm>
            <a:custGeom>
              <a:avLst/>
              <a:gdLst>
                <a:gd name="T0" fmla="*/ 0 w 48"/>
                <a:gd name="T1" fmla="*/ 96 h 222"/>
                <a:gd name="T2" fmla="*/ 1 w 48"/>
                <a:gd name="T3" fmla="*/ 116 h 222"/>
                <a:gd name="T4" fmla="*/ 2 w 48"/>
                <a:gd name="T5" fmla="*/ 155 h 222"/>
                <a:gd name="T6" fmla="*/ 3 w 48"/>
                <a:gd name="T7" fmla="*/ 114 h 222"/>
                <a:gd name="T8" fmla="*/ 4 w 48"/>
                <a:gd name="T9" fmla="*/ 99 h 222"/>
                <a:gd name="T10" fmla="*/ 5 w 48"/>
                <a:gd name="T11" fmla="*/ 222 h 222"/>
                <a:gd name="T12" fmla="*/ 6 w 48"/>
                <a:gd name="T13" fmla="*/ 129 h 222"/>
                <a:gd name="T14" fmla="*/ 7 w 48"/>
                <a:gd name="T15" fmla="*/ 121 h 222"/>
                <a:gd name="T16" fmla="*/ 8 w 48"/>
                <a:gd name="T17" fmla="*/ 92 h 222"/>
                <a:gd name="T18" fmla="*/ 9 w 48"/>
                <a:gd name="T19" fmla="*/ 126 h 222"/>
                <a:gd name="T20" fmla="*/ 9 w 48"/>
                <a:gd name="T21" fmla="*/ 173 h 222"/>
                <a:gd name="T22" fmla="*/ 11 w 48"/>
                <a:gd name="T23" fmla="*/ 151 h 222"/>
                <a:gd name="T24" fmla="*/ 11 w 48"/>
                <a:gd name="T25" fmla="*/ 122 h 222"/>
                <a:gd name="T26" fmla="*/ 12 w 48"/>
                <a:gd name="T27" fmla="*/ 152 h 222"/>
                <a:gd name="T28" fmla="*/ 13 w 48"/>
                <a:gd name="T29" fmla="*/ 112 h 222"/>
                <a:gd name="T30" fmla="*/ 14 w 48"/>
                <a:gd name="T31" fmla="*/ 90 h 222"/>
                <a:gd name="T32" fmla="*/ 15 w 48"/>
                <a:gd name="T33" fmla="*/ 53 h 222"/>
                <a:gd name="T34" fmla="*/ 16 w 48"/>
                <a:gd name="T35" fmla="*/ 87 h 222"/>
                <a:gd name="T36" fmla="*/ 17 w 48"/>
                <a:gd name="T37" fmla="*/ 121 h 222"/>
                <a:gd name="T38" fmla="*/ 18 w 48"/>
                <a:gd name="T39" fmla="*/ 190 h 222"/>
                <a:gd name="T40" fmla="*/ 19 w 48"/>
                <a:gd name="T41" fmla="*/ 44 h 222"/>
                <a:gd name="T42" fmla="*/ 20 w 48"/>
                <a:gd name="T43" fmla="*/ 115 h 222"/>
                <a:gd name="T44" fmla="*/ 21 w 48"/>
                <a:gd name="T45" fmla="*/ 25 h 222"/>
                <a:gd name="T46" fmla="*/ 22 w 48"/>
                <a:gd name="T47" fmla="*/ 1 h 222"/>
                <a:gd name="T48" fmla="*/ 23 w 48"/>
                <a:gd name="T49" fmla="*/ 183 h 222"/>
                <a:gd name="T50" fmla="*/ 23 w 48"/>
                <a:gd name="T51" fmla="*/ 76 h 222"/>
                <a:gd name="T52" fmla="*/ 25 w 48"/>
                <a:gd name="T53" fmla="*/ 76 h 222"/>
                <a:gd name="T54" fmla="*/ 25 w 48"/>
                <a:gd name="T55" fmla="*/ 166 h 222"/>
                <a:gd name="T56" fmla="*/ 26 w 48"/>
                <a:gd name="T57" fmla="*/ 131 h 222"/>
                <a:gd name="T58" fmla="*/ 27 w 48"/>
                <a:gd name="T59" fmla="*/ 118 h 222"/>
                <a:gd name="T60" fmla="*/ 28 w 48"/>
                <a:gd name="T61" fmla="*/ 172 h 222"/>
                <a:gd name="T62" fmla="*/ 29 w 48"/>
                <a:gd name="T63" fmla="*/ 102 h 222"/>
                <a:gd name="T64" fmla="*/ 30 w 48"/>
                <a:gd name="T65" fmla="*/ 177 h 222"/>
                <a:gd name="T66" fmla="*/ 31 w 48"/>
                <a:gd name="T67" fmla="*/ 168 h 222"/>
                <a:gd name="T68" fmla="*/ 32 w 48"/>
                <a:gd name="T69" fmla="*/ 127 h 222"/>
                <a:gd name="T70" fmla="*/ 33 w 48"/>
                <a:gd name="T71" fmla="*/ 90 h 222"/>
                <a:gd name="T72" fmla="*/ 34 w 48"/>
                <a:gd name="T73" fmla="*/ 118 h 222"/>
                <a:gd name="T74" fmla="*/ 35 w 48"/>
                <a:gd name="T75" fmla="*/ 196 h 222"/>
                <a:gd name="T76" fmla="*/ 36 w 48"/>
                <a:gd name="T77" fmla="*/ 159 h 222"/>
                <a:gd name="T78" fmla="*/ 37 w 48"/>
                <a:gd name="T79" fmla="*/ 108 h 222"/>
                <a:gd name="T80" fmla="*/ 38 w 48"/>
                <a:gd name="T81" fmla="*/ 117 h 222"/>
                <a:gd name="T82" fmla="*/ 38 w 48"/>
                <a:gd name="T83" fmla="*/ 190 h 222"/>
                <a:gd name="T84" fmla="*/ 40 w 48"/>
                <a:gd name="T85" fmla="*/ 71 h 222"/>
                <a:gd name="T86" fmla="*/ 40 w 48"/>
                <a:gd name="T87" fmla="*/ 172 h 222"/>
                <a:gd name="T88" fmla="*/ 41 w 48"/>
                <a:gd name="T89" fmla="*/ 150 h 222"/>
                <a:gd name="T90" fmla="*/ 42 w 48"/>
                <a:gd name="T91" fmla="*/ 134 h 222"/>
                <a:gd name="T92" fmla="*/ 43 w 48"/>
                <a:gd name="T93" fmla="*/ 0 h 222"/>
                <a:gd name="T94" fmla="*/ 44 w 48"/>
                <a:gd name="T95" fmla="*/ 127 h 222"/>
                <a:gd name="T96" fmla="*/ 45 w 48"/>
                <a:gd name="T97" fmla="*/ 120 h 222"/>
                <a:gd name="T98" fmla="*/ 46 w 48"/>
                <a:gd name="T99" fmla="*/ 152 h 222"/>
                <a:gd name="T100" fmla="*/ 47 w 48"/>
                <a:gd name="T101" fmla="*/ 103 h 222"/>
                <a:gd name="T102" fmla="*/ 48 w 48"/>
                <a:gd name="T103" fmla="*/ 15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" h="222">
                  <a:moveTo>
                    <a:pt x="0" y="96"/>
                  </a:moveTo>
                  <a:lnTo>
                    <a:pt x="1" y="116"/>
                  </a:lnTo>
                  <a:lnTo>
                    <a:pt x="2" y="155"/>
                  </a:lnTo>
                  <a:lnTo>
                    <a:pt x="3" y="114"/>
                  </a:lnTo>
                  <a:lnTo>
                    <a:pt x="4" y="99"/>
                  </a:lnTo>
                  <a:lnTo>
                    <a:pt x="5" y="222"/>
                  </a:lnTo>
                  <a:lnTo>
                    <a:pt x="6" y="129"/>
                  </a:lnTo>
                  <a:lnTo>
                    <a:pt x="7" y="121"/>
                  </a:lnTo>
                  <a:lnTo>
                    <a:pt x="8" y="92"/>
                  </a:lnTo>
                  <a:lnTo>
                    <a:pt x="9" y="126"/>
                  </a:lnTo>
                  <a:lnTo>
                    <a:pt x="9" y="173"/>
                  </a:lnTo>
                  <a:lnTo>
                    <a:pt x="11" y="151"/>
                  </a:lnTo>
                  <a:lnTo>
                    <a:pt x="11" y="122"/>
                  </a:lnTo>
                  <a:lnTo>
                    <a:pt x="12" y="152"/>
                  </a:lnTo>
                  <a:lnTo>
                    <a:pt x="13" y="112"/>
                  </a:lnTo>
                  <a:lnTo>
                    <a:pt x="14" y="90"/>
                  </a:lnTo>
                  <a:lnTo>
                    <a:pt x="15" y="53"/>
                  </a:lnTo>
                  <a:lnTo>
                    <a:pt x="16" y="87"/>
                  </a:lnTo>
                  <a:lnTo>
                    <a:pt x="17" y="121"/>
                  </a:lnTo>
                  <a:lnTo>
                    <a:pt x="18" y="190"/>
                  </a:lnTo>
                  <a:lnTo>
                    <a:pt x="19" y="44"/>
                  </a:lnTo>
                  <a:lnTo>
                    <a:pt x="20" y="115"/>
                  </a:lnTo>
                  <a:lnTo>
                    <a:pt x="21" y="25"/>
                  </a:lnTo>
                  <a:lnTo>
                    <a:pt x="22" y="1"/>
                  </a:lnTo>
                  <a:lnTo>
                    <a:pt x="23" y="183"/>
                  </a:lnTo>
                  <a:lnTo>
                    <a:pt x="23" y="76"/>
                  </a:lnTo>
                  <a:lnTo>
                    <a:pt x="25" y="76"/>
                  </a:lnTo>
                  <a:lnTo>
                    <a:pt x="25" y="166"/>
                  </a:lnTo>
                  <a:lnTo>
                    <a:pt x="26" y="131"/>
                  </a:lnTo>
                  <a:lnTo>
                    <a:pt x="27" y="118"/>
                  </a:lnTo>
                  <a:lnTo>
                    <a:pt x="28" y="172"/>
                  </a:lnTo>
                  <a:lnTo>
                    <a:pt x="29" y="102"/>
                  </a:lnTo>
                  <a:lnTo>
                    <a:pt x="30" y="177"/>
                  </a:lnTo>
                  <a:lnTo>
                    <a:pt x="31" y="168"/>
                  </a:lnTo>
                  <a:lnTo>
                    <a:pt x="32" y="127"/>
                  </a:lnTo>
                  <a:lnTo>
                    <a:pt x="33" y="90"/>
                  </a:lnTo>
                  <a:lnTo>
                    <a:pt x="34" y="118"/>
                  </a:lnTo>
                  <a:lnTo>
                    <a:pt x="35" y="196"/>
                  </a:lnTo>
                  <a:lnTo>
                    <a:pt x="36" y="159"/>
                  </a:lnTo>
                  <a:lnTo>
                    <a:pt x="37" y="108"/>
                  </a:lnTo>
                  <a:lnTo>
                    <a:pt x="38" y="117"/>
                  </a:lnTo>
                  <a:lnTo>
                    <a:pt x="38" y="190"/>
                  </a:lnTo>
                  <a:lnTo>
                    <a:pt x="40" y="71"/>
                  </a:lnTo>
                  <a:lnTo>
                    <a:pt x="40" y="172"/>
                  </a:lnTo>
                  <a:lnTo>
                    <a:pt x="41" y="150"/>
                  </a:lnTo>
                  <a:lnTo>
                    <a:pt x="42" y="134"/>
                  </a:lnTo>
                  <a:lnTo>
                    <a:pt x="43" y="0"/>
                  </a:lnTo>
                  <a:lnTo>
                    <a:pt x="44" y="127"/>
                  </a:lnTo>
                  <a:lnTo>
                    <a:pt x="45" y="120"/>
                  </a:lnTo>
                  <a:lnTo>
                    <a:pt x="46" y="152"/>
                  </a:lnTo>
                  <a:lnTo>
                    <a:pt x="47" y="103"/>
                  </a:lnTo>
                  <a:lnTo>
                    <a:pt x="48" y="152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133"/>
            <p:cNvSpPr>
              <a:spLocks/>
            </p:cNvSpPr>
            <p:nvPr/>
          </p:nvSpPr>
          <p:spPr bwMode="auto">
            <a:xfrm>
              <a:off x="4419600" y="4044950"/>
              <a:ext cx="74612" cy="265113"/>
            </a:xfrm>
            <a:custGeom>
              <a:avLst/>
              <a:gdLst>
                <a:gd name="T0" fmla="*/ 0 w 47"/>
                <a:gd name="T1" fmla="*/ 44 h 167"/>
                <a:gd name="T2" fmla="*/ 1 w 47"/>
                <a:gd name="T3" fmla="*/ 93 h 167"/>
                <a:gd name="T4" fmla="*/ 2 w 47"/>
                <a:gd name="T5" fmla="*/ 39 h 167"/>
                <a:gd name="T6" fmla="*/ 3 w 47"/>
                <a:gd name="T7" fmla="*/ 79 h 167"/>
                <a:gd name="T8" fmla="*/ 3 w 47"/>
                <a:gd name="T9" fmla="*/ 112 h 167"/>
                <a:gd name="T10" fmla="*/ 5 w 47"/>
                <a:gd name="T11" fmla="*/ 113 h 167"/>
                <a:gd name="T12" fmla="*/ 5 w 47"/>
                <a:gd name="T13" fmla="*/ 22 h 167"/>
                <a:gd name="T14" fmla="*/ 6 w 47"/>
                <a:gd name="T15" fmla="*/ 79 h 167"/>
                <a:gd name="T16" fmla="*/ 7 w 47"/>
                <a:gd name="T17" fmla="*/ 19 h 167"/>
                <a:gd name="T18" fmla="*/ 8 w 47"/>
                <a:gd name="T19" fmla="*/ 0 h 167"/>
                <a:gd name="T20" fmla="*/ 9 w 47"/>
                <a:gd name="T21" fmla="*/ 69 h 167"/>
                <a:gd name="T22" fmla="*/ 10 w 47"/>
                <a:gd name="T23" fmla="*/ 73 h 167"/>
                <a:gd name="T24" fmla="*/ 11 w 47"/>
                <a:gd name="T25" fmla="*/ 50 h 167"/>
                <a:gd name="T26" fmla="*/ 12 w 47"/>
                <a:gd name="T27" fmla="*/ 82 h 167"/>
                <a:gd name="T28" fmla="*/ 13 w 47"/>
                <a:gd name="T29" fmla="*/ 95 h 167"/>
                <a:gd name="T30" fmla="*/ 14 w 47"/>
                <a:gd name="T31" fmla="*/ 55 h 167"/>
                <a:gd name="T32" fmla="*/ 15 w 47"/>
                <a:gd name="T33" fmla="*/ 167 h 167"/>
                <a:gd name="T34" fmla="*/ 15 w 47"/>
                <a:gd name="T35" fmla="*/ 128 h 167"/>
                <a:gd name="T36" fmla="*/ 17 w 47"/>
                <a:gd name="T37" fmla="*/ 45 h 167"/>
                <a:gd name="T38" fmla="*/ 17 w 47"/>
                <a:gd name="T39" fmla="*/ 58 h 167"/>
                <a:gd name="T40" fmla="*/ 18 w 47"/>
                <a:gd name="T41" fmla="*/ 0 h 167"/>
                <a:gd name="T42" fmla="*/ 19 w 47"/>
                <a:gd name="T43" fmla="*/ 50 h 167"/>
                <a:gd name="T44" fmla="*/ 20 w 47"/>
                <a:gd name="T45" fmla="*/ 67 h 167"/>
                <a:gd name="T46" fmla="*/ 21 w 47"/>
                <a:gd name="T47" fmla="*/ 13 h 167"/>
                <a:gd name="T48" fmla="*/ 22 w 47"/>
                <a:gd name="T49" fmla="*/ 91 h 167"/>
                <a:gd name="T50" fmla="*/ 23 w 47"/>
                <a:gd name="T51" fmla="*/ 60 h 167"/>
                <a:gd name="T52" fmla="*/ 24 w 47"/>
                <a:gd name="T53" fmla="*/ 47 h 167"/>
                <a:gd name="T54" fmla="*/ 25 w 47"/>
                <a:gd name="T55" fmla="*/ 120 h 167"/>
                <a:gd name="T56" fmla="*/ 26 w 47"/>
                <a:gd name="T57" fmla="*/ 20 h 167"/>
                <a:gd name="T58" fmla="*/ 27 w 47"/>
                <a:gd name="T59" fmla="*/ 76 h 167"/>
                <a:gd name="T60" fmla="*/ 28 w 47"/>
                <a:gd name="T61" fmla="*/ 91 h 167"/>
                <a:gd name="T62" fmla="*/ 29 w 47"/>
                <a:gd name="T63" fmla="*/ 75 h 167"/>
                <a:gd name="T64" fmla="*/ 29 w 47"/>
                <a:gd name="T65" fmla="*/ 28 h 167"/>
                <a:gd name="T66" fmla="*/ 31 w 47"/>
                <a:gd name="T67" fmla="*/ 37 h 167"/>
                <a:gd name="T68" fmla="*/ 31 w 47"/>
                <a:gd name="T69" fmla="*/ 51 h 167"/>
                <a:gd name="T70" fmla="*/ 32 w 47"/>
                <a:gd name="T71" fmla="*/ 72 h 167"/>
                <a:gd name="T72" fmla="*/ 33 w 47"/>
                <a:gd name="T73" fmla="*/ 122 h 167"/>
                <a:gd name="T74" fmla="*/ 34 w 47"/>
                <a:gd name="T75" fmla="*/ 55 h 167"/>
                <a:gd name="T76" fmla="*/ 35 w 47"/>
                <a:gd name="T77" fmla="*/ 112 h 167"/>
                <a:gd name="T78" fmla="*/ 36 w 47"/>
                <a:gd name="T79" fmla="*/ 13 h 167"/>
                <a:gd name="T80" fmla="*/ 37 w 47"/>
                <a:gd name="T81" fmla="*/ 68 h 167"/>
                <a:gd name="T82" fmla="*/ 38 w 47"/>
                <a:gd name="T83" fmla="*/ 49 h 167"/>
                <a:gd name="T84" fmla="*/ 39 w 47"/>
                <a:gd name="T85" fmla="*/ 43 h 167"/>
                <a:gd name="T86" fmla="*/ 40 w 47"/>
                <a:gd name="T87" fmla="*/ 95 h 167"/>
                <a:gd name="T88" fmla="*/ 41 w 47"/>
                <a:gd name="T89" fmla="*/ 45 h 167"/>
                <a:gd name="T90" fmla="*/ 41 w 47"/>
                <a:gd name="T91" fmla="*/ 71 h 167"/>
                <a:gd name="T92" fmla="*/ 43 w 47"/>
                <a:gd name="T93" fmla="*/ 111 h 167"/>
                <a:gd name="T94" fmla="*/ 43 w 47"/>
                <a:gd name="T95" fmla="*/ 115 h 167"/>
                <a:gd name="T96" fmla="*/ 44 w 47"/>
                <a:gd name="T97" fmla="*/ 72 h 167"/>
                <a:gd name="T98" fmla="*/ 45 w 47"/>
                <a:gd name="T99" fmla="*/ 141 h 167"/>
                <a:gd name="T100" fmla="*/ 46 w 47"/>
                <a:gd name="T101" fmla="*/ 78 h 167"/>
                <a:gd name="T102" fmla="*/ 47 w 47"/>
                <a:gd name="T103" fmla="*/ 7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67">
                  <a:moveTo>
                    <a:pt x="0" y="44"/>
                  </a:moveTo>
                  <a:lnTo>
                    <a:pt x="1" y="93"/>
                  </a:lnTo>
                  <a:lnTo>
                    <a:pt x="2" y="39"/>
                  </a:lnTo>
                  <a:lnTo>
                    <a:pt x="3" y="79"/>
                  </a:lnTo>
                  <a:lnTo>
                    <a:pt x="3" y="112"/>
                  </a:lnTo>
                  <a:lnTo>
                    <a:pt x="5" y="113"/>
                  </a:lnTo>
                  <a:lnTo>
                    <a:pt x="5" y="22"/>
                  </a:lnTo>
                  <a:lnTo>
                    <a:pt x="6" y="79"/>
                  </a:lnTo>
                  <a:lnTo>
                    <a:pt x="7" y="19"/>
                  </a:lnTo>
                  <a:lnTo>
                    <a:pt x="8" y="0"/>
                  </a:lnTo>
                  <a:lnTo>
                    <a:pt x="9" y="69"/>
                  </a:lnTo>
                  <a:lnTo>
                    <a:pt x="10" y="73"/>
                  </a:lnTo>
                  <a:lnTo>
                    <a:pt x="11" y="50"/>
                  </a:lnTo>
                  <a:lnTo>
                    <a:pt x="12" y="82"/>
                  </a:lnTo>
                  <a:lnTo>
                    <a:pt x="13" y="95"/>
                  </a:lnTo>
                  <a:lnTo>
                    <a:pt x="14" y="55"/>
                  </a:lnTo>
                  <a:lnTo>
                    <a:pt x="15" y="167"/>
                  </a:lnTo>
                  <a:lnTo>
                    <a:pt x="15" y="128"/>
                  </a:lnTo>
                  <a:lnTo>
                    <a:pt x="17" y="45"/>
                  </a:lnTo>
                  <a:lnTo>
                    <a:pt x="17" y="58"/>
                  </a:lnTo>
                  <a:lnTo>
                    <a:pt x="18" y="0"/>
                  </a:lnTo>
                  <a:lnTo>
                    <a:pt x="19" y="50"/>
                  </a:lnTo>
                  <a:lnTo>
                    <a:pt x="20" y="67"/>
                  </a:lnTo>
                  <a:lnTo>
                    <a:pt x="21" y="13"/>
                  </a:lnTo>
                  <a:lnTo>
                    <a:pt x="22" y="91"/>
                  </a:lnTo>
                  <a:lnTo>
                    <a:pt x="23" y="60"/>
                  </a:lnTo>
                  <a:lnTo>
                    <a:pt x="24" y="47"/>
                  </a:lnTo>
                  <a:lnTo>
                    <a:pt x="25" y="120"/>
                  </a:lnTo>
                  <a:lnTo>
                    <a:pt x="26" y="20"/>
                  </a:lnTo>
                  <a:lnTo>
                    <a:pt x="27" y="76"/>
                  </a:lnTo>
                  <a:lnTo>
                    <a:pt x="28" y="91"/>
                  </a:lnTo>
                  <a:lnTo>
                    <a:pt x="29" y="75"/>
                  </a:lnTo>
                  <a:lnTo>
                    <a:pt x="29" y="28"/>
                  </a:lnTo>
                  <a:lnTo>
                    <a:pt x="31" y="37"/>
                  </a:lnTo>
                  <a:lnTo>
                    <a:pt x="31" y="51"/>
                  </a:lnTo>
                  <a:lnTo>
                    <a:pt x="32" y="72"/>
                  </a:lnTo>
                  <a:lnTo>
                    <a:pt x="33" y="122"/>
                  </a:lnTo>
                  <a:lnTo>
                    <a:pt x="34" y="55"/>
                  </a:lnTo>
                  <a:lnTo>
                    <a:pt x="35" y="112"/>
                  </a:lnTo>
                  <a:lnTo>
                    <a:pt x="36" y="13"/>
                  </a:lnTo>
                  <a:lnTo>
                    <a:pt x="37" y="68"/>
                  </a:lnTo>
                  <a:lnTo>
                    <a:pt x="38" y="49"/>
                  </a:lnTo>
                  <a:lnTo>
                    <a:pt x="39" y="43"/>
                  </a:lnTo>
                  <a:lnTo>
                    <a:pt x="40" y="95"/>
                  </a:lnTo>
                  <a:lnTo>
                    <a:pt x="41" y="45"/>
                  </a:lnTo>
                  <a:lnTo>
                    <a:pt x="41" y="71"/>
                  </a:lnTo>
                  <a:lnTo>
                    <a:pt x="43" y="111"/>
                  </a:lnTo>
                  <a:lnTo>
                    <a:pt x="43" y="115"/>
                  </a:lnTo>
                  <a:lnTo>
                    <a:pt x="44" y="72"/>
                  </a:lnTo>
                  <a:lnTo>
                    <a:pt x="45" y="141"/>
                  </a:lnTo>
                  <a:lnTo>
                    <a:pt x="46" y="78"/>
                  </a:lnTo>
                  <a:lnTo>
                    <a:pt x="47" y="75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134"/>
            <p:cNvSpPr>
              <a:spLocks/>
            </p:cNvSpPr>
            <p:nvPr/>
          </p:nvSpPr>
          <p:spPr bwMode="auto">
            <a:xfrm>
              <a:off x="4492625" y="4056063"/>
              <a:ext cx="74612" cy="206375"/>
            </a:xfrm>
            <a:custGeom>
              <a:avLst/>
              <a:gdLst>
                <a:gd name="T0" fmla="*/ 0 w 47"/>
                <a:gd name="T1" fmla="*/ 71 h 130"/>
                <a:gd name="T2" fmla="*/ 1 w 47"/>
                <a:gd name="T3" fmla="*/ 68 h 130"/>
                <a:gd name="T4" fmla="*/ 2 w 47"/>
                <a:gd name="T5" fmla="*/ 36 h 130"/>
                <a:gd name="T6" fmla="*/ 3 w 47"/>
                <a:gd name="T7" fmla="*/ 73 h 130"/>
                <a:gd name="T8" fmla="*/ 4 w 47"/>
                <a:gd name="T9" fmla="*/ 73 h 130"/>
                <a:gd name="T10" fmla="*/ 5 w 47"/>
                <a:gd name="T11" fmla="*/ 74 h 130"/>
                <a:gd name="T12" fmla="*/ 6 w 47"/>
                <a:gd name="T13" fmla="*/ 32 h 130"/>
                <a:gd name="T14" fmla="*/ 7 w 47"/>
                <a:gd name="T15" fmla="*/ 0 h 130"/>
                <a:gd name="T16" fmla="*/ 7 w 47"/>
                <a:gd name="T17" fmla="*/ 38 h 130"/>
                <a:gd name="T18" fmla="*/ 9 w 47"/>
                <a:gd name="T19" fmla="*/ 26 h 130"/>
                <a:gd name="T20" fmla="*/ 9 w 47"/>
                <a:gd name="T21" fmla="*/ 33 h 130"/>
                <a:gd name="T22" fmla="*/ 10 w 47"/>
                <a:gd name="T23" fmla="*/ 89 h 130"/>
                <a:gd name="T24" fmla="*/ 11 w 47"/>
                <a:gd name="T25" fmla="*/ 45 h 130"/>
                <a:gd name="T26" fmla="*/ 12 w 47"/>
                <a:gd name="T27" fmla="*/ 29 h 130"/>
                <a:gd name="T28" fmla="*/ 13 w 47"/>
                <a:gd name="T29" fmla="*/ 33 h 130"/>
                <a:gd name="T30" fmla="*/ 14 w 47"/>
                <a:gd name="T31" fmla="*/ 16 h 130"/>
                <a:gd name="T32" fmla="*/ 15 w 47"/>
                <a:gd name="T33" fmla="*/ 30 h 130"/>
                <a:gd name="T34" fmla="*/ 16 w 47"/>
                <a:gd name="T35" fmla="*/ 26 h 130"/>
                <a:gd name="T36" fmla="*/ 17 w 47"/>
                <a:gd name="T37" fmla="*/ 84 h 130"/>
                <a:gd name="T38" fmla="*/ 18 w 47"/>
                <a:gd name="T39" fmla="*/ 99 h 130"/>
                <a:gd name="T40" fmla="*/ 19 w 47"/>
                <a:gd name="T41" fmla="*/ 37 h 130"/>
                <a:gd name="T42" fmla="*/ 19 w 47"/>
                <a:gd name="T43" fmla="*/ 66 h 130"/>
                <a:gd name="T44" fmla="*/ 21 w 47"/>
                <a:gd name="T45" fmla="*/ 39 h 130"/>
                <a:gd name="T46" fmla="*/ 21 w 47"/>
                <a:gd name="T47" fmla="*/ 22 h 130"/>
                <a:gd name="T48" fmla="*/ 22 w 47"/>
                <a:gd name="T49" fmla="*/ 57 h 130"/>
                <a:gd name="T50" fmla="*/ 23 w 47"/>
                <a:gd name="T51" fmla="*/ 51 h 130"/>
                <a:gd name="T52" fmla="*/ 24 w 47"/>
                <a:gd name="T53" fmla="*/ 113 h 130"/>
                <a:gd name="T54" fmla="*/ 25 w 47"/>
                <a:gd name="T55" fmla="*/ 22 h 130"/>
                <a:gd name="T56" fmla="*/ 26 w 47"/>
                <a:gd name="T57" fmla="*/ 100 h 130"/>
                <a:gd name="T58" fmla="*/ 27 w 47"/>
                <a:gd name="T59" fmla="*/ 81 h 130"/>
                <a:gd name="T60" fmla="*/ 28 w 47"/>
                <a:gd name="T61" fmla="*/ 3 h 130"/>
                <a:gd name="T62" fmla="*/ 29 w 47"/>
                <a:gd name="T63" fmla="*/ 51 h 130"/>
                <a:gd name="T64" fmla="*/ 30 w 47"/>
                <a:gd name="T65" fmla="*/ 130 h 130"/>
                <a:gd name="T66" fmla="*/ 31 w 47"/>
                <a:gd name="T67" fmla="*/ 4 h 130"/>
                <a:gd name="T68" fmla="*/ 32 w 47"/>
                <a:gd name="T69" fmla="*/ 60 h 130"/>
                <a:gd name="T70" fmla="*/ 33 w 47"/>
                <a:gd name="T71" fmla="*/ 72 h 130"/>
                <a:gd name="T72" fmla="*/ 33 w 47"/>
                <a:gd name="T73" fmla="*/ 36 h 130"/>
                <a:gd name="T74" fmla="*/ 35 w 47"/>
                <a:gd name="T75" fmla="*/ 65 h 130"/>
                <a:gd name="T76" fmla="*/ 35 w 47"/>
                <a:gd name="T77" fmla="*/ 13 h 130"/>
                <a:gd name="T78" fmla="*/ 36 w 47"/>
                <a:gd name="T79" fmla="*/ 52 h 130"/>
                <a:gd name="T80" fmla="*/ 37 w 47"/>
                <a:gd name="T81" fmla="*/ 39 h 130"/>
                <a:gd name="T82" fmla="*/ 38 w 47"/>
                <a:gd name="T83" fmla="*/ 124 h 130"/>
                <a:gd name="T84" fmla="*/ 39 w 47"/>
                <a:gd name="T85" fmla="*/ 62 h 130"/>
                <a:gd name="T86" fmla="*/ 40 w 47"/>
                <a:gd name="T87" fmla="*/ 107 h 130"/>
                <a:gd name="T88" fmla="*/ 41 w 47"/>
                <a:gd name="T89" fmla="*/ 83 h 130"/>
                <a:gd name="T90" fmla="*/ 42 w 47"/>
                <a:gd name="T91" fmla="*/ 72 h 130"/>
                <a:gd name="T92" fmla="*/ 43 w 47"/>
                <a:gd name="T93" fmla="*/ 119 h 130"/>
                <a:gd name="T94" fmla="*/ 44 w 47"/>
                <a:gd name="T95" fmla="*/ 88 h 130"/>
                <a:gd name="T96" fmla="*/ 45 w 47"/>
                <a:gd name="T97" fmla="*/ 4 h 130"/>
                <a:gd name="T98" fmla="*/ 45 w 47"/>
                <a:gd name="T99" fmla="*/ 36 h 130"/>
                <a:gd name="T100" fmla="*/ 47 w 47"/>
                <a:gd name="T101" fmla="*/ 24 h 130"/>
                <a:gd name="T102" fmla="*/ 47 w 47"/>
                <a:gd name="T103" fmla="*/ 43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30">
                  <a:moveTo>
                    <a:pt x="0" y="71"/>
                  </a:moveTo>
                  <a:lnTo>
                    <a:pt x="1" y="68"/>
                  </a:lnTo>
                  <a:lnTo>
                    <a:pt x="2" y="36"/>
                  </a:lnTo>
                  <a:lnTo>
                    <a:pt x="3" y="73"/>
                  </a:lnTo>
                  <a:lnTo>
                    <a:pt x="4" y="73"/>
                  </a:lnTo>
                  <a:lnTo>
                    <a:pt x="5" y="74"/>
                  </a:lnTo>
                  <a:lnTo>
                    <a:pt x="6" y="32"/>
                  </a:lnTo>
                  <a:lnTo>
                    <a:pt x="7" y="0"/>
                  </a:lnTo>
                  <a:lnTo>
                    <a:pt x="7" y="38"/>
                  </a:lnTo>
                  <a:lnTo>
                    <a:pt x="9" y="26"/>
                  </a:lnTo>
                  <a:lnTo>
                    <a:pt x="9" y="33"/>
                  </a:lnTo>
                  <a:lnTo>
                    <a:pt x="10" y="89"/>
                  </a:lnTo>
                  <a:lnTo>
                    <a:pt x="11" y="45"/>
                  </a:lnTo>
                  <a:lnTo>
                    <a:pt x="12" y="29"/>
                  </a:lnTo>
                  <a:lnTo>
                    <a:pt x="13" y="33"/>
                  </a:lnTo>
                  <a:lnTo>
                    <a:pt x="14" y="16"/>
                  </a:lnTo>
                  <a:lnTo>
                    <a:pt x="15" y="30"/>
                  </a:lnTo>
                  <a:lnTo>
                    <a:pt x="16" y="26"/>
                  </a:lnTo>
                  <a:lnTo>
                    <a:pt x="17" y="84"/>
                  </a:lnTo>
                  <a:lnTo>
                    <a:pt x="18" y="99"/>
                  </a:lnTo>
                  <a:lnTo>
                    <a:pt x="19" y="37"/>
                  </a:lnTo>
                  <a:lnTo>
                    <a:pt x="19" y="66"/>
                  </a:lnTo>
                  <a:lnTo>
                    <a:pt x="21" y="39"/>
                  </a:lnTo>
                  <a:lnTo>
                    <a:pt x="21" y="22"/>
                  </a:lnTo>
                  <a:lnTo>
                    <a:pt x="22" y="57"/>
                  </a:lnTo>
                  <a:lnTo>
                    <a:pt x="23" y="51"/>
                  </a:lnTo>
                  <a:lnTo>
                    <a:pt x="24" y="113"/>
                  </a:lnTo>
                  <a:lnTo>
                    <a:pt x="25" y="22"/>
                  </a:lnTo>
                  <a:lnTo>
                    <a:pt x="26" y="100"/>
                  </a:lnTo>
                  <a:lnTo>
                    <a:pt x="27" y="81"/>
                  </a:lnTo>
                  <a:lnTo>
                    <a:pt x="28" y="3"/>
                  </a:lnTo>
                  <a:lnTo>
                    <a:pt x="29" y="51"/>
                  </a:lnTo>
                  <a:lnTo>
                    <a:pt x="30" y="130"/>
                  </a:lnTo>
                  <a:lnTo>
                    <a:pt x="31" y="4"/>
                  </a:lnTo>
                  <a:lnTo>
                    <a:pt x="32" y="60"/>
                  </a:lnTo>
                  <a:lnTo>
                    <a:pt x="33" y="72"/>
                  </a:lnTo>
                  <a:lnTo>
                    <a:pt x="33" y="36"/>
                  </a:lnTo>
                  <a:lnTo>
                    <a:pt x="35" y="65"/>
                  </a:lnTo>
                  <a:lnTo>
                    <a:pt x="35" y="13"/>
                  </a:lnTo>
                  <a:lnTo>
                    <a:pt x="36" y="52"/>
                  </a:lnTo>
                  <a:lnTo>
                    <a:pt x="37" y="39"/>
                  </a:lnTo>
                  <a:lnTo>
                    <a:pt x="38" y="124"/>
                  </a:lnTo>
                  <a:lnTo>
                    <a:pt x="39" y="62"/>
                  </a:lnTo>
                  <a:lnTo>
                    <a:pt x="40" y="107"/>
                  </a:lnTo>
                  <a:lnTo>
                    <a:pt x="41" y="83"/>
                  </a:lnTo>
                  <a:lnTo>
                    <a:pt x="42" y="72"/>
                  </a:lnTo>
                  <a:lnTo>
                    <a:pt x="43" y="119"/>
                  </a:lnTo>
                  <a:lnTo>
                    <a:pt x="44" y="88"/>
                  </a:lnTo>
                  <a:lnTo>
                    <a:pt x="45" y="4"/>
                  </a:lnTo>
                  <a:lnTo>
                    <a:pt x="45" y="36"/>
                  </a:lnTo>
                  <a:lnTo>
                    <a:pt x="47" y="24"/>
                  </a:lnTo>
                  <a:lnTo>
                    <a:pt x="47" y="43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135"/>
            <p:cNvSpPr>
              <a:spLocks/>
            </p:cNvSpPr>
            <p:nvPr/>
          </p:nvSpPr>
          <p:spPr bwMode="auto">
            <a:xfrm>
              <a:off x="4567238" y="4006850"/>
              <a:ext cx="74612" cy="277813"/>
            </a:xfrm>
            <a:custGeom>
              <a:avLst/>
              <a:gdLst>
                <a:gd name="T0" fmla="*/ 0 w 47"/>
                <a:gd name="T1" fmla="*/ 55 h 175"/>
                <a:gd name="T2" fmla="*/ 0 w 47"/>
                <a:gd name="T3" fmla="*/ 74 h 175"/>
                <a:gd name="T4" fmla="*/ 1 w 47"/>
                <a:gd name="T5" fmla="*/ 117 h 175"/>
                <a:gd name="T6" fmla="*/ 2 w 47"/>
                <a:gd name="T7" fmla="*/ 78 h 175"/>
                <a:gd name="T8" fmla="*/ 3 w 47"/>
                <a:gd name="T9" fmla="*/ 18 h 175"/>
                <a:gd name="T10" fmla="*/ 4 w 47"/>
                <a:gd name="T11" fmla="*/ 175 h 175"/>
                <a:gd name="T12" fmla="*/ 5 w 47"/>
                <a:gd name="T13" fmla="*/ 107 h 175"/>
                <a:gd name="T14" fmla="*/ 6 w 47"/>
                <a:gd name="T15" fmla="*/ 139 h 175"/>
                <a:gd name="T16" fmla="*/ 7 w 47"/>
                <a:gd name="T17" fmla="*/ 87 h 175"/>
                <a:gd name="T18" fmla="*/ 8 w 47"/>
                <a:gd name="T19" fmla="*/ 109 h 175"/>
                <a:gd name="T20" fmla="*/ 9 w 47"/>
                <a:gd name="T21" fmla="*/ 35 h 175"/>
                <a:gd name="T22" fmla="*/ 10 w 47"/>
                <a:gd name="T23" fmla="*/ 117 h 175"/>
                <a:gd name="T24" fmla="*/ 10 w 47"/>
                <a:gd name="T25" fmla="*/ 69 h 175"/>
                <a:gd name="T26" fmla="*/ 12 w 47"/>
                <a:gd name="T27" fmla="*/ 101 h 175"/>
                <a:gd name="T28" fmla="*/ 12 w 47"/>
                <a:gd name="T29" fmla="*/ 114 h 175"/>
                <a:gd name="T30" fmla="*/ 13 w 47"/>
                <a:gd name="T31" fmla="*/ 75 h 175"/>
                <a:gd name="T32" fmla="*/ 14 w 47"/>
                <a:gd name="T33" fmla="*/ 116 h 175"/>
                <a:gd name="T34" fmla="*/ 15 w 47"/>
                <a:gd name="T35" fmla="*/ 63 h 175"/>
                <a:gd name="T36" fmla="*/ 16 w 47"/>
                <a:gd name="T37" fmla="*/ 76 h 175"/>
                <a:gd name="T38" fmla="*/ 17 w 47"/>
                <a:gd name="T39" fmla="*/ 88 h 175"/>
                <a:gd name="T40" fmla="*/ 18 w 47"/>
                <a:gd name="T41" fmla="*/ 79 h 175"/>
                <a:gd name="T42" fmla="*/ 19 w 47"/>
                <a:gd name="T43" fmla="*/ 39 h 175"/>
                <a:gd name="T44" fmla="*/ 20 w 47"/>
                <a:gd name="T45" fmla="*/ 123 h 175"/>
                <a:gd name="T46" fmla="*/ 21 w 47"/>
                <a:gd name="T47" fmla="*/ 153 h 175"/>
                <a:gd name="T48" fmla="*/ 22 w 47"/>
                <a:gd name="T49" fmla="*/ 116 h 175"/>
                <a:gd name="T50" fmla="*/ 23 w 47"/>
                <a:gd name="T51" fmla="*/ 133 h 175"/>
                <a:gd name="T52" fmla="*/ 24 w 47"/>
                <a:gd name="T53" fmla="*/ 81 h 175"/>
                <a:gd name="T54" fmla="*/ 25 w 47"/>
                <a:gd name="T55" fmla="*/ 0 h 175"/>
                <a:gd name="T56" fmla="*/ 25 w 47"/>
                <a:gd name="T57" fmla="*/ 133 h 175"/>
                <a:gd name="T58" fmla="*/ 27 w 47"/>
                <a:gd name="T59" fmla="*/ 86 h 175"/>
                <a:gd name="T60" fmla="*/ 27 w 47"/>
                <a:gd name="T61" fmla="*/ 109 h 175"/>
                <a:gd name="T62" fmla="*/ 28 w 47"/>
                <a:gd name="T63" fmla="*/ 103 h 175"/>
                <a:gd name="T64" fmla="*/ 29 w 47"/>
                <a:gd name="T65" fmla="*/ 58 h 175"/>
                <a:gd name="T66" fmla="*/ 30 w 47"/>
                <a:gd name="T67" fmla="*/ 53 h 175"/>
                <a:gd name="T68" fmla="*/ 31 w 47"/>
                <a:gd name="T69" fmla="*/ 47 h 175"/>
                <a:gd name="T70" fmla="*/ 32 w 47"/>
                <a:gd name="T71" fmla="*/ 113 h 175"/>
                <a:gd name="T72" fmla="*/ 33 w 47"/>
                <a:gd name="T73" fmla="*/ 58 h 175"/>
                <a:gd name="T74" fmla="*/ 34 w 47"/>
                <a:gd name="T75" fmla="*/ 149 h 175"/>
                <a:gd name="T76" fmla="*/ 35 w 47"/>
                <a:gd name="T77" fmla="*/ 151 h 175"/>
                <a:gd name="T78" fmla="*/ 36 w 47"/>
                <a:gd name="T79" fmla="*/ 49 h 175"/>
                <a:gd name="T80" fmla="*/ 37 w 47"/>
                <a:gd name="T81" fmla="*/ 81 h 175"/>
                <a:gd name="T82" fmla="*/ 38 w 47"/>
                <a:gd name="T83" fmla="*/ 69 h 175"/>
                <a:gd name="T84" fmla="*/ 39 w 47"/>
                <a:gd name="T85" fmla="*/ 87 h 175"/>
                <a:gd name="T86" fmla="*/ 39 w 47"/>
                <a:gd name="T87" fmla="*/ 129 h 175"/>
                <a:gd name="T88" fmla="*/ 41 w 47"/>
                <a:gd name="T89" fmla="*/ 132 h 175"/>
                <a:gd name="T90" fmla="*/ 41 w 47"/>
                <a:gd name="T91" fmla="*/ 122 h 175"/>
                <a:gd name="T92" fmla="*/ 42 w 47"/>
                <a:gd name="T93" fmla="*/ 30 h 175"/>
                <a:gd name="T94" fmla="*/ 43 w 47"/>
                <a:gd name="T95" fmla="*/ 48 h 175"/>
                <a:gd name="T96" fmla="*/ 44 w 47"/>
                <a:gd name="T97" fmla="*/ 101 h 175"/>
                <a:gd name="T98" fmla="*/ 45 w 47"/>
                <a:gd name="T99" fmla="*/ 38 h 175"/>
                <a:gd name="T100" fmla="*/ 46 w 47"/>
                <a:gd name="T101" fmla="*/ 122 h 175"/>
                <a:gd name="T102" fmla="*/ 47 w 47"/>
                <a:gd name="T103" fmla="*/ 149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75">
                  <a:moveTo>
                    <a:pt x="0" y="55"/>
                  </a:moveTo>
                  <a:lnTo>
                    <a:pt x="0" y="74"/>
                  </a:lnTo>
                  <a:lnTo>
                    <a:pt x="1" y="117"/>
                  </a:lnTo>
                  <a:lnTo>
                    <a:pt x="2" y="78"/>
                  </a:lnTo>
                  <a:lnTo>
                    <a:pt x="3" y="18"/>
                  </a:lnTo>
                  <a:lnTo>
                    <a:pt x="4" y="175"/>
                  </a:lnTo>
                  <a:lnTo>
                    <a:pt x="5" y="107"/>
                  </a:lnTo>
                  <a:lnTo>
                    <a:pt x="6" y="139"/>
                  </a:lnTo>
                  <a:lnTo>
                    <a:pt x="7" y="87"/>
                  </a:lnTo>
                  <a:lnTo>
                    <a:pt x="8" y="109"/>
                  </a:lnTo>
                  <a:lnTo>
                    <a:pt x="9" y="35"/>
                  </a:lnTo>
                  <a:lnTo>
                    <a:pt x="10" y="117"/>
                  </a:lnTo>
                  <a:lnTo>
                    <a:pt x="10" y="69"/>
                  </a:lnTo>
                  <a:lnTo>
                    <a:pt x="12" y="101"/>
                  </a:lnTo>
                  <a:lnTo>
                    <a:pt x="12" y="114"/>
                  </a:lnTo>
                  <a:lnTo>
                    <a:pt x="13" y="75"/>
                  </a:lnTo>
                  <a:lnTo>
                    <a:pt x="14" y="116"/>
                  </a:lnTo>
                  <a:lnTo>
                    <a:pt x="15" y="63"/>
                  </a:lnTo>
                  <a:lnTo>
                    <a:pt x="16" y="76"/>
                  </a:lnTo>
                  <a:lnTo>
                    <a:pt x="17" y="88"/>
                  </a:lnTo>
                  <a:lnTo>
                    <a:pt x="18" y="79"/>
                  </a:lnTo>
                  <a:lnTo>
                    <a:pt x="19" y="39"/>
                  </a:lnTo>
                  <a:lnTo>
                    <a:pt x="20" y="123"/>
                  </a:lnTo>
                  <a:lnTo>
                    <a:pt x="21" y="153"/>
                  </a:lnTo>
                  <a:lnTo>
                    <a:pt x="22" y="116"/>
                  </a:lnTo>
                  <a:lnTo>
                    <a:pt x="23" y="133"/>
                  </a:lnTo>
                  <a:lnTo>
                    <a:pt x="24" y="81"/>
                  </a:lnTo>
                  <a:lnTo>
                    <a:pt x="25" y="0"/>
                  </a:lnTo>
                  <a:lnTo>
                    <a:pt x="25" y="133"/>
                  </a:lnTo>
                  <a:lnTo>
                    <a:pt x="27" y="86"/>
                  </a:lnTo>
                  <a:lnTo>
                    <a:pt x="27" y="109"/>
                  </a:lnTo>
                  <a:lnTo>
                    <a:pt x="28" y="103"/>
                  </a:lnTo>
                  <a:lnTo>
                    <a:pt x="29" y="58"/>
                  </a:lnTo>
                  <a:lnTo>
                    <a:pt x="30" y="53"/>
                  </a:lnTo>
                  <a:lnTo>
                    <a:pt x="31" y="47"/>
                  </a:lnTo>
                  <a:lnTo>
                    <a:pt x="32" y="113"/>
                  </a:lnTo>
                  <a:lnTo>
                    <a:pt x="33" y="58"/>
                  </a:lnTo>
                  <a:lnTo>
                    <a:pt x="34" y="149"/>
                  </a:lnTo>
                  <a:lnTo>
                    <a:pt x="35" y="151"/>
                  </a:lnTo>
                  <a:lnTo>
                    <a:pt x="36" y="49"/>
                  </a:lnTo>
                  <a:lnTo>
                    <a:pt x="37" y="81"/>
                  </a:lnTo>
                  <a:lnTo>
                    <a:pt x="38" y="69"/>
                  </a:lnTo>
                  <a:lnTo>
                    <a:pt x="39" y="87"/>
                  </a:lnTo>
                  <a:lnTo>
                    <a:pt x="39" y="129"/>
                  </a:lnTo>
                  <a:lnTo>
                    <a:pt x="41" y="132"/>
                  </a:lnTo>
                  <a:lnTo>
                    <a:pt x="41" y="122"/>
                  </a:lnTo>
                  <a:lnTo>
                    <a:pt x="42" y="30"/>
                  </a:lnTo>
                  <a:lnTo>
                    <a:pt x="43" y="48"/>
                  </a:lnTo>
                  <a:lnTo>
                    <a:pt x="44" y="101"/>
                  </a:lnTo>
                  <a:lnTo>
                    <a:pt x="45" y="38"/>
                  </a:lnTo>
                  <a:lnTo>
                    <a:pt x="46" y="122"/>
                  </a:lnTo>
                  <a:lnTo>
                    <a:pt x="47" y="149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4640263" y="4019550"/>
              <a:ext cx="74612" cy="242888"/>
            </a:xfrm>
            <a:custGeom>
              <a:avLst/>
              <a:gdLst>
                <a:gd name="T0" fmla="*/ 0 w 47"/>
                <a:gd name="T1" fmla="*/ 114 h 153"/>
                <a:gd name="T2" fmla="*/ 1 w 47"/>
                <a:gd name="T3" fmla="*/ 141 h 153"/>
                <a:gd name="T4" fmla="*/ 2 w 47"/>
                <a:gd name="T5" fmla="*/ 127 h 153"/>
                <a:gd name="T6" fmla="*/ 3 w 47"/>
                <a:gd name="T7" fmla="*/ 60 h 153"/>
                <a:gd name="T8" fmla="*/ 4 w 47"/>
                <a:gd name="T9" fmla="*/ 113 h 153"/>
                <a:gd name="T10" fmla="*/ 5 w 47"/>
                <a:gd name="T11" fmla="*/ 87 h 153"/>
                <a:gd name="T12" fmla="*/ 5 w 47"/>
                <a:gd name="T13" fmla="*/ 72 h 153"/>
                <a:gd name="T14" fmla="*/ 7 w 47"/>
                <a:gd name="T15" fmla="*/ 87 h 153"/>
                <a:gd name="T16" fmla="*/ 7 w 47"/>
                <a:gd name="T17" fmla="*/ 26 h 153"/>
                <a:gd name="T18" fmla="*/ 8 w 47"/>
                <a:gd name="T19" fmla="*/ 88 h 153"/>
                <a:gd name="T20" fmla="*/ 9 w 47"/>
                <a:gd name="T21" fmla="*/ 25 h 153"/>
                <a:gd name="T22" fmla="*/ 10 w 47"/>
                <a:gd name="T23" fmla="*/ 37 h 153"/>
                <a:gd name="T24" fmla="*/ 11 w 47"/>
                <a:gd name="T25" fmla="*/ 63 h 153"/>
                <a:gd name="T26" fmla="*/ 12 w 47"/>
                <a:gd name="T27" fmla="*/ 20 h 153"/>
                <a:gd name="T28" fmla="*/ 13 w 47"/>
                <a:gd name="T29" fmla="*/ 0 h 153"/>
                <a:gd name="T30" fmla="*/ 14 w 47"/>
                <a:gd name="T31" fmla="*/ 147 h 153"/>
                <a:gd name="T32" fmla="*/ 15 w 47"/>
                <a:gd name="T33" fmla="*/ 64 h 153"/>
                <a:gd name="T34" fmla="*/ 16 w 47"/>
                <a:gd name="T35" fmla="*/ 125 h 153"/>
                <a:gd name="T36" fmla="*/ 17 w 47"/>
                <a:gd name="T37" fmla="*/ 153 h 153"/>
                <a:gd name="T38" fmla="*/ 17 w 47"/>
                <a:gd name="T39" fmla="*/ 5 h 153"/>
                <a:gd name="T40" fmla="*/ 19 w 47"/>
                <a:gd name="T41" fmla="*/ 78 h 153"/>
                <a:gd name="T42" fmla="*/ 19 w 47"/>
                <a:gd name="T43" fmla="*/ 78 h 153"/>
                <a:gd name="T44" fmla="*/ 20 w 47"/>
                <a:gd name="T45" fmla="*/ 11 h 153"/>
                <a:gd name="T46" fmla="*/ 21 w 47"/>
                <a:gd name="T47" fmla="*/ 57 h 153"/>
                <a:gd name="T48" fmla="*/ 22 w 47"/>
                <a:gd name="T49" fmla="*/ 61 h 153"/>
                <a:gd name="T50" fmla="*/ 23 w 47"/>
                <a:gd name="T51" fmla="*/ 93 h 153"/>
                <a:gd name="T52" fmla="*/ 24 w 47"/>
                <a:gd name="T53" fmla="*/ 35 h 153"/>
                <a:gd name="T54" fmla="*/ 25 w 47"/>
                <a:gd name="T55" fmla="*/ 83 h 153"/>
                <a:gd name="T56" fmla="*/ 26 w 47"/>
                <a:gd name="T57" fmla="*/ 98 h 153"/>
                <a:gd name="T58" fmla="*/ 27 w 47"/>
                <a:gd name="T59" fmla="*/ 126 h 153"/>
                <a:gd name="T60" fmla="*/ 28 w 47"/>
                <a:gd name="T61" fmla="*/ 74 h 153"/>
                <a:gd name="T62" fmla="*/ 29 w 47"/>
                <a:gd name="T63" fmla="*/ 31 h 153"/>
                <a:gd name="T64" fmla="*/ 30 w 47"/>
                <a:gd name="T65" fmla="*/ 136 h 153"/>
                <a:gd name="T66" fmla="*/ 31 w 47"/>
                <a:gd name="T67" fmla="*/ 66 h 153"/>
                <a:gd name="T68" fmla="*/ 31 w 47"/>
                <a:gd name="T69" fmla="*/ 92 h 153"/>
                <a:gd name="T70" fmla="*/ 32 w 47"/>
                <a:gd name="T71" fmla="*/ 135 h 153"/>
                <a:gd name="T72" fmla="*/ 33 w 47"/>
                <a:gd name="T73" fmla="*/ 44 h 153"/>
                <a:gd name="T74" fmla="*/ 34 w 47"/>
                <a:gd name="T75" fmla="*/ 87 h 153"/>
                <a:gd name="T76" fmla="*/ 35 w 47"/>
                <a:gd name="T77" fmla="*/ 86 h 153"/>
                <a:gd name="T78" fmla="*/ 36 w 47"/>
                <a:gd name="T79" fmla="*/ 63 h 153"/>
                <a:gd name="T80" fmla="*/ 37 w 47"/>
                <a:gd name="T81" fmla="*/ 96 h 153"/>
                <a:gd name="T82" fmla="*/ 38 w 47"/>
                <a:gd name="T83" fmla="*/ 138 h 153"/>
                <a:gd name="T84" fmla="*/ 39 w 47"/>
                <a:gd name="T85" fmla="*/ 126 h 153"/>
                <a:gd name="T86" fmla="*/ 40 w 47"/>
                <a:gd name="T87" fmla="*/ 50 h 153"/>
                <a:gd name="T88" fmla="*/ 41 w 47"/>
                <a:gd name="T89" fmla="*/ 87 h 153"/>
                <a:gd name="T90" fmla="*/ 42 w 47"/>
                <a:gd name="T91" fmla="*/ 53 h 153"/>
                <a:gd name="T92" fmla="*/ 43 w 47"/>
                <a:gd name="T93" fmla="*/ 76 h 153"/>
                <a:gd name="T94" fmla="*/ 43 w 47"/>
                <a:gd name="T95" fmla="*/ 8 h 153"/>
                <a:gd name="T96" fmla="*/ 45 w 47"/>
                <a:gd name="T97" fmla="*/ 148 h 153"/>
                <a:gd name="T98" fmla="*/ 45 w 47"/>
                <a:gd name="T99" fmla="*/ 75 h 153"/>
                <a:gd name="T100" fmla="*/ 46 w 47"/>
                <a:gd name="T101" fmla="*/ 145 h 153"/>
                <a:gd name="T102" fmla="*/ 47 w 47"/>
                <a:gd name="T103" fmla="*/ 2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3">
                  <a:moveTo>
                    <a:pt x="0" y="114"/>
                  </a:moveTo>
                  <a:lnTo>
                    <a:pt x="1" y="141"/>
                  </a:lnTo>
                  <a:lnTo>
                    <a:pt x="2" y="127"/>
                  </a:lnTo>
                  <a:lnTo>
                    <a:pt x="3" y="60"/>
                  </a:lnTo>
                  <a:lnTo>
                    <a:pt x="4" y="113"/>
                  </a:lnTo>
                  <a:lnTo>
                    <a:pt x="5" y="87"/>
                  </a:lnTo>
                  <a:lnTo>
                    <a:pt x="5" y="72"/>
                  </a:lnTo>
                  <a:lnTo>
                    <a:pt x="7" y="87"/>
                  </a:lnTo>
                  <a:lnTo>
                    <a:pt x="7" y="26"/>
                  </a:lnTo>
                  <a:lnTo>
                    <a:pt x="8" y="88"/>
                  </a:lnTo>
                  <a:lnTo>
                    <a:pt x="9" y="25"/>
                  </a:lnTo>
                  <a:lnTo>
                    <a:pt x="10" y="37"/>
                  </a:lnTo>
                  <a:lnTo>
                    <a:pt x="11" y="63"/>
                  </a:lnTo>
                  <a:lnTo>
                    <a:pt x="12" y="20"/>
                  </a:lnTo>
                  <a:lnTo>
                    <a:pt x="13" y="0"/>
                  </a:lnTo>
                  <a:lnTo>
                    <a:pt x="14" y="147"/>
                  </a:lnTo>
                  <a:lnTo>
                    <a:pt x="15" y="64"/>
                  </a:lnTo>
                  <a:lnTo>
                    <a:pt x="16" y="125"/>
                  </a:lnTo>
                  <a:lnTo>
                    <a:pt x="17" y="153"/>
                  </a:lnTo>
                  <a:lnTo>
                    <a:pt x="17" y="5"/>
                  </a:lnTo>
                  <a:lnTo>
                    <a:pt x="19" y="78"/>
                  </a:lnTo>
                  <a:lnTo>
                    <a:pt x="19" y="78"/>
                  </a:lnTo>
                  <a:lnTo>
                    <a:pt x="20" y="11"/>
                  </a:lnTo>
                  <a:lnTo>
                    <a:pt x="21" y="57"/>
                  </a:lnTo>
                  <a:lnTo>
                    <a:pt x="22" y="61"/>
                  </a:lnTo>
                  <a:lnTo>
                    <a:pt x="23" y="93"/>
                  </a:lnTo>
                  <a:lnTo>
                    <a:pt x="24" y="35"/>
                  </a:lnTo>
                  <a:lnTo>
                    <a:pt x="25" y="83"/>
                  </a:lnTo>
                  <a:lnTo>
                    <a:pt x="26" y="98"/>
                  </a:lnTo>
                  <a:lnTo>
                    <a:pt x="27" y="126"/>
                  </a:lnTo>
                  <a:lnTo>
                    <a:pt x="28" y="74"/>
                  </a:lnTo>
                  <a:lnTo>
                    <a:pt x="29" y="31"/>
                  </a:lnTo>
                  <a:lnTo>
                    <a:pt x="30" y="136"/>
                  </a:lnTo>
                  <a:lnTo>
                    <a:pt x="31" y="66"/>
                  </a:lnTo>
                  <a:lnTo>
                    <a:pt x="31" y="92"/>
                  </a:lnTo>
                  <a:lnTo>
                    <a:pt x="32" y="135"/>
                  </a:lnTo>
                  <a:lnTo>
                    <a:pt x="33" y="44"/>
                  </a:lnTo>
                  <a:lnTo>
                    <a:pt x="34" y="87"/>
                  </a:lnTo>
                  <a:lnTo>
                    <a:pt x="35" y="86"/>
                  </a:lnTo>
                  <a:lnTo>
                    <a:pt x="36" y="63"/>
                  </a:lnTo>
                  <a:lnTo>
                    <a:pt x="37" y="96"/>
                  </a:lnTo>
                  <a:lnTo>
                    <a:pt x="38" y="138"/>
                  </a:lnTo>
                  <a:lnTo>
                    <a:pt x="39" y="126"/>
                  </a:lnTo>
                  <a:lnTo>
                    <a:pt x="40" y="50"/>
                  </a:lnTo>
                  <a:lnTo>
                    <a:pt x="41" y="87"/>
                  </a:lnTo>
                  <a:lnTo>
                    <a:pt x="42" y="53"/>
                  </a:lnTo>
                  <a:lnTo>
                    <a:pt x="43" y="76"/>
                  </a:lnTo>
                  <a:lnTo>
                    <a:pt x="43" y="8"/>
                  </a:lnTo>
                  <a:lnTo>
                    <a:pt x="45" y="148"/>
                  </a:lnTo>
                  <a:lnTo>
                    <a:pt x="45" y="75"/>
                  </a:lnTo>
                  <a:lnTo>
                    <a:pt x="46" y="145"/>
                  </a:lnTo>
                  <a:lnTo>
                    <a:pt x="47" y="28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137"/>
            <p:cNvSpPr>
              <a:spLocks/>
            </p:cNvSpPr>
            <p:nvPr/>
          </p:nvSpPr>
          <p:spPr bwMode="auto">
            <a:xfrm>
              <a:off x="4713288" y="4044950"/>
              <a:ext cx="74612" cy="258763"/>
            </a:xfrm>
            <a:custGeom>
              <a:avLst/>
              <a:gdLst>
                <a:gd name="T0" fmla="*/ 0 w 47"/>
                <a:gd name="T1" fmla="*/ 129 h 163"/>
                <a:gd name="T2" fmla="*/ 1 w 47"/>
                <a:gd name="T3" fmla="*/ 12 h 163"/>
                <a:gd name="T4" fmla="*/ 2 w 47"/>
                <a:gd name="T5" fmla="*/ 56 h 163"/>
                <a:gd name="T6" fmla="*/ 3 w 47"/>
                <a:gd name="T7" fmla="*/ 108 h 163"/>
                <a:gd name="T8" fmla="*/ 4 w 47"/>
                <a:gd name="T9" fmla="*/ 44 h 163"/>
                <a:gd name="T10" fmla="*/ 5 w 47"/>
                <a:gd name="T11" fmla="*/ 71 h 163"/>
                <a:gd name="T12" fmla="*/ 6 w 47"/>
                <a:gd name="T13" fmla="*/ 126 h 163"/>
                <a:gd name="T14" fmla="*/ 7 w 47"/>
                <a:gd name="T15" fmla="*/ 48 h 163"/>
                <a:gd name="T16" fmla="*/ 8 w 47"/>
                <a:gd name="T17" fmla="*/ 69 h 163"/>
                <a:gd name="T18" fmla="*/ 9 w 47"/>
                <a:gd name="T19" fmla="*/ 130 h 163"/>
                <a:gd name="T20" fmla="*/ 9 w 47"/>
                <a:gd name="T21" fmla="*/ 155 h 163"/>
                <a:gd name="T22" fmla="*/ 11 w 47"/>
                <a:gd name="T23" fmla="*/ 110 h 163"/>
                <a:gd name="T24" fmla="*/ 11 w 47"/>
                <a:gd name="T25" fmla="*/ 39 h 163"/>
                <a:gd name="T26" fmla="*/ 12 w 47"/>
                <a:gd name="T27" fmla="*/ 113 h 163"/>
                <a:gd name="T28" fmla="*/ 13 w 47"/>
                <a:gd name="T29" fmla="*/ 29 h 163"/>
                <a:gd name="T30" fmla="*/ 14 w 47"/>
                <a:gd name="T31" fmla="*/ 96 h 163"/>
                <a:gd name="T32" fmla="*/ 15 w 47"/>
                <a:gd name="T33" fmla="*/ 31 h 163"/>
                <a:gd name="T34" fmla="*/ 16 w 47"/>
                <a:gd name="T35" fmla="*/ 85 h 163"/>
                <a:gd name="T36" fmla="*/ 17 w 47"/>
                <a:gd name="T37" fmla="*/ 8 h 163"/>
                <a:gd name="T38" fmla="*/ 18 w 47"/>
                <a:gd name="T39" fmla="*/ 17 h 163"/>
                <a:gd name="T40" fmla="*/ 19 w 47"/>
                <a:gd name="T41" fmla="*/ 157 h 163"/>
                <a:gd name="T42" fmla="*/ 20 w 47"/>
                <a:gd name="T43" fmla="*/ 63 h 163"/>
                <a:gd name="T44" fmla="*/ 21 w 47"/>
                <a:gd name="T45" fmla="*/ 50 h 163"/>
                <a:gd name="T46" fmla="*/ 21 w 47"/>
                <a:gd name="T47" fmla="*/ 110 h 163"/>
                <a:gd name="T48" fmla="*/ 23 w 47"/>
                <a:gd name="T49" fmla="*/ 71 h 163"/>
                <a:gd name="T50" fmla="*/ 23 w 47"/>
                <a:gd name="T51" fmla="*/ 23 h 163"/>
                <a:gd name="T52" fmla="*/ 24 w 47"/>
                <a:gd name="T53" fmla="*/ 89 h 163"/>
                <a:gd name="T54" fmla="*/ 25 w 47"/>
                <a:gd name="T55" fmla="*/ 0 h 163"/>
                <a:gd name="T56" fmla="*/ 26 w 47"/>
                <a:gd name="T57" fmla="*/ 80 h 163"/>
                <a:gd name="T58" fmla="*/ 27 w 47"/>
                <a:gd name="T59" fmla="*/ 37 h 163"/>
                <a:gd name="T60" fmla="*/ 28 w 47"/>
                <a:gd name="T61" fmla="*/ 163 h 163"/>
                <a:gd name="T62" fmla="*/ 29 w 47"/>
                <a:gd name="T63" fmla="*/ 72 h 163"/>
                <a:gd name="T64" fmla="*/ 30 w 47"/>
                <a:gd name="T65" fmla="*/ 56 h 163"/>
                <a:gd name="T66" fmla="*/ 31 w 47"/>
                <a:gd name="T67" fmla="*/ 113 h 163"/>
                <a:gd name="T68" fmla="*/ 32 w 47"/>
                <a:gd name="T69" fmla="*/ 74 h 163"/>
                <a:gd name="T70" fmla="*/ 33 w 47"/>
                <a:gd name="T71" fmla="*/ 24 h 163"/>
                <a:gd name="T72" fmla="*/ 34 w 47"/>
                <a:gd name="T73" fmla="*/ 81 h 163"/>
                <a:gd name="T74" fmla="*/ 35 w 47"/>
                <a:gd name="T75" fmla="*/ 75 h 163"/>
                <a:gd name="T76" fmla="*/ 35 w 47"/>
                <a:gd name="T77" fmla="*/ 33 h 163"/>
                <a:gd name="T78" fmla="*/ 36 w 47"/>
                <a:gd name="T79" fmla="*/ 101 h 163"/>
                <a:gd name="T80" fmla="*/ 37 w 47"/>
                <a:gd name="T81" fmla="*/ 71 h 163"/>
                <a:gd name="T82" fmla="*/ 38 w 47"/>
                <a:gd name="T83" fmla="*/ 61 h 163"/>
                <a:gd name="T84" fmla="*/ 39 w 47"/>
                <a:gd name="T85" fmla="*/ 55 h 163"/>
                <a:gd name="T86" fmla="*/ 40 w 47"/>
                <a:gd name="T87" fmla="*/ 68 h 163"/>
                <a:gd name="T88" fmla="*/ 41 w 47"/>
                <a:gd name="T89" fmla="*/ 61 h 163"/>
                <a:gd name="T90" fmla="*/ 42 w 47"/>
                <a:gd name="T91" fmla="*/ 93 h 163"/>
                <a:gd name="T92" fmla="*/ 43 w 47"/>
                <a:gd name="T93" fmla="*/ 80 h 163"/>
                <a:gd name="T94" fmla="*/ 44 w 47"/>
                <a:gd name="T95" fmla="*/ 96 h 163"/>
                <a:gd name="T96" fmla="*/ 45 w 47"/>
                <a:gd name="T97" fmla="*/ 1 h 163"/>
                <a:gd name="T98" fmla="*/ 46 w 47"/>
                <a:gd name="T99" fmla="*/ 39 h 163"/>
                <a:gd name="T100" fmla="*/ 47 w 47"/>
                <a:gd name="T101" fmla="*/ 83 h 163"/>
                <a:gd name="T102" fmla="*/ 47 w 47"/>
                <a:gd name="T103" fmla="*/ 99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63">
                  <a:moveTo>
                    <a:pt x="0" y="129"/>
                  </a:moveTo>
                  <a:lnTo>
                    <a:pt x="1" y="12"/>
                  </a:lnTo>
                  <a:lnTo>
                    <a:pt x="2" y="56"/>
                  </a:lnTo>
                  <a:lnTo>
                    <a:pt x="3" y="108"/>
                  </a:lnTo>
                  <a:lnTo>
                    <a:pt x="4" y="44"/>
                  </a:lnTo>
                  <a:lnTo>
                    <a:pt x="5" y="71"/>
                  </a:lnTo>
                  <a:lnTo>
                    <a:pt x="6" y="126"/>
                  </a:lnTo>
                  <a:lnTo>
                    <a:pt x="7" y="48"/>
                  </a:lnTo>
                  <a:lnTo>
                    <a:pt x="8" y="69"/>
                  </a:lnTo>
                  <a:lnTo>
                    <a:pt x="9" y="130"/>
                  </a:lnTo>
                  <a:lnTo>
                    <a:pt x="9" y="155"/>
                  </a:lnTo>
                  <a:lnTo>
                    <a:pt x="11" y="110"/>
                  </a:lnTo>
                  <a:lnTo>
                    <a:pt x="11" y="39"/>
                  </a:lnTo>
                  <a:lnTo>
                    <a:pt x="12" y="113"/>
                  </a:lnTo>
                  <a:lnTo>
                    <a:pt x="13" y="29"/>
                  </a:lnTo>
                  <a:lnTo>
                    <a:pt x="14" y="96"/>
                  </a:lnTo>
                  <a:lnTo>
                    <a:pt x="15" y="31"/>
                  </a:lnTo>
                  <a:lnTo>
                    <a:pt x="16" y="85"/>
                  </a:lnTo>
                  <a:lnTo>
                    <a:pt x="17" y="8"/>
                  </a:lnTo>
                  <a:lnTo>
                    <a:pt x="18" y="17"/>
                  </a:lnTo>
                  <a:lnTo>
                    <a:pt x="19" y="157"/>
                  </a:lnTo>
                  <a:lnTo>
                    <a:pt x="20" y="63"/>
                  </a:lnTo>
                  <a:lnTo>
                    <a:pt x="21" y="50"/>
                  </a:lnTo>
                  <a:lnTo>
                    <a:pt x="21" y="110"/>
                  </a:lnTo>
                  <a:lnTo>
                    <a:pt x="23" y="71"/>
                  </a:lnTo>
                  <a:lnTo>
                    <a:pt x="23" y="23"/>
                  </a:lnTo>
                  <a:lnTo>
                    <a:pt x="24" y="89"/>
                  </a:lnTo>
                  <a:lnTo>
                    <a:pt x="25" y="0"/>
                  </a:lnTo>
                  <a:lnTo>
                    <a:pt x="26" y="80"/>
                  </a:lnTo>
                  <a:lnTo>
                    <a:pt x="27" y="37"/>
                  </a:lnTo>
                  <a:lnTo>
                    <a:pt x="28" y="163"/>
                  </a:lnTo>
                  <a:lnTo>
                    <a:pt x="29" y="72"/>
                  </a:lnTo>
                  <a:lnTo>
                    <a:pt x="30" y="56"/>
                  </a:lnTo>
                  <a:lnTo>
                    <a:pt x="31" y="113"/>
                  </a:lnTo>
                  <a:lnTo>
                    <a:pt x="32" y="74"/>
                  </a:lnTo>
                  <a:lnTo>
                    <a:pt x="33" y="24"/>
                  </a:lnTo>
                  <a:lnTo>
                    <a:pt x="34" y="81"/>
                  </a:lnTo>
                  <a:lnTo>
                    <a:pt x="35" y="75"/>
                  </a:lnTo>
                  <a:lnTo>
                    <a:pt x="35" y="33"/>
                  </a:lnTo>
                  <a:lnTo>
                    <a:pt x="36" y="101"/>
                  </a:lnTo>
                  <a:lnTo>
                    <a:pt x="37" y="71"/>
                  </a:lnTo>
                  <a:lnTo>
                    <a:pt x="38" y="61"/>
                  </a:lnTo>
                  <a:lnTo>
                    <a:pt x="39" y="55"/>
                  </a:lnTo>
                  <a:lnTo>
                    <a:pt x="40" y="68"/>
                  </a:lnTo>
                  <a:lnTo>
                    <a:pt x="41" y="61"/>
                  </a:lnTo>
                  <a:lnTo>
                    <a:pt x="42" y="93"/>
                  </a:lnTo>
                  <a:lnTo>
                    <a:pt x="43" y="80"/>
                  </a:lnTo>
                  <a:lnTo>
                    <a:pt x="44" y="96"/>
                  </a:lnTo>
                  <a:lnTo>
                    <a:pt x="45" y="1"/>
                  </a:lnTo>
                  <a:lnTo>
                    <a:pt x="46" y="39"/>
                  </a:lnTo>
                  <a:lnTo>
                    <a:pt x="47" y="83"/>
                  </a:lnTo>
                  <a:lnTo>
                    <a:pt x="47" y="99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138"/>
            <p:cNvSpPr>
              <a:spLocks/>
            </p:cNvSpPr>
            <p:nvPr/>
          </p:nvSpPr>
          <p:spPr bwMode="auto">
            <a:xfrm>
              <a:off x="4787900" y="4013200"/>
              <a:ext cx="74612" cy="280988"/>
            </a:xfrm>
            <a:custGeom>
              <a:avLst/>
              <a:gdLst>
                <a:gd name="T0" fmla="*/ 0 w 47"/>
                <a:gd name="T1" fmla="*/ 103 h 177"/>
                <a:gd name="T2" fmla="*/ 0 w 47"/>
                <a:gd name="T3" fmla="*/ 119 h 177"/>
                <a:gd name="T4" fmla="*/ 2 w 47"/>
                <a:gd name="T5" fmla="*/ 93 h 177"/>
                <a:gd name="T6" fmla="*/ 2 w 47"/>
                <a:gd name="T7" fmla="*/ 1 h 177"/>
                <a:gd name="T8" fmla="*/ 3 w 47"/>
                <a:gd name="T9" fmla="*/ 101 h 177"/>
                <a:gd name="T10" fmla="*/ 4 w 47"/>
                <a:gd name="T11" fmla="*/ 70 h 177"/>
                <a:gd name="T12" fmla="*/ 5 w 47"/>
                <a:gd name="T13" fmla="*/ 109 h 177"/>
                <a:gd name="T14" fmla="*/ 6 w 47"/>
                <a:gd name="T15" fmla="*/ 79 h 177"/>
                <a:gd name="T16" fmla="*/ 7 w 47"/>
                <a:gd name="T17" fmla="*/ 109 h 177"/>
                <a:gd name="T18" fmla="*/ 8 w 47"/>
                <a:gd name="T19" fmla="*/ 137 h 177"/>
                <a:gd name="T20" fmla="*/ 9 w 47"/>
                <a:gd name="T21" fmla="*/ 90 h 177"/>
                <a:gd name="T22" fmla="*/ 10 w 47"/>
                <a:gd name="T23" fmla="*/ 105 h 177"/>
                <a:gd name="T24" fmla="*/ 11 w 47"/>
                <a:gd name="T25" fmla="*/ 70 h 177"/>
                <a:gd name="T26" fmla="*/ 12 w 47"/>
                <a:gd name="T27" fmla="*/ 31 h 177"/>
                <a:gd name="T28" fmla="*/ 12 w 47"/>
                <a:gd name="T29" fmla="*/ 91 h 177"/>
                <a:gd name="T30" fmla="*/ 14 w 47"/>
                <a:gd name="T31" fmla="*/ 151 h 177"/>
                <a:gd name="T32" fmla="*/ 14 w 47"/>
                <a:gd name="T33" fmla="*/ 171 h 177"/>
                <a:gd name="T34" fmla="*/ 15 w 47"/>
                <a:gd name="T35" fmla="*/ 79 h 177"/>
                <a:gd name="T36" fmla="*/ 16 w 47"/>
                <a:gd name="T37" fmla="*/ 76 h 177"/>
                <a:gd name="T38" fmla="*/ 17 w 47"/>
                <a:gd name="T39" fmla="*/ 65 h 177"/>
                <a:gd name="T40" fmla="*/ 18 w 47"/>
                <a:gd name="T41" fmla="*/ 70 h 177"/>
                <a:gd name="T42" fmla="*/ 19 w 47"/>
                <a:gd name="T43" fmla="*/ 132 h 177"/>
                <a:gd name="T44" fmla="*/ 20 w 47"/>
                <a:gd name="T45" fmla="*/ 103 h 177"/>
                <a:gd name="T46" fmla="*/ 21 w 47"/>
                <a:gd name="T47" fmla="*/ 117 h 177"/>
                <a:gd name="T48" fmla="*/ 22 w 47"/>
                <a:gd name="T49" fmla="*/ 99 h 177"/>
                <a:gd name="T50" fmla="*/ 23 w 47"/>
                <a:gd name="T51" fmla="*/ 171 h 177"/>
                <a:gd name="T52" fmla="*/ 24 w 47"/>
                <a:gd name="T53" fmla="*/ 37 h 177"/>
                <a:gd name="T54" fmla="*/ 25 w 47"/>
                <a:gd name="T55" fmla="*/ 126 h 177"/>
                <a:gd name="T56" fmla="*/ 26 w 47"/>
                <a:gd name="T57" fmla="*/ 135 h 177"/>
                <a:gd name="T58" fmla="*/ 27 w 47"/>
                <a:gd name="T59" fmla="*/ 149 h 177"/>
                <a:gd name="T60" fmla="*/ 27 w 47"/>
                <a:gd name="T61" fmla="*/ 102 h 177"/>
                <a:gd name="T62" fmla="*/ 29 w 47"/>
                <a:gd name="T63" fmla="*/ 103 h 177"/>
                <a:gd name="T64" fmla="*/ 29 w 47"/>
                <a:gd name="T65" fmla="*/ 59 h 177"/>
                <a:gd name="T66" fmla="*/ 30 w 47"/>
                <a:gd name="T67" fmla="*/ 162 h 177"/>
                <a:gd name="T68" fmla="*/ 31 w 47"/>
                <a:gd name="T69" fmla="*/ 44 h 177"/>
                <a:gd name="T70" fmla="*/ 32 w 47"/>
                <a:gd name="T71" fmla="*/ 135 h 177"/>
                <a:gd name="T72" fmla="*/ 33 w 47"/>
                <a:gd name="T73" fmla="*/ 92 h 177"/>
                <a:gd name="T74" fmla="*/ 34 w 47"/>
                <a:gd name="T75" fmla="*/ 136 h 177"/>
                <a:gd name="T76" fmla="*/ 35 w 47"/>
                <a:gd name="T77" fmla="*/ 131 h 177"/>
                <a:gd name="T78" fmla="*/ 36 w 47"/>
                <a:gd name="T79" fmla="*/ 54 h 177"/>
                <a:gd name="T80" fmla="*/ 37 w 47"/>
                <a:gd name="T81" fmla="*/ 160 h 177"/>
                <a:gd name="T82" fmla="*/ 38 w 47"/>
                <a:gd name="T83" fmla="*/ 141 h 177"/>
                <a:gd name="T84" fmla="*/ 39 w 47"/>
                <a:gd name="T85" fmla="*/ 0 h 177"/>
                <a:gd name="T86" fmla="*/ 40 w 47"/>
                <a:gd name="T87" fmla="*/ 91 h 177"/>
                <a:gd name="T88" fmla="*/ 41 w 47"/>
                <a:gd name="T89" fmla="*/ 177 h 177"/>
                <a:gd name="T90" fmla="*/ 41 w 47"/>
                <a:gd name="T91" fmla="*/ 46 h 177"/>
                <a:gd name="T92" fmla="*/ 42 w 47"/>
                <a:gd name="T93" fmla="*/ 109 h 177"/>
                <a:gd name="T94" fmla="*/ 43 w 47"/>
                <a:gd name="T95" fmla="*/ 120 h 177"/>
                <a:gd name="T96" fmla="*/ 44 w 47"/>
                <a:gd name="T97" fmla="*/ 117 h 177"/>
                <a:gd name="T98" fmla="*/ 45 w 47"/>
                <a:gd name="T99" fmla="*/ 122 h 177"/>
                <a:gd name="T100" fmla="*/ 46 w 47"/>
                <a:gd name="T101" fmla="*/ 43 h 177"/>
                <a:gd name="T102" fmla="*/ 47 w 47"/>
                <a:gd name="T103" fmla="*/ 58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77">
                  <a:moveTo>
                    <a:pt x="0" y="103"/>
                  </a:moveTo>
                  <a:lnTo>
                    <a:pt x="0" y="119"/>
                  </a:lnTo>
                  <a:lnTo>
                    <a:pt x="2" y="93"/>
                  </a:lnTo>
                  <a:lnTo>
                    <a:pt x="2" y="1"/>
                  </a:lnTo>
                  <a:lnTo>
                    <a:pt x="3" y="101"/>
                  </a:lnTo>
                  <a:lnTo>
                    <a:pt x="4" y="70"/>
                  </a:lnTo>
                  <a:lnTo>
                    <a:pt x="5" y="109"/>
                  </a:lnTo>
                  <a:lnTo>
                    <a:pt x="6" y="79"/>
                  </a:lnTo>
                  <a:lnTo>
                    <a:pt x="7" y="109"/>
                  </a:lnTo>
                  <a:lnTo>
                    <a:pt x="8" y="137"/>
                  </a:lnTo>
                  <a:lnTo>
                    <a:pt x="9" y="90"/>
                  </a:lnTo>
                  <a:lnTo>
                    <a:pt x="10" y="105"/>
                  </a:lnTo>
                  <a:lnTo>
                    <a:pt x="11" y="70"/>
                  </a:lnTo>
                  <a:lnTo>
                    <a:pt x="12" y="31"/>
                  </a:lnTo>
                  <a:lnTo>
                    <a:pt x="12" y="91"/>
                  </a:lnTo>
                  <a:lnTo>
                    <a:pt x="14" y="151"/>
                  </a:lnTo>
                  <a:lnTo>
                    <a:pt x="14" y="171"/>
                  </a:lnTo>
                  <a:lnTo>
                    <a:pt x="15" y="79"/>
                  </a:lnTo>
                  <a:lnTo>
                    <a:pt x="16" y="76"/>
                  </a:lnTo>
                  <a:lnTo>
                    <a:pt x="17" y="65"/>
                  </a:lnTo>
                  <a:lnTo>
                    <a:pt x="18" y="70"/>
                  </a:lnTo>
                  <a:lnTo>
                    <a:pt x="19" y="132"/>
                  </a:lnTo>
                  <a:lnTo>
                    <a:pt x="20" y="103"/>
                  </a:lnTo>
                  <a:lnTo>
                    <a:pt x="21" y="117"/>
                  </a:lnTo>
                  <a:lnTo>
                    <a:pt x="22" y="99"/>
                  </a:lnTo>
                  <a:lnTo>
                    <a:pt x="23" y="171"/>
                  </a:lnTo>
                  <a:lnTo>
                    <a:pt x="24" y="37"/>
                  </a:lnTo>
                  <a:lnTo>
                    <a:pt x="25" y="126"/>
                  </a:lnTo>
                  <a:lnTo>
                    <a:pt x="26" y="135"/>
                  </a:lnTo>
                  <a:lnTo>
                    <a:pt x="27" y="149"/>
                  </a:lnTo>
                  <a:lnTo>
                    <a:pt x="27" y="102"/>
                  </a:lnTo>
                  <a:lnTo>
                    <a:pt x="29" y="103"/>
                  </a:lnTo>
                  <a:lnTo>
                    <a:pt x="29" y="59"/>
                  </a:lnTo>
                  <a:lnTo>
                    <a:pt x="30" y="162"/>
                  </a:lnTo>
                  <a:lnTo>
                    <a:pt x="31" y="44"/>
                  </a:lnTo>
                  <a:lnTo>
                    <a:pt x="32" y="135"/>
                  </a:lnTo>
                  <a:lnTo>
                    <a:pt x="33" y="92"/>
                  </a:lnTo>
                  <a:lnTo>
                    <a:pt x="34" y="136"/>
                  </a:lnTo>
                  <a:lnTo>
                    <a:pt x="35" y="131"/>
                  </a:lnTo>
                  <a:lnTo>
                    <a:pt x="36" y="54"/>
                  </a:lnTo>
                  <a:lnTo>
                    <a:pt x="37" y="160"/>
                  </a:lnTo>
                  <a:lnTo>
                    <a:pt x="38" y="141"/>
                  </a:lnTo>
                  <a:lnTo>
                    <a:pt x="39" y="0"/>
                  </a:lnTo>
                  <a:lnTo>
                    <a:pt x="40" y="91"/>
                  </a:lnTo>
                  <a:lnTo>
                    <a:pt x="41" y="177"/>
                  </a:lnTo>
                  <a:lnTo>
                    <a:pt x="41" y="46"/>
                  </a:lnTo>
                  <a:lnTo>
                    <a:pt x="42" y="109"/>
                  </a:lnTo>
                  <a:lnTo>
                    <a:pt x="43" y="120"/>
                  </a:lnTo>
                  <a:lnTo>
                    <a:pt x="44" y="117"/>
                  </a:lnTo>
                  <a:lnTo>
                    <a:pt x="45" y="122"/>
                  </a:lnTo>
                  <a:lnTo>
                    <a:pt x="46" y="43"/>
                  </a:lnTo>
                  <a:lnTo>
                    <a:pt x="47" y="58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145"/>
            <p:cNvSpPr>
              <a:spLocks/>
            </p:cNvSpPr>
            <p:nvPr/>
          </p:nvSpPr>
          <p:spPr bwMode="auto">
            <a:xfrm>
              <a:off x="5305428" y="3981452"/>
              <a:ext cx="71434" cy="333374"/>
            </a:xfrm>
            <a:custGeom>
              <a:avLst/>
              <a:gdLst>
                <a:gd name="T0" fmla="*/ 0 w 47"/>
                <a:gd name="T1" fmla="*/ 0 h 507"/>
                <a:gd name="T2" fmla="*/ 1 w 47"/>
                <a:gd name="T3" fmla="*/ 5 h 507"/>
                <a:gd name="T4" fmla="*/ 2 w 47"/>
                <a:gd name="T5" fmla="*/ 412 h 507"/>
                <a:gd name="T6" fmla="*/ 3 w 47"/>
                <a:gd name="T7" fmla="*/ 434 h 507"/>
                <a:gd name="T8" fmla="*/ 4 w 47"/>
                <a:gd name="T9" fmla="*/ 412 h 507"/>
                <a:gd name="T10" fmla="*/ 5 w 47"/>
                <a:gd name="T11" fmla="*/ 413 h 507"/>
                <a:gd name="T12" fmla="*/ 6 w 47"/>
                <a:gd name="T13" fmla="*/ 396 h 507"/>
                <a:gd name="T14" fmla="*/ 7 w 47"/>
                <a:gd name="T15" fmla="*/ 453 h 507"/>
                <a:gd name="T16" fmla="*/ 8 w 47"/>
                <a:gd name="T17" fmla="*/ 501 h 507"/>
                <a:gd name="T18" fmla="*/ 9 w 47"/>
                <a:gd name="T19" fmla="*/ 297 h 507"/>
                <a:gd name="T20" fmla="*/ 10 w 47"/>
                <a:gd name="T21" fmla="*/ 430 h 507"/>
                <a:gd name="T22" fmla="*/ 11 w 47"/>
                <a:gd name="T23" fmla="*/ 353 h 507"/>
                <a:gd name="T24" fmla="*/ 11 w 47"/>
                <a:gd name="T25" fmla="*/ 391 h 507"/>
                <a:gd name="T26" fmla="*/ 12 w 47"/>
                <a:gd name="T27" fmla="*/ 406 h 507"/>
                <a:gd name="T28" fmla="*/ 13 w 47"/>
                <a:gd name="T29" fmla="*/ 361 h 507"/>
                <a:gd name="T30" fmla="*/ 14 w 47"/>
                <a:gd name="T31" fmla="*/ 397 h 507"/>
                <a:gd name="T32" fmla="*/ 15 w 47"/>
                <a:gd name="T33" fmla="*/ 416 h 507"/>
                <a:gd name="T34" fmla="*/ 16 w 47"/>
                <a:gd name="T35" fmla="*/ 488 h 507"/>
                <a:gd name="T36" fmla="*/ 17 w 47"/>
                <a:gd name="T37" fmla="*/ 422 h 507"/>
                <a:gd name="T38" fmla="*/ 18 w 47"/>
                <a:gd name="T39" fmla="*/ 480 h 507"/>
                <a:gd name="T40" fmla="*/ 19 w 47"/>
                <a:gd name="T41" fmla="*/ 399 h 507"/>
                <a:gd name="T42" fmla="*/ 20 w 47"/>
                <a:gd name="T43" fmla="*/ 352 h 507"/>
                <a:gd name="T44" fmla="*/ 21 w 47"/>
                <a:gd name="T45" fmla="*/ 370 h 507"/>
                <a:gd name="T46" fmla="*/ 22 w 47"/>
                <a:gd name="T47" fmla="*/ 374 h 507"/>
                <a:gd name="T48" fmla="*/ 23 w 47"/>
                <a:gd name="T49" fmla="*/ 436 h 507"/>
                <a:gd name="T50" fmla="*/ 23 w 47"/>
                <a:gd name="T51" fmla="*/ 421 h 507"/>
                <a:gd name="T52" fmla="*/ 25 w 47"/>
                <a:gd name="T53" fmla="*/ 462 h 507"/>
                <a:gd name="T54" fmla="*/ 25 w 47"/>
                <a:gd name="T55" fmla="*/ 421 h 507"/>
                <a:gd name="T56" fmla="*/ 26 w 47"/>
                <a:gd name="T57" fmla="*/ 389 h 507"/>
                <a:gd name="T58" fmla="*/ 27 w 47"/>
                <a:gd name="T59" fmla="*/ 497 h 507"/>
                <a:gd name="T60" fmla="*/ 28 w 47"/>
                <a:gd name="T61" fmla="*/ 459 h 507"/>
                <a:gd name="T62" fmla="*/ 29 w 47"/>
                <a:gd name="T63" fmla="*/ 445 h 507"/>
                <a:gd name="T64" fmla="*/ 30 w 47"/>
                <a:gd name="T65" fmla="*/ 466 h 507"/>
                <a:gd name="T66" fmla="*/ 31 w 47"/>
                <a:gd name="T67" fmla="*/ 380 h 507"/>
                <a:gd name="T68" fmla="*/ 32 w 47"/>
                <a:gd name="T69" fmla="*/ 392 h 507"/>
                <a:gd name="T70" fmla="*/ 33 w 47"/>
                <a:gd name="T71" fmla="*/ 474 h 507"/>
                <a:gd name="T72" fmla="*/ 34 w 47"/>
                <a:gd name="T73" fmla="*/ 342 h 507"/>
                <a:gd name="T74" fmla="*/ 35 w 47"/>
                <a:gd name="T75" fmla="*/ 502 h 507"/>
                <a:gd name="T76" fmla="*/ 35 w 47"/>
                <a:gd name="T77" fmla="*/ 507 h 507"/>
                <a:gd name="T78" fmla="*/ 37 w 47"/>
                <a:gd name="T79" fmla="*/ 422 h 507"/>
                <a:gd name="T80" fmla="*/ 37 w 47"/>
                <a:gd name="T81" fmla="*/ 401 h 507"/>
                <a:gd name="T82" fmla="*/ 38 w 47"/>
                <a:gd name="T83" fmla="*/ 422 h 507"/>
                <a:gd name="T84" fmla="*/ 39 w 47"/>
                <a:gd name="T85" fmla="*/ 421 h 507"/>
                <a:gd name="T86" fmla="*/ 40 w 47"/>
                <a:gd name="T87" fmla="*/ 400 h 507"/>
                <a:gd name="T88" fmla="*/ 41 w 47"/>
                <a:gd name="T89" fmla="*/ 432 h 507"/>
                <a:gd name="T90" fmla="*/ 42 w 47"/>
                <a:gd name="T91" fmla="*/ 386 h 507"/>
                <a:gd name="T92" fmla="*/ 43 w 47"/>
                <a:gd name="T93" fmla="*/ 362 h 507"/>
                <a:gd name="T94" fmla="*/ 44 w 47"/>
                <a:gd name="T95" fmla="*/ 360 h 507"/>
                <a:gd name="T96" fmla="*/ 45 w 47"/>
                <a:gd name="T97" fmla="*/ 336 h 507"/>
                <a:gd name="T98" fmla="*/ 46 w 47"/>
                <a:gd name="T99" fmla="*/ 442 h 507"/>
                <a:gd name="T100" fmla="*/ 47 w 47"/>
                <a:gd name="T101" fmla="*/ 377 h 507"/>
                <a:gd name="T102" fmla="*/ 47 w 47"/>
                <a:gd name="T103" fmla="*/ 359 h 507"/>
                <a:gd name="connsiteX0" fmla="*/ 0 w 10000"/>
                <a:gd name="connsiteY0" fmla="*/ 0 h 10000"/>
                <a:gd name="connsiteX1" fmla="*/ 426 w 10000"/>
                <a:gd name="connsiteY1" fmla="*/ 8126 h 10000"/>
                <a:gd name="connsiteX2" fmla="*/ 638 w 10000"/>
                <a:gd name="connsiteY2" fmla="*/ 8560 h 10000"/>
                <a:gd name="connsiteX3" fmla="*/ 851 w 10000"/>
                <a:gd name="connsiteY3" fmla="*/ 8126 h 10000"/>
                <a:gd name="connsiteX4" fmla="*/ 1064 w 10000"/>
                <a:gd name="connsiteY4" fmla="*/ 8146 h 10000"/>
                <a:gd name="connsiteX5" fmla="*/ 1277 w 10000"/>
                <a:gd name="connsiteY5" fmla="*/ 7811 h 10000"/>
                <a:gd name="connsiteX6" fmla="*/ 1489 w 10000"/>
                <a:gd name="connsiteY6" fmla="*/ 8935 h 10000"/>
                <a:gd name="connsiteX7" fmla="*/ 1702 w 10000"/>
                <a:gd name="connsiteY7" fmla="*/ 9882 h 10000"/>
                <a:gd name="connsiteX8" fmla="*/ 1915 w 10000"/>
                <a:gd name="connsiteY8" fmla="*/ 5858 h 10000"/>
                <a:gd name="connsiteX9" fmla="*/ 2128 w 10000"/>
                <a:gd name="connsiteY9" fmla="*/ 8481 h 10000"/>
                <a:gd name="connsiteX10" fmla="*/ 2340 w 10000"/>
                <a:gd name="connsiteY10" fmla="*/ 6963 h 10000"/>
                <a:gd name="connsiteX11" fmla="*/ 2340 w 10000"/>
                <a:gd name="connsiteY11" fmla="*/ 7712 h 10000"/>
                <a:gd name="connsiteX12" fmla="*/ 2553 w 10000"/>
                <a:gd name="connsiteY12" fmla="*/ 8008 h 10000"/>
                <a:gd name="connsiteX13" fmla="*/ 2766 w 10000"/>
                <a:gd name="connsiteY13" fmla="*/ 7120 h 10000"/>
                <a:gd name="connsiteX14" fmla="*/ 2979 w 10000"/>
                <a:gd name="connsiteY14" fmla="*/ 7830 h 10000"/>
                <a:gd name="connsiteX15" fmla="*/ 3191 w 10000"/>
                <a:gd name="connsiteY15" fmla="*/ 8205 h 10000"/>
                <a:gd name="connsiteX16" fmla="*/ 3404 w 10000"/>
                <a:gd name="connsiteY16" fmla="*/ 9625 h 10000"/>
                <a:gd name="connsiteX17" fmla="*/ 3617 w 10000"/>
                <a:gd name="connsiteY17" fmla="*/ 8323 h 10000"/>
                <a:gd name="connsiteX18" fmla="*/ 3830 w 10000"/>
                <a:gd name="connsiteY18" fmla="*/ 9467 h 10000"/>
                <a:gd name="connsiteX19" fmla="*/ 4043 w 10000"/>
                <a:gd name="connsiteY19" fmla="*/ 7870 h 10000"/>
                <a:gd name="connsiteX20" fmla="*/ 4255 w 10000"/>
                <a:gd name="connsiteY20" fmla="*/ 6943 h 10000"/>
                <a:gd name="connsiteX21" fmla="*/ 4468 w 10000"/>
                <a:gd name="connsiteY21" fmla="*/ 7298 h 10000"/>
                <a:gd name="connsiteX22" fmla="*/ 4681 w 10000"/>
                <a:gd name="connsiteY22" fmla="*/ 7377 h 10000"/>
                <a:gd name="connsiteX23" fmla="*/ 4894 w 10000"/>
                <a:gd name="connsiteY23" fmla="*/ 8600 h 10000"/>
                <a:gd name="connsiteX24" fmla="*/ 4894 w 10000"/>
                <a:gd name="connsiteY24" fmla="*/ 8304 h 10000"/>
                <a:gd name="connsiteX25" fmla="*/ 5319 w 10000"/>
                <a:gd name="connsiteY25" fmla="*/ 9112 h 10000"/>
                <a:gd name="connsiteX26" fmla="*/ 5319 w 10000"/>
                <a:gd name="connsiteY26" fmla="*/ 8304 h 10000"/>
                <a:gd name="connsiteX27" fmla="*/ 5532 w 10000"/>
                <a:gd name="connsiteY27" fmla="*/ 7673 h 10000"/>
                <a:gd name="connsiteX28" fmla="*/ 5745 w 10000"/>
                <a:gd name="connsiteY28" fmla="*/ 9803 h 10000"/>
                <a:gd name="connsiteX29" fmla="*/ 5957 w 10000"/>
                <a:gd name="connsiteY29" fmla="*/ 9053 h 10000"/>
                <a:gd name="connsiteX30" fmla="*/ 6170 w 10000"/>
                <a:gd name="connsiteY30" fmla="*/ 8777 h 10000"/>
                <a:gd name="connsiteX31" fmla="*/ 6383 w 10000"/>
                <a:gd name="connsiteY31" fmla="*/ 9191 h 10000"/>
                <a:gd name="connsiteX32" fmla="*/ 6596 w 10000"/>
                <a:gd name="connsiteY32" fmla="*/ 7495 h 10000"/>
                <a:gd name="connsiteX33" fmla="*/ 6809 w 10000"/>
                <a:gd name="connsiteY33" fmla="*/ 7732 h 10000"/>
                <a:gd name="connsiteX34" fmla="*/ 7021 w 10000"/>
                <a:gd name="connsiteY34" fmla="*/ 9349 h 10000"/>
                <a:gd name="connsiteX35" fmla="*/ 7234 w 10000"/>
                <a:gd name="connsiteY35" fmla="*/ 6746 h 10000"/>
                <a:gd name="connsiteX36" fmla="*/ 7447 w 10000"/>
                <a:gd name="connsiteY36" fmla="*/ 9901 h 10000"/>
                <a:gd name="connsiteX37" fmla="*/ 7447 w 10000"/>
                <a:gd name="connsiteY37" fmla="*/ 10000 h 10000"/>
                <a:gd name="connsiteX38" fmla="*/ 7872 w 10000"/>
                <a:gd name="connsiteY38" fmla="*/ 8323 h 10000"/>
                <a:gd name="connsiteX39" fmla="*/ 7872 w 10000"/>
                <a:gd name="connsiteY39" fmla="*/ 7909 h 10000"/>
                <a:gd name="connsiteX40" fmla="*/ 8085 w 10000"/>
                <a:gd name="connsiteY40" fmla="*/ 8323 h 10000"/>
                <a:gd name="connsiteX41" fmla="*/ 8298 w 10000"/>
                <a:gd name="connsiteY41" fmla="*/ 8304 h 10000"/>
                <a:gd name="connsiteX42" fmla="*/ 8511 w 10000"/>
                <a:gd name="connsiteY42" fmla="*/ 7890 h 10000"/>
                <a:gd name="connsiteX43" fmla="*/ 8723 w 10000"/>
                <a:gd name="connsiteY43" fmla="*/ 8521 h 10000"/>
                <a:gd name="connsiteX44" fmla="*/ 8936 w 10000"/>
                <a:gd name="connsiteY44" fmla="*/ 7613 h 10000"/>
                <a:gd name="connsiteX45" fmla="*/ 9149 w 10000"/>
                <a:gd name="connsiteY45" fmla="*/ 7140 h 10000"/>
                <a:gd name="connsiteX46" fmla="*/ 9362 w 10000"/>
                <a:gd name="connsiteY46" fmla="*/ 7101 h 10000"/>
                <a:gd name="connsiteX47" fmla="*/ 9574 w 10000"/>
                <a:gd name="connsiteY47" fmla="*/ 6627 h 10000"/>
                <a:gd name="connsiteX48" fmla="*/ 9787 w 10000"/>
                <a:gd name="connsiteY48" fmla="*/ 8718 h 10000"/>
                <a:gd name="connsiteX49" fmla="*/ 10000 w 10000"/>
                <a:gd name="connsiteY49" fmla="*/ 7436 h 10000"/>
                <a:gd name="connsiteX50" fmla="*/ 10000 w 10000"/>
                <a:gd name="connsiteY50" fmla="*/ 7081 h 10000"/>
                <a:gd name="connsiteX0" fmla="*/ 0 w 9574"/>
                <a:gd name="connsiteY0" fmla="*/ 2268 h 4142"/>
                <a:gd name="connsiteX1" fmla="*/ 212 w 9574"/>
                <a:gd name="connsiteY1" fmla="*/ 2702 h 4142"/>
                <a:gd name="connsiteX2" fmla="*/ 425 w 9574"/>
                <a:gd name="connsiteY2" fmla="*/ 2268 h 4142"/>
                <a:gd name="connsiteX3" fmla="*/ 638 w 9574"/>
                <a:gd name="connsiteY3" fmla="*/ 2288 h 4142"/>
                <a:gd name="connsiteX4" fmla="*/ 851 w 9574"/>
                <a:gd name="connsiteY4" fmla="*/ 1953 h 4142"/>
                <a:gd name="connsiteX5" fmla="*/ 1063 w 9574"/>
                <a:gd name="connsiteY5" fmla="*/ 3077 h 4142"/>
                <a:gd name="connsiteX6" fmla="*/ 1276 w 9574"/>
                <a:gd name="connsiteY6" fmla="*/ 4024 h 4142"/>
                <a:gd name="connsiteX7" fmla="*/ 1489 w 9574"/>
                <a:gd name="connsiteY7" fmla="*/ 0 h 4142"/>
                <a:gd name="connsiteX8" fmla="*/ 1702 w 9574"/>
                <a:gd name="connsiteY8" fmla="*/ 2623 h 4142"/>
                <a:gd name="connsiteX9" fmla="*/ 1914 w 9574"/>
                <a:gd name="connsiteY9" fmla="*/ 1105 h 4142"/>
                <a:gd name="connsiteX10" fmla="*/ 1914 w 9574"/>
                <a:gd name="connsiteY10" fmla="*/ 1854 h 4142"/>
                <a:gd name="connsiteX11" fmla="*/ 2127 w 9574"/>
                <a:gd name="connsiteY11" fmla="*/ 2150 h 4142"/>
                <a:gd name="connsiteX12" fmla="*/ 2340 w 9574"/>
                <a:gd name="connsiteY12" fmla="*/ 1262 h 4142"/>
                <a:gd name="connsiteX13" fmla="*/ 2553 w 9574"/>
                <a:gd name="connsiteY13" fmla="*/ 1972 h 4142"/>
                <a:gd name="connsiteX14" fmla="*/ 2765 w 9574"/>
                <a:gd name="connsiteY14" fmla="*/ 2347 h 4142"/>
                <a:gd name="connsiteX15" fmla="*/ 2978 w 9574"/>
                <a:gd name="connsiteY15" fmla="*/ 3767 h 4142"/>
                <a:gd name="connsiteX16" fmla="*/ 3191 w 9574"/>
                <a:gd name="connsiteY16" fmla="*/ 2465 h 4142"/>
                <a:gd name="connsiteX17" fmla="*/ 3404 w 9574"/>
                <a:gd name="connsiteY17" fmla="*/ 3609 h 4142"/>
                <a:gd name="connsiteX18" fmla="*/ 3617 w 9574"/>
                <a:gd name="connsiteY18" fmla="*/ 2012 h 4142"/>
                <a:gd name="connsiteX19" fmla="*/ 3829 w 9574"/>
                <a:gd name="connsiteY19" fmla="*/ 1085 h 4142"/>
                <a:gd name="connsiteX20" fmla="*/ 4042 w 9574"/>
                <a:gd name="connsiteY20" fmla="*/ 1440 h 4142"/>
                <a:gd name="connsiteX21" fmla="*/ 4255 w 9574"/>
                <a:gd name="connsiteY21" fmla="*/ 1519 h 4142"/>
                <a:gd name="connsiteX22" fmla="*/ 4468 w 9574"/>
                <a:gd name="connsiteY22" fmla="*/ 2742 h 4142"/>
                <a:gd name="connsiteX23" fmla="*/ 4468 w 9574"/>
                <a:gd name="connsiteY23" fmla="*/ 2446 h 4142"/>
                <a:gd name="connsiteX24" fmla="*/ 4893 w 9574"/>
                <a:gd name="connsiteY24" fmla="*/ 3254 h 4142"/>
                <a:gd name="connsiteX25" fmla="*/ 4893 w 9574"/>
                <a:gd name="connsiteY25" fmla="*/ 2446 h 4142"/>
                <a:gd name="connsiteX26" fmla="*/ 5106 w 9574"/>
                <a:gd name="connsiteY26" fmla="*/ 1815 h 4142"/>
                <a:gd name="connsiteX27" fmla="*/ 5319 w 9574"/>
                <a:gd name="connsiteY27" fmla="*/ 3945 h 4142"/>
                <a:gd name="connsiteX28" fmla="*/ 5531 w 9574"/>
                <a:gd name="connsiteY28" fmla="*/ 3195 h 4142"/>
                <a:gd name="connsiteX29" fmla="*/ 5744 w 9574"/>
                <a:gd name="connsiteY29" fmla="*/ 2919 h 4142"/>
                <a:gd name="connsiteX30" fmla="*/ 5957 w 9574"/>
                <a:gd name="connsiteY30" fmla="*/ 3333 h 4142"/>
                <a:gd name="connsiteX31" fmla="*/ 6170 w 9574"/>
                <a:gd name="connsiteY31" fmla="*/ 1637 h 4142"/>
                <a:gd name="connsiteX32" fmla="*/ 6383 w 9574"/>
                <a:gd name="connsiteY32" fmla="*/ 1874 h 4142"/>
                <a:gd name="connsiteX33" fmla="*/ 6595 w 9574"/>
                <a:gd name="connsiteY33" fmla="*/ 3491 h 4142"/>
                <a:gd name="connsiteX34" fmla="*/ 6808 w 9574"/>
                <a:gd name="connsiteY34" fmla="*/ 888 h 4142"/>
                <a:gd name="connsiteX35" fmla="*/ 7021 w 9574"/>
                <a:gd name="connsiteY35" fmla="*/ 4043 h 4142"/>
                <a:gd name="connsiteX36" fmla="*/ 7021 w 9574"/>
                <a:gd name="connsiteY36" fmla="*/ 4142 h 4142"/>
                <a:gd name="connsiteX37" fmla="*/ 7446 w 9574"/>
                <a:gd name="connsiteY37" fmla="*/ 2465 h 4142"/>
                <a:gd name="connsiteX38" fmla="*/ 7446 w 9574"/>
                <a:gd name="connsiteY38" fmla="*/ 2051 h 4142"/>
                <a:gd name="connsiteX39" fmla="*/ 7659 w 9574"/>
                <a:gd name="connsiteY39" fmla="*/ 2465 h 4142"/>
                <a:gd name="connsiteX40" fmla="*/ 7872 w 9574"/>
                <a:gd name="connsiteY40" fmla="*/ 2446 h 4142"/>
                <a:gd name="connsiteX41" fmla="*/ 8085 w 9574"/>
                <a:gd name="connsiteY41" fmla="*/ 2032 h 4142"/>
                <a:gd name="connsiteX42" fmla="*/ 8297 w 9574"/>
                <a:gd name="connsiteY42" fmla="*/ 2663 h 4142"/>
                <a:gd name="connsiteX43" fmla="*/ 8510 w 9574"/>
                <a:gd name="connsiteY43" fmla="*/ 1755 h 4142"/>
                <a:gd name="connsiteX44" fmla="*/ 8723 w 9574"/>
                <a:gd name="connsiteY44" fmla="*/ 1282 h 4142"/>
                <a:gd name="connsiteX45" fmla="*/ 8936 w 9574"/>
                <a:gd name="connsiteY45" fmla="*/ 1243 h 4142"/>
                <a:gd name="connsiteX46" fmla="*/ 9148 w 9574"/>
                <a:gd name="connsiteY46" fmla="*/ 769 h 4142"/>
                <a:gd name="connsiteX47" fmla="*/ 9361 w 9574"/>
                <a:gd name="connsiteY47" fmla="*/ 2860 h 4142"/>
                <a:gd name="connsiteX48" fmla="*/ 9574 w 9574"/>
                <a:gd name="connsiteY48" fmla="*/ 1578 h 4142"/>
                <a:gd name="connsiteX49" fmla="*/ 9574 w 9574"/>
                <a:gd name="connsiteY49" fmla="*/ 1223 h 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574" h="4142">
                  <a:moveTo>
                    <a:pt x="0" y="2268"/>
                  </a:moveTo>
                  <a:lnTo>
                    <a:pt x="212" y="2702"/>
                  </a:lnTo>
                  <a:lnTo>
                    <a:pt x="425" y="2268"/>
                  </a:lnTo>
                  <a:lnTo>
                    <a:pt x="638" y="2288"/>
                  </a:lnTo>
                  <a:lnTo>
                    <a:pt x="851" y="1953"/>
                  </a:lnTo>
                  <a:cubicBezTo>
                    <a:pt x="922" y="2328"/>
                    <a:pt x="992" y="2702"/>
                    <a:pt x="1063" y="3077"/>
                  </a:cubicBezTo>
                  <a:lnTo>
                    <a:pt x="1276" y="4024"/>
                  </a:lnTo>
                  <a:lnTo>
                    <a:pt x="1489" y="0"/>
                  </a:lnTo>
                  <a:lnTo>
                    <a:pt x="1702" y="2623"/>
                  </a:lnTo>
                  <a:cubicBezTo>
                    <a:pt x="1773" y="2117"/>
                    <a:pt x="1843" y="1611"/>
                    <a:pt x="1914" y="1105"/>
                  </a:cubicBezTo>
                  <a:lnTo>
                    <a:pt x="1914" y="1854"/>
                  </a:lnTo>
                  <a:lnTo>
                    <a:pt x="2127" y="2150"/>
                  </a:lnTo>
                  <a:lnTo>
                    <a:pt x="2340" y="1262"/>
                  </a:lnTo>
                  <a:lnTo>
                    <a:pt x="2553" y="1972"/>
                  </a:lnTo>
                  <a:lnTo>
                    <a:pt x="2765" y="2347"/>
                  </a:lnTo>
                  <a:lnTo>
                    <a:pt x="2978" y="3767"/>
                  </a:lnTo>
                  <a:lnTo>
                    <a:pt x="3191" y="2465"/>
                  </a:lnTo>
                  <a:lnTo>
                    <a:pt x="3404" y="3609"/>
                  </a:lnTo>
                  <a:lnTo>
                    <a:pt x="3617" y="2012"/>
                  </a:lnTo>
                  <a:cubicBezTo>
                    <a:pt x="3688" y="1703"/>
                    <a:pt x="3758" y="1394"/>
                    <a:pt x="3829" y="1085"/>
                  </a:cubicBezTo>
                  <a:lnTo>
                    <a:pt x="4042" y="1440"/>
                  </a:lnTo>
                  <a:lnTo>
                    <a:pt x="4255" y="1519"/>
                  </a:lnTo>
                  <a:lnTo>
                    <a:pt x="4468" y="2742"/>
                  </a:lnTo>
                  <a:lnTo>
                    <a:pt x="4468" y="2446"/>
                  </a:lnTo>
                  <a:lnTo>
                    <a:pt x="4893" y="3254"/>
                  </a:lnTo>
                  <a:lnTo>
                    <a:pt x="4893" y="2446"/>
                  </a:lnTo>
                  <a:lnTo>
                    <a:pt x="5106" y="1815"/>
                  </a:lnTo>
                  <a:lnTo>
                    <a:pt x="5319" y="3945"/>
                  </a:lnTo>
                  <a:cubicBezTo>
                    <a:pt x="5390" y="3695"/>
                    <a:pt x="5460" y="3445"/>
                    <a:pt x="5531" y="3195"/>
                  </a:cubicBezTo>
                  <a:lnTo>
                    <a:pt x="5744" y="2919"/>
                  </a:lnTo>
                  <a:lnTo>
                    <a:pt x="5957" y="3333"/>
                  </a:lnTo>
                  <a:lnTo>
                    <a:pt x="6170" y="1637"/>
                  </a:lnTo>
                  <a:lnTo>
                    <a:pt x="6383" y="1874"/>
                  </a:lnTo>
                  <a:cubicBezTo>
                    <a:pt x="6454" y="2413"/>
                    <a:pt x="6524" y="2952"/>
                    <a:pt x="6595" y="3491"/>
                  </a:cubicBezTo>
                  <a:lnTo>
                    <a:pt x="6808" y="888"/>
                  </a:lnTo>
                  <a:lnTo>
                    <a:pt x="7021" y="4043"/>
                  </a:lnTo>
                  <a:lnTo>
                    <a:pt x="7021" y="4142"/>
                  </a:lnTo>
                  <a:lnTo>
                    <a:pt x="7446" y="2465"/>
                  </a:lnTo>
                  <a:lnTo>
                    <a:pt x="7446" y="2051"/>
                  </a:lnTo>
                  <a:lnTo>
                    <a:pt x="7659" y="2465"/>
                  </a:lnTo>
                  <a:lnTo>
                    <a:pt x="7872" y="2446"/>
                  </a:lnTo>
                  <a:lnTo>
                    <a:pt x="8085" y="2032"/>
                  </a:lnTo>
                  <a:cubicBezTo>
                    <a:pt x="8156" y="2242"/>
                    <a:pt x="8226" y="2453"/>
                    <a:pt x="8297" y="2663"/>
                  </a:cubicBezTo>
                  <a:lnTo>
                    <a:pt x="8510" y="1755"/>
                  </a:lnTo>
                  <a:lnTo>
                    <a:pt x="8723" y="1282"/>
                  </a:lnTo>
                  <a:lnTo>
                    <a:pt x="8936" y="1243"/>
                  </a:lnTo>
                  <a:cubicBezTo>
                    <a:pt x="9007" y="1085"/>
                    <a:pt x="9077" y="927"/>
                    <a:pt x="9148" y="769"/>
                  </a:cubicBezTo>
                  <a:lnTo>
                    <a:pt x="9361" y="2860"/>
                  </a:lnTo>
                  <a:lnTo>
                    <a:pt x="9574" y="1578"/>
                  </a:lnTo>
                  <a:lnTo>
                    <a:pt x="9574" y="1223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146"/>
            <p:cNvSpPr>
              <a:spLocks/>
            </p:cNvSpPr>
            <p:nvPr/>
          </p:nvSpPr>
          <p:spPr bwMode="auto">
            <a:xfrm>
              <a:off x="5376863" y="3944938"/>
              <a:ext cx="74612" cy="334963"/>
            </a:xfrm>
            <a:custGeom>
              <a:avLst/>
              <a:gdLst>
                <a:gd name="T0" fmla="*/ 0 w 47"/>
                <a:gd name="T1" fmla="*/ 103 h 211"/>
                <a:gd name="T2" fmla="*/ 0 w 47"/>
                <a:gd name="T3" fmla="*/ 85 h 211"/>
                <a:gd name="T4" fmla="*/ 2 w 47"/>
                <a:gd name="T5" fmla="*/ 130 h 211"/>
                <a:gd name="T6" fmla="*/ 2 w 47"/>
                <a:gd name="T7" fmla="*/ 138 h 211"/>
                <a:gd name="T8" fmla="*/ 3 w 47"/>
                <a:gd name="T9" fmla="*/ 93 h 211"/>
                <a:gd name="T10" fmla="*/ 4 w 47"/>
                <a:gd name="T11" fmla="*/ 169 h 211"/>
                <a:gd name="T12" fmla="*/ 5 w 47"/>
                <a:gd name="T13" fmla="*/ 98 h 211"/>
                <a:gd name="T14" fmla="*/ 6 w 47"/>
                <a:gd name="T15" fmla="*/ 0 h 211"/>
                <a:gd name="T16" fmla="*/ 7 w 47"/>
                <a:gd name="T17" fmla="*/ 195 h 211"/>
                <a:gd name="T18" fmla="*/ 8 w 47"/>
                <a:gd name="T19" fmla="*/ 102 h 211"/>
                <a:gd name="T20" fmla="*/ 9 w 47"/>
                <a:gd name="T21" fmla="*/ 163 h 211"/>
                <a:gd name="T22" fmla="*/ 10 w 47"/>
                <a:gd name="T23" fmla="*/ 139 h 211"/>
                <a:gd name="T24" fmla="*/ 11 w 47"/>
                <a:gd name="T25" fmla="*/ 44 h 211"/>
                <a:gd name="T26" fmla="*/ 12 w 47"/>
                <a:gd name="T27" fmla="*/ 209 h 211"/>
                <a:gd name="T28" fmla="*/ 13 w 47"/>
                <a:gd name="T29" fmla="*/ 108 h 211"/>
                <a:gd name="T30" fmla="*/ 14 w 47"/>
                <a:gd name="T31" fmla="*/ 87 h 211"/>
                <a:gd name="T32" fmla="*/ 14 w 47"/>
                <a:gd name="T33" fmla="*/ 211 h 211"/>
                <a:gd name="T34" fmla="*/ 15 w 47"/>
                <a:gd name="T35" fmla="*/ 138 h 211"/>
                <a:gd name="T36" fmla="*/ 16 w 47"/>
                <a:gd name="T37" fmla="*/ 171 h 211"/>
                <a:gd name="T38" fmla="*/ 17 w 47"/>
                <a:gd name="T39" fmla="*/ 109 h 211"/>
                <a:gd name="T40" fmla="*/ 18 w 47"/>
                <a:gd name="T41" fmla="*/ 94 h 211"/>
                <a:gd name="T42" fmla="*/ 19 w 47"/>
                <a:gd name="T43" fmla="*/ 107 h 211"/>
                <a:gd name="T44" fmla="*/ 20 w 47"/>
                <a:gd name="T45" fmla="*/ 165 h 211"/>
                <a:gd name="T46" fmla="*/ 21 w 47"/>
                <a:gd name="T47" fmla="*/ 198 h 211"/>
                <a:gd name="T48" fmla="*/ 22 w 47"/>
                <a:gd name="T49" fmla="*/ 163 h 211"/>
                <a:gd name="T50" fmla="*/ 23 w 47"/>
                <a:gd name="T51" fmla="*/ 95 h 211"/>
                <a:gd name="T52" fmla="*/ 24 w 47"/>
                <a:gd name="T53" fmla="*/ 114 h 211"/>
                <a:gd name="T54" fmla="*/ 25 w 47"/>
                <a:gd name="T55" fmla="*/ 75 h 211"/>
                <a:gd name="T56" fmla="*/ 26 w 47"/>
                <a:gd name="T57" fmla="*/ 144 h 211"/>
                <a:gd name="T58" fmla="*/ 26 w 47"/>
                <a:gd name="T59" fmla="*/ 168 h 211"/>
                <a:gd name="T60" fmla="*/ 28 w 47"/>
                <a:gd name="T61" fmla="*/ 160 h 211"/>
                <a:gd name="T62" fmla="*/ 28 w 47"/>
                <a:gd name="T63" fmla="*/ 171 h 211"/>
                <a:gd name="T64" fmla="*/ 29 w 47"/>
                <a:gd name="T65" fmla="*/ 134 h 211"/>
                <a:gd name="T66" fmla="*/ 30 w 47"/>
                <a:gd name="T67" fmla="*/ 135 h 211"/>
                <a:gd name="T68" fmla="*/ 31 w 47"/>
                <a:gd name="T69" fmla="*/ 109 h 211"/>
                <a:gd name="T70" fmla="*/ 32 w 47"/>
                <a:gd name="T71" fmla="*/ 156 h 211"/>
                <a:gd name="T72" fmla="*/ 33 w 47"/>
                <a:gd name="T73" fmla="*/ 109 h 211"/>
                <a:gd name="T74" fmla="*/ 34 w 47"/>
                <a:gd name="T75" fmla="*/ 132 h 211"/>
                <a:gd name="T76" fmla="*/ 35 w 47"/>
                <a:gd name="T77" fmla="*/ 138 h 211"/>
                <a:gd name="T78" fmla="*/ 36 w 47"/>
                <a:gd name="T79" fmla="*/ 167 h 211"/>
                <a:gd name="T80" fmla="*/ 37 w 47"/>
                <a:gd name="T81" fmla="*/ 112 h 211"/>
                <a:gd name="T82" fmla="*/ 38 w 47"/>
                <a:gd name="T83" fmla="*/ 53 h 211"/>
                <a:gd name="T84" fmla="*/ 38 w 47"/>
                <a:gd name="T85" fmla="*/ 158 h 211"/>
                <a:gd name="T86" fmla="*/ 40 w 47"/>
                <a:gd name="T87" fmla="*/ 135 h 211"/>
                <a:gd name="T88" fmla="*/ 40 w 47"/>
                <a:gd name="T89" fmla="*/ 163 h 211"/>
                <a:gd name="T90" fmla="*/ 41 w 47"/>
                <a:gd name="T91" fmla="*/ 144 h 211"/>
                <a:gd name="T92" fmla="*/ 42 w 47"/>
                <a:gd name="T93" fmla="*/ 143 h 211"/>
                <a:gd name="T94" fmla="*/ 43 w 47"/>
                <a:gd name="T95" fmla="*/ 167 h 211"/>
                <a:gd name="T96" fmla="*/ 44 w 47"/>
                <a:gd name="T97" fmla="*/ 171 h 211"/>
                <a:gd name="T98" fmla="*/ 45 w 47"/>
                <a:gd name="T99" fmla="*/ 102 h 211"/>
                <a:gd name="T100" fmla="*/ 46 w 47"/>
                <a:gd name="T101" fmla="*/ 119 h 211"/>
                <a:gd name="T102" fmla="*/ 47 w 47"/>
                <a:gd name="T103" fmla="*/ 7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211">
                  <a:moveTo>
                    <a:pt x="0" y="103"/>
                  </a:moveTo>
                  <a:lnTo>
                    <a:pt x="0" y="85"/>
                  </a:lnTo>
                  <a:lnTo>
                    <a:pt x="2" y="130"/>
                  </a:lnTo>
                  <a:lnTo>
                    <a:pt x="2" y="138"/>
                  </a:lnTo>
                  <a:lnTo>
                    <a:pt x="3" y="93"/>
                  </a:lnTo>
                  <a:lnTo>
                    <a:pt x="4" y="169"/>
                  </a:lnTo>
                  <a:lnTo>
                    <a:pt x="5" y="98"/>
                  </a:lnTo>
                  <a:lnTo>
                    <a:pt x="6" y="0"/>
                  </a:lnTo>
                  <a:lnTo>
                    <a:pt x="7" y="195"/>
                  </a:lnTo>
                  <a:lnTo>
                    <a:pt x="8" y="102"/>
                  </a:lnTo>
                  <a:lnTo>
                    <a:pt x="9" y="163"/>
                  </a:lnTo>
                  <a:lnTo>
                    <a:pt x="10" y="139"/>
                  </a:lnTo>
                  <a:lnTo>
                    <a:pt x="11" y="44"/>
                  </a:lnTo>
                  <a:lnTo>
                    <a:pt x="12" y="209"/>
                  </a:lnTo>
                  <a:lnTo>
                    <a:pt x="13" y="108"/>
                  </a:lnTo>
                  <a:lnTo>
                    <a:pt x="14" y="87"/>
                  </a:lnTo>
                  <a:lnTo>
                    <a:pt x="14" y="211"/>
                  </a:lnTo>
                  <a:lnTo>
                    <a:pt x="15" y="138"/>
                  </a:lnTo>
                  <a:lnTo>
                    <a:pt x="16" y="171"/>
                  </a:lnTo>
                  <a:lnTo>
                    <a:pt x="17" y="109"/>
                  </a:lnTo>
                  <a:lnTo>
                    <a:pt x="18" y="94"/>
                  </a:lnTo>
                  <a:lnTo>
                    <a:pt x="19" y="107"/>
                  </a:lnTo>
                  <a:lnTo>
                    <a:pt x="20" y="165"/>
                  </a:lnTo>
                  <a:lnTo>
                    <a:pt x="21" y="198"/>
                  </a:lnTo>
                  <a:lnTo>
                    <a:pt x="22" y="163"/>
                  </a:lnTo>
                  <a:lnTo>
                    <a:pt x="23" y="95"/>
                  </a:lnTo>
                  <a:lnTo>
                    <a:pt x="24" y="114"/>
                  </a:lnTo>
                  <a:lnTo>
                    <a:pt x="25" y="75"/>
                  </a:lnTo>
                  <a:lnTo>
                    <a:pt x="26" y="144"/>
                  </a:lnTo>
                  <a:lnTo>
                    <a:pt x="26" y="168"/>
                  </a:lnTo>
                  <a:lnTo>
                    <a:pt x="28" y="160"/>
                  </a:lnTo>
                  <a:lnTo>
                    <a:pt x="28" y="171"/>
                  </a:lnTo>
                  <a:lnTo>
                    <a:pt x="29" y="134"/>
                  </a:lnTo>
                  <a:lnTo>
                    <a:pt x="30" y="135"/>
                  </a:lnTo>
                  <a:lnTo>
                    <a:pt x="31" y="109"/>
                  </a:lnTo>
                  <a:lnTo>
                    <a:pt x="32" y="156"/>
                  </a:lnTo>
                  <a:lnTo>
                    <a:pt x="33" y="109"/>
                  </a:lnTo>
                  <a:lnTo>
                    <a:pt x="34" y="132"/>
                  </a:lnTo>
                  <a:lnTo>
                    <a:pt x="35" y="138"/>
                  </a:lnTo>
                  <a:lnTo>
                    <a:pt x="36" y="167"/>
                  </a:lnTo>
                  <a:lnTo>
                    <a:pt x="37" y="112"/>
                  </a:lnTo>
                  <a:lnTo>
                    <a:pt x="38" y="53"/>
                  </a:lnTo>
                  <a:lnTo>
                    <a:pt x="38" y="158"/>
                  </a:lnTo>
                  <a:lnTo>
                    <a:pt x="40" y="135"/>
                  </a:lnTo>
                  <a:lnTo>
                    <a:pt x="40" y="163"/>
                  </a:lnTo>
                  <a:lnTo>
                    <a:pt x="41" y="144"/>
                  </a:lnTo>
                  <a:lnTo>
                    <a:pt x="42" y="143"/>
                  </a:lnTo>
                  <a:lnTo>
                    <a:pt x="43" y="167"/>
                  </a:lnTo>
                  <a:lnTo>
                    <a:pt x="44" y="171"/>
                  </a:lnTo>
                  <a:lnTo>
                    <a:pt x="45" y="102"/>
                  </a:lnTo>
                  <a:lnTo>
                    <a:pt x="46" y="119"/>
                  </a:lnTo>
                  <a:lnTo>
                    <a:pt x="47" y="70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147"/>
            <p:cNvSpPr>
              <a:spLocks/>
            </p:cNvSpPr>
            <p:nvPr/>
          </p:nvSpPr>
          <p:spPr bwMode="auto">
            <a:xfrm>
              <a:off x="5449888" y="4011613"/>
              <a:ext cx="74612" cy="290513"/>
            </a:xfrm>
            <a:custGeom>
              <a:avLst/>
              <a:gdLst>
                <a:gd name="T0" fmla="*/ 0 w 47"/>
                <a:gd name="T1" fmla="*/ 77 h 183"/>
                <a:gd name="T2" fmla="*/ 1 w 47"/>
                <a:gd name="T3" fmla="*/ 28 h 183"/>
                <a:gd name="T4" fmla="*/ 2 w 47"/>
                <a:gd name="T5" fmla="*/ 113 h 183"/>
                <a:gd name="T6" fmla="*/ 3 w 47"/>
                <a:gd name="T7" fmla="*/ 99 h 183"/>
                <a:gd name="T8" fmla="*/ 4 w 47"/>
                <a:gd name="T9" fmla="*/ 13 h 183"/>
                <a:gd name="T10" fmla="*/ 5 w 47"/>
                <a:gd name="T11" fmla="*/ 118 h 183"/>
                <a:gd name="T12" fmla="*/ 6 w 47"/>
                <a:gd name="T13" fmla="*/ 101 h 183"/>
                <a:gd name="T14" fmla="*/ 7 w 47"/>
                <a:gd name="T15" fmla="*/ 103 h 183"/>
                <a:gd name="T16" fmla="*/ 7 w 47"/>
                <a:gd name="T17" fmla="*/ 13 h 183"/>
                <a:gd name="T18" fmla="*/ 9 w 47"/>
                <a:gd name="T19" fmla="*/ 66 h 183"/>
                <a:gd name="T20" fmla="*/ 9 w 47"/>
                <a:gd name="T21" fmla="*/ 58 h 183"/>
                <a:gd name="T22" fmla="*/ 10 w 47"/>
                <a:gd name="T23" fmla="*/ 88 h 183"/>
                <a:gd name="T24" fmla="*/ 11 w 47"/>
                <a:gd name="T25" fmla="*/ 62 h 183"/>
                <a:gd name="T26" fmla="*/ 12 w 47"/>
                <a:gd name="T27" fmla="*/ 135 h 183"/>
                <a:gd name="T28" fmla="*/ 13 w 47"/>
                <a:gd name="T29" fmla="*/ 52 h 183"/>
                <a:gd name="T30" fmla="*/ 14 w 47"/>
                <a:gd name="T31" fmla="*/ 157 h 183"/>
                <a:gd name="T32" fmla="*/ 15 w 47"/>
                <a:gd name="T33" fmla="*/ 0 h 183"/>
                <a:gd name="T34" fmla="*/ 16 w 47"/>
                <a:gd name="T35" fmla="*/ 74 h 183"/>
                <a:gd name="T36" fmla="*/ 17 w 47"/>
                <a:gd name="T37" fmla="*/ 108 h 183"/>
                <a:gd name="T38" fmla="*/ 18 w 47"/>
                <a:gd name="T39" fmla="*/ 50 h 183"/>
                <a:gd name="T40" fmla="*/ 19 w 47"/>
                <a:gd name="T41" fmla="*/ 183 h 183"/>
                <a:gd name="T42" fmla="*/ 20 w 47"/>
                <a:gd name="T43" fmla="*/ 168 h 183"/>
                <a:gd name="T44" fmla="*/ 21 w 47"/>
                <a:gd name="T45" fmla="*/ 127 h 183"/>
                <a:gd name="T46" fmla="*/ 21 w 47"/>
                <a:gd name="T47" fmla="*/ 102 h 183"/>
                <a:gd name="T48" fmla="*/ 22 w 47"/>
                <a:gd name="T49" fmla="*/ 122 h 183"/>
                <a:gd name="T50" fmla="*/ 23 w 47"/>
                <a:gd name="T51" fmla="*/ 1 h 183"/>
                <a:gd name="T52" fmla="*/ 24 w 47"/>
                <a:gd name="T53" fmla="*/ 87 h 183"/>
                <a:gd name="T54" fmla="*/ 25 w 47"/>
                <a:gd name="T55" fmla="*/ 132 h 183"/>
                <a:gd name="T56" fmla="*/ 26 w 47"/>
                <a:gd name="T57" fmla="*/ 66 h 183"/>
                <a:gd name="T58" fmla="*/ 27 w 47"/>
                <a:gd name="T59" fmla="*/ 131 h 183"/>
                <a:gd name="T60" fmla="*/ 28 w 47"/>
                <a:gd name="T61" fmla="*/ 110 h 183"/>
                <a:gd name="T62" fmla="*/ 29 w 47"/>
                <a:gd name="T63" fmla="*/ 96 h 183"/>
                <a:gd name="T64" fmla="*/ 30 w 47"/>
                <a:gd name="T65" fmla="*/ 113 h 183"/>
                <a:gd name="T66" fmla="*/ 31 w 47"/>
                <a:gd name="T67" fmla="*/ 108 h 183"/>
                <a:gd name="T68" fmla="*/ 32 w 47"/>
                <a:gd name="T69" fmla="*/ 80 h 183"/>
                <a:gd name="T70" fmla="*/ 33 w 47"/>
                <a:gd name="T71" fmla="*/ 124 h 183"/>
                <a:gd name="T72" fmla="*/ 33 w 47"/>
                <a:gd name="T73" fmla="*/ 70 h 183"/>
                <a:gd name="T74" fmla="*/ 35 w 47"/>
                <a:gd name="T75" fmla="*/ 112 h 183"/>
                <a:gd name="T76" fmla="*/ 35 w 47"/>
                <a:gd name="T77" fmla="*/ 46 h 183"/>
                <a:gd name="T78" fmla="*/ 36 w 47"/>
                <a:gd name="T79" fmla="*/ 76 h 183"/>
                <a:gd name="T80" fmla="*/ 37 w 47"/>
                <a:gd name="T81" fmla="*/ 162 h 183"/>
                <a:gd name="T82" fmla="*/ 38 w 47"/>
                <a:gd name="T83" fmla="*/ 105 h 183"/>
                <a:gd name="T84" fmla="*/ 39 w 47"/>
                <a:gd name="T85" fmla="*/ 119 h 183"/>
                <a:gd name="T86" fmla="*/ 40 w 47"/>
                <a:gd name="T87" fmla="*/ 109 h 183"/>
                <a:gd name="T88" fmla="*/ 41 w 47"/>
                <a:gd name="T89" fmla="*/ 128 h 183"/>
                <a:gd name="T90" fmla="*/ 42 w 47"/>
                <a:gd name="T91" fmla="*/ 117 h 183"/>
                <a:gd name="T92" fmla="*/ 43 w 47"/>
                <a:gd name="T93" fmla="*/ 156 h 183"/>
                <a:gd name="T94" fmla="*/ 44 w 47"/>
                <a:gd name="T95" fmla="*/ 10 h 183"/>
                <a:gd name="T96" fmla="*/ 45 w 47"/>
                <a:gd name="T97" fmla="*/ 62 h 183"/>
                <a:gd name="T98" fmla="*/ 45 w 47"/>
                <a:gd name="T99" fmla="*/ 76 h 183"/>
                <a:gd name="T100" fmla="*/ 47 w 47"/>
                <a:gd name="T101" fmla="*/ 91 h 183"/>
                <a:gd name="T102" fmla="*/ 47 w 47"/>
                <a:gd name="T103" fmla="*/ 7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83">
                  <a:moveTo>
                    <a:pt x="0" y="77"/>
                  </a:moveTo>
                  <a:lnTo>
                    <a:pt x="1" y="28"/>
                  </a:lnTo>
                  <a:lnTo>
                    <a:pt x="2" y="113"/>
                  </a:lnTo>
                  <a:lnTo>
                    <a:pt x="3" y="99"/>
                  </a:lnTo>
                  <a:lnTo>
                    <a:pt x="4" y="13"/>
                  </a:lnTo>
                  <a:lnTo>
                    <a:pt x="5" y="118"/>
                  </a:lnTo>
                  <a:lnTo>
                    <a:pt x="6" y="101"/>
                  </a:lnTo>
                  <a:lnTo>
                    <a:pt x="7" y="103"/>
                  </a:lnTo>
                  <a:lnTo>
                    <a:pt x="7" y="13"/>
                  </a:lnTo>
                  <a:lnTo>
                    <a:pt x="9" y="66"/>
                  </a:lnTo>
                  <a:lnTo>
                    <a:pt x="9" y="58"/>
                  </a:lnTo>
                  <a:lnTo>
                    <a:pt x="10" y="88"/>
                  </a:lnTo>
                  <a:lnTo>
                    <a:pt x="11" y="62"/>
                  </a:lnTo>
                  <a:lnTo>
                    <a:pt x="12" y="135"/>
                  </a:lnTo>
                  <a:lnTo>
                    <a:pt x="13" y="52"/>
                  </a:lnTo>
                  <a:lnTo>
                    <a:pt x="14" y="157"/>
                  </a:lnTo>
                  <a:lnTo>
                    <a:pt x="15" y="0"/>
                  </a:lnTo>
                  <a:lnTo>
                    <a:pt x="16" y="74"/>
                  </a:lnTo>
                  <a:lnTo>
                    <a:pt x="17" y="108"/>
                  </a:lnTo>
                  <a:lnTo>
                    <a:pt x="18" y="50"/>
                  </a:lnTo>
                  <a:lnTo>
                    <a:pt x="19" y="183"/>
                  </a:lnTo>
                  <a:lnTo>
                    <a:pt x="20" y="168"/>
                  </a:lnTo>
                  <a:lnTo>
                    <a:pt x="21" y="127"/>
                  </a:lnTo>
                  <a:lnTo>
                    <a:pt x="21" y="102"/>
                  </a:lnTo>
                  <a:lnTo>
                    <a:pt x="22" y="122"/>
                  </a:lnTo>
                  <a:lnTo>
                    <a:pt x="23" y="1"/>
                  </a:lnTo>
                  <a:lnTo>
                    <a:pt x="24" y="87"/>
                  </a:lnTo>
                  <a:lnTo>
                    <a:pt x="25" y="132"/>
                  </a:lnTo>
                  <a:lnTo>
                    <a:pt x="26" y="66"/>
                  </a:lnTo>
                  <a:lnTo>
                    <a:pt x="27" y="131"/>
                  </a:lnTo>
                  <a:lnTo>
                    <a:pt x="28" y="110"/>
                  </a:lnTo>
                  <a:lnTo>
                    <a:pt x="29" y="96"/>
                  </a:lnTo>
                  <a:lnTo>
                    <a:pt x="30" y="113"/>
                  </a:lnTo>
                  <a:lnTo>
                    <a:pt x="31" y="108"/>
                  </a:lnTo>
                  <a:lnTo>
                    <a:pt x="32" y="80"/>
                  </a:lnTo>
                  <a:lnTo>
                    <a:pt x="33" y="124"/>
                  </a:lnTo>
                  <a:lnTo>
                    <a:pt x="33" y="70"/>
                  </a:lnTo>
                  <a:lnTo>
                    <a:pt x="35" y="112"/>
                  </a:lnTo>
                  <a:lnTo>
                    <a:pt x="35" y="46"/>
                  </a:lnTo>
                  <a:lnTo>
                    <a:pt x="36" y="76"/>
                  </a:lnTo>
                  <a:lnTo>
                    <a:pt x="37" y="162"/>
                  </a:lnTo>
                  <a:lnTo>
                    <a:pt x="38" y="105"/>
                  </a:lnTo>
                  <a:lnTo>
                    <a:pt x="39" y="119"/>
                  </a:lnTo>
                  <a:lnTo>
                    <a:pt x="40" y="109"/>
                  </a:lnTo>
                  <a:lnTo>
                    <a:pt x="41" y="128"/>
                  </a:lnTo>
                  <a:lnTo>
                    <a:pt x="42" y="117"/>
                  </a:lnTo>
                  <a:lnTo>
                    <a:pt x="43" y="156"/>
                  </a:lnTo>
                  <a:lnTo>
                    <a:pt x="44" y="10"/>
                  </a:lnTo>
                  <a:lnTo>
                    <a:pt x="45" y="62"/>
                  </a:lnTo>
                  <a:lnTo>
                    <a:pt x="45" y="76"/>
                  </a:lnTo>
                  <a:lnTo>
                    <a:pt x="47" y="91"/>
                  </a:lnTo>
                  <a:lnTo>
                    <a:pt x="47" y="71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148"/>
            <p:cNvSpPr>
              <a:spLocks/>
            </p:cNvSpPr>
            <p:nvPr/>
          </p:nvSpPr>
          <p:spPr bwMode="auto">
            <a:xfrm>
              <a:off x="5524500" y="4071938"/>
              <a:ext cx="74612" cy="293688"/>
            </a:xfrm>
            <a:custGeom>
              <a:avLst/>
              <a:gdLst>
                <a:gd name="T0" fmla="*/ 0 w 47"/>
                <a:gd name="T1" fmla="*/ 53 h 185"/>
                <a:gd name="T2" fmla="*/ 0 w 47"/>
                <a:gd name="T3" fmla="*/ 33 h 185"/>
                <a:gd name="T4" fmla="*/ 1 w 47"/>
                <a:gd name="T5" fmla="*/ 55 h 185"/>
                <a:gd name="T6" fmla="*/ 2 w 47"/>
                <a:gd name="T7" fmla="*/ 104 h 185"/>
                <a:gd name="T8" fmla="*/ 3 w 47"/>
                <a:gd name="T9" fmla="*/ 58 h 185"/>
                <a:gd name="T10" fmla="*/ 4 w 47"/>
                <a:gd name="T11" fmla="*/ 76 h 185"/>
                <a:gd name="T12" fmla="*/ 5 w 47"/>
                <a:gd name="T13" fmla="*/ 119 h 185"/>
                <a:gd name="T14" fmla="*/ 6 w 47"/>
                <a:gd name="T15" fmla="*/ 49 h 185"/>
                <a:gd name="T16" fmla="*/ 7 w 47"/>
                <a:gd name="T17" fmla="*/ 123 h 185"/>
                <a:gd name="T18" fmla="*/ 8 w 47"/>
                <a:gd name="T19" fmla="*/ 40 h 185"/>
                <a:gd name="T20" fmla="*/ 9 w 47"/>
                <a:gd name="T21" fmla="*/ 41 h 185"/>
                <a:gd name="T22" fmla="*/ 10 w 47"/>
                <a:gd name="T23" fmla="*/ 42 h 185"/>
                <a:gd name="T24" fmla="*/ 10 w 47"/>
                <a:gd name="T25" fmla="*/ 76 h 185"/>
                <a:gd name="T26" fmla="*/ 12 w 47"/>
                <a:gd name="T27" fmla="*/ 112 h 185"/>
                <a:gd name="T28" fmla="*/ 12 w 47"/>
                <a:gd name="T29" fmla="*/ 56 h 185"/>
                <a:gd name="T30" fmla="*/ 13 w 47"/>
                <a:gd name="T31" fmla="*/ 58 h 185"/>
                <a:gd name="T32" fmla="*/ 14 w 47"/>
                <a:gd name="T33" fmla="*/ 41 h 185"/>
                <a:gd name="T34" fmla="*/ 15 w 47"/>
                <a:gd name="T35" fmla="*/ 14 h 185"/>
                <a:gd name="T36" fmla="*/ 16 w 47"/>
                <a:gd name="T37" fmla="*/ 22 h 185"/>
                <a:gd name="T38" fmla="*/ 17 w 47"/>
                <a:gd name="T39" fmla="*/ 15 h 185"/>
                <a:gd name="T40" fmla="*/ 18 w 47"/>
                <a:gd name="T41" fmla="*/ 52 h 185"/>
                <a:gd name="T42" fmla="*/ 19 w 47"/>
                <a:gd name="T43" fmla="*/ 18 h 185"/>
                <a:gd name="T44" fmla="*/ 20 w 47"/>
                <a:gd name="T45" fmla="*/ 1 h 185"/>
                <a:gd name="T46" fmla="*/ 21 w 47"/>
                <a:gd name="T47" fmla="*/ 101 h 185"/>
                <a:gd name="T48" fmla="*/ 22 w 47"/>
                <a:gd name="T49" fmla="*/ 3 h 185"/>
                <a:gd name="T50" fmla="*/ 23 w 47"/>
                <a:gd name="T51" fmla="*/ 50 h 185"/>
                <a:gd name="T52" fmla="*/ 24 w 47"/>
                <a:gd name="T53" fmla="*/ 36 h 185"/>
                <a:gd name="T54" fmla="*/ 24 w 47"/>
                <a:gd name="T55" fmla="*/ 50 h 185"/>
                <a:gd name="T56" fmla="*/ 26 w 47"/>
                <a:gd name="T57" fmla="*/ 33 h 185"/>
                <a:gd name="T58" fmla="*/ 26 w 47"/>
                <a:gd name="T59" fmla="*/ 103 h 185"/>
                <a:gd name="T60" fmla="*/ 27 w 47"/>
                <a:gd name="T61" fmla="*/ 48 h 185"/>
                <a:gd name="T62" fmla="*/ 28 w 47"/>
                <a:gd name="T63" fmla="*/ 110 h 185"/>
                <a:gd name="T64" fmla="*/ 29 w 47"/>
                <a:gd name="T65" fmla="*/ 100 h 185"/>
                <a:gd name="T66" fmla="*/ 30 w 47"/>
                <a:gd name="T67" fmla="*/ 15 h 185"/>
                <a:gd name="T68" fmla="*/ 31 w 47"/>
                <a:gd name="T69" fmla="*/ 113 h 185"/>
                <a:gd name="T70" fmla="*/ 32 w 47"/>
                <a:gd name="T71" fmla="*/ 89 h 185"/>
                <a:gd name="T72" fmla="*/ 33 w 47"/>
                <a:gd name="T73" fmla="*/ 185 h 185"/>
                <a:gd name="T74" fmla="*/ 34 w 47"/>
                <a:gd name="T75" fmla="*/ 34 h 185"/>
                <a:gd name="T76" fmla="*/ 35 w 47"/>
                <a:gd name="T77" fmla="*/ 56 h 185"/>
                <a:gd name="T78" fmla="*/ 36 w 47"/>
                <a:gd name="T79" fmla="*/ 53 h 185"/>
                <a:gd name="T80" fmla="*/ 36 w 47"/>
                <a:gd name="T81" fmla="*/ 47 h 185"/>
                <a:gd name="T82" fmla="*/ 38 w 47"/>
                <a:gd name="T83" fmla="*/ 44 h 185"/>
                <a:gd name="T84" fmla="*/ 38 w 47"/>
                <a:gd name="T85" fmla="*/ 66 h 185"/>
                <a:gd name="T86" fmla="*/ 39 w 47"/>
                <a:gd name="T87" fmla="*/ 0 h 185"/>
                <a:gd name="T88" fmla="*/ 40 w 47"/>
                <a:gd name="T89" fmla="*/ 138 h 185"/>
                <a:gd name="T90" fmla="*/ 41 w 47"/>
                <a:gd name="T91" fmla="*/ 22 h 185"/>
                <a:gd name="T92" fmla="*/ 42 w 47"/>
                <a:gd name="T93" fmla="*/ 44 h 185"/>
                <a:gd name="T94" fmla="*/ 43 w 47"/>
                <a:gd name="T95" fmla="*/ 14 h 185"/>
                <a:gd name="T96" fmla="*/ 44 w 47"/>
                <a:gd name="T97" fmla="*/ 93 h 185"/>
                <a:gd name="T98" fmla="*/ 45 w 47"/>
                <a:gd name="T99" fmla="*/ 46 h 185"/>
                <a:gd name="T100" fmla="*/ 46 w 47"/>
                <a:gd name="T101" fmla="*/ 128 h 185"/>
                <a:gd name="T102" fmla="*/ 47 w 47"/>
                <a:gd name="T103" fmla="*/ 97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85">
                  <a:moveTo>
                    <a:pt x="0" y="53"/>
                  </a:moveTo>
                  <a:lnTo>
                    <a:pt x="0" y="33"/>
                  </a:lnTo>
                  <a:lnTo>
                    <a:pt x="1" y="55"/>
                  </a:lnTo>
                  <a:lnTo>
                    <a:pt x="2" y="104"/>
                  </a:lnTo>
                  <a:lnTo>
                    <a:pt x="3" y="58"/>
                  </a:lnTo>
                  <a:lnTo>
                    <a:pt x="4" y="76"/>
                  </a:lnTo>
                  <a:lnTo>
                    <a:pt x="5" y="119"/>
                  </a:lnTo>
                  <a:lnTo>
                    <a:pt x="6" y="49"/>
                  </a:lnTo>
                  <a:lnTo>
                    <a:pt x="7" y="123"/>
                  </a:lnTo>
                  <a:lnTo>
                    <a:pt x="8" y="40"/>
                  </a:lnTo>
                  <a:lnTo>
                    <a:pt x="9" y="41"/>
                  </a:lnTo>
                  <a:lnTo>
                    <a:pt x="10" y="42"/>
                  </a:lnTo>
                  <a:lnTo>
                    <a:pt x="10" y="76"/>
                  </a:lnTo>
                  <a:lnTo>
                    <a:pt x="12" y="112"/>
                  </a:lnTo>
                  <a:lnTo>
                    <a:pt x="12" y="56"/>
                  </a:lnTo>
                  <a:lnTo>
                    <a:pt x="13" y="58"/>
                  </a:lnTo>
                  <a:lnTo>
                    <a:pt x="14" y="41"/>
                  </a:lnTo>
                  <a:lnTo>
                    <a:pt x="15" y="14"/>
                  </a:lnTo>
                  <a:lnTo>
                    <a:pt x="16" y="22"/>
                  </a:lnTo>
                  <a:lnTo>
                    <a:pt x="17" y="15"/>
                  </a:lnTo>
                  <a:lnTo>
                    <a:pt x="18" y="52"/>
                  </a:lnTo>
                  <a:lnTo>
                    <a:pt x="19" y="18"/>
                  </a:lnTo>
                  <a:lnTo>
                    <a:pt x="20" y="1"/>
                  </a:lnTo>
                  <a:lnTo>
                    <a:pt x="21" y="101"/>
                  </a:lnTo>
                  <a:lnTo>
                    <a:pt x="22" y="3"/>
                  </a:lnTo>
                  <a:lnTo>
                    <a:pt x="23" y="50"/>
                  </a:lnTo>
                  <a:lnTo>
                    <a:pt x="24" y="36"/>
                  </a:lnTo>
                  <a:lnTo>
                    <a:pt x="24" y="50"/>
                  </a:lnTo>
                  <a:lnTo>
                    <a:pt x="26" y="33"/>
                  </a:lnTo>
                  <a:lnTo>
                    <a:pt x="26" y="103"/>
                  </a:lnTo>
                  <a:lnTo>
                    <a:pt x="27" y="48"/>
                  </a:lnTo>
                  <a:lnTo>
                    <a:pt x="28" y="110"/>
                  </a:lnTo>
                  <a:lnTo>
                    <a:pt x="29" y="100"/>
                  </a:lnTo>
                  <a:lnTo>
                    <a:pt x="30" y="15"/>
                  </a:lnTo>
                  <a:lnTo>
                    <a:pt x="31" y="113"/>
                  </a:lnTo>
                  <a:lnTo>
                    <a:pt x="32" y="89"/>
                  </a:lnTo>
                  <a:lnTo>
                    <a:pt x="33" y="185"/>
                  </a:lnTo>
                  <a:lnTo>
                    <a:pt x="34" y="34"/>
                  </a:lnTo>
                  <a:lnTo>
                    <a:pt x="35" y="56"/>
                  </a:lnTo>
                  <a:lnTo>
                    <a:pt x="36" y="53"/>
                  </a:lnTo>
                  <a:lnTo>
                    <a:pt x="36" y="47"/>
                  </a:lnTo>
                  <a:lnTo>
                    <a:pt x="38" y="44"/>
                  </a:lnTo>
                  <a:lnTo>
                    <a:pt x="38" y="66"/>
                  </a:lnTo>
                  <a:lnTo>
                    <a:pt x="39" y="0"/>
                  </a:lnTo>
                  <a:lnTo>
                    <a:pt x="40" y="138"/>
                  </a:lnTo>
                  <a:lnTo>
                    <a:pt x="41" y="22"/>
                  </a:lnTo>
                  <a:lnTo>
                    <a:pt x="42" y="44"/>
                  </a:lnTo>
                  <a:lnTo>
                    <a:pt x="43" y="14"/>
                  </a:lnTo>
                  <a:lnTo>
                    <a:pt x="44" y="93"/>
                  </a:lnTo>
                  <a:lnTo>
                    <a:pt x="45" y="46"/>
                  </a:lnTo>
                  <a:lnTo>
                    <a:pt x="46" y="128"/>
                  </a:lnTo>
                  <a:lnTo>
                    <a:pt x="47" y="97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149"/>
            <p:cNvSpPr>
              <a:spLocks/>
            </p:cNvSpPr>
            <p:nvPr/>
          </p:nvSpPr>
          <p:spPr bwMode="auto">
            <a:xfrm>
              <a:off x="5597525" y="4035425"/>
              <a:ext cx="74612" cy="312738"/>
            </a:xfrm>
            <a:custGeom>
              <a:avLst/>
              <a:gdLst>
                <a:gd name="T0" fmla="*/ 0 w 47"/>
                <a:gd name="T1" fmla="*/ 151 h 197"/>
                <a:gd name="T2" fmla="*/ 1 w 47"/>
                <a:gd name="T3" fmla="*/ 120 h 197"/>
                <a:gd name="T4" fmla="*/ 2 w 47"/>
                <a:gd name="T5" fmla="*/ 127 h 197"/>
                <a:gd name="T6" fmla="*/ 2 w 47"/>
                <a:gd name="T7" fmla="*/ 112 h 197"/>
                <a:gd name="T8" fmla="*/ 4 w 47"/>
                <a:gd name="T9" fmla="*/ 47 h 197"/>
                <a:gd name="T10" fmla="*/ 4 w 47"/>
                <a:gd name="T11" fmla="*/ 49 h 197"/>
                <a:gd name="T12" fmla="*/ 5 w 47"/>
                <a:gd name="T13" fmla="*/ 79 h 197"/>
                <a:gd name="T14" fmla="*/ 6 w 47"/>
                <a:gd name="T15" fmla="*/ 165 h 197"/>
                <a:gd name="T16" fmla="*/ 7 w 47"/>
                <a:gd name="T17" fmla="*/ 45 h 197"/>
                <a:gd name="T18" fmla="*/ 8 w 47"/>
                <a:gd name="T19" fmla="*/ 102 h 197"/>
                <a:gd name="T20" fmla="*/ 9 w 47"/>
                <a:gd name="T21" fmla="*/ 123 h 197"/>
                <a:gd name="T22" fmla="*/ 10 w 47"/>
                <a:gd name="T23" fmla="*/ 91 h 197"/>
                <a:gd name="T24" fmla="*/ 11 w 47"/>
                <a:gd name="T25" fmla="*/ 128 h 197"/>
                <a:gd name="T26" fmla="*/ 12 w 47"/>
                <a:gd name="T27" fmla="*/ 111 h 197"/>
                <a:gd name="T28" fmla="*/ 13 w 47"/>
                <a:gd name="T29" fmla="*/ 79 h 197"/>
                <a:gd name="T30" fmla="*/ 14 w 47"/>
                <a:gd name="T31" fmla="*/ 24 h 197"/>
                <a:gd name="T32" fmla="*/ 14 w 47"/>
                <a:gd name="T33" fmla="*/ 111 h 197"/>
                <a:gd name="T34" fmla="*/ 16 w 47"/>
                <a:gd name="T35" fmla="*/ 144 h 197"/>
                <a:gd name="T36" fmla="*/ 16 w 47"/>
                <a:gd name="T37" fmla="*/ 166 h 197"/>
                <a:gd name="T38" fmla="*/ 17 w 47"/>
                <a:gd name="T39" fmla="*/ 180 h 197"/>
                <a:gd name="T40" fmla="*/ 18 w 47"/>
                <a:gd name="T41" fmla="*/ 72 h 197"/>
                <a:gd name="T42" fmla="*/ 19 w 47"/>
                <a:gd name="T43" fmla="*/ 147 h 197"/>
                <a:gd name="T44" fmla="*/ 20 w 47"/>
                <a:gd name="T45" fmla="*/ 43 h 197"/>
                <a:gd name="T46" fmla="*/ 21 w 47"/>
                <a:gd name="T47" fmla="*/ 115 h 197"/>
                <a:gd name="T48" fmla="*/ 22 w 47"/>
                <a:gd name="T49" fmla="*/ 68 h 197"/>
                <a:gd name="T50" fmla="*/ 23 w 47"/>
                <a:gd name="T51" fmla="*/ 197 h 197"/>
                <a:gd name="T52" fmla="*/ 24 w 47"/>
                <a:gd name="T53" fmla="*/ 61 h 197"/>
                <a:gd name="T54" fmla="*/ 25 w 47"/>
                <a:gd name="T55" fmla="*/ 39 h 197"/>
                <a:gd name="T56" fmla="*/ 26 w 47"/>
                <a:gd name="T57" fmla="*/ 113 h 197"/>
                <a:gd name="T58" fmla="*/ 27 w 47"/>
                <a:gd name="T59" fmla="*/ 149 h 197"/>
                <a:gd name="T60" fmla="*/ 28 w 47"/>
                <a:gd name="T61" fmla="*/ 51 h 197"/>
                <a:gd name="T62" fmla="*/ 28 w 47"/>
                <a:gd name="T63" fmla="*/ 105 h 197"/>
                <a:gd name="T64" fmla="*/ 30 w 47"/>
                <a:gd name="T65" fmla="*/ 115 h 197"/>
                <a:gd name="T66" fmla="*/ 30 w 47"/>
                <a:gd name="T67" fmla="*/ 94 h 197"/>
                <a:gd name="T68" fmla="*/ 31 w 47"/>
                <a:gd name="T69" fmla="*/ 118 h 197"/>
                <a:gd name="T70" fmla="*/ 32 w 47"/>
                <a:gd name="T71" fmla="*/ 48 h 197"/>
                <a:gd name="T72" fmla="*/ 33 w 47"/>
                <a:gd name="T73" fmla="*/ 120 h 197"/>
                <a:gd name="T74" fmla="*/ 34 w 47"/>
                <a:gd name="T75" fmla="*/ 80 h 197"/>
                <a:gd name="T76" fmla="*/ 35 w 47"/>
                <a:gd name="T77" fmla="*/ 112 h 197"/>
                <a:gd name="T78" fmla="*/ 36 w 47"/>
                <a:gd name="T79" fmla="*/ 85 h 197"/>
                <a:gd name="T80" fmla="*/ 37 w 47"/>
                <a:gd name="T81" fmla="*/ 49 h 197"/>
                <a:gd name="T82" fmla="*/ 38 w 47"/>
                <a:gd name="T83" fmla="*/ 62 h 197"/>
                <a:gd name="T84" fmla="*/ 39 w 47"/>
                <a:gd name="T85" fmla="*/ 125 h 197"/>
                <a:gd name="T86" fmla="*/ 40 w 47"/>
                <a:gd name="T87" fmla="*/ 72 h 197"/>
                <a:gd name="T88" fmla="*/ 40 w 47"/>
                <a:gd name="T89" fmla="*/ 21 h 197"/>
                <a:gd name="T90" fmla="*/ 42 w 47"/>
                <a:gd name="T91" fmla="*/ 110 h 197"/>
                <a:gd name="T92" fmla="*/ 42 w 47"/>
                <a:gd name="T93" fmla="*/ 55 h 197"/>
                <a:gd name="T94" fmla="*/ 43 w 47"/>
                <a:gd name="T95" fmla="*/ 156 h 197"/>
                <a:gd name="T96" fmla="*/ 45 w 47"/>
                <a:gd name="T97" fmla="*/ 0 h 197"/>
                <a:gd name="T98" fmla="*/ 45 w 47"/>
                <a:gd name="T99" fmla="*/ 52 h 197"/>
                <a:gd name="T100" fmla="*/ 46 w 47"/>
                <a:gd name="T101" fmla="*/ 33 h 197"/>
                <a:gd name="T102" fmla="*/ 47 w 47"/>
                <a:gd name="T103" fmla="*/ 9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97">
                  <a:moveTo>
                    <a:pt x="0" y="151"/>
                  </a:moveTo>
                  <a:lnTo>
                    <a:pt x="1" y="120"/>
                  </a:lnTo>
                  <a:lnTo>
                    <a:pt x="2" y="127"/>
                  </a:lnTo>
                  <a:lnTo>
                    <a:pt x="2" y="112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5" y="79"/>
                  </a:lnTo>
                  <a:lnTo>
                    <a:pt x="6" y="165"/>
                  </a:lnTo>
                  <a:lnTo>
                    <a:pt x="7" y="45"/>
                  </a:lnTo>
                  <a:lnTo>
                    <a:pt x="8" y="102"/>
                  </a:lnTo>
                  <a:lnTo>
                    <a:pt x="9" y="123"/>
                  </a:lnTo>
                  <a:lnTo>
                    <a:pt x="10" y="91"/>
                  </a:lnTo>
                  <a:lnTo>
                    <a:pt x="11" y="128"/>
                  </a:lnTo>
                  <a:lnTo>
                    <a:pt x="12" y="111"/>
                  </a:lnTo>
                  <a:lnTo>
                    <a:pt x="13" y="79"/>
                  </a:lnTo>
                  <a:lnTo>
                    <a:pt x="14" y="24"/>
                  </a:lnTo>
                  <a:lnTo>
                    <a:pt x="14" y="111"/>
                  </a:lnTo>
                  <a:lnTo>
                    <a:pt x="16" y="144"/>
                  </a:lnTo>
                  <a:lnTo>
                    <a:pt x="16" y="166"/>
                  </a:lnTo>
                  <a:lnTo>
                    <a:pt x="17" y="180"/>
                  </a:lnTo>
                  <a:lnTo>
                    <a:pt x="18" y="72"/>
                  </a:lnTo>
                  <a:lnTo>
                    <a:pt x="19" y="147"/>
                  </a:lnTo>
                  <a:lnTo>
                    <a:pt x="20" y="43"/>
                  </a:lnTo>
                  <a:lnTo>
                    <a:pt x="21" y="115"/>
                  </a:lnTo>
                  <a:lnTo>
                    <a:pt x="22" y="68"/>
                  </a:lnTo>
                  <a:lnTo>
                    <a:pt x="23" y="197"/>
                  </a:lnTo>
                  <a:lnTo>
                    <a:pt x="24" y="61"/>
                  </a:lnTo>
                  <a:lnTo>
                    <a:pt x="25" y="39"/>
                  </a:lnTo>
                  <a:lnTo>
                    <a:pt x="26" y="113"/>
                  </a:lnTo>
                  <a:lnTo>
                    <a:pt x="27" y="149"/>
                  </a:lnTo>
                  <a:lnTo>
                    <a:pt x="28" y="51"/>
                  </a:lnTo>
                  <a:lnTo>
                    <a:pt x="28" y="105"/>
                  </a:lnTo>
                  <a:lnTo>
                    <a:pt x="30" y="115"/>
                  </a:lnTo>
                  <a:lnTo>
                    <a:pt x="30" y="94"/>
                  </a:lnTo>
                  <a:lnTo>
                    <a:pt x="31" y="118"/>
                  </a:lnTo>
                  <a:lnTo>
                    <a:pt x="32" y="48"/>
                  </a:lnTo>
                  <a:lnTo>
                    <a:pt x="33" y="120"/>
                  </a:lnTo>
                  <a:lnTo>
                    <a:pt x="34" y="80"/>
                  </a:lnTo>
                  <a:lnTo>
                    <a:pt x="35" y="112"/>
                  </a:lnTo>
                  <a:lnTo>
                    <a:pt x="36" y="85"/>
                  </a:lnTo>
                  <a:lnTo>
                    <a:pt x="37" y="49"/>
                  </a:lnTo>
                  <a:lnTo>
                    <a:pt x="38" y="62"/>
                  </a:lnTo>
                  <a:lnTo>
                    <a:pt x="39" y="125"/>
                  </a:lnTo>
                  <a:lnTo>
                    <a:pt x="40" y="72"/>
                  </a:lnTo>
                  <a:lnTo>
                    <a:pt x="40" y="21"/>
                  </a:lnTo>
                  <a:lnTo>
                    <a:pt x="42" y="110"/>
                  </a:lnTo>
                  <a:lnTo>
                    <a:pt x="42" y="55"/>
                  </a:lnTo>
                  <a:lnTo>
                    <a:pt x="43" y="156"/>
                  </a:lnTo>
                  <a:lnTo>
                    <a:pt x="45" y="0"/>
                  </a:lnTo>
                  <a:lnTo>
                    <a:pt x="45" y="52"/>
                  </a:lnTo>
                  <a:lnTo>
                    <a:pt x="46" y="33"/>
                  </a:lnTo>
                  <a:lnTo>
                    <a:pt x="47" y="9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150"/>
            <p:cNvSpPr>
              <a:spLocks/>
            </p:cNvSpPr>
            <p:nvPr/>
          </p:nvSpPr>
          <p:spPr bwMode="auto">
            <a:xfrm>
              <a:off x="5670550" y="4025900"/>
              <a:ext cx="74612" cy="333375"/>
            </a:xfrm>
            <a:custGeom>
              <a:avLst/>
              <a:gdLst>
                <a:gd name="T0" fmla="*/ 0 w 47"/>
                <a:gd name="T1" fmla="*/ 39 h 210"/>
                <a:gd name="T2" fmla="*/ 1 w 47"/>
                <a:gd name="T3" fmla="*/ 15 h 210"/>
                <a:gd name="T4" fmla="*/ 2 w 47"/>
                <a:gd name="T5" fmla="*/ 99 h 210"/>
                <a:gd name="T6" fmla="*/ 3 w 47"/>
                <a:gd name="T7" fmla="*/ 115 h 210"/>
                <a:gd name="T8" fmla="*/ 4 w 47"/>
                <a:gd name="T9" fmla="*/ 67 h 210"/>
                <a:gd name="T10" fmla="*/ 5 w 47"/>
                <a:gd name="T11" fmla="*/ 87 h 210"/>
                <a:gd name="T12" fmla="*/ 6 w 47"/>
                <a:gd name="T13" fmla="*/ 55 h 210"/>
                <a:gd name="T14" fmla="*/ 7 w 47"/>
                <a:gd name="T15" fmla="*/ 127 h 210"/>
                <a:gd name="T16" fmla="*/ 8 w 47"/>
                <a:gd name="T17" fmla="*/ 148 h 210"/>
                <a:gd name="T18" fmla="*/ 9 w 47"/>
                <a:gd name="T19" fmla="*/ 183 h 210"/>
                <a:gd name="T20" fmla="*/ 9 w 47"/>
                <a:gd name="T21" fmla="*/ 64 h 210"/>
                <a:gd name="T22" fmla="*/ 11 w 47"/>
                <a:gd name="T23" fmla="*/ 64 h 210"/>
                <a:gd name="T24" fmla="*/ 11 w 47"/>
                <a:gd name="T25" fmla="*/ 0 h 210"/>
                <a:gd name="T26" fmla="*/ 12 w 47"/>
                <a:gd name="T27" fmla="*/ 34 h 210"/>
                <a:gd name="T28" fmla="*/ 13 w 47"/>
                <a:gd name="T29" fmla="*/ 115 h 210"/>
                <a:gd name="T30" fmla="*/ 14 w 47"/>
                <a:gd name="T31" fmla="*/ 89 h 210"/>
                <a:gd name="T32" fmla="*/ 15 w 47"/>
                <a:gd name="T33" fmla="*/ 109 h 210"/>
                <a:gd name="T34" fmla="*/ 16 w 47"/>
                <a:gd name="T35" fmla="*/ 122 h 210"/>
                <a:gd name="T36" fmla="*/ 17 w 47"/>
                <a:gd name="T37" fmla="*/ 115 h 210"/>
                <a:gd name="T38" fmla="*/ 18 w 47"/>
                <a:gd name="T39" fmla="*/ 123 h 210"/>
                <a:gd name="T40" fmla="*/ 19 w 47"/>
                <a:gd name="T41" fmla="*/ 81 h 210"/>
                <a:gd name="T42" fmla="*/ 20 w 47"/>
                <a:gd name="T43" fmla="*/ 210 h 210"/>
                <a:gd name="T44" fmla="*/ 21 w 47"/>
                <a:gd name="T45" fmla="*/ 79 h 210"/>
                <a:gd name="T46" fmla="*/ 21 w 47"/>
                <a:gd name="T47" fmla="*/ 165 h 210"/>
                <a:gd name="T48" fmla="*/ 23 w 47"/>
                <a:gd name="T49" fmla="*/ 79 h 210"/>
                <a:gd name="T50" fmla="*/ 23 w 47"/>
                <a:gd name="T51" fmla="*/ 55 h 210"/>
                <a:gd name="T52" fmla="*/ 24 w 47"/>
                <a:gd name="T53" fmla="*/ 78 h 210"/>
                <a:gd name="T54" fmla="*/ 25 w 47"/>
                <a:gd name="T55" fmla="*/ 49 h 210"/>
                <a:gd name="T56" fmla="*/ 26 w 47"/>
                <a:gd name="T57" fmla="*/ 104 h 210"/>
                <a:gd name="T58" fmla="*/ 27 w 47"/>
                <a:gd name="T59" fmla="*/ 93 h 210"/>
                <a:gd name="T60" fmla="*/ 28 w 47"/>
                <a:gd name="T61" fmla="*/ 31 h 210"/>
                <a:gd name="T62" fmla="*/ 29 w 47"/>
                <a:gd name="T63" fmla="*/ 99 h 210"/>
                <a:gd name="T64" fmla="*/ 30 w 47"/>
                <a:gd name="T65" fmla="*/ 97 h 210"/>
                <a:gd name="T66" fmla="*/ 31 w 47"/>
                <a:gd name="T67" fmla="*/ 126 h 210"/>
                <a:gd name="T68" fmla="*/ 32 w 47"/>
                <a:gd name="T69" fmla="*/ 88 h 210"/>
                <a:gd name="T70" fmla="*/ 33 w 47"/>
                <a:gd name="T71" fmla="*/ 116 h 210"/>
                <a:gd name="T72" fmla="*/ 34 w 47"/>
                <a:gd name="T73" fmla="*/ 26 h 210"/>
                <a:gd name="T74" fmla="*/ 35 w 47"/>
                <a:gd name="T75" fmla="*/ 76 h 210"/>
                <a:gd name="T76" fmla="*/ 35 w 47"/>
                <a:gd name="T77" fmla="*/ 89 h 210"/>
                <a:gd name="T78" fmla="*/ 37 w 47"/>
                <a:gd name="T79" fmla="*/ 147 h 210"/>
                <a:gd name="T80" fmla="*/ 37 w 47"/>
                <a:gd name="T81" fmla="*/ 60 h 210"/>
                <a:gd name="T82" fmla="*/ 38 w 47"/>
                <a:gd name="T83" fmla="*/ 44 h 210"/>
                <a:gd name="T84" fmla="*/ 39 w 47"/>
                <a:gd name="T85" fmla="*/ 83 h 210"/>
                <a:gd name="T86" fmla="*/ 40 w 47"/>
                <a:gd name="T87" fmla="*/ 69 h 210"/>
                <a:gd name="T88" fmla="*/ 41 w 47"/>
                <a:gd name="T89" fmla="*/ 138 h 210"/>
                <a:gd name="T90" fmla="*/ 42 w 47"/>
                <a:gd name="T91" fmla="*/ 55 h 210"/>
                <a:gd name="T92" fmla="*/ 43 w 47"/>
                <a:gd name="T93" fmla="*/ 123 h 210"/>
                <a:gd name="T94" fmla="*/ 44 w 47"/>
                <a:gd name="T95" fmla="*/ 21 h 210"/>
                <a:gd name="T96" fmla="*/ 45 w 47"/>
                <a:gd name="T97" fmla="*/ 18 h 210"/>
                <a:gd name="T98" fmla="*/ 46 w 47"/>
                <a:gd name="T99" fmla="*/ 85 h 210"/>
                <a:gd name="T100" fmla="*/ 47 w 47"/>
                <a:gd name="T101" fmla="*/ 118 h 210"/>
                <a:gd name="T102" fmla="*/ 47 w 47"/>
                <a:gd name="T103" fmla="*/ 8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210">
                  <a:moveTo>
                    <a:pt x="0" y="39"/>
                  </a:moveTo>
                  <a:lnTo>
                    <a:pt x="1" y="15"/>
                  </a:lnTo>
                  <a:lnTo>
                    <a:pt x="2" y="99"/>
                  </a:lnTo>
                  <a:lnTo>
                    <a:pt x="3" y="115"/>
                  </a:lnTo>
                  <a:lnTo>
                    <a:pt x="4" y="67"/>
                  </a:lnTo>
                  <a:lnTo>
                    <a:pt x="5" y="87"/>
                  </a:lnTo>
                  <a:lnTo>
                    <a:pt x="6" y="55"/>
                  </a:lnTo>
                  <a:lnTo>
                    <a:pt x="7" y="127"/>
                  </a:lnTo>
                  <a:lnTo>
                    <a:pt x="8" y="148"/>
                  </a:lnTo>
                  <a:lnTo>
                    <a:pt x="9" y="183"/>
                  </a:lnTo>
                  <a:lnTo>
                    <a:pt x="9" y="64"/>
                  </a:lnTo>
                  <a:lnTo>
                    <a:pt x="11" y="64"/>
                  </a:lnTo>
                  <a:lnTo>
                    <a:pt x="11" y="0"/>
                  </a:lnTo>
                  <a:lnTo>
                    <a:pt x="12" y="34"/>
                  </a:lnTo>
                  <a:lnTo>
                    <a:pt x="13" y="115"/>
                  </a:lnTo>
                  <a:lnTo>
                    <a:pt x="14" y="89"/>
                  </a:lnTo>
                  <a:lnTo>
                    <a:pt x="15" y="109"/>
                  </a:lnTo>
                  <a:lnTo>
                    <a:pt x="16" y="122"/>
                  </a:lnTo>
                  <a:lnTo>
                    <a:pt x="17" y="115"/>
                  </a:lnTo>
                  <a:lnTo>
                    <a:pt x="18" y="123"/>
                  </a:lnTo>
                  <a:lnTo>
                    <a:pt x="19" y="81"/>
                  </a:lnTo>
                  <a:lnTo>
                    <a:pt x="20" y="210"/>
                  </a:lnTo>
                  <a:lnTo>
                    <a:pt x="21" y="79"/>
                  </a:lnTo>
                  <a:lnTo>
                    <a:pt x="21" y="165"/>
                  </a:lnTo>
                  <a:lnTo>
                    <a:pt x="23" y="79"/>
                  </a:lnTo>
                  <a:lnTo>
                    <a:pt x="23" y="55"/>
                  </a:lnTo>
                  <a:lnTo>
                    <a:pt x="24" y="78"/>
                  </a:lnTo>
                  <a:lnTo>
                    <a:pt x="25" y="49"/>
                  </a:lnTo>
                  <a:lnTo>
                    <a:pt x="26" y="104"/>
                  </a:lnTo>
                  <a:lnTo>
                    <a:pt x="27" y="93"/>
                  </a:lnTo>
                  <a:lnTo>
                    <a:pt x="28" y="31"/>
                  </a:lnTo>
                  <a:lnTo>
                    <a:pt x="29" y="99"/>
                  </a:lnTo>
                  <a:lnTo>
                    <a:pt x="30" y="97"/>
                  </a:lnTo>
                  <a:lnTo>
                    <a:pt x="31" y="126"/>
                  </a:lnTo>
                  <a:lnTo>
                    <a:pt x="32" y="88"/>
                  </a:lnTo>
                  <a:lnTo>
                    <a:pt x="33" y="116"/>
                  </a:lnTo>
                  <a:lnTo>
                    <a:pt x="34" y="26"/>
                  </a:lnTo>
                  <a:lnTo>
                    <a:pt x="35" y="76"/>
                  </a:lnTo>
                  <a:lnTo>
                    <a:pt x="35" y="89"/>
                  </a:lnTo>
                  <a:lnTo>
                    <a:pt x="37" y="147"/>
                  </a:lnTo>
                  <a:lnTo>
                    <a:pt x="37" y="60"/>
                  </a:lnTo>
                  <a:lnTo>
                    <a:pt x="38" y="44"/>
                  </a:lnTo>
                  <a:lnTo>
                    <a:pt x="39" y="83"/>
                  </a:lnTo>
                  <a:lnTo>
                    <a:pt x="40" y="69"/>
                  </a:lnTo>
                  <a:lnTo>
                    <a:pt x="41" y="138"/>
                  </a:lnTo>
                  <a:lnTo>
                    <a:pt x="42" y="55"/>
                  </a:lnTo>
                  <a:lnTo>
                    <a:pt x="43" y="123"/>
                  </a:lnTo>
                  <a:lnTo>
                    <a:pt x="44" y="21"/>
                  </a:lnTo>
                  <a:lnTo>
                    <a:pt x="45" y="18"/>
                  </a:lnTo>
                  <a:lnTo>
                    <a:pt x="46" y="85"/>
                  </a:lnTo>
                  <a:lnTo>
                    <a:pt x="47" y="118"/>
                  </a:lnTo>
                  <a:lnTo>
                    <a:pt x="47" y="88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5745163" y="4060825"/>
              <a:ext cx="74612" cy="258763"/>
            </a:xfrm>
            <a:custGeom>
              <a:avLst/>
              <a:gdLst>
                <a:gd name="T0" fmla="*/ 0 w 47"/>
                <a:gd name="T1" fmla="*/ 96 h 163"/>
                <a:gd name="T2" fmla="*/ 0 w 47"/>
                <a:gd name="T3" fmla="*/ 66 h 163"/>
                <a:gd name="T4" fmla="*/ 2 w 47"/>
                <a:gd name="T5" fmla="*/ 25 h 163"/>
                <a:gd name="T6" fmla="*/ 2 w 47"/>
                <a:gd name="T7" fmla="*/ 93 h 163"/>
                <a:gd name="T8" fmla="*/ 3 w 47"/>
                <a:gd name="T9" fmla="*/ 95 h 163"/>
                <a:gd name="T10" fmla="*/ 4 w 47"/>
                <a:gd name="T11" fmla="*/ 51 h 163"/>
                <a:gd name="T12" fmla="*/ 5 w 47"/>
                <a:gd name="T13" fmla="*/ 40 h 163"/>
                <a:gd name="T14" fmla="*/ 6 w 47"/>
                <a:gd name="T15" fmla="*/ 60 h 163"/>
                <a:gd name="T16" fmla="*/ 7 w 47"/>
                <a:gd name="T17" fmla="*/ 144 h 163"/>
                <a:gd name="T18" fmla="*/ 8 w 47"/>
                <a:gd name="T19" fmla="*/ 147 h 163"/>
                <a:gd name="T20" fmla="*/ 9 w 47"/>
                <a:gd name="T21" fmla="*/ 82 h 163"/>
                <a:gd name="T22" fmla="*/ 10 w 47"/>
                <a:gd name="T23" fmla="*/ 83 h 163"/>
                <a:gd name="T24" fmla="*/ 11 w 47"/>
                <a:gd name="T25" fmla="*/ 87 h 163"/>
                <a:gd name="T26" fmla="*/ 12 w 47"/>
                <a:gd name="T27" fmla="*/ 98 h 163"/>
                <a:gd name="T28" fmla="*/ 12 w 47"/>
                <a:gd name="T29" fmla="*/ 112 h 163"/>
                <a:gd name="T30" fmla="*/ 14 w 47"/>
                <a:gd name="T31" fmla="*/ 71 h 163"/>
                <a:gd name="T32" fmla="*/ 14 w 47"/>
                <a:gd name="T33" fmla="*/ 19 h 163"/>
                <a:gd name="T34" fmla="*/ 15 w 47"/>
                <a:gd name="T35" fmla="*/ 57 h 163"/>
                <a:gd name="T36" fmla="*/ 16 w 47"/>
                <a:gd name="T37" fmla="*/ 66 h 163"/>
                <a:gd name="T38" fmla="*/ 17 w 47"/>
                <a:gd name="T39" fmla="*/ 106 h 163"/>
                <a:gd name="T40" fmla="*/ 18 w 47"/>
                <a:gd name="T41" fmla="*/ 101 h 163"/>
                <a:gd name="T42" fmla="*/ 19 w 47"/>
                <a:gd name="T43" fmla="*/ 163 h 163"/>
                <a:gd name="T44" fmla="*/ 20 w 47"/>
                <a:gd name="T45" fmla="*/ 40 h 163"/>
                <a:gd name="T46" fmla="*/ 21 w 47"/>
                <a:gd name="T47" fmla="*/ 90 h 163"/>
                <a:gd name="T48" fmla="*/ 22 w 47"/>
                <a:gd name="T49" fmla="*/ 69 h 163"/>
                <a:gd name="T50" fmla="*/ 23 w 47"/>
                <a:gd name="T51" fmla="*/ 32 h 163"/>
                <a:gd name="T52" fmla="*/ 24 w 47"/>
                <a:gd name="T53" fmla="*/ 88 h 163"/>
                <a:gd name="T54" fmla="*/ 25 w 47"/>
                <a:gd name="T55" fmla="*/ 115 h 163"/>
                <a:gd name="T56" fmla="*/ 26 w 47"/>
                <a:gd name="T57" fmla="*/ 37 h 163"/>
                <a:gd name="T58" fmla="*/ 26 w 47"/>
                <a:gd name="T59" fmla="*/ 73 h 163"/>
                <a:gd name="T60" fmla="*/ 27 w 47"/>
                <a:gd name="T61" fmla="*/ 62 h 163"/>
                <a:gd name="T62" fmla="*/ 28 w 47"/>
                <a:gd name="T63" fmla="*/ 61 h 163"/>
                <a:gd name="T64" fmla="*/ 29 w 47"/>
                <a:gd name="T65" fmla="*/ 77 h 163"/>
                <a:gd name="T66" fmla="*/ 30 w 47"/>
                <a:gd name="T67" fmla="*/ 125 h 163"/>
                <a:gd name="T68" fmla="*/ 31 w 47"/>
                <a:gd name="T69" fmla="*/ 59 h 163"/>
                <a:gd name="T70" fmla="*/ 32 w 47"/>
                <a:gd name="T71" fmla="*/ 141 h 163"/>
                <a:gd name="T72" fmla="*/ 33 w 47"/>
                <a:gd name="T73" fmla="*/ 0 h 163"/>
                <a:gd name="T74" fmla="*/ 34 w 47"/>
                <a:gd name="T75" fmla="*/ 19 h 163"/>
                <a:gd name="T76" fmla="*/ 35 w 47"/>
                <a:gd name="T77" fmla="*/ 111 h 163"/>
                <a:gd name="T78" fmla="*/ 36 w 47"/>
                <a:gd name="T79" fmla="*/ 101 h 163"/>
                <a:gd name="T80" fmla="*/ 37 w 47"/>
                <a:gd name="T81" fmla="*/ 46 h 163"/>
                <a:gd name="T82" fmla="*/ 38 w 47"/>
                <a:gd name="T83" fmla="*/ 39 h 163"/>
                <a:gd name="T84" fmla="*/ 38 w 47"/>
                <a:gd name="T85" fmla="*/ 61 h 163"/>
                <a:gd name="T86" fmla="*/ 40 w 47"/>
                <a:gd name="T87" fmla="*/ 115 h 163"/>
                <a:gd name="T88" fmla="*/ 40 w 47"/>
                <a:gd name="T89" fmla="*/ 55 h 163"/>
                <a:gd name="T90" fmla="*/ 41 w 47"/>
                <a:gd name="T91" fmla="*/ 57 h 163"/>
                <a:gd name="T92" fmla="*/ 42 w 47"/>
                <a:gd name="T93" fmla="*/ 53 h 163"/>
                <a:gd name="T94" fmla="*/ 43 w 47"/>
                <a:gd name="T95" fmla="*/ 43 h 163"/>
                <a:gd name="T96" fmla="*/ 44 w 47"/>
                <a:gd name="T97" fmla="*/ 65 h 163"/>
                <a:gd name="T98" fmla="*/ 45 w 47"/>
                <a:gd name="T99" fmla="*/ 137 h 163"/>
                <a:gd name="T100" fmla="*/ 46 w 47"/>
                <a:gd name="T101" fmla="*/ 61 h 163"/>
                <a:gd name="T102" fmla="*/ 47 w 47"/>
                <a:gd name="T103" fmla="*/ 9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63">
                  <a:moveTo>
                    <a:pt x="0" y="96"/>
                  </a:moveTo>
                  <a:lnTo>
                    <a:pt x="0" y="66"/>
                  </a:lnTo>
                  <a:lnTo>
                    <a:pt x="2" y="25"/>
                  </a:lnTo>
                  <a:lnTo>
                    <a:pt x="2" y="93"/>
                  </a:lnTo>
                  <a:lnTo>
                    <a:pt x="3" y="95"/>
                  </a:lnTo>
                  <a:lnTo>
                    <a:pt x="4" y="51"/>
                  </a:lnTo>
                  <a:lnTo>
                    <a:pt x="5" y="40"/>
                  </a:lnTo>
                  <a:lnTo>
                    <a:pt x="6" y="60"/>
                  </a:lnTo>
                  <a:lnTo>
                    <a:pt x="7" y="144"/>
                  </a:lnTo>
                  <a:lnTo>
                    <a:pt x="8" y="147"/>
                  </a:lnTo>
                  <a:lnTo>
                    <a:pt x="9" y="82"/>
                  </a:lnTo>
                  <a:lnTo>
                    <a:pt x="10" y="83"/>
                  </a:lnTo>
                  <a:lnTo>
                    <a:pt x="11" y="87"/>
                  </a:lnTo>
                  <a:lnTo>
                    <a:pt x="12" y="98"/>
                  </a:lnTo>
                  <a:lnTo>
                    <a:pt x="12" y="112"/>
                  </a:lnTo>
                  <a:lnTo>
                    <a:pt x="14" y="71"/>
                  </a:lnTo>
                  <a:lnTo>
                    <a:pt x="14" y="19"/>
                  </a:lnTo>
                  <a:lnTo>
                    <a:pt x="15" y="57"/>
                  </a:lnTo>
                  <a:lnTo>
                    <a:pt x="16" y="66"/>
                  </a:lnTo>
                  <a:lnTo>
                    <a:pt x="17" y="106"/>
                  </a:lnTo>
                  <a:lnTo>
                    <a:pt x="18" y="101"/>
                  </a:lnTo>
                  <a:lnTo>
                    <a:pt x="19" y="163"/>
                  </a:lnTo>
                  <a:lnTo>
                    <a:pt x="20" y="40"/>
                  </a:lnTo>
                  <a:lnTo>
                    <a:pt x="21" y="90"/>
                  </a:lnTo>
                  <a:lnTo>
                    <a:pt x="22" y="69"/>
                  </a:lnTo>
                  <a:lnTo>
                    <a:pt x="23" y="32"/>
                  </a:lnTo>
                  <a:lnTo>
                    <a:pt x="24" y="88"/>
                  </a:lnTo>
                  <a:lnTo>
                    <a:pt x="25" y="115"/>
                  </a:lnTo>
                  <a:lnTo>
                    <a:pt x="26" y="37"/>
                  </a:lnTo>
                  <a:lnTo>
                    <a:pt x="26" y="73"/>
                  </a:lnTo>
                  <a:lnTo>
                    <a:pt x="27" y="62"/>
                  </a:lnTo>
                  <a:lnTo>
                    <a:pt x="28" y="61"/>
                  </a:lnTo>
                  <a:lnTo>
                    <a:pt x="29" y="77"/>
                  </a:lnTo>
                  <a:lnTo>
                    <a:pt x="30" y="125"/>
                  </a:lnTo>
                  <a:lnTo>
                    <a:pt x="31" y="59"/>
                  </a:lnTo>
                  <a:lnTo>
                    <a:pt x="32" y="141"/>
                  </a:lnTo>
                  <a:lnTo>
                    <a:pt x="33" y="0"/>
                  </a:lnTo>
                  <a:lnTo>
                    <a:pt x="34" y="19"/>
                  </a:lnTo>
                  <a:lnTo>
                    <a:pt x="35" y="111"/>
                  </a:lnTo>
                  <a:lnTo>
                    <a:pt x="36" y="101"/>
                  </a:lnTo>
                  <a:lnTo>
                    <a:pt x="37" y="46"/>
                  </a:lnTo>
                  <a:lnTo>
                    <a:pt x="38" y="39"/>
                  </a:lnTo>
                  <a:lnTo>
                    <a:pt x="38" y="61"/>
                  </a:lnTo>
                  <a:lnTo>
                    <a:pt x="40" y="115"/>
                  </a:lnTo>
                  <a:lnTo>
                    <a:pt x="40" y="55"/>
                  </a:lnTo>
                  <a:lnTo>
                    <a:pt x="41" y="57"/>
                  </a:lnTo>
                  <a:lnTo>
                    <a:pt x="42" y="53"/>
                  </a:lnTo>
                  <a:lnTo>
                    <a:pt x="43" y="43"/>
                  </a:lnTo>
                  <a:lnTo>
                    <a:pt x="44" y="65"/>
                  </a:lnTo>
                  <a:lnTo>
                    <a:pt x="45" y="137"/>
                  </a:lnTo>
                  <a:lnTo>
                    <a:pt x="46" y="61"/>
                  </a:lnTo>
                  <a:lnTo>
                    <a:pt x="47" y="91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152"/>
            <p:cNvSpPr>
              <a:spLocks/>
            </p:cNvSpPr>
            <p:nvPr/>
          </p:nvSpPr>
          <p:spPr bwMode="auto">
            <a:xfrm>
              <a:off x="5818188" y="3983038"/>
              <a:ext cx="74612" cy="393700"/>
            </a:xfrm>
            <a:custGeom>
              <a:avLst/>
              <a:gdLst>
                <a:gd name="T0" fmla="*/ 0 w 47"/>
                <a:gd name="T1" fmla="*/ 110 h 248"/>
                <a:gd name="T2" fmla="*/ 1 w 47"/>
                <a:gd name="T3" fmla="*/ 140 h 248"/>
                <a:gd name="T4" fmla="*/ 2 w 47"/>
                <a:gd name="T5" fmla="*/ 54 h 248"/>
                <a:gd name="T6" fmla="*/ 3 w 47"/>
                <a:gd name="T7" fmla="*/ 212 h 248"/>
                <a:gd name="T8" fmla="*/ 4 w 47"/>
                <a:gd name="T9" fmla="*/ 126 h 248"/>
                <a:gd name="T10" fmla="*/ 4 w 47"/>
                <a:gd name="T11" fmla="*/ 102 h 248"/>
                <a:gd name="T12" fmla="*/ 6 w 47"/>
                <a:gd name="T13" fmla="*/ 216 h 248"/>
                <a:gd name="T14" fmla="*/ 6 w 47"/>
                <a:gd name="T15" fmla="*/ 133 h 248"/>
                <a:gd name="T16" fmla="*/ 7 w 47"/>
                <a:gd name="T17" fmla="*/ 102 h 248"/>
                <a:gd name="T18" fmla="*/ 8 w 47"/>
                <a:gd name="T19" fmla="*/ 142 h 248"/>
                <a:gd name="T20" fmla="*/ 9 w 47"/>
                <a:gd name="T21" fmla="*/ 102 h 248"/>
                <a:gd name="T22" fmla="*/ 10 w 47"/>
                <a:gd name="T23" fmla="*/ 115 h 248"/>
                <a:gd name="T24" fmla="*/ 11 w 47"/>
                <a:gd name="T25" fmla="*/ 29 h 248"/>
                <a:gd name="T26" fmla="*/ 12 w 47"/>
                <a:gd name="T27" fmla="*/ 170 h 248"/>
                <a:gd name="T28" fmla="*/ 13 w 47"/>
                <a:gd name="T29" fmla="*/ 92 h 248"/>
                <a:gd name="T30" fmla="*/ 14 w 47"/>
                <a:gd name="T31" fmla="*/ 166 h 248"/>
                <a:gd name="T32" fmla="*/ 15 w 47"/>
                <a:gd name="T33" fmla="*/ 65 h 248"/>
                <a:gd name="T34" fmla="*/ 16 w 47"/>
                <a:gd name="T35" fmla="*/ 157 h 248"/>
                <a:gd name="T36" fmla="*/ 16 w 47"/>
                <a:gd name="T37" fmla="*/ 93 h 248"/>
                <a:gd name="T38" fmla="*/ 18 w 47"/>
                <a:gd name="T39" fmla="*/ 153 h 248"/>
                <a:gd name="T40" fmla="*/ 18 w 47"/>
                <a:gd name="T41" fmla="*/ 71 h 248"/>
                <a:gd name="T42" fmla="*/ 19 w 47"/>
                <a:gd name="T43" fmla="*/ 124 h 248"/>
                <a:gd name="T44" fmla="*/ 20 w 47"/>
                <a:gd name="T45" fmla="*/ 61 h 248"/>
                <a:gd name="T46" fmla="*/ 21 w 47"/>
                <a:gd name="T47" fmla="*/ 137 h 248"/>
                <a:gd name="T48" fmla="*/ 22 w 47"/>
                <a:gd name="T49" fmla="*/ 166 h 248"/>
                <a:gd name="T50" fmla="*/ 23 w 47"/>
                <a:gd name="T51" fmla="*/ 121 h 248"/>
                <a:gd name="T52" fmla="*/ 24 w 47"/>
                <a:gd name="T53" fmla="*/ 96 h 248"/>
                <a:gd name="T54" fmla="*/ 25 w 47"/>
                <a:gd name="T55" fmla="*/ 162 h 248"/>
                <a:gd name="T56" fmla="*/ 26 w 47"/>
                <a:gd name="T57" fmla="*/ 248 h 248"/>
                <a:gd name="T58" fmla="*/ 27 w 47"/>
                <a:gd name="T59" fmla="*/ 106 h 248"/>
                <a:gd name="T60" fmla="*/ 28 w 47"/>
                <a:gd name="T61" fmla="*/ 81 h 248"/>
                <a:gd name="T62" fmla="*/ 29 w 47"/>
                <a:gd name="T63" fmla="*/ 87 h 248"/>
                <a:gd name="T64" fmla="*/ 30 w 47"/>
                <a:gd name="T65" fmla="*/ 96 h 248"/>
                <a:gd name="T66" fmla="*/ 30 w 47"/>
                <a:gd name="T67" fmla="*/ 116 h 248"/>
                <a:gd name="T68" fmla="*/ 31 w 47"/>
                <a:gd name="T69" fmla="*/ 78 h 248"/>
                <a:gd name="T70" fmla="*/ 32 w 47"/>
                <a:gd name="T71" fmla="*/ 206 h 248"/>
                <a:gd name="T72" fmla="*/ 33 w 47"/>
                <a:gd name="T73" fmla="*/ 184 h 248"/>
                <a:gd name="T74" fmla="*/ 34 w 47"/>
                <a:gd name="T75" fmla="*/ 168 h 248"/>
                <a:gd name="T76" fmla="*/ 35 w 47"/>
                <a:gd name="T77" fmla="*/ 178 h 248"/>
                <a:gd name="T78" fmla="*/ 36 w 47"/>
                <a:gd name="T79" fmla="*/ 108 h 248"/>
                <a:gd name="T80" fmla="*/ 37 w 47"/>
                <a:gd name="T81" fmla="*/ 84 h 248"/>
                <a:gd name="T82" fmla="*/ 38 w 47"/>
                <a:gd name="T83" fmla="*/ 187 h 248"/>
                <a:gd name="T84" fmla="*/ 39 w 47"/>
                <a:gd name="T85" fmla="*/ 85 h 248"/>
                <a:gd name="T86" fmla="*/ 40 w 47"/>
                <a:gd name="T87" fmla="*/ 14 h 248"/>
                <a:gd name="T88" fmla="*/ 41 w 47"/>
                <a:gd name="T89" fmla="*/ 94 h 248"/>
                <a:gd name="T90" fmla="*/ 42 w 47"/>
                <a:gd name="T91" fmla="*/ 144 h 248"/>
                <a:gd name="T92" fmla="*/ 43 w 47"/>
                <a:gd name="T93" fmla="*/ 81 h 248"/>
                <a:gd name="T94" fmla="*/ 44 w 47"/>
                <a:gd name="T95" fmla="*/ 85 h 248"/>
                <a:gd name="T96" fmla="*/ 45 w 47"/>
                <a:gd name="T97" fmla="*/ 85 h 248"/>
                <a:gd name="T98" fmla="*/ 45 w 47"/>
                <a:gd name="T99" fmla="*/ 0 h 248"/>
                <a:gd name="T100" fmla="*/ 47 w 47"/>
                <a:gd name="T101" fmla="*/ 38 h 248"/>
                <a:gd name="T102" fmla="*/ 47 w 47"/>
                <a:gd name="T103" fmla="*/ 17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248">
                  <a:moveTo>
                    <a:pt x="0" y="110"/>
                  </a:moveTo>
                  <a:lnTo>
                    <a:pt x="1" y="140"/>
                  </a:lnTo>
                  <a:lnTo>
                    <a:pt x="2" y="54"/>
                  </a:lnTo>
                  <a:lnTo>
                    <a:pt x="3" y="212"/>
                  </a:lnTo>
                  <a:lnTo>
                    <a:pt x="4" y="126"/>
                  </a:lnTo>
                  <a:lnTo>
                    <a:pt x="4" y="102"/>
                  </a:lnTo>
                  <a:lnTo>
                    <a:pt x="6" y="216"/>
                  </a:lnTo>
                  <a:lnTo>
                    <a:pt x="6" y="133"/>
                  </a:lnTo>
                  <a:lnTo>
                    <a:pt x="7" y="102"/>
                  </a:lnTo>
                  <a:lnTo>
                    <a:pt x="8" y="142"/>
                  </a:lnTo>
                  <a:lnTo>
                    <a:pt x="9" y="102"/>
                  </a:lnTo>
                  <a:lnTo>
                    <a:pt x="10" y="115"/>
                  </a:lnTo>
                  <a:lnTo>
                    <a:pt x="11" y="29"/>
                  </a:lnTo>
                  <a:lnTo>
                    <a:pt x="12" y="170"/>
                  </a:lnTo>
                  <a:lnTo>
                    <a:pt x="13" y="92"/>
                  </a:lnTo>
                  <a:lnTo>
                    <a:pt x="14" y="166"/>
                  </a:lnTo>
                  <a:lnTo>
                    <a:pt x="15" y="65"/>
                  </a:lnTo>
                  <a:lnTo>
                    <a:pt x="16" y="157"/>
                  </a:lnTo>
                  <a:lnTo>
                    <a:pt x="16" y="93"/>
                  </a:lnTo>
                  <a:lnTo>
                    <a:pt x="18" y="153"/>
                  </a:lnTo>
                  <a:lnTo>
                    <a:pt x="18" y="71"/>
                  </a:lnTo>
                  <a:lnTo>
                    <a:pt x="19" y="124"/>
                  </a:lnTo>
                  <a:lnTo>
                    <a:pt x="20" y="61"/>
                  </a:lnTo>
                  <a:lnTo>
                    <a:pt x="21" y="137"/>
                  </a:lnTo>
                  <a:lnTo>
                    <a:pt x="22" y="166"/>
                  </a:lnTo>
                  <a:lnTo>
                    <a:pt x="23" y="121"/>
                  </a:lnTo>
                  <a:lnTo>
                    <a:pt x="24" y="96"/>
                  </a:lnTo>
                  <a:lnTo>
                    <a:pt x="25" y="162"/>
                  </a:lnTo>
                  <a:lnTo>
                    <a:pt x="26" y="248"/>
                  </a:lnTo>
                  <a:lnTo>
                    <a:pt x="27" y="106"/>
                  </a:lnTo>
                  <a:lnTo>
                    <a:pt x="28" y="81"/>
                  </a:lnTo>
                  <a:lnTo>
                    <a:pt x="29" y="87"/>
                  </a:lnTo>
                  <a:lnTo>
                    <a:pt x="30" y="96"/>
                  </a:lnTo>
                  <a:lnTo>
                    <a:pt x="30" y="116"/>
                  </a:lnTo>
                  <a:lnTo>
                    <a:pt x="31" y="78"/>
                  </a:lnTo>
                  <a:lnTo>
                    <a:pt x="32" y="206"/>
                  </a:lnTo>
                  <a:lnTo>
                    <a:pt x="33" y="184"/>
                  </a:lnTo>
                  <a:lnTo>
                    <a:pt x="34" y="168"/>
                  </a:lnTo>
                  <a:lnTo>
                    <a:pt x="35" y="178"/>
                  </a:lnTo>
                  <a:lnTo>
                    <a:pt x="36" y="108"/>
                  </a:lnTo>
                  <a:lnTo>
                    <a:pt x="37" y="84"/>
                  </a:lnTo>
                  <a:lnTo>
                    <a:pt x="38" y="187"/>
                  </a:lnTo>
                  <a:lnTo>
                    <a:pt x="39" y="85"/>
                  </a:lnTo>
                  <a:lnTo>
                    <a:pt x="40" y="14"/>
                  </a:lnTo>
                  <a:lnTo>
                    <a:pt x="41" y="94"/>
                  </a:lnTo>
                  <a:lnTo>
                    <a:pt x="42" y="144"/>
                  </a:lnTo>
                  <a:lnTo>
                    <a:pt x="43" y="81"/>
                  </a:lnTo>
                  <a:lnTo>
                    <a:pt x="44" y="85"/>
                  </a:lnTo>
                  <a:lnTo>
                    <a:pt x="45" y="85"/>
                  </a:lnTo>
                  <a:lnTo>
                    <a:pt x="45" y="0"/>
                  </a:lnTo>
                  <a:lnTo>
                    <a:pt x="47" y="38"/>
                  </a:lnTo>
                  <a:lnTo>
                    <a:pt x="47" y="178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53"/>
            <p:cNvSpPr>
              <a:spLocks/>
            </p:cNvSpPr>
            <p:nvPr/>
          </p:nvSpPr>
          <p:spPr bwMode="auto">
            <a:xfrm>
              <a:off x="5892800" y="4033838"/>
              <a:ext cx="74612" cy="269875"/>
            </a:xfrm>
            <a:custGeom>
              <a:avLst/>
              <a:gdLst>
                <a:gd name="T0" fmla="*/ 0 w 47"/>
                <a:gd name="T1" fmla="*/ 6 h 170"/>
                <a:gd name="T2" fmla="*/ 0 w 47"/>
                <a:gd name="T3" fmla="*/ 146 h 170"/>
                <a:gd name="T4" fmla="*/ 1 w 47"/>
                <a:gd name="T5" fmla="*/ 48 h 170"/>
                <a:gd name="T6" fmla="*/ 2 w 47"/>
                <a:gd name="T7" fmla="*/ 11 h 170"/>
                <a:gd name="T8" fmla="*/ 3 w 47"/>
                <a:gd name="T9" fmla="*/ 120 h 170"/>
                <a:gd name="T10" fmla="*/ 4 w 47"/>
                <a:gd name="T11" fmla="*/ 98 h 170"/>
                <a:gd name="T12" fmla="*/ 5 w 47"/>
                <a:gd name="T13" fmla="*/ 42 h 170"/>
                <a:gd name="T14" fmla="*/ 6 w 47"/>
                <a:gd name="T15" fmla="*/ 58 h 170"/>
                <a:gd name="T16" fmla="*/ 7 w 47"/>
                <a:gd name="T17" fmla="*/ 24 h 170"/>
                <a:gd name="T18" fmla="*/ 8 w 47"/>
                <a:gd name="T19" fmla="*/ 7 h 170"/>
                <a:gd name="T20" fmla="*/ 9 w 47"/>
                <a:gd name="T21" fmla="*/ 98 h 170"/>
                <a:gd name="T22" fmla="*/ 10 w 47"/>
                <a:gd name="T23" fmla="*/ 67 h 170"/>
                <a:gd name="T24" fmla="*/ 10 w 47"/>
                <a:gd name="T25" fmla="*/ 98 h 170"/>
                <a:gd name="T26" fmla="*/ 12 w 47"/>
                <a:gd name="T27" fmla="*/ 64 h 170"/>
                <a:gd name="T28" fmla="*/ 12 w 47"/>
                <a:gd name="T29" fmla="*/ 0 h 170"/>
                <a:gd name="T30" fmla="*/ 13 w 47"/>
                <a:gd name="T31" fmla="*/ 25 h 170"/>
                <a:gd name="T32" fmla="*/ 14 w 47"/>
                <a:gd name="T33" fmla="*/ 48 h 170"/>
                <a:gd name="T34" fmla="*/ 15 w 47"/>
                <a:gd name="T35" fmla="*/ 115 h 170"/>
                <a:gd name="T36" fmla="*/ 16 w 47"/>
                <a:gd name="T37" fmla="*/ 100 h 170"/>
                <a:gd name="T38" fmla="*/ 17 w 47"/>
                <a:gd name="T39" fmla="*/ 96 h 170"/>
                <a:gd name="T40" fmla="*/ 18 w 47"/>
                <a:gd name="T41" fmla="*/ 32 h 170"/>
                <a:gd name="T42" fmla="*/ 19 w 47"/>
                <a:gd name="T43" fmla="*/ 80 h 170"/>
                <a:gd name="T44" fmla="*/ 20 w 47"/>
                <a:gd name="T45" fmla="*/ 50 h 170"/>
                <a:gd name="T46" fmla="*/ 21 w 47"/>
                <a:gd name="T47" fmla="*/ 102 h 170"/>
                <a:gd name="T48" fmla="*/ 22 w 47"/>
                <a:gd name="T49" fmla="*/ 120 h 170"/>
                <a:gd name="T50" fmla="*/ 22 w 47"/>
                <a:gd name="T51" fmla="*/ 26 h 170"/>
                <a:gd name="T52" fmla="*/ 24 w 47"/>
                <a:gd name="T53" fmla="*/ 123 h 170"/>
                <a:gd name="T54" fmla="*/ 24 w 47"/>
                <a:gd name="T55" fmla="*/ 62 h 170"/>
                <a:gd name="T56" fmla="*/ 25 w 47"/>
                <a:gd name="T57" fmla="*/ 76 h 170"/>
                <a:gd name="T58" fmla="*/ 26 w 47"/>
                <a:gd name="T59" fmla="*/ 32 h 170"/>
                <a:gd name="T60" fmla="*/ 27 w 47"/>
                <a:gd name="T61" fmla="*/ 93 h 170"/>
                <a:gd name="T62" fmla="*/ 28 w 47"/>
                <a:gd name="T63" fmla="*/ 23 h 170"/>
                <a:gd name="T64" fmla="*/ 29 w 47"/>
                <a:gd name="T65" fmla="*/ 159 h 170"/>
                <a:gd name="T66" fmla="*/ 30 w 47"/>
                <a:gd name="T67" fmla="*/ 114 h 170"/>
                <a:gd name="T68" fmla="*/ 31 w 47"/>
                <a:gd name="T69" fmla="*/ 100 h 170"/>
                <a:gd name="T70" fmla="*/ 32 w 47"/>
                <a:gd name="T71" fmla="*/ 117 h 170"/>
                <a:gd name="T72" fmla="*/ 33 w 47"/>
                <a:gd name="T73" fmla="*/ 124 h 170"/>
                <a:gd name="T74" fmla="*/ 34 w 47"/>
                <a:gd name="T75" fmla="*/ 75 h 170"/>
                <a:gd name="T76" fmla="*/ 35 w 47"/>
                <a:gd name="T77" fmla="*/ 49 h 170"/>
                <a:gd name="T78" fmla="*/ 36 w 47"/>
                <a:gd name="T79" fmla="*/ 34 h 170"/>
                <a:gd name="T80" fmla="*/ 36 w 47"/>
                <a:gd name="T81" fmla="*/ 159 h 170"/>
                <a:gd name="T82" fmla="*/ 37 w 47"/>
                <a:gd name="T83" fmla="*/ 62 h 170"/>
                <a:gd name="T84" fmla="*/ 38 w 47"/>
                <a:gd name="T85" fmla="*/ 34 h 170"/>
                <a:gd name="T86" fmla="*/ 39 w 47"/>
                <a:gd name="T87" fmla="*/ 25 h 170"/>
                <a:gd name="T88" fmla="*/ 40 w 47"/>
                <a:gd name="T89" fmla="*/ 83 h 170"/>
                <a:gd name="T90" fmla="*/ 41 w 47"/>
                <a:gd name="T91" fmla="*/ 80 h 170"/>
                <a:gd name="T92" fmla="*/ 42 w 47"/>
                <a:gd name="T93" fmla="*/ 39 h 170"/>
                <a:gd name="T94" fmla="*/ 43 w 47"/>
                <a:gd name="T95" fmla="*/ 20 h 170"/>
                <a:gd name="T96" fmla="*/ 44 w 47"/>
                <a:gd name="T97" fmla="*/ 170 h 170"/>
                <a:gd name="T98" fmla="*/ 45 w 47"/>
                <a:gd name="T99" fmla="*/ 33 h 170"/>
                <a:gd name="T100" fmla="*/ 46 w 47"/>
                <a:gd name="T101" fmla="*/ 40 h 170"/>
                <a:gd name="T102" fmla="*/ 47 w 47"/>
                <a:gd name="T103" fmla="*/ 66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70">
                  <a:moveTo>
                    <a:pt x="0" y="6"/>
                  </a:moveTo>
                  <a:lnTo>
                    <a:pt x="0" y="146"/>
                  </a:lnTo>
                  <a:lnTo>
                    <a:pt x="1" y="48"/>
                  </a:lnTo>
                  <a:lnTo>
                    <a:pt x="2" y="11"/>
                  </a:lnTo>
                  <a:lnTo>
                    <a:pt x="3" y="120"/>
                  </a:lnTo>
                  <a:lnTo>
                    <a:pt x="4" y="98"/>
                  </a:lnTo>
                  <a:lnTo>
                    <a:pt x="5" y="42"/>
                  </a:lnTo>
                  <a:lnTo>
                    <a:pt x="6" y="58"/>
                  </a:lnTo>
                  <a:lnTo>
                    <a:pt x="7" y="24"/>
                  </a:lnTo>
                  <a:lnTo>
                    <a:pt x="8" y="7"/>
                  </a:lnTo>
                  <a:lnTo>
                    <a:pt x="9" y="98"/>
                  </a:lnTo>
                  <a:lnTo>
                    <a:pt x="10" y="67"/>
                  </a:lnTo>
                  <a:lnTo>
                    <a:pt x="10" y="98"/>
                  </a:lnTo>
                  <a:lnTo>
                    <a:pt x="12" y="64"/>
                  </a:lnTo>
                  <a:lnTo>
                    <a:pt x="12" y="0"/>
                  </a:lnTo>
                  <a:lnTo>
                    <a:pt x="13" y="25"/>
                  </a:lnTo>
                  <a:lnTo>
                    <a:pt x="14" y="48"/>
                  </a:lnTo>
                  <a:lnTo>
                    <a:pt x="15" y="115"/>
                  </a:lnTo>
                  <a:lnTo>
                    <a:pt x="16" y="100"/>
                  </a:lnTo>
                  <a:lnTo>
                    <a:pt x="17" y="96"/>
                  </a:lnTo>
                  <a:lnTo>
                    <a:pt x="18" y="32"/>
                  </a:lnTo>
                  <a:lnTo>
                    <a:pt x="19" y="80"/>
                  </a:lnTo>
                  <a:lnTo>
                    <a:pt x="20" y="50"/>
                  </a:lnTo>
                  <a:lnTo>
                    <a:pt x="21" y="102"/>
                  </a:lnTo>
                  <a:lnTo>
                    <a:pt x="22" y="120"/>
                  </a:lnTo>
                  <a:lnTo>
                    <a:pt x="22" y="26"/>
                  </a:lnTo>
                  <a:lnTo>
                    <a:pt x="24" y="123"/>
                  </a:lnTo>
                  <a:lnTo>
                    <a:pt x="24" y="62"/>
                  </a:lnTo>
                  <a:lnTo>
                    <a:pt x="25" y="76"/>
                  </a:lnTo>
                  <a:lnTo>
                    <a:pt x="26" y="32"/>
                  </a:lnTo>
                  <a:lnTo>
                    <a:pt x="27" y="93"/>
                  </a:lnTo>
                  <a:lnTo>
                    <a:pt x="28" y="23"/>
                  </a:lnTo>
                  <a:lnTo>
                    <a:pt x="29" y="159"/>
                  </a:lnTo>
                  <a:lnTo>
                    <a:pt x="30" y="114"/>
                  </a:lnTo>
                  <a:lnTo>
                    <a:pt x="31" y="100"/>
                  </a:lnTo>
                  <a:lnTo>
                    <a:pt x="32" y="117"/>
                  </a:lnTo>
                  <a:lnTo>
                    <a:pt x="33" y="124"/>
                  </a:lnTo>
                  <a:lnTo>
                    <a:pt x="34" y="75"/>
                  </a:lnTo>
                  <a:lnTo>
                    <a:pt x="35" y="49"/>
                  </a:lnTo>
                  <a:lnTo>
                    <a:pt x="36" y="34"/>
                  </a:lnTo>
                  <a:lnTo>
                    <a:pt x="36" y="159"/>
                  </a:lnTo>
                  <a:lnTo>
                    <a:pt x="37" y="62"/>
                  </a:lnTo>
                  <a:lnTo>
                    <a:pt x="38" y="34"/>
                  </a:lnTo>
                  <a:lnTo>
                    <a:pt x="39" y="25"/>
                  </a:lnTo>
                  <a:lnTo>
                    <a:pt x="40" y="83"/>
                  </a:lnTo>
                  <a:lnTo>
                    <a:pt x="41" y="80"/>
                  </a:lnTo>
                  <a:lnTo>
                    <a:pt x="42" y="39"/>
                  </a:lnTo>
                  <a:lnTo>
                    <a:pt x="43" y="20"/>
                  </a:lnTo>
                  <a:lnTo>
                    <a:pt x="44" y="170"/>
                  </a:lnTo>
                  <a:lnTo>
                    <a:pt x="45" y="33"/>
                  </a:lnTo>
                  <a:lnTo>
                    <a:pt x="46" y="40"/>
                  </a:lnTo>
                  <a:lnTo>
                    <a:pt x="47" y="66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54"/>
            <p:cNvSpPr>
              <a:spLocks/>
            </p:cNvSpPr>
            <p:nvPr/>
          </p:nvSpPr>
          <p:spPr bwMode="auto">
            <a:xfrm>
              <a:off x="5965825" y="3981450"/>
              <a:ext cx="74612" cy="347663"/>
            </a:xfrm>
            <a:custGeom>
              <a:avLst/>
              <a:gdLst>
                <a:gd name="T0" fmla="*/ 0 w 47"/>
                <a:gd name="T1" fmla="*/ 73 h 219"/>
                <a:gd name="T2" fmla="*/ 1 w 47"/>
                <a:gd name="T3" fmla="*/ 99 h 219"/>
                <a:gd name="T4" fmla="*/ 2 w 47"/>
                <a:gd name="T5" fmla="*/ 143 h 219"/>
                <a:gd name="T6" fmla="*/ 2 w 47"/>
                <a:gd name="T7" fmla="*/ 0 h 219"/>
                <a:gd name="T8" fmla="*/ 4 w 47"/>
                <a:gd name="T9" fmla="*/ 125 h 219"/>
                <a:gd name="T10" fmla="*/ 4 w 47"/>
                <a:gd name="T11" fmla="*/ 53 h 219"/>
                <a:gd name="T12" fmla="*/ 5 w 47"/>
                <a:gd name="T13" fmla="*/ 19 h 219"/>
                <a:gd name="T14" fmla="*/ 6 w 47"/>
                <a:gd name="T15" fmla="*/ 123 h 219"/>
                <a:gd name="T16" fmla="*/ 7 w 47"/>
                <a:gd name="T17" fmla="*/ 32 h 219"/>
                <a:gd name="T18" fmla="*/ 8 w 47"/>
                <a:gd name="T19" fmla="*/ 36 h 219"/>
                <a:gd name="T20" fmla="*/ 9 w 47"/>
                <a:gd name="T21" fmla="*/ 121 h 219"/>
                <a:gd name="T22" fmla="*/ 10 w 47"/>
                <a:gd name="T23" fmla="*/ 65 h 219"/>
                <a:gd name="T24" fmla="*/ 11 w 47"/>
                <a:gd name="T25" fmla="*/ 176 h 219"/>
                <a:gd name="T26" fmla="*/ 12 w 47"/>
                <a:gd name="T27" fmla="*/ 74 h 219"/>
                <a:gd name="T28" fmla="*/ 13 w 47"/>
                <a:gd name="T29" fmla="*/ 119 h 219"/>
                <a:gd name="T30" fmla="*/ 14 w 47"/>
                <a:gd name="T31" fmla="*/ 150 h 219"/>
                <a:gd name="T32" fmla="*/ 14 w 47"/>
                <a:gd name="T33" fmla="*/ 133 h 219"/>
                <a:gd name="T34" fmla="*/ 16 w 47"/>
                <a:gd name="T35" fmla="*/ 67 h 219"/>
                <a:gd name="T36" fmla="*/ 16 w 47"/>
                <a:gd name="T37" fmla="*/ 132 h 219"/>
                <a:gd name="T38" fmla="*/ 17 w 47"/>
                <a:gd name="T39" fmla="*/ 146 h 219"/>
                <a:gd name="T40" fmla="*/ 18 w 47"/>
                <a:gd name="T41" fmla="*/ 132 h 219"/>
                <a:gd name="T42" fmla="*/ 19 w 47"/>
                <a:gd name="T43" fmla="*/ 83 h 219"/>
                <a:gd name="T44" fmla="*/ 20 w 47"/>
                <a:gd name="T45" fmla="*/ 164 h 219"/>
                <a:gd name="T46" fmla="*/ 21 w 47"/>
                <a:gd name="T47" fmla="*/ 100 h 219"/>
                <a:gd name="T48" fmla="*/ 22 w 47"/>
                <a:gd name="T49" fmla="*/ 116 h 219"/>
                <a:gd name="T50" fmla="*/ 23 w 47"/>
                <a:gd name="T51" fmla="*/ 128 h 219"/>
                <a:gd name="T52" fmla="*/ 24 w 47"/>
                <a:gd name="T53" fmla="*/ 195 h 219"/>
                <a:gd name="T54" fmla="*/ 25 w 47"/>
                <a:gd name="T55" fmla="*/ 118 h 219"/>
                <a:gd name="T56" fmla="*/ 26 w 47"/>
                <a:gd name="T57" fmla="*/ 141 h 219"/>
                <a:gd name="T58" fmla="*/ 26 w 47"/>
                <a:gd name="T59" fmla="*/ 182 h 219"/>
                <a:gd name="T60" fmla="*/ 28 w 47"/>
                <a:gd name="T61" fmla="*/ 113 h 219"/>
                <a:gd name="T62" fmla="*/ 28 w 47"/>
                <a:gd name="T63" fmla="*/ 219 h 219"/>
                <a:gd name="T64" fmla="*/ 29 w 47"/>
                <a:gd name="T65" fmla="*/ 81 h 219"/>
                <a:gd name="T66" fmla="*/ 30 w 47"/>
                <a:gd name="T67" fmla="*/ 112 h 219"/>
                <a:gd name="T68" fmla="*/ 31 w 47"/>
                <a:gd name="T69" fmla="*/ 159 h 219"/>
                <a:gd name="T70" fmla="*/ 32 w 47"/>
                <a:gd name="T71" fmla="*/ 80 h 219"/>
                <a:gd name="T72" fmla="*/ 33 w 47"/>
                <a:gd name="T73" fmla="*/ 144 h 219"/>
                <a:gd name="T74" fmla="*/ 34 w 47"/>
                <a:gd name="T75" fmla="*/ 136 h 219"/>
                <a:gd name="T76" fmla="*/ 35 w 47"/>
                <a:gd name="T77" fmla="*/ 106 h 219"/>
                <a:gd name="T78" fmla="*/ 36 w 47"/>
                <a:gd name="T79" fmla="*/ 160 h 219"/>
                <a:gd name="T80" fmla="*/ 37 w 47"/>
                <a:gd name="T81" fmla="*/ 161 h 219"/>
                <a:gd name="T82" fmla="*/ 38 w 47"/>
                <a:gd name="T83" fmla="*/ 162 h 219"/>
                <a:gd name="T84" fmla="*/ 39 w 47"/>
                <a:gd name="T85" fmla="*/ 65 h 219"/>
                <a:gd name="T86" fmla="*/ 40 w 47"/>
                <a:gd name="T87" fmla="*/ 144 h 219"/>
                <a:gd name="T88" fmla="*/ 40 w 47"/>
                <a:gd name="T89" fmla="*/ 80 h 219"/>
                <a:gd name="T90" fmla="*/ 42 w 47"/>
                <a:gd name="T91" fmla="*/ 99 h 219"/>
                <a:gd name="T92" fmla="*/ 42 w 47"/>
                <a:gd name="T93" fmla="*/ 157 h 219"/>
                <a:gd name="T94" fmla="*/ 43 w 47"/>
                <a:gd name="T95" fmla="*/ 84 h 219"/>
                <a:gd name="T96" fmla="*/ 44 w 47"/>
                <a:gd name="T97" fmla="*/ 130 h 219"/>
                <a:gd name="T98" fmla="*/ 45 w 47"/>
                <a:gd name="T99" fmla="*/ 92 h 219"/>
                <a:gd name="T100" fmla="*/ 46 w 47"/>
                <a:gd name="T101" fmla="*/ 88 h 219"/>
                <a:gd name="T102" fmla="*/ 47 w 47"/>
                <a:gd name="T103" fmla="*/ 114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219">
                  <a:moveTo>
                    <a:pt x="0" y="73"/>
                  </a:moveTo>
                  <a:lnTo>
                    <a:pt x="1" y="99"/>
                  </a:lnTo>
                  <a:lnTo>
                    <a:pt x="2" y="143"/>
                  </a:lnTo>
                  <a:lnTo>
                    <a:pt x="2" y="0"/>
                  </a:lnTo>
                  <a:lnTo>
                    <a:pt x="4" y="125"/>
                  </a:lnTo>
                  <a:lnTo>
                    <a:pt x="4" y="53"/>
                  </a:lnTo>
                  <a:lnTo>
                    <a:pt x="5" y="19"/>
                  </a:lnTo>
                  <a:lnTo>
                    <a:pt x="6" y="123"/>
                  </a:lnTo>
                  <a:lnTo>
                    <a:pt x="7" y="32"/>
                  </a:lnTo>
                  <a:lnTo>
                    <a:pt x="8" y="36"/>
                  </a:lnTo>
                  <a:lnTo>
                    <a:pt x="9" y="121"/>
                  </a:lnTo>
                  <a:lnTo>
                    <a:pt x="10" y="65"/>
                  </a:lnTo>
                  <a:lnTo>
                    <a:pt x="11" y="176"/>
                  </a:lnTo>
                  <a:lnTo>
                    <a:pt x="12" y="74"/>
                  </a:lnTo>
                  <a:lnTo>
                    <a:pt x="13" y="119"/>
                  </a:lnTo>
                  <a:lnTo>
                    <a:pt x="14" y="150"/>
                  </a:lnTo>
                  <a:lnTo>
                    <a:pt x="14" y="133"/>
                  </a:lnTo>
                  <a:lnTo>
                    <a:pt x="16" y="67"/>
                  </a:lnTo>
                  <a:lnTo>
                    <a:pt x="16" y="132"/>
                  </a:lnTo>
                  <a:lnTo>
                    <a:pt x="17" y="146"/>
                  </a:lnTo>
                  <a:lnTo>
                    <a:pt x="18" y="132"/>
                  </a:lnTo>
                  <a:lnTo>
                    <a:pt x="19" y="83"/>
                  </a:lnTo>
                  <a:lnTo>
                    <a:pt x="20" y="164"/>
                  </a:lnTo>
                  <a:lnTo>
                    <a:pt x="21" y="100"/>
                  </a:lnTo>
                  <a:lnTo>
                    <a:pt x="22" y="116"/>
                  </a:lnTo>
                  <a:lnTo>
                    <a:pt x="23" y="128"/>
                  </a:lnTo>
                  <a:lnTo>
                    <a:pt x="24" y="195"/>
                  </a:lnTo>
                  <a:lnTo>
                    <a:pt x="25" y="118"/>
                  </a:lnTo>
                  <a:lnTo>
                    <a:pt x="26" y="141"/>
                  </a:lnTo>
                  <a:lnTo>
                    <a:pt x="26" y="182"/>
                  </a:lnTo>
                  <a:lnTo>
                    <a:pt x="28" y="113"/>
                  </a:lnTo>
                  <a:lnTo>
                    <a:pt x="28" y="219"/>
                  </a:lnTo>
                  <a:lnTo>
                    <a:pt x="29" y="81"/>
                  </a:lnTo>
                  <a:lnTo>
                    <a:pt x="30" y="112"/>
                  </a:lnTo>
                  <a:lnTo>
                    <a:pt x="31" y="159"/>
                  </a:lnTo>
                  <a:lnTo>
                    <a:pt x="32" y="80"/>
                  </a:lnTo>
                  <a:lnTo>
                    <a:pt x="33" y="144"/>
                  </a:lnTo>
                  <a:lnTo>
                    <a:pt x="34" y="136"/>
                  </a:lnTo>
                  <a:lnTo>
                    <a:pt x="35" y="106"/>
                  </a:lnTo>
                  <a:lnTo>
                    <a:pt x="36" y="160"/>
                  </a:lnTo>
                  <a:lnTo>
                    <a:pt x="37" y="161"/>
                  </a:lnTo>
                  <a:lnTo>
                    <a:pt x="38" y="162"/>
                  </a:lnTo>
                  <a:lnTo>
                    <a:pt x="39" y="65"/>
                  </a:lnTo>
                  <a:lnTo>
                    <a:pt x="40" y="144"/>
                  </a:lnTo>
                  <a:lnTo>
                    <a:pt x="40" y="80"/>
                  </a:lnTo>
                  <a:lnTo>
                    <a:pt x="42" y="99"/>
                  </a:lnTo>
                  <a:lnTo>
                    <a:pt x="42" y="157"/>
                  </a:lnTo>
                  <a:lnTo>
                    <a:pt x="43" y="84"/>
                  </a:lnTo>
                  <a:lnTo>
                    <a:pt x="44" y="130"/>
                  </a:lnTo>
                  <a:lnTo>
                    <a:pt x="45" y="92"/>
                  </a:lnTo>
                  <a:lnTo>
                    <a:pt x="46" y="88"/>
                  </a:lnTo>
                  <a:lnTo>
                    <a:pt x="47" y="114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55"/>
            <p:cNvSpPr>
              <a:spLocks/>
            </p:cNvSpPr>
            <p:nvPr/>
          </p:nvSpPr>
          <p:spPr bwMode="auto">
            <a:xfrm>
              <a:off x="6038850" y="4032250"/>
              <a:ext cx="74612" cy="288925"/>
            </a:xfrm>
            <a:custGeom>
              <a:avLst/>
              <a:gdLst>
                <a:gd name="T0" fmla="*/ 0 w 47"/>
                <a:gd name="T1" fmla="*/ 56 h 182"/>
                <a:gd name="T2" fmla="*/ 1 w 47"/>
                <a:gd name="T3" fmla="*/ 82 h 182"/>
                <a:gd name="T4" fmla="*/ 2 w 47"/>
                <a:gd name="T5" fmla="*/ 111 h 182"/>
                <a:gd name="T6" fmla="*/ 3 w 47"/>
                <a:gd name="T7" fmla="*/ 15 h 182"/>
                <a:gd name="T8" fmla="*/ 4 w 47"/>
                <a:gd name="T9" fmla="*/ 87 h 182"/>
                <a:gd name="T10" fmla="*/ 5 w 47"/>
                <a:gd name="T11" fmla="*/ 93 h 182"/>
                <a:gd name="T12" fmla="*/ 6 w 47"/>
                <a:gd name="T13" fmla="*/ 111 h 182"/>
                <a:gd name="T14" fmla="*/ 6 w 47"/>
                <a:gd name="T15" fmla="*/ 100 h 182"/>
                <a:gd name="T16" fmla="*/ 8 w 47"/>
                <a:gd name="T17" fmla="*/ 79 h 182"/>
                <a:gd name="T18" fmla="*/ 8 w 47"/>
                <a:gd name="T19" fmla="*/ 153 h 182"/>
                <a:gd name="T20" fmla="*/ 9 w 47"/>
                <a:gd name="T21" fmla="*/ 146 h 182"/>
                <a:gd name="T22" fmla="*/ 10 w 47"/>
                <a:gd name="T23" fmla="*/ 87 h 182"/>
                <a:gd name="T24" fmla="*/ 11 w 47"/>
                <a:gd name="T25" fmla="*/ 109 h 182"/>
                <a:gd name="T26" fmla="*/ 12 w 47"/>
                <a:gd name="T27" fmla="*/ 69 h 182"/>
                <a:gd name="T28" fmla="*/ 13 w 47"/>
                <a:gd name="T29" fmla="*/ 182 h 182"/>
                <a:gd name="T30" fmla="*/ 14 w 47"/>
                <a:gd name="T31" fmla="*/ 84 h 182"/>
                <a:gd name="T32" fmla="*/ 15 w 47"/>
                <a:gd name="T33" fmla="*/ 107 h 182"/>
                <a:gd name="T34" fmla="*/ 16 w 47"/>
                <a:gd name="T35" fmla="*/ 84 h 182"/>
                <a:gd name="T36" fmla="*/ 17 w 47"/>
                <a:gd name="T37" fmla="*/ 76 h 182"/>
                <a:gd name="T38" fmla="*/ 18 w 47"/>
                <a:gd name="T39" fmla="*/ 92 h 182"/>
                <a:gd name="T40" fmla="*/ 18 w 47"/>
                <a:gd name="T41" fmla="*/ 66 h 182"/>
                <a:gd name="T42" fmla="*/ 20 w 47"/>
                <a:gd name="T43" fmla="*/ 96 h 182"/>
                <a:gd name="T44" fmla="*/ 20 w 47"/>
                <a:gd name="T45" fmla="*/ 55 h 182"/>
                <a:gd name="T46" fmla="*/ 21 w 47"/>
                <a:gd name="T47" fmla="*/ 57 h 182"/>
                <a:gd name="T48" fmla="*/ 22 w 47"/>
                <a:gd name="T49" fmla="*/ 47 h 182"/>
                <a:gd name="T50" fmla="*/ 23 w 47"/>
                <a:gd name="T51" fmla="*/ 0 h 182"/>
                <a:gd name="T52" fmla="*/ 24 w 47"/>
                <a:gd name="T53" fmla="*/ 93 h 182"/>
                <a:gd name="T54" fmla="*/ 25 w 47"/>
                <a:gd name="T55" fmla="*/ 9 h 182"/>
                <a:gd name="T56" fmla="*/ 26 w 47"/>
                <a:gd name="T57" fmla="*/ 81 h 182"/>
                <a:gd name="T58" fmla="*/ 27 w 47"/>
                <a:gd name="T59" fmla="*/ 78 h 182"/>
                <a:gd name="T60" fmla="*/ 28 w 47"/>
                <a:gd name="T61" fmla="*/ 43 h 182"/>
                <a:gd name="T62" fmla="*/ 29 w 47"/>
                <a:gd name="T63" fmla="*/ 119 h 182"/>
                <a:gd name="T64" fmla="*/ 30 w 47"/>
                <a:gd name="T65" fmla="*/ 144 h 182"/>
                <a:gd name="T66" fmla="*/ 30 w 47"/>
                <a:gd name="T67" fmla="*/ 86 h 182"/>
                <a:gd name="T68" fmla="*/ 32 w 47"/>
                <a:gd name="T69" fmla="*/ 125 h 182"/>
                <a:gd name="T70" fmla="*/ 33 w 47"/>
                <a:gd name="T71" fmla="*/ 97 h 182"/>
                <a:gd name="T72" fmla="*/ 33 w 47"/>
                <a:gd name="T73" fmla="*/ 153 h 182"/>
                <a:gd name="T74" fmla="*/ 35 w 47"/>
                <a:gd name="T75" fmla="*/ 127 h 182"/>
                <a:gd name="T76" fmla="*/ 35 w 47"/>
                <a:gd name="T77" fmla="*/ 69 h 182"/>
                <a:gd name="T78" fmla="*/ 36 w 47"/>
                <a:gd name="T79" fmla="*/ 131 h 182"/>
                <a:gd name="T80" fmla="*/ 37 w 47"/>
                <a:gd name="T81" fmla="*/ 64 h 182"/>
                <a:gd name="T82" fmla="*/ 38 w 47"/>
                <a:gd name="T83" fmla="*/ 119 h 182"/>
                <a:gd name="T84" fmla="*/ 39 w 47"/>
                <a:gd name="T85" fmla="*/ 63 h 182"/>
                <a:gd name="T86" fmla="*/ 40 w 47"/>
                <a:gd name="T87" fmla="*/ 106 h 182"/>
                <a:gd name="T88" fmla="*/ 41 w 47"/>
                <a:gd name="T89" fmla="*/ 108 h 182"/>
                <a:gd name="T90" fmla="*/ 42 w 47"/>
                <a:gd name="T91" fmla="*/ 111 h 182"/>
                <a:gd name="T92" fmla="*/ 43 w 47"/>
                <a:gd name="T93" fmla="*/ 76 h 182"/>
                <a:gd name="T94" fmla="*/ 44 w 47"/>
                <a:gd name="T95" fmla="*/ 84 h 182"/>
                <a:gd name="T96" fmla="*/ 45 w 47"/>
                <a:gd name="T97" fmla="*/ 105 h 182"/>
                <a:gd name="T98" fmla="*/ 46 w 47"/>
                <a:gd name="T99" fmla="*/ 120 h 182"/>
                <a:gd name="T100" fmla="*/ 47 w 47"/>
                <a:gd name="T101" fmla="*/ 93 h 182"/>
                <a:gd name="T102" fmla="*/ 47 w 47"/>
                <a:gd name="T103" fmla="*/ 45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82">
                  <a:moveTo>
                    <a:pt x="0" y="56"/>
                  </a:moveTo>
                  <a:lnTo>
                    <a:pt x="1" y="82"/>
                  </a:lnTo>
                  <a:lnTo>
                    <a:pt x="2" y="111"/>
                  </a:lnTo>
                  <a:lnTo>
                    <a:pt x="3" y="15"/>
                  </a:lnTo>
                  <a:lnTo>
                    <a:pt x="4" y="87"/>
                  </a:lnTo>
                  <a:lnTo>
                    <a:pt x="5" y="93"/>
                  </a:lnTo>
                  <a:lnTo>
                    <a:pt x="6" y="111"/>
                  </a:lnTo>
                  <a:lnTo>
                    <a:pt x="6" y="100"/>
                  </a:lnTo>
                  <a:lnTo>
                    <a:pt x="8" y="79"/>
                  </a:lnTo>
                  <a:lnTo>
                    <a:pt x="8" y="153"/>
                  </a:lnTo>
                  <a:lnTo>
                    <a:pt x="9" y="146"/>
                  </a:lnTo>
                  <a:lnTo>
                    <a:pt x="10" y="87"/>
                  </a:lnTo>
                  <a:lnTo>
                    <a:pt x="11" y="109"/>
                  </a:lnTo>
                  <a:lnTo>
                    <a:pt x="12" y="69"/>
                  </a:lnTo>
                  <a:lnTo>
                    <a:pt x="13" y="182"/>
                  </a:lnTo>
                  <a:lnTo>
                    <a:pt x="14" y="84"/>
                  </a:lnTo>
                  <a:lnTo>
                    <a:pt x="15" y="107"/>
                  </a:lnTo>
                  <a:lnTo>
                    <a:pt x="16" y="84"/>
                  </a:lnTo>
                  <a:lnTo>
                    <a:pt x="17" y="76"/>
                  </a:lnTo>
                  <a:lnTo>
                    <a:pt x="18" y="92"/>
                  </a:lnTo>
                  <a:lnTo>
                    <a:pt x="18" y="66"/>
                  </a:lnTo>
                  <a:lnTo>
                    <a:pt x="20" y="96"/>
                  </a:lnTo>
                  <a:lnTo>
                    <a:pt x="20" y="55"/>
                  </a:lnTo>
                  <a:lnTo>
                    <a:pt x="21" y="57"/>
                  </a:lnTo>
                  <a:lnTo>
                    <a:pt x="22" y="47"/>
                  </a:lnTo>
                  <a:lnTo>
                    <a:pt x="23" y="0"/>
                  </a:lnTo>
                  <a:lnTo>
                    <a:pt x="24" y="93"/>
                  </a:lnTo>
                  <a:lnTo>
                    <a:pt x="25" y="9"/>
                  </a:lnTo>
                  <a:lnTo>
                    <a:pt x="26" y="81"/>
                  </a:lnTo>
                  <a:lnTo>
                    <a:pt x="27" y="78"/>
                  </a:lnTo>
                  <a:lnTo>
                    <a:pt x="28" y="43"/>
                  </a:lnTo>
                  <a:lnTo>
                    <a:pt x="29" y="119"/>
                  </a:lnTo>
                  <a:lnTo>
                    <a:pt x="30" y="144"/>
                  </a:lnTo>
                  <a:lnTo>
                    <a:pt x="30" y="86"/>
                  </a:lnTo>
                  <a:lnTo>
                    <a:pt x="32" y="125"/>
                  </a:lnTo>
                  <a:lnTo>
                    <a:pt x="33" y="97"/>
                  </a:lnTo>
                  <a:lnTo>
                    <a:pt x="33" y="153"/>
                  </a:lnTo>
                  <a:lnTo>
                    <a:pt x="35" y="127"/>
                  </a:lnTo>
                  <a:lnTo>
                    <a:pt x="35" y="69"/>
                  </a:lnTo>
                  <a:lnTo>
                    <a:pt x="36" y="131"/>
                  </a:lnTo>
                  <a:lnTo>
                    <a:pt x="37" y="64"/>
                  </a:lnTo>
                  <a:lnTo>
                    <a:pt x="38" y="119"/>
                  </a:lnTo>
                  <a:lnTo>
                    <a:pt x="39" y="63"/>
                  </a:lnTo>
                  <a:lnTo>
                    <a:pt x="40" y="106"/>
                  </a:lnTo>
                  <a:lnTo>
                    <a:pt x="41" y="108"/>
                  </a:lnTo>
                  <a:lnTo>
                    <a:pt x="42" y="111"/>
                  </a:lnTo>
                  <a:lnTo>
                    <a:pt x="43" y="76"/>
                  </a:lnTo>
                  <a:lnTo>
                    <a:pt x="44" y="84"/>
                  </a:lnTo>
                  <a:lnTo>
                    <a:pt x="45" y="105"/>
                  </a:lnTo>
                  <a:lnTo>
                    <a:pt x="46" y="120"/>
                  </a:lnTo>
                  <a:lnTo>
                    <a:pt x="47" y="93"/>
                  </a:lnTo>
                  <a:lnTo>
                    <a:pt x="47" y="45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56"/>
            <p:cNvSpPr>
              <a:spLocks/>
            </p:cNvSpPr>
            <p:nvPr/>
          </p:nvSpPr>
          <p:spPr bwMode="auto">
            <a:xfrm>
              <a:off x="6113463" y="4024313"/>
              <a:ext cx="74612" cy="269875"/>
            </a:xfrm>
            <a:custGeom>
              <a:avLst/>
              <a:gdLst>
                <a:gd name="T0" fmla="*/ 0 w 47"/>
                <a:gd name="T1" fmla="*/ 98 h 170"/>
                <a:gd name="T2" fmla="*/ 0 w 47"/>
                <a:gd name="T3" fmla="*/ 50 h 170"/>
                <a:gd name="T4" fmla="*/ 1 w 47"/>
                <a:gd name="T5" fmla="*/ 84 h 170"/>
                <a:gd name="T6" fmla="*/ 2 w 47"/>
                <a:gd name="T7" fmla="*/ 60 h 170"/>
                <a:gd name="T8" fmla="*/ 3 w 47"/>
                <a:gd name="T9" fmla="*/ 91 h 170"/>
                <a:gd name="T10" fmla="*/ 4 w 47"/>
                <a:gd name="T11" fmla="*/ 57 h 170"/>
                <a:gd name="T12" fmla="*/ 5 w 47"/>
                <a:gd name="T13" fmla="*/ 96 h 170"/>
                <a:gd name="T14" fmla="*/ 6 w 47"/>
                <a:gd name="T15" fmla="*/ 64 h 170"/>
                <a:gd name="T16" fmla="*/ 7 w 47"/>
                <a:gd name="T17" fmla="*/ 104 h 170"/>
                <a:gd name="T18" fmla="*/ 8 w 47"/>
                <a:gd name="T19" fmla="*/ 23 h 170"/>
                <a:gd name="T20" fmla="*/ 9 w 47"/>
                <a:gd name="T21" fmla="*/ 97 h 170"/>
                <a:gd name="T22" fmla="*/ 10 w 47"/>
                <a:gd name="T23" fmla="*/ 84 h 170"/>
                <a:gd name="T24" fmla="*/ 11 w 47"/>
                <a:gd name="T25" fmla="*/ 122 h 170"/>
                <a:gd name="T26" fmla="*/ 12 w 47"/>
                <a:gd name="T27" fmla="*/ 65 h 170"/>
                <a:gd name="T28" fmla="*/ 12 w 47"/>
                <a:gd name="T29" fmla="*/ 61 h 170"/>
                <a:gd name="T30" fmla="*/ 14 w 47"/>
                <a:gd name="T31" fmla="*/ 51 h 170"/>
                <a:gd name="T32" fmla="*/ 14 w 47"/>
                <a:gd name="T33" fmla="*/ 113 h 170"/>
                <a:gd name="T34" fmla="*/ 15 w 47"/>
                <a:gd name="T35" fmla="*/ 75 h 170"/>
                <a:gd name="T36" fmla="*/ 16 w 47"/>
                <a:gd name="T37" fmla="*/ 91 h 170"/>
                <a:gd name="T38" fmla="*/ 17 w 47"/>
                <a:gd name="T39" fmla="*/ 106 h 170"/>
                <a:gd name="T40" fmla="*/ 18 w 47"/>
                <a:gd name="T41" fmla="*/ 120 h 170"/>
                <a:gd name="T42" fmla="*/ 19 w 47"/>
                <a:gd name="T43" fmla="*/ 45 h 170"/>
                <a:gd name="T44" fmla="*/ 20 w 47"/>
                <a:gd name="T45" fmla="*/ 150 h 170"/>
                <a:gd name="T46" fmla="*/ 21 w 47"/>
                <a:gd name="T47" fmla="*/ 130 h 170"/>
                <a:gd name="T48" fmla="*/ 22 w 47"/>
                <a:gd name="T49" fmla="*/ 67 h 170"/>
                <a:gd name="T50" fmla="*/ 23 w 47"/>
                <a:gd name="T51" fmla="*/ 68 h 170"/>
                <a:gd name="T52" fmla="*/ 24 w 47"/>
                <a:gd name="T53" fmla="*/ 40 h 170"/>
                <a:gd name="T54" fmla="*/ 24 w 47"/>
                <a:gd name="T55" fmla="*/ 0 h 170"/>
                <a:gd name="T56" fmla="*/ 26 w 47"/>
                <a:gd name="T57" fmla="*/ 74 h 170"/>
                <a:gd name="T58" fmla="*/ 26 w 47"/>
                <a:gd name="T59" fmla="*/ 79 h 170"/>
                <a:gd name="T60" fmla="*/ 27 w 47"/>
                <a:gd name="T61" fmla="*/ 96 h 170"/>
                <a:gd name="T62" fmla="*/ 28 w 47"/>
                <a:gd name="T63" fmla="*/ 92 h 170"/>
                <a:gd name="T64" fmla="*/ 29 w 47"/>
                <a:gd name="T65" fmla="*/ 116 h 170"/>
                <a:gd name="T66" fmla="*/ 30 w 47"/>
                <a:gd name="T67" fmla="*/ 69 h 170"/>
                <a:gd name="T68" fmla="*/ 31 w 47"/>
                <a:gd name="T69" fmla="*/ 108 h 170"/>
                <a:gd name="T70" fmla="*/ 32 w 47"/>
                <a:gd name="T71" fmla="*/ 106 h 170"/>
                <a:gd name="T72" fmla="*/ 33 w 47"/>
                <a:gd name="T73" fmla="*/ 69 h 170"/>
                <a:gd name="T74" fmla="*/ 34 w 47"/>
                <a:gd name="T75" fmla="*/ 108 h 170"/>
                <a:gd name="T76" fmla="*/ 35 w 47"/>
                <a:gd name="T77" fmla="*/ 50 h 170"/>
                <a:gd name="T78" fmla="*/ 36 w 47"/>
                <a:gd name="T79" fmla="*/ 170 h 170"/>
                <a:gd name="T80" fmla="*/ 36 w 47"/>
                <a:gd name="T81" fmla="*/ 152 h 170"/>
                <a:gd name="T82" fmla="*/ 38 w 47"/>
                <a:gd name="T83" fmla="*/ 121 h 170"/>
                <a:gd name="T84" fmla="*/ 38 w 47"/>
                <a:gd name="T85" fmla="*/ 69 h 170"/>
                <a:gd name="T86" fmla="*/ 39 w 47"/>
                <a:gd name="T87" fmla="*/ 111 h 170"/>
                <a:gd name="T88" fmla="*/ 40 w 47"/>
                <a:gd name="T89" fmla="*/ 148 h 170"/>
                <a:gd name="T90" fmla="*/ 41 w 47"/>
                <a:gd name="T91" fmla="*/ 168 h 170"/>
                <a:gd name="T92" fmla="*/ 42 w 47"/>
                <a:gd name="T93" fmla="*/ 88 h 170"/>
                <a:gd name="T94" fmla="*/ 43 w 47"/>
                <a:gd name="T95" fmla="*/ 144 h 170"/>
                <a:gd name="T96" fmla="*/ 44 w 47"/>
                <a:gd name="T97" fmla="*/ 64 h 170"/>
                <a:gd name="T98" fmla="*/ 45 w 47"/>
                <a:gd name="T99" fmla="*/ 41 h 170"/>
                <a:gd name="T100" fmla="*/ 46 w 47"/>
                <a:gd name="T101" fmla="*/ 102 h 170"/>
                <a:gd name="T102" fmla="*/ 47 w 47"/>
                <a:gd name="T103" fmla="*/ 38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70">
                  <a:moveTo>
                    <a:pt x="0" y="98"/>
                  </a:moveTo>
                  <a:lnTo>
                    <a:pt x="0" y="50"/>
                  </a:lnTo>
                  <a:lnTo>
                    <a:pt x="1" y="84"/>
                  </a:lnTo>
                  <a:lnTo>
                    <a:pt x="2" y="60"/>
                  </a:lnTo>
                  <a:lnTo>
                    <a:pt x="3" y="91"/>
                  </a:lnTo>
                  <a:lnTo>
                    <a:pt x="4" y="57"/>
                  </a:lnTo>
                  <a:lnTo>
                    <a:pt x="5" y="96"/>
                  </a:lnTo>
                  <a:lnTo>
                    <a:pt x="6" y="64"/>
                  </a:lnTo>
                  <a:lnTo>
                    <a:pt x="7" y="104"/>
                  </a:lnTo>
                  <a:lnTo>
                    <a:pt x="8" y="23"/>
                  </a:lnTo>
                  <a:lnTo>
                    <a:pt x="9" y="97"/>
                  </a:lnTo>
                  <a:lnTo>
                    <a:pt x="10" y="84"/>
                  </a:lnTo>
                  <a:lnTo>
                    <a:pt x="11" y="122"/>
                  </a:lnTo>
                  <a:lnTo>
                    <a:pt x="12" y="65"/>
                  </a:lnTo>
                  <a:lnTo>
                    <a:pt x="12" y="61"/>
                  </a:lnTo>
                  <a:lnTo>
                    <a:pt x="14" y="51"/>
                  </a:lnTo>
                  <a:lnTo>
                    <a:pt x="14" y="113"/>
                  </a:lnTo>
                  <a:lnTo>
                    <a:pt x="15" y="75"/>
                  </a:lnTo>
                  <a:lnTo>
                    <a:pt x="16" y="91"/>
                  </a:lnTo>
                  <a:lnTo>
                    <a:pt x="17" y="106"/>
                  </a:lnTo>
                  <a:lnTo>
                    <a:pt x="18" y="120"/>
                  </a:lnTo>
                  <a:lnTo>
                    <a:pt x="19" y="45"/>
                  </a:lnTo>
                  <a:lnTo>
                    <a:pt x="20" y="150"/>
                  </a:lnTo>
                  <a:lnTo>
                    <a:pt x="21" y="130"/>
                  </a:lnTo>
                  <a:lnTo>
                    <a:pt x="22" y="67"/>
                  </a:lnTo>
                  <a:lnTo>
                    <a:pt x="23" y="68"/>
                  </a:lnTo>
                  <a:lnTo>
                    <a:pt x="24" y="40"/>
                  </a:lnTo>
                  <a:lnTo>
                    <a:pt x="24" y="0"/>
                  </a:lnTo>
                  <a:lnTo>
                    <a:pt x="26" y="74"/>
                  </a:lnTo>
                  <a:lnTo>
                    <a:pt x="26" y="79"/>
                  </a:lnTo>
                  <a:lnTo>
                    <a:pt x="27" y="96"/>
                  </a:lnTo>
                  <a:lnTo>
                    <a:pt x="28" y="92"/>
                  </a:lnTo>
                  <a:lnTo>
                    <a:pt x="29" y="116"/>
                  </a:lnTo>
                  <a:lnTo>
                    <a:pt x="30" y="69"/>
                  </a:lnTo>
                  <a:lnTo>
                    <a:pt x="31" y="108"/>
                  </a:lnTo>
                  <a:lnTo>
                    <a:pt x="32" y="106"/>
                  </a:lnTo>
                  <a:lnTo>
                    <a:pt x="33" y="69"/>
                  </a:lnTo>
                  <a:lnTo>
                    <a:pt x="34" y="108"/>
                  </a:lnTo>
                  <a:lnTo>
                    <a:pt x="35" y="50"/>
                  </a:lnTo>
                  <a:lnTo>
                    <a:pt x="36" y="170"/>
                  </a:lnTo>
                  <a:lnTo>
                    <a:pt x="36" y="152"/>
                  </a:lnTo>
                  <a:lnTo>
                    <a:pt x="38" y="121"/>
                  </a:lnTo>
                  <a:lnTo>
                    <a:pt x="38" y="69"/>
                  </a:lnTo>
                  <a:lnTo>
                    <a:pt x="39" y="111"/>
                  </a:lnTo>
                  <a:lnTo>
                    <a:pt x="40" y="148"/>
                  </a:lnTo>
                  <a:lnTo>
                    <a:pt x="41" y="168"/>
                  </a:lnTo>
                  <a:lnTo>
                    <a:pt x="42" y="88"/>
                  </a:lnTo>
                  <a:lnTo>
                    <a:pt x="43" y="144"/>
                  </a:lnTo>
                  <a:lnTo>
                    <a:pt x="44" y="64"/>
                  </a:lnTo>
                  <a:lnTo>
                    <a:pt x="45" y="41"/>
                  </a:lnTo>
                  <a:lnTo>
                    <a:pt x="46" y="102"/>
                  </a:lnTo>
                  <a:lnTo>
                    <a:pt x="47" y="38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6630994" y="4025919"/>
              <a:ext cx="71431" cy="311136"/>
            </a:xfrm>
            <a:custGeom>
              <a:avLst/>
              <a:gdLst>
                <a:gd name="T0" fmla="*/ 0 w 47"/>
                <a:gd name="T1" fmla="*/ 69 h 556"/>
                <a:gd name="T2" fmla="*/ 1 w 47"/>
                <a:gd name="T3" fmla="*/ 0 h 556"/>
                <a:gd name="T4" fmla="*/ 2 w 47"/>
                <a:gd name="T5" fmla="*/ 469 h 556"/>
                <a:gd name="T6" fmla="*/ 3 w 47"/>
                <a:gd name="T7" fmla="*/ 445 h 556"/>
                <a:gd name="T8" fmla="*/ 4 w 47"/>
                <a:gd name="T9" fmla="*/ 449 h 556"/>
                <a:gd name="T10" fmla="*/ 5 w 47"/>
                <a:gd name="T11" fmla="*/ 481 h 556"/>
                <a:gd name="T12" fmla="*/ 6 w 47"/>
                <a:gd name="T13" fmla="*/ 443 h 556"/>
                <a:gd name="T14" fmla="*/ 6 w 47"/>
                <a:gd name="T15" fmla="*/ 479 h 556"/>
                <a:gd name="T16" fmla="*/ 8 w 47"/>
                <a:gd name="T17" fmla="*/ 431 h 556"/>
                <a:gd name="T18" fmla="*/ 8 w 47"/>
                <a:gd name="T19" fmla="*/ 366 h 556"/>
                <a:gd name="T20" fmla="*/ 9 w 47"/>
                <a:gd name="T21" fmla="*/ 482 h 556"/>
                <a:gd name="T22" fmla="*/ 10 w 47"/>
                <a:gd name="T23" fmla="*/ 520 h 556"/>
                <a:gd name="T24" fmla="*/ 11 w 47"/>
                <a:gd name="T25" fmla="*/ 488 h 556"/>
                <a:gd name="T26" fmla="*/ 12 w 47"/>
                <a:gd name="T27" fmla="*/ 491 h 556"/>
                <a:gd name="T28" fmla="*/ 13 w 47"/>
                <a:gd name="T29" fmla="*/ 466 h 556"/>
                <a:gd name="T30" fmla="*/ 14 w 47"/>
                <a:gd name="T31" fmla="*/ 442 h 556"/>
                <a:gd name="T32" fmla="*/ 15 w 47"/>
                <a:gd name="T33" fmla="*/ 417 h 556"/>
                <a:gd name="T34" fmla="*/ 16 w 47"/>
                <a:gd name="T35" fmla="*/ 480 h 556"/>
                <a:gd name="T36" fmla="*/ 17 w 47"/>
                <a:gd name="T37" fmla="*/ 413 h 556"/>
                <a:gd name="T38" fmla="*/ 18 w 47"/>
                <a:gd name="T39" fmla="*/ 500 h 556"/>
                <a:gd name="T40" fmla="*/ 19 w 47"/>
                <a:gd name="T41" fmla="*/ 430 h 556"/>
                <a:gd name="T42" fmla="*/ 20 w 47"/>
                <a:gd name="T43" fmla="*/ 532 h 556"/>
                <a:gd name="T44" fmla="*/ 20 w 47"/>
                <a:gd name="T45" fmla="*/ 465 h 556"/>
                <a:gd name="T46" fmla="*/ 22 w 47"/>
                <a:gd name="T47" fmla="*/ 445 h 556"/>
                <a:gd name="T48" fmla="*/ 22 w 47"/>
                <a:gd name="T49" fmla="*/ 493 h 556"/>
                <a:gd name="T50" fmla="*/ 23 w 47"/>
                <a:gd name="T51" fmla="*/ 488 h 556"/>
                <a:gd name="T52" fmla="*/ 24 w 47"/>
                <a:gd name="T53" fmla="*/ 525 h 556"/>
                <a:gd name="T54" fmla="*/ 25 w 47"/>
                <a:gd name="T55" fmla="*/ 468 h 556"/>
                <a:gd name="T56" fmla="*/ 26 w 47"/>
                <a:gd name="T57" fmla="*/ 512 h 556"/>
                <a:gd name="T58" fmla="*/ 27 w 47"/>
                <a:gd name="T59" fmla="*/ 471 h 556"/>
                <a:gd name="T60" fmla="*/ 28 w 47"/>
                <a:gd name="T61" fmla="*/ 471 h 556"/>
                <a:gd name="T62" fmla="*/ 29 w 47"/>
                <a:gd name="T63" fmla="*/ 405 h 556"/>
                <a:gd name="T64" fmla="*/ 30 w 47"/>
                <a:gd name="T65" fmla="*/ 360 h 556"/>
                <a:gd name="T66" fmla="*/ 31 w 47"/>
                <a:gd name="T67" fmla="*/ 459 h 556"/>
                <a:gd name="T68" fmla="*/ 32 w 47"/>
                <a:gd name="T69" fmla="*/ 425 h 556"/>
                <a:gd name="T70" fmla="*/ 32 w 47"/>
                <a:gd name="T71" fmla="*/ 494 h 556"/>
                <a:gd name="T72" fmla="*/ 34 w 47"/>
                <a:gd name="T73" fmla="*/ 514 h 556"/>
                <a:gd name="T74" fmla="*/ 34 w 47"/>
                <a:gd name="T75" fmla="*/ 428 h 556"/>
                <a:gd name="T76" fmla="*/ 35 w 47"/>
                <a:gd name="T77" fmla="*/ 556 h 556"/>
                <a:gd name="T78" fmla="*/ 36 w 47"/>
                <a:gd name="T79" fmla="*/ 426 h 556"/>
                <a:gd name="T80" fmla="*/ 37 w 47"/>
                <a:gd name="T81" fmla="*/ 438 h 556"/>
                <a:gd name="T82" fmla="*/ 38 w 47"/>
                <a:gd name="T83" fmla="*/ 424 h 556"/>
                <a:gd name="T84" fmla="*/ 39 w 47"/>
                <a:gd name="T85" fmla="*/ 441 h 556"/>
                <a:gd name="T86" fmla="*/ 40 w 47"/>
                <a:gd name="T87" fmla="*/ 509 h 556"/>
                <a:gd name="T88" fmla="*/ 41 w 47"/>
                <a:gd name="T89" fmla="*/ 424 h 556"/>
                <a:gd name="T90" fmla="*/ 42 w 47"/>
                <a:gd name="T91" fmla="*/ 484 h 556"/>
                <a:gd name="T92" fmla="*/ 43 w 47"/>
                <a:gd name="T93" fmla="*/ 515 h 556"/>
                <a:gd name="T94" fmla="*/ 44 w 47"/>
                <a:gd name="T95" fmla="*/ 438 h 556"/>
                <a:gd name="T96" fmla="*/ 44 w 47"/>
                <a:gd name="T97" fmla="*/ 468 h 556"/>
                <a:gd name="T98" fmla="*/ 46 w 47"/>
                <a:gd name="T99" fmla="*/ 473 h 556"/>
                <a:gd name="T100" fmla="*/ 46 w 47"/>
                <a:gd name="T101" fmla="*/ 494 h 556"/>
                <a:gd name="T102" fmla="*/ 47 w 47"/>
                <a:gd name="T103" fmla="*/ 449 h 556"/>
                <a:gd name="connsiteX0" fmla="*/ 0 w 9787"/>
                <a:gd name="connsiteY0" fmla="*/ 0 h 10000"/>
                <a:gd name="connsiteX1" fmla="*/ 213 w 9787"/>
                <a:gd name="connsiteY1" fmla="*/ 8435 h 10000"/>
                <a:gd name="connsiteX2" fmla="*/ 425 w 9787"/>
                <a:gd name="connsiteY2" fmla="*/ 8004 h 10000"/>
                <a:gd name="connsiteX3" fmla="*/ 638 w 9787"/>
                <a:gd name="connsiteY3" fmla="*/ 8076 h 10000"/>
                <a:gd name="connsiteX4" fmla="*/ 851 w 9787"/>
                <a:gd name="connsiteY4" fmla="*/ 8651 h 10000"/>
                <a:gd name="connsiteX5" fmla="*/ 1064 w 9787"/>
                <a:gd name="connsiteY5" fmla="*/ 7968 h 10000"/>
                <a:gd name="connsiteX6" fmla="*/ 1064 w 9787"/>
                <a:gd name="connsiteY6" fmla="*/ 8615 h 10000"/>
                <a:gd name="connsiteX7" fmla="*/ 1489 w 9787"/>
                <a:gd name="connsiteY7" fmla="*/ 7752 h 10000"/>
                <a:gd name="connsiteX8" fmla="*/ 1489 w 9787"/>
                <a:gd name="connsiteY8" fmla="*/ 6583 h 10000"/>
                <a:gd name="connsiteX9" fmla="*/ 1702 w 9787"/>
                <a:gd name="connsiteY9" fmla="*/ 8669 h 10000"/>
                <a:gd name="connsiteX10" fmla="*/ 1915 w 9787"/>
                <a:gd name="connsiteY10" fmla="*/ 9353 h 10000"/>
                <a:gd name="connsiteX11" fmla="*/ 2127 w 9787"/>
                <a:gd name="connsiteY11" fmla="*/ 8777 h 10000"/>
                <a:gd name="connsiteX12" fmla="*/ 2340 w 9787"/>
                <a:gd name="connsiteY12" fmla="*/ 8831 h 10000"/>
                <a:gd name="connsiteX13" fmla="*/ 2553 w 9787"/>
                <a:gd name="connsiteY13" fmla="*/ 8381 h 10000"/>
                <a:gd name="connsiteX14" fmla="*/ 2766 w 9787"/>
                <a:gd name="connsiteY14" fmla="*/ 7950 h 10000"/>
                <a:gd name="connsiteX15" fmla="*/ 2978 w 9787"/>
                <a:gd name="connsiteY15" fmla="*/ 7500 h 10000"/>
                <a:gd name="connsiteX16" fmla="*/ 3191 w 9787"/>
                <a:gd name="connsiteY16" fmla="*/ 8633 h 10000"/>
                <a:gd name="connsiteX17" fmla="*/ 3404 w 9787"/>
                <a:gd name="connsiteY17" fmla="*/ 7428 h 10000"/>
                <a:gd name="connsiteX18" fmla="*/ 3617 w 9787"/>
                <a:gd name="connsiteY18" fmla="*/ 8993 h 10000"/>
                <a:gd name="connsiteX19" fmla="*/ 3830 w 9787"/>
                <a:gd name="connsiteY19" fmla="*/ 7734 h 10000"/>
                <a:gd name="connsiteX20" fmla="*/ 4042 w 9787"/>
                <a:gd name="connsiteY20" fmla="*/ 9568 h 10000"/>
                <a:gd name="connsiteX21" fmla="*/ 4042 w 9787"/>
                <a:gd name="connsiteY21" fmla="*/ 8363 h 10000"/>
                <a:gd name="connsiteX22" fmla="*/ 4468 w 9787"/>
                <a:gd name="connsiteY22" fmla="*/ 8004 h 10000"/>
                <a:gd name="connsiteX23" fmla="*/ 4468 w 9787"/>
                <a:gd name="connsiteY23" fmla="*/ 8867 h 10000"/>
                <a:gd name="connsiteX24" fmla="*/ 4681 w 9787"/>
                <a:gd name="connsiteY24" fmla="*/ 8777 h 10000"/>
                <a:gd name="connsiteX25" fmla="*/ 4893 w 9787"/>
                <a:gd name="connsiteY25" fmla="*/ 9442 h 10000"/>
                <a:gd name="connsiteX26" fmla="*/ 5106 w 9787"/>
                <a:gd name="connsiteY26" fmla="*/ 8417 h 10000"/>
                <a:gd name="connsiteX27" fmla="*/ 5319 w 9787"/>
                <a:gd name="connsiteY27" fmla="*/ 9209 h 10000"/>
                <a:gd name="connsiteX28" fmla="*/ 5532 w 9787"/>
                <a:gd name="connsiteY28" fmla="*/ 8471 h 10000"/>
                <a:gd name="connsiteX29" fmla="*/ 5744 w 9787"/>
                <a:gd name="connsiteY29" fmla="*/ 8471 h 10000"/>
                <a:gd name="connsiteX30" fmla="*/ 5957 w 9787"/>
                <a:gd name="connsiteY30" fmla="*/ 7284 h 10000"/>
                <a:gd name="connsiteX31" fmla="*/ 6170 w 9787"/>
                <a:gd name="connsiteY31" fmla="*/ 6475 h 10000"/>
                <a:gd name="connsiteX32" fmla="*/ 6383 w 9787"/>
                <a:gd name="connsiteY32" fmla="*/ 8255 h 10000"/>
                <a:gd name="connsiteX33" fmla="*/ 6596 w 9787"/>
                <a:gd name="connsiteY33" fmla="*/ 7644 h 10000"/>
                <a:gd name="connsiteX34" fmla="*/ 6596 w 9787"/>
                <a:gd name="connsiteY34" fmla="*/ 8885 h 10000"/>
                <a:gd name="connsiteX35" fmla="*/ 7021 w 9787"/>
                <a:gd name="connsiteY35" fmla="*/ 9245 h 10000"/>
                <a:gd name="connsiteX36" fmla="*/ 7021 w 9787"/>
                <a:gd name="connsiteY36" fmla="*/ 7698 h 10000"/>
                <a:gd name="connsiteX37" fmla="*/ 7234 w 9787"/>
                <a:gd name="connsiteY37" fmla="*/ 10000 h 10000"/>
                <a:gd name="connsiteX38" fmla="*/ 7447 w 9787"/>
                <a:gd name="connsiteY38" fmla="*/ 7662 h 10000"/>
                <a:gd name="connsiteX39" fmla="*/ 7659 w 9787"/>
                <a:gd name="connsiteY39" fmla="*/ 7878 h 10000"/>
                <a:gd name="connsiteX40" fmla="*/ 7872 w 9787"/>
                <a:gd name="connsiteY40" fmla="*/ 7626 h 10000"/>
                <a:gd name="connsiteX41" fmla="*/ 8085 w 9787"/>
                <a:gd name="connsiteY41" fmla="*/ 7932 h 10000"/>
                <a:gd name="connsiteX42" fmla="*/ 8298 w 9787"/>
                <a:gd name="connsiteY42" fmla="*/ 9155 h 10000"/>
                <a:gd name="connsiteX43" fmla="*/ 8510 w 9787"/>
                <a:gd name="connsiteY43" fmla="*/ 7626 h 10000"/>
                <a:gd name="connsiteX44" fmla="*/ 8723 w 9787"/>
                <a:gd name="connsiteY44" fmla="*/ 8705 h 10000"/>
                <a:gd name="connsiteX45" fmla="*/ 8936 w 9787"/>
                <a:gd name="connsiteY45" fmla="*/ 9263 h 10000"/>
                <a:gd name="connsiteX46" fmla="*/ 9149 w 9787"/>
                <a:gd name="connsiteY46" fmla="*/ 7878 h 10000"/>
                <a:gd name="connsiteX47" fmla="*/ 9149 w 9787"/>
                <a:gd name="connsiteY47" fmla="*/ 8417 h 10000"/>
                <a:gd name="connsiteX48" fmla="*/ 9574 w 9787"/>
                <a:gd name="connsiteY48" fmla="*/ 8507 h 10000"/>
                <a:gd name="connsiteX49" fmla="*/ 9574 w 9787"/>
                <a:gd name="connsiteY49" fmla="*/ 8885 h 10000"/>
                <a:gd name="connsiteX50" fmla="*/ 9787 w 9787"/>
                <a:gd name="connsiteY50" fmla="*/ 8076 h 10000"/>
                <a:gd name="connsiteX0" fmla="*/ 0 w 9782"/>
                <a:gd name="connsiteY0" fmla="*/ 1960 h 3525"/>
                <a:gd name="connsiteX1" fmla="*/ 216 w 9782"/>
                <a:gd name="connsiteY1" fmla="*/ 1529 h 3525"/>
                <a:gd name="connsiteX2" fmla="*/ 434 w 9782"/>
                <a:gd name="connsiteY2" fmla="*/ 1601 h 3525"/>
                <a:gd name="connsiteX3" fmla="*/ 652 w 9782"/>
                <a:gd name="connsiteY3" fmla="*/ 2176 h 3525"/>
                <a:gd name="connsiteX4" fmla="*/ 869 w 9782"/>
                <a:gd name="connsiteY4" fmla="*/ 1493 h 3525"/>
                <a:gd name="connsiteX5" fmla="*/ 869 w 9782"/>
                <a:gd name="connsiteY5" fmla="*/ 2140 h 3525"/>
                <a:gd name="connsiteX6" fmla="*/ 1303 w 9782"/>
                <a:gd name="connsiteY6" fmla="*/ 1277 h 3525"/>
                <a:gd name="connsiteX7" fmla="*/ 1303 w 9782"/>
                <a:gd name="connsiteY7" fmla="*/ 108 h 3525"/>
                <a:gd name="connsiteX8" fmla="*/ 1521 w 9782"/>
                <a:gd name="connsiteY8" fmla="*/ 2194 h 3525"/>
                <a:gd name="connsiteX9" fmla="*/ 1739 w 9782"/>
                <a:gd name="connsiteY9" fmla="*/ 2878 h 3525"/>
                <a:gd name="connsiteX10" fmla="*/ 1955 w 9782"/>
                <a:gd name="connsiteY10" fmla="*/ 2302 h 3525"/>
                <a:gd name="connsiteX11" fmla="*/ 2173 w 9782"/>
                <a:gd name="connsiteY11" fmla="*/ 2356 h 3525"/>
                <a:gd name="connsiteX12" fmla="*/ 2391 w 9782"/>
                <a:gd name="connsiteY12" fmla="*/ 1906 h 3525"/>
                <a:gd name="connsiteX13" fmla="*/ 2608 w 9782"/>
                <a:gd name="connsiteY13" fmla="*/ 1475 h 3525"/>
                <a:gd name="connsiteX14" fmla="*/ 2825 w 9782"/>
                <a:gd name="connsiteY14" fmla="*/ 1025 h 3525"/>
                <a:gd name="connsiteX15" fmla="*/ 3042 w 9782"/>
                <a:gd name="connsiteY15" fmla="*/ 2158 h 3525"/>
                <a:gd name="connsiteX16" fmla="*/ 3260 w 9782"/>
                <a:gd name="connsiteY16" fmla="*/ 953 h 3525"/>
                <a:gd name="connsiteX17" fmla="*/ 3478 w 9782"/>
                <a:gd name="connsiteY17" fmla="*/ 2518 h 3525"/>
                <a:gd name="connsiteX18" fmla="*/ 3695 w 9782"/>
                <a:gd name="connsiteY18" fmla="*/ 1259 h 3525"/>
                <a:gd name="connsiteX19" fmla="*/ 3912 w 9782"/>
                <a:gd name="connsiteY19" fmla="*/ 3093 h 3525"/>
                <a:gd name="connsiteX20" fmla="*/ 3912 w 9782"/>
                <a:gd name="connsiteY20" fmla="*/ 1888 h 3525"/>
                <a:gd name="connsiteX21" fmla="*/ 4347 w 9782"/>
                <a:gd name="connsiteY21" fmla="*/ 1529 h 3525"/>
                <a:gd name="connsiteX22" fmla="*/ 4347 w 9782"/>
                <a:gd name="connsiteY22" fmla="*/ 2392 h 3525"/>
                <a:gd name="connsiteX23" fmla="*/ 4565 w 9782"/>
                <a:gd name="connsiteY23" fmla="*/ 2302 h 3525"/>
                <a:gd name="connsiteX24" fmla="*/ 4781 w 9782"/>
                <a:gd name="connsiteY24" fmla="*/ 2967 h 3525"/>
                <a:gd name="connsiteX25" fmla="*/ 4999 w 9782"/>
                <a:gd name="connsiteY25" fmla="*/ 1942 h 3525"/>
                <a:gd name="connsiteX26" fmla="*/ 5217 w 9782"/>
                <a:gd name="connsiteY26" fmla="*/ 2734 h 3525"/>
                <a:gd name="connsiteX27" fmla="*/ 5434 w 9782"/>
                <a:gd name="connsiteY27" fmla="*/ 1996 h 3525"/>
                <a:gd name="connsiteX28" fmla="*/ 5651 w 9782"/>
                <a:gd name="connsiteY28" fmla="*/ 1996 h 3525"/>
                <a:gd name="connsiteX29" fmla="*/ 5869 w 9782"/>
                <a:gd name="connsiteY29" fmla="*/ 809 h 3525"/>
                <a:gd name="connsiteX30" fmla="*/ 6086 w 9782"/>
                <a:gd name="connsiteY30" fmla="*/ 0 h 3525"/>
                <a:gd name="connsiteX31" fmla="*/ 6304 w 9782"/>
                <a:gd name="connsiteY31" fmla="*/ 1780 h 3525"/>
                <a:gd name="connsiteX32" fmla="*/ 6522 w 9782"/>
                <a:gd name="connsiteY32" fmla="*/ 1169 h 3525"/>
                <a:gd name="connsiteX33" fmla="*/ 6522 w 9782"/>
                <a:gd name="connsiteY33" fmla="*/ 2410 h 3525"/>
                <a:gd name="connsiteX34" fmla="*/ 6956 w 9782"/>
                <a:gd name="connsiteY34" fmla="*/ 2770 h 3525"/>
                <a:gd name="connsiteX35" fmla="*/ 6956 w 9782"/>
                <a:gd name="connsiteY35" fmla="*/ 1223 h 3525"/>
                <a:gd name="connsiteX36" fmla="*/ 7173 w 9782"/>
                <a:gd name="connsiteY36" fmla="*/ 3525 h 3525"/>
                <a:gd name="connsiteX37" fmla="*/ 7391 w 9782"/>
                <a:gd name="connsiteY37" fmla="*/ 1187 h 3525"/>
                <a:gd name="connsiteX38" fmla="*/ 7608 w 9782"/>
                <a:gd name="connsiteY38" fmla="*/ 1403 h 3525"/>
                <a:gd name="connsiteX39" fmla="*/ 7825 w 9782"/>
                <a:gd name="connsiteY39" fmla="*/ 1151 h 3525"/>
                <a:gd name="connsiteX40" fmla="*/ 8043 w 9782"/>
                <a:gd name="connsiteY40" fmla="*/ 1457 h 3525"/>
                <a:gd name="connsiteX41" fmla="*/ 8261 w 9782"/>
                <a:gd name="connsiteY41" fmla="*/ 2680 h 3525"/>
                <a:gd name="connsiteX42" fmla="*/ 8477 w 9782"/>
                <a:gd name="connsiteY42" fmla="*/ 1151 h 3525"/>
                <a:gd name="connsiteX43" fmla="*/ 8695 w 9782"/>
                <a:gd name="connsiteY43" fmla="*/ 2230 h 3525"/>
                <a:gd name="connsiteX44" fmla="*/ 8912 w 9782"/>
                <a:gd name="connsiteY44" fmla="*/ 2788 h 3525"/>
                <a:gd name="connsiteX45" fmla="*/ 9130 w 9782"/>
                <a:gd name="connsiteY45" fmla="*/ 1403 h 3525"/>
                <a:gd name="connsiteX46" fmla="*/ 9130 w 9782"/>
                <a:gd name="connsiteY46" fmla="*/ 1942 h 3525"/>
                <a:gd name="connsiteX47" fmla="*/ 9564 w 9782"/>
                <a:gd name="connsiteY47" fmla="*/ 2032 h 3525"/>
                <a:gd name="connsiteX48" fmla="*/ 9564 w 9782"/>
                <a:gd name="connsiteY48" fmla="*/ 2410 h 3525"/>
                <a:gd name="connsiteX49" fmla="*/ 9782 w 9782"/>
                <a:gd name="connsiteY49" fmla="*/ 1601 h 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782" h="3525">
                  <a:moveTo>
                    <a:pt x="0" y="1960"/>
                  </a:moveTo>
                  <a:lnTo>
                    <a:pt x="216" y="1529"/>
                  </a:lnTo>
                  <a:lnTo>
                    <a:pt x="434" y="1601"/>
                  </a:lnTo>
                  <a:lnTo>
                    <a:pt x="652" y="2176"/>
                  </a:lnTo>
                  <a:cubicBezTo>
                    <a:pt x="724" y="1948"/>
                    <a:pt x="797" y="1721"/>
                    <a:pt x="869" y="1493"/>
                  </a:cubicBezTo>
                  <a:lnTo>
                    <a:pt x="869" y="2140"/>
                  </a:lnTo>
                  <a:lnTo>
                    <a:pt x="1303" y="1277"/>
                  </a:lnTo>
                  <a:lnTo>
                    <a:pt x="1303" y="108"/>
                  </a:lnTo>
                  <a:cubicBezTo>
                    <a:pt x="1376" y="803"/>
                    <a:pt x="1448" y="1499"/>
                    <a:pt x="1521" y="2194"/>
                  </a:cubicBezTo>
                  <a:cubicBezTo>
                    <a:pt x="1594" y="2422"/>
                    <a:pt x="1666" y="2650"/>
                    <a:pt x="1739" y="2878"/>
                  </a:cubicBezTo>
                  <a:lnTo>
                    <a:pt x="1955" y="2302"/>
                  </a:lnTo>
                  <a:lnTo>
                    <a:pt x="2173" y="2356"/>
                  </a:lnTo>
                  <a:lnTo>
                    <a:pt x="2391" y="1906"/>
                  </a:lnTo>
                  <a:cubicBezTo>
                    <a:pt x="2463" y="1762"/>
                    <a:pt x="2536" y="1619"/>
                    <a:pt x="2608" y="1475"/>
                  </a:cubicBezTo>
                  <a:lnTo>
                    <a:pt x="2825" y="1025"/>
                  </a:lnTo>
                  <a:cubicBezTo>
                    <a:pt x="2897" y="1403"/>
                    <a:pt x="2970" y="1780"/>
                    <a:pt x="3042" y="2158"/>
                  </a:cubicBezTo>
                  <a:cubicBezTo>
                    <a:pt x="3115" y="1756"/>
                    <a:pt x="3187" y="1355"/>
                    <a:pt x="3260" y="953"/>
                  </a:cubicBezTo>
                  <a:cubicBezTo>
                    <a:pt x="3333" y="1475"/>
                    <a:pt x="3405" y="1996"/>
                    <a:pt x="3478" y="2518"/>
                  </a:cubicBezTo>
                  <a:cubicBezTo>
                    <a:pt x="3550" y="2098"/>
                    <a:pt x="3623" y="1679"/>
                    <a:pt x="3695" y="1259"/>
                  </a:cubicBezTo>
                  <a:cubicBezTo>
                    <a:pt x="3768" y="1870"/>
                    <a:pt x="3839" y="2482"/>
                    <a:pt x="3912" y="3093"/>
                  </a:cubicBezTo>
                  <a:lnTo>
                    <a:pt x="3912" y="1888"/>
                  </a:lnTo>
                  <a:lnTo>
                    <a:pt x="4347" y="1529"/>
                  </a:lnTo>
                  <a:lnTo>
                    <a:pt x="4347" y="2392"/>
                  </a:lnTo>
                  <a:lnTo>
                    <a:pt x="4565" y="2302"/>
                  </a:lnTo>
                  <a:lnTo>
                    <a:pt x="4781" y="2967"/>
                  </a:lnTo>
                  <a:cubicBezTo>
                    <a:pt x="4854" y="2625"/>
                    <a:pt x="4926" y="2284"/>
                    <a:pt x="4999" y="1942"/>
                  </a:cubicBezTo>
                  <a:cubicBezTo>
                    <a:pt x="5072" y="2206"/>
                    <a:pt x="5144" y="2470"/>
                    <a:pt x="5217" y="2734"/>
                  </a:cubicBezTo>
                  <a:cubicBezTo>
                    <a:pt x="5289" y="2488"/>
                    <a:pt x="5362" y="2242"/>
                    <a:pt x="5434" y="1996"/>
                  </a:cubicBezTo>
                  <a:lnTo>
                    <a:pt x="5651" y="1996"/>
                  </a:lnTo>
                  <a:cubicBezTo>
                    <a:pt x="5724" y="1600"/>
                    <a:pt x="5796" y="1205"/>
                    <a:pt x="5869" y="809"/>
                  </a:cubicBezTo>
                  <a:cubicBezTo>
                    <a:pt x="5941" y="539"/>
                    <a:pt x="6014" y="270"/>
                    <a:pt x="6086" y="0"/>
                  </a:cubicBezTo>
                  <a:cubicBezTo>
                    <a:pt x="6159" y="593"/>
                    <a:pt x="6231" y="1187"/>
                    <a:pt x="6304" y="1780"/>
                  </a:cubicBezTo>
                  <a:lnTo>
                    <a:pt x="6522" y="1169"/>
                  </a:lnTo>
                  <a:lnTo>
                    <a:pt x="6522" y="2410"/>
                  </a:lnTo>
                  <a:lnTo>
                    <a:pt x="6956" y="2770"/>
                  </a:lnTo>
                  <a:lnTo>
                    <a:pt x="6956" y="1223"/>
                  </a:lnTo>
                  <a:cubicBezTo>
                    <a:pt x="7028" y="1990"/>
                    <a:pt x="7101" y="2758"/>
                    <a:pt x="7173" y="3525"/>
                  </a:cubicBezTo>
                  <a:cubicBezTo>
                    <a:pt x="7246" y="2746"/>
                    <a:pt x="7318" y="1966"/>
                    <a:pt x="7391" y="1187"/>
                  </a:cubicBezTo>
                  <a:lnTo>
                    <a:pt x="7608" y="1403"/>
                  </a:lnTo>
                  <a:lnTo>
                    <a:pt x="7825" y="1151"/>
                  </a:lnTo>
                  <a:lnTo>
                    <a:pt x="8043" y="1457"/>
                  </a:lnTo>
                  <a:cubicBezTo>
                    <a:pt x="8116" y="1865"/>
                    <a:pt x="8188" y="2272"/>
                    <a:pt x="8261" y="2680"/>
                  </a:cubicBezTo>
                  <a:lnTo>
                    <a:pt x="8477" y="1151"/>
                  </a:lnTo>
                  <a:cubicBezTo>
                    <a:pt x="8550" y="1511"/>
                    <a:pt x="8622" y="1870"/>
                    <a:pt x="8695" y="2230"/>
                  </a:cubicBezTo>
                  <a:cubicBezTo>
                    <a:pt x="8767" y="2416"/>
                    <a:pt x="8840" y="2602"/>
                    <a:pt x="8912" y="2788"/>
                  </a:cubicBezTo>
                  <a:cubicBezTo>
                    <a:pt x="8985" y="2326"/>
                    <a:pt x="9057" y="1865"/>
                    <a:pt x="9130" y="1403"/>
                  </a:cubicBezTo>
                  <a:lnTo>
                    <a:pt x="9130" y="1942"/>
                  </a:lnTo>
                  <a:lnTo>
                    <a:pt x="9564" y="2032"/>
                  </a:lnTo>
                  <a:lnTo>
                    <a:pt x="9564" y="2410"/>
                  </a:lnTo>
                  <a:cubicBezTo>
                    <a:pt x="9637" y="2140"/>
                    <a:pt x="9709" y="1871"/>
                    <a:pt x="9782" y="1601"/>
                  </a:cubicBez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164"/>
            <p:cNvSpPr>
              <a:spLocks/>
            </p:cNvSpPr>
            <p:nvPr/>
          </p:nvSpPr>
          <p:spPr bwMode="auto">
            <a:xfrm>
              <a:off x="6700838" y="4033838"/>
              <a:ext cx="76200" cy="247650"/>
            </a:xfrm>
            <a:custGeom>
              <a:avLst/>
              <a:gdLst>
                <a:gd name="T0" fmla="*/ 0 w 48"/>
                <a:gd name="T1" fmla="*/ 129 h 156"/>
                <a:gd name="T2" fmla="*/ 1 w 48"/>
                <a:gd name="T3" fmla="*/ 84 h 156"/>
                <a:gd name="T4" fmla="*/ 2 w 48"/>
                <a:gd name="T5" fmla="*/ 156 h 156"/>
                <a:gd name="T6" fmla="*/ 3 w 48"/>
                <a:gd name="T7" fmla="*/ 112 h 156"/>
                <a:gd name="T8" fmla="*/ 4 w 48"/>
                <a:gd name="T9" fmla="*/ 116 h 156"/>
                <a:gd name="T10" fmla="*/ 5 w 48"/>
                <a:gd name="T11" fmla="*/ 89 h 156"/>
                <a:gd name="T12" fmla="*/ 6 w 48"/>
                <a:gd name="T13" fmla="*/ 65 h 156"/>
                <a:gd name="T14" fmla="*/ 7 w 48"/>
                <a:gd name="T15" fmla="*/ 54 h 156"/>
                <a:gd name="T16" fmla="*/ 8 w 48"/>
                <a:gd name="T17" fmla="*/ 105 h 156"/>
                <a:gd name="T18" fmla="*/ 9 w 48"/>
                <a:gd name="T19" fmla="*/ 96 h 156"/>
                <a:gd name="T20" fmla="*/ 10 w 48"/>
                <a:gd name="T21" fmla="*/ 48 h 156"/>
                <a:gd name="T22" fmla="*/ 11 w 48"/>
                <a:gd name="T23" fmla="*/ 48 h 156"/>
                <a:gd name="T24" fmla="*/ 12 w 48"/>
                <a:gd name="T25" fmla="*/ 101 h 156"/>
                <a:gd name="T26" fmla="*/ 12 w 48"/>
                <a:gd name="T27" fmla="*/ 130 h 156"/>
                <a:gd name="T28" fmla="*/ 13 w 48"/>
                <a:gd name="T29" fmla="*/ 128 h 156"/>
                <a:gd name="T30" fmla="*/ 14 w 48"/>
                <a:gd name="T31" fmla="*/ 60 h 156"/>
                <a:gd name="T32" fmla="*/ 15 w 48"/>
                <a:gd name="T33" fmla="*/ 84 h 156"/>
                <a:gd name="T34" fmla="*/ 16 w 48"/>
                <a:gd name="T35" fmla="*/ 49 h 156"/>
                <a:gd name="T36" fmla="*/ 17 w 48"/>
                <a:gd name="T37" fmla="*/ 55 h 156"/>
                <a:gd name="T38" fmla="*/ 18 w 48"/>
                <a:gd name="T39" fmla="*/ 90 h 156"/>
                <a:gd name="T40" fmla="*/ 19 w 48"/>
                <a:gd name="T41" fmla="*/ 44 h 156"/>
                <a:gd name="T42" fmla="*/ 20 w 48"/>
                <a:gd name="T43" fmla="*/ 95 h 156"/>
                <a:gd name="T44" fmla="*/ 21 w 48"/>
                <a:gd name="T45" fmla="*/ 77 h 156"/>
                <a:gd name="T46" fmla="*/ 22 w 48"/>
                <a:gd name="T47" fmla="*/ 98 h 156"/>
                <a:gd name="T48" fmla="*/ 23 w 48"/>
                <a:gd name="T49" fmla="*/ 99 h 156"/>
                <a:gd name="T50" fmla="*/ 24 w 48"/>
                <a:gd name="T51" fmla="*/ 90 h 156"/>
                <a:gd name="T52" fmla="*/ 25 w 48"/>
                <a:gd name="T53" fmla="*/ 50 h 156"/>
                <a:gd name="T54" fmla="*/ 26 w 48"/>
                <a:gd name="T55" fmla="*/ 67 h 156"/>
                <a:gd name="T56" fmla="*/ 27 w 48"/>
                <a:gd name="T57" fmla="*/ 103 h 156"/>
                <a:gd name="T58" fmla="*/ 27 w 48"/>
                <a:gd name="T59" fmla="*/ 19 h 156"/>
                <a:gd name="T60" fmla="*/ 28 w 48"/>
                <a:gd name="T61" fmla="*/ 67 h 156"/>
                <a:gd name="T62" fmla="*/ 29 w 48"/>
                <a:gd name="T63" fmla="*/ 99 h 156"/>
                <a:gd name="T64" fmla="*/ 30 w 48"/>
                <a:gd name="T65" fmla="*/ 98 h 156"/>
                <a:gd name="T66" fmla="*/ 31 w 48"/>
                <a:gd name="T67" fmla="*/ 0 h 156"/>
                <a:gd name="T68" fmla="*/ 32 w 48"/>
                <a:gd name="T69" fmla="*/ 60 h 156"/>
                <a:gd name="T70" fmla="*/ 33 w 48"/>
                <a:gd name="T71" fmla="*/ 109 h 156"/>
                <a:gd name="T72" fmla="*/ 34 w 48"/>
                <a:gd name="T73" fmla="*/ 2 h 156"/>
                <a:gd name="T74" fmla="*/ 35 w 48"/>
                <a:gd name="T75" fmla="*/ 72 h 156"/>
                <a:gd name="T76" fmla="*/ 36 w 48"/>
                <a:gd name="T77" fmla="*/ 87 h 156"/>
                <a:gd name="T78" fmla="*/ 37 w 48"/>
                <a:gd name="T79" fmla="*/ 80 h 156"/>
                <a:gd name="T80" fmla="*/ 38 w 48"/>
                <a:gd name="T81" fmla="*/ 52 h 156"/>
                <a:gd name="T82" fmla="*/ 39 w 48"/>
                <a:gd name="T83" fmla="*/ 39 h 156"/>
                <a:gd name="T84" fmla="*/ 39 w 48"/>
                <a:gd name="T85" fmla="*/ 68 h 156"/>
                <a:gd name="T86" fmla="*/ 41 w 48"/>
                <a:gd name="T87" fmla="*/ 29 h 156"/>
                <a:gd name="T88" fmla="*/ 41 w 48"/>
                <a:gd name="T89" fmla="*/ 72 h 156"/>
                <a:gd name="T90" fmla="*/ 42 w 48"/>
                <a:gd name="T91" fmla="*/ 97 h 156"/>
                <a:gd name="T92" fmla="*/ 43 w 48"/>
                <a:gd name="T93" fmla="*/ 125 h 156"/>
                <a:gd name="T94" fmla="*/ 44 w 48"/>
                <a:gd name="T95" fmla="*/ 96 h 156"/>
                <a:gd name="T96" fmla="*/ 45 w 48"/>
                <a:gd name="T97" fmla="*/ 96 h 156"/>
                <a:gd name="T98" fmla="*/ 46 w 48"/>
                <a:gd name="T99" fmla="*/ 66 h 156"/>
                <a:gd name="T100" fmla="*/ 47 w 48"/>
                <a:gd name="T101" fmla="*/ 70 h 156"/>
                <a:gd name="T102" fmla="*/ 48 w 48"/>
                <a:gd name="T103" fmla="*/ 4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" h="156">
                  <a:moveTo>
                    <a:pt x="0" y="129"/>
                  </a:moveTo>
                  <a:lnTo>
                    <a:pt x="1" y="84"/>
                  </a:lnTo>
                  <a:lnTo>
                    <a:pt x="2" y="156"/>
                  </a:lnTo>
                  <a:lnTo>
                    <a:pt x="3" y="112"/>
                  </a:lnTo>
                  <a:lnTo>
                    <a:pt x="4" y="116"/>
                  </a:lnTo>
                  <a:lnTo>
                    <a:pt x="5" y="89"/>
                  </a:lnTo>
                  <a:lnTo>
                    <a:pt x="6" y="65"/>
                  </a:lnTo>
                  <a:lnTo>
                    <a:pt x="7" y="54"/>
                  </a:lnTo>
                  <a:lnTo>
                    <a:pt x="8" y="105"/>
                  </a:lnTo>
                  <a:lnTo>
                    <a:pt x="9" y="96"/>
                  </a:lnTo>
                  <a:lnTo>
                    <a:pt x="10" y="48"/>
                  </a:lnTo>
                  <a:lnTo>
                    <a:pt x="11" y="48"/>
                  </a:lnTo>
                  <a:lnTo>
                    <a:pt x="12" y="101"/>
                  </a:lnTo>
                  <a:lnTo>
                    <a:pt x="12" y="130"/>
                  </a:lnTo>
                  <a:lnTo>
                    <a:pt x="13" y="128"/>
                  </a:lnTo>
                  <a:lnTo>
                    <a:pt x="14" y="60"/>
                  </a:lnTo>
                  <a:lnTo>
                    <a:pt x="15" y="84"/>
                  </a:lnTo>
                  <a:lnTo>
                    <a:pt x="16" y="49"/>
                  </a:lnTo>
                  <a:lnTo>
                    <a:pt x="17" y="55"/>
                  </a:lnTo>
                  <a:lnTo>
                    <a:pt x="18" y="90"/>
                  </a:lnTo>
                  <a:lnTo>
                    <a:pt x="19" y="44"/>
                  </a:lnTo>
                  <a:lnTo>
                    <a:pt x="20" y="95"/>
                  </a:lnTo>
                  <a:lnTo>
                    <a:pt x="21" y="77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4" y="90"/>
                  </a:lnTo>
                  <a:lnTo>
                    <a:pt x="25" y="50"/>
                  </a:lnTo>
                  <a:lnTo>
                    <a:pt x="26" y="67"/>
                  </a:lnTo>
                  <a:lnTo>
                    <a:pt x="27" y="103"/>
                  </a:lnTo>
                  <a:lnTo>
                    <a:pt x="27" y="19"/>
                  </a:lnTo>
                  <a:lnTo>
                    <a:pt x="28" y="67"/>
                  </a:lnTo>
                  <a:lnTo>
                    <a:pt x="29" y="99"/>
                  </a:lnTo>
                  <a:lnTo>
                    <a:pt x="30" y="98"/>
                  </a:lnTo>
                  <a:lnTo>
                    <a:pt x="31" y="0"/>
                  </a:lnTo>
                  <a:lnTo>
                    <a:pt x="32" y="60"/>
                  </a:lnTo>
                  <a:lnTo>
                    <a:pt x="33" y="109"/>
                  </a:lnTo>
                  <a:lnTo>
                    <a:pt x="34" y="2"/>
                  </a:lnTo>
                  <a:lnTo>
                    <a:pt x="35" y="72"/>
                  </a:lnTo>
                  <a:lnTo>
                    <a:pt x="36" y="87"/>
                  </a:lnTo>
                  <a:lnTo>
                    <a:pt x="37" y="80"/>
                  </a:lnTo>
                  <a:lnTo>
                    <a:pt x="38" y="52"/>
                  </a:lnTo>
                  <a:lnTo>
                    <a:pt x="39" y="39"/>
                  </a:lnTo>
                  <a:lnTo>
                    <a:pt x="39" y="68"/>
                  </a:lnTo>
                  <a:lnTo>
                    <a:pt x="41" y="29"/>
                  </a:lnTo>
                  <a:lnTo>
                    <a:pt x="41" y="72"/>
                  </a:lnTo>
                  <a:lnTo>
                    <a:pt x="42" y="97"/>
                  </a:lnTo>
                  <a:lnTo>
                    <a:pt x="43" y="125"/>
                  </a:lnTo>
                  <a:lnTo>
                    <a:pt x="44" y="96"/>
                  </a:lnTo>
                  <a:lnTo>
                    <a:pt x="45" y="96"/>
                  </a:lnTo>
                  <a:lnTo>
                    <a:pt x="46" y="66"/>
                  </a:lnTo>
                  <a:lnTo>
                    <a:pt x="47" y="70"/>
                  </a:lnTo>
                  <a:lnTo>
                    <a:pt x="48" y="46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6775450" y="3995738"/>
              <a:ext cx="74612" cy="307975"/>
            </a:xfrm>
            <a:custGeom>
              <a:avLst/>
              <a:gdLst>
                <a:gd name="T0" fmla="*/ 0 w 47"/>
                <a:gd name="T1" fmla="*/ 94 h 194"/>
                <a:gd name="T2" fmla="*/ 1 w 47"/>
                <a:gd name="T3" fmla="*/ 70 h 194"/>
                <a:gd name="T4" fmla="*/ 2 w 47"/>
                <a:gd name="T5" fmla="*/ 112 h 194"/>
                <a:gd name="T6" fmla="*/ 3 w 47"/>
                <a:gd name="T7" fmla="*/ 90 h 194"/>
                <a:gd name="T8" fmla="*/ 4 w 47"/>
                <a:gd name="T9" fmla="*/ 98 h 194"/>
                <a:gd name="T10" fmla="*/ 4 w 47"/>
                <a:gd name="T11" fmla="*/ 95 h 194"/>
                <a:gd name="T12" fmla="*/ 6 w 47"/>
                <a:gd name="T13" fmla="*/ 76 h 194"/>
                <a:gd name="T14" fmla="*/ 6 w 47"/>
                <a:gd name="T15" fmla="*/ 84 h 194"/>
                <a:gd name="T16" fmla="*/ 7 w 47"/>
                <a:gd name="T17" fmla="*/ 34 h 194"/>
                <a:gd name="T18" fmla="*/ 8 w 47"/>
                <a:gd name="T19" fmla="*/ 119 h 194"/>
                <a:gd name="T20" fmla="*/ 9 w 47"/>
                <a:gd name="T21" fmla="*/ 106 h 194"/>
                <a:gd name="T22" fmla="*/ 10 w 47"/>
                <a:gd name="T23" fmla="*/ 194 h 194"/>
                <a:gd name="T24" fmla="*/ 11 w 47"/>
                <a:gd name="T25" fmla="*/ 132 h 194"/>
                <a:gd name="T26" fmla="*/ 12 w 47"/>
                <a:gd name="T27" fmla="*/ 22 h 194"/>
                <a:gd name="T28" fmla="*/ 13 w 47"/>
                <a:gd name="T29" fmla="*/ 71 h 194"/>
                <a:gd name="T30" fmla="*/ 14 w 47"/>
                <a:gd name="T31" fmla="*/ 30 h 194"/>
                <a:gd name="T32" fmla="*/ 15 w 47"/>
                <a:gd name="T33" fmla="*/ 133 h 194"/>
                <a:gd name="T34" fmla="*/ 16 w 47"/>
                <a:gd name="T35" fmla="*/ 136 h 194"/>
                <a:gd name="T36" fmla="*/ 16 w 47"/>
                <a:gd name="T37" fmla="*/ 119 h 194"/>
                <a:gd name="T38" fmla="*/ 18 w 47"/>
                <a:gd name="T39" fmla="*/ 0 h 194"/>
                <a:gd name="T40" fmla="*/ 18 w 47"/>
                <a:gd name="T41" fmla="*/ 31 h 194"/>
                <a:gd name="T42" fmla="*/ 19 w 47"/>
                <a:gd name="T43" fmla="*/ 125 h 194"/>
                <a:gd name="T44" fmla="*/ 20 w 47"/>
                <a:gd name="T45" fmla="*/ 139 h 194"/>
                <a:gd name="T46" fmla="*/ 21 w 47"/>
                <a:gd name="T47" fmla="*/ 70 h 194"/>
                <a:gd name="T48" fmla="*/ 22 w 47"/>
                <a:gd name="T49" fmla="*/ 118 h 194"/>
                <a:gd name="T50" fmla="*/ 23 w 47"/>
                <a:gd name="T51" fmla="*/ 128 h 194"/>
                <a:gd name="T52" fmla="*/ 24 w 47"/>
                <a:gd name="T53" fmla="*/ 113 h 194"/>
                <a:gd name="T54" fmla="*/ 25 w 47"/>
                <a:gd name="T55" fmla="*/ 101 h 194"/>
                <a:gd name="T56" fmla="*/ 26 w 47"/>
                <a:gd name="T57" fmla="*/ 154 h 194"/>
                <a:gd name="T58" fmla="*/ 27 w 47"/>
                <a:gd name="T59" fmla="*/ 155 h 194"/>
                <a:gd name="T60" fmla="*/ 28 w 47"/>
                <a:gd name="T61" fmla="*/ 156 h 194"/>
                <a:gd name="T62" fmla="*/ 29 w 47"/>
                <a:gd name="T63" fmla="*/ 140 h 194"/>
                <a:gd name="T64" fmla="*/ 30 w 47"/>
                <a:gd name="T65" fmla="*/ 137 h 194"/>
                <a:gd name="T66" fmla="*/ 30 w 47"/>
                <a:gd name="T67" fmla="*/ 97 h 194"/>
                <a:gd name="T68" fmla="*/ 32 w 47"/>
                <a:gd name="T69" fmla="*/ 149 h 194"/>
                <a:gd name="T70" fmla="*/ 32 w 47"/>
                <a:gd name="T71" fmla="*/ 112 h 194"/>
                <a:gd name="T72" fmla="*/ 33 w 47"/>
                <a:gd name="T73" fmla="*/ 106 h 194"/>
                <a:gd name="T74" fmla="*/ 34 w 47"/>
                <a:gd name="T75" fmla="*/ 128 h 194"/>
                <a:gd name="T76" fmla="*/ 35 w 47"/>
                <a:gd name="T77" fmla="*/ 110 h 194"/>
                <a:gd name="T78" fmla="*/ 36 w 47"/>
                <a:gd name="T79" fmla="*/ 137 h 194"/>
                <a:gd name="T80" fmla="*/ 37 w 47"/>
                <a:gd name="T81" fmla="*/ 140 h 194"/>
                <a:gd name="T82" fmla="*/ 38 w 47"/>
                <a:gd name="T83" fmla="*/ 78 h 194"/>
                <a:gd name="T84" fmla="*/ 39 w 47"/>
                <a:gd name="T85" fmla="*/ 100 h 194"/>
                <a:gd name="T86" fmla="*/ 40 w 47"/>
                <a:gd name="T87" fmla="*/ 141 h 194"/>
                <a:gd name="T88" fmla="*/ 41 w 47"/>
                <a:gd name="T89" fmla="*/ 108 h 194"/>
                <a:gd name="T90" fmla="*/ 42 w 47"/>
                <a:gd name="T91" fmla="*/ 134 h 194"/>
                <a:gd name="T92" fmla="*/ 42 w 47"/>
                <a:gd name="T93" fmla="*/ 139 h 194"/>
                <a:gd name="T94" fmla="*/ 44 w 47"/>
                <a:gd name="T95" fmla="*/ 62 h 194"/>
                <a:gd name="T96" fmla="*/ 44 w 47"/>
                <a:gd name="T97" fmla="*/ 54 h 194"/>
                <a:gd name="T98" fmla="*/ 45 w 47"/>
                <a:gd name="T99" fmla="*/ 107 h 194"/>
                <a:gd name="T100" fmla="*/ 46 w 47"/>
                <a:gd name="T101" fmla="*/ 158 h 194"/>
                <a:gd name="T102" fmla="*/ 47 w 47"/>
                <a:gd name="T103" fmla="*/ 6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94">
                  <a:moveTo>
                    <a:pt x="0" y="94"/>
                  </a:moveTo>
                  <a:lnTo>
                    <a:pt x="1" y="70"/>
                  </a:lnTo>
                  <a:lnTo>
                    <a:pt x="2" y="112"/>
                  </a:lnTo>
                  <a:lnTo>
                    <a:pt x="3" y="90"/>
                  </a:lnTo>
                  <a:lnTo>
                    <a:pt x="4" y="98"/>
                  </a:lnTo>
                  <a:lnTo>
                    <a:pt x="4" y="95"/>
                  </a:lnTo>
                  <a:lnTo>
                    <a:pt x="6" y="76"/>
                  </a:lnTo>
                  <a:lnTo>
                    <a:pt x="6" y="84"/>
                  </a:lnTo>
                  <a:lnTo>
                    <a:pt x="7" y="34"/>
                  </a:lnTo>
                  <a:lnTo>
                    <a:pt x="8" y="119"/>
                  </a:lnTo>
                  <a:lnTo>
                    <a:pt x="9" y="106"/>
                  </a:lnTo>
                  <a:lnTo>
                    <a:pt x="10" y="194"/>
                  </a:lnTo>
                  <a:lnTo>
                    <a:pt x="11" y="132"/>
                  </a:lnTo>
                  <a:lnTo>
                    <a:pt x="12" y="22"/>
                  </a:lnTo>
                  <a:lnTo>
                    <a:pt x="13" y="71"/>
                  </a:lnTo>
                  <a:lnTo>
                    <a:pt x="14" y="30"/>
                  </a:lnTo>
                  <a:lnTo>
                    <a:pt x="15" y="133"/>
                  </a:lnTo>
                  <a:lnTo>
                    <a:pt x="16" y="136"/>
                  </a:lnTo>
                  <a:lnTo>
                    <a:pt x="16" y="119"/>
                  </a:lnTo>
                  <a:lnTo>
                    <a:pt x="18" y="0"/>
                  </a:lnTo>
                  <a:lnTo>
                    <a:pt x="18" y="31"/>
                  </a:lnTo>
                  <a:lnTo>
                    <a:pt x="19" y="125"/>
                  </a:lnTo>
                  <a:lnTo>
                    <a:pt x="20" y="139"/>
                  </a:lnTo>
                  <a:lnTo>
                    <a:pt x="21" y="70"/>
                  </a:lnTo>
                  <a:lnTo>
                    <a:pt x="22" y="118"/>
                  </a:lnTo>
                  <a:lnTo>
                    <a:pt x="23" y="128"/>
                  </a:lnTo>
                  <a:lnTo>
                    <a:pt x="24" y="113"/>
                  </a:lnTo>
                  <a:lnTo>
                    <a:pt x="25" y="101"/>
                  </a:lnTo>
                  <a:lnTo>
                    <a:pt x="26" y="154"/>
                  </a:lnTo>
                  <a:lnTo>
                    <a:pt x="27" y="155"/>
                  </a:lnTo>
                  <a:lnTo>
                    <a:pt x="28" y="156"/>
                  </a:lnTo>
                  <a:lnTo>
                    <a:pt x="29" y="140"/>
                  </a:lnTo>
                  <a:lnTo>
                    <a:pt x="30" y="137"/>
                  </a:lnTo>
                  <a:lnTo>
                    <a:pt x="30" y="97"/>
                  </a:lnTo>
                  <a:lnTo>
                    <a:pt x="32" y="149"/>
                  </a:lnTo>
                  <a:lnTo>
                    <a:pt x="32" y="112"/>
                  </a:lnTo>
                  <a:lnTo>
                    <a:pt x="33" y="106"/>
                  </a:lnTo>
                  <a:lnTo>
                    <a:pt x="34" y="128"/>
                  </a:lnTo>
                  <a:lnTo>
                    <a:pt x="35" y="110"/>
                  </a:lnTo>
                  <a:lnTo>
                    <a:pt x="36" y="137"/>
                  </a:lnTo>
                  <a:lnTo>
                    <a:pt x="37" y="140"/>
                  </a:lnTo>
                  <a:lnTo>
                    <a:pt x="38" y="78"/>
                  </a:lnTo>
                  <a:lnTo>
                    <a:pt x="39" y="100"/>
                  </a:lnTo>
                  <a:lnTo>
                    <a:pt x="40" y="141"/>
                  </a:lnTo>
                  <a:lnTo>
                    <a:pt x="41" y="108"/>
                  </a:lnTo>
                  <a:lnTo>
                    <a:pt x="42" y="134"/>
                  </a:lnTo>
                  <a:lnTo>
                    <a:pt x="42" y="139"/>
                  </a:lnTo>
                  <a:lnTo>
                    <a:pt x="44" y="62"/>
                  </a:lnTo>
                  <a:lnTo>
                    <a:pt x="44" y="54"/>
                  </a:lnTo>
                  <a:lnTo>
                    <a:pt x="45" y="107"/>
                  </a:lnTo>
                  <a:lnTo>
                    <a:pt x="46" y="158"/>
                  </a:lnTo>
                  <a:lnTo>
                    <a:pt x="47" y="62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166"/>
            <p:cNvSpPr>
              <a:spLocks/>
            </p:cNvSpPr>
            <p:nvPr/>
          </p:nvSpPr>
          <p:spPr bwMode="auto">
            <a:xfrm>
              <a:off x="6848475" y="4060825"/>
              <a:ext cx="76200" cy="273050"/>
            </a:xfrm>
            <a:custGeom>
              <a:avLst/>
              <a:gdLst>
                <a:gd name="T0" fmla="*/ 0 w 48"/>
                <a:gd name="T1" fmla="*/ 117 h 172"/>
                <a:gd name="T2" fmla="*/ 1 w 48"/>
                <a:gd name="T3" fmla="*/ 21 h 172"/>
                <a:gd name="T4" fmla="*/ 2 w 48"/>
                <a:gd name="T5" fmla="*/ 30 h 172"/>
                <a:gd name="T6" fmla="*/ 3 w 48"/>
                <a:gd name="T7" fmla="*/ 172 h 172"/>
                <a:gd name="T8" fmla="*/ 4 w 48"/>
                <a:gd name="T9" fmla="*/ 19 h 172"/>
                <a:gd name="T10" fmla="*/ 5 w 48"/>
                <a:gd name="T11" fmla="*/ 90 h 172"/>
                <a:gd name="T12" fmla="*/ 6 w 48"/>
                <a:gd name="T13" fmla="*/ 38 h 172"/>
                <a:gd name="T14" fmla="*/ 7 w 48"/>
                <a:gd name="T15" fmla="*/ 9 h 172"/>
                <a:gd name="T16" fmla="*/ 8 w 48"/>
                <a:gd name="T17" fmla="*/ 77 h 172"/>
                <a:gd name="T18" fmla="*/ 8 w 48"/>
                <a:gd name="T19" fmla="*/ 67 h 172"/>
                <a:gd name="T20" fmla="*/ 10 w 48"/>
                <a:gd name="T21" fmla="*/ 107 h 172"/>
                <a:gd name="T22" fmla="*/ 10 w 48"/>
                <a:gd name="T23" fmla="*/ 109 h 172"/>
                <a:gd name="T24" fmla="*/ 11 w 48"/>
                <a:gd name="T25" fmla="*/ 69 h 172"/>
                <a:gd name="T26" fmla="*/ 12 w 48"/>
                <a:gd name="T27" fmla="*/ 83 h 172"/>
                <a:gd name="T28" fmla="*/ 13 w 48"/>
                <a:gd name="T29" fmla="*/ 67 h 172"/>
                <a:gd name="T30" fmla="*/ 14 w 48"/>
                <a:gd name="T31" fmla="*/ 105 h 172"/>
                <a:gd name="T32" fmla="*/ 15 w 48"/>
                <a:gd name="T33" fmla="*/ 113 h 172"/>
                <a:gd name="T34" fmla="*/ 16 w 48"/>
                <a:gd name="T35" fmla="*/ 112 h 172"/>
                <a:gd name="T36" fmla="*/ 17 w 48"/>
                <a:gd name="T37" fmla="*/ 32 h 172"/>
                <a:gd name="T38" fmla="*/ 18 w 48"/>
                <a:gd name="T39" fmla="*/ 53 h 172"/>
                <a:gd name="T40" fmla="*/ 19 w 48"/>
                <a:gd name="T41" fmla="*/ 89 h 172"/>
                <a:gd name="T42" fmla="*/ 20 w 48"/>
                <a:gd name="T43" fmla="*/ 13 h 172"/>
                <a:gd name="T44" fmla="*/ 21 w 48"/>
                <a:gd name="T45" fmla="*/ 33 h 172"/>
                <a:gd name="T46" fmla="*/ 22 w 48"/>
                <a:gd name="T47" fmla="*/ 56 h 172"/>
                <a:gd name="T48" fmla="*/ 22 w 48"/>
                <a:gd name="T49" fmla="*/ 51 h 172"/>
                <a:gd name="T50" fmla="*/ 23 w 48"/>
                <a:gd name="T51" fmla="*/ 25 h 172"/>
                <a:gd name="T52" fmla="*/ 24 w 48"/>
                <a:gd name="T53" fmla="*/ 39 h 172"/>
                <a:gd name="T54" fmla="*/ 25 w 48"/>
                <a:gd name="T55" fmla="*/ 55 h 172"/>
                <a:gd name="T56" fmla="*/ 26 w 48"/>
                <a:gd name="T57" fmla="*/ 81 h 172"/>
                <a:gd name="T58" fmla="*/ 27 w 48"/>
                <a:gd name="T59" fmla="*/ 83 h 172"/>
                <a:gd name="T60" fmla="*/ 28 w 48"/>
                <a:gd name="T61" fmla="*/ 142 h 172"/>
                <a:gd name="T62" fmla="*/ 29 w 48"/>
                <a:gd name="T63" fmla="*/ 80 h 172"/>
                <a:gd name="T64" fmla="*/ 30 w 48"/>
                <a:gd name="T65" fmla="*/ 38 h 172"/>
                <a:gd name="T66" fmla="*/ 31 w 48"/>
                <a:gd name="T67" fmla="*/ 77 h 172"/>
                <a:gd name="T68" fmla="*/ 32 w 48"/>
                <a:gd name="T69" fmla="*/ 74 h 172"/>
                <a:gd name="T70" fmla="*/ 33 w 48"/>
                <a:gd name="T71" fmla="*/ 59 h 172"/>
                <a:gd name="T72" fmla="*/ 34 w 48"/>
                <a:gd name="T73" fmla="*/ 95 h 172"/>
                <a:gd name="T74" fmla="*/ 34 w 48"/>
                <a:gd name="T75" fmla="*/ 56 h 172"/>
                <a:gd name="T76" fmla="*/ 36 w 48"/>
                <a:gd name="T77" fmla="*/ 117 h 172"/>
                <a:gd name="T78" fmla="*/ 36 w 48"/>
                <a:gd name="T79" fmla="*/ 51 h 172"/>
                <a:gd name="T80" fmla="*/ 37 w 48"/>
                <a:gd name="T81" fmla="*/ 72 h 172"/>
                <a:gd name="T82" fmla="*/ 38 w 48"/>
                <a:gd name="T83" fmla="*/ 79 h 172"/>
                <a:gd name="T84" fmla="*/ 39 w 48"/>
                <a:gd name="T85" fmla="*/ 60 h 172"/>
                <a:gd name="T86" fmla="*/ 40 w 48"/>
                <a:gd name="T87" fmla="*/ 45 h 172"/>
                <a:gd name="T88" fmla="*/ 41 w 48"/>
                <a:gd name="T89" fmla="*/ 88 h 172"/>
                <a:gd name="T90" fmla="*/ 42 w 48"/>
                <a:gd name="T91" fmla="*/ 69 h 172"/>
                <a:gd name="T92" fmla="*/ 43 w 48"/>
                <a:gd name="T93" fmla="*/ 52 h 172"/>
                <a:gd name="T94" fmla="*/ 44 w 48"/>
                <a:gd name="T95" fmla="*/ 11 h 172"/>
                <a:gd name="T96" fmla="*/ 45 w 48"/>
                <a:gd name="T97" fmla="*/ 95 h 172"/>
                <a:gd name="T98" fmla="*/ 46 w 48"/>
                <a:gd name="T99" fmla="*/ 65 h 172"/>
                <a:gd name="T100" fmla="*/ 46 w 48"/>
                <a:gd name="T101" fmla="*/ 61 h 172"/>
                <a:gd name="T102" fmla="*/ 48 w 48"/>
                <a:gd name="T103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" h="172">
                  <a:moveTo>
                    <a:pt x="0" y="117"/>
                  </a:moveTo>
                  <a:lnTo>
                    <a:pt x="1" y="21"/>
                  </a:lnTo>
                  <a:lnTo>
                    <a:pt x="2" y="30"/>
                  </a:lnTo>
                  <a:lnTo>
                    <a:pt x="3" y="172"/>
                  </a:lnTo>
                  <a:lnTo>
                    <a:pt x="4" y="19"/>
                  </a:lnTo>
                  <a:lnTo>
                    <a:pt x="5" y="90"/>
                  </a:lnTo>
                  <a:lnTo>
                    <a:pt x="6" y="38"/>
                  </a:lnTo>
                  <a:lnTo>
                    <a:pt x="7" y="9"/>
                  </a:lnTo>
                  <a:lnTo>
                    <a:pt x="8" y="77"/>
                  </a:lnTo>
                  <a:lnTo>
                    <a:pt x="8" y="67"/>
                  </a:lnTo>
                  <a:lnTo>
                    <a:pt x="10" y="107"/>
                  </a:lnTo>
                  <a:lnTo>
                    <a:pt x="10" y="109"/>
                  </a:lnTo>
                  <a:lnTo>
                    <a:pt x="11" y="69"/>
                  </a:lnTo>
                  <a:lnTo>
                    <a:pt x="12" y="83"/>
                  </a:lnTo>
                  <a:lnTo>
                    <a:pt x="13" y="67"/>
                  </a:lnTo>
                  <a:lnTo>
                    <a:pt x="14" y="105"/>
                  </a:lnTo>
                  <a:lnTo>
                    <a:pt x="15" y="113"/>
                  </a:lnTo>
                  <a:lnTo>
                    <a:pt x="16" y="112"/>
                  </a:lnTo>
                  <a:lnTo>
                    <a:pt x="17" y="32"/>
                  </a:lnTo>
                  <a:lnTo>
                    <a:pt x="18" y="53"/>
                  </a:lnTo>
                  <a:lnTo>
                    <a:pt x="19" y="89"/>
                  </a:lnTo>
                  <a:lnTo>
                    <a:pt x="20" y="13"/>
                  </a:lnTo>
                  <a:lnTo>
                    <a:pt x="21" y="33"/>
                  </a:lnTo>
                  <a:lnTo>
                    <a:pt x="22" y="56"/>
                  </a:lnTo>
                  <a:lnTo>
                    <a:pt x="22" y="51"/>
                  </a:lnTo>
                  <a:lnTo>
                    <a:pt x="23" y="25"/>
                  </a:lnTo>
                  <a:lnTo>
                    <a:pt x="24" y="39"/>
                  </a:lnTo>
                  <a:lnTo>
                    <a:pt x="25" y="55"/>
                  </a:lnTo>
                  <a:lnTo>
                    <a:pt x="26" y="81"/>
                  </a:lnTo>
                  <a:lnTo>
                    <a:pt x="27" y="83"/>
                  </a:lnTo>
                  <a:lnTo>
                    <a:pt x="28" y="142"/>
                  </a:lnTo>
                  <a:lnTo>
                    <a:pt x="29" y="80"/>
                  </a:lnTo>
                  <a:lnTo>
                    <a:pt x="30" y="38"/>
                  </a:lnTo>
                  <a:lnTo>
                    <a:pt x="31" y="77"/>
                  </a:lnTo>
                  <a:lnTo>
                    <a:pt x="32" y="74"/>
                  </a:lnTo>
                  <a:lnTo>
                    <a:pt x="33" y="59"/>
                  </a:lnTo>
                  <a:lnTo>
                    <a:pt x="34" y="95"/>
                  </a:lnTo>
                  <a:lnTo>
                    <a:pt x="34" y="56"/>
                  </a:lnTo>
                  <a:lnTo>
                    <a:pt x="36" y="117"/>
                  </a:lnTo>
                  <a:lnTo>
                    <a:pt x="36" y="51"/>
                  </a:lnTo>
                  <a:lnTo>
                    <a:pt x="37" y="72"/>
                  </a:lnTo>
                  <a:lnTo>
                    <a:pt x="38" y="79"/>
                  </a:lnTo>
                  <a:lnTo>
                    <a:pt x="39" y="60"/>
                  </a:lnTo>
                  <a:lnTo>
                    <a:pt x="40" y="45"/>
                  </a:lnTo>
                  <a:lnTo>
                    <a:pt x="41" y="88"/>
                  </a:lnTo>
                  <a:lnTo>
                    <a:pt x="42" y="69"/>
                  </a:lnTo>
                  <a:lnTo>
                    <a:pt x="43" y="52"/>
                  </a:lnTo>
                  <a:lnTo>
                    <a:pt x="44" y="11"/>
                  </a:lnTo>
                  <a:lnTo>
                    <a:pt x="45" y="95"/>
                  </a:lnTo>
                  <a:lnTo>
                    <a:pt x="46" y="65"/>
                  </a:lnTo>
                  <a:lnTo>
                    <a:pt x="46" y="61"/>
                  </a:lnTo>
                  <a:lnTo>
                    <a:pt x="48" y="0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167"/>
            <p:cNvSpPr>
              <a:spLocks/>
            </p:cNvSpPr>
            <p:nvPr/>
          </p:nvSpPr>
          <p:spPr bwMode="auto">
            <a:xfrm>
              <a:off x="6921500" y="4056063"/>
              <a:ext cx="76200" cy="260350"/>
            </a:xfrm>
            <a:custGeom>
              <a:avLst/>
              <a:gdLst>
                <a:gd name="T0" fmla="*/ 0 w 48"/>
                <a:gd name="T1" fmla="*/ 64 h 164"/>
                <a:gd name="T2" fmla="*/ 2 w 48"/>
                <a:gd name="T3" fmla="*/ 3 h 164"/>
                <a:gd name="T4" fmla="*/ 2 w 48"/>
                <a:gd name="T5" fmla="*/ 42 h 164"/>
                <a:gd name="T6" fmla="*/ 3 w 48"/>
                <a:gd name="T7" fmla="*/ 106 h 164"/>
                <a:gd name="T8" fmla="*/ 4 w 48"/>
                <a:gd name="T9" fmla="*/ 94 h 164"/>
                <a:gd name="T10" fmla="*/ 5 w 48"/>
                <a:gd name="T11" fmla="*/ 43 h 164"/>
                <a:gd name="T12" fmla="*/ 6 w 48"/>
                <a:gd name="T13" fmla="*/ 28 h 164"/>
                <a:gd name="T14" fmla="*/ 7 w 48"/>
                <a:gd name="T15" fmla="*/ 60 h 164"/>
                <a:gd name="T16" fmla="*/ 8 w 48"/>
                <a:gd name="T17" fmla="*/ 49 h 164"/>
                <a:gd name="T18" fmla="*/ 9 w 48"/>
                <a:gd name="T19" fmla="*/ 92 h 164"/>
                <a:gd name="T20" fmla="*/ 10 w 48"/>
                <a:gd name="T21" fmla="*/ 77 h 164"/>
                <a:gd name="T22" fmla="*/ 11 w 48"/>
                <a:gd name="T23" fmla="*/ 64 h 164"/>
                <a:gd name="T24" fmla="*/ 12 w 48"/>
                <a:gd name="T25" fmla="*/ 87 h 164"/>
                <a:gd name="T26" fmla="*/ 13 w 48"/>
                <a:gd name="T27" fmla="*/ 80 h 164"/>
                <a:gd name="T28" fmla="*/ 14 w 48"/>
                <a:gd name="T29" fmla="*/ 164 h 164"/>
                <a:gd name="T30" fmla="*/ 15 w 48"/>
                <a:gd name="T31" fmla="*/ 18 h 164"/>
                <a:gd name="T32" fmla="*/ 15 w 48"/>
                <a:gd name="T33" fmla="*/ 0 h 164"/>
                <a:gd name="T34" fmla="*/ 17 w 48"/>
                <a:gd name="T35" fmla="*/ 94 h 164"/>
                <a:gd name="T36" fmla="*/ 17 w 48"/>
                <a:gd name="T37" fmla="*/ 27 h 164"/>
                <a:gd name="T38" fmla="*/ 18 w 48"/>
                <a:gd name="T39" fmla="*/ 36 h 164"/>
                <a:gd name="T40" fmla="*/ 19 w 48"/>
                <a:gd name="T41" fmla="*/ 135 h 164"/>
                <a:gd name="T42" fmla="*/ 20 w 48"/>
                <a:gd name="T43" fmla="*/ 122 h 164"/>
                <a:gd name="T44" fmla="*/ 21 w 48"/>
                <a:gd name="T45" fmla="*/ 31 h 164"/>
                <a:gd name="T46" fmla="*/ 22 w 48"/>
                <a:gd name="T47" fmla="*/ 22 h 164"/>
                <a:gd name="T48" fmla="*/ 23 w 48"/>
                <a:gd name="T49" fmla="*/ 4 h 164"/>
                <a:gd name="T50" fmla="*/ 24 w 48"/>
                <a:gd name="T51" fmla="*/ 118 h 164"/>
                <a:gd name="T52" fmla="*/ 25 w 48"/>
                <a:gd name="T53" fmla="*/ 22 h 164"/>
                <a:gd name="T54" fmla="*/ 26 w 48"/>
                <a:gd name="T55" fmla="*/ 28 h 164"/>
                <a:gd name="T56" fmla="*/ 27 w 48"/>
                <a:gd name="T57" fmla="*/ 77 h 164"/>
                <a:gd name="T58" fmla="*/ 27 w 48"/>
                <a:gd name="T59" fmla="*/ 64 h 164"/>
                <a:gd name="T60" fmla="*/ 29 w 48"/>
                <a:gd name="T61" fmla="*/ 99 h 164"/>
                <a:gd name="T62" fmla="*/ 29 w 48"/>
                <a:gd name="T63" fmla="*/ 116 h 164"/>
                <a:gd name="T64" fmla="*/ 30 w 48"/>
                <a:gd name="T65" fmla="*/ 44 h 164"/>
                <a:gd name="T66" fmla="*/ 31 w 48"/>
                <a:gd name="T67" fmla="*/ 36 h 164"/>
                <a:gd name="T68" fmla="*/ 32 w 48"/>
                <a:gd name="T69" fmla="*/ 54 h 164"/>
                <a:gd name="T70" fmla="*/ 33 w 48"/>
                <a:gd name="T71" fmla="*/ 58 h 164"/>
                <a:gd name="T72" fmla="*/ 34 w 48"/>
                <a:gd name="T73" fmla="*/ 82 h 164"/>
                <a:gd name="T74" fmla="*/ 35 w 48"/>
                <a:gd name="T75" fmla="*/ 114 h 164"/>
                <a:gd name="T76" fmla="*/ 36 w 48"/>
                <a:gd name="T77" fmla="*/ 68 h 164"/>
                <a:gd name="T78" fmla="*/ 37 w 48"/>
                <a:gd name="T79" fmla="*/ 54 h 164"/>
                <a:gd name="T80" fmla="*/ 38 w 48"/>
                <a:gd name="T81" fmla="*/ 74 h 164"/>
                <a:gd name="T82" fmla="*/ 39 w 48"/>
                <a:gd name="T83" fmla="*/ 80 h 164"/>
                <a:gd name="T84" fmla="*/ 40 w 48"/>
                <a:gd name="T85" fmla="*/ 119 h 164"/>
                <a:gd name="T86" fmla="*/ 41 w 48"/>
                <a:gd name="T87" fmla="*/ 115 h 164"/>
                <a:gd name="T88" fmla="*/ 41 w 48"/>
                <a:gd name="T89" fmla="*/ 32 h 164"/>
                <a:gd name="T90" fmla="*/ 43 w 48"/>
                <a:gd name="T91" fmla="*/ 108 h 164"/>
                <a:gd name="T92" fmla="*/ 43 w 48"/>
                <a:gd name="T93" fmla="*/ 16 h 164"/>
                <a:gd name="T94" fmla="*/ 44 w 48"/>
                <a:gd name="T95" fmla="*/ 58 h 164"/>
                <a:gd name="T96" fmla="*/ 45 w 48"/>
                <a:gd name="T97" fmla="*/ 12 h 164"/>
                <a:gd name="T98" fmla="*/ 46 w 48"/>
                <a:gd name="T99" fmla="*/ 156 h 164"/>
                <a:gd name="T100" fmla="*/ 47 w 48"/>
                <a:gd name="T101" fmla="*/ 72 h 164"/>
                <a:gd name="T102" fmla="*/ 48 w 48"/>
                <a:gd name="T103" fmla="*/ 108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" h="164">
                  <a:moveTo>
                    <a:pt x="0" y="64"/>
                  </a:moveTo>
                  <a:lnTo>
                    <a:pt x="2" y="3"/>
                  </a:lnTo>
                  <a:lnTo>
                    <a:pt x="2" y="42"/>
                  </a:lnTo>
                  <a:lnTo>
                    <a:pt x="3" y="106"/>
                  </a:lnTo>
                  <a:lnTo>
                    <a:pt x="4" y="94"/>
                  </a:lnTo>
                  <a:lnTo>
                    <a:pt x="5" y="43"/>
                  </a:lnTo>
                  <a:lnTo>
                    <a:pt x="6" y="28"/>
                  </a:lnTo>
                  <a:lnTo>
                    <a:pt x="7" y="60"/>
                  </a:lnTo>
                  <a:lnTo>
                    <a:pt x="8" y="49"/>
                  </a:lnTo>
                  <a:lnTo>
                    <a:pt x="9" y="92"/>
                  </a:lnTo>
                  <a:lnTo>
                    <a:pt x="10" y="77"/>
                  </a:lnTo>
                  <a:lnTo>
                    <a:pt x="11" y="64"/>
                  </a:lnTo>
                  <a:lnTo>
                    <a:pt x="12" y="87"/>
                  </a:lnTo>
                  <a:lnTo>
                    <a:pt x="13" y="80"/>
                  </a:lnTo>
                  <a:lnTo>
                    <a:pt x="14" y="164"/>
                  </a:lnTo>
                  <a:lnTo>
                    <a:pt x="15" y="18"/>
                  </a:lnTo>
                  <a:lnTo>
                    <a:pt x="15" y="0"/>
                  </a:lnTo>
                  <a:lnTo>
                    <a:pt x="17" y="94"/>
                  </a:lnTo>
                  <a:lnTo>
                    <a:pt x="17" y="27"/>
                  </a:lnTo>
                  <a:lnTo>
                    <a:pt x="18" y="36"/>
                  </a:lnTo>
                  <a:lnTo>
                    <a:pt x="19" y="135"/>
                  </a:lnTo>
                  <a:lnTo>
                    <a:pt x="20" y="122"/>
                  </a:lnTo>
                  <a:lnTo>
                    <a:pt x="21" y="31"/>
                  </a:lnTo>
                  <a:lnTo>
                    <a:pt x="22" y="22"/>
                  </a:lnTo>
                  <a:lnTo>
                    <a:pt x="23" y="4"/>
                  </a:lnTo>
                  <a:lnTo>
                    <a:pt x="24" y="118"/>
                  </a:lnTo>
                  <a:lnTo>
                    <a:pt x="25" y="22"/>
                  </a:lnTo>
                  <a:lnTo>
                    <a:pt x="26" y="28"/>
                  </a:lnTo>
                  <a:lnTo>
                    <a:pt x="27" y="77"/>
                  </a:lnTo>
                  <a:lnTo>
                    <a:pt x="27" y="64"/>
                  </a:lnTo>
                  <a:lnTo>
                    <a:pt x="29" y="99"/>
                  </a:lnTo>
                  <a:lnTo>
                    <a:pt x="29" y="116"/>
                  </a:lnTo>
                  <a:lnTo>
                    <a:pt x="30" y="44"/>
                  </a:lnTo>
                  <a:lnTo>
                    <a:pt x="31" y="36"/>
                  </a:lnTo>
                  <a:lnTo>
                    <a:pt x="32" y="54"/>
                  </a:lnTo>
                  <a:lnTo>
                    <a:pt x="33" y="58"/>
                  </a:lnTo>
                  <a:lnTo>
                    <a:pt x="34" y="82"/>
                  </a:lnTo>
                  <a:lnTo>
                    <a:pt x="35" y="114"/>
                  </a:lnTo>
                  <a:lnTo>
                    <a:pt x="36" y="68"/>
                  </a:lnTo>
                  <a:lnTo>
                    <a:pt x="37" y="54"/>
                  </a:lnTo>
                  <a:lnTo>
                    <a:pt x="38" y="74"/>
                  </a:lnTo>
                  <a:lnTo>
                    <a:pt x="39" y="80"/>
                  </a:lnTo>
                  <a:lnTo>
                    <a:pt x="40" y="119"/>
                  </a:lnTo>
                  <a:lnTo>
                    <a:pt x="41" y="115"/>
                  </a:lnTo>
                  <a:lnTo>
                    <a:pt x="41" y="32"/>
                  </a:lnTo>
                  <a:lnTo>
                    <a:pt x="43" y="108"/>
                  </a:lnTo>
                  <a:lnTo>
                    <a:pt x="43" y="16"/>
                  </a:lnTo>
                  <a:lnTo>
                    <a:pt x="44" y="58"/>
                  </a:lnTo>
                  <a:lnTo>
                    <a:pt x="45" y="12"/>
                  </a:lnTo>
                  <a:lnTo>
                    <a:pt x="46" y="156"/>
                  </a:lnTo>
                  <a:lnTo>
                    <a:pt x="47" y="72"/>
                  </a:lnTo>
                  <a:lnTo>
                    <a:pt x="48" y="108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168"/>
            <p:cNvSpPr>
              <a:spLocks/>
            </p:cNvSpPr>
            <p:nvPr/>
          </p:nvSpPr>
          <p:spPr bwMode="auto">
            <a:xfrm>
              <a:off x="6996113" y="4038600"/>
              <a:ext cx="74612" cy="255588"/>
            </a:xfrm>
            <a:custGeom>
              <a:avLst/>
              <a:gdLst>
                <a:gd name="T0" fmla="*/ 0 w 47"/>
                <a:gd name="T1" fmla="*/ 83 h 161"/>
                <a:gd name="T2" fmla="*/ 1 w 47"/>
                <a:gd name="T3" fmla="*/ 119 h 161"/>
                <a:gd name="T4" fmla="*/ 2 w 47"/>
                <a:gd name="T5" fmla="*/ 44 h 161"/>
                <a:gd name="T6" fmla="*/ 3 w 47"/>
                <a:gd name="T7" fmla="*/ 10 h 161"/>
                <a:gd name="T8" fmla="*/ 4 w 47"/>
                <a:gd name="T9" fmla="*/ 47 h 161"/>
                <a:gd name="T10" fmla="*/ 5 w 47"/>
                <a:gd name="T11" fmla="*/ 88 h 161"/>
                <a:gd name="T12" fmla="*/ 6 w 47"/>
                <a:gd name="T13" fmla="*/ 111 h 161"/>
                <a:gd name="T14" fmla="*/ 6 w 47"/>
                <a:gd name="T15" fmla="*/ 161 h 161"/>
                <a:gd name="T16" fmla="*/ 8 w 47"/>
                <a:gd name="T17" fmla="*/ 0 h 161"/>
                <a:gd name="T18" fmla="*/ 8 w 47"/>
                <a:gd name="T19" fmla="*/ 29 h 161"/>
                <a:gd name="T20" fmla="*/ 9 w 47"/>
                <a:gd name="T21" fmla="*/ 89 h 161"/>
                <a:gd name="T22" fmla="*/ 10 w 47"/>
                <a:gd name="T23" fmla="*/ 70 h 161"/>
                <a:gd name="T24" fmla="*/ 11 w 47"/>
                <a:gd name="T25" fmla="*/ 119 h 161"/>
                <a:gd name="T26" fmla="*/ 12 w 47"/>
                <a:gd name="T27" fmla="*/ 109 h 161"/>
                <a:gd name="T28" fmla="*/ 13 w 47"/>
                <a:gd name="T29" fmla="*/ 66 h 161"/>
                <a:gd name="T30" fmla="*/ 14 w 47"/>
                <a:gd name="T31" fmla="*/ 28 h 161"/>
                <a:gd name="T32" fmla="*/ 15 w 47"/>
                <a:gd name="T33" fmla="*/ 67 h 161"/>
                <a:gd name="T34" fmla="*/ 16 w 47"/>
                <a:gd name="T35" fmla="*/ 9 h 161"/>
                <a:gd name="T36" fmla="*/ 17 w 47"/>
                <a:gd name="T37" fmla="*/ 60 h 161"/>
                <a:gd name="T38" fmla="*/ 18 w 47"/>
                <a:gd name="T39" fmla="*/ 117 h 161"/>
                <a:gd name="T40" fmla="*/ 18 w 47"/>
                <a:gd name="T41" fmla="*/ 117 h 161"/>
                <a:gd name="T42" fmla="*/ 20 w 47"/>
                <a:gd name="T43" fmla="*/ 56 h 161"/>
                <a:gd name="T44" fmla="*/ 20 w 47"/>
                <a:gd name="T45" fmla="*/ 135 h 161"/>
                <a:gd name="T46" fmla="*/ 21 w 47"/>
                <a:gd name="T47" fmla="*/ 68 h 161"/>
                <a:gd name="T48" fmla="*/ 22 w 47"/>
                <a:gd name="T49" fmla="*/ 111 h 161"/>
                <a:gd name="T50" fmla="*/ 23 w 47"/>
                <a:gd name="T51" fmla="*/ 2 h 161"/>
                <a:gd name="T52" fmla="*/ 24 w 47"/>
                <a:gd name="T53" fmla="*/ 76 h 161"/>
                <a:gd name="T54" fmla="*/ 25 w 47"/>
                <a:gd name="T55" fmla="*/ 66 h 161"/>
                <a:gd name="T56" fmla="*/ 26 w 47"/>
                <a:gd name="T57" fmla="*/ 155 h 161"/>
                <a:gd name="T58" fmla="*/ 27 w 47"/>
                <a:gd name="T59" fmla="*/ 111 h 161"/>
                <a:gd name="T60" fmla="*/ 28 w 47"/>
                <a:gd name="T61" fmla="*/ 114 h 161"/>
                <a:gd name="T62" fmla="*/ 29 w 47"/>
                <a:gd name="T63" fmla="*/ 48 h 161"/>
                <a:gd name="T64" fmla="*/ 30 w 47"/>
                <a:gd name="T65" fmla="*/ 29 h 161"/>
                <a:gd name="T66" fmla="*/ 31 w 47"/>
                <a:gd name="T67" fmla="*/ 84 h 161"/>
                <a:gd name="T68" fmla="*/ 32 w 47"/>
                <a:gd name="T69" fmla="*/ 65 h 161"/>
                <a:gd name="T70" fmla="*/ 32 w 47"/>
                <a:gd name="T71" fmla="*/ 83 h 161"/>
                <a:gd name="T72" fmla="*/ 33 w 47"/>
                <a:gd name="T73" fmla="*/ 79 h 161"/>
                <a:gd name="T74" fmla="*/ 34 w 47"/>
                <a:gd name="T75" fmla="*/ 101 h 161"/>
                <a:gd name="T76" fmla="*/ 35 w 47"/>
                <a:gd name="T77" fmla="*/ 119 h 161"/>
                <a:gd name="T78" fmla="*/ 36 w 47"/>
                <a:gd name="T79" fmla="*/ 65 h 161"/>
                <a:gd name="T80" fmla="*/ 37 w 47"/>
                <a:gd name="T81" fmla="*/ 57 h 161"/>
                <a:gd name="T82" fmla="*/ 38 w 47"/>
                <a:gd name="T83" fmla="*/ 48 h 161"/>
                <a:gd name="T84" fmla="*/ 39 w 47"/>
                <a:gd name="T85" fmla="*/ 64 h 161"/>
                <a:gd name="T86" fmla="*/ 40 w 47"/>
                <a:gd name="T87" fmla="*/ 41 h 161"/>
                <a:gd name="T88" fmla="*/ 41 w 47"/>
                <a:gd name="T89" fmla="*/ 99 h 161"/>
                <a:gd name="T90" fmla="*/ 42 w 47"/>
                <a:gd name="T91" fmla="*/ 93 h 161"/>
                <a:gd name="T92" fmla="*/ 43 w 47"/>
                <a:gd name="T93" fmla="*/ 80 h 161"/>
                <a:gd name="T94" fmla="*/ 44 w 47"/>
                <a:gd name="T95" fmla="*/ 77 h 161"/>
                <a:gd name="T96" fmla="*/ 44 w 47"/>
                <a:gd name="T97" fmla="*/ 75 h 161"/>
                <a:gd name="T98" fmla="*/ 46 w 47"/>
                <a:gd name="T99" fmla="*/ 133 h 161"/>
                <a:gd name="T100" fmla="*/ 46 w 47"/>
                <a:gd name="T101" fmla="*/ 105 h 161"/>
                <a:gd name="T102" fmla="*/ 47 w 47"/>
                <a:gd name="T103" fmla="*/ 8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61">
                  <a:moveTo>
                    <a:pt x="0" y="83"/>
                  </a:moveTo>
                  <a:lnTo>
                    <a:pt x="1" y="119"/>
                  </a:lnTo>
                  <a:lnTo>
                    <a:pt x="2" y="44"/>
                  </a:lnTo>
                  <a:lnTo>
                    <a:pt x="3" y="10"/>
                  </a:lnTo>
                  <a:lnTo>
                    <a:pt x="4" y="47"/>
                  </a:lnTo>
                  <a:lnTo>
                    <a:pt x="5" y="88"/>
                  </a:lnTo>
                  <a:lnTo>
                    <a:pt x="6" y="111"/>
                  </a:lnTo>
                  <a:lnTo>
                    <a:pt x="6" y="161"/>
                  </a:lnTo>
                  <a:lnTo>
                    <a:pt x="8" y="0"/>
                  </a:lnTo>
                  <a:lnTo>
                    <a:pt x="8" y="29"/>
                  </a:lnTo>
                  <a:lnTo>
                    <a:pt x="9" y="89"/>
                  </a:lnTo>
                  <a:lnTo>
                    <a:pt x="10" y="70"/>
                  </a:lnTo>
                  <a:lnTo>
                    <a:pt x="11" y="119"/>
                  </a:lnTo>
                  <a:lnTo>
                    <a:pt x="12" y="109"/>
                  </a:lnTo>
                  <a:lnTo>
                    <a:pt x="13" y="66"/>
                  </a:lnTo>
                  <a:lnTo>
                    <a:pt x="14" y="28"/>
                  </a:lnTo>
                  <a:lnTo>
                    <a:pt x="15" y="67"/>
                  </a:lnTo>
                  <a:lnTo>
                    <a:pt x="16" y="9"/>
                  </a:lnTo>
                  <a:lnTo>
                    <a:pt x="17" y="60"/>
                  </a:lnTo>
                  <a:lnTo>
                    <a:pt x="18" y="117"/>
                  </a:lnTo>
                  <a:lnTo>
                    <a:pt x="18" y="117"/>
                  </a:lnTo>
                  <a:lnTo>
                    <a:pt x="20" y="56"/>
                  </a:lnTo>
                  <a:lnTo>
                    <a:pt x="20" y="135"/>
                  </a:lnTo>
                  <a:lnTo>
                    <a:pt x="21" y="68"/>
                  </a:lnTo>
                  <a:lnTo>
                    <a:pt x="22" y="111"/>
                  </a:lnTo>
                  <a:lnTo>
                    <a:pt x="23" y="2"/>
                  </a:lnTo>
                  <a:lnTo>
                    <a:pt x="24" y="76"/>
                  </a:lnTo>
                  <a:lnTo>
                    <a:pt x="25" y="66"/>
                  </a:lnTo>
                  <a:lnTo>
                    <a:pt x="26" y="155"/>
                  </a:lnTo>
                  <a:lnTo>
                    <a:pt x="27" y="111"/>
                  </a:lnTo>
                  <a:lnTo>
                    <a:pt x="28" y="114"/>
                  </a:lnTo>
                  <a:lnTo>
                    <a:pt x="29" y="48"/>
                  </a:lnTo>
                  <a:lnTo>
                    <a:pt x="30" y="29"/>
                  </a:lnTo>
                  <a:lnTo>
                    <a:pt x="31" y="84"/>
                  </a:lnTo>
                  <a:lnTo>
                    <a:pt x="32" y="65"/>
                  </a:lnTo>
                  <a:lnTo>
                    <a:pt x="32" y="83"/>
                  </a:lnTo>
                  <a:lnTo>
                    <a:pt x="33" y="79"/>
                  </a:lnTo>
                  <a:lnTo>
                    <a:pt x="34" y="101"/>
                  </a:lnTo>
                  <a:lnTo>
                    <a:pt x="35" y="119"/>
                  </a:lnTo>
                  <a:lnTo>
                    <a:pt x="36" y="65"/>
                  </a:lnTo>
                  <a:lnTo>
                    <a:pt x="37" y="57"/>
                  </a:lnTo>
                  <a:lnTo>
                    <a:pt x="38" y="48"/>
                  </a:lnTo>
                  <a:lnTo>
                    <a:pt x="39" y="64"/>
                  </a:lnTo>
                  <a:lnTo>
                    <a:pt x="40" y="41"/>
                  </a:lnTo>
                  <a:lnTo>
                    <a:pt x="41" y="99"/>
                  </a:lnTo>
                  <a:lnTo>
                    <a:pt x="42" y="93"/>
                  </a:lnTo>
                  <a:lnTo>
                    <a:pt x="43" y="80"/>
                  </a:lnTo>
                  <a:lnTo>
                    <a:pt x="44" y="77"/>
                  </a:lnTo>
                  <a:lnTo>
                    <a:pt x="44" y="75"/>
                  </a:lnTo>
                  <a:lnTo>
                    <a:pt x="46" y="133"/>
                  </a:lnTo>
                  <a:lnTo>
                    <a:pt x="46" y="105"/>
                  </a:lnTo>
                  <a:lnTo>
                    <a:pt x="47" y="80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169"/>
            <p:cNvSpPr>
              <a:spLocks/>
            </p:cNvSpPr>
            <p:nvPr/>
          </p:nvSpPr>
          <p:spPr bwMode="auto">
            <a:xfrm>
              <a:off x="7069138" y="4035425"/>
              <a:ext cx="76200" cy="230188"/>
            </a:xfrm>
            <a:custGeom>
              <a:avLst/>
              <a:gdLst>
                <a:gd name="T0" fmla="*/ 0 w 48"/>
                <a:gd name="T1" fmla="*/ 107 h 145"/>
                <a:gd name="T2" fmla="*/ 1 w 48"/>
                <a:gd name="T3" fmla="*/ 82 h 145"/>
                <a:gd name="T4" fmla="*/ 2 w 48"/>
                <a:gd name="T5" fmla="*/ 125 h 145"/>
                <a:gd name="T6" fmla="*/ 3 w 48"/>
                <a:gd name="T7" fmla="*/ 139 h 145"/>
                <a:gd name="T8" fmla="*/ 4 w 48"/>
                <a:gd name="T9" fmla="*/ 84 h 145"/>
                <a:gd name="T10" fmla="*/ 5 w 48"/>
                <a:gd name="T11" fmla="*/ 64 h 145"/>
                <a:gd name="T12" fmla="*/ 6 w 48"/>
                <a:gd name="T13" fmla="*/ 53 h 145"/>
                <a:gd name="T14" fmla="*/ 7 w 48"/>
                <a:gd name="T15" fmla="*/ 141 h 145"/>
                <a:gd name="T16" fmla="*/ 8 w 48"/>
                <a:gd name="T17" fmla="*/ 92 h 145"/>
                <a:gd name="T18" fmla="*/ 9 w 48"/>
                <a:gd name="T19" fmla="*/ 87 h 145"/>
                <a:gd name="T20" fmla="*/ 10 w 48"/>
                <a:gd name="T21" fmla="*/ 122 h 145"/>
                <a:gd name="T22" fmla="*/ 10 w 48"/>
                <a:gd name="T23" fmla="*/ 66 h 145"/>
                <a:gd name="T24" fmla="*/ 12 w 48"/>
                <a:gd name="T25" fmla="*/ 13 h 145"/>
                <a:gd name="T26" fmla="*/ 12 w 48"/>
                <a:gd name="T27" fmla="*/ 76 h 145"/>
                <a:gd name="T28" fmla="*/ 13 w 48"/>
                <a:gd name="T29" fmla="*/ 41 h 145"/>
                <a:gd name="T30" fmla="*/ 14 w 48"/>
                <a:gd name="T31" fmla="*/ 22 h 145"/>
                <a:gd name="T32" fmla="*/ 15 w 48"/>
                <a:gd name="T33" fmla="*/ 101 h 145"/>
                <a:gd name="T34" fmla="*/ 16 w 48"/>
                <a:gd name="T35" fmla="*/ 0 h 145"/>
                <a:gd name="T36" fmla="*/ 17 w 48"/>
                <a:gd name="T37" fmla="*/ 117 h 145"/>
                <a:gd name="T38" fmla="*/ 18 w 48"/>
                <a:gd name="T39" fmla="*/ 79 h 145"/>
                <a:gd name="T40" fmla="*/ 19 w 48"/>
                <a:gd name="T41" fmla="*/ 129 h 145"/>
                <a:gd name="T42" fmla="*/ 20 w 48"/>
                <a:gd name="T43" fmla="*/ 110 h 145"/>
                <a:gd name="T44" fmla="*/ 21 w 48"/>
                <a:gd name="T45" fmla="*/ 83 h 145"/>
                <a:gd name="T46" fmla="*/ 22 w 48"/>
                <a:gd name="T47" fmla="*/ 59 h 145"/>
                <a:gd name="T48" fmla="*/ 22 w 48"/>
                <a:gd name="T49" fmla="*/ 14 h 145"/>
                <a:gd name="T50" fmla="*/ 24 w 48"/>
                <a:gd name="T51" fmla="*/ 103 h 145"/>
                <a:gd name="T52" fmla="*/ 24 w 48"/>
                <a:gd name="T53" fmla="*/ 19 h 145"/>
                <a:gd name="T54" fmla="*/ 25 w 48"/>
                <a:gd name="T55" fmla="*/ 104 h 145"/>
                <a:gd name="T56" fmla="*/ 26 w 48"/>
                <a:gd name="T57" fmla="*/ 105 h 145"/>
                <a:gd name="T58" fmla="*/ 27 w 48"/>
                <a:gd name="T59" fmla="*/ 53 h 145"/>
                <a:gd name="T60" fmla="*/ 28 w 48"/>
                <a:gd name="T61" fmla="*/ 18 h 145"/>
                <a:gd name="T62" fmla="*/ 29 w 48"/>
                <a:gd name="T63" fmla="*/ 69 h 145"/>
                <a:gd name="T64" fmla="*/ 30 w 48"/>
                <a:gd name="T65" fmla="*/ 133 h 145"/>
                <a:gd name="T66" fmla="*/ 31 w 48"/>
                <a:gd name="T67" fmla="*/ 73 h 145"/>
                <a:gd name="T68" fmla="*/ 32 w 48"/>
                <a:gd name="T69" fmla="*/ 17 h 145"/>
                <a:gd name="T70" fmla="*/ 33 w 48"/>
                <a:gd name="T71" fmla="*/ 68 h 145"/>
                <a:gd name="T72" fmla="*/ 34 w 48"/>
                <a:gd name="T73" fmla="*/ 31 h 145"/>
                <a:gd name="T74" fmla="*/ 35 w 48"/>
                <a:gd name="T75" fmla="*/ 76 h 145"/>
                <a:gd name="T76" fmla="*/ 36 w 48"/>
                <a:gd name="T77" fmla="*/ 134 h 145"/>
                <a:gd name="T78" fmla="*/ 36 w 48"/>
                <a:gd name="T79" fmla="*/ 49 h 145"/>
                <a:gd name="T80" fmla="*/ 38 w 48"/>
                <a:gd name="T81" fmla="*/ 83 h 145"/>
                <a:gd name="T82" fmla="*/ 38 w 48"/>
                <a:gd name="T83" fmla="*/ 145 h 145"/>
                <a:gd name="T84" fmla="*/ 39 w 48"/>
                <a:gd name="T85" fmla="*/ 23 h 145"/>
                <a:gd name="T86" fmla="*/ 40 w 48"/>
                <a:gd name="T87" fmla="*/ 64 h 145"/>
                <a:gd name="T88" fmla="*/ 41 w 48"/>
                <a:gd name="T89" fmla="*/ 71 h 145"/>
                <a:gd name="T90" fmla="*/ 42 w 48"/>
                <a:gd name="T91" fmla="*/ 58 h 145"/>
                <a:gd name="T92" fmla="*/ 43 w 48"/>
                <a:gd name="T93" fmla="*/ 15 h 145"/>
                <a:gd name="T94" fmla="*/ 44 w 48"/>
                <a:gd name="T95" fmla="*/ 27 h 145"/>
                <a:gd name="T96" fmla="*/ 45 w 48"/>
                <a:gd name="T97" fmla="*/ 81 h 145"/>
                <a:gd name="T98" fmla="*/ 46 w 48"/>
                <a:gd name="T99" fmla="*/ 104 h 145"/>
                <a:gd name="T100" fmla="*/ 47 w 48"/>
                <a:gd name="T101" fmla="*/ 128 h 145"/>
                <a:gd name="T102" fmla="*/ 48 w 48"/>
                <a:gd name="T103" fmla="*/ 5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" h="145">
                  <a:moveTo>
                    <a:pt x="0" y="107"/>
                  </a:moveTo>
                  <a:lnTo>
                    <a:pt x="1" y="82"/>
                  </a:lnTo>
                  <a:lnTo>
                    <a:pt x="2" y="125"/>
                  </a:lnTo>
                  <a:lnTo>
                    <a:pt x="3" y="139"/>
                  </a:lnTo>
                  <a:lnTo>
                    <a:pt x="4" y="84"/>
                  </a:lnTo>
                  <a:lnTo>
                    <a:pt x="5" y="64"/>
                  </a:lnTo>
                  <a:lnTo>
                    <a:pt x="6" y="53"/>
                  </a:lnTo>
                  <a:lnTo>
                    <a:pt x="7" y="141"/>
                  </a:lnTo>
                  <a:lnTo>
                    <a:pt x="8" y="92"/>
                  </a:lnTo>
                  <a:lnTo>
                    <a:pt x="9" y="87"/>
                  </a:lnTo>
                  <a:lnTo>
                    <a:pt x="10" y="122"/>
                  </a:lnTo>
                  <a:lnTo>
                    <a:pt x="10" y="66"/>
                  </a:lnTo>
                  <a:lnTo>
                    <a:pt x="12" y="13"/>
                  </a:lnTo>
                  <a:lnTo>
                    <a:pt x="12" y="76"/>
                  </a:lnTo>
                  <a:lnTo>
                    <a:pt x="13" y="41"/>
                  </a:lnTo>
                  <a:lnTo>
                    <a:pt x="14" y="22"/>
                  </a:lnTo>
                  <a:lnTo>
                    <a:pt x="15" y="101"/>
                  </a:lnTo>
                  <a:lnTo>
                    <a:pt x="16" y="0"/>
                  </a:lnTo>
                  <a:lnTo>
                    <a:pt x="17" y="117"/>
                  </a:lnTo>
                  <a:lnTo>
                    <a:pt x="18" y="79"/>
                  </a:lnTo>
                  <a:lnTo>
                    <a:pt x="19" y="129"/>
                  </a:lnTo>
                  <a:lnTo>
                    <a:pt x="20" y="110"/>
                  </a:lnTo>
                  <a:lnTo>
                    <a:pt x="21" y="83"/>
                  </a:lnTo>
                  <a:lnTo>
                    <a:pt x="22" y="59"/>
                  </a:lnTo>
                  <a:lnTo>
                    <a:pt x="22" y="14"/>
                  </a:lnTo>
                  <a:lnTo>
                    <a:pt x="24" y="103"/>
                  </a:lnTo>
                  <a:lnTo>
                    <a:pt x="24" y="19"/>
                  </a:lnTo>
                  <a:lnTo>
                    <a:pt x="25" y="104"/>
                  </a:lnTo>
                  <a:lnTo>
                    <a:pt x="26" y="105"/>
                  </a:lnTo>
                  <a:lnTo>
                    <a:pt x="27" y="53"/>
                  </a:lnTo>
                  <a:lnTo>
                    <a:pt x="28" y="18"/>
                  </a:lnTo>
                  <a:lnTo>
                    <a:pt x="29" y="69"/>
                  </a:lnTo>
                  <a:lnTo>
                    <a:pt x="30" y="133"/>
                  </a:lnTo>
                  <a:lnTo>
                    <a:pt x="31" y="73"/>
                  </a:lnTo>
                  <a:lnTo>
                    <a:pt x="32" y="17"/>
                  </a:lnTo>
                  <a:lnTo>
                    <a:pt x="33" y="68"/>
                  </a:lnTo>
                  <a:lnTo>
                    <a:pt x="34" y="31"/>
                  </a:lnTo>
                  <a:lnTo>
                    <a:pt x="35" y="76"/>
                  </a:lnTo>
                  <a:lnTo>
                    <a:pt x="36" y="134"/>
                  </a:lnTo>
                  <a:lnTo>
                    <a:pt x="36" y="49"/>
                  </a:lnTo>
                  <a:lnTo>
                    <a:pt x="38" y="83"/>
                  </a:lnTo>
                  <a:lnTo>
                    <a:pt x="38" y="145"/>
                  </a:lnTo>
                  <a:lnTo>
                    <a:pt x="39" y="23"/>
                  </a:lnTo>
                  <a:lnTo>
                    <a:pt x="40" y="64"/>
                  </a:lnTo>
                  <a:lnTo>
                    <a:pt x="41" y="71"/>
                  </a:lnTo>
                  <a:lnTo>
                    <a:pt x="42" y="58"/>
                  </a:lnTo>
                  <a:lnTo>
                    <a:pt x="43" y="15"/>
                  </a:lnTo>
                  <a:lnTo>
                    <a:pt x="44" y="27"/>
                  </a:lnTo>
                  <a:lnTo>
                    <a:pt x="45" y="81"/>
                  </a:lnTo>
                  <a:lnTo>
                    <a:pt x="46" y="104"/>
                  </a:lnTo>
                  <a:lnTo>
                    <a:pt x="47" y="128"/>
                  </a:lnTo>
                  <a:lnTo>
                    <a:pt x="48" y="51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170"/>
            <p:cNvSpPr>
              <a:spLocks/>
            </p:cNvSpPr>
            <p:nvPr/>
          </p:nvSpPr>
          <p:spPr bwMode="auto">
            <a:xfrm>
              <a:off x="7143750" y="4041775"/>
              <a:ext cx="74612" cy="263525"/>
            </a:xfrm>
            <a:custGeom>
              <a:avLst/>
              <a:gdLst>
                <a:gd name="T0" fmla="*/ 0 w 47"/>
                <a:gd name="T1" fmla="*/ 124 h 166"/>
                <a:gd name="T2" fmla="*/ 1 w 47"/>
                <a:gd name="T3" fmla="*/ 47 h 166"/>
                <a:gd name="T4" fmla="*/ 1 w 47"/>
                <a:gd name="T5" fmla="*/ 32 h 166"/>
                <a:gd name="T6" fmla="*/ 3 w 47"/>
                <a:gd name="T7" fmla="*/ 39 h 166"/>
                <a:gd name="T8" fmla="*/ 3 w 47"/>
                <a:gd name="T9" fmla="*/ 94 h 166"/>
                <a:gd name="T10" fmla="*/ 4 w 47"/>
                <a:gd name="T11" fmla="*/ 107 h 166"/>
                <a:gd name="T12" fmla="*/ 5 w 47"/>
                <a:gd name="T13" fmla="*/ 75 h 166"/>
                <a:gd name="T14" fmla="*/ 6 w 47"/>
                <a:gd name="T15" fmla="*/ 56 h 166"/>
                <a:gd name="T16" fmla="*/ 7 w 47"/>
                <a:gd name="T17" fmla="*/ 43 h 166"/>
                <a:gd name="T18" fmla="*/ 8 w 47"/>
                <a:gd name="T19" fmla="*/ 0 h 166"/>
                <a:gd name="T20" fmla="*/ 9 w 47"/>
                <a:gd name="T21" fmla="*/ 31 h 166"/>
                <a:gd name="T22" fmla="*/ 10 w 47"/>
                <a:gd name="T23" fmla="*/ 121 h 166"/>
                <a:gd name="T24" fmla="*/ 11 w 47"/>
                <a:gd name="T25" fmla="*/ 120 h 166"/>
                <a:gd name="T26" fmla="*/ 12 w 47"/>
                <a:gd name="T27" fmla="*/ 61 h 166"/>
                <a:gd name="T28" fmla="*/ 13 w 47"/>
                <a:gd name="T29" fmla="*/ 38 h 166"/>
                <a:gd name="T30" fmla="*/ 14 w 47"/>
                <a:gd name="T31" fmla="*/ 128 h 166"/>
                <a:gd name="T32" fmla="*/ 15 w 47"/>
                <a:gd name="T33" fmla="*/ 129 h 166"/>
                <a:gd name="T34" fmla="*/ 16 w 47"/>
                <a:gd name="T35" fmla="*/ 130 h 166"/>
                <a:gd name="T36" fmla="*/ 16 w 47"/>
                <a:gd name="T37" fmla="*/ 143 h 166"/>
                <a:gd name="T38" fmla="*/ 18 w 47"/>
                <a:gd name="T39" fmla="*/ 79 h 166"/>
                <a:gd name="T40" fmla="*/ 18 w 47"/>
                <a:gd name="T41" fmla="*/ 71 h 166"/>
                <a:gd name="T42" fmla="*/ 19 w 47"/>
                <a:gd name="T43" fmla="*/ 101 h 166"/>
                <a:gd name="T44" fmla="*/ 20 w 47"/>
                <a:gd name="T45" fmla="*/ 137 h 166"/>
                <a:gd name="T46" fmla="*/ 21 w 47"/>
                <a:gd name="T47" fmla="*/ 59 h 166"/>
                <a:gd name="T48" fmla="*/ 22 w 47"/>
                <a:gd name="T49" fmla="*/ 72 h 166"/>
                <a:gd name="T50" fmla="*/ 23 w 47"/>
                <a:gd name="T51" fmla="*/ 127 h 166"/>
                <a:gd name="T52" fmla="*/ 24 w 47"/>
                <a:gd name="T53" fmla="*/ 129 h 166"/>
                <a:gd name="T54" fmla="*/ 25 w 47"/>
                <a:gd name="T55" fmla="*/ 150 h 166"/>
                <a:gd name="T56" fmla="*/ 26 w 47"/>
                <a:gd name="T57" fmla="*/ 33 h 166"/>
                <a:gd name="T58" fmla="*/ 27 w 47"/>
                <a:gd name="T59" fmla="*/ 30 h 166"/>
                <a:gd name="T60" fmla="*/ 28 w 47"/>
                <a:gd name="T61" fmla="*/ 76 h 166"/>
                <a:gd name="T62" fmla="*/ 28 w 47"/>
                <a:gd name="T63" fmla="*/ 53 h 166"/>
                <a:gd name="T64" fmla="*/ 30 w 47"/>
                <a:gd name="T65" fmla="*/ 75 h 166"/>
                <a:gd name="T66" fmla="*/ 30 w 47"/>
                <a:gd name="T67" fmla="*/ 74 h 166"/>
                <a:gd name="T68" fmla="*/ 31 w 47"/>
                <a:gd name="T69" fmla="*/ 75 h 166"/>
                <a:gd name="T70" fmla="*/ 32 w 47"/>
                <a:gd name="T71" fmla="*/ 35 h 166"/>
                <a:gd name="T72" fmla="*/ 33 w 47"/>
                <a:gd name="T73" fmla="*/ 91 h 166"/>
                <a:gd name="T74" fmla="*/ 34 w 47"/>
                <a:gd name="T75" fmla="*/ 97 h 166"/>
                <a:gd name="T76" fmla="*/ 35 w 47"/>
                <a:gd name="T77" fmla="*/ 61 h 166"/>
                <a:gd name="T78" fmla="*/ 36 w 47"/>
                <a:gd name="T79" fmla="*/ 94 h 166"/>
                <a:gd name="T80" fmla="*/ 37 w 47"/>
                <a:gd name="T81" fmla="*/ 72 h 166"/>
                <a:gd name="T82" fmla="*/ 38 w 47"/>
                <a:gd name="T83" fmla="*/ 42 h 166"/>
                <a:gd name="T84" fmla="*/ 39 w 47"/>
                <a:gd name="T85" fmla="*/ 75 h 166"/>
                <a:gd name="T86" fmla="*/ 40 w 47"/>
                <a:gd name="T87" fmla="*/ 62 h 166"/>
                <a:gd name="T88" fmla="*/ 41 w 47"/>
                <a:gd name="T89" fmla="*/ 31 h 166"/>
                <a:gd name="T90" fmla="*/ 42 w 47"/>
                <a:gd name="T91" fmla="*/ 30 h 166"/>
                <a:gd name="T92" fmla="*/ 42 w 47"/>
                <a:gd name="T93" fmla="*/ 166 h 166"/>
                <a:gd name="T94" fmla="*/ 43 w 47"/>
                <a:gd name="T95" fmla="*/ 78 h 166"/>
                <a:gd name="T96" fmla="*/ 44 w 47"/>
                <a:gd name="T97" fmla="*/ 73 h 166"/>
                <a:gd name="T98" fmla="*/ 45 w 47"/>
                <a:gd name="T99" fmla="*/ 108 h 166"/>
                <a:gd name="T100" fmla="*/ 46 w 47"/>
                <a:gd name="T101" fmla="*/ 99 h 166"/>
                <a:gd name="T102" fmla="*/ 47 w 47"/>
                <a:gd name="T103" fmla="*/ 127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66">
                  <a:moveTo>
                    <a:pt x="0" y="124"/>
                  </a:moveTo>
                  <a:lnTo>
                    <a:pt x="1" y="47"/>
                  </a:lnTo>
                  <a:lnTo>
                    <a:pt x="1" y="32"/>
                  </a:lnTo>
                  <a:lnTo>
                    <a:pt x="3" y="39"/>
                  </a:lnTo>
                  <a:lnTo>
                    <a:pt x="3" y="94"/>
                  </a:lnTo>
                  <a:lnTo>
                    <a:pt x="4" y="107"/>
                  </a:lnTo>
                  <a:lnTo>
                    <a:pt x="5" y="75"/>
                  </a:lnTo>
                  <a:lnTo>
                    <a:pt x="6" y="56"/>
                  </a:lnTo>
                  <a:lnTo>
                    <a:pt x="7" y="43"/>
                  </a:lnTo>
                  <a:lnTo>
                    <a:pt x="8" y="0"/>
                  </a:lnTo>
                  <a:lnTo>
                    <a:pt x="9" y="31"/>
                  </a:lnTo>
                  <a:lnTo>
                    <a:pt x="10" y="121"/>
                  </a:lnTo>
                  <a:lnTo>
                    <a:pt x="11" y="120"/>
                  </a:lnTo>
                  <a:lnTo>
                    <a:pt x="12" y="61"/>
                  </a:lnTo>
                  <a:lnTo>
                    <a:pt x="13" y="38"/>
                  </a:lnTo>
                  <a:lnTo>
                    <a:pt x="14" y="128"/>
                  </a:lnTo>
                  <a:lnTo>
                    <a:pt x="15" y="129"/>
                  </a:lnTo>
                  <a:lnTo>
                    <a:pt x="16" y="130"/>
                  </a:lnTo>
                  <a:lnTo>
                    <a:pt x="16" y="143"/>
                  </a:lnTo>
                  <a:lnTo>
                    <a:pt x="18" y="79"/>
                  </a:lnTo>
                  <a:lnTo>
                    <a:pt x="18" y="71"/>
                  </a:lnTo>
                  <a:lnTo>
                    <a:pt x="19" y="101"/>
                  </a:lnTo>
                  <a:lnTo>
                    <a:pt x="20" y="137"/>
                  </a:lnTo>
                  <a:lnTo>
                    <a:pt x="21" y="59"/>
                  </a:lnTo>
                  <a:lnTo>
                    <a:pt x="22" y="72"/>
                  </a:lnTo>
                  <a:lnTo>
                    <a:pt x="23" y="127"/>
                  </a:lnTo>
                  <a:lnTo>
                    <a:pt x="24" y="129"/>
                  </a:lnTo>
                  <a:lnTo>
                    <a:pt x="25" y="150"/>
                  </a:lnTo>
                  <a:lnTo>
                    <a:pt x="26" y="33"/>
                  </a:lnTo>
                  <a:lnTo>
                    <a:pt x="27" y="30"/>
                  </a:lnTo>
                  <a:lnTo>
                    <a:pt x="28" y="76"/>
                  </a:lnTo>
                  <a:lnTo>
                    <a:pt x="28" y="53"/>
                  </a:lnTo>
                  <a:lnTo>
                    <a:pt x="30" y="75"/>
                  </a:lnTo>
                  <a:lnTo>
                    <a:pt x="30" y="74"/>
                  </a:lnTo>
                  <a:lnTo>
                    <a:pt x="31" y="75"/>
                  </a:lnTo>
                  <a:lnTo>
                    <a:pt x="32" y="35"/>
                  </a:lnTo>
                  <a:lnTo>
                    <a:pt x="33" y="91"/>
                  </a:lnTo>
                  <a:lnTo>
                    <a:pt x="34" y="97"/>
                  </a:lnTo>
                  <a:lnTo>
                    <a:pt x="35" y="61"/>
                  </a:lnTo>
                  <a:lnTo>
                    <a:pt x="36" y="94"/>
                  </a:lnTo>
                  <a:lnTo>
                    <a:pt x="37" y="72"/>
                  </a:lnTo>
                  <a:lnTo>
                    <a:pt x="38" y="42"/>
                  </a:lnTo>
                  <a:lnTo>
                    <a:pt x="39" y="75"/>
                  </a:lnTo>
                  <a:lnTo>
                    <a:pt x="40" y="62"/>
                  </a:lnTo>
                  <a:lnTo>
                    <a:pt x="41" y="31"/>
                  </a:lnTo>
                  <a:lnTo>
                    <a:pt x="42" y="30"/>
                  </a:lnTo>
                  <a:lnTo>
                    <a:pt x="42" y="166"/>
                  </a:lnTo>
                  <a:lnTo>
                    <a:pt x="43" y="78"/>
                  </a:lnTo>
                  <a:lnTo>
                    <a:pt x="44" y="73"/>
                  </a:lnTo>
                  <a:lnTo>
                    <a:pt x="45" y="108"/>
                  </a:lnTo>
                  <a:lnTo>
                    <a:pt x="46" y="99"/>
                  </a:lnTo>
                  <a:lnTo>
                    <a:pt x="47" y="127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171"/>
            <p:cNvSpPr>
              <a:spLocks/>
            </p:cNvSpPr>
            <p:nvPr/>
          </p:nvSpPr>
          <p:spPr bwMode="auto">
            <a:xfrm>
              <a:off x="7216775" y="4065588"/>
              <a:ext cx="76200" cy="284163"/>
            </a:xfrm>
            <a:custGeom>
              <a:avLst/>
              <a:gdLst>
                <a:gd name="T0" fmla="*/ 0 w 48"/>
                <a:gd name="T1" fmla="*/ 84 h 179"/>
                <a:gd name="T2" fmla="*/ 1 w 48"/>
                <a:gd name="T3" fmla="*/ 112 h 179"/>
                <a:gd name="T4" fmla="*/ 2 w 48"/>
                <a:gd name="T5" fmla="*/ 124 h 179"/>
                <a:gd name="T6" fmla="*/ 3 w 48"/>
                <a:gd name="T7" fmla="*/ 74 h 179"/>
                <a:gd name="T8" fmla="*/ 4 w 48"/>
                <a:gd name="T9" fmla="*/ 117 h 179"/>
                <a:gd name="T10" fmla="*/ 5 w 48"/>
                <a:gd name="T11" fmla="*/ 0 h 179"/>
                <a:gd name="T12" fmla="*/ 6 w 48"/>
                <a:gd name="T13" fmla="*/ 88 h 179"/>
                <a:gd name="T14" fmla="*/ 7 w 48"/>
                <a:gd name="T15" fmla="*/ 115 h 179"/>
                <a:gd name="T16" fmla="*/ 8 w 48"/>
                <a:gd name="T17" fmla="*/ 28 h 179"/>
                <a:gd name="T18" fmla="*/ 8 w 48"/>
                <a:gd name="T19" fmla="*/ 139 h 179"/>
                <a:gd name="T20" fmla="*/ 10 w 48"/>
                <a:gd name="T21" fmla="*/ 91 h 179"/>
                <a:gd name="T22" fmla="*/ 10 w 48"/>
                <a:gd name="T23" fmla="*/ 69 h 179"/>
                <a:gd name="T24" fmla="*/ 11 w 48"/>
                <a:gd name="T25" fmla="*/ 9 h 179"/>
                <a:gd name="T26" fmla="*/ 12 w 48"/>
                <a:gd name="T27" fmla="*/ 36 h 179"/>
                <a:gd name="T28" fmla="*/ 13 w 48"/>
                <a:gd name="T29" fmla="*/ 52 h 179"/>
                <a:gd name="T30" fmla="*/ 14 w 48"/>
                <a:gd name="T31" fmla="*/ 43 h 179"/>
                <a:gd name="T32" fmla="*/ 15 w 48"/>
                <a:gd name="T33" fmla="*/ 30 h 179"/>
                <a:gd name="T34" fmla="*/ 16 w 48"/>
                <a:gd name="T35" fmla="*/ 36 h 179"/>
                <a:gd name="T36" fmla="*/ 17 w 48"/>
                <a:gd name="T37" fmla="*/ 24 h 179"/>
                <a:gd name="T38" fmla="*/ 18 w 48"/>
                <a:gd name="T39" fmla="*/ 42 h 179"/>
                <a:gd name="T40" fmla="*/ 19 w 48"/>
                <a:gd name="T41" fmla="*/ 87 h 179"/>
                <a:gd name="T42" fmla="*/ 20 w 48"/>
                <a:gd name="T43" fmla="*/ 119 h 179"/>
                <a:gd name="T44" fmla="*/ 20 w 48"/>
                <a:gd name="T45" fmla="*/ 179 h 179"/>
                <a:gd name="T46" fmla="*/ 22 w 48"/>
                <a:gd name="T47" fmla="*/ 73 h 179"/>
                <a:gd name="T48" fmla="*/ 22 w 48"/>
                <a:gd name="T49" fmla="*/ 22 h 179"/>
                <a:gd name="T50" fmla="*/ 23 w 48"/>
                <a:gd name="T51" fmla="*/ 94 h 179"/>
                <a:gd name="T52" fmla="*/ 24 w 48"/>
                <a:gd name="T53" fmla="*/ 74 h 179"/>
                <a:gd name="T54" fmla="*/ 25 w 48"/>
                <a:gd name="T55" fmla="*/ 21 h 179"/>
                <a:gd name="T56" fmla="*/ 26 w 48"/>
                <a:gd name="T57" fmla="*/ 62 h 179"/>
                <a:gd name="T58" fmla="*/ 27 w 48"/>
                <a:gd name="T59" fmla="*/ 157 h 179"/>
                <a:gd name="T60" fmla="*/ 28 w 48"/>
                <a:gd name="T61" fmla="*/ 120 h 179"/>
                <a:gd name="T62" fmla="*/ 29 w 48"/>
                <a:gd name="T63" fmla="*/ 53 h 179"/>
                <a:gd name="T64" fmla="*/ 30 w 48"/>
                <a:gd name="T65" fmla="*/ 124 h 179"/>
                <a:gd name="T66" fmla="*/ 31 w 48"/>
                <a:gd name="T67" fmla="*/ 43 h 179"/>
                <a:gd name="T68" fmla="*/ 32 w 48"/>
                <a:gd name="T69" fmla="*/ 86 h 179"/>
                <a:gd name="T70" fmla="*/ 32 w 48"/>
                <a:gd name="T71" fmla="*/ 29 h 179"/>
                <a:gd name="T72" fmla="*/ 34 w 48"/>
                <a:gd name="T73" fmla="*/ 129 h 179"/>
                <a:gd name="T74" fmla="*/ 34 w 48"/>
                <a:gd name="T75" fmla="*/ 56 h 179"/>
                <a:gd name="T76" fmla="*/ 35 w 48"/>
                <a:gd name="T77" fmla="*/ 72 h 179"/>
                <a:gd name="T78" fmla="*/ 36 w 48"/>
                <a:gd name="T79" fmla="*/ 64 h 179"/>
                <a:gd name="T80" fmla="*/ 37 w 48"/>
                <a:gd name="T81" fmla="*/ 59 h 179"/>
                <a:gd name="T82" fmla="*/ 38 w 48"/>
                <a:gd name="T83" fmla="*/ 49 h 179"/>
                <a:gd name="T84" fmla="*/ 39 w 48"/>
                <a:gd name="T85" fmla="*/ 106 h 179"/>
                <a:gd name="T86" fmla="*/ 40 w 48"/>
                <a:gd name="T87" fmla="*/ 102 h 179"/>
                <a:gd name="T88" fmla="*/ 41 w 48"/>
                <a:gd name="T89" fmla="*/ 98 h 179"/>
                <a:gd name="T90" fmla="*/ 42 w 48"/>
                <a:gd name="T91" fmla="*/ 82 h 179"/>
                <a:gd name="T92" fmla="*/ 43 w 48"/>
                <a:gd name="T93" fmla="*/ 1 h 179"/>
                <a:gd name="T94" fmla="*/ 44 w 48"/>
                <a:gd name="T95" fmla="*/ 24 h 179"/>
                <a:gd name="T96" fmla="*/ 45 w 48"/>
                <a:gd name="T97" fmla="*/ 32 h 179"/>
                <a:gd name="T98" fmla="*/ 46 w 48"/>
                <a:gd name="T99" fmla="*/ 62 h 179"/>
                <a:gd name="T100" fmla="*/ 46 w 48"/>
                <a:gd name="T101" fmla="*/ 54 h 179"/>
                <a:gd name="T102" fmla="*/ 48 w 48"/>
                <a:gd name="T103" fmla="*/ 9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" h="179">
                  <a:moveTo>
                    <a:pt x="0" y="84"/>
                  </a:moveTo>
                  <a:lnTo>
                    <a:pt x="1" y="112"/>
                  </a:lnTo>
                  <a:lnTo>
                    <a:pt x="2" y="124"/>
                  </a:lnTo>
                  <a:lnTo>
                    <a:pt x="3" y="74"/>
                  </a:lnTo>
                  <a:lnTo>
                    <a:pt x="4" y="117"/>
                  </a:lnTo>
                  <a:lnTo>
                    <a:pt x="5" y="0"/>
                  </a:lnTo>
                  <a:lnTo>
                    <a:pt x="6" y="88"/>
                  </a:lnTo>
                  <a:lnTo>
                    <a:pt x="7" y="115"/>
                  </a:lnTo>
                  <a:lnTo>
                    <a:pt x="8" y="28"/>
                  </a:lnTo>
                  <a:lnTo>
                    <a:pt x="8" y="139"/>
                  </a:lnTo>
                  <a:lnTo>
                    <a:pt x="10" y="91"/>
                  </a:lnTo>
                  <a:lnTo>
                    <a:pt x="10" y="69"/>
                  </a:lnTo>
                  <a:lnTo>
                    <a:pt x="11" y="9"/>
                  </a:lnTo>
                  <a:lnTo>
                    <a:pt x="12" y="36"/>
                  </a:lnTo>
                  <a:lnTo>
                    <a:pt x="13" y="52"/>
                  </a:lnTo>
                  <a:lnTo>
                    <a:pt x="14" y="43"/>
                  </a:lnTo>
                  <a:lnTo>
                    <a:pt x="15" y="30"/>
                  </a:lnTo>
                  <a:lnTo>
                    <a:pt x="16" y="36"/>
                  </a:lnTo>
                  <a:lnTo>
                    <a:pt x="17" y="24"/>
                  </a:lnTo>
                  <a:lnTo>
                    <a:pt x="18" y="42"/>
                  </a:lnTo>
                  <a:lnTo>
                    <a:pt x="19" y="87"/>
                  </a:lnTo>
                  <a:lnTo>
                    <a:pt x="20" y="119"/>
                  </a:lnTo>
                  <a:lnTo>
                    <a:pt x="20" y="179"/>
                  </a:lnTo>
                  <a:lnTo>
                    <a:pt x="22" y="73"/>
                  </a:lnTo>
                  <a:lnTo>
                    <a:pt x="22" y="22"/>
                  </a:lnTo>
                  <a:lnTo>
                    <a:pt x="23" y="94"/>
                  </a:lnTo>
                  <a:lnTo>
                    <a:pt x="24" y="74"/>
                  </a:lnTo>
                  <a:lnTo>
                    <a:pt x="25" y="21"/>
                  </a:lnTo>
                  <a:lnTo>
                    <a:pt x="26" y="62"/>
                  </a:lnTo>
                  <a:lnTo>
                    <a:pt x="27" y="157"/>
                  </a:lnTo>
                  <a:lnTo>
                    <a:pt x="28" y="120"/>
                  </a:lnTo>
                  <a:lnTo>
                    <a:pt x="29" y="53"/>
                  </a:lnTo>
                  <a:lnTo>
                    <a:pt x="30" y="124"/>
                  </a:lnTo>
                  <a:lnTo>
                    <a:pt x="31" y="43"/>
                  </a:lnTo>
                  <a:lnTo>
                    <a:pt x="32" y="86"/>
                  </a:lnTo>
                  <a:lnTo>
                    <a:pt x="32" y="29"/>
                  </a:lnTo>
                  <a:lnTo>
                    <a:pt x="34" y="129"/>
                  </a:lnTo>
                  <a:lnTo>
                    <a:pt x="34" y="56"/>
                  </a:lnTo>
                  <a:lnTo>
                    <a:pt x="35" y="72"/>
                  </a:lnTo>
                  <a:lnTo>
                    <a:pt x="36" y="64"/>
                  </a:lnTo>
                  <a:lnTo>
                    <a:pt x="37" y="59"/>
                  </a:lnTo>
                  <a:lnTo>
                    <a:pt x="38" y="49"/>
                  </a:lnTo>
                  <a:lnTo>
                    <a:pt x="39" y="106"/>
                  </a:lnTo>
                  <a:lnTo>
                    <a:pt x="40" y="102"/>
                  </a:lnTo>
                  <a:lnTo>
                    <a:pt x="41" y="98"/>
                  </a:lnTo>
                  <a:lnTo>
                    <a:pt x="42" y="82"/>
                  </a:lnTo>
                  <a:lnTo>
                    <a:pt x="43" y="1"/>
                  </a:lnTo>
                  <a:lnTo>
                    <a:pt x="44" y="24"/>
                  </a:lnTo>
                  <a:lnTo>
                    <a:pt x="45" y="32"/>
                  </a:lnTo>
                  <a:lnTo>
                    <a:pt x="46" y="62"/>
                  </a:lnTo>
                  <a:lnTo>
                    <a:pt x="46" y="54"/>
                  </a:lnTo>
                  <a:lnTo>
                    <a:pt x="48" y="90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172"/>
            <p:cNvSpPr>
              <a:spLocks/>
            </p:cNvSpPr>
            <p:nvPr/>
          </p:nvSpPr>
          <p:spPr bwMode="auto">
            <a:xfrm>
              <a:off x="7289800" y="3984625"/>
              <a:ext cx="76200" cy="331788"/>
            </a:xfrm>
            <a:custGeom>
              <a:avLst/>
              <a:gdLst>
                <a:gd name="T0" fmla="*/ 0 w 48"/>
                <a:gd name="T1" fmla="*/ 105 h 209"/>
                <a:gd name="T2" fmla="*/ 2 w 48"/>
                <a:gd name="T3" fmla="*/ 141 h 209"/>
                <a:gd name="T4" fmla="*/ 2 w 48"/>
                <a:gd name="T5" fmla="*/ 80 h 209"/>
                <a:gd name="T6" fmla="*/ 3 w 48"/>
                <a:gd name="T7" fmla="*/ 42 h 209"/>
                <a:gd name="T8" fmla="*/ 4 w 48"/>
                <a:gd name="T9" fmla="*/ 93 h 209"/>
                <a:gd name="T10" fmla="*/ 5 w 48"/>
                <a:gd name="T11" fmla="*/ 91 h 209"/>
                <a:gd name="T12" fmla="*/ 6 w 48"/>
                <a:gd name="T13" fmla="*/ 163 h 209"/>
                <a:gd name="T14" fmla="*/ 7 w 48"/>
                <a:gd name="T15" fmla="*/ 80 h 209"/>
                <a:gd name="T16" fmla="*/ 8 w 48"/>
                <a:gd name="T17" fmla="*/ 147 h 209"/>
                <a:gd name="T18" fmla="*/ 9 w 48"/>
                <a:gd name="T19" fmla="*/ 107 h 209"/>
                <a:gd name="T20" fmla="*/ 10 w 48"/>
                <a:gd name="T21" fmla="*/ 105 h 209"/>
                <a:gd name="T22" fmla="*/ 11 w 48"/>
                <a:gd name="T23" fmla="*/ 93 h 209"/>
                <a:gd name="T24" fmla="*/ 12 w 48"/>
                <a:gd name="T25" fmla="*/ 91 h 209"/>
                <a:gd name="T26" fmla="*/ 12 w 48"/>
                <a:gd name="T27" fmla="*/ 109 h 209"/>
                <a:gd name="T28" fmla="*/ 14 w 48"/>
                <a:gd name="T29" fmla="*/ 108 h 209"/>
                <a:gd name="T30" fmla="*/ 14 w 48"/>
                <a:gd name="T31" fmla="*/ 50 h 209"/>
                <a:gd name="T32" fmla="*/ 15 w 48"/>
                <a:gd name="T33" fmla="*/ 165 h 209"/>
                <a:gd name="T34" fmla="*/ 16 w 48"/>
                <a:gd name="T35" fmla="*/ 103 h 209"/>
                <a:gd name="T36" fmla="*/ 17 w 48"/>
                <a:gd name="T37" fmla="*/ 121 h 209"/>
                <a:gd name="T38" fmla="*/ 18 w 48"/>
                <a:gd name="T39" fmla="*/ 160 h 209"/>
                <a:gd name="T40" fmla="*/ 19 w 48"/>
                <a:gd name="T41" fmla="*/ 148 h 209"/>
                <a:gd name="T42" fmla="*/ 20 w 48"/>
                <a:gd name="T43" fmla="*/ 0 h 209"/>
                <a:gd name="T44" fmla="*/ 21 w 48"/>
                <a:gd name="T45" fmla="*/ 167 h 209"/>
                <a:gd name="T46" fmla="*/ 22 w 48"/>
                <a:gd name="T47" fmla="*/ 87 h 209"/>
                <a:gd name="T48" fmla="*/ 23 w 48"/>
                <a:gd name="T49" fmla="*/ 115 h 209"/>
                <a:gd name="T50" fmla="*/ 24 w 48"/>
                <a:gd name="T51" fmla="*/ 65 h 209"/>
                <a:gd name="T52" fmla="*/ 24 w 48"/>
                <a:gd name="T53" fmla="*/ 32 h 209"/>
                <a:gd name="T54" fmla="*/ 26 w 48"/>
                <a:gd name="T55" fmla="*/ 91 h 209"/>
                <a:gd name="T56" fmla="*/ 26 w 48"/>
                <a:gd name="T57" fmla="*/ 112 h 209"/>
                <a:gd name="T58" fmla="*/ 27 w 48"/>
                <a:gd name="T59" fmla="*/ 83 h 209"/>
                <a:gd name="T60" fmla="*/ 28 w 48"/>
                <a:gd name="T61" fmla="*/ 26 h 209"/>
                <a:gd name="T62" fmla="*/ 29 w 48"/>
                <a:gd name="T63" fmla="*/ 111 h 209"/>
                <a:gd name="T64" fmla="*/ 30 w 48"/>
                <a:gd name="T65" fmla="*/ 108 h 209"/>
                <a:gd name="T66" fmla="*/ 31 w 48"/>
                <a:gd name="T67" fmla="*/ 155 h 209"/>
                <a:gd name="T68" fmla="*/ 32 w 48"/>
                <a:gd name="T69" fmla="*/ 98 h 209"/>
                <a:gd name="T70" fmla="*/ 33 w 48"/>
                <a:gd name="T71" fmla="*/ 159 h 209"/>
                <a:gd name="T72" fmla="*/ 34 w 48"/>
                <a:gd name="T73" fmla="*/ 57 h 209"/>
                <a:gd name="T74" fmla="*/ 35 w 48"/>
                <a:gd name="T75" fmla="*/ 111 h 209"/>
                <a:gd name="T76" fmla="*/ 36 w 48"/>
                <a:gd name="T77" fmla="*/ 129 h 209"/>
                <a:gd name="T78" fmla="*/ 37 w 48"/>
                <a:gd name="T79" fmla="*/ 81 h 209"/>
                <a:gd name="T80" fmla="*/ 38 w 48"/>
                <a:gd name="T81" fmla="*/ 209 h 209"/>
                <a:gd name="T82" fmla="*/ 38 w 48"/>
                <a:gd name="T83" fmla="*/ 153 h 209"/>
                <a:gd name="T84" fmla="*/ 39 w 48"/>
                <a:gd name="T85" fmla="*/ 90 h 209"/>
                <a:gd name="T86" fmla="*/ 40 w 48"/>
                <a:gd name="T87" fmla="*/ 134 h 209"/>
                <a:gd name="T88" fmla="*/ 41 w 48"/>
                <a:gd name="T89" fmla="*/ 52 h 209"/>
                <a:gd name="T90" fmla="*/ 42 w 48"/>
                <a:gd name="T91" fmla="*/ 125 h 209"/>
                <a:gd name="T92" fmla="*/ 43 w 48"/>
                <a:gd name="T93" fmla="*/ 98 h 209"/>
                <a:gd name="T94" fmla="*/ 44 w 48"/>
                <a:gd name="T95" fmla="*/ 99 h 209"/>
                <a:gd name="T96" fmla="*/ 45 w 48"/>
                <a:gd name="T97" fmla="*/ 114 h 209"/>
                <a:gd name="T98" fmla="*/ 46 w 48"/>
                <a:gd name="T99" fmla="*/ 41 h 209"/>
                <a:gd name="T100" fmla="*/ 47 w 48"/>
                <a:gd name="T101" fmla="*/ 125 h 209"/>
                <a:gd name="T102" fmla="*/ 48 w 48"/>
                <a:gd name="T103" fmla="*/ 167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" h="209">
                  <a:moveTo>
                    <a:pt x="0" y="105"/>
                  </a:moveTo>
                  <a:lnTo>
                    <a:pt x="2" y="141"/>
                  </a:lnTo>
                  <a:lnTo>
                    <a:pt x="2" y="80"/>
                  </a:lnTo>
                  <a:lnTo>
                    <a:pt x="3" y="42"/>
                  </a:lnTo>
                  <a:lnTo>
                    <a:pt x="4" y="93"/>
                  </a:lnTo>
                  <a:lnTo>
                    <a:pt x="5" y="91"/>
                  </a:lnTo>
                  <a:lnTo>
                    <a:pt x="6" y="163"/>
                  </a:lnTo>
                  <a:lnTo>
                    <a:pt x="7" y="80"/>
                  </a:lnTo>
                  <a:lnTo>
                    <a:pt x="8" y="147"/>
                  </a:lnTo>
                  <a:lnTo>
                    <a:pt x="9" y="107"/>
                  </a:lnTo>
                  <a:lnTo>
                    <a:pt x="10" y="105"/>
                  </a:lnTo>
                  <a:lnTo>
                    <a:pt x="11" y="93"/>
                  </a:lnTo>
                  <a:lnTo>
                    <a:pt x="12" y="91"/>
                  </a:lnTo>
                  <a:lnTo>
                    <a:pt x="12" y="109"/>
                  </a:lnTo>
                  <a:lnTo>
                    <a:pt x="14" y="108"/>
                  </a:lnTo>
                  <a:lnTo>
                    <a:pt x="14" y="50"/>
                  </a:lnTo>
                  <a:lnTo>
                    <a:pt x="15" y="165"/>
                  </a:lnTo>
                  <a:lnTo>
                    <a:pt x="16" y="103"/>
                  </a:lnTo>
                  <a:lnTo>
                    <a:pt x="17" y="121"/>
                  </a:lnTo>
                  <a:lnTo>
                    <a:pt x="18" y="160"/>
                  </a:lnTo>
                  <a:lnTo>
                    <a:pt x="19" y="148"/>
                  </a:lnTo>
                  <a:lnTo>
                    <a:pt x="20" y="0"/>
                  </a:lnTo>
                  <a:lnTo>
                    <a:pt x="21" y="167"/>
                  </a:lnTo>
                  <a:lnTo>
                    <a:pt x="22" y="87"/>
                  </a:lnTo>
                  <a:lnTo>
                    <a:pt x="23" y="115"/>
                  </a:lnTo>
                  <a:lnTo>
                    <a:pt x="24" y="65"/>
                  </a:lnTo>
                  <a:lnTo>
                    <a:pt x="24" y="32"/>
                  </a:lnTo>
                  <a:lnTo>
                    <a:pt x="26" y="91"/>
                  </a:lnTo>
                  <a:lnTo>
                    <a:pt x="26" y="112"/>
                  </a:lnTo>
                  <a:lnTo>
                    <a:pt x="27" y="83"/>
                  </a:lnTo>
                  <a:lnTo>
                    <a:pt x="28" y="26"/>
                  </a:lnTo>
                  <a:lnTo>
                    <a:pt x="29" y="111"/>
                  </a:lnTo>
                  <a:lnTo>
                    <a:pt x="30" y="108"/>
                  </a:lnTo>
                  <a:lnTo>
                    <a:pt x="31" y="155"/>
                  </a:lnTo>
                  <a:lnTo>
                    <a:pt x="32" y="98"/>
                  </a:lnTo>
                  <a:lnTo>
                    <a:pt x="33" y="159"/>
                  </a:lnTo>
                  <a:lnTo>
                    <a:pt x="34" y="57"/>
                  </a:lnTo>
                  <a:lnTo>
                    <a:pt x="35" y="111"/>
                  </a:lnTo>
                  <a:lnTo>
                    <a:pt x="36" y="129"/>
                  </a:lnTo>
                  <a:lnTo>
                    <a:pt x="37" y="81"/>
                  </a:lnTo>
                  <a:lnTo>
                    <a:pt x="38" y="209"/>
                  </a:lnTo>
                  <a:lnTo>
                    <a:pt x="38" y="153"/>
                  </a:lnTo>
                  <a:lnTo>
                    <a:pt x="39" y="90"/>
                  </a:lnTo>
                  <a:lnTo>
                    <a:pt x="40" y="134"/>
                  </a:lnTo>
                  <a:lnTo>
                    <a:pt x="41" y="52"/>
                  </a:lnTo>
                  <a:lnTo>
                    <a:pt x="42" y="125"/>
                  </a:lnTo>
                  <a:lnTo>
                    <a:pt x="43" y="98"/>
                  </a:lnTo>
                  <a:lnTo>
                    <a:pt x="44" y="99"/>
                  </a:lnTo>
                  <a:lnTo>
                    <a:pt x="45" y="114"/>
                  </a:lnTo>
                  <a:lnTo>
                    <a:pt x="46" y="41"/>
                  </a:lnTo>
                  <a:lnTo>
                    <a:pt x="47" y="125"/>
                  </a:lnTo>
                  <a:lnTo>
                    <a:pt x="48" y="167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173"/>
            <p:cNvSpPr>
              <a:spLocks/>
            </p:cNvSpPr>
            <p:nvPr/>
          </p:nvSpPr>
          <p:spPr bwMode="auto">
            <a:xfrm>
              <a:off x="7364413" y="4054475"/>
              <a:ext cx="74612" cy="330200"/>
            </a:xfrm>
            <a:custGeom>
              <a:avLst/>
              <a:gdLst>
                <a:gd name="T0" fmla="*/ 0 w 47"/>
                <a:gd name="T1" fmla="*/ 81 h 208"/>
                <a:gd name="T2" fmla="*/ 1 w 47"/>
                <a:gd name="T3" fmla="*/ 123 h 208"/>
                <a:gd name="T4" fmla="*/ 2 w 47"/>
                <a:gd name="T5" fmla="*/ 106 h 208"/>
                <a:gd name="T6" fmla="*/ 3 w 47"/>
                <a:gd name="T7" fmla="*/ 81 h 208"/>
                <a:gd name="T8" fmla="*/ 4 w 47"/>
                <a:gd name="T9" fmla="*/ 44 h 208"/>
                <a:gd name="T10" fmla="*/ 5 w 47"/>
                <a:gd name="T11" fmla="*/ 102 h 208"/>
                <a:gd name="T12" fmla="*/ 6 w 47"/>
                <a:gd name="T13" fmla="*/ 76 h 208"/>
                <a:gd name="T14" fmla="*/ 6 w 47"/>
                <a:gd name="T15" fmla="*/ 81 h 208"/>
                <a:gd name="T16" fmla="*/ 8 w 47"/>
                <a:gd name="T17" fmla="*/ 105 h 208"/>
                <a:gd name="T18" fmla="*/ 8 w 47"/>
                <a:gd name="T19" fmla="*/ 11 h 208"/>
                <a:gd name="T20" fmla="*/ 9 w 47"/>
                <a:gd name="T21" fmla="*/ 55 h 208"/>
                <a:gd name="T22" fmla="*/ 10 w 47"/>
                <a:gd name="T23" fmla="*/ 113 h 208"/>
                <a:gd name="T24" fmla="*/ 11 w 47"/>
                <a:gd name="T25" fmla="*/ 70 h 208"/>
                <a:gd name="T26" fmla="*/ 12 w 47"/>
                <a:gd name="T27" fmla="*/ 39 h 208"/>
                <a:gd name="T28" fmla="*/ 13 w 47"/>
                <a:gd name="T29" fmla="*/ 111 h 208"/>
                <a:gd name="T30" fmla="*/ 14 w 47"/>
                <a:gd name="T31" fmla="*/ 12 h 208"/>
                <a:gd name="T32" fmla="*/ 15 w 47"/>
                <a:gd name="T33" fmla="*/ 65 h 208"/>
                <a:gd name="T34" fmla="*/ 16 w 47"/>
                <a:gd name="T35" fmla="*/ 93 h 208"/>
                <a:gd name="T36" fmla="*/ 17 w 47"/>
                <a:gd name="T37" fmla="*/ 137 h 208"/>
                <a:gd name="T38" fmla="*/ 18 w 47"/>
                <a:gd name="T39" fmla="*/ 68 h 208"/>
                <a:gd name="T40" fmla="*/ 18 w 47"/>
                <a:gd name="T41" fmla="*/ 208 h 208"/>
                <a:gd name="T42" fmla="*/ 20 w 47"/>
                <a:gd name="T43" fmla="*/ 96 h 208"/>
                <a:gd name="T44" fmla="*/ 20 w 47"/>
                <a:gd name="T45" fmla="*/ 111 h 208"/>
                <a:gd name="T46" fmla="*/ 21 w 47"/>
                <a:gd name="T47" fmla="*/ 17 h 208"/>
                <a:gd name="T48" fmla="*/ 22 w 47"/>
                <a:gd name="T49" fmla="*/ 0 h 208"/>
                <a:gd name="T50" fmla="*/ 23 w 47"/>
                <a:gd name="T51" fmla="*/ 137 h 208"/>
                <a:gd name="T52" fmla="*/ 24 w 47"/>
                <a:gd name="T53" fmla="*/ 89 h 208"/>
                <a:gd name="T54" fmla="*/ 25 w 47"/>
                <a:gd name="T55" fmla="*/ 131 h 208"/>
                <a:gd name="T56" fmla="*/ 26 w 47"/>
                <a:gd name="T57" fmla="*/ 57 h 208"/>
                <a:gd name="T58" fmla="*/ 27 w 47"/>
                <a:gd name="T59" fmla="*/ 99 h 208"/>
                <a:gd name="T60" fmla="*/ 28 w 47"/>
                <a:gd name="T61" fmla="*/ 127 h 208"/>
                <a:gd name="T62" fmla="*/ 29 w 47"/>
                <a:gd name="T63" fmla="*/ 16 h 208"/>
                <a:gd name="T64" fmla="*/ 30 w 47"/>
                <a:gd name="T65" fmla="*/ 102 h 208"/>
                <a:gd name="T66" fmla="*/ 30 w 47"/>
                <a:gd name="T67" fmla="*/ 99 h 208"/>
                <a:gd name="T68" fmla="*/ 32 w 47"/>
                <a:gd name="T69" fmla="*/ 68 h 208"/>
                <a:gd name="T70" fmla="*/ 32 w 47"/>
                <a:gd name="T71" fmla="*/ 20 h 208"/>
                <a:gd name="T72" fmla="*/ 33 w 47"/>
                <a:gd name="T73" fmla="*/ 53 h 208"/>
                <a:gd name="T74" fmla="*/ 34 w 47"/>
                <a:gd name="T75" fmla="*/ 87 h 208"/>
                <a:gd name="T76" fmla="*/ 35 w 47"/>
                <a:gd name="T77" fmla="*/ 58 h 208"/>
                <a:gd name="T78" fmla="*/ 36 w 47"/>
                <a:gd name="T79" fmla="*/ 114 h 208"/>
                <a:gd name="T80" fmla="*/ 37 w 47"/>
                <a:gd name="T81" fmla="*/ 35 h 208"/>
                <a:gd name="T82" fmla="*/ 38 w 47"/>
                <a:gd name="T83" fmla="*/ 127 h 208"/>
                <a:gd name="T84" fmla="*/ 39 w 47"/>
                <a:gd name="T85" fmla="*/ 55 h 208"/>
                <a:gd name="T86" fmla="*/ 40 w 47"/>
                <a:gd name="T87" fmla="*/ 109 h 208"/>
                <a:gd name="T88" fmla="*/ 41 w 47"/>
                <a:gd name="T89" fmla="*/ 17 h 208"/>
                <a:gd name="T90" fmla="*/ 42 w 47"/>
                <a:gd name="T91" fmla="*/ 19 h 208"/>
                <a:gd name="T92" fmla="*/ 42 w 47"/>
                <a:gd name="T93" fmla="*/ 88 h 208"/>
                <a:gd name="T94" fmla="*/ 44 w 47"/>
                <a:gd name="T95" fmla="*/ 63 h 208"/>
                <a:gd name="T96" fmla="*/ 44 w 47"/>
                <a:gd name="T97" fmla="*/ 149 h 208"/>
                <a:gd name="T98" fmla="*/ 45 w 47"/>
                <a:gd name="T99" fmla="*/ 61 h 208"/>
                <a:gd name="T100" fmla="*/ 46 w 47"/>
                <a:gd name="T101" fmla="*/ 81 h 208"/>
                <a:gd name="T102" fmla="*/ 47 w 47"/>
                <a:gd name="T103" fmla="*/ 144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208">
                  <a:moveTo>
                    <a:pt x="0" y="81"/>
                  </a:moveTo>
                  <a:lnTo>
                    <a:pt x="1" y="123"/>
                  </a:lnTo>
                  <a:lnTo>
                    <a:pt x="2" y="106"/>
                  </a:lnTo>
                  <a:lnTo>
                    <a:pt x="3" y="81"/>
                  </a:lnTo>
                  <a:lnTo>
                    <a:pt x="4" y="44"/>
                  </a:lnTo>
                  <a:lnTo>
                    <a:pt x="5" y="102"/>
                  </a:lnTo>
                  <a:lnTo>
                    <a:pt x="6" y="76"/>
                  </a:lnTo>
                  <a:lnTo>
                    <a:pt x="6" y="81"/>
                  </a:lnTo>
                  <a:lnTo>
                    <a:pt x="8" y="105"/>
                  </a:lnTo>
                  <a:lnTo>
                    <a:pt x="8" y="11"/>
                  </a:lnTo>
                  <a:lnTo>
                    <a:pt x="9" y="55"/>
                  </a:lnTo>
                  <a:lnTo>
                    <a:pt x="10" y="113"/>
                  </a:lnTo>
                  <a:lnTo>
                    <a:pt x="11" y="70"/>
                  </a:lnTo>
                  <a:lnTo>
                    <a:pt x="12" y="39"/>
                  </a:lnTo>
                  <a:lnTo>
                    <a:pt x="13" y="111"/>
                  </a:lnTo>
                  <a:lnTo>
                    <a:pt x="14" y="12"/>
                  </a:lnTo>
                  <a:lnTo>
                    <a:pt x="15" y="65"/>
                  </a:lnTo>
                  <a:lnTo>
                    <a:pt x="16" y="93"/>
                  </a:lnTo>
                  <a:lnTo>
                    <a:pt x="17" y="137"/>
                  </a:lnTo>
                  <a:lnTo>
                    <a:pt x="18" y="68"/>
                  </a:lnTo>
                  <a:lnTo>
                    <a:pt x="18" y="208"/>
                  </a:lnTo>
                  <a:lnTo>
                    <a:pt x="20" y="96"/>
                  </a:lnTo>
                  <a:lnTo>
                    <a:pt x="20" y="111"/>
                  </a:lnTo>
                  <a:lnTo>
                    <a:pt x="21" y="17"/>
                  </a:lnTo>
                  <a:lnTo>
                    <a:pt x="22" y="0"/>
                  </a:lnTo>
                  <a:lnTo>
                    <a:pt x="23" y="137"/>
                  </a:lnTo>
                  <a:lnTo>
                    <a:pt x="24" y="89"/>
                  </a:lnTo>
                  <a:lnTo>
                    <a:pt x="25" y="131"/>
                  </a:lnTo>
                  <a:lnTo>
                    <a:pt x="26" y="57"/>
                  </a:lnTo>
                  <a:lnTo>
                    <a:pt x="27" y="99"/>
                  </a:lnTo>
                  <a:lnTo>
                    <a:pt x="28" y="127"/>
                  </a:lnTo>
                  <a:lnTo>
                    <a:pt x="29" y="16"/>
                  </a:lnTo>
                  <a:lnTo>
                    <a:pt x="30" y="102"/>
                  </a:lnTo>
                  <a:lnTo>
                    <a:pt x="30" y="99"/>
                  </a:lnTo>
                  <a:lnTo>
                    <a:pt x="32" y="68"/>
                  </a:lnTo>
                  <a:lnTo>
                    <a:pt x="32" y="20"/>
                  </a:lnTo>
                  <a:lnTo>
                    <a:pt x="33" y="53"/>
                  </a:lnTo>
                  <a:lnTo>
                    <a:pt x="34" y="87"/>
                  </a:lnTo>
                  <a:lnTo>
                    <a:pt x="35" y="58"/>
                  </a:lnTo>
                  <a:lnTo>
                    <a:pt x="36" y="114"/>
                  </a:lnTo>
                  <a:lnTo>
                    <a:pt x="37" y="35"/>
                  </a:lnTo>
                  <a:lnTo>
                    <a:pt x="38" y="127"/>
                  </a:lnTo>
                  <a:lnTo>
                    <a:pt x="39" y="55"/>
                  </a:lnTo>
                  <a:lnTo>
                    <a:pt x="40" y="109"/>
                  </a:lnTo>
                  <a:lnTo>
                    <a:pt x="41" y="17"/>
                  </a:lnTo>
                  <a:lnTo>
                    <a:pt x="42" y="19"/>
                  </a:lnTo>
                  <a:lnTo>
                    <a:pt x="42" y="88"/>
                  </a:lnTo>
                  <a:lnTo>
                    <a:pt x="44" y="63"/>
                  </a:lnTo>
                  <a:lnTo>
                    <a:pt x="44" y="149"/>
                  </a:lnTo>
                  <a:lnTo>
                    <a:pt x="45" y="61"/>
                  </a:lnTo>
                  <a:lnTo>
                    <a:pt x="46" y="81"/>
                  </a:lnTo>
                  <a:lnTo>
                    <a:pt x="47" y="144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174"/>
            <p:cNvSpPr>
              <a:spLocks/>
            </p:cNvSpPr>
            <p:nvPr/>
          </p:nvSpPr>
          <p:spPr bwMode="auto">
            <a:xfrm>
              <a:off x="7437438" y="3975100"/>
              <a:ext cx="76200" cy="323850"/>
            </a:xfrm>
            <a:custGeom>
              <a:avLst/>
              <a:gdLst>
                <a:gd name="T0" fmla="*/ 0 w 48"/>
                <a:gd name="T1" fmla="*/ 131 h 204"/>
                <a:gd name="T2" fmla="*/ 1 w 48"/>
                <a:gd name="T3" fmla="*/ 194 h 204"/>
                <a:gd name="T4" fmla="*/ 2 w 48"/>
                <a:gd name="T5" fmla="*/ 121 h 204"/>
                <a:gd name="T6" fmla="*/ 3 w 48"/>
                <a:gd name="T7" fmla="*/ 117 h 204"/>
                <a:gd name="T8" fmla="*/ 4 w 48"/>
                <a:gd name="T9" fmla="*/ 162 h 204"/>
                <a:gd name="T10" fmla="*/ 5 w 48"/>
                <a:gd name="T11" fmla="*/ 175 h 204"/>
                <a:gd name="T12" fmla="*/ 6 w 48"/>
                <a:gd name="T13" fmla="*/ 86 h 204"/>
                <a:gd name="T14" fmla="*/ 7 w 48"/>
                <a:gd name="T15" fmla="*/ 68 h 204"/>
                <a:gd name="T16" fmla="*/ 8 w 48"/>
                <a:gd name="T17" fmla="*/ 127 h 204"/>
                <a:gd name="T18" fmla="*/ 9 w 48"/>
                <a:gd name="T19" fmla="*/ 92 h 204"/>
                <a:gd name="T20" fmla="*/ 10 w 48"/>
                <a:gd name="T21" fmla="*/ 62 h 204"/>
                <a:gd name="T22" fmla="*/ 10 w 48"/>
                <a:gd name="T23" fmla="*/ 95 h 204"/>
                <a:gd name="T24" fmla="*/ 12 w 48"/>
                <a:gd name="T25" fmla="*/ 113 h 204"/>
                <a:gd name="T26" fmla="*/ 12 w 48"/>
                <a:gd name="T27" fmla="*/ 177 h 204"/>
                <a:gd name="T28" fmla="*/ 13 w 48"/>
                <a:gd name="T29" fmla="*/ 126 h 204"/>
                <a:gd name="T30" fmla="*/ 14 w 48"/>
                <a:gd name="T31" fmla="*/ 87 h 204"/>
                <a:gd name="T32" fmla="*/ 15 w 48"/>
                <a:gd name="T33" fmla="*/ 117 h 204"/>
                <a:gd name="T34" fmla="*/ 16 w 48"/>
                <a:gd name="T35" fmla="*/ 99 h 204"/>
                <a:gd name="T36" fmla="*/ 17 w 48"/>
                <a:gd name="T37" fmla="*/ 121 h 204"/>
                <a:gd name="T38" fmla="*/ 18 w 48"/>
                <a:gd name="T39" fmla="*/ 101 h 204"/>
                <a:gd name="T40" fmla="*/ 19 w 48"/>
                <a:gd name="T41" fmla="*/ 100 h 204"/>
                <a:gd name="T42" fmla="*/ 20 w 48"/>
                <a:gd name="T43" fmla="*/ 136 h 204"/>
                <a:gd name="T44" fmla="*/ 21 w 48"/>
                <a:gd name="T45" fmla="*/ 114 h 204"/>
                <a:gd name="T46" fmla="*/ 22 w 48"/>
                <a:gd name="T47" fmla="*/ 129 h 204"/>
                <a:gd name="T48" fmla="*/ 22 w 48"/>
                <a:gd name="T49" fmla="*/ 106 h 204"/>
                <a:gd name="T50" fmla="*/ 24 w 48"/>
                <a:gd name="T51" fmla="*/ 30 h 204"/>
                <a:gd name="T52" fmla="*/ 24 w 48"/>
                <a:gd name="T53" fmla="*/ 153 h 204"/>
                <a:gd name="T54" fmla="*/ 25 w 48"/>
                <a:gd name="T55" fmla="*/ 101 h 204"/>
                <a:gd name="T56" fmla="*/ 26 w 48"/>
                <a:gd name="T57" fmla="*/ 133 h 204"/>
                <a:gd name="T58" fmla="*/ 27 w 48"/>
                <a:gd name="T59" fmla="*/ 100 h 204"/>
                <a:gd name="T60" fmla="*/ 28 w 48"/>
                <a:gd name="T61" fmla="*/ 85 h 204"/>
                <a:gd name="T62" fmla="*/ 29 w 48"/>
                <a:gd name="T63" fmla="*/ 123 h 204"/>
                <a:gd name="T64" fmla="*/ 30 w 48"/>
                <a:gd name="T65" fmla="*/ 63 h 204"/>
                <a:gd name="T66" fmla="*/ 31 w 48"/>
                <a:gd name="T67" fmla="*/ 121 h 204"/>
                <a:gd name="T68" fmla="*/ 32 w 48"/>
                <a:gd name="T69" fmla="*/ 127 h 204"/>
                <a:gd name="T70" fmla="*/ 33 w 48"/>
                <a:gd name="T71" fmla="*/ 99 h 204"/>
                <a:gd name="T72" fmla="*/ 34 w 48"/>
                <a:gd name="T73" fmla="*/ 106 h 204"/>
                <a:gd name="T74" fmla="*/ 34 w 48"/>
                <a:gd name="T75" fmla="*/ 2 h 204"/>
                <a:gd name="T76" fmla="*/ 36 w 48"/>
                <a:gd name="T77" fmla="*/ 71 h 204"/>
                <a:gd name="T78" fmla="*/ 36 w 48"/>
                <a:gd name="T79" fmla="*/ 63 h 204"/>
                <a:gd name="T80" fmla="*/ 37 w 48"/>
                <a:gd name="T81" fmla="*/ 173 h 204"/>
                <a:gd name="T82" fmla="*/ 38 w 48"/>
                <a:gd name="T83" fmla="*/ 134 h 204"/>
                <a:gd name="T84" fmla="*/ 39 w 48"/>
                <a:gd name="T85" fmla="*/ 167 h 204"/>
                <a:gd name="T86" fmla="*/ 40 w 48"/>
                <a:gd name="T87" fmla="*/ 0 h 204"/>
                <a:gd name="T88" fmla="*/ 41 w 48"/>
                <a:gd name="T89" fmla="*/ 204 h 204"/>
                <a:gd name="T90" fmla="*/ 42 w 48"/>
                <a:gd name="T91" fmla="*/ 136 h 204"/>
                <a:gd name="T92" fmla="*/ 43 w 48"/>
                <a:gd name="T93" fmla="*/ 63 h 204"/>
                <a:gd name="T94" fmla="*/ 44 w 48"/>
                <a:gd name="T95" fmla="*/ 184 h 204"/>
                <a:gd name="T96" fmla="*/ 45 w 48"/>
                <a:gd name="T97" fmla="*/ 146 h 204"/>
                <a:gd name="T98" fmla="*/ 46 w 48"/>
                <a:gd name="T99" fmla="*/ 83 h 204"/>
                <a:gd name="T100" fmla="*/ 47 w 48"/>
                <a:gd name="T101" fmla="*/ 105 h 204"/>
                <a:gd name="T102" fmla="*/ 48 w 48"/>
                <a:gd name="T103" fmla="*/ 73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" h="204">
                  <a:moveTo>
                    <a:pt x="0" y="131"/>
                  </a:moveTo>
                  <a:lnTo>
                    <a:pt x="1" y="194"/>
                  </a:lnTo>
                  <a:lnTo>
                    <a:pt x="2" y="121"/>
                  </a:lnTo>
                  <a:lnTo>
                    <a:pt x="3" y="117"/>
                  </a:lnTo>
                  <a:lnTo>
                    <a:pt x="4" y="162"/>
                  </a:lnTo>
                  <a:lnTo>
                    <a:pt x="5" y="175"/>
                  </a:lnTo>
                  <a:lnTo>
                    <a:pt x="6" y="86"/>
                  </a:lnTo>
                  <a:lnTo>
                    <a:pt x="7" y="68"/>
                  </a:lnTo>
                  <a:lnTo>
                    <a:pt x="8" y="127"/>
                  </a:lnTo>
                  <a:lnTo>
                    <a:pt x="9" y="92"/>
                  </a:lnTo>
                  <a:lnTo>
                    <a:pt x="10" y="62"/>
                  </a:lnTo>
                  <a:lnTo>
                    <a:pt x="10" y="95"/>
                  </a:lnTo>
                  <a:lnTo>
                    <a:pt x="12" y="113"/>
                  </a:lnTo>
                  <a:lnTo>
                    <a:pt x="12" y="177"/>
                  </a:lnTo>
                  <a:lnTo>
                    <a:pt x="13" y="126"/>
                  </a:lnTo>
                  <a:lnTo>
                    <a:pt x="14" y="87"/>
                  </a:lnTo>
                  <a:lnTo>
                    <a:pt x="15" y="117"/>
                  </a:lnTo>
                  <a:lnTo>
                    <a:pt x="16" y="99"/>
                  </a:lnTo>
                  <a:lnTo>
                    <a:pt x="17" y="121"/>
                  </a:lnTo>
                  <a:lnTo>
                    <a:pt x="18" y="101"/>
                  </a:lnTo>
                  <a:lnTo>
                    <a:pt x="19" y="100"/>
                  </a:lnTo>
                  <a:lnTo>
                    <a:pt x="20" y="136"/>
                  </a:lnTo>
                  <a:lnTo>
                    <a:pt x="21" y="114"/>
                  </a:lnTo>
                  <a:lnTo>
                    <a:pt x="22" y="129"/>
                  </a:lnTo>
                  <a:lnTo>
                    <a:pt x="22" y="106"/>
                  </a:lnTo>
                  <a:lnTo>
                    <a:pt x="24" y="30"/>
                  </a:lnTo>
                  <a:lnTo>
                    <a:pt x="24" y="153"/>
                  </a:lnTo>
                  <a:lnTo>
                    <a:pt x="25" y="101"/>
                  </a:lnTo>
                  <a:lnTo>
                    <a:pt x="26" y="133"/>
                  </a:lnTo>
                  <a:lnTo>
                    <a:pt x="27" y="100"/>
                  </a:lnTo>
                  <a:lnTo>
                    <a:pt x="28" y="85"/>
                  </a:lnTo>
                  <a:lnTo>
                    <a:pt x="29" y="123"/>
                  </a:lnTo>
                  <a:lnTo>
                    <a:pt x="30" y="63"/>
                  </a:lnTo>
                  <a:lnTo>
                    <a:pt x="31" y="121"/>
                  </a:lnTo>
                  <a:lnTo>
                    <a:pt x="32" y="127"/>
                  </a:lnTo>
                  <a:lnTo>
                    <a:pt x="33" y="99"/>
                  </a:lnTo>
                  <a:lnTo>
                    <a:pt x="34" y="106"/>
                  </a:lnTo>
                  <a:lnTo>
                    <a:pt x="34" y="2"/>
                  </a:lnTo>
                  <a:lnTo>
                    <a:pt x="36" y="71"/>
                  </a:lnTo>
                  <a:lnTo>
                    <a:pt x="36" y="63"/>
                  </a:lnTo>
                  <a:lnTo>
                    <a:pt x="37" y="173"/>
                  </a:lnTo>
                  <a:lnTo>
                    <a:pt x="38" y="134"/>
                  </a:lnTo>
                  <a:lnTo>
                    <a:pt x="39" y="167"/>
                  </a:lnTo>
                  <a:lnTo>
                    <a:pt x="40" y="0"/>
                  </a:lnTo>
                  <a:lnTo>
                    <a:pt x="41" y="204"/>
                  </a:lnTo>
                  <a:lnTo>
                    <a:pt x="42" y="136"/>
                  </a:lnTo>
                  <a:lnTo>
                    <a:pt x="43" y="63"/>
                  </a:lnTo>
                  <a:lnTo>
                    <a:pt x="44" y="184"/>
                  </a:lnTo>
                  <a:lnTo>
                    <a:pt x="45" y="146"/>
                  </a:lnTo>
                  <a:lnTo>
                    <a:pt x="46" y="83"/>
                  </a:lnTo>
                  <a:lnTo>
                    <a:pt x="47" y="105"/>
                  </a:lnTo>
                  <a:lnTo>
                    <a:pt x="48" y="73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175"/>
            <p:cNvSpPr>
              <a:spLocks/>
            </p:cNvSpPr>
            <p:nvPr/>
          </p:nvSpPr>
          <p:spPr bwMode="auto">
            <a:xfrm>
              <a:off x="7512050" y="4033838"/>
              <a:ext cx="74612" cy="241300"/>
            </a:xfrm>
            <a:custGeom>
              <a:avLst/>
              <a:gdLst>
                <a:gd name="T0" fmla="*/ 0 w 47"/>
                <a:gd name="T1" fmla="*/ 68 h 152"/>
                <a:gd name="T2" fmla="*/ 1 w 47"/>
                <a:gd name="T3" fmla="*/ 36 h 152"/>
                <a:gd name="T4" fmla="*/ 1 w 47"/>
                <a:gd name="T5" fmla="*/ 40 h 152"/>
                <a:gd name="T6" fmla="*/ 2 w 47"/>
                <a:gd name="T7" fmla="*/ 46 h 152"/>
                <a:gd name="T8" fmla="*/ 3 w 47"/>
                <a:gd name="T9" fmla="*/ 69 h 152"/>
                <a:gd name="T10" fmla="*/ 4 w 47"/>
                <a:gd name="T11" fmla="*/ 64 h 152"/>
                <a:gd name="T12" fmla="*/ 5 w 47"/>
                <a:gd name="T13" fmla="*/ 114 h 152"/>
                <a:gd name="T14" fmla="*/ 6 w 47"/>
                <a:gd name="T15" fmla="*/ 124 h 152"/>
                <a:gd name="T16" fmla="*/ 7 w 47"/>
                <a:gd name="T17" fmla="*/ 142 h 152"/>
                <a:gd name="T18" fmla="*/ 8 w 47"/>
                <a:gd name="T19" fmla="*/ 65 h 152"/>
                <a:gd name="T20" fmla="*/ 9 w 47"/>
                <a:gd name="T21" fmla="*/ 81 h 152"/>
                <a:gd name="T22" fmla="*/ 10 w 47"/>
                <a:gd name="T23" fmla="*/ 68 h 152"/>
                <a:gd name="T24" fmla="*/ 11 w 47"/>
                <a:gd name="T25" fmla="*/ 0 h 152"/>
                <a:gd name="T26" fmla="*/ 12 w 47"/>
                <a:gd name="T27" fmla="*/ 16 h 152"/>
                <a:gd name="T28" fmla="*/ 13 w 47"/>
                <a:gd name="T29" fmla="*/ 58 h 152"/>
                <a:gd name="T30" fmla="*/ 13 w 47"/>
                <a:gd name="T31" fmla="*/ 96 h 152"/>
                <a:gd name="T32" fmla="*/ 15 w 47"/>
                <a:gd name="T33" fmla="*/ 140 h 152"/>
                <a:gd name="T34" fmla="*/ 15 w 47"/>
                <a:gd name="T35" fmla="*/ 43 h 152"/>
                <a:gd name="T36" fmla="*/ 16 w 47"/>
                <a:gd name="T37" fmla="*/ 9 h 152"/>
                <a:gd name="T38" fmla="*/ 17 w 47"/>
                <a:gd name="T39" fmla="*/ 109 h 152"/>
                <a:gd name="T40" fmla="*/ 18 w 47"/>
                <a:gd name="T41" fmla="*/ 71 h 152"/>
                <a:gd name="T42" fmla="*/ 19 w 47"/>
                <a:gd name="T43" fmla="*/ 41 h 152"/>
                <a:gd name="T44" fmla="*/ 20 w 47"/>
                <a:gd name="T45" fmla="*/ 70 h 152"/>
                <a:gd name="T46" fmla="*/ 21 w 47"/>
                <a:gd name="T47" fmla="*/ 55 h 152"/>
                <a:gd name="T48" fmla="*/ 22 w 47"/>
                <a:gd name="T49" fmla="*/ 127 h 152"/>
                <a:gd name="T50" fmla="*/ 23 w 47"/>
                <a:gd name="T51" fmla="*/ 15 h 152"/>
                <a:gd name="T52" fmla="*/ 24 w 47"/>
                <a:gd name="T53" fmla="*/ 116 h 152"/>
                <a:gd name="T54" fmla="*/ 25 w 47"/>
                <a:gd name="T55" fmla="*/ 148 h 152"/>
                <a:gd name="T56" fmla="*/ 25 w 47"/>
                <a:gd name="T57" fmla="*/ 152 h 152"/>
                <a:gd name="T58" fmla="*/ 27 w 47"/>
                <a:gd name="T59" fmla="*/ 10 h 152"/>
                <a:gd name="T60" fmla="*/ 27 w 47"/>
                <a:gd name="T61" fmla="*/ 150 h 152"/>
                <a:gd name="T62" fmla="*/ 28 w 47"/>
                <a:gd name="T63" fmla="*/ 36 h 152"/>
                <a:gd name="T64" fmla="*/ 29 w 47"/>
                <a:gd name="T65" fmla="*/ 40 h 152"/>
                <a:gd name="T66" fmla="*/ 30 w 47"/>
                <a:gd name="T67" fmla="*/ 101 h 152"/>
                <a:gd name="T68" fmla="*/ 31 w 47"/>
                <a:gd name="T69" fmla="*/ 122 h 152"/>
                <a:gd name="T70" fmla="*/ 32 w 47"/>
                <a:gd name="T71" fmla="*/ 5 h 152"/>
                <a:gd name="T72" fmla="*/ 33 w 47"/>
                <a:gd name="T73" fmla="*/ 37 h 152"/>
                <a:gd name="T74" fmla="*/ 34 w 47"/>
                <a:gd name="T75" fmla="*/ 91 h 152"/>
                <a:gd name="T76" fmla="*/ 35 w 47"/>
                <a:gd name="T77" fmla="*/ 64 h 152"/>
                <a:gd name="T78" fmla="*/ 36 w 47"/>
                <a:gd name="T79" fmla="*/ 115 h 152"/>
                <a:gd name="T80" fmla="*/ 37 w 47"/>
                <a:gd name="T81" fmla="*/ 85 h 152"/>
                <a:gd name="T82" fmla="*/ 37 w 47"/>
                <a:gd name="T83" fmla="*/ 83 h 152"/>
                <a:gd name="T84" fmla="*/ 39 w 47"/>
                <a:gd name="T85" fmla="*/ 100 h 152"/>
                <a:gd name="T86" fmla="*/ 39 w 47"/>
                <a:gd name="T87" fmla="*/ 94 h 152"/>
                <a:gd name="T88" fmla="*/ 40 w 47"/>
                <a:gd name="T89" fmla="*/ 70 h 152"/>
                <a:gd name="T90" fmla="*/ 41 w 47"/>
                <a:gd name="T91" fmla="*/ 76 h 152"/>
                <a:gd name="T92" fmla="*/ 42 w 47"/>
                <a:gd name="T93" fmla="*/ 87 h 152"/>
                <a:gd name="T94" fmla="*/ 43 w 47"/>
                <a:gd name="T95" fmla="*/ 120 h 152"/>
                <a:gd name="T96" fmla="*/ 44 w 47"/>
                <a:gd name="T97" fmla="*/ 87 h 152"/>
                <a:gd name="T98" fmla="*/ 45 w 47"/>
                <a:gd name="T99" fmla="*/ 78 h 152"/>
                <a:gd name="T100" fmla="*/ 46 w 47"/>
                <a:gd name="T101" fmla="*/ 70 h 152"/>
                <a:gd name="T102" fmla="*/ 47 w 47"/>
                <a:gd name="T103" fmla="*/ 56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2">
                  <a:moveTo>
                    <a:pt x="0" y="68"/>
                  </a:moveTo>
                  <a:lnTo>
                    <a:pt x="1" y="36"/>
                  </a:lnTo>
                  <a:lnTo>
                    <a:pt x="1" y="40"/>
                  </a:lnTo>
                  <a:lnTo>
                    <a:pt x="2" y="46"/>
                  </a:lnTo>
                  <a:lnTo>
                    <a:pt x="3" y="69"/>
                  </a:lnTo>
                  <a:lnTo>
                    <a:pt x="4" y="64"/>
                  </a:lnTo>
                  <a:lnTo>
                    <a:pt x="5" y="114"/>
                  </a:lnTo>
                  <a:lnTo>
                    <a:pt x="6" y="124"/>
                  </a:lnTo>
                  <a:lnTo>
                    <a:pt x="7" y="142"/>
                  </a:lnTo>
                  <a:lnTo>
                    <a:pt x="8" y="65"/>
                  </a:lnTo>
                  <a:lnTo>
                    <a:pt x="9" y="81"/>
                  </a:lnTo>
                  <a:lnTo>
                    <a:pt x="10" y="68"/>
                  </a:lnTo>
                  <a:lnTo>
                    <a:pt x="11" y="0"/>
                  </a:lnTo>
                  <a:lnTo>
                    <a:pt x="12" y="16"/>
                  </a:lnTo>
                  <a:lnTo>
                    <a:pt x="13" y="58"/>
                  </a:lnTo>
                  <a:lnTo>
                    <a:pt x="13" y="96"/>
                  </a:lnTo>
                  <a:lnTo>
                    <a:pt x="15" y="140"/>
                  </a:lnTo>
                  <a:lnTo>
                    <a:pt x="15" y="43"/>
                  </a:lnTo>
                  <a:lnTo>
                    <a:pt x="16" y="9"/>
                  </a:lnTo>
                  <a:lnTo>
                    <a:pt x="17" y="109"/>
                  </a:lnTo>
                  <a:lnTo>
                    <a:pt x="18" y="71"/>
                  </a:lnTo>
                  <a:lnTo>
                    <a:pt x="19" y="41"/>
                  </a:lnTo>
                  <a:lnTo>
                    <a:pt x="20" y="70"/>
                  </a:lnTo>
                  <a:lnTo>
                    <a:pt x="21" y="55"/>
                  </a:lnTo>
                  <a:lnTo>
                    <a:pt x="22" y="127"/>
                  </a:lnTo>
                  <a:lnTo>
                    <a:pt x="23" y="15"/>
                  </a:lnTo>
                  <a:lnTo>
                    <a:pt x="24" y="116"/>
                  </a:lnTo>
                  <a:lnTo>
                    <a:pt x="25" y="148"/>
                  </a:lnTo>
                  <a:lnTo>
                    <a:pt x="25" y="152"/>
                  </a:lnTo>
                  <a:lnTo>
                    <a:pt x="27" y="10"/>
                  </a:lnTo>
                  <a:lnTo>
                    <a:pt x="27" y="150"/>
                  </a:lnTo>
                  <a:lnTo>
                    <a:pt x="28" y="36"/>
                  </a:lnTo>
                  <a:lnTo>
                    <a:pt x="29" y="40"/>
                  </a:lnTo>
                  <a:lnTo>
                    <a:pt x="30" y="101"/>
                  </a:lnTo>
                  <a:lnTo>
                    <a:pt x="31" y="122"/>
                  </a:lnTo>
                  <a:lnTo>
                    <a:pt x="32" y="5"/>
                  </a:lnTo>
                  <a:lnTo>
                    <a:pt x="33" y="37"/>
                  </a:lnTo>
                  <a:lnTo>
                    <a:pt x="34" y="91"/>
                  </a:lnTo>
                  <a:lnTo>
                    <a:pt x="35" y="64"/>
                  </a:lnTo>
                  <a:lnTo>
                    <a:pt x="36" y="115"/>
                  </a:lnTo>
                  <a:lnTo>
                    <a:pt x="37" y="85"/>
                  </a:lnTo>
                  <a:lnTo>
                    <a:pt x="37" y="83"/>
                  </a:lnTo>
                  <a:lnTo>
                    <a:pt x="39" y="100"/>
                  </a:lnTo>
                  <a:lnTo>
                    <a:pt x="39" y="94"/>
                  </a:lnTo>
                  <a:lnTo>
                    <a:pt x="40" y="70"/>
                  </a:lnTo>
                  <a:lnTo>
                    <a:pt x="41" y="76"/>
                  </a:lnTo>
                  <a:lnTo>
                    <a:pt x="42" y="87"/>
                  </a:lnTo>
                  <a:lnTo>
                    <a:pt x="43" y="120"/>
                  </a:lnTo>
                  <a:lnTo>
                    <a:pt x="44" y="87"/>
                  </a:lnTo>
                  <a:lnTo>
                    <a:pt x="45" y="78"/>
                  </a:lnTo>
                  <a:lnTo>
                    <a:pt x="46" y="70"/>
                  </a:lnTo>
                  <a:lnTo>
                    <a:pt x="47" y="56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176"/>
            <p:cNvSpPr>
              <a:spLocks/>
            </p:cNvSpPr>
            <p:nvPr/>
          </p:nvSpPr>
          <p:spPr bwMode="auto">
            <a:xfrm>
              <a:off x="7585075" y="4044950"/>
              <a:ext cx="74612" cy="263525"/>
            </a:xfrm>
            <a:custGeom>
              <a:avLst/>
              <a:gdLst>
                <a:gd name="T0" fmla="*/ 0 w 47"/>
                <a:gd name="T1" fmla="*/ 63 h 166"/>
                <a:gd name="T2" fmla="*/ 1 w 47"/>
                <a:gd name="T3" fmla="*/ 49 h 166"/>
                <a:gd name="T4" fmla="*/ 2 w 47"/>
                <a:gd name="T5" fmla="*/ 36 h 166"/>
                <a:gd name="T6" fmla="*/ 3 w 47"/>
                <a:gd name="T7" fmla="*/ 74 h 166"/>
                <a:gd name="T8" fmla="*/ 4 w 47"/>
                <a:gd name="T9" fmla="*/ 92 h 166"/>
                <a:gd name="T10" fmla="*/ 5 w 47"/>
                <a:gd name="T11" fmla="*/ 81 h 166"/>
                <a:gd name="T12" fmla="*/ 6 w 47"/>
                <a:gd name="T13" fmla="*/ 104 h 166"/>
                <a:gd name="T14" fmla="*/ 7 w 47"/>
                <a:gd name="T15" fmla="*/ 71 h 166"/>
                <a:gd name="T16" fmla="*/ 8 w 47"/>
                <a:gd name="T17" fmla="*/ 103 h 166"/>
                <a:gd name="T18" fmla="*/ 8 w 47"/>
                <a:gd name="T19" fmla="*/ 96 h 166"/>
                <a:gd name="T20" fmla="*/ 9 w 47"/>
                <a:gd name="T21" fmla="*/ 18 h 166"/>
                <a:gd name="T22" fmla="*/ 10 w 47"/>
                <a:gd name="T23" fmla="*/ 74 h 166"/>
                <a:gd name="T24" fmla="*/ 11 w 47"/>
                <a:gd name="T25" fmla="*/ 68 h 166"/>
                <a:gd name="T26" fmla="*/ 12 w 47"/>
                <a:gd name="T27" fmla="*/ 90 h 166"/>
                <a:gd name="T28" fmla="*/ 13 w 47"/>
                <a:gd name="T29" fmla="*/ 1 h 166"/>
                <a:gd name="T30" fmla="*/ 14 w 47"/>
                <a:gd name="T31" fmla="*/ 34 h 166"/>
                <a:gd name="T32" fmla="*/ 15 w 47"/>
                <a:gd name="T33" fmla="*/ 127 h 166"/>
                <a:gd name="T34" fmla="*/ 16 w 47"/>
                <a:gd name="T35" fmla="*/ 125 h 166"/>
                <a:gd name="T36" fmla="*/ 17 w 47"/>
                <a:gd name="T37" fmla="*/ 55 h 166"/>
                <a:gd name="T38" fmla="*/ 18 w 47"/>
                <a:gd name="T39" fmla="*/ 76 h 166"/>
                <a:gd name="T40" fmla="*/ 19 w 47"/>
                <a:gd name="T41" fmla="*/ 0 h 166"/>
                <a:gd name="T42" fmla="*/ 20 w 47"/>
                <a:gd name="T43" fmla="*/ 151 h 166"/>
                <a:gd name="T44" fmla="*/ 20 w 47"/>
                <a:gd name="T45" fmla="*/ 40 h 166"/>
                <a:gd name="T46" fmla="*/ 22 w 47"/>
                <a:gd name="T47" fmla="*/ 91 h 166"/>
                <a:gd name="T48" fmla="*/ 22 w 47"/>
                <a:gd name="T49" fmla="*/ 70 h 166"/>
                <a:gd name="T50" fmla="*/ 23 w 47"/>
                <a:gd name="T51" fmla="*/ 83 h 166"/>
                <a:gd name="T52" fmla="*/ 24 w 47"/>
                <a:gd name="T53" fmla="*/ 126 h 166"/>
                <a:gd name="T54" fmla="*/ 25 w 47"/>
                <a:gd name="T55" fmla="*/ 126 h 166"/>
                <a:gd name="T56" fmla="*/ 26 w 47"/>
                <a:gd name="T57" fmla="*/ 127 h 166"/>
                <a:gd name="T58" fmla="*/ 27 w 47"/>
                <a:gd name="T59" fmla="*/ 63 h 166"/>
                <a:gd name="T60" fmla="*/ 28 w 47"/>
                <a:gd name="T61" fmla="*/ 113 h 166"/>
                <a:gd name="T62" fmla="*/ 29 w 47"/>
                <a:gd name="T63" fmla="*/ 119 h 166"/>
                <a:gd name="T64" fmla="*/ 30 w 47"/>
                <a:gd name="T65" fmla="*/ 82 h 166"/>
                <a:gd name="T66" fmla="*/ 31 w 47"/>
                <a:gd name="T67" fmla="*/ 163 h 166"/>
                <a:gd name="T68" fmla="*/ 32 w 47"/>
                <a:gd name="T69" fmla="*/ 123 h 166"/>
                <a:gd name="T70" fmla="*/ 32 w 47"/>
                <a:gd name="T71" fmla="*/ 103 h 166"/>
                <a:gd name="T72" fmla="*/ 34 w 47"/>
                <a:gd name="T73" fmla="*/ 136 h 166"/>
                <a:gd name="T74" fmla="*/ 34 w 47"/>
                <a:gd name="T75" fmla="*/ 17 h 166"/>
                <a:gd name="T76" fmla="*/ 35 w 47"/>
                <a:gd name="T77" fmla="*/ 36 h 166"/>
                <a:gd name="T78" fmla="*/ 36 w 47"/>
                <a:gd name="T79" fmla="*/ 121 h 166"/>
                <a:gd name="T80" fmla="*/ 37 w 47"/>
                <a:gd name="T81" fmla="*/ 9 h 166"/>
                <a:gd name="T82" fmla="*/ 38 w 47"/>
                <a:gd name="T83" fmla="*/ 68 h 166"/>
                <a:gd name="T84" fmla="*/ 39 w 47"/>
                <a:gd name="T85" fmla="*/ 90 h 166"/>
                <a:gd name="T86" fmla="*/ 40 w 47"/>
                <a:gd name="T87" fmla="*/ 75 h 166"/>
                <a:gd name="T88" fmla="*/ 41 w 47"/>
                <a:gd name="T89" fmla="*/ 107 h 166"/>
                <a:gd name="T90" fmla="*/ 42 w 47"/>
                <a:gd name="T91" fmla="*/ 49 h 166"/>
                <a:gd name="T92" fmla="*/ 43 w 47"/>
                <a:gd name="T93" fmla="*/ 68 h 166"/>
                <a:gd name="T94" fmla="*/ 44 w 47"/>
                <a:gd name="T95" fmla="*/ 47 h 166"/>
                <a:gd name="T96" fmla="*/ 44 w 47"/>
                <a:gd name="T97" fmla="*/ 35 h 166"/>
                <a:gd name="T98" fmla="*/ 46 w 47"/>
                <a:gd name="T99" fmla="*/ 113 h 166"/>
                <a:gd name="T100" fmla="*/ 46 w 47"/>
                <a:gd name="T101" fmla="*/ 49 h 166"/>
                <a:gd name="T102" fmla="*/ 47 w 47"/>
                <a:gd name="T103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66">
                  <a:moveTo>
                    <a:pt x="0" y="63"/>
                  </a:moveTo>
                  <a:lnTo>
                    <a:pt x="1" y="49"/>
                  </a:lnTo>
                  <a:lnTo>
                    <a:pt x="2" y="36"/>
                  </a:lnTo>
                  <a:lnTo>
                    <a:pt x="3" y="74"/>
                  </a:lnTo>
                  <a:lnTo>
                    <a:pt x="4" y="92"/>
                  </a:lnTo>
                  <a:lnTo>
                    <a:pt x="5" y="81"/>
                  </a:lnTo>
                  <a:lnTo>
                    <a:pt x="6" y="104"/>
                  </a:lnTo>
                  <a:lnTo>
                    <a:pt x="7" y="71"/>
                  </a:lnTo>
                  <a:lnTo>
                    <a:pt x="8" y="103"/>
                  </a:lnTo>
                  <a:lnTo>
                    <a:pt x="8" y="96"/>
                  </a:lnTo>
                  <a:lnTo>
                    <a:pt x="9" y="18"/>
                  </a:lnTo>
                  <a:lnTo>
                    <a:pt x="10" y="74"/>
                  </a:lnTo>
                  <a:lnTo>
                    <a:pt x="11" y="68"/>
                  </a:lnTo>
                  <a:lnTo>
                    <a:pt x="12" y="90"/>
                  </a:lnTo>
                  <a:lnTo>
                    <a:pt x="13" y="1"/>
                  </a:lnTo>
                  <a:lnTo>
                    <a:pt x="14" y="34"/>
                  </a:lnTo>
                  <a:lnTo>
                    <a:pt x="15" y="127"/>
                  </a:lnTo>
                  <a:lnTo>
                    <a:pt x="16" y="125"/>
                  </a:lnTo>
                  <a:lnTo>
                    <a:pt x="17" y="55"/>
                  </a:lnTo>
                  <a:lnTo>
                    <a:pt x="18" y="76"/>
                  </a:lnTo>
                  <a:lnTo>
                    <a:pt x="19" y="0"/>
                  </a:lnTo>
                  <a:lnTo>
                    <a:pt x="20" y="151"/>
                  </a:lnTo>
                  <a:lnTo>
                    <a:pt x="20" y="40"/>
                  </a:lnTo>
                  <a:lnTo>
                    <a:pt x="22" y="91"/>
                  </a:lnTo>
                  <a:lnTo>
                    <a:pt x="22" y="70"/>
                  </a:lnTo>
                  <a:lnTo>
                    <a:pt x="23" y="83"/>
                  </a:lnTo>
                  <a:lnTo>
                    <a:pt x="24" y="126"/>
                  </a:lnTo>
                  <a:lnTo>
                    <a:pt x="25" y="126"/>
                  </a:lnTo>
                  <a:lnTo>
                    <a:pt x="26" y="127"/>
                  </a:lnTo>
                  <a:lnTo>
                    <a:pt x="27" y="63"/>
                  </a:lnTo>
                  <a:lnTo>
                    <a:pt x="28" y="113"/>
                  </a:lnTo>
                  <a:lnTo>
                    <a:pt x="29" y="119"/>
                  </a:lnTo>
                  <a:lnTo>
                    <a:pt x="30" y="82"/>
                  </a:lnTo>
                  <a:lnTo>
                    <a:pt x="31" y="163"/>
                  </a:lnTo>
                  <a:lnTo>
                    <a:pt x="32" y="123"/>
                  </a:lnTo>
                  <a:lnTo>
                    <a:pt x="32" y="103"/>
                  </a:lnTo>
                  <a:lnTo>
                    <a:pt x="34" y="136"/>
                  </a:lnTo>
                  <a:lnTo>
                    <a:pt x="34" y="17"/>
                  </a:lnTo>
                  <a:lnTo>
                    <a:pt x="35" y="36"/>
                  </a:lnTo>
                  <a:lnTo>
                    <a:pt x="36" y="121"/>
                  </a:lnTo>
                  <a:lnTo>
                    <a:pt x="37" y="9"/>
                  </a:lnTo>
                  <a:lnTo>
                    <a:pt x="38" y="68"/>
                  </a:lnTo>
                  <a:lnTo>
                    <a:pt x="39" y="90"/>
                  </a:lnTo>
                  <a:lnTo>
                    <a:pt x="40" y="75"/>
                  </a:lnTo>
                  <a:lnTo>
                    <a:pt x="41" y="107"/>
                  </a:lnTo>
                  <a:lnTo>
                    <a:pt x="42" y="49"/>
                  </a:lnTo>
                  <a:lnTo>
                    <a:pt x="43" y="68"/>
                  </a:lnTo>
                  <a:lnTo>
                    <a:pt x="44" y="47"/>
                  </a:lnTo>
                  <a:lnTo>
                    <a:pt x="44" y="35"/>
                  </a:lnTo>
                  <a:lnTo>
                    <a:pt x="46" y="113"/>
                  </a:lnTo>
                  <a:lnTo>
                    <a:pt x="46" y="49"/>
                  </a:lnTo>
                  <a:lnTo>
                    <a:pt x="47" y="166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177"/>
            <p:cNvSpPr>
              <a:spLocks/>
            </p:cNvSpPr>
            <p:nvPr/>
          </p:nvSpPr>
          <p:spPr bwMode="auto">
            <a:xfrm>
              <a:off x="7658100" y="4008438"/>
              <a:ext cx="76200" cy="315913"/>
            </a:xfrm>
            <a:custGeom>
              <a:avLst/>
              <a:gdLst>
                <a:gd name="T0" fmla="*/ 0 w 48"/>
                <a:gd name="T1" fmla="*/ 72 h 199"/>
                <a:gd name="T2" fmla="*/ 1 w 48"/>
                <a:gd name="T3" fmla="*/ 189 h 199"/>
                <a:gd name="T4" fmla="*/ 2 w 48"/>
                <a:gd name="T5" fmla="*/ 111 h 199"/>
                <a:gd name="T6" fmla="*/ 3 w 48"/>
                <a:gd name="T7" fmla="*/ 103 h 199"/>
                <a:gd name="T8" fmla="*/ 4 w 48"/>
                <a:gd name="T9" fmla="*/ 155 h 199"/>
                <a:gd name="T10" fmla="*/ 5 w 48"/>
                <a:gd name="T11" fmla="*/ 120 h 199"/>
                <a:gd name="T12" fmla="*/ 6 w 48"/>
                <a:gd name="T13" fmla="*/ 119 h 199"/>
                <a:gd name="T14" fmla="*/ 7 w 48"/>
                <a:gd name="T15" fmla="*/ 134 h 199"/>
                <a:gd name="T16" fmla="*/ 8 w 48"/>
                <a:gd name="T17" fmla="*/ 46 h 199"/>
                <a:gd name="T18" fmla="*/ 9 w 48"/>
                <a:gd name="T19" fmla="*/ 88 h 199"/>
                <a:gd name="T20" fmla="*/ 10 w 48"/>
                <a:gd name="T21" fmla="*/ 96 h 199"/>
                <a:gd name="T22" fmla="*/ 11 w 48"/>
                <a:gd name="T23" fmla="*/ 54 h 199"/>
                <a:gd name="T24" fmla="*/ 12 w 48"/>
                <a:gd name="T25" fmla="*/ 64 h 199"/>
                <a:gd name="T26" fmla="*/ 12 w 48"/>
                <a:gd name="T27" fmla="*/ 140 h 199"/>
                <a:gd name="T28" fmla="*/ 13 w 48"/>
                <a:gd name="T29" fmla="*/ 144 h 199"/>
                <a:gd name="T30" fmla="*/ 14 w 48"/>
                <a:gd name="T31" fmla="*/ 161 h 199"/>
                <a:gd name="T32" fmla="*/ 15 w 48"/>
                <a:gd name="T33" fmla="*/ 199 h 199"/>
                <a:gd name="T34" fmla="*/ 16 w 48"/>
                <a:gd name="T35" fmla="*/ 69 h 199"/>
                <a:gd name="T36" fmla="*/ 17 w 48"/>
                <a:gd name="T37" fmla="*/ 191 h 199"/>
                <a:gd name="T38" fmla="*/ 18 w 48"/>
                <a:gd name="T39" fmla="*/ 60 h 199"/>
                <a:gd name="T40" fmla="*/ 19 w 48"/>
                <a:gd name="T41" fmla="*/ 0 h 199"/>
                <a:gd name="T42" fmla="*/ 20 w 48"/>
                <a:gd name="T43" fmla="*/ 76 h 199"/>
                <a:gd name="T44" fmla="*/ 21 w 48"/>
                <a:gd name="T45" fmla="*/ 64 h 199"/>
                <a:gd name="T46" fmla="*/ 22 w 48"/>
                <a:gd name="T47" fmla="*/ 97 h 199"/>
                <a:gd name="T48" fmla="*/ 23 w 48"/>
                <a:gd name="T49" fmla="*/ 79 h 199"/>
                <a:gd name="T50" fmla="*/ 24 w 48"/>
                <a:gd name="T51" fmla="*/ 63 h 199"/>
                <a:gd name="T52" fmla="*/ 24 w 48"/>
                <a:gd name="T53" fmla="*/ 98 h 199"/>
                <a:gd name="T54" fmla="*/ 26 w 48"/>
                <a:gd name="T55" fmla="*/ 134 h 199"/>
                <a:gd name="T56" fmla="*/ 26 w 48"/>
                <a:gd name="T57" fmla="*/ 190 h 199"/>
                <a:gd name="T58" fmla="*/ 27 w 48"/>
                <a:gd name="T59" fmla="*/ 63 h 199"/>
                <a:gd name="T60" fmla="*/ 28 w 48"/>
                <a:gd name="T61" fmla="*/ 112 h 199"/>
                <a:gd name="T62" fmla="*/ 29 w 48"/>
                <a:gd name="T63" fmla="*/ 114 h 199"/>
                <a:gd name="T64" fmla="*/ 30 w 48"/>
                <a:gd name="T65" fmla="*/ 116 h 199"/>
                <a:gd name="T66" fmla="*/ 31 w 48"/>
                <a:gd name="T67" fmla="*/ 44 h 199"/>
                <a:gd name="T68" fmla="*/ 32 w 48"/>
                <a:gd name="T69" fmla="*/ 139 h 199"/>
                <a:gd name="T70" fmla="*/ 33 w 48"/>
                <a:gd name="T71" fmla="*/ 110 h 199"/>
                <a:gd name="T72" fmla="*/ 34 w 48"/>
                <a:gd name="T73" fmla="*/ 148 h 199"/>
                <a:gd name="T74" fmla="*/ 35 w 48"/>
                <a:gd name="T75" fmla="*/ 101 h 199"/>
                <a:gd name="T76" fmla="*/ 36 w 48"/>
                <a:gd name="T77" fmla="*/ 80 h 199"/>
                <a:gd name="T78" fmla="*/ 36 w 48"/>
                <a:gd name="T79" fmla="*/ 94 h 199"/>
                <a:gd name="T80" fmla="*/ 38 w 48"/>
                <a:gd name="T81" fmla="*/ 47 h 199"/>
                <a:gd name="T82" fmla="*/ 38 w 48"/>
                <a:gd name="T83" fmla="*/ 114 h 199"/>
                <a:gd name="T84" fmla="*/ 39 w 48"/>
                <a:gd name="T85" fmla="*/ 86 h 199"/>
                <a:gd name="T86" fmla="*/ 40 w 48"/>
                <a:gd name="T87" fmla="*/ 78 h 199"/>
                <a:gd name="T88" fmla="*/ 41 w 48"/>
                <a:gd name="T89" fmla="*/ 120 h 199"/>
                <a:gd name="T90" fmla="*/ 42 w 48"/>
                <a:gd name="T91" fmla="*/ 112 h 199"/>
                <a:gd name="T92" fmla="*/ 43 w 48"/>
                <a:gd name="T93" fmla="*/ 76 h 199"/>
                <a:gd name="T94" fmla="*/ 44 w 48"/>
                <a:gd name="T95" fmla="*/ 86 h 199"/>
                <a:gd name="T96" fmla="*/ 45 w 48"/>
                <a:gd name="T97" fmla="*/ 96 h 199"/>
                <a:gd name="T98" fmla="*/ 46 w 48"/>
                <a:gd name="T99" fmla="*/ 94 h 199"/>
                <a:gd name="T100" fmla="*/ 47 w 48"/>
                <a:gd name="T101" fmla="*/ 98 h 199"/>
                <a:gd name="T102" fmla="*/ 48 w 48"/>
                <a:gd name="T103" fmla="*/ 1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" h="199">
                  <a:moveTo>
                    <a:pt x="0" y="72"/>
                  </a:moveTo>
                  <a:lnTo>
                    <a:pt x="1" y="189"/>
                  </a:lnTo>
                  <a:lnTo>
                    <a:pt x="2" y="111"/>
                  </a:lnTo>
                  <a:lnTo>
                    <a:pt x="3" y="103"/>
                  </a:lnTo>
                  <a:lnTo>
                    <a:pt x="4" y="155"/>
                  </a:lnTo>
                  <a:lnTo>
                    <a:pt x="5" y="120"/>
                  </a:lnTo>
                  <a:lnTo>
                    <a:pt x="6" y="119"/>
                  </a:lnTo>
                  <a:lnTo>
                    <a:pt x="7" y="134"/>
                  </a:lnTo>
                  <a:lnTo>
                    <a:pt x="8" y="46"/>
                  </a:lnTo>
                  <a:lnTo>
                    <a:pt x="9" y="88"/>
                  </a:lnTo>
                  <a:lnTo>
                    <a:pt x="10" y="96"/>
                  </a:lnTo>
                  <a:lnTo>
                    <a:pt x="11" y="54"/>
                  </a:lnTo>
                  <a:lnTo>
                    <a:pt x="12" y="64"/>
                  </a:lnTo>
                  <a:lnTo>
                    <a:pt x="12" y="140"/>
                  </a:lnTo>
                  <a:lnTo>
                    <a:pt x="13" y="144"/>
                  </a:lnTo>
                  <a:lnTo>
                    <a:pt x="14" y="161"/>
                  </a:lnTo>
                  <a:lnTo>
                    <a:pt x="15" y="199"/>
                  </a:lnTo>
                  <a:lnTo>
                    <a:pt x="16" y="69"/>
                  </a:lnTo>
                  <a:lnTo>
                    <a:pt x="17" y="191"/>
                  </a:lnTo>
                  <a:lnTo>
                    <a:pt x="18" y="60"/>
                  </a:lnTo>
                  <a:lnTo>
                    <a:pt x="19" y="0"/>
                  </a:lnTo>
                  <a:lnTo>
                    <a:pt x="20" y="76"/>
                  </a:lnTo>
                  <a:lnTo>
                    <a:pt x="21" y="64"/>
                  </a:lnTo>
                  <a:lnTo>
                    <a:pt x="22" y="97"/>
                  </a:lnTo>
                  <a:lnTo>
                    <a:pt x="23" y="79"/>
                  </a:lnTo>
                  <a:lnTo>
                    <a:pt x="24" y="63"/>
                  </a:lnTo>
                  <a:lnTo>
                    <a:pt x="24" y="98"/>
                  </a:lnTo>
                  <a:lnTo>
                    <a:pt x="26" y="134"/>
                  </a:lnTo>
                  <a:lnTo>
                    <a:pt x="26" y="190"/>
                  </a:lnTo>
                  <a:lnTo>
                    <a:pt x="27" y="63"/>
                  </a:lnTo>
                  <a:lnTo>
                    <a:pt x="28" y="112"/>
                  </a:lnTo>
                  <a:lnTo>
                    <a:pt x="29" y="114"/>
                  </a:lnTo>
                  <a:lnTo>
                    <a:pt x="30" y="116"/>
                  </a:lnTo>
                  <a:lnTo>
                    <a:pt x="31" y="44"/>
                  </a:lnTo>
                  <a:lnTo>
                    <a:pt x="32" y="139"/>
                  </a:lnTo>
                  <a:lnTo>
                    <a:pt x="33" y="110"/>
                  </a:lnTo>
                  <a:lnTo>
                    <a:pt x="34" y="148"/>
                  </a:lnTo>
                  <a:lnTo>
                    <a:pt x="35" y="101"/>
                  </a:lnTo>
                  <a:lnTo>
                    <a:pt x="36" y="80"/>
                  </a:lnTo>
                  <a:lnTo>
                    <a:pt x="36" y="94"/>
                  </a:lnTo>
                  <a:lnTo>
                    <a:pt x="38" y="47"/>
                  </a:lnTo>
                  <a:lnTo>
                    <a:pt x="38" y="114"/>
                  </a:lnTo>
                  <a:lnTo>
                    <a:pt x="39" y="86"/>
                  </a:lnTo>
                  <a:lnTo>
                    <a:pt x="40" y="78"/>
                  </a:lnTo>
                  <a:lnTo>
                    <a:pt x="41" y="120"/>
                  </a:lnTo>
                  <a:lnTo>
                    <a:pt x="42" y="112"/>
                  </a:lnTo>
                  <a:lnTo>
                    <a:pt x="43" y="76"/>
                  </a:lnTo>
                  <a:lnTo>
                    <a:pt x="44" y="86"/>
                  </a:lnTo>
                  <a:lnTo>
                    <a:pt x="45" y="96"/>
                  </a:lnTo>
                  <a:lnTo>
                    <a:pt x="46" y="94"/>
                  </a:lnTo>
                  <a:lnTo>
                    <a:pt x="47" y="98"/>
                  </a:lnTo>
                  <a:lnTo>
                    <a:pt x="48" y="19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178"/>
            <p:cNvSpPr>
              <a:spLocks/>
            </p:cNvSpPr>
            <p:nvPr/>
          </p:nvSpPr>
          <p:spPr bwMode="auto">
            <a:xfrm>
              <a:off x="7732713" y="4038600"/>
              <a:ext cx="74612" cy="252413"/>
            </a:xfrm>
            <a:custGeom>
              <a:avLst/>
              <a:gdLst>
                <a:gd name="T0" fmla="*/ 0 w 47"/>
                <a:gd name="T1" fmla="*/ 79 h 159"/>
                <a:gd name="T2" fmla="*/ 1 w 47"/>
                <a:gd name="T3" fmla="*/ 0 h 159"/>
                <a:gd name="T4" fmla="*/ 1 w 47"/>
                <a:gd name="T5" fmla="*/ 86 h 159"/>
                <a:gd name="T6" fmla="*/ 3 w 47"/>
                <a:gd name="T7" fmla="*/ 57 h 159"/>
                <a:gd name="T8" fmla="*/ 3 w 47"/>
                <a:gd name="T9" fmla="*/ 24 h 159"/>
                <a:gd name="T10" fmla="*/ 4 w 47"/>
                <a:gd name="T11" fmla="*/ 105 h 159"/>
                <a:gd name="T12" fmla="*/ 5 w 47"/>
                <a:gd name="T13" fmla="*/ 136 h 159"/>
                <a:gd name="T14" fmla="*/ 6 w 47"/>
                <a:gd name="T15" fmla="*/ 69 h 159"/>
                <a:gd name="T16" fmla="*/ 7 w 47"/>
                <a:gd name="T17" fmla="*/ 69 h 159"/>
                <a:gd name="T18" fmla="*/ 8 w 47"/>
                <a:gd name="T19" fmla="*/ 91 h 159"/>
                <a:gd name="T20" fmla="*/ 9 w 47"/>
                <a:gd name="T21" fmla="*/ 108 h 159"/>
                <a:gd name="T22" fmla="*/ 10 w 47"/>
                <a:gd name="T23" fmla="*/ 103 h 159"/>
                <a:gd name="T24" fmla="*/ 11 w 47"/>
                <a:gd name="T25" fmla="*/ 51 h 159"/>
                <a:gd name="T26" fmla="*/ 12 w 47"/>
                <a:gd name="T27" fmla="*/ 43 h 159"/>
                <a:gd name="T28" fmla="*/ 13 w 47"/>
                <a:gd name="T29" fmla="*/ 63 h 159"/>
                <a:gd name="T30" fmla="*/ 14 w 47"/>
                <a:gd name="T31" fmla="*/ 97 h 159"/>
                <a:gd name="T32" fmla="*/ 15 w 47"/>
                <a:gd name="T33" fmla="*/ 44 h 159"/>
                <a:gd name="T34" fmla="*/ 15 w 47"/>
                <a:gd name="T35" fmla="*/ 86 h 159"/>
                <a:gd name="T36" fmla="*/ 17 w 47"/>
                <a:gd name="T37" fmla="*/ 67 h 159"/>
                <a:gd name="T38" fmla="*/ 17 w 47"/>
                <a:gd name="T39" fmla="*/ 68 h 159"/>
                <a:gd name="T40" fmla="*/ 18 w 47"/>
                <a:gd name="T41" fmla="*/ 67 h 159"/>
                <a:gd name="T42" fmla="*/ 19 w 47"/>
                <a:gd name="T43" fmla="*/ 132 h 159"/>
                <a:gd name="T44" fmla="*/ 20 w 47"/>
                <a:gd name="T45" fmla="*/ 83 h 159"/>
                <a:gd name="T46" fmla="*/ 21 w 47"/>
                <a:gd name="T47" fmla="*/ 43 h 159"/>
                <a:gd name="T48" fmla="*/ 22 w 47"/>
                <a:gd name="T49" fmla="*/ 82 h 159"/>
                <a:gd name="T50" fmla="*/ 23 w 47"/>
                <a:gd name="T51" fmla="*/ 80 h 159"/>
                <a:gd name="T52" fmla="*/ 24 w 47"/>
                <a:gd name="T53" fmla="*/ 93 h 159"/>
                <a:gd name="T54" fmla="*/ 25 w 47"/>
                <a:gd name="T55" fmla="*/ 83 h 159"/>
                <a:gd name="T56" fmla="*/ 26 w 47"/>
                <a:gd name="T57" fmla="*/ 30 h 159"/>
                <a:gd name="T58" fmla="*/ 27 w 47"/>
                <a:gd name="T59" fmla="*/ 115 h 159"/>
                <a:gd name="T60" fmla="*/ 27 w 47"/>
                <a:gd name="T61" fmla="*/ 69 h 159"/>
                <a:gd name="T62" fmla="*/ 29 w 47"/>
                <a:gd name="T63" fmla="*/ 159 h 159"/>
                <a:gd name="T64" fmla="*/ 29 w 47"/>
                <a:gd name="T65" fmla="*/ 8 h 159"/>
                <a:gd name="T66" fmla="*/ 30 w 47"/>
                <a:gd name="T67" fmla="*/ 118 h 159"/>
                <a:gd name="T68" fmla="*/ 31 w 47"/>
                <a:gd name="T69" fmla="*/ 93 h 159"/>
                <a:gd name="T70" fmla="*/ 32 w 47"/>
                <a:gd name="T71" fmla="*/ 29 h 159"/>
                <a:gd name="T72" fmla="*/ 33 w 47"/>
                <a:gd name="T73" fmla="*/ 47 h 159"/>
                <a:gd name="T74" fmla="*/ 34 w 47"/>
                <a:gd name="T75" fmla="*/ 73 h 159"/>
                <a:gd name="T76" fmla="*/ 35 w 47"/>
                <a:gd name="T77" fmla="*/ 79 h 159"/>
                <a:gd name="T78" fmla="*/ 36 w 47"/>
                <a:gd name="T79" fmla="*/ 85 h 159"/>
                <a:gd name="T80" fmla="*/ 37 w 47"/>
                <a:gd name="T81" fmla="*/ 25 h 159"/>
                <a:gd name="T82" fmla="*/ 38 w 47"/>
                <a:gd name="T83" fmla="*/ 66 h 159"/>
                <a:gd name="T84" fmla="*/ 39 w 47"/>
                <a:gd name="T85" fmla="*/ 123 h 159"/>
                <a:gd name="T86" fmla="*/ 40 w 47"/>
                <a:gd name="T87" fmla="*/ 69 h 159"/>
                <a:gd name="T88" fmla="*/ 41 w 47"/>
                <a:gd name="T89" fmla="*/ 71 h 159"/>
                <a:gd name="T90" fmla="*/ 42 w 47"/>
                <a:gd name="T91" fmla="*/ 78 h 159"/>
                <a:gd name="T92" fmla="*/ 42 w 47"/>
                <a:gd name="T93" fmla="*/ 85 h 159"/>
                <a:gd name="T94" fmla="*/ 44 w 47"/>
                <a:gd name="T95" fmla="*/ 77 h 159"/>
                <a:gd name="T96" fmla="*/ 44 w 47"/>
                <a:gd name="T97" fmla="*/ 81 h 159"/>
                <a:gd name="T98" fmla="*/ 45 w 47"/>
                <a:gd name="T99" fmla="*/ 63 h 159"/>
                <a:gd name="T100" fmla="*/ 46 w 47"/>
                <a:gd name="T101" fmla="*/ 64 h 159"/>
                <a:gd name="T102" fmla="*/ 47 w 47"/>
                <a:gd name="T103" fmla="*/ 8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9">
                  <a:moveTo>
                    <a:pt x="0" y="79"/>
                  </a:moveTo>
                  <a:lnTo>
                    <a:pt x="1" y="0"/>
                  </a:lnTo>
                  <a:lnTo>
                    <a:pt x="1" y="86"/>
                  </a:lnTo>
                  <a:lnTo>
                    <a:pt x="3" y="57"/>
                  </a:lnTo>
                  <a:lnTo>
                    <a:pt x="3" y="24"/>
                  </a:lnTo>
                  <a:lnTo>
                    <a:pt x="4" y="105"/>
                  </a:lnTo>
                  <a:lnTo>
                    <a:pt x="5" y="136"/>
                  </a:lnTo>
                  <a:lnTo>
                    <a:pt x="6" y="69"/>
                  </a:lnTo>
                  <a:lnTo>
                    <a:pt x="7" y="69"/>
                  </a:lnTo>
                  <a:lnTo>
                    <a:pt x="8" y="91"/>
                  </a:lnTo>
                  <a:lnTo>
                    <a:pt x="9" y="108"/>
                  </a:lnTo>
                  <a:lnTo>
                    <a:pt x="10" y="103"/>
                  </a:lnTo>
                  <a:lnTo>
                    <a:pt x="11" y="51"/>
                  </a:lnTo>
                  <a:lnTo>
                    <a:pt x="12" y="43"/>
                  </a:lnTo>
                  <a:lnTo>
                    <a:pt x="13" y="63"/>
                  </a:lnTo>
                  <a:lnTo>
                    <a:pt x="14" y="97"/>
                  </a:lnTo>
                  <a:lnTo>
                    <a:pt x="15" y="44"/>
                  </a:lnTo>
                  <a:lnTo>
                    <a:pt x="15" y="86"/>
                  </a:lnTo>
                  <a:lnTo>
                    <a:pt x="17" y="67"/>
                  </a:lnTo>
                  <a:lnTo>
                    <a:pt x="17" y="68"/>
                  </a:lnTo>
                  <a:lnTo>
                    <a:pt x="18" y="67"/>
                  </a:lnTo>
                  <a:lnTo>
                    <a:pt x="19" y="132"/>
                  </a:lnTo>
                  <a:lnTo>
                    <a:pt x="20" y="83"/>
                  </a:lnTo>
                  <a:lnTo>
                    <a:pt x="21" y="43"/>
                  </a:lnTo>
                  <a:lnTo>
                    <a:pt x="22" y="82"/>
                  </a:lnTo>
                  <a:lnTo>
                    <a:pt x="23" y="80"/>
                  </a:lnTo>
                  <a:lnTo>
                    <a:pt x="24" y="93"/>
                  </a:lnTo>
                  <a:lnTo>
                    <a:pt x="25" y="83"/>
                  </a:lnTo>
                  <a:lnTo>
                    <a:pt x="26" y="30"/>
                  </a:lnTo>
                  <a:lnTo>
                    <a:pt x="27" y="115"/>
                  </a:lnTo>
                  <a:lnTo>
                    <a:pt x="27" y="69"/>
                  </a:lnTo>
                  <a:lnTo>
                    <a:pt x="29" y="159"/>
                  </a:lnTo>
                  <a:lnTo>
                    <a:pt x="29" y="8"/>
                  </a:lnTo>
                  <a:lnTo>
                    <a:pt x="30" y="118"/>
                  </a:lnTo>
                  <a:lnTo>
                    <a:pt x="31" y="93"/>
                  </a:lnTo>
                  <a:lnTo>
                    <a:pt x="32" y="29"/>
                  </a:lnTo>
                  <a:lnTo>
                    <a:pt x="33" y="47"/>
                  </a:lnTo>
                  <a:lnTo>
                    <a:pt x="34" y="73"/>
                  </a:lnTo>
                  <a:lnTo>
                    <a:pt x="35" y="79"/>
                  </a:lnTo>
                  <a:lnTo>
                    <a:pt x="36" y="85"/>
                  </a:lnTo>
                  <a:lnTo>
                    <a:pt x="37" y="25"/>
                  </a:lnTo>
                  <a:lnTo>
                    <a:pt x="38" y="66"/>
                  </a:lnTo>
                  <a:lnTo>
                    <a:pt x="39" y="123"/>
                  </a:lnTo>
                  <a:lnTo>
                    <a:pt x="40" y="69"/>
                  </a:lnTo>
                  <a:lnTo>
                    <a:pt x="41" y="71"/>
                  </a:lnTo>
                  <a:lnTo>
                    <a:pt x="42" y="78"/>
                  </a:lnTo>
                  <a:lnTo>
                    <a:pt x="42" y="85"/>
                  </a:lnTo>
                  <a:lnTo>
                    <a:pt x="44" y="77"/>
                  </a:lnTo>
                  <a:lnTo>
                    <a:pt x="44" y="81"/>
                  </a:lnTo>
                  <a:lnTo>
                    <a:pt x="45" y="63"/>
                  </a:lnTo>
                  <a:lnTo>
                    <a:pt x="46" y="64"/>
                  </a:lnTo>
                  <a:lnTo>
                    <a:pt x="47" y="81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179"/>
            <p:cNvSpPr>
              <a:spLocks/>
            </p:cNvSpPr>
            <p:nvPr/>
          </p:nvSpPr>
          <p:spPr bwMode="auto">
            <a:xfrm>
              <a:off x="7805738" y="3968750"/>
              <a:ext cx="76200" cy="311150"/>
            </a:xfrm>
            <a:custGeom>
              <a:avLst/>
              <a:gdLst>
                <a:gd name="T0" fmla="*/ 0 w 48"/>
                <a:gd name="T1" fmla="*/ 108 h 196"/>
                <a:gd name="T2" fmla="*/ 1 w 48"/>
                <a:gd name="T3" fmla="*/ 125 h 196"/>
                <a:gd name="T4" fmla="*/ 2 w 48"/>
                <a:gd name="T5" fmla="*/ 130 h 196"/>
                <a:gd name="T6" fmla="*/ 3 w 48"/>
                <a:gd name="T7" fmla="*/ 152 h 196"/>
                <a:gd name="T8" fmla="*/ 4 w 48"/>
                <a:gd name="T9" fmla="*/ 107 h 196"/>
                <a:gd name="T10" fmla="*/ 5 w 48"/>
                <a:gd name="T11" fmla="*/ 141 h 196"/>
                <a:gd name="T12" fmla="*/ 6 w 48"/>
                <a:gd name="T13" fmla="*/ 180 h 196"/>
                <a:gd name="T14" fmla="*/ 7 w 48"/>
                <a:gd name="T15" fmla="*/ 158 h 196"/>
                <a:gd name="T16" fmla="*/ 8 w 48"/>
                <a:gd name="T17" fmla="*/ 94 h 196"/>
                <a:gd name="T18" fmla="*/ 8 w 48"/>
                <a:gd name="T19" fmla="*/ 119 h 196"/>
                <a:gd name="T20" fmla="*/ 10 w 48"/>
                <a:gd name="T21" fmla="*/ 0 h 196"/>
                <a:gd name="T22" fmla="*/ 10 w 48"/>
                <a:gd name="T23" fmla="*/ 131 h 196"/>
                <a:gd name="T24" fmla="*/ 11 w 48"/>
                <a:gd name="T25" fmla="*/ 152 h 196"/>
                <a:gd name="T26" fmla="*/ 12 w 48"/>
                <a:gd name="T27" fmla="*/ 105 h 196"/>
                <a:gd name="T28" fmla="*/ 13 w 48"/>
                <a:gd name="T29" fmla="*/ 123 h 196"/>
                <a:gd name="T30" fmla="*/ 14 w 48"/>
                <a:gd name="T31" fmla="*/ 98 h 196"/>
                <a:gd name="T32" fmla="*/ 15 w 48"/>
                <a:gd name="T33" fmla="*/ 68 h 196"/>
                <a:gd name="T34" fmla="*/ 16 w 48"/>
                <a:gd name="T35" fmla="*/ 90 h 196"/>
                <a:gd name="T36" fmla="*/ 17 w 48"/>
                <a:gd name="T37" fmla="*/ 144 h 196"/>
                <a:gd name="T38" fmla="*/ 18 w 48"/>
                <a:gd name="T39" fmla="*/ 162 h 196"/>
                <a:gd name="T40" fmla="*/ 19 w 48"/>
                <a:gd name="T41" fmla="*/ 139 h 196"/>
                <a:gd name="T42" fmla="*/ 20 w 48"/>
                <a:gd name="T43" fmla="*/ 173 h 196"/>
                <a:gd name="T44" fmla="*/ 21 w 48"/>
                <a:gd name="T45" fmla="*/ 92 h 196"/>
                <a:gd name="T46" fmla="*/ 22 w 48"/>
                <a:gd name="T47" fmla="*/ 84 h 196"/>
                <a:gd name="T48" fmla="*/ 22 w 48"/>
                <a:gd name="T49" fmla="*/ 147 h 196"/>
                <a:gd name="T50" fmla="*/ 23 w 48"/>
                <a:gd name="T51" fmla="*/ 101 h 196"/>
                <a:gd name="T52" fmla="*/ 24 w 48"/>
                <a:gd name="T53" fmla="*/ 137 h 196"/>
                <a:gd name="T54" fmla="*/ 25 w 48"/>
                <a:gd name="T55" fmla="*/ 92 h 196"/>
                <a:gd name="T56" fmla="*/ 26 w 48"/>
                <a:gd name="T57" fmla="*/ 140 h 196"/>
                <a:gd name="T58" fmla="*/ 27 w 48"/>
                <a:gd name="T59" fmla="*/ 160 h 196"/>
                <a:gd name="T60" fmla="*/ 28 w 48"/>
                <a:gd name="T61" fmla="*/ 121 h 196"/>
                <a:gd name="T62" fmla="*/ 29 w 48"/>
                <a:gd name="T63" fmla="*/ 94 h 196"/>
                <a:gd name="T64" fmla="*/ 30 w 48"/>
                <a:gd name="T65" fmla="*/ 89 h 196"/>
                <a:gd name="T66" fmla="*/ 31 w 48"/>
                <a:gd name="T67" fmla="*/ 143 h 196"/>
                <a:gd name="T68" fmla="*/ 32 w 48"/>
                <a:gd name="T69" fmla="*/ 67 h 196"/>
                <a:gd name="T70" fmla="*/ 33 w 48"/>
                <a:gd name="T71" fmla="*/ 110 h 196"/>
                <a:gd name="T72" fmla="*/ 34 w 48"/>
                <a:gd name="T73" fmla="*/ 135 h 196"/>
                <a:gd name="T74" fmla="*/ 34 w 48"/>
                <a:gd name="T75" fmla="*/ 85 h 196"/>
                <a:gd name="T76" fmla="*/ 36 w 48"/>
                <a:gd name="T77" fmla="*/ 141 h 196"/>
                <a:gd name="T78" fmla="*/ 36 w 48"/>
                <a:gd name="T79" fmla="*/ 196 h 196"/>
                <a:gd name="T80" fmla="*/ 37 w 48"/>
                <a:gd name="T81" fmla="*/ 175 h 196"/>
                <a:gd name="T82" fmla="*/ 38 w 48"/>
                <a:gd name="T83" fmla="*/ 118 h 196"/>
                <a:gd name="T84" fmla="*/ 39 w 48"/>
                <a:gd name="T85" fmla="*/ 114 h 196"/>
                <a:gd name="T86" fmla="*/ 40 w 48"/>
                <a:gd name="T87" fmla="*/ 37 h 196"/>
                <a:gd name="T88" fmla="*/ 41 w 48"/>
                <a:gd name="T89" fmla="*/ 137 h 196"/>
                <a:gd name="T90" fmla="*/ 42 w 48"/>
                <a:gd name="T91" fmla="*/ 146 h 196"/>
                <a:gd name="T92" fmla="*/ 43 w 48"/>
                <a:gd name="T93" fmla="*/ 153 h 196"/>
                <a:gd name="T94" fmla="*/ 44 w 48"/>
                <a:gd name="T95" fmla="*/ 157 h 196"/>
                <a:gd name="T96" fmla="*/ 45 w 48"/>
                <a:gd name="T97" fmla="*/ 144 h 196"/>
                <a:gd name="T98" fmla="*/ 46 w 48"/>
                <a:gd name="T99" fmla="*/ 97 h 196"/>
                <a:gd name="T100" fmla="*/ 46 w 48"/>
                <a:gd name="T101" fmla="*/ 131 h 196"/>
                <a:gd name="T102" fmla="*/ 48 w 48"/>
                <a:gd name="T103" fmla="*/ 168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" h="196">
                  <a:moveTo>
                    <a:pt x="0" y="108"/>
                  </a:moveTo>
                  <a:lnTo>
                    <a:pt x="1" y="125"/>
                  </a:lnTo>
                  <a:lnTo>
                    <a:pt x="2" y="130"/>
                  </a:lnTo>
                  <a:lnTo>
                    <a:pt x="3" y="152"/>
                  </a:lnTo>
                  <a:lnTo>
                    <a:pt x="4" y="107"/>
                  </a:lnTo>
                  <a:lnTo>
                    <a:pt x="5" y="141"/>
                  </a:lnTo>
                  <a:lnTo>
                    <a:pt x="6" y="180"/>
                  </a:lnTo>
                  <a:lnTo>
                    <a:pt x="7" y="158"/>
                  </a:lnTo>
                  <a:lnTo>
                    <a:pt x="8" y="94"/>
                  </a:lnTo>
                  <a:lnTo>
                    <a:pt x="8" y="119"/>
                  </a:lnTo>
                  <a:lnTo>
                    <a:pt x="10" y="0"/>
                  </a:lnTo>
                  <a:lnTo>
                    <a:pt x="10" y="131"/>
                  </a:lnTo>
                  <a:lnTo>
                    <a:pt x="11" y="152"/>
                  </a:lnTo>
                  <a:lnTo>
                    <a:pt x="12" y="105"/>
                  </a:lnTo>
                  <a:lnTo>
                    <a:pt x="13" y="123"/>
                  </a:lnTo>
                  <a:lnTo>
                    <a:pt x="14" y="98"/>
                  </a:lnTo>
                  <a:lnTo>
                    <a:pt x="15" y="68"/>
                  </a:lnTo>
                  <a:lnTo>
                    <a:pt x="16" y="90"/>
                  </a:lnTo>
                  <a:lnTo>
                    <a:pt x="17" y="144"/>
                  </a:lnTo>
                  <a:lnTo>
                    <a:pt x="18" y="162"/>
                  </a:lnTo>
                  <a:lnTo>
                    <a:pt x="19" y="139"/>
                  </a:lnTo>
                  <a:lnTo>
                    <a:pt x="20" y="173"/>
                  </a:lnTo>
                  <a:lnTo>
                    <a:pt x="21" y="92"/>
                  </a:lnTo>
                  <a:lnTo>
                    <a:pt x="22" y="84"/>
                  </a:lnTo>
                  <a:lnTo>
                    <a:pt x="22" y="147"/>
                  </a:lnTo>
                  <a:lnTo>
                    <a:pt x="23" y="101"/>
                  </a:lnTo>
                  <a:lnTo>
                    <a:pt x="24" y="137"/>
                  </a:lnTo>
                  <a:lnTo>
                    <a:pt x="25" y="92"/>
                  </a:lnTo>
                  <a:lnTo>
                    <a:pt x="26" y="140"/>
                  </a:lnTo>
                  <a:lnTo>
                    <a:pt x="27" y="160"/>
                  </a:lnTo>
                  <a:lnTo>
                    <a:pt x="28" y="121"/>
                  </a:lnTo>
                  <a:lnTo>
                    <a:pt x="29" y="94"/>
                  </a:lnTo>
                  <a:lnTo>
                    <a:pt x="30" y="89"/>
                  </a:lnTo>
                  <a:lnTo>
                    <a:pt x="31" y="143"/>
                  </a:lnTo>
                  <a:lnTo>
                    <a:pt x="32" y="67"/>
                  </a:lnTo>
                  <a:lnTo>
                    <a:pt x="33" y="110"/>
                  </a:lnTo>
                  <a:lnTo>
                    <a:pt x="34" y="135"/>
                  </a:lnTo>
                  <a:lnTo>
                    <a:pt x="34" y="85"/>
                  </a:lnTo>
                  <a:lnTo>
                    <a:pt x="36" y="141"/>
                  </a:lnTo>
                  <a:lnTo>
                    <a:pt x="36" y="196"/>
                  </a:lnTo>
                  <a:lnTo>
                    <a:pt x="37" y="175"/>
                  </a:lnTo>
                  <a:lnTo>
                    <a:pt x="38" y="118"/>
                  </a:lnTo>
                  <a:lnTo>
                    <a:pt x="39" y="114"/>
                  </a:lnTo>
                  <a:lnTo>
                    <a:pt x="40" y="37"/>
                  </a:lnTo>
                  <a:lnTo>
                    <a:pt x="41" y="137"/>
                  </a:lnTo>
                  <a:lnTo>
                    <a:pt x="42" y="146"/>
                  </a:lnTo>
                  <a:lnTo>
                    <a:pt x="43" y="153"/>
                  </a:lnTo>
                  <a:lnTo>
                    <a:pt x="44" y="157"/>
                  </a:lnTo>
                  <a:lnTo>
                    <a:pt x="45" y="144"/>
                  </a:lnTo>
                  <a:lnTo>
                    <a:pt x="46" y="97"/>
                  </a:lnTo>
                  <a:lnTo>
                    <a:pt x="46" y="131"/>
                  </a:lnTo>
                  <a:lnTo>
                    <a:pt x="48" y="168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180"/>
            <p:cNvSpPr>
              <a:spLocks/>
            </p:cNvSpPr>
            <p:nvPr/>
          </p:nvSpPr>
          <p:spPr bwMode="auto">
            <a:xfrm>
              <a:off x="7878763" y="4016375"/>
              <a:ext cx="76200" cy="279400"/>
            </a:xfrm>
            <a:custGeom>
              <a:avLst/>
              <a:gdLst>
                <a:gd name="T0" fmla="*/ 0 w 48"/>
                <a:gd name="T1" fmla="*/ 101 h 176"/>
                <a:gd name="T2" fmla="*/ 2 w 48"/>
                <a:gd name="T3" fmla="*/ 138 h 176"/>
                <a:gd name="T4" fmla="*/ 2 w 48"/>
                <a:gd name="T5" fmla="*/ 53 h 176"/>
                <a:gd name="T6" fmla="*/ 3 w 48"/>
                <a:gd name="T7" fmla="*/ 0 h 176"/>
                <a:gd name="T8" fmla="*/ 4 w 48"/>
                <a:gd name="T9" fmla="*/ 76 h 176"/>
                <a:gd name="T10" fmla="*/ 5 w 48"/>
                <a:gd name="T11" fmla="*/ 83 h 176"/>
                <a:gd name="T12" fmla="*/ 6 w 48"/>
                <a:gd name="T13" fmla="*/ 45 h 176"/>
                <a:gd name="T14" fmla="*/ 7 w 48"/>
                <a:gd name="T15" fmla="*/ 159 h 176"/>
                <a:gd name="T16" fmla="*/ 8 w 48"/>
                <a:gd name="T17" fmla="*/ 103 h 176"/>
                <a:gd name="T18" fmla="*/ 9 w 48"/>
                <a:gd name="T19" fmla="*/ 134 h 176"/>
                <a:gd name="T20" fmla="*/ 10 w 48"/>
                <a:gd name="T21" fmla="*/ 101 h 176"/>
                <a:gd name="T22" fmla="*/ 11 w 48"/>
                <a:gd name="T23" fmla="*/ 73 h 176"/>
                <a:gd name="T24" fmla="*/ 12 w 48"/>
                <a:gd name="T25" fmla="*/ 141 h 176"/>
                <a:gd name="T26" fmla="*/ 12 w 48"/>
                <a:gd name="T27" fmla="*/ 100 h 176"/>
                <a:gd name="T28" fmla="*/ 14 w 48"/>
                <a:gd name="T29" fmla="*/ 97 h 176"/>
                <a:gd name="T30" fmla="*/ 14 w 48"/>
                <a:gd name="T31" fmla="*/ 131 h 176"/>
                <a:gd name="T32" fmla="*/ 15 w 48"/>
                <a:gd name="T33" fmla="*/ 138 h 176"/>
                <a:gd name="T34" fmla="*/ 16 w 48"/>
                <a:gd name="T35" fmla="*/ 92 h 176"/>
                <a:gd name="T36" fmla="*/ 17 w 48"/>
                <a:gd name="T37" fmla="*/ 107 h 176"/>
                <a:gd name="T38" fmla="*/ 18 w 48"/>
                <a:gd name="T39" fmla="*/ 95 h 176"/>
                <a:gd name="T40" fmla="*/ 19 w 48"/>
                <a:gd name="T41" fmla="*/ 141 h 176"/>
                <a:gd name="T42" fmla="*/ 20 w 48"/>
                <a:gd name="T43" fmla="*/ 89 h 176"/>
                <a:gd name="T44" fmla="*/ 21 w 48"/>
                <a:gd name="T45" fmla="*/ 83 h 176"/>
                <a:gd name="T46" fmla="*/ 22 w 48"/>
                <a:gd name="T47" fmla="*/ 36 h 176"/>
                <a:gd name="T48" fmla="*/ 23 w 48"/>
                <a:gd name="T49" fmla="*/ 123 h 176"/>
                <a:gd name="T50" fmla="*/ 24 w 48"/>
                <a:gd name="T51" fmla="*/ 176 h 176"/>
                <a:gd name="T52" fmla="*/ 25 w 48"/>
                <a:gd name="T53" fmla="*/ 163 h 176"/>
                <a:gd name="T54" fmla="*/ 26 w 48"/>
                <a:gd name="T55" fmla="*/ 66 h 176"/>
                <a:gd name="T56" fmla="*/ 26 w 48"/>
                <a:gd name="T57" fmla="*/ 87 h 176"/>
                <a:gd name="T58" fmla="*/ 28 w 48"/>
                <a:gd name="T59" fmla="*/ 87 h 176"/>
                <a:gd name="T60" fmla="*/ 28 w 48"/>
                <a:gd name="T61" fmla="*/ 78 h 176"/>
                <a:gd name="T62" fmla="*/ 29 w 48"/>
                <a:gd name="T63" fmla="*/ 80 h 176"/>
                <a:gd name="T64" fmla="*/ 30 w 48"/>
                <a:gd name="T65" fmla="*/ 59 h 176"/>
                <a:gd name="T66" fmla="*/ 31 w 48"/>
                <a:gd name="T67" fmla="*/ 117 h 176"/>
                <a:gd name="T68" fmla="*/ 32 w 48"/>
                <a:gd name="T69" fmla="*/ 111 h 176"/>
                <a:gd name="T70" fmla="*/ 33 w 48"/>
                <a:gd name="T71" fmla="*/ 142 h 176"/>
                <a:gd name="T72" fmla="*/ 34 w 48"/>
                <a:gd name="T73" fmla="*/ 62 h 176"/>
                <a:gd name="T74" fmla="*/ 35 w 48"/>
                <a:gd name="T75" fmla="*/ 68 h 176"/>
                <a:gd name="T76" fmla="*/ 36 w 48"/>
                <a:gd name="T77" fmla="*/ 16 h 176"/>
                <a:gd name="T78" fmla="*/ 37 w 48"/>
                <a:gd name="T79" fmla="*/ 127 h 176"/>
                <a:gd name="T80" fmla="*/ 38 w 48"/>
                <a:gd name="T81" fmla="*/ 77 h 176"/>
                <a:gd name="T82" fmla="*/ 38 w 48"/>
                <a:gd name="T83" fmla="*/ 69 h 176"/>
                <a:gd name="T84" fmla="*/ 40 w 48"/>
                <a:gd name="T85" fmla="*/ 80 h 176"/>
                <a:gd name="T86" fmla="*/ 40 w 48"/>
                <a:gd name="T87" fmla="*/ 147 h 176"/>
                <a:gd name="T88" fmla="*/ 41 w 48"/>
                <a:gd name="T89" fmla="*/ 91 h 176"/>
                <a:gd name="T90" fmla="*/ 42 w 48"/>
                <a:gd name="T91" fmla="*/ 37 h 176"/>
                <a:gd name="T92" fmla="*/ 43 w 48"/>
                <a:gd name="T93" fmla="*/ 117 h 176"/>
                <a:gd name="T94" fmla="*/ 44 w 48"/>
                <a:gd name="T95" fmla="*/ 81 h 176"/>
                <a:gd name="T96" fmla="*/ 45 w 48"/>
                <a:gd name="T97" fmla="*/ 94 h 176"/>
                <a:gd name="T98" fmla="*/ 46 w 48"/>
                <a:gd name="T99" fmla="*/ 45 h 176"/>
                <a:gd name="T100" fmla="*/ 47 w 48"/>
                <a:gd name="T101" fmla="*/ 131 h 176"/>
                <a:gd name="T102" fmla="*/ 48 w 48"/>
                <a:gd name="T103" fmla="*/ 11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" h="176">
                  <a:moveTo>
                    <a:pt x="0" y="101"/>
                  </a:moveTo>
                  <a:lnTo>
                    <a:pt x="2" y="138"/>
                  </a:lnTo>
                  <a:lnTo>
                    <a:pt x="2" y="53"/>
                  </a:lnTo>
                  <a:lnTo>
                    <a:pt x="3" y="0"/>
                  </a:lnTo>
                  <a:lnTo>
                    <a:pt x="4" y="76"/>
                  </a:lnTo>
                  <a:lnTo>
                    <a:pt x="5" y="83"/>
                  </a:lnTo>
                  <a:lnTo>
                    <a:pt x="6" y="45"/>
                  </a:lnTo>
                  <a:lnTo>
                    <a:pt x="7" y="159"/>
                  </a:lnTo>
                  <a:lnTo>
                    <a:pt x="8" y="103"/>
                  </a:lnTo>
                  <a:lnTo>
                    <a:pt x="9" y="134"/>
                  </a:lnTo>
                  <a:lnTo>
                    <a:pt x="10" y="101"/>
                  </a:lnTo>
                  <a:lnTo>
                    <a:pt x="11" y="73"/>
                  </a:lnTo>
                  <a:lnTo>
                    <a:pt x="12" y="141"/>
                  </a:lnTo>
                  <a:lnTo>
                    <a:pt x="12" y="100"/>
                  </a:lnTo>
                  <a:lnTo>
                    <a:pt x="14" y="97"/>
                  </a:lnTo>
                  <a:lnTo>
                    <a:pt x="14" y="131"/>
                  </a:lnTo>
                  <a:lnTo>
                    <a:pt x="15" y="138"/>
                  </a:lnTo>
                  <a:lnTo>
                    <a:pt x="16" y="92"/>
                  </a:lnTo>
                  <a:lnTo>
                    <a:pt x="17" y="107"/>
                  </a:lnTo>
                  <a:lnTo>
                    <a:pt x="18" y="95"/>
                  </a:lnTo>
                  <a:lnTo>
                    <a:pt x="19" y="141"/>
                  </a:lnTo>
                  <a:lnTo>
                    <a:pt x="20" y="89"/>
                  </a:lnTo>
                  <a:lnTo>
                    <a:pt x="21" y="83"/>
                  </a:lnTo>
                  <a:lnTo>
                    <a:pt x="22" y="36"/>
                  </a:lnTo>
                  <a:lnTo>
                    <a:pt x="23" y="123"/>
                  </a:lnTo>
                  <a:lnTo>
                    <a:pt x="24" y="176"/>
                  </a:lnTo>
                  <a:lnTo>
                    <a:pt x="25" y="163"/>
                  </a:lnTo>
                  <a:lnTo>
                    <a:pt x="26" y="66"/>
                  </a:lnTo>
                  <a:lnTo>
                    <a:pt x="26" y="87"/>
                  </a:lnTo>
                  <a:lnTo>
                    <a:pt x="28" y="87"/>
                  </a:lnTo>
                  <a:lnTo>
                    <a:pt x="28" y="78"/>
                  </a:lnTo>
                  <a:lnTo>
                    <a:pt x="29" y="80"/>
                  </a:lnTo>
                  <a:lnTo>
                    <a:pt x="30" y="59"/>
                  </a:lnTo>
                  <a:lnTo>
                    <a:pt x="31" y="117"/>
                  </a:lnTo>
                  <a:lnTo>
                    <a:pt x="32" y="111"/>
                  </a:lnTo>
                  <a:lnTo>
                    <a:pt x="33" y="142"/>
                  </a:lnTo>
                  <a:lnTo>
                    <a:pt x="34" y="62"/>
                  </a:lnTo>
                  <a:lnTo>
                    <a:pt x="35" y="68"/>
                  </a:lnTo>
                  <a:lnTo>
                    <a:pt x="36" y="16"/>
                  </a:lnTo>
                  <a:lnTo>
                    <a:pt x="37" y="127"/>
                  </a:lnTo>
                  <a:lnTo>
                    <a:pt x="38" y="77"/>
                  </a:lnTo>
                  <a:lnTo>
                    <a:pt x="38" y="69"/>
                  </a:lnTo>
                  <a:lnTo>
                    <a:pt x="40" y="80"/>
                  </a:lnTo>
                  <a:lnTo>
                    <a:pt x="40" y="147"/>
                  </a:lnTo>
                  <a:lnTo>
                    <a:pt x="41" y="91"/>
                  </a:lnTo>
                  <a:lnTo>
                    <a:pt x="42" y="37"/>
                  </a:lnTo>
                  <a:lnTo>
                    <a:pt x="43" y="117"/>
                  </a:lnTo>
                  <a:lnTo>
                    <a:pt x="44" y="81"/>
                  </a:lnTo>
                  <a:lnTo>
                    <a:pt x="45" y="94"/>
                  </a:lnTo>
                  <a:lnTo>
                    <a:pt x="46" y="45"/>
                  </a:lnTo>
                  <a:lnTo>
                    <a:pt x="47" y="131"/>
                  </a:lnTo>
                  <a:lnTo>
                    <a:pt x="48" y="118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Line 234"/>
            <p:cNvSpPr>
              <a:spLocks noChangeShapeType="1"/>
            </p:cNvSpPr>
            <p:nvPr/>
          </p:nvSpPr>
          <p:spPr bwMode="auto">
            <a:xfrm flipV="1">
              <a:off x="7953375" y="4203700"/>
              <a:ext cx="1587" cy="20638"/>
            </a:xfrm>
            <a:prstGeom prst="line">
              <a:avLst/>
            </a:pr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4443385" y="2952058"/>
            <a:ext cx="643091" cy="437944"/>
            <a:chOff x="4659478" y="4400185"/>
            <a:chExt cx="643091" cy="437944"/>
          </a:xfrm>
        </p:grpSpPr>
        <p:sp>
          <p:nvSpPr>
            <p:cNvPr id="183" name="Freeform 182"/>
            <p:cNvSpPr>
              <a:spLocks/>
            </p:cNvSpPr>
            <p:nvPr/>
          </p:nvSpPr>
          <p:spPr bwMode="auto">
            <a:xfrm>
              <a:off x="4659478" y="4465745"/>
              <a:ext cx="108334" cy="354551"/>
            </a:xfrm>
            <a:custGeom>
              <a:avLst/>
              <a:gdLst>
                <a:gd name="T0" fmla="*/ 0 w 47"/>
                <a:gd name="T1" fmla="*/ 622 h 676"/>
                <a:gd name="T2" fmla="*/ 1 w 47"/>
                <a:gd name="T3" fmla="*/ 637 h 676"/>
                <a:gd name="T4" fmla="*/ 2 w 47"/>
                <a:gd name="T5" fmla="*/ 676 h 676"/>
                <a:gd name="T6" fmla="*/ 3 w 47"/>
                <a:gd name="T7" fmla="*/ 635 h 676"/>
                <a:gd name="T8" fmla="*/ 4 w 47"/>
                <a:gd name="T9" fmla="*/ 638 h 676"/>
                <a:gd name="T10" fmla="*/ 5 w 47"/>
                <a:gd name="T11" fmla="*/ 641 h 676"/>
                <a:gd name="T12" fmla="*/ 6 w 47"/>
                <a:gd name="T13" fmla="*/ 583 h 676"/>
                <a:gd name="T14" fmla="*/ 7 w 47"/>
                <a:gd name="T15" fmla="*/ 605 h 676"/>
                <a:gd name="T16" fmla="*/ 7 w 47"/>
                <a:gd name="T17" fmla="*/ 581 h 676"/>
                <a:gd name="T18" fmla="*/ 9 w 47"/>
                <a:gd name="T19" fmla="*/ 559 h 676"/>
                <a:gd name="T20" fmla="*/ 9 w 47"/>
                <a:gd name="T21" fmla="*/ 520 h 676"/>
                <a:gd name="T22" fmla="*/ 10 w 47"/>
                <a:gd name="T23" fmla="*/ 545 h 676"/>
                <a:gd name="T24" fmla="*/ 11 w 47"/>
                <a:gd name="T25" fmla="*/ 548 h 676"/>
                <a:gd name="T26" fmla="*/ 12 w 47"/>
                <a:gd name="T27" fmla="*/ 483 h 676"/>
                <a:gd name="T28" fmla="*/ 13 w 47"/>
                <a:gd name="T29" fmla="*/ 480 h 676"/>
                <a:gd name="T30" fmla="*/ 14 w 47"/>
                <a:gd name="T31" fmla="*/ 440 h 676"/>
                <a:gd name="T32" fmla="*/ 15 w 47"/>
                <a:gd name="T33" fmla="*/ 418 h 676"/>
                <a:gd name="T34" fmla="*/ 16 w 47"/>
                <a:gd name="T35" fmla="*/ 447 h 676"/>
                <a:gd name="T36" fmla="*/ 17 w 47"/>
                <a:gd name="T37" fmla="*/ 412 h 676"/>
                <a:gd name="T38" fmla="*/ 18 w 47"/>
                <a:gd name="T39" fmla="*/ 373 h 676"/>
                <a:gd name="T40" fmla="*/ 19 w 47"/>
                <a:gd name="T41" fmla="*/ 404 h 676"/>
                <a:gd name="T42" fmla="*/ 19 w 47"/>
                <a:gd name="T43" fmla="*/ 386 h 676"/>
                <a:gd name="T44" fmla="*/ 21 w 47"/>
                <a:gd name="T45" fmla="*/ 332 h 676"/>
                <a:gd name="T46" fmla="*/ 21 w 47"/>
                <a:gd name="T47" fmla="*/ 306 h 676"/>
                <a:gd name="T48" fmla="*/ 22 w 47"/>
                <a:gd name="T49" fmla="*/ 314 h 676"/>
                <a:gd name="T50" fmla="*/ 23 w 47"/>
                <a:gd name="T51" fmla="*/ 290 h 676"/>
                <a:gd name="T52" fmla="*/ 24 w 47"/>
                <a:gd name="T53" fmla="*/ 286 h 676"/>
                <a:gd name="T54" fmla="*/ 25 w 47"/>
                <a:gd name="T55" fmla="*/ 267 h 676"/>
                <a:gd name="T56" fmla="*/ 26 w 47"/>
                <a:gd name="T57" fmla="*/ 259 h 676"/>
                <a:gd name="T58" fmla="*/ 27 w 47"/>
                <a:gd name="T59" fmla="*/ 296 h 676"/>
                <a:gd name="T60" fmla="*/ 28 w 47"/>
                <a:gd name="T61" fmla="*/ 217 h 676"/>
                <a:gd name="T62" fmla="*/ 29 w 47"/>
                <a:gd name="T63" fmla="*/ 207 h 676"/>
                <a:gd name="T64" fmla="*/ 30 w 47"/>
                <a:gd name="T65" fmla="*/ 187 h 676"/>
                <a:gd name="T66" fmla="*/ 31 w 47"/>
                <a:gd name="T67" fmla="*/ 179 h 676"/>
                <a:gd name="T68" fmla="*/ 31 w 47"/>
                <a:gd name="T69" fmla="*/ 177 h 676"/>
                <a:gd name="T70" fmla="*/ 33 w 47"/>
                <a:gd name="T71" fmla="*/ 199 h 676"/>
                <a:gd name="T72" fmla="*/ 33 w 47"/>
                <a:gd name="T73" fmla="*/ 202 h 676"/>
                <a:gd name="T74" fmla="*/ 34 w 47"/>
                <a:gd name="T75" fmla="*/ 172 h 676"/>
                <a:gd name="T76" fmla="*/ 35 w 47"/>
                <a:gd name="T77" fmla="*/ 116 h 676"/>
                <a:gd name="T78" fmla="*/ 36 w 47"/>
                <a:gd name="T79" fmla="*/ 119 h 676"/>
                <a:gd name="T80" fmla="*/ 37 w 47"/>
                <a:gd name="T81" fmla="*/ 127 h 676"/>
                <a:gd name="T82" fmla="*/ 38 w 47"/>
                <a:gd name="T83" fmla="*/ 91 h 676"/>
                <a:gd name="T84" fmla="*/ 39 w 47"/>
                <a:gd name="T85" fmla="*/ 131 h 676"/>
                <a:gd name="T86" fmla="*/ 40 w 47"/>
                <a:gd name="T87" fmla="*/ 89 h 676"/>
                <a:gd name="T88" fmla="*/ 41 w 47"/>
                <a:gd name="T89" fmla="*/ 81 h 676"/>
                <a:gd name="T90" fmla="*/ 42 w 47"/>
                <a:gd name="T91" fmla="*/ 72 h 676"/>
                <a:gd name="T92" fmla="*/ 43 w 47"/>
                <a:gd name="T93" fmla="*/ 95 h 676"/>
                <a:gd name="T94" fmla="*/ 44 w 47"/>
                <a:gd name="T95" fmla="*/ 48 h 676"/>
                <a:gd name="T96" fmla="*/ 45 w 47"/>
                <a:gd name="T97" fmla="*/ 41 h 676"/>
                <a:gd name="T98" fmla="*/ 45 w 47"/>
                <a:gd name="T99" fmla="*/ 26 h 676"/>
                <a:gd name="T100" fmla="*/ 47 w 47"/>
                <a:gd name="T101" fmla="*/ 28 h 676"/>
                <a:gd name="T102" fmla="*/ 47 w 47"/>
                <a:gd name="T103" fmla="*/ 0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676">
                  <a:moveTo>
                    <a:pt x="0" y="622"/>
                  </a:moveTo>
                  <a:lnTo>
                    <a:pt x="1" y="637"/>
                  </a:lnTo>
                  <a:lnTo>
                    <a:pt x="2" y="676"/>
                  </a:lnTo>
                  <a:lnTo>
                    <a:pt x="3" y="635"/>
                  </a:lnTo>
                  <a:lnTo>
                    <a:pt x="4" y="638"/>
                  </a:lnTo>
                  <a:lnTo>
                    <a:pt x="5" y="641"/>
                  </a:lnTo>
                  <a:lnTo>
                    <a:pt x="6" y="583"/>
                  </a:lnTo>
                  <a:lnTo>
                    <a:pt x="7" y="605"/>
                  </a:lnTo>
                  <a:lnTo>
                    <a:pt x="7" y="581"/>
                  </a:lnTo>
                  <a:lnTo>
                    <a:pt x="9" y="559"/>
                  </a:lnTo>
                  <a:lnTo>
                    <a:pt x="9" y="520"/>
                  </a:lnTo>
                  <a:lnTo>
                    <a:pt x="10" y="545"/>
                  </a:lnTo>
                  <a:lnTo>
                    <a:pt x="11" y="548"/>
                  </a:lnTo>
                  <a:lnTo>
                    <a:pt x="12" y="483"/>
                  </a:lnTo>
                  <a:lnTo>
                    <a:pt x="13" y="480"/>
                  </a:lnTo>
                  <a:lnTo>
                    <a:pt x="14" y="440"/>
                  </a:lnTo>
                  <a:lnTo>
                    <a:pt x="15" y="418"/>
                  </a:lnTo>
                  <a:lnTo>
                    <a:pt x="16" y="447"/>
                  </a:lnTo>
                  <a:lnTo>
                    <a:pt x="17" y="412"/>
                  </a:lnTo>
                  <a:lnTo>
                    <a:pt x="18" y="373"/>
                  </a:lnTo>
                  <a:lnTo>
                    <a:pt x="19" y="404"/>
                  </a:lnTo>
                  <a:lnTo>
                    <a:pt x="19" y="386"/>
                  </a:lnTo>
                  <a:lnTo>
                    <a:pt x="21" y="332"/>
                  </a:lnTo>
                  <a:lnTo>
                    <a:pt x="21" y="306"/>
                  </a:lnTo>
                  <a:lnTo>
                    <a:pt x="22" y="314"/>
                  </a:lnTo>
                  <a:lnTo>
                    <a:pt x="23" y="290"/>
                  </a:lnTo>
                  <a:lnTo>
                    <a:pt x="24" y="286"/>
                  </a:lnTo>
                  <a:lnTo>
                    <a:pt x="25" y="267"/>
                  </a:lnTo>
                  <a:lnTo>
                    <a:pt x="26" y="259"/>
                  </a:lnTo>
                  <a:lnTo>
                    <a:pt x="27" y="296"/>
                  </a:lnTo>
                  <a:lnTo>
                    <a:pt x="28" y="217"/>
                  </a:lnTo>
                  <a:lnTo>
                    <a:pt x="29" y="207"/>
                  </a:lnTo>
                  <a:lnTo>
                    <a:pt x="30" y="187"/>
                  </a:lnTo>
                  <a:lnTo>
                    <a:pt x="31" y="179"/>
                  </a:lnTo>
                  <a:lnTo>
                    <a:pt x="31" y="177"/>
                  </a:lnTo>
                  <a:lnTo>
                    <a:pt x="33" y="199"/>
                  </a:lnTo>
                  <a:lnTo>
                    <a:pt x="33" y="202"/>
                  </a:lnTo>
                  <a:lnTo>
                    <a:pt x="34" y="172"/>
                  </a:lnTo>
                  <a:lnTo>
                    <a:pt x="35" y="116"/>
                  </a:lnTo>
                  <a:lnTo>
                    <a:pt x="36" y="119"/>
                  </a:lnTo>
                  <a:lnTo>
                    <a:pt x="37" y="127"/>
                  </a:lnTo>
                  <a:lnTo>
                    <a:pt x="38" y="91"/>
                  </a:lnTo>
                  <a:lnTo>
                    <a:pt x="39" y="131"/>
                  </a:lnTo>
                  <a:lnTo>
                    <a:pt x="40" y="89"/>
                  </a:lnTo>
                  <a:lnTo>
                    <a:pt x="41" y="81"/>
                  </a:lnTo>
                  <a:lnTo>
                    <a:pt x="42" y="72"/>
                  </a:lnTo>
                  <a:lnTo>
                    <a:pt x="43" y="95"/>
                  </a:lnTo>
                  <a:lnTo>
                    <a:pt x="44" y="48"/>
                  </a:lnTo>
                  <a:lnTo>
                    <a:pt x="45" y="41"/>
                  </a:lnTo>
                  <a:lnTo>
                    <a:pt x="45" y="26"/>
                  </a:lnTo>
                  <a:lnTo>
                    <a:pt x="47" y="28"/>
                  </a:lnTo>
                  <a:lnTo>
                    <a:pt x="47" y="0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183"/>
            <p:cNvSpPr>
              <a:spLocks/>
            </p:cNvSpPr>
            <p:nvPr/>
          </p:nvSpPr>
          <p:spPr bwMode="auto">
            <a:xfrm>
              <a:off x="4767813" y="4400185"/>
              <a:ext cx="108334" cy="80246"/>
            </a:xfrm>
            <a:custGeom>
              <a:avLst/>
              <a:gdLst>
                <a:gd name="T0" fmla="*/ 0 w 47"/>
                <a:gd name="T1" fmla="*/ 153 h 153"/>
                <a:gd name="T2" fmla="*/ 0 w 47"/>
                <a:gd name="T3" fmla="*/ 125 h 153"/>
                <a:gd name="T4" fmla="*/ 1 w 47"/>
                <a:gd name="T5" fmla="*/ 131 h 153"/>
                <a:gd name="T6" fmla="*/ 2 w 47"/>
                <a:gd name="T7" fmla="*/ 139 h 153"/>
                <a:gd name="T8" fmla="*/ 3 w 47"/>
                <a:gd name="T9" fmla="*/ 119 h 153"/>
                <a:gd name="T10" fmla="*/ 4 w 47"/>
                <a:gd name="T11" fmla="*/ 76 h 153"/>
                <a:gd name="T12" fmla="*/ 5 w 47"/>
                <a:gd name="T13" fmla="*/ 89 h 153"/>
                <a:gd name="T14" fmla="*/ 6 w 47"/>
                <a:gd name="T15" fmla="*/ 72 h 153"/>
                <a:gd name="T16" fmla="*/ 7 w 47"/>
                <a:gd name="T17" fmla="*/ 60 h 153"/>
                <a:gd name="T18" fmla="*/ 8 w 47"/>
                <a:gd name="T19" fmla="*/ 72 h 153"/>
                <a:gd name="T20" fmla="*/ 9 w 47"/>
                <a:gd name="T21" fmla="*/ 53 h 153"/>
                <a:gd name="T22" fmla="*/ 10 w 47"/>
                <a:gd name="T23" fmla="*/ 63 h 153"/>
                <a:gd name="T24" fmla="*/ 10 w 47"/>
                <a:gd name="T25" fmla="*/ 114 h 153"/>
                <a:gd name="T26" fmla="*/ 12 w 47"/>
                <a:gd name="T27" fmla="*/ 86 h 153"/>
                <a:gd name="T28" fmla="*/ 12 w 47"/>
                <a:gd name="T29" fmla="*/ 50 h 153"/>
                <a:gd name="T30" fmla="*/ 13 w 47"/>
                <a:gd name="T31" fmla="*/ 65 h 153"/>
                <a:gd name="T32" fmla="*/ 14 w 47"/>
                <a:gd name="T33" fmla="*/ 37 h 153"/>
                <a:gd name="T34" fmla="*/ 15 w 47"/>
                <a:gd name="T35" fmla="*/ 32 h 153"/>
                <a:gd name="T36" fmla="*/ 16 w 47"/>
                <a:gd name="T37" fmla="*/ 46 h 153"/>
                <a:gd name="T38" fmla="*/ 17 w 47"/>
                <a:gd name="T39" fmla="*/ 70 h 153"/>
                <a:gd name="T40" fmla="*/ 18 w 47"/>
                <a:gd name="T41" fmla="*/ 0 h 153"/>
                <a:gd name="T42" fmla="*/ 19 w 47"/>
                <a:gd name="T43" fmla="*/ 13 h 153"/>
                <a:gd name="T44" fmla="*/ 20 w 47"/>
                <a:gd name="T45" fmla="*/ 36 h 153"/>
                <a:gd name="T46" fmla="*/ 21 w 47"/>
                <a:gd name="T47" fmla="*/ 1 h 153"/>
                <a:gd name="T48" fmla="*/ 22 w 47"/>
                <a:gd name="T49" fmla="*/ 36 h 153"/>
                <a:gd name="T50" fmla="*/ 22 w 47"/>
                <a:gd name="T51" fmla="*/ 29 h 153"/>
                <a:gd name="T52" fmla="*/ 24 w 47"/>
                <a:gd name="T53" fmla="*/ 62 h 153"/>
                <a:gd name="T54" fmla="*/ 24 w 47"/>
                <a:gd name="T55" fmla="*/ 42 h 153"/>
                <a:gd name="T56" fmla="*/ 25 w 47"/>
                <a:gd name="T57" fmla="*/ 41 h 153"/>
                <a:gd name="T58" fmla="*/ 26 w 47"/>
                <a:gd name="T59" fmla="*/ 32 h 153"/>
                <a:gd name="T60" fmla="*/ 27 w 47"/>
                <a:gd name="T61" fmla="*/ 40 h 153"/>
                <a:gd name="T62" fmla="*/ 28 w 47"/>
                <a:gd name="T63" fmla="*/ 35 h 153"/>
                <a:gd name="T64" fmla="*/ 29 w 47"/>
                <a:gd name="T65" fmla="*/ 52 h 153"/>
                <a:gd name="T66" fmla="*/ 30 w 47"/>
                <a:gd name="T67" fmla="*/ 37 h 153"/>
                <a:gd name="T68" fmla="*/ 31 w 47"/>
                <a:gd name="T69" fmla="*/ 36 h 153"/>
                <a:gd name="T70" fmla="*/ 32 w 47"/>
                <a:gd name="T71" fmla="*/ 64 h 153"/>
                <a:gd name="T72" fmla="*/ 33 w 47"/>
                <a:gd name="T73" fmla="*/ 6 h 153"/>
                <a:gd name="T74" fmla="*/ 34 w 47"/>
                <a:gd name="T75" fmla="*/ 36 h 153"/>
                <a:gd name="T76" fmla="*/ 34 w 47"/>
                <a:gd name="T77" fmla="*/ 20 h 153"/>
                <a:gd name="T78" fmla="*/ 36 w 47"/>
                <a:gd name="T79" fmla="*/ 17 h 153"/>
                <a:gd name="T80" fmla="*/ 36 w 47"/>
                <a:gd name="T81" fmla="*/ 54 h 153"/>
                <a:gd name="T82" fmla="*/ 37 w 47"/>
                <a:gd name="T83" fmla="*/ 34 h 153"/>
                <a:gd name="T84" fmla="*/ 38 w 47"/>
                <a:gd name="T85" fmla="*/ 24 h 153"/>
                <a:gd name="T86" fmla="*/ 39 w 47"/>
                <a:gd name="T87" fmla="*/ 6 h 153"/>
                <a:gd name="T88" fmla="*/ 40 w 47"/>
                <a:gd name="T89" fmla="*/ 60 h 153"/>
                <a:gd name="T90" fmla="*/ 41 w 47"/>
                <a:gd name="T91" fmla="*/ 31 h 153"/>
                <a:gd name="T92" fmla="*/ 42 w 47"/>
                <a:gd name="T93" fmla="*/ 33 h 153"/>
                <a:gd name="T94" fmla="*/ 43 w 47"/>
                <a:gd name="T95" fmla="*/ 17 h 153"/>
                <a:gd name="T96" fmla="*/ 44 w 47"/>
                <a:gd name="T97" fmla="*/ 35 h 153"/>
                <a:gd name="T98" fmla="*/ 45 w 47"/>
                <a:gd name="T99" fmla="*/ 50 h 153"/>
                <a:gd name="T100" fmla="*/ 46 w 47"/>
                <a:gd name="T101" fmla="*/ 36 h 153"/>
                <a:gd name="T102" fmla="*/ 47 w 47"/>
                <a:gd name="T103" fmla="*/ 6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3">
                  <a:moveTo>
                    <a:pt x="0" y="153"/>
                  </a:moveTo>
                  <a:lnTo>
                    <a:pt x="0" y="125"/>
                  </a:lnTo>
                  <a:lnTo>
                    <a:pt x="1" y="131"/>
                  </a:lnTo>
                  <a:lnTo>
                    <a:pt x="2" y="139"/>
                  </a:lnTo>
                  <a:lnTo>
                    <a:pt x="3" y="119"/>
                  </a:lnTo>
                  <a:lnTo>
                    <a:pt x="4" y="76"/>
                  </a:lnTo>
                  <a:lnTo>
                    <a:pt x="5" y="89"/>
                  </a:lnTo>
                  <a:lnTo>
                    <a:pt x="6" y="72"/>
                  </a:lnTo>
                  <a:lnTo>
                    <a:pt x="7" y="60"/>
                  </a:lnTo>
                  <a:lnTo>
                    <a:pt x="8" y="72"/>
                  </a:lnTo>
                  <a:lnTo>
                    <a:pt x="9" y="53"/>
                  </a:lnTo>
                  <a:lnTo>
                    <a:pt x="10" y="63"/>
                  </a:lnTo>
                  <a:lnTo>
                    <a:pt x="10" y="114"/>
                  </a:lnTo>
                  <a:lnTo>
                    <a:pt x="12" y="86"/>
                  </a:lnTo>
                  <a:lnTo>
                    <a:pt x="12" y="50"/>
                  </a:lnTo>
                  <a:lnTo>
                    <a:pt x="13" y="65"/>
                  </a:lnTo>
                  <a:lnTo>
                    <a:pt x="14" y="37"/>
                  </a:lnTo>
                  <a:lnTo>
                    <a:pt x="15" y="32"/>
                  </a:lnTo>
                  <a:lnTo>
                    <a:pt x="16" y="46"/>
                  </a:lnTo>
                  <a:lnTo>
                    <a:pt x="17" y="70"/>
                  </a:lnTo>
                  <a:lnTo>
                    <a:pt x="18" y="0"/>
                  </a:lnTo>
                  <a:lnTo>
                    <a:pt x="19" y="13"/>
                  </a:lnTo>
                  <a:lnTo>
                    <a:pt x="20" y="36"/>
                  </a:lnTo>
                  <a:lnTo>
                    <a:pt x="21" y="1"/>
                  </a:lnTo>
                  <a:lnTo>
                    <a:pt x="22" y="36"/>
                  </a:lnTo>
                  <a:lnTo>
                    <a:pt x="22" y="29"/>
                  </a:lnTo>
                  <a:lnTo>
                    <a:pt x="24" y="62"/>
                  </a:lnTo>
                  <a:lnTo>
                    <a:pt x="24" y="42"/>
                  </a:lnTo>
                  <a:lnTo>
                    <a:pt x="25" y="41"/>
                  </a:lnTo>
                  <a:lnTo>
                    <a:pt x="26" y="32"/>
                  </a:lnTo>
                  <a:lnTo>
                    <a:pt x="27" y="40"/>
                  </a:lnTo>
                  <a:lnTo>
                    <a:pt x="28" y="35"/>
                  </a:lnTo>
                  <a:lnTo>
                    <a:pt x="29" y="52"/>
                  </a:lnTo>
                  <a:lnTo>
                    <a:pt x="30" y="37"/>
                  </a:lnTo>
                  <a:lnTo>
                    <a:pt x="31" y="36"/>
                  </a:lnTo>
                  <a:lnTo>
                    <a:pt x="32" y="64"/>
                  </a:lnTo>
                  <a:lnTo>
                    <a:pt x="33" y="6"/>
                  </a:lnTo>
                  <a:lnTo>
                    <a:pt x="34" y="36"/>
                  </a:lnTo>
                  <a:lnTo>
                    <a:pt x="34" y="20"/>
                  </a:lnTo>
                  <a:lnTo>
                    <a:pt x="36" y="17"/>
                  </a:lnTo>
                  <a:lnTo>
                    <a:pt x="36" y="54"/>
                  </a:lnTo>
                  <a:lnTo>
                    <a:pt x="37" y="34"/>
                  </a:lnTo>
                  <a:lnTo>
                    <a:pt x="38" y="24"/>
                  </a:lnTo>
                  <a:lnTo>
                    <a:pt x="39" y="6"/>
                  </a:lnTo>
                  <a:lnTo>
                    <a:pt x="40" y="60"/>
                  </a:lnTo>
                  <a:lnTo>
                    <a:pt x="41" y="31"/>
                  </a:lnTo>
                  <a:lnTo>
                    <a:pt x="42" y="33"/>
                  </a:lnTo>
                  <a:lnTo>
                    <a:pt x="43" y="17"/>
                  </a:lnTo>
                  <a:lnTo>
                    <a:pt x="44" y="35"/>
                  </a:lnTo>
                  <a:lnTo>
                    <a:pt x="45" y="50"/>
                  </a:lnTo>
                  <a:lnTo>
                    <a:pt x="46" y="36"/>
                  </a:lnTo>
                  <a:lnTo>
                    <a:pt x="47" y="60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184"/>
            <p:cNvSpPr>
              <a:spLocks/>
            </p:cNvSpPr>
            <p:nvPr/>
          </p:nvSpPr>
          <p:spPr bwMode="auto">
            <a:xfrm>
              <a:off x="4873842" y="4419066"/>
              <a:ext cx="108334" cy="186192"/>
            </a:xfrm>
            <a:custGeom>
              <a:avLst/>
              <a:gdLst>
                <a:gd name="T0" fmla="*/ 0 w 47"/>
                <a:gd name="T1" fmla="*/ 0 h 355"/>
                <a:gd name="T2" fmla="*/ 1 w 47"/>
                <a:gd name="T3" fmla="*/ 24 h 355"/>
                <a:gd name="T4" fmla="*/ 2 w 47"/>
                <a:gd name="T5" fmla="*/ 13 h 355"/>
                <a:gd name="T6" fmla="*/ 2 w 47"/>
                <a:gd name="T7" fmla="*/ 54 h 355"/>
                <a:gd name="T8" fmla="*/ 4 w 47"/>
                <a:gd name="T9" fmla="*/ 39 h 355"/>
                <a:gd name="T10" fmla="*/ 4 w 47"/>
                <a:gd name="T11" fmla="*/ 21 h 355"/>
                <a:gd name="T12" fmla="*/ 5 w 47"/>
                <a:gd name="T13" fmla="*/ 12 h 355"/>
                <a:gd name="T14" fmla="*/ 6 w 47"/>
                <a:gd name="T15" fmla="*/ 38 h 355"/>
                <a:gd name="T16" fmla="*/ 7 w 47"/>
                <a:gd name="T17" fmla="*/ 55 h 355"/>
                <a:gd name="T18" fmla="*/ 8 w 47"/>
                <a:gd name="T19" fmla="*/ 53 h 355"/>
                <a:gd name="T20" fmla="*/ 9 w 47"/>
                <a:gd name="T21" fmla="*/ 48 h 355"/>
                <a:gd name="T22" fmla="*/ 10 w 47"/>
                <a:gd name="T23" fmla="*/ 66 h 355"/>
                <a:gd name="T24" fmla="*/ 11 w 47"/>
                <a:gd name="T25" fmla="*/ 61 h 355"/>
                <a:gd name="T26" fmla="*/ 12 w 47"/>
                <a:gd name="T27" fmla="*/ 88 h 355"/>
                <a:gd name="T28" fmla="*/ 13 w 47"/>
                <a:gd name="T29" fmla="*/ 83 h 355"/>
                <a:gd name="T30" fmla="*/ 14 w 47"/>
                <a:gd name="T31" fmla="*/ 94 h 355"/>
                <a:gd name="T32" fmla="*/ 15 w 47"/>
                <a:gd name="T33" fmla="*/ 66 h 355"/>
                <a:gd name="T34" fmla="*/ 16 w 47"/>
                <a:gd name="T35" fmla="*/ 78 h 355"/>
                <a:gd name="T36" fmla="*/ 17 w 47"/>
                <a:gd name="T37" fmla="*/ 110 h 355"/>
                <a:gd name="T38" fmla="*/ 17 w 47"/>
                <a:gd name="T39" fmla="*/ 136 h 355"/>
                <a:gd name="T40" fmla="*/ 19 w 47"/>
                <a:gd name="T41" fmla="*/ 105 h 355"/>
                <a:gd name="T42" fmla="*/ 19 w 47"/>
                <a:gd name="T43" fmla="*/ 133 h 355"/>
                <a:gd name="T44" fmla="*/ 20 w 47"/>
                <a:gd name="T45" fmla="*/ 134 h 355"/>
                <a:gd name="T46" fmla="*/ 21 w 47"/>
                <a:gd name="T47" fmla="*/ 120 h 355"/>
                <a:gd name="T48" fmla="*/ 22 w 47"/>
                <a:gd name="T49" fmla="*/ 141 h 355"/>
                <a:gd name="T50" fmla="*/ 23 w 47"/>
                <a:gd name="T51" fmla="*/ 148 h 355"/>
                <a:gd name="T52" fmla="*/ 24 w 47"/>
                <a:gd name="T53" fmla="*/ 147 h 355"/>
                <a:gd name="T54" fmla="*/ 25 w 47"/>
                <a:gd name="T55" fmla="*/ 142 h 355"/>
                <a:gd name="T56" fmla="*/ 26 w 47"/>
                <a:gd name="T57" fmla="*/ 153 h 355"/>
                <a:gd name="T58" fmla="*/ 27 w 47"/>
                <a:gd name="T59" fmla="*/ 179 h 355"/>
                <a:gd name="T60" fmla="*/ 28 w 47"/>
                <a:gd name="T61" fmla="*/ 150 h 355"/>
                <a:gd name="T62" fmla="*/ 29 w 47"/>
                <a:gd name="T63" fmla="*/ 214 h 355"/>
                <a:gd name="T64" fmla="*/ 29 w 47"/>
                <a:gd name="T65" fmla="*/ 210 h 355"/>
                <a:gd name="T66" fmla="*/ 31 w 47"/>
                <a:gd name="T67" fmla="*/ 198 h 355"/>
                <a:gd name="T68" fmla="*/ 31 w 47"/>
                <a:gd name="T69" fmla="*/ 209 h 355"/>
                <a:gd name="T70" fmla="*/ 32 w 47"/>
                <a:gd name="T71" fmla="*/ 240 h 355"/>
                <a:gd name="T72" fmla="*/ 33 w 47"/>
                <a:gd name="T73" fmla="*/ 245 h 355"/>
                <a:gd name="T74" fmla="*/ 34 w 47"/>
                <a:gd name="T75" fmla="*/ 236 h 355"/>
                <a:gd name="T76" fmla="*/ 35 w 47"/>
                <a:gd name="T77" fmla="*/ 243 h 355"/>
                <a:gd name="T78" fmla="*/ 36 w 47"/>
                <a:gd name="T79" fmla="*/ 288 h 355"/>
                <a:gd name="T80" fmla="*/ 37 w 47"/>
                <a:gd name="T81" fmla="*/ 284 h 355"/>
                <a:gd name="T82" fmla="*/ 38 w 47"/>
                <a:gd name="T83" fmla="*/ 252 h 355"/>
                <a:gd name="T84" fmla="*/ 39 w 47"/>
                <a:gd name="T85" fmla="*/ 298 h 355"/>
                <a:gd name="T86" fmla="*/ 40 w 47"/>
                <a:gd name="T87" fmla="*/ 271 h 355"/>
                <a:gd name="T88" fmla="*/ 41 w 47"/>
                <a:gd name="T89" fmla="*/ 285 h 355"/>
                <a:gd name="T90" fmla="*/ 41 w 47"/>
                <a:gd name="T91" fmla="*/ 290 h 355"/>
                <a:gd name="T92" fmla="*/ 43 w 47"/>
                <a:gd name="T93" fmla="*/ 314 h 355"/>
                <a:gd name="T94" fmla="*/ 43 w 47"/>
                <a:gd name="T95" fmla="*/ 295 h 355"/>
                <a:gd name="T96" fmla="*/ 44 w 47"/>
                <a:gd name="T97" fmla="*/ 355 h 355"/>
                <a:gd name="T98" fmla="*/ 45 w 47"/>
                <a:gd name="T99" fmla="*/ 340 h 355"/>
                <a:gd name="T100" fmla="*/ 46 w 47"/>
                <a:gd name="T101" fmla="*/ 339 h 355"/>
                <a:gd name="T102" fmla="*/ 47 w 47"/>
                <a:gd name="T103" fmla="*/ 338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355">
                  <a:moveTo>
                    <a:pt x="0" y="0"/>
                  </a:moveTo>
                  <a:lnTo>
                    <a:pt x="1" y="24"/>
                  </a:lnTo>
                  <a:lnTo>
                    <a:pt x="2" y="13"/>
                  </a:lnTo>
                  <a:lnTo>
                    <a:pt x="2" y="54"/>
                  </a:lnTo>
                  <a:lnTo>
                    <a:pt x="4" y="39"/>
                  </a:lnTo>
                  <a:lnTo>
                    <a:pt x="4" y="21"/>
                  </a:lnTo>
                  <a:lnTo>
                    <a:pt x="5" y="12"/>
                  </a:lnTo>
                  <a:lnTo>
                    <a:pt x="6" y="38"/>
                  </a:lnTo>
                  <a:lnTo>
                    <a:pt x="7" y="55"/>
                  </a:lnTo>
                  <a:lnTo>
                    <a:pt x="8" y="53"/>
                  </a:lnTo>
                  <a:lnTo>
                    <a:pt x="9" y="48"/>
                  </a:lnTo>
                  <a:lnTo>
                    <a:pt x="10" y="66"/>
                  </a:lnTo>
                  <a:lnTo>
                    <a:pt x="11" y="61"/>
                  </a:lnTo>
                  <a:lnTo>
                    <a:pt x="12" y="88"/>
                  </a:lnTo>
                  <a:lnTo>
                    <a:pt x="13" y="83"/>
                  </a:lnTo>
                  <a:lnTo>
                    <a:pt x="14" y="94"/>
                  </a:lnTo>
                  <a:lnTo>
                    <a:pt x="15" y="66"/>
                  </a:lnTo>
                  <a:lnTo>
                    <a:pt x="16" y="78"/>
                  </a:lnTo>
                  <a:lnTo>
                    <a:pt x="17" y="110"/>
                  </a:lnTo>
                  <a:lnTo>
                    <a:pt x="17" y="136"/>
                  </a:lnTo>
                  <a:lnTo>
                    <a:pt x="19" y="105"/>
                  </a:lnTo>
                  <a:lnTo>
                    <a:pt x="19" y="133"/>
                  </a:lnTo>
                  <a:lnTo>
                    <a:pt x="20" y="134"/>
                  </a:lnTo>
                  <a:lnTo>
                    <a:pt x="21" y="120"/>
                  </a:lnTo>
                  <a:lnTo>
                    <a:pt x="22" y="141"/>
                  </a:lnTo>
                  <a:lnTo>
                    <a:pt x="23" y="148"/>
                  </a:lnTo>
                  <a:lnTo>
                    <a:pt x="24" y="147"/>
                  </a:lnTo>
                  <a:lnTo>
                    <a:pt x="25" y="142"/>
                  </a:lnTo>
                  <a:lnTo>
                    <a:pt x="26" y="153"/>
                  </a:lnTo>
                  <a:lnTo>
                    <a:pt x="27" y="179"/>
                  </a:lnTo>
                  <a:lnTo>
                    <a:pt x="28" y="150"/>
                  </a:lnTo>
                  <a:lnTo>
                    <a:pt x="29" y="214"/>
                  </a:lnTo>
                  <a:lnTo>
                    <a:pt x="29" y="210"/>
                  </a:lnTo>
                  <a:lnTo>
                    <a:pt x="31" y="198"/>
                  </a:lnTo>
                  <a:lnTo>
                    <a:pt x="31" y="209"/>
                  </a:lnTo>
                  <a:lnTo>
                    <a:pt x="32" y="240"/>
                  </a:lnTo>
                  <a:lnTo>
                    <a:pt x="33" y="245"/>
                  </a:lnTo>
                  <a:lnTo>
                    <a:pt x="34" y="236"/>
                  </a:lnTo>
                  <a:lnTo>
                    <a:pt x="35" y="243"/>
                  </a:lnTo>
                  <a:lnTo>
                    <a:pt x="36" y="288"/>
                  </a:lnTo>
                  <a:lnTo>
                    <a:pt x="37" y="284"/>
                  </a:lnTo>
                  <a:lnTo>
                    <a:pt x="38" y="252"/>
                  </a:lnTo>
                  <a:lnTo>
                    <a:pt x="39" y="298"/>
                  </a:lnTo>
                  <a:lnTo>
                    <a:pt x="40" y="271"/>
                  </a:lnTo>
                  <a:lnTo>
                    <a:pt x="41" y="285"/>
                  </a:lnTo>
                  <a:lnTo>
                    <a:pt x="41" y="290"/>
                  </a:lnTo>
                  <a:lnTo>
                    <a:pt x="43" y="314"/>
                  </a:lnTo>
                  <a:lnTo>
                    <a:pt x="43" y="295"/>
                  </a:lnTo>
                  <a:lnTo>
                    <a:pt x="44" y="355"/>
                  </a:lnTo>
                  <a:lnTo>
                    <a:pt x="45" y="340"/>
                  </a:lnTo>
                  <a:lnTo>
                    <a:pt x="46" y="339"/>
                  </a:lnTo>
                  <a:lnTo>
                    <a:pt x="47" y="338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185"/>
            <p:cNvSpPr>
              <a:spLocks/>
            </p:cNvSpPr>
            <p:nvPr/>
          </p:nvSpPr>
          <p:spPr bwMode="auto">
            <a:xfrm>
              <a:off x="4979872" y="4596341"/>
              <a:ext cx="108334" cy="202975"/>
            </a:xfrm>
            <a:custGeom>
              <a:avLst/>
              <a:gdLst>
                <a:gd name="T0" fmla="*/ 0 w 47"/>
                <a:gd name="T1" fmla="*/ 1 h 387"/>
                <a:gd name="T2" fmla="*/ 1 w 47"/>
                <a:gd name="T3" fmla="*/ 0 h 387"/>
                <a:gd name="T4" fmla="*/ 2 w 47"/>
                <a:gd name="T5" fmla="*/ 15 h 387"/>
                <a:gd name="T6" fmla="*/ 3 w 47"/>
                <a:gd name="T7" fmla="*/ 63 h 387"/>
                <a:gd name="T8" fmla="*/ 4 w 47"/>
                <a:gd name="T9" fmla="*/ 45 h 387"/>
                <a:gd name="T10" fmla="*/ 5 w 47"/>
                <a:gd name="T11" fmla="*/ 60 h 387"/>
                <a:gd name="T12" fmla="*/ 6 w 47"/>
                <a:gd name="T13" fmla="*/ 94 h 387"/>
                <a:gd name="T14" fmla="*/ 7 w 47"/>
                <a:gd name="T15" fmla="*/ 86 h 387"/>
                <a:gd name="T16" fmla="*/ 8 w 47"/>
                <a:gd name="T17" fmla="*/ 59 h 387"/>
                <a:gd name="T18" fmla="*/ 9 w 47"/>
                <a:gd name="T19" fmla="*/ 104 h 387"/>
                <a:gd name="T20" fmla="*/ 9 w 47"/>
                <a:gd name="T21" fmla="*/ 90 h 387"/>
                <a:gd name="T22" fmla="*/ 11 w 47"/>
                <a:gd name="T23" fmla="*/ 47 h 387"/>
                <a:gd name="T24" fmla="*/ 11 w 47"/>
                <a:gd name="T25" fmla="*/ 123 h 387"/>
                <a:gd name="T26" fmla="*/ 12 w 47"/>
                <a:gd name="T27" fmla="*/ 151 h 387"/>
                <a:gd name="T28" fmla="*/ 13 w 47"/>
                <a:gd name="T29" fmla="*/ 114 h 387"/>
                <a:gd name="T30" fmla="*/ 14 w 47"/>
                <a:gd name="T31" fmla="*/ 176 h 387"/>
                <a:gd name="T32" fmla="*/ 15 w 47"/>
                <a:gd name="T33" fmla="*/ 130 h 387"/>
                <a:gd name="T34" fmla="*/ 16 w 47"/>
                <a:gd name="T35" fmla="*/ 129 h 387"/>
                <a:gd name="T36" fmla="*/ 17 w 47"/>
                <a:gd name="T37" fmla="*/ 181 h 387"/>
                <a:gd name="T38" fmla="*/ 18 w 47"/>
                <a:gd name="T39" fmla="*/ 190 h 387"/>
                <a:gd name="T40" fmla="*/ 19 w 47"/>
                <a:gd name="T41" fmla="*/ 162 h 387"/>
                <a:gd name="T42" fmla="*/ 20 w 47"/>
                <a:gd name="T43" fmla="*/ 184 h 387"/>
                <a:gd name="T44" fmla="*/ 21 w 47"/>
                <a:gd name="T45" fmla="*/ 171 h 387"/>
                <a:gd name="T46" fmla="*/ 21 w 47"/>
                <a:gd name="T47" fmla="*/ 199 h 387"/>
                <a:gd name="T48" fmla="*/ 23 w 47"/>
                <a:gd name="T49" fmla="*/ 240 h 387"/>
                <a:gd name="T50" fmla="*/ 23 w 47"/>
                <a:gd name="T51" fmla="*/ 240 h 387"/>
                <a:gd name="T52" fmla="*/ 24 w 47"/>
                <a:gd name="T53" fmla="*/ 223 h 387"/>
                <a:gd name="T54" fmla="*/ 25 w 47"/>
                <a:gd name="T55" fmla="*/ 230 h 387"/>
                <a:gd name="T56" fmla="*/ 26 w 47"/>
                <a:gd name="T57" fmla="*/ 248 h 387"/>
                <a:gd name="T58" fmla="*/ 27 w 47"/>
                <a:gd name="T59" fmla="*/ 218 h 387"/>
                <a:gd name="T60" fmla="*/ 28 w 47"/>
                <a:gd name="T61" fmla="*/ 216 h 387"/>
                <a:gd name="T62" fmla="*/ 29 w 47"/>
                <a:gd name="T63" fmla="*/ 261 h 387"/>
                <a:gd name="T64" fmla="*/ 30 w 47"/>
                <a:gd name="T65" fmla="*/ 285 h 387"/>
                <a:gd name="T66" fmla="*/ 31 w 47"/>
                <a:gd name="T67" fmla="*/ 289 h 387"/>
                <a:gd name="T68" fmla="*/ 32 w 47"/>
                <a:gd name="T69" fmla="*/ 276 h 387"/>
                <a:gd name="T70" fmla="*/ 33 w 47"/>
                <a:gd name="T71" fmla="*/ 251 h 387"/>
                <a:gd name="T72" fmla="*/ 33 w 47"/>
                <a:gd name="T73" fmla="*/ 277 h 387"/>
                <a:gd name="T74" fmla="*/ 35 w 47"/>
                <a:gd name="T75" fmla="*/ 271 h 387"/>
                <a:gd name="T76" fmla="*/ 35 w 47"/>
                <a:gd name="T77" fmla="*/ 327 h 387"/>
                <a:gd name="T78" fmla="*/ 36 w 47"/>
                <a:gd name="T79" fmla="*/ 304 h 387"/>
                <a:gd name="T80" fmla="*/ 37 w 47"/>
                <a:gd name="T81" fmla="*/ 314 h 387"/>
                <a:gd name="T82" fmla="*/ 38 w 47"/>
                <a:gd name="T83" fmla="*/ 301 h 387"/>
                <a:gd name="T84" fmla="*/ 39 w 47"/>
                <a:gd name="T85" fmla="*/ 308 h 387"/>
                <a:gd name="T86" fmla="*/ 40 w 47"/>
                <a:gd name="T87" fmla="*/ 305 h 387"/>
                <a:gd name="T88" fmla="*/ 41 w 47"/>
                <a:gd name="T89" fmla="*/ 345 h 387"/>
                <a:gd name="T90" fmla="*/ 42 w 47"/>
                <a:gd name="T91" fmla="*/ 302 h 387"/>
                <a:gd name="T92" fmla="*/ 43 w 47"/>
                <a:gd name="T93" fmla="*/ 339 h 387"/>
                <a:gd name="T94" fmla="*/ 44 w 47"/>
                <a:gd name="T95" fmla="*/ 353 h 387"/>
                <a:gd name="T96" fmla="*/ 45 w 47"/>
                <a:gd name="T97" fmla="*/ 324 h 387"/>
                <a:gd name="T98" fmla="*/ 46 w 47"/>
                <a:gd name="T99" fmla="*/ 373 h 387"/>
                <a:gd name="T100" fmla="*/ 47 w 47"/>
                <a:gd name="T101" fmla="*/ 338 h 387"/>
                <a:gd name="T102" fmla="*/ 47 w 47"/>
                <a:gd name="T103" fmla="*/ 387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387">
                  <a:moveTo>
                    <a:pt x="0" y="1"/>
                  </a:moveTo>
                  <a:lnTo>
                    <a:pt x="1" y="0"/>
                  </a:lnTo>
                  <a:lnTo>
                    <a:pt x="2" y="15"/>
                  </a:lnTo>
                  <a:lnTo>
                    <a:pt x="3" y="63"/>
                  </a:lnTo>
                  <a:lnTo>
                    <a:pt x="4" y="45"/>
                  </a:lnTo>
                  <a:lnTo>
                    <a:pt x="5" y="60"/>
                  </a:lnTo>
                  <a:lnTo>
                    <a:pt x="6" y="94"/>
                  </a:lnTo>
                  <a:lnTo>
                    <a:pt x="7" y="86"/>
                  </a:lnTo>
                  <a:lnTo>
                    <a:pt x="8" y="59"/>
                  </a:lnTo>
                  <a:lnTo>
                    <a:pt x="9" y="104"/>
                  </a:lnTo>
                  <a:lnTo>
                    <a:pt x="9" y="90"/>
                  </a:lnTo>
                  <a:lnTo>
                    <a:pt x="11" y="47"/>
                  </a:lnTo>
                  <a:lnTo>
                    <a:pt x="11" y="123"/>
                  </a:lnTo>
                  <a:lnTo>
                    <a:pt x="12" y="151"/>
                  </a:lnTo>
                  <a:lnTo>
                    <a:pt x="13" y="114"/>
                  </a:lnTo>
                  <a:lnTo>
                    <a:pt x="14" y="176"/>
                  </a:lnTo>
                  <a:lnTo>
                    <a:pt x="15" y="130"/>
                  </a:lnTo>
                  <a:lnTo>
                    <a:pt x="16" y="129"/>
                  </a:lnTo>
                  <a:lnTo>
                    <a:pt x="17" y="181"/>
                  </a:lnTo>
                  <a:lnTo>
                    <a:pt x="18" y="190"/>
                  </a:lnTo>
                  <a:lnTo>
                    <a:pt x="19" y="162"/>
                  </a:lnTo>
                  <a:lnTo>
                    <a:pt x="20" y="184"/>
                  </a:lnTo>
                  <a:lnTo>
                    <a:pt x="21" y="171"/>
                  </a:lnTo>
                  <a:lnTo>
                    <a:pt x="21" y="199"/>
                  </a:lnTo>
                  <a:lnTo>
                    <a:pt x="23" y="240"/>
                  </a:lnTo>
                  <a:lnTo>
                    <a:pt x="23" y="240"/>
                  </a:lnTo>
                  <a:lnTo>
                    <a:pt x="24" y="223"/>
                  </a:lnTo>
                  <a:lnTo>
                    <a:pt x="25" y="230"/>
                  </a:lnTo>
                  <a:lnTo>
                    <a:pt x="26" y="248"/>
                  </a:lnTo>
                  <a:lnTo>
                    <a:pt x="27" y="218"/>
                  </a:lnTo>
                  <a:lnTo>
                    <a:pt x="28" y="216"/>
                  </a:lnTo>
                  <a:lnTo>
                    <a:pt x="29" y="261"/>
                  </a:lnTo>
                  <a:lnTo>
                    <a:pt x="30" y="285"/>
                  </a:lnTo>
                  <a:lnTo>
                    <a:pt x="31" y="289"/>
                  </a:lnTo>
                  <a:lnTo>
                    <a:pt x="32" y="276"/>
                  </a:lnTo>
                  <a:lnTo>
                    <a:pt x="33" y="251"/>
                  </a:lnTo>
                  <a:lnTo>
                    <a:pt x="33" y="277"/>
                  </a:lnTo>
                  <a:lnTo>
                    <a:pt x="35" y="271"/>
                  </a:lnTo>
                  <a:lnTo>
                    <a:pt x="35" y="327"/>
                  </a:lnTo>
                  <a:lnTo>
                    <a:pt x="36" y="304"/>
                  </a:lnTo>
                  <a:lnTo>
                    <a:pt x="37" y="314"/>
                  </a:lnTo>
                  <a:lnTo>
                    <a:pt x="38" y="301"/>
                  </a:lnTo>
                  <a:lnTo>
                    <a:pt x="39" y="308"/>
                  </a:lnTo>
                  <a:lnTo>
                    <a:pt x="40" y="305"/>
                  </a:lnTo>
                  <a:lnTo>
                    <a:pt x="41" y="345"/>
                  </a:lnTo>
                  <a:lnTo>
                    <a:pt x="42" y="302"/>
                  </a:lnTo>
                  <a:lnTo>
                    <a:pt x="43" y="339"/>
                  </a:lnTo>
                  <a:lnTo>
                    <a:pt x="44" y="353"/>
                  </a:lnTo>
                  <a:lnTo>
                    <a:pt x="45" y="324"/>
                  </a:lnTo>
                  <a:lnTo>
                    <a:pt x="46" y="373"/>
                  </a:lnTo>
                  <a:lnTo>
                    <a:pt x="47" y="338"/>
                  </a:lnTo>
                  <a:lnTo>
                    <a:pt x="47" y="387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186"/>
            <p:cNvSpPr>
              <a:spLocks/>
            </p:cNvSpPr>
            <p:nvPr/>
          </p:nvSpPr>
          <p:spPr bwMode="auto">
            <a:xfrm>
              <a:off x="5088205" y="4773617"/>
              <a:ext cx="108334" cy="64512"/>
            </a:xfrm>
            <a:custGeom>
              <a:avLst/>
              <a:gdLst>
                <a:gd name="T0" fmla="*/ 0 w 47"/>
                <a:gd name="T1" fmla="*/ 0 h 123"/>
                <a:gd name="T2" fmla="*/ 0 w 47"/>
                <a:gd name="T3" fmla="*/ 49 h 123"/>
                <a:gd name="T4" fmla="*/ 1 w 47"/>
                <a:gd name="T5" fmla="*/ 20 h 123"/>
                <a:gd name="T6" fmla="*/ 2 w 47"/>
                <a:gd name="T7" fmla="*/ 33 h 123"/>
                <a:gd name="T8" fmla="*/ 3 w 47"/>
                <a:gd name="T9" fmla="*/ 59 h 123"/>
                <a:gd name="T10" fmla="*/ 4 w 47"/>
                <a:gd name="T11" fmla="*/ 81 h 123"/>
                <a:gd name="T12" fmla="*/ 5 w 47"/>
                <a:gd name="T13" fmla="*/ 42 h 123"/>
                <a:gd name="T14" fmla="*/ 6 w 47"/>
                <a:gd name="T15" fmla="*/ 21 h 123"/>
                <a:gd name="T16" fmla="*/ 7 w 47"/>
                <a:gd name="T17" fmla="*/ 41 h 123"/>
                <a:gd name="T18" fmla="*/ 8 w 47"/>
                <a:gd name="T19" fmla="*/ 39 h 123"/>
                <a:gd name="T20" fmla="*/ 9 w 47"/>
                <a:gd name="T21" fmla="*/ 48 h 123"/>
                <a:gd name="T22" fmla="*/ 10 w 47"/>
                <a:gd name="T23" fmla="*/ 53 h 123"/>
                <a:gd name="T24" fmla="*/ 11 w 47"/>
                <a:gd name="T25" fmla="*/ 63 h 123"/>
                <a:gd name="T26" fmla="*/ 12 w 47"/>
                <a:gd name="T27" fmla="*/ 95 h 123"/>
                <a:gd name="T28" fmla="*/ 12 w 47"/>
                <a:gd name="T29" fmla="*/ 71 h 123"/>
                <a:gd name="T30" fmla="*/ 14 w 47"/>
                <a:gd name="T31" fmla="*/ 123 h 123"/>
                <a:gd name="T32" fmla="*/ 14 w 47"/>
                <a:gd name="T33" fmla="*/ 76 h 123"/>
                <a:gd name="T34" fmla="*/ 15 w 47"/>
                <a:gd name="T35" fmla="*/ 70 h 123"/>
                <a:gd name="T36" fmla="*/ 16 w 47"/>
                <a:gd name="T37" fmla="*/ 38 h 123"/>
                <a:gd name="T38" fmla="*/ 17 w 47"/>
                <a:gd name="T39" fmla="*/ 113 h 123"/>
                <a:gd name="T40" fmla="*/ 18 w 47"/>
                <a:gd name="T41" fmla="*/ 75 h 123"/>
                <a:gd name="T42" fmla="*/ 19 w 47"/>
                <a:gd name="T43" fmla="*/ 108 h 123"/>
                <a:gd name="T44" fmla="*/ 20 w 47"/>
                <a:gd name="T45" fmla="*/ 110 h 123"/>
                <a:gd name="T46" fmla="*/ 21 w 47"/>
                <a:gd name="T47" fmla="*/ 58 h 123"/>
                <a:gd name="T48" fmla="*/ 22 w 47"/>
                <a:gd name="T49" fmla="*/ 72 h 123"/>
                <a:gd name="T50" fmla="*/ 23 w 47"/>
                <a:gd name="T51" fmla="*/ 76 h 123"/>
                <a:gd name="T52" fmla="*/ 24 w 47"/>
                <a:gd name="T53" fmla="*/ 101 h 123"/>
                <a:gd name="T54" fmla="*/ 24 w 47"/>
                <a:gd name="T55" fmla="*/ 86 h 123"/>
                <a:gd name="T56" fmla="*/ 26 w 47"/>
                <a:gd name="T57" fmla="*/ 90 h 123"/>
                <a:gd name="T58" fmla="*/ 26 w 47"/>
                <a:gd name="T59" fmla="*/ 63 h 123"/>
                <a:gd name="T60" fmla="*/ 27 w 47"/>
                <a:gd name="T61" fmla="*/ 73 h 123"/>
                <a:gd name="T62" fmla="*/ 28 w 47"/>
                <a:gd name="T63" fmla="*/ 91 h 123"/>
                <a:gd name="T64" fmla="*/ 29 w 47"/>
                <a:gd name="T65" fmla="*/ 77 h 123"/>
                <a:gd name="T66" fmla="*/ 30 w 47"/>
                <a:gd name="T67" fmla="*/ 91 h 123"/>
                <a:gd name="T68" fmla="*/ 31 w 47"/>
                <a:gd name="T69" fmla="*/ 75 h 123"/>
                <a:gd name="T70" fmla="*/ 32 w 47"/>
                <a:gd name="T71" fmla="*/ 95 h 123"/>
                <a:gd name="T72" fmla="*/ 33 w 47"/>
                <a:gd name="T73" fmla="*/ 65 h 123"/>
                <a:gd name="T74" fmla="*/ 34 w 47"/>
                <a:gd name="T75" fmla="*/ 87 h 123"/>
                <a:gd name="T76" fmla="*/ 35 w 47"/>
                <a:gd name="T77" fmla="*/ 66 h 123"/>
                <a:gd name="T78" fmla="*/ 36 w 47"/>
                <a:gd name="T79" fmla="*/ 76 h 123"/>
                <a:gd name="T80" fmla="*/ 36 w 47"/>
                <a:gd name="T81" fmla="*/ 99 h 123"/>
                <a:gd name="T82" fmla="*/ 38 w 47"/>
                <a:gd name="T83" fmla="*/ 77 h 123"/>
                <a:gd name="T84" fmla="*/ 38 w 47"/>
                <a:gd name="T85" fmla="*/ 12 h 123"/>
                <a:gd name="T86" fmla="*/ 39 w 47"/>
                <a:gd name="T87" fmla="*/ 74 h 123"/>
                <a:gd name="T88" fmla="*/ 40 w 47"/>
                <a:gd name="T89" fmla="*/ 42 h 123"/>
                <a:gd name="T90" fmla="*/ 41 w 47"/>
                <a:gd name="T91" fmla="*/ 83 h 123"/>
                <a:gd name="T92" fmla="*/ 42 w 47"/>
                <a:gd name="T93" fmla="*/ 64 h 123"/>
                <a:gd name="T94" fmla="*/ 43 w 47"/>
                <a:gd name="T95" fmla="*/ 57 h 123"/>
                <a:gd name="T96" fmla="*/ 44 w 47"/>
                <a:gd name="T97" fmla="*/ 80 h 123"/>
                <a:gd name="T98" fmla="*/ 45 w 47"/>
                <a:gd name="T99" fmla="*/ 57 h 123"/>
                <a:gd name="T100" fmla="*/ 46 w 47"/>
                <a:gd name="T101" fmla="*/ 37 h 123"/>
                <a:gd name="T102" fmla="*/ 47 w 47"/>
                <a:gd name="T103" fmla="*/ 5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23">
                  <a:moveTo>
                    <a:pt x="0" y="0"/>
                  </a:moveTo>
                  <a:lnTo>
                    <a:pt x="0" y="49"/>
                  </a:lnTo>
                  <a:lnTo>
                    <a:pt x="1" y="20"/>
                  </a:lnTo>
                  <a:lnTo>
                    <a:pt x="2" y="33"/>
                  </a:lnTo>
                  <a:lnTo>
                    <a:pt x="3" y="59"/>
                  </a:lnTo>
                  <a:lnTo>
                    <a:pt x="4" y="81"/>
                  </a:lnTo>
                  <a:lnTo>
                    <a:pt x="5" y="42"/>
                  </a:lnTo>
                  <a:lnTo>
                    <a:pt x="6" y="21"/>
                  </a:lnTo>
                  <a:lnTo>
                    <a:pt x="7" y="41"/>
                  </a:lnTo>
                  <a:lnTo>
                    <a:pt x="8" y="39"/>
                  </a:lnTo>
                  <a:lnTo>
                    <a:pt x="9" y="48"/>
                  </a:lnTo>
                  <a:lnTo>
                    <a:pt x="10" y="53"/>
                  </a:lnTo>
                  <a:lnTo>
                    <a:pt x="11" y="63"/>
                  </a:lnTo>
                  <a:lnTo>
                    <a:pt x="12" y="95"/>
                  </a:lnTo>
                  <a:lnTo>
                    <a:pt x="12" y="71"/>
                  </a:lnTo>
                  <a:lnTo>
                    <a:pt x="14" y="123"/>
                  </a:lnTo>
                  <a:lnTo>
                    <a:pt x="14" y="76"/>
                  </a:lnTo>
                  <a:lnTo>
                    <a:pt x="15" y="70"/>
                  </a:lnTo>
                  <a:lnTo>
                    <a:pt x="16" y="38"/>
                  </a:lnTo>
                  <a:lnTo>
                    <a:pt x="17" y="113"/>
                  </a:lnTo>
                  <a:lnTo>
                    <a:pt x="18" y="75"/>
                  </a:lnTo>
                  <a:lnTo>
                    <a:pt x="19" y="108"/>
                  </a:lnTo>
                  <a:lnTo>
                    <a:pt x="20" y="110"/>
                  </a:lnTo>
                  <a:lnTo>
                    <a:pt x="21" y="58"/>
                  </a:lnTo>
                  <a:lnTo>
                    <a:pt x="22" y="72"/>
                  </a:lnTo>
                  <a:lnTo>
                    <a:pt x="23" y="76"/>
                  </a:lnTo>
                  <a:lnTo>
                    <a:pt x="24" y="101"/>
                  </a:lnTo>
                  <a:lnTo>
                    <a:pt x="24" y="86"/>
                  </a:lnTo>
                  <a:lnTo>
                    <a:pt x="26" y="90"/>
                  </a:lnTo>
                  <a:lnTo>
                    <a:pt x="26" y="63"/>
                  </a:lnTo>
                  <a:lnTo>
                    <a:pt x="27" y="73"/>
                  </a:lnTo>
                  <a:lnTo>
                    <a:pt x="28" y="91"/>
                  </a:lnTo>
                  <a:lnTo>
                    <a:pt x="29" y="77"/>
                  </a:lnTo>
                  <a:lnTo>
                    <a:pt x="30" y="91"/>
                  </a:lnTo>
                  <a:lnTo>
                    <a:pt x="31" y="75"/>
                  </a:lnTo>
                  <a:lnTo>
                    <a:pt x="32" y="95"/>
                  </a:lnTo>
                  <a:lnTo>
                    <a:pt x="33" y="65"/>
                  </a:lnTo>
                  <a:lnTo>
                    <a:pt x="34" y="87"/>
                  </a:lnTo>
                  <a:lnTo>
                    <a:pt x="35" y="66"/>
                  </a:lnTo>
                  <a:lnTo>
                    <a:pt x="36" y="76"/>
                  </a:lnTo>
                  <a:lnTo>
                    <a:pt x="36" y="99"/>
                  </a:lnTo>
                  <a:lnTo>
                    <a:pt x="38" y="77"/>
                  </a:lnTo>
                  <a:lnTo>
                    <a:pt x="38" y="12"/>
                  </a:lnTo>
                  <a:lnTo>
                    <a:pt x="39" y="74"/>
                  </a:lnTo>
                  <a:lnTo>
                    <a:pt x="40" y="42"/>
                  </a:lnTo>
                  <a:lnTo>
                    <a:pt x="41" y="83"/>
                  </a:lnTo>
                  <a:lnTo>
                    <a:pt x="42" y="64"/>
                  </a:lnTo>
                  <a:lnTo>
                    <a:pt x="43" y="57"/>
                  </a:lnTo>
                  <a:lnTo>
                    <a:pt x="44" y="80"/>
                  </a:lnTo>
                  <a:lnTo>
                    <a:pt x="45" y="57"/>
                  </a:lnTo>
                  <a:lnTo>
                    <a:pt x="46" y="37"/>
                  </a:lnTo>
                  <a:lnTo>
                    <a:pt x="47" y="57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5194235" y="4600013"/>
              <a:ext cx="108334" cy="203500"/>
            </a:xfrm>
            <a:custGeom>
              <a:avLst/>
              <a:gdLst>
                <a:gd name="T0" fmla="*/ 0 w 47"/>
                <a:gd name="T1" fmla="*/ 368 h 388"/>
                <a:gd name="T2" fmla="*/ 1 w 47"/>
                <a:gd name="T3" fmla="*/ 388 h 388"/>
                <a:gd name="T4" fmla="*/ 2 w 47"/>
                <a:gd name="T5" fmla="*/ 343 h 388"/>
                <a:gd name="T6" fmla="*/ 3 w 47"/>
                <a:gd name="T7" fmla="*/ 358 h 388"/>
                <a:gd name="T8" fmla="*/ 4 w 47"/>
                <a:gd name="T9" fmla="*/ 344 h 388"/>
                <a:gd name="T10" fmla="*/ 4 w 47"/>
                <a:gd name="T11" fmla="*/ 356 h 388"/>
                <a:gd name="T12" fmla="*/ 5 w 47"/>
                <a:gd name="T13" fmla="*/ 305 h 388"/>
                <a:gd name="T14" fmla="*/ 6 w 47"/>
                <a:gd name="T15" fmla="*/ 310 h 388"/>
                <a:gd name="T16" fmla="*/ 7 w 47"/>
                <a:gd name="T17" fmla="*/ 350 h 388"/>
                <a:gd name="T18" fmla="*/ 8 w 47"/>
                <a:gd name="T19" fmla="*/ 345 h 388"/>
                <a:gd name="T20" fmla="*/ 9 w 47"/>
                <a:gd name="T21" fmla="*/ 345 h 388"/>
                <a:gd name="T22" fmla="*/ 10 w 47"/>
                <a:gd name="T23" fmla="*/ 285 h 388"/>
                <a:gd name="T24" fmla="*/ 11 w 47"/>
                <a:gd name="T25" fmla="*/ 303 h 388"/>
                <a:gd name="T26" fmla="*/ 12 w 47"/>
                <a:gd name="T27" fmla="*/ 315 h 388"/>
                <a:gd name="T28" fmla="*/ 13 w 47"/>
                <a:gd name="T29" fmla="*/ 304 h 388"/>
                <a:gd name="T30" fmla="*/ 14 w 47"/>
                <a:gd name="T31" fmla="*/ 281 h 388"/>
                <a:gd name="T32" fmla="*/ 15 w 47"/>
                <a:gd name="T33" fmla="*/ 281 h 388"/>
                <a:gd name="T34" fmla="*/ 16 w 47"/>
                <a:gd name="T35" fmla="*/ 306 h 388"/>
                <a:gd name="T36" fmla="*/ 17 w 47"/>
                <a:gd name="T37" fmla="*/ 276 h 388"/>
                <a:gd name="T38" fmla="*/ 18 w 47"/>
                <a:gd name="T39" fmla="*/ 251 h 388"/>
                <a:gd name="T40" fmla="*/ 19 w 47"/>
                <a:gd name="T41" fmla="*/ 246 h 388"/>
                <a:gd name="T42" fmla="*/ 19 w 47"/>
                <a:gd name="T43" fmla="*/ 270 h 388"/>
                <a:gd name="T44" fmla="*/ 21 w 47"/>
                <a:gd name="T45" fmla="*/ 267 h 388"/>
                <a:gd name="T46" fmla="*/ 21 w 47"/>
                <a:gd name="T47" fmla="*/ 253 h 388"/>
                <a:gd name="T48" fmla="*/ 22 w 47"/>
                <a:gd name="T49" fmla="*/ 233 h 388"/>
                <a:gd name="T50" fmla="*/ 23 w 47"/>
                <a:gd name="T51" fmla="*/ 226 h 388"/>
                <a:gd name="T52" fmla="*/ 24 w 47"/>
                <a:gd name="T53" fmla="*/ 222 h 388"/>
                <a:gd name="T54" fmla="*/ 25 w 47"/>
                <a:gd name="T55" fmla="*/ 221 h 388"/>
                <a:gd name="T56" fmla="*/ 26 w 47"/>
                <a:gd name="T57" fmla="*/ 256 h 388"/>
                <a:gd name="T58" fmla="*/ 27 w 47"/>
                <a:gd name="T59" fmla="*/ 211 h 388"/>
                <a:gd name="T60" fmla="*/ 28 w 47"/>
                <a:gd name="T61" fmla="*/ 180 h 388"/>
                <a:gd name="T62" fmla="*/ 29 w 47"/>
                <a:gd name="T63" fmla="*/ 187 h 388"/>
                <a:gd name="T64" fmla="*/ 30 w 47"/>
                <a:gd name="T65" fmla="*/ 179 h 388"/>
                <a:gd name="T66" fmla="*/ 31 w 47"/>
                <a:gd name="T67" fmla="*/ 174 h 388"/>
                <a:gd name="T68" fmla="*/ 31 w 47"/>
                <a:gd name="T69" fmla="*/ 137 h 388"/>
                <a:gd name="T70" fmla="*/ 33 w 47"/>
                <a:gd name="T71" fmla="*/ 166 h 388"/>
                <a:gd name="T72" fmla="*/ 33 w 47"/>
                <a:gd name="T73" fmla="*/ 156 h 388"/>
                <a:gd name="T74" fmla="*/ 34 w 47"/>
                <a:gd name="T75" fmla="*/ 146 h 388"/>
                <a:gd name="T76" fmla="*/ 35 w 47"/>
                <a:gd name="T77" fmla="*/ 106 h 388"/>
                <a:gd name="T78" fmla="*/ 36 w 47"/>
                <a:gd name="T79" fmla="*/ 92 h 388"/>
                <a:gd name="T80" fmla="*/ 37 w 47"/>
                <a:gd name="T81" fmla="*/ 112 h 388"/>
                <a:gd name="T82" fmla="*/ 38 w 47"/>
                <a:gd name="T83" fmla="*/ 105 h 388"/>
                <a:gd name="T84" fmla="*/ 39 w 47"/>
                <a:gd name="T85" fmla="*/ 54 h 388"/>
                <a:gd name="T86" fmla="*/ 40 w 47"/>
                <a:gd name="T87" fmla="*/ 83 h 388"/>
                <a:gd name="T88" fmla="*/ 41 w 47"/>
                <a:gd name="T89" fmla="*/ 36 h 388"/>
                <a:gd name="T90" fmla="*/ 42 w 47"/>
                <a:gd name="T91" fmla="*/ 42 h 388"/>
                <a:gd name="T92" fmla="*/ 43 w 47"/>
                <a:gd name="T93" fmla="*/ 46 h 388"/>
                <a:gd name="T94" fmla="*/ 43 w 47"/>
                <a:gd name="T95" fmla="*/ 30 h 388"/>
                <a:gd name="T96" fmla="*/ 45 w 47"/>
                <a:gd name="T97" fmla="*/ 29 h 388"/>
                <a:gd name="T98" fmla="*/ 45 w 47"/>
                <a:gd name="T99" fmla="*/ 0 h 388"/>
                <a:gd name="T100" fmla="*/ 46 w 47"/>
                <a:gd name="T101" fmla="*/ 6 h 388"/>
                <a:gd name="T102" fmla="*/ 47 w 47"/>
                <a:gd name="T103" fmla="*/ 11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388">
                  <a:moveTo>
                    <a:pt x="0" y="368"/>
                  </a:moveTo>
                  <a:lnTo>
                    <a:pt x="1" y="388"/>
                  </a:lnTo>
                  <a:lnTo>
                    <a:pt x="2" y="343"/>
                  </a:lnTo>
                  <a:lnTo>
                    <a:pt x="3" y="358"/>
                  </a:lnTo>
                  <a:lnTo>
                    <a:pt x="4" y="344"/>
                  </a:lnTo>
                  <a:lnTo>
                    <a:pt x="4" y="356"/>
                  </a:lnTo>
                  <a:lnTo>
                    <a:pt x="5" y="305"/>
                  </a:lnTo>
                  <a:lnTo>
                    <a:pt x="6" y="310"/>
                  </a:lnTo>
                  <a:lnTo>
                    <a:pt x="7" y="350"/>
                  </a:lnTo>
                  <a:lnTo>
                    <a:pt x="8" y="345"/>
                  </a:lnTo>
                  <a:lnTo>
                    <a:pt x="9" y="345"/>
                  </a:lnTo>
                  <a:lnTo>
                    <a:pt x="10" y="285"/>
                  </a:lnTo>
                  <a:lnTo>
                    <a:pt x="11" y="303"/>
                  </a:lnTo>
                  <a:lnTo>
                    <a:pt x="12" y="315"/>
                  </a:lnTo>
                  <a:lnTo>
                    <a:pt x="13" y="304"/>
                  </a:lnTo>
                  <a:lnTo>
                    <a:pt x="14" y="281"/>
                  </a:lnTo>
                  <a:lnTo>
                    <a:pt x="15" y="281"/>
                  </a:lnTo>
                  <a:lnTo>
                    <a:pt x="16" y="306"/>
                  </a:lnTo>
                  <a:lnTo>
                    <a:pt x="17" y="276"/>
                  </a:lnTo>
                  <a:lnTo>
                    <a:pt x="18" y="251"/>
                  </a:lnTo>
                  <a:lnTo>
                    <a:pt x="19" y="246"/>
                  </a:lnTo>
                  <a:lnTo>
                    <a:pt x="19" y="270"/>
                  </a:lnTo>
                  <a:lnTo>
                    <a:pt x="21" y="267"/>
                  </a:lnTo>
                  <a:lnTo>
                    <a:pt x="21" y="253"/>
                  </a:lnTo>
                  <a:lnTo>
                    <a:pt x="22" y="233"/>
                  </a:lnTo>
                  <a:lnTo>
                    <a:pt x="23" y="226"/>
                  </a:lnTo>
                  <a:lnTo>
                    <a:pt x="24" y="222"/>
                  </a:lnTo>
                  <a:lnTo>
                    <a:pt x="25" y="221"/>
                  </a:lnTo>
                  <a:lnTo>
                    <a:pt x="26" y="256"/>
                  </a:lnTo>
                  <a:lnTo>
                    <a:pt x="27" y="211"/>
                  </a:lnTo>
                  <a:lnTo>
                    <a:pt x="28" y="180"/>
                  </a:lnTo>
                  <a:lnTo>
                    <a:pt x="29" y="187"/>
                  </a:lnTo>
                  <a:lnTo>
                    <a:pt x="30" y="179"/>
                  </a:lnTo>
                  <a:lnTo>
                    <a:pt x="31" y="174"/>
                  </a:lnTo>
                  <a:lnTo>
                    <a:pt x="31" y="137"/>
                  </a:lnTo>
                  <a:lnTo>
                    <a:pt x="33" y="166"/>
                  </a:lnTo>
                  <a:lnTo>
                    <a:pt x="33" y="156"/>
                  </a:lnTo>
                  <a:lnTo>
                    <a:pt x="34" y="146"/>
                  </a:lnTo>
                  <a:lnTo>
                    <a:pt x="35" y="106"/>
                  </a:lnTo>
                  <a:lnTo>
                    <a:pt x="36" y="92"/>
                  </a:lnTo>
                  <a:lnTo>
                    <a:pt x="37" y="112"/>
                  </a:lnTo>
                  <a:lnTo>
                    <a:pt x="38" y="105"/>
                  </a:lnTo>
                  <a:lnTo>
                    <a:pt x="39" y="54"/>
                  </a:lnTo>
                  <a:lnTo>
                    <a:pt x="40" y="83"/>
                  </a:lnTo>
                  <a:lnTo>
                    <a:pt x="41" y="36"/>
                  </a:lnTo>
                  <a:lnTo>
                    <a:pt x="42" y="42"/>
                  </a:lnTo>
                  <a:lnTo>
                    <a:pt x="43" y="46"/>
                  </a:lnTo>
                  <a:lnTo>
                    <a:pt x="43" y="30"/>
                  </a:lnTo>
                  <a:lnTo>
                    <a:pt x="45" y="29"/>
                  </a:lnTo>
                  <a:lnTo>
                    <a:pt x="45" y="0"/>
                  </a:lnTo>
                  <a:lnTo>
                    <a:pt x="46" y="6"/>
                  </a:lnTo>
                  <a:lnTo>
                    <a:pt x="47" y="11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2" name="Rectangle 11"/>
              <p:cNvSpPr/>
              <p:nvPr/>
            </p:nvSpPr>
            <p:spPr>
              <a:xfrm>
                <a:off x="4443191" y="4372886"/>
                <a:ext cx="777777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dirty="0">
                    <a:solidFill>
                      <a:schemeClr val="accent1"/>
                    </a:solidFill>
                  </a:rPr>
                  <a:t>__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>
                        <a:solidFill>
                          <a:schemeClr val="accent1"/>
                        </a:solidFill>
                        <a:latin typeface="Cambria Math" panose="02040503050406030204" pitchFamily="18" charset="0"/>
                      </a:rPr>
                      <m:t>X</m:t>
                    </m:r>
                  </m:oMath>
                </a14:m>
                <a:r>
                  <a:rPr lang="en-US" dirty="0">
                    <a:solidFill>
                      <a:schemeClr val="accent1"/>
                    </a:solidFill>
                  </a:rPr>
                  <a:t>__</a:t>
                </a:r>
              </a:p>
            </p:txBody>
          </p:sp>
        </mc:Choice>
        <mc:Fallback xmlns="">
          <p:sp>
            <p:nvSpPr>
              <p:cNvPr id="12" name="Rectangle 1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43191" y="4372886"/>
                <a:ext cx="777777" cy="369332"/>
              </a:xfrm>
              <a:prstGeom prst="rect">
                <a:avLst/>
              </a:prstGeom>
              <a:blipFill>
                <a:blip r:embed="rId5"/>
                <a:stretch>
                  <a:fillRect l="-7087" t="-8197" r="-6299" b="-2459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9" name="Rectangle 188"/>
              <p:cNvSpPr/>
              <p:nvPr/>
            </p:nvSpPr>
            <p:spPr>
              <a:xfrm>
                <a:off x="6369018" y="4372886"/>
                <a:ext cx="777777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dirty="0">
                    <a:solidFill>
                      <a:schemeClr val="accent1"/>
                    </a:solidFill>
                  </a:rPr>
                  <a:t>__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>
                        <a:solidFill>
                          <a:schemeClr val="accent1"/>
                        </a:solidFill>
                        <a:latin typeface="Cambria Math" panose="02040503050406030204" pitchFamily="18" charset="0"/>
                      </a:rPr>
                      <m:t>X</m:t>
                    </m:r>
                  </m:oMath>
                </a14:m>
                <a:r>
                  <a:rPr lang="en-US" dirty="0">
                    <a:solidFill>
                      <a:schemeClr val="accent1"/>
                    </a:solidFill>
                  </a:rPr>
                  <a:t>__</a:t>
                </a:r>
              </a:p>
            </p:txBody>
          </p:sp>
        </mc:Choice>
        <mc:Fallback xmlns="">
          <p:sp>
            <p:nvSpPr>
              <p:cNvPr id="189" name="Rectangle 18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369018" y="4372886"/>
                <a:ext cx="777777" cy="369332"/>
              </a:xfrm>
              <a:prstGeom prst="rect">
                <a:avLst/>
              </a:prstGeom>
              <a:blipFill>
                <a:blip r:embed="rId6"/>
                <a:stretch>
                  <a:fillRect l="-7087" t="-8197" r="-6299" b="-2459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15350494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760"/>
            <a:ext cx="10515600" cy="777875"/>
          </a:xfrm>
        </p:spPr>
        <p:txBody>
          <a:bodyPr/>
          <a:lstStyle/>
          <a:p>
            <a:r>
              <a:rPr lang="en-US" dirty="0"/>
              <a:t>Matrix profile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22</a:t>
            </a:fld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5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838200" y="1289304"/>
                <a:ext cx="10515600" cy="1312690"/>
              </a:xfrm>
            </p:spPr>
            <p:txBody>
              <a:bodyPr>
                <a:normAutofit/>
              </a:bodyPr>
              <a:lstStyle/>
              <a:p>
                <a:pPr algn="just"/>
                <a:r>
                  <a:rPr lang="en-US" dirty="0"/>
                  <a:t>Matrix profile [a] is a meta time series that annotate </a:t>
                </a:r>
                <a14:m>
                  <m:oMath xmlns:m="http://schemas.openxmlformats.org/officeDocument/2006/math">
                    <m:r>
                      <a:rPr lang="en-US" i="1" dirty="0">
                        <a:latin typeface="Cambria Math" panose="02040503050406030204" pitchFamily="18" charset="0"/>
                      </a:rPr>
                      <m:t>𝑡</m:t>
                    </m:r>
                  </m:oMath>
                </a14:m>
                <a:r>
                  <a:rPr lang="en-US" dirty="0"/>
                  <a:t> which compactly stores the nearest neighbor information of each subsequences</a:t>
                </a:r>
              </a:p>
              <a:p>
                <a:pPr algn="just"/>
                <a:r>
                  <a:rPr lang="en-US" dirty="0"/>
                  <a:t>Time complexity is 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i="0" dirty="0" smtClean="0">
                        <a:latin typeface="Cambria Math" panose="02040503050406030204" pitchFamily="18" charset="0"/>
                      </a:rPr>
                      <m:t>O</m:t>
                    </m:r>
                    <m:r>
                      <a:rPr lang="en-US" i="0" dirty="0" smtClean="0">
                        <a:latin typeface="Cambria Math" panose="02040503050406030204" pitchFamily="18" charset="0"/>
                      </a:rPr>
                      <m:t>(</m:t>
                    </m:r>
                    <m:sSup>
                      <m:sSupPr>
                        <m:ctrlPr>
                          <a:rPr lang="en-US" i="1" dirty="0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m:rPr>
                            <m:sty m:val="p"/>
                          </m:rPr>
                          <a:rPr lang="en-US" i="0" dirty="0" smtClean="0">
                            <a:latin typeface="Cambria Math" panose="02040503050406030204" pitchFamily="18" charset="0"/>
                          </a:rPr>
                          <m:t>n</m:t>
                        </m:r>
                      </m:e>
                      <m:sup>
                        <m:r>
                          <a:rPr lang="en-US" i="0" dirty="0" smtClean="0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  <m:r>
                      <a:rPr lang="en-US" i="0" dirty="0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dirty="0"/>
              </a:p>
            </p:txBody>
          </p:sp>
        </mc:Choice>
        <mc:Fallback xmlns="">
          <p:sp>
            <p:nvSpPr>
              <p:cNvPr id="35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838200" y="1289304"/>
                <a:ext cx="10515600" cy="1312690"/>
              </a:xfrm>
              <a:blipFill>
                <a:blip r:embed="rId3"/>
                <a:stretch>
                  <a:fillRect l="-812" t="-6512" r="-870" b="-232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TextBox 2"/>
          <p:cNvSpPr txBox="1"/>
          <p:nvPr/>
        </p:nvSpPr>
        <p:spPr>
          <a:xfrm>
            <a:off x="838200" y="6017915"/>
            <a:ext cx="448953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/>
              <a:t>[a] http://www.cs.ucr.edu/~eamonn/MatrixProfile.html</a:t>
            </a:r>
          </a:p>
        </p:txBody>
      </p:sp>
      <p:grpSp>
        <p:nvGrpSpPr>
          <p:cNvPr id="56" name="Group 55"/>
          <p:cNvGrpSpPr/>
          <p:nvPr/>
        </p:nvGrpSpPr>
        <p:grpSpPr>
          <a:xfrm>
            <a:off x="4427882" y="4306025"/>
            <a:ext cx="2113271" cy="672713"/>
            <a:chOff x="4427882" y="4259580"/>
            <a:chExt cx="2113271" cy="672713"/>
          </a:xfrm>
        </p:grpSpPr>
        <p:sp>
          <p:nvSpPr>
            <p:cNvPr id="57" name="TextBox 56"/>
            <p:cNvSpPr txBox="1"/>
            <p:nvPr/>
          </p:nvSpPr>
          <p:spPr>
            <a:xfrm>
              <a:off x="4427882" y="4624516"/>
              <a:ext cx="211327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chemeClr val="accent2"/>
                  </a:solidFill>
                </a:rPr>
                <a:t>local minimums are motifs</a:t>
              </a:r>
            </a:p>
          </p:txBody>
        </p:sp>
        <p:cxnSp>
          <p:nvCxnSpPr>
            <p:cNvPr id="58" name="Straight Connector 57"/>
            <p:cNvCxnSpPr/>
            <p:nvPr/>
          </p:nvCxnSpPr>
          <p:spPr>
            <a:xfrm>
              <a:off x="4450080" y="4259580"/>
              <a:ext cx="0" cy="365760"/>
            </a:xfrm>
            <a:prstGeom prst="line">
              <a:avLst/>
            </a:prstGeom>
            <a:ln w="28575">
              <a:headEnd type="stealth"/>
            </a:ln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/>
            <p:nvPr/>
          </p:nvCxnSpPr>
          <p:spPr>
            <a:xfrm>
              <a:off x="6410457" y="4259580"/>
              <a:ext cx="0" cy="365760"/>
            </a:xfrm>
            <a:prstGeom prst="line">
              <a:avLst/>
            </a:prstGeom>
            <a:ln w="28575">
              <a:headEnd type="stealth"/>
            </a:ln>
          </p:spPr>
          <p:style>
            <a:lnRef idx="1">
              <a:schemeClr val="accent2"/>
            </a:lnRef>
            <a:fillRef idx="0">
              <a:schemeClr val="accent2"/>
            </a:fillRef>
            <a:effectRef idx="0">
              <a:schemeClr val="accent2"/>
            </a:effectRef>
            <a:fontRef idx="minor">
              <a:schemeClr val="tx1"/>
            </a:fontRef>
          </p:style>
        </p:cxnSp>
      </p:grpSp>
      <p:grpSp>
        <p:nvGrpSpPr>
          <p:cNvPr id="315" name="Group 314"/>
          <p:cNvGrpSpPr/>
          <p:nvPr/>
        </p:nvGrpSpPr>
        <p:grpSpPr>
          <a:xfrm>
            <a:off x="2498525" y="3015295"/>
            <a:ext cx="6615593" cy="1656308"/>
            <a:chOff x="4856546" y="2247899"/>
            <a:chExt cx="2695963" cy="675054"/>
          </a:xfrm>
        </p:grpSpPr>
        <p:grpSp>
          <p:nvGrpSpPr>
            <p:cNvPr id="316" name="Group 315"/>
            <p:cNvGrpSpPr/>
            <p:nvPr/>
          </p:nvGrpSpPr>
          <p:grpSpPr>
            <a:xfrm>
              <a:off x="4856546" y="2247899"/>
              <a:ext cx="2695963" cy="675054"/>
              <a:chOff x="3511615" y="5326379"/>
              <a:chExt cx="4588275" cy="1043058"/>
            </a:xfrm>
          </p:grpSpPr>
          <p:sp>
            <p:nvSpPr>
              <p:cNvPr id="319" name="Line 150"/>
              <p:cNvSpPr>
                <a:spLocks noChangeShapeType="1"/>
              </p:cNvSpPr>
              <p:nvPr/>
            </p:nvSpPr>
            <p:spPr bwMode="auto">
              <a:xfrm>
                <a:off x="3538538" y="6205538"/>
                <a:ext cx="4416425" cy="0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400" dirty="0">
                  <a:latin typeface="+mj-lt"/>
                </a:endParaRPr>
              </a:p>
            </p:txBody>
          </p:sp>
          <p:sp>
            <p:nvSpPr>
              <p:cNvPr id="320" name="Line 151"/>
              <p:cNvSpPr>
                <a:spLocks noChangeShapeType="1"/>
              </p:cNvSpPr>
              <p:nvPr/>
            </p:nvSpPr>
            <p:spPr bwMode="auto">
              <a:xfrm flipV="1">
                <a:off x="3537661" y="6161089"/>
                <a:ext cx="0" cy="44451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400">
                  <a:latin typeface="+mj-lt"/>
                </a:endParaRPr>
              </a:p>
            </p:txBody>
          </p:sp>
          <p:sp>
            <p:nvSpPr>
              <p:cNvPr id="321" name="Line 156"/>
              <p:cNvSpPr>
                <a:spLocks noChangeShapeType="1"/>
              </p:cNvSpPr>
              <p:nvPr/>
            </p:nvSpPr>
            <p:spPr bwMode="auto">
              <a:xfrm flipV="1">
                <a:off x="7954963" y="6161088"/>
                <a:ext cx="0" cy="44450"/>
              </a:xfrm>
              <a:prstGeom prst="line">
                <a:avLst/>
              </a:prstGeom>
              <a:noFill/>
              <a:ln w="6350" cap="flat">
                <a:solidFill>
                  <a:srgbClr val="26262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400">
                  <a:latin typeface="+mj-lt"/>
                </a:endParaRPr>
              </a:p>
            </p:txBody>
          </p:sp>
          <p:sp>
            <p:nvSpPr>
              <p:cNvPr id="322" name="Rectangle 162"/>
              <p:cNvSpPr>
                <a:spLocks noChangeArrowheads="1"/>
              </p:cNvSpPr>
              <p:nvPr/>
            </p:nvSpPr>
            <p:spPr bwMode="auto">
              <a:xfrm>
                <a:off x="7816389" y="6233761"/>
                <a:ext cx="283501" cy="1356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400" b="0" i="0" u="none" strike="noStrike" cap="none" normalizeH="0" baseline="0" dirty="0">
                    <a:ln>
                      <a:noFill/>
                    </a:ln>
                    <a:solidFill>
                      <a:srgbClr val="262626"/>
                    </a:solidFill>
                    <a:effectLst/>
                    <a:latin typeface="+mj-lt"/>
                    <a:cs typeface="Times New Roman" panose="02020603050405020304" pitchFamily="18" charset="0"/>
                  </a:rPr>
                  <a:t>3,000</a:t>
                </a:r>
                <a:endParaRPr kumimoji="0" lang="en-US" altLang="en-US" sz="14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+mj-lt"/>
                  <a:cs typeface="Times New Roman" panose="02020603050405020304" pitchFamily="18" charset="0"/>
                </a:endParaRPr>
              </a:p>
            </p:txBody>
          </p:sp>
          <p:grpSp>
            <p:nvGrpSpPr>
              <p:cNvPr id="323" name="Group 322"/>
              <p:cNvGrpSpPr/>
              <p:nvPr/>
            </p:nvGrpSpPr>
            <p:grpSpPr>
              <a:xfrm>
                <a:off x="3538538" y="5326379"/>
                <a:ext cx="4416425" cy="285115"/>
                <a:chOff x="3538538" y="2867025"/>
                <a:chExt cx="4416425" cy="1517650"/>
              </a:xfrm>
            </p:grpSpPr>
            <p:sp>
              <p:nvSpPr>
                <p:cNvPr id="381" name="Freeform 174"/>
                <p:cNvSpPr>
                  <a:spLocks/>
                </p:cNvSpPr>
                <p:nvPr/>
              </p:nvSpPr>
              <p:spPr bwMode="auto">
                <a:xfrm>
                  <a:off x="3538538" y="4006850"/>
                  <a:ext cx="73025" cy="290513"/>
                </a:xfrm>
                <a:custGeom>
                  <a:avLst/>
                  <a:gdLst>
                    <a:gd name="T0" fmla="*/ 0 w 46"/>
                    <a:gd name="T1" fmla="*/ 93 h 183"/>
                    <a:gd name="T2" fmla="*/ 1 w 46"/>
                    <a:gd name="T3" fmla="*/ 66 h 183"/>
                    <a:gd name="T4" fmla="*/ 2 w 46"/>
                    <a:gd name="T5" fmla="*/ 87 h 183"/>
                    <a:gd name="T6" fmla="*/ 3 w 46"/>
                    <a:gd name="T7" fmla="*/ 87 h 183"/>
                    <a:gd name="T8" fmla="*/ 4 w 46"/>
                    <a:gd name="T9" fmla="*/ 0 h 183"/>
                    <a:gd name="T10" fmla="*/ 5 w 46"/>
                    <a:gd name="T11" fmla="*/ 76 h 183"/>
                    <a:gd name="T12" fmla="*/ 6 w 46"/>
                    <a:gd name="T13" fmla="*/ 65 h 183"/>
                    <a:gd name="T14" fmla="*/ 7 w 46"/>
                    <a:gd name="T15" fmla="*/ 123 h 183"/>
                    <a:gd name="T16" fmla="*/ 8 w 46"/>
                    <a:gd name="T17" fmla="*/ 33 h 183"/>
                    <a:gd name="T18" fmla="*/ 8 w 46"/>
                    <a:gd name="T19" fmla="*/ 110 h 183"/>
                    <a:gd name="T20" fmla="*/ 10 w 46"/>
                    <a:gd name="T21" fmla="*/ 119 h 183"/>
                    <a:gd name="T22" fmla="*/ 10 w 46"/>
                    <a:gd name="T23" fmla="*/ 104 h 183"/>
                    <a:gd name="T24" fmla="*/ 11 w 46"/>
                    <a:gd name="T25" fmla="*/ 73 h 183"/>
                    <a:gd name="T26" fmla="*/ 12 w 46"/>
                    <a:gd name="T27" fmla="*/ 97 h 183"/>
                    <a:gd name="T28" fmla="*/ 13 w 46"/>
                    <a:gd name="T29" fmla="*/ 172 h 183"/>
                    <a:gd name="T30" fmla="*/ 14 w 46"/>
                    <a:gd name="T31" fmla="*/ 83 h 183"/>
                    <a:gd name="T32" fmla="*/ 15 w 46"/>
                    <a:gd name="T33" fmla="*/ 102 h 183"/>
                    <a:gd name="T34" fmla="*/ 16 w 46"/>
                    <a:gd name="T35" fmla="*/ 116 h 183"/>
                    <a:gd name="T36" fmla="*/ 17 w 46"/>
                    <a:gd name="T37" fmla="*/ 79 h 183"/>
                    <a:gd name="T38" fmla="*/ 18 w 46"/>
                    <a:gd name="T39" fmla="*/ 153 h 183"/>
                    <a:gd name="T40" fmla="*/ 19 w 46"/>
                    <a:gd name="T41" fmla="*/ 141 h 183"/>
                    <a:gd name="T42" fmla="*/ 20 w 46"/>
                    <a:gd name="T43" fmla="*/ 91 h 183"/>
                    <a:gd name="T44" fmla="*/ 20 w 46"/>
                    <a:gd name="T45" fmla="*/ 43 h 183"/>
                    <a:gd name="T46" fmla="*/ 22 w 46"/>
                    <a:gd name="T47" fmla="*/ 113 h 183"/>
                    <a:gd name="T48" fmla="*/ 22 w 46"/>
                    <a:gd name="T49" fmla="*/ 137 h 183"/>
                    <a:gd name="T50" fmla="*/ 23 w 46"/>
                    <a:gd name="T51" fmla="*/ 148 h 183"/>
                    <a:gd name="T52" fmla="*/ 24 w 46"/>
                    <a:gd name="T53" fmla="*/ 127 h 183"/>
                    <a:gd name="T54" fmla="*/ 25 w 46"/>
                    <a:gd name="T55" fmla="*/ 116 h 183"/>
                    <a:gd name="T56" fmla="*/ 26 w 46"/>
                    <a:gd name="T57" fmla="*/ 93 h 183"/>
                    <a:gd name="T58" fmla="*/ 27 w 46"/>
                    <a:gd name="T59" fmla="*/ 164 h 183"/>
                    <a:gd name="T60" fmla="*/ 28 w 46"/>
                    <a:gd name="T61" fmla="*/ 61 h 183"/>
                    <a:gd name="T62" fmla="*/ 29 w 46"/>
                    <a:gd name="T63" fmla="*/ 98 h 183"/>
                    <a:gd name="T64" fmla="*/ 30 w 46"/>
                    <a:gd name="T65" fmla="*/ 129 h 183"/>
                    <a:gd name="T66" fmla="*/ 31 w 46"/>
                    <a:gd name="T67" fmla="*/ 77 h 183"/>
                    <a:gd name="T68" fmla="*/ 32 w 46"/>
                    <a:gd name="T69" fmla="*/ 101 h 183"/>
                    <a:gd name="T70" fmla="*/ 33 w 46"/>
                    <a:gd name="T71" fmla="*/ 73 h 183"/>
                    <a:gd name="T72" fmla="*/ 34 w 46"/>
                    <a:gd name="T73" fmla="*/ 183 h 183"/>
                    <a:gd name="T74" fmla="*/ 34 w 46"/>
                    <a:gd name="T75" fmla="*/ 116 h 183"/>
                    <a:gd name="T76" fmla="*/ 35 w 46"/>
                    <a:gd name="T77" fmla="*/ 41 h 183"/>
                    <a:gd name="T78" fmla="*/ 36 w 46"/>
                    <a:gd name="T79" fmla="*/ 91 h 183"/>
                    <a:gd name="T80" fmla="*/ 37 w 46"/>
                    <a:gd name="T81" fmla="*/ 141 h 183"/>
                    <a:gd name="T82" fmla="*/ 38 w 46"/>
                    <a:gd name="T83" fmla="*/ 91 h 183"/>
                    <a:gd name="T84" fmla="*/ 39 w 46"/>
                    <a:gd name="T85" fmla="*/ 51 h 183"/>
                    <a:gd name="T86" fmla="*/ 40 w 46"/>
                    <a:gd name="T87" fmla="*/ 106 h 183"/>
                    <a:gd name="T88" fmla="*/ 41 w 46"/>
                    <a:gd name="T89" fmla="*/ 140 h 183"/>
                    <a:gd name="T90" fmla="*/ 42 w 46"/>
                    <a:gd name="T91" fmla="*/ 101 h 183"/>
                    <a:gd name="T92" fmla="*/ 43 w 46"/>
                    <a:gd name="T93" fmla="*/ 112 h 183"/>
                    <a:gd name="T94" fmla="*/ 44 w 46"/>
                    <a:gd name="T95" fmla="*/ 85 h 183"/>
                    <a:gd name="T96" fmla="*/ 45 w 46"/>
                    <a:gd name="T97" fmla="*/ 103 h 183"/>
                    <a:gd name="T98" fmla="*/ 46 w 46"/>
                    <a:gd name="T99" fmla="*/ 22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46" h="183">
                      <a:moveTo>
                        <a:pt x="0" y="93"/>
                      </a:moveTo>
                      <a:lnTo>
                        <a:pt x="1" y="66"/>
                      </a:lnTo>
                      <a:lnTo>
                        <a:pt x="2" y="87"/>
                      </a:lnTo>
                      <a:lnTo>
                        <a:pt x="3" y="87"/>
                      </a:lnTo>
                      <a:lnTo>
                        <a:pt x="4" y="0"/>
                      </a:lnTo>
                      <a:lnTo>
                        <a:pt x="5" y="76"/>
                      </a:lnTo>
                      <a:lnTo>
                        <a:pt x="6" y="65"/>
                      </a:lnTo>
                      <a:lnTo>
                        <a:pt x="7" y="123"/>
                      </a:lnTo>
                      <a:lnTo>
                        <a:pt x="8" y="33"/>
                      </a:lnTo>
                      <a:lnTo>
                        <a:pt x="8" y="110"/>
                      </a:lnTo>
                      <a:lnTo>
                        <a:pt x="10" y="119"/>
                      </a:lnTo>
                      <a:lnTo>
                        <a:pt x="10" y="104"/>
                      </a:lnTo>
                      <a:lnTo>
                        <a:pt x="11" y="73"/>
                      </a:lnTo>
                      <a:lnTo>
                        <a:pt x="12" y="97"/>
                      </a:lnTo>
                      <a:lnTo>
                        <a:pt x="13" y="172"/>
                      </a:lnTo>
                      <a:lnTo>
                        <a:pt x="14" y="83"/>
                      </a:lnTo>
                      <a:lnTo>
                        <a:pt x="15" y="102"/>
                      </a:lnTo>
                      <a:lnTo>
                        <a:pt x="16" y="116"/>
                      </a:lnTo>
                      <a:lnTo>
                        <a:pt x="17" y="79"/>
                      </a:lnTo>
                      <a:lnTo>
                        <a:pt x="18" y="153"/>
                      </a:lnTo>
                      <a:lnTo>
                        <a:pt x="19" y="141"/>
                      </a:lnTo>
                      <a:lnTo>
                        <a:pt x="20" y="91"/>
                      </a:lnTo>
                      <a:lnTo>
                        <a:pt x="20" y="43"/>
                      </a:lnTo>
                      <a:lnTo>
                        <a:pt x="22" y="113"/>
                      </a:lnTo>
                      <a:lnTo>
                        <a:pt x="22" y="137"/>
                      </a:lnTo>
                      <a:lnTo>
                        <a:pt x="23" y="148"/>
                      </a:lnTo>
                      <a:lnTo>
                        <a:pt x="24" y="127"/>
                      </a:lnTo>
                      <a:lnTo>
                        <a:pt x="25" y="116"/>
                      </a:lnTo>
                      <a:lnTo>
                        <a:pt x="26" y="93"/>
                      </a:lnTo>
                      <a:lnTo>
                        <a:pt x="27" y="164"/>
                      </a:lnTo>
                      <a:lnTo>
                        <a:pt x="28" y="61"/>
                      </a:lnTo>
                      <a:lnTo>
                        <a:pt x="29" y="98"/>
                      </a:lnTo>
                      <a:lnTo>
                        <a:pt x="30" y="129"/>
                      </a:lnTo>
                      <a:lnTo>
                        <a:pt x="31" y="77"/>
                      </a:lnTo>
                      <a:lnTo>
                        <a:pt x="32" y="101"/>
                      </a:lnTo>
                      <a:lnTo>
                        <a:pt x="33" y="73"/>
                      </a:lnTo>
                      <a:lnTo>
                        <a:pt x="34" y="183"/>
                      </a:lnTo>
                      <a:lnTo>
                        <a:pt x="34" y="116"/>
                      </a:lnTo>
                      <a:lnTo>
                        <a:pt x="35" y="41"/>
                      </a:lnTo>
                      <a:lnTo>
                        <a:pt x="36" y="91"/>
                      </a:lnTo>
                      <a:lnTo>
                        <a:pt x="37" y="141"/>
                      </a:lnTo>
                      <a:lnTo>
                        <a:pt x="38" y="91"/>
                      </a:lnTo>
                      <a:lnTo>
                        <a:pt x="39" y="51"/>
                      </a:lnTo>
                      <a:lnTo>
                        <a:pt x="40" y="106"/>
                      </a:lnTo>
                      <a:lnTo>
                        <a:pt x="41" y="140"/>
                      </a:lnTo>
                      <a:lnTo>
                        <a:pt x="42" y="101"/>
                      </a:lnTo>
                      <a:lnTo>
                        <a:pt x="43" y="112"/>
                      </a:lnTo>
                      <a:lnTo>
                        <a:pt x="44" y="85"/>
                      </a:lnTo>
                      <a:lnTo>
                        <a:pt x="45" y="103"/>
                      </a:lnTo>
                      <a:lnTo>
                        <a:pt x="46" y="22"/>
                      </a:lnTo>
                    </a:path>
                  </a:pathLst>
                </a:custGeom>
                <a:noFill/>
                <a:ln w="635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82" name="Freeform 175"/>
                <p:cNvSpPr>
                  <a:spLocks/>
                </p:cNvSpPr>
                <p:nvPr/>
              </p:nvSpPr>
              <p:spPr bwMode="auto">
                <a:xfrm>
                  <a:off x="3609975" y="4010025"/>
                  <a:ext cx="74612" cy="277813"/>
                </a:xfrm>
                <a:custGeom>
                  <a:avLst/>
                  <a:gdLst>
                    <a:gd name="T0" fmla="*/ 0 w 47"/>
                    <a:gd name="T1" fmla="*/ 101 h 175"/>
                    <a:gd name="T2" fmla="*/ 1 w 47"/>
                    <a:gd name="T3" fmla="*/ 20 h 175"/>
                    <a:gd name="T4" fmla="*/ 1 w 47"/>
                    <a:gd name="T5" fmla="*/ 60 h 175"/>
                    <a:gd name="T6" fmla="*/ 3 w 47"/>
                    <a:gd name="T7" fmla="*/ 91 h 175"/>
                    <a:gd name="T8" fmla="*/ 3 w 47"/>
                    <a:gd name="T9" fmla="*/ 125 h 175"/>
                    <a:gd name="T10" fmla="*/ 4 w 47"/>
                    <a:gd name="T11" fmla="*/ 175 h 175"/>
                    <a:gd name="T12" fmla="*/ 5 w 47"/>
                    <a:gd name="T13" fmla="*/ 170 h 175"/>
                    <a:gd name="T14" fmla="*/ 6 w 47"/>
                    <a:gd name="T15" fmla="*/ 112 h 175"/>
                    <a:gd name="T16" fmla="*/ 7 w 47"/>
                    <a:gd name="T17" fmla="*/ 109 h 175"/>
                    <a:gd name="T18" fmla="*/ 8 w 47"/>
                    <a:gd name="T19" fmla="*/ 77 h 175"/>
                    <a:gd name="T20" fmla="*/ 9 w 47"/>
                    <a:gd name="T21" fmla="*/ 38 h 175"/>
                    <a:gd name="T22" fmla="*/ 10 w 47"/>
                    <a:gd name="T23" fmla="*/ 133 h 175"/>
                    <a:gd name="T24" fmla="*/ 11 w 47"/>
                    <a:gd name="T25" fmla="*/ 44 h 175"/>
                    <a:gd name="T26" fmla="*/ 12 w 47"/>
                    <a:gd name="T27" fmla="*/ 98 h 175"/>
                    <a:gd name="T28" fmla="*/ 13 w 47"/>
                    <a:gd name="T29" fmla="*/ 0 h 175"/>
                    <a:gd name="T30" fmla="*/ 13 w 47"/>
                    <a:gd name="T31" fmla="*/ 51 h 175"/>
                    <a:gd name="T32" fmla="*/ 15 w 47"/>
                    <a:gd name="T33" fmla="*/ 99 h 175"/>
                    <a:gd name="T34" fmla="*/ 15 w 47"/>
                    <a:gd name="T35" fmla="*/ 119 h 175"/>
                    <a:gd name="T36" fmla="*/ 16 w 47"/>
                    <a:gd name="T37" fmla="*/ 96 h 175"/>
                    <a:gd name="T38" fmla="*/ 17 w 47"/>
                    <a:gd name="T39" fmla="*/ 90 h 175"/>
                    <a:gd name="T40" fmla="*/ 18 w 47"/>
                    <a:gd name="T41" fmla="*/ 45 h 175"/>
                    <a:gd name="T42" fmla="*/ 19 w 47"/>
                    <a:gd name="T43" fmla="*/ 27 h 175"/>
                    <a:gd name="T44" fmla="*/ 20 w 47"/>
                    <a:gd name="T45" fmla="*/ 14 h 175"/>
                    <a:gd name="T46" fmla="*/ 21 w 47"/>
                    <a:gd name="T47" fmla="*/ 106 h 175"/>
                    <a:gd name="T48" fmla="*/ 22 w 47"/>
                    <a:gd name="T49" fmla="*/ 61 h 175"/>
                    <a:gd name="T50" fmla="*/ 23 w 47"/>
                    <a:gd name="T51" fmla="*/ 94 h 175"/>
                    <a:gd name="T52" fmla="*/ 24 w 47"/>
                    <a:gd name="T53" fmla="*/ 85 h 175"/>
                    <a:gd name="T54" fmla="*/ 25 w 47"/>
                    <a:gd name="T55" fmla="*/ 99 h 175"/>
                    <a:gd name="T56" fmla="*/ 25 w 47"/>
                    <a:gd name="T57" fmla="*/ 102 h 175"/>
                    <a:gd name="T58" fmla="*/ 27 w 47"/>
                    <a:gd name="T59" fmla="*/ 136 h 175"/>
                    <a:gd name="T60" fmla="*/ 27 w 47"/>
                    <a:gd name="T61" fmla="*/ 112 h 175"/>
                    <a:gd name="T62" fmla="*/ 28 w 47"/>
                    <a:gd name="T63" fmla="*/ 104 h 175"/>
                    <a:gd name="T64" fmla="*/ 29 w 47"/>
                    <a:gd name="T65" fmla="*/ 123 h 175"/>
                    <a:gd name="T66" fmla="*/ 30 w 47"/>
                    <a:gd name="T67" fmla="*/ 101 h 175"/>
                    <a:gd name="T68" fmla="*/ 31 w 47"/>
                    <a:gd name="T69" fmla="*/ 124 h 175"/>
                    <a:gd name="T70" fmla="*/ 32 w 47"/>
                    <a:gd name="T71" fmla="*/ 24 h 175"/>
                    <a:gd name="T72" fmla="*/ 33 w 47"/>
                    <a:gd name="T73" fmla="*/ 70 h 175"/>
                    <a:gd name="T74" fmla="*/ 34 w 47"/>
                    <a:gd name="T75" fmla="*/ 157 h 175"/>
                    <a:gd name="T76" fmla="*/ 35 w 47"/>
                    <a:gd name="T77" fmla="*/ 82 h 175"/>
                    <a:gd name="T78" fmla="*/ 36 w 47"/>
                    <a:gd name="T79" fmla="*/ 172 h 175"/>
                    <a:gd name="T80" fmla="*/ 37 w 47"/>
                    <a:gd name="T81" fmla="*/ 108 h 175"/>
                    <a:gd name="T82" fmla="*/ 38 w 47"/>
                    <a:gd name="T83" fmla="*/ 99 h 175"/>
                    <a:gd name="T84" fmla="*/ 39 w 47"/>
                    <a:gd name="T85" fmla="*/ 81 h 175"/>
                    <a:gd name="T86" fmla="*/ 39 w 47"/>
                    <a:gd name="T87" fmla="*/ 140 h 175"/>
                    <a:gd name="T88" fmla="*/ 40 w 47"/>
                    <a:gd name="T89" fmla="*/ 56 h 175"/>
                    <a:gd name="T90" fmla="*/ 41 w 47"/>
                    <a:gd name="T91" fmla="*/ 84 h 175"/>
                    <a:gd name="T92" fmla="*/ 42 w 47"/>
                    <a:gd name="T93" fmla="*/ 82 h 175"/>
                    <a:gd name="T94" fmla="*/ 43 w 47"/>
                    <a:gd name="T95" fmla="*/ 154 h 175"/>
                    <a:gd name="T96" fmla="*/ 44 w 47"/>
                    <a:gd name="T97" fmla="*/ 99 h 175"/>
                    <a:gd name="T98" fmla="*/ 45 w 47"/>
                    <a:gd name="T99" fmla="*/ 115 h 175"/>
                    <a:gd name="T100" fmla="*/ 46 w 47"/>
                    <a:gd name="T101" fmla="*/ 47 h 175"/>
                    <a:gd name="T102" fmla="*/ 47 w 47"/>
                    <a:gd name="T103" fmla="*/ 39 h 1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175">
                      <a:moveTo>
                        <a:pt x="0" y="101"/>
                      </a:moveTo>
                      <a:lnTo>
                        <a:pt x="1" y="20"/>
                      </a:lnTo>
                      <a:lnTo>
                        <a:pt x="1" y="60"/>
                      </a:lnTo>
                      <a:lnTo>
                        <a:pt x="3" y="91"/>
                      </a:lnTo>
                      <a:lnTo>
                        <a:pt x="3" y="125"/>
                      </a:lnTo>
                      <a:lnTo>
                        <a:pt x="4" y="175"/>
                      </a:lnTo>
                      <a:lnTo>
                        <a:pt x="5" y="170"/>
                      </a:lnTo>
                      <a:lnTo>
                        <a:pt x="6" y="112"/>
                      </a:lnTo>
                      <a:lnTo>
                        <a:pt x="7" y="109"/>
                      </a:lnTo>
                      <a:lnTo>
                        <a:pt x="8" y="77"/>
                      </a:lnTo>
                      <a:lnTo>
                        <a:pt x="9" y="38"/>
                      </a:lnTo>
                      <a:lnTo>
                        <a:pt x="10" y="133"/>
                      </a:lnTo>
                      <a:lnTo>
                        <a:pt x="11" y="44"/>
                      </a:lnTo>
                      <a:lnTo>
                        <a:pt x="12" y="98"/>
                      </a:lnTo>
                      <a:lnTo>
                        <a:pt x="13" y="0"/>
                      </a:lnTo>
                      <a:lnTo>
                        <a:pt x="13" y="51"/>
                      </a:lnTo>
                      <a:lnTo>
                        <a:pt x="15" y="99"/>
                      </a:lnTo>
                      <a:lnTo>
                        <a:pt x="15" y="119"/>
                      </a:lnTo>
                      <a:lnTo>
                        <a:pt x="16" y="96"/>
                      </a:lnTo>
                      <a:lnTo>
                        <a:pt x="17" y="90"/>
                      </a:lnTo>
                      <a:lnTo>
                        <a:pt x="18" y="45"/>
                      </a:lnTo>
                      <a:lnTo>
                        <a:pt x="19" y="27"/>
                      </a:lnTo>
                      <a:lnTo>
                        <a:pt x="20" y="14"/>
                      </a:lnTo>
                      <a:lnTo>
                        <a:pt x="21" y="106"/>
                      </a:lnTo>
                      <a:lnTo>
                        <a:pt x="22" y="61"/>
                      </a:lnTo>
                      <a:lnTo>
                        <a:pt x="23" y="94"/>
                      </a:lnTo>
                      <a:lnTo>
                        <a:pt x="24" y="85"/>
                      </a:lnTo>
                      <a:lnTo>
                        <a:pt x="25" y="99"/>
                      </a:lnTo>
                      <a:lnTo>
                        <a:pt x="25" y="102"/>
                      </a:lnTo>
                      <a:lnTo>
                        <a:pt x="27" y="136"/>
                      </a:lnTo>
                      <a:lnTo>
                        <a:pt x="27" y="112"/>
                      </a:lnTo>
                      <a:lnTo>
                        <a:pt x="28" y="104"/>
                      </a:lnTo>
                      <a:lnTo>
                        <a:pt x="29" y="123"/>
                      </a:lnTo>
                      <a:lnTo>
                        <a:pt x="30" y="101"/>
                      </a:lnTo>
                      <a:lnTo>
                        <a:pt x="31" y="124"/>
                      </a:lnTo>
                      <a:lnTo>
                        <a:pt x="32" y="24"/>
                      </a:lnTo>
                      <a:lnTo>
                        <a:pt x="33" y="70"/>
                      </a:lnTo>
                      <a:lnTo>
                        <a:pt x="34" y="157"/>
                      </a:lnTo>
                      <a:lnTo>
                        <a:pt x="35" y="82"/>
                      </a:lnTo>
                      <a:lnTo>
                        <a:pt x="36" y="172"/>
                      </a:lnTo>
                      <a:lnTo>
                        <a:pt x="37" y="108"/>
                      </a:lnTo>
                      <a:lnTo>
                        <a:pt x="38" y="99"/>
                      </a:lnTo>
                      <a:lnTo>
                        <a:pt x="39" y="81"/>
                      </a:lnTo>
                      <a:lnTo>
                        <a:pt x="39" y="140"/>
                      </a:lnTo>
                      <a:lnTo>
                        <a:pt x="40" y="56"/>
                      </a:lnTo>
                      <a:lnTo>
                        <a:pt x="41" y="84"/>
                      </a:lnTo>
                      <a:lnTo>
                        <a:pt x="42" y="82"/>
                      </a:lnTo>
                      <a:lnTo>
                        <a:pt x="43" y="154"/>
                      </a:lnTo>
                      <a:lnTo>
                        <a:pt x="44" y="99"/>
                      </a:lnTo>
                      <a:lnTo>
                        <a:pt x="45" y="115"/>
                      </a:lnTo>
                      <a:lnTo>
                        <a:pt x="46" y="47"/>
                      </a:lnTo>
                      <a:lnTo>
                        <a:pt x="47" y="39"/>
                      </a:lnTo>
                    </a:path>
                  </a:pathLst>
                </a:custGeom>
                <a:noFill/>
                <a:ln w="635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83" name="Freeform 176"/>
                <p:cNvSpPr>
                  <a:spLocks/>
                </p:cNvSpPr>
                <p:nvPr/>
              </p:nvSpPr>
              <p:spPr bwMode="auto">
                <a:xfrm>
                  <a:off x="3683000" y="3943350"/>
                  <a:ext cx="74612" cy="349250"/>
                </a:xfrm>
                <a:custGeom>
                  <a:avLst/>
                  <a:gdLst>
                    <a:gd name="T0" fmla="*/ 0 w 47"/>
                    <a:gd name="T1" fmla="*/ 89 h 220"/>
                    <a:gd name="T2" fmla="*/ 1 w 47"/>
                    <a:gd name="T3" fmla="*/ 81 h 220"/>
                    <a:gd name="T4" fmla="*/ 2 w 47"/>
                    <a:gd name="T5" fmla="*/ 141 h 220"/>
                    <a:gd name="T6" fmla="*/ 3 w 47"/>
                    <a:gd name="T7" fmla="*/ 137 h 220"/>
                    <a:gd name="T8" fmla="*/ 4 w 47"/>
                    <a:gd name="T9" fmla="*/ 193 h 220"/>
                    <a:gd name="T10" fmla="*/ 5 w 47"/>
                    <a:gd name="T11" fmla="*/ 105 h 220"/>
                    <a:gd name="T12" fmla="*/ 5 w 47"/>
                    <a:gd name="T13" fmla="*/ 133 h 220"/>
                    <a:gd name="T14" fmla="*/ 7 w 47"/>
                    <a:gd name="T15" fmla="*/ 45 h 220"/>
                    <a:gd name="T16" fmla="*/ 7 w 47"/>
                    <a:gd name="T17" fmla="*/ 153 h 220"/>
                    <a:gd name="T18" fmla="*/ 8 w 47"/>
                    <a:gd name="T19" fmla="*/ 205 h 220"/>
                    <a:gd name="T20" fmla="*/ 9 w 47"/>
                    <a:gd name="T21" fmla="*/ 150 h 220"/>
                    <a:gd name="T22" fmla="*/ 10 w 47"/>
                    <a:gd name="T23" fmla="*/ 97 h 220"/>
                    <a:gd name="T24" fmla="*/ 11 w 47"/>
                    <a:gd name="T25" fmla="*/ 215 h 220"/>
                    <a:gd name="T26" fmla="*/ 12 w 47"/>
                    <a:gd name="T27" fmla="*/ 78 h 220"/>
                    <a:gd name="T28" fmla="*/ 13 w 47"/>
                    <a:gd name="T29" fmla="*/ 149 h 220"/>
                    <a:gd name="T30" fmla="*/ 14 w 47"/>
                    <a:gd name="T31" fmla="*/ 148 h 220"/>
                    <a:gd name="T32" fmla="*/ 15 w 47"/>
                    <a:gd name="T33" fmla="*/ 208 h 220"/>
                    <a:gd name="T34" fmla="*/ 16 w 47"/>
                    <a:gd name="T35" fmla="*/ 132 h 220"/>
                    <a:gd name="T36" fmla="*/ 17 w 47"/>
                    <a:gd name="T37" fmla="*/ 179 h 220"/>
                    <a:gd name="T38" fmla="*/ 17 w 47"/>
                    <a:gd name="T39" fmla="*/ 109 h 220"/>
                    <a:gd name="T40" fmla="*/ 19 w 47"/>
                    <a:gd name="T41" fmla="*/ 0 h 220"/>
                    <a:gd name="T42" fmla="*/ 19 w 47"/>
                    <a:gd name="T43" fmla="*/ 107 h 220"/>
                    <a:gd name="T44" fmla="*/ 20 w 47"/>
                    <a:gd name="T45" fmla="*/ 127 h 220"/>
                    <a:gd name="T46" fmla="*/ 21 w 47"/>
                    <a:gd name="T47" fmla="*/ 117 h 220"/>
                    <a:gd name="T48" fmla="*/ 22 w 47"/>
                    <a:gd name="T49" fmla="*/ 130 h 220"/>
                    <a:gd name="T50" fmla="*/ 23 w 47"/>
                    <a:gd name="T51" fmla="*/ 141 h 220"/>
                    <a:gd name="T52" fmla="*/ 24 w 47"/>
                    <a:gd name="T53" fmla="*/ 143 h 220"/>
                    <a:gd name="T54" fmla="*/ 25 w 47"/>
                    <a:gd name="T55" fmla="*/ 112 h 220"/>
                    <a:gd name="T56" fmla="*/ 26 w 47"/>
                    <a:gd name="T57" fmla="*/ 220 h 220"/>
                    <a:gd name="T58" fmla="*/ 27 w 47"/>
                    <a:gd name="T59" fmla="*/ 171 h 220"/>
                    <a:gd name="T60" fmla="*/ 28 w 47"/>
                    <a:gd name="T61" fmla="*/ 186 h 220"/>
                    <a:gd name="T62" fmla="*/ 29 w 47"/>
                    <a:gd name="T63" fmla="*/ 111 h 220"/>
                    <a:gd name="T64" fmla="*/ 29 w 47"/>
                    <a:gd name="T65" fmla="*/ 164 h 220"/>
                    <a:gd name="T66" fmla="*/ 31 w 47"/>
                    <a:gd name="T67" fmla="*/ 188 h 220"/>
                    <a:gd name="T68" fmla="*/ 31 w 47"/>
                    <a:gd name="T69" fmla="*/ 73 h 220"/>
                    <a:gd name="T70" fmla="*/ 32 w 47"/>
                    <a:gd name="T71" fmla="*/ 193 h 220"/>
                    <a:gd name="T72" fmla="*/ 33 w 47"/>
                    <a:gd name="T73" fmla="*/ 108 h 220"/>
                    <a:gd name="T74" fmla="*/ 34 w 47"/>
                    <a:gd name="T75" fmla="*/ 86 h 220"/>
                    <a:gd name="T76" fmla="*/ 35 w 47"/>
                    <a:gd name="T77" fmla="*/ 187 h 220"/>
                    <a:gd name="T78" fmla="*/ 36 w 47"/>
                    <a:gd name="T79" fmla="*/ 129 h 220"/>
                    <a:gd name="T80" fmla="*/ 37 w 47"/>
                    <a:gd name="T81" fmla="*/ 123 h 220"/>
                    <a:gd name="T82" fmla="*/ 38 w 47"/>
                    <a:gd name="T83" fmla="*/ 104 h 220"/>
                    <a:gd name="T84" fmla="*/ 39 w 47"/>
                    <a:gd name="T85" fmla="*/ 125 h 220"/>
                    <a:gd name="T86" fmla="*/ 40 w 47"/>
                    <a:gd name="T87" fmla="*/ 80 h 220"/>
                    <a:gd name="T88" fmla="*/ 41 w 47"/>
                    <a:gd name="T89" fmla="*/ 107 h 220"/>
                    <a:gd name="T90" fmla="*/ 42 w 47"/>
                    <a:gd name="T91" fmla="*/ 129 h 220"/>
                    <a:gd name="T92" fmla="*/ 43 w 47"/>
                    <a:gd name="T93" fmla="*/ 115 h 220"/>
                    <a:gd name="T94" fmla="*/ 43 w 47"/>
                    <a:gd name="T95" fmla="*/ 100 h 220"/>
                    <a:gd name="T96" fmla="*/ 45 w 47"/>
                    <a:gd name="T97" fmla="*/ 164 h 220"/>
                    <a:gd name="T98" fmla="*/ 46 w 47"/>
                    <a:gd name="T99" fmla="*/ 198 h 220"/>
                    <a:gd name="T100" fmla="*/ 46 w 47"/>
                    <a:gd name="T101" fmla="*/ 141 h 220"/>
                    <a:gd name="T102" fmla="*/ 47 w 47"/>
                    <a:gd name="T103" fmla="*/ 181 h 2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220">
                      <a:moveTo>
                        <a:pt x="0" y="89"/>
                      </a:moveTo>
                      <a:lnTo>
                        <a:pt x="1" y="81"/>
                      </a:lnTo>
                      <a:lnTo>
                        <a:pt x="2" y="141"/>
                      </a:lnTo>
                      <a:lnTo>
                        <a:pt x="3" y="137"/>
                      </a:lnTo>
                      <a:lnTo>
                        <a:pt x="4" y="193"/>
                      </a:lnTo>
                      <a:lnTo>
                        <a:pt x="5" y="105"/>
                      </a:lnTo>
                      <a:lnTo>
                        <a:pt x="5" y="133"/>
                      </a:lnTo>
                      <a:lnTo>
                        <a:pt x="7" y="45"/>
                      </a:lnTo>
                      <a:lnTo>
                        <a:pt x="7" y="153"/>
                      </a:lnTo>
                      <a:lnTo>
                        <a:pt x="8" y="205"/>
                      </a:lnTo>
                      <a:lnTo>
                        <a:pt x="9" y="150"/>
                      </a:lnTo>
                      <a:lnTo>
                        <a:pt x="10" y="97"/>
                      </a:lnTo>
                      <a:lnTo>
                        <a:pt x="11" y="215"/>
                      </a:lnTo>
                      <a:lnTo>
                        <a:pt x="12" y="78"/>
                      </a:lnTo>
                      <a:lnTo>
                        <a:pt x="13" y="149"/>
                      </a:lnTo>
                      <a:lnTo>
                        <a:pt x="14" y="148"/>
                      </a:lnTo>
                      <a:lnTo>
                        <a:pt x="15" y="208"/>
                      </a:lnTo>
                      <a:lnTo>
                        <a:pt x="16" y="132"/>
                      </a:lnTo>
                      <a:lnTo>
                        <a:pt x="17" y="179"/>
                      </a:lnTo>
                      <a:lnTo>
                        <a:pt x="17" y="109"/>
                      </a:lnTo>
                      <a:lnTo>
                        <a:pt x="19" y="0"/>
                      </a:lnTo>
                      <a:lnTo>
                        <a:pt x="19" y="107"/>
                      </a:lnTo>
                      <a:lnTo>
                        <a:pt x="20" y="127"/>
                      </a:lnTo>
                      <a:lnTo>
                        <a:pt x="21" y="117"/>
                      </a:lnTo>
                      <a:lnTo>
                        <a:pt x="22" y="130"/>
                      </a:lnTo>
                      <a:lnTo>
                        <a:pt x="23" y="141"/>
                      </a:lnTo>
                      <a:lnTo>
                        <a:pt x="24" y="143"/>
                      </a:lnTo>
                      <a:lnTo>
                        <a:pt x="25" y="112"/>
                      </a:lnTo>
                      <a:lnTo>
                        <a:pt x="26" y="220"/>
                      </a:lnTo>
                      <a:lnTo>
                        <a:pt x="27" y="171"/>
                      </a:lnTo>
                      <a:lnTo>
                        <a:pt x="28" y="186"/>
                      </a:lnTo>
                      <a:lnTo>
                        <a:pt x="29" y="111"/>
                      </a:lnTo>
                      <a:lnTo>
                        <a:pt x="29" y="164"/>
                      </a:lnTo>
                      <a:lnTo>
                        <a:pt x="31" y="188"/>
                      </a:lnTo>
                      <a:lnTo>
                        <a:pt x="31" y="73"/>
                      </a:lnTo>
                      <a:lnTo>
                        <a:pt x="32" y="193"/>
                      </a:lnTo>
                      <a:lnTo>
                        <a:pt x="33" y="108"/>
                      </a:lnTo>
                      <a:lnTo>
                        <a:pt x="34" y="86"/>
                      </a:lnTo>
                      <a:lnTo>
                        <a:pt x="35" y="187"/>
                      </a:lnTo>
                      <a:lnTo>
                        <a:pt x="36" y="129"/>
                      </a:lnTo>
                      <a:lnTo>
                        <a:pt x="37" y="123"/>
                      </a:lnTo>
                      <a:lnTo>
                        <a:pt x="38" y="104"/>
                      </a:lnTo>
                      <a:lnTo>
                        <a:pt x="39" y="125"/>
                      </a:lnTo>
                      <a:lnTo>
                        <a:pt x="40" y="80"/>
                      </a:lnTo>
                      <a:lnTo>
                        <a:pt x="41" y="107"/>
                      </a:lnTo>
                      <a:lnTo>
                        <a:pt x="42" y="129"/>
                      </a:lnTo>
                      <a:lnTo>
                        <a:pt x="43" y="115"/>
                      </a:lnTo>
                      <a:lnTo>
                        <a:pt x="43" y="100"/>
                      </a:lnTo>
                      <a:lnTo>
                        <a:pt x="45" y="164"/>
                      </a:lnTo>
                      <a:lnTo>
                        <a:pt x="46" y="198"/>
                      </a:lnTo>
                      <a:lnTo>
                        <a:pt x="46" y="141"/>
                      </a:lnTo>
                      <a:lnTo>
                        <a:pt x="47" y="181"/>
                      </a:lnTo>
                    </a:path>
                  </a:pathLst>
                </a:custGeom>
                <a:noFill/>
                <a:ln w="635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84" name="Freeform 177"/>
                <p:cNvSpPr>
                  <a:spLocks/>
                </p:cNvSpPr>
                <p:nvPr/>
              </p:nvSpPr>
              <p:spPr bwMode="auto">
                <a:xfrm>
                  <a:off x="3756025" y="4025900"/>
                  <a:ext cx="76200" cy="273050"/>
                </a:xfrm>
                <a:custGeom>
                  <a:avLst/>
                  <a:gdLst>
                    <a:gd name="T0" fmla="*/ 0 w 48"/>
                    <a:gd name="T1" fmla="*/ 89 h 172"/>
                    <a:gd name="T2" fmla="*/ 1 w 48"/>
                    <a:gd name="T3" fmla="*/ 129 h 172"/>
                    <a:gd name="T4" fmla="*/ 2 w 48"/>
                    <a:gd name="T5" fmla="*/ 94 h 172"/>
                    <a:gd name="T6" fmla="*/ 3 w 48"/>
                    <a:gd name="T7" fmla="*/ 66 h 172"/>
                    <a:gd name="T8" fmla="*/ 4 w 48"/>
                    <a:gd name="T9" fmla="*/ 66 h 172"/>
                    <a:gd name="T10" fmla="*/ 5 w 48"/>
                    <a:gd name="T11" fmla="*/ 86 h 172"/>
                    <a:gd name="T12" fmla="*/ 6 w 48"/>
                    <a:gd name="T13" fmla="*/ 29 h 172"/>
                    <a:gd name="T14" fmla="*/ 7 w 48"/>
                    <a:gd name="T15" fmla="*/ 102 h 172"/>
                    <a:gd name="T16" fmla="*/ 8 w 48"/>
                    <a:gd name="T17" fmla="*/ 112 h 172"/>
                    <a:gd name="T18" fmla="*/ 9 w 48"/>
                    <a:gd name="T19" fmla="*/ 48 h 172"/>
                    <a:gd name="T20" fmla="*/ 10 w 48"/>
                    <a:gd name="T21" fmla="*/ 124 h 172"/>
                    <a:gd name="T22" fmla="*/ 11 w 48"/>
                    <a:gd name="T23" fmla="*/ 93 h 172"/>
                    <a:gd name="T24" fmla="*/ 12 w 48"/>
                    <a:gd name="T25" fmla="*/ 91 h 172"/>
                    <a:gd name="T26" fmla="*/ 12 w 48"/>
                    <a:gd name="T27" fmla="*/ 74 h 172"/>
                    <a:gd name="T28" fmla="*/ 14 w 48"/>
                    <a:gd name="T29" fmla="*/ 89 h 172"/>
                    <a:gd name="T30" fmla="*/ 14 w 48"/>
                    <a:gd name="T31" fmla="*/ 104 h 172"/>
                    <a:gd name="T32" fmla="*/ 15 w 48"/>
                    <a:gd name="T33" fmla="*/ 74 h 172"/>
                    <a:gd name="T34" fmla="*/ 16 w 48"/>
                    <a:gd name="T35" fmla="*/ 111 h 172"/>
                    <a:gd name="T36" fmla="*/ 17 w 48"/>
                    <a:gd name="T37" fmla="*/ 121 h 172"/>
                    <a:gd name="T38" fmla="*/ 18 w 48"/>
                    <a:gd name="T39" fmla="*/ 91 h 172"/>
                    <a:gd name="T40" fmla="*/ 19 w 48"/>
                    <a:gd name="T41" fmla="*/ 41 h 172"/>
                    <a:gd name="T42" fmla="*/ 20 w 48"/>
                    <a:gd name="T43" fmla="*/ 103 h 172"/>
                    <a:gd name="T44" fmla="*/ 21 w 48"/>
                    <a:gd name="T45" fmla="*/ 0 h 172"/>
                    <a:gd name="T46" fmla="*/ 22 w 48"/>
                    <a:gd name="T47" fmla="*/ 99 h 172"/>
                    <a:gd name="T48" fmla="*/ 23 w 48"/>
                    <a:gd name="T49" fmla="*/ 131 h 172"/>
                    <a:gd name="T50" fmla="*/ 24 w 48"/>
                    <a:gd name="T51" fmla="*/ 92 h 172"/>
                    <a:gd name="T52" fmla="*/ 24 w 48"/>
                    <a:gd name="T53" fmla="*/ 73 h 172"/>
                    <a:gd name="T54" fmla="*/ 26 w 48"/>
                    <a:gd name="T55" fmla="*/ 172 h 172"/>
                    <a:gd name="T56" fmla="*/ 26 w 48"/>
                    <a:gd name="T57" fmla="*/ 116 h 172"/>
                    <a:gd name="T58" fmla="*/ 27 w 48"/>
                    <a:gd name="T59" fmla="*/ 20 h 172"/>
                    <a:gd name="T60" fmla="*/ 28 w 48"/>
                    <a:gd name="T61" fmla="*/ 97 h 172"/>
                    <a:gd name="T62" fmla="*/ 29 w 48"/>
                    <a:gd name="T63" fmla="*/ 111 h 172"/>
                    <a:gd name="T64" fmla="*/ 30 w 48"/>
                    <a:gd name="T65" fmla="*/ 65 h 172"/>
                    <a:gd name="T66" fmla="*/ 31 w 48"/>
                    <a:gd name="T67" fmla="*/ 63 h 172"/>
                    <a:gd name="T68" fmla="*/ 32 w 48"/>
                    <a:gd name="T69" fmla="*/ 44 h 172"/>
                    <a:gd name="T70" fmla="*/ 33 w 48"/>
                    <a:gd name="T71" fmla="*/ 77 h 172"/>
                    <a:gd name="T72" fmla="*/ 34 w 48"/>
                    <a:gd name="T73" fmla="*/ 88 h 172"/>
                    <a:gd name="T74" fmla="*/ 35 w 48"/>
                    <a:gd name="T75" fmla="*/ 126 h 172"/>
                    <a:gd name="T76" fmla="*/ 36 w 48"/>
                    <a:gd name="T77" fmla="*/ 152 h 172"/>
                    <a:gd name="T78" fmla="*/ 36 w 48"/>
                    <a:gd name="T79" fmla="*/ 143 h 172"/>
                    <a:gd name="T80" fmla="*/ 38 w 48"/>
                    <a:gd name="T81" fmla="*/ 44 h 172"/>
                    <a:gd name="T82" fmla="*/ 38 w 48"/>
                    <a:gd name="T83" fmla="*/ 68 h 172"/>
                    <a:gd name="T84" fmla="*/ 39 w 48"/>
                    <a:gd name="T85" fmla="*/ 83 h 172"/>
                    <a:gd name="T86" fmla="*/ 40 w 48"/>
                    <a:gd name="T87" fmla="*/ 68 h 172"/>
                    <a:gd name="T88" fmla="*/ 41 w 48"/>
                    <a:gd name="T89" fmla="*/ 127 h 172"/>
                    <a:gd name="T90" fmla="*/ 42 w 48"/>
                    <a:gd name="T91" fmla="*/ 64 h 172"/>
                    <a:gd name="T92" fmla="*/ 43 w 48"/>
                    <a:gd name="T93" fmla="*/ 81 h 172"/>
                    <a:gd name="T94" fmla="*/ 44 w 48"/>
                    <a:gd name="T95" fmla="*/ 85 h 172"/>
                    <a:gd name="T96" fmla="*/ 45 w 48"/>
                    <a:gd name="T97" fmla="*/ 166 h 172"/>
                    <a:gd name="T98" fmla="*/ 46 w 48"/>
                    <a:gd name="T99" fmla="*/ 30 h 172"/>
                    <a:gd name="T100" fmla="*/ 47 w 48"/>
                    <a:gd name="T101" fmla="*/ 98 h 172"/>
                    <a:gd name="T102" fmla="*/ 48 w 48"/>
                    <a:gd name="T103" fmla="*/ 154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8" h="172">
                      <a:moveTo>
                        <a:pt x="0" y="89"/>
                      </a:moveTo>
                      <a:lnTo>
                        <a:pt x="1" y="129"/>
                      </a:lnTo>
                      <a:lnTo>
                        <a:pt x="2" y="94"/>
                      </a:lnTo>
                      <a:lnTo>
                        <a:pt x="3" y="66"/>
                      </a:lnTo>
                      <a:lnTo>
                        <a:pt x="4" y="66"/>
                      </a:lnTo>
                      <a:lnTo>
                        <a:pt x="5" y="86"/>
                      </a:lnTo>
                      <a:lnTo>
                        <a:pt x="6" y="29"/>
                      </a:lnTo>
                      <a:lnTo>
                        <a:pt x="7" y="102"/>
                      </a:lnTo>
                      <a:lnTo>
                        <a:pt x="8" y="112"/>
                      </a:lnTo>
                      <a:lnTo>
                        <a:pt x="9" y="48"/>
                      </a:lnTo>
                      <a:lnTo>
                        <a:pt x="10" y="124"/>
                      </a:lnTo>
                      <a:lnTo>
                        <a:pt x="11" y="93"/>
                      </a:lnTo>
                      <a:lnTo>
                        <a:pt x="12" y="91"/>
                      </a:lnTo>
                      <a:lnTo>
                        <a:pt x="12" y="74"/>
                      </a:lnTo>
                      <a:lnTo>
                        <a:pt x="14" y="89"/>
                      </a:lnTo>
                      <a:lnTo>
                        <a:pt x="14" y="104"/>
                      </a:lnTo>
                      <a:lnTo>
                        <a:pt x="15" y="74"/>
                      </a:lnTo>
                      <a:lnTo>
                        <a:pt x="16" y="111"/>
                      </a:lnTo>
                      <a:lnTo>
                        <a:pt x="17" y="121"/>
                      </a:lnTo>
                      <a:lnTo>
                        <a:pt x="18" y="91"/>
                      </a:lnTo>
                      <a:lnTo>
                        <a:pt x="19" y="41"/>
                      </a:lnTo>
                      <a:lnTo>
                        <a:pt x="20" y="103"/>
                      </a:lnTo>
                      <a:lnTo>
                        <a:pt x="21" y="0"/>
                      </a:lnTo>
                      <a:lnTo>
                        <a:pt x="22" y="99"/>
                      </a:lnTo>
                      <a:lnTo>
                        <a:pt x="23" y="131"/>
                      </a:lnTo>
                      <a:lnTo>
                        <a:pt x="24" y="92"/>
                      </a:lnTo>
                      <a:lnTo>
                        <a:pt x="24" y="73"/>
                      </a:lnTo>
                      <a:lnTo>
                        <a:pt x="26" y="172"/>
                      </a:lnTo>
                      <a:lnTo>
                        <a:pt x="26" y="116"/>
                      </a:lnTo>
                      <a:lnTo>
                        <a:pt x="27" y="20"/>
                      </a:lnTo>
                      <a:lnTo>
                        <a:pt x="28" y="97"/>
                      </a:lnTo>
                      <a:lnTo>
                        <a:pt x="29" y="111"/>
                      </a:lnTo>
                      <a:lnTo>
                        <a:pt x="30" y="65"/>
                      </a:lnTo>
                      <a:lnTo>
                        <a:pt x="31" y="63"/>
                      </a:lnTo>
                      <a:lnTo>
                        <a:pt x="32" y="44"/>
                      </a:lnTo>
                      <a:lnTo>
                        <a:pt x="33" y="77"/>
                      </a:lnTo>
                      <a:lnTo>
                        <a:pt x="34" y="88"/>
                      </a:lnTo>
                      <a:lnTo>
                        <a:pt x="35" y="126"/>
                      </a:lnTo>
                      <a:lnTo>
                        <a:pt x="36" y="152"/>
                      </a:lnTo>
                      <a:lnTo>
                        <a:pt x="36" y="143"/>
                      </a:lnTo>
                      <a:lnTo>
                        <a:pt x="38" y="44"/>
                      </a:lnTo>
                      <a:lnTo>
                        <a:pt x="38" y="68"/>
                      </a:lnTo>
                      <a:lnTo>
                        <a:pt x="39" y="83"/>
                      </a:lnTo>
                      <a:lnTo>
                        <a:pt x="40" y="68"/>
                      </a:lnTo>
                      <a:lnTo>
                        <a:pt x="41" y="127"/>
                      </a:lnTo>
                      <a:lnTo>
                        <a:pt x="42" y="64"/>
                      </a:lnTo>
                      <a:lnTo>
                        <a:pt x="43" y="81"/>
                      </a:lnTo>
                      <a:lnTo>
                        <a:pt x="44" y="85"/>
                      </a:lnTo>
                      <a:lnTo>
                        <a:pt x="45" y="166"/>
                      </a:lnTo>
                      <a:lnTo>
                        <a:pt x="46" y="30"/>
                      </a:lnTo>
                      <a:lnTo>
                        <a:pt x="47" y="98"/>
                      </a:lnTo>
                      <a:lnTo>
                        <a:pt x="48" y="154"/>
                      </a:lnTo>
                    </a:path>
                  </a:pathLst>
                </a:custGeom>
                <a:noFill/>
                <a:ln w="635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85" name="Freeform 178"/>
                <p:cNvSpPr>
                  <a:spLocks/>
                </p:cNvSpPr>
                <p:nvPr/>
              </p:nvSpPr>
              <p:spPr bwMode="auto">
                <a:xfrm>
                  <a:off x="3830638" y="4040188"/>
                  <a:ext cx="74612" cy="303213"/>
                </a:xfrm>
                <a:custGeom>
                  <a:avLst/>
                  <a:gdLst>
                    <a:gd name="T0" fmla="*/ 0 w 47"/>
                    <a:gd name="T1" fmla="*/ 89 h 191"/>
                    <a:gd name="T2" fmla="*/ 1 w 47"/>
                    <a:gd name="T3" fmla="*/ 145 h 191"/>
                    <a:gd name="T4" fmla="*/ 2 w 47"/>
                    <a:gd name="T5" fmla="*/ 72 h 191"/>
                    <a:gd name="T6" fmla="*/ 3 w 47"/>
                    <a:gd name="T7" fmla="*/ 102 h 191"/>
                    <a:gd name="T8" fmla="*/ 3 w 47"/>
                    <a:gd name="T9" fmla="*/ 113 h 191"/>
                    <a:gd name="T10" fmla="*/ 5 w 47"/>
                    <a:gd name="T11" fmla="*/ 131 h 191"/>
                    <a:gd name="T12" fmla="*/ 5 w 47"/>
                    <a:gd name="T13" fmla="*/ 27 h 191"/>
                    <a:gd name="T14" fmla="*/ 6 w 47"/>
                    <a:gd name="T15" fmla="*/ 40 h 191"/>
                    <a:gd name="T16" fmla="*/ 7 w 47"/>
                    <a:gd name="T17" fmla="*/ 34 h 191"/>
                    <a:gd name="T18" fmla="*/ 8 w 47"/>
                    <a:gd name="T19" fmla="*/ 79 h 191"/>
                    <a:gd name="T20" fmla="*/ 9 w 47"/>
                    <a:gd name="T21" fmla="*/ 56 h 191"/>
                    <a:gd name="T22" fmla="*/ 10 w 47"/>
                    <a:gd name="T23" fmla="*/ 87 h 191"/>
                    <a:gd name="T24" fmla="*/ 11 w 47"/>
                    <a:gd name="T25" fmla="*/ 44 h 191"/>
                    <a:gd name="T26" fmla="*/ 12 w 47"/>
                    <a:gd name="T27" fmla="*/ 45 h 191"/>
                    <a:gd name="T28" fmla="*/ 13 w 47"/>
                    <a:gd name="T29" fmla="*/ 55 h 191"/>
                    <a:gd name="T30" fmla="*/ 14 w 47"/>
                    <a:gd name="T31" fmla="*/ 81 h 191"/>
                    <a:gd name="T32" fmla="*/ 15 w 47"/>
                    <a:gd name="T33" fmla="*/ 84 h 191"/>
                    <a:gd name="T34" fmla="*/ 15 w 47"/>
                    <a:gd name="T35" fmla="*/ 191 h 191"/>
                    <a:gd name="T36" fmla="*/ 17 w 47"/>
                    <a:gd name="T37" fmla="*/ 140 h 191"/>
                    <a:gd name="T38" fmla="*/ 17 w 47"/>
                    <a:gd name="T39" fmla="*/ 127 h 191"/>
                    <a:gd name="T40" fmla="*/ 18 w 47"/>
                    <a:gd name="T41" fmla="*/ 56 h 191"/>
                    <a:gd name="T42" fmla="*/ 19 w 47"/>
                    <a:gd name="T43" fmla="*/ 58 h 191"/>
                    <a:gd name="T44" fmla="*/ 20 w 47"/>
                    <a:gd name="T45" fmla="*/ 114 h 191"/>
                    <a:gd name="T46" fmla="*/ 21 w 47"/>
                    <a:gd name="T47" fmla="*/ 157 h 191"/>
                    <a:gd name="T48" fmla="*/ 22 w 47"/>
                    <a:gd name="T49" fmla="*/ 72 h 191"/>
                    <a:gd name="T50" fmla="*/ 23 w 47"/>
                    <a:gd name="T51" fmla="*/ 60 h 191"/>
                    <a:gd name="T52" fmla="*/ 24 w 47"/>
                    <a:gd name="T53" fmla="*/ 17 h 191"/>
                    <a:gd name="T54" fmla="*/ 25 w 47"/>
                    <a:gd name="T55" fmla="*/ 183 h 191"/>
                    <a:gd name="T56" fmla="*/ 26 w 47"/>
                    <a:gd name="T57" fmla="*/ 128 h 191"/>
                    <a:gd name="T58" fmla="*/ 27 w 47"/>
                    <a:gd name="T59" fmla="*/ 19 h 191"/>
                    <a:gd name="T60" fmla="*/ 27 w 47"/>
                    <a:gd name="T61" fmla="*/ 0 h 191"/>
                    <a:gd name="T62" fmla="*/ 29 w 47"/>
                    <a:gd name="T63" fmla="*/ 49 h 191"/>
                    <a:gd name="T64" fmla="*/ 29 w 47"/>
                    <a:gd name="T65" fmla="*/ 89 h 191"/>
                    <a:gd name="T66" fmla="*/ 30 w 47"/>
                    <a:gd name="T67" fmla="*/ 22 h 191"/>
                    <a:gd name="T68" fmla="*/ 31 w 47"/>
                    <a:gd name="T69" fmla="*/ 86 h 191"/>
                    <a:gd name="T70" fmla="*/ 32 w 47"/>
                    <a:gd name="T71" fmla="*/ 123 h 191"/>
                    <a:gd name="T72" fmla="*/ 33 w 47"/>
                    <a:gd name="T73" fmla="*/ 120 h 191"/>
                    <a:gd name="T74" fmla="*/ 34 w 47"/>
                    <a:gd name="T75" fmla="*/ 3 h 191"/>
                    <a:gd name="T76" fmla="*/ 35 w 47"/>
                    <a:gd name="T77" fmla="*/ 112 h 191"/>
                    <a:gd name="T78" fmla="*/ 36 w 47"/>
                    <a:gd name="T79" fmla="*/ 60 h 191"/>
                    <a:gd name="T80" fmla="*/ 37 w 47"/>
                    <a:gd name="T81" fmla="*/ 124 h 191"/>
                    <a:gd name="T82" fmla="*/ 38 w 47"/>
                    <a:gd name="T83" fmla="*/ 71 h 191"/>
                    <a:gd name="T84" fmla="*/ 39 w 47"/>
                    <a:gd name="T85" fmla="*/ 75 h 191"/>
                    <a:gd name="T86" fmla="*/ 39 w 47"/>
                    <a:gd name="T87" fmla="*/ 86 h 191"/>
                    <a:gd name="T88" fmla="*/ 41 w 47"/>
                    <a:gd name="T89" fmla="*/ 110 h 191"/>
                    <a:gd name="T90" fmla="*/ 41 w 47"/>
                    <a:gd name="T91" fmla="*/ 40 h 191"/>
                    <a:gd name="T92" fmla="*/ 42 w 47"/>
                    <a:gd name="T93" fmla="*/ 91 h 191"/>
                    <a:gd name="T94" fmla="*/ 43 w 47"/>
                    <a:gd name="T95" fmla="*/ 138 h 191"/>
                    <a:gd name="T96" fmla="*/ 44 w 47"/>
                    <a:gd name="T97" fmla="*/ 67 h 191"/>
                    <a:gd name="T98" fmla="*/ 45 w 47"/>
                    <a:gd name="T99" fmla="*/ 102 h 191"/>
                    <a:gd name="T100" fmla="*/ 46 w 47"/>
                    <a:gd name="T101" fmla="*/ 92 h 191"/>
                    <a:gd name="T102" fmla="*/ 47 w 47"/>
                    <a:gd name="T103" fmla="*/ 76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191">
                      <a:moveTo>
                        <a:pt x="0" y="89"/>
                      </a:moveTo>
                      <a:lnTo>
                        <a:pt x="1" y="145"/>
                      </a:lnTo>
                      <a:lnTo>
                        <a:pt x="2" y="72"/>
                      </a:lnTo>
                      <a:lnTo>
                        <a:pt x="3" y="102"/>
                      </a:lnTo>
                      <a:lnTo>
                        <a:pt x="3" y="113"/>
                      </a:lnTo>
                      <a:lnTo>
                        <a:pt x="5" y="131"/>
                      </a:lnTo>
                      <a:lnTo>
                        <a:pt x="5" y="27"/>
                      </a:lnTo>
                      <a:lnTo>
                        <a:pt x="6" y="40"/>
                      </a:lnTo>
                      <a:lnTo>
                        <a:pt x="7" y="34"/>
                      </a:lnTo>
                      <a:lnTo>
                        <a:pt x="8" y="79"/>
                      </a:lnTo>
                      <a:lnTo>
                        <a:pt x="9" y="56"/>
                      </a:lnTo>
                      <a:lnTo>
                        <a:pt x="10" y="87"/>
                      </a:lnTo>
                      <a:lnTo>
                        <a:pt x="11" y="44"/>
                      </a:lnTo>
                      <a:lnTo>
                        <a:pt x="12" y="45"/>
                      </a:lnTo>
                      <a:lnTo>
                        <a:pt x="13" y="55"/>
                      </a:lnTo>
                      <a:lnTo>
                        <a:pt x="14" y="81"/>
                      </a:lnTo>
                      <a:lnTo>
                        <a:pt x="15" y="84"/>
                      </a:lnTo>
                      <a:lnTo>
                        <a:pt x="15" y="191"/>
                      </a:lnTo>
                      <a:lnTo>
                        <a:pt x="17" y="140"/>
                      </a:lnTo>
                      <a:lnTo>
                        <a:pt x="17" y="127"/>
                      </a:lnTo>
                      <a:lnTo>
                        <a:pt x="18" y="56"/>
                      </a:lnTo>
                      <a:lnTo>
                        <a:pt x="19" y="58"/>
                      </a:lnTo>
                      <a:lnTo>
                        <a:pt x="20" y="114"/>
                      </a:lnTo>
                      <a:lnTo>
                        <a:pt x="21" y="157"/>
                      </a:lnTo>
                      <a:lnTo>
                        <a:pt x="22" y="72"/>
                      </a:lnTo>
                      <a:lnTo>
                        <a:pt x="23" y="60"/>
                      </a:lnTo>
                      <a:lnTo>
                        <a:pt x="24" y="17"/>
                      </a:lnTo>
                      <a:lnTo>
                        <a:pt x="25" y="183"/>
                      </a:lnTo>
                      <a:lnTo>
                        <a:pt x="26" y="128"/>
                      </a:lnTo>
                      <a:lnTo>
                        <a:pt x="27" y="19"/>
                      </a:lnTo>
                      <a:lnTo>
                        <a:pt x="27" y="0"/>
                      </a:lnTo>
                      <a:lnTo>
                        <a:pt x="29" y="49"/>
                      </a:lnTo>
                      <a:lnTo>
                        <a:pt x="29" y="89"/>
                      </a:lnTo>
                      <a:lnTo>
                        <a:pt x="30" y="22"/>
                      </a:lnTo>
                      <a:lnTo>
                        <a:pt x="31" y="86"/>
                      </a:lnTo>
                      <a:lnTo>
                        <a:pt x="32" y="123"/>
                      </a:lnTo>
                      <a:lnTo>
                        <a:pt x="33" y="120"/>
                      </a:lnTo>
                      <a:lnTo>
                        <a:pt x="34" y="3"/>
                      </a:lnTo>
                      <a:lnTo>
                        <a:pt x="35" y="112"/>
                      </a:lnTo>
                      <a:lnTo>
                        <a:pt x="36" y="60"/>
                      </a:lnTo>
                      <a:lnTo>
                        <a:pt x="37" y="124"/>
                      </a:lnTo>
                      <a:lnTo>
                        <a:pt x="38" y="71"/>
                      </a:lnTo>
                      <a:lnTo>
                        <a:pt x="39" y="75"/>
                      </a:lnTo>
                      <a:lnTo>
                        <a:pt x="39" y="86"/>
                      </a:lnTo>
                      <a:lnTo>
                        <a:pt x="41" y="110"/>
                      </a:lnTo>
                      <a:lnTo>
                        <a:pt x="41" y="40"/>
                      </a:lnTo>
                      <a:lnTo>
                        <a:pt x="42" y="91"/>
                      </a:lnTo>
                      <a:lnTo>
                        <a:pt x="43" y="138"/>
                      </a:lnTo>
                      <a:lnTo>
                        <a:pt x="44" y="67"/>
                      </a:lnTo>
                      <a:lnTo>
                        <a:pt x="45" y="102"/>
                      </a:lnTo>
                      <a:lnTo>
                        <a:pt x="46" y="92"/>
                      </a:lnTo>
                      <a:lnTo>
                        <a:pt x="47" y="76"/>
                      </a:lnTo>
                    </a:path>
                  </a:pathLst>
                </a:custGeom>
                <a:noFill/>
                <a:ln w="635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86" name="Freeform 179"/>
                <p:cNvSpPr>
                  <a:spLocks/>
                </p:cNvSpPr>
                <p:nvPr/>
              </p:nvSpPr>
              <p:spPr bwMode="auto">
                <a:xfrm>
                  <a:off x="3903663" y="4021138"/>
                  <a:ext cx="76200" cy="306388"/>
                </a:xfrm>
                <a:custGeom>
                  <a:avLst/>
                  <a:gdLst>
                    <a:gd name="T0" fmla="*/ 0 w 48"/>
                    <a:gd name="T1" fmla="*/ 104 h 193"/>
                    <a:gd name="T2" fmla="*/ 1 w 48"/>
                    <a:gd name="T3" fmla="*/ 88 h 193"/>
                    <a:gd name="T4" fmla="*/ 2 w 48"/>
                    <a:gd name="T5" fmla="*/ 54 h 193"/>
                    <a:gd name="T6" fmla="*/ 3 w 48"/>
                    <a:gd name="T7" fmla="*/ 38 h 193"/>
                    <a:gd name="T8" fmla="*/ 4 w 48"/>
                    <a:gd name="T9" fmla="*/ 11 h 193"/>
                    <a:gd name="T10" fmla="*/ 5 w 48"/>
                    <a:gd name="T11" fmla="*/ 140 h 193"/>
                    <a:gd name="T12" fmla="*/ 6 w 48"/>
                    <a:gd name="T13" fmla="*/ 113 h 193"/>
                    <a:gd name="T14" fmla="*/ 7 w 48"/>
                    <a:gd name="T15" fmla="*/ 155 h 193"/>
                    <a:gd name="T16" fmla="*/ 7 w 48"/>
                    <a:gd name="T17" fmla="*/ 105 h 193"/>
                    <a:gd name="T18" fmla="*/ 9 w 48"/>
                    <a:gd name="T19" fmla="*/ 119 h 193"/>
                    <a:gd name="T20" fmla="*/ 9 w 48"/>
                    <a:gd name="T21" fmla="*/ 142 h 193"/>
                    <a:gd name="T22" fmla="*/ 10 w 48"/>
                    <a:gd name="T23" fmla="*/ 82 h 193"/>
                    <a:gd name="T24" fmla="*/ 11 w 48"/>
                    <a:gd name="T25" fmla="*/ 85 h 193"/>
                    <a:gd name="T26" fmla="*/ 12 w 48"/>
                    <a:gd name="T27" fmla="*/ 115 h 193"/>
                    <a:gd name="T28" fmla="*/ 13 w 48"/>
                    <a:gd name="T29" fmla="*/ 122 h 193"/>
                    <a:gd name="T30" fmla="*/ 14 w 48"/>
                    <a:gd name="T31" fmla="*/ 101 h 193"/>
                    <a:gd name="T32" fmla="*/ 15 w 48"/>
                    <a:gd name="T33" fmla="*/ 150 h 193"/>
                    <a:gd name="T34" fmla="*/ 16 w 48"/>
                    <a:gd name="T35" fmla="*/ 96 h 193"/>
                    <a:gd name="T36" fmla="*/ 17 w 48"/>
                    <a:gd name="T37" fmla="*/ 84 h 193"/>
                    <a:gd name="T38" fmla="*/ 18 w 48"/>
                    <a:gd name="T39" fmla="*/ 134 h 193"/>
                    <a:gd name="T40" fmla="*/ 19 w 48"/>
                    <a:gd name="T41" fmla="*/ 36 h 193"/>
                    <a:gd name="T42" fmla="*/ 19 w 48"/>
                    <a:gd name="T43" fmla="*/ 102 h 193"/>
                    <a:gd name="T44" fmla="*/ 21 w 48"/>
                    <a:gd name="T45" fmla="*/ 47 h 193"/>
                    <a:gd name="T46" fmla="*/ 21 w 48"/>
                    <a:gd name="T47" fmla="*/ 52 h 193"/>
                    <a:gd name="T48" fmla="*/ 22 w 48"/>
                    <a:gd name="T49" fmla="*/ 100 h 193"/>
                    <a:gd name="T50" fmla="*/ 23 w 48"/>
                    <a:gd name="T51" fmla="*/ 131 h 193"/>
                    <a:gd name="T52" fmla="*/ 24 w 48"/>
                    <a:gd name="T53" fmla="*/ 44 h 193"/>
                    <a:gd name="T54" fmla="*/ 25 w 48"/>
                    <a:gd name="T55" fmla="*/ 75 h 193"/>
                    <a:gd name="T56" fmla="*/ 26 w 48"/>
                    <a:gd name="T57" fmla="*/ 139 h 193"/>
                    <a:gd name="T58" fmla="*/ 27 w 48"/>
                    <a:gd name="T59" fmla="*/ 113 h 193"/>
                    <a:gd name="T60" fmla="*/ 28 w 48"/>
                    <a:gd name="T61" fmla="*/ 193 h 193"/>
                    <a:gd name="T62" fmla="*/ 29 w 48"/>
                    <a:gd name="T63" fmla="*/ 124 h 193"/>
                    <a:gd name="T64" fmla="*/ 30 w 48"/>
                    <a:gd name="T65" fmla="*/ 132 h 193"/>
                    <a:gd name="T66" fmla="*/ 31 w 48"/>
                    <a:gd name="T67" fmla="*/ 0 h 193"/>
                    <a:gd name="T68" fmla="*/ 31 w 48"/>
                    <a:gd name="T69" fmla="*/ 115 h 193"/>
                    <a:gd name="T70" fmla="*/ 33 w 48"/>
                    <a:gd name="T71" fmla="*/ 47 h 193"/>
                    <a:gd name="T72" fmla="*/ 33 w 48"/>
                    <a:gd name="T73" fmla="*/ 56 h 193"/>
                    <a:gd name="T74" fmla="*/ 34 w 48"/>
                    <a:gd name="T75" fmla="*/ 111 h 193"/>
                    <a:gd name="T76" fmla="*/ 35 w 48"/>
                    <a:gd name="T77" fmla="*/ 113 h 193"/>
                    <a:gd name="T78" fmla="*/ 36 w 48"/>
                    <a:gd name="T79" fmla="*/ 98 h 193"/>
                    <a:gd name="T80" fmla="*/ 37 w 48"/>
                    <a:gd name="T81" fmla="*/ 60 h 193"/>
                    <a:gd name="T82" fmla="*/ 38 w 48"/>
                    <a:gd name="T83" fmla="*/ 83 h 193"/>
                    <a:gd name="T84" fmla="*/ 39 w 48"/>
                    <a:gd name="T85" fmla="*/ 139 h 193"/>
                    <a:gd name="T86" fmla="*/ 40 w 48"/>
                    <a:gd name="T87" fmla="*/ 57 h 193"/>
                    <a:gd name="T88" fmla="*/ 41 w 48"/>
                    <a:gd name="T89" fmla="*/ 47 h 193"/>
                    <a:gd name="T90" fmla="*/ 42 w 48"/>
                    <a:gd name="T91" fmla="*/ 128 h 193"/>
                    <a:gd name="T92" fmla="*/ 43 w 48"/>
                    <a:gd name="T93" fmla="*/ 140 h 193"/>
                    <a:gd name="T94" fmla="*/ 44 w 48"/>
                    <a:gd name="T95" fmla="*/ 50 h 193"/>
                    <a:gd name="T96" fmla="*/ 45 w 48"/>
                    <a:gd name="T97" fmla="*/ 101 h 193"/>
                    <a:gd name="T98" fmla="*/ 46 w 48"/>
                    <a:gd name="T99" fmla="*/ 131 h 193"/>
                    <a:gd name="T100" fmla="*/ 46 w 48"/>
                    <a:gd name="T101" fmla="*/ 93 h 193"/>
                    <a:gd name="T102" fmla="*/ 48 w 48"/>
                    <a:gd name="T103" fmla="*/ 37 h 1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8" h="193">
                      <a:moveTo>
                        <a:pt x="0" y="104"/>
                      </a:moveTo>
                      <a:lnTo>
                        <a:pt x="1" y="88"/>
                      </a:lnTo>
                      <a:lnTo>
                        <a:pt x="2" y="54"/>
                      </a:lnTo>
                      <a:lnTo>
                        <a:pt x="3" y="38"/>
                      </a:lnTo>
                      <a:lnTo>
                        <a:pt x="4" y="11"/>
                      </a:lnTo>
                      <a:lnTo>
                        <a:pt x="5" y="140"/>
                      </a:lnTo>
                      <a:lnTo>
                        <a:pt x="6" y="113"/>
                      </a:lnTo>
                      <a:lnTo>
                        <a:pt x="7" y="155"/>
                      </a:lnTo>
                      <a:lnTo>
                        <a:pt x="7" y="105"/>
                      </a:lnTo>
                      <a:lnTo>
                        <a:pt x="9" y="119"/>
                      </a:lnTo>
                      <a:lnTo>
                        <a:pt x="9" y="142"/>
                      </a:lnTo>
                      <a:lnTo>
                        <a:pt x="10" y="82"/>
                      </a:lnTo>
                      <a:lnTo>
                        <a:pt x="11" y="85"/>
                      </a:lnTo>
                      <a:lnTo>
                        <a:pt x="12" y="115"/>
                      </a:lnTo>
                      <a:lnTo>
                        <a:pt x="13" y="122"/>
                      </a:lnTo>
                      <a:lnTo>
                        <a:pt x="14" y="101"/>
                      </a:lnTo>
                      <a:lnTo>
                        <a:pt x="15" y="150"/>
                      </a:lnTo>
                      <a:lnTo>
                        <a:pt x="16" y="96"/>
                      </a:lnTo>
                      <a:lnTo>
                        <a:pt x="17" y="84"/>
                      </a:lnTo>
                      <a:lnTo>
                        <a:pt x="18" y="134"/>
                      </a:lnTo>
                      <a:lnTo>
                        <a:pt x="19" y="36"/>
                      </a:lnTo>
                      <a:lnTo>
                        <a:pt x="19" y="102"/>
                      </a:lnTo>
                      <a:lnTo>
                        <a:pt x="21" y="47"/>
                      </a:lnTo>
                      <a:lnTo>
                        <a:pt x="21" y="52"/>
                      </a:lnTo>
                      <a:lnTo>
                        <a:pt x="22" y="100"/>
                      </a:lnTo>
                      <a:lnTo>
                        <a:pt x="23" y="131"/>
                      </a:lnTo>
                      <a:lnTo>
                        <a:pt x="24" y="44"/>
                      </a:lnTo>
                      <a:lnTo>
                        <a:pt x="25" y="75"/>
                      </a:lnTo>
                      <a:lnTo>
                        <a:pt x="26" y="139"/>
                      </a:lnTo>
                      <a:lnTo>
                        <a:pt x="27" y="113"/>
                      </a:lnTo>
                      <a:lnTo>
                        <a:pt x="28" y="193"/>
                      </a:lnTo>
                      <a:lnTo>
                        <a:pt x="29" y="124"/>
                      </a:lnTo>
                      <a:lnTo>
                        <a:pt x="30" y="132"/>
                      </a:lnTo>
                      <a:lnTo>
                        <a:pt x="31" y="0"/>
                      </a:lnTo>
                      <a:lnTo>
                        <a:pt x="31" y="115"/>
                      </a:lnTo>
                      <a:lnTo>
                        <a:pt x="33" y="47"/>
                      </a:lnTo>
                      <a:lnTo>
                        <a:pt x="33" y="56"/>
                      </a:lnTo>
                      <a:lnTo>
                        <a:pt x="34" y="111"/>
                      </a:lnTo>
                      <a:lnTo>
                        <a:pt x="35" y="113"/>
                      </a:lnTo>
                      <a:lnTo>
                        <a:pt x="36" y="98"/>
                      </a:lnTo>
                      <a:lnTo>
                        <a:pt x="37" y="60"/>
                      </a:lnTo>
                      <a:lnTo>
                        <a:pt x="38" y="83"/>
                      </a:lnTo>
                      <a:lnTo>
                        <a:pt x="39" y="139"/>
                      </a:lnTo>
                      <a:lnTo>
                        <a:pt x="40" y="57"/>
                      </a:lnTo>
                      <a:lnTo>
                        <a:pt x="41" y="47"/>
                      </a:lnTo>
                      <a:lnTo>
                        <a:pt x="42" y="128"/>
                      </a:lnTo>
                      <a:lnTo>
                        <a:pt x="43" y="140"/>
                      </a:lnTo>
                      <a:lnTo>
                        <a:pt x="44" y="50"/>
                      </a:lnTo>
                      <a:lnTo>
                        <a:pt x="45" y="101"/>
                      </a:lnTo>
                      <a:lnTo>
                        <a:pt x="46" y="131"/>
                      </a:lnTo>
                      <a:lnTo>
                        <a:pt x="46" y="93"/>
                      </a:lnTo>
                      <a:lnTo>
                        <a:pt x="48" y="37"/>
                      </a:lnTo>
                    </a:path>
                  </a:pathLst>
                </a:custGeom>
                <a:noFill/>
                <a:ln w="635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87" name="Freeform 180"/>
                <p:cNvSpPr>
                  <a:spLocks/>
                </p:cNvSpPr>
                <p:nvPr/>
              </p:nvSpPr>
              <p:spPr bwMode="auto">
                <a:xfrm>
                  <a:off x="3976688" y="3990975"/>
                  <a:ext cx="76200" cy="298450"/>
                </a:xfrm>
                <a:custGeom>
                  <a:avLst/>
                  <a:gdLst>
                    <a:gd name="T0" fmla="*/ 0 w 48"/>
                    <a:gd name="T1" fmla="*/ 112 h 188"/>
                    <a:gd name="T2" fmla="*/ 2 w 48"/>
                    <a:gd name="T3" fmla="*/ 56 h 188"/>
                    <a:gd name="T4" fmla="*/ 2 w 48"/>
                    <a:gd name="T5" fmla="*/ 107 h 188"/>
                    <a:gd name="T6" fmla="*/ 3 w 48"/>
                    <a:gd name="T7" fmla="*/ 89 h 188"/>
                    <a:gd name="T8" fmla="*/ 4 w 48"/>
                    <a:gd name="T9" fmla="*/ 92 h 188"/>
                    <a:gd name="T10" fmla="*/ 5 w 48"/>
                    <a:gd name="T11" fmla="*/ 160 h 188"/>
                    <a:gd name="T12" fmla="*/ 6 w 48"/>
                    <a:gd name="T13" fmla="*/ 132 h 188"/>
                    <a:gd name="T14" fmla="*/ 7 w 48"/>
                    <a:gd name="T15" fmla="*/ 84 h 188"/>
                    <a:gd name="T16" fmla="*/ 8 w 48"/>
                    <a:gd name="T17" fmla="*/ 82 h 188"/>
                    <a:gd name="T18" fmla="*/ 9 w 48"/>
                    <a:gd name="T19" fmla="*/ 73 h 188"/>
                    <a:gd name="T20" fmla="*/ 10 w 48"/>
                    <a:gd name="T21" fmla="*/ 160 h 188"/>
                    <a:gd name="T22" fmla="*/ 11 w 48"/>
                    <a:gd name="T23" fmla="*/ 126 h 188"/>
                    <a:gd name="T24" fmla="*/ 12 w 48"/>
                    <a:gd name="T25" fmla="*/ 137 h 188"/>
                    <a:gd name="T26" fmla="*/ 13 w 48"/>
                    <a:gd name="T27" fmla="*/ 111 h 188"/>
                    <a:gd name="T28" fmla="*/ 14 w 48"/>
                    <a:gd name="T29" fmla="*/ 160 h 188"/>
                    <a:gd name="T30" fmla="*/ 14 w 48"/>
                    <a:gd name="T31" fmla="*/ 164 h 188"/>
                    <a:gd name="T32" fmla="*/ 16 w 48"/>
                    <a:gd name="T33" fmla="*/ 52 h 188"/>
                    <a:gd name="T34" fmla="*/ 16 w 48"/>
                    <a:gd name="T35" fmla="*/ 113 h 188"/>
                    <a:gd name="T36" fmla="*/ 17 w 48"/>
                    <a:gd name="T37" fmla="*/ 70 h 188"/>
                    <a:gd name="T38" fmla="*/ 18 w 48"/>
                    <a:gd name="T39" fmla="*/ 14 h 188"/>
                    <a:gd name="T40" fmla="*/ 19 w 48"/>
                    <a:gd name="T41" fmla="*/ 129 h 188"/>
                    <a:gd name="T42" fmla="*/ 20 w 48"/>
                    <a:gd name="T43" fmla="*/ 111 h 188"/>
                    <a:gd name="T44" fmla="*/ 21 w 48"/>
                    <a:gd name="T45" fmla="*/ 32 h 188"/>
                    <a:gd name="T46" fmla="*/ 22 w 48"/>
                    <a:gd name="T47" fmla="*/ 188 h 188"/>
                    <a:gd name="T48" fmla="*/ 23 w 48"/>
                    <a:gd name="T49" fmla="*/ 89 h 188"/>
                    <a:gd name="T50" fmla="*/ 24 w 48"/>
                    <a:gd name="T51" fmla="*/ 125 h 188"/>
                    <a:gd name="T52" fmla="*/ 25 w 48"/>
                    <a:gd name="T53" fmla="*/ 74 h 188"/>
                    <a:gd name="T54" fmla="*/ 26 w 48"/>
                    <a:gd name="T55" fmla="*/ 131 h 188"/>
                    <a:gd name="T56" fmla="*/ 26 w 48"/>
                    <a:gd name="T57" fmla="*/ 95 h 188"/>
                    <a:gd name="T58" fmla="*/ 28 w 48"/>
                    <a:gd name="T59" fmla="*/ 134 h 188"/>
                    <a:gd name="T60" fmla="*/ 28 w 48"/>
                    <a:gd name="T61" fmla="*/ 90 h 188"/>
                    <a:gd name="T62" fmla="*/ 29 w 48"/>
                    <a:gd name="T63" fmla="*/ 112 h 188"/>
                    <a:gd name="T64" fmla="*/ 30 w 48"/>
                    <a:gd name="T65" fmla="*/ 106 h 188"/>
                    <a:gd name="T66" fmla="*/ 31 w 48"/>
                    <a:gd name="T67" fmla="*/ 12 h 188"/>
                    <a:gd name="T68" fmla="*/ 32 w 48"/>
                    <a:gd name="T69" fmla="*/ 51 h 188"/>
                    <a:gd name="T70" fmla="*/ 33 w 48"/>
                    <a:gd name="T71" fmla="*/ 109 h 188"/>
                    <a:gd name="T72" fmla="*/ 34 w 48"/>
                    <a:gd name="T73" fmla="*/ 87 h 188"/>
                    <a:gd name="T74" fmla="*/ 35 w 48"/>
                    <a:gd name="T75" fmla="*/ 128 h 188"/>
                    <a:gd name="T76" fmla="*/ 36 w 48"/>
                    <a:gd name="T77" fmla="*/ 117 h 188"/>
                    <a:gd name="T78" fmla="*/ 37 w 48"/>
                    <a:gd name="T79" fmla="*/ 133 h 188"/>
                    <a:gd name="T80" fmla="*/ 38 w 48"/>
                    <a:gd name="T81" fmla="*/ 89 h 188"/>
                    <a:gd name="T82" fmla="*/ 38 w 48"/>
                    <a:gd name="T83" fmla="*/ 87 h 188"/>
                    <a:gd name="T84" fmla="*/ 40 w 48"/>
                    <a:gd name="T85" fmla="*/ 107 h 188"/>
                    <a:gd name="T86" fmla="*/ 40 w 48"/>
                    <a:gd name="T87" fmla="*/ 113 h 188"/>
                    <a:gd name="T88" fmla="*/ 41 w 48"/>
                    <a:gd name="T89" fmla="*/ 113 h 188"/>
                    <a:gd name="T90" fmla="*/ 42 w 48"/>
                    <a:gd name="T91" fmla="*/ 111 h 188"/>
                    <a:gd name="T92" fmla="*/ 43 w 48"/>
                    <a:gd name="T93" fmla="*/ 41 h 188"/>
                    <a:gd name="T94" fmla="*/ 44 w 48"/>
                    <a:gd name="T95" fmla="*/ 0 h 188"/>
                    <a:gd name="T96" fmla="*/ 45 w 48"/>
                    <a:gd name="T97" fmla="*/ 140 h 188"/>
                    <a:gd name="T98" fmla="*/ 46 w 48"/>
                    <a:gd name="T99" fmla="*/ 86 h 188"/>
                    <a:gd name="T100" fmla="*/ 47 w 48"/>
                    <a:gd name="T101" fmla="*/ 20 h 188"/>
                    <a:gd name="T102" fmla="*/ 48 w 48"/>
                    <a:gd name="T103" fmla="*/ 146 h 1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8" h="188">
                      <a:moveTo>
                        <a:pt x="0" y="112"/>
                      </a:moveTo>
                      <a:lnTo>
                        <a:pt x="2" y="56"/>
                      </a:lnTo>
                      <a:lnTo>
                        <a:pt x="2" y="107"/>
                      </a:lnTo>
                      <a:lnTo>
                        <a:pt x="3" y="89"/>
                      </a:lnTo>
                      <a:lnTo>
                        <a:pt x="4" y="92"/>
                      </a:lnTo>
                      <a:lnTo>
                        <a:pt x="5" y="160"/>
                      </a:lnTo>
                      <a:lnTo>
                        <a:pt x="6" y="132"/>
                      </a:lnTo>
                      <a:lnTo>
                        <a:pt x="7" y="84"/>
                      </a:lnTo>
                      <a:lnTo>
                        <a:pt x="8" y="82"/>
                      </a:lnTo>
                      <a:lnTo>
                        <a:pt x="9" y="73"/>
                      </a:lnTo>
                      <a:lnTo>
                        <a:pt x="10" y="160"/>
                      </a:lnTo>
                      <a:lnTo>
                        <a:pt x="11" y="126"/>
                      </a:lnTo>
                      <a:lnTo>
                        <a:pt x="12" y="137"/>
                      </a:lnTo>
                      <a:lnTo>
                        <a:pt x="13" y="111"/>
                      </a:lnTo>
                      <a:lnTo>
                        <a:pt x="14" y="160"/>
                      </a:lnTo>
                      <a:lnTo>
                        <a:pt x="14" y="164"/>
                      </a:lnTo>
                      <a:lnTo>
                        <a:pt x="16" y="52"/>
                      </a:lnTo>
                      <a:lnTo>
                        <a:pt x="16" y="113"/>
                      </a:lnTo>
                      <a:lnTo>
                        <a:pt x="17" y="70"/>
                      </a:lnTo>
                      <a:lnTo>
                        <a:pt x="18" y="14"/>
                      </a:lnTo>
                      <a:lnTo>
                        <a:pt x="19" y="129"/>
                      </a:lnTo>
                      <a:lnTo>
                        <a:pt x="20" y="111"/>
                      </a:lnTo>
                      <a:lnTo>
                        <a:pt x="21" y="32"/>
                      </a:lnTo>
                      <a:lnTo>
                        <a:pt x="22" y="188"/>
                      </a:lnTo>
                      <a:lnTo>
                        <a:pt x="23" y="89"/>
                      </a:lnTo>
                      <a:lnTo>
                        <a:pt x="24" y="125"/>
                      </a:lnTo>
                      <a:lnTo>
                        <a:pt x="25" y="74"/>
                      </a:lnTo>
                      <a:lnTo>
                        <a:pt x="26" y="131"/>
                      </a:lnTo>
                      <a:lnTo>
                        <a:pt x="26" y="95"/>
                      </a:lnTo>
                      <a:lnTo>
                        <a:pt x="28" y="134"/>
                      </a:lnTo>
                      <a:lnTo>
                        <a:pt x="28" y="90"/>
                      </a:lnTo>
                      <a:lnTo>
                        <a:pt x="29" y="112"/>
                      </a:lnTo>
                      <a:lnTo>
                        <a:pt x="30" y="106"/>
                      </a:lnTo>
                      <a:lnTo>
                        <a:pt x="31" y="12"/>
                      </a:lnTo>
                      <a:lnTo>
                        <a:pt x="32" y="51"/>
                      </a:lnTo>
                      <a:lnTo>
                        <a:pt x="33" y="109"/>
                      </a:lnTo>
                      <a:lnTo>
                        <a:pt x="34" y="87"/>
                      </a:lnTo>
                      <a:lnTo>
                        <a:pt x="35" y="128"/>
                      </a:lnTo>
                      <a:lnTo>
                        <a:pt x="36" y="117"/>
                      </a:lnTo>
                      <a:lnTo>
                        <a:pt x="37" y="133"/>
                      </a:lnTo>
                      <a:lnTo>
                        <a:pt x="38" y="89"/>
                      </a:lnTo>
                      <a:lnTo>
                        <a:pt x="38" y="87"/>
                      </a:lnTo>
                      <a:lnTo>
                        <a:pt x="40" y="107"/>
                      </a:lnTo>
                      <a:lnTo>
                        <a:pt x="40" y="113"/>
                      </a:lnTo>
                      <a:lnTo>
                        <a:pt x="41" y="113"/>
                      </a:lnTo>
                      <a:lnTo>
                        <a:pt x="42" y="111"/>
                      </a:lnTo>
                      <a:lnTo>
                        <a:pt x="43" y="41"/>
                      </a:lnTo>
                      <a:lnTo>
                        <a:pt x="44" y="0"/>
                      </a:lnTo>
                      <a:lnTo>
                        <a:pt x="45" y="140"/>
                      </a:lnTo>
                      <a:lnTo>
                        <a:pt x="46" y="86"/>
                      </a:lnTo>
                      <a:lnTo>
                        <a:pt x="47" y="20"/>
                      </a:lnTo>
                      <a:lnTo>
                        <a:pt x="48" y="146"/>
                      </a:lnTo>
                    </a:path>
                  </a:pathLst>
                </a:custGeom>
                <a:noFill/>
                <a:ln w="635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88" name="Freeform 181"/>
                <p:cNvSpPr>
                  <a:spLocks/>
                </p:cNvSpPr>
                <p:nvPr/>
              </p:nvSpPr>
              <p:spPr bwMode="auto">
                <a:xfrm>
                  <a:off x="4051300" y="4006850"/>
                  <a:ext cx="74612" cy="280988"/>
                </a:xfrm>
                <a:custGeom>
                  <a:avLst/>
                  <a:gdLst>
                    <a:gd name="T0" fmla="*/ 0 w 47"/>
                    <a:gd name="T1" fmla="*/ 10 h 177"/>
                    <a:gd name="T2" fmla="*/ 1 w 47"/>
                    <a:gd name="T3" fmla="*/ 136 h 177"/>
                    <a:gd name="T4" fmla="*/ 2 w 47"/>
                    <a:gd name="T5" fmla="*/ 55 h 177"/>
                    <a:gd name="T6" fmla="*/ 3 w 47"/>
                    <a:gd name="T7" fmla="*/ 77 h 177"/>
                    <a:gd name="T8" fmla="*/ 4 w 47"/>
                    <a:gd name="T9" fmla="*/ 91 h 177"/>
                    <a:gd name="T10" fmla="*/ 5 w 47"/>
                    <a:gd name="T11" fmla="*/ 53 h 177"/>
                    <a:gd name="T12" fmla="*/ 5 w 47"/>
                    <a:gd name="T13" fmla="*/ 156 h 177"/>
                    <a:gd name="T14" fmla="*/ 6 w 47"/>
                    <a:gd name="T15" fmla="*/ 129 h 177"/>
                    <a:gd name="T16" fmla="*/ 7 w 47"/>
                    <a:gd name="T17" fmla="*/ 81 h 177"/>
                    <a:gd name="T18" fmla="*/ 8 w 47"/>
                    <a:gd name="T19" fmla="*/ 90 h 177"/>
                    <a:gd name="T20" fmla="*/ 9 w 47"/>
                    <a:gd name="T21" fmla="*/ 64 h 177"/>
                    <a:gd name="T22" fmla="*/ 10 w 47"/>
                    <a:gd name="T23" fmla="*/ 172 h 177"/>
                    <a:gd name="T24" fmla="*/ 11 w 47"/>
                    <a:gd name="T25" fmla="*/ 147 h 177"/>
                    <a:gd name="T26" fmla="*/ 12 w 47"/>
                    <a:gd name="T27" fmla="*/ 163 h 177"/>
                    <a:gd name="T28" fmla="*/ 13 w 47"/>
                    <a:gd name="T29" fmla="*/ 168 h 177"/>
                    <a:gd name="T30" fmla="*/ 14 w 47"/>
                    <a:gd name="T31" fmla="*/ 89 h 177"/>
                    <a:gd name="T32" fmla="*/ 15 w 47"/>
                    <a:gd name="T33" fmla="*/ 46 h 177"/>
                    <a:gd name="T34" fmla="*/ 16 w 47"/>
                    <a:gd name="T35" fmla="*/ 177 h 177"/>
                    <a:gd name="T36" fmla="*/ 17 w 47"/>
                    <a:gd name="T37" fmla="*/ 151 h 177"/>
                    <a:gd name="T38" fmla="*/ 17 w 47"/>
                    <a:gd name="T39" fmla="*/ 95 h 177"/>
                    <a:gd name="T40" fmla="*/ 19 w 47"/>
                    <a:gd name="T41" fmla="*/ 94 h 177"/>
                    <a:gd name="T42" fmla="*/ 19 w 47"/>
                    <a:gd name="T43" fmla="*/ 47 h 177"/>
                    <a:gd name="T44" fmla="*/ 20 w 47"/>
                    <a:gd name="T45" fmla="*/ 20 h 177"/>
                    <a:gd name="T46" fmla="*/ 21 w 47"/>
                    <a:gd name="T47" fmla="*/ 107 h 177"/>
                    <a:gd name="T48" fmla="*/ 22 w 47"/>
                    <a:gd name="T49" fmla="*/ 121 h 177"/>
                    <a:gd name="T50" fmla="*/ 23 w 47"/>
                    <a:gd name="T51" fmla="*/ 104 h 177"/>
                    <a:gd name="T52" fmla="*/ 24 w 47"/>
                    <a:gd name="T53" fmla="*/ 76 h 177"/>
                    <a:gd name="T54" fmla="*/ 25 w 47"/>
                    <a:gd name="T55" fmla="*/ 108 h 177"/>
                    <a:gd name="T56" fmla="*/ 26 w 47"/>
                    <a:gd name="T57" fmla="*/ 99 h 177"/>
                    <a:gd name="T58" fmla="*/ 27 w 47"/>
                    <a:gd name="T59" fmla="*/ 128 h 177"/>
                    <a:gd name="T60" fmla="*/ 28 w 47"/>
                    <a:gd name="T61" fmla="*/ 137 h 177"/>
                    <a:gd name="T62" fmla="*/ 29 w 47"/>
                    <a:gd name="T63" fmla="*/ 119 h 177"/>
                    <a:gd name="T64" fmla="*/ 29 w 47"/>
                    <a:gd name="T65" fmla="*/ 85 h 177"/>
                    <a:gd name="T66" fmla="*/ 31 w 47"/>
                    <a:gd name="T67" fmla="*/ 89 h 177"/>
                    <a:gd name="T68" fmla="*/ 31 w 47"/>
                    <a:gd name="T69" fmla="*/ 131 h 177"/>
                    <a:gd name="T70" fmla="*/ 32 w 47"/>
                    <a:gd name="T71" fmla="*/ 64 h 177"/>
                    <a:gd name="T72" fmla="*/ 33 w 47"/>
                    <a:gd name="T73" fmla="*/ 148 h 177"/>
                    <a:gd name="T74" fmla="*/ 34 w 47"/>
                    <a:gd name="T75" fmla="*/ 98 h 177"/>
                    <a:gd name="T76" fmla="*/ 35 w 47"/>
                    <a:gd name="T77" fmla="*/ 164 h 177"/>
                    <a:gd name="T78" fmla="*/ 36 w 47"/>
                    <a:gd name="T79" fmla="*/ 101 h 177"/>
                    <a:gd name="T80" fmla="*/ 37 w 47"/>
                    <a:gd name="T81" fmla="*/ 9 h 177"/>
                    <a:gd name="T82" fmla="*/ 38 w 47"/>
                    <a:gd name="T83" fmla="*/ 135 h 177"/>
                    <a:gd name="T84" fmla="*/ 39 w 47"/>
                    <a:gd name="T85" fmla="*/ 102 h 177"/>
                    <a:gd name="T86" fmla="*/ 40 w 47"/>
                    <a:gd name="T87" fmla="*/ 63 h 177"/>
                    <a:gd name="T88" fmla="*/ 41 w 47"/>
                    <a:gd name="T89" fmla="*/ 106 h 177"/>
                    <a:gd name="T90" fmla="*/ 41 w 47"/>
                    <a:gd name="T91" fmla="*/ 121 h 177"/>
                    <a:gd name="T92" fmla="*/ 43 w 47"/>
                    <a:gd name="T93" fmla="*/ 43 h 177"/>
                    <a:gd name="T94" fmla="*/ 43 w 47"/>
                    <a:gd name="T95" fmla="*/ 92 h 177"/>
                    <a:gd name="T96" fmla="*/ 44 w 47"/>
                    <a:gd name="T97" fmla="*/ 0 h 177"/>
                    <a:gd name="T98" fmla="*/ 45 w 47"/>
                    <a:gd name="T99" fmla="*/ 20 h 177"/>
                    <a:gd name="T100" fmla="*/ 46 w 47"/>
                    <a:gd name="T101" fmla="*/ 138 h 177"/>
                    <a:gd name="T102" fmla="*/ 47 w 47"/>
                    <a:gd name="T103" fmla="*/ 74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177">
                      <a:moveTo>
                        <a:pt x="0" y="10"/>
                      </a:moveTo>
                      <a:lnTo>
                        <a:pt x="1" y="136"/>
                      </a:lnTo>
                      <a:lnTo>
                        <a:pt x="2" y="55"/>
                      </a:lnTo>
                      <a:lnTo>
                        <a:pt x="3" y="77"/>
                      </a:lnTo>
                      <a:lnTo>
                        <a:pt x="4" y="91"/>
                      </a:lnTo>
                      <a:lnTo>
                        <a:pt x="5" y="53"/>
                      </a:lnTo>
                      <a:lnTo>
                        <a:pt x="5" y="156"/>
                      </a:lnTo>
                      <a:lnTo>
                        <a:pt x="6" y="129"/>
                      </a:lnTo>
                      <a:lnTo>
                        <a:pt x="7" y="81"/>
                      </a:lnTo>
                      <a:lnTo>
                        <a:pt x="8" y="90"/>
                      </a:lnTo>
                      <a:lnTo>
                        <a:pt x="9" y="64"/>
                      </a:lnTo>
                      <a:lnTo>
                        <a:pt x="10" y="172"/>
                      </a:lnTo>
                      <a:lnTo>
                        <a:pt x="11" y="147"/>
                      </a:lnTo>
                      <a:lnTo>
                        <a:pt x="12" y="163"/>
                      </a:lnTo>
                      <a:lnTo>
                        <a:pt x="13" y="168"/>
                      </a:lnTo>
                      <a:lnTo>
                        <a:pt x="14" y="89"/>
                      </a:lnTo>
                      <a:lnTo>
                        <a:pt x="15" y="46"/>
                      </a:lnTo>
                      <a:lnTo>
                        <a:pt x="16" y="177"/>
                      </a:lnTo>
                      <a:lnTo>
                        <a:pt x="17" y="151"/>
                      </a:lnTo>
                      <a:lnTo>
                        <a:pt x="17" y="95"/>
                      </a:lnTo>
                      <a:lnTo>
                        <a:pt x="19" y="94"/>
                      </a:lnTo>
                      <a:lnTo>
                        <a:pt x="19" y="47"/>
                      </a:lnTo>
                      <a:lnTo>
                        <a:pt x="20" y="20"/>
                      </a:lnTo>
                      <a:lnTo>
                        <a:pt x="21" y="107"/>
                      </a:lnTo>
                      <a:lnTo>
                        <a:pt x="22" y="121"/>
                      </a:lnTo>
                      <a:lnTo>
                        <a:pt x="23" y="104"/>
                      </a:lnTo>
                      <a:lnTo>
                        <a:pt x="24" y="76"/>
                      </a:lnTo>
                      <a:lnTo>
                        <a:pt x="25" y="108"/>
                      </a:lnTo>
                      <a:lnTo>
                        <a:pt x="26" y="99"/>
                      </a:lnTo>
                      <a:lnTo>
                        <a:pt x="27" y="128"/>
                      </a:lnTo>
                      <a:lnTo>
                        <a:pt x="28" y="137"/>
                      </a:lnTo>
                      <a:lnTo>
                        <a:pt x="29" y="119"/>
                      </a:lnTo>
                      <a:lnTo>
                        <a:pt x="29" y="85"/>
                      </a:lnTo>
                      <a:lnTo>
                        <a:pt x="31" y="89"/>
                      </a:lnTo>
                      <a:lnTo>
                        <a:pt x="31" y="131"/>
                      </a:lnTo>
                      <a:lnTo>
                        <a:pt x="32" y="64"/>
                      </a:lnTo>
                      <a:lnTo>
                        <a:pt x="33" y="148"/>
                      </a:lnTo>
                      <a:lnTo>
                        <a:pt x="34" y="98"/>
                      </a:lnTo>
                      <a:lnTo>
                        <a:pt x="35" y="164"/>
                      </a:lnTo>
                      <a:lnTo>
                        <a:pt x="36" y="101"/>
                      </a:lnTo>
                      <a:lnTo>
                        <a:pt x="37" y="9"/>
                      </a:lnTo>
                      <a:lnTo>
                        <a:pt x="38" y="135"/>
                      </a:lnTo>
                      <a:lnTo>
                        <a:pt x="39" y="102"/>
                      </a:lnTo>
                      <a:lnTo>
                        <a:pt x="40" y="63"/>
                      </a:lnTo>
                      <a:lnTo>
                        <a:pt x="41" y="106"/>
                      </a:lnTo>
                      <a:lnTo>
                        <a:pt x="41" y="121"/>
                      </a:lnTo>
                      <a:lnTo>
                        <a:pt x="43" y="43"/>
                      </a:lnTo>
                      <a:lnTo>
                        <a:pt x="43" y="92"/>
                      </a:lnTo>
                      <a:lnTo>
                        <a:pt x="44" y="0"/>
                      </a:lnTo>
                      <a:lnTo>
                        <a:pt x="45" y="20"/>
                      </a:lnTo>
                      <a:lnTo>
                        <a:pt x="46" y="138"/>
                      </a:lnTo>
                      <a:lnTo>
                        <a:pt x="47" y="74"/>
                      </a:lnTo>
                    </a:path>
                  </a:pathLst>
                </a:custGeom>
                <a:noFill/>
                <a:ln w="635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89" name="Freeform 182"/>
                <p:cNvSpPr>
                  <a:spLocks/>
                </p:cNvSpPr>
                <p:nvPr/>
              </p:nvSpPr>
              <p:spPr bwMode="auto">
                <a:xfrm>
                  <a:off x="4124325" y="4005263"/>
                  <a:ext cx="76200" cy="311150"/>
                </a:xfrm>
                <a:custGeom>
                  <a:avLst/>
                  <a:gdLst>
                    <a:gd name="T0" fmla="*/ 0 w 48"/>
                    <a:gd name="T1" fmla="*/ 139 h 196"/>
                    <a:gd name="T2" fmla="*/ 1 w 48"/>
                    <a:gd name="T3" fmla="*/ 75 h 196"/>
                    <a:gd name="T4" fmla="*/ 2 w 48"/>
                    <a:gd name="T5" fmla="*/ 37 h 196"/>
                    <a:gd name="T6" fmla="*/ 3 w 48"/>
                    <a:gd name="T7" fmla="*/ 84 h 196"/>
                    <a:gd name="T8" fmla="*/ 4 w 48"/>
                    <a:gd name="T9" fmla="*/ 103 h 196"/>
                    <a:gd name="T10" fmla="*/ 5 w 48"/>
                    <a:gd name="T11" fmla="*/ 122 h 196"/>
                    <a:gd name="T12" fmla="*/ 6 w 48"/>
                    <a:gd name="T13" fmla="*/ 150 h 196"/>
                    <a:gd name="T14" fmla="*/ 7 w 48"/>
                    <a:gd name="T15" fmla="*/ 143 h 196"/>
                    <a:gd name="T16" fmla="*/ 8 w 48"/>
                    <a:gd name="T17" fmla="*/ 80 h 196"/>
                    <a:gd name="T18" fmla="*/ 9 w 48"/>
                    <a:gd name="T19" fmla="*/ 119 h 196"/>
                    <a:gd name="T20" fmla="*/ 9 w 48"/>
                    <a:gd name="T21" fmla="*/ 124 h 196"/>
                    <a:gd name="T22" fmla="*/ 10 w 48"/>
                    <a:gd name="T23" fmla="*/ 102 h 196"/>
                    <a:gd name="T24" fmla="*/ 11 w 48"/>
                    <a:gd name="T25" fmla="*/ 126 h 196"/>
                    <a:gd name="T26" fmla="*/ 12 w 48"/>
                    <a:gd name="T27" fmla="*/ 98 h 196"/>
                    <a:gd name="T28" fmla="*/ 13 w 48"/>
                    <a:gd name="T29" fmla="*/ 31 h 196"/>
                    <a:gd name="T30" fmla="*/ 14 w 48"/>
                    <a:gd name="T31" fmla="*/ 103 h 196"/>
                    <a:gd name="T32" fmla="*/ 15 w 48"/>
                    <a:gd name="T33" fmla="*/ 59 h 196"/>
                    <a:gd name="T34" fmla="*/ 16 w 48"/>
                    <a:gd name="T35" fmla="*/ 184 h 196"/>
                    <a:gd name="T36" fmla="*/ 17 w 48"/>
                    <a:gd name="T37" fmla="*/ 159 h 196"/>
                    <a:gd name="T38" fmla="*/ 18 w 48"/>
                    <a:gd name="T39" fmla="*/ 79 h 196"/>
                    <a:gd name="T40" fmla="*/ 19 w 48"/>
                    <a:gd name="T41" fmla="*/ 72 h 196"/>
                    <a:gd name="T42" fmla="*/ 20 w 48"/>
                    <a:gd name="T43" fmla="*/ 136 h 196"/>
                    <a:gd name="T44" fmla="*/ 21 w 48"/>
                    <a:gd name="T45" fmla="*/ 58 h 196"/>
                    <a:gd name="T46" fmla="*/ 21 w 48"/>
                    <a:gd name="T47" fmla="*/ 129 h 196"/>
                    <a:gd name="T48" fmla="*/ 23 w 48"/>
                    <a:gd name="T49" fmla="*/ 107 h 196"/>
                    <a:gd name="T50" fmla="*/ 23 w 48"/>
                    <a:gd name="T51" fmla="*/ 75 h 196"/>
                    <a:gd name="T52" fmla="*/ 24 w 48"/>
                    <a:gd name="T53" fmla="*/ 101 h 196"/>
                    <a:gd name="T54" fmla="*/ 25 w 48"/>
                    <a:gd name="T55" fmla="*/ 146 h 196"/>
                    <a:gd name="T56" fmla="*/ 26 w 48"/>
                    <a:gd name="T57" fmla="*/ 32 h 196"/>
                    <a:gd name="T58" fmla="*/ 27 w 48"/>
                    <a:gd name="T59" fmla="*/ 0 h 196"/>
                    <a:gd name="T60" fmla="*/ 28 w 48"/>
                    <a:gd name="T61" fmla="*/ 81 h 196"/>
                    <a:gd name="T62" fmla="*/ 29 w 48"/>
                    <a:gd name="T63" fmla="*/ 182 h 196"/>
                    <a:gd name="T64" fmla="*/ 30 w 48"/>
                    <a:gd name="T65" fmla="*/ 61 h 196"/>
                    <a:gd name="T66" fmla="*/ 31 w 48"/>
                    <a:gd name="T67" fmla="*/ 69 h 196"/>
                    <a:gd name="T68" fmla="*/ 32 w 48"/>
                    <a:gd name="T69" fmla="*/ 109 h 196"/>
                    <a:gd name="T70" fmla="*/ 33 w 48"/>
                    <a:gd name="T71" fmla="*/ 159 h 196"/>
                    <a:gd name="T72" fmla="*/ 34 w 48"/>
                    <a:gd name="T73" fmla="*/ 132 h 196"/>
                    <a:gd name="T74" fmla="*/ 35 w 48"/>
                    <a:gd name="T75" fmla="*/ 125 h 196"/>
                    <a:gd name="T76" fmla="*/ 36 w 48"/>
                    <a:gd name="T77" fmla="*/ 118 h 196"/>
                    <a:gd name="T78" fmla="*/ 36 w 48"/>
                    <a:gd name="T79" fmla="*/ 132 h 196"/>
                    <a:gd name="T80" fmla="*/ 38 w 48"/>
                    <a:gd name="T81" fmla="*/ 112 h 196"/>
                    <a:gd name="T82" fmla="*/ 38 w 48"/>
                    <a:gd name="T83" fmla="*/ 135 h 196"/>
                    <a:gd name="T84" fmla="*/ 39 w 48"/>
                    <a:gd name="T85" fmla="*/ 196 h 196"/>
                    <a:gd name="T86" fmla="*/ 40 w 48"/>
                    <a:gd name="T87" fmla="*/ 160 h 196"/>
                    <a:gd name="T88" fmla="*/ 41 w 48"/>
                    <a:gd name="T89" fmla="*/ 159 h 196"/>
                    <a:gd name="T90" fmla="*/ 42 w 48"/>
                    <a:gd name="T91" fmla="*/ 48 h 196"/>
                    <a:gd name="T92" fmla="*/ 43 w 48"/>
                    <a:gd name="T93" fmla="*/ 90 h 196"/>
                    <a:gd name="T94" fmla="*/ 44 w 48"/>
                    <a:gd name="T95" fmla="*/ 80 h 196"/>
                    <a:gd name="T96" fmla="*/ 45 w 48"/>
                    <a:gd name="T97" fmla="*/ 45 h 196"/>
                    <a:gd name="T98" fmla="*/ 46 w 48"/>
                    <a:gd name="T99" fmla="*/ 66 h 196"/>
                    <a:gd name="T100" fmla="*/ 47 w 48"/>
                    <a:gd name="T101" fmla="*/ 92 h 196"/>
                    <a:gd name="T102" fmla="*/ 48 w 48"/>
                    <a:gd name="T103" fmla="*/ 100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8" h="196">
                      <a:moveTo>
                        <a:pt x="0" y="139"/>
                      </a:moveTo>
                      <a:lnTo>
                        <a:pt x="1" y="75"/>
                      </a:lnTo>
                      <a:lnTo>
                        <a:pt x="2" y="37"/>
                      </a:lnTo>
                      <a:lnTo>
                        <a:pt x="3" y="84"/>
                      </a:lnTo>
                      <a:lnTo>
                        <a:pt x="4" y="103"/>
                      </a:lnTo>
                      <a:lnTo>
                        <a:pt x="5" y="122"/>
                      </a:lnTo>
                      <a:lnTo>
                        <a:pt x="6" y="150"/>
                      </a:lnTo>
                      <a:lnTo>
                        <a:pt x="7" y="143"/>
                      </a:lnTo>
                      <a:lnTo>
                        <a:pt x="8" y="80"/>
                      </a:lnTo>
                      <a:lnTo>
                        <a:pt x="9" y="119"/>
                      </a:lnTo>
                      <a:lnTo>
                        <a:pt x="9" y="124"/>
                      </a:lnTo>
                      <a:lnTo>
                        <a:pt x="10" y="102"/>
                      </a:lnTo>
                      <a:lnTo>
                        <a:pt x="11" y="126"/>
                      </a:lnTo>
                      <a:lnTo>
                        <a:pt x="12" y="98"/>
                      </a:lnTo>
                      <a:lnTo>
                        <a:pt x="13" y="31"/>
                      </a:lnTo>
                      <a:lnTo>
                        <a:pt x="14" y="103"/>
                      </a:lnTo>
                      <a:lnTo>
                        <a:pt x="15" y="59"/>
                      </a:lnTo>
                      <a:lnTo>
                        <a:pt x="16" y="184"/>
                      </a:lnTo>
                      <a:lnTo>
                        <a:pt x="17" y="159"/>
                      </a:lnTo>
                      <a:lnTo>
                        <a:pt x="18" y="79"/>
                      </a:lnTo>
                      <a:lnTo>
                        <a:pt x="19" y="72"/>
                      </a:lnTo>
                      <a:lnTo>
                        <a:pt x="20" y="136"/>
                      </a:lnTo>
                      <a:lnTo>
                        <a:pt x="21" y="58"/>
                      </a:lnTo>
                      <a:lnTo>
                        <a:pt x="21" y="129"/>
                      </a:lnTo>
                      <a:lnTo>
                        <a:pt x="23" y="107"/>
                      </a:lnTo>
                      <a:lnTo>
                        <a:pt x="23" y="75"/>
                      </a:lnTo>
                      <a:lnTo>
                        <a:pt x="24" y="101"/>
                      </a:lnTo>
                      <a:lnTo>
                        <a:pt x="25" y="146"/>
                      </a:lnTo>
                      <a:lnTo>
                        <a:pt x="26" y="32"/>
                      </a:lnTo>
                      <a:lnTo>
                        <a:pt x="27" y="0"/>
                      </a:lnTo>
                      <a:lnTo>
                        <a:pt x="28" y="81"/>
                      </a:lnTo>
                      <a:lnTo>
                        <a:pt x="29" y="182"/>
                      </a:lnTo>
                      <a:lnTo>
                        <a:pt x="30" y="61"/>
                      </a:lnTo>
                      <a:lnTo>
                        <a:pt x="31" y="69"/>
                      </a:lnTo>
                      <a:lnTo>
                        <a:pt x="32" y="109"/>
                      </a:lnTo>
                      <a:lnTo>
                        <a:pt x="33" y="159"/>
                      </a:lnTo>
                      <a:lnTo>
                        <a:pt x="34" y="132"/>
                      </a:lnTo>
                      <a:lnTo>
                        <a:pt x="35" y="125"/>
                      </a:lnTo>
                      <a:lnTo>
                        <a:pt x="36" y="118"/>
                      </a:lnTo>
                      <a:lnTo>
                        <a:pt x="36" y="132"/>
                      </a:lnTo>
                      <a:lnTo>
                        <a:pt x="38" y="112"/>
                      </a:lnTo>
                      <a:lnTo>
                        <a:pt x="38" y="135"/>
                      </a:lnTo>
                      <a:lnTo>
                        <a:pt x="39" y="196"/>
                      </a:lnTo>
                      <a:lnTo>
                        <a:pt x="40" y="160"/>
                      </a:lnTo>
                      <a:lnTo>
                        <a:pt x="41" y="159"/>
                      </a:lnTo>
                      <a:lnTo>
                        <a:pt x="42" y="48"/>
                      </a:lnTo>
                      <a:lnTo>
                        <a:pt x="43" y="90"/>
                      </a:lnTo>
                      <a:lnTo>
                        <a:pt x="44" y="80"/>
                      </a:lnTo>
                      <a:lnTo>
                        <a:pt x="45" y="45"/>
                      </a:lnTo>
                      <a:lnTo>
                        <a:pt x="46" y="66"/>
                      </a:lnTo>
                      <a:lnTo>
                        <a:pt x="47" y="92"/>
                      </a:lnTo>
                      <a:lnTo>
                        <a:pt x="48" y="100"/>
                      </a:lnTo>
                    </a:path>
                  </a:pathLst>
                </a:custGeom>
                <a:noFill/>
                <a:ln w="635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90" name="Freeform 183"/>
                <p:cNvSpPr>
                  <a:spLocks/>
                </p:cNvSpPr>
                <p:nvPr/>
              </p:nvSpPr>
              <p:spPr bwMode="auto">
                <a:xfrm>
                  <a:off x="4198938" y="4035425"/>
                  <a:ext cx="74612" cy="301625"/>
                </a:xfrm>
                <a:custGeom>
                  <a:avLst/>
                  <a:gdLst>
                    <a:gd name="T0" fmla="*/ 0 w 47"/>
                    <a:gd name="T1" fmla="*/ 73 h 190"/>
                    <a:gd name="T2" fmla="*/ 1 w 47"/>
                    <a:gd name="T3" fmla="*/ 81 h 190"/>
                    <a:gd name="T4" fmla="*/ 1 w 47"/>
                    <a:gd name="T5" fmla="*/ 109 h 190"/>
                    <a:gd name="T6" fmla="*/ 3 w 47"/>
                    <a:gd name="T7" fmla="*/ 62 h 190"/>
                    <a:gd name="T8" fmla="*/ 3 w 47"/>
                    <a:gd name="T9" fmla="*/ 85 h 190"/>
                    <a:gd name="T10" fmla="*/ 4 w 47"/>
                    <a:gd name="T11" fmla="*/ 115 h 190"/>
                    <a:gd name="T12" fmla="*/ 5 w 47"/>
                    <a:gd name="T13" fmla="*/ 144 h 190"/>
                    <a:gd name="T14" fmla="*/ 6 w 47"/>
                    <a:gd name="T15" fmla="*/ 31 h 190"/>
                    <a:gd name="T16" fmla="*/ 7 w 47"/>
                    <a:gd name="T17" fmla="*/ 56 h 190"/>
                    <a:gd name="T18" fmla="*/ 8 w 47"/>
                    <a:gd name="T19" fmla="*/ 61 h 190"/>
                    <a:gd name="T20" fmla="*/ 9 w 47"/>
                    <a:gd name="T21" fmla="*/ 84 h 190"/>
                    <a:gd name="T22" fmla="*/ 10 w 47"/>
                    <a:gd name="T23" fmla="*/ 89 h 190"/>
                    <a:gd name="T24" fmla="*/ 11 w 47"/>
                    <a:gd name="T25" fmla="*/ 44 h 190"/>
                    <a:gd name="T26" fmla="*/ 12 w 47"/>
                    <a:gd name="T27" fmla="*/ 60 h 190"/>
                    <a:gd name="T28" fmla="*/ 13 w 47"/>
                    <a:gd name="T29" fmla="*/ 125 h 190"/>
                    <a:gd name="T30" fmla="*/ 14 w 47"/>
                    <a:gd name="T31" fmla="*/ 59 h 190"/>
                    <a:gd name="T32" fmla="*/ 15 w 47"/>
                    <a:gd name="T33" fmla="*/ 0 h 190"/>
                    <a:gd name="T34" fmla="*/ 15 w 47"/>
                    <a:gd name="T35" fmla="*/ 64 h 190"/>
                    <a:gd name="T36" fmla="*/ 16 w 47"/>
                    <a:gd name="T37" fmla="*/ 94 h 190"/>
                    <a:gd name="T38" fmla="*/ 17 w 47"/>
                    <a:gd name="T39" fmla="*/ 107 h 190"/>
                    <a:gd name="T40" fmla="*/ 18 w 47"/>
                    <a:gd name="T41" fmla="*/ 41 h 190"/>
                    <a:gd name="T42" fmla="*/ 19 w 47"/>
                    <a:gd name="T43" fmla="*/ 11 h 190"/>
                    <a:gd name="T44" fmla="*/ 20 w 47"/>
                    <a:gd name="T45" fmla="*/ 107 h 190"/>
                    <a:gd name="T46" fmla="*/ 21 w 47"/>
                    <a:gd name="T47" fmla="*/ 47 h 190"/>
                    <a:gd name="T48" fmla="*/ 22 w 47"/>
                    <a:gd name="T49" fmla="*/ 99 h 190"/>
                    <a:gd name="T50" fmla="*/ 23 w 47"/>
                    <a:gd name="T51" fmla="*/ 107 h 190"/>
                    <a:gd name="T52" fmla="*/ 24 w 47"/>
                    <a:gd name="T53" fmla="*/ 67 h 190"/>
                    <a:gd name="T54" fmla="*/ 25 w 47"/>
                    <a:gd name="T55" fmla="*/ 120 h 190"/>
                    <a:gd name="T56" fmla="*/ 26 w 47"/>
                    <a:gd name="T57" fmla="*/ 80 h 190"/>
                    <a:gd name="T58" fmla="*/ 27 w 47"/>
                    <a:gd name="T59" fmla="*/ 71 h 190"/>
                    <a:gd name="T60" fmla="*/ 27 w 47"/>
                    <a:gd name="T61" fmla="*/ 190 h 190"/>
                    <a:gd name="T62" fmla="*/ 29 w 47"/>
                    <a:gd name="T63" fmla="*/ 101 h 190"/>
                    <a:gd name="T64" fmla="*/ 29 w 47"/>
                    <a:gd name="T65" fmla="*/ 47 h 190"/>
                    <a:gd name="T66" fmla="*/ 30 w 47"/>
                    <a:gd name="T67" fmla="*/ 82 h 190"/>
                    <a:gd name="T68" fmla="*/ 31 w 47"/>
                    <a:gd name="T69" fmla="*/ 74 h 190"/>
                    <a:gd name="T70" fmla="*/ 32 w 47"/>
                    <a:gd name="T71" fmla="*/ 12 h 190"/>
                    <a:gd name="T72" fmla="*/ 33 w 47"/>
                    <a:gd name="T73" fmla="*/ 60 h 190"/>
                    <a:gd name="T74" fmla="*/ 34 w 47"/>
                    <a:gd name="T75" fmla="*/ 28 h 190"/>
                    <a:gd name="T76" fmla="*/ 35 w 47"/>
                    <a:gd name="T77" fmla="*/ 49 h 190"/>
                    <a:gd name="T78" fmla="*/ 36 w 47"/>
                    <a:gd name="T79" fmla="*/ 77 h 190"/>
                    <a:gd name="T80" fmla="*/ 37 w 47"/>
                    <a:gd name="T81" fmla="*/ 125 h 190"/>
                    <a:gd name="T82" fmla="*/ 38 w 47"/>
                    <a:gd name="T83" fmla="*/ 130 h 190"/>
                    <a:gd name="T84" fmla="*/ 39 w 47"/>
                    <a:gd name="T85" fmla="*/ 20 h 190"/>
                    <a:gd name="T86" fmla="*/ 39 w 47"/>
                    <a:gd name="T87" fmla="*/ 97 h 190"/>
                    <a:gd name="T88" fmla="*/ 41 w 47"/>
                    <a:gd name="T89" fmla="*/ 99 h 190"/>
                    <a:gd name="T90" fmla="*/ 41 w 47"/>
                    <a:gd name="T91" fmla="*/ 60 h 190"/>
                    <a:gd name="T92" fmla="*/ 42 w 47"/>
                    <a:gd name="T93" fmla="*/ 75 h 190"/>
                    <a:gd name="T94" fmla="*/ 43 w 47"/>
                    <a:gd name="T95" fmla="*/ 97 h 190"/>
                    <a:gd name="T96" fmla="*/ 44 w 47"/>
                    <a:gd name="T97" fmla="*/ 13 h 190"/>
                    <a:gd name="T98" fmla="*/ 45 w 47"/>
                    <a:gd name="T99" fmla="*/ 156 h 190"/>
                    <a:gd name="T100" fmla="*/ 46 w 47"/>
                    <a:gd name="T101" fmla="*/ 102 h 190"/>
                    <a:gd name="T102" fmla="*/ 47 w 47"/>
                    <a:gd name="T103" fmla="*/ 118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190">
                      <a:moveTo>
                        <a:pt x="0" y="73"/>
                      </a:moveTo>
                      <a:lnTo>
                        <a:pt x="1" y="81"/>
                      </a:lnTo>
                      <a:lnTo>
                        <a:pt x="1" y="109"/>
                      </a:lnTo>
                      <a:lnTo>
                        <a:pt x="3" y="62"/>
                      </a:lnTo>
                      <a:lnTo>
                        <a:pt x="3" y="85"/>
                      </a:lnTo>
                      <a:lnTo>
                        <a:pt x="4" y="115"/>
                      </a:lnTo>
                      <a:lnTo>
                        <a:pt x="5" y="144"/>
                      </a:lnTo>
                      <a:lnTo>
                        <a:pt x="6" y="31"/>
                      </a:lnTo>
                      <a:lnTo>
                        <a:pt x="7" y="56"/>
                      </a:lnTo>
                      <a:lnTo>
                        <a:pt x="8" y="61"/>
                      </a:lnTo>
                      <a:lnTo>
                        <a:pt x="9" y="84"/>
                      </a:lnTo>
                      <a:lnTo>
                        <a:pt x="10" y="89"/>
                      </a:lnTo>
                      <a:lnTo>
                        <a:pt x="11" y="44"/>
                      </a:lnTo>
                      <a:lnTo>
                        <a:pt x="12" y="60"/>
                      </a:lnTo>
                      <a:lnTo>
                        <a:pt x="13" y="125"/>
                      </a:lnTo>
                      <a:lnTo>
                        <a:pt x="14" y="59"/>
                      </a:lnTo>
                      <a:lnTo>
                        <a:pt x="15" y="0"/>
                      </a:lnTo>
                      <a:lnTo>
                        <a:pt x="15" y="64"/>
                      </a:lnTo>
                      <a:lnTo>
                        <a:pt x="16" y="94"/>
                      </a:lnTo>
                      <a:lnTo>
                        <a:pt x="17" y="107"/>
                      </a:lnTo>
                      <a:lnTo>
                        <a:pt x="18" y="41"/>
                      </a:lnTo>
                      <a:lnTo>
                        <a:pt x="19" y="11"/>
                      </a:lnTo>
                      <a:lnTo>
                        <a:pt x="20" y="107"/>
                      </a:lnTo>
                      <a:lnTo>
                        <a:pt x="21" y="47"/>
                      </a:lnTo>
                      <a:lnTo>
                        <a:pt x="22" y="99"/>
                      </a:lnTo>
                      <a:lnTo>
                        <a:pt x="23" y="107"/>
                      </a:lnTo>
                      <a:lnTo>
                        <a:pt x="24" y="67"/>
                      </a:lnTo>
                      <a:lnTo>
                        <a:pt x="25" y="120"/>
                      </a:lnTo>
                      <a:lnTo>
                        <a:pt x="26" y="80"/>
                      </a:lnTo>
                      <a:lnTo>
                        <a:pt x="27" y="71"/>
                      </a:lnTo>
                      <a:lnTo>
                        <a:pt x="27" y="190"/>
                      </a:lnTo>
                      <a:lnTo>
                        <a:pt x="29" y="101"/>
                      </a:lnTo>
                      <a:lnTo>
                        <a:pt x="29" y="47"/>
                      </a:lnTo>
                      <a:lnTo>
                        <a:pt x="30" y="82"/>
                      </a:lnTo>
                      <a:lnTo>
                        <a:pt x="31" y="74"/>
                      </a:lnTo>
                      <a:lnTo>
                        <a:pt x="32" y="12"/>
                      </a:lnTo>
                      <a:lnTo>
                        <a:pt x="33" y="60"/>
                      </a:lnTo>
                      <a:lnTo>
                        <a:pt x="34" y="28"/>
                      </a:lnTo>
                      <a:lnTo>
                        <a:pt x="35" y="49"/>
                      </a:lnTo>
                      <a:lnTo>
                        <a:pt x="36" y="77"/>
                      </a:lnTo>
                      <a:lnTo>
                        <a:pt x="37" y="125"/>
                      </a:lnTo>
                      <a:lnTo>
                        <a:pt x="38" y="130"/>
                      </a:lnTo>
                      <a:lnTo>
                        <a:pt x="39" y="20"/>
                      </a:lnTo>
                      <a:lnTo>
                        <a:pt x="39" y="97"/>
                      </a:lnTo>
                      <a:lnTo>
                        <a:pt x="41" y="99"/>
                      </a:lnTo>
                      <a:lnTo>
                        <a:pt x="41" y="60"/>
                      </a:lnTo>
                      <a:lnTo>
                        <a:pt x="42" y="75"/>
                      </a:lnTo>
                      <a:lnTo>
                        <a:pt x="43" y="97"/>
                      </a:lnTo>
                      <a:lnTo>
                        <a:pt x="44" y="13"/>
                      </a:lnTo>
                      <a:lnTo>
                        <a:pt x="45" y="156"/>
                      </a:lnTo>
                      <a:lnTo>
                        <a:pt x="46" y="102"/>
                      </a:lnTo>
                      <a:lnTo>
                        <a:pt x="47" y="118"/>
                      </a:lnTo>
                    </a:path>
                  </a:pathLst>
                </a:custGeom>
                <a:noFill/>
                <a:ln w="635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91" name="Freeform 184"/>
                <p:cNvSpPr>
                  <a:spLocks/>
                </p:cNvSpPr>
                <p:nvPr/>
              </p:nvSpPr>
              <p:spPr bwMode="auto">
                <a:xfrm>
                  <a:off x="4271963" y="3981450"/>
                  <a:ext cx="74612" cy="307975"/>
                </a:xfrm>
                <a:custGeom>
                  <a:avLst/>
                  <a:gdLst>
                    <a:gd name="T0" fmla="*/ 0 w 47"/>
                    <a:gd name="T1" fmla="*/ 136 h 194"/>
                    <a:gd name="T2" fmla="*/ 1 w 47"/>
                    <a:gd name="T3" fmla="*/ 152 h 194"/>
                    <a:gd name="T4" fmla="*/ 2 w 47"/>
                    <a:gd name="T5" fmla="*/ 95 h 194"/>
                    <a:gd name="T6" fmla="*/ 3 w 47"/>
                    <a:gd name="T7" fmla="*/ 32 h 194"/>
                    <a:gd name="T8" fmla="*/ 4 w 47"/>
                    <a:gd name="T9" fmla="*/ 38 h 194"/>
                    <a:gd name="T10" fmla="*/ 5 w 47"/>
                    <a:gd name="T11" fmla="*/ 125 h 194"/>
                    <a:gd name="T12" fmla="*/ 5 w 47"/>
                    <a:gd name="T13" fmla="*/ 133 h 194"/>
                    <a:gd name="T14" fmla="*/ 7 w 47"/>
                    <a:gd name="T15" fmla="*/ 63 h 194"/>
                    <a:gd name="T16" fmla="*/ 7 w 47"/>
                    <a:gd name="T17" fmla="*/ 178 h 194"/>
                    <a:gd name="T18" fmla="*/ 8 w 47"/>
                    <a:gd name="T19" fmla="*/ 123 h 194"/>
                    <a:gd name="T20" fmla="*/ 9 w 47"/>
                    <a:gd name="T21" fmla="*/ 119 h 194"/>
                    <a:gd name="T22" fmla="*/ 10 w 47"/>
                    <a:gd name="T23" fmla="*/ 123 h 194"/>
                    <a:gd name="T24" fmla="*/ 11 w 47"/>
                    <a:gd name="T25" fmla="*/ 174 h 194"/>
                    <a:gd name="T26" fmla="*/ 12 w 47"/>
                    <a:gd name="T27" fmla="*/ 151 h 194"/>
                    <a:gd name="T28" fmla="*/ 13 w 47"/>
                    <a:gd name="T29" fmla="*/ 75 h 194"/>
                    <a:gd name="T30" fmla="*/ 14 w 47"/>
                    <a:gd name="T31" fmla="*/ 133 h 194"/>
                    <a:gd name="T32" fmla="*/ 15 w 47"/>
                    <a:gd name="T33" fmla="*/ 137 h 194"/>
                    <a:gd name="T34" fmla="*/ 16 w 47"/>
                    <a:gd name="T35" fmla="*/ 148 h 194"/>
                    <a:gd name="T36" fmla="*/ 17 w 47"/>
                    <a:gd name="T37" fmla="*/ 154 h 194"/>
                    <a:gd name="T38" fmla="*/ 18 w 47"/>
                    <a:gd name="T39" fmla="*/ 104 h 194"/>
                    <a:gd name="T40" fmla="*/ 19 w 47"/>
                    <a:gd name="T41" fmla="*/ 123 h 194"/>
                    <a:gd name="T42" fmla="*/ 19 w 47"/>
                    <a:gd name="T43" fmla="*/ 111 h 194"/>
                    <a:gd name="T44" fmla="*/ 20 w 47"/>
                    <a:gd name="T45" fmla="*/ 83 h 194"/>
                    <a:gd name="T46" fmla="*/ 21 w 47"/>
                    <a:gd name="T47" fmla="*/ 22 h 194"/>
                    <a:gd name="T48" fmla="*/ 22 w 47"/>
                    <a:gd name="T49" fmla="*/ 183 h 194"/>
                    <a:gd name="T50" fmla="*/ 23 w 47"/>
                    <a:gd name="T51" fmla="*/ 157 h 194"/>
                    <a:gd name="T52" fmla="*/ 24 w 47"/>
                    <a:gd name="T53" fmla="*/ 0 h 194"/>
                    <a:gd name="T54" fmla="*/ 25 w 47"/>
                    <a:gd name="T55" fmla="*/ 13 h 194"/>
                    <a:gd name="T56" fmla="*/ 26 w 47"/>
                    <a:gd name="T57" fmla="*/ 142 h 194"/>
                    <a:gd name="T58" fmla="*/ 27 w 47"/>
                    <a:gd name="T59" fmla="*/ 93 h 194"/>
                    <a:gd name="T60" fmla="*/ 28 w 47"/>
                    <a:gd name="T61" fmla="*/ 152 h 194"/>
                    <a:gd name="T62" fmla="*/ 29 w 47"/>
                    <a:gd name="T63" fmla="*/ 59 h 194"/>
                    <a:gd name="T64" fmla="*/ 30 w 47"/>
                    <a:gd name="T65" fmla="*/ 96 h 194"/>
                    <a:gd name="T66" fmla="*/ 31 w 47"/>
                    <a:gd name="T67" fmla="*/ 88 h 194"/>
                    <a:gd name="T68" fmla="*/ 31 w 47"/>
                    <a:gd name="T69" fmla="*/ 105 h 194"/>
                    <a:gd name="T70" fmla="*/ 33 w 47"/>
                    <a:gd name="T71" fmla="*/ 91 h 194"/>
                    <a:gd name="T72" fmla="*/ 33 w 47"/>
                    <a:gd name="T73" fmla="*/ 102 h 194"/>
                    <a:gd name="T74" fmla="*/ 34 w 47"/>
                    <a:gd name="T75" fmla="*/ 105 h 194"/>
                    <a:gd name="T76" fmla="*/ 35 w 47"/>
                    <a:gd name="T77" fmla="*/ 46 h 194"/>
                    <a:gd name="T78" fmla="*/ 36 w 47"/>
                    <a:gd name="T79" fmla="*/ 184 h 194"/>
                    <a:gd name="T80" fmla="*/ 37 w 47"/>
                    <a:gd name="T81" fmla="*/ 152 h 194"/>
                    <a:gd name="T82" fmla="*/ 38 w 47"/>
                    <a:gd name="T83" fmla="*/ 46 h 194"/>
                    <a:gd name="T84" fmla="*/ 39 w 47"/>
                    <a:gd name="T85" fmla="*/ 118 h 194"/>
                    <a:gd name="T86" fmla="*/ 40 w 47"/>
                    <a:gd name="T87" fmla="*/ 107 h 194"/>
                    <a:gd name="T88" fmla="*/ 41 w 47"/>
                    <a:gd name="T89" fmla="*/ 155 h 194"/>
                    <a:gd name="T90" fmla="*/ 42 w 47"/>
                    <a:gd name="T91" fmla="*/ 10 h 194"/>
                    <a:gd name="T92" fmla="*/ 43 w 47"/>
                    <a:gd name="T93" fmla="*/ 62 h 194"/>
                    <a:gd name="T94" fmla="*/ 43 w 47"/>
                    <a:gd name="T95" fmla="*/ 113 h 194"/>
                    <a:gd name="T96" fmla="*/ 45 w 47"/>
                    <a:gd name="T97" fmla="*/ 108 h 194"/>
                    <a:gd name="T98" fmla="*/ 45 w 47"/>
                    <a:gd name="T99" fmla="*/ 194 h 194"/>
                    <a:gd name="T100" fmla="*/ 46 w 47"/>
                    <a:gd name="T101" fmla="*/ 77 h 194"/>
                    <a:gd name="T102" fmla="*/ 47 w 47"/>
                    <a:gd name="T103" fmla="*/ 97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194">
                      <a:moveTo>
                        <a:pt x="0" y="136"/>
                      </a:moveTo>
                      <a:lnTo>
                        <a:pt x="1" y="152"/>
                      </a:lnTo>
                      <a:lnTo>
                        <a:pt x="2" y="95"/>
                      </a:lnTo>
                      <a:lnTo>
                        <a:pt x="3" y="32"/>
                      </a:lnTo>
                      <a:lnTo>
                        <a:pt x="4" y="38"/>
                      </a:lnTo>
                      <a:lnTo>
                        <a:pt x="5" y="125"/>
                      </a:lnTo>
                      <a:lnTo>
                        <a:pt x="5" y="133"/>
                      </a:lnTo>
                      <a:lnTo>
                        <a:pt x="7" y="63"/>
                      </a:lnTo>
                      <a:lnTo>
                        <a:pt x="7" y="178"/>
                      </a:lnTo>
                      <a:lnTo>
                        <a:pt x="8" y="123"/>
                      </a:lnTo>
                      <a:lnTo>
                        <a:pt x="9" y="119"/>
                      </a:lnTo>
                      <a:lnTo>
                        <a:pt x="10" y="123"/>
                      </a:lnTo>
                      <a:lnTo>
                        <a:pt x="11" y="174"/>
                      </a:lnTo>
                      <a:lnTo>
                        <a:pt x="12" y="151"/>
                      </a:lnTo>
                      <a:lnTo>
                        <a:pt x="13" y="75"/>
                      </a:lnTo>
                      <a:lnTo>
                        <a:pt x="14" y="133"/>
                      </a:lnTo>
                      <a:lnTo>
                        <a:pt x="15" y="137"/>
                      </a:lnTo>
                      <a:lnTo>
                        <a:pt x="16" y="148"/>
                      </a:lnTo>
                      <a:lnTo>
                        <a:pt x="17" y="154"/>
                      </a:lnTo>
                      <a:lnTo>
                        <a:pt x="18" y="104"/>
                      </a:lnTo>
                      <a:lnTo>
                        <a:pt x="19" y="123"/>
                      </a:lnTo>
                      <a:lnTo>
                        <a:pt x="19" y="111"/>
                      </a:lnTo>
                      <a:lnTo>
                        <a:pt x="20" y="83"/>
                      </a:lnTo>
                      <a:lnTo>
                        <a:pt x="21" y="22"/>
                      </a:lnTo>
                      <a:lnTo>
                        <a:pt x="22" y="183"/>
                      </a:lnTo>
                      <a:lnTo>
                        <a:pt x="23" y="157"/>
                      </a:lnTo>
                      <a:lnTo>
                        <a:pt x="24" y="0"/>
                      </a:lnTo>
                      <a:lnTo>
                        <a:pt x="25" y="13"/>
                      </a:lnTo>
                      <a:lnTo>
                        <a:pt x="26" y="142"/>
                      </a:lnTo>
                      <a:lnTo>
                        <a:pt x="27" y="93"/>
                      </a:lnTo>
                      <a:lnTo>
                        <a:pt x="28" y="152"/>
                      </a:lnTo>
                      <a:lnTo>
                        <a:pt x="29" y="59"/>
                      </a:lnTo>
                      <a:lnTo>
                        <a:pt x="30" y="96"/>
                      </a:lnTo>
                      <a:lnTo>
                        <a:pt x="31" y="88"/>
                      </a:lnTo>
                      <a:lnTo>
                        <a:pt x="31" y="105"/>
                      </a:lnTo>
                      <a:lnTo>
                        <a:pt x="33" y="91"/>
                      </a:lnTo>
                      <a:lnTo>
                        <a:pt x="33" y="102"/>
                      </a:lnTo>
                      <a:lnTo>
                        <a:pt x="34" y="105"/>
                      </a:lnTo>
                      <a:lnTo>
                        <a:pt x="35" y="46"/>
                      </a:lnTo>
                      <a:lnTo>
                        <a:pt x="36" y="184"/>
                      </a:lnTo>
                      <a:lnTo>
                        <a:pt x="37" y="152"/>
                      </a:lnTo>
                      <a:lnTo>
                        <a:pt x="38" y="46"/>
                      </a:lnTo>
                      <a:lnTo>
                        <a:pt x="39" y="118"/>
                      </a:lnTo>
                      <a:lnTo>
                        <a:pt x="40" y="107"/>
                      </a:lnTo>
                      <a:lnTo>
                        <a:pt x="41" y="155"/>
                      </a:lnTo>
                      <a:lnTo>
                        <a:pt x="42" y="10"/>
                      </a:lnTo>
                      <a:lnTo>
                        <a:pt x="43" y="62"/>
                      </a:lnTo>
                      <a:lnTo>
                        <a:pt x="43" y="113"/>
                      </a:lnTo>
                      <a:lnTo>
                        <a:pt x="45" y="108"/>
                      </a:lnTo>
                      <a:lnTo>
                        <a:pt x="45" y="194"/>
                      </a:lnTo>
                      <a:lnTo>
                        <a:pt x="46" y="77"/>
                      </a:lnTo>
                      <a:lnTo>
                        <a:pt x="47" y="97"/>
                      </a:lnTo>
                    </a:path>
                  </a:pathLst>
                </a:custGeom>
                <a:noFill/>
                <a:ln w="635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92" name="Freeform 185"/>
                <p:cNvSpPr>
                  <a:spLocks/>
                </p:cNvSpPr>
                <p:nvPr/>
              </p:nvSpPr>
              <p:spPr bwMode="auto">
                <a:xfrm>
                  <a:off x="4344988" y="3951288"/>
                  <a:ext cx="76200" cy="352425"/>
                </a:xfrm>
                <a:custGeom>
                  <a:avLst/>
                  <a:gdLst>
                    <a:gd name="T0" fmla="*/ 0 w 48"/>
                    <a:gd name="T1" fmla="*/ 96 h 222"/>
                    <a:gd name="T2" fmla="*/ 1 w 48"/>
                    <a:gd name="T3" fmla="*/ 116 h 222"/>
                    <a:gd name="T4" fmla="*/ 2 w 48"/>
                    <a:gd name="T5" fmla="*/ 155 h 222"/>
                    <a:gd name="T6" fmla="*/ 3 w 48"/>
                    <a:gd name="T7" fmla="*/ 114 h 222"/>
                    <a:gd name="T8" fmla="*/ 4 w 48"/>
                    <a:gd name="T9" fmla="*/ 99 h 222"/>
                    <a:gd name="T10" fmla="*/ 5 w 48"/>
                    <a:gd name="T11" fmla="*/ 222 h 222"/>
                    <a:gd name="T12" fmla="*/ 6 w 48"/>
                    <a:gd name="T13" fmla="*/ 129 h 222"/>
                    <a:gd name="T14" fmla="*/ 7 w 48"/>
                    <a:gd name="T15" fmla="*/ 121 h 222"/>
                    <a:gd name="T16" fmla="*/ 8 w 48"/>
                    <a:gd name="T17" fmla="*/ 92 h 222"/>
                    <a:gd name="T18" fmla="*/ 9 w 48"/>
                    <a:gd name="T19" fmla="*/ 126 h 222"/>
                    <a:gd name="T20" fmla="*/ 9 w 48"/>
                    <a:gd name="T21" fmla="*/ 173 h 222"/>
                    <a:gd name="T22" fmla="*/ 11 w 48"/>
                    <a:gd name="T23" fmla="*/ 151 h 222"/>
                    <a:gd name="T24" fmla="*/ 11 w 48"/>
                    <a:gd name="T25" fmla="*/ 122 h 222"/>
                    <a:gd name="T26" fmla="*/ 12 w 48"/>
                    <a:gd name="T27" fmla="*/ 152 h 222"/>
                    <a:gd name="T28" fmla="*/ 13 w 48"/>
                    <a:gd name="T29" fmla="*/ 112 h 222"/>
                    <a:gd name="T30" fmla="*/ 14 w 48"/>
                    <a:gd name="T31" fmla="*/ 90 h 222"/>
                    <a:gd name="T32" fmla="*/ 15 w 48"/>
                    <a:gd name="T33" fmla="*/ 53 h 222"/>
                    <a:gd name="T34" fmla="*/ 16 w 48"/>
                    <a:gd name="T35" fmla="*/ 87 h 222"/>
                    <a:gd name="T36" fmla="*/ 17 w 48"/>
                    <a:gd name="T37" fmla="*/ 121 h 222"/>
                    <a:gd name="T38" fmla="*/ 18 w 48"/>
                    <a:gd name="T39" fmla="*/ 190 h 222"/>
                    <a:gd name="T40" fmla="*/ 19 w 48"/>
                    <a:gd name="T41" fmla="*/ 44 h 222"/>
                    <a:gd name="T42" fmla="*/ 20 w 48"/>
                    <a:gd name="T43" fmla="*/ 115 h 222"/>
                    <a:gd name="T44" fmla="*/ 21 w 48"/>
                    <a:gd name="T45" fmla="*/ 25 h 222"/>
                    <a:gd name="T46" fmla="*/ 22 w 48"/>
                    <a:gd name="T47" fmla="*/ 1 h 222"/>
                    <a:gd name="T48" fmla="*/ 23 w 48"/>
                    <a:gd name="T49" fmla="*/ 183 h 222"/>
                    <a:gd name="T50" fmla="*/ 23 w 48"/>
                    <a:gd name="T51" fmla="*/ 76 h 222"/>
                    <a:gd name="T52" fmla="*/ 25 w 48"/>
                    <a:gd name="T53" fmla="*/ 76 h 222"/>
                    <a:gd name="T54" fmla="*/ 25 w 48"/>
                    <a:gd name="T55" fmla="*/ 166 h 222"/>
                    <a:gd name="T56" fmla="*/ 26 w 48"/>
                    <a:gd name="T57" fmla="*/ 131 h 222"/>
                    <a:gd name="T58" fmla="*/ 27 w 48"/>
                    <a:gd name="T59" fmla="*/ 118 h 222"/>
                    <a:gd name="T60" fmla="*/ 28 w 48"/>
                    <a:gd name="T61" fmla="*/ 172 h 222"/>
                    <a:gd name="T62" fmla="*/ 29 w 48"/>
                    <a:gd name="T63" fmla="*/ 102 h 222"/>
                    <a:gd name="T64" fmla="*/ 30 w 48"/>
                    <a:gd name="T65" fmla="*/ 177 h 222"/>
                    <a:gd name="T66" fmla="*/ 31 w 48"/>
                    <a:gd name="T67" fmla="*/ 168 h 222"/>
                    <a:gd name="T68" fmla="*/ 32 w 48"/>
                    <a:gd name="T69" fmla="*/ 127 h 222"/>
                    <a:gd name="T70" fmla="*/ 33 w 48"/>
                    <a:gd name="T71" fmla="*/ 90 h 222"/>
                    <a:gd name="T72" fmla="*/ 34 w 48"/>
                    <a:gd name="T73" fmla="*/ 118 h 222"/>
                    <a:gd name="T74" fmla="*/ 35 w 48"/>
                    <a:gd name="T75" fmla="*/ 196 h 222"/>
                    <a:gd name="T76" fmla="*/ 36 w 48"/>
                    <a:gd name="T77" fmla="*/ 159 h 222"/>
                    <a:gd name="T78" fmla="*/ 37 w 48"/>
                    <a:gd name="T79" fmla="*/ 108 h 222"/>
                    <a:gd name="T80" fmla="*/ 38 w 48"/>
                    <a:gd name="T81" fmla="*/ 117 h 222"/>
                    <a:gd name="T82" fmla="*/ 38 w 48"/>
                    <a:gd name="T83" fmla="*/ 190 h 222"/>
                    <a:gd name="T84" fmla="*/ 40 w 48"/>
                    <a:gd name="T85" fmla="*/ 71 h 222"/>
                    <a:gd name="T86" fmla="*/ 40 w 48"/>
                    <a:gd name="T87" fmla="*/ 172 h 222"/>
                    <a:gd name="T88" fmla="*/ 41 w 48"/>
                    <a:gd name="T89" fmla="*/ 150 h 222"/>
                    <a:gd name="T90" fmla="*/ 42 w 48"/>
                    <a:gd name="T91" fmla="*/ 134 h 222"/>
                    <a:gd name="T92" fmla="*/ 43 w 48"/>
                    <a:gd name="T93" fmla="*/ 0 h 222"/>
                    <a:gd name="T94" fmla="*/ 44 w 48"/>
                    <a:gd name="T95" fmla="*/ 127 h 222"/>
                    <a:gd name="T96" fmla="*/ 45 w 48"/>
                    <a:gd name="T97" fmla="*/ 120 h 222"/>
                    <a:gd name="T98" fmla="*/ 46 w 48"/>
                    <a:gd name="T99" fmla="*/ 152 h 222"/>
                    <a:gd name="T100" fmla="*/ 47 w 48"/>
                    <a:gd name="T101" fmla="*/ 103 h 222"/>
                    <a:gd name="T102" fmla="*/ 48 w 48"/>
                    <a:gd name="T103" fmla="*/ 15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8" h="222">
                      <a:moveTo>
                        <a:pt x="0" y="96"/>
                      </a:moveTo>
                      <a:lnTo>
                        <a:pt x="1" y="116"/>
                      </a:lnTo>
                      <a:lnTo>
                        <a:pt x="2" y="155"/>
                      </a:lnTo>
                      <a:lnTo>
                        <a:pt x="3" y="114"/>
                      </a:lnTo>
                      <a:lnTo>
                        <a:pt x="4" y="99"/>
                      </a:lnTo>
                      <a:lnTo>
                        <a:pt x="5" y="222"/>
                      </a:lnTo>
                      <a:lnTo>
                        <a:pt x="6" y="129"/>
                      </a:lnTo>
                      <a:lnTo>
                        <a:pt x="7" y="121"/>
                      </a:lnTo>
                      <a:lnTo>
                        <a:pt x="8" y="92"/>
                      </a:lnTo>
                      <a:lnTo>
                        <a:pt x="9" y="126"/>
                      </a:lnTo>
                      <a:lnTo>
                        <a:pt x="9" y="173"/>
                      </a:lnTo>
                      <a:lnTo>
                        <a:pt x="11" y="151"/>
                      </a:lnTo>
                      <a:lnTo>
                        <a:pt x="11" y="122"/>
                      </a:lnTo>
                      <a:lnTo>
                        <a:pt x="12" y="152"/>
                      </a:lnTo>
                      <a:lnTo>
                        <a:pt x="13" y="112"/>
                      </a:lnTo>
                      <a:lnTo>
                        <a:pt x="14" y="90"/>
                      </a:lnTo>
                      <a:lnTo>
                        <a:pt x="15" y="53"/>
                      </a:lnTo>
                      <a:lnTo>
                        <a:pt x="16" y="87"/>
                      </a:lnTo>
                      <a:lnTo>
                        <a:pt x="17" y="121"/>
                      </a:lnTo>
                      <a:lnTo>
                        <a:pt x="18" y="190"/>
                      </a:lnTo>
                      <a:lnTo>
                        <a:pt x="19" y="44"/>
                      </a:lnTo>
                      <a:lnTo>
                        <a:pt x="20" y="115"/>
                      </a:lnTo>
                      <a:lnTo>
                        <a:pt x="21" y="25"/>
                      </a:lnTo>
                      <a:lnTo>
                        <a:pt x="22" y="1"/>
                      </a:lnTo>
                      <a:lnTo>
                        <a:pt x="23" y="183"/>
                      </a:lnTo>
                      <a:lnTo>
                        <a:pt x="23" y="76"/>
                      </a:lnTo>
                      <a:lnTo>
                        <a:pt x="25" y="76"/>
                      </a:lnTo>
                      <a:lnTo>
                        <a:pt x="25" y="166"/>
                      </a:lnTo>
                      <a:lnTo>
                        <a:pt x="26" y="131"/>
                      </a:lnTo>
                      <a:lnTo>
                        <a:pt x="27" y="118"/>
                      </a:lnTo>
                      <a:lnTo>
                        <a:pt x="28" y="172"/>
                      </a:lnTo>
                      <a:lnTo>
                        <a:pt x="29" y="102"/>
                      </a:lnTo>
                      <a:lnTo>
                        <a:pt x="30" y="177"/>
                      </a:lnTo>
                      <a:lnTo>
                        <a:pt x="31" y="168"/>
                      </a:lnTo>
                      <a:lnTo>
                        <a:pt x="32" y="127"/>
                      </a:lnTo>
                      <a:lnTo>
                        <a:pt x="33" y="90"/>
                      </a:lnTo>
                      <a:lnTo>
                        <a:pt x="34" y="118"/>
                      </a:lnTo>
                      <a:lnTo>
                        <a:pt x="35" y="196"/>
                      </a:lnTo>
                      <a:lnTo>
                        <a:pt x="36" y="159"/>
                      </a:lnTo>
                      <a:lnTo>
                        <a:pt x="37" y="108"/>
                      </a:lnTo>
                      <a:lnTo>
                        <a:pt x="38" y="117"/>
                      </a:lnTo>
                      <a:lnTo>
                        <a:pt x="38" y="190"/>
                      </a:lnTo>
                      <a:lnTo>
                        <a:pt x="40" y="71"/>
                      </a:lnTo>
                      <a:lnTo>
                        <a:pt x="40" y="172"/>
                      </a:lnTo>
                      <a:lnTo>
                        <a:pt x="41" y="150"/>
                      </a:lnTo>
                      <a:lnTo>
                        <a:pt x="42" y="134"/>
                      </a:lnTo>
                      <a:lnTo>
                        <a:pt x="43" y="0"/>
                      </a:lnTo>
                      <a:lnTo>
                        <a:pt x="44" y="127"/>
                      </a:lnTo>
                      <a:lnTo>
                        <a:pt x="45" y="120"/>
                      </a:lnTo>
                      <a:lnTo>
                        <a:pt x="46" y="152"/>
                      </a:lnTo>
                      <a:lnTo>
                        <a:pt x="47" y="103"/>
                      </a:lnTo>
                      <a:lnTo>
                        <a:pt x="48" y="152"/>
                      </a:lnTo>
                    </a:path>
                  </a:pathLst>
                </a:custGeom>
                <a:noFill/>
                <a:ln w="635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93" name="Freeform 186"/>
                <p:cNvSpPr>
                  <a:spLocks/>
                </p:cNvSpPr>
                <p:nvPr/>
              </p:nvSpPr>
              <p:spPr bwMode="auto">
                <a:xfrm>
                  <a:off x="4419600" y="4044950"/>
                  <a:ext cx="74612" cy="265113"/>
                </a:xfrm>
                <a:custGeom>
                  <a:avLst/>
                  <a:gdLst>
                    <a:gd name="T0" fmla="*/ 0 w 47"/>
                    <a:gd name="T1" fmla="*/ 44 h 167"/>
                    <a:gd name="T2" fmla="*/ 1 w 47"/>
                    <a:gd name="T3" fmla="*/ 93 h 167"/>
                    <a:gd name="T4" fmla="*/ 2 w 47"/>
                    <a:gd name="T5" fmla="*/ 39 h 167"/>
                    <a:gd name="T6" fmla="*/ 3 w 47"/>
                    <a:gd name="T7" fmla="*/ 79 h 167"/>
                    <a:gd name="T8" fmla="*/ 3 w 47"/>
                    <a:gd name="T9" fmla="*/ 112 h 167"/>
                    <a:gd name="T10" fmla="*/ 5 w 47"/>
                    <a:gd name="T11" fmla="*/ 113 h 167"/>
                    <a:gd name="T12" fmla="*/ 5 w 47"/>
                    <a:gd name="T13" fmla="*/ 22 h 167"/>
                    <a:gd name="T14" fmla="*/ 6 w 47"/>
                    <a:gd name="T15" fmla="*/ 79 h 167"/>
                    <a:gd name="T16" fmla="*/ 7 w 47"/>
                    <a:gd name="T17" fmla="*/ 19 h 167"/>
                    <a:gd name="T18" fmla="*/ 8 w 47"/>
                    <a:gd name="T19" fmla="*/ 0 h 167"/>
                    <a:gd name="T20" fmla="*/ 9 w 47"/>
                    <a:gd name="T21" fmla="*/ 69 h 167"/>
                    <a:gd name="T22" fmla="*/ 10 w 47"/>
                    <a:gd name="T23" fmla="*/ 73 h 167"/>
                    <a:gd name="T24" fmla="*/ 11 w 47"/>
                    <a:gd name="T25" fmla="*/ 50 h 167"/>
                    <a:gd name="T26" fmla="*/ 12 w 47"/>
                    <a:gd name="T27" fmla="*/ 82 h 167"/>
                    <a:gd name="T28" fmla="*/ 13 w 47"/>
                    <a:gd name="T29" fmla="*/ 95 h 167"/>
                    <a:gd name="T30" fmla="*/ 14 w 47"/>
                    <a:gd name="T31" fmla="*/ 55 h 167"/>
                    <a:gd name="T32" fmla="*/ 15 w 47"/>
                    <a:gd name="T33" fmla="*/ 167 h 167"/>
                    <a:gd name="T34" fmla="*/ 15 w 47"/>
                    <a:gd name="T35" fmla="*/ 128 h 167"/>
                    <a:gd name="T36" fmla="*/ 17 w 47"/>
                    <a:gd name="T37" fmla="*/ 45 h 167"/>
                    <a:gd name="T38" fmla="*/ 17 w 47"/>
                    <a:gd name="T39" fmla="*/ 58 h 167"/>
                    <a:gd name="T40" fmla="*/ 18 w 47"/>
                    <a:gd name="T41" fmla="*/ 0 h 167"/>
                    <a:gd name="T42" fmla="*/ 19 w 47"/>
                    <a:gd name="T43" fmla="*/ 50 h 167"/>
                    <a:gd name="T44" fmla="*/ 20 w 47"/>
                    <a:gd name="T45" fmla="*/ 67 h 167"/>
                    <a:gd name="T46" fmla="*/ 21 w 47"/>
                    <a:gd name="T47" fmla="*/ 13 h 167"/>
                    <a:gd name="T48" fmla="*/ 22 w 47"/>
                    <a:gd name="T49" fmla="*/ 91 h 167"/>
                    <a:gd name="T50" fmla="*/ 23 w 47"/>
                    <a:gd name="T51" fmla="*/ 60 h 167"/>
                    <a:gd name="T52" fmla="*/ 24 w 47"/>
                    <a:gd name="T53" fmla="*/ 47 h 167"/>
                    <a:gd name="T54" fmla="*/ 25 w 47"/>
                    <a:gd name="T55" fmla="*/ 120 h 167"/>
                    <a:gd name="T56" fmla="*/ 26 w 47"/>
                    <a:gd name="T57" fmla="*/ 20 h 167"/>
                    <a:gd name="T58" fmla="*/ 27 w 47"/>
                    <a:gd name="T59" fmla="*/ 76 h 167"/>
                    <a:gd name="T60" fmla="*/ 28 w 47"/>
                    <a:gd name="T61" fmla="*/ 91 h 167"/>
                    <a:gd name="T62" fmla="*/ 29 w 47"/>
                    <a:gd name="T63" fmla="*/ 75 h 167"/>
                    <a:gd name="T64" fmla="*/ 29 w 47"/>
                    <a:gd name="T65" fmla="*/ 28 h 167"/>
                    <a:gd name="T66" fmla="*/ 31 w 47"/>
                    <a:gd name="T67" fmla="*/ 37 h 167"/>
                    <a:gd name="T68" fmla="*/ 31 w 47"/>
                    <a:gd name="T69" fmla="*/ 51 h 167"/>
                    <a:gd name="T70" fmla="*/ 32 w 47"/>
                    <a:gd name="T71" fmla="*/ 72 h 167"/>
                    <a:gd name="T72" fmla="*/ 33 w 47"/>
                    <a:gd name="T73" fmla="*/ 122 h 167"/>
                    <a:gd name="T74" fmla="*/ 34 w 47"/>
                    <a:gd name="T75" fmla="*/ 55 h 167"/>
                    <a:gd name="T76" fmla="*/ 35 w 47"/>
                    <a:gd name="T77" fmla="*/ 112 h 167"/>
                    <a:gd name="T78" fmla="*/ 36 w 47"/>
                    <a:gd name="T79" fmla="*/ 13 h 167"/>
                    <a:gd name="T80" fmla="*/ 37 w 47"/>
                    <a:gd name="T81" fmla="*/ 68 h 167"/>
                    <a:gd name="T82" fmla="*/ 38 w 47"/>
                    <a:gd name="T83" fmla="*/ 49 h 167"/>
                    <a:gd name="T84" fmla="*/ 39 w 47"/>
                    <a:gd name="T85" fmla="*/ 43 h 167"/>
                    <a:gd name="T86" fmla="*/ 40 w 47"/>
                    <a:gd name="T87" fmla="*/ 95 h 167"/>
                    <a:gd name="T88" fmla="*/ 41 w 47"/>
                    <a:gd name="T89" fmla="*/ 45 h 167"/>
                    <a:gd name="T90" fmla="*/ 41 w 47"/>
                    <a:gd name="T91" fmla="*/ 71 h 167"/>
                    <a:gd name="T92" fmla="*/ 43 w 47"/>
                    <a:gd name="T93" fmla="*/ 111 h 167"/>
                    <a:gd name="T94" fmla="*/ 43 w 47"/>
                    <a:gd name="T95" fmla="*/ 115 h 167"/>
                    <a:gd name="T96" fmla="*/ 44 w 47"/>
                    <a:gd name="T97" fmla="*/ 72 h 167"/>
                    <a:gd name="T98" fmla="*/ 45 w 47"/>
                    <a:gd name="T99" fmla="*/ 141 h 167"/>
                    <a:gd name="T100" fmla="*/ 46 w 47"/>
                    <a:gd name="T101" fmla="*/ 78 h 167"/>
                    <a:gd name="T102" fmla="*/ 47 w 47"/>
                    <a:gd name="T103" fmla="*/ 75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167">
                      <a:moveTo>
                        <a:pt x="0" y="44"/>
                      </a:moveTo>
                      <a:lnTo>
                        <a:pt x="1" y="93"/>
                      </a:lnTo>
                      <a:lnTo>
                        <a:pt x="2" y="39"/>
                      </a:lnTo>
                      <a:lnTo>
                        <a:pt x="3" y="79"/>
                      </a:lnTo>
                      <a:lnTo>
                        <a:pt x="3" y="112"/>
                      </a:lnTo>
                      <a:lnTo>
                        <a:pt x="5" y="113"/>
                      </a:lnTo>
                      <a:lnTo>
                        <a:pt x="5" y="22"/>
                      </a:lnTo>
                      <a:lnTo>
                        <a:pt x="6" y="79"/>
                      </a:lnTo>
                      <a:lnTo>
                        <a:pt x="7" y="19"/>
                      </a:lnTo>
                      <a:lnTo>
                        <a:pt x="8" y="0"/>
                      </a:lnTo>
                      <a:lnTo>
                        <a:pt x="9" y="69"/>
                      </a:lnTo>
                      <a:lnTo>
                        <a:pt x="10" y="73"/>
                      </a:lnTo>
                      <a:lnTo>
                        <a:pt x="11" y="50"/>
                      </a:lnTo>
                      <a:lnTo>
                        <a:pt x="12" y="82"/>
                      </a:lnTo>
                      <a:lnTo>
                        <a:pt x="13" y="95"/>
                      </a:lnTo>
                      <a:lnTo>
                        <a:pt x="14" y="55"/>
                      </a:lnTo>
                      <a:lnTo>
                        <a:pt x="15" y="167"/>
                      </a:lnTo>
                      <a:lnTo>
                        <a:pt x="15" y="128"/>
                      </a:lnTo>
                      <a:lnTo>
                        <a:pt x="17" y="45"/>
                      </a:lnTo>
                      <a:lnTo>
                        <a:pt x="17" y="58"/>
                      </a:lnTo>
                      <a:lnTo>
                        <a:pt x="18" y="0"/>
                      </a:lnTo>
                      <a:lnTo>
                        <a:pt x="19" y="50"/>
                      </a:lnTo>
                      <a:lnTo>
                        <a:pt x="20" y="67"/>
                      </a:lnTo>
                      <a:lnTo>
                        <a:pt x="21" y="13"/>
                      </a:lnTo>
                      <a:lnTo>
                        <a:pt x="22" y="91"/>
                      </a:lnTo>
                      <a:lnTo>
                        <a:pt x="23" y="60"/>
                      </a:lnTo>
                      <a:lnTo>
                        <a:pt x="24" y="47"/>
                      </a:lnTo>
                      <a:lnTo>
                        <a:pt x="25" y="120"/>
                      </a:lnTo>
                      <a:lnTo>
                        <a:pt x="26" y="20"/>
                      </a:lnTo>
                      <a:lnTo>
                        <a:pt x="27" y="76"/>
                      </a:lnTo>
                      <a:lnTo>
                        <a:pt x="28" y="91"/>
                      </a:lnTo>
                      <a:lnTo>
                        <a:pt x="29" y="75"/>
                      </a:lnTo>
                      <a:lnTo>
                        <a:pt x="29" y="28"/>
                      </a:lnTo>
                      <a:lnTo>
                        <a:pt x="31" y="37"/>
                      </a:lnTo>
                      <a:lnTo>
                        <a:pt x="31" y="51"/>
                      </a:lnTo>
                      <a:lnTo>
                        <a:pt x="32" y="72"/>
                      </a:lnTo>
                      <a:lnTo>
                        <a:pt x="33" y="122"/>
                      </a:lnTo>
                      <a:lnTo>
                        <a:pt x="34" y="55"/>
                      </a:lnTo>
                      <a:lnTo>
                        <a:pt x="35" y="112"/>
                      </a:lnTo>
                      <a:lnTo>
                        <a:pt x="36" y="13"/>
                      </a:lnTo>
                      <a:lnTo>
                        <a:pt x="37" y="68"/>
                      </a:lnTo>
                      <a:lnTo>
                        <a:pt x="38" y="49"/>
                      </a:lnTo>
                      <a:lnTo>
                        <a:pt x="39" y="43"/>
                      </a:lnTo>
                      <a:lnTo>
                        <a:pt x="40" y="95"/>
                      </a:lnTo>
                      <a:lnTo>
                        <a:pt x="41" y="45"/>
                      </a:lnTo>
                      <a:lnTo>
                        <a:pt x="41" y="71"/>
                      </a:lnTo>
                      <a:lnTo>
                        <a:pt x="43" y="111"/>
                      </a:lnTo>
                      <a:lnTo>
                        <a:pt x="43" y="115"/>
                      </a:lnTo>
                      <a:lnTo>
                        <a:pt x="44" y="72"/>
                      </a:lnTo>
                      <a:lnTo>
                        <a:pt x="45" y="141"/>
                      </a:lnTo>
                      <a:lnTo>
                        <a:pt x="46" y="78"/>
                      </a:lnTo>
                      <a:lnTo>
                        <a:pt x="47" y="75"/>
                      </a:lnTo>
                    </a:path>
                  </a:pathLst>
                </a:custGeom>
                <a:noFill/>
                <a:ln w="635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94" name="Freeform 187"/>
                <p:cNvSpPr>
                  <a:spLocks/>
                </p:cNvSpPr>
                <p:nvPr/>
              </p:nvSpPr>
              <p:spPr bwMode="auto">
                <a:xfrm>
                  <a:off x="4492625" y="4056063"/>
                  <a:ext cx="74612" cy="206375"/>
                </a:xfrm>
                <a:custGeom>
                  <a:avLst/>
                  <a:gdLst>
                    <a:gd name="T0" fmla="*/ 0 w 47"/>
                    <a:gd name="T1" fmla="*/ 71 h 130"/>
                    <a:gd name="T2" fmla="*/ 1 w 47"/>
                    <a:gd name="T3" fmla="*/ 68 h 130"/>
                    <a:gd name="T4" fmla="*/ 2 w 47"/>
                    <a:gd name="T5" fmla="*/ 36 h 130"/>
                    <a:gd name="T6" fmla="*/ 3 w 47"/>
                    <a:gd name="T7" fmla="*/ 73 h 130"/>
                    <a:gd name="T8" fmla="*/ 4 w 47"/>
                    <a:gd name="T9" fmla="*/ 73 h 130"/>
                    <a:gd name="T10" fmla="*/ 5 w 47"/>
                    <a:gd name="T11" fmla="*/ 74 h 130"/>
                    <a:gd name="T12" fmla="*/ 6 w 47"/>
                    <a:gd name="T13" fmla="*/ 32 h 130"/>
                    <a:gd name="T14" fmla="*/ 7 w 47"/>
                    <a:gd name="T15" fmla="*/ 0 h 130"/>
                    <a:gd name="T16" fmla="*/ 7 w 47"/>
                    <a:gd name="T17" fmla="*/ 38 h 130"/>
                    <a:gd name="T18" fmla="*/ 9 w 47"/>
                    <a:gd name="T19" fmla="*/ 26 h 130"/>
                    <a:gd name="T20" fmla="*/ 9 w 47"/>
                    <a:gd name="T21" fmla="*/ 33 h 130"/>
                    <a:gd name="T22" fmla="*/ 10 w 47"/>
                    <a:gd name="T23" fmla="*/ 89 h 130"/>
                    <a:gd name="T24" fmla="*/ 11 w 47"/>
                    <a:gd name="T25" fmla="*/ 45 h 130"/>
                    <a:gd name="T26" fmla="*/ 12 w 47"/>
                    <a:gd name="T27" fmla="*/ 29 h 130"/>
                    <a:gd name="T28" fmla="*/ 13 w 47"/>
                    <a:gd name="T29" fmla="*/ 33 h 130"/>
                    <a:gd name="T30" fmla="*/ 14 w 47"/>
                    <a:gd name="T31" fmla="*/ 16 h 130"/>
                    <a:gd name="T32" fmla="*/ 15 w 47"/>
                    <a:gd name="T33" fmla="*/ 30 h 130"/>
                    <a:gd name="T34" fmla="*/ 16 w 47"/>
                    <a:gd name="T35" fmla="*/ 26 h 130"/>
                    <a:gd name="T36" fmla="*/ 17 w 47"/>
                    <a:gd name="T37" fmla="*/ 84 h 130"/>
                    <a:gd name="T38" fmla="*/ 18 w 47"/>
                    <a:gd name="T39" fmla="*/ 99 h 130"/>
                    <a:gd name="T40" fmla="*/ 19 w 47"/>
                    <a:gd name="T41" fmla="*/ 37 h 130"/>
                    <a:gd name="T42" fmla="*/ 19 w 47"/>
                    <a:gd name="T43" fmla="*/ 66 h 130"/>
                    <a:gd name="T44" fmla="*/ 21 w 47"/>
                    <a:gd name="T45" fmla="*/ 39 h 130"/>
                    <a:gd name="T46" fmla="*/ 21 w 47"/>
                    <a:gd name="T47" fmla="*/ 22 h 130"/>
                    <a:gd name="T48" fmla="*/ 22 w 47"/>
                    <a:gd name="T49" fmla="*/ 57 h 130"/>
                    <a:gd name="T50" fmla="*/ 23 w 47"/>
                    <a:gd name="T51" fmla="*/ 51 h 130"/>
                    <a:gd name="T52" fmla="*/ 24 w 47"/>
                    <a:gd name="T53" fmla="*/ 113 h 130"/>
                    <a:gd name="T54" fmla="*/ 25 w 47"/>
                    <a:gd name="T55" fmla="*/ 22 h 130"/>
                    <a:gd name="T56" fmla="*/ 26 w 47"/>
                    <a:gd name="T57" fmla="*/ 100 h 130"/>
                    <a:gd name="T58" fmla="*/ 27 w 47"/>
                    <a:gd name="T59" fmla="*/ 81 h 130"/>
                    <a:gd name="T60" fmla="*/ 28 w 47"/>
                    <a:gd name="T61" fmla="*/ 3 h 130"/>
                    <a:gd name="T62" fmla="*/ 29 w 47"/>
                    <a:gd name="T63" fmla="*/ 51 h 130"/>
                    <a:gd name="T64" fmla="*/ 30 w 47"/>
                    <a:gd name="T65" fmla="*/ 130 h 130"/>
                    <a:gd name="T66" fmla="*/ 31 w 47"/>
                    <a:gd name="T67" fmla="*/ 4 h 130"/>
                    <a:gd name="T68" fmla="*/ 32 w 47"/>
                    <a:gd name="T69" fmla="*/ 60 h 130"/>
                    <a:gd name="T70" fmla="*/ 33 w 47"/>
                    <a:gd name="T71" fmla="*/ 72 h 130"/>
                    <a:gd name="T72" fmla="*/ 33 w 47"/>
                    <a:gd name="T73" fmla="*/ 36 h 130"/>
                    <a:gd name="T74" fmla="*/ 35 w 47"/>
                    <a:gd name="T75" fmla="*/ 65 h 130"/>
                    <a:gd name="T76" fmla="*/ 35 w 47"/>
                    <a:gd name="T77" fmla="*/ 13 h 130"/>
                    <a:gd name="T78" fmla="*/ 36 w 47"/>
                    <a:gd name="T79" fmla="*/ 52 h 130"/>
                    <a:gd name="T80" fmla="*/ 37 w 47"/>
                    <a:gd name="T81" fmla="*/ 39 h 130"/>
                    <a:gd name="T82" fmla="*/ 38 w 47"/>
                    <a:gd name="T83" fmla="*/ 124 h 130"/>
                    <a:gd name="T84" fmla="*/ 39 w 47"/>
                    <a:gd name="T85" fmla="*/ 62 h 130"/>
                    <a:gd name="T86" fmla="*/ 40 w 47"/>
                    <a:gd name="T87" fmla="*/ 107 h 130"/>
                    <a:gd name="T88" fmla="*/ 41 w 47"/>
                    <a:gd name="T89" fmla="*/ 83 h 130"/>
                    <a:gd name="T90" fmla="*/ 42 w 47"/>
                    <a:gd name="T91" fmla="*/ 72 h 130"/>
                    <a:gd name="T92" fmla="*/ 43 w 47"/>
                    <a:gd name="T93" fmla="*/ 119 h 130"/>
                    <a:gd name="T94" fmla="*/ 44 w 47"/>
                    <a:gd name="T95" fmla="*/ 88 h 130"/>
                    <a:gd name="T96" fmla="*/ 45 w 47"/>
                    <a:gd name="T97" fmla="*/ 4 h 130"/>
                    <a:gd name="T98" fmla="*/ 45 w 47"/>
                    <a:gd name="T99" fmla="*/ 36 h 130"/>
                    <a:gd name="T100" fmla="*/ 47 w 47"/>
                    <a:gd name="T101" fmla="*/ 24 h 130"/>
                    <a:gd name="T102" fmla="*/ 47 w 47"/>
                    <a:gd name="T103" fmla="*/ 43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130">
                      <a:moveTo>
                        <a:pt x="0" y="71"/>
                      </a:moveTo>
                      <a:lnTo>
                        <a:pt x="1" y="68"/>
                      </a:lnTo>
                      <a:lnTo>
                        <a:pt x="2" y="36"/>
                      </a:lnTo>
                      <a:lnTo>
                        <a:pt x="3" y="73"/>
                      </a:lnTo>
                      <a:lnTo>
                        <a:pt x="4" y="73"/>
                      </a:lnTo>
                      <a:lnTo>
                        <a:pt x="5" y="74"/>
                      </a:lnTo>
                      <a:lnTo>
                        <a:pt x="6" y="32"/>
                      </a:lnTo>
                      <a:lnTo>
                        <a:pt x="7" y="0"/>
                      </a:lnTo>
                      <a:lnTo>
                        <a:pt x="7" y="38"/>
                      </a:lnTo>
                      <a:lnTo>
                        <a:pt x="9" y="26"/>
                      </a:lnTo>
                      <a:lnTo>
                        <a:pt x="9" y="33"/>
                      </a:lnTo>
                      <a:lnTo>
                        <a:pt x="10" y="89"/>
                      </a:lnTo>
                      <a:lnTo>
                        <a:pt x="11" y="45"/>
                      </a:lnTo>
                      <a:lnTo>
                        <a:pt x="12" y="29"/>
                      </a:lnTo>
                      <a:lnTo>
                        <a:pt x="13" y="33"/>
                      </a:lnTo>
                      <a:lnTo>
                        <a:pt x="14" y="16"/>
                      </a:lnTo>
                      <a:lnTo>
                        <a:pt x="15" y="30"/>
                      </a:lnTo>
                      <a:lnTo>
                        <a:pt x="16" y="26"/>
                      </a:lnTo>
                      <a:lnTo>
                        <a:pt x="17" y="84"/>
                      </a:lnTo>
                      <a:lnTo>
                        <a:pt x="18" y="99"/>
                      </a:lnTo>
                      <a:lnTo>
                        <a:pt x="19" y="37"/>
                      </a:lnTo>
                      <a:lnTo>
                        <a:pt x="19" y="66"/>
                      </a:lnTo>
                      <a:lnTo>
                        <a:pt x="21" y="39"/>
                      </a:lnTo>
                      <a:lnTo>
                        <a:pt x="21" y="22"/>
                      </a:lnTo>
                      <a:lnTo>
                        <a:pt x="22" y="57"/>
                      </a:lnTo>
                      <a:lnTo>
                        <a:pt x="23" y="51"/>
                      </a:lnTo>
                      <a:lnTo>
                        <a:pt x="24" y="113"/>
                      </a:lnTo>
                      <a:lnTo>
                        <a:pt x="25" y="22"/>
                      </a:lnTo>
                      <a:lnTo>
                        <a:pt x="26" y="100"/>
                      </a:lnTo>
                      <a:lnTo>
                        <a:pt x="27" y="81"/>
                      </a:lnTo>
                      <a:lnTo>
                        <a:pt x="28" y="3"/>
                      </a:lnTo>
                      <a:lnTo>
                        <a:pt x="29" y="51"/>
                      </a:lnTo>
                      <a:lnTo>
                        <a:pt x="30" y="130"/>
                      </a:lnTo>
                      <a:lnTo>
                        <a:pt x="31" y="4"/>
                      </a:lnTo>
                      <a:lnTo>
                        <a:pt x="32" y="60"/>
                      </a:lnTo>
                      <a:lnTo>
                        <a:pt x="33" y="72"/>
                      </a:lnTo>
                      <a:lnTo>
                        <a:pt x="33" y="36"/>
                      </a:lnTo>
                      <a:lnTo>
                        <a:pt x="35" y="65"/>
                      </a:lnTo>
                      <a:lnTo>
                        <a:pt x="35" y="13"/>
                      </a:lnTo>
                      <a:lnTo>
                        <a:pt x="36" y="52"/>
                      </a:lnTo>
                      <a:lnTo>
                        <a:pt x="37" y="39"/>
                      </a:lnTo>
                      <a:lnTo>
                        <a:pt x="38" y="124"/>
                      </a:lnTo>
                      <a:lnTo>
                        <a:pt x="39" y="62"/>
                      </a:lnTo>
                      <a:lnTo>
                        <a:pt x="40" y="107"/>
                      </a:lnTo>
                      <a:lnTo>
                        <a:pt x="41" y="83"/>
                      </a:lnTo>
                      <a:lnTo>
                        <a:pt x="42" y="72"/>
                      </a:lnTo>
                      <a:lnTo>
                        <a:pt x="43" y="119"/>
                      </a:lnTo>
                      <a:lnTo>
                        <a:pt x="44" y="88"/>
                      </a:lnTo>
                      <a:lnTo>
                        <a:pt x="45" y="4"/>
                      </a:lnTo>
                      <a:lnTo>
                        <a:pt x="45" y="36"/>
                      </a:lnTo>
                      <a:lnTo>
                        <a:pt x="47" y="24"/>
                      </a:lnTo>
                      <a:lnTo>
                        <a:pt x="47" y="43"/>
                      </a:lnTo>
                    </a:path>
                  </a:pathLst>
                </a:custGeom>
                <a:noFill/>
                <a:ln w="635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95" name="Freeform 188"/>
                <p:cNvSpPr>
                  <a:spLocks/>
                </p:cNvSpPr>
                <p:nvPr/>
              </p:nvSpPr>
              <p:spPr bwMode="auto">
                <a:xfrm>
                  <a:off x="4567238" y="4006850"/>
                  <a:ext cx="74612" cy="277813"/>
                </a:xfrm>
                <a:custGeom>
                  <a:avLst/>
                  <a:gdLst>
                    <a:gd name="T0" fmla="*/ 0 w 47"/>
                    <a:gd name="T1" fmla="*/ 55 h 175"/>
                    <a:gd name="T2" fmla="*/ 0 w 47"/>
                    <a:gd name="T3" fmla="*/ 74 h 175"/>
                    <a:gd name="T4" fmla="*/ 1 w 47"/>
                    <a:gd name="T5" fmla="*/ 117 h 175"/>
                    <a:gd name="T6" fmla="*/ 2 w 47"/>
                    <a:gd name="T7" fmla="*/ 78 h 175"/>
                    <a:gd name="T8" fmla="*/ 3 w 47"/>
                    <a:gd name="T9" fmla="*/ 18 h 175"/>
                    <a:gd name="T10" fmla="*/ 4 w 47"/>
                    <a:gd name="T11" fmla="*/ 175 h 175"/>
                    <a:gd name="T12" fmla="*/ 5 w 47"/>
                    <a:gd name="T13" fmla="*/ 107 h 175"/>
                    <a:gd name="T14" fmla="*/ 6 w 47"/>
                    <a:gd name="T15" fmla="*/ 139 h 175"/>
                    <a:gd name="T16" fmla="*/ 7 w 47"/>
                    <a:gd name="T17" fmla="*/ 87 h 175"/>
                    <a:gd name="T18" fmla="*/ 8 w 47"/>
                    <a:gd name="T19" fmla="*/ 109 h 175"/>
                    <a:gd name="T20" fmla="*/ 9 w 47"/>
                    <a:gd name="T21" fmla="*/ 35 h 175"/>
                    <a:gd name="T22" fmla="*/ 10 w 47"/>
                    <a:gd name="T23" fmla="*/ 117 h 175"/>
                    <a:gd name="T24" fmla="*/ 10 w 47"/>
                    <a:gd name="T25" fmla="*/ 69 h 175"/>
                    <a:gd name="T26" fmla="*/ 12 w 47"/>
                    <a:gd name="T27" fmla="*/ 101 h 175"/>
                    <a:gd name="T28" fmla="*/ 12 w 47"/>
                    <a:gd name="T29" fmla="*/ 114 h 175"/>
                    <a:gd name="T30" fmla="*/ 13 w 47"/>
                    <a:gd name="T31" fmla="*/ 75 h 175"/>
                    <a:gd name="T32" fmla="*/ 14 w 47"/>
                    <a:gd name="T33" fmla="*/ 116 h 175"/>
                    <a:gd name="T34" fmla="*/ 15 w 47"/>
                    <a:gd name="T35" fmla="*/ 63 h 175"/>
                    <a:gd name="T36" fmla="*/ 16 w 47"/>
                    <a:gd name="T37" fmla="*/ 76 h 175"/>
                    <a:gd name="T38" fmla="*/ 17 w 47"/>
                    <a:gd name="T39" fmla="*/ 88 h 175"/>
                    <a:gd name="T40" fmla="*/ 18 w 47"/>
                    <a:gd name="T41" fmla="*/ 79 h 175"/>
                    <a:gd name="T42" fmla="*/ 19 w 47"/>
                    <a:gd name="T43" fmla="*/ 39 h 175"/>
                    <a:gd name="T44" fmla="*/ 20 w 47"/>
                    <a:gd name="T45" fmla="*/ 123 h 175"/>
                    <a:gd name="T46" fmla="*/ 21 w 47"/>
                    <a:gd name="T47" fmla="*/ 153 h 175"/>
                    <a:gd name="T48" fmla="*/ 22 w 47"/>
                    <a:gd name="T49" fmla="*/ 116 h 175"/>
                    <a:gd name="T50" fmla="*/ 23 w 47"/>
                    <a:gd name="T51" fmla="*/ 133 h 175"/>
                    <a:gd name="T52" fmla="*/ 24 w 47"/>
                    <a:gd name="T53" fmla="*/ 81 h 175"/>
                    <a:gd name="T54" fmla="*/ 25 w 47"/>
                    <a:gd name="T55" fmla="*/ 0 h 175"/>
                    <a:gd name="T56" fmla="*/ 25 w 47"/>
                    <a:gd name="T57" fmla="*/ 133 h 175"/>
                    <a:gd name="T58" fmla="*/ 27 w 47"/>
                    <a:gd name="T59" fmla="*/ 86 h 175"/>
                    <a:gd name="T60" fmla="*/ 27 w 47"/>
                    <a:gd name="T61" fmla="*/ 109 h 175"/>
                    <a:gd name="T62" fmla="*/ 28 w 47"/>
                    <a:gd name="T63" fmla="*/ 103 h 175"/>
                    <a:gd name="T64" fmla="*/ 29 w 47"/>
                    <a:gd name="T65" fmla="*/ 58 h 175"/>
                    <a:gd name="T66" fmla="*/ 30 w 47"/>
                    <a:gd name="T67" fmla="*/ 53 h 175"/>
                    <a:gd name="T68" fmla="*/ 31 w 47"/>
                    <a:gd name="T69" fmla="*/ 47 h 175"/>
                    <a:gd name="T70" fmla="*/ 32 w 47"/>
                    <a:gd name="T71" fmla="*/ 113 h 175"/>
                    <a:gd name="T72" fmla="*/ 33 w 47"/>
                    <a:gd name="T73" fmla="*/ 58 h 175"/>
                    <a:gd name="T74" fmla="*/ 34 w 47"/>
                    <a:gd name="T75" fmla="*/ 149 h 175"/>
                    <a:gd name="T76" fmla="*/ 35 w 47"/>
                    <a:gd name="T77" fmla="*/ 151 h 175"/>
                    <a:gd name="T78" fmla="*/ 36 w 47"/>
                    <a:gd name="T79" fmla="*/ 49 h 175"/>
                    <a:gd name="T80" fmla="*/ 37 w 47"/>
                    <a:gd name="T81" fmla="*/ 81 h 175"/>
                    <a:gd name="T82" fmla="*/ 38 w 47"/>
                    <a:gd name="T83" fmla="*/ 69 h 175"/>
                    <a:gd name="T84" fmla="*/ 39 w 47"/>
                    <a:gd name="T85" fmla="*/ 87 h 175"/>
                    <a:gd name="T86" fmla="*/ 39 w 47"/>
                    <a:gd name="T87" fmla="*/ 129 h 175"/>
                    <a:gd name="T88" fmla="*/ 41 w 47"/>
                    <a:gd name="T89" fmla="*/ 132 h 175"/>
                    <a:gd name="T90" fmla="*/ 41 w 47"/>
                    <a:gd name="T91" fmla="*/ 122 h 175"/>
                    <a:gd name="T92" fmla="*/ 42 w 47"/>
                    <a:gd name="T93" fmla="*/ 30 h 175"/>
                    <a:gd name="T94" fmla="*/ 43 w 47"/>
                    <a:gd name="T95" fmla="*/ 48 h 175"/>
                    <a:gd name="T96" fmla="*/ 44 w 47"/>
                    <a:gd name="T97" fmla="*/ 101 h 175"/>
                    <a:gd name="T98" fmla="*/ 45 w 47"/>
                    <a:gd name="T99" fmla="*/ 38 h 175"/>
                    <a:gd name="T100" fmla="*/ 46 w 47"/>
                    <a:gd name="T101" fmla="*/ 122 h 175"/>
                    <a:gd name="T102" fmla="*/ 47 w 47"/>
                    <a:gd name="T103" fmla="*/ 149 h 1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175">
                      <a:moveTo>
                        <a:pt x="0" y="55"/>
                      </a:moveTo>
                      <a:lnTo>
                        <a:pt x="0" y="74"/>
                      </a:lnTo>
                      <a:lnTo>
                        <a:pt x="1" y="117"/>
                      </a:lnTo>
                      <a:lnTo>
                        <a:pt x="2" y="78"/>
                      </a:lnTo>
                      <a:lnTo>
                        <a:pt x="3" y="18"/>
                      </a:lnTo>
                      <a:lnTo>
                        <a:pt x="4" y="175"/>
                      </a:lnTo>
                      <a:lnTo>
                        <a:pt x="5" y="107"/>
                      </a:lnTo>
                      <a:lnTo>
                        <a:pt x="6" y="139"/>
                      </a:lnTo>
                      <a:lnTo>
                        <a:pt x="7" y="87"/>
                      </a:lnTo>
                      <a:lnTo>
                        <a:pt x="8" y="109"/>
                      </a:lnTo>
                      <a:lnTo>
                        <a:pt x="9" y="35"/>
                      </a:lnTo>
                      <a:lnTo>
                        <a:pt x="10" y="117"/>
                      </a:lnTo>
                      <a:lnTo>
                        <a:pt x="10" y="69"/>
                      </a:lnTo>
                      <a:lnTo>
                        <a:pt x="12" y="101"/>
                      </a:lnTo>
                      <a:lnTo>
                        <a:pt x="12" y="114"/>
                      </a:lnTo>
                      <a:lnTo>
                        <a:pt x="13" y="75"/>
                      </a:lnTo>
                      <a:lnTo>
                        <a:pt x="14" y="116"/>
                      </a:lnTo>
                      <a:lnTo>
                        <a:pt x="15" y="63"/>
                      </a:lnTo>
                      <a:lnTo>
                        <a:pt x="16" y="76"/>
                      </a:lnTo>
                      <a:lnTo>
                        <a:pt x="17" y="88"/>
                      </a:lnTo>
                      <a:lnTo>
                        <a:pt x="18" y="79"/>
                      </a:lnTo>
                      <a:lnTo>
                        <a:pt x="19" y="39"/>
                      </a:lnTo>
                      <a:lnTo>
                        <a:pt x="20" y="123"/>
                      </a:lnTo>
                      <a:lnTo>
                        <a:pt x="21" y="153"/>
                      </a:lnTo>
                      <a:lnTo>
                        <a:pt x="22" y="116"/>
                      </a:lnTo>
                      <a:lnTo>
                        <a:pt x="23" y="133"/>
                      </a:lnTo>
                      <a:lnTo>
                        <a:pt x="24" y="81"/>
                      </a:lnTo>
                      <a:lnTo>
                        <a:pt x="25" y="0"/>
                      </a:lnTo>
                      <a:lnTo>
                        <a:pt x="25" y="133"/>
                      </a:lnTo>
                      <a:lnTo>
                        <a:pt x="27" y="86"/>
                      </a:lnTo>
                      <a:lnTo>
                        <a:pt x="27" y="109"/>
                      </a:lnTo>
                      <a:lnTo>
                        <a:pt x="28" y="103"/>
                      </a:lnTo>
                      <a:lnTo>
                        <a:pt x="29" y="58"/>
                      </a:lnTo>
                      <a:lnTo>
                        <a:pt x="30" y="53"/>
                      </a:lnTo>
                      <a:lnTo>
                        <a:pt x="31" y="47"/>
                      </a:lnTo>
                      <a:lnTo>
                        <a:pt x="32" y="113"/>
                      </a:lnTo>
                      <a:lnTo>
                        <a:pt x="33" y="58"/>
                      </a:lnTo>
                      <a:lnTo>
                        <a:pt x="34" y="149"/>
                      </a:lnTo>
                      <a:lnTo>
                        <a:pt x="35" y="151"/>
                      </a:lnTo>
                      <a:lnTo>
                        <a:pt x="36" y="49"/>
                      </a:lnTo>
                      <a:lnTo>
                        <a:pt x="37" y="81"/>
                      </a:lnTo>
                      <a:lnTo>
                        <a:pt x="38" y="69"/>
                      </a:lnTo>
                      <a:lnTo>
                        <a:pt x="39" y="87"/>
                      </a:lnTo>
                      <a:lnTo>
                        <a:pt x="39" y="129"/>
                      </a:lnTo>
                      <a:lnTo>
                        <a:pt x="41" y="132"/>
                      </a:lnTo>
                      <a:lnTo>
                        <a:pt x="41" y="122"/>
                      </a:lnTo>
                      <a:lnTo>
                        <a:pt x="42" y="30"/>
                      </a:lnTo>
                      <a:lnTo>
                        <a:pt x="43" y="48"/>
                      </a:lnTo>
                      <a:lnTo>
                        <a:pt x="44" y="101"/>
                      </a:lnTo>
                      <a:lnTo>
                        <a:pt x="45" y="38"/>
                      </a:lnTo>
                      <a:lnTo>
                        <a:pt x="46" y="122"/>
                      </a:lnTo>
                      <a:lnTo>
                        <a:pt x="47" y="149"/>
                      </a:lnTo>
                    </a:path>
                  </a:pathLst>
                </a:custGeom>
                <a:noFill/>
                <a:ln w="635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96" name="Freeform 189"/>
                <p:cNvSpPr>
                  <a:spLocks/>
                </p:cNvSpPr>
                <p:nvPr/>
              </p:nvSpPr>
              <p:spPr bwMode="auto">
                <a:xfrm>
                  <a:off x="4640263" y="4019550"/>
                  <a:ext cx="74612" cy="242888"/>
                </a:xfrm>
                <a:custGeom>
                  <a:avLst/>
                  <a:gdLst>
                    <a:gd name="T0" fmla="*/ 0 w 47"/>
                    <a:gd name="T1" fmla="*/ 114 h 153"/>
                    <a:gd name="T2" fmla="*/ 1 w 47"/>
                    <a:gd name="T3" fmla="*/ 141 h 153"/>
                    <a:gd name="T4" fmla="*/ 2 w 47"/>
                    <a:gd name="T5" fmla="*/ 127 h 153"/>
                    <a:gd name="T6" fmla="*/ 3 w 47"/>
                    <a:gd name="T7" fmla="*/ 60 h 153"/>
                    <a:gd name="T8" fmla="*/ 4 w 47"/>
                    <a:gd name="T9" fmla="*/ 113 h 153"/>
                    <a:gd name="T10" fmla="*/ 5 w 47"/>
                    <a:gd name="T11" fmla="*/ 87 h 153"/>
                    <a:gd name="T12" fmla="*/ 5 w 47"/>
                    <a:gd name="T13" fmla="*/ 72 h 153"/>
                    <a:gd name="T14" fmla="*/ 7 w 47"/>
                    <a:gd name="T15" fmla="*/ 87 h 153"/>
                    <a:gd name="T16" fmla="*/ 7 w 47"/>
                    <a:gd name="T17" fmla="*/ 26 h 153"/>
                    <a:gd name="T18" fmla="*/ 8 w 47"/>
                    <a:gd name="T19" fmla="*/ 88 h 153"/>
                    <a:gd name="T20" fmla="*/ 9 w 47"/>
                    <a:gd name="T21" fmla="*/ 25 h 153"/>
                    <a:gd name="T22" fmla="*/ 10 w 47"/>
                    <a:gd name="T23" fmla="*/ 37 h 153"/>
                    <a:gd name="T24" fmla="*/ 11 w 47"/>
                    <a:gd name="T25" fmla="*/ 63 h 153"/>
                    <a:gd name="T26" fmla="*/ 12 w 47"/>
                    <a:gd name="T27" fmla="*/ 20 h 153"/>
                    <a:gd name="T28" fmla="*/ 13 w 47"/>
                    <a:gd name="T29" fmla="*/ 0 h 153"/>
                    <a:gd name="T30" fmla="*/ 14 w 47"/>
                    <a:gd name="T31" fmla="*/ 147 h 153"/>
                    <a:gd name="T32" fmla="*/ 15 w 47"/>
                    <a:gd name="T33" fmla="*/ 64 h 153"/>
                    <a:gd name="T34" fmla="*/ 16 w 47"/>
                    <a:gd name="T35" fmla="*/ 125 h 153"/>
                    <a:gd name="T36" fmla="*/ 17 w 47"/>
                    <a:gd name="T37" fmla="*/ 153 h 153"/>
                    <a:gd name="T38" fmla="*/ 17 w 47"/>
                    <a:gd name="T39" fmla="*/ 5 h 153"/>
                    <a:gd name="T40" fmla="*/ 19 w 47"/>
                    <a:gd name="T41" fmla="*/ 78 h 153"/>
                    <a:gd name="T42" fmla="*/ 19 w 47"/>
                    <a:gd name="T43" fmla="*/ 78 h 153"/>
                    <a:gd name="T44" fmla="*/ 20 w 47"/>
                    <a:gd name="T45" fmla="*/ 11 h 153"/>
                    <a:gd name="T46" fmla="*/ 21 w 47"/>
                    <a:gd name="T47" fmla="*/ 57 h 153"/>
                    <a:gd name="T48" fmla="*/ 22 w 47"/>
                    <a:gd name="T49" fmla="*/ 61 h 153"/>
                    <a:gd name="T50" fmla="*/ 23 w 47"/>
                    <a:gd name="T51" fmla="*/ 93 h 153"/>
                    <a:gd name="T52" fmla="*/ 24 w 47"/>
                    <a:gd name="T53" fmla="*/ 35 h 153"/>
                    <a:gd name="T54" fmla="*/ 25 w 47"/>
                    <a:gd name="T55" fmla="*/ 83 h 153"/>
                    <a:gd name="T56" fmla="*/ 26 w 47"/>
                    <a:gd name="T57" fmla="*/ 98 h 153"/>
                    <a:gd name="T58" fmla="*/ 27 w 47"/>
                    <a:gd name="T59" fmla="*/ 126 h 153"/>
                    <a:gd name="T60" fmla="*/ 28 w 47"/>
                    <a:gd name="T61" fmla="*/ 74 h 153"/>
                    <a:gd name="T62" fmla="*/ 29 w 47"/>
                    <a:gd name="T63" fmla="*/ 31 h 153"/>
                    <a:gd name="T64" fmla="*/ 30 w 47"/>
                    <a:gd name="T65" fmla="*/ 136 h 153"/>
                    <a:gd name="T66" fmla="*/ 31 w 47"/>
                    <a:gd name="T67" fmla="*/ 66 h 153"/>
                    <a:gd name="T68" fmla="*/ 31 w 47"/>
                    <a:gd name="T69" fmla="*/ 92 h 153"/>
                    <a:gd name="T70" fmla="*/ 32 w 47"/>
                    <a:gd name="T71" fmla="*/ 135 h 153"/>
                    <a:gd name="T72" fmla="*/ 33 w 47"/>
                    <a:gd name="T73" fmla="*/ 44 h 153"/>
                    <a:gd name="T74" fmla="*/ 34 w 47"/>
                    <a:gd name="T75" fmla="*/ 87 h 153"/>
                    <a:gd name="T76" fmla="*/ 35 w 47"/>
                    <a:gd name="T77" fmla="*/ 86 h 153"/>
                    <a:gd name="T78" fmla="*/ 36 w 47"/>
                    <a:gd name="T79" fmla="*/ 63 h 153"/>
                    <a:gd name="T80" fmla="*/ 37 w 47"/>
                    <a:gd name="T81" fmla="*/ 96 h 153"/>
                    <a:gd name="T82" fmla="*/ 38 w 47"/>
                    <a:gd name="T83" fmla="*/ 138 h 153"/>
                    <a:gd name="T84" fmla="*/ 39 w 47"/>
                    <a:gd name="T85" fmla="*/ 126 h 153"/>
                    <a:gd name="T86" fmla="*/ 40 w 47"/>
                    <a:gd name="T87" fmla="*/ 50 h 153"/>
                    <a:gd name="T88" fmla="*/ 41 w 47"/>
                    <a:gd name="T89" fmla="*/ 87 h 153"/>
                    <a:gd name="T90" fmla="*/ 42 w 47"/>
                    <a:gd name="T91" fmla="*/ 53 h 153"/>
                    <a:gd name="T92" fmla="*/ 43 w 47"/>
                    <a:gd name="T93" fmla="*/ 76 h 153"/>
                    <a:gd name="T94" fmla="*/ 43 w 47"/>
                    <a:gd name="T95" fmla="*/ 8 h 153"/>
                    <a:gd name="T96" fmla="*/ 45 w 47"/>
                    <a:gd name="T97" fmla="*/ 148 h 153"/>
                    <a:gd name="T98" fmla="*/ 45 w 47"/>
                    <a:gd name="T99" fmla="*/ 75 h 153"/>
                    <a:gd name="T100" fmla="*/ 46 w 47"/>
                    <a:gd name="T101" fmla="*/ 145 h 153"/>
                    <a:gd name="T102" fmla="*/ 47 w 47"/>
                    <a:gd name="T103" fmla="*/ 28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153">
                      <a:moveTo>
                        <a:pt x="0" y="114"/>
                      </a:moveTo>
                      <a:lnTo>
                        <a:pt x="1" y="141"/>
                      </a:lnTo>
                      <a:lnTo>
                        <a:pt x="2" y="127"/>
                      </a:lnTo>
                      <a:lnTo>
                        <a:pt x="3" y="60"/>
                      </a:lnTo>
                      <a:lnTo>
                        <a:pt x="4" y="113"/>
                      </a:lnTo>
                      <a:lnTo>
                        <a:pt x="5" y="87"/>
                      </a:lnTo>
                      <a:lnTo>
                        <a:pt x="5" y="72"/>
                      </a:lnTo>
                      <a:lnTo>
                        <a:pt x="7" y="87"/>
                      </a:lnTo>
                      <a:lnTo>
                        <a:pt x="7" y="26"/>
                      </a:lnTo>
                      <a:lnTo>
                        <a:pt x="8" y="88"/>
                      </a:lnTo>
                      <a:lnTo>
                        <a:pt x="9" y="25"/>
                      </a:lnTo>
                      <a:lnTo>
                        <a:pt x="10" y="37"/>
                      </a:lnTo>
                      <a:lnTo>
                        <a:pt x="11" y="63"/>
                      </a:lnTo>
                      <a:lnTo>
                        <a:pt x="12" y="20"/>
                      </a:lnTo>
                      <a:lnTo>
                        <a:pt x="13" y="0"/>
                      </a:lnTo>
                      <a:lnTo>
                        <a:pt x="14" y="147"/>
                      </a:lnTo>
                      <a:lnTo>
                        <a:pt x="15" y="64"/>
                      </a:lnTo>
                      <a:lnTo>
                        <a:pt x="16" y="125"/>
                      </a:lnTo>
                      <a:lnTo>
                        <a:pt x="17" y="153"/>
                      </a:lnTo>
                      <a:lnTo>
                        <a:pt x="17" y="5"/>
                      </a:lnTo>
                      <a:lnTo>
                        <a:pt x="19" y="78"/>
                      </a:lnTo>
                      <a:lnTo>
                        <a:pt x="19" y="78"/>
                      </a:lnTo>
                      <a:lnTo>
                        <a:pt x="20" y="11"/>
                      </a:lnTo>
                      <a:lnTo>
                        <a:pt x="21" y="57"/>
                      </a:lnTo>
                      <a:lnTo>
                        <a:pt x="22" y="61"/>
                      </a:lnTo>
                      <a:lnTo>
                        <a:pt x="23" y="93"/>
                      </a:lnTo>
                      <a:lnTo>
                        <a:pt x="24" y="35"/>
                      </a:lnTo>
                      <a:lnTo>
                        <a:pt x="25" y="83"/>
                      </a:lnTo>
                      <a:lnTo>
                        <a:pt x="26" y="98"/>
                      </a:lnTo>
                      <a:lnTo>
                        <a:pt x="27" y="126"/>
                      </a:lnTo>
                      <a:lnTo>
                        <a:pt x="28" y="74"/>
                      </a:lnTo>
                      <a:lnTo>
                        <a:pt x="29" y="31"/>
                      </a:lnTo>
                      <a:lnTo>
                        <a:pt x="30" y="136"/>
                      </a:lnTo>
                      <a:lnTo>
                        <a:pt x="31" y="66"/>
                      </a:lnTo>
                      <a:lnTo>
                        <a:pt x="31" y="92"/>
                      </a:lnTo>
                      <a:lnTo>
                        <a:pt x="32" y="135"/>
                      </a:lnTo>
                      <a:lnTo>
                        <a:pt x="33" y="44"/>
                      </a:lnTo>
                      <a:lnTo>
                        <a:pt x="34" y="87"/>
                      </a:lnTo>
                      <a:lnTo>
                        <a:pt x="35" y="86"/>
                      </a:lnTo>
                      <a:lnTo>
                        <a:pt x="36" y="63"/>
                      </a:lnTo>
                      <a:lnTo>
                        <a:pt x="37" y="96"/>
                      </a:lnTo>
                      <a:lnTo>
                        <a:pt x="38" y="138"/>
                      </a:lnTo>
                      <a:lnTo>
                        <a:pt x="39" y="126"/>
                      </a:lnTo>
                      <a:lnTo>
                        <a:pt x="40" y="50"/>
                      </a:lnTo>
                      <a:lnTo>
                        <a:pt x="41" y="87"/>
                      </a:lnTo>
                      <a:lnTo>
                        <a:pt x="42" y="53"/>
                      </a:lnTo>
                      <a:lnTo>
                        <a:pt x="43" y="76"/>
                      </a:lnTo>
                      <a:lnTo>
                        <a:pt x="43" y="8"/>
                      </a:lnTo>
                      <a:lnTo>
                        <a:pt x="45" y="148"/>
                      </a:lnTo>
                      <a:lnTo>
                        <a:pt x="45" y="75"/>
                      </a:lnTo>
                      <a:lnTo>
                        <a:pt x="46" y="145"/>
                      </a:lnTo>
                      <a:lnTo>
                        <a:pt x="47" y="28"/>
                      </a:lnTo>
                    </a:path>
                  </a:pathLst>
                </a:custGeom>
                <a:noFill/>
                <a:ln w="635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97" name="Freeform 190"/>
                <p:cNvSpPr>
                  <a:spLocks/>
                </p:cNvSpPr>
                <p:nvPr/>
              </p:nvSpPr>
              <p:spPr bwMode="auto">
                <a:xfrm>
                  <a:off x="4713288" y="4044950"/>
                  <a:ext cx="74612" cy="258763"/>
                </a:xfrm>
                <a:custGeom>
                  <a:avLst/>
                  <a:gdLst>
                    <a:gd name="T0" fmla="*/ 0 w 47"/>
                    <a:gd name="T1" fmla="*/ 129 h 163"/>
                    <a:gd name="T2" fmla="*/ 1 w 47"/>
                    <a:gd name="T3" fmla="*/ 12 h 163"/>
                    <a:gd name="T4" fmla="*/ 2 w 47"/>
                    <a:gd name="T5" fmla="*/ 56 h 163"/>
                    <a:gd name="T6" fmla="*/ 3 w 47"/>
                    <a:gd name="T7" fmla="*/ 108 h 163"/>
                    <a:gd name="T8" fmla="*/ 4 w 47"/>
                    <a:gd name="T9" fmla="*/ 44 h 163"/>
                    <a:gd name="T10" fmla="*/ 5 w 47"/>
                    <a:gd name="T11" fmla="*/ 71 h 163"/>
                    <a:gd name="T12" fmla="*/ 6 w 47"/>
                    <a:gd name="T13" fmla="*/ 126 h 163"/>
                    <a:gd name="T14" fmla="*/ 7 w 47"/>
                    <a:gd name="T15" fmla="*/ 48 h 163"/>
                    <a:gd name="T16" fmla="*/ 8 w 47"/>
                    <a:gd name="T17" fmla="*/ 69 h 163"/>
                    <a:gd name="T18" fmla="*/ 9 w 47"/>
                    <a:gd name="T19" fmla="*/ 130 h 163"/>
                    <a:gd name="T20" fmla="*/ 9 w 47"/>
                    <a:gd name="T21" fmla="*/ 155 h 163"/>
                    <a:gd name="T22" fmla="*/ 11 w 47"/>
                    <a:gd name="T23" fmla="*/ 110 h 163"/>
                    <a:gd name="T24" fmla="*/ 11 w 47"/>
                    <a:gd name="T25" fmla="*/ 39 h 163"/>
                    <a:gd name="T26" fmla="*/ 12 w 47"/>
                    <a:gd name="T27" fmla="*/ 113 h 163"/>
                    <a:gd name="T28" fmla="*/ 13 w 47"/>
                    <a:gd name="T29" fmla="*/ 29 h 163"/>
                    <a:gd name="T30" fmla="*/ 14 w 47"/>
                    <a:gd name="T31" fmla="*/ 96 h 163"/>
                    <a:gd name="T32" fmla="*/ 15 w 47"/>
                    <a:gd name="T33" fmla="*/ 31 h 163"/>
                    <a:gd name="T34" fmla="*/ 16 w 47"/>
                    <a:gd name="T35" fmla="*/ 85 h 163"/>
                    <a:gd name="T36" fmla="*/ 17 w 47"/>
                    <a:gd name="T37" fmla="*/ 8 h 163"/>
                    <a:gd name="T38" fmla="*/ 18 w 47"/>
                    <a:gd name="T39" fmla="*/ 17 h 163"/>
                    <a:gd name="T40" fmla="*/ 19 w 47"/>
                    <a:gd name="T41" fmla="*/ 157 h 163"/>
                    <a:gd name="T42" fmla="*/ 20 w 47"/>
                    <a:gd name="T43" fmla="*/ 63 h 163"/>
                    <a:gd name="T44" fmla="*/ 21 w 47"/>
                    <a:gd name="T45" fmla="*/ 50 h 163"/>
                    <a:gd name="T46" fmla="*/ 21 w 47"/>
                    <a:gd name="T47" fmla="*/ 110 h 163"/>
                    <a:gd name="T48" fmla="*/ 23 w 47"/>
                    <a:gd name="T49" fmla="*/ 71 h 163"/>
                    <a:gd name="T50" fmla="*/ 23 w 47"/>
                    <a:gd name="T51" fmla="*/ 23 h 163"/>
                    <a:gd name="T52" fmla="*/ 24 w 47"/>
                    <a:gd name="T53" fmla="*/ 89 h 163"/>
                    <a:gd name="T54" fmla="*/ 25 w 47"/>
                    <a:gd name="T55" fmla="*/ 0 h 163"/>
                    <a:gd name="T56" fmla="*/ 26 w 47"/>
                    <a:gd name="T57" fmla="*/ 80 h 163"/>
                    <a:gd name="T58" fmla="*/ 27 w 47"/>
                    <a:gd name="T59" fmla="*/ 37 h 163"/>
                    <a:gd name="T60" fmla="*/ 28 w 47"/>
                    <a:gd name="T61" fmla="*/ 163 h 163"/>
                    <a:gd name="T62" fmla="*/ 29 w 47"/>
                    <a:gd name="T63" fmla="*/ 72 h 163"/>
                    <a:gd name="T64" fmla="*/ 30 w 47"/>
                    <a:gd name="T65" fmla="*/ 56 h 163"/>
                    <a:gd name="T66" fmla="*/ 31 w 47"/>
                    <a:gd name="T67" fmla="*/ 113 h 163"/>
                    <a:gd name="T68" fmla="*/ 32 w 47"/>
                    <a:gd name="T69" fmla="*/ 74 h 163"/>
                    <a:gd name="T70" fmla="*/ 33 w 47"/>
                    <a:gd name="T71" fmla="*/ 24 h 163"/>
                    <a:gd name="T72" fmla="*/ 34 w 47"/>
                    <a:gd name="T73" fmla="*/ 81 h 163"/>
                    <a:gd name="T74" fmla="*/ 35 w 47"/>
                    <a:gd name="T75" fmla="*/ 75 h 163"/>
                    <a:gd name="T76" fmla="*/ 35 w 47"/>
                    <a:gd name="T77" fmla="*/ 33 h 163"/>
                    <a:gd name="T78" fmla="*/ 36 w 47"/>
                    <a:gd name="T79" fmla="*/ 101 h 163"/>
                    <a:gd name="T80" fmla="*/ 37 w 47"/>
                    <a:gd name="T81" fmla="*/ 71 h 163"/>
                    <a:gd name="T82" fmla="*/ 38 w 47"/>
                    <a:gd name="T83" fmla="*/ 61 h 163"/>
                    <a:gd name="T84" fmla="*/ 39 w 47"/>
                    <a:gd name="T85" fmla="*/ 55 h 163"/>
                    <a:gd name="T86" fmla="*/ 40 w 47"/>
                    <a:gd name="T87" fmla="*/ 68 h 163"/>
                    <a:gd name="T88" fmla="*/ 41 w 47"/>
                    <a:gd name="T89" fmla="*/ 61 h 163"/>
                    <a:gd name="T90" fmla="*/ 42 w 47"/>
                    <a:gd name="T91" fmla="*/ 93 h 163"/>
                    <a:gd name="T92" fmla="*/ 43 w 47"/>
                    <a:gd name="T93" fmla="*/ 80 h 163"/>
                    <a:gd name="T94" fmla="*/ 44 w 47"/>
                    <a:gd name="T95" fmla="*/ 96 h 163"/>
                    <a:gd name="T96" fmla="*/ 45 w 47"/>
                    <a:gd name="T97" fmla="*/ 1 h 163"/>
                    <a:gd name="T98" fmla="*/ 46 w 47"/>
                    <a:gd name="T99" fmla="*/ 39 h 163"/>
                    <a:gd name="T100" fmla="*/ 47 w 47"/>
                    <a:gd name="T101" fmla="*/ 83 h 163"/>
                    <a:gd name="T102" fmla="*/ 47 w 47"/>
                    <a:gd name="T103" fmla="*/ 99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163">
                      <a:moveTo>
                        <a:pt x="0" y="129"/>
                      </a:moveTo>
                      <a:lnTo>
                        <a:pt x="1" y="12"/>
                      </a:lnTo>
                      <a:lnTo>
                        <a:pt x="2" y="56"/>
                      </a:lnTo>
                      <a:lnTo>
                        <a:pt x="3" y="108"/>
                      </a:lnTo>
                      <a:lnTo>
                        <a:pt x="4" y="44"/>
                      </a:lnTo>
                      <a:lnTo>
                        <a:pt x="5" y="71"/>
                      </a:lnTo>
                      <a:lnTo>
                        <a:pt x="6" y="126"/>
                      </a:lnTo>
                      <a:lnTo>
                        <a:pt x="7" y="48"/>
                      </a:lnTo>
                      <a:lnTo>
                        <a:pt x="8" y="69"/>
                      </a:lnTo>
                      <a:lnTo>
                        <a:pt x="9" y="130"/>
                      </a:lnTo>
                      <a:lnTo>
                        <a:pt x="9" y="155"/>
                      </a:lnTo>
                      <a:lnTo>
                        <a:pt x="11" y="110"/>
                      </a:lnTo>
                      <a:lnTo>
                        <a:pt x="11" y="39"/>
                      </a:lnTo>
                      <a:lnTo>
                        <a:pt x="12" y="113"/>
                      </a:lnTo>
                      <a:lnTo>
                        <a:pt x="13" y="29"/>
                      </a:lnTo>
                      <a:lnTo>
                        <a:pt x="14" y="96"/>
                      </a:lnTo>
                      <a:lnTo>
                        <a:pt x="15" y="31"/>
                      </a:lnTo>
                      <a:lnTo>
                        <a:pt x="16" y="85"/>
                      </a:lnTo>
                      <a:lnTo>
                        <a:pt x="17" y="8"/>
                      </a:lnTo>
                      <a:lnTo>
                        <a:pt x="18" y="17"/>
                      </a:lnTo>
                      <a:lnTo>
                        <a:pt x="19" y="157"/>
                      </a:lnTo>
                      <a:lnTo>
                        <a:pt x="20" y="63"/>
                      </a:lnTo>
                      <a:lnTo>
                        <a:pt x="21" y="50"/>
                      </a:lnTo>
                      <a:lnTo>
                        <a:pt x="21" y="110"/>
                      </a:lnTo>
                      <a:lnTo>
                        <a:pt x="23" y="71"/>
                      </a:lnTo>
                      <a:lnTo>
                        <a:pt x="23" y="23"/>
                      </a:lnTo>
                      <a:lnTo>
                        <a:pt x="24" y="89"/>
                      </a:lnTo>
                      <a:lnTo>
                        <a:pt x="25" y="0"/>
                      </a:lnTo>
                      <a:lnTo>
                        <a:pt x="26" y="80"/>
                      </a:lnTo>
                      <a:lnTo>
                        <a:pt x="27" y="37"/>
                      </a:lnTo>
                      <a:lnTo>
                        <a:pt x="28" y="163"/>
                      </a:lnTo>
                      <a:lnTo>
                        <a:pt x="29" y="72"/>
                      </a:lnTo>
                      <a:lnTo>
                        <a:pt x="30" y="56"/>
                      </a:lnTo>
                      <a:lnTo>
                        <a:pt x="31" y="113"/>
                      </a:lnTo>
                      <a:lnTo>
                        <a:pt x="32" y="74"/>
                      </a:lnTo>
                      <a:lnTo>
                        <a:pt x="33" y="24"/>
                      </a:lnTo>
                      <a:lnTo>
                        <a:pt x="34" y="81"/>
                      </a:lnTo>
                      <a:lnTo>
                        <a:pt x="35" y="75"/>
                      </a:lnTo>
                      <a:lnTo>
                        <a:pt x="35" y="33"/>
                      </a:lnTo>
                      <a:lnTo>
                        <a:pt x="36" y="101"/>
                      </a:lnTo>
                      <a:lnTo>
                        <a:pt x="37" y="71"/>
                      </a:lnTo>
                      <a:lnTo>
                        <a:pt x="38" y="61"/>
                      </a:lnTo>
                      <a:lnTo>
                        <a:pt x="39" y="55"/>
                      </a:lnTo>
                      <a:lnTo>
                        <a:pt x="40" y="68"/>
                      </a:lnTo>
                      <a:lnTo>
                        <a:pt x="41" y="61"/>
                      </a:lnTo>
                      <a:lnTo>
                        <a:pt x="42" y="93"/>
                      </a:lnTo>
                      <a:lnTo>
                        <a:pt x="43" y="80"/>
                      </a:lnTo>
                      <a:lnTo>
                        <a:pt x="44" y="96"/>
                      </a:lnTo>
                      <a:lnTo>
                        <a:pt x="45" y="1"/>
                      </a:lnTo>
                      <a:lnTo>
                        <a:pt x="46" y="39"/>
                      </a:lnTo>
                      <a:lnTo>
                        <a:pt x="47" y="83"/>
                      </a:lnTo>
                      <a:lnTo>
                        <a:pt x="47" y="99"/>
                      </a:lnTo>
                    </a:path>
                  </a:pathLst>
                </a:custGeom>
                <a:noFill/>
                <a:ln w="635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98" name="Freeform 191"/>
                <p:cNvSpPr>
                  <a:spLocks/>
                </p:cNvSpPr>
                <p:nvPr/>
              </p:nvSpPr>
              <p:spPr bwMode="auto">
                <a:xfrm>
                  <a:off x="4787900" y="4013200"/>
                  <a:ext cx="74612" cy="280988"/>
                </a:xfrm>
                <a:custGeom>
                  <a:avLst/>
                  <a:gdLst>
                    <a:gd name="T0" fmla="*/ 0 w 47"/>
                    <a:gd name="T1" fmla="*/ 103 h 177"/>
                    <a:gd name="T2" fmla="*/ 0 w 47"/>
                    <a:gd name="T3" fmla="*/ 119 h 177"/>
                    <a:gd name="T4" fmla="*/ 2 w 47"/>
                    <a:gd name="T5" fmla="*/ 93 h 177"/>
                    <a:gd name="T6" fmla="*/ 2 w 47"/>
                    <a:gd name="T7" fmla="*/ 1 h 177"/>
                    <a:gd name="T8" fmla="*/ 3 w 47"/>
                    <a:gd name="T9" fmla="*/ 101 h 177"/>
                    <a:gd name="T10" fmla="*/ 4 w 47"/>
                    <a:gd name="T11" fmla="*/ 70 h 177"/>
                    <a:gd name="T12" fmla="*/ 5 w 47"/>
                    <a:gd name="T13" fmla="*/ 109 h 177"/>
                    <a:gd name="T14" fmla="*/ 6 w 47"/>
                    <a:gd name="T15" fmla="*/ 79 h 177"/>
                    <a:gd name="T16" fmla="*/ 7 w 47"/>
                    <a:gd name="T17" fmla="*/ 109 h 177"/>
                    <a:gd name="T18" fmla="*/ 8 w 47"/>
                    <a:gd name="T19" fmla="*/ 137 h 177"/>
                    <a:gd name="T20" fmla="*/ 9 w 47"/>
                    <a:gd name="T21" fmla="*/ 90 h 177"/>
                    <a:gd name="T22" fmla="*/ 10 w 47"/>
                    <a:gd name="T23" fmla="*/ 105 h 177"/>
                    <a:gd name="T24" fmla="*/ 11 w 47"/>
                    <a:gd name="T25" fmla="*/ 70 h 177"/>
                    <a:gd name="T26" fmla="*/ 12 w 47"/>
                    <a:gd name="T27" fmla="*/ 31 h 177"/>
                    <a:gd name="T28" fmla="*/ 12 w 47"/>
                    <a:gd name="T29" fmla="*/ 91 h 177"/>
                    <a:gd name="T30" fmla="*/ 14 w 47"/>
                    <a:gd name="T31" fmla="*/ 151 h 177"/>
                    <a:gd name="T32" fmla="*/ 14 w 47"/>
                    <a:gd name="T33" fmla="*/ 171 h 177"/>
                    <a:gd name="T34" fmla="*/ 15 w 47"/>
                    <a:gd name="T35" fmla="*/ 79 h 177"/>
                    <a:gd name="T36" fmla="*/ 16 w 47"/>
                    <a:gd name="T37" fmla="*/ 76 h 177"/>
                    <a:gd name="T38" fmla="*/ 17 w 47"/>
                    <a:gd name="T39" fmla="*/ 65 h 177"/>
                    <a:gd name="T40" fmla="*/ 18 w 47"/>
                    <a:gd name="T41" fmla="*/ 70 h 177"/>
                    <a:gd name="T42" fmla="*/ 19 w 47"/>
                    <a:gd name="T43" fmla="*/ 132 h 177"/>
                    <a:gd name="T44" fmla="*/ 20 w 47"/>
                    <a:gd name="T45" fmla="*/ 103 h 177"/>
                    <a:gd name="T46" fmla="*/ 21 w 47"/>
                    <a:gd name="T47" fmla="*/ 117 h 177"/>
                    <a:gd name="T48" fmla="*/ 22 w 47"/>
                    <a:gd name="T49" fmla="*/ 99 h 177"/>
                    <a:gd name="T50" fmla="*/ 23 w 47"/>
                    <a:gd name="T51" fmla="*/ 171 h 177"/>
                    <a:gd name="T52" fmla="*/ 24 w 47"/>
                    <a:gd name="T53" fmla="*/ 37 h 177"/>
                    <a:gd name="T54" fmla="*/ 25 w 47"/>
                    <a:gd name="T55" fmla="*/ 126 h 177"/>
                    <a:gd name="T56" fmla="*/ 26 w 47"/>
                    <a:gd name="T57" fmla="*/ 135 h 177"/>
                    <a:gd name="T58" fmla="*/ 27 w 47"/>
                    <a:gd name="T59" fmla="*/ 149 h 177"/>
                    <a:gd name="T60" fmla="*/ 27 w 47"/>
                    <a:gd name="T61" fmla="*/ 102 h 177"/>
                    <a:gd name="T62" fmla="*/ 29 w 47"/>
                    <a:gd name="T63" fmla="*/ 103 h 177"/>
                    <a:gd name="T64" fmla="*/ 29 w 47"/>
                    <a:gd name="T65" fmla="*/ 59 h 177"/>
                    <a:gd name="T66" fmla="*/ 30 w 47"/>
                    <a:gd name="T67" fmla="*/ 162 h 177"/>
                    <a:gd name="T68" fmla="*/ 31 w 47"/>
                    <a:gd name="T69" fmla="*/ 44 h 177"/>
                    <a:gd name="T70" fmla="*/ 32 w 47"/>
                    <a:gd name="T71" fmla="*/ 135 h 177"/>
                    <a:gd name="T72" fmla="*/ 33 w 47"/>
                    <a:gd name="T73" fmla="*/ 92 h 177"/>
                    <a:gd name="T74" fmla="*/ 34 w 47"/>
                    <a:gd name="T75" fmla="*/ 136 h 177"/>
                    <a:gd name="T76" fmla="*/ 35 w 47"/>
                    <a:gd name="T77" fmla="*/ 131 h 177"/>
                    <a:gd name="T78" fmla="*/ 36 w 47"/>
                    <a:gd name="T79" fmla="*/ 54 h 177"/>
                    <a:gd name="T80" fmla="*/ 37 w 47"/>
                    <a:gd name="T81" fmla="*/ 160 h 177"/>
                    <a:gd name="T82" fmla="*/ 38 w 47"/>
                    <a:gd name="T83" fmla="*/ 141 h 177"/>
                    <a:gd name="T84" fmla="*/ 39 w 47"/>
                    <a:gd name="T85" fmla="*/ 0 h 177"/>
                    <a:gd name="T86" fmla="*/ 40 w 47"/>
                    <a:gd name="T87" fmla="*/ 91 h 177"/>
                    <a:gd name="T88" fmla="*/ 41 w 47"/>
                    <a:gd name="T89" fmla="*/ 177 h 177"/>
                    <a:gd name="T90" fmla="*/ 41 w 47"/>
                    <a:gd name="T91" fmla="*/ 46 h 177"/>
                    <a:gd name="T92" fmla="*/ 42 w 47"/>
                    <a:gd name="T93" fmla="*/ 109 h 177"/>
                    <a:gd name="T94" fmla="*/ 43 w 47"/>
                    <a:gd name="T95" fmla="*/ 120 h 177"/>
                    <a:gd name="T96" fmla="*/ 44 w 47"/>
                    <a:gd name="T97" fmla="*/ 117 h 177"/>
                    <a:gd name="T98" fmla="*/ 45 w 47"/>
                    <a:gd name="T99" fmla="*/ 122 h 177"/>
                    <a:gd name="T100" fmla="*/ 46 w 47"/>
                    <a:gd name="T101" fmla="*/ 43 h 177"/>
                    <a:gd name="T102" fmla="*/ 47 w 47"/>
                    <a:gd name="T103" fmla="*/ 58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177">
                      <a:moveTo>
                        <a:pt x="0" y="103"/>
                      </a:moveTo>
                      <a:lnTo>
                        <a:pt x="0" y="119"/>
                      </a:lnTo>
                      <a:lnTo>
                        <a:pt x="2" y="93"/>
                      </a:lnTo>
                      <a:lnTo>
                        <a:pt x="2" y="1"/>
                      </a:lnTo>
                      <a:lnTo>
                        <a:pt x="3" y="101"/>
                      </a:lnTo>
                      <a:lnTo>
                        <a:pt x="4" y="70"/>
                      </a:lnTo>
                      <a:lnTo>
                        <a:pt x="5" y="109"/>
                      </a:lnTo>
                      <a:lnTo>
                        <a:pt x="6" y="79"/>
                      </a:lnTo>
                      <a:lnTo>
                        <a:pt x="7" y="109"/>
                      </a:lnTo>
                      <a:lnTo>
                        <a:pt x="8" y="137"/>
                      </a:lnTo>
                      <a:lnTo>
                        <a:pt x="9" y="90"/>
                      </a:lnTo>
                      <a:lnTo>
                        <a:pt x="10" y="105"/>
                      </a:lnTo>
                      <a:lnTo>
                        <a:pt x="11" y="70"/>
                      </a:lnTo>
                      <a:lnTo>
                        <a:pt x="12" y="31"/>
                      </a:lnTo>
                      <a:lnTo>
                        <a:pt x="12" y="91"/>
                      </a:lnTo>
                      <a:lnTo>
                        <a:pt x="14" y="151"/>
                      </a:lnTo>
                      <a:lnTo>
                        <a:pt x="14" y="171"/>
                      </a:lnTo>
                      <a:lnTo>
                        <a:pt x="15" y="79"/>
                      </a:lnTo>
                      <a:lnTo>
                        <a:pt x="16" y="76"/>
                      </a:lnTo>
                      <a:lnTo>
                        <a:pt x="17" y="65"/>
                      </a:lnTo>
                      <a:lnTo>
                        <a:pt x="18" y="70"/>
                      </a:lnTo>
                      <a:lnTo>
                        <a:pt x="19" y="132"/>
                      </a:lnTo>
                      <a:lnTo>
                        <a:pt x="20" y="103"/>
                      </a:lnTo>
                      <a:lnTo>
                        <a:pt x="21" y="117"/>
                      </a:lnTo>
                      <a:lnTo>
                        <a:pt x="22" y="99"/>
                      </a:lnTo>
                      <a:lnTo>
                        <a:pt x="23" y="171"/>
                      </a:lnTo>
                      <a:lnTo>
                        <a:pt x="24" y="37"/>
                      </a:lnTo>
                      <a:lnTo>
                        <a:pt x="25" y="126"/>
                      </a:lnTo>
                      <a:lnTo>
                        <a:pt x="26" y="135"/>
                      </a:lnTo>
                      <a:lnTo>
                        <a:pt x="27" y="149"/>
                      </a:lnTo>
                      <a:lnTo>
                        <a:pt x="27" y="102"/>
                      </a:lnTo>
                      <a:lnTo>
                        <a:pt x="29" y="103"/>
                      </a:lnTo>
                      <a:lnTo>
                        <a:pt x="29" y="59"/>
                      </a:lnTo>
                      <a:lnTo>
                        <a:pt x="30" y="162"/>
                      </a:lnTo>
                      <a:lnTo>
                        <a:pt x="31" y="44"/>
                      </a:lnTo>
                      <a:lnTo>
                        <a:pt x="32" y="135"/>
                      </a:lnTo>
                      <a:lnTo>
                        <a:pt x="33" y="92"/>
                      </a:lnTo>
                      <a:lnTo>
                        <a:pt x="34" y="136"/>
                      </a:lnTo>
                      <a:lnTo>
                        <a:pt x="35" y="131"/>
                      </a:lnTo>
                      <a:lnTo>
                        <a:pt x="36" y="54"/>
                      </a:lnTo>
                      <a:lnTo>
                        <a:pt x="37" y="160"/>
                      </a:lnTo>
                      <a:lnTo>
                        <a:pt x="38" y="141"/>
                      </a:lnTo>
                      <a:lnTo>
                        <a:pt x="39" y="0"/>
                      </a:lnTo>
                      <a:lnTo>
                        <a:pt x="40" y="91"/>
                      </a:lnTo>
                      <a:lnTo>
                        <a:pt x="41" y="177"/>
                      </a:lnTo>
                      <a:lnTo>
                        <a:pt x="41" y="46"/>
                      </a:lnTo>
                      <a:lnTo>
                        <a:pt x="42" y="109"/>
                      </a:lnTo>
                      <a:lnTo>
                        <a:pt x="43" y="120"/>
                      </a:lnTo>
                      <a:lnTo>
                        <a:pt x="44" y="117"/>
                      </a:lnTo>
                      <a:lnTo>
                        <a:pt x="45" y="122"/>
                      </a:lnTo>
                      <a:lnTo>
                        <a:pt x="46" y="43"/>
                      </a:lnTo>
                      <a:lnTo>
                        <a:pt x="47" y="58"/>
                      </a:lnTo>
                    </a:path>
                  </a:pathLst>
                </a:custGeom>
                <a:noFill/>
                <a:ln w="635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99" name="Freeform 192"/>
                <p:cNvSpPr>
                  <a:spLocks/>
                </p:cNvSpPr>
                <p:nvPr/>
              </p:nvSpPr>
              <p:spPr bwMode="auto">
                <a:xfrm>
                  <a:off x="4860925" y="3094038"/>
                  <a:ext cx="74612" cy="1073150"/>
                </a:xfrm>
                <a:custGeom>
                  <a:avLst/>
                  <a:gdLst>
                    <a:gd name="T0" fmla="*/ 0 w 47"/>
                    <a:gd name="T1" fmla="*/ 622 h 676"/>
                    <a:gd name="T2" fmla="*/ 1 w 47"/>
                    <a:gd name="T3" fmla="*/ 637 h 676"/>
                    <a:gd name="T4" fmla="*/ 2 w 47"/>
                    <a:gd name="T5" fmla="*/ 676 h 676"/>
                    <a:gd name="T6" fmla="*/ 3 w 47"/>
                    <a:gd name="T7" fmla="*/ 635 h 676"/>
                    <a:gd name="T8" fmla="*/ 4 w 47"/>
                    <a:gd name="T9" fmla="*/ 638 h 676"/>
                    <a:gd name="T10" fmla="*/ 5 w 47"/>
                    <a:gd name="T11" fmla="*/ 641 h 676"/>
                    <a:gd name="T12" fmla="*/ 6 w 47"/>
                    <a:gd name="T13" fmla="*/ 583 h 676"/>
                    <a:gd name="T14" fmla="*/ 7 w 47"/>
                    <a:gd name="T15" fmla="*/ 605 h 676"/>
                    <a:gd name="T16" fmla="*/ 7 w 47"/>
                    <a:gd name="T17" fmla="*/ 581 h 676"/>
                    <a:gd name="T18" fmla="*/ 9 w 47"/>
                    <a:gd name="T19" fmla="*/ 559 h 676"/>
                    <a:gd name="T20" fmla="*/ 9 w 47"/>
                    <a:gd name="T21" fmla="*/ 520 h 676"/>
                    <a:gd name="T22" fmla="*/ 10 w 47"/>
                    <a:gd name="T23" fmla="*/ 545 h 676"/>
                    <a:gd name="T24" fmla="*/ 11 w 47"/>
                    <a:gd name="T25" fmla="*/ 548 h 676"/>
                    <a:gd name="T26" fmla="*/ 12 w 47"/>
                    <a:gd name="T27" fmla="*/ 483 h 676"/>
                    <a:gd name="T28" fmla="*/ 13 w 47"/>
                    <a:gd name="T29" fmla="*/ 480 h 676"/>
                    <a:gd name="T30" fmla="*/ 14 w 47"/>
                    <a:gd name="T31" fmla="*/ 440 h 676"/>
                    <a:gd name="T32" fmla="*/ 15 w 47"/>
                    <a:gd name="T33" fmla="*/ 418 h 676"/>
                    <a:gd name="T34" fmla="*/ 16 w 47"/>
                    <a:gd name="T35" fmla="*/ 447 h 676"/>
                    <a:gd name="T36" fmla="*/ 17 w 47"/>
                    <a:gd name="T37" fmla="*/ 412 h 676"/>
                    <a:gd name="T38" fmla="*/ 18 w 47"/>
                    <a:gd name="T39" fmla="*/ 373 h 676"/>
                    <a:gd name="T40" fmla="*/ 19 w 47"/>
                    <a:gd name="T41" fmla="*/ 404 h 676"/>
                    <a:gd name="T42" fmla="*/ 19 w 47"/>
                    <a:gd name="T43" fmla="*/ 386 h 676"/>
                    <a:gd name="T44" fmla="*/ 21 w 47"/>
                    <a:gd name="T45" fmla="*/ 332 h 676"/>
                    <a:gd name="T46" fmla="*/ 21 w 47"/>
                    <a:gd name="T47" fmla="*/ 306 h 676"/>
                    <a:gd name="T48" fmla="*/ 22 w 47"/>
                    <a:gd name="T49" fmla="*/ 314 h 676"/>
                    <a:gd name="T50" fmla="*/ 23 w 47"/>
                    <a:gd name="T51" fmla="*/ 290 h 676"/>
                    <a:gd name="T52" fmla="*/ 24 w 47"/>
                    <a:gd name="T53" fmla="*/ 286 h 676"/>
                    <a:gd name="T54" fmla="*/ 25 w 47"/>
                    <a:gd name="T55" fmla="*/ 267 h 676"/>
                    <a:gd name="T56" fmla="*/ 26 w 47"/>
                    <a:gd name="T57" fmla="*/ 259 h 676"/>
                    <a:gd name="T58" fmla="*/ 27 w 47"/>
                    <a:gd name="T59" fmla="*/ 296 h 676"/>
                    <a:gd name="T60" fmla="*/ 28 w 47"/>
                    <a:gd name="T61" fmla="*/ 217 h 676"/>
                    <a:gd name="T62" fmla="*/ 29 w 47"/>
                    <a:gd name="T63" fmla="*/ 207 h 676"/>
                    <a:gd name="T64" fmla="*/ 30 w 47"/>
                    <a:gd name="T65" fmla="*/ 187 h 676"/>
                    <a:gd name="T66" fmla="*/ 31 w 47"/>
                    <a:gd name="T67" fmla="*/ 179 h 676"/>
                    <a:gd name="T68" fmla="*/ 31 w 47"/>
                    <a:gd name="T69" fmla="*/ 177 h 676"/>
                    <a:gd name="T70" fmla="*/ 33 w 47"/>
                    <a:gd name="T71" fmla="*/ 199 h 676"/>
                    <a:gd name="T72" fmla="*/ 33 w 47"/>
                    <a:gd name="T73" fmla="*/ 202 h 676"/>
                    <a:gd name="T74" fmla="*/ 34 w 47"/>
                    <a:gd name="T75" fmla="*/ 172 h 676"/>
                    <a:gd name="T76" fmla="*/ 35 w 47"/>
                    <a:gd name="T77" fmla="*/ 116 h 676"/>
                    <a:gd name="T78" fmla="*/ 36 w 47"/>
                    <a:gd name="T79" fmla="*/ 119 h 676"/>
                    <a:gd name="T80" fmla="*/ 37 w 47"/>
                    <a:gd name="T81" fmla="*/ 127 h 676"/>
                    <a:gd name="T82" fmla="*/ 38 w 47"/>
                    <a:gd name="T83" fmla="*/ 91 h 676"/>
                    <a:gd name="T84" fmla="*/ 39 w 47"/>
                    <a:gd name="T85" fmla="*/ 131 h 676"/>
                    <a:gd name="T86" fmla="*/ 40 w 47"/>
                    <a:gd name="T87" fmla="*/ 89 h 676"/>
                    <a:gd name="T88" fmla="*/ 41 w 47"/>
                    <a:gd name="T89" fmla="*/ 81 h 676"/>
                    <a:gd name="T90" fmla="*/ 42 w 47"/>
                    <a:gd name="T91" fmla="*/ 72 h 676"/>
                    <a:gd name="T92" fmla="*/ 43 w 47"/>
                    <a:gd name="T93" fmla="*/ 95 h 676"/>
                    <a:gd name="T94" fmla="*/ 44 w 47"/>
                    <a:gd name="T95" fmla="*/ 48 h 676"/>
                    <a:gd name="T96" fmla="*/ 45 w 47"/>
                    <a:gd name="T97" fmla="*/ 41 h 676"/>
                    <a:gd name="T98" fmla="*/ 45 w 47"/>
                    <a:gd name="T99" fmla="*/ 26 h 676"/>
                    <a:gd name="T100" fmla="*/ 47 w 47"/>
                    <a:gd name="T101" fmla="*/ 28 h 676"/>
                    <a:gd name="T102" fmla="*/ 47 w 47"/>
                    <a:gd name="T103" fmla="*/ 0 h 6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676">
                      <a:moveTo>
                        <a:pt x="0" y="622"/>
                      </a:moveTo>
                      <a:lnTo>
                        <a:pt x="1" y="637"/>
                      </a:lnTo>
                      <a:lnTo>
                        <a:pt x="2" y="676"/>
                      </a:lnTo>
                      <a:lnTo>
                        <a:pt x="3" y="635"/>
                      </a:lnTo>
                      <a:lnTo>
                        <a:pt x="4" y="638"/>
                      </a:lnTo>
                      <a:lnTo>
                        <a:pt x="5" y="641"/>
                      </a:lnTo>
                      <a:lnTo>
                        <a:pt x="6" y="583"/>
                      </a:lnTo>
                      <a:lnTo>
                        <a:pt x="7" y="605"/>
                      </a:lnTo>
                      <a:lnTo>
                        <a:pt x="7" y="581"/>
                      </a:lnTo>
                      <a:lnTo>
                        <a:pt x="9" y="559"/>
                      </a:lnTo>
                      <a:lnTo>
                        <a:pt x="9" y="520"/>
                      </a:lnTo>
                      <a:lnTo>
                        <a:pt x="10" y="545"/>
                      </a:lnTo>
                      <a:lnTo>
                        <a:pt x="11" y="548"/>
                      </a:lnTo>
                      <a:lnTo>
                        <a:pt x="12" y="483"/>
                      </a:lnTo>
                      <a:lnTo>
                        <a:pt x="13" y="480"/>
                      </a:lnTo>
                      <a:lnTo>
                        <a:pt x="14" y="440"/>
                      </a:lnTo>
                      <a:lnTo>
                        <a:pt x="15" y="418"/>
                      </a:lnTo>
                      <a:lnTo>
                        <a:pt x="16" y="447"/>
                      </a:lnTo>
                      <a:lnTo>
                        <a:pt x="17" y="412"/>
                      </a:lnTo>
                      <a:lnTo>
                        <a:pt x="18" y="373"/>
                      </a:lnTo>
                      <a:lnTo>
                        <a:pt x="19" y="404"/>
                      </a:lnTo>
                      <a:lnTo>
                        <a:pt x="19" y="386"/>
                      </a:lnTo>
                      <a:lnTo>
                        <a:pt x="21" y="332"/>
                      </a:lnTo>
                      <a:lnTo>
                        <a:pt x="21" y="306"/>
                      </a:lnTo>
                      <a:lnTo>
                        <a:pt x="22" y="314"/>
                      </a:lnTo>
                      <a:lnTo>
                        <a:pt x="23" y="290"/>
                      </a:lnTo>
                      <a:lnTo>
                        <a:pt x="24" y="286"/>
                      </a:lnTo>
                      <a:lnTo>
                        <a:pt x="25" y="267"/>
                      </a:lnTo>
                      <a:lnTo>
                        <a:pt x="26" y="259"/>
                      </a:lnTo>
                      <a:lnTo>
                        <a:pt x="27" y="296"/>
                      </a:lnTo>
                      <a:lnTo>
                        <a:pt x="28" y="217"/>
                      </a:lnTo>
                      <a:lnTo>
                        <a:pt x="29" y="207"/>
                      </a:lnTo>
                      <a:lnTo>
                        <a:pt x="30" y="187"/>
                      </a:lnTo>
                      <a:lnTo>
                        <a:pt x="31" y="179"/>
                      </a:lnTo>
                      <a:lnTo>
                        <a:pt x="31" y="177"/>
                      </a:lnTo>
                      <a:lnTo>
                        <a:pt x="33" y="199"/>
                      </a:lnTo>
                      <a:lnTo>
                        <a:pt x="33" y="202"/>
                      </a:lnTo>
                      <a:lnTo>
                        <a:pt x="34" y="172"/>
                      </a:lnTo>
                      <a:lnTo>
                        <a:pt x="35" y="116"/>
                      </a:lnTo>
                      <a:lnTo>
                        <a:pt x="36" y="119"/>
                      </a:lnTo>
                      <a:lnTo>
                        <a:pt x="37" y="127"/>
                      </a:lnTo>
                      <a:lnTo>
                        <a:pt x="38" y="91"/>
                      </a:lnTo>
                      <a:lnTo>
                        <a:pt x="39" y="131"/>
                      </a:lnTo>
                      <a:lnTo>
                        <a:pt x="40" y="89"/>
                      </a:lnTo>
                      <a:lnTo>
                        <a:pt x="41" y="81"/>
                      </a:lnTo>
                      <a:lnTo>
                        <a:pt x="42" y="72"/>
                      </a:lnTo>
                      <a:lnTo>
                        <a:pt x="43" y="95"/>
                      </a:lnTo>
                      <a:lnTo>
                        <a:pt x="44" y="48"/>
                      </a:lnTo>
                      <a:lnTo>
                        <a:pt x="45" y="41"/>
                      </a:lnTo>
                      <a:lnTo>
                        <a:pt x="45" y="26"/>
                      </a:lnTo>
                      <a:lnTo>
                        <a:pt x="47" y="28"/>
                      </a:lnTo>
                      <a:lnTo>
                        <a:pt x="47" y="0"/>
                      </a:lnTo>
                    </a:path>
                  </a:pathLst>
                </a:custGeom>
                <a:noFill/>
                <a:ln w="635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400" name="Freeform 193"/>
                <p:cNvSpPr>
                  <a:spLocks/>
                </p:cNvSpPr>
                <p:nvPr/>
              </p:nvSpPr>
              <p:spPr bwMode="auto">
                <a:xfrm>
                  <a:off x="4935538" y="2895600"/>
                  <a:ext cx="74612" cy="242888"/>
                </a:xfrm>
                <a:custGeom>
                  <a:avLst/>
                  <a:gdLst>
                    <a:gd name="T0" fmla="*/ 0 w 47"/>
                    <a:gd name="T1" fmla="*/ 153 h 153"/>
                    <a:gd name="T2" fmla="*/ 0 w 47"/>
                    <a:gd name="T3" fmla="*/ 125 h 153"/>
                    <a:gd name="T4" fmla="*/ 1 w 47"/>
                    <a:gd name="T5" fmla="*/ 131 h 153"/>
                    <a:gd name="T6" fmla="*/ 2 w 47"/>
                    <a:gd name="T7" fmla="*/ 139 h 153"/>
                    <a:gd name="T8" fmla="*/ 3 w 47"/>
                    <a:gd name="T9" fmla="*/ 119 h 153"/>
                    <a:gd name="T10" fmla="*/ 4 w 47"/>
                    <a:gd name="T11" fmla="*/ 76 h 153"/>
                    <a:gd name="T12" fmla="*/ 5 w 47"/>
                    <a:gd name="T13" fmla="*/ 89 h 153"/>
                    <a:gd name="T14" fmla="*/ 6 w 47"/>
                    <a:gd name="T15" fmla="*/ 72 h 153"/>
                    <a:gd name="T16" fmla="*/ 7 w 47"/>
                    <a:gd name="T17" fmla="*/ 60 h 153"/>
                    <a:gd name="T18" fmla="*/ 8 w 47"/>
                    <a:gd name="T19" fmla="*/ 72 h 153"/>
                    <a:gd name="T20" fmla="*/ 9 w 47"/>
                    <a:gd name="T21" fmla="*/ 53 h 153"/>
                    <a:gd name="T22" fmla="*/ 10 w 47"/>
                    <a:gd name="T23" fmla="*/ 63 h 153"/>
                    <a:gd name="T24" fmla="*/ 10 w 47"/>
                    <a:gd name="T25" fmla="*/ 114 h 153"/>
                    <a:gd name="T26" fmla="*/ 12 w 47"/>
                    <a:gd name="T27" fmla="*/ 86 h 153"/>
                    <a:gd name="T28" fmla="*/ 12 w 47"/>
                    <a:gd name="T29" fmla="*/ 50 h 153"/>
                    <a:gd name="T30" fmla="*/ 13 w 47"/>
                    <a:gd name="T31" fmla="*/ 65 h 153"/>
                    <a:gd name="T32" fmla="*/ 14 w 47"/>
                    <a:gd name="T33" fmla="*/ 37 h 153"/>
                    <a:gd name="T34" fmla="*/ 15 w 47"/>
                    <a:gd name="T35" fmla="*/ 32 h 153"/>
                    <a:gd name="T36" fmla="*/ 16 w 47"/>
                    <a:gd name="T37" fmla="*/ 46 h 153"/>
                    <a:gd name="T38" fmla="*/ 17 w 47"/>
                    <a:gd name="T39" fmla="*/ 70 h 153"/>
                    <a:gd name="T40" fmla="*/ 18 w 47"/>
                    <a:gd name="T41" fmla="*/ 0 h 153"/>
                    <a:gd name="T42" fmla="*/ 19 w 47"/>
                    <a:gd name="T43" fmla="*/ 13 h 153"/>
                    <a:gd name="T44" fmla="*/ 20 w 47"/>
                    <a:gd name="T45" fmla="*/ 36 h 153"/>
                    <a:gd name="T46" fmla="*/ 21 w 47"/>
                    <a:gd name="T47" fmla="*/ 1 h 153"/>
                    <a:gd name="T48" fmla="*/ 22 w 47"/>
                    <a:gd name="T49" fmla="*/ 36 h 153"/>
                    <a:gd name="T50" fmla="*/ 22 w 47"/>
                    <a:gd name="T51" fmla="*/ 29 h 153"/>
                    <a:gd name="T52" fmla="*/ 24 w 47"/>
                    <a:gd name="T53" fmla="*/ 62 h 153"/>
                    <a:gd name="T54" fmla="*/ 24 w 47"/>
                    <a:gd name="T55" fmla="*/ 42 h 153"/>
                    <a:gd name="T56" fmla="*/ 25 w 47"/>
                    <a:gd name="T57" fmla="*/ 41 h 153"/>
                    <a:gd name="T58" fmla="*/ 26 w 47"/>
                    <a:gd name="T59" fmla="*/ 32 h 153"/>
                    <a:gd name="T60" fmla="*/ 27 w 47"/>
                    <a:gd name="T61" fmla="*/ 40 h 153"/>
                    <a:gd name="T62" fmla="*/ 28 w 47"/>
                    <a:gd name="T63" fmla="*/ 35 h 153"/>
                    <a:gd name="T64" fmla="*/ 29 w 47"/>
                    <a:gd name="T65" fmla="*/ 52 h 153"/>
                    <a:gd name="T66" fmla="*/ 30 w 47"/>
                    <a:gd name="T67" fmla="*/ 37 h 153"/>
                    <a:gd name="T68" fmla="*/ 31 w 47"/>
                    <a:gd name="T69" fmla="*/ 36 h 153"/>
                    <a:gd name="T70" fmla="*/ 32 w 47"/>
                    <a:gd name="T71" fmla="*/ 64 h 153"/>
                    <a:gd name="T72" fmla="*/ 33 w 47"/>
                    <a:gd name="T73" fmla="*/ 6 h 153"/>
                    <a:gd name="T74" fmla="*/ 34 w 47"/>
                    <a:gd name="T75" fmla="*/ 36 h 153"/>
                    <a:gd name="T76" fmla="*/ 34 w 47"/>
                    <a:gd name="T77" fmla="*/ 20 h 153"/>
                    <a:gd name="T78" fmla="*/ 36 w 47"/>
                    <a:gd name="T79" fmla="*/ 17 h 153"/>
                    <a:gd name="T80" fmla="*/ 36 w 47"/>
                    <a:gd name="T81" fmla="*/ 54 h 153"/>
                    <a:gd name="T82" fmla="*/ 37 w 47"/>
                    <a:gd name="T83" fmla="*/ 34 h 153"/>
                    <a:gd name="T84" fmla="*/ 38 w 47"/>
                    <a:gd name="T85" fmla="*/ 24 h 153"/>
                    <a:gd name="T86" fmla="*/ 39 w 47"/>
                    <a:gd name="T87" fmla="*/ 6 h 153"/>
                    <a:gd name="T88" fmla="*/ 40 w 47"/>
                    <a:gd name="T89" fmla="*/ 60 h 153"/>
                    <a:gd name="T90" fmla="*/ 41 w 47"/>
                    <a:gd name="T91" fmla="*/ 31 h 153"/>
                    <a:gd name="T92" fmla="*/ 42 w 47"/>
                    <a:gd name="T93" fmla="*/ 33 h 153"/>
                    <a:gd name="T94" fmla="*/ 43 w 47"/>
                    <a:gd name="T95" fmla="*/ 17 h 153"/>
                    <a:gd name="T96" fmla="*/ 44 w 47"/>
                    <a:gd name="T97" fmla="*/ 35 h 153"/>
                    <a:gd name="T98" fmla="*/ 45 w 47"/>
                    <a:gd name="T99" fmla="*/ 50 h 153"/>
                    <a:gd name="T100" fmla="*/ 46 w 47"/>
                    <a:gd name="T101" fmla="*/ 36 h 153"/>
                    <a:gd name="T102" fmla="*/ 47 w 47"/>
                    <a:gd name="T103" fmla="*/ 60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153">
                      <a:moveTo>
                        <a:pt x="0" y="153"/>
                      </a:moveTo>
                      <a:lnTo>
                        <a:pt x="0" y="125"/>
                      </a:lnTo>
                      <a:lnTo>
                        <a:pt x="1" y="131"/>
                      </a:lnTo>
                      <a:lnTo>
                        <a:pt x="2" y="139"/>
                      </a:lnTo>
                      <a:lnTo>
                        <a:pt x="3" y="119"/>
                      </a:lnTo>
                      <a:lnTo>
                        <a:pt x="4" y="76"/>
                      </a:lnTo>
                      <a:lnTo>
                        <a:pt x="5" y="89"/>
                      </a:lnTo>
                      <a:lnTo>
                        <a:pt x="6" y="72"/>
                      </a:lnTo>
                      <a:lnTo>
                        <a:pt x="7" y="60"/>
                      </a:lnTo>
                      <a:lnTo>
                        <a:pt x="8" y="72"/>
                      </a:lnTo>
                      <a:lnTo>
                        <a:pt x="9" y="53"/>
                      </a:lnTo>
                      <a:lnTo>
                        <a:pt x="10" y="63"/>
                      </a:lnTo>
                      <a:lnTo>
                        <a:pt x="10" y="114"/>
                      </a:lnTo>
                      <a:lnTo>
                        <a:pt x="12" y="86"/>
                      </a:lnTo>
                      <a:lnTo>
                        <a:pt x="12" y="50"/>
                      </a:lnTo>
                      <a:lnTo>
                        <a:pt x="13" y="65"/>
                      </a:lnTo>
                      <a:lnTo>
                        <a:pt x="14" y="37"/>
                      </a:lnTo>
                      <a:lnTo>
                        <a:pt x="15" y="32"/>
                      </a:lnTo>
                      <a:lnTo>
                        <a:pt x="16" y="46"/>
                      </a:lnTo>
                      <a:lnTo>
                        <a:pt x="17" y="70"/>
                      </a:lnTo>
                      <a:lnTo>
                        <a:pt x="18" y="0"/>
                      </a:lnTo>
                      <a:lnTo>
                        <a:pt x="19" y="13"/>
                      </a:lnTo>
                      <a:lnTo>
                        <a:pt x="20" y="36"/>
                      </a:lnTo>
                      <a:lnTo>
                        <a:pt x="21" y="1"/>
                      </a:lnTo>
                      <a:lnTo>
                        <a:pt x="22" y="36"/>
                      </a:lnTo>
                      <a:lnTo>
                        <a:pt x="22" y="29"/>
                      </a:lnTo>
                      <a:lnTo>
                        <a:pt x="24" y="62"/>
                      </a:lnTo>
                      <a:lnTo>
                        <a:pt x="24" y="42"/>
                      </a:lnTo>
                      <a:lnTo>
                        <a:pt x="25" y="41"/>
                      </a:lnTo>
                      <a:lnTo>
                        <a:pt x="26" y="32"/>
                      </a:lnTo>
                      <a:lnTo>
                        <a:pt x="27" y="40"/>
                      </a:lnTo>
                      <a:lnTo>
                        <a:pt x="28" y="35"/>
                      </a:lnTo>
                      <a:lnTo>
                        <a:pt x="29" y="52"/>
                      </a:lnTo>
                      <a:lnTo>
                        <a:pt x="30" y="37"/>
                      </a:lnTo>
                      <a:lnTo>
                        <a:pt x="31" y="36"/>
                      </a:lnTo>
                      <a:lnTo>
                        <a:pt x="32" y="64"/>
                      </a:lnTo>
                      <a:lnTo>
                        <a:pt x="33" y="6"/>
                      </a:lnTo>
                      <a:lnTo>
                        <a:pt x="34" y="36"/>
                      </a:lnTo>
                      <a:lnTo>
                        <a:pt x="34" y="20"/>
                      </a:lnTo>
                      <a:lnTo>
                        <a:pt x="36" y="17"/>
                      </a:lnTo>
                      <a:lnTo>
                        <a:pt x="36" y="54"/>
                      </a:lnTo>
                      <a:lnTo>
                        <a:pt x="37" y="34"/>
                      </a:lnTo>
                      <a:lnTo>
                        <a:pt x="38" y="24"/>
                      </a:lnTo>
                      <a:lnTo>
                        <a:pt x="39" y="6"/>
                      </a:lnTo>
                      <a:lnTo>
                        <a:pt x="40" y="60"/>
                      </a:lnTo>
                      <a:lnTo>
                        <a:pt x="41" y="31"/>
                      </a:lnTo>
                      <a:lnTo>
                        <a:pt x="42" y="33"/>
                      </a:lnTo>
                      <a:lnTo>
                        <a:pt x="43" y="17"/>
                      </a:lnTo>
                      <a:lnTo>
                        <a:pt x="44" y="35"/>
                      </a:lnTo>
                      <a:lnTo>
                        <a:pt x="45" y="50"/>
                      </a:lnTo>
                      <a:lnTo>
                        <a:pt x="46" y="36"/>
                      </a:lnTo>
                      <a:lnTo>
                        <a:pt x="47" y="60"/>
                      </a:lnTo>
                    </a:path>
                  </a:pathLst>
                </a:custGeom>
                <a:noFill/>
                <a:ln w="635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401" name="Freeform 194"/>
                <p:cNvSpPr>
                  <a:spLocks/>
                </p:cNvSpPr>
                <p:nvPr/>
              </p:nvSpPr>
              <p:spPr bwMode="auto">
                <a:xfrm>
                  <a:off x="5008563" y="2952750"/>
                  <a:ext cx="74612" cy="563563"/>
                </a:xfrm>
                <a:custGeom>
                  <a:avLst/>
                  <a:gdLst>
                    <a:gd name="T0" fmla="*/ 0 w 47"/>
                    <a:gd name="T1" fmla="*/ 0 h 355"/>
                    <a:gd name="T2" fmla="*/ 1 w 47"/>
                    <a:gd name="T3" fmla="*/ 24 h 355"/>
                    <a:gd name="T4" fmla="*/ 2 w 47"/>
                    <a:gd name="T5" fmla="*/ 13 h 355"/>
                    <a:gd name="T6" fmla="*/ 2 w 47"/>
                    <a:gd name="T7" fmla="*/ 54 h 355"/>
                    <a:gd name="T8" fmla="*/ 4 w 47"/>
                    <a:gd name="T9" fmla="*/ 39 h 355"/>
                    <a:gd name="T10" fmla="*/ 4 w 47"/>
                    <a:gd name="T11" fmla="*/ 21 h 355"/>
                    <a:gd name="T12" fmla="*/ 5 w 47"/>
                    <a:gd name="T13" fmla="*/ 12 h 355"/>
                    <a:gd name="T14" fmla="*/ 6 w 47"/>
                    <a:gd name="T15" fmla="*/ 38 h 355"/>
                    <a:gd name="T16" fmla="*/ 7 w 47"/>
                    <a:gd name="T17" fmla="*/ 55 h 355"/>
                    <a:gd name="T18" fmla="*/ 8 w 47"/>
                    <a:gd name="T19" fmla="*/ 53 h 355"/>
                    <a:gd name="T20" fmla="*/ 9 w 47"/>
                    <a:gd name="T21" fmla="*/ 48 h 355"/>
                    <a:gd name="T22" fmla="*/ 10 w 47"/>
                    <a:gd name="T23" fmla="*/ 66 h 355"/>
                    <a:gd name="T24" fmla="*/ 11 w 47"/>
                    <a:gd name="T25" fmla="*/ 61 h 355"/>
                    <a:gd name="T26" fmla="*/ 12 w 47"/>
                    <a:gd name="T27" fmla="*/ 88 h 355"/>
                    <a:gd name="T28" fmla="*/ 13 w 47"/>
                    <a:gd name="T29" fmla="*/ 83 h 355"/>
                    <a:gd name="T30" fmla="*/ 14 w 47"/>
                    <a:gd name="T31" fmla="*/ 94 h 355"/>
                    <a:gd name="T32" fmla="*/ 15 w 47"/>
                    <a:gd name="T33" fmla="*/ 66 h 355"/>
                    <a:gd name="T34" fmla="*/ 16 w 47"/>
                    <a:gd name="T35" fmla="*/ 78 h 355"/>
                    <a:gd name="T36" fmla="*/ 17 w 47"/>
                    <a:gd name="T37" fmla="*/ 110 h 355"/>
                    <a:gd name="T38" fmla="*/ 17 w 47"/>
                    <a:gd name="T39" fmla="*/ 136 h 355"/>
                    <a:gd name="T40" fmla="*/ 19 w 47"/>
                    <a:gd name="T41" fmla="*/ 105 h 355"/>
                    <a:gd name="T42" fmla="*/ 19 w 47"/>
                    <a:gd name="T43" fmla="*/ 133 h 355"/>
                    <a:gd name="T44" fmla="*/ 20 w 47"/>
                    <a:gd name="T45" fmla="*/ 134 h 355"/>
                    <a:gd name="T46" fmla="*/ 21 w 47"/>
                    <a:gd name="T47" fmla="*/ 120 h 355"/>
                    <a:gd name="T48" fmla="*/ 22 w 47"/>
                    <a:gd name="T49" fmla="*/ 141 h 355"/>
                    <a:gd name="T50" fmla="*/ 23 w 47"/>
                    <a:gd name="T51" fmla="*/ 148 h 355"/>
                    <a:gd name="T52" fmla="*/ 24 w 47"/>
                    <a:gd name="T53" fmla="*/ 147 h 355"/>
                    <a:gd name="T54" fmla="*/ 25 w 47"/>
                    <a:gd name="T55" fmla="*/ 142 h 355"/>
                    <a:gd name="T56" fmla="*/ 26 w 47"/>
                    <a:gd name="T57" fmla="*/ 153 h 355"/>
                    <a:gd name="T58" fmla="*/ 27 w 47"/>
                    <a:gd name="T59" fmla="*/ 179 h 355"/>
                    <a:gd name="T60" fmla="*/ 28 w 47"/>
                    <a:gd name="T61" fmla="*/ 150 h 355"/>
                    <a:gd name="T62" fmla="*/ 29 w 47"/>
                    <a:gd name="T63" fmla="*/ 214 h 355"/>
                    <a:gd name="T64" fmla="*/ 29 w 47"/>
                    <a:gd name="T65" fmla="*/ 210 h 355"/>
                    <a:gd name="T66" fmla="*/ 31 w 47"/>
                    <a:gd name="T67" fmla="*/ 198 h 355"/>
                    <a:gd name="T68" fmla="*/ 31 w 47"/>
                    <a:gd name="T69" fmla="*/ 209 h 355"/>
                    <a:gd name="T70" fmla="*/ 32 w 47"/>
                    <a:gd name="T71" fmla="*/ 240 h 355"/>
                    <a:gd name="T72" fmla="*/ 33 w 47"/>
                    <a:gd name="T73" fmla="*/ 245 h 355"/>
                    <a:gd name="T74" fmla="*/ 34 w 47"/>
                    <a:gd name="T75" fmla="*/ 236 h 355"/>
                    <a:gd name="T76" fmla="*/ 35 w 47"/>
                    <a:gd name="T77" fmla="*/ 243 h 355"/>
                    <a:gd name="T78" fmla="*/ 36 w 47"/>
                    <a:gd name="T79" fmla="*/ 288 h 355"/>
                    <a:gd name="T80" fmla="*/ 37 w 47"/>
                    <a:gd name="T81" fmla="*/ 284 h 355"/>
                    <a:gd name="T82" fmla="*/ 38 w 47"/>
                    <a:gd name="T83" fmla="*/ 252 h 355"/>
                    <a:gd name="T84" fmla="*/ 39 w 47"/>
                    <a:gd name="T85" fmla="*/ 298 h 355"/>
                    <a:gd name="T86" fmla="*/ 40 w 47"/>
                    <a:gd name="T87" fmla="*/ 271 h 355"/>
                    <a:gd name="T88" fmla="*/ 41 w 47"/>
                    <a:gd name="T89" fmla="*/ 285 h 355"/>
                    <a:gd name="T90" fmla="*/ 41 w 47"/>
                    <a:gd name="T91" fmla="*/ 290 h 355"/>
                    <a:gd name="T92" fmla="*/ 43 w 47"/>
                    <a:gd name="T93" fmla="*/ 314 h 355"/>
                    <a:gd name="T94" fmla="*/ 43 w 47"/>
                    <a:gd name="T95" fmla="*/ 295 h 355"/>
                    <a:gd name="T96" fmla="*/ 44 w 47"/>
                    <a:gd name="T97" fmla="*/ 355 h 355"/>
                    <a:gd name="T98" fmla="*/ 45 w 47"/>
                    <a:gd name="T99" fmla="*/ 340 h 355"/>
                    <a:gd name="T100" fmla="*/ 46 w 47"/>
                    <a:gd name="T101" fmla="*/ 339 h 355"/>
                    <a:gd name="T102" fmla="*/ 47 w 47"/>
                    <a:gd name="T103" fmla="*/ 338 h 3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355">
                      <a:moveTo>
                        <a:pt x="0" y="0"/>
                      </a:moveTo>
                      <a:lnTo>
                        <a:pt x="1" y="24"/>
                      </a:lnTo>
                      <a:lnTo>
                        <a:pt x="2" y="13"/>
                      </a:lnTo>
                      <a:lnTo>
                        <a:pt x="2" y="54"/>
                      </a:lnTo>
                      <a:lnTo>
                        <a:pt x="4" y="39"/>
                      </a:lnTo>
                      <a:lnTo>
                        <a:pt x="4" y="21"/>
                      </a:lnTo>
                      <a:lnTo>
                        <a:pt x="5" y="12"/>
                      </a:lnTo>
                      <a:lnTo>
                        <a:pt x="6" y="38"/>
                      </a:lnTo>
                      <a:lnTo>
                        <a:pt x="7" y="55"/>
                      </a:lnTo>
                      <a:lnTo>
                        <a:pt x="8" y="53"/>
                      </a:lnTo>
                      <a:lnTo>
                        <a:pt x="9" y="48"/>
                      </a:lnTo>
                      <a:lnTo>
                        <a:pt x="10" y="66"/>
                      </a:lnTo>
                      <a:lnTo>
                        <a:pt x="11" y="61"/>
                      </a:lnTo>
                      <a:lnTo>
                        <a:pt x="12" y="88"/>
                      </a:lnTo>
                      <a:lnTo>
                        <a:pt x="13" y="83"/>
                      </a:lnTo>
                      <a:lnTo>
                        <a:pt x="14" y="94"/>
                      </a:lnTo>
                      <a:lnTo>
                        <a:pt x="15" y="66"/>
                      </a:lnTo>
                      <a:lnTo>
                        <a:pt x="16" y="78"/>
                      </a:lnTo>
                      <a:lnTo>
                        <a:pt x="17" y="110"/>
                      </a:lnTo>
                      <a:lnTo>
                        <a:pt x="17" y="136"/>
                      </a:lnTo>
                      <a:lnTo>
                        <a:pt x="19" y="105"/>
                      </a:lnTo>
                      <a:lnTo>
                        <a:pt x="19" y="133"/>
                      </a:lnTo>
                      <a:lnTo>
                        <a:pt x="20" y="134"/>
                      </a:lnTo>
                      <a:lnTo>
                        <a:pt x="21" y="120"/>
                      </a:lnTo>
                      <a:lnTo>
                        <a:pt x="22" y="141"/>
                      </a:lnTo>
                      <a:lnTo>
                        <a:pt x="23" y="148"/>
                      </a:lnTo>
                      <a:lnTo>
                        <a:pt x="24" y="147"/>
                      </a:lnTo>
                      <a:lnTo>
                        <a:pt x="25" y="142"/>
                      </a:lnTo>
                      <a:lnTo>
                        <a:pt x="26" y="153"/>
                      </a:lnTo>
                      <a:lnTo>
                        <a:pt x="27" y="179"/>
                      </a:lnTo>
                      <a:lnTo>
                        <a:pt x="28" y="150"/>
                      </a:lnTo>
                      <a:lnTo>
                        <a:pt x="29" y="214"/>
                      </a:lnTo>
                      <a:lnTo>
                        <a:pt x="29" y="210"/>
                      </a:lnTo>
                      <a:lnTo>
                        <a:pt x="31" y="198"/>
                      </a:lnTo>
                      <a:lnTo>
                        <a:pt x="31" y="209"/>
                      </a:lnTo>
                      <a:lnTo>
                        <a:pt x="32" y="240"/>
                      </a:lnTo>
                      <a:lnTo>
                        <a:pt x="33" y="245"/>
                      </a:lnTo>
                      <a:lnTo>
                        <a:pt x="34" y="236"/>
                      </a:lnTo>
                      <a:lnTo>
                        <a:pt x="35" y="243"/>
                      </a:lnTo>
                      <a:lnTo>
                        <a:pt x="36" y="288"/>
                      </a:lnTo>
                      <a:lnTo>
                        <a:pt x="37" y="284"/>
                      </a:lnTo>
                      <a:lnTo>
                        <a:pt x="38" y="252"/>
                      </a:lnTo>
                      <a:lnTo>
                        <a:pt x="39" y="298"/>
                      </a:lnTo>
                      <a:lnTo>
                        <a:pt x="40" y="271"/>
                      </a:lnTo>
                      <a:lnTo>
                        <a:pt x="41" y="285"/>
                      </a:lnTo>
                      <a:lnTo>
                        <a:pt x="41" y="290"/>
                      </a:lnTo>
                      <a:lnTo>
                        <a:pt x="43" y="314"/>
                      </a:lnTo>
                      <a:lnTo>
                        <a:pt x="43" y="295"/>
                      </a:lnTo>
                      <a:lnTo>
                        <a:pt x="44" y="355"/>
                      </a:lnTo>
                      <a:lnTo>
                        <a:pt x="45" y="340"/>
                      </a:lnTo>
                      <a:lnTo>
                        <a:pt x="46" y="339"/>
                      </a:lnTo>
                      <a:lnTo>
                        <a:pt x="47" y="338"/>
                      </a:lnTo>
                    </a:path>
                  </a:pathLst>
                </a:custGeom>
                <a:noFill/>
                <a:ln w="635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402" name="Freeform 195"/>
                <p:cNvSpPr>
                  <a:spLocks/>
                </p:cNvSpPr>
                <p:nvPr/>
              </p:nvSpPr>
              <p:spPr bwMode="auto">
                <a:xfrm>
                  <a:off x="5081588" y="3489325"/>
                  <a:ext cx="74612" cy="614363"/>
                </a:xfrm>
                <a:custGeom>
                  <a:avLst/>
                  <a:gdLst>
                    <a:gd name="T0" fmla="*/ 0 w 47"/>
                    <a:gd name="T1" fmla="*/ 1 h 387"/>
                    <a:gd name="T2" fmla="*/ 1 w 47"/>
                    <a:gd name="T3" fmla="*/ 0 h 387"/>
                    <a:gd name="T4" fmla="*/ 2 w 47"/>
                    <a:gd name="T5" fmla="*/ 15 h 387"/>
                    <a:gd name="T6" fmla="*/ 3 w 47"/>
                    <a:gd name="T7" fmla="*/ 63 h 387"/>
                    <a:gd name="T8" fmla="*/ 4 w 47"/>
                    <a:gd name="T9" fmla="*/ 45 h 387"/>
                    <a:gd name="T10" fmla="*/ 5 w 47"/>
                    <a:gd name="T11" fmla="*/ 60 h 387"/>
                    <a:gd name="T12" fmla="*/ 6 w 47"/>
                    <a:gd name="T13" fmla="*/ 94 h 387"/>
                    <a:gd name="T14" fmla="*/ 7 w 47"/>
                    <a:gd name="T15" fmla="*/ 86 h 387"/>
                    <a:gd name="T16" fmla="*/ 8 w 47"/>
                    <a:gd name="T17" fmla="*/ 59 h 387"/>
                    <a:gd name="T18" fmla="*/ 9 w 47"/>
                    <a:gd name="T19" fmla="*/ 104 h 387"/>
                    <a:gd name="T20" fmla="*/ 9 w 47"/>
                    <a:gd name="T21" fmla="*/ 90 h 387"/>
                    <a:gd name="T22" fmla="*/ 11 w 47"/>
                    <a:gd name="T23" fmla="*/ 47 h 387"/>
                    <a:gd name="T24" fmla="*/ 11 w 47"/>
                    <a:gd name="T25" fmla="*/ 123 h 387"/>
                    <a:gd name="T26" fmla="*/ 12 w 47"/>
                    <a:gd name="T27" fmla="*/ 151 h 387"/>
                    <a:gd name="T28" fmla="*/ 13 w 47"/>
                    <a:gd name="T29" fmla="*/ 114 h 387"/>
                    <a:gd name="T30" fmla="*/ 14 w 47"/>
                    <a:gd name="T31" fmla="*/ 176 h 387"/>
                    <a:gd name="T32" fmla="*/ 15 w 47"/>
                    <a:gd name="T33" fmla="*/ 130 h 387"/>
                    <a:gd name="T34" fmla="*/ 16 w 47"/>
                    <a:gd name="T35" fmla="*/ 129 h 387"/>
                    <a:gd name="T36" fmla="*/ 17 w 47"/>
                    <a:gd name="T37" fmla="*/ 181 h 387"/>
                    <a:gd name="T38" fmla="*/ 18 w 47"/>
                    <a:gd name="T39" fmla="*/ 190 h 387"/>
                    <a:gd name="T40" fmla="*/ 19 w 47"/>
                    <a:gd name="T41" fmla="*/ 162 h 387"/>
                    <a:gd name="T42" fmla="*/ 20 w 47"/>
                    <a:gd name="T43" fmla="*/ 184 h 387"/>
                    <a:gd name="T44" fmla="*/ 21 w 47"/>
                    <a:gd name="T45" fmla="*/ 171 h 387"/>
                    <a:gd name="T46" fmla="*/ 21 w 47"/>
                    <a:gd name="T47" fmla="*/ 199 h 387"/>
                    <a:gd name="T48" fmla="*/ 23 w 47"/>
                    <a:gd name="T49" fmla="*/ 240 h 387"/>
                    <a:gd name="T50" fmla="*/ 23 w 47"/>
                    <a:gd name="T51" fmla="*/ 240 h 387"/>
                    <a:gd name="T52" fmla="*/ 24 w 47"/>
                    <a:gd name="T53" fmla="*/ 223 h 387"/>
                    <a:gd name="T54" fmla="*/ 25 w 47"/>
                    <a:gd name="T55" fmla="*/ 230 h 387"/>
                    <a:gd name="T56" fmla="*/ 26 w 47"/>
                    <a:gd name="T57" fmla="*/ 248 h 387"/>
                    <a:gd name="T58" fmla="*/ 27 w 47"/>
                    <a:gd name="T59" fmla="*/ 218 h 387"/>
                    <a:gd name="T60" fmla="*/ 28 w 47"/>
                    <a:gd name="T61" fmla="*/ 216 h 387"/>
                    <a:gd name="T62" fmla="*/ 29 w 47"/>
                    <a:gd name="T63" fmla="*/ 261 h 387"/>
                    <a:gd name="T64" fmla="*/ 30 w 47"/>
                    <a:gd name="T65" fmla="*/ 285 h 387"/>
                    <a:gd name="T66" fmla="*/ 31 w 47"/>
                    <a:gd name="T67" fmla="*/ 289 h 387"/>
                    <a:gd name="T68" fmla="*/ 32 w 47"/>
                    <a:gd name="T69" fmla="*/ 276 h 387"/>
                    <a:gd name="T70" fmla="*/ 33 w 47"/>
                    <a:gd name="T71" fmla="*/ 251 h 387"/>
                    <a:gd name="T72" fmla="*/ 33 w 47"/>
                    <a:gd name="T73" fmla="*/ 277 h 387"/>
                    <a:gd name="T74" fmla="*/ 35 w 47"/>
                    <a:gd name="T75" fmla="*/ 271 h 387"/>
                    <a:gd name="T76" fmla="*/ 35 w 47"/>
                    <a:gd name="T77" fmla="*/ 327 h 387"/>
                    <a:gd name="T78" fmla="*/ 36 w 47"/>
                    <a:gd name="T79" fmla="*/ 304 h 387"/>
                    <a:gd name="T80" fmla="*/ 37 w 47"/>
                    <a:gd name="T81" fmla="*/ 314 h 387"/>
                    <a:gd name="T82" fmla="*/ 38 w 47"/>
                    <a:gd name="T83" fmla="*/ 301 h 387"/>
                    <a:gd name="T84" fmla="*/ 39 w 47"/>
                    <a:gd name="T85" fmla="*/ 308 h 387"/>
                    <a:gd name="T86" fmla="*/ 40 w 47"/>
                    <a:gd name="T87" fmla="*/ 305 h 387"/>
                    <a:gd name="T88" fmla="*/ 41 w 47"/>
                    <a:gd name="T89" fmla="*/ 345 h 387"/>
                    <a:gd name="T90" fmla="*/ 42 w 47"/>
                    <a:gd name="T91" fmla="*/ 302 h 387"/>
                    <a:gd name="T92" fmla="*/ 43 w 47"/>
                    <a:gd name="T93" fmla="*/ 339 h 387"/>
                    <a:gd name="T94" fmla="*/ 44 w 47"/>
                    <a:gd name="T95" fmla="*/ 353 h 387"/>
                    <a:gd name="T96" fmla="*/ 45 w 47"/>
                    <a:gd name="T97" fmla="*/ 324 h 387"/>
                    <a:gd name="T98" fmla="*/ 46 w 47"/>
                    <a:gd name="T99" fmla="*/ 373 h 387"/>
                    <a:gd name="T100" fmla="*/ 47 w 47"/>
                    <a:gd name="T101" fmla="*/ 338 h 387"/>
                    <a:gd name="T102" fmla="*/ 47 w 47"/>
                    <a:gd name="T103" fmla="*/ 387 h 3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387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2" y="15"/>
                      </a:lnTo>
                      <a:lnTo>
                        <a:pt x="3" y="63"/>
                      </a:lnTo>
                      <a:lnTo>
                        <a:pt x="4" y="45"/>
                      </a:lnTo>
                      <a:lnTo>
                        <a:pt x="5" y="60"/>
                      </a:lnTo>
                      <a:lnTo>
                        <a:pt x="6" y="94"/>
                      </a:lnTo>
                      <a:lnTo>
                        <a:pt x="7" y="86"/>
                      </a:lnTo>
                      <a:lnTo>
                        <a:pt x="8" y="59"/>
                      </a:lnTo>
                      <a:lnTo>
                        <a:pt x="9" y="104"/>
                      </a:lnTo>
                      <a:lnTo>
                        <a:pt x="9" y="90"/>
                      </a:lnTo>
                      <a:lnTo>
                        <a:pt x="11" y="47"/>
                      </a:lnTo>
                      <a:lnTo>
                        <a:pt x="11" y="123"/>
                      </a:lnTo>
                      <a:lnTo>
                        <a:pt x="12" y="151"/>
                      </a:lnTo>
                      <a:lnTo>
                        <a:pt x="13" y="114"/>
                      </a:lnTo>
                      <a:lnTo>
                        <a:pt x="14" y="176"/>
                      </a:lnTo>
                      <a:lnTo>
                        <a:pt x="15" y="130"/>
                      </a:lnTo>
                      <a:lnTo>
                        <a:pt x="16" y="129"/>
                      </a:lnTo>
                      <a:lnTo>
                        <a:pt x="17" y="181"/>
                      </a:lnTo>
                      <a:lnTo>
                        <a:pt x="18" y="190"/>
                      </a:lnTo>
                      <a:lnTo>
                        <a:pt x="19" y="162"/>
                      </a:lnTo>
                      <a:lnTo>
                        <a:pt x="20" y="184"/>
                      </a:lnTo>
                      <a:lnTo>
                        <a:pt x="21" y="171"/>
                      </a:lnTo>
                      <a:lnTo>
                        <a:pt x="21" y="199"/>
                      </a:lnTo>
                      <a:lnTo>
                        <a:pt x="23" y="240"/>
                      </a:lnTo>
                      <a:lnTo>
                        <a:pt x="23" y="240"/>
                      </a:lnTo>
                      <a:lnTo>
                        <a:pt x="24" y="223"/>
                      </a:lnTo>
                      <a:lnTo>
                        <a:pt x="25" y="230"/>
                      </a:lnTo>
                      <a:lnTo>
                        <a:pt x="26" y="248"/>
                      </a:lnTo>
                      <a:lnTo>
                        <a:pt x="27" y="218"/>
                      </a:lnTo>
                      <a:lnTo>
                        <a:pt x="28" y="216"/>
                      </a:lnTo>
                      <a:lnTo>
                        <a:pt x="29" y="261"/>
                      </a:lnTo>
                      <a:lnTo>
                        <a:pt x="30" y="285"/>
                      </a:lnTo>
                      <a:lnTo>
                        <a:pt x="31" y="289"/>
                      </a:lnTo>
                      <a:lnTo>
                        <a:pt x="32" y="276"/>
                      </a:lnTo>
                      <a:lnTo>
                        <a:pt x="33" y="251"/>
                      </a:lnTo>
                      <a:lnTo>
                        <a:pt x="33" y="277"/>
                      </a:lnTo>
                      <a:lnTo>
                        <a:pt x="35" y="271"/>
                      </a:lnTo>
                      <a:lnTo>
                        <a:pt x="35" y="327"/>
                      </a:lnTo>
                      <a:lnTo>
                        <a:pt x="36" y="304"/>
                      </a:lnTo>
                      <a:lnTo>
                        <a:pt x="37" y="314"/>
                      </a:lnTo>
                      <a:lnTo>
                        <a:pt x="38" y="301"/>
                      </a:lnTo>
                      <a:lnTo>
                        <a:pt x="39" y="308"/>
                      </a:lnTo>
                      <a:lnTo>
                        <a:pt x="40" y="305"/>
                      </a:lnTo>
                      <a:lnTo>
                        <a:pt x="41" y="345"/>
                      </a:lnTo>
                      <a:lnTo>
                        <a:pt x="42" y="302"/>
                      </a:lnTo>
                      <a:lnTo>
                        <a:pt x="43" y="339"/>
                      </a:lnTo>
                      <a:lnTo>
                        <a:pt x="44" y="353"/>
                      </a:lnTo>
                      <a:lnTo>
                        <a:pt x="45" y="324"/>
                      </a:lnTo>
                      <a:lnTo>
                        <a:pt x="46" y="373"/>
                      </a:lnTo>
                      <a:lnTo>
                        <a:pt x="47" y="338"/>
                      </a:lnTo>
                      <a:lnTo>
                        <a:pt x="47" y="387"/>
                      </a:lnTo>
                    </a:path>
                  </a:pathLst>
                </a:custGeom>
                <a:noFill/>
                <a:ln w="635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403" name="Freeform 196"/>
                <p:cNvSpPr>
                  <a:spLocks/>
                </p:cNvSpPr>
                <p:nvPr/>
              </p:nvSpPr>
              <p:spPr bwMode="auto">
                <a:xfrm>
                  <a:off x="5156200" y="4025900"/>
                  <a:ext cx="74612" cy="195263"/>
                </a:xfrm>
                <a:custGeom>
                  <a:avLst/>
                  <a:gdLst>
                    <a:gd name="T0" fmla="*/ 0 w 47"/>
                    <a:gd name="T1" fmla="*/ 0 h 123"/>
                    <a:gd name="T2" fmla="*/ 0 w 47"/>
                    <a:gd name="T3" fmla="*/ 49 h 123"/>
                    <a:gd name="T4" fmla="*/ 1 w 47"/>
                    <a:gd name="T5" fmla="*/ 20 h 123"/>
                    <a:gd name="T6" fmla="*/ 2 w 47"/>
                    <a:gd name="T7" fmla="*/ 33 h 123"/>
                    <a:gd name="T8" fmla="*/ 3 w 47"/>
                    <a:gd name="T9" fmla="*/ 59 h 123"/>
                    <a:gd name="T10" fmla="*/ 4 w 47"/>
                    <a:gd name="T11" fmla="*/ 81 h 123"/>
                    <a:gd name="T12" fmla="*/ 5 w 47"/>
                    <a:gd name="T13" fmla="*/ 42 h 123"/>
                    <a:gd name="T14" fmla="*/ 6 w 47"/>
                    <a:gd name="T15" fmla="*/ 21 h 123"/>
                    <a:gd name="T16" fmla="*/ 7 w 47"/>
                    <a:gd name="T17" fmla="*/ 41 h 123"/>
                    <a:gd name="T18" fmla="*/ 8 w 47"/>
                    <a:gd name="T19" fmla="*/ 39 h 123"/>
                    <a:gd name="T20" fmla="*/ 9 w 47"/>
                    <a:gd name="T21" fmla="*/ 48 h 123"/>
                    <a:gd name="T22" fmla="*/ 10 w 47"/>
                    <a:gd name="T23" fmla="*/ 53 h 123"/>
                    <a:gd name="T24" fmla="*/ 11 w 47"/>
                    <a:gd name="T25" fmla="*/ 63 h 123"/>
                    <a:gd name="T26" fmla="*/ 12 w 47"/>
                    <a:gd name="T27" fmla="*/ 95 h 123"/>
                    <a:gd name="T28" fmla="*/ 12 w 47"/>
                    <a:gd name="T29" fmla="*/ 71 h 123"/>
                    <a:gd name="T30" fmla="*/ 14 w 47"/>
                    <a:gd name="T31" fmla="*/ 123 h 123"/>
                    <a:gd name="T32" fmla="*/ 14 w 47"/>
                    <a:gd name="T33" fmla="*/ 76 h 123"/>
                    <a:gd name="T34" fmla="*/ 15 w 47"/>
                    <a:gd name="T35" fmla="*/ 70 h 123"/>
                    <a:gd name="T36" fmla="*/ 16 w 47"/>
                    <a:gd name="T37" fmla="*/ 38 h 123"/>
                    <a:gd name="T38" fmla="*/ 17 w 47"/>
                    <a:gd name="T39" fmla="*/ 113 h 123"/>
                    <a:gd name="T40" fmla="*/ 18 w 47"/>
                    <a:gd name="T41" fmla="*/ 75 h 123"/>
                    <a:gd name="T42" fmla="*/ 19 w 47"/>
                    <a:gd name="T43" fmla="*/ 108 h 123"/>
                    <a:gd name="T44" fmla="*/ 20 w 47"/>
                    <a:gd name="T45" fmla="*/ 110 h 123"/>
                    <a:gd name="T46" fmla="*/ 21 w 47"/>
                    <a:gd name="T47" fmla="*/ 58 h 123"/>
                    <a:gd name="T48" fmla="*/ 22 w 47"/>
                    <a:gd name="T49" fmla="*/ 72 h 123"/>
                    <a:gd name="T50" fmla="*/ 23 w 47"/>
                    <a:gd name="T51" fmla="*/ 76 h 123"/>
                    <a:gd name="T52" fmla="*/ 24 w 47"/>
                    <a:gd name="T53" fmla="*/ 101 h 123"/>
                    <a:gd name="T54" fmla="*/ 24 w 47"/>
                    <a:gd name="T55" fmla="*/ 86 h 123"/>
                    <a:gd name="T56" fmla="*/ 26 w 47"/>
                    <a:gd name="T57" fmla="*/ 90 h 123"/>
                    <a:gd name="T58" fmla="*/ 26 w 47"/>
                    <a:gd name="T59" fmla="*/ 63 h 123"/>
                    <a:gd name="T60" fmla="*/ 27 w 47"/>
                    <a:gd name="T61" fmla="*/ 73 h 123"/>
                    <a:gd name="T62" fmla="*/ 28 w 47"/>
                    <a:gd name="T63" fmla="*/ 91 h 123"/>
                    <a:gd name="T64" fmla="*/ 29 w 47"/>
                    <a:gd name="T65" fmla="*/ 77 h 123"/>
                    <a:gd name="T66" fmla="*/ 30 w 47"/>
                    <a:gd name="T67" fmla="*/ 91 h 123"/>
                    <a:gd name="T68" fmla="*/ 31 w 47"/>
                    <a:gd name="T69" fmla="*/ 75 h 123"/>
                    <a:gd name="T70" fmla="*/ 32 w 47"/>
                    <a:gd name="T71" fmla="*/ 95 h 123"/>
                    <a:gd name="T72" fmla="*/ 33 w 47"/>
                    <a:gd name="T73" fmla="*/ 65 h 123"/>
                    <a:gd name="T74" fmla="*/ 34 w 47"/>
                    <a:gd name="T75" fmla="*/ 87 h 123"/>
                    <a:gd name="T76" fmla="*/ 35 w 47"/>
                    <a:gd name="T77" fmla="*/ 66 h 123"/>
                    <a:gd name="T78" fmla="*/ 36 w 47"/>
                    <a:gd name="T79" fmla="*/ 76 h 123"/>
                    <a:gd name="T80" fmla="*/ 36 w 47"/>
                    <a:gd name="T81" fmla="*/ 99 h 123"/>
                    <a:gd name="T82" fmla="*/ 38 w 47"/>
                    <a:gd name="T83" fmla="*/ 77 h 123"/>
                    <a:gd name="T84" fmla="*/ 38 w 47"/>
                    <a:gd name="T85" fmla="*/ 12 h 123"/>
                    <a:gd name="T86" fmla="*/ 39 w 47"/>
                    <a:gd name="T87" fmla="*/ 74 h 123"/>
                    <a:gd name="T88" fmla="*/ 40 w 47"/>
                    <a:gd name="T89" fmla="*/ 42 h 123"/>
                    <a:gd name="T90" fmla="*/ 41 w 47"/>
                    <a:gd name="T91" fmla="*/ 83 h 123"/>
                    <a:gd name="T92" fmla="*/ 42 w 47"/>
                    <a:gd name="T93" fmla="*/ 64 h 123"/>
                    <a:gd name="T94" fmla="*/ 43 w 47"/>
                    <a:gd name="T95" fmla="*/ 57 h 123"/>
                    <a:gd name="T96" fmla="*/ 44 w 47"/>
                    <a:gd name="T97" fmla="*/ 80 h 123"/>
                    <a:gd name="T98" fmla="*/ 45 w 47"/>
                    <a:gd name="T99" fmla="*/ 57 h 123"/>
                    <a:gd name="T100" fmla="*/ 46 w 47"/>
                    <a:gd name="T101" fmla="*/ 37 h 123"/>
                    <a:gd name="T102" fmla="*/ 47 w 47"/>
                    <a:gd name="T103" fmla="*/ 57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123">
                      <a:moveTo>
                        <a:pt x="0" y="0"/>
                      </a:moveTo>
                      <a:lnTo>
                        <a:pt x="0" y="49"/>
                      </a:lnTo>
                      <a:lnTo>
                        <a:pt x="1" y="20"/>
                      </a:lnTo>
                      <a:lnTo>
                        <a:pt x="2" y="33"/>
                      </a:lnTo>
                      <a:lnTo>
                        <a:pt x="3" y="59"/>
                      </a:lnTo>
                      <a:lnTo>
                        <a:pt x="4" y="81"/>
                      </a:lnTo>
                      <a:lnTo>
                        <a:pt x="5" y="42"/>
                      </a:lnTo>
                      <a:lnTo>
                        <a:pt x="6" y="21"/>
                      </a:lnTo>
                      <a:lnTo>
                        <a:pt x="7" y="41"/>
                      </a:lnTo>
                      <a:lnTo>
                        <a:pt x="8" y="39"/>
                      </a:lnTo>
                      <a:lnTo>
                        <a:pt x="9" y="48"/>
                      </a:lnTo>
                      <a:lnTo>
                        <a:pt x="10" y="53"/>
                      </a:lnTo>
                      <a:lnTo>
                        <a:pt x="11" y="63"/>
                      </a:lnTo>
                      <a:lnTo>
                        <a:pt x="12" y="95"/>
                      </a:lnTo>
                      <a:lnTo>
                        <a:pt x="12" y="71"/>
                      </a:lnTo>
                      <a:lnTo>
                        <a:pt x="14" y="123"/>
                      </a:lnTo>
                      <a:lnTo>
                        <a:pt x="14" y="76"/>
                      </a:lnTo>
                      <a:lnTo>
                        <a:pt x="15" y="70"/>
                      </a:lnTo>
                      <a:lnTo>
                        <a:pt x="16" y="38"/>
                      </a:lnTo>
                      <a:lnTo>
                        <a:pt x="17" y="113"/>
                      </a:lnTo>
                      <a:lnTo>
                        <a:pt x="18" y="75"/>
                      </a:lnTo>
                      <a:lnTo>
                        <a:pt x="19" y="108"/>
                      </a:lnTo>
                      <a:lnTo>
                        <a:pt x="20" y="110"/>
                      </a:lnTo>
                      <a:lnTo>
                        <a:pt x="21" y="58"/>
                      </a:lnTo>
                      <a:lnTo>
                        <a:pt x="22" y="72"/>
                      </a:lnTo>
                      <a:lnTo>
                        <a:pt x="23" y="76"/>
                      </a:lnTo>
                      <a:lnTo>
                        <a:pt x="24" y="101"/>
                      </a:lnTo>
                      <a:lnTo>
                        <a:pt x="24" y="86"/>
                      </a:lnTo>
                      <a:lnTo>
                        <a:pt x="26" y="90"/>
                      </a:lnTo>
                      <a:lnTo>
                        <a:pt x="26" y="63"/>
                      </a:lnTo>
                      <a:lnTo>
                        <a:pt x="27" y="73"/>
                      </a:lnTo>
                      <a:lnTo>
                        <a:pt x="28" y="91"/>
                      </a:lnTo>
                      <a:lnTo>
                        <a:pt x="29" y="77"/>
                      </a:lnTo>
                      <a:lnTo>
                        <a:pt x="30" y="91"/>
                      </a:lnTo>
                      <a:lnTo>
                        <a:pt x="31" y="75"/>
                      </a:lnTo>
                      <a:lnTo>
                        <a:pt x="32" y="95"/>
                      </a:lnTo>
                      <a:lnTo>
                        <a:pt x="33" y="65"/>
                      </a:lnTo>
                      <a:lnTo>
                        <a:pt x="34" y="87"/>
                      </a:lnTo>
                      <a:lnTo>
                        <a:pt x="35" y="66"/>
                      </a:lnTo>
                      <a:lnTo>
                        <a:pt x="36" y="76"/>
                      </a:lnTo>
                      <a:lnTo>
                        <a:pt x="36" y="99"/>
                      </a:lnTo>
                      <a:lnTo>
                        <a:pt x="38" y="77"/>
                      </a:lnTo>
                      <a:lnTo>
                        <a:pt x="38" y="12"/>
                      </a:lnTo>
                      <a:lnTo>
                        <a:pt x="39" y="74"/>
                      </a:lnTo>
                      <a:lnTo>
                        <a:pt x="40" y="42"/>
                      </a:lnTo>
                      <a:lnTo>
                        <a:pt x="41" y="83"/>
                      </a:lnTo>
                      <a:lnTo>
                        <a:pt x="42" y="64"/>
                      </a:lnTo>
                      <a:lnTo>
                        <a:pt x="43" y="57"/>
                      </a:lnTo>
                      <a:lnTo>
                        <a:pt x="44" y="80"/>
                      </a:lnTo>
                      <a:lnTo>
                        <a:pt x="45" y="57"/>
                      </a:lnTo>
                      <a:lnTo>
                        <a:pt x="46" y="37"/>
                      </a:lnTo>
                      <a:lnTo>
                        <a:pt x="47" y="57"/>
                      </a:lnTo>
                    </a:path>
                  </a:pathLst>
                </a:custGeom>
                <a:noFill/>
                <a:ln w="635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404" name="Freeform 197"/>
                <p:cNvSpPr>
                  <a:spLocks/>
                </p:cNvSpPr>
                <p:nvPr/>
              </p:nvSpPr>
              <p:spPr bwMode="auto">
                <a:xfrm>
                  <a:off x="5229225" y="3500438"/>
                  <a:ext cx="74612" cy="615950"/>
                </a:xfrm>
                <a:custGeom>
                  <a:avLst/>
                  <a:gdLst>
                    <a:gd name="T0" fmla="*/ 0 w 47"/>
                    <a:gd name="T1" fmla="*/ 368 h 388"/>
                    <a:gd name="T2" fmla="*/ 1 w 47"/>
                    <a:gd name="T3" fmla="*/ 388 h 388"/>
                    <a:gd name="T4" fmla="*/ 2 w 47"/>
                    <a:gd name="T5" fmla="*/ 343 h 388"/>
                    <a:gd name="T6" fmla="*/ 3 w 47"/>
                    <a:gd name="T7" fmla="*/ 358 h 388"/>
                    <a:gd name="T8" fmla="*/ 4 w 47"/>
                    <a:gd name="T9" fmla="*/ 344 h 388"/>
                    <a:gd name="T10" fmla="*/ 4 w 47"/>
                    <a:gd name="T11" fmla="*/ 356 h 388"/>
                    <a:gd name="T12" fmla="*/ 5 w 47"/>
                    <a:gd name="T13" fmla="*/ 305 h 388"/>
                    <a:gd name="T14" fmla="*/ 6 w 47"/>
                    <a:gd name="T15" fmla="*/ 310 h 388"/>
                    <a:gd name="T16" fmla="*/ 7 w 47"/>
                    <a:gd name="T17" fmla="*/ 350 h 388"/>
                    <a:gd name="T18" fmla="*/ 8 w 47"/>
                    <a:gd name="T19" fmla="*/ 345 h 388"/>
                    <a:gd name="T20" fmla="*/ 9 w 47"/>
                    <a:gd name="T21" fmla="*/ 345 h 388"/>
                    <a:gd name="T22" fmla="*/ 10 w 47"/>
                    <a:gd name="T23" fmla="*/ 285 h 388"/>
                    <a:gd name="T24" fmla="*/ 11 w 47"/>
                    <a:gd name="T25" fmla="*/ 303 h 388"/>
                    <a:gd name="T26" fmla="*/ 12 w 47"/>
                    <a:gd name="T27" fmla="*/ 315 h 388"/>
                    <a:gd name="T28" fmla="*/ 13 w 47"/>
                    <a:gd name="T29" fmla="*/ 304 h 388"/>
                    <a:gd name="T30" fmla="*/ 14 w 47"/>
                    <a:gd name="T31" fmla="*/ 281 h 388"/>
                    <a:gd name="T32" fmla="*/ 15 w 47"/>
                    <a:gd name="T33" fmla="*/ 281 h 388"/>
                    <a:gd name="T34" fmla="*/ 16 w 47"/>
                    <a:gd name="T35" fmla="*/ 306 h 388"/>
                    <a:gd name="T36" fmla="*/ 17 w 47"/>
                    <a:gd name="T37" fmla="*/ 276 h 388"/>
                    <a:gd name="T38" fmla="*/ 18 w 47"/>
                    <a:gd name="T39" fmla="*/ 251 h 388"/>
                    <a:gd name="T40" fmla="*/ 19 w 47"/>
                    <a:gd name="T41" fmla="*/ 246 h 388"/>
                    <a:gd name="T42" fmla="*/ 19 w 47"/>
                    <a:gd name="T43" fmla="*/ 270 h 388"/>
                    <a:gd name="T44" fmla="*/ 21 w 47"/>
                    <a:gd name="T45" fmla="*/ 267 h 388"/>
                    <a:gd name="T46" fmla="*/ 21 w 47"/>
                    <a:gd name="T47" fmla="*/ 253 h 388"/>
                    <a:gd name="T48" fmla="*/ 22 w 47"/>
                    <a:gd name="T49" fmla="*/ 233 h 388"/>
                    <a:gd name="T50" fmla="*/ 23 w 47"/>
                    <a:gd name="T51" fmla="*/ 226 h 388"/>
                    <a:gd name="T52" fmla="*/ 24 w 47"/>
                    <a:gd name="T53" fmla="*/ 222 h 388"/>
                    <a:gd name="T54" fmla="*/ 25 w 47"/>
                    <a:gd name="T55" fmla="*/ 221 h 388"/>
                    <a:gd name="T56" fmla="*/ 26 w 47"/>
                    <a:gd name="T57" fmla="*/ 256 h 388"/>
                    <a:gd name="T58" fmla="*/ 27 w 47"/>
                    <a:gd name="T59" fmla="*/ 211 h 388"/>
                    <a:gd name="T60" fmla="*/ 28 w 47"/>
                    <a:gd name="T61" fmla="*/ 180 h 388"/>
                    <a:gd name="T62" fmla="*/ 29 w 47"/>
                    <a:gd name="T63" fmla="*/ 187 h 388"/>
                    <a:gd name="T64" fmla="*/ 30 w 47"/>
                    <a:gd name="T65" fmla="*/ 179 h 388"/>
                    <a:gd name="T66" fmla="*/ 31 w 47"/>
                    <a:gd name="T67" fmla="*/ 174 h 388"/>
                    <a:gd name="T68" fmla="*/ 31 w 47"/>
                    <a:gd name="T69" fmla="*/ 137 h 388"/>
                    <a:gd name="T70" fmla="*/ 33 w 47"/>
                    <a:gd name="T71" fmla="*/ 166 h 388"/>
                    <a:gd name="T72" fmla="*/ 33 w 47"/>
                    <a:gd name="T73" fmla="*/ 156 h 388"/>
                    <a:gd name="T74" fmla="*/ 34 w 47"/>
                    <a:gd name="T75" fmla="*/ 146 h 388"/>
                    <a:gd name="T76" fmla="*/ 35 w 47"/>
                    <a:gd name="T77" fmla="*/ 106 h 388"/>
                    <a:gd name="T78" fmla="*/ 36 w 47"/>
                    <a:gd name="T79" fmla="*/ 92 h 388"/>
                    <a:gd name="T80" fmla="*/ 37 w 47"/>
                    <a:gd name="T81" fmla="*/ 112 h 388"/>
                    <a:gd name="T82" fmla="*/ 38 w 47"/>
                    <a:gd name="T83" fmla="*/ 105 h 388"/>
                    <a:gd name="T84" fmla="*/ 39 w 47"/>
                    <a:gd name="T85" fmla="*/ 54 h 388"/>
                    <a:gd name="T86" fmla="*/ 40 w 47"/>
                    <a:gd name="T87" fmla="*/ 83 h 388"/>
                    <a:gd name="T88" fmla="*/ 41 w 47"/>
                    <a:gd name="T89" fmla="*/ 36 h 388"/>
                    <a:gd name="T90" fmla="*/ 42 w 47"/>
                    <a:gd name="T91" fmla="*/ 42 h 388"/>
                    <a:gd name="T92" fmla="*/ 43 w 47"/>
                    <a:gd name="T93" fmla="*/ 46 h 388"/>
                    <a:gd name="T94" fmla="*/ 43 w 47"/>
                    <a:gd name="T95" fmla="*/ 30 h 388"/>
                    <a:gd name="T96" fmla="*/ 45 w 47"/>
                    <a:gd name="T97" fmla="*/ 29 h 388"/>
                    <a:gd name="T98" fmla="*/ 45 w 47"/>
                    <a:gd name="T99" fmla="*/ 0 h 388"/>
                    <a:gd name="T100" fmla="*/ 46 w 47"/>
                    <a:gd name="T101" fmla="*/ 6 h 388"/>
                    <a:gd name="T102" fmla="*/ 47 w 47"/>
                    <a:gd name="T103" fmla="*/ 11 h 3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388">
                      <a:moveTo>
                        <a:pt x="0" y="368"/>
                      </a:moveTo>
                      <a:lnTo>
                        <a:pt x="1" y="388"/>
                      </a:lnTo>
                      <a:lnTo>
                        <a:pt x="2" y="343"/>
                      </a:lnTo>
                      <a:lnTo>
                        <a:pt x="3" y="358"/>
                      </a:lnTo>
                      <a:lnTo>
                        <a:pt x="4" y="344"/>
                      </a:lnTo>
                      <a:lnTo>
                        <a:pt x="4" y="356"/>
                      </a:lnTo>
                      <a:lnTo>
                        <a:pt x="5" y="305"/>
                      </a:lnTo>
                      <a:lnTo>
                        <a:pt x="6" y="310"/>
                      </a:lnTo>
                      <a:lnTo>
                        <a:pt x="7" y="350"/>
                      </a:lnTo>
                      <a:lnTo>
                        <a:pt x="8" y="345"/>
                      </a:lnTo>
                      <a:lnTo>
                        <a:pt x="9" y="345"/>
                      </a:lnTo>
                      <a:lnTo>
                        <a:pt x="10" y="285"/>
                      </a:lnTo>
                      <a:lnTo>
                        <a:pt x="11" y="303"/>
                      </a:lnTo>
                      <a:lnTo>
                        <a:pt x="12" y="315"/>
                      </a:lnTo>
                      <a:lnTo>
                        <a:pt x="13" y="304"/>
                      </a:lnTo>
                      <a:lnTo>
                        <a:pt x="14" y="281"/>
                      </a:lnTo>
                      <a:lnTo>
                        <a:pt x="15" y="281"/>
                      </a:lnTo>
                      <a:lnTo>
                        <a:pt x="16" y="306"/>
                      </a:lnTo>
                      <a:lnTo>
                        <a:pt x="17" y="276"/>
                      </a:lnTo>
                      <a:lnTo>
                        <a:pt x="18" y="251"/>
                      </a:lnTo>
                      <a:lnTo>
                        <a:pt x="19" y="246"/>
                      </a:lnTo>
                      <a:lnTo>
                        <a:pt x="19" y="270"/>
                      </a:lnTo>
                      <a:lnTo>
                        <a:pt x="21" y="267"/>
                      </a:lnTo>
                      <a:lnTo>
                        <a:pt x="21" y="253"/>
                      </a:lnTo>
                      <a:lnTo>
                        <a:pt x="22" y="233"/>
                      </a:lnTo>
                      <a:lnTo>
                        <a:pt x="23" y="226"/>
                      </a:lnTo>
                      <a:lnTo>
                        <a:pt x="24" y="222"/>
                      </a:lnTo>
                      <a:lnTo>
                        <a:pt x="25" y="221"/>
                      </a:lnTo>
                      <a:lnTo>
                        <a:pt x="26" y="256"/>
                      </a:lnTo>
                      <a:lnTo>
                        <a:pt x="27" y="211"/>
                      </a:lnTo>
                      <a:lnTo>
                        <a:pt x="28" y="180"/>
                      </a:lnTo>
                      <a:lnTo>
                        <a:pt x="29" y="187"/>
                      </a:lnTo>
                      <a:lnTo>
                        <a:pt x="30" y="179"/>
                      </a:lnTo>
                      <a:lnTo>
                        <a:pt x="31" y="174"/>
                      </a:lnTo>
                      <a:lnTo>
                        <a:pt x="31" y="137"/>
                      </a:lnTo>
                      <a:lnTo>
                        <a:pt x="33" y="166"/>
                      </a:lnTo>
                      <a:lnTo>
                        <a:pt x="33" y="156"/>
                      </a:lnTo>
                      <a:lnTo>
                        <a:pt x="34" y="146"/>
                      </a:lnTo>
                      <a:lnTo>
                        <a:pt x="35" y="106"/>
                      </a:lnTo>
                      <a:lnTo>
                        <a:pt x="36" y="92"/>
                      </a:lnTo>
                      <a:lnTo>
                        <a:pt x="37" y="112"/>
                      </a:lnTo>
                      <a:lnTo>
                        <a:pt x="38" y="105"/>
                      </a:lnTo>
                      <a:lnTo>
                        <a:pt x="39" y="54"/>
                      </a:lnTo>
                      <a:lnTo>
                        <a:pt x="40" y="83"/>
                      </a:lnTo>
                      <a:lnTo>
                        <a:pt x="41" y="36"/>
                      </a:lnTo>
                      <a:lnTo>
                        <a:pt x="42" y="42"/>
                      </a:lnTo>
                      <a:lnTo>
                        <a:pt x="43" y="46"/>
                      </a:lnTo>
                      <a:lnTo>
                        <a:pt x="43" y="30"/>
                      </a:lnTo>
                      <a:lnTo>
                        <a:pt x="45" y="29"/>
                      </a:lnTo>
                      <a:lnTo>
                        <a:pt x="45" y="0"/>
                      </a:lnTo>
                      <a:lnTo>
                        <a:pt x="46" y="6"/>
                      </a:lnTo>
                      <a:lnTo>
                        <a:pt x="47" y="11"/>
                      </a:lnTo>
                    </a:path>
                  </a:pathLst>
                </a:custGeom>
                <a:noFill/>
                <a:ln w="635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405" name="Freeform 198"/>
                <p:cNvSpPr>
                  <a:spLocks/>
                </p:cNvSpPr>
                <p:nvPr/>
              </p:nvSpPr>
              <p:spPr bwMode="auto">
                <a:xfrm>
                  <a:off x="5302250" y="3509963"/>
                  <a:ext cx="74612" cy="804863"/>
                </a:xfrm>
                <a:custGeom>
                  <a:avLst/>
                  <a:gdLst>
                    <a:gd name="T0" fmla="*/ 0 w 47"/>
                    <a:gd name="T1" fmla="*/ 0 h 507"/>
                    <a:gd name="T2" fmla="*/ 1 w 47"/>
                    <a:gd name="T3" fmla="*/ 5 h 507"/>
                    <a:gd name="T4" fmla="*/ 2 w 47"/>
                    <a:gd name="T5" fmla="*/ 412 h 507"/>
                    <a:gd name="T6" fmla="*/ 3 w 47"/>
                    <a:gd name="T7" fmla="*/ 434 h 507"/>
                    <a:gd name="T8" fmla="*/ 4 w 47"/>
                    <a:gd name="T9" fmla="*/ 412 h 507"/>
                    <a:gd name="T10" fmla="*/ 5 w 47"/>
                    <a:gd name="T11" fmla="*/ 413 h 507"/>
                    <a:gd name="T12" fmla="*/ 6 w 47"/>
                    <a:gd name="T13" fmla="*/ 396 h 507"/>
                    <a:gd name="T14" fmla="*/ 7 w 47"/>
                    <a:gd name="T15" fmla="*/ 453 h 507"/>
                    <a:gd name="T16" fmla="*/ 8 w 47"/>
                    <a:gd name="T17" fmla="*/ 501 h 507"/>
                    <a:gd name="T18" fmla="*/ 9 w 47"/>
                    <a:gd name="T19" fmla="*/ 297 h 507"/>
                    <a:gd name="T20" fmla="*/ 10 w 47"/>
                    <a:gd name="T21" fmla="*/ 430 h 507"/>
                    <a:gd name="T22" fmla="*/ 11 w 47"/>
                    <a:gd name="T23" fmla="*/ 353 h 507"/>
                    <a:gd name="T24" fmla="*/ 11 w 47"/>
                    <a:gd name="T25" fmla="*/ 391 h 507"/>
                    <a:gd name="T26" fmla="*/ 12 w 47"/>
                    <a:gd name="T27" fmla="*/ 406 h 507"/>
                    <a:gd name="T28" fmla="*/ 13 w 47"/>
                    <a:gd name="T29" fmla="*/ 361 h 507"/>
                    <a:gd name="T30" fmla="*/ 14 w 47"/>
                    <a:gd name="T31" fmla="*/ 397 h 507"/>
                    <a:gd name="T32" fmla="*/ 15 w 47"/>
                    <a:gd name="T33" fmla="*/ 416 h 507"/>
                    <a:gd name="T34" fmla="*/ 16 w 47"/>
                    <a:gd name="T35" fmla="*/ 488 h 507"/>
                    <a:gd name="T36" fmla="*/ 17 w 47"/>
                    <a:gd name="T37" fmla="*/ 422 h 507"/>
                    <a:gd name="T38" fmla="*/ 18 w 47"/>
                    <a:gd name="T39" fmla="*/ 480 h 507"/>
                    <a:gd name="T40" fmla="*/ 19 w 47"/>
                    <a:gd name="T41" fmla="*/ 399 h 507"/>
                    <a:gd name="T42" fmla="*/ 20 w 47"/>
                    <a:gd name="T43" fmla="*/ 352 h 507"/>
                    <a:gd name="T44" fmla="*/ 21 w 47"/>
                    <a:gd name="T45" fmla="*/ 370 h 507"/>
                    <a:gd name="T46" fmla="*/ 22 w 47"/>
                    <a:gd name="T47" fmla="*/ 374 h 507"/>
                    <a:gd name="T48" fmla="*/ 23 w 47"/>
                    <a:gd name="T49" fmla="*/ 436 h 507"/>
                    <a:gd name="T50" fmla="*/ 23 w 47"/>
                    <a:gd name="T51" fmla="*/ 421 h 507"/>
                    <a:gd name="T52" fmla="*/ 25 w 47"/>
                    <a:gd name="T53" fmla="*/ 462 h 507"/>
                    <a:gd name="T54" fmla="*/ 25 w 47"/>
                    <a:gd name="T55" fmla="*/ 421 h 507"/>
                    <a:gd name="T56" fmla="*/ 26 w 47"/>
                    <a:gd name="T57" fmla="*/ 389 h 507"/>
                    <a:gd name="T58" fmla="*/ 27 w 47"/>
                    <a:gd name="T59" fmla="*/ 497 h 507"/>
                    <a:gd name="T60" fmla="*/ 28 w 47"/>
                    <a:gd name="T61" fmla="*/ 459 h 507"/>
                    <a:gd name="T62" fmla="*/ 29 w 47"/>
                    <a:gd name="T63" fmla="*/ 445 h 507"/>
                    <a:gd name="T64" fmla="*/ 30 w 47"/>
                    <a:gd name="T65" fmla="*/ 466 h 507"/>
                    <a:gd name="T66" fmla="*/ 31 w 47"/>
                    <a:gd name="T67" fmla="*/ 380 h 507"/>
                    <a:gd name="T68" fmla="*/ 32 w 47"/>
                    <a:gd name="T69" fmla="*/ 392 h 507"/>
                    <a:gd name="T70" fmla="*/ 33 w 47"/>
                    <a:gd name="T71" fmla="*/ 474 h 507"/>
                    <a:gd name="T72" fmla="*/ 34 w 47"/>
                    <a:gd name="T73" fmla="*/ 342 h 507"/>
                    <a:gd name="T74" fmla="*/ 35 w 47"/>
                    <a:gd name="T75" fmla="*/ 502 h 507"/>
                    <a:gd name="T76" fmla="*/ 35 w 47"/>
                    <a:gd name="T77" fmla="*/ 507 h 507"/>
                    <a:gd name="T78" fmla="*/ 37 w 47"/>
                    <a:gd name="T79" fmla="*/ 422 h 507"/>
                    <a:gd name="T80" fmla="*/ 37 w 47"/>
                    <a:gd name="T81" fmla="*/ 401 h 507"/>
                    <a:gd name="T82" fmla="*/ 38 w 47"/>
                    <a:gd name="T83" fmla="*/ 422 h 507"/>
                    <a:gd name="T84" fmla="*/ 39 w 47"/>
                    <a:gd name="T85" fmla="*/ 421 h 507"/>
                    <a:gd name="T86" fmla="*/ 40 w 47"/>
                    <a:gd name="T87" fmla="*/ 400 h 507"/>
                    <a:gd name="T88" fmla="*/ 41 w 47"/>
                    <a:gd name="T89" fmla="*/ 432 h 507"/>
                    <a:gd name="T90" fmla="*/ 42 w 47"/>
                    <a:gd name="T91" fmla="*/ 386 h 507"/>
                    <a:gd name="T92" fmla="*/ 43 w 47"/>
                    <a:gd name="T93" fmla="*/ 362 h 507"/>
                    <a:gd name="T94" fmla="*/ 44 w 47"/>
                    <a:gd name="T95" fmla="*/ 360 h 507"/>
                    <a:gd name="T96" fmla="*/ 45 w 47"/>
                    <a:gd name="T97" fmla="*/ 336 h 507"/>
                    <a:gd name="T98" fmla="*/ 46 w 47"/>
                    <a:gd name="T99" fmla="*/ 442 h 507"/>
                    <a:gd name="T100" fmla="*/ 47 w 47"/>
                    <a:gd name="T101" fmla="*/ 377 h 507"/>
                    <a:gd name="T102" fmla="*/ 47 w 47"/>
                    <a:gd name="T103" fmla="*/ 359 h 5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507">
                      <a:moveTo>
                        <a:pt x="0" y="0"/>
                      </a:moveTo>
                      <a:lnTo>
                        <a:pt x="1" y="5"/>
                      </a:lnTo>
                      <a:lnTo>
                        <a:pt x="2" y="412"/>
                      </a:lnTo>
                      <a:lnTo>
                        <a:pt x="3" y="434"/>
                      </a:lnTo>
                      <a:lnTo>
                        <a:pt x="4" y="412"/>
                      </a:lnTo>
                      <a:lnTo>
                        <a:pt x="5" y="413"/>
                      </a:lnTo>
                      <a:lnTo>
                        <a:pt x="6" y="396"/>
                      </a:lnTo>
                      <a:lnTo>
                        <a:pt x="7" y="453"/>
                      </a:lnTo>
                      <a:lnTo>
                        <a:pt x="8" y="501"/>
                      </a:lnTo>
                      <a:lnTo>
                        <a:pt x="9" y="297"/>
                      </a:lnTo>
                      <a:lnTo>
                        <a:pt x="10" y="430"/>
                      </a:lnTo>
                      <a:lnTo>
                        <a:pt x="11" y="353"/>
                      </a:lnTo>
                      <a:lnTo>
                        <a:pt x="11" y="391"/>
                      </a:lnTo>
                      <a:lnTo>
                        <a:pt x="12" y="406"/>
                      </a:lnTo>
                      <a:lnTo>
                        <a:pt x="13" y="361"/>
                      </a:lnTo>
                      <a:lnTo>
                        <a:pt x="14" y="397"/>
                      </a:lnTo>
                      <a:lnTo>
                        <a:pt x="15" y="416"/>
                      </a:lnTo>
                      <a:lnTo>
                        <a:pt x="16" y="488"/>
                      </a:lnTo>
                      <a:lnTo>
                        <a:pt x="17" y="422"/>
                      </a:lnTo>
                      <a:lnTo>
                        <a:pt x="18" y="480"/>
                      </a:lnTo>
                      <a:lnTo>
                        <a:pt x="19" y="399"/>
                      </a:lnTo>
                      <a:lnTo>
                        <a:pt x="20" y="352"/>
                      </a:lnTo>
                      <a:lnTo>
                        <a:pt x="21" y="370"/>
                      </a:lnTo>
                      <a:lnTo>
                        <a:pt x="22" y="374"/>
                      </a:lnTo>
                      <a:lnTo>
                        <a:pt x="23" y="436"/>
                      </a:lnTo>
                      <a:lnTo>
                        <a:pt x="23" y="421"/>
                      </a:lnTo>
                      <a:lnTo>
                        <a:pt x="25" y="462"/>
                      </a:lnTo>
                      <a:lnTo>
                        <a:pt x="25" y="421"/>
                      </a:lnTo>
                      <a:lnTo>
                        <a:pt x="26" y="389"/>
                      </a:lnTo>
                      <a:lnTo>
                        <a:pt x="27" y="497"/>
                      </a:lnTo>
                      <a:lnTo>
                        <a:pt x="28" y="459"/>
                      </a:lnTo>
                      <a:lnTo>
                        <a:pt x="29" y="445"/>
                      </a:lnTo>
                      <a:lnTo>
                        <a:pt x="30" y="466"/>
                      </a:lnTo>
                      <a:lnTo>
                        <a:pt x="31" y="380"/>
                      </a:lnTo>
                      <a:lnTo>
                        <a:pt x="32" y="392"/>
                      </a:lnTo>
                      <a:lnTo>
                        <a:pt x="33" y="474"/>
                      </a:lnTo>
                      <a:lnTo>
                        <a:pt x="34" y="342"/>
                      </a:lnTo>
                      <a:lnTo>
                        <a:pt x="35" y="502"/>
                      </a:lnTo>
                      <a:lnTo>
                        <a:pt x="35" y="507"/>
                      </a:lnTo>
                      <a:lnTo>
                        <a:pt x="37" y="422"/>
                      </a:lnTo>
                      <a:lnTo>
                        <a:pt x="37" y="401"/>
                      </a:lnTo>
                      <a:lnTo>
                        <a:pt x="38" y="422"/>
                      </a:lnTo>
                      <a:lnTo>
                        <a:pt x="39" y="421"/>
                      </a:lnTo>
                      <a:lnTo>
                        <a:pt x="40" y="400"/>
                      </a:lnTo>
                      <a:lnTo>
                        <a:pt x="41" y="432"/>
                      </a:lnTo>
                      <a:lnTo>
                        <a:pt x="42" y="386"/>
                      </a:lnTo>
                      <a:lnTo>
                        <a:pt x="43" y="362"/>
                      </a:lnTo>
                      <a:lnTo>
                        <a:pt x="44" y="360"/>
                      </a:lnTo>
                      <a:lnTo>
                        <a:pt x="45" y="336"/>
                      </a:lnTo>
                      <a:lnTo>
                        <a:pt x="46" y="442"/>
                      </a:lnTo>
                      <a:lnTo>
                        <a:pt x="47" y="377"/>
                      </a:lnTo>
                      <a:lnTo>
                        <a:pt x="47" y="359"/>
                      </a:lnTo>
                    </a:path>
                  </a:pathLst>
                </a:custGeom>
                <a:noFill/>
                <a:ln w="635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406" name="Freeform 199"/>
                <p:cNvSpPr>
                  <a:spLocks/>
                </p:cNvSpPr>
                <p:nvPr/>
              </p:nvSpPr>
              <p:spPr bwMode="auto">
                <a:xfrm>
                  <a:off x="5376863" y="3944938"/>
                  <a:ext cx="74612" cy="334963"/>
                </a:xfrm>
                <a:custGeom>
                  <a:avLst/>
                  <a:gdLst>
                    <a:gd name="T0" fmla="*/ 0 w 47"/>
                    <a:gd name="T1" fmla="*/ 103 h 211"/>
                    <a:gd name="T2" fmla="*/ 0 w 47"/>
                    <a:gd name="T3" fmla="*/ 85 h 211"/>
                    <a:gd name="T4" fmla="*/ 2 w 47"/>
                    <a:gd name="T5" fmla="*/ 130 h 211"/>
                    <a:gd name="T6" fmla="*/ 2 w 47"/>
                    <a:gd name="T7" fmla="*/ 138 h 211"/>
                    <a:gd name="T8" fmla="*/ 3 w 47"/>
                    <a:gd name="T9" fmla="*/ 93 h 211"/>
                    <a:gd name="T10" fmla="*/ 4 w 47"/>
                    <a:gd name="T11" fmla="*/ 169 h 211"/>
                    <a:gd name="T12" fmla="*/ 5 w 47"/>
                    <a:gd name="T13" fmla="*/ 98 h 211"/>
                    <a:gd name="T14" fmla="*/ 6 w 47"/>
                    <a:gd name="T15" fmla="*/ 0 h 211"/>
                    <a:gd name="T16" fmla="*/ 7 w 47"/>
                    <a:gd name="T17" fmla="*/ 195 h 211"/>
                    <a:gd name="T18" fmla="*/ 8 w 47"/>
                    <a:gd name="T19" fmla="*/ 102 h 211"/>
                    <a:gd name="T20" fmla="*/ 9 w 47"/>
                    <a:gd name="T21" fmla="*/ 163 h 211"/>
                    <a:gd name="T22" fmla="*/ 10 w 47"/>
                    <a:gd name="T23" fmla="*/ 139 h 211"/>
                    <a:gd name="T24" fmla="*/ 11 w 47"/>
                    <a:gd name="T25" fmla="*/ 44 h 211"/>
                    <a:gd name="T26" fmla="*/ 12 w 47"/>
                    <a:gd name="T27" fmla="*/ 209 h 211"/>
                    <a:gd name="T28" fmla="*/ 13 w 47"/>
                    <a:gd name="T29" fmla="*/ 108 h 211"/>
                    <a:gd name="T30" fmla="*/ 14 w 47"/>
                    <a:gd name="T31" fmla="*/ 87 h 211"/>
                    <a:gd name="T32" fmla="*/ 14 w 47"/>
                    <a:gd name="T33" fmla="*/ 211 h 211"/>
                    <a:gd name="T34" fmla="*/ 15 w 47"/>
                    <a:gd name="T35" fmla="*/ 138 h 211"/>
                    <a:gd name="T36" fmla="*/ 16 w 47"/>
                    <a:gd name="T37" fmla="*/ 171 h 211"/>
                    <a:gd name="T38" fmla="*/ 17 w 47"/>
                    <a:gd name="T39" fmla="*/ 109 h 211"/>
                    <a:gd name="T40" fmla="*/ 18 w 47"/>
                    <a:gd name="T41" fmla="*/ 94 h 211"/>
                    <a:gd name="T42" fmla="*/ 19 w 47"/>
                    <a:gd name="T43" fmla="*/ 107 h 211"/>
                    <a:gd name="T44" fmla="*/ 20 w 47"/>
                    <a:gd name="T45" fmla="*/ 165 h 211"/>
                    <a:gd name="T46" fmla="*/ 21 w 47"/>
                    <a:gd name="T47" fmla="*/ 198 h 211"/>
                    <a:gd name="T48" fmla="*/ 22 w 47"/>
                    <a:gd name="T49" fmla="*/ 163 h 211"/>
                    <a:gd name="T50" fmla="*/ 23 w 47"/>
                    <a:gd name="T51" fmla="*/ 95 h 211"/>
                    <a:gd name="T52" fmla="*/ 24 w 47"/>
                    <a:gd name="T53" fmla="*/ 114 h 211"/>
                    <a:gd name="T54" fmla="*/ 25 w 47"/>
                    <a:gd name="T55" fmla="*/ 75 h 211"/>
                    <a:gd name="T56" fmla="*/ 26 w 47"/>
                    <a:gd name="T57" fmla="*/ 144 h 211"/>
                    <a:gd name="T58" fmla="*/ 26 w 47"/>
                    <a:gd name="T59" fmla="*/ 168 h 211"/>
                    <a:gd name="T60" fmla="*/ 28 w 47"/>
                    <a:gd name="T61" fmla="*/ 160 h 211"/>
                    <a:gd name="T62" fmla="*/ 28 w 47"/>
                    <a:gd name="T63" fmla="*/ 171 h 211"/>
                    <a:gd name="T64" fmla="*/ 29 w 47"/>
                    <a:gd name="T65" fmla="*/ 134 h 211"/>
                    <a:gd name="T66" fmla="*/ 30 w 47"/>
                    <a:gd name="T67" fmla="*/ 135 h 211"/>
                    <a:gd name="T68" fmla="*/ 31 w 47"/>
                    <a:gd name="T69" fmla="*/ 109 h 211"/>
                    <a:gd name="T70" fmla="*/ 32 w 47"/>
                    <a:gd name="T71" fmla="*/ 156 h 211"/>
                    <a:gd name="T72" fmla="*/ 33 w 47"/>
                    <a:gd name="T73" fmla="*/ 109 h 211"/>
                    <a:gd name="T74" fmla="*/ 34 w 47"/>
                    <a:gd name="T75" fmla="*/ 132 h 211"/>
                    <a:gd name="T76" fmla="*/ 35 w 47"/>
                    <a:gd name="T77" fmla="*/ 138 h 211"/>
                    <a:gd name="T78" fmla="*/ 36 w 47"/>
                    <a:gd name="T79" fmla="*/ 167 h 211"/>
                    <a:gd name="T80" fmla="*/ 37 w 47"/>
                    <a:gd name="T81" fmla="*/ 112 h 211"/>
                    <a:gd name="T82" fmla="*/ 38 w 47"/>
                    <a:gd name="T83" fmla="*/ 53 h 211"/>
                    <a:gd name="T84" fmla="*/ 38 w 47"/>
                    <a:gd name="T85" fmla="*/ 158 h 211"/>
                    <a:gd name="T86" fmla="*/ 40 w 47"/>
                    <a:gd name="T87" fmla="*/ 135 h 211"/>
                    <a:gd name="T88" fmla="*/ 40 w 47"/>
                    <a:gd name="T89" fmla="*/ 163 h 211"/>
                    <a:gd name="T90" fmla="*/ 41 w 47"/>
                    <a:gd name="T91" fmla="*/ 144 h 211"/>
                    <a:gd name="T92" fmla="*/ 42 w 47"/>
                    <a:gd name="T93" fmla="*/ 143 h 211"/>
                    <a:gd name="T94" fmla="*/ 43 w 47"/>
                    <a:gd name="T95" fmla="*/ 167 h 211"/>
                    <a:gd name="T96" fmla="*/ 44 w 47"/>
                    <a:gd name="T97" fmla="*/ 171 h 211"/>
                    <a:gd name="T98" fmla="*/ 45 w 47"/>
                    <a:gd name="T99" fmla="*/ 102 h 211"/>
                    <a:gd name="T100" fmla="*/ 46 w 47"/>
                    <a:gd name="T101" fmla="*/ 119 h 211"/>
                    <a:gd name="T102" fmla="*/ 47 w 47"/>
                    <a:gd name="T103" fmla="*/ 70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211">
                      <a:moveTo>
                        <a:pt x="0" y="103"/>
                      </a:moveTo>
                      <a:lnTo>
                        <a:pt x="0" y="85"/>
                      </a:lnTo>
                      <a:lnTo>
                        <a:pt x="2" y="130"/>
                      </a:lnTo>
                      <a:lnTo>
                        <a:pt x="2" y="138"/>
                      </a:lnTo>
                      <a:lnTo>
                        <a:pt x="3" y="93"/>
                      </a:lnTo>
                      <a:lnTo>
                        <a:pt x="4" y="169"/>
                      </a:lnTo>
                      <a:lnTo>
                        <a:pt x="5" y="98"/>
                      </a:lnTo>
                      <a:lnTo>
                        <a:pt x="6" y="0"/>
                      </a:lnTo>
                      <a:lnTo>
                        <a:pt x="7" y="195"/>
                      </a:lnTo>
                      <a:lnTo>
                        <a:pt x="8" y="102"/>
                      </a:lnTo>
                      <a:lnTo>
                        <a:pt x="9" y="163"/>
                      </a:lnTo>
                      <a:lnTo>
                        <a:pt x="10" y="139"/>
                      </a:lnTo>
                      <a:lnTo>
                        <a:pt x="11" y="44"/>
                      </a:lnTo>
                      <a:lnTo>
                        <a:pt x="12" y="209"/>
                      </a:lnTo>
                      <a:lnTo>
                        <a:pt x="13" y="108"/>
                      </a:lnTo>
                      <a:lnTo>
                        <a:pt x="14" y="87"/>
                      </a:lnTo>
                      <a:lnTo>
                        <a:pt x="14" y="211"/>
                      </a:lnTo>
                      <a:lnTo>
                        <a:pt x="15" y="138"/>
                      </a:lnTo>
                      <a:lnTo>
                        <a:pt x="16" y="171"/>
                      </a:lnTo>
                      <a:lnTo>
                        <a:pt x="17" y="109"/>
                      </a:lnTo>
                      <a:lnTo>
                        <a:pt x="18" y="94"/>
                      </a:lnTo>
                      <a:lnTo>
                        <a:pt x="19" y="107"/>
                      </a:lnTo>
                      <a:lnTo>
                        <a:pt x="20" y="165"/>
                      </a:lnTo>
                      <a:lnTo>
                        <a:pt x="21" y="198"/>
                      </a:lnTo>
                      <a:lnTo>
                        <a:pt x="22" y="163"/>
                      </a:lnTo>
                      <a:lnTo>
                        <a:pt x="23" y="95"/>
                      </a:lnTo>
                      <a:lnTo>
                        <a:pt x="24" y="114"/>
                      </a:lnTo>
                      <a:lnTo>
                        <a:pt x="25" y="75"/>
                      </a:lnTo>
                      <a:lnTo>
                        <a:pt x="26" y="144"/>
                      </a:lnTo>
                      <a:lnTo>
                        <a:pt x="26" y="168"/>
                      </a:lnTo>
                      <a:lnTo>
                        <a:pt x="28" y="160"/>
                      </a:lnTo>
                      <a:lnTo>
                        <a:pt x="28" y="171"/>
                      </a:lnTo>
                      <a:lnTo>
                        <a:pt x="29" y="134"/>
                      </a:lnTo>
                      <a:lnTo>
                        <a:pt x="30" y="135"/>
                      </a:lnTo>
                      <a:lnTo>
                        <a:pt x="31" y="109"/>
                      </a:lnTo>
                      <a:lnTo>
                        <a:pt x="32" y="156"/>
                      </a:lnTo>
                      <a:lnTo>
                        <a:pt x="33" y="109"/>
                      </a:lnTo>
                      <a:lnTo>
                        <a:pt x="34" y="132"/>
                      </a:lnTo>
                      <a:lnTo>
                        <a:pt x="35" y="138"/>
                      </a:lnTo>
                      <a:lnTo>
                        <a:pt x="36" y="167"/>
                      </a:lnTo>
                      <a:lnTo>
                        <a:pt x="37" y="112"/>
                      </a:lnTo>
                      <a:lnTo>
                        <a:pt x="38" y="53"/>
                      </a:lnTo>
                      <a:lnTo>
                        <a:pt x="38" y="158"/>
                      </a:lnTo>
                      <a:lnTo>
                        <a:pt x="40" y="135"/>
                      </a:lnTo>
                      <a:lnTo>
                        <a:pt x="40" y="163"/>
                      </a:lnTo>
                      <a:lnTo>
                        <a:pt x="41" y="144"/>
                      </a:lnTo>
                      <a:lnTo>
                        <a:pt x="42" y="143"/>
                      </a:lnTo>
                      <a:lnTo>
                        <a:pt x="43" y="167"/>
                      </a:lnTo>
                      <a:lnTo>
                        <a:pt x="44" y="171"/>
                      </a:lnTo>
                      <a:lnTo>
                        <a:pt x="45" y="102"/>
                      </a:lnTo>
                      <a:lnTo>
                        <a:pt x="46" y="119"/>
                      </a:lnTo>
                      <a:lnTo>
                        <a:pt x="47" y="70"/>
                      </a:lnTo>
                    </a:path>
                  </a:pathLst>
                </a:custGeom>
                <a:noFill/>
                <a:ln w="635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407" name="Freeform 200"/>
                <p:cNvSpPr>
                  <a:spLocks/>
                </p:cNvSpPr>
                <p:nvPr/>
              </p:nvSpPr>
              <p:spPr bwMode="auto">
                <a:xfrm>
                  <a:off x="5449888" y="4011613"/>
                  <a:ext cx="74612" cy="290513"/>
                </a:xfrm>
                <a:custGeom>
                  <a:avLst/>
                  <a:gdLst>
                    <a:gd name="T0" fmla="*/ 0 w 47"/>
                    <a:gd name="T1" fmla="*/ 77 h 183"/>
                    <a:gd name="T2" fmla="*/ 1 w 47"/>
                    <a:gd name="T3" fmla="*/ 28 h 183"/>
                    <a:gd name="T4" fmla="*/ 2 w 47"/>
                    <a:gd name="T5" fmla="*/ 113 h 183"/>
                    <a:gd name="T6" fmla="*/ 3 w 47"/>
                    <a:gd name="T7" fmla="*/ 99 h 183"/>
                    <a:gd name="T8" fmla="*/ 4 w 47"/>
                    <a:gd name="T9" fmla="*/ 13 h 183"/>
                    <a:gd name="T10" fmla="*/ 5 w 47"/>
                    <a:gd name="T11" fmla="*/ 118 h 183"/>
                    <a:gd name="T12" fmla="*/ 6 w 47"/>
                    <a:gd name="T13" fmla="*/ 101 h 183"/>
                    <a:gd name="T14" fmla="*/ 7 w 47"/>
                    <a:gd name="T15" fmla="*/ 103 h 183"/>
                    <a:gd name="T16" fmla="*/ 7 w 47"/>
                    <a:gd name="T17" fmla="*/ 13 h 183"/>
                    <a:gd name="T18" fmla="*/ 9 w 47"/>
                    <a:gd name="T19" fmla="*/ 66 h 183"/>
                    <a:gd name="T20" fmla="*/ 9 w 47"/>
                    <a:gd name="T21" fmla="*/ 58 h 183"/>
                    <a:gd name="T22" fmla="*/ 10 w 47"/>
                    <a:gd name="T23" fmla="*/ 88 h 183"/>
                    <a:gd name="T24" fmla="*/ 11 w 47"/>
                    <a:gd name="T25" fmla="*/ 62 h 183"/>
                    <a:gd name="T26" fmla="*/ 12 w 47"/>
                    <a:gd name="T27" fmla="*/ 135 h 183"/>
                    <a:gd name="T28" fmla="*/ 13 w 47"/>
                    <a:gd name="T29" fmla="*/ 52 h 183"/>
                    <a:gd name="T30" fmla="*/ 14 w 47"/>
                    <a:gd name="T31" fmla="*/ 157 h 183"/>
                    <a:gd name="T32" fmla="*/ 15 w 47"/>
                    <a:gd name="T33" fmla="*/ 0 h 183"/>
                    <a:gd name="T34" fmla="*/ 16 w 47"/>
                    <a:gd name="T35" fmla="*/ 74 h 183"/>
                    <a:gd name="T36" fmla="*/ 17 w 47"/>
                    <a:gd name="T37" fmla="*/ 108 h 183"/>
                    <a:gd name="T38" fmla="*/ 18 w 47"/>
                    <a:gd name="T39" fmla="*/ 50 h 183"/>
                    <a:gd name="T40" fmla="*/ 19 w 47"/>
                    <a:gd name="T41" fmla="*/ 183 h 183"/>
                    <a:gd name="T42" fmla="*/ 20 w 47"/>
                    <a:gd name="T43" fmla="*/ 168 h 183"/>
                    <a:gd name="T44" fmla="*/ 21 w 47"/>
                    <a:gd name="T45" fmla="*/ 127 h 183"/>
                    <a:gd name="T46" fmla="*/ 21 w 47"/>
                    <a:gd name="T47" fmla="*/ 102 h 183"/>
                    <a:gd name="T48" fmla="*/ 22 w 47"/>
                    <a:gd name="T49" fmla="*/ 122 h 183"/>
                    <a:gd name="T50" fmla="*/ 23 w 47"/>
                    <a:gd name="T51" fmla="*/ 1 h 183"/>
                    <a:gd name="T52" fmla="*/ 24 w 47"/>
                    <a:gd name="T53" fmla="*/ 87 h 183"/>
                    <a:gd name="T54" fmla="*/ 25 w 47"/>
                    <a:gd name="T55" fmla="*/ 132 h 183"/>
                    <a:gd name="T56" fmla="*/ 26 w 47"/>
                    <a:gd name="T57" fmla="*/ 66 h 183"/>
                    <a:gd name="T58" fmla="*/ 27 w 47"/>
                    <a:gd name="T59" fmla="*/ 131 h 183"/>
                    <a:gd name="T60" fmla="*/ 28 w 47"/>
                    <a:gd name="T61" fmla="*/ 110 h 183"/>
                    <a:gd name="T62" fmla="*/ 29 w 47"/>
                    <a:gd name="T63" fmla="*/ 96 h 183"/>
                    <a:gd name="T64" fmla="*/ 30 w 47"/>
                    <a:gd name="T65" fmla="*/ 113 h 183"/>
                    <a:gd name="T66" fmla="*/ 31 w 47"/>
                    <a:gd name="T67" fmla="*/ 108 h 183"/>
                    <a:gd name="T68" fmla="*/ 32 w 47"/>
                    <a:gd name="T69" fmla="*/ 80 h 183"/>
                    <a:gd name="T70" fmla="*/ 33 w 47"/>
                    <a:gd name="T71" fmla="*/ 124 h 183"/>
                    <a:gd name="T72" fmla="*/ 33 w 47"/>
                    <a:gd name="T73" fmla="*/ 70 h 183"/>
                    <a:gd name="T74" fmla="*/ 35 w 47"/>
                    <a:gd name="T75" fmla="*/ 112 h 183"/>
                    <a:gd name="T76" fmla="*/ 35 w 47"/>
                    <a:gd name="T77" fmla="*/ 46 h 183"/>
                    <a:gd name="T78" fmla="*/ 36 w 47"/>
                    <a:gd name="T79" fmla="*/ 76 h 183"/>
                    <a:gd name="T80" fmla="*/ 37 w 47"/>
                    <a:gd name="T81" fmla="*/ 162 h 183"/>
                    <a:gd name="T82" fmla="*/ 38 w 47"/>
                    <a:gd name="T83" fmla="*/ 105 h 183"/>
                    <a:gd name="T84" fmla="*/ 39 w 47"/>
                    <a:gd name="T85" fmla="*/ 119 h 183"/>
                    <a:gd name="T86" fmla="*/ 40 w 47"/>
                    <a:gd name="T87" fmla="*/ 109 h 183"/>
                    <a:gd name="T88" fmla="*/ 41 w 47"/>
                    <a:gd name="T89" fmla="*/ 128 h 183"/>
                    <a:gd name="T90" fmla="*/ 42 w 47"/>
                    <a:gd name="T91" fmla="*/ 117 h 183"/>
                    <a:gd name="T92" fmla="*/ 43 w 47"/>
                    <a:gd name="T93" fmla="*/ 156 h 183"/>
                    <a:gd name="T94" fmla="*/ 44 w 47"/>
                    <a:gd name="T95" fmla="*/ 10 h 183"/>
                    <a:gd name="T96" fmla="*/ 45 w 47"/>
                    <a:gd name="T97" fmla="*/ 62 h 183"/>
                    <a:gd name="T98" fmla="*/ 45 w 47"/>
                    <a:gd name="T99" fmla="*/ 76 h 183"/>
                    <a:gd name="T100" fmla="*/ 47 w 47"/>
                    <a:gd name="T101" fmla="*/ 91 h 183"/>
                    <a:gd name="T102" fmla="*/ 47 w 47"/>
                    <a:gd name="T103" fmla="*/ 71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183">
                      <a:moveTo>
                        <a:pt x="0" y="77"/>
                      </a:moveTo>
                      <a:lnTo>
                        <a:pt x="1" y="28"/>
                      </a:lnTo>
                      <a:lnTo>
                        <a:pt x="2" y="113"/>
                      </a:lnTo>
                      <a:lnTo>
                        <a:pt x="3" y="99"/>
                      </a:lnTo>
                      <a:lnTo>
                        <a:pt x="4" y="13"/>
                      </a:lnTo>
                      <a:lnTo>
                        <a:pt x="5" y="118"/>
                      </a:lnTo>
                      <a:lnTo>
                        <a:pt x="6" y="101"/>
                      </a:lnTo>
                      <a:lnTo>
                        <a:pt x="7" y="103"/>
                      </a:lnTo>
                      <a:lnTo>
                        <a:pt x="7" y="13"/>
                      </a:lnTo>
                      <a:lnTo>
                        <a:pt x="9" y="66"/>
                      </a:lnTo>
                      <a:lnTo>
                        <a:pt x="9" y="58"/>
                      </a:lnTo>
                      <a:lnTo>
                        <a:pt x="10" y="88"/>
                      </a:lnTo>
                      <a:lnTo>
                        <a:pt x="11" y="62"/>
                      </a:lnTo>
                      <a:lnTo>
                        <a:pt x="12" y="135"/>
                      </a:lnTo>
                      <a:lnTo>
                        <a:pt x="13" y="52"/>
                      </a:lnTo>
                      <a:lnTo>
                        <a:pt x="14" y="157"/>
                      </a:lnTo>
                      <a:lnTo>
                        <a:pt x="15" y="0"/>
                      </a:lnTo>
                      <a:lnTo>
                        <a:pt x="16" y="74"/>
                      </a:lnTo>
                      <a:lnTo>
                        <a:pt x="17" y="108"/>
                      </a:lnTo>
                      <a:lnTo>
                        <a:pt x="18" y="50"/>
                      </a:lnTo>
                      <a:lnTo>
                        <a:pt x="19" y="183"/>
                      </a:lnTo>
                      <a:lnTo>
                        <a:pt x="20" y="168"/>
                      </a:lnTo>
                      <a:lnTo>
                        <a:pt x="21" y="127"/>
                      </a:lnTo>
                      <a:lnTo>
                        <a:pt x="21" y="102"/>
                      </a:lnTo>
                      <a:lnTo>
                        <a:pt x="22" y="122"/>
                      </a:lnTo>
                      <a:lnTo>
                        <a:pt x="23" y="1"/>
                      </a:lnTo>
                      <a:lnTo>
                        <a:pt x="24" y="87"/>
                      </a:lnTo>
                      <a:lnTo>
                        <a:pt x="25" y="132"/>
                      </a:lnTo>
                      <a:lnTo>
                        <a:pt x="26" y="66"/>
                      </a:lnTo>
                      <a:lnTo>
                        <a:pt x="27" y="131"/>
                      </a:lnTo>
                      <a:lnTo>
                        <a:pt x="28" y="110"/>
                      </a:lnTo>
                      <a:lnTo>
                        <a:pt x="29" y="96"/>
                      </a:lnTo>
                      <a:lnTo>
                        <a:pt x="30" y="113"/>
                      </a:lnTo>
                      <a:lnTo>
                        <a:pt x="31" y="108"/>
                      </a:lnTo>
                      <a:lnTo>
                        <a:pt x="32" y="80"/>
                      </a:lnTo>
                      <a:lnTo>
                        <a:pt x="33" y="124"/>
                      </a:lnTo>
                      <a:lnTo>
                        <a:pt x="33" y="70"/>
                      </a:lnTo>
                      <a:lnTo>
                        <a:pt x="35" y="112"/>
                      </a:lnTo>
                      <a:lnTo>
                        <a:pt x="35" y="46"/>
                      </a:lnTo>
                      <a:lnTo>
                        <a:pt x="36" y="76"/>
                      </a:lnTo>
                      <a:lnTo>
                        <a:pt x="37" y="162"/>
                      </a:lnTo>
                      <a:lnTo>
                        <a:pt x="38" y="105"/>
                      </a:lnTo>
                      <a:lnTo>
                        <a:pt x="39" y="119"/>
                      </a:lnTo>
                      <a:lnTo>
                        <a:pt x="40" y="109"/>
                      </a:lnTo>
                      <a:lnTo>
                        <a:pt x="41" y="128"/>
                      </a:lnTo>
                      <a:lnTo>
                        <a:pt x="42" y="117"/>
                      </a:lnTo>
                      <a:lnTo>
                        <a:pt x="43" y="156"/>
                      </a:lnTo>
                      <a:lnTo>
                        <a:pt x="44" y="10"/>
                      </a:lnTo>
                      <a:lnTo>
                        <a:pt x="45" y="62"/>
                      </a:lnTo>
                      <a:lnTo>
                        <a:pt x="45" y="76"/>
                      </a:lnTo>
                      <a:lnTo>
                        <a:pt x="47" y="91"/>
                      </a:lnTo>
                      <a:lnTo>
                        <a:pt x="47" y="71"/>
                      </a:lnTo>
                    </a:path>
                  </a:pathLst>
                </a:custGeom>
                <a:noFill/>
                <a:ln w="635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408" name="Freeform 201"/>
                <p:cNvSpPr>
                  <a:spLocks/>
                </p:cNvSpPr>
                <p:nvPr/>
              </p:nvSpPr>
              <p:spPr bwMode="auto">
                <a:xfrm>
                  <a:off x="5524500" y="4071938"/>
                  <a:ext cx="74612" cy="293688"/>
                </a:xfrm>
                <a:custGeom>
                  <a:avLst/>
                  <a:gdLst>
                    <a:gd name="T0" fmla="*/ 0 w 47"/>
                    <a:gd name="T1" fmla="*/ 53 h 185"/>
                    <a:gd name="T2" fmla="*/ 0 w 47"/>
                    <a:gd name="T3" fmla="*/ 33 h 185"/>
                    <a:gd name="T4" fmla="*/ 1 w 47"/>
                    <a:gd name="T5" fmla="*/ 55 h 185"/>
                    <a:gd name="T6" fmla="*/ 2 w 47"/>
                    <a:gd name="T7" fmla="*/ 104 h 185"/>
                    <a:gd name="T8" fmla="*/ 3 w 47"/>
                    <a:gd name="T9" fmla="*/ 58 h 185"/>
                    <a:gd name="T10" fmla="*/ 4 w 47"/>
                    <a:gd name="T11" fmla="*/ 76 h 185"/>
                    <a:gd name="T12" fmla="*/ 5 w 47"/>
                    <a:gd name="T13" fmla="*/ 119 h 185"/>
                    <a:gd name="T14" fmla="*/ 6 w 47"/>
                    <a:gd name="T15" fmla="*/ 49 h 185"/>
                    <a:gd name="T16" fmla="*/ 7 w 47"/>
                    <a:gd name="T17" fmla="*/ 123 h 185"/>
                    <a:gd name="T18" fmla="*/ 8 w 47"/>
                    <a:gd name="T19" fmla="*/ 40 h 185"/>
                    <a:gd name="T20" fmla="*/ 9 w 47"/>
                    <a:gd name="T21" fmla="*/ 41 h 185"/>
                    <a:gd name="T22" fmla="*/ 10 w 47"/>
                    <a:gd name="T23" fmla="*/ 42 h 185"/>
                    <a:gd name="T24" fmla="*/ 10 w 47"/>
                    <a:gd name="T25" fmla="*/ 76 h 185"/>
                    <a:gd name="T26" fmla="*/ 12 w 47"/>
                    <a:gd name="T27" fmla="*/ 112 h 185"/>
                    <a:gd name="T28" fmla="*/ 12 w 47"/>
                    <a:gd name="T29" fmla="*/ 56 h 185"/>
                    <a:gd name="T30" fmla="*/ 13 w 47"/>
                    <a:gd name="T31" fmla="*/ 58 h 185"/>
                    <a:gd name="T32" fmla="*/ 14 w 47"/>
                    <a:gd name="T33" fmla="*/ 41 h 185"/>
                    <a:gd name="T34" fmla="*/ 15 w 47"/>
                    <a:gd name="T35" fmla="*/ 14 h 185"/>
                    <a:gd name="T36" fmla="*/ 16 w 47"/>
                    <a:gd name="T37" fmla="*/ 22 h 185"/>
                    <a:gd name="T38" fmla="*/ 17 w 47"/>
                    <a:gd name="T39" fmla="*/ 15 h 185"/>
                    <a:gd name="T40" fmla="*/ 18 w 47"/>
                    <a:gd name="T41" fmla="*/ 52 h 185"/>
                    <a:gd name="T42" fmla="*/ 19 w 47"/>
                    <a:gd name="T43" fmla="*/ 18 h 185"/>
                    <a:gd name="T44" fmla="*/ 20 w 47"/>
                    <a:gd name="T45" fmla="*/ 1 h 185"/>
                    <a:gd name="T46" fmla="*/ 21 w 47"/>
                    <a:gd name="T47" fmla="*/ 101 h 185"/>
                    <a:gd name="T48" fmla="*/ 22 w 47"/>
                    <a:gd name="T49" fmla="*/ 3 h 185"/>
                    <a:gd name="T50" fmla="*/ 23 w 47"/>
                    <a:gd name="T51" fmla="*/ 50 h 185"/>
                    <a:gd name="T52" fmla="*/ 24 w 47"/>
                    <a:gd name="T53" fmla="*/ 36 h 185"/>
                    <a:gd name="T54" fmla="*/ 24 w 47"/>
                    <a:gd name="T55" fmla="*/ 50 h 185"/>
                    <a:gd name="T56" fmla="*/ 26 w 47"/>
                    <a:gd name="T57" fmla="*/ 33 h 185"/>
                    <a:gd name="T58" fmla="*/ 26 w 47"/>
                    <a:gd name="T59" fmla="*/ 103 h 185"/>
                    <a:gd name="T60" fmla="*/ 27 w 47"/>
                    <a:gd name="T61" fmla="*/ 48 h 185"/>
                    <a:gd name="T62" fmla="*/ 28 w 47"/>
                    <a:gd name="T63" fmla="*/ 110 h 185"/>
                    <a:gd name="T64" fmla="*/ 29 w 47"/>
                    <a:gd name="T65" fmla="*/ 100 h 185"/>
                    <a:gd name="T66" fmla="*/ 30 w 47"/>
                    <a:gd name="T67" fmla="*/ 15 h 185"/>
                    <a:gd name="T68" fmla="*/ 31 w 47"/>
                    <a:gd name="T69" fmla="*/ 113 h 185"/>
                    <a:gd name="T70" fmla="*/ 32 w 47"/>
                    <a:gd name="T71" fmla="*/ 89 h 185"/>
                    <a:gd name="T72" fmla="*/ 33 w 47"/>
                    <a:gd name="T73" fmla="*/ 185 h 185"/>
                    <a:gd name="T74" fmla="*/ 34 w 47"/>
                    <a:gd name="T75" fmla="*/ 34 h 185"/>
                    <a:gd name="T76" fmla="*/ 35 w 47"/>
                    <a:gd name="T77" fmla="*/ 56 h 185"/>
                    <a:gd name="T78" fmla="*/ 36 w 47"/>
                    <a:gd name="T79" fmla="*/ 53 h 185"/>
                    <a:gd name="T80" fmla="*/ 36 w 47"/>
                    <a:gd name="T81" fmla="*/ 47 h 185"/>
                    <a:gd name="T82" fmla="*/ 38 w 47"/>
                    <a:gd name="T83" fmla="*/ 44 h 185"/>
                    <a:gd name="T84" fmla="*/ 38 w 47"/>
                    <a:gd name="T85" fmla="*/ 66 h 185"/>
                    <a:gd name="T86" fmla="*/ 39 w 47"/>
                    <a:gd name="T87" fmla="*/ 0 h 185"/>
                    <a:gd name="T88" fmla="*/ 40 w 47"/>
                    <a:gd name="T89" fmla="*/ 138 h 185"/>
                    <a:gd name="T90" fmla="*/ 41 w 47"/>
                    <a:gd name="T91" fmla="*/ 22 h 185"/>
                    <a:gd name="T92" fmla="*/ 42 w 47"/>
                    <a:gd name="T93" fmla="*/ 44 h 185"/>
                    <a:gd name="T94" fmla="*/ 43 w 47"/>
                    <a:gd name="T95" fmla="*/ 14 h 185"/>
                    <a:gd name="T96" fmla="*/ 44 w 47"/>
                    <a:gd name="T97" fmla="*/ 93 h 185"/>
                    <a:gd name="T98" fmla="*/ 45 w 47"/>
                    <a:gd name="T99" fmla="*/ 46 h 185"/>
                    <a:gd name="T100" fmla="*/ 46 w 47"/>
                    <a:gd name="T101" fmla="*/ 128 h 185"/>
                    <a:gd name="T102" fmla="*/ 47 w 47"/>
                    <a:gd name="T103" fmla="*/ 97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185">
                      <a:moveTo>
                        <a:pt x="0" y="53"/>
                      </a:moveTo>
                      <a:lnTo>
                        <a:pt x="0" y="33"/>
                      </a:lnTo>
                      <a:lnTo>
                        <a:pt x="1" y="55"/>
                      </a:lnTo>
                      <a:lnTo>
                        <a:pt x="2" y="104"/>
                      </a:lnTo>
                      <a:lnTo>
                        <a:pt x="3" y="58"/>
                      </a:lnTo>
                      <a:lnTo>
                        <a:pt x="4" y="76"/>
                      </a:lnTo>
                      <a:lnTo>
                        <a:pt x="5" y="119"/>
                      </a:lnTo>
                      <a:lnTo>
                        <a:pt x="6" y="49"/>
                      </a:lnTo>
                      <a:lnTo>
                        <a:pt x="7" y="123"/>
                      </a:lnTo>
                      <a:lnTo>
                        <a:pt x="8" y="40"/>
                      </a:lnTo>
                      <a:lnTo>
                        <a:pt x="9" y="41"/>
                      </a:lnTo>
                      <a:lnTo>
                        <a:pt x="10" y="42"/>
                      </a:lnTo>
                      <a:lnTo>
                        <a:pt x="10" y="76"/>
                      </a:lnTo>
                      <a:lnTo>
                        <a:pt x="12" y="112"/>
                      </a:lnTo>
                      <a:lnTo>
                        <a:pt x="12" y="56"/>
                      </a:lnTo>
                      <a:lnTo>
                        <a:pt x="13" y="58"/>
                      </a:lnTo>
                      <a:lnTo>
                        <a:pt x="14" y="41"/>
                      </a:lnTo>
                      <a:lnTo>
                        <a:pt x="15" y="14"/>
                      </a:lnTo>
                      <a:lnTo>
                        <a:pt x="16" y="22"/>
                      </a:lnTo>
                      <a:lnTo>
                        <a:pt x="17" y="15"/>
                      </a:lnTo>
                      <a:lnTo>
                        <a:pt x="18" y="52"/>
                      </a:lnTo>
                      <a:lnTo>
                        <a:pt x="19" y="18"/>
                      </a:lnTo>
                      <a:lnTo>
                        <a:pt x="20" y="1"/>
                      </a:lnTo>
                      <a:lnTo>
                        <a:pt x="21" y="101"/>
                      </a:lnTo>
                      <a:lnTo>
                        <a:pt x="22" y="3"/>
                      </a:lnTo>
                      <a:lnTo>
                        <a:pt x="23" y="50"/>
                      </a:lnTo>
                      <a:lnTo>
                        <a:pt x="24" y="36"/>
                      </a:lnTo>
                      <a:lnTo>
                        <a:pt x="24" y="50"/>
                      </a:lnTo>
                      <a:lnTo>
                        <a:pt x="26" y="33"/>
                      </a:lnTo>
                      <a:lnTo>
                        <a:pt x="26" y="103"/>
                      </a:lnTo>
                      <a:lnTo>
                        <a:pt x="27" y="48"/>
                      </a:lnTo>
                      <a:lnTo>
                        <a:pt x="28" y="110"/>
                      </a:lnTo>
                      <a:lnTo>
                        <a:pt x="29" y="100"/>
                      </a:lnTo>
                      <a:lnTo>
                        <a:pt x="30" y="15"/>
                      </a:lnTo>
                      <a:lnTo>
                        <a:pt x="31" y="113"/>
                      </a:lnTo>
                      <a:lnTo>
                        <a:pt x="32" y="89"/>
                      </a:lnTo>
                      <a:lnTo>
                        <a:pt x="33" y="185"/>
                      </a:lnTo>
                      <a:lnTo>
                        <a:pt x="34" y="34"/>
                      </a:lnTo>
                      <a:lnTo>
                        <a:pt x="35" y="56"/>
                      </a:lnTo>
                      <a:lnTo>
                        <a:pt x="36" y="53"/>
                      </a:lnTo>
                      <a:lnTo>
                        <a:pt x="36" y="47"/>
                      </a:lnTo>
                      <a:lnTo>
                        <a:pt x="38" y="44"/>
                      </a:lnTo>
                      <a:lnTo>
                        <a:pt x="38" y="66"/>
                      </a:lnTo>
                      <a:lnTo>
                        <a:pt x="39" y="0"/>
                      </a:lnTo>
                      <a:lnTo>
                        <a:pt x="40" y="138"/>
                      </a:lnTo>
                      <a:lnTo>
                        <a:pt x="41" y="22"/>
                      </a:lnTo>
                      <a:lnTo>
                        <a:pt x="42" y="44"/>
                      </a:lnTo>
                      <a:lnTo>
                        <a:pt x="43" y="14"/>
                      </a:lnTo>
                      <a:lnTo>
                        <a:pt x="44" y="93"/>
                      </a:lnTo>
                      <a:lnTo>
                        <a:pt x="45" y="46"/>
                      </a:lnTo>
                      <a:lnTo>
                        <a:pt x="46" y="128"/>
                      </a:lnTo>
                      <a:lnTo>
                        <a:pt x="47" y="97"/>
                      </a:lnTo>
                    </a:path>
                  </a:pathLst>
                </a:custGeom>
                <a:noFill/>
                <a:ln w="635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409" name="Freeform 202"/>
                <p:cNvSpPr>
                  <a:spLocks/>
                </p:cNvSpPr>
                <p:nvPr/>
              </p:nvSpPr>
              <p:spPr bwMode="auto">
                <a:xfrm>
                  <a:off x="5597525" y="4035425"/>
                  <a:ext cx="74612" cy="312738"/>
                </a:xfrm>
                <a:custGeom>
                  <a:avLst/>
                  <a:gdLst>
                    <a:gd name="T0" fmla="*/ 0 w 47"/>
                    <a:gd name="T1" fmla="*/ 151 h 197"/>
                    <a:gd name="T2" fmla="*/ 1 w 47"/>
                    <a:gd name="T3" fmla="*/ 120 h 197"/>
                    <a:gd name="T4" fmla="*/ 2 w 47"/>
                    <a:gd name="T5" fmla="*/ 127 h 197"/>
                    <a:gd name="T6" fmla="*/ 2 w 47"/>
                    <a:gd name="T7" fmla="*/ 112 h 197"/>
                    <a:gd name="T8" fmla="*/ 4 w 47"/>
                    <a:gd name="T9" fmla="*/ 47 h 197"/>
                    <a:gd name="T10" fmla="*/ 4 w 47"/>
                    <a:gd name="T11" fmla="*/ 49 h 197"/>
                    <a:gd name="T12" fmla="*/ 5 w 47"/>
                    <a:gd name="T13" fmla="*/ 79 h 197"/>
                    <a:gd name="T14" fmla="*/ 6 w 47"/>
                    <a:gd name="T15" fmla="*/ 165 h 197"/>
                    <a:gd name="T16" fmla="*/ 7 w 47"/>
                    <a:gd name="T17" fmla="*/ 45 h 197"/>
                    <a:gd name="T18" fmla="*/ 8 w 47"/>
                    <a:gd name="T19" fmla="*/ 102 h 197"/>
                    <a:gd name="T20" fmla="*/ 9 w 47"/>
                    <a:gd name="T21" fmla="*/ 123 h 197"/>
                    <a:gd name="T22" fmla="*/ 10 w 47"/>
                    <a:gd name="T23" fmla="*/ 91 h 197"/>
                    <a:gd name="T24" fmla="*/ 11 w 47"/>
                    <a:gd name="T25" fmla="*/ 128 h 197"/>
                    <a:gd name="T26" fmla="*/ 12 w 47"/>
                    <a:gd name="T27" fmla="*/ 111 h 197"/>
                    <a:gd name="T28" fmla="*/ 13 w 47"/>
                    <a:gd name="T29" fmla="*/ 79 h 197"/>
                    <a:gd name="T30" fmla="*/ 14 w 47"/>
                    <a:gd name="T31" fmla="*/ 24 h 197"/>
                    <a:gd name="T32" fmla="*/ 14 w 47"/>
                    <a:gd name="T33" fmla="*/ 111 h 197"/>
                    <a:gd name="T34" fmla="*/ 16 w 47"/>
                    <a:gd name="T35" fmla="*/ 144 h 197"/>
                    <a:gd name="T36" fmla="*/ 16 w 47"/>
                    <a:gd name="T37" fmla="*/ 166 h 197"/>
                    <a:gd name="T38" fmla="*/ 17 w 47"/>
                    <a:gd name="T39" fmla="*/ 180 h 197"/>
                    <a:gd name="T40" fmla="*/ 18 w 47"/>
                    <a:gd name="T41" fmla="*/ 72 h 197"/>
                    <a:gd name="T42" fmla="*/ 19 w 47"/>
                    <a:gd name="T43" fmla="*/ 147 h 197"/>
                    <a:gd name="T44" fmla="*/ 20 w 47"/>
                    <a:gd name="T45" fmla="*/ 43 h 197"/>
                    <a:gd name="T46" fmla="*/ 21 w 47"/>
                    <a:gd name="T47" fmla="*/ 115 h 197"/>
                    <a:gd name="T48" fmla="*/ 22 w 47"/>
                    <a:gd name="T49" fmla="*/ 68 h 197"/>
                    <a:gd name="T50" fmla="*/ 23 w 47"/>
                    <a:gd name="T51" fmla="*/ 197 h 197"/>
                    <a:gd name="T52" fmla="*/ 24 w 47"/>
                    <a:gd name="T53" fmla="*/ 61 h 197"/>
                    <a:gd name="T54" fmla="*/ 25 w 47"/>
                    <a:gd name="T55" fmla="*/ 39 h 197"/>
                    <a:gd name="T56" fmla="*/ 26 w 47"/>
                    <a:gd name="T57" fmla="*/ 113 h 197"/>
                    <a:gd name="T58" fmla="*/ 27 w 47"/>
                    <a:gd name="T59" fmla="*/ 149 h 197"/>
                    <a:gd name="T60" fmla="*/ 28 w 47"/>
                    <a:gd name="T61" fmla="*/ 51 h 197"/>
                    <a:gd name="T62" fmla="*/ 28 w 47"/>
                    <a:gd name="T63" fmla="*/ 105 h 197"/>
                    <a:gd name="T64" fmla="*/ 30 w 47"/>
                    <a:gd name="T65" fmla="*/ 115 h 197"/>
                    <a:gd name="T66" fmla="*/ 30 w 47"/>
                    <a:gd name="T67" fmla="*/ 94 h 197"/>
                    <a:gd name="T68" fmla="*/ 31 w 47"/>
                    <a:gd name="T69" fmla="*/ 118 h 197"/>
                    <a:gd name="T70" fmla="*/ 32 w 47"/>
                    <a:gd name="T71" fmla="*/ 48 h 197"/>
                    <a:gd name="T72" fmla="*/ 33 w 47"/>
                    <a:gd name="T73" fmla="*/ 120 h 197"/>
                    <a:gd name="T74" fmla="*/ 34 w 47"/>
                    <a:gd name="T75" fmla="*/ 80 h 197"/>
                    <a:gd name="T76" fmla="*/ 35 w 47"/>
                    <a:gd name="T77" fmla="*/ 112 h 197"/>
                    <a:gd name="T78" fmla="*/ 36 w 47"/>
                    <a:gd name="T79" fmla="*/ 85 h 197"/>
                    <a:gd name="T80" fmla="*/ 37 w 47"/>
                    <a:gd name="T81" fmla="*/ 49 h 197"/>
                    <a:gd name="T82" fmla="*/ 38 w 47"/>
                    <a:gd name="T83" fmla="*/ 62 h 197"/>
                    <a:gd name="T84" fmla="*/ 39 w 47"/>
                    <a:gd name="T85" fmla="*/ 125 h 197"/>
                    <a:gd name="T86" fmla="*/ 40 w 47"/>
                    <a:gd name="T87" fmla="*/ 72 h 197"/>
                    <a:gd name="T88" fmla="*/ 40 w 47"/>
                    <a:gd name="T89" fmla="*/ 21 h 197"/>
                    <a:gd name="T90" fmla="*/ 42 w 47"/>
                    <a:gd name="T91" fmla="*/ 110 h 197"/>
                    <a:gd name="T92" fmla="*/ 42 w 47"/>
                    <a:gd name="T93" fmla="*/ 55 h 197"/>
                    <a:gd name="T94" fmla="*/ 43 w 47"/>
                    <a:gd name="T95" fmla="*/ 156 h 197"/>
                    <a:gd name="T96" fmla="*/ 45 w 47"/>
                    <a:gd name="T97" fmla="*/ 0 h 197"/>
                    <a:gd name="T98" fmla="*/ 45 w 47"/>
                    <a:gd name="T99" fmla="*/ 52 h 197"/>
                    <a:gd name="T100" fmla="*/ 46 w 47"/>
                    <a:gd name="T101" fmla="*/ 33 h 197"/>
                    <a:gd name="T102" fmla="*/ 47 w 47"/>
                    <a:gd name="T103" fmla="*/ 9 h 1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197">
                      <a:moveTo>
                        <a:pt x="0" y="151"/>
                      </a:moveTo>
                      <a:lnTo>
                        <a:pt x="1" y="120"/>
                      </a:lnTo>
                      <a:lnTo>
                        <a:pt x="2" y="127"/>
                      </a:lnTo>
                      <a:lnTo>
                        <a:pt x="2" y="112"/>
                      </a:lnTo>
                      <a:lnTo>
                        <a:pt x="4" y="47"/>
                      </a:lnTo>
                      <a:lnTo>
                        <a:pt x="4" y="49"/>
                      </a:lnTo>
                      <a:lnTo>
                        <a:pt x="5" y="79"/>
                      </a:lnTo>
                      <a:lnTo>
                        <a:pt x="6" y="165"/>
                      </a:lnTo>
                      <a:lnTo>
                        <a:pt x="7" y="45"/>
                      </a:lnTo>
                      <a:lnTo>
                        <a:pt x="8" y="102"/>
                      </a:lnTo>
                      <a:lnTo>
                        <a:pt x="9" y="123"/>
                      </a:lnTo>
                      <a:lnTo>
                        <a:pt x="10" y="91"/>
                      </a:lnTo>
                      <a:lnTo>
                        <a:pt x="11" y="128"/>
                      </a:lnTo>
                      <a:lnTo>
                        <a:pt x="12" y="111"/>
                      </a:lnTo>
                      <a:lnTo>
                        <a:pt x="13" y="79"/>
                      </a:lnTo>
                      <a:lnTo>
                        <a:pt x="14" y="24"/>
                      </a:lnTo>
                      <a:lnTo>
                        <a:pt x="14" y="111"/>
                      </a:lnTo>
                      <a:lnTo>
                        <a:pt x="16" y="144"/>
                      </a:lnTo>
                      <a:lnTo>
                        <a:pt x="16" y="166"/>
                      </a:lnTo>
                      <a:lnTo>
                        <a:pt x="17" y="180"/>
                      </a:lnTo>
                      <a:lnTo>
                        <a:pt x="18" y="72"/>
                      </a:lnTo>
                      <a:lnTo>
                        <a:pt x="19" y="147"/>
                      </a:lnTo>
                      <a:lnTo>
                        <a:pt x="20" y="43"/>
                      </a:lnTo>
                      <a:lnTo>
                        <a:pt x="21" y="115"/>
                      </a:lnTo>
                      <a:lnTo>
                        <a:pt x="22" y="68"/>
                      </a:lnTo>
                      <a:lnTo>
                        <a:pt x="23" y="197"/>
                      </a:lnTo>
                      <a:lnTo>
                        <a:pt x="24" y="61"/>
                      </a:lnTo>
                      <a:lnTo>
                        <a:pt x="25" y="39"/>
                      </a:lnTo>
                      <a:lnTo>
                        <a:pt x="26" y="113"/>
                      </a:lnTo>
                      <a:lnTo>
                        <a:pt x="27" y="149"/>
                      </a:lnTo>
                      <a:lnTo>
                        <a:pt x="28" y="51"/>
                      </a:lnTo>
                      <a:lnTo>
                        <a:pt x="28" y="105"/>
                      </a:lnTo>
                      <a:lnTo>
                        <a:pt x="30" y="115"/>
                      </a:lnTo>
                      <a:lnTo>
                        <a:pt x="30" y="94"/>
                      </a:lnTo>
                      <a:lnTo>
                        <a:pt x="31" y="118"/>
                      </a:lnTo>
                      <a:lnTo>
                        <a:pt x="32" y="48"/>
                      </a:lnTo>
                      <a:lnTo>
                        <a:pt x="33" y="120"/>
                      </a:lnTo>
                      <a:lnTo>
                        <a:pt x="34" y="80"/>
                      </a:lnTo>
                      <a:lnTo>
                        <a:pt x="35" y="112"/>
                      </a:lnTo>
                      <a:lnTo>
                        <a:pt x="36" y="85"/>
                      </a:lnTo>
                      <a:lnTo>
                        <a:pt x="37" y="49"/>
                      </a:lnTo>
                      <a:lnTo>
                        <a:pt x="38" y="62"/>
                      </a:lnTo>
                      <a:lnTo>
                        <a:pt x="39" y="125"/>
                      </a:lnTo>
                      <a:lnTo>
                        <a:pt x="40" y="72"/>
                      </a:lnTo>
                      <a:lnTo>
                        <a:pt x="40" y="21"/>
                      </a:lnTo>
                      <a:lnTo>
                        <a:pt x="42" y="110"/>
                      </a:lnTo>
                      <a:lnTo>
                        <a:pt x="42" y="55"/>
                      </a:lnTo>
                      <a:lnTo>
                        <a:pt x="43" y="156"/>
                      </a:lnTo>
                      <a:lnTo>
                        <a:pt x="45" y="0"/>
                      </a:lnTo>
                      <a:lnTo>
                        <a:pt x="45" y="52"/>
                      </a:lnTo>
                      <a:lnTo>
                        <a:pt x="46" y="33"/>
                      </a:lnTo>
                      <a:lnTo>
                        <a:pt x="47" y="9"/>
                      </a:lnTo>
                    </a:path>
                  </a:pathLst>
                </a:custGeom>
                <a:noFill/>
                <a:ln w="635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410" name="Freeform 203"/>
                <p:cNvSpPr>
                  <a:spLocks/>
                </p:cNvSpPr>
                <p:nvPr/>
              </p:nvSpPr>
              <p:spPr bwMode="auto">
                <a:xfrm>
                  <a:off x="5670550" y="4025900"/>
                  <a:ext cx="74612" cy="333375"/>
                </a:xfrm>
                <a:custGeom>
                  <a:avLst/>
                  <a:gdLst>
                    <a:gd name="T0" fmla="*/ 0 w 47"/>
                    <a:gd name="T1" fmla="*/ 39 h 210"/>
                    <a:gd name="T2" fmla="*/ 1 w 47"/>
                    <a:gd name="T3" fmla="*/ 15 h 210"/>
                    <a:gd name="T4" fmla="*/ 2 w 47"/>
                    <a:gd name="T5" fmla="*/ 99 h 210"/>
                    <a:gd name="T6" fmla="*/ 3 w 47"/>
                    <a:gd name="T7" fmla="*/ 115 h 210"/>
                    <a:gd name="T8" fmla="*/ 4 w 47"/>
                    <a:gd name="T9" fmla="*/ 67 h 210"/>
                    <a:gd name="T10" fmla="*/ 5 w 47"/>
                    <a:gd name="T11" fmla="*/ 87 h 210"/>
                    <a:gd name="T12" fmla="*/ 6 w 47"/>
                    <a:gd name="T13" fmla="*/ 55 h 210"/>
                    <a:gd name="T14" fmla="*/ 7 w 47"/>
                    <a:gd name="T15" fmla="*/ 127 h 210"/>
                    <a:gd name="T16" fmla="*/ 8 w 47"/>
                    <a:gd name="T17" fmla="*/ 148 h 210"/>
                    <a:gd name="T18" fmla="*/ 9 w 47"/>
                    <a:gd name="T19" fmla="*/ 183 h 210"/>
                    <a:gd name="T20" fmla="*/ 9 w 47"/>
                    <a:gd name="T21" fmla="*/ 64 h 210"/>
                    <a:gd name="T22" fmla="*/ 11 w 47"/>
                    <a:gd name="T23" fmla="*/ 64 h 210"/>
                    <a:gd name="T24" fmla="*/ 11 w 47"/>
                    <a:gd name="T25" fmla="*/ 0 h 210"/>
                    <a:gd name="T26" fmla="*/ 12 w 47"/>
                    <a:gd name="T27" fmla="*/ 34 h 210"/>
                    <a:gd name="T28" fmla="*/ 13 w 47"/>
                    <a:gd name="T29" fmla="*/ 115 h 210"/>
                    <a:gd name="T30" fmla="*/ 14 w 47"/>
                    <a:gd name="T31" fmla="*/ 89 h 210"/>
                    <a:gd name="T32" fmla="*/ 15 w 47"/>
                    <a:gd name="T33" fmla="*/ 109 h 210"/>
                    <a:gd name="T34" fmla="*/ 16 w 47"/>
                    <a:gd name="T35" fmla="*/ 122 h 210"/>
                    <a:gd name="T36" fmla="*/ 17 w 47"/>
                    <a:gd name="T37" fmla="*/ 115 h 210"/>
                    <a:gd name="T38" fmla="*/ 18 w 47"/>
                    <a:gd name="T39" fmla="*/ 123 h 210"/>
                    <a:gd name="T40" fmla="*/ 19 w 47"/>
                    <a:gd name="T41" fmla="*/ 81 h 210"/>
                    <a:gd name="T42" fmla="*/ 20 w 47"/>
                    <a:gd name="T43" fmla="*/ 210 h 210"/>
                    <a:gd name="T44" fmla="*/ 21 w 47"/>
                    <a:gd name="T45" fmla="*/ 79 h 210"/>
                    <a:gd name="T46" fmla="*/ 21 w 47"/>
                    <a:gd name="T47" fmla="*/ 165 h 210"/>
                    <a:gd name="T48" fmla="*/ 23 w 47"/>
                    <a:gd name="T49" fmla="*/ 79 h 210"/>
                    <a:gd name="T50" fmla="*/ 23 w 47"/>
                    <a:gd name="T51" fmla="*/ 55 h 210"/>
                    <a:gd name="T52" fmla="*/ 24 w 47"/>
                    <a:gd name="T53" fmla="*/ 78 h 210"/>
                    <a:gd name="T54" fmla="*/ 25 w 47"/>
                    <a:gd name="T55" fmla="*/ 49 h 210"/>
                    <a:gd name="T56" fmla="*/ 26 w 47"/>
                    <a:gd name="T57" fmla="*/ 104 h 210"/>
                    <a:gd name="T58" fmla="*/ 27 w 47"/>
                    <a:gd name="T59" fmla="*/ 93 h 210"/>
                    <a:gd name="T60" fmla="*/ 28 w 47"/>
                    <a:gd name="T61" fmla="*/ 31 h 210"/>
                    <a:gd name="T62" fmla="*/ 29 w 47"/>
                    <a:gd name="T63" fmla="*/ 99 h 210"/>
                    <a:gd name="T64" fmla="*/ 30 w 47"/>
                    <a:gd name="T65" fmla="*/ 97 h 210"/>
                    <a:gd name="T66" fmla="*/ 31 w 47"/>
                    <a:gd name="T67" fmla="*/ 126 h 210"/>
                    <a:gd name="T68" fmla="*/ 32 w 47"/>
                    <a:gd name="T69" fmla="*/ 88 h 210"/>
                    <a:gd name="T70" fmla="*/ 33 w 47"/>
                    <a:gd name="T71" fmla="*/ 116 h 210"/>
                    <a:gd name="T72" fmla="*/ 34 w 47"/>
                    <a:gd name="T73" fmla="*/ 26 h 210"/>
                    <a:gd name="T74" fmla="*/ 35 w 47"/>
                    <a:gd name="T75" fmla="*/ 76 h 210"/>
                    <a:gd name="T76" fmla="*/ 35 w 47"/>
                    <a:gd name="T77" fmla="*/ 89 h 210"/>
                    <a:gd name="T78" fmla="*/ 37 w 47"/>
                    <a:gd name="T79" fmla="*/ 147 h 210"/>
                    <a:gd name="T80" fmla="*/ 37 w 47"/>
                    <a:gd name="T81" fmla="*/ 60 h 210"/>
                    <a:gd name="T82" fmla="*/ 38 w 47"/>
                    <a:gd name="T83" fmla="*/ 44 h 210"/>
                    <a:gd name="T84" fmla="*/ 39 w 47"/>
                    <a:gd name="T85" fmla="*/ 83 h 210"/>
                    <a:gd name="T86" fmla="*/ 40 w 47"/>
                    <a:gd name="T87" fmla="*/ 69 h 210"/>
                    <a:gd name="T88" fmla="*/ 41 w 47"/>
                    <a:gd name="T89" fmla="*/ 138 h 210"/>
                    <a:gd name="T90" fmla="*/ 42 w 47"/>
                    <a:gd name="T91" fmla="*/ 55 h 210"/>
                    <a:gd name="T92" fmla="*/ 43 w 47"/>
                    <a:gd name="T93" fmla="*/ 123 h 210"/>
                    <a:gd name="T94" fmla="*/ 44 w 47"/>
                    <a:gd name="T95" fmla="*/ 21 h 210"/>
                    <a:gd name="T96" fmla="*/ 45 w 47"/>
                    <a:gd name="T97" fmla="*/ 18 h 210"/>
                    <a:gd name="T98" fmla="*/ 46 w 47"/>
                    <a:gd name="T99" fmla="*/ 85 h 210"/>
                    <a:gd name="T100" fmla="*/ 47 w 47"/>
                    <a:gd name="T101" fmla="*/ 118 h 210"/>
                    <a:gd name="T102" fmla="*/ 47 w 47"/>
                    <a:gd name="T103" fmla="*/ 88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210">
                      <a:moveTo>
                        <a:pt x="0" y="39"/>
                      </a:moveTo>
                      <a:lnTo>
                        <a:pt x="1" y="15"/>
                      </a:lnTo>
                      <a:lnTo>
                        <a:pt x="2" y="99"/>
                      </a:lnTo>
                      <a:lnTo>
                        <a:pt x="3" y="115"/>
                      </a:lnTo>
                      <a:lnTo>
                        <a:pt x="4" y="67"/>
                      </a:lnTo>
                      <a:lnTo>
                        <a:pt x="5" y="87"/>
                      </a:lnTo>
                      <a:lnTo>
                        <a:pt x="6" y="55"/>
                      </a:lnTo>
                      <a:lnTo>
                        <a:pt x="7" y="127"/>
                      </a:lnTo>
                      <a:lnTo>
                        <a:pt x="8" y="148"/>
                      </a:lnTo>
                      <a:lnTo>
                        <a:pt x="9" y="183"/>
                      </a:lnTo>
                      <a:lnTo>
                        <a:pt x="9" y="64"/>
                      </a:lnTo>
                      <a:lnTo>
                        <a:pt x="11" y="64"/>
                      </a:lnTo>
                      <a:lnTo>
                        <a:pt x="11" y="0"/>
                      </a:lnTo>
                      <a:lnTo>
                        <a:pt x="12" y="34"/>
                      </a:lnTo>
                      <a:lnTo>
                        <a:pt x="13" y="115"/>
                      </a:lnTo>
                      <a:lnTo>
                        <a:pt x="14" y="89"/>
                      </a:lnTo>
                      <a:lnTo>
                        <a:pt x="15" y="109"/>
                      </a:lnTo>
                      <a:lnTo>
                        <a:pt x="16" y="122"/>
                      </a:lnTo>
                      <a:lnTo>
                        <a:pt x="17" y="115"/>
                      </a:lnTo>
                      <a:lnTo>
                        <a:pt x="18" y="123"/>
                      </a:lnTo>
                      <a:lnTo>
                        <a:pt x="19" y="81"/>
                      </a:lnTo>
                      <a:lnTo>
                        <a:pt x="20" y="210"/>
                      </a:lnTo>
                      <a:lnTo>
                        <a:pt x="21" y="79"/>
                      </a:lnTo>
                      <a:lnTo>
                        <a:pt x="21" y="165"/>
                      </a:lnTo>
                      <a:lnTo>
                        <a:pt x="23" y="79"/>
                      </a:lnTo>
                      <a:lnTo>
                        <a:pt x="23" y="55"/>
                      </a:lnTo>
                      <a:lnTo>
                        <a:pt x="24" y="78"/>
                      </a:lnTo>
                      <a:lnTo>
                        <a:pt x="25" y="49"/>
                      </a:lnTo>
                      <a:lnTo>
                        <a:pt x="26" y="104"/>
                      </a:lnTo>
                      <a:lnTo>
                        <a:pt x="27" y="93"/>
                      </a:lnTo>
                      <a:lnTo>
                        <a:pt x="28" y="31"/>
                      </a:lnTo>
                      <a:lnTo>
                        <a:pt x="29" y="99"/>
                      </a:lnTo>
                      <a:lnTo>
                        <a:pt x="30" y="97"/>
                      </a:lnTo>
                      <a:lnTo>
                        <a:pt x="31" y="126"/>
                      </a:lnTo>
                      <a:lnTo>
                        <a:pt x="32" y="88"/>
                      </a:lnTo>
                      <a:lnTo>
                        <a:pt x="33" y="116"/>
                      </a:lnTo>
                      <a:lnTo>
                        <a:pt x="34" y="26"/>
                      </a:lnTo>
                      <a:lnTo>
                        <a:pt x="35" y="76"/>
                      </a:lnTo>
                      <a:lnTo>
                        <a:pt x="35" y="89"/>
                      </a:lnTo>
                      <a:lnTo>
                        <a:pt x="37" y="147"/>
                      </a:lnTo>
                      <a:lnTo>
                        <a:pt x="37" y="60"/>
                      </a:lnTo>
                      <a:lnTo>
                        <a:pt x="38" y="44"/>
                      </a:lnTo>
                      <a:lnTo>
                        <a:pt x="39" y="83"/>
                      </a:lnTo>
                      <a:lnTo>
                        <a:pt x="40" y="69"/>
                      </a:lnTo>
                      <a:lnTo>
                        <a:pt x="41" y="138"/>
                      </a:lnTo>
                      <a:lnTo>
                        <a:pt x="42" y="55"/>
                      </a:lnTo>
                      <a:lnTo>
                        <a:pt x="43" y="123"/>
                      </a:lnTo>
                      <a:lnTo>
                        <a:pt x="44" y="21"/>
                      </a:lnTo>
                      <a:lnTo>
                        <a:pt x="45" y="18"/>
                      </a:lnTo>
                      <a:lnTo>
                        <a:pt x="46" y="85"/>
                      </a:lnTo>
                      <a:lnTo>
                        <a:pt x="47" y="118"/>
                      </a:lnTo>
                      <a:lnTo>
                        <a:pt x="47" y="88"/>
                      </a:lnTo>
                    </a:path>
                  </a:pathLst>
                </a:custGeom>
                <a:noFill/>
                <a:ln w="635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411" name="Freeform 204"/>
                <p:cNvSpPr>
                  <a:spLocks/>
                </p:cNvSpPr>
                <p:nvPr/>
              </p:nvSpPr>
              <p:spPr bwMode="auto">
                <a:xfrm>
                  <a:off x="5745163" y="4060825"/>
                  <a:ext cx="74612" cy="258763"/>
                </a:xfrm>
                <a:custGeom>
                  <a:avLst/>
                  <a:gdLst>
                    <a:gd name="T0" fmla="*/ 0 w 47"/>
                    <a:gd name="T1" fmla="*/ 96 h 163"/>
                    <a:gd name="T2" fmla="*/ 0 w 47"/>
                    <a:gd name="T3" fmla="*/ 66 h 163"/>
                    <a:gd name="T4" fmla="*/ 2 w 47"/>
                    <a:gd name="T5" fmla="*/ 25 h 163"/>
                    <a:gd name="T6" fmla="*/ 2 w 47"/>
                    <a:gd name="T7" fmla="*/ 93 h 163"/>
                    <a:gd name="T8" fmla="*/ 3 w 47"/>
                    <a:gd name="T9" fmla="*/ 95 h 163"/>
                    <a:gd name="T10" fmla="*/ 4 w 47"/>
                    <a:gd name="T11" fmla="*/ 51 h 163"/>
                    <a:gd name="T12" fmla="*/ 5 w 47"/>
                    <a:gd name="T13" fmla="*/ 40 h 163"/>
                    <a:gd name="T14" fmla="*/ 6 w 47"/>
                    <a:gd name="T15" fmla="*/ 60 h 163"/>
                    <a:gd name="T16" fmla="*/ 7 w 47"/>
                    <a:gd name="T17" fmla="*/ 144 h 163"/>
                    <a:gd name="T18" fmla="*/ 8 w 47"/>
                    <a:gd name="T19" fmla="*/ 147 h 163"/>
                    <a:gd name="T20" fmla="*/ 9 w 47"/>
                    <a:gd name="T21" fmla="*/ 82 h 163"/>
                    <a:gd name="T22" fmla="*/ 10 w 47"/>
                    <a:gd name="T23" fmla="*/ 83 h 163"/>
                    <a:gd name="T24" fmla="*/ 11 w 47"/>
                    <a:gd name="T25" fmla="*/ 87 h 163"/>
                    <a:gd name="T26" fmla="*/ 12 w 47"/>
                    <a:gd name="T27" fmla="*/ 98 h 163"/>
                    <a:gd name="T28" fmla="*/ 12 w 47"/>
                    <a:gd name="T29" fmla="*/ 112 h 163"/>
                    <a:gd name="T30" fmla="*/ 14 w 47"/>
                    <a:gd name="T31" fmla="*/ 71 h 163"/>
                    <a:gd name="T32" fmla="*/ 14 w 47"/>
                    <a:gd name="T33" fmla="*/ 19 h 163"/>
                    <a:gd name="T34" fmla="*/ 15 w 47"/>
                    <a:gd name="T35" fmla="*/ 57 h 163"/>
                    <a:gd name="T36" fmla="*/ 16 w 47"/>
                    <a:gd name="T37" fmla="*/ 66 h 163"/>
                    <a:gd name="T38" fmla="*/ 17 w 47"/>
                    <a:gd name="T39" fmla="*/ 106 h 163"/>
                    <a:gd name="T40" fmla="*/ 18 w 47"/>
                    <a:gd name="T41" fmla="*/ 101 h 163"/>
                    <a:gd name="T42" fmla="*/ 19 w 47"/>
                    <a:gd name="T43" fmla="*/ 163 h 163"/>
                    <a:gd name="T44" fmla="*/ 20 w 47"/>
                    <a:gd name="T45" fmla="*/ 40 h 163"/>
                    <a:gd name="T46" fmla="*/ 21 w 47"/>
                    <a:gd name="T47" fmla="*/ 90 h 163"/>
                    <a:gd name="T48" fmla="*/ 22 w 47"/>
                    <a:gd name="T49" fmla="*/ 69 h 163"/>
                    <a:gd name="T50" fmla="*/ 23 w 47"/>
                    <a:gd name="T51" fmla="*/ 32 h 163"/>
                    <a:gd name="T52" fmla="*/ 24 w 47"/>
                    <a:gd name="T53" fmla="*/ 88 h 163"/>
                    <a:gd name="T54" fmla="*/ 25 w 47"/>
                    <a:gd name="T55" fmla="*/ 115 h 163"/>
                    <a:gd name="T56" fmla="*/ 26 w 47"/>
                    <a:gd name="T57" fmla="*/ 37 h 163"/>
                    <a:gd name="T58" fmla="*/ 26 w 47"/>
                    <a:gd name="T59" fmla="*/ 73 h 163"/>
                    <a:gd name="T60" fmla="*/ 27 w 47"/>
                    <a:gd name="T61" fmla="*/ 62 h 163"/>
                    <a:gd name="T62" fmla="*/ 28 w 47"/>
                    <a:gd name="T63" fmla="*/ 61 h 163"/>
                    <a:gd name="T64" fmla="*/ 29 w 47"/>
                    <a:gd name="T65" fmla="*/ 77 h 163"/>
                    <a:gd name="T66" fmla="*/ 30 w 47"/>
                    <a:gd name="T67" fmla="*/ 125 h 163"/>
                    <a:gd name="T68" fmla="*/ 31 w 47"/>
                    <a:gd name="T69" fmla="*/ 59 h 163"/>
                    <a:gd name="T70" fmla="*/ 32 w 47"/>
                    <a:gd name="T71" fmla="*/ 141 h 163"/>
                    <a:gd name="T72" fmla="*/ 33 w 47"/>
                    <a:gd name="T73" fmla="*/ 0 h 163"/>
                    <a:gd name="T74" fmla="*/ 34 w 47"/>
                    <a:gd name="T75" fmla="*/ 19 h 163"/>
                    <a:gd name="T76" fmla="*/ 35 w 47"/>
                    <a:gd name="T77" fmla="*/ 111 h 163"/>
                    <a:gd name="T78" fmla="*/ 36 w 47"/>
                    <a:gd name="T79" fmla="*/ 101 h 163"/>
                    <a:gd name="T80" fmla="*/ 37 w 47"/>
                    <a:gd name="T81" fmla="*/ 46 h 163"/>
                    <a:gd name="T82" fmla="*/ 38 w 47"/>
                    <a:gd name="T83" fmla="*/ 39 h 163"/>
                    <a:gd name="T84" fmla="*/ 38 w 47"/>
                    <a:gd name="T85" fmla="*/ 61 h 163"/>
                    <a:gd name="T86" fmla="*/ 40 w 47"/>
                    <a:gd name="T87" fmla="*/ 115 h 163"/>
                    <a:gd name="T88" fmla="*/ 40 w 47"/>
                    <a:gd name="T89" fmla="*/ 55 h 163"/>
                    <a:gd name="T90" fmla="*/ 41 w 47"/>
                    <a:gd name="T91" fmla="*/ 57 h 163"/>
                    <a:gd name="T92" fmla="*/ 42 w 47"/>
                    <a:gd name="T93" fmla="*/ 53 h 163"/>
                    <a:gd name="T94" fmla="*/ 43 w 47"/>
                    <a:gd name="T95" fmla="*/ 43 h 163"/>
                    <a:gd name="T96" fmla="*/ 44 w 47"/>
                    <a:gd name="T97" fmla="*/ 65 h 163"/>
                    <a:gd name="T98" fmla="*/ 45 w 47"/>
                    <a:gd name="T99" fmla="*/ 137 h 163"/>
                    <a:gd name="T100" fmla="*/ 46 w 47"/>
                    <a:gd name="T101" fmla="*/ 61 h 163"/>
                    <a:gd name="T102" fmla="*/ 47 w 47"/>
                    <a:gd name="T103" fmla="*/ 91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163">
                      <a:moveTo>
                        <a:pt x="0" y="96"/>
                      </a:moveTo>
                      <a:lnTo>
                        <a:pt x="0" y="66"/>
                      </a:lnTo>
                      <a:lnTo>
                        <a:pt x="2" y="25"/>
                      </a:lnTo>
                      <a:lnTo>
                        <a:pt x="2" y="93"/>
                      </a:lnTo>
                      <a:lnTo>
                        <a:pt x="3" y="95"/>
                      </a:lnTo>
                      <a:lnTo>
                        <a:pt x="4" y="51"/>
                      </a:lnTo>
                      <a:lnTo>
                        <a:pt x="5" y="40"/>
                      </a:lnTo>
                      <a:lnTo>
                        <a:pt x="6" y="60"/>
                      </a:lnTo>
                      <a:lnTo>
                        <a:pt x="7" y="144"/>
                      </a:lnTo>
                      <a:lnTo>
                        <a:pt x="8" y="147"/>
                      </a:lnTo>
                      <a:lnTo>
                        <a:pt x="9" y="82"/>
                      </a:lnTo>
                      <a:lnTo>
                        <a:pt x="10" y="83"/>
                      </a:lnTo>
                      <a:lnTo>
                        <a:pt x="11" y="87"/>
                      </a:lnTo>
                      <a:lnTo>
                        <a:pt x="12" y="98"/>
                      </a:lnTo>
                      <a:lnTo>
                        <a:pt x="12" y="112"/>
                      </a:lnTo>
                      <a:lnTo>
                        <a:pt x="14" y="71"/>
                      </a:lnTo>
                      <a:lnTo>
                        <a:pt x="14" y="19"/>
                      </a:lnTo>
                      <a:lnTo>
                        <a:pt x="15" y="57"/>
                      </a:lnTo>
                      <a:lnTo>
                        <a:pt x="16" y="66"/>
                      </a:lnTo>
                      <a:lnTo>
                        <a:pt x="17" y="106"/>
                      </a:lnTo>
                      <a:lnTo>
                        <a:pt x="18" y="101"/>
                      </a:lnTo>
                      <a:lnTo>
                        <a:pt x="19" y="163"/>
                      </a:lnTo>
                      <a:lnTo>
                        <a:pt x="20" y="40"/>
                      </a:lnTo>
                      <a:lnTo>
                        <a:pt x="21" y="90"/>
                      </a:lnTo>
                      <a:lnTo>
                        <a:pt x="22" y="69"/>
                      </a:lnTo>
                      <a:lnTo>
                        <a:pt x="23" y="32"/>
                      </a:lnTo>
                      <a:lnTo>
                        <a:pt x="24" y="88"/>
                      </a:lnTo>
                      <a:lnTo>
                        <a:pt x="25" y="115"/>
                      </a:lnTo>
                      <a:lnTo>
                        <a:pt x="26" y="37"/>
                      </a:lnTo>
                      <a:lnTo>
                        <a:pt x="26" y="73"/>
                      </a:lnTo>
                      <a:lnTo>
                        <a:pt x="27" y="62"/>
                      </a:lnTo>
                      <a:lnTo>
                        <a:pt x="28" y="61"/>
                      </a:lnTo>
                      <a:lnTo>
                        <a:pt x="29" y="77"/>
                      </a:lnTo>
                      <a:lnTo>
                        <a:pt x="30" y="125"/>
                      </a:lnTo>
                      <a:lnTo>
                        <a:pt x="31" y="59"/>
                      </a:lnTo>
                      <a:lnTo>
                        <a:pt x="32" y="141"/>
                      </a:lnTo>
                      <a:lnTo>
                        <a:pt x="33" y="0"/>
                      </a:lnTo>
                      <a:lnTo>
                        <a:pt x="34" y="19"/>
                      </a:lnTo>
                      <a:lnTo>
                        <a:pt x="35" y="111"/>
                      </a:lnTo>
                      <a:lnTo>
                        <a:pt x="36" y="101"/>
                      </a:lnTo>
                      <a:lnTo>
                        <a:pt x="37" y="46"/>
                      </a:lnTo>
                      <a:lnTo>
                        <a:pt x="38" y="39"/>
                      </a:lnTo>
                      <a:lnTo>
                        <a:pt x="38" y="61"/>
                      </a:lnTo>
                      <a:lnTo>
                        <a:pt x="40" y="115"/>
                      </a:lnTo>
                      <a:lnTo>
                        <a:pt x="40" y="55"/>
                      </a:lnTo>
                      <a:lnTo>
                        <a:pt x="41" y="57"/>
                      </a:lnTo>
                      <a:lnTo>
                        <a:pt x="42" y="53"/>
                      </a:lnTo>
                      <a:lnTo>
                        <a:pt x="43" y="43"/>
                      </a:lnTo>
                      <a:lnTo>
                        <a:pt x="44" y="65"/>
                      </a:lnTo>
                      <a:lnTo>
                        <a:pt x="45" y="137"/>
                      </a:lnTo>
                      <a:lnTo>
                        <a:pt x="46" y="61"/>
                      </a:lnTo>
                      <a:lnTo>
                        <a:pt x="47" y="91"/>
                      </a:lnTo>
                    </a:path>
                  </a:pathLst>
                </a:custGeom>
                <a:noFill/>
                <a:ln w="635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412" name="Freeform 205"/>
                <p:cNvSpPr>
                  <a:spLocks/>
                </p:cNvSpPr>
                <p:nvPr/>
              </p:nvSpPr>
              <p:spPr bwMode="auto">
                <a:xfrm>
                  <a:off x="5818188" y="3983038"/>
                  <a:ext cx="74612" cy="393700"/>
                </a:xfrm>
                <a:custGeom>
                  <a:avLst/>
                  <a:gdLst>
                    <a:gd name="T0" fmla="*/ 0 w 47"/>
                    <a:gd name="T1" fmla="*/ 110 h 248"/>
                    <a:gd name="T2" fmla="*/ 1 w 47"/>
                    <a:gd name="T3" fmla="*/ 140 h 248"/>
                    <a:gd name="T4" fmla="*/ 2 w 47"/>
                    <a:gd name="T5" fmla="*/ 54 h 248"/>
                    <a:gd name="T6" fmla="*/ 3 w 47"/>
                    <a:gd name="T7" fmla="*/ 212 h 248"/>
                    <a:gd name="T8" fmla="*/ 4 w 47"/>
                    <a:gd name="T9" fmla="*/ 126 h 248"/>
                    <a:gd name="T10" fmla="*/ 4 w 47"/>
                    <a:gd name="T11" fmla="*/ 102 h 248"/>
                    <a:gd name="T12" fmla="*/ 6 w 47"/>
                    <a:gd name="T13" fmla="*/ 216 h 248"/>
                    <a:gd name="T14" fmla="*/ 6 w 47"/>
                    <a:gd name="T15" fmla="*/ 133 h 248"/>
                    <a:gd name="T16" fmla="*/ 7 w 47"/>
                    <a:gd name="T17" fmla="*/ 102 h 248"/>
                    <a:gd name="T18" fmla="*/ 8 w 47"/>
                    <a:gd name="T19" fmla="*/ 142 h 248"/>
                    <a:gd name="T20" fmla="*/ 9 w 47"/>
                    <a:gd name="T21" fmla="*/ 102 h 248"/>
                    <a:gd name="T22" fmla="*/ 10 w 47"/>
                    <a:gd name="T23" fmla="*/ 115 h 248"/>
                    <a:gd name="T24" fmla="*/ 11 w 47"/>
                    <a:gd name="T25" fmla="*/ 29 h 248"/>
                    <a:gd name="T26" fmla="*/ 12 w 47"/>
                    <a:gd name="T27" fmla="*/ 170 h 248"/>
                    <a:gd name="T28" fmla="*/ 13 w 47"/>
                    <a:gd name="T29" fmla="*/ 92 h 248"/>
                    <a:gd name="T30" fmla="*/ 14 w 47"/>
                    <a:gd name="T31" fmla="*/ 166 h 248"/>
                    <a:gd name="T32" fmla="*/ 15 w 47"/>
                    <a:gd name="T33" fmla="*/ 65 h 248"/>
                    <a:gd name="T34" fmla="*/ 16 w 47"/>
                    <a:gd name="T35" fmla="*/ 157 h 248"/>
                    <a:gd name="T36" fmla="*/ 16 w 47"/>
                    <a:gd name="T37" fmla="*/ 93 h 248"/>
                    <a:gd name="T38" fmla="*/ 18 w 47"/>
                    <a:gd name="T39" fmla="*/ 153 h 248"/>
                    <a:gd name="T40" fmla="*/ 18 w 47"/>
                    <a:gd name="T41" fmla="*/ 71 h 248"/>
                    <a:gd name="T42" fmla="*/ 19 w 47"/>
                    <a:gd name="T43" fmla="*/ 124 h 248"/>
                    <a:gd name="T44" fmla="*/ 20 w 47"/>
                    <a:gd name="T45" fmla="*/ 61 h 248"/>
                    <a:gd name="T46" fmla="*/ 21 w 47"/>
                    <a:gd name="T47" fmla="*/ 137 h 248"/>
                    <a:gd name="T48" fmla="*/ 22 w 47"/>
                    <a:gd name="T49" fmla="*/ 166 h 248"/>
                    <a:gd name="T50" fmla="*/ 23 w 47"/>
                    <a:gd name="T51" fmla="*/ 121 h 248"/>
                    <a:gd name="T52" fmla="*/ 24 w 47"/>
                    <a:gd name="T53" fmla="*/ 96 h 248"/>
                    <a:gd name="T54" fmla="*/ 25 w 47"/>
                    <a:gd name="T55" fmla="*/ 162 h 248"/>
                    <a:gd name="T56" fmla="*/ 26 w 47"/>
                    <a:gd name="T57" fmla="*/ 248 h 248"/>
                    <a:gd name="T58" fmla="*/ 27 w 47"/>
                    <a:gd name="T59" fmla="*/ 106 h 248"/>
                    <a:gd name="T60" fmla="*/ 28 w 47"/>
                    <a:gd name="T61" fmla="*/ 81 h 248"/>
                    <a:gd name="T62" fmla="*/ 29 w 47"/>
                    <a:gd name="T63" fmla="*/ 87 h 248"/>
                    <a:gd name="T64" fmla="*/ 30 w 47"/>
                    <a:gd name="T65" fmla="*/ 96 h 248"/>
                    <a:gd name="T66" fmla="*/ 30 w 47"/>
                    <a:gd name="T67" fmla="*/ 116 h 248"/>
                    <a:gd name="T68" fmla="*/ 31 w 47"/>
                    <a:gd name="T69" fmla="*/ 78 h 248"/>
                    <a:gd name="T70" fmla="*/ 32 w 47"/>
                    <a:gd name="T71" fmla="*/ 206 h 248"/>
                    <a:gd name="T72" fmla="*/ 33 w 47"/>
                    <a:gd name="T73" fmla="*/ 184 h 248"/>
                    <a:gd name="T74" fmla="*/ 34 w 47"/>
                    <a:gd name="T75" fmla="*/ 168 h 248"/>
                    <a:gd name="T76" fmla="*/ 35 w 47"/>
                    <a:gd name="T77" fmla="*/ 178 h 248"/>
                    <a:gd name="T78" fmla="*/ 36 w 47"/>
                    <a:gd name="T79" fmla="*/ 108 h 248"/>
                    <a:gd name="T80" fmla="*/ 37 w 47"/>
                    <a:gd name="T81" fmla="*/ 84 h 248"/>
                    <a:gd name="T82" fmla="*/ 38 w 47"/>
                    <a:gd name="T83" fmla="*/ 187 h 248"/>
                    <a:gd name="T84" fmla="*/ 39 w 47"/>
                    <a:gd name="T85" fmla="*/ 85 h 248"/>
                    <a:gd name="T86" fmla="*/ 40 w 47"/>
                    <a:gd name="T87" fmla="*/ 14 h 248"/>
                    <a:gd name="T88" fmla="*/ 41 w 47"/>
                    <a:gd name="T89" fmla="*/ 94 h 248"/>
                    <a:gd name="T90" fmla="*/ 42 w 47"/>
                    <a:gd name="T91" fmla="*/ 144 h 248"/>
                    <a:gd name="T92" fmla="*/ 43 w 47"/>
                    <a:gd name="T93" fmla="*/ 81 h 248"/>
                    <a:gd name="T94" fmla="*/ 44 w 47"/>
                    <a:gd name="T95" fmla="*/ 85 h 248"/>
                    <a:gd name="T96" fmla="*/ 45 w 47"/>
                    <a:gd name="T97" fmla="*/ 85 h 248"/>
                    <a:gd name="T98" fmla="*/ 45 w 47"/>
                    <a:gd name="T99" fmla="*/ 0 h 248"/>
                    <a:gd name="T100" fmla="*/ 47 w 47"/>
                    <a:gd name="T101" fmla="*/ 38 h 248"/>
                    <a:gd name="T102" fmla="*/ 47 w 47"/>
                    <a:gd name="T103" fmla="*/ 178 h 2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248">
                      <a:moveTo>
                        <a:pt x="0" y="110"/>
                      </a:moveTo>
                      <a:lnTo>
                        <a:pt x="1" y="140"/>
                      </a:lnTo>
                      <a:lnTo>
                        <a:pt x="2" y="54"/>
                      </a:lnTo>
                      <a:lnTo>
                        <a:pt x="3" y="212"/>
                      </a:lnTo>
                      <a:lnTo>
                        <a:pt x="4" y="126"/>
                      </a:lnTo>
                      <a:lnTo>
                        <a:pt x="4" y="102"/>
                      </a:lnTo>
                      <a:lnTo>
                        <a:pt x="6" y="216"/>
                      </a:lnTo>
                      <a:lnTo>
                        <a:pt x="6" y="133"/>
                      </a:lnTo>
                      <a:lnTo>
                        <a:pt x="7" y="102"/>
                      </a:lnTo>
                      <a:lnTo>
                        <a:pt x="8" y="142"/>
                      </a:lnTo>
                      <a:lnTo>
                        <a:pt x="9" y="102"/>
                      </a:lnTo>
                      <a:lnTo>
                        <a:pt x="10" y="115"/>
                      </a:lnTo>
                      <a:lnTo>
                        <a:pt x="11" y="29"/>
                      </a:lnTo>
                      <a:lnTo>
                        <a:pt x="12" y="170"/>
                      </a:lnTo>
                      <a:lnTo>
                        <a:pt x="13" y="92"/>
                      </a:lnTo>
                      <a:lnTo>
                        <a:pt x="14" y="166"/>
                      </a:lnTo>
                      <a:lnTo>
                        <a:pt x="15" y="65"/>
                      </a:lnTo>
                      <a:lnTo>
                        <a:pt x="16" y="157"/>
                      </a:lnTo>
                      <a:lnTo>
                        <a:pt x="16" y="93"/>
                      </a:lnTo>
                      <a:lnTo>
                        <a:pt x="18" y="153"/>
                      </a:lnTo>
                      <a:lnTo>
                        <a:pt x="18" y="71"/>
                      </a:lnTo>
                      <a:lnTo>
                        <a:pt x="19" y="124"/>
                      </a:lnTo>
                      <a:lnTo>
                        <a:pt x="20" y="61"/>
                      </a:lnTo>
                      <a:lnTo>
                        <a:pt x="21" y="137"/>
                      </a:lnTo>
                      <a:lnTo>
                        <a:pt x="22" y="166"/>
                      </a:lnTo>
                      <a:lnTo>
                        <a:pt x="23" y="121"/>
                      </a:lnTo>
                      <a:lnTo>
                        <a:pt x="24" y="96"/>
                      </a:lnTo>
                      <a:lnTo>
                        <a:pt x="25" y="162"/>
                      </a:lnTo>
                      <a:lnTo>
                        <a:pt x="26" y="248"/>
                      </a:lnTo>
                      <a:lnTo>
                        <a:pt x="27" y="106"/>
                      </a:lnTo>
                      <a:lnTo>
                        <a:pt x="28" y="81"/>
                      </a:lnTo>
                      <a:lnTo>
                        <a:pt x="29" y="87"/>
                      </a:lnTo>
                      <a:lnTo>
                        <a:pt x="30" y="96"/>
                      </a:lnTo>
                      <a:lnTo>
                        <a:pt x="30" y="116"/>
                      </a:lnTo>
                      <a:lnTo>
                        <a:pt x="31" y="78"/>
                      </a:lnTo>
                      <a:lnTo>
                        <a:pt x="32" y="206"/>
                      </a:lnTo>
                      <a:lnTo>
                        <a:pt x="33" y="184"/>
                      </a:lnTo>
                      <a:lnTo>
                        <a:pt x="34" y="168"/>
                      </a:lnTo>
                      <a:lnTo>
                        <a:pt x="35" y="178"/>
                      </a:lnTo>
                      <a:lnTo>
                        <a:pt x="36" y="108"/>
                      </a:lnTo>
                      <a:lnTo>
                        <a:pt x="37" y="84"/>
                      </a:lnTo>
                      <a:lnTo>
                        <a:pt x="38" y="187"/>
                      </a:lnTo>
                      <a:lnTo>
                        <a:pt x="39" y="85"/>
                      </a:lnTo>
                      <a:lnTo>
                        <a:pt x="40" y="14"/>
                      </a:lnTo>
                      <a:lnTo>
                        <a:pt x="41" y="94"/>
                      </a:lnTo>
                      <a:lnTo>
                        <a:pt x="42" y="144"/>
                      </a:lnTo>
                      <a:lnTo>
                        <a:pt x="43" y="81"/>
                      </a:lnTo>
                      <a:lnTo>
                        <a:pt x="44" y="85"/>
                      </a:lnTo>
                      <a:lnTo>
                        <a:pt x="45" y="85"/>
                      </a:lnTo>
                      <a:lnTo>
                        <a:pt x="45" y="0"/>
                      </a:lnTo>
                      <a:lnTo>
                        <a:pt x="47" y="38"/>
                      </a:lnTo>
                      <a:lnTo>
                        <a:pt x="47" y="178"/>
                      </a:lnTo>
                    </a:path>
                  </a:pathLst>
                </a:custGeom>
                <a:noFill/>
                <a:ln w="635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413" name="Freeform 206"/>
                <p:cNvSpPr>
                  <a:spLocks/>
                </p:cNvSpPr>
                <p:nvPr/>
              </p:nvSpPr>
              <p:spPr bwMode="auto">
                <a:xfrm>
                  <a:off x="5892800" y="4033838"/>
                  <a:ext cx="74612" cy="269875"/>
                </a:xfrm>
                <a:custGeom>
                  <a:avLst/>
                  <a:gdLst>
                    <a:gd name="T0" fmla="*/ 0 w 47"/>
                    <a:gd name="T1" fmla="*/ 6 h 170"/>
                    <a:gd name="T2" fmla="*/ 0 w 47"/>
                    <a:gd name="T3" fmla="*/ 146 h 170"/>
                    <a:gd name="T4" fmla="*/ 1 w 47"/>
                    <a:gd name="T5" fmla="*/ 48 h 170"/>
                    <a:gd name="T6" fmla="*/ 2 w 47"/>
                    <a:gd name="T7" fmla="*/ 11 h 170"/>
                    <a:gd name="T8" fmla="*/ 3 w 47"/>
                    <a:gd name="T9" fmla="*/ 120 h 170"/>
                    <a:gd name="T10" fmla="*/ 4 w 47"/>
                    <a:gd name="T11" fmla="*/ 98 h 170"/>
                    <a:gd name="T12" fmla="*/ 5 w 47"/>
                    <a:gd name="T13" fmla="*/ 42 h 170"/>
                    <a:gd name="T14" fmla="*/ 6 w 47"/>
                    <a:gd name="T15" fmla="*/ 58 h 170"/>
                    <a:gd name="T16" fmla="*/ 7 w 47"/>
                    <a:gd name="T17" fmla="*/ 24 h 170"/>
                    <a:gd name="T18" fmla="*/ 8 w 47"/>
                    <a:gd name="T19" fmla="*/ 7 h 170"/>
                    <a:gd name="T20" fmla="*/ 9 w 47"/>
                    <a:gd name="T21" fmla="*/ 98 h 170"/>
                    <a:gd name="T22" fmla="*/ 10 w 47"/>
                    <a:gd name="T23" fmla="*/ 67 h 170"/>
                    <a:gd name="T24" fmla="*/ 10 w 47"/>
                    <a:gd name="T25" fmla="*/ 98 h 170"/>
                    <a:gd name="T26" fmla="*/ 12 w 47"/>
                    <a:gd name="T27" fmla="*/ 64 h 170"/>
                    <a:gd name="T28" fmla="*/ 12 w 47"/>
                    <a:gd name="T29" fmla="*/ 0 h 170"/>
                    <a:gd name="T30" fmla="*/ 13 w 47"/>
                    <a:gd name="T31" fmla="*/ 25 h 170"/>
                    <a:gd name="T32" fmla="*/ 14 w 47"/>
                    <a:gd name="T33" fmla="*/ 48 h 170"/>
                    <a:gd name="T34" fmla="*/ 15 w 47"/>
                    <a:gd name="T35" fmla="*/ 115 h 170"/>
                    <a:gd name="T36" fmla="*/ 16 w 47"/>
                    <a:gd name="T37" fmla="*/ 100 h 170"/>
                    <a:gd name="T38" fmla="*/ 17 w 47"/>
                    <a:gd name="T39" fmla="*/ 96 h 170"/>
                    <a:gd name="T40" fmla="*/ 18 w 47"/>
                    <a:gd name="T41" fmla="*/ 32 h 170"/>
                    <a:gd name="T42" fmla="*/ 19 w 47"/>
                    <a:gd name="T43" fmla="*/ 80 h 170"/>
                    <a:gd name="T44" fmla="*/ 20 w 47"/>
                    <a:gd name="T45" fmla="*/ 50 h 170"/>
                    <a:gd name="T46" fmla="*/ 21 w 47"/>
                    <a:gd name="T47" fmla="*/ 102 h 170"/>
                    <a:gd name="T48" fmla="*/ 22 w 47"/>
                    <a:gd name="T49" fmla="*/ 120 h 170"/>
                    <a:gd name="T50" fmla="*/ 22 w 47"/>
                    <a:gd name="T51" fmla="*/ 26 h 170"/>
                    <a:gd name="T52" fmla="*/ 24 w 47"/>
                    <a:gd name="T53" fmla="*/ 123 h 170"/>
                    <a:gd name="T54" fmla="*/ 24 w 47"/>
                    <a:gd name="T55" fmla="*/ 62 h 170"/>
                    <a:gd name="T56" fmla="*/ 25 w 47"/>
                    <a:gd name="T57" fmla="*/ 76 h 170"/>
                    <a:gd name="T58" fmla="*/ 26 w 47"/>
                    <a:gd name="T59" fmla="*/ 32 h 170"/>
                    <a:gd name="T60" fmla="*/ 27 w 47"/>
                    <a:gd name="T61" fmla="*/ 93 h 170"/>
                    <a:gd name="T62" fmla="*/ 28 w 47"/>
                    <a:gd name="T63" fmla="*/ 23 h 170"/>
                    <a:gd name="T64" fmla="*/ 29 w 47"/>
                    <a:gd name="T65" fmla="*/ 159 h 170"/>
                    <a:gd name="T66" fmla="*/ 30 w 47"/>
                    <a:gd name="T67" fmla="*/ 114 h 170"/>
                    <a:gd name="T68" fmla="*/ 31 w 47"/>
                    <a:gd name="T69" fmla="*/ 100 h 170"/>
                    <a:gd name="T70" fmla="*/ 32 w 47"/>
                    <a:gd name="T71" fmla="*/ 117 h 170"/>
                    <a:gd name="T72" fmla="*/ 33 w 47"/>
                    <a:gd name="T73" fmla="*/ 124 h 170"/>
                    <a:gd name="T74" fmla="*/ 34 w 47"/>
                    <a:gd name="T75" fmla="*/ 75 h 170"/>
                    <a:gd name="T76" fmla="*/ 35 w 47"/>
                    <a:gd name="T77" fmla="*/ 49 h 170"/>
                    <a:gd name="T78" fmla="*/ 36 w 47"/>
                    <a:gd name="T79" fmla="*/ 34 h 170"/>
                    <a:gd name="T80" fmla="*/ 36 w 47"/>
                    <a:gd name="T81" fmla="*/ 159 h 170"/>
                    <a:gd name="T82" fmla="*/ 37 w 47"/>
                    <a:gd name="T83" fmla="*/ 62 h 170"/>
                    <a:gd name="T84" fmla="*/ 38 w 47"/>
                    <a:gd name="T85" fmla="*/ 34 h 170"/>
                    <a:gd name="T86" fmla="*/ 39 w 47"/>
                    <a:gd name="T87" fmla="*/ 25 h 170"/>
                    <a:gd name="T88" fmla="*/ 40 w 47"/>
                    <a:gd name="T89" fmla="*/ 83 h 170"/>
                    <a:gd name="T90" fmla="*/ 41 w 47"/>
                    <a:gd name="T91" fmla="*/ 80 h 170"/>
                    <a:gd name="T92" fmla="*/ 42 w 47"/>
                    <a:gd name="T93" fmla="*/ 39 h 170"/>
                    <a:gd name="T94" fmla="*/ 43 w 47"/>
                    <a:gd name="T95" fmla="*/ 20 h 170"/>
                    <a:gd name="T96" fmla="*/ 44 w 47"/>
                    <a:gd name="T97" fmla="*/ 170 h 170"/>
                    <a:gd name="T98" fmla="*/ 45 w 47"/>
                    <a:gd name="T99" fmla="*/ 33 h 170"/>
                    <a:gd name="T100" fmla="*/ 46 w 47"/>
                    <a:gd name="T101" fmla="*/ 40 h 170"/>
                    <a:gd name="T102" fmla="*/ 47 w 47"/>
                    <a:gd name="T103" fmla="*/ 66 h 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170">
                      <a:moveTo>
                        <a:pt x="0" y="6"/>
                      </a:moveTo>
                      <a:lnTo>
                        <a:pt x="0" y="146"/>
                      </a:lnTo>
                      <a:lnTo>
                        <a:pt x="1" y="48"/>
                      </a:lnTo>
                      <a:lnTo>
                        <a:pt x="2" y="11"/>
                      </a:lnTo>
                      <a:lnTo>
                        <a:pt x="3" y="120"/>
                      </a:lnTo>
                      <a:lnTo>
                        <a:pt x="4" y="98"/>
                      </a:lnTo>
                      <a:lnTo>
                        <a:pt x="5" y="42"/>
                      </a:lnTo>
                      <a:lnTo>
                        <a:pt x="6" y="58"/>
                      </a:lnTo>
                      <a:lnTo>
                        <a:pt x="7" y="24"/>
                      </a:lnTo>
                      <a:lnTo>
                        <a:pt x="8" y="7"/>
                      </a:lnTo>
                      <a:lnTo>
                        <a:pt x="9" y="98"/>
                      </a:lnTo>
                      <a:lnTo>
                        <a:pt x="10" y="67"/>
                      </a:lnTo>
                      <a:lnTo>
                        <a:pt x="10" y="98"/>
                      </a:lnTo>
                      <a:lnTo>
                        <a:pt x="12" y="64"/>
                      </a:lnTo>
                      <a:lnTo>
                        <a:pt x="12" y="0"/>
                      </a:lnTo>
                      <a:lnTo>
                        <a:pt x="13" y="25"/>
                      </a:lnTo>
                      <a:lnTo>
                        <a:pt x="14" y="48"/>
                      </a:lnTo>
                      <a:lnTo>
                        <a:pt x="15" y="115"/>
                      </a:lnTo>
                      <a:lnTo>
                        <a:pt x="16" y="100"/>
                      </a:lnTo>
                      <a:lnTo>
                        <a:pt x="17" y="96"/>
                      </a:lnTo>
                      <a:lnTo>
                        <a:pt x="18" y="32"/>
                      </a:lnTo>
                      <a:lnTo>
                        <a:pt x="19" y="80"/>
                      </a:lnTo>
                      <a:lnTo>
                        <a:pt x="20" y="50"/>
                      </a:lnTo>
                      <a:lnTo>
                        <a:pt x="21" y="102"/>
                      </a:lnTo>
                      <a:lnTo>
                        <a:pt x="22" y="120"/>
                      </a:lnTo>
                      <a:lnTo>
                        <a:pt x="22" y="26"/>
                      </a:lnTo>
                      <a:lnTo>
                        <a:pt x="24" y="123"/>
                      </a:lnTo>
                      <a:lnTo>
                        <a:pt x="24" y="62"/>
                      </a:lnTo>
                      <a:lnTo>
                        <a:pt x="25" y="76"/>
                      </a:lnTo>
                      <a:lnTo>
                        <a:pt x="26" y="32"/>
                      </a:lnTo>
                      <a:lnTo>
                        <a:pt x="27" y="93"/>
                      </a:lnTo>
                      <a:lnTo>
                        <a:pt x="28" y="23"/>
                      </a:lnTo>
                      <a:lnTo>
                        <a:pt x="29" y="159"/>
                      </a:lnTo>
                      <a:lnTo>
                        <a:pt x="30" y="114"/>
                      </a:lnTo>
                      <a:lnTo>
                        <a:pt x="31" y="100"/>
                      </a:lnTo>
                      <a:lnTo>
                        <a:pt x="32" y="117"/>
                      </a:lnTo>
                      <a:lnTo>
                        <a:pt x="33" y="124"/>
                      </a:lnTo>
                      <a:lnTo>
                        <a:pt x="34" y="75"/>
                      </a:lnTo>
                      <a:lnTo>
                        <a:pt x="35" y="49"/>
                      </a:lnTo>
                      <a:lnTo>
                        <a:pt x="36" y="34"/>
                      </a:lnTo>
                      <a:lnTo>
                        <a:pt x="36" y="159"/>
                      </a:lnTo>
                      <a:lnTo>
                        <a:pt x="37" y="62"/>
                      </a:lnTo>
                      <a:lnTo>
                        <a:pt x="38" y="34"/>
                      </a:lnTo>
                      <a:lnTo>
                        <a:pt x="39" y="25"/>
                      </a:lnTo>
                      <a:lnTo>
                        <a:pt x="40" y="83"/>
                      </a:lnTo>
                      <a:lnTo>
                        <a:pt x="41" y="80"/>
                      </a:lnTo>
                      <a:lnTo>
                        <a:pt x="42" y="39"/>
                      </a:lnTo>
                      <a:lnTo>
                        <a:pt x="43" y="20"/>
                      </a:lnTo>
                      <a:lnTo>
                        <a:pt x="44" y="170"/>
                      </a:lnTo>
                      <a:lnTo>
                        <a:pt x="45" y="33"/>
                      </a:lnTo>
                      <a:lnTo>
                        <a:pt x="46" y="40"/>
                      </a:lnTo>
                      <a:lnTo>
                        <a:pt x="47" y="66"/>
                      </a:lnTo>
                    </a:path>
                  </a:pathLst>
                </a:custGeom>
                <a:noFill/>
                <a:ln w="635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414" name="Freeform 207"/>
                <p:cNvSpPr>
                  <a:spLocks/>
                </p:cNvSpPr>
                <p:nvPr/>
              </p:nvSpPr>
              <p:spPr bwMode="auto">
                <a:xfrm>
                  <a:off x="5965825" y="3981450"/>
                  <a:ext cx="74612" cy="347663"/>
                </a:xfrm>
                <a:custGeom>
                  <a:avLst/>
                  <a:gdLst>
                    <a:gd name="T0" fmla="*/ 0 w 47"/>
                    <a:gd name="T1" fmla="*/ 73 h 219"/>
                    <a:gd name="T2" fmla="*/ 1 w 47"/>
                    <a:gd name="T3" fmla="*/ 99 h 219"/>
                    <a:gd name="T4" fmla="*/ 2 w 47"/>
                    <a:gd name="T5" fmla="*/ 143 h 219"/>
                    <a:gd name="T6" fmla="*/ 2 w 47"/>
                    <a:gd name="T7" fmla="*/ 0 h 219"/>
                    <a:gd name="T8" fmla="*/ 4 w 47"/>
                    <a:gd name="T9" fmla="*/ 125 h 219"/>
                    <a:gd name="T10" fmla="*/ 4 w 47"/>
                    <a:gd name="T11" fmla="*/ 53 h 219"/>
                    <a:gd name="T12" fmla="*/ 5 w 47"/>
                    <a:gd name="T13" fmla="*/ 19 h 219"/>
                    <a:gd name="T14" fmla="*/ 6 w 47"/>
                    <a:gd name="T15" fmla="*/ 123 h 219"/>
                    <a:gd name="T16" fmla="*/ 7 w 47"/>
                    <a:gd name="T17" fmla="*/ 32 h 219"/>
                    <a:gd name="T18" fmla="*/ 8 w 47"/>
                    <a:gd name="T19" fmla="*/ 36 h 219"/>
                    <a:gd name="T20" fmla="*/ 9 w 47"/>
                    <a:gd name="T21" fmla="*/ 121 h 219"/>
                    <a:gd name="T22" fmla="*/ 10 w 47"/>
                    <a:gd name="T23" fmla="*/ 65 h 219"/>
                    <a:gd name="T24" fmla="*/ 11 w 47"/>
                    <a:gd name="T25" fmla="*/ 176 h 219"/>
                    <a:gd name="T26" fmla="*/ 12 w 47"/>
                    <a:gd name="T27" fmla="*/ 74 h 219"/>
                    <a:gd name="T28" fmla="*/ 13 w 47"/>
                    <a:gd name="T29" fmla="*/ 119 h 219"/>
                    <a:gd name="T30" fmla="*/ 14 w 47"/>
                    <a:gd name="T31" fmla="*/ 150 h 219"/>
                    <a:gd name="T32" fmla="*/ 14 w 47"/>
                    <a:gd name="T33" fmla="*/ 133 h 219"/>
                    <a:gd name="T34" fmla="*/ 16 w 47"/>
                    <a:gd name="T35" fmla="*/ 67 h 219"/>
                    <a:gd name="T36" fmla="*/ 16 w 47"/>
                    <a:gd name="T37" fmla="*/ 132 h 219"/>
                    <a:gd name="T38" fmla="*/ 17 w 47"/>
                    <a:gd name="T39" fmla="*/ 146 h 219"/>
                    <a:gd name="T40" fmla="*/ 18 w 47"/>
                    <a:gd name="T41" fmla="*/ 132 h 219"/>
                    <a:gd name="T42" fmla="*/ 19 w 47"/>
                    <a:gd name="T43" fmla="*/ 83 h 219"/>
                    <a:gd name="T44" fmla="*/ 20 w 47"/>
                    <a:gd name="T45" fmla="*/ 164 h 219"/>
                    <a:gd name="T46" fmla="*/ 21 w 47"/>
                    <a:gd name="T47" fmla="*/ 100 h 219"/>
                    <a:gd name="T48" fmla="*/ 22 w 47"/>
                    <a:gd name="T49" fmla="*/ 116 h 219"/>
                    <a:gd name="T50" fmla="*/ 23 w 47"/>
                    <a:gd name="T51" fmla="*/ 128 h 219"/>
                    <a:gd name="T52" fmla="*/ 24 w 47"/>
                    <a:gd name="T53" fmla="*/ 195 h 219"/>
                    <a:gd name="T54" fmla="*/ 25 w 47"/>
                    <a:gd name="T55" fmla="*/ 118 h 219"/>
                    <a:gd name="T56" fmla="*/ 26 w 47"/>
                    <a:gd name="T57" fmla="*/ 141 h 219"/>
                    <a:gd name="T58" fmla="*/ 26 w 47"/>
                    <a:gd name="T59" fmla="*/ 182 h 219"/>
                    <a:gd name="T60" fmla="*/ 28 w 47"/>
                    <a:gd name="T61" fmla="*/ 113 h 219"/>
                    <a:gd name="T62" fmla="*/ 28 w 47"/>
                    <a:gd name="T63" fmla="*/ 219 h 219"/>
                    <a:gd name="T64" fmla="*/ 29 w 47"/>
                    <a:gd name="T65" fmla="*/ 81 h 219"/>
                    <a:gd name="T66" fmla="*/ 30 w 47"/>
                    <a:gd name="T67" fmla="*/ 112 h 219"/>
                    <a:gd name="T68" fmla="*/ 31 w 47"/>
                    <a:gd name="T69" fmla="*/ 159 h 219"/>
                    <a:gd name="T70" fmla="*/ 32 w 47"/>
                    <a:gd name="T71" fmla="*/ 80 h 219"/>
                    <a:gd name="T72" fmla="*/ 33 w 47"/>
                    <a:gd name="T73" fmla="*/ 144 h 219"/>
                    <a:gd name="T74" fmla="*/ 34 w 47"/>
                    <a:gd name="T75" fmla="*/ 136 h 219"/>
                    <a:gd name="T76" fmla="*/ 35 w 47"/>
                    <a:gd name="T77" fmla="*/ 106 h 219"/>
                    <a:gd name="T78" fmla="*/ 36 w 47"/>
                    <a:gd name="T79" fmla="*/ 160 h 219"/>
                    <a:gd name="T80" fmla="*/ 37 w 47"/>
                    <a:gd name="T81" fmla="*/ 161 h 219"/>
                    <a:gd name="T82" fmla="*/ 38 w 47"/>
                    <a:gd name="T83" fmla="*/ 162 h 219"/>
                    <a:gd name="T84" fmla="*/ 39 w 47"/>
                    <a:gd name="T85" fmla="*/ 65 h 219"/>
                    <a:gd name="T86" fmla="*/ 40 w 47"/>
                    <a:gd name="T87" fmla="*/ 144 h 219"/>
                    <a:gd name="T88" fmla="*/ 40 w 47"/>
                    <a:gd name="T89" fmla="*/ 80 h 219"/>
                    <a:gd name="T90" fmla="*/ 42 w 47"/>
                    <a:gd name="T91" fmla="*/ 99 h 219"/>
                    <a:gd name="T92" fmla="*/ 42 w 47"/>
                    <a:gd name="T93" fmla="*/ 157 h 219"/>
                    <a:gd name="T94" fmla="*/ 43 w 47"/>
                    <a:gd name="T95" fmla="*/ 84 h 219"/>
                    <a:gd name="T96" fmla="*/ 44 w 47"/>
                    <a:gd name="T97" fmla="*/ 130 h 219"/>
                    <a:gd name="T98" fmla="*/ 45 w 47"/>
                    <a:gd name="T99" fmla="*/ 92 h 219"/>
                    <a:gd name="T100" fmla="*/ 46 w 47"/>
                    <a:gd name="T101" fmla="*/ 88 h 219"/>
                    <a:gd name="T102" fmla="*/ 47 w 47"/>
                    <a:gd name="T103" fmla="*/ 114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219">
                      <a:moveTo>
                        <a:pt x="0" y="73"/>
                      </a:moveTo>
                      <a:lnTo>
                        <a:pt x="1" y="99"/>
                      </a:lnTo>
                      <a:lnTo>
                        <a:pt x="2" y="143"/>
                      </a:lnTo>
                      <a:lnTo>
                        <a:pt x="2" y="0"/>
                      </a:lnTo>
                      <a:lnTo>
                        <a:pt x="4" y="125"/>
                      </a:lnTo>
                      <a:lnTo>
                        <a:pt x="4" y="53"/>
                      </a:lnTo>
                      <a:lnTo>
                        <a:pt x="5" y="19"/>
                      </a:lnTo>
                      <a:lnTo>
                        <a:pt x="6" y="123"/>
                      </a:lnTo>
                      <a:lnTo>
                        <a:pt x="7" y="32"/>
                      </a:lnTo>
                      <a:lnTo>
                        <a:pt x="8" y="36"/>
                      </a:lnTo>
                      <a:lnTo>
                        <a:pt x="9" y="121"/>
                      </a:lnTo>
                      <a:lnTo>
                        <a:pt x="10" y="65"/>
                      </a:lnTo>
                      <a:lnTo>
                        <a:pt x="11" y="176"/>
                      </a:lnTo>
                      <a:lnTo>
                        <a:pt x="12" y="74"/>
                      </a:lnTo>
                      <a:lnTo>
                        <a:pt x="13" y="119"/>
                      </a:lnTo>
                      <a:lnTo>
                        <a:pt x="14" y="150"/>
                      </a:lnTo>
                      <a:lnTo>
                        <a:pt x="14" y="133"/>
                      </a:lnTo>
                      <a:lnTo>
                        <a:pt x="16" y="67"/>
                      </a:lnTo>
                      <a:lnTo>
                        <a:pt x="16" y="132"/>
                      </a:lnTo>
                      <a:lnTo>
                        <a:pt x="17" y="146"/>
                      </a:lnTo>
                      <a:lnTo>
                        <a:pt x="18" y="132"/>
                      </a:lnTo>
                      <a:lnTo>
                        <a:pt x="19" y="83"/>
                      </a:lnTo>
                      <a:lnTo>
                        <a:pt x="20" y="164"/>
                      </a:lnTo>
                      <a:lnTo>
                        <a:pt x="21" y="100"/>
                      </a:lnTo>
                      <a:lnTo>
                        <a:pt x="22" y="116"/>
                      </a:lnTo>
                      <a:lnTo>
                        <a:pt x="23" y="128"/>
                      </a:lnTo>
                      <a:lnTo>
                        <a:pt x="24" y="195"/>
                      </a:lnTo>
                      <a:lnTo>
                        <a:pt x="25" y="118"/>
                      </a:lnTo>
                      <a:lnTo>
                        <a:pt x="26" y="141"/>
                      </a:lnTo>
                      <a:lnTo>
                        <a:pt x="26" y="182"/>
                      </a:lnTo>
                      <a:lnTo>
                        <a:pt x="28" y="113"/>
                      </a:lnTo>
                      <a:lnTo>
                        <a:pt x="28" y="219"/>
                      </a:lnTo>
                      <a:lnTo>
                        <a:pt x="29" y="81"/>
                      </a:lnTo>
                      <a:lnTo>
                        <a:pt x="30" y="112"/>
                      </a:lnTo>
                      <a:lnTo>
                        <a:pt x="31" y="159"/>
                      </a:lnTo>
                      <a:lnTo>
                        <a:pt x="32" y="80"/>
                      </a:lnTo>
                      <a:lnTo>
                        <a:pt x="33" y="144"/>
                      </a:lnTo>
                      <a:lnTo>
                        <a:pt x="34" y="136"/>
                      </a:lnTo>
                      <a:lnTo>
                        <a:pt x="35" y="106"/>
                      </a:lnTo>
                      <a:lnTo>
                        <a:pt x="36" y="160"/>
                      </a:lnTo>
                      <a:lnTo>
                        <a:pt x="37" y="161"/>
                      </a:lnTo>
                      <a:lnTo>
                        <a:pt x="38" y="162"/>
                      </a:lnTo>
                      <a:lnTo>
                        <a:pt x="39" y="65"/>
                      </a:lnTo>
                      <a:lnTo>
                        <a:pt x="40" y="144"/>
                      </a:lnTo>
                      <a:lnTo>
                        <a:pt x="40" y="80"/>
                      </a:lnTo>
                      <a:lnTo>
                        <a:pt x="42" y="99"/>
                      </a:lnTo>
                      <a:lnTo>
                        <a:pt x="42" y="157"/>
                      </a:lnTo>
                      <a:lnTo>
                        <a:pt x="43" y="84"/>
                      </a:lnTo>
                      <a:lnTo>
                        <a:pt x="44" y="130"/>
                      </a:lnTo>
                      <a:lnTo>
                        <a:pt x="45" y="92"/>
                      </a:lnTo>
                      <a:lnTo>
                        <a:pt x="46" y="88"/>
                      </a:lnTo>
                      <a:lnTo>
                        <a:pt x="47" y="114"/>
                      </a:lnTo>
                    </a:path>
                  </a:pathLst>
                </a:custGeom>
                <a:noFill/>
                <a:ln w="635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415" name="Freeform 208"/>
                <p:cNvSpPr>
                  <a:spLocks/>
                </p:cNvSpPr>
                <p:nvPr/>
              </p:nvSpPr>
              <p:spPr bwMode="auto">
                <a:xfrm>
                  <a:off x="6038850" y="4032250"/>
                  <a:ext cx="74612" cy="288925"/>
                </a:xfrm>
                <a:custGeom>
                  <a:avLst/>
                  <a:gdLst>
                    <a:gd name="T0" fmla="*/ 0 w 47"/>
                    <a:gd name="T1" fmla="*/ 56 h 182"/>
                    <a:gd name="T2" fmla="*/ 1 w 47"/>
                    <a:gd name="T3" fmla="*/ 82 h 182"/>
                    <a:gd name="T4" fmla="*/ 2 w 47"/>
                    <a:gd name="T5" fmla="*/ 111 h 182"/>
                    <a:gd name="T6" fmla="*/ 3 w 47"/>
                    <a:gd name="T7" fmla="*/ 15 h 182"/>
                    <a:gd name="T8" fmla="*/ 4 w 47"/>
                    <a:gd name="T9" fmla="*/ 87 h 182"/>
                    <a:gd name="T10" fmla="*/ 5 w 47"/>
                    <a:gd name="T11" fmla="*/ 93 h 182"/>
                    <a:gd name="T12" fmla="*/ 6 w 47"/>
                    <a:gd name="T13" fmla="*/ 111 h 182"/>
                    <a:gd name="T14" fmla="*/ 6 w 47"/>
                    <a:gd name="T15" fmla="*/ 100 h 182"/>
                    <a:gd name="T16" fmla="*/ 8 w 47"/>
                    <a:gd name="T17" fmla="*/ 79 h 182"/>
                    <a:gd name="T18" fmla="*/ 8 w 47"/>
                    <a:gd name="T19" fmla="*/ 153 h 182"/>
                    <a:gd name="T20" fmla="*/ 9 w 47"/>
                    <a:gd name="T21" fmla="*/ 146 h 182"/>
                    <a:gd name="T22" fmla="*/ 10 w 47"/>
                    <a:gd name="T23" fmla="*/ 87 h 182"/>
                    <a:gd name="T24" fmla="*/ 11 w 47"/>
                    <a:gd name="T25" fmla="*/ 109 h 182"/>
                    <a:gd name="T26" fmla="*/ 12 w 47"/>
                    <a:gd name="T27" fmla="*/ 69 h 182"/>
                    <a:gd name="T28" fmla="*/ 13 w 47"/>
                    <a:gd name="T29" fmla="*/ 182 h 182"/>
                    <a:gd name="T30" fmla="*/ 14 w 47"/>
                    <a:gd name="T31" fmla="*/ 84 h 182"/>
                    <a:gd name="T32" fmla="*/ 15 w 47"/>
                    <a:gd name="T33" fmla="*/ 107 h 182"/>
                    <a:gd name="T34" fmla="*/ 16 w 47"/>
                    <a:gd name="T35" fmla="*/ 84 h 182"/>
                    <a:gd name="T36" fmla="*/ 17 w 47"/>
                    <a:gd name="T37" fmla="*/ 76 h 182"/>
                    <a:gd name="T38" fmla="*/ 18 w 47"/>
                    <a:gd name="T39" fmla="*/ 92 h 182"/>
                    <a:gd name="T40" fmla="*/ 18 w 47"/>
                    <a:gd name="T41" fmla="*/ 66 h 182"/>
                    <a:gd name="T42" fmla="*/ 20 w 47"/>
                    <a:gd name="T43" fmla="*/ 96 h 182"/>
                    <a:gd name="T44" fmla="*/ 20 w 47"/>
                    <a:gd name="T45" fmla="*/ 55 h 182"/>
                    <a:gd name="T46" fmla="*/ 21 w 47"/>
                    <a:gd name="T47" fmla="*/ 57 h 182"/>
                    <a:gd name="T48" fmla="*/ 22 w 47"/>
                    <a:gd name="T49" fmla="*/ 47 h 182"/>
                    <a:gd name="T50" fmla="*/ 23 w 47"/>
                    <a:gd name="T51" fmla="*/ 0 h 182"/>
                    <a:gd name="T52" fmla="*/ 24 w 47"/>
                    <a:gd name="T53" fmla="*/ 93 h 182"/>
                    <a:gd name="T54" fmla="*/ 25 w 47"/>
                    <a:gd name="T55" fmla="*/ 9 h 182"/>
                    <a:gd name="T56" fmla="*/ 26 w 47"/>
                    <a:gd name="T57" fmla="*/ 81 h 182"/>
                    <a:gd name="T58" fmla="*/ 27 w 47"/>
                    <a:gd name="T59" fmla="*/ 78 h 182"/>
                    <a:gd name="T60" fmla="*/ 28 w 47"/>
                    <a:gd name="T61" fmla="*/ 43 h 182"/>
                    <a:gd name="T62" fmla="*/ 29 w 47"/>
                    <a:gd name="T63" fmla="*/ 119 h 182"/>
                    <a:gd name="T64" fmla="*/ 30 w 47"/>
                    <a:gd name="T65" fmla="*/ 144 h 182"/>
                    <a:gd name="T66" fmla="*/ 30 w 47"/>
                    <a:gd name="T67" fmla="*/ 86 h 182"/>
                    <a:gd name="T68" fmla="*/ 32 w 47"/>
                    <a:gd name="T69" fmla="*/ 125 h 182"/>
                    <a:gd name="T70" fmla="*/ 33 w 47"/>
                    <a:gd name="T71" fmla="*/ 97 h 182"/>
                    <a:gd name="T72" fmla="*/ 33 w 47"/>
                    <a:gd name="T73" fmla="*/ 153 h 182"/>
                    <a:gd name="T74" fmla="*/ 35 w 47"/>
                    <a:gd name="T75" fmla="*/ 127 h 182"/>
                    <a:gd name="T76" fmla="*/ 35 w 47"/>
                    <a:gd name="T77" fmla="*/ 69 h 182"/>
                    <a:gd name="T78" fmla="*/ 36 w 47"/>
                    <a:gd name="T79" fmla="*/ 131 h 182"/>
                    <a:gd name="T80" fmla="*/ 37 w 47"/>
                    <a:gd name="T81" fmla="*/ 64 h 182"/>
                    <a:gd name="T82" fmla="*/ 38 w 47"/>
                    <a:gd name="T83" fmla="*/ 119 h 182"/>
                    <a:gd name="T84" fmla="*/ 39 w 47"/>
                    <a:gd name="T85" fmla="*/ 63 h 182"/>
                    <a:gd name="T86" fmla="*/ 40 w 47"/>
                    <a:gd name="T87" fmla="*/ 106 h 182"/>
                    <a:gd name="T88" fmla="*/ 41 w 47"/>
                    <a:gd name="T89" fmla="*/ 108 h 182"/>
                    <a:gd name="T90" fmla="*/ 42 w 47"/>
                    <a:gd name="T91" fmla="*/ 111 h 182"/>
                    <a:gd name="T92" fmla="*/ 43 w 47"/>
                    <a:gd name="T93" fmla="*/ 76 h 182"/>
                    <a:gd name="T94" fmla="*/ 44 w 47"/>
                    <a:gd name="T95" fmla="*/ 84 h 182"/>
                    <a:gd name="T96" fmla="*/ 45 w 47"/>
                    <a:gd name="T97" fmla="*/ 105 h 182"/>
                    <a:gd name="T98" fmla="*/ 46 w 47"/>
                    <a:gd name="T99" fmla="*/ 120 h 182"/>
                    <a:gd name="T100" fmla="*/ 47 w 47"/>
                    <a:gd name="T101" fmla="*/ 93 h 182"/>
                    <a:gd name="T102" fmla="*/ 47 w 47"/>
                    <a:gd name="T103" fmla="*/ 45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182">
                      <a:moveTo>
                        <a:pt x="0" y="56"/>
                      </a:moveTo>
                      <a:lnTo>
                        <a:pt x="1" y="82"/>
                      </a:lnTo>
                      <a:lnTo>
                        <a:pt x="2" y="111"/>
                      </a:lnTo>
                      <a:lnTo>
                        <a:pt x="3" y="15"/>
                      </a:lnTo>
                      <a:lnTo>
                        <a:pt x="4" y="87"/>
                      </a:lnTo>
                      <a:lnTo>
                        <a:pt x="5" y="93"/>
                      </a:lnTo>
                      <a:lnTo>
                        <a:pt x="6" y="111"/>
                      </a:lnTo>
                      <a:lnTo>
                        <a:pt x="6" y="100"/>
                      </a:lnTo>
                      <a:lnTo>
                        <a:pt x="8" y="79"/>
                      </a:lnTo>
                      <a:lnTo>
                        <a:pt x="8" y="153"/>
                      </a:lnTo>
                      <a:lnTo>
                        <a:pt x="9" y="146"/>
                      </a:lnTo>
                      <a:lnTo>
                        <a:pt x="10" y="87"/>
                      </a:lnTo>
                      <a:lnTo>
                        <a:pt x="11" y="109"/>
                      </a:lnTo>
                      <a:lnTo>
                        <a:pt x="12" y="69"/>
                      </a:lnTo>
                      <a:lnTo>
                        <a:pt x="13" y="182"/>
                      </a:lnTo>
                      <a:lnTo>
                        <a:pt x="14" y="84"/>
                      </a:lnTo>
                      <a:lnTo>
                        <a:pt x="15" y="107"/>
                      </a:lnTo>
                      <a:lnTo>
                        <a:pt x="16" y="84"/>
                      </a:lnTo>
                      <a:lnTo>
                        <a:pt x="17" y="76"/>
                      </a:lnTo>
                      <a:lnTo>
                        <a:pt x="18" y="92"/>
                      </a:lnTo>
                      <a:lnTo>
                        <a:pt x="18" y="66"/>
                      </a:lnTo>
                      <a:lnTo>
                        <a:pt x="20" y="96"/>
                      </a:lnTo>
                      <a:lnTo>
                        <a:pt x="20" y="55"/>
                      </a:lnTo>
                      <a:lnTo>
                        <a:pt x="21" y="57"/>
                      </a:lnTo>
                      <a:lnTo>
                        <a:pt x="22" y="47"/>
                      </a:lnTo>
                      <a:lnTo>
                        <a:pt x="23" y="0"/>
                      </a:lnTo>
                      <a:lnTo>
                        <a:pt x="24" y="93"/>
                      </a:lnTo>
                      <a:lnTo>
                        <a:pt x="25" y="9"/>
                      </a:lnTo>
                      <a:lnTo>
                        <a:pt x="26" y="81"/>
                      </a:lnTo>
                      <a:lnTo>
                        <a:pt x="27" y="78"/>
                      </a:lnTo>
                      <a:lnTo>
                        <a:pt x="28" y="43"/>
                      </a:lnTo>
                      <a:lnTo>
                        <a:pt x="29" y="119"/>
                      </a:lnTo>
                      <a:lnTo>
                        <a:pt x="30" y="144"/>
                      </a:lnTo>
                      <a:lnTo>
                        <a:pt x="30" y="86"/>
                      </a:lnTo>
                      <a:lnTo>
                        <a:pt x="32" y="125"/>
                      </a:lnTo>
                      <a:lnTo>
                        <a:pt x="33" y="97"/>
                      </a:lnTo>
                      <a:lnTo>
                        <a:pt x="33" y="153"/>
                      </a:lnTo>
                      <a:lnTo>
                        <a:pt x="35" y="127"/>
                      </a:lnTo>
                      <a:lnTo>
                        <a:pt x="35" y="69"/>
                      </a:lnTo>
                      <a:lnTo>
                        <a:pt x="36" y="131"/>
                      </a:lnTo>
                      <a:lnTo>
                        <a:pt x="37" y="64"/>
                      </a:lnTo>
                      <a:lnTo>
                        <a:pt x="38" y="119"/>
                      </a:lnTo>
                      <a:lnTo>
                        <a:pt x="39" y="63"/>
                      </a:lnTo>
                      <a:lnTo>
                        <a:pt x="40" y="106"/>
                      </a:lnTo>
                      <a:lnTo>
                        <a:pt x="41" y="108"/>
                      </a:lnTo>
                      <a:lnTo>
                        <a:pt x="42" y="111"/>
                      </a:lnTo>
                      <a:lnTo>
                        <a:pt x="43" y="76"/>
                      </a:lnTo>
                      <a:lnTo>
                        <a:pt x="44" y="84"/>
                      </a:lnTo>
                      <a:lnTo>
                        <a:pt x="45" y="105"/>
                      </a:lnTo>
                      <a:lnTo>
                        <a:pt x="46" y="120"/>
                      </a:lnTo>
                      <a:lnTo>
                        <a:pt x="47" y="93"/>
                      </a:lnTo>
                      <a:lnTo>
                        <a:pt x="47" y="45"/>
                      </a:lnTo>
                    </a:path>
                  </a:pathLst>
                </a:custGeom>
                <a:noFill/>
                <a:ln w="635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416" name="Freeform 209"/>
                <p:cNvSpPr>
                  <a:spLocks/>
                </p:cNvSpPr>
                <p:nvPr/>
              </p:nvSpPr>
              <p:spPr bwMode="auto">
                <a:xfrm>
                  <a:off x="6113463" y="4024313"/>
                  <a:ext cx="74612" cy="269875"/>
                </a:xfrm>
                <a:custGeom>
                  <a:avLst/>
                  <a:gdLst>
                    <a:gd name="T0" fmla="*/ 0 w 47"/>
                    <a:gd name="T1" fmla="*/ 98 h 170"/>
                    <a:gd name="T2" fmla="*/ 0 w 47"/>
                    <a:gd name="T3" fmla="*/ 50 h 170"/>
                    <a:gd name="T4" fmla="*/ 1 w 47"/>
                    <a:gd name="T5" fmla="*/ 84 h 170"/>
                    <a:gd name="T6" fmla="*/ 2 w 47"/>
                    <a:gd name="T7" fmla="*/ 60 h 170"/>
                    <a:gd name="T8" fmla="*/ 3 w 47"/>
                    <a:gd name="T9" fmla="*/ 91 h 170"/>
                    <a:gd name="T10" fmla="*/ 4 w 47"/>
                    <a:gd name="T11" fmla="*/ 57 h 170"/>
                    <a:gd name="T12" fmla="*/ 5 w 47"/>
                    <a:gd name="T13" fmla="*/ 96 h 170"/>
                    <a:gd name="T14" fmla="*/ 6 w 47"/>
                    <a:gd name="T15" fmla="*/ 64 h 170"/>
                    <a:gd name="T16" fmla="*/ 7 w 47"/>
                    <a:gd name="T17" fmla="*/ 104 h 170"/>
                    <a:gd name="T18" fmla="*/ 8 w 47"/>
                    <a:gd name="T19" fmla="*/ 23 h 170"/>
                    <a:gd name="T20" fmla="*/ 9 w 47"/>
                    <a:gd name="T21" fmla="*/ 97 h 170"/>
                    <a:gd name="T22" fmla="*/ 10 w 47"/>
                    <a:gd name="T23" fmla="*/ 84 h 170"/>
                    <a:gd name="T24" fmla="*/ 11 w 47"/>
                    <a:gd name="T25" fmla="*/ 122 h 170"/>
                    <a:gd name="T26" fmla="*/ 12 w 47"/>
                    <a:gd name="T27" fmla="*/ 65 h 170"/>
                    <a:gd name="T28" fmla="*/ 12 w 47"/>
                    <a:gd name="T29" fmla="*/ 61 h 170"/>
                    <a:gd name="T30" fmla="*/ 14 w 47"/>
                    <a:gd name="T31" fmla="*/ 51 h 170"/>
                    <a:gd name="T32" fmla="*/ 14 w 47"/>
                    <a:gd name="T33" fmla="*/ 113 h 170"/>
                    <a:gd name="T34" fmla="*/ 15 w 47"/>
                    <a:gd name="T35" fmla="*/ 75 h 170"/>
                    <a:gd name="T36" fmla="*/ 16 w 47"/>
                    <a:gd name="T37" fmla="*/ 91 h 170"/>
                    <a:gd name="T38" fmla="*/ 17 w 47"/>
                    <a:gd name="T39" fmla="*/ 106 h 170"/>
                    <a:gd name="T40" fmla="*/ 18 w 47"/>
                    <a:gd name="T41" fmla="*/ 120 h 170"/>
                    <a:gd name="T42" fmla="*/ 19 w 47"/>
                    <a:gd name="T43" fmla="*/ 45 h 170"/>
                    <a:gd name="T44" fmla="*/ 20 w 47"/>
                    <a:gd name="T45" fmla="*/ 150 h 170"/>
                    <a:gd name="T46" fmla="*/ 21 w 47"/>
                    <a:gd name="T47" fmla="*/ 130 h 170"/>
                    <a:gd name="T48" fmla="*/ 22 w 47"/>
                    <a:gd name="T49" fmla="*/ 67 h 170"/>
                    <a:gd name="T50" fmla="*/ 23 w 47"/>
                    <a:gd name="T51" fmla="*/ 68 h 170"/>
                    <a:gd name="T52" fmla="*/ 24 w 47"/>
                    <a:gd name="T53" fmla="*/ 40 h 170"/>
                    <a:gd name="T54" fmla="*/ 24 w 47"/>
                    <a:gd name="T55" fmla="*/ 0 h 170"/>
                    <a:gd name="T56" fmla="*/ 26 w 47"/>
                    <a:gd name="T57" fmla="*/ 74 h 170"/>
                    <a:gd name="T58" fmla="*/ 26 w 47"/>
                    <a:gd name="T59" fmla="*/ 79 h 170"/>
                    <a:gd name="T60" fmla="*/ 27 w 47"/>
                    <a:gd name="T61" fmla="*/ 96 h 170"/>
                    <a:gd name="T62" fmla="*/ 28 w 47"/>
                    <a:gd name="T63" fmla="*/ 92 h 170"/>
                    <a:gd name="T64" fmla="*/ 29 w 47"/>
                    <a:gd name="T65" fmla="*/ 116 h 170"/>
                    <a:gd name="T66" fmla="*/ 30 w 47"/>
                    <a:gd name="T67" fmla="*/ 69 h 170"/>
                    <a:gd name="T68" fmla="*/ 31 w 47"/>
                    <a:gd name="T69" fmla="*/ 108 h 170"/>
                    <a:gd name="T70" fmla="*/ 32 w 47"/>
                    <a:gd name="T71" fmla="*/ 106 h 170"/>
                    <a:gd name="T72" fmla="*/ 33 w 47"/>
                    <a:gd name="T73" fmla="*/ 69 h 170"/>
                    <a:gd name="T74" fmla="*/ 34 w 47"/>
                    <a:gd name="T75" fmla="*/ 108 h 170"/>
                    <a:gd name="T76" fmla="*/ 35 w 47"/>
                    <a:gd name="T77" fmla="*/ 50 h 170"/>
                    <a:gd name="T78" fmla="*/ 36 w 47"/>
                    <a:gd name="T79" fmla="*/ 170 h 170"/>
                    <a:gd name="T80" fmla="*/ 36 w 47"/>
                    <a:gd name="T81" fmla="*/ 152 h 170"/>
                    <a:gd name="T82" fmla="*/ 38 w 47"/>
                    <a:gd name="T83" fmla="*/ 121 h 170"/>
                    <a:gd name="T84" fmla="*/ 38 w 47"/>
                    <a:gd name="T85" fmla="*/ 69 h 170"/>
                    <a:gd name="T86" fmla="*/ 39 w 47"/>
                    <a:gd name="T87" fmla="*/ 111 h 170"/>
                    <a:gd name="T88" fmla="*/ 40 w 47"/>
                    <a:gd name="T89" fmla="*/ 148 h 170"/>
                    <a:gd name="T90" fmla="*/ 41 w 47"/>
                    <a:gd name="T91" fmla="*/ 168 h 170"/>
                    <a:gd name="T92" fmla="*/ 42 w 47"/>
                    <a:gd name="T93" fmla="*/ 88 h 170"/>
                    <a:gd name="T94" fmla="*/ 43 w 47"/>
                    <a:gd name="T95" fmla="*/ 144 h 170"/>
                    <a:gd name="T96" fmla="*/ 44 w 47"/>
                    <a:gd name="T97" fmla="*/ 64 h 170"/>
                    <a:gd name="T98" fmla="*/ 45 w 47"/>
                    <a:gd name="T99" fmla="*/ 41 h 170"/>
                    <a:gd name="T100" fmla="*/ 46 w 47"/>
                    <a:gd name="T101" fmla="*/ 102 h 170"/>
                    <a:gd name="T102" fmla="*/ 47 w 47"/>
                    <a:gd name="T103" fmla="*/ 38 h 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170">
                      <a:moveTo>
                        <a:pt x="0" y="98"/>
                      </a:moveTo>
                      <a:lnTo>
                        <a:pt x="0" y="50"/>
                      </a:lnTo>
                      <a:lnTo>
                        <a:pt x="1" y="84"/>
                      </a:lnTo>
                      <a:lnTo>
                        <a:pt x="2" y="60"/>
                      </a:lnTo>
                      <a:lnTo>
                        <a:pt x="3" y="91"/>
                      </a:lnTo>
                      <a:lnTo>
                        <a:pt x="4" y="57"/>
                      </a:lnTo>
                      <a:lnTo>
                        <a:pt x="5" y="96"/>
                      </a:lnTo>
                      <a:lnTo>
                        <a:pt x="6" y="64"/>
                      </a:lnTo>
                      <a:lnTo>
                        <a:pt x="7" y="104"/>
                      </a:lnTo>
                      <a:lnTo>
                        <a:pt x="8" y="23"/>
                      </a:lnTo>
                      <a:lnTo>
                        <a:pt x="9" y="97"/>
                      </a:lnTo>
                      <a:lnTo>
                        <a:pt x="10" y="84"/>
                      </a:lnTo>
                      <a:lnTo>
                        <a:pt x="11" y="122"/>
                      </a:lnTo>
                      <a:lnTo>
                        <a:pt x="12" y="65"/>
                      </a:lnTo>
                      <a:lnTo>
                        <a:pt x="12" y="61"/>
                      </a:lnTo>
                      <a:lnTo>
                        <a:pt x="14" y="51"/>
                      </a:lnTo>
                      <a:lnTo>
                        <a:pt x="14" y="113"/>
                      </a:lnTo>
                      <a:lnTo>
                        <a:pt x="15" y="75"/>
                      </a:lnTo>
                      <a:lnTo>
                        <a:pt x="16" y="91"/>
                      </a:lnTo>
                      <a:lnTo>
                        <a:pt x="17" y="106"/>
                      </a:lnTo>
                      <a:lnTo>
                        <a:pt x="18" y="120"/>
                      </a:lnTo>
                      <a:lnTo>
                        <a:pt x="19" y="45"/>
                      </a:lnTo>
                      <a:lnTo>
                        <a:pt x="20" y="150"/>
                      </a:lnTo>
                      <a:lnTo>
                        <a:pt x="21" y="130"/>
                      </a:lnTo>
                      <a:lnTo>
                        <a:pt x="22" y="67"/>
                      </a:lnTo>
                      <a:lnTo>
                        <a:pt x="23" y="68"/>
                      </a:lnTo>
                      <a:lnTo>
                        <a:pt x="24" y="40"/>
                      </a:lnTo>
                      <a:lnTo>
                        <a:pt x="24" y="0"/>
                      </a:lnTo>
                      <a:lnTo>
                        <a:pt x="26" y="74"/>
                      </a:lnTo>
                      <a:lnTo>
                        <a:pt x="26" y="79"/>
                      </a:lnTo>
                      <a:lnTo>
                        <a:pt x="27" y="96"/>
                      </a:lnTo>
                      <a:lnTo>
                        <a:pt x="28" y="92"/>
                      </a:lnTo>
                      <a:lnTo>
                        <a:pt x="29" y="116"/>
                      </a:lnTo>
                      <a:lnTo>
                        <a:pt x="30" y="69"/>
                      </a:lnTo>
                      <a:lnTo>
                        <a:pt x="31" y="108"/>
                      </a:lnTo>
                      <a:lnTo>
                        <a:pt x="32" y="106"/>
                      </a:lnTo>
                      <a:lnTo>
                        <a:pt x="33" y="69"/>
                      </a:lnTo>
                      <a:lnTo>
                        <a:pt x="34" y="108"/>
                      </a:lnTo>
                      <a:lnTo>
                        <a:pt x="35" y="50"/>
                      </a:lnTo>
                      <a:lnTo>
                        <a:pt x="36" y="170"/>
                      </a:lnTo>
                      <a:lnTo>
                        <a:pt x="36" y="152"/>
                      </a:lnTo>
                      <a:lnTo>
                        <a:pt x="38" y="121"/>
                      </a:lnTo>
                      <a:lnTo>
                        <a:pt x="38" y="69"/>
                      </a:lnTo>
                      <a:lnTo>
                        <a:pt x="39" y="111"/>
                      </a:lnTo>
                      <a:lnTo>
                        <a:pt x="40" y="148"/>
                      </a:lnTo>
                      <a:lnTo>
                        <a:pt x="41" y="168"/>
                      </a:lnTo>
                      <a:lnTo>
                        <a:pt x="42" y="88"/>
                      </a:lnTo>
                      <a:lnTo>
                        <a:pt x="43" y="144"/>
                      </a:lnTo>
                      <a:lnTo>
                        <a:pt x="44" y="64"/>
                      </a:lnTo>
                      <a:lnTo>
                        <a:pt x="45" y="41"/>
                      </a:lnTo>
                      <a:lnTo>
                        <a:pt x="46" y="102"/>
                      </a:lnTo>
                      <a:lnTo>
                        <a:pt x="47" y="38"/>
                      </a:lnTo>
                    </a:path>
                  </a:pathLst>
                </a:custGeom>
                <a:noFill/>
                <a:ln w="635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417" name="Freeform 210"/>
                <p:cNvSpPr>
                  <a:spLocks/>
                </p:cNvSpPr>
                <p:nvPr/>
              </p:nvSpPr>
              <p:spPr bwMode="auto">
                <a:xfrm>
                  <a:off x="6186488" y="3119438"/>
                  <a:ext cx="74612" cy="1066800"/>
                </a:xfrm>
                <a:custGeom>
                  <a:avLst/>
                  <a:gdLst>
                    <a:gd name="T0" fmla="*/ 0 w 47"/>
                    <a:gd name="T1" fmla="*/ 672 h 672"/>
                    <a:gd name="T2" fmla="*/ 1 w 47"/>
                    <a:gd name="T3" fmla="*/ 608 h 672"/>
                    <a:gd name="T4" fmla="*/ 2 w 47"/>
                    <a:gd name="T5" fmla="*/ 624 h 672"/>
                    <a:gd name="T6" fmla="*/ 3 w 47"/>
                    <a:gd name="T7" fmla="*/ 657 h 672"/>
                    <a:gd name="T8" fmla="*/ 4 w 47"/>
                    <a:gd name="T9" fmla="*/ 624 h 672"/>
                    <a:gd name="T10" fmla="*/ 4 w 47"/>
                    <a:gd name="T11" fmla="*/ 628 h 672"/>
                    <a:gd name="T12" fmla="*/ 6 w 47"/>
                    <a:gd name="T13" fmla="*/ 592 h 672"/>
                    <a:gd name="T14" fmla="*/ 6 w 47"/>
                    <a:gd name="T15" fmla="*/ 573 h 672"/>
                    <a:gd name="T16" fmla="*/ 7 w 47"/>
                    <a:gd name="T17" fmla="*/ 590 h 672"/>
                    <a:gd name="T18" fmla="*/ 8 w 47"/>
                    <a:gd name="T19" fmla="*/ 570 h 672"/>
                    <a:gd name="T20" fmla="*/ 9 w 47"/>
                    <a:gd name="T21" fmla="*/ 476 h 672"/>
                    <a:gd name="T22" fmla="*/ 10 w 47"/>
                    <a:gd name="T23" fmla="*/ 493 h 672"/>
                    <a:gd name="T24" fmla="*/ 11 w 47"/>
                    <a:gd name="T25" fmla="*/ 518 h 672"/>
                    <a:gd name="T26" fmla="*/ 12 w 47"/>
                    <a:gd name="T27" fmla="*/ 461 h 672"/>
                    <a:gd name="T28" fmla="*/ 13 w 47"/>
                    <a:gd name="T29" fmla="*/ 450 h 672"/>
                    <a:gd name="T30" fmla="*/ 14 w 47"/>
                    <a:gd name="T31" fmla="*/ 457 h 672"/>
                    <a:gd name="T32" fmla="*/ 15 w 47"/>
                    <a:gd name="T33" fmla="*/ 440 h 672"/>
                    <a:gd name="T34" fmla="*/ 16 w 47"/>
                    <a:gd name="T35" fmla="*/ 396 h 672"/>
                    <a:gd name="T36" fmla="*/ 16 w 47"/>
                    <a:gd name="T37" fmla="*/ 415 h 672"/>
                    <a:gd name="T38" fmla="*/ 18 w 47"/>
                    <a:gd name="T39" fmla="*/ 358 h 672"/>
                    <a:gd name="T40" fmla="*/ 18 w 47"/>
                    <a:gd name="T41" fmla="*/ 326 h 672"/>
                    <a:gd name="T42" fmla="*/ 19 w 47"/>
                    <a:gd name="T43" fmla="*/ 354 h 672"/>
                    <a:gd name="T44" fmla="*/ 20 w 47"/>
                    <a:gd name="T45" fmla="*/ 317 h 672"/>
                    <a:gd name="T46" fmla="*/ 21 w 47"/>
                    <a:gd name="T47" fmla="*/ 315 h 672"/>
                    <a:gd name="T48" fmla="*/ 22 w 47"/>
                    <a:gd name="T49" fmla="*/ 314 h 672"/>
                    <a:gd name="T50" fmla="*/ 23 w 47"/>
                    <a:gd name="T51" fmla="*/ 261 h 672"/>
                    <a:gd name="T52" fmla="*/ 24 w 47"/>
                    <a:gd name="T53" fmla="*/ 273 h 672"/>
                    <a:gd name="T54" fmla="*/ 25 w 47"/>
                    <a:gd name="T55" fmla="*/ 241 h 672"/>
                    <a:gd name="T56" fmla="*/ 26 w 47"/>
                    <a:gd name="T57" fmla="*/ 249 h 672"/>
                    <a:gd name="T58" fmla="*/ 27 w 47"/>
                    <a:gd name="T59" fmla="*/ 235 h 672"/>
                    <a:gd name="T60" fmla="*/ 28 w 47"/>
                    <a:gd name="T61" fmla="*/ 228 h 672"/>
                    <a:gd name="T62" fmla="*/ 28 w 47"/>
                    <a:gd name="T63" fmla="*/ 216 h 672"/>
                    <a:gd name="T64" fmla="*/ 30 w 47"/>
                    <a:gd name="T65" fmla="*/ 217 h 672"/>
                    <a:gd name="T66" fmla="*/ 30 w 47"/>
                    <a:gd name="T67" fmla="*/ 222 h 672"/>
                    <a:gd name="T68" fmla="*/ 31 w 47"/>
                    <a:gd name="T69" fmla="*/ 178 h 672"/>
                    <a:gd name="T70" fmla="*/ 32 w 47"/>
                    <a:gd name="T71" fmla="*/ 160 h 672"/>
                    <a:gd name="T72" fmla="*/ 33 w 47"/>
                    <a:gd name="T73" fmla="*/ 163 h 672"/>
                    <a:gd name="T74" fmla="*/ 34 w 47"/>
                    <a:gd name="T75" fmla="*/ 123 h 672"/>
                    <a:gd name="T76" fmla="*/ 35 w 47"/>
                    <a:gd name="T77" fmla="*/ 106 h 672"/>
                    <a:gd name="T78" fmla="*/ 36 w 47"/>
                    <a:gd name="T79" fmla="*/ 143 h 672"/>
                    <a:gd name="T80" fmla="*/ 37 w 47"/>
                    <a:gd name="T81" fmla="*/ 111 h 672"/>
                    <a:gd name="T82" fmla="*/ 38 w 47"/>
                    <a:gd name="T83" fmla="*/ 52 h 672"/>
                    <a:gd name="T84" fmla="*/ 39 w 47"/>
                    <a:gd name="T85" fmla="*/ 94 h 672"/>
                    <a:gd name="T86" fmla="*/ 40 w 47"/>
                    <a:gd name="T87" fmla="*/ 78 h 672"/>
                    <a:gd name="T88" fmla="*/ 41 w 47"/>
                    <a:gd name="T89" fmla="*/ 58 h 672"/>
                    <a:gd name="T90" fmla="*/ 42 w 47"/>
                    <a:gd name="T91" fmla="*/ 77 h 672"/>
                    <a:gd name="T92" fmla="*/ 42 w 47"/>
                    <a:gd name="T93" fmla="*/ 60 h 672"/>
                    <a:gd name="T94" fmla="*/ 43 w 47"/>
                    <a:gd name="T95" fmla="*/ 32 h 672"/>
                    <a:gd name="T96" fmla="*/ 44 w 47"/>
                    <a:gd name="T97" fmla="*/ 33 h 672"/>
                    <a:gd name="T98" fmla="*/ 45 w 47"/>
                    <a:gd name="T99" fmla="*/ 9 h 672"/>
                    <a:gd name="T100" fmla="*/ 46 w 47"/>
                    <a:gd name="T101" fmla="*/ 16 h 672"/>
                    <a:gd name="T102" fmla="*/ 47 w 47"/>
                    <a:gd name="T103" fmla="*/ 0 h 6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672">
                      <a:moveTo>
                        <a:pt x="0" y="672"/>
                      </a:moveTo>
                      <a:lnTo>
                        <a:pt x="1" y="608"/>
                      </a:lnTo>
                      <a:lnTo>
                        <a:pt x="2" y="624"/>
                      </a:lnTo>
                      <a:lnTo>
                        <a:pt x="3" y="657"/>
                      </a:lnTo>
                      <a:lnTo>
                        <a:pt x="4" y="624"/>
                      </a:lnTo>
                      <a:lnTo>
                        <a:pt x="4" y="628"/>
                      </a:lnTo>
                      <a:lnTo>
                        <a:pt x="6" y="592"/>
                      </a:lnTo>
                      <a:lnTo>
                        <a:pt x="6" y="573"/>
                      </a:lnTo>
                      <a:lnTo>
                        <a:pt x="7" y="590"/>
                      </a:lnTo>
                      <a:lnTo>
                        <a:pt x="8" y="570"/>
                      </a:lnTo>
                      <a:lnTo>
                        <a:pt x="9" y="476"/>
                      </a:lnTo>
                      <a:lnTo>
                        <a:pt x="10" y="493"/>
                      </a:lnTo>
                      <a:lnTo>
                        <a:pt x="11" y="518"/>
                      </a:lnTo>
                      <a:lnTo>
                        <a:pt x="12" y="461"/>
                      </a:lnTo>
                      <a:lnTo>
                        <a:pt x="13" y="450"/>
                      </a:lnTo>
                      <a:lnTo>
                        <a:pt x="14" y="457"/>
                      </a:lnTo>
                      <a:lnTo>
                        <a:pt x="15" y="440"/>
                      </a:lnTo>
                      <a:lnTo>
                        <a:pt x="16" y="396"/>
                      </a:lnTo>
                      <a:lnTo>
                        <a:pt x="16" y="415"/>
                      </a:lnTo>
                      <a:lnTo>
                        <a:pt x="18" y="358"/>
                      </a:lnTo>
                      <a:lnTo>
                        <a:pt x="18" y="326"/>
                      </a:lnTo>
                      <a:lnTo>
                        <a:pt x="19" y="354"/>
                      </a:lnTo>
                      <a:lnTo>
                        <a:pt x="20" y="317"/>
                      </a:lnTo>
                      <a:lnTo>
                        <a:pt x="21" y="315"/>
                      </a:lnTo>
                      <a:lnTo>
                        <a:pt x="22" y="314"/>
                      </a:lnTo>
                      <a:lnTo>
                        <a:pt x="23" y="261"/>
                      </a:lnTo>
                      <a:lnTo>
                        <a:pt x="24" y="273"/>
                      </a:lnTo>
                      <a:lnTo>
                        <a:pt x="25" y="241"/>
                      </a:lnTo>
                      <a:lnTo>
                        <a:pt x="26" y="249"/>
                      </a:lnTo>
                      <a:lnTo>
                        <a:pt x="27" y="235"/>
                      </a:lnTo>
                      <a:lnTo>
                        <a:pt x="28" y="228"/>
                      </a:lnTo>
                      <a:lnTo>
                        <a:pt x="28" y="216"/>
                      </a:lnTo>
                      <a:lnTo>
                        <a:pt x="30" y="217"/>
                      </a:lnTo>
                      <a:lnTo>
                        <a:pt x="30" y="222"/>
                      </a:lnTo>
                      <a:lnTo>
                        <a:pt x="31" y="178"/>
                      </a:lnTo>
                      <a:lnTo>
                        <a:pt x="32" y="160"/>
                      </a:lnTo>
                      <a:lnTo>
                        <a:pt x="33" y="163"/>
                      </a:lnTo>
                      <a:lnTo>
                        <a:pt x="34" y="123"/>
                      </a:lnTo>
                      <a:lnTo>
                        <a:pt x="35" y="106"/>
                      </a:lnTo>
                      <a:lnTo>
                        <a:pt x="36" y="143"/>
                      </a:lnTo>
                      <a:lnTo>
                        <a:pt x="37" y="111"/>
                      </a:lnTo>
                      <a:lnTo>
                        <a:pt x="38" y="52"/>
                      </a:lnTo>
                      <a:lnTo>
                        <a:pt x="39" y="94"/>
                      </a:lnTo>
                      <a:lnTo>
                        <a:pt x="40" y="78"/>
                      </a:lnTo>
                      <a:lnTo>
                        <a:pt x="41" y="58"/>
                      </a:lnTo>
                      <a:lnTo>
                        <a:pt x="42" y="77"/>
                      </a:lnTo>
                      <a:lnTo>
                        <a:pt x="42" y="60"/>
                      </a:lnTo>
                      <a:lnTo>
                        <a:pt x="43" y="32"/>
                      </a:lnTo>
                      <a:lnTo>
                        <a:pt x="44" y="33"/>
                      </a:lnTo>
                      <a:lnTo>
                        <a:pt x="45" y="9"/>
                      </a:lnTo>
                      <a:lnTo>
                        <a:pt x="46" y="16"/>
                      </a:lnTo>
                      <a:lnTo>
                        <a:pt x="47" y="0"/>
                      </a:lnTo>
                    </a:path>
                  </a:pathLst>
                </a:custGeom>
                <a:noFill/>
                <a:ln w="635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418" name="Freeform 211"/>
                <p:cNvSpPr>
                  <a:spLocks/>
                </p:cNvSpPr>
                <p:nvPr/>
              </p:nvSpPr>
              <p:spPr bwMode="auto">
                <a:xfrm>
                  <a:off x="6259513" y="2867025"/>
                  <a:ext cx="74612" cy="300038"/>
                </a:xfrm>
                <a:custGeom>
                  <a:avLst/>
                  <a:gdLst>
                    <a:gd name="T0" fmla="*/ 0 w 47"/>
                    <a:gd name="T1" fmla="*/ 175 h 189"/>
                    <a:gd name="T2" fmla="*/ 1 w 47"/>
                    <a:gd name="T3" fmla="*/ 159 h 189"/>
                    <a:gd name="T4" fmla="*/ 2 w 47"/>
                    <a:gd name="T5" fmla="*/ 189 h 189"/>
                    <a:gd name="T6" fmla="*/ 3 w 47"/>
                    <a:gd name="T7" fmla="*/ 124 h 189"/>
                    <a:gd name="T8" fmla="*/ 4 w 47"/>
                    <a:gd name="T9" fmla="*/ 175 h 189"/>
                    <a:gd name="T10" fmla="*/ 5 w 47"/>
                    <a:gd name="T11" fmla="*/ 123 h 189"/>
                    <a:gd name="T12" fmla="*/ 6 w 47"/>
                    <a:gd name="T13" fmla="*/ 137 h 189"/>
                    <a:gd name="T14" fmla="*/ 7 w 47"/>
                    <a:gd name="T15" fmla="*/ 120 h 189"/>
                    <a:gd name="T16" fmla="*/ 8 w 47"/>
                    <a:gd name="T17" fmla="*/ 86 h 189"/>
                    <a:gd name="T18" fmla="*/ 8 w 47"/>
                    <a:gd name="T19" fmla="*/ 96 h 189"/>
                    <a:gd name="T20" fmla="*/ 10 w 47"/>
                    <a:gd name="T21" fmla="*/ 103 h 189"/>
                    <a:gd name="T22" fmla="*/ 10 w 47"/>
                    <a:gd name="T23" fmla="*/ 130 h 189"/>
                    <a:gd name="T24" fmla="*/ 11 w 47"/>
                    <a:gd name="T25" fmla="*/ 117 h 189"/>
                    <a:gd name="T26" fmla="*/ 12 w 47"/>
                    <a:gd name="T27" fmla="*/ 102 h 189"/>
                    <a:gd name="T28" fmla="*/ 13 w 47"/>
                    <a:gd name="T29" fmla="*/ 63 h 189"/>
                    <a:gd name="T30" fmla="*/ 14 w 47"/>
                    <a:gd name="T31" fmla="*/ 103 h 189"/>
                    <a:gd name="T32" fmla="*/ 15 w 47"/>
                    <a:gd name="T33" fmla="*/ 78 h 189"/>
                    <a:gd name="T34" fmla="*/ 16 w 47"/>
                    <a:gd name="T35" fmla="*/ 33 h 189"/>
                    <a:gd name="T36" fmla="*/ 17 w 47"/>
                    <a:gd name="T37" fmla="*/ 50 h 189"/>
                    <a:gd name="T38" fmla="*/ 18 w 47"/>
                    <a:gd name="T39" fmla="*/ 57 h 189"/>
                    <a:gd name="T40" fmla="*/ 19 w 47"/>
                    <a:gd name="T41" fmla="*/ 51 h 189"/>
                    <a:gd name="T42" fmla="*/ 20 w 47"/>
                    <a:gd name="T43" fmla="*/ 77 h 189"/>
                    <a:gd name="T44" fmla="*/ 20 w 47"/>
                    <a:gd name="T45" fmla="*/ 34 h 189"/>
                    <a:gd name="T46" fmla="*/ 22 w 47"/>
                    <a:gd name="T47" fmla="*/ 57 h 189"/>
                    <a:gd name="T48" fmla="*/ 22 w 47"/>
                    <a:gd name="T49" fmla="*/ 57 h 189"/>
                    <a:gd name="T50" fmla="*/ 23 w 47"/>
                    <a:gd name="T51" fmla="*/ 64 h 189"/>
                    <a:gd name="T52" fmla="*/ 24 w 47"/>
                    <a:gd name="T53" fmla="*/ 61 h 189"/>
                    <a:gd name="T54" fmla="*/ 25 w 47"/>
                    <a:gd name="T55" fmla="*/ 25 h 189"/>
                    <a:gd name="T56" fmla="*/ 26 w 47"/>
                    <a:gd name="T57" fmla="*/ 32 h 189"/>
                    <a:gd name="T58" fmla="*/ 27 w 47"/>
                    <a:gd name="T59" fmla="*/ 24 h 189"/>
                    <a:gd name="T60" fmla="*/ 28 w 47"/>
                    <a:gd name="T61" fmla="*/ 52 h 189"/>
                    <a:gd name="T62" fmla="*/ 29 w 47"/>
                    <a:gd name="T63" fmla="*/ 38 h 189"/>
                    <a:gd name="T64" fmla="*/ 30 w 47"/>
                    <a:gd name="T65" fmla="*/ 58 h 189"/>
                    <a:gd name="T66" fmla="*/ 31 w 47"/>
                    <a:gd name="T67" fmla="*/ 34 h 189"/>
                    <a:gd name="T68" fmla="*/ 32 w 47"/>
                    <a:gd name="T69" fmla="*/ 62 h 189"/>
                    <a:gd name="T70" fmla="*/ 33 w 47"/>
                    <a:gd name="T71" fmla="*/ 35 h 189"/>
                    <a:gd name="T72" fmla="*/ 34 w 47"/>
                    <a:gd name="T73" fmla="*/ 52 h 189"/>
                    <a:gd name="T74" fmla="*/ 35 w 47"/>
                    <a:gd name="T75" fmla="*/ 63 h 189"/>
                    <a:gd name="T76" fmla="*/ 35 w 47"/>
                    <a:gd name="T77" fmla="*/ 84 h 189"/>
                    <a:gd name="T78" fmla="*/ 37 w 47"/>
                    <a:gd name="T79" fmla="*/ 0 h 189"/>
                    <a:gd name="T80" fmla="*/ 37 w 47"/>
                    <a:gd name="T81" fmla="*/ 54 h 189"/>
                    <a:gd name="T82" fmla="*/ 38 w 47"/>
                    <a:gd name="T83" fmla="*/ 46 h 189"/>
                    <a:gd name="T84" fmla="*/ 39 w 47"/>
                    <a:gd name="T85" fmla="*/ 23 h 189"/>
                    <a:gd name="T86" fmla="*/ 40 w 47"/>
                    <a:gd name="T87" fmla="*/ 30 h 189"/>
                    <a:gd name="T88" fmla="*/ 41 w 47"/>
                    <a:gd name="T89" fmla="*/ 31 h 189"/>
                    <a:gd name="T90" fmla="*/ 42 w 47"/>
                    <a:gd name="T91" fmla="*/ 52 h 189"/>
                    <a:gd name="T92" fmla="*/ 43 w 47"/>
                    <a:gd name="T93" fmla="*/ 44 h 189"/>
                    <a:gd name="T94" fmla="*/ 44 w 47"/>
                    <a:gd name="T95" fmla="*/ 49 h 189"/>
                    <a:gd name="T96" fmla="*/ 45 w 47"/>
                    <a:gd name="T97" fmla="*/ 61 h 189"/>
                    <a:gd name="T98" fmla="*/ 46 w 47"/>
                    <a:gd name="T99" fmla="*/ 65 h 189"/>
                    <a:gd name="T100" fmla="*/ 47 w 47"/>
                    <a:gd name="T101" fmla="*/ 82 h 189"/>
                    <a:gd name="T102" fmla="*/ 47 w 47"/>
                    <a:gd name="T103" fmla="*/ 23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189">
                      <a:moveTo>
                        <a:pt x="0" y="175"/>
                      </a:moveTo>
                      <a:lnTo>
                        <a:pt x="1" y="159"/>
                      </a:lnTo>
                      <a:lnTo>
                        <a:pt x="2" y="189"/>
                      </a:lnTo>
                      <a:lnTo>
                        <a:pt x="3" y="124"/>
                      </a:lnTo>
                      <a:lnTo>
                        <a:pt x="4" y="175"/>
                      </a:lnTo>
                      <a:lnTo>
                        <a:pt x="5" y="123"/>
                      </a:lnTo>
                      <a:lnTo>
                        <a:pt x="6" y="137"/>
                      </a:lnTo>
                      <a:lnTo>
                        <a:pt x="7" y="120"/>
                      </a:lnTo>
                      <a:lnTo>
                        <a:pt x="8" y="86"/>
                      </a:lnTo>
                      <a:lnTo>
                        <a:pt x="8" y="96"/>
                      </a:lnTo>
                      <a:lnTo>
                        <a:pt x="10" y="103"/>
                      </a:lnTo>
                      <a:lnTo>
                        <a:pt x="10" y="130"/>
                      </a:lnTo>
                      <a:lnTo>
                        <a:pt x="11" y="117"/>
                      </a:lnTo>
                      <a:lnTo>
                        <a:pt x="12" y="102"/>
                      </a:lnTo>
                      <a:lnTo>
                        <a:pt x="13" y="63"/>
                      </a:lnTo>
                      <a:lnTo>
                        <a:pt x="14" y="103"/>
                      </a:lnTo>
                      <a:lnTo>
                        <a:pt x="15" y="78"/>
                      </a:lnTo>
                      <a:lnTo>
                        <a:pt x="16" y="33"/>
                      </a:lnTo>
                      <a:lnTo>
                        <a:pt x="17" y="50"/>
                      </a:lnTo>
                      <a:lnTo>
                        <a:pt x="18" y="57"/>
                      </a:lnTo>
                      <a:lnTo>
                        <a:pt x="19" y="51"/>
                      </a:lnTo>
                      <a:lnTo>
                        <a:pt x="20" y="77"/>
                      </a:lnTo>
                      <a:lnTo>
                        <a:pt x="20" y="34"/>
                      </a:lnTo>
                      <a:lnTo>
                        <a:pt x="22" y="57"/>
                      </a:lnTo>
                      <a:lnTo>
                        <a:pt x="22" y="57"/>
                      </a:lnTo>
                      <a:lnTo>
                        <a:pt x="23" y="64"/>
                      </a:lnTo>
                      <a:lnTo>
                        <a:pt x="24" y="61"/>
                      </a:lnTo>
                      <a:lnTo>
                        <a:pt x="25" y="25"/>
                      </a:lnTo>
                      <a:lnTo>
                        <a:pt x="26" y="32"/>
                      </a:lnTo>
                      <a:lnTo>
                        <a:pt x="27" y="24"/>
                      </a:lnTo>
                      <a:lnTo>
                        <a:pt x="28" y="52"/>
                      </a:lnTo>
                      <a:lnTo>
                        <a:pt x="29" y="38"/>
                      </a:lnTo>
                      <a:lnTo>
                        <a:pt x="30" y="58"/>
                      </a:lnTo>
                      <a:lnTo>
                        <a:pt x="31" y="34"/>
                      </a:lnTo>
                      <a:lnTo>
                        <a:pt x="32" y="62"/>
                      </a:lnTo>
                      <a:lnTo>
                        <a:pt x="33" y="35"/>
                      </a:lnTo>
                      <a:lnTo>
                        <a:pt x="34" y="52"/>
                      </a:lnTo>
                      <a:lnTo>
                        <a:pt x="35" y="63"/>
                      </a:lnTo>
                      <a:lnTo>
                        <a:pt x="35" y="84"/>
                      </a:lnTo>
                      <a:lnTo>
                        <a:pt x="37" y="0"/>
                      </a:lnTo>
                      <a:lnTo>
                        <a:pt x="37" y="54"/>
                      </a:lnTo>
                      <a:lnTo>
                        <a:pt x="38" y="46"/>
                      </a:lnTo>
                      <a:lnTo>
                        <a:pt x="39" y="23"/>
                      </a:lnTo>
                      <a:lnTo>
                        <a:pt x="40" y="30"/>
                      </a:lnTo>
                      <a:lnTo>
                        <a:pt x="41" y="31"/>
                      </a:lnTo>
                      <a:lnTo>
                        <a:pt x="42" y="52"/>
                      </a:lnTo>
                      <a:lnTo>
                        <a:pt x="43" y="44"/>
                      </a:lnTo>
                      <a:lnTo>
                        <a:pt x="44" y="49"/>
                      </a:lnTo>
                      <a:lnTo>
                        <a:pt x="45" y="61"/>
                      </a:lnTo>
                      <a:lnTo>
                        <a:pt x="46" y="65"/>
                      </a:lnTo>
                      <a:lnTo>
                        <a:pt x="47" y="82"/>
                      </a:lnTo>
                      <a:lnTo>
                        <a:pt x="47" y="23"/>
                      </a:lnTo>
                    </a:path>
                  </a:pathLst>
                </a:custGeom>
                <a:noFill/>
                <a:ln w="635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419" name="Freeform 212"/>
                <p:cNvSpPr>
                  <a:spLocks/>
                </p:cNvSpPr>
                <p:nvPr/>
              </p:nvSpPr>
              <p:spPr bwMode="auto">
                <a:xfrm>
                  <a:off x="6334125" y="2903538"/>
                  <a:ext cx="74612" cy="679450"/>
                </a:xfrm>
                <a:custGeom>
                  <a:avLst/>
                  <a:gdLst>
                    <a:gd name="T0" fmla="*/ 0 w 47"/>
                    <a:gd name="T1" fmla="*/ 59 h 428"/>
                    <a:gd name="T2" fmla="*/ 0 w 47"/>
                    <a:gd name="T3" fmla="*/ 0 h 428"/>
                    <a:gd name="T4" fmla="*/ 2 w 47"/>
                    <a:gd name="T5" fmla="*/ 41 h 428"/>
                    <a:gd name="T6" fmla="*/ 2 w 47"/>
                    <a:gd name="T7" fmla="*/ 65 h 428"/>
                    <a:gd name="T8" fmla="*/ 3 w 47"/>
                    <a:gd name="T9" fmla="*/ 75 h 428"/>
                    <a:gd name="T10" fmla="*/ 4 w 47"/>
                    <a:gd name="T11" fmla="*/ 59 h 428"/>
                    <a:gd name="T12" fmla="*/ 5 w 47"/>
                    <a:gd name="T13" fmla="*/ 96 h 428"/>
                    <a:gd name="T14" fmla="*/ 6 w 47"/>
                    <a:gd name="T15" fmla="*/ 65 h 428"/>
                    <a:gd name="T16" fmla="*/ 7 w 47"/>
                    <a:gd name="T17" fmla="*/ 118 h 428"/>
                    <a:gd name="T18" fmla="*/ 8 w 47"/>
                    <a:gd name="T19" fmla="*/ 109 h 428"/>
                    <a:gd name="T20" fmla="*/ 9 w 47"/>
                    <a:gd name="T21" fmla="*/ 97 h 428"/>
                    <a:gd name="T22" fmla="*/ 10 w 47"/>
                    <a:gd name="T23" fmla="*/ 64 h 428"/>
                    <a:gd name="T24" fmla="*/ 11 w 47"/>
                    <a:gd name="T25" fmla="*/ 102 h 428"/>
                    <a:gd name="T26" fmla="*/ 12 w 47"/>
                    <a:gd name="T27" fmla="*/ 99 h 428"/>
                    <a:gd name="T28" fmla="*/ 13 w 47"/>
                    <a:gd name="T29" fmla="*/ 125 h 428"/>
                    <a:gd name="T30" fmla="*/ 14 w 47"/>
                    <a:gd name="T31" fmla="*/ 104 h 428"/>
                    <a:gd name="T32" fmla="*/ 14 w 47"/>
                    <a:gd name="T33" fmla="*/ 91 h 428"/>
                    <a:gd name="T34" fmla="*/ 16 w 47"/>
                    <a:gd name="T35" fmla="*/ 101 h 428"/>
                    <a:gd name="T36" fmla="*/ 16 w 47"/>
                    <a:gd name="T37" fmla="*/ 126 h 428"/>
                    <a:gd name="T38" fmla="*/ 17 w 47"/>
                    <a:gd name="T39" fmla="*/ 136 h 428"/>
                    <a:gd name="T40" fmla="*/ 18 w 47"/>
                    <a:gd name="T41" fmla="*/ 150 h 428"/>
                    <a:gd name="T42" fmla="*/ 19 w 47"/>
                    <a:gd name="T43" fmla="*/ 134 h 428"/>
                    <a:gd name="T44" fmla="*/ 20 w 47"/>
                    <a:gd name="T45" fmla="*/ 170 h 428"/>
                    <a:gd name="T46" fmla="*/ 21 w 47"/>
                    <a:gd name="T47" fmla="*/ 206 h 428"/>
                    <a:gd name="T48" fmla="*/ 22 w 47"/>
                    <a:gd name="T49" fmla="*/ 182 h 428"/>
                    <a:gd name="T50" fmla="*/ 23 w 47"/>
                    <a:gd name="T51" fmla="*/ 160 h 428"/>
                    <a:gd name="T52" fmla="*/ 24 w 47"/>
                    <a:gd name="T53" fmla="*/ 172 h 428"/>
                    <a:gd name="T54" fmla="*/ 25 w 47"/>
                    <a:gd name="T55" fmla="*/ 207 h 428"/>
                    <a:gd name="T56" fmla="*/ 26 w 47"/>
                    <a:gd name="T57" fmla="*/ 193 h 428"/>
                    <a:gd name="T58" fmla="*/ 26 w 47"/>
                    <a:gd name="T59" fmla="*/ 190 h 428"/>
                    <a:gd name="T60" fmla="*/ 28 w 47"/>
                    <a:gd name="T61" fmla="*/ 211 h 428"/>
                    <a:gd name="T62" fmla="*/ 28 w 47"/>
                    <a:gd name="T63" fmla="*/ 243 h 428"/>
                    <a:gd name="T64" fmla="*/ 29 w 47"/>
                    <a:gd name="T65" fmla="*/ 249 h 428"/>
                    <a:gd name="T66" fmla="*/ 30 w 47"/>
                    <a:gd name="T67" fmla="*/ 242 h 428"/>
                    <a:gd name="T68" fmla="*/ 31 w 47"/>
                    <a:gd name="T69" fmla="*/ 253 h 428"/>
                    <a:gd name="T70" fmla="*/ 32 w 47"/>
                    <a:gd name="T71" fmla="*/ 226 h 428"/>
                    <a:gd name="T72" fmla="*/ 33 w 47"/>
                    <a:gd name="T73" fmla="*/ 219 h 428"/>
                    <a:gd name="T74" fmla="*/ 34 w 47"/>
                    <a:gd name="T75" fmla="*/ 276 h 428"/>
                    <a:gd name="T76" fmla="*/ 35 w 47"/>
                    <a:gd name="T77" fmla="*/ 291 h 428"/>
                    <a:gd name="T78" fmla="*/ 36 w 47"/>
                    <a:gd name="T79" fmla="*/ 308 h 428"/>
                    <a:gd name="T80" fmla="*/ 37 w 47"/>
                    <a:gd name="T81" fmla="*/ 291 h 428"/>
                    <a:gd name="T82" fmla="*/ 38 w 47"/>
                    <a:gd name="T83" fmla="*/ 304 h 428"/>
                    <a:gd name="T84" fmla="*/ 38 w 47"/>
                    <a:gd name="T85" fmla="*/ 330 h 428"/>
                    <a:gd name="T86" fmla="*/ 40 w 47"/>
                    <a:gd name="T87" fmla="*/ 349 h 428"/>
                    <a:gd name="T88" fmla="*/ 40 w 47"/>
                    <a:gd name="T89" fmla="*/ 337 h 428"/>
                    <a:gd name="T90" fmla="*/ 41 w 47"/>
                    <a:gd name="T91" fmla="*/ 377 h 428"/>
                    <a:gd name="T92" fmla="*/ 42 w 47"/>
                    <a:gd name="T93" fmla="*/ 334 h 428"/>
                    <a:gd name="T94" fmla="*/ 43 w 47"/>
                    <a:gd name="T95" fmla="*/ 343 h 428"/>
                    <a:gd name="T96" fmla="*/ 44 w 47"/>
                    <a:gd name="T97" fmla="*/ 361 h 428"/>
                    <a:gd name="T98" fmla="*/ 45 w 47"/>
                    <a:gd name="T99" fmla="*/ 363 h 428"/>
                    <a:gd name="T100" fmla="*/ 46 w 47"/>
                    <a:gd name="T101" fmla="*/ 366 h 428"/>
                    <a:gd name="T102" fmla="*/ 47 w 47"/>
                    <a:gd name="T103" fmla="*/ 428 h 4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428">
                      <a:moveTo>
                        <a:pt x="0" y="59"/>
                      </a:moveTo>
                      <a:lnTo>
                        <a:pt x="0" y="0"/>
                      </a:lnTo>
                      <a:lnTo>
                        <a:pt x="2" y="41"/>
                      </a:lnTo>
                      <a:lnTo>
                        <a:pt x="2" y="65"/>
                      </a:lnTo>
                      <a:lnTo>
                        <a:pt x="3" y="75"/>
                      </a:lnTo>
                      <a:lnTo>
                        <a:pt x="4" y="59"/>
                      </a:lnTo>
                      <a:lnTo>
                        <a:pt x="5" y="96"/>
                      </a:lnTo>
                      <a:lnTo>
                        <a:pt x="6" y="65"/>
                      </a:lnTo>
                      <a:lnTo>
                        <a:pt x="7" y="118"/>
                      </a:lnTo>
                      <a:lnTo>
                        <a:pt x="8" y="109"/>
                      </a:lnTo>
                      <a:lnTo>
                        <a:pt x="9" y="97"/>
                      </a:lnTo>
                      <a:lnTo>
                        <a:pt x="10" y="64"/>
                      </a:lnTo>
                      <a:lnTo>
                        <a:pt x="11" y="102"/>
                      </a:lnTo>
                      <a:lnTo>
                        <a:pt x="12" y="99"/>
                      </a:lnTo>
                      <a:lnTo>
                        <a:pt x="13" y="125"/>
                      </a:lnTo>
                      <a:lnTo>
                        <a:pt x="14" y="104"/>
                      </a:lnTo>
                      <a:lnTo>
                        <a:pt x="14" y="91"/>
                      </a:lnTo>
                      <a:lnTo>
                        <a:pt x="16" y="101"/>
                      </a:lnTo>
                      <a:lnTo>
                        <a:pt x="16" y="126"/>
                      </a:lnTo>
                      <a:lnTo>
                        <a:pt x="17" y="136"/>
                      </a:lnTo>
                      <a:lnTo>
                        <a:pt x="18" y="150"/>
                      </a:lnTo>
                      <a:lnTo>
                        <a:pt x="19" y="134"/>
                      </a:lnTo>
                      <a:lnTo>
                        <a:pt x="20" y="170"/>
                      </a:lnTo>
                      <a:lnTo>
                        <a:pt x="21" y="206"/>
                      </a:lnTo>
                      <a:lnTo>
                        <a:pt x="22" y="182"/>
                      </a:lnTo>
                      <a:lnTo>
                        <a:pt x="23" y="160"/>
                      </a:lnTo>
                      <a:lnTo>
                        <a:pt x="24" y="172"/>
                      </a:lnTo>
                      <a:lnTo>
                        <a:pt x="25" y="207"/>
                      </a:lnTo>
                      <a:lnTo>
                        <a:pt x="26" y="193"/>
                      </a:lnTo>
                      <a:lnTo>
                        <a:pt x="26" y="190"/>
                      </a:lnTo>
                      <a:lnTo>
                        <a:pt x="28" y="211"/>
                      </a:lnTo>
                      <a:lnTo>
                        <a:pt x="28" y="243"/>
                      </a:lnTo>
                      <a:lnTo>
                        <a:pt x="29" y="249"/>
                      </a:lnTo>
                      <a:lnTo>
                        <a:pt x="30" y="242"/>
                      </a:lnTo>
                      <a:lnTo>
                        <a:pt x="31" y="253"/>
                      </a:lnTo>
                      <a:lnTo>
                        <a:pt x="32" y="226"/>
                      </a:lnTo>
                      <a:lnTo>
                        <a:pt x="33" y="219"/>
                      </a:lnTo>
                      <a:lnTo>
                        <a:pt x="34" y="276"/>
                      </a:lnTo>
                      <a:lnTo>
                        <a:pt x="35" y="291"/>
                      </a:lnTo>
                      <a:lnTo>
                        <a:pt x="36" y="308"/>
                      </a:lnTo>
                      <a:lnTo>
                        <a:pt x="37" y="291"/>
                      </a:lnTo>
                      <a:lnTo>
                        <a:pt x="38" y="304"/>
                      </a:lnTo>
                      <a:lnTo>
                        <a:pt x="38" y="330"/>
                      </a:lnTo>
                      <a:lnTo>
                        <a:pt x="40" y="349"/>
                      </a:lnTo>
                      <a:lnTo>
                        <a:pt x="40" y="337"/>
                      </a:lnTo>
                      <a:lnTo>
                        <a:pt x="41" y="377"/>
                      </a:lnTo>
                      <a:lnTo>
                        <a:pt x="42" y="334"/>
                      </a:lnTo>
                      <a:lnTo>
                        <a:pt x="43" y="343"/>
                      </a:lnTo>
                      <a:lnTo>
                        <a:pt x="44" y="361"/>
                      </a:lnTo>
                      <a:lnTo>
                        <a:pt x="45" y="363"/>
                      </a:lnTo>
                      <a:lnTo>
                        <a:pt x="46" y="366"/>
                      </a:lnTo>
                      <a:lnTo>
                        <a:pt x="47" y="428"/>
                      </a:lnTo>
                    </a:path>
                  </a:pathLst>
                </a:custGeom>
                <a:noFill/>
                <a:ln w="635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420" name="Freeform 213"/>
                <p:cNvSpPr>
                  <a:spLocks/>
                </p:cNvSpPr>
                <p:nvPr/>
              </p:nvSpPr>
              <p:spPr bwMode="auto">
                <a:xfrm>
                  <a:off x="6407150" y="3484563"/>
                  <a:ext cx="74612" cy="590550"/>
                </a:xfrm>
                <a:custGeom>
                  <a:avLst/>
                  <a:gdLst>
                    <a:gd name="T0" fmla="*/ 0 w 47"/>
                    <a:gd name="T1" fmla="*/ 0 h 372"/>
                    <a:gd name="T2" fmla="*/ 1 w 47"/>
                    <a:gd name="T3" fmla="*/ 62 h 372"/>
                    <a:gd name="T4" fmla="*/ 2 w 47"/>
                    <a:gd name="T5" fmla="*/ 39 h 372"/>
                    <a:gd name="T6" fmla="*/ 3 w 47"/>
                    <a:gd name="T7" fmla="*/ 69 h 372"/>
                    <a:gd name="T8" fmla="*/ 4 w 47"/>
                    <a:gd name="T9" fmla="*/ 19 h 372"/>
                    <a:gd name="T10" fmla="*/ 5 w 47"/>
                    <a:gd name="T11" fmla="*/ 60 h 372"/>
                    <a:gd name="T12" fmla="*/ 6 w 47"/>
                    <a:gd name="T13" fmla="*/ 80 h 372"/>
                    <a:gd name="T14" fmla="*/ 6 w 47"/>
                    <a:gd name="T15" fmla="*/ 61 h 372"/>
                    <a:gd name="T16" fmla="*/ 7 w 47"/>
                    <a:gd name="T17" fmla="*/ 70 h 372"/>
                    <a:gd name="T18" fmla="*/ 8 w 47"/>
                    <a:gd name="T19" fmla="*/ 70 h 372"/>
                    <a:gd name="T20" fmla="*/ 9 w 47"/>
                    <a:gd name="T21" fmla="*/ 82 h 372"/>
                    <a:gd name="T22" fmla="*/ 10 w 47"/>
                    <a:gd name="T23" fmla="*/ 92 h 372"/>
                    <a:gd name="T24" fmla="*/ 11 w 47"/>
                    <a:gd name="T25" fmla="*/ 122 h 372"/>
                    <a:gd name="T26" fmla="*/ 12 w 47"/>
                    <a:gd name="T27" fmla="*/ 127 h 372"/>
                    <a:gd name="T28" fmla="*/ 13 w 47"/>
                    <a:gd name="T29" fmla="*/ 157 h 372"/>
                    <a:gd name="T30" fmla="*/ 14 w 47"/>
                    <a:gd name="T31" fmla="*/ 138 h 372"/>
                    <a:gd name="T32" fmla="*/ 15 w 47"/>
                    <a:gd name="T33" fmla="*/ 151 h 372"/>
                    <a:gd name="T34" fmla="*/ 16 w 47"/>
                    <a:gd name="T35" fmla="*/ 131 h 372"/>
                    <a:gd name="T36" fmla="*/ 17 w 47"/>
                    <a:gd name="T37" fmla="*/ 169 h 372"/>
                    <a:gd name="T38" fmla="*/ 18 w 47"/>
                    <a:gd name="T39" fmla="*/ 189 h 372"/>
                    <a:gd name="T40" fmla="*/ 18 w 47"/>
                    <a:gd name="T41" fmla="*/ 201 h 372"/>
                    <a:gd name="T42" fmla="*/ 20 w 47"/>
                    <a:gd name="T43" fmla="*/ 167 h 372"/>
                    <a:gd name="T44" fmla="*/ 20 w 47"/>
                    <a:gd name="T45" fmla="*/ 191 h 372"/>
                    <a:gd name="T46" fmla="*/ 21 w 47"/>
                    <a:gd name="T47" fmla="*/ 177 h 372"/>
                    <a:gd name="T48" fmla="*/ 22 w 47"/>
                    <a:gd name="T49" fmla="*/ 205 h 372"/>
                    <a:gd name="T50" fmla="*/ 23 w 47"/>
                    <a:gd name="T51" fmla="*/ 204 h 372"/>
                    <a:gd name="T52" fmla="*/ 24 w 47"/>
                    <a:gd name="T53" fmla="*/ 211 h 372"/>
                    <a:gd name="T54" fmla="*/ 25 w 47"/>
                    <a:gd name="T55" fmla="*/ 261 h 372"/>
                    <a:gd name="T56" fmla="*/ 26 w 47"/>
                    <a:gd name="T57" fmla="*/ 233 h 372"/>
                    <a:gd name="T58" fmla="*/ 27 w 47"/>
                    <a:gd name="T59" fmla="*/ 239 h 372"/>
                    <a:gd name="T60" fmla="*/ 28 w 47"/>
                    <a:gd name="T61" fmla="*/ 246 h 372"/>
                    <a:gd name="T62" fmla="*/ 29 w 47"/>
                    <a:gd name="T63" fmla="*/ 261 h 372"/>
                    <a:gd name="T64" fmla="*/ 30 w 47"/>
                    <a:gd name="T65" fmla="*/ 267 h 372"/>
                    <a:gd name="T66" fmla="*/ 30 w 47"/>
                    <a:gd name="T67" fmla="*/ 302 h 372"/>
                    <a:gd name="T68" fmla="*/ 32 w 47"/>
                    <a:gd name="T69" fmla="*/ 283 h 372"/>
                    <a:gd name="T70" fmla="*/ 32 w 47"/>
                    <a:gd name="T71" fmla="*/ 289 h 372"/>
                    <a:gd name="T72" fmla="*/ 33 w 47"/>
                    <a:gd name="T73" fmla="*/ 266 h 372"/>
                    <a:gd name="T74" fmla="*/ 34 w 47"/>
                    <a:gd name="T75" fmla="*/ 308 h 372"/>
                    <a:gd name="T76" fmla="*/ 35 w 47"/>
                    <a:gd name="T77" fmla="*/ 318 h 372"/>
                    <a:gd name="T78" fmla="*/ 36 w 47"/>
                    <a:gd name="T79" fmla="*/ 324 h 372"/>
                    <a:gd name="T80" fmla="*/ 37 w 47"/>
                    <a:gd name="T81" fmla="*/ 309 h 372"/>
                    <a:gd name="T82" fmla="*/ 38 w 47"/>
                    <a:gd name="T83" fmla="*/ 348 h 372"/>
                    <a:gd name="T84" fmla="*/ 39 w 47"/>
                    <a:gd name="T85" fmla="*/ 287 h 372"/>
                    <a:gd name="T86" fmla="*/ 40 w 47"/>
                    <a:gd name="T87" fmla="*/ 344 h 372"/>
                    <a:gd name="T88" fmla="*/ 41 w 47"/>
                    <a:gd name="T89" fmla="*/ 327 h 372"/>
                    <a:gd name="T90" fmla="*/ 42 w 47"/>
                    <a:gd name="T91" fmla="*/ 307 h 372"/>
                    <a:gd name="T92" fmla="*/ 42 w 47"/>
                    <a:gd name="T93" fmla="*/ 354 h 372"/>
                    <a:gd name="T94" fmla="*/ 44 w 47"/>
                    <a:gd name="T95" fmla="*/ 337 h 372"/>
                    <a:gd name="T96" fmla="*/ 44 w 47"/>
                    <a:gd name="T97" fmla="*/ 346 h 372"/>
                    <a:gd name="T98" fmla="*/ 45 w 47"/>
                    <a:gd name="T99" fmla="*/ 355 h 372"/>
                    <a:gd name="T100" fmla="*/ 46 w 47"/>
                    <a:gd name="T101" fmla="*/ 372 h 372"/>
                    <a:gd name="T102" fmla="*/ 47 w 47"/>
                    <a:gd name="T103" fmla="*/ 355 h 3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372">
                      <a:moveTo>
                        <a:pt x="0" y="0"/>
                      </a:moveTo>
                      <a:lnTo>
                        <a:pt x="1" y="62"/>
                      </a:lnTo>
                      <a:lnTo>
                        <a:pt x="2" y="39"/>
                      </a:lnTo>
                      <a:lnTo>
                        <a:pt x="3" y="69"/>
                      </a:lnTo>
                      <a:lnTo>
                        <a:pt x="4" y="19"/>
                      </a:lnTo>
                      <a:lnTo>
                        <a:pt x="5" y="60"/>
                      </a:lnTo>
                      <a:lnTo>
                        <a:pt x="6" y="80"/>
                      </a:lnTo>
                      <a:lnTo>
                        <a:pt x="6" y="61"/>
                      </a:lnTo>
                      <a:lnTo>
                        <a:pt x="7" y="70"/>
                      </a:lnTo>
                      <a:lnTo>
                        <a:pt x="8" y="70"/>
                      </a:lnTo>
                      <a:lnTo>
                        <a:pt x="9" y="82"/>
                      </a:lnTo>
                      <a:lnTo>
                        <a:pt x="10" y="92"/>
                      </a:lnTo>
                      <a:lnTo>
                        <a:pt x="11" y="122"/>
                      </a:lnTo>
                      <a:lnTo>
                        <a:pt x="12" y="127"/>
                      </a:lnTo>
                      <a:lnTo>
                        <a:pt x="13" y="157"/>
                      </a:lnTo>
                      <a:lnTo>
                        <a:pt x="14" y="138"/>
                      </a:lnTo>
                      <a:lnTo>
                        <a:pt x="15" y="151"/>
                      </a:lnTo>
                      <a:lnTo>
                        <a:pt x="16" y="131"/>
                      </a:lnTo>
                      <a:lnTo>
                        <a:pt x="17" y="169"/>
                      </a:lnTo>
                      <a:lnTo>
                        <a:pt x="18" y="189"/>
                      </a:lnTo>
                      <a:lnTo>
                        <a:pt x="18" y="201"/>
                      </a:lnTo>
                      <a:lnTo>
                        <a:pt x="20" y="167"/>
                      </a:lnTo>
                      <a:lnTo>
                        <a:pt x="20" y="191"/>
                      </a:lnTo>
                      <a:lnTo>
                        <a:pt x="21" y="177"/>
                      </a:lnTo>
                      <a:lnTo>
                        <a:pt x="22" y="205"/>
                      </a:lnTo>
                      <a:lnTo>
                        <a:pt x="23" y="204"/>
                      </a:lnTo>
                      <a:lnTo>
                        <a:pt x="24" y="211"/>
                      </a:lnTo>
                      <a:lnTo>
                        <a:pt x="25" y="261"/>
                      </a:lnTo>
                      <a:lnTo>
                        <a:pt x="26" y="233"/>
                      </a:lnTo>
                      <a:lnTo>
                        <a:pt x="27" y="239"/>
                      </a:lnTo>
                      <a:lnTo>
                        <a:pt x="28" y="246"/>
                      </a:lnTo>
                      <a:lnTo>
                        <a:pt x="29" y="261"/>
                      </a:lnTo>
                      <a:lnTo>
                        <a:pt x="30" y="267"/>
                      </a:lnTo>
                      <a:lnTo>
                        <a:pt x="30" y="302"/>
                      </a:lnTo>
                      <a:lnTo>
                        <a:pt x="32" y="283"/>
                      </a:lnTo>
                      <a:lnTo>
                        <a:pt x="32" y="289"/>
                      </a:lnTo>
                      <a:lnTo>
                        <a:pt x="33" y="266"/>
                      </a:lnTo>
                      <a:lnTo>
                        <a:pt x="34" y="308"/>
                      </a:lnTo>
                      <a:lnTo>
                        <a:pt x="35" y="318"/>
                      </a:lnTo>
                      <a:lnTo>
                        <a:pt x="36" y="324"/>
                      </a:lnTo>
                      <a:lnTo>
                        <a:pt x="37" y="309"/>
                      </a:lnTo>
                      <a:lnTo>
                        <a:pt x="38" y="348"/>
                      </a:lnTo>
                      <a:lnTo>
                        <a:pt x="39" y="287"/>
                      </a:lnTo>
                      <a:lnTo>
                        <a:pt x="40" y="344"/>
                      </a:lnTo>
                      <a:lnTo>
                        <a:pt x="41" y="327"/>
                      </a:lnTo>
                      <a:lnTo>
                        <a:pt x="42" y="307"/>
                      </a:lnTo>
                      <a:lnTo>
                        <a:pt x="42" y="354"/>
                      </a:lnTo>
                      <a:lnTo>
                        <a:pt x="44" y="337"/>
                      </a:lnTo>
                      <a:lnTo>
                        <a:pt x="44" y="346"/>
                      </a:lnTo>
                      <a:lnTo>
                        <a:pt x="45" y="355"/>
                      </a:lnTo>
                      <a:lnTo>
                        <a:pt x="46" y="372"/>
                      </a:lnTo>
                      <a:lnTo>
                        <a:pt x="47" y="355"/>
                      </a:lnTo>
                    </a:path>
                  </a:pathLst>
                </a:custGeom>
                <a:noFill/>
                <a:ln w="635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421" name="Freeform 214"/>
                <p:cNvSpPr>
                  <a:spLocks/>
                </p:cNvSpPr>
                <p:nvPr/>
              </p:nvSpPr>
              <p:spPr bwMode="auto">
                <a:xfrm>
                  <a:off x="6480175" y="4022725"/>
                  <a:ext cx="76200" cy="195263"/>
                </a:xfrm>
                <a:custGeom>
                  <a:avLst/>
                  <a:gdLst>
                    <a:gd name="T0" fmla="*/ 0 w 48"/>
                    <a:gd name="T1" fmla="*/ 33 h 123"/>
                    <a:gd name="T2" fmla="*/ 1 w 48"/>
                    <a:gd name="T3" fmla="*/ 16 h 123"/>
                    <a:gd name="T4" fmla="*/ 2 w 48"/>
                    <a:gd name="T5" fmla="*/ 26 h 123"/>
                    <a:gd name="T6" fmla="*/ 3 w 48"/>
                    <a:gd name="T7" fmla="*/ 86 h 123"/>
                    <a:gd name="T8" fmla="*/ 4 w 48"/>
                    <a:gd name="T9" fmla="*/ 57 h 123"/>
                    <a:gd name="T10" fmla="*/ 5 w 48"/>
                    <a:gd name="T11" fmla="*/ 4 h 123"/>
                    <a:gd name="T12" fmla="*/ 6 w 48"/>
                    <a:gd name="T13" fmla="*/ 42 h 123"/>
                    <a:gd name="T14" fmla="*/ 7 w 48"/>
                    <a:gd name="T15" fmla="*/ 73 h 123"/>
                    <a:gd name="T16" fmla="*/ 8 w 48"/>
                    <a:gd name="T17" fmla="*/ 72 h 123"/>
                    <a:gd name="T18" fmla="*/ 9 w 48"/>
                    <a:gd name="T19" fmla="*/ 47 h 123"/>
                    <a:gd name="T20" fmla="*/ 10 w 48"/>
                    <a:gd name="T21" fmla="*/ 71 h 123"/>
                    <a:gd name="T22" fmla="*/ 10 w 48"/>
                    <a:gd name="T23" fmla="*/ 58 h 123"/>
                    <a:gd name="T24" fmla="*/ 12 w 48"/>
                    <a:gd name="T25" fmla="*/ 61 h 123"/>
                    <a:gd name="T26" fmla="*/ 12 w 48"/>
                    <a:gd name="T27" fmla="*/ 71 h 123"/>
                    <a:gd name="T28" fmla="*/ 13 w 48"/>
                    <a:gd name="T29" fmla="*/ 92 h 123"/>
                    <a:gd name="T30" fmla="*/ 14 w 48"/>
                    <a:gd name="T31" fmla="*/ 79 h 123"/>
                    <a:gd name="T32" fmla="*/ 15 w 48"/>
                    <a:gd name="T33" fmla="*/ 56 h 123"/>
                    <a:gd name="T34" fmla="*/ 16 w 48"/>
                    <a:gd name="T35" fmla="*/ 68 h 123"/>
                    <a:gd name="T36" fmla="*/ 17 w 48"/>
                    <a:gd name="T37" fmla="*/ 78 h 123"/>
                    <a:gd name="T38" fmla="*/ 18 w 48"/>
                    <a:gd name="T39" fmla="*/ 51 h 123"/>
                    <a:gd name="T40" fmla="*/ 19 w 48"/>
                    <a:gd name="T41" fmla="*/ 46 h 123"/>
                    <a:gd name="T42" fmla="*/ 20 w 48"/>
                    <a:gd name="T43" fmla="*/ 46 h 123"/>
                    <a:gd name="T44" fmla="*/ 21 w 48"/>
                    <a:gd name="T45" fmla="*/ 123 h 123"/>
                    <a:gd name="T46" fmla="*/ 22 w 48"/>
                    <a:gd name="T47" fmla="*/ 61 h 123"/>
                    <a:gd name="T48" fmla="*/ 23 w 48"/>
                    <a:gd name="T49" fmla="*/ 71 h 123"/>
                    <a:gd name="T50" fmla="*/ 24 w 48"/>
                    <a:gd name="T51" fmla="*/ 104 h 123"/>
                    <a:gd name="T52" fmla="*/ 25 w 48"/>
                    <a:gd name="T53" fmla="*/ 112 h 123"/>
                    <a:gd name="T54" fmla="*/ 25 w 48"/>
                    <a:gd name="T55" fmla="*/ 104 h 123"/>
                    <a:gd name="T56" fmla="*/ 27 w 48"/>
                    <a:gd name="T57" fmla="*/ 89 h 123"/>
                    <a:gd name="T58" fmla="*/ 27 w 48"/>
                    <a:gd name="T59" fmla="*/ 79 h 123"/>
                    <a:gd name="T60" fmla="*/ 28 w 48"/>
                    <a:gd name="T61" fmla="*/ 71 h 123"/>
                    <a:gd name="T62" fmla="*/ 29 w 48"/>
                    <a:gd name="T63" fmla="*/ 51 h 123"/>
                    <a:gd name="T64" fmla="*/ 30 w 48"/>
                    <a:gd name="T65" fmla="*/ 105 h 123"/>
                    <a:gd name="T66" fmla="*/ 31 w 48"/>
                    <a:gd name="T67" fmla="*/ 68 h 123"/>
                    <a:gd name="T68" fmla="*/ 32 w 48"/>
                    <a:gd name="T69" fmla="*/ 52 h 123"/>
                    <a:gd name="T70" fmla="*/ 33 w 48"/>
                    <a:gd name="T71" fmla="*/ 75 h 123"/>
                    <a:gd name="T72" fmla="*/ 34 w 48"/>
                    <a:gd name="T73" fmla="*/ 93 h 123"/>
                    <a:gd name="T74" fmla="*/ 35 w 48"/>
                    <a:gd name="T75" fmla="*/ 69 h 123"/>
                    <a:gd name="T76" fmla="*/ 36 w 48"/>
                    <a:gd name="T77" fmla="*/ 64 h 123"/>
                    <a:gd name="T78" fmla="*/ 37 w 48"/>
                    <a:gd name="T79" fmla="*/ 84 h 123"/>
                    <a:gd name="T80" fmla="*/ 37 w 48"/>
                    <a:gd name="T81" fmla="*/ 77 h 123"/>
                    <a:gd name="T82" fmla="*/ 39 w 48"/>
                    <a:gd name="T83" fmla="*/ 39 h 123"/>
                    <a:gd name="T84" fmla="*/ 39 w 48"/>
                    <a:gd name="T85" fmla="*/ 77 h 123"/>
                    <a:gd name="T86" fmla="*/ 40 w 48"/>
                    <a:gd name="T87" fmla="*/ 74 h 123"/>
                    <a:gd name="T88" fmla="*/ 41 w 48"/>
                    <a:gd name="T89" fmla="*/ 78 h 123"/>
                    <a:gd name="T90" fmla="*/ 42 w 48"/>
                    <a:gd name="T91" fmla="*/ 75 h 123"/>
                    <a:gd name="T92" fmla="*/ 43 w 48"/>
                    <a:gd name="T93" fmla="*/ 46 h 123"/>
                    <a:gd name="T94" fmla="*/ 44 w 48"/>
                    <a:gd name="T95" fmla="*/ 54 h 123"/>
                    <a:gd name="T96" fmla="*/ 45 w 48"/>
                    <a:gd name="T97" fmla="*/ 43 h 123"/>
                    <a:gd name="T98" fmla="*/ 46 w 48"/>
                    <a:gd name="T99" fmla="*/ 17 h 123"/>
                    <a:gd name="T100" fmla="*/ 47 w 48"/>
                    <a:gd name="T101" fmla="*/ 0 h 123"/>
                    <a:gd name="T102" fmla="*/ 48 w 48"/>
                    <a:gd name="T103" fmla="*/ 13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8" h="123">
                      <a:moveTo>
                        <a:pt x="0" y="33"/>
                      </a:moveTo>
                      <a:lnTo>
                        <a:pt x="1" y="16"/>
                      </a:lnTo>
                      <a:lnTo>
                        <a:pt x="2" y="26"/>
                      </a:lnTo>
                      <a:lnTo>
                        <a:pt x="3" y="86"/>
                      </a:lnTo>
                      <a:lnTo>
                        <a:pt x="4" y="57"/>
                      </a:lnTo>
                      <a:lnTo>
                        <a:pt x="5" y="4"/>
                      </a:lnTo>
                      <a:lnTo>
                        <a:pt x="6" y="42"/>
                      </a:lnTo>
                      <a:lnTo>
                        <a:pt x="7" y="73"/>
                      </a:lnTo>
                      <a:lnTo>
                        <a:pt x="8" y="72"/>
                      </a:lnTo>
                      <a:lnTo>
                        <a:pt x="9" y="47"/>
                      </a:lnTo>
                      <a:lnTo>
                        <a:pt x="10" y="71"/>
                      </a:lnTo>
                      <a:lnTo>
                        <a:pt x="10" y="58"/>
                      </a:lnTo>
                      <a:lnTo>
                        <a:pt x="12" y="61"/>
                      </a:lnTo>
                      <a:lnTo>
                        <a:pt x="12" y="71"/>
                      </a:lnTo>
                      <a:lnTo>
                        <a:pt x="13" y="92"/>
                      </a:lnTo>
                      <a:lnTo>
                        <a:pt x="14" y="79"/>
                      </a:lnTo>
                      <a:lnTo>
                        <a:pt x="15" y="56"/>
                      </a:lnTo>
                      <a:lnTo>
                        <a:pt x="16" y="68"/>
                      </a:lnTo>
                      <a:lnTo>
                        <a:pt x="17" y="78"/>
                      </a:lnTo>
                      <a:lnTo>
                        <a:pt x="18" y="51"/>
                      </a:lnTo>
                      <a:lnTo>
                        <a:pt x="19" y="46"/>
                      </a:lnTo>
                      <a:lnTo>
                        <a:pt x="20" y="46"/>
                      </a:lnTo>
                      <a:lnTo>
                        <a:pt x="21" y="123"/>
                      </a:lnTo>
                      <a:lnTo>
                        <a:pt x="22" y="61"/>
                      </a:lnTo>
                      <a:lnTo>
                        <a:pt x="23" y="71"/>
                      </a:lnTo>
                      <a:lnTo>
                        <a:pt x="24" y="104"/>
                      </a:lnTo>
                      <a:lnTo>
                        <a:pt x="25" y="112"/>
                      </a:lnTo>
                      <a:lnTo>
                        <a:pt x="25" y="104"/>
                      </a:lnTo>
                      <a:lnTo>
                        <a:pt x="27" y="89"/>
                      </a:lnTo>
                      <a:lnTo>
                        <a:pt x="27" y="79"/>
                      </a:lnTo>
                      <a:lnTo>
                        <a:pt x="28" y="71"/>
                      </a:lnTo>
                      <a:lnTo>
                        <a:pt x="29" y="51"/>
                      </a:lnTo>
                      <a:lnTo>
                        <a:pt x="30" y="105"/>
                      </a:lnTo>
                      <a:lnTo>
                        <a:pt x="31" y="68"/>
                      </a:lnTo>
                      <a:lnTo>
                        <a:pt x="32" y="52"/>
                      </a:lnTo>
                      <a:lnTo>
                        <a:pt x="33" y="75"/>
                      </a:lnTo>
                      <a:lnTo>
                        <a:pt x="34" y="93"/>
                      </a:lnTo>
                      <a:lnTo>
                        <a:pt x="35" y="69"/>
                      </a:lnTo>
                      <a:lnTo>
                        <a:pt x="36" y="64"/>
                      </a:lnTo>
                      <a:lnTo>
                        <a:pt x="37" y="84"/>
                      </a:lnTo>
                      <a:lnTo>
                        <a:pt x="37" y="77"/>
                      </a:lnTo>
                      <a:lnTo>
                        <a:pt x="39" y="39"/>
                      </a:lnTo>
                      <a:lnTo>
                        <a:pt x="39" y="77"/>
                      </a:lnTo>
                      <a:lnTo>
                        <a:pt x="40" y="74"/>
                      </a:lnTo>
                      <a:lnTo>
                        <a:pt x="41" y="78"/>
                      </a:lnTo>
                      <a:lnTo>
                        <a:pt x="42" y="75"/>
                      </a:lnTo>
                      <a:lnTo>
                        <a:pt x="43" y="46"/>
                      </a:lnTo>
                      <a:lnTo>
                        <a:pt x="44" y="54"/>
                      </a:lnTo>
                      <a:lnTo>
                        <a:pt x="45" y="43"/>
                      </a:lnTo>
                      <a:lnTo>
                        <a:pt x="46" y="17"/>
                      </a:lnTo>
                      <a:lnTo>
                        <a:pt x="47" y="0"/>
                      </a:lnTo>
                      <a:lnTo>
                        <a:pt x="48" y="13"/>
                      </a:lnTo>
                    </a:path>
                  </a:pathLst>
                </a:custGeom>
                <a:noFill/>
                <a:ln w="635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422" name="Freeform 215"/>
                <p:cNvSpPr>
                  <a:spLocks/>
                </p:cNvSpPr>
                <p:nvPr/>
              </p:nvSpPr>
              <p:spPr bwMode="auto">
                <a:xfrm>
                  <a:off x="6554788" y="3454400"/>
                  <a:ext cx="74612" cy="596900"/>
                </a:xfrm>
                <a:custGeom>
                  <a:avLst/>
                  <a:gdLst>
                    <a:gd name="T0" fmla="*/ 0 w 47"/>
                    <a:gd name="T1" fmla="*/ 358 h 376"/>
                    <a:gd name="T2" fmla="*/ 1 w 47"/>
                    <a:gd name="T3" fmla="*/ 371 h 376"/>
                    <a:gd name="T4" fmla="*/ 2 w 47"/>
                    <a:gd name="T5" fmla="*/ 376 h 376"/>
                    <a:gd name="T6" fmla="*/ 2 w 47"/>
                    <a:gd name="T7" fmla="*/ 349 h 376"/>
                    <a:gd name="T8" fmla="*/ 4 w 47"/>
                    <a:gd name="T9" fmla="*/ 366 h 376"/>
                    <a:gd name="T10" fmla="*/ 4 w 47"/>
                    <a:gd name="T11" fmla="*/ 331 h 376"/>
                    <a:gd name="T12" fmla="*/ 5 w 47"/>
                    <a:gd name="T13" fmla="*/ 371 h 376"/>
                    <a:gd name="T14" fmla="*/ 6 w 47"/>
                    <a:gd name="T15" fmla="*/ 354 h 376"/>
                    <a:gd name="T16" fmla="*/ 7 w 47"/>
                    <a:gd name="T17" fmla="*/ 343 h 376"/>
                    <a:gd name="T18" fmla="*/ 8 w 47"/>
                    <a:gd name="T19" fmla="*/ 358 h 376"/>
                    <a:gd name="T20" fmla="*/ 9 w 47"/>
                    <a:gd name="T21" fmla="*/ 362 h 376"/>
                    <a:gd name="T22" fmla="*/ 10 w 47"/>
                    <a:gd name="T23" fmla="*/ 322 h 376"/>
                    <a:gd name="T24" fmla="*/ 11 w 47"/>
                    <a:gd name="T25" fmla="*/ 329 h 376"/>
                    <a:gd name="T26" fmla="*/ 12 w 47"/>
                    <a:gd name="T27" fmla="*/ 337 h 376"/>
                    <a:gd name="T28" fmla="*/ 13 w 47"/>
                    <a:gd name="T29" fmla="*/ 340 h 376"/>
                    <a:gd name="T30" fmla="*/ 14 w 47"/>
                    <a:gd name="T31" fmla="*/ 314 h 376"/>
                    <a:gd name="T32" fmla="*/ 15 w 47"/>
                    <a:gd name="T33" fmla="*/ 347 h 376"/>
                    <a:gd name="T34" fmla="*/ 16 w 47"/>
                    <a:gd name="T35" fmla="*/ 307 h 376"/>
                    <a:gd name="T36" fmla="*/ 16 w 47"/>
                    <a:gd name="T37" fmla="*/ 332 h 376"/>
                    <a:gd name="T38" fmla="*/ 17 w 47"/>
                    <a:gd name="T39" fmla="*/ 336 h 376"/>
                    <a:gd name="T40" fmla="*/ 18 w 47"/>
                    <a:gd name="T41" fmla="*/ 266 h 376"/>
                    <a:gd name="T42" fmla="*/ 19 w 47"/>
                    <a:gd name="T43" fmla="*/ 274 h 376"/>
                    <a:gd name="T44" fmla="*/ 20 w 47"/>
                    <a:gd name="T45" fmla="*/ 298 h 376"/>
                    <a:gd name="T46" fmla="*/ 21 w 47"/>
                    <a:gd name="T47" fmla="*/ 255 h 376"/>
                    <a:gd name="T48" fmla="*/ 22 w 47"/>
                    <a:gd name="T49" fmla="*/ 262 h 376"/>
                    <a:gd name="T50" fmla="*/ 23 w 47"/>
                    <a:gd name="T51" fmla="*/ 251 h 376"/>
                    <a:gd name="T52" fmla="*/ 24 w 47"/>
                    <a:gd name="T53" fmla="*/ 230 h 376"/>
                    <a:gd name="T54" fmla="*/ 25 w 47"/>
                    <a:gd name="T55" fmla="*/ 254 h 376"/>
                    <a:gd name="T56" fmla="*/ 26 w 47"/>
                    <a:gd name="T57" fmla="*/ 227 h 376"/>
                    <a:gd name="T58" fmla="*/ 27 w 47"/>
                    <a:gd name="T59" fmla="*/ 217 h 376"/>
                    <a:gd name="T60" fmla="*/ 28 w 47"/>
                    <a:gd name="T61" fmla="*/ 232 h 376"/>
                    <a:gd name="T62" fmla="*/ 28 w 47"/>
                    <a:gd name="T63" fmla="*/ 214 h 376"/>
                    <a:gd name="T64" fmla="*/ 30 w 47"/>
                    <a:gd name="T65" fmla="*/ 179 h 376"/>
                    <a:gd name="T66" fmla="*/ 30 w 47"/>
                    <a:gd name="T67" fmla="*/ 194 h 376"/>
                    <a:gd name="T68" fmla="*/ 31 w 47"/>
                    <a:gd name="T69" fmla="*/ 187 h 376"/>
                    <a:gd name="T70" fmla="*/ 32 w 47"/>
                    <a:gd name="T71" fmla="*/ 154 h 376"/>
                    <a:gd name="T72" fmla="*/ 33 w 47"/>
                    <a:gd name="T73" fmla="*/ 164 h 376"/>
                    <a:gd name="T74" fmla="*/ 34 w 47"/>
                    <a:gd name="T75" fmla="*/ 176 h 376"/>
                    <a:gd name="T76" fmla="*/ 35 w 47"/>
                    <a:gd name="T77" fmla="*/ 149 h 376"/>
                    <a:gd name="T78" fmla="*/ 36 w 47"/>
                    <a:gd name="T79" fmla="*/ 116 h 376"/>
                    <a:gd name="T80" fmla="*/ 37 w 47"/>
                    <a:gd name="T81" fmla="*/ 141 h 376"/>
                    <a:gd name="T82" fmla="*/ 38 w 47"/>
                    <a:gd name="T83" fmla="*/ 134 h 376"/>
                    <a:gd name="T84" fmla="*/ 39 w 47"/>
                    <a:gd name="T85" fmla="*/ 127 h 376"/>
                    <a:gd name="T86" fmla="*/ 40 w 47"/>
                    <a:gd name="T87" fmla="*/ 94 h 376"/>
                    <a:gd name="T88" fmla="*/ 40 w 47"/>
                    <a:gd name="T89" fmla="*/ 137 h 376"/>
                    <a:gd name="T90" fmla="*/ 42 w 47"/>
                    <a:gd name="T91" fmla="*/ 68 h 376"/>
                    <a:gd name="T92" fmla="*/ 42 w 47"/>
                    <a:gd name="T93" fmla="*/ 65 h 376"/>
                    <a:gd name="T94" fmla="*/ 43 w 47"/>
                    <a:gd name="T95" fmla="*/ 74 h 376"/>
                    <a:gd name="T96" fmla="*/ 44 w 47"/>
                    <a:gd name="T97" fmla="*/ 72 h 376"/>
                    <a:gd name="T98" fmla="*/ 45 w 47"/>
                    <a:gd name="T99" fmla="*/ 59 h 376"/>
                    <a:gd name="T100" fmla="*/ 46 w 47"/>
                    <a:gd name="T101" fmla="*/ 69 h 376"/>
                    <a:gd name="T102" fmla="*/ 47 w 47"/>
                    <a:gd name="T103" fmla="*/ 0 h 3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376">
                      <a:moveTo>
                        <a:pt x="0" y="358"/>
                      </a:moveTo>
                      <a:lnTo>
                        <a:pt x="1" y="371"/>
                      </a:lnTo>
                      <a:lnTo>
                        <a:pt x="2" y="376"/>
                      </a:lnTo>
                      <a:lnTo>
                        <a:pt x="2" y="349"/>
                      </a:lnTo>
                      <a:lnTo>
                        <a:pt x="4" y="366"/>
                      </a:lnTo>
                      <a:lnTo>
                        <a:pt x="4" y="331"/>
                      </a:lnTo>
                      <a:lnTo>
                        <a:pt x="5" y="371"/>
                      </a:lnTo>
                      <a:lnTo>
                        <a:pt x="6" y="354"/>
                      </a:lnTo>
                      <a:lnTo>
                        <a:pt x="7" y="343"/>
                      </a:lnTo>
                      <a:lnTo>
                        <a:pt x="8" y="358"/>
                      </a:lnTo>
                      <a:lnTo>
                        <a:pt x="9" y="362"/>
                      </a:lnTo>
                      <a:lnTo>
                        <a:pt x="10" y="322"/>
                      </a:lnTo>
                      <a:lnTo>
                        <a:pt x="11" y="329"/>
                      </a:lnTo>
                      <a:lnTo>
                        <a:pt x="12" y="337"/>
                      </a:lnTo>
                      <a:lnTo>
                        <a:pt x="13" y="340"/>
                      </a:lnTo>
                      <a:lnTo>
                        <a:pt x="14" y="314"/>
                      </a:lnTo>
                      <a:lnTo>
                        <a:pt x="15" y="347"/>
                      </a:lnTo>
                      <a:lnTo>
                        <a:pt x="16" y="307"/>
                      </a:lnTo>
                      <a:lnTo>
                        <a:pt x="16" y="332"/>
                      </a:lnTo>
                      <a:lnTo>
                        <a:pt x="17" y="336"/>
                      </a:lnTo>
                      <a:lnTo>
                        <a:pt x="18" y="266"/>
                      </a:lnTo>
                      <a:lnTo>
                        <a:pt x="19" y="274"/>
                      </a:lnTo>
                      <a:lnTo>
                        <a:pt x="20" y="298"/>
                      </a:lnTo>
                      <a:lnTo>
                        <a:pt x="21" y="255"/>
                      </a:lnTo>
                      <a:lnTo>
                        <a:pt x="22" y="262"/>
                      </a:lnTo>
                      <a:lnTo>
                        <a:pt x="23" y="251"/>
                      </a:lnTo>
                      <a:lnTo>
                        <a:pt x="24" y="230"/>
                      </a:lnTo>
                      <a:lnTo>
                        <a:pt x="25" y="254"/>
                      </a:lnTo>
                      <a:lnTo>
                        <a:pt x="26" y="227"/>
                      </a:lnTo>
                      <a:lnTo>
                        <a:pt x="27" y="217"/>
                      </a:lnTo>
                      <a:lnTo>
                        <a:pt x="28" y="232"/>
                      </a:lnTo>
                      <a:lnTo>
                        <a:pt x="28" y="214"/>
                      </a:lnTo>
                      <a:lnTo>
                        <a:pt x="30" y="179"/>
                      </a:lnTo>
                      <a:lnTo>
                        <a:pt x="30" y="194"/>
                      </a:lnTo>
                      <a:lnTo>
                        <a:pt x="31" y="187"/>
                      </a:lnTo>
                      <a:lnTo>
                        <a:pt x="32" y="154"/>
                      </a:lnTo>
                      <a:lnTo>
                        <a:pt x="33" y="164"/>
                      </a:lnTo>
                      <a:lnTo>
                        <a:pt x="34" y="176"/>
                      </a:lnTo>
                      <a:lnTo>
                        <a:pt x="35" y="149"/>
                      </a:lnTo>
                      <a:lnTo>
                        <a:pt x="36" y="116"/>
                      </a:lnTo>
                      <a:lnTo>
                        <a:pt x="37" y="141"/>
                      </a:lnTo>
                      <a:lnTo>
                        <a:pt x="38" y="134"/>
                      </a:lnTo>
                      <a:lnTo>
                        <a:pt x="39" y="127"/>
                      </a:lnTo>
                      <a:lnTo>
                        <a:pt x="40" y="94"/>
                      </a:lnTo>
                      <a:lnTo>
                        <a:pt x="40" y="137"/>
                      </a:lnTo>
                      <a:lnTo>
                        <a:pt x="42" y="68"/>
                      </a:lnTo>
                      <a:lnTo>
                        <a:pt x="42" y="65"/>
                      </a:lnTo>
                      <a:lnTo>
                        <a:pt x="43" y="74"/>
                      </a:lnTo>
                      <a:lnTo>
                        <a:pt x="44" y="72"/>
                      </a:lnTo>
                      <a:lnTo>
                        <a:pt x="45" y="59"/>
                      </a:lnTo>
                      <a:lnTo>
                        <a:pt x="46" y="69"/>
                      </a:lnTo>
                      <a:lnTo>
                        <a:pt x="47" y="0"/>
                      </a:lnTo>
                    </a:path>
                  </a:pathLst>
                </a:custGeom>
                <a:noFill/>
                <a:ln w="635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423" name="Freeform 216"/>
                <p:cNvSpPr>
                  <a:spLocks/>
                </p:cNvSpPr>
                <p:nvPr/>
              </p:nvSpPr>
              <p:spPr bwMode="auto">
                <a:xfrm>
                  <a:off x="6627813" y="3454400"/>
                  <a:ext cx="74612" cy="882650"/>
                </a:xfrm>
                <a:custGeom>
                  <a:avLst/>
                  <a:gdLst>
                    <a:gd name="T0" fmla="*/ 0 w 47"/>
                    <a:gd name="T1" fmla="*/ 69 h 556"/>
                    <a:gd name="T2" fmla="*/ 1 w 47"/>
                    <a:gd name="T3" fmla="*/ 0 h 556"/>
                    <a:gd name="T4" fmla="*/ 2 w 47"/>
                    <a:gd name="T5" fmla="*/ 469 h 556"/>
                    <a:gd name="T6" fmla="*/ 3 w 47"/>
                    <a:gd name="T7" fmla="*/ 445 h 556"/>
                    <a:gd name="T8" fmla="*/ 4 w 47"/>
                    <a:gd name="T9" fmla="*/ 449 h 556"/>
                    <a:gd name="T10" fmla="*/ 5 w 47"/>
                    <a:gd name="T11" fmla="*/ 481 h 556"/>
                    <a:gd name="T12" fmla="*/ 6 w 47"/>
                    <a:gd name="T13" fmla="*/ 443 h 556"/>
                    <a:gd name="T14" fmla="*/ 6 w 47"/>
                    <a:gd name="T15" fmla="*/ 479 h 556"/>
                    <a:gd name="T16" fmla="*/ 8 w 47"/>
                    <a:gd name="T17" fmla="*/ 431 h 556"/>
                    <a:gd name="T18" fmla="*/ 8 w 47"/>
                    <a:gd name="T19" fmla="*/ 366 h 556"/>
                    <a:gd name="T20" fmla="*/ 9 w 47"/>
                    <a:gd name="T21" fmla="*/ 482 h 556"/>
                    <a:gd name="T22" fmla="*/ 10 w 47"/>
                    <a:gd name="T23" fmla="*/ 520 h 556"/>
                    <a:gd name="T24" fmla="*/ 11 w 47"/>
                    <a:gd name="T25" fmla="*/ 488 h 556"/>
                    <a:gd name="T26" fmla="*/ 12 w 47"/>
                    <a:gd name="T27" fmla="*/ 491 h 556"/>
                    <a:gd name="T28" fmla="*/ 13 w 47"/>
                    <a:gd name="T29" fmla="*/ 466 h 556"/>
                    <a:gd name="T30" fmla="*/ 14 w 47"/>
                    <a:gd name="T31" fmla="*/ 442 h 556"/>
                    <a:gd name="T32" fmla="*/ 15 w 47"/>
                    <a:gd name="T33" fmla="*/ 417 h 556"/>
                    <a:gd name="T34" fmla="*/ 16 w 47"/>
                    <a:gd name="T35" fmla="*/ 480 h 556"/>
                    <a:gd name="T36" fmla="*/ 17 w 47"/>
                    <a:gd name="T37" fmla="*/ 413 h 556"/>
                    <a:gd name="T38" fmla="*/ 18 w 47"/>
                    <a:gd name="T39" fmla="*/ 500 h 556"/>
                    <a:gd name="T40" fmla="*/ 19 w 47"/>
                    <a:gd name="T41" fmla="*/ 430 h 556"/>
                    <a:gd name="T42" fmla="*/ 20 w 47"/>
                    <a:gd name="T43" fmla="*/ 532 h 556"/>
                    <a:gd name="T44" fmla="*/ 20 w 47"/>
                    <a:gd name="T45" fmla="*/ 465 h 556"/>
                    <a:gd name="T46" fmla="*/ 22 w 47"/>
                    <a:gd name="T47" fmla="*/ 445 h 556"/>
                    <a:gd name="T48" fmla="*/ 22 w 47"/>
                    <a:gd name="T49" fmla="*/ 493 h 556"/>
                    <a:gd name="T50" fmla="*/ 23 w 47"/>
                    <a:gd name="T51" fmla="*/ 488 h 556"/>
                    <a:gd name="T52" fmla="*/ 24 w 47"/>
                    <a:gd name="T53" fmla="*/ 525 h 556"/>
                    <a:gd name="T54" fmla="*/ 25 w 47"/>
                    <a:gd name="T55" fmla="*/ 468 h 556"/>
                    <a:gd name="T56" fmla="*/ 26 w 47"/>
                    <a:gd name="T57" fmla="*/ 512 h 556"/>
                    <a:gd name="T58" fmla="*/ 27 w 47"/>
                    <a:gd name="T59" fmla="*/ 471 h 556"/>
                    <a:gd name="T60" fmla="*/ 28 w 47"/>
                    <a:gd name="T61" fmla="*/ 471 h 556"/>
                    <a:gd name="T62" fmla="*/ 29 w 47"/>
                    <a:gd name="T63" fmla="*/ 405 h 556"/>
                    <a:gd name="T64" fmla="*/ 30 w 47"/>
                    <a:gd name="T65" fmla="*/ 360 h 556"/>
                    <a:gd name="T66" fmla="*/ 31 w 47"/>
                    <a:gd name="T67" fmla="*/ 459 h 556"/>
                    <a:gd name="T68" fmla="*/ 32 w 47"/>
                    <a:gd name="T69" fmla="*/ 425 h 556"/>
                    <a:gd name="T70" fmla="*/ 32 w 47"/>
                    <a:gd name="T71" fmla="*/ 494 h 556"/>
                    <a:gd name="T72" fmla="*/ 34 w 47"/>
                    <a:gd name="T73" fmla="*/ 514 h 556"/>
                    <a:gd name="T74" fmla="*/ 34 w 47"/>
                    <a:gd name="T75" fmla="*/ 428 h 556"/>
                    <a:gd name="T76" fmla="*/ 35 w 47"/>
                    <a:gd name="T77" fmla="*/ 556 h 556"/>
                    <a:gd name="T78" fmla="*/ 36 w 47"/>
                    <a:gd name="T79" fmla="*/ 426 h 556"/>
                    <a:gd name="T80" fmla="*/ 37 w 47"/>
                    <a:gd name="T81" fmla="*/ 438 h 556"/>
                    <a:gd name="T82" fmla="*/ 38 w 47"/>
                    <a:gd name="T83" fmla="*/ 424 h 556"/>
                    <a:gd name="T84" fmla="*/ 39 w 47"/>
                    <a:gd name="T85" fmla="*/ 441 h 556"/>
                    <a:gd name="T86" fmla="*/ 40 w 47"/>
                    <a:gd name="T87" fmla="*/ 509 h 556"/>
                    <a:gd name="T88" fmla="*/ 41 w 47"/>
                    <a:gd name="T89" fmla="*/ 424 h 556"/>
                    <a:gd name="T90" fmla="*/ 42 w 47"/>
                    <a:gd name="T91" fmla="*/ 484 h 556"/>
                    <a:gd name="T92" fmla="*/ 43 w 47"/>
                    <a:gd name="T93" fmla="*/ 515 h 556"/>
                    <a:gd name="T94" fmla="*/ 44 w 47"/>
                    <a:gd name="T95" fmla="*/ 438 h 556"/>
                    <a:gd name="T96" fmla="*/ 44 w 47"/>
                    <a:gd name="T97" fmla="*/ 468 h 556"/>
                    <a:gd name="T98" fmla="*/ 46 w 47"/>
                    <a:gd name="T99" fmla="*/ 473 h 556"/>
                    <a:gd name="T100" fmla="*/ 46 w 47"/>
                    <a:gd name="T101" fmla="*/ 494 h 556"/>
                    <a:gd name="T102" fmla="*/ 47 w 47"/>
                    <a:gd name="T103" fmla="*/ 449 h 5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556">
                      <a:moveTo>
                        <a:pt x="0" y="69"/>
                      </a:moveTo>
                      <a:lnTo>
                        <a:pt x="1" y="0"/>
                      </a:lnTo>
                      <a:lnTo>
                        <a:pt x="2" y="469"/>
                      </a:lnTo>
                      <a:lnTo>
                        <a:pt x="3" y="445"/>
                      </a:lnTo>
                      <a:lnTo>
                        <a:pt x="4" y="449"/>
                      </a:lnTo>
                      <a:lnTo>
                        <a:pt x="5" y="481"/>
                      </a:lnTo>
                      <a:lnTo>
                        <a:pt x="6" y="443"/>
                      </a:lnTo>
                      <a:lnTo>
                        <a:pt x="6" y="479"/>
                      </a:lnTo>
                      <a:lnTo>
                        <a:pt x="8" y="431"/>
                      </a:lnTo>
                      <a:lnTo>
                        <a:pt x="8" y="366"/>
                      </a:lnTo>
                      <a:lnTo>
                        <a:pt x="9" y="482"/>
                      </a:lnTo>
                      <a:lnTo>
                        <a:pt x="10" y="520"/>
                      </a:lnTo>
                      <a:lnTo>
                        <a:pt x="11" y="488"/>
                      </a:lnTo>
                      <a:lnTo>
                        <a:pt x="12" y="491"/>
                      </a:lnTo>
                      <a:lnTo>
                        <a:pt x="13" y="466"/>
                      </a:lnTo>
                      <a:lnTo>
                        <a:pt x="14" y="442"/>
                      </a:lnTo>
                      <a:lnTo>
                        <a:pt x="15" y="417"/>
                      </a:lnTo>
                      <a:lnTo>
                        <a:pt x="16" y="480"/>
                      </a:lnTo>
                      <a:lnTo>
                        <a:pt x="17" y="413"/>
                      </a:lnTo>
                      <a:lnTo>
                        <a:pt x="18" y="500"/>
                      </a:lnTo>
                      <a:lnTo>
                        <a:pt x="19" y="430"/>
                      </a:lnTo>
                      <a:lnTo>
                        <a:pt x="20" y="532"/>
                      </a:lnTo>
                      <a:lnTo>
                        <a:pt x="20" y="465"/>
                      </a:lnTo>
                      <a:lnTo>
                        <a:pt x="22" y="445"/>
                      </a:lnTo>
                      <a:lnTo>
                        <a:pt x="22" y="493"/>
                      </a:lnTo>
                      <a:lnTo>
                        <a:pt x="23" y="488"/>
                      </a:lnTo>
                      <a:lnTo>
                        <a:pt x="24" y="525"/>
                      </a:lnTo>
                      <a:lnTo>
                        <a:pt x="25" y="468"/>
                      </a:lnTo>
                      <a:lnTo>
                        <a:pt x="26" y="512"/>
                      </a:lnTo>
                      <a:lnTo>
                        <a:pt x="27" y="471"/>
                      </a:lnTo>
                      <a:lnTo>
                        <a:pt x="28" y="471"/>
                      </a:lnTo>
                      <a:lnTo>
                        <a:pt x="29" y="405"/>
                      </a:lnTo>
                      <a:lnTo>
                        <a:pt x="30" y="360"/>
                      </a:lnTo>
                      <a:lnTo>
                        <a:pt x="31" y="459"/>
                      </a:lnTo>
                      <a:lnTo>
                        <a:pt x="32" y="425"/>
                      </a:lnTo>
                      <a:lnTo>
                        <a:pt x="32" y="494"/>
                      </a:lnTo>
                      <a:lnTo>
                        <a:pt x="34" y="514"/>
                      </a:lnTo>
                      <a:lnTo>
                        <a:pt x="34" y="428"/>
                      </a:lnTo>
                      <a:lnTo>
                        <a:pt x="35" y="556"/>
                      </a:lnTo>
                      <a:lnTo>
                        <a:pt x="36" y="426"/>
                      </a:lnTo>
                      <a:lnTo>
                        <a:pt x="37" y="438"/>
                      </a:lnTo>
                      <a:lnTo>
                        <a:pt x="38" y="424"/>
                      </a:lnTo>
                      <a:lnTo>
                        <a:pt x="39" y="441"/>
                      </a:lnTo>
                      <a:lnTo>
                        <a:pt x="40" y="509"/>
                      </a:lnTo>
                      <a:lnTo>
                        <a:pt x="41" y="424"/>
                      </a:lnTo>
                      <a:lnTo>
                        <a:pt x="42" y="484"/>
                      </a:lnTo>
                      <a:lnTo>
                        <a:pt x="43" y="515"/>
                      </a:lnTo>
                      <a:lnTo>
                        <a:pt x="44" y="438"/>
                      </a:lnTo>
                      <a:lnTo>
                        <a:pt x="44" y="468"/>
                      </a:lnTo>
                      <a:lnTo>
                        <a:pt x="46" y="473"/>
                      </a:lnTo>
                      <a:lnTo>
                        <a:pt x="46" y="494"/>
                      </a:lnTo>
                      <a:lnTo>
                        <a:pt x="47" y="449"/>
                      </a:lnTo>
                    </a:path>
                  </a:pathLst>
                </a:custGeom>
                <a:noFill/>
                <a:ln w="635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424" name="Freeform 217"/>
                <p:cNvSpPr>
                  <a:spLocks/>
                </p:cNvSpPr>
                <p:nvPr/>
              </p:nvSpPr>
              <p:spPr bwMode="auto">
                <a:xfrm>
                  <a:off x="6700838" y="4033838"/>
                  <a:ext cx="76200" cy="247650"/>
                </a:xfrm>
                <a:custGeom>
                  <a:avLst/>
                  <a:gdLst>
                    <a:gd name="T0" fmla="*/ 0 w 48"/>
                    <a:gd name="T1" fmla="*/ 129 h 156"/>
                    <a:gd name="T2" fmla="*/ 1 w 48"/>
                    <a:gd name="T3" fmla="*/ 84 h 156"/>
                    <a:gd name="T4" fmla="*/ 2 w 48"/>
                    <a:gd name="T5" fmla="*/ 156 h 156"/>
                    <a:gd name="T6" fmla="*/ 3 w 48"/>
                    <a:gd name="T7" fmla="*/ 112 h 156"/>
                    <a:gd name="T8" fmla="*/ 4 w 48"/>
                    <a:gd name="T9" fmla="*/ 116 h 156"/>
                    <a:gd name="T10" fmla="*/ 5 w 48"/>
                    <a:gd name="T11" fmla="*/ 89 h 156"/>
                    <a:gd name="T12" fmla="*/ 6 w 48"/>
                    <a:gd name="T13" fmla="*/ 65 h 156"/>
                    <a:gd name="T14" fmla="*/ 7 w 48"/>
                    <a:gd name="T15" fmla="*/ 54 h 156"/>
                    <a:gd name="T16" fmla="*/ 8 w 48"/>
                    <a:gd name="T17" fmla="*/ 105 h 156"/>
                    <a:gd name="T18" fmla="*/ 9 w 48"/>
                    <a:gd name="T19" fmla="*/ 96 h 156"/>
                    <a:gd name="T20" fmla="*/ 10 w 48"/>
                    <a:gd name="T21" fmla="*/ 48 h 156"/>
                    <a:gd name="T22" fmla="*/ 11 w 48"/>
                    <a:gd name="T23" fmla="*/ 48 h 156"/>
                    <a:gd name="T24" fmla="*/ 12 w 48"/>
                    <a:gd name="T25" fmla="*/ 101 h 156"/>
                    <a:gd name="T26" fmla="*/ 12 w 48"/>
                    <a:gd name="T27" fmla="*/ 130 h 156"/>
                    <a:gd name="T28" fmla="*/ 13 w 48"/>
                    <a:gd name="T29" fmla="*/ 128 h 156"/>
                    <a:gd name="T30" fmla="*/ 14 w 48"/>
                    <a:gd name="T31" fmla="*/ 60 h 156"/>
                    <a:gd name="T32" fmla="*/ 15 w 48"/>
                    <a:gd name="T33" fmla="*/ 84 h 156"/>
                    <a:gd name="T34" fmla="*/ 16 w 48"/>
                    <a:gd name="T35" fmla="*/ 49 h 156"/>
                    <a:gd name="T36" fmla="*/ 17 w 48"/>
                    <a:gd name="T37" fmla="*/ 55 h 156"/>
                    <a:gd name="T38" fmla="*/ 18 w 48"/>
                    <a:gd name="T39" fmla="*/ 90 h 156"/>
                    <a:gd name="T40" fmla="*/ 19 w 48"/>
                    <a:gd name="T41" fmla="*/ 44 h 156"/>
                    <a:gd name="T42" fmla="*/ 20 w 48"/>
                    <a:gd name="T43" fmla="*/ 95 h 156"/>
                    <a:gd name="T44" fmla="*/ 21 w 48"/>
                    <a:gd name="T45" fmla="*/ 77 h 156"/>
                    <a:gd name="T46" fmla="*/ 22 w 48"/>
                    <a:gd name="T47" fmla="*/ 98 h 156"/>
                    <a:gd name="T48" fmla="*/ 23 w 48"/>
                    <a:gd name="T49" fmla="*/ 99 h 156"/>
                    <a:gd name="T50" fmla="*/ 24 w 48"/>
                    <a:gd name="T51" fmla="*/ 90 h 156"/>
                    <a:gd name="T52" fmla="*/ 25 w 48"/>
                    <a:gd name="T53" fmla="*/ 50 h 156"/>
                    <a:gd name="T54" fmla="*/ 26 w 48"/>
                    <a:gd name="T55" fmla="*/ 67 h 156"/>
                    <a:gd name="T56" fmla="*/ 27 w 48"/>
                    <a:gd name="T57" fmla="*/ 103 h 156"/>
                    <a:gd name="T58" fmla="*/ 27 w 48"/>
                    <a:gd name="T59" fmla="*/ 19 h 156"/>
                    <a:gd name="T60" fmla="*/ 28 w 48"/>
                    <a:gd name="T61" fmla="*/ 67 h 156"/>
                    <a:gd name="T62" fmla="*/ 29 w 48"/>
                    <a:gd name="T63" fmla="*/ 99 h 156"/>
                    <a:gd name="T64" fmla="*/ 30 w 48"/>
                    <a:gd name="T65" fmla="*/ 98 h 156"/>
                    <a:gd name="T66" fmla="*/ 31 w 48"/>
                    <a:gd name="T67" fmla="*/ 0 h 156"/>
                    <a:gd name="T68" fmla="*/ 32 w 48"/>
                    <a:gd name="T69" fmla="*/ 60 h 156"/>
                    <a:gd name="T70" fmla="*/ 33 w 48"/>
                    <a:gd name="T71" fmla="*/ 109 h 156"/>
                    <a:gd name="T72" fmla="*/ 34 w 48"/>
                    <a:gd name="T73" fmla="*/ 2 h 156"/>
                    <a:gd name="T74" fmla="*/ 35 w 48"/>
                    <a:gd name="T75" fmla="*/ 72 h 156"/>
                    <a:gd name="T76" fmla="*/ 36 w 48"/>
                    <a:gd name="T77" fmla="*/ 87 h 156"/>
                    <a:gd name="T78" fmla="*/ 37 w 48"/>
                    <a:gd name="T79" fmla="*/ 80 h 156"/>
                    <a:gd name="T80" fmla="*/ 38 w 48"/>
                    <a:gd name="T81" fmla="*/ 52 h 156"/>
                    <a:gd name="T82" fmla="*/ 39 w 48"/>
                    <a:gd name="T83" fmla="*/ 39 h 156"/>
                    <a:gd name="T84" fmla="*/ 39 w 48"/>
                    <a:gd name="T85" fmla="*/ 68 h 156"/>
                    <a:gd name="T86" fmla="*/ 41 w 48"/>
                    <a:gd name="T87" fmla="*/ 29 h 156"/>
                    <a:gd name="T88" fmla="*/ 41 w 48"/>
                    <a:gd name="T89" fmla="*/ 72 h 156"/>
                    <a:gd name="T90" fmla="*/ 42 w 48"/>
                    <a:gd name="T91" fmla="*/ 97 h 156"/>
                    <a:gd name="T92" fmla="*/ 43 w 48"/>
                    <a:gd name="T93" fmla="*/ 125 h 156"/>
                    <a:gd name="T94" fmla="*/ 44 w 48"/>
                    <a:gd name="T95" fmla="*/ 96 h 156"/>
                    <a:gd name="T96" fmla="*/ 45 w 48"/>
                    <a:gd name="T97" fmla="*/ 96 h 156"/>
                    <a:gd name="T98" fmla="*/ 46 w 48"/>
                    <a:gd name="T99" fmla="*/ 66 h 156"/>
                    <a:gd name="T100" fmla="*/ 47 w 48"/>
                    <a:gd name="T101" fmla="*/ 70 h 156"/>
                    <a:gd name="T102" fmla="*/ 48 w 48"/>
                    <a:gd name="T103" fmla="*/ 46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8" h="156">
                      <a:moveTo>
                        <a:pt x="0" y="129"/>
                      </a:moveTo>
                      <a:lnTo>
                        <a:pt x="1" y="84"/>
                      </a:lnTo>
                      <a:lnTo>
                        <a:pt x="2" y="156"/>
                      </a:lnTo>
                      <a:lnTo>
                        <a:pt x="3" y="112"/>
                      </a:lnTo>
                      <a:lnTo>
                        <a:pt x="4" y="116"/>
                      </a:lnTo>
                      <a:lnTo>
                        <a:pt x="5" y="89"/>
                      </a:lnTo>
                      <a:lnTo>
                        <a:pt x="6" y="65"/>
                      </a:lnTo>
                      <a:lnTo>
                        <a:pt x="7" y="54"/>
                      </a:lnTo>
                      <a:lnTo>
                        <a:pt x="8" y="105"/>
                      </a:lnTo>
                      <a:lnTo>
                        <a:pt x="9" y="96"/>
                      </a:lnTo>
                      <a:lnTo>
                        <a:pt x="10" y="48"/>
                      </a:lnTo>
                      <a:lnTo>
                        <a:pt x="11" y="48"/>
                      </a:lnTo>
                      <a:lnTo>
                        <a:pt x="12" y="101"/>
                      </a:lnTo>
                      <a:lnTo>
                        <a:pt x="12" y="130"/>
                      </a:lnTo>
                      <a:lnTo>
                        <a:pt x="13" y="128"/>
                      </a:lnTo>
                      <a:lnTo>
                        <a:pt x="14" y="60"/>
                      </a:lnTo>
                      <a:lnTo>
                        <a:pt x="15" y="84"/>
                      </a:lnTo>
                      <a:lnTo>
                        <a:pt x="16" y="49"/>
                      </a:lnTo>
                      <a:lnTo>
                        <a:pt x="17" y="55"/>
                      </a:lnTo>
                      <a:lnTo>
                        <a:pt x="18" y="90"/>
                      </a:lnTo>
                      <a:lnTo>
                        <a:pt x="19" y="44"/>
                      </a:lnTo>
                      <a:lnTo>
                        <a:pt x="20" y="95"/>
                      </a:lnTo>
                      <a:lnTo>
                        <a:pt x="21" y="77"/>
                      </a:lnTo>
                      <a:lnTo>
                        <a:pt x="22" y="98"/>
                      </a:lnTo>
                      <a:lnTo>
                        <a:pt x="23" y="99"/>
                      </a:lnTo>
                      <a:lnTo>
                        <a:pt x="24" y="90"/>
                      </a:lnTo>
                      <a:lnTo>
                        <a:pt x="25" y="50"/>
                      </a:lnTo>
                      <a:lnTo>
                        <a:pt x="26" y="67"/>
                      </a:lnTo>
                      <a:lnTo>
                        <a:pt x="27" y="103"/>
                      </a:lnTo>
                      <a:lnTo>
                        <a:pt x="27" y="19"/>
                      </a:lnTo>
                      <a:lnTo>
                        <a:pt x="28" y="67"/>
                      </a:lnTo>
                      <a:lnTo>
                        <a:pt x="29" y="99"/>
                      </a:lnTo>
                      <a:lnTo>
                        <a:pt x="30" y="98"/>
                      </a:lnTo>
                      <a:lnTo>
                        <a:pt x="31" y="0"/>
                      </a:lnTo>
                      <a:lnTo>
                        <a:pt x="32" y="60"/>
                      </a:lnTo>
                      <a:lnTo>
                        <a:pt x="33" y="109"/>
                      </a:lnTo>
                      <a:lnTo>
                        <a:pt x="34" y="2"/>
                      </a:lnTo>
                      <a:lnTo>
                        <a:pt x="35" y="72"/>
                      </a:lnTo>
                      <a:lnTo>
                        <a:pt x="36" y="87"/>
                      </a:lnTo>
                      <a:lnTo>
                        <a:pt x="37" y="80"/>
                      </a:lnTo>
                      <a:lnTo>
                        <a:pt x="38" y="52"/>
                      </a:lnTo>
                      <a:lnTo>
                        <a:pt x="39" y="39"/>
                      </a:lnTo>
                      <a:lnTo>
                        <a:pt x="39" y="68"/>
                      </a:lnTo>
                      <a:lnTo>
                        <a:pt x="41" y="29"/>
                      </a:lnTo>
                      <a:lnTo>
                        <a:pt x="41" y="72"/>
                      </a:lnTo>
                      <a:lnTo>
                        <a:pt x="42" y="97"/>
                      </a:lnTo>
                      <a:lnTo>
                        <a:pt x="43" y="125"/>
                      </a:lnTo>
                      <a:lnTo>
                        <a:pt x="44" y="96"/>
                      </a:lnTo>
                      <a:lnTo>
                        <a:pt x="45" y="96"/>
                      </a:lnTo>
                      <a:lnTo>
                        <a:pt x="46" y="66"/>
                      </a:lnTo>
                      <a:lnTo>
                        <a:pt x="47" y="70"/>
                      </a:lnTo>
                      <a:lnTo>
                        <a:pt x="48" y="46"/>
                      </a:lnTo>
                    </a:path>
                  </a:pathLst>
                </a:custGeom>
                <a:noFill/>
                <a:ln w="635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425" name="Freeform 218"/>
                <p:cNvSpPr>
                  <a:spLocks/>
                </p:cNvSpPr>
                <p:nvPr/>
              </p:nvSpPr>
              <p:spPr bwMode="auto">
                <a:xfrm>
                  <a:off x="6775450" y="3995738"/>
                  <a:ext cx="74612" cy="307975"/>
                </a:xfrm>
                <a:custGeom>
                  <a:avLst/>
                  <a:gdLst>
                    <a:gd name="T0" fmla="*/ 0 w 47"/>
                    <a:gd name="T1" fmla="*/ 94 h 194"/>
                    <a:gd name="T2" fmla="*/ 1 w 47"/>
                    <a:gd name="T3" fmla="*/ 70 h 194"/>
                    <a:gd name="T4" fmla="*/ 2 w 47"/>
                    <a:gd name="T5" fmla="*/ 112 h 194"/>
                    <a:gd name="T6" fmla="*/ 3 w 47"/>
                    <a:gd name="T7" fmla="*/ 90 h 194"/>
                    <a:gd name="T8" fmla="*/ 4 w 47"/>
                    <a:gd name="T9" fmla="*/ 98 h 194"/>
                    <a:gd name="T10" fmla="*/ 4 w 47"/>
                    <a:gd name="T11" fmla="*/ 95 h 194"/>
                    <a:gd name="T12" fmla="*/ 6 w 47"/>
                    <a:gd name="T13" fmla="*/ 76 h 194"/>
                    <a:gd name="T14" fmla="*/ 6 w 47"/>
                    <a:gd name="T15" fmla="*/ 84 h 194"/>
                    <a:gd name="T16" fmla="*/ 7 w 47"/>
                    <a:gd name="T17" fmla="*/ 34 h 194"/>
                    <a:gd name="T18" fmla="*/ 8 w 47"/>
                    <a:gd name="T19" fmla="*/ 119 h 194"/>
                    <a:gd name="T20" fmla="*/ 9 w 47"/>
                    <a:gd name="T21" fmla="*/ 106 h 194"/>
                    <a:gd name="T22" fmla="*/ 10 w 47"/>
                    <a:gd name="T23" fmla="*/ 194 h 194"/>
                    <a:gd name="T24" fmla="*/ 11 w 47"/>
                    <a:gd name="T25" fmla="*/ 132 h 194"/>
                    <a:gd name="T26" fmla="*/ 12 w 47"/>
                    <a:gd name="T27" fmla="*/ 22 h 194"/>
                    <a:gd name="T28" fmla="*/ 13 w 47"/>
                    <a:gd name="T29" fmla="*/ 71 h 194"/>
                    <a:gd name="T30" fmla="*/ 14 w 47"/>
                    <a:gd name="T31" fmla="*/ 30 h 194"/>
                    <a:gd name="T32" fmla="*/ 15 w 47"/>
                    <a:gd name="T33" fmla="*/ 133 h 194"/>
                    <a:gd name="T34" fmla="*/ 16 w 47"/>
                    <a:gd name="T35" fmla="*/ 136 h 194"/>
                    <a:gd name="T36" fmla="*/ 16 w 47"/>
                    <a:gd name="T37" fmla="*/ 119 h 194"/>
                    <a:gd name="T38" fmla="*/ 18 w 47"/>
                    <a:gd name="T39" fmla="*/ 0 h 194"/>
                    <a:gd name="T40" fmla="*/ 18 w 47"/>
                    <a:gd name="T41" fmla="*/ 31 h 194"/>
                    <a:gd name="T42" fmla="*/ 19 w 47"/>
                    <a:gd name="T43" fmla="*/ 125 h 194"/>
                    <a:gd name="T44" fmla="*/ 20 w 47"/>
                    <a:gd name="T45" fmla="*/ 139 h 194"/>
                    <a:gd name="T46" fmla="*/ 21 w 47"/>
                    <a:gd name="T47" fmla="*/ 70 h 194"/>
                    <a:gd name="T48" fmla="*/ 22 w 47"/>
                    <a:gd name="T49" fmla="*/ 118 h 194"/>
                    <a:gd name="T50" fmla="*/ 23 w 47"/>
                    <a:gd name="T51" fmla="*/ 128 h 194"/>
                    <a:gd name="T52" fmla="*/ 24 w 47"/>
                    <a:gd name="T53" fmla="*/ 113 h 194"/>
                    <a:gd name="T54" fmla="*/ 25 w 47"/>
                    <a:gd name="T55" fmla="*/ 101 h 194"/>
                    <a:gd name="T56" fmla="*/ 26 w 47"/>
                    <a:gd name="T57" fmla="*/ 154 h 194"/>
                    <a:gd name="T58" fmla="*/ 27 w 47"/>
                    <a:gd name="T59" fmla="*/ 155 h 194"/>
                    <a:gd name="T60" fmla="*/ 28 w 47"/>
                    <a:gd name="T61" fmla="*/ 156 h 194"/>
                    <a:gd name="T62" fmla="*/ 29 w 47"/>
                    <a:gd name="T63" fmla="*/ 140 h 194"/>
                    <a:gd name="T64" fmla="*/ 30 w 47"/>
                    <a:gd name="T65" fmla="*/ 137 h 194"/>
                    <a:gd name="T66" fmla="*/ 30 w 47"/>
                    <a:gd name="T67" fmla="*/ 97 h 194"/>
                    <a:gd name="T68" fmla="*/ 32 w 47"/>
                    <a:gd name="T69" fmla="*/ 149 h 194"/>
                    <a:gd name="T70" fmla="*/ 32 w 47"/>
                    <a:gd name="T71" fmla="*/ 112 h 194"/>
                    <a:gd name="T72" fmla="*/ 33 w 47"/>
                    <a:gd name="T73" fmla="*/ 106 h 194"/>
                    <a:gd name="T74" fmla="*/ 34 w 47"/>
                    <a:gd name="T75" fmla="*/ 128 h 194"/>
                    <a:gd name="T76" fmla="*/ 35 w 47"/>
                    <a:gd name="T77" fmla="*/ 110 h 194"/>
                    <a:gd name="T78" fmla="*/ 36 w 47"/>
                    <a:gd name="T79" fmla="*/ 137 h 194"/>
                    <a:gd name="T80" fmla="*/ 37 w 47"/>
                    <a:gd name="T81" fmla="*/ 140 h 194"/>
                    <a:gd name="T82" fmla="*/ 38 w 47"/>
                    <a:gd name="T83" fmla="*/ 78 h 194"/>
                    <a:gd name="T84" fmla="*/ 39 w 47"/>
                    <a:gd name="T85" fmla="*/ 100 h 194"/>
                    <a:gd name="T86" fmla="*/ 40 w 47"/>
                    <a:gd name="T87" fmla="*/ 141 h 194"/>
                    <a:gd name="T88" fmla="*/ 41 w 47"/>
                    <a:gd name="T89" fmla="*/ 108 h 194"/>
                    <a:gd name="T90" fmla="*/ 42 w 47"/>
                    <a:gd name="T91" fmla="*/ 134 h 194"/>
                    <a:gd name="T92" fmla="*/ 42 w 47"/>
                    <a:gd name="T93" fmla="*/ 139 h 194"/>
                    <a:gd name="T94" fmla="*/ 44 w 47"/>
                    <a:gd name="T95" fmla="*/ 62 h 194"/>
                    <a:gd name="T96" fmla="*/ 44 w 47"/>
                    <a:gd name="T97" fmla="*/ 54 h 194"/>
                    <a:gd name="T98" fmla="*/ 45 w 47"/>
                    <a:gd name="T99" fmla="*/ 107 h 194"/>
                    <a:gd name="T100" fmla="*/ 46 w 47"/>
                    <a:gd name="T101" fmla="*/ 158 h 194"/>
                    <a:gd name="T102" fmla="*/ 47 w 47"/>
                    <a:gd name="T103" fmla="*/ 62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194">
                      <a:moveTo>
                        <a:pt x="0" y="94"/>
                      </a:moveTo>
                      <a:lnTo>
                        <a:pt x="1" y="70"/>
                      </a:lnTo>
                      <a:lnTo>
                        <a:pt x="2" y="112"/>
                      </a:lnTo>
                      <a:lnTo>
                        <a:pt x="3" y="90"/>
                      </a:lnTo>
                      <a:lnTo>
                        <a:pt x="4" y="98"/>
                      </a:lnTo>
                      <a:lnTo>
                        <a:pt x="4" y="95"/>
                      </a:lnTo>
                      <a:lnTo>
                        <a:pt x="6" y="76"/>
                      </a:lnTo>
                      <a:lnTo>
                        <a:pt x="6" y="84"/>
                      </a:lnTo>
                      <a:lnTo>
                        <a:pt x="7" y="34"/>
                      </a:lnTo>
                      <a:lnTo>
                        <a:pt x="8" y="119"/>
                      </a:lnTo>
                      <a:lnTo>
                        <a:pt x="9" y="106"/>
                      </a:lnTo>
                      <a:lnTo>
                        <a:pt x="10" y="194"/>
                      </a:lnTo>
                      <a:lnTo>
                        <a:pt x="11" y="132"/>
                      </a:lnTo>
                      <a:lnTo>
                        <a:pt x="12" y="22"/>
                      </a:lnTo>
                      <a:lnTo>
                        <a:pt x="13" y="71"/>
                      </a:lnTo>
                      <a:lnTo>
                        <a:pt x="14" y="30"/>
                      </a:lnTo>
                      <a:lnTo>
                        <a:pt x="15" y="133"/>
                      </a:lnTo>
                      <a:lnTo>
                        <a:pt x="16" y="136"/>
                      </a:lnTo>
                      <a:lnTo>
                        <a:pt x="16" y="119"/>
                      </a:lnTo>
                      <a:lnTo>
                        <a:pt x="18" y="0"/>
                      </a:lnTo>
                      <a:lnTo>
                        <a:pt x="18" y="31"/>
                      </a:lnTo>
                      <a:lnTo>
                        <a:pt x="19" y="125"/>
                      </a:lnTo>
                      <a:lnTo>
                        <a:pt x="20" y="139"/>
                      </a:lnTo>
                      <a:lnTo>
                        <a:pt x="21" y="70"/>
                      </a:lnTo>
                      <a:lnTo>
                        <a:pt x="22" y="118"/>
                      </a:lnTo>
                      <a:lnTo>
                        <a:pt x="23" y="128"/>
                      </a:lnTo>
                      <a:lnTo>
                        <a:pt x="24" y="113"/>
                      </a:lnTo>
                      <a:lnTo>
                        <a:pt x="25" y="101"/>
                      </a:lnTo>
                      <a:lnTo>
                        <a:pt x="26" y="154"/>
                      </a:lnTo>
                      <a:lnTo>
                        <a:pt x="27" y="155"/>
                      </a:lnTo>
                      <a:lnTo>
                        <a:pt x="28" y="156"/>
                      </a:lnTo>
                      <a:lnTo>
                        <a:pt x="29" y="140"/>
                      </a:lnTo>
                      <a:lnTo>
                        <a:pt x="30" y="137"/>
                      </a:lnTo>
                      <a:lnTo>
                        <a:pt x="30" y="97"/>
                      </a:lnTo>
                      <a:lnTo>
                        <a:pt x="32" y="149"/>
                      </a:lnTo>
                      <a:lnTo>
                        <a:pt x="32" y="112"/>
                      </a:lnTo>
                      <a:lnTo>
                        <a:pt x="33" y="106"/>
                      </a:lnTo>
                      <a:lnTo>
                        <a:pt x="34" y="128"/>
                      </a:lnTo>
                      <a:lnTo>
                        <a:pt x="35" y="110"/>
                      </a:lnTo>
                      <a:lnTo>
                        <a:pt x="36" y="137"/>
                      </a:lnTo>
                      <a:lnTo>
                        <a:pt x="37" y="140"/>
                      </a:lnTo>
                      <a:lnTo>
                        <a:pt x="38" y="78"/>
                      </a:lnTo>
                      <a:lnTo>
                        <a:pt x="39" y="100"/>
                      </a:lnTo>
                      <a:lnTo>
                        <a:pt x="40" y="141"/>
                      </a:lnTo>
                      <a:lnTo>
                        <a:pt x="41" y="108"/>
                      </a:lnTo>
                      <a:lnTo>
                        <a:pt x="42" y="134"/>
                      </a:lnTo>
                      <a:lnTo>
                        <a:pt x="42" y="139"/>
                      </a:lnTo>
                      <a:lnTo>
                        <a:pt x="44" y="62"/>
                      </a:lnTo>
                      <a:lnTo>
                        <a:pt x="44" y="54"/>
                      </a:lnTo>
                      <a:lnTo>
                        <a:pt x="45" y="107"/>
                      </a:lnTo>
                      <a:lnTo>
                        <a:pt x="46" y="158"/>
                      </a:lnTo>
                      <a:lnTo>
                        <a:pt x="47" y="62"/>
                      </a:lnTo>
                    </a:path>
                  </a:pathLst>
                </a:custGeom>
                <a:noFill/>
                <a:ln w="635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426" name="Freeform 219"/>
                <p:cNvSpPr>
                  <a:spLocks/>
                </p:cNvSpPr>
                <p:nvPr/>
              </p:nvSpPr>
              <p:spPr bwMode="auto">
                <a:xfrm>
                  <a:off x="6848475" y="4060825"/>
                  <a:ext cx="76200" cy="273050"/>
                </a:xfrm>
                <a:custGeom>
                  <a:avLst/>
                  <a:gdLst>
                    <a:gd name="T0" fmla="*/ 0 w 48"/>
                    <a:gd name="T1" fmla="*/ 117 h 172"/>
                    <a:gd name="T2" fmla="*/ 1 w 48"/>
                    <a:gd name="T3" fmla="*/ 21 h 172"/>
                    <a:gd name="T4" fmla="*/ 2 w 48"/>
                    <a:gd name="T5" fmla="*/ 30 h 172"/>
                    <a:gd name="T6" fmla="*/ 3 w 48"/>
                    <a:gd name="T7" fmla="*/ 172 h 172"/>
                    <a:gd name="T8" fmla="*/ 4 w 48"/>
                    <a:gd name="T9" fmla="*/ 19 h 172"/>
                    <a:gd name="T10" fmla="*/ 5 w 48"/>
                    <a:gd name="T11" fmla="*/ 90 h 172"/>
                    <a:gd name="T12" fmla="*/ 6 w 48"/>
                    <a:gd name="T13" fmla="*/ 38 h 172"/>
                    <a:gd name="T14" fmla="*/ 7 w 48"/>
                    <a:gd name="T15" fmla="*/ 9 h 172"/>
                    <a:gd name="T16" fmla="*/ 8 w 48"/>
                    <a:gd name="T17" fmla="*/ 77 h 172"/>
                    <a:gd name="T18" fmla="*/ 8 w 48"/>
                    <a:gd name="T19" fmla="*/ 67 h 172"/>
                    <a:gd name="T20" fmla="*/ 10 w 48"/>
                    <a:gd name="T21" fmla="*/ 107 h 172"/>
                    <a:gd name="T22" fmla="*/ 10 w 48"/>
                    <a:gd name="T23" fmla="*/ 109 h 172"/>
                    <a:gd name="T24" fmla="*/ 11 w 48"/>
                    <a:gd name="T25" fmla="*/ 69 h 172"/>
                    <a:gd name="T26" fmla="*/ 12 w 48"/>
                    <a:gd name="T27" fmla="*/ 83 h 172"/>
                    <a:gd name="T28" fmla="*/ 13 w 48"/>
                    <a:gd name="T29" fmla="*/ 67 h 172"/>
                    <a:gd name="T30" fmla="*/ 14 w 48"/>
                    <a:gd name="T31" fmla="*/ 105 h 172"/>
                    <a:gd name="T32" fmla="*/ 15 w 48"/>
                    <a:gd name="T33" fmla="*/ 113 h 172"/>
                    <a:gd name="T34" fmla="*/ 16 w 48"/>
                    <a:gd name="T35" fmla="*/ 112 h 172"/>
                    <a:gd name="T36" fmla="*/ 17 w 48"/>
                    <a:gd name="T37" fmla="*/ 32 h 172"/>
                    <a:gd name="T38" fmla="*/ 18 w 48"/>
                    <a:gd name="T39" fmla="*/ 53 h 172"/>
                    <a:gd name="T40" fmla="*/ 19 w 48"/>
                    <a:gd name="T41" fmla="*/ 89 h 172"/>
                    <a:gd name="T42" fmla="*/ 20 w 48"/>
                    <a:gd name="T43" fmla="*/ 13 h 172"/>
                    <a:gd name="T44" fmla="*/ 21 w 48"/>
                    <a:gd name="T45" fmla="*/ 33 h 172"/>
                    <a:gd name="T46" fmla="*/ 22 w 48"/>
                    <a:gd name="T47" fmla="*/ 56 h 172"/>
                    <a:gd name="T48" fmla="*/ 22 w 48"/>
                    <a:gd name="T49" fmla="*/ 51 h 172"/>
                    <a:gd name="T50" fmla="*/ 23 w 48"/>
                    <a:gd name="T51" fmla="*/ 25 h 172"/>
                    <a:gd name="T52" fmla="*/ 24 w 48"/>
                    <a:gd name="T53" fmla="*/ 39 h 172"/>
                    <a:gd name="T54" fmla="*/ 25 w 48"/>
                    <a:gd name="T55" fmla="*/ 55 h 172"/>
                    <a:gd name="T56" fmla="*/ 26 w 48"/>
                    <a:gd name="T57" fmla="*/ 81 h 172"/>
                    <a:gd name="T58" fmla="*/ 27 w 48"/>
                    <a:gd name="T59" fmla="*/ 83 h 172"/>
                    <a:gd name="T60" fmla="*/ 28 w 48"/>
                    <a:gd name="T61" fmla="*/ 142 h 172"/>
                    <a:gd name="T62" fmla="*/ 29 w 48"/>
                    <a:gd name="T63" fmla="*/ 80 h 172"/>
                    <a:gd name="T64" fmla="*/ 30 w 48"/>
                    <a:gd name="T65" fmla="*/ 38 h 172"/>
                    <a:gd name="T66" fmla="*/ 31 w 48"/>
                    <a:gd name="T67" fmla="*/ 77 h 172"/>
                    <a:gd name="T68" fmla="*/ 32 w 48"/>
                    <a:gd name="T69" fmla="*/ 74 h 172"/>
                    <a:gd name="T70" fmla="*/ 33 w 48"/>
                    <a:gd name="T71" fmla="*/ 59 h 172"/>
                    <a:gd name="T72" fmla="*/ 34 w 48"/>
                    <a:gd name="T73" fmla="*/ 95 h 172"/>
                    <a:gd name="T74" fmla="*/ 34 w 48"/>
                    <a:gd name="T75" fmla="*/ 56 h 172"/>
                    <a:gd name="T76" fmla="*/ 36 w 48"/>
                    <a:gd name="T77" fmla="*/ 117 h 172"/>
                    <a:gd name="T78" fmla="*/ 36 w 48"/>
                    <a:gd name="T79" fmla="*/ 51 h 172"/>
                    <a:gd name="T80" fmla="*/ 37 w 48"/>
                    <a:gd name="T81" fmla="*/ 72 h 172"/>
                    <a:gd name="T82" fmla="*/ 38 w 48"/>
                    <a:gd name="T83" fmla="*/ 79 h 172"/>
                    <a:gd name="T84" fmla="*/ 39 w 48"/>
                    <a:gd name="T85" fmla="*/ 60 h 172"/>
                    <a:gd name="T86" fmla="*/ 40 w 48"/>
                    <a:gd name="T87" fmla="*/ 45 h 172"/>
                    <a:gd name="T88" fmla="*/ 41 w 48"/>
                    <a:gd name="T89" fmla="*/ 88 h 172"/>
                    <a:gd name="T90" fmla="*/ 42 w 48"/>
                    <a:gd name="T91" fmla="*/ 69 h 172"/>
                    <a:gd name="T92" fmla="*/ 43 w 48"/>
                    <a:gd name="T93" fmla="*/ 52 h 172"/>
                    <a:gd name="T94" fmla="*/ 44 w 48"/>
                    <a:gd name="T95" fmla="*/ 11 h 172"/>
                    <a:gd name="T96" fmla="*/ 45 w 48"/>
                    <a:gd name="T97" fmla="*/ 95 h 172"/>
                    <a:gd name="T98" fmla="*/ 46 w 48"/>
                    <a:gd name="T99" fmla="*/ 65 h 172"/>
                    <a:gd name="T100" fmla="*/ 46 w 48"/>
                    <a:gd name="T101" fmla="*/ 61 h 172"/>
                    <a:gd name="T102" fmla="*/ 48 w 48"/>
                    <a:gd name="T103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8" h="172">
                      <a:moveTo>
                        <a:pt x="0" y="117"/>
                      </a:moveTo>
                      <a:lnTo>
                        <a:pt x="1" y="21"/>
                      </a:lnTo>
                      <a:lnTo>
                        <a:pt x="2" y="30"/>
                      </a:lnTo>
                      <a:lnTo>
                        <a:pt x="3" y="172"/>
                      </a:lnTo>
                      <a:lnTo>
                        <a:pt x="4" y="19"/>
                      </a:lnTo>
                      <a:lnTo>
                        <a:pt x="5" y="90"/>
                      </a:lnTo>
                      <a:lnTo>
                        <a:pt x="6" y="38"/>
                      </a:lnTo>
                      <a:lnTo>
                        <a:pt x="7" y="9"/>
                      </a:lnTo>
                      <a:lnTo>
                        <a:pt x="8" y="77"/>
                      </a:lnTo>
                      <a:lnTo>
                        <a:pt x="8" y="67"/>
                      </a:lnTo>
                      <a:lnTo>
                        <a:pt x="10" y="107"/>
                      </a:lnTo>
                      <a:lnTo>
                        <a:pt x="10" y="109"/>
                      </a:lnTo>
                      <a:lnTo>
                        <a:pt x="11" y="69"/>
                      </a:lnTo>
                      <a:lnTo>
                        <a:pt x="12" y="83"/>
                      </a:lnTo>
                      <a:lnTo>
                        <a:pt x="13" y="67"/>
                      </a:lnTo>
                      <a:lnTo>
                        <a:pt x="14" y="105"/>
                      </a:lnTo>
                      <a:lnTo>
                        <a:pt x="15" y="113"/>
                      </a:lnTo>
                      <a:lnTo>
                        <a:pt x="16" y="112"/>
                      </a:lnTo>
                      <a:lnTo>
                        <a:pt x="17" y="32"/>
                      </a:lnTo>
                      <a:lnTo>
                        <a:pt x="18" y="53"/>
                      </a:lnTo>
                      <a:lnTo>
                        <a:pt x="19" y="89"/>
                      </a:lnTo>
                      <a:lnTo>
                        <a:pt x="20" y="13"/>
                      </a:lnTo>
                      <a:lnTo>
                        <a:pt x="21" y="33"/>
                      </a:lnTo>
                      <a:lnTo>
                        <a:pt x="22" y="56"/>
                      </a:lnTo>
                      <a:lnTo>
                        <a:pt x="22" y="51"/>
                      </a:lnTo>
                      <a:lnTo>
                        <a:pt x="23" y="25"/>
                      </a:lnTo>
                      <a:lnTo>
                        <a:pt x="24" y="39"/>
                      </a:lnTo>
                      <a:lnTo>
                        <a:pt x="25" y="55"/>
                      </a:lnTo>
                      <a:lnTo>
                        <a:pt x="26" y="81"/>
                      </a:lnTo>
                      <a:lnTo>
                        <a:pt x="27" y="83"/>
                      </a:lnTo>
                      <a:lnTo>
                        <a:pt x="28" y="142"/>
                      </a:lnTo>
                      <a:lnTo>
                        <a:pt x="29" y="80"/>
                      </a:lnTo>
                      <a:lnTo>
                        <a:pt x="30" y="38"/>
                      </a:lnTo>
                      <a:lnTo>
                        <a:pt x="31" y="77"/>
                      </a:lnTo>
                      <a:lnTo>
                        <a:pt x="32" y="74"/>
                      </a:lnTo>
                      <a:lnTo>
                        <a:pt x="33" y="59"/>
                      </a:lnTo>
                      <a:lnTo>
                        <a:pt x="34" y="95"/>
                      </a:lnTo>
                      <a:lnTo>
                        <a:pt x="34" y="56"/>
                      </a:lnTo>
                      <a:lnTo>
                        <a:pt x="36" y="117"/>
                      </a:lnTo>
                      <a:lnTo>
                        <a:pt x="36" y="51"/>
                      </a:lnTo>
                      <a:lnTo>
                        <a:pt x="37" y="72"/>
                      </a:lnTo>
                      <a:lnTo>
                        <a:pt x="38" y="79"/>
                      </a:lnTo>
                      <a:lnTo>
                        <a:pt x="39" y="60"/>
                      </a:lnTo>
                      <a:lnTo>
                        <a:pt x="40" y="45"/>
                      </a:lnTo>
                      <a:lnTo>
                        <a:pt x="41" y="88"/>
                      </a:lnTo>
                      <a:lnTo>
                        <a:pt x="42" y="69"/>
                      </a:lnTo>
                      <a:lnTo>
                        <a:pt x="43" y="52"/>
                      </a:lnTo>
                      <a:lnTo>
                        <a:pt x="44" y="11"/>
                      </a:lnTo>
                      <a:lnTo>
                        <a:pt x="45" y="95"/>
                      </a:lnTo>
                      <a:lnTo>
                        <a:pt x="46" y="65"/>
                      </a:lnTo>
                      <a:lnTo>
                        <a:pt x="46" y="61"/>
                      </a:lnTo>
                      <a:lnTo>
                        <a:pt x="48" y="0"/>
                      </a:lnTo>
                    </a:path>
                  </a:pathLst>
                </a:custGeom>
                <a:noFill/>
                <a:ln w="635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427" name="Freeform 220"/>
                <p:cNvSpPr>
                  <a:spLocks/>
                </p:cNvSpPr>
                <p:nvPr/>
              </p:nvSpPr>
              <p:spPr bwMode="auto">
                <a:xfrm>
                  <a:off x="6921500" y="4056063"/>
                  <a:ext cx="76200" cy="260350"/>
                </a:xfrm>
                <a:custGeom>
                  <a:avLst/>
                  <a:gdLst>
                    <a:gd name="T0" fmla="*/ 0 w 48"/>
                    <a:gd name="T1" fmla="*/ 64 h 164"/>
                    <a:gd name="T2" fmla="*/ 2 w 48"/>
                    <a:gd name="T3" fmla="*/ 3 h 164"/>
                    <a:gd name="T4" fmla="*/ 2 w 48"/>
                    <a:gd name="T5" fmla="*/ 42 h 164"/>
                    <a:gd name="T6" fmla="*/ 3 w 48"/>
                    <a:gd name="T7" fmla="*/ 106 h 164"/>
                    <a:gd name="T8" fmla="*/ 4 w 48"/>
                    <a:gd name="T9" fmla="*/ 94 h 164"/>
                    <a:gd name="T10" fmla="*/ 5 w 48"/>
                    <a:gd name="T11" fmla="*/ 43 h 164"/>
                    <a:gd name="T12" fmla="*/ 6 w 48"/>
                    <a:gd name="T13" fmla="*/ 28 h 164"/>
                    <a:gd name="T14" fmla="*/ 7 w 48"/>
                    <a:gd name="T15" fmla="*/ 60 h 164"/>
                    <a:gd name="T16" fmla="*/ 8 w 48"/>
                    <a:gd name="T17" fmla="*/ 49 h 164"/>
                    <a:gd name="T18" fmla="*/ 9 w 48"/>
                    <a:gd name="T19" fmla="*/ 92 h 164"/>
                    <a:gd name="T20" fmla="*/ 10 w 48"/>
                    <a:gd name="T21" fmla="*/ 77 h 164"/>
                    <a:gd name="T22" fmla="*/ 11 w 48"/>
                    <a:gd name="T23" fmla="*/ 64 h 164"/>
                    <a:gd name="T24" fmla="*/ 12 w 48"/>
                    <a:gd name="T25" fmla="*/ 87 h 164"/>
                    <a:gd name="T26" fmla="*/ 13 w 48"/>
                    <a:gd name="T27" fmla="*/ 80 h 164"/>
                    <a:gd name="T28" fmla="*/ 14 w 48"/>
                    <a:gd name="T29" fmla="*/ 164 h 164"/>
                    <a:gd name="T30" fmla="*/ 15 w 48"/>
                    <a:gd name="T31" fmla="*/ 18 h 164"/>
                    <a:gd name="T32" fmla="*/ 15 w 48"/>
                    <a:gd name="T33" fmla="*/ 0 h 164"/>
                    <a:gd name="T34" fmla="*/ 17 w 48"/>
                    <a:gd name="T35" fmla="*/ 94 h 164"/>
                    <a:gd name="T36" fmla="*/ 17 w 48"/>
                    <a:gd name="T37" fmla="*/ 27 h 164"/>
                    <a:gd name="T38" fmla="*/ 18 w 48"/>
                    <a:gd name="T39" fmla="*/ 36 h 164"/>
                    <a:gd name="T40" fmla="*/ 19 w 48"/>
                    <a:gd name="T41" fmla="*/ 135 h 164"/>
                    <a:gd name="T42" fmla="*/ 20 w 48"/>
                    <a:gd name="T43" fmla="*/ 122 h 164"/>
                    <a:gd name="T44" fmla="*/ 21 w 48"/>
                    <a:gd name="T45" fmla="*/ 31 h 164"/>
                    <a:gd name="T46" fmla="*/ 22 w 48"/>
                    <a:gd name="T47" fmla="*/ 22 h 164"/>
                    <a:gd name="T48" fmla="*/ 23 w 48"/>
                    <a:gd name="T49" fmla="*/ 4 h 164"/>
                    <a:gd name="T50" fmla="*/ 24 w 48"/>
                    <a:gd name="T51" fmla="*/ 118 h 164"/>
                    <a:gd name="T52" fmla="*/ 25 w 48"/>
                    <a:gd name="T53" fmla="*/ 22 h 164"/>
                    <a:gd name="T54" fmla="*/ 26 w 48"/>
                    <a:gd name="T55" fmla="*/ 28 h 164"/>
                    <a:gd name="T56" fmla="*/ 27 w 48"/>
                    <a:gd name="T57" fmla="*/ 77 h 164"/>
                    <a:gd name="T58" fmla="*/ 27 w 48"/>
                    <a:gd name="T59" fmla="*/ 64 h 164"/>
                    <a:gd name="T60" fmla="*/ 29 w 48"/>
                    <a:gd name="T61" fmla="*/ 99 h 164"/>
                    <a:gd name="T62" fmla="*/ 29 w 48"/>
                    <a:gd name="T63" fmla="*/ 116 h 164"/>
                    <a:gd name="T64" fmla="*/ 30 w 48"/>
                    <a:gd name="T65" fmla="*/ 44 h 164"/>
                    <a:gd name="T66" fmla="*/ 31 w 48"/>
                    <a:gd name="T67" fmla="*/ 36 h 164"/>
                    <a:gd name="T68" fmla="*/ 32 w 48"/>
                    <a:gd name="T69" fmla="*/ 54 h 164"/>
                    <a:gd name="T70" fmla="*/ 33 w 48"/>
                    <a:gd name="T71" fmla="*/ 58 h 164"/>
                    <a:gd name="T72" fmla="*/ 34 w 48"/>
                    <a:gd name="T73" fmla="*/ 82 h 164"/>
                    <a:gd name="T74" fmla="*/ 35 w 48"/>
                    <a:gd name="T75" fmla="*/ 114 h 164"/>
                    <a:gd name="T76" fmla="*/ 36 w 48"/>
                    <a:gd name="T77" fmla="*/ 68 h 164"/>
                    <a:gd name="T78" fmla="*/ 37 w 48"/>
                    <a:gd name="T79" fmla="*/ 54 h 164"/>
                    <a:gd name="T80" fmla="*/ 38 w 48"/>
                    <a:gd name="T81" fmla="*/ 74 h 164"/>
                    <a:gd name="T82" fmla="*/ 39 w 48"/>
                    <a:gd name="T83" fmla="*/ 80 h 164"/>
                    <a:gd name="T84" fmla="*/ 40 w 48"/>
                    <a:gd name="T85" fmla="*/ 119 h 164"/>
                    <a:gd name="T86" fmla="*/ 41 w 48"/>
                    <a:gd name="T87" fmla="*/ 115 h 164"/>
                    <a:gd name="T88" fmla="*/ 41 w 48"/>
                    <a:gd name="T89" fmla="*/ 32 h 164"/>
                    <a:gd name="T90" fmla="*/ 43 w 48"/>
                    <a:gd name="T91" fmla="*/ 108 h 164"/>
                    <a:gd name="T92" fmla="*/ 43 w 48"/>
                    <a:gd name="T93" fmla="*/ 16 h 164"/>
                    <a:gd name="T94" fmla="*/ 44 w 48"/>
                    <a:gd name="T95" fmla="*/ 58 h 164"/>
                    <a:gd name="T96" fmla="*/ 45 w 48"/>
                    <a:gd name="T97" fmla="*/ 12 h 164"/>
                    <a:gd name="T98" fmla="*/ 46 w 48"/>
                    <a:gd name="T99" fmla="*/ 156 h 164"/>
                    <a:gd name="T100" fmla="*/ 47 w 48"/>
                    <a:gd name="T101" fmla="*/ 72 h 164"/>
                    <a:gd name="T102" fmla="*/ 48 w 48"/>
                    <a:gd name="T103" fmla="*/ 108 h 1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8" h="164">
                      <a:moveTo>
                        <a:pt x="0" y="64"/>
                      </a:moveTo>
                      <a:lnTo>
                        <a:pt x="2" y="3"/>
                      </a:lnTo>
                      <a:lnTo>
                        <a:pt x="2" y="42"/>
                      </a:lnTo>
                      <a:lnTo>
                        <a:pt x="3" y="106"/>
                      </a:lnTo>
                      <a:lnTo>
                        <a:pt x="4" y="94"/>
                      </a:lnTo>
                      <a:lnTo>
                        <a:pt x="5" y="43"/>
                      </a:lnTo>
                      <a:lnTo>
                        <a:pt x="6" y="28"/>
                      </a:lnTo>
                      <a:lnTo>
                        <a:pt x="7" y="60"/>
                      </a:lnTo>
                      <a:lnTo>
                        <a:pt x="8" y="49"/>
                      </a:lnTo>
                      <a:lnTo>
                        <a:pt x="9" y="92"/>
                      </a:lnTo>
                      <a:lnTo>
                        <a:pt x="10" y="77"/>
                      </a:lnTo>
                      <a:lnTo>
                        <a:pt x="11" y="64"/>
                      </a:lnTo>
                      <a:lnTo>
                        <a:pt x="12" y="87"/>
                      </a:lnTo>
                      <a:lnTo>
                        <a:pt x="13" y="80"/>
                      </a:lnTo>
                      <a:lnTo>
                        <a:pt x="14" y="164"/>
                      </a:lnTo>
                      <a:lnTo>
                        <a:pt x="15" y="18"/>
                      </a:lnTo>
                      <a:lnTo>
                        <a:pt x="15" y="0"/>
                      </a:lnTo>
                      <a:lnTo>
                        <a:pt x="17" y="94"/>
                      </a:lnTo>
                      <a:lnTo>
                        <a:pt x="17" y="27"/>
                      </a:lnTo>
                      <a:lnTo>
                        <a:pt x="18" y="36"/>
                      </a:lnTo>
                      <a:lnTo>
                        <a:pt x="19" y="135"/>
                      </a:lnTo>
                      <a:lnTo>
                        <a:pt x="20" y="122"/>
                      </a:lnTo>
                      <a:lnTo>
                        <a:pt x="21" y="31"/>
                      </a:lnTo>
                      <a:lnTo>
                        <a:pt x="22" y="22"/>
                      </a:lnTo>
                      <a:lnTo>
                        <a:pt x="23" y="4"/>
                      </a:lnTo>
                      <a:lnTo>
                        <a:pt x="24" y="118"/>
                      </a:lnTo>
                      <a:lnTo>
                        <a:pt x="25" y="22"/>
                      </a:lnTo>
                      <a:lnTo>
                        <a:pt x="26" y="28"/>
                      </a:lnTo>
                      <a:lnTo>
                        <a:pt x="27" y="77"/>
                      </a:lnTo>
                      <a:lnTo>
                        <a:pt x="27" y="64"/>
                      </a:lnTo>
                      <a:lnTo>
                        <a:pt x="29" y="99"/>
                      </a:lnTo>
                      <a:lnTo>
                        <a:pt x="29" y="116"/>
                      </a:lnTo>
                      <a:lnTo>
                        <a:pt x="30" y="44"/>
                      </a:lnTo>
                      <a:lnTo>
                        <a:pt x="31" y="36"/>
                      </a:lnTo>
                      <a:lnTo>
                        <a:pt x="32" y="54"/>
                      </a:lnTo>
                      <a:lnTo>
                        <a:pt x="33" y="58"/>
                      </a:lnTo>
                      <a:lnTo>
                        <a:pt x="34" y="82"/>
                      </a:lnTo>
                      <a:lnTo>
                        <a:pt x="35" y="114"/>
                      </a:lnTo>
                      <a:lnTo>
                        <a:pt x="36" y="68"/>
                      </a:lnTo>
                      <a:lnTo>
                        <a:pt x="37" y="54"/>
                      </a:lnTo>
                      <a:lnTo>
                        <a:pt x="38" y="74"/>
                      </a:lnTo>
                      <a:lnTo>
                        <a:pt x="39" y="80"/>
                      </a:lnTo>
                      <a:lnTo>
                        <a:pt x="40" y="119"/>
                      </a:lnTo>
                      <a:lnTo>
                        <a:pt x="41" y="115"/>
                      </a:lnTo>
                      <a:lnTo>
                        <a:pt x="41" y="32"/>
                      </a:lnTo>
                      <a:lnTo>
                        <a:pt x="43" y="108"/>
                      </a:lnTo>
                      <a:lnTo>
                        <a:pt x="43" y="16"/>
                      </a:lnTo>
                      <a:lnTo>
                        <a:pt x="44" y="58"/>
                      </a:lnTo>
                      <a:lnTo>
                        <a:pt x="45" y="12"/>
                      </a:lnTo>
                      <a:lnTo>
                        <a:pt x="46" y="156"/>
                      </a:lnTo>
                      <a:lnTo>
                        <a:pt x="47" y="72"/>
                      </a:lnTo>
                      <a:lnTo>
                        <a:pt x="48" y="108"/>
                      </a:lnTo>
                    </a:path>
                  </a:pathLst>
                </a:custGeom>
                <a:noFill/>
                <a:ln w="635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428" name="Freeform 221"/>
                <p:cNvSpPr>
                  <a:spLocks/>
                </p:cNvSpPr>
                <p:nvPr/>
              </p:nvSpPr>
              <p:spPr bwMode="auto">
                <a:xfrm>
                  <a:off x="6996113" y="4038600"/>
                  <a:ext cx="74612" cy="255588"/>
                </a:xfrm>
                <a:custGeom>
                  <a:avLst/>
                  <a:gdLst>
                    <a:gd name="T0" fmla="*/ 0 w 47"/>
                    <a:gd name="T1" fmla="*/ 83 h 161"/>
                    <a:gd name="T2" fmla="*/ 1 w 47"/>
                    <a:gd name="T3" fmla="*/ 119 h 161"/>
                    <a:gd name="T4" fmla="*/ 2 w 47"/>
                    <a:gd name="T5" fmla="*/ 44 h 161"/>
                    <a:gd name="T6" fmla="*/ 3 w 47"/>
                    <a:gd name="T7" fmla="*/ 10 h 161"/>
                    <a:gd name="T8" fmla="*/ 4 w 47"/>
                    <a:gd name="T9" fmla="*/ 47 h 161"/>
                    <a:gd name="T10" fmla="*/ 5 w 47"/>
                    <a:gd name="T11" fmla="*/ 88 h 161"/>
                    <a:gd name="T12" fmla="*/ 6 w 47"/>
                    <a:gd name="T13" fmla="*/ 111 h 161"/>
                    <a:gd name="T14" fmla="*/ 6 w 47"/>
                    <a:gd name="T15" fmla="*/ 161 h 161"/>
                    <a:gd name="T16" fmla="*/ 8 w 47"/>
                    <a:gd name="T17" fmla="*/ 0 h 161"/>
                    <a:gd name="T18" fmla="*/ 8 w 47"/>
                    <a:gd name="T19" fmla="*/ 29 h 161"/>
                    <a:gd name="T20" fmla="*/ 9 w 47"/>
                    <a:gd name="T21" fmla="*/ 89 h 161"/>
                    <a:gd name="T22" fmla="*/ 10 w 47"/>
                    <a:gd name="T23" fmla="*/ 70 h 161"/>
                    <a:gd name="T24" fmla="*/ 11 w 47"/>
                    <a:gd name="T25" fmla="*/ 119 h 161"/>
                    <a:gd name="T26" fmla="*/ 12 w 47"/>
                    <a:gd name="T27" fmla="*/ 109 h 161"/>
                    <a:gd name="T28" fmla="*/ 13 w 47"/>
                    <a:gd name="T29" fmla="*/ 66 h 161"/>
                    <a:gd name="T30" fmla="*/ 14 w 47"/>
                    <a:gd name="T31" fmla="*/ 28 h 161"/>
                    <a:gd name="T32" fmla="*/ 15 w 47"/>
                    <a:gd name="T33" fmla="*/ 67 h 161"/>
                    <a:gd name="T34" fmla="*/ 16 w 47"/>
                    <a:gd name="T35" fmla="*/ 9 h 161"/>
                    <a:gd name="T36" fmla="*/ 17 w 47"/>
                    <a:gd name="T37" fmla="*/ 60 h 161"/>
                    <a:gd name="T38" fmla="*/ 18 w 47"/>
                    <a:gd name="T39" fmla="*/ 117 h 161"/>
                    <a:gd name="T40" fmla="*/ 18 w 47"/>
                    <a:gd name="T41" fmla="*/ 117 h 161"/>
                    <a:gd name="T42" fmla="*/ 20 w 47"/>
                    <a:gd name="T43" fmla="*/ 56 h 161"/>
                    <a:gd name="T44" fmla="*/ 20 w 47"/>
                    <a:gd name="T45" fmla="*/ 135 h 161"/>
                    <a:gd name="T46" fmla="*/ 21 w 47"/>
                    <a:gd name="T47" fmla="*/ 68 h 161"/>
                    <a:gd name="T48" fmla="*/ 22 w 47"/>
                    <a:gd name="T49" fmla="*/ 111 h 161"/>
                    <a:gd name="T50" fmla="*/ 23 w 47"/>
                    <a:gd name="T51" fmla="*/ 2 h 161"/>
                    <a:gd name="T52" fmla="*/ 24 w 47"/>
                    <a:gd name="T53" fmla="*/ 76 h 161"/>
                    <a:gd name="T54" fmla="*/ 25 w 47"/>
                    <a:gd name="T55" fmla="*/ 66 h 161"/>
                    <a:gd name="T56" fmla="*/ 26 w 47"/>
                    <a:gd name="T57" fmla="*/ 155 h 161"/>
                    <a:gd name="T58" fmla="*/ 27 w 47"/>
                    <a:gd name="T59" fmla="*/ 111 h 161"/>
                    <a:gd name="T60" fmla="*/ 28 w 47"/>
                    <a:gd name="T61" fmla="*/ 114 h 161"/>
                    <a:gd name="T62" fmla="*/ 29 w 47"/>
                    <a:gd name="T63" fmla="*/ 48 h 161"/>
                    <a:gd name="T64" fmla="*/ 30 w 47"/>
                    <a:gd name="T65" fmla="*/ 29 h 161"/>
                    <a:gd name="T66" fmla="*/ 31 w 47"/>
                    <a:gd name="T67" fmla="*/ 84 h 161"/>
                    <a:gd name="T68" fmla="*/ 32 w 47"/>
                    <a:gd name="T69" fmla="*/ 65 h 161"/>
                    <a:gd name="T70" fmla="*/ 32 w 47"/>
                    <a:gd name="T71" fmla="*/ 83 h 161"/>
                    <a:gd name="T72" fmla="*/ 33 w 47"/>
                    <a:gd name="T73" fmla="*/ 79 h 161"/>
                    <a:gd name="T74" fmla="*/ 34 w 47"/>
                    <a:gd name="T75" fmla="*/ 101 h 161"/>
                    <a:gd name="T76" fmla="*/ 35 w 47"/>
                    <a:gd name="T77" fmla="*/ 119 h 161"/>
                    <a:gd name="T78" fmla="*/ 36 w 47"/>
                    <a:gd name="T79" fmla="*/ 65 h 161"/>
                    <a:gd name="T80" fmla="*/ 37 w 47"/>
                    <a:gd name="T81" fmla="*/ 57 h 161"/>
                    <a:gd name="T82" fmla="*/ 38 w 47"/>
                    <a:gd name="T83" fmla="*/ 48 h 161"/>
                    <a:gd name="T84" fmla="*/ 39 w 47"/>
                    <a:gd name="T85" fmla="*/ 64 h 161"/>
                    <a:gd name="T86" fmla="*/ 40 w 47"/>
                    <a:gd name="T87" fmla="*/ 41 h 161"/>
                    <a:gd name="T88" fmla="*/ 41 w 47"/>
                    <a:gd name="T89" fmla="*/ 99 h 161"/>
                    <a:gd name="T90" fmla="*/ 42 w 47"/>
                    <a:gd name="T91" fmla="*/ 93 h 161"/>
                    <a:gd name="T92" fmla="*/ 43 w 47"/>
                    <a:gd name="T93" fmla="*/ 80 h 161"/>
                    <a:gd name="T94" fmla="*/ 44 w 47"/>
                    <a:gd name="T95" fmla="*/ 77 h 161"/>
                    <a:gd name="T96" fmla="*/ 44 w 47"/>
                    <a:gd name="T97" fmla="*/ 75 h 161"/>
                    <a:gd name="T98" fmla="*/ 46 w 47"/>
                    <a:gd name="T99" fmla="*/ 133 h 161"/>
                    <a:gd name="T100" fmla="*/ 46 w 47"/>
                    <a:gd name="T101" fmla="*/ 105 h 161"/>
                    <a:gd name="T102" fmla="*/ 47 w 47"/>
                    <a:gd name="T103" fmla="*/ 80 h 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161">
                      <a:moveTo>
                        <a:pt x="0" y="83"/>
                      </a:moveTo>
                      <a:lnTo>
                        <a:pt x="1" y="119"/>
                      </a:lnTo>
                      <a:lnTo>
                        <a:pt x="2" y="44"/>
                      </a:lnTo>
                      <a:lnTo>
                        <a:pt x="3" y="10"/>
                      </a:lnTo>
                      <a:lnTo>
                        <a:pt x="4" y="47"/>
                      </a:lnTo>
                      <a:lnTo>
                        <a:pt x="5" y="88"/>
                      </a:lnTo>
                      <a:lnTo>
                        <a:pt x="6" y="111"/>
                      </a:lnTo>
                      <a:lnTo>
                        <a:pt x="6" y="161"/>
                      </a:lnTo>
                      <a:lnTo>
                        <a:pt x="8" y="0"/>
                      </a:lnTo>
                      <a:lnTo>
                        <a:pt x="8" y="29"/>
                      </a:lnTo>
                      <a:lnTo>
                        <a:pt x="9" y="89"/>
                      </a:lnTo>
                      <a:lnTo>
                        <a:pt x="10" y="70"/>
                      </a:lnTo>
                      <a:lnTo>
                        <a:pt x="11" y="119"/>
                      </a:lnTo>
                      <a:lnTo>
                        <a:pt x="12" y="109"/>
                      </a:lnTo>
                      <a:lnTo>
                        <a:pt x="13" y="66"/>
                      </a:lnTo>
                      <a:lnTo>
                        <a:pt x="14" y="28"/>
                      </a:lnTo>
                      <a:lnTo>
                        <a:pt x="15" y="67"/>
                      </a:lnTo>
                      <a:lnTo>
                        <a:pt x="16" y="9"/>
                      </a:lnTo>
                      <a:lnTo>
                        <a:pt x="17" y="60"/>
                      </a:lnTo>
                      <a:lnTo>
                        <a:pt x="18" y="117"/>
                      </a:lnTo>
                      <a:lnTo>
                        <a:pt x="18" y="117"/>
                      </a:lnTo>
                      <a:lnTo>
                        <a:pt x="20" y="56"/>
                      </a:lnTo>
                      <a:lnTo>
                        <a:pt x="20" y="135"/>
                      </a:lnTo>
                      <a:lnTo>
                        <a:pt x="21" y="68"/>
                      </a:lnTo>
                      <a:lnTo>
                        <a:pt x="22" y="111"/>
                      </a:lnTo>
                      <a:lnTo>
                        <a:pt x="23" y="2"/>
                      </a:lnTo>
                      <a:lnTo>
                        <a:pt x="24" y="76"/>
                      </a:lnTo>
                      <a:lnTo>
                        <a:pt x="25" y="66"/>
                      </a:lnTo>
                      <a:lnTo>
                        <a:pt x="26" y="155"/>
                      </a:lnTo>
                      <a:lnTo>
                        <a:pt x="27" y="111"/>
                      </a:lnTo>
                      <a:lnTo>
                        <a:pt x="28" y="114"/>
                      </a:lnTo>
                      <a:lnTo>
                        <a:pt x="29" y="48"/>
                      </a:lnTo>
                      <a:lnTo>
                        <a:pt x="30" y="29"/>
                      </a:lnTo>
                      <a:lnTo>
                        <a:pt x="31" y="84"/>
                      </a:lnTo>
                      <a:lnTo>
                        <a:pt x="32" y="65"/>
                      </a:lnTo>
                      <a:lnTo>
                        <a:pt x="32" y="83"/>
                      </a:lnTo>
                      <a:lnTo>
                        <a:pt x="33" y="79"/>
                      </a:lnTo>
                      <a:lnTo>
                        <a:pt x="34" y="101"/>
                      </a:lnTo>
                      <a:lnTo>
                        <a:pt x="35" y="119"/>
                      </a:lnTo>
                      <a:lnTo>
                        <a:pt x="36" y="65"/>
                      </a:lnTo>
                      <a:lnTo>
                        <a:pt x="37" y="57"/>
                      </a:lnTo>
                      <a:lnTo>
                        <a:pt x="38" y="48"/>
                      </a:lnTo>
                      <a:lnTo>
                        <a:pt x="39" y="64"/>
                      </a:lnTo>
                      <a:lnTo>
                        <a:pt x="40" y="41"/>
                      </a:lnTo>
                      <a:lnTo>
                        <a:pt x="41" y="99"/>
                      </a:lnTo>
                      <a:lnTo>
                        <a:pt x="42" y="93"/>
                      </a:lnTo>
                      <a:lnTo>
                        <a:pt x="43" y="80"/>
                      </a:lnTo>
                      <a:lnTo>
                        <a:pt x="44" y="77"/>
                      </a:lnTo>
                      <a:lnTo>
                        <a:pt x="44" y="75"/>
                      </a:lnTo>
                      <a:lnTo>
                        <a:pt x="46" y="133"/>
                      </a:lnTo>
                      <a:lnTo>
                        <a:pt x="46" y="105"/>
                      </a:lnTo>
                      <a:lnTo>
                        <a:pt x="47" y="80"/>
                      </a:lnTo>
                    </a:path>
                  </a:pathLst>
                </a:custGeom>
                <a:noFill/>
                <a:ln w="635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429" name="Freeform 222"/>
                <p:cNvSpPr>
                  <a:spLocks/>
                </p:cNvSpPr>
                <p:nvPr/>
              </p:nvSpPr>
              <p:spPr bwMode="auto">
                <a:xfrm>
                  <a:off x="7069138" y="4035425"/>
                  <a:ext cx="76200" cy="230188"/>
                </a:xfrm>
                <a:custGeom>
                  <a:avLst/>
                  <a:gdLst>
                    <a:gd name="T0" fmla="*/ 0 w 48"/>
                    <a:gd name="T1" fmla="*/ 107 h 145"/>
                    <a:gd name="T2" fmla="*/ 1 w 48"/>
                    <a:gd name="T3" fmla="*/ 82 h 145"/>
                    <a:gd name="T4" fmla="*/ 2 w 48"/>
                    <a:gd name="T5" fmla="*/ 125 h 145"/>
                    <a:gd name="T6" fmla="*/ 3 w 48"/>
                    <a:gd name="T7" fmla="*/ 139 h 145"/>
                    <a:gd name="T8" fmla="*/ 4 w 48"/>
                    <a:gd name="T9" fmla="*/ 84 h 145"/>
                    <a:gd name="T10" fmla="*/ 5 w 48"/>
                    <a:gd name="T11" fmla="*/ 64 h 145"/>
                    <a:gd name="T12" fmla="*/ 6 w 48"/>
                    <a:gd name="T13" fmla="*/ 53 h 145"/>
                    <a:gd name="T14" fmla="*/ 7 w 48"/>
                    <a:gd name="T15" fmla="*/ 141 h 145"/>
                    <a:gd name="T16" fmla="*/ 8 w 48"/>
                    <a:gd name="T17" fmla="*/ 92 h 145"/>
                    <a:gd name="T18" fmla="*/ 9 w 48"/>
                    <a:gd name="T19" fmla="*/ 87 h 145"/>
                    <a:gd name="T20" fmla="*/ 10 w 48"/>
                    <a:gd name="T21" fmla="*/ 122 h 145"/>
                    <a:gd name="T22" fmla="*/ 10 w 48"/>
                    <a:gd name="T23" fmla="*/ 66 h 145"/>
                    <a:gd name="T24" fmla="*/ 12 w 48"/>
                    <a:gd name="T25" fmla="*/ 13 h 145"/>
                    <a:gd name="T26" fmla="*/ 12 w 48"/>
                    <a:gd name="T27" fmla="*/ 76 h 145"/>
                    <a:gd name="T28" fmla="*/ 13 w 48"/>
                    <a:gd name="T29" fmla="*/ 41 h 145"/>
                    <a:gd name="T30" fmla="*/ 14 w 48"/>
                    <a:gd name="T31" fmla="*/ 22 h 145"/>
                    <a:gd name="T32" fmla="*/ 15 w 48"/>
                    <a:gd name="T33" fmla="*/ 101 h 145"/>
                    <a:gd name="T34" fmla="*/ 16 w 48"/>
                    <a:gd name="T35" fmla="*/ 0 h 145"/>
                    <a:gd name="T36" fmla="*/ 17 w 48"/>
                    <a:gd name="T37" fmla="*/ 117 h 145"/>
                    <a:gd name="T38" fmla="*/ 18 w 48"/>
                    <a:gd name="T39" fmla="*/ 79 h 145"/>
                    <a:gd name="T40" fmla="*/ 19 w 48"/>
                    <a:gd name="T41" fmla="*/ 129 h 145"/>
                    <a:gd name="T42" fmla="*/ 20 w 48"/>
                    <a:gd name="T43" fmla="*/ 110 h 145"/>
                    <a:gd name="T44" fmla="*/ 21 w 48"/>
                    <a:gd name="T45" fmla="*/ 83 h 145"/>
                    <a:gd name="T46" fmla="*/ 22 w 48"/>
                    <a:gd name="T47" fmla="*/ 59 h 145"/>
                    <a:gd name="T48" fmla="*/ 22 w 48"/>
                    <a:gd name="T49" fmla="*/ 14 h 145"/>
                    <a:gd name="T50" fmla="*/ 24 w 48"/>
                    <a:gd name="T51" fmla="*/ 103 h 145"/>
                    <a:gd name="T52" fmla="*/ 24 w 48"/>
                    <a:gd name="T53" fmla="*/ 19 h 145"/>
                    <a:gd name="T54" fmla="*/ 25 w 48"/>
                    <a:gd name="T55" fmla="*/ 104 h 145"/>
                    <a:gd name="T56" fmla="*/ 26 w 48"/>
                    <a:gd name="T57" fmla="*/ 105 h 145"/>
                    <a:gd name="T58" fmla="*/ 27 w 48"/>
                    <a:gd name="T59" fmla="*/ 53 h 145"/>
                    <a:gd name="T60" fmla="*/ 28 w 48"/>
                    <a:gd name="T61" fmla="*/ 18 h 145"/>
                    <a:gd name="T62" fmla="*/ 29 w 48"/>
                    <a:gd name="T63" fmla="*/ 69 h 145"/>
                    <a:gd name="T64" fmla="*/ 30 w 48"/>
                    <a:gd name="T65" fmla="*/ 133 h 145"/>
                    <a:gd name="T66" fmla="*/ 31 w 48"/>
                    <a:gd name="T67" fmla="*/ 73 h 145"/>
                    <a:gd name="T68" fmla="*/ 32 w 48"/>
                    <a:gd name="T69" fmla="*/ 17 h 145"/>
                    <a:gd name="T70" fmla="*/ 33 w 48"/>
                    <a:gd name="T71" fmla="*/ 68 h 145"/>
                    <a:gd name="T72" fmla="*/ 34 w 48"/>
                    <a:gd name="T73" fmla="*/ 31 h 145"/>
                    <a:gd name="T74" fmla="*/ 35 w 48"/>
                    <a:gd name="T75" fmla="*/ 76 h 145"/>
                    <a:gd name="T76" fmla="*/ 36 w 48"/>
                    <a:gd name="T77" fmla="*/ 134 h 145"/>
                    <a:gd name="T78" fmla="*/ 36 w 48"/>
                    <a:gd name="T79" fmla="*/ 49 h 145"/>
                    <a:gd name="T80" fmla="*/ 38 w 48"/>
                    <a:gd name="T81" fmla="*/ 83 h 145"/>
                    <a:gd name="T82" fmla="*/ 38 w 48"/>
                    <a:gd name="T83" fmla="*/ 145 h 145"/>
                    <a:gd name="T84" fmla="*/ 39 w 48"/>
                    <a:gd name="T85" fmla="*/ 23 h 145"/>
                    <a:gd name="T86" fmla="*/ 40 w 48"/>
                    <a:gd name="T87" fmla="*/ 64 h 145"/>
                    <a:gd name="T88" fmla="*/ 41 w 48"/>
                    <a:gd name="T89" fmla="*/ 71 h 145"/>
                    <a:gd name="T90" fmla="*/ 42 w 48"/>
                    <a:gd name="T91" fmla="*/ 58 h 145"/>
                    <a:gd name="T92" fmla="*/ 43 w 48"/>
                    <a:gd name="T93" fmla="*/ 15 h 145"/>
                    <a:gd name="T94" fmla="*/ 44 w 48"/>
                    <a:gd name="T95" fmla="*/ 27 h 145"/>
                    <a:gd name="T96" fmla="*/ 45 w 48"/>
                    <a:gd name="T97" fmla="*/ 81 h 145"/>
                    <a:gd name="T98" fmla="*/ 46 w 48"/>
                    <a:gd name="T99" fmla="*/ 104 h 145"/>
                    <a:gd name="T100" fmla="*/ 47 w 48"/>
                    <a:gd name="T101" fmla="*/ 128 h 145"/>
                    <a:gd name="T102" fmla="*/ 48 w 48"/>
                    <a:gd name="T103" fmla="*/ 51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8" h="145">
                      <a:moveTo>
                        <a:pt x="0" y="107"/>
                      </a:moveTo>
                      <a:lnTo>
                        <a:pt x="1" y="82"/>
                      </a:lnTo>
                      <a:lnTo>
                        <a:pt x="2" y="125"/>
                      </a:lnTo>
                      <a:lnTo>
                        <a:pt x="3" y="139"/>
                      </a:lnTo>
                      <a:lnTo>
                        <a:pt x="4" y="84"/>
                      </a:lnTo>
                      <a:lnTo>
                        <a:pt x="5" y="64"/>
                      </a:lnTo>
                      <a:lnTo>
                        <a:pt x="6" y="53"/>
                      </a:lnTo>
                      <a:lnTo>
                        <a:pt x="7" y="141"/>
                      </a:lnTo>
                      <a:lnTo>
                        <a:pt x="8" y="92"/>
                      </a:lnTo>
                      <a:lnTo>
                        <a:pt x="9" y="87"/>
                      </a:lnTo>
                      <a:lnTo>
                        <a:pt x="10" y="122"/>
                      </a:lnTo>
                      <a:lnTo>
                        <a:pt x="10" y="66"/>
                      </a:lnTo>
                      <a:lnTo>
                        <a:pt x="12" y="13"/>
                      </a:lnTo>
                      <a:lnTo>
                        <a:pt x="12" y="76"/>
                      </a:lnTo>
                      <a:lnTo>
                        <a:pt x="13" y="41"/>
                      </a:lnTo>
                      <a:lnTo>
                        <a:pt x="14" y="22"/>
                      </a:lnTo>
                      <a:lnTo>
                        <a:pt x="15" y="101"/>
                      </a:lnTo>
                      <a:lnTo>
                        <a:pt x="16" y="0"/>
                      </a:lnTo>
                      <a:lnTo>
                        <a:pt x="17" y="117"/>
                      </a:lnTo>
                      <a:lnTo>
                        <a:pt x="18" y="79"/>
                      </a:lnTo>
                      <a:lnTo>
                        <a:pt x="19" y="129"/>
                      </a:lnTo>
                      <a:lnTo>
                        <a:pt x="20" y="110"/>
                      </a:lnTo>
                      <a:lnTo>
                        <a:pt x="21" y="83"/>
                      </a:lnTo>
                      <a:lnTo>
                        <a:pt x="22" y="59"/>
                      </a:lnTo>
                      <a:lnTo>
                        <a:pt x="22" y="14"/>
                      </a:lnTo>
                      <a:lnTo>
                        <a:pt x="24" y="103"/>
                      </a:lnTo>
                      <a:lnTo>
                        <a:pt x="24" y="19"/>
                      </a:lnTo>
                      <a:lnTo>
                        <a:pt x="25" y="104"/>
                      </a:lnTo>
                      <a:lnTo>
                        <a:pt x="26" y="105"/>
                      </a:lnTo>
                      <a:lnTo>
                        <a:pt x="27" y="53"/>
                      </a:lnTo>
                      <a:lnTo>
                        <a:pt x="28" y="18"/>
                      </a:lnTo>
                      <a:lnTo>
                        <a:pt x="29" y="69"/>
                      </a:lnTo>
                      <a:lnTo>
                        <a:pt x="30" y="133"/>
                      </a:lnTo>
                      <a:lnTo>
                        <a:pt x="31" y="73"/>
                      </a:lnTo>
                      <a:lnTo>
                        <a:pt x="32" y="17"/>
                      </a:lnTo>
                      <a:lnTo>
                        <a:pt x="33" y="68"/>
                      </a:lnTo>
                      <a:lnTo>
                        <a:pt x="34" y="31"/>
                      </a:lnTo>
                      <a:lnTo>
                        <a:pt x="35" y="76"/>
                      </a:lnTo>
                      <a:lnTo>
                        <a:pt x="36" y="134"/>
                      </a:lnTo>
                      <a:lnTo>
                        <a:pt x="36" y="49"/>
                      </a:lnTo>
                      <a:lnTo>
                        <a:pt x="38" y="83"/>
                      </a:lnTo>
                      <a:lnTo>
                        <a:pt x="38" y="145"/>
                      </a:lnTo>
                      <a:lnTo>
                        <a:pt x="39" y="23"/>
                      </a:lnTo>
                      <a:lnTo>
                        <a:pt x="40" y="64"/>
                      </a:lnTo>
                      <a:lnTo>
                        <a:pt x="41" y="71"/>
                      </a:lnTo>
                      <a:lnTo>
                        <a:pt x="42" y="58"/>
                      </a:lnTo>
                      <a:lnTo>
                        <a:pt x="43" y="15"/>
                      </a:lnTo>
                      <a:lnTo>
                        <a:pt x="44" y="27"/>
                      </a:lnTo>
                      <a:lnTo>
                        <a:pt x="45" y="81"/>
                      </a:lnTo>
                      <a:lnTo>
                        <a:pt x="46" y="104"/>
                      </a:lnTo>
                      <a:lnTo>
                        <a:pt x="47" y="128"/>
                      </a:lnTo>
                      <a:lnTo>
                        <a:pt x="48" y="51"/>
                      </a:lnTo>
                    </a:path>
                  </a:pathLst>
                </a:custGeom>
                <a:noFill/>
                <a:ln w="635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430" name="Freeform 223"/>
                <p:cNvSpPr>
                  <a:spLocks/>
                </p:cNvSpPr>
                <p:nvPr/>
              </p:nvSpPr>
              <p:spPr bwMode="auto">
                <a:xfrm>
                  <a:off x="7143750" y="4041775"/>
                  <a:ext cx="74612" cy="263525"/>
                </a:xfrm>
                <a:custGeom>
                  <a:avLst/>
                  <a:gdLst>
                    <a:gd name="T0" fmla="*/ 0 w 47"/>
                    <a:gd name="T1" fmla="*/ 124 h 166"/>
                    <a:gd name="T2" fmla="*/ 1 w 47"/>
                    <a:gd name="T3" fmla="*/ 47 h 166"/>
                    <a:gd name="T4" fmla="*/ 1 w 47"/>
                    <a:gd name="T5" fmla="*/ 32 h 166"/>
                    <a:gd name="T6" fmla="*/ 3 w 47"/>
                    <a:gd name="T7" fmla="*/ 39 h 166"/>
                    <a:gd name="T8" fmla="*/ 3 w 47"/>
                    <a:gd name="T9" fmla="*/ 94 h 166"/>
                    <a:gd name="T10" fmla="*/ 4 w 47"/>
                    <a:gd name="T11" fmla="*/ 107 h 166"/>
                    <a:gd name="T12" fmla="*/ 5 w 47"/>
                    <a:gd name="T13" fmla="*/ 75 h 166"/>
                    <a:gd name="T14" fmla="*/ 6 w 47"/>
                    <a:gd name="T15" fmla="*/ 56 h 166"/>
                    <a:gd name="T16" fmla="*/ 7 w 47"/>
                    <a:gd name="T17" fmla="*/ 43 h 166"/>
                    <a:gd name="T18" fmla="*/ 8 w 47"/>
                    <a:gd name="T19" fmla="*/ 0 h 166"/>
                    <a:gd name="T20" fmla="*/ 9 w 47"/>
                    <a:gd name="T21" fmla="*/ 31 h 166"/>
                    <a:gd name="T22" fmla="*/ 10 w 47"/>
                    <a:gd name="T23" fmla="*/ 121 h 166"/>
                    <a:gd name="T24" fmla="*/ 11 w 47"/>
                    <a:gd name="T25" fmla="*/ 120 h 166"/>
                    <a:gd name="T26" fmla="*/ 12 w 47"/>
                    <a:gd name="T27" fmla="*/ 61 h 166"/>
                    <a:gd name="T28" fmla="*/ 13 w 47"/>
                    <a:gd name="T29" fmla="*/ 38 h 166"/>
                    <a:gd name="T30" fmla="*/ 14 w 47"/>
                    <a:gd name="T31" fmla="*/ 128 h 166"/>
                    <a:gd name="T32" fmla="*/ 15 w 47"/>
                    <a:gd name="T33" fmla="*/ 129 h 166"/>
                    <a:gd name="T34" fmla="*/ 16 w 47"/>
                    <a:gd name="T35" fmla="*/ 130 h 166"/>
                    <a:gd name="T36" fmla="*/ 16 w 47"/>
                    <a:gd name="T37" fmla="*/ 143 h 166"/>
                    <a:gd name="T38" fmla="*/ 18 w 47"/>
                    <a:gd name="T39" fmla="*/ 79 h 166"/>
                    <a:gd name="T40" fmla="*/ 18 w 47"/>
                    <a:gd name="T41" fmla="*/ 71 h 166"/>
                    <a:gd name="T42" fmla="*/ 19 w 47"/>
                    <a:gd name="T43" fmla="*/ 101 h 166"/>
                    <a:gd name="T44" fmla="*/ 20 w 47"/>
                    <a:gd name="T45" fmla="*/ 137 h 166"/>
                    <a:gd name="T46" fmla="*/ 21 w 47"/>
                    <a:gd name="T47" fmla="*/ 59 h 166"/>
                    <a:gd name="T48" fmla="*/ 22 w 47"/>
                    <a:gd name="T49" fmla="*/ 72 h 166"/>
                    <a:gd name="T50" fmla="*/ 23 w 47"/>
                    <a:gd name="T51" fmla="*/ 127 h 166"/>
                    <a:gd name="T52" fmla="*/ 24 w 47"/>
                    <a:gd name="T53" fmla="*/ 129 h 166"/>
                    <a:gd name="T54" fmla="*/ 25 w 47"/>
                    <a:gd name="T55" fmla="*/ 150 h 166"/>
                    <a:gd name="T56" fmla="*/ 26 w 47"/>
                    <a:gd name="T57" fmla="*/ 33 h 166"/>
                    <a:gd name="T58" fmla="*/ 27 w 47"/>
                    <a:gd name="T59" fmla="*/ 30 h 166"/>
                    <a:gd name="T60" fmla="*/ 28 w 47"/>
                    <a:gd name="T61" fmla="*/ 76 h 166"/>
                    <a:gd name="T62" fmla="*/ 28 w 47"/>
                    <a:gd name="T63" fmla="*/ 53 h 166"/>
                    <a:gd name="T64" fmla="*/ 30 w 47"/>
                    <a:gd name="T65" fmla="*/ 75 h 166"/>
                    <a:gd name="T66" fmla="*/ 30 w 47"/>
                    <a:gd name="T67" fmla="*/ 74 h 166"/>
                    <a:gd name="T68" fmla="*/ 31 w 47"/>
                    <a:gd name="T69" fmla="*/ 75 h 166"/>
                    <a:gd name="T70" fmla="*/ 32 w 47"/>
                    <a:gd name="T71" fmla="*/ 35 h 166"/>
                    <a:gd name="T72" fmla="*/ 33 w 47"/>
                    <a:gd name="T73" fmla="*/ 91 h 166"/>
                    <a:gd name="T74" fmla="*/ 34 w 47"/>
                    <a:gd name="T75" fmla="*/ 97 h 166"/>
                    <a:gd name="T76" fmla="*/ 35 w 47"/>
                    <a:gd name="T77" fmla="*/ 61 h 166"/>
                    <a:gd name="T78" fmla="*/ 36 w 47"/>
                    <a:gd name="T79" fmla="*/ 94 h 166"/>
                    <a:gd name="T80" fmla="*/ 37 w 47"/>
                    <a:gd name="T81" fmla="*/ 72 h 166"/>
                    <a:gd name="T82" fmla="*/ 38 w 47"/>
                    <a:gd name="T83" fmla="*/ 42 h 166"/>
                    <a:gd name="T84" fmla="*/ 39 w 47"/>
                    <a:gd name="T85" fmla="*/ 75 h 166"/>
                    <a:gd name="T86" fmla="*/ 40 w 47"/>
                    <a:gd name="T87" fmla="*/ 62 h 166"/>
                    <a:gd name="T88" fmla="*/ 41 w 47"/>
                    <a:gd name="T89" fmla="*/ 31 h 166"/>
                    <a:gd name="T90" fmla="*/ 42 w 47"/>
                    <a:gd name="T91" fmla="*/ 30 h 166"/>
                    <a:gd name="T92" fmla="*/ 42 w 47"/>
                    <a:gd name="T93" fmla="*/ 166 h 166"/>
                    <a:gd name="T94" fmla="*/ 43 w 47"/>
                    <a:gd name="T95" fmla="*/ 78 h 166"/>
                    <a:gd name="T96" fmla="*/ 44 w 47"/>
                    <a:gd name="T97" fmla="*/ 73 h 166"/>
                    <a:gd name="T98" fmla="*/ 45 w 47"/>
                    <a:gd name="T99" fmla="*/ 108 h 166"/>
                    <a:gd name="T100" fmla="*/ 46 w 47"/>
                    <a:gd name="T101" fmla="*/ 99 h 166"/>
                    <a:gd name="T102" fmla="*/ 47 w 47"/>
                    <a:gd name="T103" fmla="*/ 127 h 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166">
                      <a:moveTo>
                        <a:pt x="0" y="124"/>
                      </a:moveTo>
                      <a:lnTo>
                        <a:pt x="1" y="47"/>
                      </a:lnTo>
                      <a:lnTo>
                        <a:pt x="1" y="32"/>
                      </a:lnTo>
                      <a:lnTo>
                        <a:pt x="3" y="39"/>
                      </a:lnTo>
                      <a:lnTo>
                        <a:pt x="3" y="94"/>
                      </a:lnTo>
                      <a:lnTo>
                        <a:pt x="4" y="107"/>
                      </a:lnTo>
                      <a:lnTo>
                        <a:pt x="5" y="75"/>
                      </a:lnTo>
                      <a:lnTo>
                        <a:pt x="6" y="56"/>
                      </a:lnTo>
                      <a:lnTo>
                        <a:pt x="7" y="43"/>
                      </a:lnTo>
                      <a:lnTo>
                        <a:pt x="8" y="0"/>
                      </a:lnTo>
                      <a:lnTo>
                        <a:pt x="9" y="31"/>
                      </a:lnTo>
                      <a:lnTo>
                        <a:pt x="10" y="121"/>
                      </a:lnTo>
                      <a:lnTo>
                        <a:pt x="11" y="120"/>
                      </a:lnTo>
                      <a:lnTo>
                        <a:pt x="12" y="61"/>
                      </a:lnTo>
                      <a:lnTo>
                        <a:pt x="13" y="38"/>
                      </a:lnTo>
                      <a:lnTo>
                        <a:pt x="14" y="128"/>
                      </a:lnTo>
                      <a:lnTo>
                        <a:pt x="15" y="129"/>
                      </a:lnTo>
                      <a:lnTo>
                        <a:pt x="16" y="130"/>
                      </a:lnTo>
                      <a:lnTo>
                        <a:pt x="16" y="143"/>
                      </a:lnTo>
                      <a:lnTo>
                        <a:pt x="18" y="79"/>
                      </a:lnTo>
                      <a:lnTo>
                        <a:pt x="18" y="71"/>
                      </a:lnTo>
                      <a:lnTo>
                        <a:pt x="19" y="101"/>
                      </a:lnTo>
                      <a:lnTo>
                        <a:pt x="20" y="137"/>
                      </a:lnTo>
                      <a:lnTo>
                        <a:pt x="21" y="59"/>
                      </a:lnTo>
                      <a:lnTo>
                        <a:pt x="22" y="72"/>
                      </a:lnTo>
                      <a:lnTo>
                        <a:pt x="23" y="127"/>
                      </a:lnTo>
                      <a:lnTo>
                        <a:pt x="24" y="129"/>
                      </a:lnTo>
                      <a:lnTo>
                        <a:pt x="25" y="150"/>
                      </a:lnTo>
                      <a:lnTo>
                        <a:pt x="26" y="33"/>
                      </a:lnTo>
                      <a:lnTo>
                        <a:pt x="27" y="30"/>
                      </a:lnTo>
                      <a:lnTo>
                        <a:pt x="28" y="76"/>
                      </a:lnTo>
                      <a:lnTo>
                        <a:pt x="28" y="53"/>
                      </a:lnTo>
                      <a:lnTo>
                        <a:pt x="30" y="75"/>
                      </a:lnTo>
                      <a:lnTo>
                        <a:pt x="30" y="74"/>
                      </a:lnTo>
                      <a:lnTo>
                        <a:pt x="31" y="75"/>
                      </a:lnTo>
                      <a:lnTo>
                        <a:pt x="32" y="35"/>
                      </a:lnTo>
                      <a:lnTo>
                        <a:pt x="33" y="91"/>
                      </a:lnTo>
                      <a:lnTo>
                        <a:pt x="34" y="97"/>
                      </a:lnTo>
                      <a:lnTo>
                        <a:pt x="35" y="61"/>
                      </a:lnTo>
                      <a:lnTo>
                        <a:pt x="36" y="94"/>
                      </a:lnTo>
                      <a:lnTo>
                        <a:pt x="37" y="72"/>
                      </a:lnTo>
                      <a:lnTo>
                        <a:pt x="38" y="42"/>
                      </a:lnTo>
                      <a:lnTo>
                        <a:pt x="39" y="75"/>
                      </a:lnTo>
                      <a:lnTo>
                        <a:pt x="40" y="62"/>
                      </a:lnTo>
                      <a:lnTo>
                        <a:pt x="41" y="31"/>
                      </a:lnTo>
                      <a:lnTo>
                        <a:pt x="42" y="30"/>
                      </a:lnTo>
                      <a:lnTo>
                        <a:pt x="42" y="166"/>
                      </a:lnTo>
                      <a:lnTo>
                        <a:pt x="43" y="78"/>
                      </a:lnTo>
                      <a:lnTo>
                        <a:pt x="44" y="73"/>
                      </a:lnTo>
                      <a:lnTo>
                        <a:pt x="45" y="108"/>
                      </a:lnTo>
                      <a:lnTo>
                        <a:pt x="46" y="99"/>
                      </a:lnTo>
                      <a:lnTo>
                        <a:pt x="47" y="127"/>
                      </a:lnTo>
                    </a:path>
                  </a:pathLst>
                </a:custGeom>
                <a:noFill/>
                <a:ln w="635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431" name="Freeform 224"/>
                <p:cNvSpPr>
                  <a:spLocks/>
                </p:cNvSpPr>
                <p:nvPr/>
              </p:nvSpPr>
              <p:spPr bwMode="auto">
                <a:xfrm>
                  <a:off x="7216775" y="4065588"/>
                  <a:ext cx="76200" cy="284163"/>
                </a:xfrm>
                <a:custGeom>
                  <a:avLst/>
                  <a:gdLst>
                    <a:gd name="T0" fmla="*/ 0 w 48"/>
                    <a:gd name="T1" fmla="*/ 84 h 179"/>
                    <a:gd name="T2" fmla="*/ 1 w 48"/>
                    <a:gd name="T3" fmla="*/ 112 h 179"/>
                    <a:gd name="T4" fmla="*/ 2 w 48"/>
                    <a:gd name="T5" fmla="*/ 124 h 179"/>
                    <a:gd name="T6" fmla="*/ 3 w 48"/>
                    <a:gd name="T7" fmla="*/ 74 h 179"/>
                    <a:gd name="T8" fmla="*/ 4 w 48"/>
                    <a:gd name="T9" fmla="*/ 117 h 179"/>
                    <a:gd name="T10" fmla="*/ 5 w 48"/>
                    <a:gd name="T11" fmla="*/ 0 h 179"/>
                    <a:gd name="T12" fmla="*/ 6 w 48"/>
                    <a:gd name="T13" fmla="*/ 88 h 179"/>
                    <a:gd name="T14" fmla="*/ 7 w 48"/>
                    <a:gd name="T15" fmla="*/ 115 h 179"/>
                    <a:gd name="T16" fmla="*/ 8 w 48"/>
                    <a:gd name="T17" fmla="*/ 28 h 179"/>
                    <a:gd name="T18" fmla="*/ 8 w 48"/>
                    <a:gd name="T19" fmla="*/ 139 h 179"/>
                    <a:gd name="T20" fmla="*/ 10 w 48"/>
                    <a:gd name="T21" fmla="*/ 91 h 179"/>
                    <a:gd name="T22" fmla="*/ 10 w 48"/>
                    <a:gd name="T23" fmla="*/ 69 h 179"/>
                    <a:gd name="T24" fmla="*/ 11 w 48"/>
                    <a:gd name="T25" fmla="*/ 9 h 179"/>
                    <a:gd name="T26" fmla="*/ 12 w 48"/>
                    <a:gd name="T27" fmla="*/ 36 h 179"/>
                    <a:gd name="T28" fmla="*/ 13 w 48"/>
                    <a:gd name="T29" fmla="*/ 52 h 179"/>
                    <a:gd name="T30" fmla="*/ 14 w 48"/>
                    <a:gd name="T31" fmla="*/ 43 h 179"/>
                    <a:gd name="T32" fmla="*/ 15 w 48"/>
                    <a:gd name="T33" fmla="*/ 30 h 179"/>
                    <a:gd name="T34" fmla="*/ 16 w 48"/>
                    <a:gd name="T35" fmla="*/ 36 h 179"/>
                    <a:gd name="T36" fmla="*/ 17 w 48"/>
                    <a:gd name="T37" fmla="*/ 24 h 179"/>
                    <a:gd name="T38" fmla="*/ 18 w 48"/>
                    <a:gd name="T39" fmla="*/ 42 h 179"/>
                    <a:gd name="T40" fmla="*/ 19 w 48"/>
                    <a:gd name="T41" fmla="*/ 87 h 179"/>
                    <a:gd name="T42" fmla="*/ 20 w 48"/>
                    <a:gd name="T43" fmla="*/ 119 h 179"/>
                    <a:gd name="T44" fmla="*/ 20 w 48"/>
                    <a:gd name="T45" fmla="*/ 179 h 179"/>
                    <a:gd name="T46" fmla="*/ 22 w 48"/>
                    <a:gd name="T47" fmla="*/ 73 h 179"/>
                    <a:gd name="T48" fmla="*/ 22 w 48"/>
                    <a:gd name="T49" fmla="*/ 22 h 179"/>
                    <a:gd name="T50" fmla="*/ 23 w 48"/>
                    <a:gd name="T51" fmla="*/ 94 h 179"/>
                    <a:gd name="T52" fmla="*/ 24 w 48"/>
                    <a:gd name="T53" fmla="*/ 74 h 179"/>
                    <a:gd name="T54" fmla="*/ 25 w 48"/>
                    <a:gd name="T55" fmla="*/ 21 h 179"/>
                    <a:gd name="T56" fmla="*/ 26 w 48"/>
                    <a:gd name="T57" fmla="*/ 62 h 179"/>
                    <a:gd name="T58" fmla="*/ 27 w 48"/>
                    <a:gd name="T59" fmla="*/ 157 h 179"/>
                    <a:gd name="T60" fmla="*/ 28 w 48"/>
                    <a:gd name="T61" fmla="*/ 120 h 179"/>
                    <a:gd name="T62" fmla="*/ 29 w 48"/>
                    <a:gd name="T63" fmla="*/ 53 h 179"/>
                    <a:gd name="T64" fmla="*/ 30 w 48"/>
                    <a:gd name="T65" fmla="*/ 124 h 179"/>
                    <a:gd name="T66" fmla="*/ 31 w 48"/>
                    <a:gd name="T67" fmla="*/ 43 h 179"/>
                    <a:gd name="T68" fmla="*/ 32 w 48"/>
                    <a:gd name="T69" fmla="*/ 86 h 179"/>
                    <a:gd name="T70" fmla="*/ 32 w 48"/>
                    <a:gd name="T71" fmla="*/ 29 h 179"/>
                    <a:gd name="T72" fmla="*/ 34 w 48"/>
                    <a:gd name="T73" fmla="*/ 129 h 179"/>
                    <a:gd name="T74" fmla="*/ 34 w 48"/>
                    <a:gd name="T75" fmla="*/ 56 h 179"/>
                    <a:gd name="T76" fmla="*/ 35 w 48"/>
                    <a:gd name="T77" fmla="*/ 72 h 179"/>
                    <a:gd name="T78" fmla="*/ 36 w 48"/>
                    <a:gd name="T79" fmla="*/ 64 h 179"/>
                    <a:gd name="T80" fmla="*/ 37 w 48"/>
                    <a:gd name="T81" fmla="*/ 59 h 179"/>
                    <a:gd name="T82" fmla="*/ 38 w 48"/>
                    <a:gd name="T83" fmla="*/ 49 h 179"/>
                    <a:gd name="T84" fmla="*/ 39 w 48"/>
                    <a:gd name="T85" fmla="*/ 106 h 179"/>
                    <a:gd name="T86" fmla="*/ 40 w 48"/>
                    <a:gd name="T87" fmla="*/ 102 h 179"/>
                    <a:gd name="T88" fmla="*/ 41 w 48"/>
                    <a:gd name="T89" fmla="*/ 98 h 179"/>
                    <a:gd name="T90" fmla="*/ 42 w 48"/>
                    <a:gd name="T91" fmla="*/ 82 h 179"/>
                    <a:gd name="T92" fmla="*/ 43 w 48"/>
                    <a:gd name="T93" fmla="*/ 1 h 179"/>
                    <a:gd name="T94" fmla="*/ 44 w 48"/>
                    <a:gd name="T95" fmla="*/ 24 h 179"/>
                    <a:gd name="T96" fmla="*/ 45 w 48"/>
                    <a:gd name="T97" fmla="*/ 32 h 179"/>
                    <a:gd name="T98" fmla="*/ 46 w 48"/>
                    <a:gd name="T99" fmla="*/ 62 h 179"/>
                    <a:gd name="T100" fmla="*/ 46 w 48"/>
                    <a:gd name="T101" fmla="*/ 54 h 179"/>
                    <a:gd name="T102" fmla="*/ 48 w 48"/>
                    <a:gd name="T103" fmla="*/ 90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8" h="179">
                      <a:moveTo>
                        <a:pt x="0" y="84"/>
                      </a:moveTo>
                      <a:lnTo>
                        <a:pt x="1" y="112"/>
                      </a:lnTo>
                      <a:lnTo>
                        <a:pt x="2" y="124"/>
                      </a:lnTo>
                      <a:lnTo>
                        <a:pt x="3" y="74"/>
                      </a:lnTo>
                      <a:lnTo>
                        <a:pt x="4" y="117"/>
                      </a:lnTo>
                      <a:lnTo>
                        <a:pt x="5" y="0"/>
                      </a:lnTo>
                      <a:lnTo>
                        <a:pt x="6" y="88"/>
                      </a:lnTo>
                      <a:lnTo>
                        <a:pt x="7" y="115"/>
                      </a:lnTo>
                      <a:lnTo>
                        <a:pt x="8" y="28"/>
                      </a:lnTo>
                      <a:lnTo>
                        <a:pt x="8" y="139"/>
                      </a:lnTo>
                      <a:lnTo>
                        <a:pt x="10" y="91"/>
                      </a:lnTo>
                      <a:lnTo>
                        <a:pt x="10" y="69"/>
                      </a:lnTo>
                      <a:lnTo>
                        <a:pt x="11" y="9"/>
                      </a:lnTo>
                      <a:lnTo>
                        <a:pt x="12" y="36"/>
                      </a:lnTo>
                      <a:lnTo>
                        <a:pt x="13" y="52"/>
                      </a:lnTo>
                      <a:lnTo>
                        <a:pt x="14" y="43"/>
                      </a:lnTo>
                      <a:lnTo>
                        <a:pt x="15" y="30"/>
                      </a:lnTo>
                      <a:lnTo>
                        <a:pt x="16" y="36"/>
                      </a:lnTo>
                      <a:lnTo>
                        <a:pt x="17" y="24"/>
                      </a:lnTo>
                      <a:lnTo>
                        <a:pt x="18" y="42"/>
                      </a:lnTo>
                      <a:lnTo>
                        <a:pt x="19" y="87"/>
                      </a:lnTo>
                      <a:lnTo>
                        <a:pt x="20" y="119"/>
                      </a:lnTo>
                      <a:lnTo>
                        <a:pt x="20" y="179"/>
                      </a:lnTo>
                      <a:lnTo>
                        <a:pt x="22" y="73"/>
                      </a:lnTo>
                      <a:lnTo>
                        <a:pt x="22" y="22"/>
                      </a:lnTo>
                      <a:lnTo>
                        <a:pt x="23" y="94"/>
                      </a:lnTo>
                      <a:lnTo>
                        <a:pt x="24" y="74"/>
                      </a:lnTo>
                      <a:lnTo>
                        <a:pt x="25" y="21"/>
                      </a:lnTo>
                      <a:lnTo>
                        <a:pt x="26" y="62"/>
                      </a:lnTo>
                      <a:lnTo>
                        <a:pt x="27" y="157"/>
                      </a:lnTo>
                      <a:lnTo>
                        <a:pt x="28" y="120"/>
                      </a:lnTo>
                      <a:lnTo>
                        <a:pt x="29" y="53"/>
                      </a:lnTo>
                      <a:lnTo>
                        <a:pt x="30" y="124"/>
                      </a:lnTo>
                      <a:lnTo>
                        <a:pt x="31" y="43"/>
                      </a:lnTo>
                      <a:lnTo>
                        <a:pt x="32" y="86"/>
                      </a:lnTo>
                      <a:lnTo>
                        <a:pt x="32" y="29"/>
                      </a:lnTo>
                      <a:lnTo>
                        <a:pt x="34" y="129"/>
                      </a:lnTo>
                      <a:lnTo>
                        <a:pt x="34" y="56"/>
                      </a:lnTo>
                      <a:lnTo>
                        <a:pt x="35" y="72"/>
                      </a:lnTo>
                      <a:lnTo>
                        <a:pt x="36" y="64"/>
                      </a:lnTo>
                      <a:lnTo>
                        <a:pt x="37" y="59"/>
                      </a:lnTo>
                      <a:lnTo>
                        <a:pt x="38" y="49"/>
                      </a:lnTo>
                      <a:lnTo>
                        <a:pt x="39" y="106"/>
                      </a:lnTo>
                      <a:lnTo>
                        <a:pt x="40" y="102"/>
                      </a:lnTo>
                      <a:lnTo>
                        <a:pt x="41" y="98"/>
                      </a:lnTo>
                      <a:lnTo>
                        <a:pt x="42" y="82"/>
                      </a:lnTo>
                      <a:lnTo>
                        <a:pt x="43" y="1"/>
                      </a:lnTo>
                      <a:lnTo>
                        <a:pt x="44" y="24"/>
                      </a:lnTo>
                      <a:lnTo>
                        <a:pt x="45" y="32"/>
                      </a:lnTo>
                      <a:lnTo>
                        <a:pt x="46" y="62"/>
                      </a:lnTo>
                      <a:lnTo>
                        <a:pt x="46" y="54"/>
                      </a:lnTo>
                      <a:lnTo>
                        <a:pt x="48" y="90"/>
                      </a:lnTo>
                    </a:path>
                  </a:pathLst>
                </a:custGeom>
                <a:noFill/>
                <a:ln w="635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432" name="Freeform 225"/>
                <p:cNvSpPr>
                  <a:spLocks/>
                </p:cNvSpPr>
                <p:nvPr/>
              </p:nvSpPr>
              <p:spPr bwMode="auto">
                <a:xfrm>
                  <a:off x="7289800" y="3984625"/>
                  <a:ext cx="76200" cy="331788"/>
                </a:xfrm>
                <a:custGeom>
                  <a:avLst/>
                  <a:gdLst>
                    <a:gd name="T0" fmla="*/ 0 w 48"/>
                    <a:gd name="T1" fmla="*/ 105 h 209"/>
                    <a:gd name="T2" fmla="*/ 2 w 48"/>
                    <a:gd name="T3" fmla="*/ 141 h 209"/>
                    <a:gd name="T4" fmla="*/ 2 w 48"/>
                    <a:gd name="T5" fmla="*/ 80 h 209"/>
                    <a:gd name="T6" fmla="*/ 3 w 48"/>
                    <a:gd name="T7" fmla="*/ 42 h 209"/>
                    <a:gd name="T8" fmla="*/ 4 w 48"/>
                    <a:gd name="T9" fmla="*/ 93 h 209"/>
                    <a:gd name="T10" fmla="*/ 5 w 48"/>
                    <a:gd name="T11" fmla="*/ 91 h 209"/>
                    <a:gd name="T12" fmla="*/ 6 w 48"/>
                    <a:gd name="T13" fmla="*/ 163 h 209"/>
                    <a:gd name="T14" fmla="*/ 7 w 48"/>
                    <a:gd name="T15" fmla="*/ 80 h 209"/>
                    <a:gd name="T16" fmla="*/ 8 w 48"/>
                    <a:gd name="T17" fmla="*/ 147 h 209"/>
                    <a:gd name="T18" fmla="*/ 9 w 48"/>
                    <a:gd name="T19" fmla="*/ 107 h 209"/>
                    <a:gd name="T20" fmla="*/ 10 w 48"/>
                    <a:gd name="T21" fmla="*/ 105 h 209"/>
                    <a:gd name="T22" fmla="*/ 11 w 48"/>
                    <a:gd name="T23" fmla="*/ 93 h 209"/>
                    <a:gd name="T24" fmla="*/ 12 w 48"/>
                    <a:gd name="T25" fmla="*/ 91 h 209"/>
                    <a:gd name="T26" fmla="*/ 12 w 48"/>
                    <a:gd name="T27" fmla="*/ 109 h 209"/>
                    <a:gd name="T28" fmla="*/ 14 w 48"/>
                    <a:gd name="T29" fmla="*/ 108 h 209"/>
                    <a:gd name="T30" fmla="*/ 14 w 48"/>
                    <a:gd name="T31" fmla="*/ 50 h 209"/>
                    <a:gd name="T32" fmla="*/ 15 w 48"/>
                    <a:gd name="T33" fmla="*/ 165 h 209"/>
                    <a:gd name="T34" fmla="*/ 16 w 48"/>
                    <a:gd name="T35" fmla="*/ 103 h 209"/>
                    <a:gd name="T36" fmla="*/ 17 w 48"/>
                    <a:gd name="T37" fmla="*/ 121 h 209"/>
                    <a:gd name="T38" fmla="*/ 18 w 48"/>
                    <a:gd name="T39" fmla="*/ 160 h 209"/>
                    <a:gd name="T40" fmla="*/ 19 w 48"/>
                    <a:gd name="T41" fmla="*/ 148 h 209"/>
                    <a:gd name="T42" fmla="*/ 20 w 48"/>
                    <a:gd name="T43" fmla="*/ 0 h 209"/>
                    <a:gd name="T44" fmla="*/ 21 w 48"/>
                    <a:gd name="T45" fmla="*/ 167 h 209"/>
                    <a:gd name="T46" fmla="*/ 22 w 48"/>
                    <a:gd name="T47" fmla="*/ 87 h 209"/>
                    <a:gd name="T48" fmla="*/ 23 w 48"/>
                    <a:gd name="T49" fmla="*/ 115 h 209"/>
                    <a:gd name="T50" fmla="*/ 24 w 48"/>
                    <a:gd name="T51" fmla="*/ 65 h 209"/>
                    <a:gd name="T52" fmla="*/ 24 w 48"/>
                    <a:gd name="T53" fmla="*/ 32 h 209"/>
                    <a:gd name="T54" fmla="*/ 26 w 48"/>
                    <a:gd name="T55" fmla="*/ 91 h 209"/>
                    <a:gd name="T56" fmla="*/ 26 w 48"/>
                    <a:gd name="T57" fmla="*/ 112 h 209"/>
                    <a:gd name="T58" fmla="*/ 27 w 48"/>
                    <a:gd name="T59" fmla="*/ 83 h 209"/>
                    <a:gd name="T60" fmla="*/ 28 w 48"/>
                    <a:gd name="T61" fmla="*/ 26 h 209"/>
                    <a:gd name="T62" fmla="*/ 29 w 48"/>
                    <a:gd name="T63" fmla="*/ 111 h 209"/>
                    <a:gd name="T64" fmla="*/ 30 w 48"/>
                    <a:gd name="T65" fmla="*/ 108 h 209"/>
                    <a:gd name="T66" fmla="*/ 31 w 48"/>
                    <a:gd name="T67" fmla="*/ 155 h 209"/>
                    <a:gd name="T68" fmla="*/ 32 w 48"/>
                    <a:gd name="T69" fmla="*/ 98 h 209"/>
                    <a:gd name="T70" fmla="*/ 33 w 48"/>
                    <a:gd name="T71" fmla="*/ 159 h 209"/>
                    <a:gd name="T72" fmla="*/ 34 w 48"/>
                    <a:gd name="T73" fmla="*/ 57 h 209"/>
                    <a:gd name="T74" fmla="*/ 35 w 48"/>
                    <a:gd name="T75" fmla="*/ 111 h 209"/>
                    <a:gd name="T76" fmla="*/ 36 w 48"/>
                    <a:gd name="T77" fmla="*/ 129 h 209"/>
                    <a:gd name="T78" fmla="*/ 37 w 48"/>
                    <a:gd name="T79" fmla="*/ 81 h 209"/>
                    <a:gd name="T80" fmla="*/ 38 w 48"/>
                    <a:gd name="T81" fmla="*/ 209 h 209"/>
                    <a:gd name="T82" fmla="*/ 38 w 48"/>
                    <a:gd name="T83" fmla="*/ 153 h 209"/>
                    <a:gd name="T84" fmla="*/ 39 w 48"/>
                    <a:gd name="T85" fmla="*/ 90 h 209"/>
                    <a:gd name="T86" fmla="*/ 40 w 48"/>
                    <a:gd name="T87" fmla="*/ 134 h 209"/>
                    <a:gd name="T88" fmla="*/ 41 w 48"/>
                    <a:gd name="T89" fmla="*/ 52 h 209"/>
                    <a:gd name="T90" fmla="*/ 42 w 48"/>
                    <a:gd name="T91" fmla="*/ 125 h 209"/>
                    <a:gd name="T92" fmla="*/ 43 w 48"/>
                    <a:gd name="T93" fmla="*/ 98 h 209"/>
                    <a:gd name="T94" fmla="*/ 44 w 48"/>
                    <a:gd name="T95" fmla="*/ 99 h 209"/>
                    <a:gd name="T96" fmla="*/ 45 w 48"/>
                    <a:gd name="T97" fmla="*/ 114 h 209"/>
                    <a:gd name="T98" fmla="*/ 46 w 48"/>
                    <a:gd name="T99" fmla="*/ 41 h 209"/>
                    <a:gd name="T100" fmla="*/ 47 w 48"/>
                    <a:gd name="T101" fmla="*/ 125 h 209"/>
                    <a:gd name="T102" fmla="*/ 48 w 48"/>
                    <a:gd name="T103" fmla="*/ 167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8" h="209">
                      <a:moveTo>
                        <a:pt x="0" y="105"/>
                      </a:moveTo>
                      <a:lnTo>
                        <a:pt x="2" y="141"/>
                      </a:lnTo>
                      <a:lnTo>
                        <a:pt x="2" y="80"/>
                      </a:lnTo>
                      <a:lnTo>
                        <a:pt x="3" y="42"/>
                      </a:lnTo>
                      <a:lnTo>
                        <a:pt x="4" y="93"/>
                      </a:lnTo>
                      <a:lnTo>
                        <a:pt x="5" y="91"/>
                      </a:lnTo>
                      <a:lnTo>
                        <a:pt x="6" y="163"/>
                      </a:lnTo>
                      <a:lnTo>
                        <a:pt x="7" y="80"/>
                      </a:lnTo>
                      <a:lnTo>
                        <a:pt x="8" y="147"/>
                      </a:lnTo>
                      <a:lnTo>
                        <a:pt x="9" y="107"/>
                      </a:lnTo>
                      <a:lnTo>
                        <a:pt x="10" y="105"/>
                      </a:lnTo>
                      <a:lnTo>
                        <a:pt x="11" y="93"/>
                      </a:lnTo>
                      <a:lnTo>
                        <a:pt x="12" y="91"/>
                      </a:lnTo>
                      <a:lnTo>
                        <a:pt x="12" y="109"/>
                      </a:lnTo>
                      <a:lnTo>
                        <a:pt x="14" y="108"/>
                      </a:lnTo>
                      <a:lnTo>
                        <a:pt x="14" y="50"/>
                      </a:lnTo>
                      <a:lnTo>
                        <a:pt x="15" y="165"/>
                      </a:lnTo>
                      <a:lnTo>
                        <a:pt x="16" y="103"/>
                      </a:lnTo>
                      <a:lnTo>
                        <a:pt x="17" y="121"/>
                      </a:lnTo>
                      <a:lnTo>
                        <a:pt x="18" y="160"/>
                      </a:lnTo>
                      <a:lnTo>
                        <a:pt x="19" y="148"/>
                      </a:lnTo>
                      <a:lnTo>
                        <a:pt x="20" y="0"/>
                      </a:lnTo>
                      <a:lnTo>
                        <a:pt x="21" y="167"/>
                      </a:lnTo>
                      <a:lnTo>
                        <a:pt x="22" y="87"/>
                      </a:lnTo>
                      <a:lnTo>
                        <a:pt x="23" y="115"/>
                      </a:lnTo>
                      <a:lnTo>
                        <a:pt x="24" y="65"/>
                      </a:lnTo>
                      <a:lnTo>
                        <a:pt x="24" y="32"/>
                      </a:lnTo>
                      <a:lnTo>
                        <a:pt x="26" y="91"/>
                      </a:lnTo>
                      <a:lnTo>
                        <a:pt x="26" y="112"/>
                      </a:lnTo>
                      <a:lnTo>
                        <a:pt x="27" y="83"/>
                      </a:lnTo>
                      <a:lnTo>
                        <a:pt x="28" y="26"/>
                      </a:lnTo>
                      <a:lnTo>
                        <a:pt x="29" y="111"/>
                      </a:lnTo>
                      <a:lnTo>
                        <a:pt x="30" y="108"/>
                      </a:lnTo>
                      <a:lnTo>
                        <a:pt x="31" y="155"/>
                      </a:lnTo>
                      <a:lnTo>
                        <a:pt x="32" y="98"/>
                      </a:lnTo>
                      <a:lnTo>
                        <a:pt x="33" y="159"/>
                      </a:lnTo>
                      <a:lnTo>
                        <a:pt x="34" y="57"/>
                      </a:lnTo>
                      <a:lnTo>
                        <a:pt x="35" y="111"/>
                      </a:lnTo>
                      <a:lnTo>
                        <a:pt x="36" y="129"/>
                      </a:lnTo>
                      <a:lnTo>
                        <a:pt x="37" y="81"/>
                      </a:lnTo>
                      <a:lnTo>
                        <a:pt x="38" y="209"/>
                      </a:lnTo>
                      <a:lnTo>
                        <a:pt x="38" y="153"/>
                      </a:lnTo>
                      <a:lnTo>
                        <a:pt x="39" y="90"/>
                      </a:lnTo>
                      <a:lnTo>
                        <a:pt x="40" y="134"/>
                      </a:lnTo>
                      <a:lnTo>
                        <a:pt x="41" y="52"/>
                      </a:lnTo>
                      <a:lnTo>
                        <a:pt x="42" y="125"/>
                      </a:lnTo>
                      <a:lnTo>
                        <a:pt x="43" y="98"/>
                      </a:lnTo>
                      <a:lnTo>
                        <a:pt x="44" y="99"/>
                      </a:lnTo>
                      <a:lnTo>
                        <a:pt x="45" y="114"/>
                      </a:lnTo>
                      <a:lnTo>
                        <a:pt x="46" y="41"/>
                      </a:lnTo>
                      <a:lnTo>
                        <a:pt x="47" y="125"/>
                      </a:lnTo>
                      <a:lnTo>
                        <a:pt x="48" y="167"/>
                      </a:lnTo>
                    </a:path>
                  </a:pathLst>
                </a:custGeom>
                <a:noFill/>
                <a:ln w="635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433" name="Freeform 226"/>
                <p:cNvSpPr>
                  <a:spLocks/>
                </p:cNvSpPr>
                <p:nvPr/>
              </p:nvSpPr>
              <p:spPr bwMode="auto">
                <a:xfrm>
                  <a:off x="7364413" y="4054475"/>
                  <a:ext cx="74612" cy="330200"/>
                </a:xfrm>
                <a:custGeom>
                  <a:avLst/>
                  <a:gdLst>
                    <a:gd name="T0" fmla="*/ 0 w 47"/>
                    <a:gd name="T1" fmla="*/ 81 h 208"/>
                    <a:gd name="T2" fmla="*/ 1 w 47"/>
                    <a:gd name="T3" fmla="*/ 123 h 208"/>
                    <a:gd name="T4" fmla="*/ 2 w 47"/>
                    <a:gd name="T5" fmla="*/ 106 h 208"/>
                    <a:gd name="T6" fmla="*/ 3 w 47"/>
                    <a:gd name="T7" fmla="*/ 81 h 208"/>
                    <a:gd name="T8" fmla="*/ 4 w 47"/>
                    <a:gd name="T9" fmla="*/ 44 h 208"/>
                    <a:gd name="T10" fmla="*/ 5 w 47"/>
                    <a:gd name="T11" fmla="*/ 102 h 208"/>
                    <a:gd name="T12" fmla="*/ 6 w 47"/>
                    <a:gd name="T13" fmla="*/ 76 h 208"/>
                    <a:gd name="T14" fmla="*/ 6 w 47"/>
                    <a:gd name="T15" fmla="*/ 81 h 208"/>
                    <a:gd name="T16" fmla="*/ 8 w 47"/>
                    <a:gd name="T17" fmla="*/ 105 h 208"/>
                    <a:gd name="T18" fmla="*/ 8 w 47"/>
                    <a:gd name="T19" fmla="*/ 11 h 208"/>
                    <a:gd name="T20" fmla="*/ 9 w 47"/>
                    <a:gd name="T21" fmla="*/ 55 h 208"/>
                    <a:gd name="T22" fmla="*/ 10 w 47"/>
                    <a:gd name="T23" fmla="*/ 113 h 208"/>
                    <a:gd name="T24" fmla="*/ 11 w 47"/>
                    <a:gd name="T25" fmla="*/ 70 h 208"/>
                    <a:gd name="T26" fmla="*/ 12 w 47"/>
                    <a:gd name="T27" fmla="*/ 39 h 208"/>
                    <a:gd name="T28" fmla="*/ 13 w 47"/>
                    <a:gd name="T29" fmla="*/ 111 h 208"/>
                    <a:gd name="T30" fmla="*/ 14 w 47"/>
                    <a:gd name="T31" fmla="*/ 12 h 208"/>
                    <a:gd name="T32" fmla="*/ 15 w 47"/>
                    <a:gd name="T33" fmla="*/ 65 h 208"/>
                    <a:gd name="T34" fmla="*/ 16 w 47"/>
                    <a:gd name="T35" fmla="*/ 93 h 208"/>
                    <a:gd name="T36" fmla="*/ 17 w 47"/>
                    <a:gd name="T37" fmla="*/ 137 h 208"/>
                    <a:gd name="T38" fmla="*/ 18 w 47"/>
                    <a:gd name="T39" fmla="*/ 68 h 208"/>
                    <a:gd name="T40" fmla="*/ 18 w 47"/>
                    <a:gd name="T41" fmla="*/ 208 h 208"/>
                    <a:gd name="T42" fmla="*/ 20 w 47"/>
                    <a:gd name="T43" fmla="*/ 96 h 208"/>
                    <a:gd name="T44" fmla="*/ 20 w 47"/>
                    <a:gd name="T45" fmla="*/ 111 h 208"/>
                    <a:gd name="T46" fmla="*/ 21 w 47"/>
                    <a:gd name="T47" fmla="*/ 17 h 208"/>
                    <a:gd name="T48" fmla="*/ 22 w 47"/>
                    <a:gd name="T49" fmla="*/ 0 h 208"/>
                    <a:gd name="T50" fmla="*/ 23 w 47"/>
                    <a:gd name="T51" fmla="*/ 137 h 208"/>
                    <a:gd name="T52" fmla="*/ 24 w 47"/>
                    <a:gd name="T53" fmla="*/ 89 h 208"/>
                    <a:gd name="T54" fmla="*/ 25 w 47"/>
                    <a:gd name="T55" fmla="*/ 131 h 208"/>
                    <a:gd name="T56" fmla="*/ 26 w 47"/>
                    <a:gd name="T57" fmla="*/ 57 h 208"/>
                    <a:gd name="T58" fmla="*/ 27 w 47"/>
                    <a:gd name="T59" fmla="*/ 99 h 208"/>
                    <a:gd name="T60" fmla="*/ 28 w 47"/>
                    <a:gd name="T61" fmla="*/ 127 h 208"/>
                    <a:gd name="T62" fmla="*/ 29 w 47"/>
                    <a:gd name="T63" fmla="*/ 16 h 208"/>
                    <a:gd name="T64" fmla="*/ 30 w 47"/>
                    <a:gd name="T65" fmla="*/ 102 h 208"/>
                    <a:gd name="T66" fmla="*/ 30 w 47"/>
                    <a:gd name="T67" fmla="*/ 99 h 208"/>
                    <a:gd name="T68" fmla="*/ 32 w 47"/>
                    <a:gd name="T69" fmla="*/ 68 h 208"/>
                    <a:gd name="T70" fmla="*/ 32 w 47"/>
                    <a:gd name="T71" fmla="*/ 20 h 208"/>
                    <a:gd name="T72" fmla="*/ 33 w 47"/>
                    <a:gd name="T73" fmla="*/ 53 h 208"/>
                    <a:gd name="T74" fmla="*/ 34 w 47"/>
                    <a:gd name="T75" fmla="*/ 87 h 208"/>
                    <a:gd name="T76" fmla="*/ 35 w 47"/>
                    <a:gd name="T77" fmla="*/ 58 h 208"/>
                    <a:gd name="T78" fmla="*/ 36 w 47"/>
                    <a:gd name="T79" fmla="*/ 114 h 208"/>
                    <a:gd name="T80" fmla="*/ 37 w 47"/>
                    <a:gd name="T81" fmla="*/ 35 h 208"/>
                    <a:gd name="T82" fmla="*/ 38 w 47"/>
                    <a:gd name="T83" fmla="*/ 127 h 208"/>
                    <a:gd name="T84" fmla="*/ 39 w 47"/>
                    <a:gd name="T85" fmla="*/ 55 h 208"/>
                    <a:gd name="T86" fmla="*/ 40 w 47"/>
                    <a:gd name="T87" fmla="*/ 109 h 208"/>
                    <a:gd name="T88" fmla="*/ 41 w 47"/>
                    <a:gd name="T89" fmla="*/ 17 h 208"/>
                    <a:gd name="T90" fmla="*/ 42 w 47"/>
                    <a:gd name="T91" fmla="*/ 19 h 208"/>
                    <a:gd name="T92" fmla="*/ 42 w 47"/>
                    <a:gd name="T93" fmla="*/ 88 h 208"/>
                    <a:gd name="T94" fmla="*/ 44 w 47"/>
                    <a:gd name="T95" fmla="*/ 63 h 208"/>
                    <a:gd name="T96" fmla="*/ 44 w 47"/>
                    <a:gd name="T97" fmla="*/ 149 h 208"/>
                    <a:gd name="T98" fmla="*/ 45 w 47"/>
                    <a:gd name="T99" fmla="*/ 61 h 208"/>
                    <a:gd name="T100" fmla="*/ 46 w 47"/>
                    <a:gd name="T101" fmla="*/ 81 h 208"/>
                    <a:gd name="T102" fmla="*/ 47 w 47"/>
                    <a:gd name="T103" fmla="*/ 144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208">
                      <a:moveTo>
                        <a:pt x="0" y="81"/>
                      </a:moveTo>
                      <a:lnTo>
                        <a:pt x="1" y="123"/>
                      </a:lnTo>
                      <a:lnTo>
                        <a:pt x="2" y="106"/>
                      </a:lnTo>
                      <a:lnTo>
                        <a:pt x="3" y="81"/>
                      </a:lnTo>
                      <a:lnTo>
                        <a:pt x="4" y="44"/>
                      </a:lnTo>
                      <a:lnTo>
                        <a:pt x="5" y="102"/>
                      </a:lnTo>
                      <a:lnTo>
                        <a:pt x="6" y="76"/>
                      </a:lnTo>
                      <a:lnTo>
                        <a:pt x="6" y="81"/>
                      </a:lnTo>
                      <a:lnTo>
                        <a:pt x="8" y="105"/>
                      </a:lnTo>
                      <a:lnTo>
                        <a:pt x="8" y="11"/>
                      </a:lnTo>
                      <a:lnTo>
                        <a:pt x="9" y="55"/>
                      </a:lnTo>
                      <a:lnTo>
                        <a:pt x="10" y="113"/>
                      </a:lnTo>
                      <a:lnTo>
                        <a:pt x="11" y="70"/>
                      </a:lnTo>
                      <a:lnTo>
                        <a:pt x="12" y="39"/>
                      </a:lnTo>
                      <a:lnTo>
                        <a:pt x="13" y="111"/>
                      </a:lnTo>
                      <a:lnTo>
                        <a:pt x="14" y="12"/>
                      </a:lnTo>
                      <a:lnTo>
                        <a:pt x="15" y="65"/>
                      </a:lnTo>
                      <a:lnTo>
                        <a:pt x="16" y="93"/>
                      </a:lnTo>
                      <a:lnTo>
                        <a:pt x="17" y="137"/>
                      </a:lnTo>
                      <a:lnTo>
                        <a:pt x="18" y="68"/>
                      </a:lnTo>
                      <a:lnTo>
                        <a:pt x="18" y="208"/>
                      </a:lnTo>
                      <a:lnTo>
                        <a:pt x="20" y="96"/>
                      </a:lnTo>
                      <a:lnTo>
                        <a:pt x="20" y="111"/>
                      </a:lnTo>
                      <a:lnTo>
                        <a:pt x="21" y="17"/>
                      </a:lnTo>
                      <a:lnTo>
                        <a:pt x="22" y="0"/>
                      </a:lnTo>
                      <a:lnTo>
                        <a:pt x="23" y="137"/>
                      </a:lnTo>
                      <a:lnTo>
                        <a:pt x="24" y="89"/>
                      </a:lnTo>
                      <a:lnTo>
                        <a:pt x="25" y="131"/>
                      </a:lnTo>
                      <a:lnTo>
                        <a:pt x="26" y="57"/>
                      </a:lnTo>
                      <a:lnTo>
                        <a:pt x="27" y="99"/>
                      </a:lnTo>
                      <a:lnTo>
                        <a:pt x="28" y="127"/>
                      </a:lnTo>
                      <a:lnTo>
                        <a:pt x="29" y="16"/>
                      </a:lnTo>
                      <a:lnTo>
                        <a:pt x="30" y="102"/>
                      </a:lnTo>
                      <a:lnTo>
                        <a:pt x="30" y="99"/>
                      </a:lnTo>
                      <a:lnTo>
                        <a:pt x="32" y="68"/>
                      </a:lnTo>
                      <a:lnTo>
                        <a:pt x="32" y="20"/>
                      </a:lnTo>
                      <a:lnTo>
                        <a:pt x="33" y="53"/>
                      </a:lnTo>
                      <a:lnTo>
                        <a:pt x="34" y="87"/>
                      </a:lnTo>
                      <a:lnTo>
                        <a:pt x="35" y="58"/>
                      </a:lnTo>
                      <a:lnTo>
                        <a:pt x="36" y="114"/>
                      </a:lnTo>
                      <a:lnTo>
                        <a:pt x="37" y="35"/>
                      </a:lnTo>
                      <a:lnTo>
                        <a:pt x="38" y="127"/>
                      </a:lnTo>
                      <a:lnTo>
                        <a:pt x="39" y="55"/>
                      </a:lnTo>
                      <a:lnTo>
                        <a:pt x="40" y="109"/>
                      </a:lnTo>
                      <a:lnTo>
                        <a:pt x="41" y="17"/>
                      </a:lnTo>
                      <a:lnTo>
                        <a:pt x="42" y="19"/>
                      </a:lnTo>
                      <a:lnTo>
                        <a:pt x="42" y="88"/>
                      </a:lnTo>
                      <a:lnTo>
                        <a:pt x="44" y="63"/>
                      </a:lnTo>
                      <a:lnTo>
                        <a:pt x="44" y="149"/>
                      </a:lnTo>
                      <a:lnTo>
                        <a:pt x="45" y="61"/>
                      </a:lnTo>
                      <a:lnTo>
                        <a:pt x="46" y="81"/>
                      </a:lnTo>
                      <a:lnTo>
                        <a:pt x="47" y="144"/>
                      </a:lnTo>
                    </a:path>
                  </a:pathLst>
                </a:custGeom>
                <a:noFill/>
                <a:ln w="635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434" name="Freeform 227"/>
                <p:cNvSpPr>
                  <a:spLocks/>
                </p:cNvSpPr>
                <p:nvPr/>
              </p:nvSpPr>
              <p:spPr bwMode="auto">
                <a:xfrm>
                  <a:off x="7437438" y="3975100"/>
                  <a:ext cx="76200" cy="323850"/>
                </a:xfrm>
                <a:custGeom>
                  <a:avLst/>
                  <a:gdLst>
                    <a:gd name="T0" fmla="*/ 0 w 48"/>
                    <a:gd name="T1" fmla="*/ 131 h 204"/>
                    <a:gd name="T2" fmla="*/ 1 w 48"/>
                    <a:gd name="T3" fmla="*/ 194 h 204"/>
                    <a:gd name="T4" fmla="*/ 2 w 48"/>
                    <a:gd name="T5" fmla="*/ 121 h 204"/>
                    <a:gd name="T6" fmla="*/ 3 w 48"/>
                    <a:gd name="T7" fmla="*/ 117 h 204"/>
                    <a:gd name="T8" fmla="*/ 4 w 48"/>
                    <a:gd name="T9" fmla="*/ 162 h 204"/>
                    <a:gd name="T10" fmla="*/ 5 w 48"/>
                    <a:gd name="T11" fmla="*/ 175 h 204"/>
                    <a:gd name="T12" fmla="*/ 6 w 48"/>
                    <a:gd name="T13" fmla="*/ 86 h 204"/>
                    <a:gd name="T14" fmla="*/ 7 w 48"/>
                    <a:gd name="T15" fmla="*/ 68 h 204"/>
                    <a:gd name="T16" fmla="*/ 8 w 48"/>
                    <a:gd name="T17" fmla="*/ 127 h 204"/>
                    <a:gd name="T18" fmla="*/ 9 w 48"/>
                    <a:gd name="T19" fmla="*/ 92 h 204"/>
                    <a:gd name="T20" fmla="*/ 10 w 48"/>
                    <a:gd name="T21" fmla="*/ 62 h 204"/>
                    <a:gd name="T22" fmla="*/ 10 w 48"/>
                    <a:gd name="T23" fmla="*/ 95 h 204"/>
                    <a:gd name="T24" fmla="*/ 12 w 48"/>
                    <a:gd name="T25" fmla="*/ 113 h 204"/>
                    <a:gd name="T26" fmla="*/ 12 w 48"/>
                    <a:gd name="T27" fmla="*/ 177 h 204"/>
                    <a:gd name="T28" fmla="*/ 13 w 48"/>
                    <a:gd name="T29" fmla="*/ 126 h 204"/>
                    <a:gd name="T30" fmla="*/ 14 w 48"/>
                    <a:gd name="T31" fmla="*/ 87 h 204"/>
                    <a:gd name="T32" fmla="*/ 15 w 48"/>
                    <a:gd name="T33" fmla="*/ 117 h 204"/>
                    <a:gd name="T34" fmla="*/ 16 w 48"/>
                    <a:gd name="T35" fmla="*/ 99 h 204"/>
                    <a:gd name="T36" fmla="*/ 17 w 48"/>
                    <a:gd name="T37" fmla="*/ 121 h 204"/>
                    <a:gd name="T38" fmla="*/ 18 w 48"/>
                    <a:gd name="T39" fmla="*/ 101 h 204"/>
                    <a:gd name="T40" fmla="*/ 19 w 48"/>
                    <a:gd name="T41" fmla="*/ 100 h 204"/>
                    <a:gd name="T42" fmla="*/ 20 w 48"/>
                    <a:gd name="T43" fmla="*/ 136 h 204"/>
                    <a:gd name="T44" fmla="*/ 21 w 48"/>
                    <a:gd name="T45" fmla="*/ 114 h 204"/>
                    <a:gd name="T46" fmla="*/ 22 w 48"/>
                    <a:gd name="T47" fmla="*/ 129 h 204"/>
                    <a:gd name="T48" fmla="*/ 22 w 48"/>
                    <a:gd name="T49" fmla="*/ 106 h 204"/>
                    <a:gd name="T50" fmla="*/ 24 w 48"/>
                    <a:gd name="T51" fmla="*/ 30 h 204"/>
                    <a:gd name="T52" fmla="*/ 24 w 48"/>
                    <a:gd name="T53" fmla="*/ 153 h 204"/>
                    <a:gd name="T54" fmla="*/ 25 w 48"/>
                    <a:gd name="T55" fmla="*/ 101 h 204"/>
                    <a:gd name="T56" fmla="*/ 26 w 48"/>
                    <a:gd name="T57" fmla="*/ 133 h 204"/>
                    <a:gd name="T58" fmla="*/ 27 w 48"/>
                    <a:gd name="T59" fmla="*/ 100 h 204"/>
                    <a:gd name="T60" fmla="*/ 28 w 48"/>
                    <a:gd name="T61" fmla="*/ 85 h 204"/>
                    <a:gd name="T62" fmla="*/ 29 w 48"/>
                    <a:gd name="T63" fmla="*/ 123 h 204"/>
                    <a:gd name="T64" fmla="*/ 30 w 48"/>
                    <a:gd name="T65" fmla="*/ 63 h 204"/>
                    <a:gd name="T66" fmla="*/ 31 w 48"/>
                    <a:gd name="T67" fmla="*/ 121 h 204"/>
                    <a:gd name="T68" fmla="*/ 32 w 48"/>
                    <a:gd name="T69" fmla="*/ 127 h 204"/>
                    <a:gd name="T70" fmla="*/ 33 w 48"/>
                    <a:gd name="T71" fmla="*/ 99 h 204"/>
                    <a:gd name="T72" fmla="*/ 34 w 48"/>
                    <a:gd name="T73" fmla="*/ 106 h 204"/>
                    <a:gd name="T74" fmla="*/ 34 w 48"/>
                    <a:gd name="T75" fmla="*/ 2 h 204"/>
                    <a:gd name="T76" fmla="*/ 36 w 48"/>
                    <a:gd name="T77" fmla="*/ 71 h 204"/>
                    <a:gd name="T78" fmla="*/ 36 w 48"/>
                    <a:gd name="T79" fmla="*/ 63 h 204"/>
                    <a:gd name="T80" fmla="*/ 37 w 48"/>
                    <a:gd name="T81" fmla="*/ 173 h 204"/>
                    <a:gd name="T82" fmla="*/ 38 w 48"/>
                    <a:gd name="T83" fmla="*/ 134 h 204"/>
                    <a:gd name="T84" fmla="*/ 39 w 48"/>
                    <a:gd name="T85" fmla="*/ 167 h 204"/>
                    <a:gd name="T86" fmla="*/ 40 w 48"/>
                    <a:gd name="T87" fmla="*/ 0 h 204"/>
                    <a:gd name="T88" fmla="*/ 41 w 48"/>
                    <a:gd name="T89" fmla="*/ 204 h 204"/>
                    <a:gd name="T90" fmla="*/ 42 w 48"/>
                    <a:gd name="T91" fmla="*/ 136 h 204"/>
                    <a:gd name="T92" fmla="*/ 43 w 48"/>
                    <a:gd name="T93" fmla="*/ 63 h 204"/>
                    <a:gd name="T94" fmla="*/ 44 w 48"/>
                    <a:gd name="T95" fmla="*/ 184 h 204"/>
                    <a:gd name="T96" fmla="*/ 45 w 48"/>
                    <a:gd name="T97" fmla="*/ 146 h 204"/>
                    <a:gd name="T98" fmla="*/ 46 w 48"/>
                    <a:gd name="T99" fmla="*/ 83 h 204"/>
                    <a:gd name="T100" fmla="*/ 47 w 48"/>
                    <a:gd name="T101" fmla="*/ 105 h 204"/>
                    <a:gd name="T102" fmla="*/ 48 w 48"/>
                    <a:gd name="T103" fmla="*/ 73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8" h="204">
                      <a:moveTo>
                        <a:pt x="0" y="131"/>
                      </a:moveTo>
                      <a:lnTo>
                        <a:pt x="1" y="194"/>
                      </a:lnTo>
                      <a:lnTo>
                        <a:pt x="2" y="121"/>
                      </a:lnTo>
                      <a:lnTo>
                        <a:pt x="3" y="117"/>
                      </a:lnTo>
                      <a:lnTo>
                        <a:pt x="4" y="162"/>
                      </a:lnTo>
                      <a:lnTo>
                        <a:pt x="5" y="175"/>
                      </a:lnTo>
                      <a:lnTo>
                        <a:pt x="6" y="86"/>
                      </a:lnTo>
                      <a:lnTo>
                        <a:pt x="7" y="68"/>
                      </a:lnTo>
                      <a:lnTo>
                        <a:pt x="8" y="127"/>
                      </a:lnTo>
                      <a:lnTo>
                        <a:pt x="9" y="92"/>
                      </a:lnTo>
                      <a:lnTo>
                        <a:pt x="10" y="62"/>
                      </a:lnTo>
                      <a:lnTo>
                        <a:pt x="10" y="95"/>
                      </a:lnTo>
                      <a:lnTo>
                        <a:pt x="12" y="113"/>
                      </a:lnTo>
                      <a:lnTo>
                        <a:pt x="12" y="177"/>
                      </a:lnTo>
                      <a:lnTo>
                        <a:pt x="13" y="126"/>
                      </a:lnTo>
                      <a:lnTo>
                        <a:pt x="14" y="87"/>
                      </a:lnTo>
                      <a:lnTo>
                        <a:pt x="15" y="117"/>
                      </a:lnTo>
                      <a:lnTo>
                        <a:pt x="16" y="99"/>
                      </a:lnTo>
                      <a:lnTo>
                        <a:pt x="17" y="121"/>
                      </a:lnTo>
                      <a:lnTo>
                        <a:pt x="18" y="101"/>
                      </a:lnTo>
                      <a:lnTo>
                        <a:pt x="19" y="100"/>
                      </a:lnTo>
                      <a:lnTo>
                        <a:pt x="20" y="136"/>
                      </a:lnTo>
                      <a:lnTo>
                        <a:pt x="21" y="114"/>
                      </a:lnTo>
                      <a:lnTo>
                        <a:pt x="22" y="129"/>
                      </a:lnTo>
                      <a:lnTo>
                        <a:pt x="22" y="106"/>
                      </a:lnTo>
                      <a:lnTo>
                        <a:pt x="24" y="30"/>
                      </a:lnTo>
                      <a:lnTo>
                        <a:pt x="24" y="153"/>
                      </a:lnTo>
                      <a:lnTo>
                        <a:pt x="25" y="101"/>
                      </a:lnTo>
                      <a:lnTo>
                        <a:pt x="26" y="133"/>
                      </a:lnTo>
                      <a:lnTo>
                        <a:pt x="27" y="100"/>
                      </a:lnTo>
                      <a:lnTo>
                        <a:pt x="28" y="85"/>
                      </a:lnTo>
                      <a:lnTo>
                        <a:pt x="29" y="123"/>
                      </a:lnTo>
                      <a:lnTo>
                        <a:pt x="30" y="63"/>
                      </a:lnTo>
                      <a:lnTo>
                        <a:pt x="31" y="121"/>
                      </a:lnTo>
                      <a:lnTo>
                        <a:pt x="32" y="127"/>
                      </a:lnTo>
                      <a:lnTo>
                        <a:pt x="33" y="99"/>
                      </a:lnTo>
                      <a:lnTo>
                        <a:pt x="34" y="106"/>
                      </a:lnTo>
                      <a:lnTo>
                        <a:pt x="34" y="2"/>
                      </a:lnTo>
                      <a:lnTo>
                        <a:pt x="36" y="71"/>
                      </a:lnTo>
                      <a:lnTo>
                        <a:pt x="36" y="63"/>
                      </a:lnTo>
                      <a:lnTo>
                        <a:pt x="37" y="173"/>
                      </a:lnTo>
                      <a:lnTo>
                        <a:pt x="38" y="134"/>
                      </a:lnTo>
                      <a:lnTo>
                        <a:pt x="39" y="167"/>
                      </a:lnTo>
                      <a:lnTo>
                        <a:pt x="40" y="0"/>
                      </a:lnTo>
                      <a:lnTo>
                        <a:pt x="41" y="204"/>
                      </a:lnTo>
                      <a:lnTo>
                        <a:pt x="42" y="136"/>
                      </a:lnTo>
                      <a:lnTo>
                        <a:pt x="43" y="63"/>
                      </a:lnTo>
                      <a:lnTo>
                        <a:pt x="44" y="184"/>
                      </a:lnTo>
                      <a:lnTo>
                        <a:pt x="45" y="146"/>
                      </a:lnTo>
                      <a:lnTo>
                        <a:pt x="46" y="83"/>
                      </a:lnTo>
                      <a:lnTo>
                        <a:pt x="47" y="105"/>
                      </a:lnTo>
                      <a:lnTo>
                        <a:pt x="48" y="73"/>
                      </a:lnTo>
                    </a:path>
                  </a:pathLst>
                </a:custGeom>
                <a:noFill/>
                <a:ln w="635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435" name="Freeform 228"/>
                <p:cNvSpPr>
                  <a:spLocks/>
                </p:cNvSpPr>
                <p:nvPr/>
              </p:nvSpPr>
              <p:spPr bwMode="auto">
                <a:xfrm>
                  <a:off x="7512050" y="4033838"/>
                  <a:ext cx="74612" cy="241300"/>
                </a:xfrm>
                <a:custGeom>
                  <a:avLst/>
                  <a:gdLst>
                    <a:gd name="T0" fmla="*/ 0 w 47"/>
                    <a:gd name="T1" fmla="*/ 68 h 152"/>
                    <a:gd name="T2" fmla="*/ 1 w 47"/>
                    <a:gd name="T3" fmla="*/ 36 h 152"/>
                    <a:gd name="T4" fmla="*/ 1 w 47"/>
                    <a:gd name="T5" fmla="*/ 40 h 152"/>
                    <a:gd name="T6" fmla="*/ 2 w 47"/>
                    <a:gd name="T7" fmla="*/ 46 h 152"/>
                    <a:gd name="T8" fmla="*/ 3 w 47"/>
                    <a:gd name="T9" fmla="*/ 69 h 152"/>
                    <a:gd name="T10" fmla="*/ 4 w 47"/>
                    <a:gd name="T11" fmla="*/ 64 h 152"/>
                    <a:gd name="T12" fmla="*/ 5 w 47"/>
                    <a:gd name="T13" fmla="*/ 114 h 152"/>
                    <a:gd name="T14" fmla="*/ 6 w 47"/>
                    <a:gd name="T15" fmla="*/ 124 h 152"/>
                    <a:gd name="T16" fmla="*/ 7 w 47"/>
                    <a:gd name="T17" fmla="*/ 142 h 152"/>
                    <a:gd name="T18" fmla="*/ 8 w 47"/>
                    <a:gd name="T19" fmla="*/ 65 h 152"/>
                    <a:gd name="T20" fmla="*/ 9 w 47"/>
                    <a:gd name="T21" fmla="*/ 81 h 152"/>
                    <a:gd name="T22" fmla="*/ 10 w 47"/>
                    <a:gd name="T23" fmla="*/ 68 h 152"/>
                    <a:gd name="T24" fmla="*/ 11 w 47"/>
                    <a:gd name="T25" fmla="*/ 0 h 152"/>
                    <a:gd name="T26" fmla="*/ 12 w 47"/>
                    <a:gd name="T27" fmla="*/ 16 h 152"/>
                    <a:gd name="T28" fmla="*/ 13 w 47"/>
                    <a:gd name="T29" fmla="*/ 58 h 152"/>
                    <a:gd name="T30" fmla="*/ 13 w 47"/>
                    <a:gd name="T31" fmla="*/ 96 h 152"/>
                    <a:gd name="T32" fmla="*/ 15 w 47"/>
                    <a:gd name="T33" fmla="*/ 140 h 152"/>
                    <a:gd name="T34" fmla="*/ 15 w 47"/>
                    <a:gd name="T35" fmla="*/ 43 h 152"/>
                    <a:gd name="T36" fmla="*/ 16 w 47"/>
                    <a:gd name="T37" fmla="*/ 9 h 152"/>
                    <a:gd name="T38" fmla="*/ 17 w 47"/>
                    <a:gd name="T39" fmla="*/ 109 h 152"/>
                    <a:gd name="T40" fmla="*/ 18 w 47"/>
                    <a:gd name="T41" fmla="*/ 71 h 152"/>
                    <a:gd name="T42" fmla="*/ 19 w 47"/>
                    <a:gd name="T43" fmla="*/ 41 h 152"/>
                    <a:gd name="T44" fmla="*/ 20 w 47"/>
                    <a:gd name="T45" fmla="*/ 70 h 152"/>
                    <a:gd name="T46" fmla="*/ 21 w 47"/>
                    <a:gd name="T47" fmla="*/ 55 h 152"/>
                    <a:gd name="T48" fmla="*/ 22 w 47"/>
                    <a:gd name="T49" fmla="*/ 127 h 152"/>
                    <a:gd name="T50" fmla="*/ 23 w 47"/>
                    <a:gd name="T51" fmla="*/ 15 h 152"/>
                    <a:gd name="T52" fmla="*/ 24 w 47"/>
                    <a:gd name="T53" fmla="*/ 116 h 152"/>
                    <a:gd name="T54" fmla="*/ 25 w 47"/>
                    <a:gd name="T55" fmla="*/ 148 h 152"/>
                    <a:gd name="T56" fmla="*/ 25 w 47"/>
                    <a:gd name="T57" fmla="*/ 152 h 152"/>
                    <a:gd name="T58" fmla="*/ 27 w 47"/>
                    <a:gd name="T59" fmla="*/ 10 h 152"/>
                    <a:gd name="T60" fmla="*/ 27 w 47"/>
                    <a:gd name="T61" fmla="*/ 150 h 152"/>
                    <a:gd name="T62" fmla="*/ 28 w 47"/>
                    <a:gd name="T63" fmla="*/ 36 h 152"/>
                    <a:gd name="T64" fmla="*/ 29 w 47"/>
                    <a:gd name="T65" fmla="*/ 40 h 152"/>
                    <a:gd name="T66" fmla="*/ 30 w 47"/>
                    <a:gd name="T67" fmla="*/ 101 h 152"/>
                    <a:gd name="T68" fmla="*/ 31 w 47"/>
                    <a:gd name="T69" fmla="*/ 122 h 152"/>
                    <a:gd name="T70" fmla="*/ 32 w 47"/>
                    <a:gd name="T71" fmla="*/ 5 h 152"/>
                    <a:gd name="T72" fmla="*/ 33 w 47"/>
                    <a:gd name="T73" fmla="*/ 37 h 152"/>
                    <a:gd name="T74" fmla="*/ 34 w 47"/>
                    <a:gd name="T75" fmla="*/ 91 h 152"/>
                    <a:gd name="T76" fmla="*/ 35 w 47"/>
                    <a:gd name="T77" fmla="*/ 64 h 152"/>
                    <a:gd name="T78" fmla="*/ 36 w 47"/>
                    <a:gd name="T79" fmla="*/ 115 h 152"/>
                    <a:gd name="T80" fmla="*/ 37 w 47"/>
                    <a:gd name="T81" fmla="*/ 85 h 152"/>
                    <a:gd name="T82" fmla="*/ 37 w 47"/>
                    <a:gd name="T83" fmla="*/ 83 h 152"/>
                    <a:gd name="T84" fmla="*/ 39 w 47"/>
                    <a:gd name="T85" fmla="*/ 100 h 152"/>
                    <a:gd name="T86" fmla="*/ 39 w 47"/>
                    <a:gd name="T87" fmla="*/ 94 h 152"/>
                    <a:gd name="T88" fmla="*/ 40 w 47"/>
                    <a:gd name="T89" fmla="*/ 70 h 152"/>
                    <a:gd name="T90" fmla="*/ 41 w 47"/>
                    <a:gd name="T91" fmla="*/ 76 h 152"/>
                    <a:gd name="T92" fmla="*/ 42 w 47"/>
                    <a:gd name="T93" fmla="*/ 87 h 152"/>
                    <a:gd name="T94" fmla="*/ 43 w 47"/>
                    <a:gd name="T95" fmla="*/ 120 h 152"/>
                    <a:gd name="T96" fmla="*/ 44 w 47"/>
                    <a:gd name="T97" fmla="*/ 87 h 152"/>
                    <a:gd name="T98" fmla="*/ 45 w 47"/>
                    <a:gd name="T99" fmla="*/ 78 h 152"/>
                    <a:gd name="T100" fmla="*/ 46 w 47"/>
                    <a:gd name="T101" fmla="*/ 70 h 152"/>
                    <a:gd name="T102" fmla="*/ 47 w 47"/>
                    <a:gd name="T103" fmla="*/ 56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152">
                      <a:moveTo>
                        <a:pt x="0" y="68"/>
                      </a:moveTo>
                      <a:lnTo>
                        <a:pt x="1" y="36"/>
                      </a:lnTo>
                      <a:lnTo>
                        <a:pt x="1" y="40"/>
                      </a:lnTo>
                      <a:lnTo>
                        <a:pt x="2" y="46"/>
                      </a:lnTo>
                      <a:lnTo>
                        <a:pt x="3" y="69"/>
                      </a:lnTo>
                      <a:lnTo>
                        <a:pt x="4" y="64"/>
                      </a:lnTo>
                      <a:lnTo>
                        <a:pt x="5" y="114"/>
                      </a:lnTo>
                      <a:lnTo>
                        <a:pt x="6" y="124"/>
                      </a:lnTo>
                      <a:lnTo>
                        <a:pt x="7" y="142"/>
                      </a:lnTo>
                      <a:lnTo>
                        <a:pt x="8" y="65"/>
                      </a:lnTo>
                      <a:lnTo>
                        <a:pt x="9" y="81"/>
                      </a:lnTo>
                      <a:lnTo>
                        <a:pt x="10" y="68"/>
                      </a:lnTo>
                      <a:lnTo>
                        <a:pt x="11" y="0"/>
                      </a:lnTo>
                      <a:lnTo>
                        <a:pt x="12" y="16"/>
                      </a:lnTo>
                      <a:lnTo>
                        <a:pt x="13" y="58"/>
                      </a:lnTo>
                      <a:lnTo>
                        <a:pt x="13" y="96"/>
                      </a:lnTo>
                      <a:lnTo>
                        <a:pt x="15" y="140"/>
                      </a:lnTo>
                      <a:lnTo>
                        <a:pt x="15" y="43"/>
                      </a:lnTo>
                      <a:lnTo>
                        <a:pt x="16" y="9"/>
                      </a:lnTo>
                      <a:lnTo>
                        <a:pt x="17" y="109"/>
                      </a:lnTo>
                      <a:lnTo>
                        <a:pt x="18" y="71"/>
                      </a:lnTo>
                      <a:lnTo>
                        <a:pt x="19" y="41"/>
                      </a:lnTo>
                      <a:lnTo>
                        <a:pt x="20" y="70"/>
                      </a:lnTo>
                      <a:lnTo>
                        <a:pt x="21" y="55"/>
                      </a:lnTo>
                      <a:lnTo>
                        <a:pt x="22" y="127"/>
                      </a:lnTo>
                      <a:lnTo>
                        <a:pt x="23" y="15"/>
                      </a:lnTo>
                      <a:lnTo>
                        <a:pt x="24" y="116"/>
                      </a:lnTo>
                      <a:lnTo>
                        <a:pt x="25" y="148"/>
                      </a:lnTo>
                      <a:lnTo>
                        <a:pt x="25" y="152"/>
                      </a:lnTo>
                      <a:lnTo>
                        <a:pt x="27" y="10"/>
                      </a:lnTo>
                      <a:lnTo>
                        <a:pt x="27" y="150"/>
                      </a:lnTo>
                      <a:lnTo>
                        <a:pt x="28" y="36"/>
                      </a:lnTo>
                      <a:lnTo>
                        <a:pt x="29" y="40"/>
                      </a:lnTo>
                      <a:lnTo>
                        <a:pt x="30" y="101"/>
                      </a:lnTo>
                      <a:lnTo>
                        <a:pt x="31" y="122"/>
                      </a:lnTo>
                      <a:lnTo>
                        <a:pt x="32" y="5"/>
                      </a:lnTo>
                      <a:lnTo>
                        <a:pt x="33" y="37"/>
                      </a:lnTo>
                      <a:lnTo>
                        <a:pt x="34" y="91"/>
                      </a:lnTo>
                      <a:lnTo>
                        <a:pt x="35" y="64"/>
                      </a:lnTo>
                      <a:lnTo>
                        <a:pt x="36" y="115"/>
                      </a:lnTo>
                      <a:lnTo>
                        <a:pt x="37" y="85"/>
                      </a:lnTo>
                      <a:lnTo>
                        <a:pt x="37" y="83"/>
                      </a:lnTo>
                      <a:lnTo>
                        <a:pt x="39" y="100"/>
                      </a:lnTo>
                      <a:lnTo>
                        <a:pt x="39" y="94"/>
                      </a:lnTo>
                      <a:lnTo>
                        <a:pt x="40" y="70"/>
                      </a:lnTo>
                      <a:lnTo>
                        <a:pt x="41" y="76"/>
                      </a:lnTo>
                      <a:lnTo>
                        <a:pt x="42" y="87"/>
                      </a:lnTo>
                      <a:lnTo>
                        <a:pt x="43" y="120"/>
                      </a:lnTo>
                      <a:lnTo>
                        <a:pt x="44" y="87"/>
                      </a:lnTo>
                      <a:lnTo>
                        <a:pt x="45" y="78"/>
                      </a:lnTo>
                      <a:lnTo>
                        <a:pt x="46" y="70"/>
                      </a:lnTo>
                      <a:lnTo>
                        <a:pt x="47" y="56"/>
                      </a:lnTo>
                    </a:path>
                  </a:pathLst>
                </a:custGeom>
                <a:noFill/>
                <a:ln w="635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436" name="Freeform 229"/>
                <p:cNvSpPr>
                  <a:spLocks/>
                </p:cNvSpPr>
                <p:nvPr/>
              </p:nvSpPr>
              <p:spPr bwMode="auto">
                <a:xfrm>
                  <a:off x="7585075" y="4044950"/>
                  <a:ext cx="74612" cy="263525"/>
                </a:xfrm>
                <a:custGeom>
                  <a:avLst/>
                  <a:gdLst>
                    <a:gd name="T0" fmla="*/ 0 w 47"/>
                    <a:gd name="T1" fmla="*/ 63 h 166"/>
                    <a:gd name="T2" fmla="*/ 1 w 47"/>
                    <a:gd name="T3" fmla="*/ 49 h 166"/>
                    <a:gd name="T4" fmla="*/ 2 w 47"/>
                    <a:gd name="T5" fmla="*/ 36 h 166"/>
                    <a:gd name="T6" fmla="*/ 3 w 47"/>
                    <a:gd name="T7" fmla="*/ 74 h 166"/>
                    <a:gd name="T8" fmla="*/ 4 w 47"/>
                    <a:gd name="T9" fmla="*/ 92 h 166"/>
                    <a:gd name="T10" fmla="*/ 5 w 47"/>
                    <a:gd name="T11" fmla="*/ 81 h 166"/>
                    <a:gd name="T12" fmla="*/ 6 w 47"/>
                    <a:gd name="T13" fmla="*/ 104 h 166"/>
                    <a:gd name="T14" fmla="*/ 7 w 47"/>
                    <a:gd name="T15" fmla="*/ 71 h 166"/>
                    <a:gd name="T16" fmla="*/ 8 w 47"/>
                    <a:gd name="T17" fmla="*/ 103 h 166"/>
                    <a:gd name="T18" fmla="*/ 8 w 47"/>
                    <a:gd name="T19" fmla="*/ 96 h 166"/>
                    <a:gd name="T20" fmla="*/ 9 w 47"/>
                    <a:gd name="T21" fmla="*/ 18 h 166"/>
                    <a:gd name="T22" fmla="*/ 10 w 47"/>
                    <a:gd name="T23" fmla="*/ 74 h 166"/>
                    <a:gd name="T24" fmla="*/ 11 w 47"/>
                    <a:gd name="T25" fmla="*/ 68 h 166"/>
                    <a:gd name="T26" fmla="*/ 12 w 47"/>
                    <a:gd name="T27" fmla="*/ 90 h 166"/>
                    <a:gd name="T28" fmla="*/ 13 w 47"/>
                    <a:gd name="T29" fmla="*/ 1 h 166"/>
                    <a:gd name="T30" fmla="*/ 14 w 47"/>
                    <a:gd name="T31" fmla="*/ 34 h 166"/>
                    <a:gd name="T32" fmla="*/ 15 w 47"/>
                    <a:gd name="T33" fmla="*/ 127 h 166"/>
                    <a:gd name="T34" fmla="*/ 16 w 47"/>
                    <a:gd name="T35" fmla="*/ 125 h 166"/>
                    <a:gd name="T36" fmla="*/ 17 w 47"/>
                    <a:gd name="T37" fmla="*/ 55 h 166"/>
                    <a:gd name="T38" fmla="*/ 18 w 47"/>
                    <a:gd name="T39" fmla="*/ 76 h 166"/>
                    <a:gd name="T40" fmla="*/ 19 w 47"/>
                    <a:gd name="T41" fmla="*/ 0 h 166"/>
                    <a:gd name="T42" fmla="*/ 20 w 47"/>
                    <a:gd name="T43" fmla="*/ 151 h 166"/>
                    <a:gd name="T44" fmla="*/ 20 w 47"/>
                    <a:gd name="T45" fmla="*/ 40 h 166"/>
                    <a:gd name="T46" fmla="*/ 22 w 47"/>
                    <a:gd name="T47" fmla="*/ 91 h 166"/>
                    <a:gd name="T48" fmla="*/ 22 w 47"/>
                    <a:gd name="T49" fmla="*/ 70 h 166"/>
                    <a:gd name="T50" fmla="*/ 23 w 47"/>
                    <a:gd name="T51" fmla="*/ 83 h 166"/>
                    <a:gd name="T52" fmla="*/ 24 w 47"/>
                    <a:gd name="T53" fmla="*/ 126 h 166"/>
                    <a:gd name="T54" fmla="*/ 25 w 47"/>
                    <a:gd name="T55" fmla="*/ 126 h 166"/>
                    <a:gd name="T56" fmla="*/ 26 w 47"/>
                    <a:gd name="T57" fmla="*/ 127 h 166"/>
                    <a:gd name="T58" fmla="*/ 27 w 47"/>
                    <a:gd name="T59" fmla="*/ 63 h 166"/>
                    <a:gd name="T60" fmla="*/ 28 w 47"/>
                    <a:gd name="T61" fmla="*/ 113 h 166"/>
                    <a:gd name="T62" fmla="*/ 29 w 47"/>
                    <a:gd name="T63" fmla="*/ 119 h 166"/>
                    <a:gd name="T64" fmla="*/ 30 w 47"/>
                    <a:gd name="T65" fmla="*/ 82 h 166"/>
                    <a:gd name="T66" fmla="*/ 31 w 47"/>
                    <a:gd name="T67" fmla="*/ 163 h 166"/>
                    <a:gd name="T68" fmla="*/ 32 w 47"/>
                    <a:gd name="T69" fmla="*/ 123 h 166"/>
                    <a:gd name="T70" fmla="*/ 32 w 47"/>
                    <a:gd name="T71" fmla="*/ 103 h 166"/>
                    <a:gd name="T72" fmla="*/ 34 w 47"/>
                    <a:gd name="T73" fmla="*/ 136 h 166"/>
                    <a:gd name="T74" fmla="*/ 34 w 47"/>
                    <a:gd name="T75" fmla="*/ 17 h 166"/>
                    <a:gd name="T76" fmla="*/ 35 w 47"/>
                    <a:gd name="T77" fmla="*/ 36 h 166"/>
                    <a:gd name="T78" fmla="*/ 36 w 47"/>
                    <a:gd name="T79" fmla="*/ 121 h 166"/>
                    <a:gd name="T80" fmla="*/ 37 w 47"/>
                    <a:gd name="T81" fmla="*/ 9 h 166"/>
                    <a:gd name="T82" fmla="*/ 38 w 47"/>
                    <a:gd name="T83" fmla="*/ 68 h 166"/>
                    <a:gd name="T84" fmla="*/ 39 w 47"/>
                    <a:gd name="T85" fmla="*/ 90 h 166"/>
                    <a:gd name="T86" fmla="*/ 40 w 47"/>
                    <a:gd name="T87" fmla="*/ 75 h 166"/>
                    <a:gd name="T88" fmla="*/ 41 w 47"/>
                    <a:gd name="T89" fmla="*/ 107 h 166"/>
                    <a:gd name="T90" fmla="*/ 42 w 47"/>
                    <a:gd name="T91" fmla="*/ 49 h 166"/>
                    <a:gd name="T92" fmla="*/ 43 w 47"/>
                    <a:gd name="T93" fmla="*/ 68 h 166"/>
                    <a:gd name="T94" fmla="*/ 44 w 47"/>
                    <a:gd name="T95" fmla="*/ 47 h 166"/>
                    <a:gd name="T96" fmla="*/ 44 w 47"/>
                    <a:gd name="T97" fmla="*/ 35 h 166"/>
                    <a:gd name="T98" fmla="*/ 46 w 47"/>
                    <a:gd name="T99" fmla="*/ 113 h 166"/>
                    <a:gd name="T100" fmla="*/ 46 w 47"/>
                    <a:gd name="T101" fmla="*/ 49 h 166"/>
                    <a:gd name="T102" fmla="*/ 47 w 47"/>
                    <a:gd name="T103" fmla="*/ 166 h 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166">
                      <a:moveTo>
                        <a:pt x="0" y="63"/>
                      </a:moveTo>
                      <a:lnTo>
                        <a:pt x="1" y="49"/>
                      </a:lnTo>
                      <a:lnTo>
                        <a:pt x="2" y="36"/>
                      </a:lnTo>
                      <a:lnTo>
                        <a:pt x="3" y="74"/>
                      </a:lnTo>
                      <a:lnTo>
                        <a:pt x="4" y="92"/>
                      </a:lnTo>
                      <a:lnTo>
                        <a:pt x="5" y="81"/>
                      </a:lnTo>
                      <a:lnTo>
                        <a:pt x="6" y="104"/>
                      </a:lnTo>
                      <a:lnTo>
                        <a:pt x="7" y="71"/>
                      </a:lnTo>
                      <a:lnTo>
                        <a:pt x="8" y="103"/>
                      </a:lnTo>
                      <a:lnTo>
                        <a:pt x="8" y="96"/>
                      </a:lnTo>
                      <a:lnTo>
                        <a:pt x="9" y="18"/>
                      </a:lnTo>
                      <a:lnTo>
                        <a:pt x="10" y="74"/>
                      </a:lnTo>
                      <a:lnTo>
                        <a:pt x="11" y="68"/>
                      </a:lnTo>
                      <a:lnTo>
                        <a:pt x="12" y="90"/>
                      </a:lnTo>
                      <a:lnTo>
                        <a:pt x="13" y="1"/>
                      </a:lnTo>
                      <a:lnTo>
                        <a:pt x="14" y="34"/>
                      </a:lnTo>
                      <a:lnTo>
                        <a:pt x="15" y="127"/>
                      </a:lnTo>
                      <a:lnTo>
                        <a:pt x="16" y="125"/>
                      </a:lnTo>
                      <a:lnTo>
                        <a:pt x="17" y="55"/>
                      </a:lnTo>
                      <a:lnTo>
                        <a:pt x="18" y="76"/>
                      </a:lnTo>
                      <a:lnTo>
                        <a:pt x="19" y="0"/>
                      </a:lnTo>
                      <a:lnTo>
                        <a:pt x="20" y="151"/>
                      </a:lnTo>
                      <a:lnTo>
                        <a:pt x="20" y="40"/>
                      </a:lnTo>
                      <a:lnTo>
                        <a:pt x="22" y="91"/>
                      </a:lnTo>
                      <a:lnTo>
                        <a:pt x="22" y="70"/>
                      </a:lnTo>
                      <a:lnTo>
                        <a:pt x="23" y="83"/>
                      </a:lnTo>
                      <a:lnTo>
                        <a:pt x="24" y="126"/>
                      </a:lnTo>
                      <a:lnTo>
                        <a:pt x="25" y="126"/>
                      </a:lnTo>
                      <a:lnTo>
                        <a:pt x="26" y="127"/>
                      </a:lnTo>
                      <a:lnTo>
                        <a:pt x="27" y="63"/>
                      </a:lnTo>
                      <a:lnTo>
                        <a:pt x="28" y="113"/>
                      </a:lnTo>
                      <a:lnTo>
                        <a:pt x="29" y="119"/>
                      </a:lnTo>
                      <a:lnTo>
                        <a:pt x="30" y="82"/>
                      </a:lnTo>
                      <a:lnTo>
                        <a:pt x="31" y="163"/>
                      </a:lnTo>
                      <a:lnTo>
                        <a:pt x="32" y="123"/>
                      </a:lnTo>
                      <a:lnTo>
                        <a:pt x="32" y="103"/>
                      </a:lnTo>
                      <a:lnTo>
                        <a:pt x="34" y="136"/>
                      </a:lnTo>
                      <a:lnTo>
                        <a:pt x="34" y="17"/>
                      </a:lnTo>
                      <a:lnTo>
                        <a:pt x="35" y="36"/>
                      </a:lnTo>
                      <a:lnTo>
                        <a:pt x="36" y="121"/>
                      </a:lnTo>
                      <a:lnTo>
                        <a:pt x="37" y="9"/>
                      </a:lnTo>
                      <a:lnTo>
                        <a:pt x="38" y="68"/>
                      </a:lnTo>
                      <a:lnTo>
                        <a:pt x="39" y="90"/>
                      </a:lnTo>
                      <a:lnTo>
                        <a:pt x="40" y="75"/>
                      </a:lnTo>
                      <a:lnTo>
                        <a:pt x="41" y="107"/>
                      </a:lnTo>
                      <a:lnTo>
                        <a:pt x="42" y="49"/>
                      </a:lnTo>
                      <a:lnTo>
                        <a:pt x="43" y="68"/>
                      </a:lnTo>
                      <a:lnTo>
                        <a:pt x="44" y="47"/>
                      </a:lnTo>
                      <a:lnTo>
                        <a:pt x="44" y="35"/>
                      </a:lnTo>
                      <a:lnTo>
                        <a:pt x="46" y="113"/>
                      </a:lnTo>
                      <a:lnTo>
                        <a:pt x="46" y="49"/>
                      </a:lnTo>
                      <a:lnTo>
                        <a:pt x="47" y="166"/>
                      </a:lnTo>
                    </a:path>
                  </a:pathLst>
                </a:custGeom>
                <a:noFill/>
                <a:ln w="635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437" name="Freeform 230"/>
                <p:cNvSpPr>
                  <a:spLocks/>
                </p:cNvSpPr>
                <p:nvPr/>
              </p:nvSpPr>
              <p:spPr bwMode="auto">
                <a:xfrm>
                  <a:off x="7658100" y="4008438"/>
                  <a:ext cx="76200" cy="315913"/>
                </a:xfrm>
                <a:custGeom>
                  <a:avLst/>
                  <a:gdLst>
                    <a:gd name="T0" fmla="*/ 0 w 48"/>
                    <a:gd name="T1" fmla="*/ 72 h 199"/>
                    <a:gd name="T2" fmla="*/ 1 w 48"/>
                    <a:gd name="T3" fmla="*/ 189 h 199"/>
                    <a:gd name="T4" fmla="*/ 2 w 48"/>
                    <a:gd name="T5" fmla="*/ 111 h 199"/>
                    <a:gd name="T6" fmla="*/ 3 w 48"/>
                    <a:gd name="T7" fmla="*/ 103 h 199"/>
                    <a:gd name="T8" fmla="*/ 4 w 48"/>
                    <a:gd name="T9" fmla="*/ 155 h 199"/>
                    <a:gd name="T10" fmla="*/ 5 w 48"/>
                    <a:gd name="T11" fmla="*/ 120 h 199"/>
                    <a:gd name="T12" fmla="*/ 6 w 48"/>
                    <a:gd name="T13" fmla="*/ 119 h 199"/>
                    <a:gd name="T14" fmla="*/ 7 w 48"/>
                    <a:gd name="T15" fmla="*/ 134 h 199"/>
                    <a:gd name="T16" fmla="*/ 8 w 48"/>
                    <a:gd name="T17" fmla="*/ 46 h 199"/>
                    <a:gd name="T18" fmla="*/ 9 w 48"/>
                    <a:gd name="T19" fmla="*/ 88 h 199"/>
                    <a:gd name="T20" fmla="*/ 10 w 48"/>
                    <a:gd name="T21" fmla="*/ 96 h 199"/>
                    <a:gd name="T22" fmla="*/ 11 w 48"/>
                    <a:gd name="T23" fmla="*/ 54 h 199"/>
                    <a:gd name="T24" fmla="*/ 12 w 48"/>
                    <a:gd name="T25" fmla="*/ 64 h 199"/>
                    <a:gd name="T26" fmla="*/ 12 w 48"/>
                    <a:gd name="T27" fmla="*/ 140 h 199"/>
                    <a:gd name="T28" fmla="*/ 13 w 48"/>
                    <a:gd name="T29" fmla="*/ 144 h 199"/>
                    <a:gd name="T30" fmla="*/ 14 w 48"/>
                    <a:gd name="T31" fmla="*/ 161 h 199"/>
                    <a:gd name="T32" fmla="*/ 15 w 48"/>
                    <a:gd name="T33" fmla="*/ 199 h 199"/>
                    <a:gd name="T34" fmla="*/ 16 w 48"/>
                    <a:gd name="T35" fmla="*/ 69 h 199"/>
                    <a:gd name="T36" fmla="*/ 17 w 48"/>
                    <a:gd name="T37" fmla="*/ 191 h 199"/>
                    <a:gd name="T38" fmla="*/ 18 w 48"/>
                    <a:gd name="T39" fmla="*/ 60 h 199"/>
                    <a:gd name="T40" fmla="*/ 19 w 48"/>
                    <a:gd name="T41" fmla="*/ 0 h 199"/>
                    <a:gd name="T42" fmla="*/ 20 w 48"/>
                    <a:gd name="T43" fmla="*/ 76 h 199"/>
                    <a:gd name="T44" fmla="*/ 21 w 48"/>
                    <a:gd name="T45" fmla="*/ 64 h 199"/>
                    <a:gd name="T46" fmla="*/ 22 w 48"/>
                    <a:gd name="T47" fmla="*/ 97 h 199"/>
                    <a:gd name="T48" fmla="*/ 23 w 48"/>
                    <a:gd name="T49" fmla="*/ 79 h 199"/>
                    <a:gd name="T50" fmla="*/ 24 w 48"/>
                    <a:gd name="T51" fmla="*/ 63 h 199"/>
                    <a:gd name="T52" fmla="*/ 24 w 48"/>
                    <a:gd name="T53" fmla="*/ 98 h 199"/>
                    <a:gd name="T54" fmla="*/ 26 w 48"/>
                    <a:gd name="T55" fmla="*/ 134 h 199"/>
                    <a:gd name="T56" fmla="*/ 26 w 48"/>
                    <a:gd name="T57" fmla="*/ 190 h 199"/>
                    <a:gd name="T58" fmla="*/ 27 w 48"/>
                    <a:gd name="T59" fmla="*/ 63 h 199"/>
                    <a:gd name="T60" fmla="*/ 28 w 48"/>
                    <a:gd name="T61" fmla="*/ 112 h 199"/>
                    <a:gd name="T62" fmla="*/ 29 w 48"/>
                    <a:gd name="T63" fmla="*/ 114 h 199"/>
                    <a:gd name="T64" fmla="*/ 30 w 48"/>
                    <a:gd name="T65" fmla="*/ 116 h 199"/>
                    <a:gd name="T66" fmla="*/ 31 w 48"/>
                    <a:gd name="T67" fmla="*/ 44 h 199"/>
                    <a:gd name="T68" fmla="*/ 32 w 48"/>
                    <a:gd name="T69" fmla="*/ 139 h 199"/>
                    <a:gd name="T70" fmla="*/ 33 w 48"/>
                    <a:gd name="T71" fmla="*/ 110 h 199"/>
                    <a:gd name="T72" fmla="*/ 34 w 48"/>
                    <a:gd name="T73" fmla="*/ 148 h 199"/>
                    <a:gd name="T74" fmla="*/ 35 w 48"/>
                    <a:gd name="T75" fmla="*/ 101 h 199"/>
                    <a:gd name="T76" fmla="*/ 36 w 48"/>
                    <a:gd name="T77" fmla="*/ 80 h 199"/>
                    <a:gd name="T78" fmla="*/ 36 w 48"/>
                    <a:gd name="T79" fmla="*/ 94 h 199"/>
                    <a:gd name="T80" fmla="*/ 38 w 48"/>
                    <a:gd name="T81" fmla="*/ 47 h 199"/>
                    <a:gd name="T82" fmla="*/ 38 w 48"/>
                    <a:gd name="T83" fmla="*/ 114 h 199"/>
                    <a:gd name="T84" fmla="*/ 39 w 48"/>
                    <a:gd name="T85" fmla="*/ 86 h 199"/>
                    <a:gd name="T86" fmla="*/ 40 w 48"/>
                    <a:gd name="T87" fmla="*/ 78 h 199"/>
                    <a:gd name="T88" fmla="*/ 41 w 48"/>
                    <a:gd name="T89" fmla="*/ 120 h 199"/>
                    <a:gd name="T90" fmla="*/ 42 w 48"/>
                    <a:gd name="T91" fmla="*/ 112 h 199"/>
                    <a:gd name="T92" fmla="*/ 43 w 48"/>
                    <a:gd name="T93" fmla="*/ 76 h 199"/>
                    <a:gd name="T94" fmla="*/ 44 w 48"/>
                    <a:gd name="T95" fmla="*/ 86 h 199"/>
                    <a:gd name="T96" fmla="*/ 45 w 48"/>
                    <a:gd name="T97" fmla="*/ 96 h 199"/>
                    <a:gd name="T98" fmla="*/ 46 w 48"/>
                    <a:gd name="T99" fmla="*/ 94 h 199"/>
                    <a:gd name="T100" fmla="*/ 47 w 48"/>
                    <a:gd name="T101" fmla="*/ 98 h 199"/>
                    <a:gd name="T102" fmla="*/ 48 w 48"/>
                    <a:gd name="T103" fmla="*/ 19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8" h="199">
                      <a:moveTo>
                        <a:pt x="0" y="72"/>
                      </a:moveTo>
                      <a:lnTo>
                        <a:pt x="1" y="189"/>
                      </a:lnTo>
                      <a:lnTo>
                        <a:pt x="2" y="111"/>
                      </a:lnTo>
                      <a:lnTo>
                        <a:pt x="3" y="103"/>
                      </a:lnTo>
                      <a:lnTo>
                        <a:pt x="4" y="155"/>
                      </a:lnTo>
                      <a:lnTo>
                        <a:pt x="5" y="120"/>
                      </a:lnTo>
                      <a:lnTo>
                        <a:pt x="6" y="119"/>
                      </a:lnTo>
                      <a:lnTo>
                        <a:pt x="7" y="134"/>
                      </a:lnTo>
                      <a:lnTo>
                        <a:pt x="8" y="46"/>
                      </a:lnTo>
                      <a:lnTo>
                        <a:pt x="9" y="88"/>
                      </a:lnTo>
                      <a:lnTo>
                        <a:pt x="10" y="96"/>
                      </a:lnTo>
                      <a:lnTo>
                        <a:pt x="11" y="54"/>
                      </a:lnTo>
                      <a:lnTo>
                        <a:pt x="12" y="64"/>
                      </a:lnTo>
                      <a:lnTo>
                        <a:pt x="12" y="140"/>
                      </a:lnTo>
                      <a:lnTo>
                        <a:pt x="13" y="144"/>
                      </a:lnTo>
                      <a:lnTo>
                        <a:pt x="14" y="161"/>
                      </a:lnTo>
                      <a:lnTo>
                        <a:pt x="15" y="199"/>
                      </a:lnTo>
                      <a:lnTo>
                        <a:pt x="16" y="69"/>
                      </a:lnTo>
                      <a:lnTo>
                        <a:pt x="17" y="191"/>
                      </a:lnTo>
                      <a:lnTo>
                        <a:pt x="18" y="60"/>
                      </a:lnTo>
                      <a:lnTo>
                        <a:pt x="19" y="0"/>
                      </a:lnTo>
                      <a:lnTo>
                        <a:pt x="20" y="76"/>
                      </a:lnTo>
                      <a:lnTo>
                        <a:pt x="21" y="64"/>
                      </a:lnTo>
                      <a:lnTo>
                        <a:pt x="22" y="97"/>
                      </a:lnTo>
                      <a:lnTo>
                        <a:pt x="23" y="79"/>
                      </a:lnTo>
                      <a:lnTo>
                        <a:pt x="24" y="63"/>
                      </a:lnTo>
                      <a:lnTo>
                        <a:pt x="24" y="98"/>
                      </a:lnTo>
                      <a:lnTo>
                        <a:pt x="26" y="134"/>
                      </a:lnTo>
                      <a:lnTo>
                        <a:pt x="26" y="190"/>
                      </a:lnTo>
                      <a:lnTo>
                        <a:pt x="27" y="63"/>
                      </a:lnTo>
                      <a:lnTo>
                        <a:pt x="28" y="112"/>
                      </a:lnTo>
                      <a:lnTo>
                        <a:pt x="29" y="114"/>
                      </a:lnTo>
                      <a:lnTo>
                        <a:pt x="30" y="116"/>
                      </a:lnTo>
                      <a:lnTo>
                        <a:pt x="31" y="44"/>
                      </a:lnTo>
                      <a:lnTo>
                        <a:pt x="32" y="139"/>
                      </a:lnTo>
                      <a:lnTo>
                        <a:pt x="33" y="110"/>
                      </a:lnTo>
                      <a:lnTo>
                        <a:pt x="34" y="148"/>
                      </a:lnTo>
                      <a:lnTo>
                        <a:pt x="35" y="101"/>
                      </a:lnTo>
                      <a:lnTo>
                        <a:pt x="36" y="80"/>
                      </a:lnTo>
                      <a:lnTo>
                        <a:pt x="36" y="94"/>
                      </a:lnTo>
                      <a:lnTo>
                        <a:pt x="38" y="47"/>
                      </a:lnTo>
                      <a:lnTo>
                        <a:pt x="38" y="114"/>
                      </a:lnTo>
                      <a:lnTo>
                        <a:pt x="39" y="86"/>
                      </a:lnTo>
                      <a:lnTo>
                        <a:pt x="40" y="78"/>
                      </a:lnTo>
                      <a:lnTo>
                        <a:pt x="41" y="120"/>
                      </a:lnTo>
                      <a:lnTo>
                        <a:pt x="42" y="112"/>
                      </a:lnTo>
                      <a:lnTo>
                        <a:pt x="43" y="76"/>
                      </a:lnTo>
                      <a:lnTo>
                        <a:pt x="44" y="86"/>
                      </a:lnTo>
                      <a:lnTo>
                        <a:pt x="45" y="96"/>
                      </a:lnTo>
                      <a:lnTo>
                        <a:pt x="46" y="94"/>
                      </a:lnTo>
                      <a:lnTo>
                        <a:pt x="47" y="98"/>
                      </a:lnTo>
                      <a:lnTo>
                        <a:pt x="48" y="19"/>
                      </a:lnTo>
                    </a:path>
                  </a:pathLst>
                </a:custGeom>
                <a:noFill/>
                <a:ln w="635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438" name="Freeform 231"/>
                <p:cNvSpPr>
                  <a:spLocks/>
                </p:cNvSpPr>
                <p:nvPr/>
              </p:nvSpPr>
              <p:spPr bwMode="auto">
                <a:xfrm>
                  <a:off x="7732713" y="4038600"/>
                  <a:ext cx="74612" cy="252413"/>
                </a:xfrm>
                <a:custGeom>
                  <a:avLst/>
                  <a:gdLst>
                    <a:gd name="T0" fmla="*/ 0 w 47"/>
                    <a:gd name="T1" fmla="*/ 79 h 159"/>
                    <a:gd name="T2" fmla="*/ 1 w 47"/>
                    <a:gd name="T3" fmla="*/ 0 h 159"/>
                    <a:gd name="T4" fmla="*/ 1 w 47"/>
                    <a:gd name="T5" fmla="*/ 86 h 159"/>
                    <a:gd name="T6" fmla="*/ 3 w 47"/>
                    <a:gd name="T7" fmla="*/ 57 h 159"/>
                    <a:gd name="T8" fmla="*/ 3 w 47"/>
                    <a:gd name="T9" fmla="*/ 24 h 159"/>
                    <a:gd name="T10" fmla="*/ 4 w 47"/>
                    <a:gd name="T11" fmla="*/ 105 h 159"/>
                    <a:gd name="T12" fmla="*/ 5 w 47"/>
                    <a:gd name="T13" fmla="*/ 136 h 159"/>
                    <a:gd name="T14" fmla="*/ 6 w 47"/>
                    <a:gd name="T15" fmla="*/ 69 h 159"/>
                    <a:gd name="T16" fmla="*/ 7 w 47"/>
                    <a:gd name="T17" fmla="*/ 69 h 159"/>
                    <a:gd name="T18" fmla="*/ 8 w 47"/>
                    <a:gd name="T19" fmla="*/ 91 h 159"/>
                    <a:gd name="T20" fmla="*/ 9 w 47"/>
                    <a:gd name="T21" fmla="*/ 108 h 159"/>
                    <a:gd name="T22" fmla="*/ 10 w 47"/>
                    <a:gd name="T23" fmla="*/ 103 h 159"/>
                    <a:gd name="T24" fmla="*/ 11 w 47"/>
                    <a:gd name="T25" fmla="*/ 51 h 159"/>
                    <a:gd name="T26" fmla="*/ 12 w 47"/>
                    <a:gd name="T27" fmla="*/ 43 h 159"/>
                    <a:gd name="T28" fmla="*/ 13 w 47"/>
                    <a:gd name="T29" fmla="*/ 63 h 159"/>
                    <a:gd name="T30" fmla="*/ 14 w 47"/>
                    <a:gd name="T31" fmla="*/ 97 h 159"/>
                    <a:gd name="T32" fmla="*/ 15 w 47"/>
                    <a:gd name="T33" fmla="*/ 44 h 159"/>
                    <a:gd name="T34" fmla="*/ 15 w 47"/>
                    <a:gd name="T35" fmla="*/ 86 h 159"/>
                    <a:gd name="T36" fmla="*/ 17 w 47"/>
                    <a:gd name="T37" fmla="*/ 67 h 159"/>
                    <a:gd name="T38" fmla="*/ 17 w 47"/>
                    <a:gd name="T39" fmla="*/ 68 h 159"/>
                    <a:gd name="T40" fmla="*/ 18 w 47"/>
                    <a:gd name="T41" fmla="*/ 67 h 159"/>
                    <a:gd name="T42" fmla="*/ 19 w 47"/>
                    <a:gd name="T43" fmla="*/ 132 h 159"/>
                    <a:gd name="T44" fmla="*/ 20 w 47"/>
                    <a:gd name="T45" fmla="*/ 83 h 159"/>
                    <a:gd name="T46" fmla="*/ 21 w 47"/>
                    <a:gd name="T47" fmla="*/ 43 h 159"/>
                    <a:gd name="T48" fmla="*/ 22 w 47"/>
                    <a:gd name="T49" fmla="*/ 82 h 159"/>
                    <a:gd name="T50" fmla="*/ 23 w 47"/>
                    <a:gd name="T51" fmla="*/ 80 h 159"/>
                    <a:gd name="T52" fmla="*/ 24 w 47"/>
                    <a:gd name="T53" fmla="*/ 93 h 159"/>
                    <a:gd name="T54" fmla="*/ 25 w 47"/>
                    <a:gd name="T55" fmla="*/ 83 h 159"/>
                    <a:gd name="T56" fmla="*/ 26 w 47"/>
                    <a:gd name="T57" fmla="*/ 30 h 159"/>
                    <a:gd name="T58" fmla="*/ 27 w 47"/>
                    <a:gd name="T59" fmla="*/ 115 h 159"/>
                    <a:gd name="T60" fmla="*/ 27 w 47"/>
                    <a:gd name="T61" fmla="*/ 69 h 159"/>
                    <a:gd name="T62" fmla="*/ 29 w 47"/>
                    <a:gd name="T63" fmla="*/ 159 h 159"/>
                    <a:gd name="T64" fmla="*/ 29 w 47"/>
                    <a:gd name="T65" fmla="*/ 8 h 159"/>
                    <a:gd name="T66" fmla="*/ 30 w 47"/>
                    <a:gd name="T67" fmla="*/ 118 h 159"/>
                    <a:gd name="T68" fmla="*/ 31 w 47"/>
                    <a:gd name="T69" fmla="*/ 93 h 159"/>
                    <a:gd name="T70" fmla="*/ 32 w 47"/>
                    <a:gd name="T71" fmla="*/ 29 h 159"/>
                    <a:gd name="T72" fmla="*/ 33 w 47"/>
                    <a:gd name="T73" fmla="*/ 47 h 159"/>
                    <a:gd name="T74" fmla="*/ 34 w 47"/>
                    <a:gd name="T75" fmla="*/ 73 h 159"/>
                    <a:gd name="T76" fmla="*/ 35 w 47"/>
                    <a:gd name="T77" fmla="*/ 79 h 159"/>
                    <a:gd name="T78" fmla="*/ 36 w 47"/>
                    <a:gd name="T79" fmla="*/ 85 h 159"/>
                    <a:gd name="T80" fmla="*/ 37 w 47"/>
                    <a:gd name="T81" fmla="*/ 25 h 159"/>
                    <a:gd name="T82" fmla="*/ 38 w 47"/>
                    <a:gd name="T83" fmla="*/ 66 h 159"/>
                    <a:gd name="T84" fmla="*/ 39 w 47"/>
                    <a:gd name="T85" fmla="*/ 123 h 159"/>
                    <a:gd name="T86" fmla="*/ 40 w 47"/>
                    <a:gd name="T87" fmla="*/ 69 h 159"/>
                    <a:gd name="T88" fmla="*/ 41 w 47"/>
                    <a:gd name="T89" fmla="*/ 71 h 159"/>
                    <a:gd name="T90" fmla="*/ 42 w 47"/>
                    <a:gd name="T91" fmla="*/ 78 h 159"/>
                    <a:gd name="T92" fmla="*/ 42 w 47"/>
                    <a:gd name="T93" fmla="*/ 85 h 159"/>
                    <a:gd name="T94" fmla="*/ 44 w 47"/>
                    <a:gd name="T95" fmla="*/ 77 h 159"/>
                    <a:gd name="T96" fmla="*/ 44 w 47"/>
                    <a:gd name="T97" fmla="*/ 81 h 159"/>
                    <a:gd name="T98" fmla="*/ 45 w 47"/>
                    <a:gd name="T99" fmla="*/ 63 h 159"/>
                    <a:gd name="T100" fmla="*/ 46 w 47"/>
                    <a:gd name="T101" fmla="*/ 64 h 159"/>
                    <a:gd name="T102" fmla="*/ 47 w 47"/>
                    <a:gd name="T103" fmla="*/ 81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159">
                      <a:moveTo>
                        <a:pt x="0" y="79"/>
                      </a:moveTo>
                      <a:lnTo>
                        <a:pt x="1" y="0"/>
                      </a:lnTo>
                      <a:lnTo>
                        <a:pt x="1" y="86"/>
                      </a:lnTo>
                      <a:lnTo>
                        <a:pt x="3" y="57"/>
                      </a:lnTo>
                      <a:lnTo>
                        <a:pt x="3" y="24"/>
                      </a:lnTo>
                      <a:lnTo>
                        <a:pt x="4" y="105"/>
                      </a:lnTo>
                      <a:lnTo>
                        <a:pt x="5" y="136"/>
                      </a:lnTo>
                      <a:lnTo>
                        <a:pt x="6" y="69"/>
                      </a:lnTo>
                      <a:lnTo>
                        <a:pt x="7" y="69"/>
                      </a:lnTo>
                      <a:lnTo>
                        <a:pt x="8" y="91"/>
                      </a:lnTo>
                      <a:lnTo>
                        <a:pt x="9" y="108"/>
                      </a:lnTo>
                      <a:lnTo>
                        <a:pt x="10" y="103"/>
                      </a:lnTo>
                      <a:lnTo>
                        <a:pt x="11" y="51"/>
                      </a:lnTo>
                      <a:lnTo>
                        <a:pt x="12" y="43"/>
                      </a:lnTo>
                      <a:lnTo>
                        <a:pt x="13" y="63"/>
                      </a:lnTo>
                      <a:lnTo>
                        <a:pt x="14" y="97"/>
                      </a:lnTo>
                      <a:lnTo>
                        <a:pt x="15" y="44"/>
                      </a:lnTo>
                      <a:lnTo>
                        <a:pt x="15" y="86"/>
                      </a:lnTo>
                      <a:lnTo>
                        <a:pt x="17" y="67"/>
                      </a:lnTo>
                      <a:lnTo>
                        <a:pt x="17" y="68"/>
                      </a:lnTo>
                      <a:lnTo>
                        <a:pt x="18" y="67"/>
                      </a:lnTo>
                      <a:lnTo>
                        <a:pt x="19" y="132"/>
                      </a:lnTo>
                      <a:lnTo>
                        <a:pt x="20" y="83"/>
                      </a:lnTo>
                      <a:lnTo>
                        <a:pt x="21" y="43"/>
                      </a:lnTo>
                      <a:lnTo>
                        <a:pt x="22" y="82"/>
                      </a:lnTo>
                      <a:lnTo>
                        <a:pt x="23" y="80"/>
                      </a:lnTo>
                      <a:lnTo>
                        <a:pt x="24" y="93"/>
                      </a:lnTo>
                      <a:lnTo>
                        <a:pt x="25" y="83"/>
                      </a:lnTo>
                      <a:lnTo>
                        <a:pt x="26" y="30"/>
                      </a:lnTo>
                      <a:lnTo>
                        <a:pt x="27" y="115"/>
                      </a:lnTo>
                      <a:lnTo>
                        <a:pt x="27" y="69"/>
                      </a:lnTo>
                      <a:lnTo>
                        <a:pt x="29" y="159"/>
                      </a:lnTo>
                      <a:lnTo>
                        <a:pt x="29" y="8"/>
                      </a:lnTo>
                      <a:lnTo>
                        <a:pt x="30" y="118"/>
                      </a:lnTo>
                      <a:lnTo>
                        <a:pt x="31" y="93"/>
                      </a:lnTo>
                      <a:lnTo>
                        <a:pt x="32" y="29"/>
                      </a:lnTo>
                      <a:lnTo>
                        <a:pt x="33" y="47"/>
                      </a:lnTo>
                      <a:lnTo>
                        <a:pt x="34" y="73"/>
                      </a:lnTo>
                      <a:lnTo>
                        <a:pt x="35" y="79"/>
                      </a:lnTo>
                      <a:lnTo>
                        <a:pt x="36" y="85"/>
                      </a:lnTo>
                      <a:lnTo>
                        <a:pt x="37" y="25"/>
                      </a:lnTo>
                      <a:lnTo>
                        <a:pt x="38" y="66"/>
                      </a:lnTo>
                      <a:lnTo>
                        <a:pt x="39" y="123"/>
                      </a:lnTo>
                      <a:lnTo>
                        <a:pt x="40" y="69"/>
                      </a:lnTo>
                      <a:lnTo>
                        <a:pt x="41" y="71"/>
                      </a:lnTo>
                      <a:lnTo>
                        <a:pt x="42" y="78"/>
                      </a:lnTo>
                      <a:lnTo>
                        <a:pt x="42" y="85"/>
                      </a:lnTo>
                      <a:lnTo>
                        <a:pt x="44" y="77"/>
                      </a:lnTo>
                      <a:lnTo>
                        <a:pt x="44" y="81"/>
                      </a:lnTo>
                      <a:lnTo>
                        <a:pt x="45" y="63"/>
                      </a:lnTo>
                      <a:lnTo>
                        <a:pt x="46" y="64"/>
                      </a:lnTo>
                      <a:lnTo>
                        <a:pt x="47" y="81"/>
                      </a:lnTo>
                    </a:path>
                  </a:pathLst>
                </a:custGeom>
                <a:noFill/>
                <a:ln w="635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439" name="Freeform 232"/>
                <p:cNvSpPr>
                  <a:spLocks/>
                </p:cNvSpPr>
                <p:nvPr/>
              </p:nvSpPr>
              <p:spPr bwMode="auto">
                <a:xfrm>
                  <a:off x="7805738" y="3968750"/>
                  <a:ext cx="76200" cy="311150"/>
                </a:xfrm>
                <a:custGeom>
                  <a:avLst/>
                  <a:gdLst>
                    <a:gd name="T0" fmla="*/ 0 w 48"/>
                    <a:gd name="T1" fmla="*/ 108 h 196"/>
                    <a:gd name="T2" fmla="*/ 1 w 48"/>
                    <a:gd name="T3" fmla="*/ 125 h 196"/>
                    <a:gd name="T4" fmla="*/ 2 w 48"/>
                    <a:gd name="T5" fmla="*/ 130 h 196"/>
                    <a:gd name="T6" fmla="*/ 3 w 48"/>
                    <a:gd name="T7" fmla="*/ 152 h 196"/>
                    <a:gd name="T8" fmla="*/ 4 w 48"/>
                    <a:gd name="T9" fmla="*/ 107 h 196"/>
                    <a:gd name="T10" fmla="*/ 5 w 48"/>
                    <a:gd name="T11" fmla="*/ 141 h 196"/>
                    <a:gd name="T12" fmla="*/ 6 w 48"/>
                    <a:gd name="T13" fmla="*/ 180 h 196"/>
                    <a:gd name="T14" fmla="*/ 7 w 48"/>
                    <a:gd name="T15" fmla="*/ 158 h 196"/>
                    <a:gd name="T16" fmla="*/ 8 w 48"/>
                    <a:gd name="T17" fmla="*/ 94 h 196"/>
                    <a:gd name="T18" fmla="*/ 8 w 48"/>
                    <a:gd name="T19" fmla="*/ 119 h 196"/>
                    <a:gd name="T20" fmla="*/ 10 w 48"/>
                    <a:gd name="T21" fmla="*/ 0 h 196"/>
                    <a:gd name="T22" fmla="*/ 10 w 48"/>
                    <a:gd name="T23" fmla="*/ 131 h 196"/>
                    <a:gd name="T24" fmla="*/ 11 w 48"/>
                    <a:gd name="T25" fmla="*/ 152 h 196"/>
                    <a:gd name="T26" fmla="*/ 12 w 48"/>
                    <a:gd name="T27" fmla="*/ 105 h 196"/>
                    <a:gd name="T28" fmla="*/ 13 w 48"/>
                    <a:gd name="T29" fmla="*/ 123 h 196"/>
                    <a:gd name="T30" fmla="*/ 14 w 48"/>
                    <a:gd name="T31" fmla="*/ 98 h 196"/>
                    <a:gd name="T32" fmla="*/ 15 w 48"/>
                    <a:gd name="T33" fmla="*/ 68 h 196"/>
                    <a:gd name="T34" fmla="*/ 16 w 48"/>
                    <a:gd name="T35" fmla="*/ 90 h 196"/>
                    <a:gd name="T36" fmla="*/ 17 w 48"/>
                    <a:gd name="T37" fmla="*/ 144 h 196"/>
                    <a:gd name="T38" fmla="*/ 18 w 48"/>
                    <a:gd name="T39" fmla="*/ 162 h 196"/>
                    <a:gd name="T40" fmla="*/ 19 w 48"/>
                    <a:gd name="T41" fmla="*/ 139 h 196"/>
                    <a:gd name="T42" fmla="*/ 20 w 48"/>
                    <a:gd name="T43" fmla="*/ 173 h 196"/>
                    <a:gd name="T44" fmla="*/ 21 w 48"/>
                    <a:gd name="T45" fmla="*/ 92 h 196"/>
                    <a:gd name="T46" fmla="*/ 22 w 48"/>
                    <a:gd name="T47" fmla="*/ 84 h 196"/>
                    <a:gd name="T48" fmla="*/ 22 w 48"/>
                    <a:gd name="T49" fmla="*/ 147 h 196"/>
                    <a:gd name="T50" fmla="*/ 23 w 48"/>
                    <a:gd name="T51" fmla="*/ 101 h 196"/>
                    <a:gd name="T52" fmla="*/ 24 w 48"/>
                    <a:gd name="T53" fmla="*/ 137 h 196"/>
                    <a:gd name="T54" fmla="*/ 25 w 48"/>
                    <a:gd name="T55" fmla="*/ 92 h 196"/>
                    <a:gd name="T56" fmla="*/ 26 w 48"/>
                    <a:gd name="T57" fmla="*/ 140 h 196"/>
                    <a:gd name="T58" fmla="*/ 27 w 48"/>
                    <a:gd name="T59" fmla="*/ 160 h 196"/>
                    <a:gd name="T60" fmla="*/ 28 w 48"/>
                    <a:gd name="T61" fmla="*/ 121 h 196"/>
                    <a:gd name="T62" fmla="*/ 29 w 48"/>
                    <a:gd name="T63" fmla="*/ 94 h 196"/>
                    <a:gd name="T64" fmla="*/ 30 w 48"/>
                    <a:gd name="T65" fmla="*/ 89 h 196"/>
                    <a:gd name="T66" fmla="*/ 31 w 48"/>
                    <a:gd name="T67" fmla="*/ 143 h 196"/>
                    <a:gd name="T68" fmla="*/ 32 w 48"/>
                    <a:gd name="T69" fmla="*/ 67 h 196"/>
                    <a:gd name="T70" fmla="*/ 33 w 48"/>
                    <a:gd name="T71" fmla="*/ 110 h 196"/>
                    <a:gd name="T72" fmla="*/ 34 w 48"/>
                    <a:gd name="T73" fmla="*/ 135 h 196"/>
                    <a:gd name="T74" fmla="*/ 34 w 48"/>
                    <a:gd name="T75" fmla="*/ 85 h 196"/>
                    <a:gd name="T76" fmla="*/ 36 w 48"/>
                    <a:gd name="T77" fmla="*/ 141 h 196"/>
                    <a:gd name="T78" fmla="*/ 36 w 48"/>
                    <a:gd name="T79" fmla="*/ 196 h 196"/>
                    <a:gd name="T80" fmla="*/ 37 w 48"/>
                    <a:gd name="T81" fmla="*/ 175 h 196"/>
                    <a:gd name="T82" fmla="*/ 38 w 48"/>
                    <a:gd name="T83" fmla="*/ 118 h 196"/>
                    <a:gd name="T84" fmla="*/ 39 w 48"/>
                    <a:gd name="T85" fmla="*/ 114 h 196"/>
                    <a:gd name="T86" fmla="*/ 40 w 48"/>
                    <a:gd name="T87" fmla="*/ 37 h 196"/>
                    <a:gd name="T88" fmla="*/ 41 w 48"/>
                    <a:gd name="T89" fmla="*/ 137 h 196"/>
                    <a:gd name="T90" fmla="*/ 42 w 48"/>
                    <a:gd name="T91" fmla="*/ 146 h 196"/>
                    <a:gd name="T92" fmla="*/ 43 w 48"/>
                    <a:gd name="T93" fmla="*/ 153 h 196"/>
                    <a:gd name="T94" fmla="*/ 44 w 48"/>
                    <a:gd name="T95" fmla="*/ 157 h 196"/>
                    <a:gd name="T96" fmla="*/ 45 w 48"/>
                    <a:gd name="T97" fmla="*/ 144 h 196"/>
                    <a:gd name="T98" fmla="*/ 46 w 48"/>
                    <a:gd name="T99" fmla="*/ 97 h 196"/>
                    <a:gd name="T100" fmla="*/ 46 w 48"/>
                    <a:gd name="T101" fmla="*/ 131 h 196"/>
                    <a:gd name="T102" fmla="*/ 48 w 48"/>
                    <a:gd name="T103" fmla="*/ 168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8" h="196">
                      <a:moveTo>
                        <a:pt x="0" y="108"/>
                      </a:moveTo>
                      <a:lnTo>
                        <a:pt x="1" y="125"/>
                      </a:lnTo>
                      <a:lnTo>
                        <a:pt x="2" y="130"/>
                      </a:lnTo>
                      <a:lnTo>
                        <a:pt x="3" y="152"/>
                      </a:lnTo>
                      <a:lnTo>
                        <a:pt x="4" y="107"/>
                      </a:lnTo>
                      <a:lnTo>
                        <a:pt x="5" y="141"/>
                      </a:lnTo>
                      <a:lnTo>
                        <a:pt x="6" y="180"/>
                      </a:lnTo>
                      <a:lnTo>
                        <a:pt x="7" y="158"/>
                      </a:lnTo>
                      <a:lnTo>
                        <a:pt x="8" y="94"/>
                      </a:lnTo>
                      <a:lnTo>
                        <a:pt x="8" y="119"/>
                      </a:lnTo>
                      <a:lnTo>
                        <a:pt x="10" y="0"/>
                      </a:lnTo>
                      <a:lnTo>
                        <a:pt x="10" y="131"/>
                      </a:lnTo>
                      <a:lnTo>
                        <a:pt x="11" y="152"/>
                      </a:lnTo>
                      <a:lnTo>
                        <a:pt x="12" y="105"/>
                      </a:lnTo>
                      <a:lnTo>
                        <a:pt x="13" y="123"/>
                      </a:lnTo>
                      <a:lnTo>
                        <a:pt x="14" y="98"/>
                      </a:lnTo>
                      <a:lnTo>
                        <a:pt x="15" y="68"/>
                      </a:lnTo>
                      <a:lnTo>
                        <a:pt x="16" y="90"/>
                      </a:lnTo>
                      <a:lnTo>
                        <a:pt x="17" y="144"/>
                      </a:lnTo>
                      <a:lnTo>
                        <a:pt x="18" y="162"/>
                      </a:lnTo>
                      <a:lnTo>
                        <a:pt x="19" y="139"/>
                      </a:lnTo>
                      <a:lnTo>
                        <a:pt x="20" y="173"/>
                      </a:lnTo>
                      <a:lnTo>
                        <a:pt x="21" y="92"/>
                      </a:lnTo>
                      <a:lnTo>
                        <a:pt x="22" y="84"/>
                      </a:lnTo>
                      <a:lnTo>
                        <a:pt x="22" y="147"/>
                      </a:lnTo>
                      <a:lnTo>
                        <a:pt x="23" y="101"/>
                      </a:lnTo>
                      <a:lnTo>
                        <a:pt x="24" y="137"/>
                      </a:lnTo>
                      <a:lnTo>
                        <a:pt x="25" y="92"/>
                      </a:lnTo>
                      <a:lnTo>
                        <a:pt x="26" y="140"/>
                      </a:lnTo>
                      <a:lnTo>
                        <a:pt x="27" y="160"/>
                      </a:lnTo>
                      <a:lnTo>
                        <a:pt x="28" y="121"/>
                      </a:lnTo>
                      <a:lnTo>
                        <a:pt x="29" y="94"/>
                      </a:lnTo>
                      <a:lnTo>
                        <a:pt x="30" y="89"/>
                      </a:lnTo>
                      <a:lnTo>
                        <a:pt x="31" y="143"/>
                      </a:lnTo>
                      <a:lnTo>
                        <a:pt x="32" y="67"/>
                      </a:lnTo>
                      <a:lnTo>
                        <a:pt x="33" y="110"/>
                      </a:lnTo>
                      <a:lnTo>
                        <a:pt x="34" y="135"/>
                      </a:lnTo>
                      <a:lnTo>
                        <a:pt x="34" y="85"/>
                      </a:lnTo>
                      <a:lnTo>
                        <a:pt x="36" y="141"/>
                      </a:lnTo>
                      <a:lnTo>
                        <a:pt x="36" y="196"/>
                      </a:lnTo>
                      <a:lnTo>
                        <a:pt x="37" y="175"/>
                      </a:lnTo>
                      <a:lnTo>
                        <a:pt x="38" y="118"/>
                      </a:lnTo>
                      <a:lnTo>
                        <a:pt x="39" y="114"/>
                      </a:lnTo>
                      <a:lnTo>
                        <a:pt x="40" y="37"/>
                      </a:lnTo>
                      <a:lnTo>
                        <a:pt x="41" y="137"/>
                      </a:lnTo>
                      <a:lnTo>
                        <a:pt x="42" y="146"/>
                      </a:lnTo>
                      <a:lnTo>
                        <a:pt x="43" y="153"/>
                      </a:lnTo>
                      <a:lnTo>
                        <a:pt x="44" y="157"/>
                      </a:lnTo>
                      <a:lnTo>
                        <a:pt x="45" y="144"/>
                      </a:lnTo>
                      <a:lnTo>
                        <a:pt x="46" y="97"/>
                      </a:lnTo>
                      <a:lnTo>
                        <a:pt x="46" y="131"/>
                      </a:lnTo>
                      <a:lnTo>
                        <a:pt x="48" y="168"/>
                      </a:lnTo>
                    </a:path>
                  </a:pathLst>
                </a:custGeom>
                <a:noFill/>
                <a:ln w="635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440" name="Freeform 233"/>
                <p:cNvSpPr>
                  <a:spLocks/>
                </p:cNvSpPr>
                <p:nvPr/>
              </p:nvSpPr>
              <p:spPr bwMode="auto">
                <a:xfrm>
                  <a:off x="7878763" y="4016375"/>
                  <a:ext cx="76200" cy="279400"/>
                </a:xfrm>
                <a:custGeom>
                  <a:avLst/>
                  <a:gdLst>
                    <a:gd name="T0" fmla="*/ 0 w 48"/>
                    <a:gd name="T1" fmla="*/ 101 h 176"/>
                    <a:gd name="T2" fmla="*/ 2 w 48"/>
                    <a:gd name="T3" fmla="*/ 138 h 176"/>
                    <a:gd name="T4" fmla="*/ 2 w 48"/>
                    <a:gd name="T5" fmla="*/ 53 h 176"/>
                    <a:gd name="T6" fmla="*/ 3 w 48"/>
                    <a:gd name="T7" fmla="*/ 0 h 176"/>
                    <a:gd name="T8" fmla="*/ 4 w 48"/>
                    <a:gd name="T9" fmla="*/ 76 h 176"/>
                    <a:gd name="T10" fmla="*/ 5 w 48"/>
                    <a:gd name="T11" fmla="*/ 83 h 176"/>
                    <a:gd name="T12" fmla="*/ 6 w 48"/>
                    <a:gd name="T13" fmla="*/ 45 h 176"/>
                    <a:gd name="T14" fmla="*/ 7 w 48"/>
                    <a:gd name="T15" fmla="*/ 159 h 176"/>
                    <a:gd name="T16" fmla="*/ 8 w 48"/>
                    <a:gd name="T17" fmla="*/ 103 h 176"/>
                    <a:gd name="T18" fmla="*/ 9 w 48"/>
                    <a:gd name="T19" fmla="*/ 134 h 176"/>
                    <a:gd name="T20" fmla="*/ 10 w 48"/>
                    <a:gd name="T21" fmla="*/ 101 h 176"/>
                    <a:gd name="T22" fmla="*/ 11 w 48"/>
                    <a:gd name="T23" fmla="*/ 73 h 176"/>
                    <a:gd name="T24" fmla="*/ 12 w 48"/>
                    <a:gd name="T25" fmla="*/ 141 h 176"/>
                    <a:gd name="T26" fmla="*/ 12 w 48"/>
                    <a:gd name="T27" fmla="*/ 100 h 176"/>
                    <a:gd name="T28" fmla="*/ 14 w 48"/>
                    <a:gd name="T29" fmla="*/ 97 h 176"/>
                    <a:gd name="T30" fmla="*/ 14 w 48"/>
                    <a:gd name="T31" fmla="*/ 131 h 176"/>
                    <a:gd name="T32" fmla="*/ 15 w 48"/>
                    <a:gd name="T33" fmla="*/ 138 h 176"/>
                    <a:gd name="T34" fmla="*/ 16 w 48"/>
                    <a:gd name="T35" fmla="*/ 92 h 176"/>
                    <a:gd name="T36" fmla="*/ 17 w 48"/>
                    <a:gd name="T37" fmla="*/ 107 h 176"/>
                    <a:gd name="T38" fmla="*/ 18 w 48"/>
                    <a:gd name="T39" fmla="*/ 95 h 176"/>
                    <a:gd name="T40" fmla="*/ 19 w 48"/>
                    <a:gd name="T41" fmla="*/ 141 h 176"/>
                    <a:gd name="T42" fmla="*/ 20 w 48"/>
                    <a:gd name="T43" fmla="*/ 89 h 176"/>
                    <a:gd name="T44" fmla="*/ 21 w 48"/>
                    <a:gd name="T45" fmla="*/ 83 h 176"/>
                    <a:gd name="T46" fmla="*/ 22 w 48"/>
                    <a:gd name="T47" fmla="*/ 36 h 176"/>
                    <a:gd name="T48" fmla="*/ 23 w 48"/>
                    <a:gd name="T49" fmla="*/ 123 h 176"/>
                    <a:gd name="T50" fmla="*/ 24 w 48"/>
                    <a:gd name="T51" fmla="*/ 176 h 176"/>
                    <a:gd name="T52" fmla="*/ 25 w 48"/>
                    <a:gd name="T53" fmla="*/ 163 h 176"/>
                    <a:gd name="T54" fmla="*/ 26 w 48"/>
                    <a:gd name="T55" fmla="*/ 66 h 176"/>
                    <a:gd name="T56" fmla="*/ 26 w 48"/>
                    <a:gd name="T57" fmla="*/ 87 h 176"/>
                    <a:gd name="T58" fmla="*/ 28 w 48"/>
                    <a:gd name="T59" fmla="*/ 87 h 176"/>
                    <a:gd name="T60" fmla="*/ 28 w 48"/>
                    <a:gd name="T61" fmla="*/ 78 h 176"/>
                    <a:gd name="T62" fmla="*/ 29 w 48"/>
                    <a:gd name="T63" fmla="*/ 80 h 176"/>
                    <a:gd name="T64" fmla="*/ 30 w 48"/>
                    <a:gd name="T65" fmla="*/ 59 h 176"/>
                    <a:gd name="T66" fmla="*/ 31 w 48"/>
                    <a:gd name="T67" fmla="*/ 117 h 176"/>
                    <a:gd name="T68" fmla="*/ 32 w 48"/>
                    <a:gd name="T69" fmla="*/ 111 h 176"/>
                    <a:gd name="T70" fmla="*/ 33 w 48"/>
                    <a:gd name="T71" fmla="*/ 142 h 176"/>
                    <a:gd name="T72" fmla="*/ 34 w 48"/>
                    <a:gd name="T73" fmla="*/ 62 h 176"/>
                    <a:gd name="T74" fmla="*/ 35 w 48"/>
                    <a:gd name="T75" fmla="*/ 68 h 176"/>
                    <a:gd name="T76" fmla="*/ 36 w 48"/>
                    <a:gd name="T77" fmla="*/ 16 h 176"/>
                    <a:gd name="T78" fmla="*/ 37 w 48"/>
                    <a:gd name="T79" fmla="*/ 127 h 176"/>
                    <a:gd name="T80" fmla="*/ 38 w 48"/>
                    <a:gd name="T81" fmla="*/ 77 h 176"/>
                    <a:gd name="T82" fmla="*/ 38 w 48"/>
                    <a:gd name="T83" fmla="*/ 69 h 176"/>
                    <a:gd name="T84" fmla="*/ 40 w 48"/>
                    <a:gd name="T85" fmla="*/ 80 h 176"/>
                    <a:gd name="T86" fmla="*/ 40 w 48"/>
                    <a:gd name="T87" fmla="*/ 147 h 176"/>
                    <a:gd name="T88" fmla="*/ 41 w 48"/>
                    <a:gd name="T89" fmla="*/ 91 h 176"/>
                    <a:gd name="T90" fmla="*/ 42 w 48"/>
                    <a:gd name="T91" fmla="*/ 37 h 176"/>
                    <a:gd name="T92" fmla="*/ 43 w 48"/>
                    <a:gd name="T93" fmla="*/ 117 h 176"/>
                    <a:gd name="T94" fmla="*/ 44 w 48"/>
                    <a:gd name="T95" fmla="*/ 81 h 176"/>
                    <a:gd name="T96" fmla="*/ 45 w 48"/>
                    <a:gd name="T97" fmla="*/ 94 h 176"/>
                    <a:gd name="T98" fmla="*/ 46 w 48"/>
                    <a:gd name="T99" fmla="*/ 45 h 176"/>
                    <a:gd name="T100" fmla="*/ 47 w 48"/>
                    <a:gd name="T101" fmla="*/ 131 h 176"/>
                    <a:gd name="T102" fmla="*/ 48 w 48"/>
                    <a:gd name="T103" fmla="*/ 118 h 1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8" h="176">
                      <a:moveTo>
                        <a:pt x="0" y="101"/>
                      </a:moveTo>
                      <a:lnTo>
                        <a:pt x="2" y="138"/>
                      </a:lnTo>
                      <a:lnTo>
                        <a:pt x="2" y="53"/>
                      </a:lnTo>
                      <a:lnTo>
                        <a:pt x="3" y="0"/>
                      </a:lnTo>
                      <a:lnTo>
                        <a:pt x="4" y="76"/>
                      </a:lnTo>
                      <a:lnTo>
                        <a:pt x="5" y="83"/>
                      </a:lnTo>
                      <a:lnTo>
                        <a:pt x="6" y="45"/>
                      </a:lnTo>
                      <a:lnTo>
                        <a:pt x="7" y="159"/>
                      </a:lnTo>
                      <a:lnTo>
                        <a:pt x="8" y="103"/>
                      </a:lnTo>
                      <a:lnTo>
                        <a:pt x="9" y="134"/>
                      </a:lnTo>
                      <a:lnTo>
                        <a:pt x="10" y="101"/>
                      </a:lnTo>
                      <a:lnTo>
                        <a:pt x="11" y="73"/>
                      </a:lnTo>
                      <a:lnTo>
                        <a:pt x="12" y="141"/>
                      </a:lnTo>
                      <a:lnTo>
                        <a:pt x="12" y="100"/>
                      </a:lnTo>
                      <a:lnTo>
                        <a:pt x="14" y="97"/>
                      </a:lnTo>
                      <a:lnTo>
                        <a:pt x="14" y="131"/>
                      </a:lnTo>
                      <a:lnTo>
                        <a:pt x="15" y="138"/>
                      </a:lnTo>
                      <a:lnTo>
                        <a:pt x="16" y="92"/>
                      </a:lnTo>
                      <a:lnTo>
                        <a:pt x="17" y="107"/>
                      </a:lnTo>
                      <a:lnTo>
                        <a:pt x="18" y="95"/>
                      </a:lnTo>
                      <a:lnTo>
                        <a:pt x="19" y="141"/>
                      </a:lnTo>
                      <a:lnTo>
                        <a:pt x="20" y="89"/>
                      </a:lnTo>
                      <a:lnTo>
                        <a:pt x="21" y="83"/>
                      </a:lnTo>
                      <a:lnTo>
                        <a:pt x="22" y="36"/>
                      </a:lnTo>
                      <a:lnTo>
                        <a:pt x="23" y="123"/>
                      </a:lnTo>
                      <a:lnTo>
                        <a:pt x="24" y="176"/>
                      </a:lnTo>
                      <a:lnTo>
                        <a:pt x="25" y="163"/>
                      </a:lnTo>
                      <a:lnTo>
                        <a:pt x="26" y="66"/>
                      </a:lnTo>
                      <a:lnTo>
                        <a:pt x="26" y="87"/>
                      </a:lnTo>
                      <a:lnTo>
                        <a:pt x="28" y="87"/>
                      </a:lnTo>
                      <a:lnTo>
                        <a:pt x="28" y="78"/>
                      </a:lnTo>
                      <a:lnTo>
                        <a:pt x="29" y="80"/>
                      </a:lnTo>
                      <a:lnTo>
                        <a:pt x="30" y="59"/>
                      </a:lnTo>
                      <a:lnTo>
                        <a:pt x="31" y="117"/>
                      </a:lnTo>
                      <a:lnTo>
                        <a:pt x="32" y="111"/>
                      </a:lnTo>
                      <a:lnTo>
                        <a:pt x="33" y="142"/>
                      </a:lnTo>
                      <a:lnTo>
                        <a:pt x="34" y="62"/>
                      </a:lnTo>
                      <a:lnTo>
                        <a:pt x="35" y="68"/>
                      </a:lnTo>
                      <a:lnTo>
                        <a:pt x="36" y="16"/>
                      </a:lnTo>
                      <a:lnTo>
                        <a:pt x="37" y="127"/>
                      </a:lnTo>
                      <a:lnTo>
                        <a:pt x="38" y="77"/>
                      </a:lnTo>
                      <a:lnTo>
                        <a:pt x="38" y="69"/>
                      </a:lnTo>
                      <a:lnTo>
                        <a:pt x="40" y="80"/>
                      </a:lnTo>
                      <a:lnTo>
                        <a:pt x="40" y="147"/>
                      </a:lnTo>
                      <a:lnTo>
                        <a:pt x="41" y="91"/>
                      </a:lnTo>
                      <a:lnTo>
                        <a:pt x="42" y="37"/>
                      </a:lnTo>
                      <a:lnTo>
                        <a:pt x="43" y="117"/>
                      </a:lnTo>
                      <a:lnTo>
                        <a:pt x="44" y="81"/>
                      </a:lnTo>
                      <a:lnTo>
                        <a:pt x="45" y="94"/>
                      </a:lnTo>
                      <a:lnTo>
                        <a:pt x="46" y="45"/>
                      </a:lnTo>
                      <a:lnTo>
                        <a:pt x="47" y="131"/>
                      </a:lnTo>
                      <a:lnTo>
                        <a:pt x="48" y="118"/>
                      </a:lnTo>
                    </a:path>
                  </a:pathLst>
                </a:custGeom>
                <a:noFill/>
                <a:ln w="635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441" name="Line 234"/>
                <p:cNvSpPr>
                  <a:spLocks noChangeShapeType="1"/>
                </p:cNvSpPr>
                <p:nvPr/>
              </p:nvSpPr>
              <p:spPr bwMode="auto">
                <a:xfrm flipV="1">
                  <a:off x="7953375" y="4203700"/>
                  <a:ext cx="1587" cy="20638"/>
                </a:xfrm>
                <a:prstGeom prst="line">
                  <a:avLst/>
                </a:prstGeom>
                <a:noFill/>
                <a:ln w="635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</p:grpSp>
          <p:grpSp>
            <p:nvGrpSpPr>
              <p:cNvPr id="324" name="Group 323"/>
              <p:cNvGrpSpPr/>
              <p:nvPr/>
            </p:nvGrpSpPr>
            <p:grpSpPr>
              <a:xfrm>
                <a:off x="3538538" y="5768321"/>
                <a:ext cx="3975100" cy="284817"/>
                <a:chOff x="3538538" y="4537075"/>
                <a:chExt cx="3975100" cy="1516063"/>
              </a:xfrm>
            </p:grpSpPr>
            <p:sp>
              <p:nvSpPr>
                <p:cNvPr id="326" name="Freeform 235"/>
                <p:cNvSpPr>
                  <a:spLocks/>
                </p:cNvSpPr>
                <p:nvPr/>
              </p:nvSpPr>
              <p:spPr bwMode="auto">
                <a:xfrm>
                  <a:off x="3538538" y="4541838"/>
                  <a:ext cx="73025" cy="34925"/>
                </a:xfrm>
                <a:custGeom>
                  <a:avLst/>
                  <a:gdLst>
                    <a:gd name="T0" fmla="*/ 0 w 46"/>
                    <a:gd name="T1" fmla="*/ 3 h 22"/>
                    <a:gd name="T2" fmla="*/ 1 w 46"/>
                    <a:gd name="T3" fmla="*/ 3 h 22"/>
                    <a:gd name="T4" fmla="*/ 2 w 46"/>
                    <a:gd name="T5" fmla="*/ 3 h 22"/>
                    <a:gd name="T6" fmla="*/ 3 w 46"/>
                    <a:gd name="T7" fmla="*/ 3 h 22"/>
                    <a:gd name="T8" fmla="*/ 4 w 46"/>
                    <a:gd name="T9" fmla="*/ 2 h 22"/>
                    <a:gd name="T10" fmla="*/ 5 w 46"/>
                    <a:gd name="T11" fmla="*/ 8 h 22"/>
                    <a:gd name="T12" fmla="*/ 6 w 46"/>
                    <a:gd name="T13" fmla="*/ 10 h 22"/>
                    <a:gd name="T14" fmla="*/ 7 w 46"/>
                    <a:gd name="T15" fmla="*/ 8 h 22"/>
                    <a:gd name="T16" fmla="*/ 8 w 46"/>
                    <a:gd name="T17" fmla="*/ 10 h 22"/>
                    <a:gd name="T18" fmla="*/ 8 w 46"/>
                    <a:gd name="T19" fmla="*/ 2 h 22"/>
                    <a:gd name="T20" fmla="*/ 10 w 46"/>
                    <a:gd name="T21" fmla="*/ 1 h 22"/>
                    <a:gd name="T22" fmla="*/ 10 w 46"/>
                    <a:gd name="T23" fmla="*/ 3 h 22"/>
                    <a:gd name="T24" fmla="*/ 11 w 46"/>
                    <a:gd name="T25" fmla="*/ 3 h 22"/>
                    <a:gd name="T26" fmla="*/ 12 w 46"/>
                    <a:gd name="T27" fmla="*/ 5 h 22"/>
                    <a:gd name="T28" fmla="*/ 13 w 46"/>
                    <a:gd name="T29" fmla="*/ 2 h 22"/>
                    <a:gd name="T30" fmla="*/ 14 w 46"/>
                    <a:gd name="T31" fmla="*/ 3 h 22"/>
                    <a:gd name="T32" fmla="*/ 15 w 46"/>
                    <a:gd name="T33" fmla="*/ 3 h 22"/>
                    <a:gd name="T34" fmla="*/ 16 w 46"/>
                    <a:gd name="T35" fmla="*/ 5 h 22"/>
                    <a:gd name="T36" fmla="*/ 17 w 46"/>
                    <a:gd name="T37" fmla="*/ 6 h 22"/>
                    <a:gd name="T38" fmla="*/ 18 w 46"/>
                    <a:gd name="T39" fmla="*/ 6 h 22"/>
                    <a:gd name="T40" fmla="*/ 19 w 46"/>
                    <a:gd name="T41" fmla="*/ 9 h 22"/>
                    <a:gd name="T42" fmla="*/ 20 w 46"/>
                    <a:gd name="T43" fmla="*/ 10 h 22"/>
                    <a:gd name="T44" fmla="*/ 20 w 46"/>
                    <a:gd name="T45" fmla="*/ 10 h 22"/>
                    <a:gd name="T46" fmla="*/ 22 w 46"/>
                    <a:gd name="T47" fmla="*/ 8 h 22"/>
                    <a:gd name="T48" fmla="*/ 22 w 46"/>
                    <a:gd name="T49" fmla="*/ 7 h 22"/>
                    <a:gd name="T50" fmla="*/ 23 w 46"/>
                    <a:gd name="T51" fmla="*/ 6 h 22"/>
                    <a:gd name="T52" fmla="*/ 24 w 46"/>
                    <a:gd name="T53" fmla="*/ 7 h 22"/>
                    <a:gd name="T54" fmla="*/ 25 w 46"/>
                    <a:gd name="T55" fmla="*/ 6 h 22"/>
                    <a:gd name="T56" fmla="*/ 26 w 46"/>
                    <a:gd name="T57" fmla="*/ 8 h 22"/>
                    <a:gd name="T58" fmla="*/ 27 w 46"/>
                    <a:gd name="T59" fmla="*/ 8 h 22"/>
                    <a:gd name="T60" fmla="*/ 28 w 46"/>
                    <a:gd name="T61" fmla="*/ 13 h 22"/>
                    <a:gd name="T62" fmla="*/ 29 w 46"/>
                    <a:gd name="T63" fmla="*/ 12 h 22"/>
                    <a:gd name="T64" fmla="*/ 30 w 46"/>
                    <a:gd name="T65" fmla="*/ 6 h 22"/>
                    <a:gd name="T66" fmla="*/ 31 w 46"/>
                    <a:gd name="T67" fmla="*/ 8 h 22"/>
                    <a:gd name="T68" fmla="*/ 32 w 46"/>
                    <a:gd name="T69" fmla="*/ 10 h 22"/>
                    <a:gd name="T70" fmla="*/ 33 w 46"/>
                    <a:gd name="T71" fmla="*/ 12 h 22"/>
                    <a:gd name="T72" fmla="*/ 34 w 46"/>
                    <a:gd name="T73" fmla="*/ 6 h 22"/>
                    <a:gd name="T74" fmla="*/ 34 w 46"/>
                    <a:gd name="T75" fmla="*/ 5 h 22"/>
                    <a:gd name="T76" fmla="*/ 35 w 46"/>
                    <a:gd name="T77" fmla="*/ 3 h 22"/>
                    <a:gd name="T78" fmla="*/ 36 w 46"/>
                    <a:gd name="T79" fmla="*/ 0 h 22"/>
                    <a:gd name="T80" fmla="*/ 37 w 46"/>
                    <a:gd name="T81" fmla="*/ 2 h 22"/>
                    <a:gd name="T82" fmla="*/ 38 w 46"/>
                    <a:gd name="T83" fmla="*/ 5 h 22"/>
                    <a:gd name="T84" fmla="*/ 39 w 46"/>
                    <a:gd name="T85" fmla="*/ 4 h 22"/>
                    <a:gd name="T86" fmla="*/ 40 w 46"/>
                    <a:gd name="T87" fmla="*/ 5 h 22"/>
                    <a:gd name="T88" fmla="*/ 41 w 46"/>
                    <a:gd name="T89" fmla="*/ 5 h 22"/>
                    <a:gd name="T90" fmla="*/ 42 w 46"/>
                    <a:gd name="T91" fmla="*/ 4 h 22"/>
                    <a:gd name="T92" fmla="*/ 43 w 46"/>
                    <a:gd name="T93" fmla="*/ 18 h 22"/>
                    <a:gd name="T94" fmla="*/ 44 w 46"/>
                    <a:gd name="T95" fmla="*/ 5 h 22"/>
                    <a:gd name="T96" fmla="*/ 45 w 46"/>
                    <a:gd name="T97" fmla="*/ 6 h 22"/>
                    <a:gd name="T98" fmla="*/ 46 w 46"/>
                    <a:gd name="T99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46" h="22">
                      <a:moveTo>
                        <a:pt x="0" y="3"/>
                      </a:move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5" y="8"/>
                      </a:lnTo>
                      <a:lnTo>
                        <a:pt x="6" y="10"/>
                      </a:lnTo>
                      <a:lnTo>
                        <a:pt x="7" y="8"/>
                      </a:lnTo>
                      <a:lnTo>
                        <a:pt x="8" y="10"/>
                      </a:lnTo>
                      <a:lnTo>
                        <a:pt x="8" y="2"/>
                      </a:lnTo>
                      <a:lnTo>
                        <a:pt x="10" y="1"/>
                      </a:lnTo>
                      <a:lnTo>
                        <a:pt x="10" y="3"/>
                      </a:lnTo>
                      <a:lnTo>
                        <a:pt x="11" y="3"/>
                      </a:lnTo>
                      <a:lnTo>
                        <a:pt x="12" y="5"/>
                      </a:lnTo>
                      <a:lnTo>
                        <a:pt x="13" y="2"/>
                      </a:lnTo>
                      <a:lnTo>
                        <a:pt x="14" y="3"/>
                      </a:lnTo>
                      <a:lnTo>
                        <a:pt x="15" y="3"/>
                      </a:lnTo>
                      <a:lnTo>
                        <a:pt x="16" y="5"/>
                      </a:lnTo>
                      <a:lnTo>
                        <a:pt x="17" y="6"/>
                      </a:lnTo>
                      <a:lnTo>
                        <a:pt x="18" y="6"/>
                      </a:lnTo>
                      <a:lnTo>
                        <a:pt x="19" y="9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2" y="8"/>
                      </a:lnTo>
                      <a:lnTo>
                        <a:pt x="22" y="7"/>
                      </a:lnTo>
                      <a:lnTo>
                        <a:pt x="23" y="6"/>
                      </a:lnTo>
                      <a:lnTo>
                        <a:pt x="24" y="7"/>
                      </a:lnTo>
                      <a:lnTo>
                        <a:pt x="25" y="6"/>
                      </a:lnTo>
                      <a:lnTo>
                        <a:pt x="26" y="8"/>
                      </a:lnTo>
                      <a:lnTo>
                        <a:pt x="27" y="8"/>
                      </a:lnTo>
                      <a:lnTo>
                        <a:pt x="28" y="13"/>
                      </a:lnTo>
                      <a:lnTo>
                        <a:pt x="29" y="12"/>
                      </a:lnTo>
                      <a:lnTo>
                        <a:pt x="30" y="6"/>
                      </a:lnTo>
                      <a:lnTo>
                        <a:pt x="31" y="8"/>
                      </a:lnTo>
                      <a:lnTo>
                        <a:pt x="32" y="10"/>
                      </a:lnTo>
                      <a:lnTo>
                        <a:pt x="33" y="12"/>
                      </a:lnTo>
                      <a:lnTo>
                        <a:pt x="34" y="6"/>
                      </a:lnTo>
                      <a:lnTo>
                        <a:pt x="34" y="5"/>
                      </a:lnTo>
                      <a:lnTo>
                        <a:pt x="35" y="3"/>
                      </a:lnTo>
                      <a:lnTo>
                        <a:pt x="36" y="0"/>
                      </a:lnTo>
                      <a:lnTo>
                        <a:pt x="37" y="2"/>
                      </a:lnTo>
                      <a:lnTo>
                        <a:pt x="38" y="5"/>
                      </a:lnTo>
                      <a:lnTo>
                        <a:pt x="39" y="4"/>
                      </a:lnTo>
                      <a:lnTo>
                        <a:pt x="40" y="5"/>
                      </a:lnTo>
                      <a:lnTo>
                        <a:pt x="41" y="5"/>
                      </a:lnTo>
                      <a:lnTo>
                        <a:pt x="42" y="4"/>
                      </a:lnTo>
                      <a:lnTo>
                        <a:pt x="43" y="18"/>
                      </a:lnTo>
                      <a:lnTo>
                        <a:pt x="44" y="5"/>
                      </a:lnTo>
                      <a:lnTo>
                        <a:pt x="45" y="6"/>
                      </a:lnTo>
                      <a:lnTo>
                        <a:pt x="46" y="22"/>
                      </a:lnTo>
                    </a:path>
                  </a:pathLst>
                </a:custGeom>
                <a:noFill/>
                <a:ln w="635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27" name="Freeform 236"/>
                <p:cNvSpPr>
                  <a:spLocks/>
                </p:cNvSpPr>
                <p:nvPr/>
              </p:nvSpPr>
              <p:spPr bwMode="auto">
                <a:xfrm>
                  <a:off x="3609975" y="4545013"/>
                  <a:ext cx="74612" cy="31750"/>
                </a:xfrm>
                <a:custGeom>
                  <a:avLst/>
                  <a:gdLst>
                    <a:gd name="T0" fmla="*/ 0 w 47"/>
                    <a:gd name="T1" fmla="*/ 4 h 20"/>
                    <a:gd name="T2" fmla="*/ 1 w 47"/>
                    <a:gd name="T3" fmla="*/ 20 h 20"/>
                    <a:gd name="T4" fmla="*/ 1 w 47"/>
                    <a:gd name="T5" fmla="*/ 4 h 20"/>
                    <a:gd name="T6" fmla="*/ 3 w 47"/>
                    <a:gd name="T7" fmla="*/ 11 h 20"/>
                    <a:gd name="T8" fmla="*/ 3 w 47"/>
                    <a:gd name="T9" fmla="*/ 12 h 20"/>
                    <a:gd name="T10" fmla="*/ 4 w 47"/>
                    <a:gd name="T11" fmla="*/ 9 h 20"/>
                    <a:gd name="T12" fmla="*/ 5 w 47"/>
                    <a:gd name="T13" fmla="*/ 15 h 20"/>
                    <a:gd name="T14" fmla="*/ 6 w 47"/>
                    <a:gd name="T15" fmla="*/ 1 h 20"/>
                    <a:gd name="T16" fmla="*/ 7 w 47"/>
                    <a:gd name="T17" fmla="*/ 3 h 20"/>
                    <a:gd name="T18" fmla="*/ 8 w 47"/>
                    <a:gd name="T19" fmla="*/ 4 h 20"/>
                    <a:gd name="T20" fmla="*/ 9 w 47"/>
                    <a:gd name="T21" fmla="*/ 2 h 20"/>
                    <a:gd name="T22" fmla="*/ 10 w 47"/>
                    <a:gd name="T23" fmla="*/ 3 h 20"/>
                    <a:gd name="T24" fmla="*/ 11 w 47"/>
                    <a:gd name="T25" fmla="*/ 0 h 20"/>
                    <a:gd name="T26" fmla="*/ 12 w 47"/>
                    <a:gd name="T27" fmla="*/ 3 h 20"/>
                    <a:gd name="T28" fmla="*/ 13 w 47"/>
                    <a:gd name="T29" fmla="*/ 3 h 20"/>
                    <a:gd name="T30" fmla="*/ 13 w 47"/>
                    <a:gd name="T31" fmla="*/ 7 h 20"/>
                    <a:gd name="T32" fmla="*/ 15 w 47"/>
                    <a:gd name="T33" fmla="*/ 8 h 20"/>
                    <a:gd name="T34" fmla="*/ 15 w 47"/>
                    <a:gd name="T35" fmla="*/ 14 h 20"/>
                    <a:gd name="T36" fmla="*/ 16 w 47"/>
                    <a:gd name="T37" fmla="*/ 20 h 20"/>
                    <a:gd name="T38" fmla="*/ 17 w 47"/>
                    <a:gd name="T39" fmla="*/ 18 h 20"/>
                    <a:gd name="T40" fmla="*/ 18 w 47"/>
                    <a:gd name="T41" fmla="*/ 17 h 20"/>
                    <a:gd name="T42" fmla="*/ 19 w 47"/>
                    <a:gd name="T43" fmla="*/ 15 h 20"/>
                    <a:gd name="T44" fmla="*/ 20 w 47"/>
                    <a:gd name="T45" fmla="*/ 18 h 20"/>
                    <a:gd name="T46" fmla="*/ 21 w 47"/>
                    <a:gd name="T47" fmla="*/ 19 h 20"/>
                    <a:gd name="T48" fmla="*/ 22 w 47"/>
                    <a:gd name="T49" fmla="*/ 19 h 20"/>
                    <a:gd name="T50" fmla="*/ 23 w 47"/>
                    <a:gd name="T51" fmla="*/ 19 h 20"/>
                    <a:gd name="T52" fmla="*/ 24 w 47"/>
                    <a:gd name="T53" fmla="*/ 18 h 20"/>
                    <a:gd name="T54" fmla="*/ 25 w 47"/>
                    <a:gd name="T55" fmla="*/ 19 h 20"/>
                    <a:gd name="T56" fmla="*/ 25 w 47"/>
                    <a:gd name="T57" fmla="*/ 19 h 20"/>
                    <a:gd name="T58" fmla="*/ 27 w 47"/>
                    <a:gd name="T59" fmla="*/ 18 h 20"/>
                    <a:gd name="T60" fmla="*/ 27 w 47"/>
                    <a:gd name="T61" fmla="*/ 18 h 20"/>
                    <a:gd name="T62" fmla="*/ 28 w 47"/>
                    <a:gd name="T63" fmla="*/ 20 h 20"/>
                    <a:gd name="T64" fmla="*/ 29 w 47"/>
                    <a:gd name="T65" fmla="*/ 18 h 20"/>
                    <a:gd name="T66" fmla="*/ 30 w 47"/>
                    <a:gd name="T67" fmla="*/ 18 h 20"/>
                    <a:gd name="T68" fmla="*/ 31 w 47"/>
                    <a:gd name="T69" fmla="*/ 18 h 20"/>
                    <a:gd name="T70" fmla="*/ 32 w 47"/>
                    <a:gd name="T71" fmla="*/ 17 h 20"/>
                    <a:gd name="T72" fmla="*/ 33 w 47"/>
                    <a:gd name="T73" fmla="*/ 13 h 20"/>
                    <a:gd name="T74" fmla="*/ 34 w 47"/>
                    <a:gd name="T75" fmla="*/ 15 h 20"/>
                    <a:gd name="T76" fmla="*/ 35 w 47"/>
                    <a:gd name="T77" fmla="*/ 16 h 20"/>
                    <a:gd name="T78" fmla="*/ 36 w 47"/>
                    <a:gd name="T79" fmla="*/ 17 h 20"/>
                    <a:gd name="T80" fmla="*/ 37 w 47"/>
                    <a:gd name="T81" fmla="*/ 15 h 20"/>
                    <a:gd name="T82" fmla="*/ 38 w 47"/>
                    <a:gd name="T83" fmla="*/ 12 h 20"/>
                    <a:gd name="T84" fmla="*/ 39 w 47"/>
                    <a:gd name="T85" fmla="*/ 12 h 20"/>
                    <a:gd name="T86" fmla="*/ 39 w 47"/>
                    <a:gd name="T87" fmla="*/ 11 h 20"/>
                    <a:gd name="T88" fmla="*/ 40 w 47"/>
                    <a:gd name="T89" fmla="*/ 9 h 20"/>
                    <a:gd name="T90" fmla="*/ 41 w 47"/>
                    <a:gd name="T91" fmla="*/ 8 h 20"/>
                    <a:gd name="T92" fmla="*/ 42 w 47"/>
                    <a:gd name="T93" fmla="*/ 8 h 20"/>
                    <a:gd name="T94" fmla="*/ 43 w 47"/>
                    <a:gd name="T95" fmla="*/ 3 h 20"/>
                    <a:gd name="T96" fmla="*/ 44 w 47"/>
                    <a:gd name="T97" fmla="*/ 5 h 20"/>
                    <a:gd name="T98" fmla="*/ 45 w 47"/>
                    <a:gd name="T99" fmla="*/ 9 h 20"/>
                    <a:gd name="T100" fmla="*/ 46 w 47"/>
                    <a:gd name="T101" fmla="*/ 9 h 20"/>
                    <a:gd name="T102" fmla="*/ 47 w 47"/>
                    <a:gd name="T103" fmla="*/ 5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20">
                      <a:moveTo>
                        <a:pt x="0" y="4"/>
                      </a:moveTo>
                      <a:lnTo>
                        <a:pt x="1" y="20"/>
                      </a:lnTo>
                      <a:lnTo>
                        <a:pt x="1" y="4"/>
                      </a:lnTo>
                      <a:lnTo>
                        <a:pt x="3" y="11"/>
                      </a:lnTo>
                      <a:lnTo>
                        <a:pt x="3" y="12"/>
                      </a:lnTo>
                      <a:lnTo>
                        <a:pt x="4" y="9"/>
                      </a:lnTo>
                      <a:lnTo>
                        <a:pt x="5" y="15"/>
                      </a:lnTo>
                      <a:lnTo>
                        <a:pt x="6" y="1"/>
                      </a:lnTo>
                      <a:lnTo>
                        <a:pt x="7" y="3"/>
                      </a:lnTo>
                      <a:lnTo>
                        <a:pt x="8" y="4"/>
                      </a:lnTo>
                      <a:lnTo>
                        <a:pt x="9" y="2"/>
                      </a:lnTo>
                      <a:lnTo>
                        <a:pt x="10" y="3"/>
                      </a:lnTo>
                      <a:lnTo>
                        <a:pt x="11" y="0"/>
                      </a:lnTo>
                      <a:lnTo>
                        <a:pt x="12" y="3"/>
                      </a:lnTo>
                      <a:lnTo>
                        <a:pt x="13" y="3"/>
                      </a:lnTo>
                      <a:lnTo>
                        <a:pt x="13" y="7"/>
                      </a:lnTo>
                      <a:lnTo>
                        <a:pt x="15" y="8"/>
                      </a:lnTo>
                      <a:lnTo>
                        <a:pt x="15" y="14"/>
                      </a:lnTo>
                      <a:lnTo>
                        <a:pt x="16" y="20"/>
                      </a:lnTo>
                      <a:lnTo>
                        <a:pt x="17" y="18"/>
                      </a:lnTo>
                      <a:lnTo>
                        <a:pt x="18" y="17"/>
                      </a:lnTo>
                      <a:lnTo>
                        <a:pt x="19" y="15"/>
                      </a:lnTo>
                      <a:lnTo>
                        <a:pt x="20" y="18"/>
                      </a:lnTo>
                      <a:lnTo>
                        <a:pt x="21" y="19"/>
                      </a:lnTo>
                      <a:lnTo>
                        <a:pt x="22" y="19"/>
                      </a:lnTo>
                      <a:lnTo>
                        <a:pt x="23" y="19"/>
                      </a:lnTo>
                      <a:lnTo>
                        <a:pt x="24" y="18"/>
                      </a:lnTo>
                      <a:lnTo>
                        <a:pt x="25" y="19"/>
                      </a:lnTo>
                      <a:lnTo>
                        <a:pt x="25" y="19"/>
                      </a:lnTo>
                      <a:lnTo>
                        <a:pt x="27" y="18"/>
                      </a:lnTo>
                      <a:lnTo>
                        <a:pt x="27" y="18"/>
                      </a:lnTo>
                      <a:lnTo>
                        <a:pt x="28" y="20"/>
                      </a:lnTo>
                      <a:lnTo>
                        <a:pt x="29" y="18"/>
                      </a:lnTo>
                      <a:lnTo>
                        <a:pt x="30" y="18"/>
                      </a:lnTo>
                      <a:lnTo>
                        <a:pt x="31" y="18"/>
                      </a:lnTo>
                      <a:lnTo>
                        <a:pt x="32" y="17"/>
                      </a:lnTo>
                      <a:lnTo>
                        <a:pt x="33" y="13"/>
                      </a:lnTo>
                      <a:lnTo>
                        <a:pt x="34" y="15"/>
                      </a:lnTo>
                      <a:lnTo>
                        <a:pt x="35" y="16"/>
                      </a:lnTo>
                      <a:lnTo>
                        <a:pt x="36" y="17"/>
                      </a:lnTo>
                      <a:lnTo>
                        <a:pt x="37" y="15"/>
                      </a:lnTo>
                      <a:lnTo>
                        <a:pt x="38" y="12"/>
                      </a:lnTo>
                      <a:lnTo>
                        <a:pt x="39" y="12"/>
                      </a:lnTo>
                      <a:lnTo>
                        <a:pt x="39" y="11"/>
                      </a:lnTo>
                      <a:lnTo>
                        <a:pt x="40" y="9"/>
                      </a:lnTo>
                      <a:lnTo>
                        <a:pt x="41" y="8"/>
                      </a:lnTo>
                      <a:lnTo>
                        <a:pt x="42" y="8"/>
                      </a:lnTo>
                      <a:lnTo>
                        <a:pt x="43" y="3"/>
                      </a:lnTo>
                      <a:lnTo>
                        <a:pt x="44" y="5"/>
                      </a:lnTo>
                      <a:lnTo>
                        <a:pt x="45" y="9"/>
                      </a:lnTo>
                      <a:lnTo>
                        <a:pt x="46" y="9"/>
                      </a:lnTo>
                      <a:lnTo>
                        <a:pt x="47" y="5"/>
                      </a:lnTo>
                    </a:path>
                  </a:pathLst>
                </a:custGeom>
                <a:noFill/>
                <a:ln w="635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28" name="Freeform 237"/>
                <p:cNvSpPr>
                  <a:spLocks/>
                </p:cNvSpPr>
                <p:nvPr/>
              </p:nvSpPr>
              <p:spPr bwMode="auto">
                <a:xfrm>
                  <a:off x="3683000" y="4540250"/>
                  <a:ext cx="74612" cy="25400"/>
                </a:xfrm>
                <a:custGeom>
                  <a:avLst/>
                  <a:gdLst>
                    <a:gd name="T0" fmla="*/ 0 w 47"/>
                    <a:gd name="T1" fmla="*/ 12 h 16"/>
                    <a:gd name="T2" fmla="*/ 1 w 47"/>
                    <a:gd name="T3" fmla="*/ 8 h 16"/>
                    <a:gd name="T4" fmla="*/ 2 w 47"/>
                    <a:gd name="T5" fmla="*/ 9 h 16"/>
                    <a:gd name="T6" fmla="*/ 3 w 47"/>
                    <a:gd name="T7" fmla="*/ 12 h 16"/>
                    <a:gd name="T8" fmla="*/ 4 w 47"/>
                    <a:gd name="T9" fmla="*/ 9 h 16"/>
                    <a:gd name="T10" fmla="*/ 5 w 47"/>
                    <a:gd name="T11" fmla="*/ 8 h 16"/>
                    <a:gd name="T12" fmla="*/ 5 w 47"/>
                    <a:gd name="T13" fmla="*/ 9 h 16"/>
                    <a:gd name="T14" fmla="*/ 7 w 47"/>
                    <a:gd name="T15" fmla="*/ 11 h 16"/>
                    <a:gd name="T16" fmla="*/ 7 w 47"/>
                    <a:gd name="T17" fmla="*/ 11 h 16"/>
                    <a:gd name="T18" fmla="*/ 8 w 47"/>
                    <a:gd name="T19" fmla="*/ 10 h 16"/>
                    <a:gd name="T20" fmla="*/ 9 w 47"/>
                    <a:gd name="T21" fmla="*/ 11 h 16"/>
                    <a:gd name="T22" fmla="*/ 10 w 47"/>
                    <a:gd name="T23" fmla="*/ 12 h 16"/>
                    <a:gd name="T24" fmla="*/ 11 w 47"/>
                    <a:gd name="T25" fmla="*/ 11 h 16"/>
                    <a:gd name="T26" fmla="*/ 12 w 47"/>
                    <a:gd name="T27" fmla="*/ 12 h 16"/>
                    <a:gd name="T28" fmla="*/ 13 w 47"/>
                    <a:gd name="T29" fmla="*/ 12 h 16"/>
                    <a:gd name="T30" fmla="*/ 14 w 47"/>
                    <a:gd name="T31" fmla="*/ 10 h 16"/>
                    <a:gd name="T32" fmla="*/ 15 w 47"/>
                    <a:gd name="T33" fmla="*/ 10 h 16"/>
                    <a:gd name="T34" fmla="*/ 16 w 47"/>
                    <a:gd name="T35" fmla="*/ 11 h 16"/>
                    <a:gd name="T36" fmla="*/ 17 w 47"/>
                    <a:gd name="T37" fmla="*/ 6 h 16"/>
                    <a:gd name="T38" fmla="*/ 17 w 47"/>
                    <a:gd name="T39" fmla="*/ 8 h 16"/>
                    <a:gd name="T40" fmla="*/ 19 w 47"/>
                    <a:gd name="T41" fmla="*/ 9 h 16"/>
                    <a:gd name="T42" fmla="*/ 19 w 47"/>
                    <a:gd name="T43" fmla="*/ 5 h 16"/>
                    <a:gd name="T44" fmla="*/ 20 w 47"/>
                    <a:gd name="T45" fmla="*/ 6 h 16"/>
                    <a:gd name="T46" fmla="*/ 21 w 47"/>
                    <a:gd name="T47" fmla="*/ 5 h 16"/>
                    <a:gd name="T48" fmla="*/ 22 w 47"/>
                    <a:gd name="T49" fmla="*/ 5 h 16"/>
                    <a:gd name="T50" fmla="*/ 23 w 47"/>
                    <a:gd name="T51" fmla="*/ 5 h 16"/>
                    <a:gd name="T52" fmla="*/ 24 w 47"/>
                    <a:gd name="T53" fmla="*/ 6 h 16"/>
                    <a:gd name="T54" fmla="*/ 25 w 47"/>
                    <a:gd name="T55" fmla="*/ 5 h 16"/>
                    <a:gd name="T56" fmla="*/ 26 w 47"/>
                    <a:gd name="T57" fmla="*/ 3 h 16"/>
                    <a:gd name="T58" fmla="*/ 27 w 47"/>
                    <a:gd name="T59" fmla="*/ 1 h 16"/>
                    <a:gd name="T60" fmla="*/ 28 w 47"/>
                    <a:gd name="T61" fmla="*/ 0 h 16"/>
                    <a:gd name="T62" fmla="*/ 29 w 47"/>
                    <a:gd name="T63" fmla="*/ 2 h 16"/>
                    <a:gd name="T64" fmla="*/ 29 w 47"/>
                    <a:gd name="T65" fmla="*/ 2 h 16"/>
                    <a:gd name="T66" fmla="*/ 31 w 47"/>
                    <a:gd name="T67" fmla="*/ 2 h 16"/>
                    <a:gd name="T68" fmla="*/ 31 w 47"/>
                    <a:gd name="T69" fmla="*/ 0 h 16"/>
                    <a:gd name="T70" fmla="*/ 32 w 47"/>
                    <a:gd name="T71" fmla="*/ 4 h 16"/>
                    <a:gd name="T72" fmla="*/ 33 w 47"/>
                    <a:gd name="T73" fmla="*/ 4 h 16"/>
                    <a:gd name="T74" fmla="*/ 34 w 47"/>
                    <a:gd name="T75" fmla="*/ 2 h 16"/>
                    <a:gd name="T76" fmla="*/ 35 w 47"/>
                    <a:gd name="T77" fmla="*/ 6 h 16"/>
                    <a:gd name="T78" fmla="*/ 36 w 47"/>
                    <a:gd name="T79" fmla="*/ 6 h 16"/>
                    <a:gd name="T80" fmla="*/ 37 w 47"/>
                    <a:gd name="T81" fmla="*/ 6 h 16"/>
                    <a:gd name="T82" fmla="*/ 38 w 47"/>
                    <a:gd name="T83" fmla="*/ 6 h 16"/>
                    <a:gd name="T84" fmla="*/ 39 w 47"/>
                    <a:gd name="T85" fmla="*/ 5 h 16"/>
                    <a:gd name="T86" fmla="*/ 40 w 47"/>
                    <a:gd name="T87" fmla="*/ 13 h 16"/>
                    <a:gd name="T88" fmla="*/ 41 w 47"/>
                    <a:gd name="T89" fmla="*/ 16 h 16"/>
                    <a:gd name="T90" fmla="*/ 42 w 47"/>
                    <a:gd name="T91" fmla="*/ 16 h 16"/>
                    <a:gd name="T92" fmla="*/ 43 w 47"/>
                    <a:gd name="T93" fmla="*/ 12 h 16"/>
                    <a:gd name="T94" fmla="*/ 43 w 47"/>
                    <a:gd name="T95" fmla="*/ 13 h 16"/>
                    <a:gd name="T96" fmla="*/ 45 w 47"/>
                    <a:gd name="T97" fmla="*/ 13 h 16"/>
                    <a:gd name="T98" fmla="*/ 46 w 47"/>
                    <a:gd name="T99" fmla="*/ 9 h 16"/>
                    <a:gd name="T100" fmla="*/ 46 w 47"/>
                    <a:gd name="T101" fmla="*/ 12 h 16"/>
                    <a:gd name="T102" fmla="*/ 47 w 47"/>
                    <a:gd name="T103" fmla="*/ 13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16">
                      <a:moveTo>
                        <a:pt x="0" y="12"/>
                      </a:moveTo>
                      <a:lnTo>
                        <a:pt x="1" y="8"/>
                      </a:lnTo>
                      <a:lnTo>
                        <a:pt x="2" y="9"/>
                      </a:lnTo>
                      <a:lnTo>
                        <a:pt x="3" y="12"/>
                      </a:lnTo>
                      <a:lnTo>
                        <a:pt x="4" y="9"/>
                      </a:lnTo>
                      <a:lnTo>
                        <a:pt x="5" y="8"/>
                      </a:lnTo>
                      <a:lnTo>
                        <a:pt x="5" y="9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9" y="11"/>
                      </a:lnTo>
                      <a:lnTo>
                        <a:pt x="10" y="12"/>
                      </a:lnTo>
                      <a:lnTo>
                        <a:pt x="11" y="11"/>
                      </a:lnTo>
                      <a:lnTo>
                        <a:pt x="12" y="12"/>
                      </a:lnTo>
                      <a:lnTo>
                        <a:pt x="13" y="12"/>
                      </a:lnTo>
                      <a:lnTo>
                        <a:pt x="14" y="10"/>
                      </a:lnTo>
                      <a:lnTo>
                        <a:pt x="15" y="10"/>
                      </a:lnTo>
                      <a:lnTo>
                        <a:pt x="16" y="11"/>
                      </a:lnTo>
                      <a:lnTo>
                        <a:pt x="17" y="6"/>
                      </a:lnTo>
                      <a:lnTo>
                        <a:pt x="17" y="8"/>
                      </a:lnTo>
                      <a:lnTo>
                        <a:pt x="19" y="9"/>
                      </a:lnTo>
                      <a:lnTo>
                        <a:pt x="19" y="5"/>
                      </a:lnTo>
                      <a:lnTo>
                        <a:pt x="20" y="6"/>
                      </a:lnTo>
                      <a:lnTo>
                        <a:pt x="21" y="5"/>
                      </a:lnTo>
                      <a:lnTo>
                        <a:pt x="22" y="5"/>
                      </a:lnTo>
                      <a:lnTo>
                        <a:pt x="23" y="5"/>
                      </a:lnTo>
                      <a:lnTo>
                        <a:pt x="24" y="6"/>
                      </a:lnTo>
                      <a:lnTo>
                        <a:pt x="25" y="5"/>
                      </a:lnTo>
                      <a:lnTo>
                        <a:pt x="26" y="3"/>
                      </a:lnTo>
                      <a:lnTo>
                        <a:pt x="27" y="1"/>
                      </a:lnTo>
                      <a:lnTo>
                        <a:pt x="28" y="0"/>
                      </a:lnTo>
                      <a:lnTo>
                        <a:pt x="29" y="2"/>
                      </a:lnTo>
                      <a:lnTo>
                        <a:pt x="29" y="2"/>
                      </a:lnTo>
                      <a:lnTo>
                        <a:pt x="31" y="2"/>
                      </a:lnTo>
                      <a:lnTo>
                        <a:pt x="31" y="0"/>
                      </a:lnTo>
                      <a:lnTo>
                        <a:pt x="32" y="4"/>
                      </a:lnTo>
                      <a:lnTo>
                        <a:pt x="33" y="4"/>
                      </a:lnTo>
                      <a:lnTo>
                        <a:pt x="34" y="2"/>
                      </a:lnTo>
                      <a:lnTo>
                        <a:pt x="35" y="6"/>
                      </a:lnTo>
                      <a:lnTo>
                        <a:pt x="36" y="6"/>
                      </a:lnTo>
                      <a:lnTo>
                        <a:pt x="37" y="6"/>
                      </a:lnTo>
                      <a:lnTo>
                        <a:pt x="38" y="6"/>
                      </a:lnTo>
                      <a:lnTo>
                        <a:pt x="39" y="5"/>
                      </a:lnTo>
                      <a:lnTo>
                        <a:pt x="40" y="13"/>
                      </a:lnTo>
                      <a:lnTo>
                        <a:pt x="41" y="16"/>
                      </a:lnTo>
                      <a:lnTo>
                        <a:pt x="42" y="16"/>
                      </a:lnTo>
                      <a:lnTo>
                        <a:pt x="43" y="12"/>
                      </a:lnTo>
                      <a:lnTo>
                        <a:pt x="43" y="13"/>
                      </a:lnTo>
                      <a:lnTo>
                        <a:pt x="45" y="13"/>
                      </a:lnTo>
                      <a:lnTo>
                        <a:pt x="46" y="9"/>
                      </a:lnTo>
                      <a:lnTo>
                        <a:pt x="46" y="12"/>
                      </a:lnTo>
                      <a:lnTo>
                        <a:pt x="47" y="13"/>
                      </a:lnTo>
                    </a:path>
                  </a:pathLst>
                </a:custGeom>
                <a:noFill/>
                <a:ln w="635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29" name="Freeform 238"/>
                <p:cNvSpPr>
                  <a:spLocks/>
                </p:cNvSpPr>
                <p:nvPr/>
              </p:nvSpPr>
              <p:spPr bwMode="auto">
                <a:xfrm>
                  <a:off x="3756025" y="4552950"/>
                  <a:ext cx="76200" cy="26988"/>
                </a:xfrm>
                <a:custGeom>
                  <a:avLst/>
                  <a:gdLst>
                    <a:gd name="T0" fmla="*/ 0 w 48"/>
                    <a:gd name="T1" fmla="*/ 4 h 17"/>
                    <a:gd name="T2" fmla="*/ 1 w 48"/>
                    <a:gd name="T3" fmla="*/ 5 h 17"/>
                    <a:gd name="T4" fmla="*/ 2 w 48"/>
                    <a:gd name="T5" fmla="*/ 5 h 17"/>
                    <a:gd name="T6" fmla="*/ 3 w 48"/>
                    <a:gd name="T7" fmla="*/ 5 h 17"/>
                    <a:gd name="T8" fmla="*/ 4 w 48"/>
                    <a:gd name="T9" fmla="*/ 3 h 17"/>
                    <a:gd name="T10" fmla="*/ 5 w 48"/>
                    <a:gd name="T11" fmla="*/ 2 h 17"/>
                    <a:gd name="T12" fmla="*/ 6 w 48"/>
                    <a:gd name="T13" fmla="*/ 2 h 17"/>
                    <a:gd name="T14" fmla="*/ 7 w 48"/>
                    <a:gd name="T15" fmla="*/ 5 h 17"/>
                    <a:gd name="T16" fmla="*/ 8 w 48"/>
                    <a:gd name="T17" fmla="*/ 2 h 17"/>
                    <a:gd name="T18" fmla="*/ 9 w 48"/>
                    <a:gd name="T19" fmla="*/ 0 h 17"/>
                    <a:gd name="T20" fmla="*/ 10 w 48"/>
                    <a:gd name="T21" fmla="*/ 5 h 17"/>
                    <a:gd name="T22" fmla="*/ 11 w 48"/>
                    <a:gd name="T23" fmla="*/ 4 h 17"/>
                    <a:gd name="T24" fmla="*/ 12 w 48"/>
                    <a:gd name="T25" fmla="*/ 5 h 17"/>
                    <a:gd name="T26" fmla="*/ 12 w 48"/>
                    <a:gd name="T27" fmla="*/ 6 h 17"/>
                    <a:gd name="T28" fmla="*/ 14 w 48"/>
                    <a:gd name="T29" fmla="*/ 6 h 17"/>
                    <a:gd name="T30" fmla="*/ 14 w 48"/>
                    <a:gd name="T31" fmla="*/ 8 h 17"/>
                    <a:gd name="T32" fmla="*/ 15 w 48"/>
                    <a:gd name="T33" fmla="*/ 5 h 17"/>
                    <a:gd name="T34" fmla="*/ 16 w 48"/>
                    <a:gd name="T35" fmla="*/ 9 h 17"/>
                    <a:gd name="T36" fmla="*/ 17 w 48"/>
                    <a:gd name="T37" fmla="*/ 8 h 17"/>
                    <a:gd name="T38" fmla="*/ 18 w 48"/>
                    <a:gd name="T39" fmla="*/ 9 h 17"/>
                    <a:gd name="T40" fmla="*/ 19 w 48"/>
                    <a:gd name="T41" fmla="*/ 9 h 17"/>
                    <a:gd name="T42" fmla="*/ 20 w 48"/>
                    <a:gd name="T43" fmla="*/ 11 h 17"/>
                    <a:gd name="T44" fmla="*/ 21 w 48"/>
                    <a:gd name="T45" fmla="*/ 6 h 17"/>
                    <a:gd name="T46" fmla="*/ 22 w 48"/>
                    <a:gd name="T47" fmla="*/ 4 h 17"/>
                    <a:gd name="T48" fmla="*/ 23 w 48"/>
                    <a:gd name="T49" fmla="*/ 3 h 17"/>
                    <a:gd name="T50" fmla="*/ 24 w 48"/>
                    <a:gd name="T51" fmla="*/ 1 h 17"/>
                    <a:gd name="T52" fmla="*/ 24 w 48"/>
                    <a:gd name="T53" fmla="*/ 2 h 17"/>
                    <a:gd name="T54" fmla="*/ 26 w 48"/>
                    <a:gd name="T55" fmla="*/ 2 h 17"/>
                    <a:gd name="T56" fmla="*/ 26 w 48"/>
                    <a:gd name="T57" fmla="*/ 11 h 17"/>
                    <a:gd name="T58" fmla="*/ 27 w 48"/>
                    <a:gd name="T59" fmla="*/ 11 h 17"/>
                    <a:gd name="T60" fmla="*/ 28 w 48"/>
                    <a:gd name="T61" fmla="*/ 14 h 17"/>
                    <a:gd name="T62" fmla="*/ 29 w 48"/>
                    <a:gd name="T63" fmla="*/ 9 h 17"/>
                    <a:gd name="T64" fmla="*/ 30 w 48"/>
                    <a:gd name="T65" fmla="*/ 7 h 17"/>
                    <a:gd name="T66" fmla="*/ 31 w 48"/>
                    <a:gd name="T67" fmla="*/ 7 h 17"/>
                    <a:gd name="T68" fmla="*/ 32 w 48"/>
                    <a:gd name="T69" fmla="*/ 6 h 17"/>
                    <a:gd name="T70" fmla="*/ 33 w 48"/>
                    <a:gd name="T71" fmla="*/ 8 h 17"/>
                    <a:gd name="T72" fmla="*/ 34 w 48"/>
                    <a:gd name="T73" fmla="*/ 8 h 17"/>
                    <a:gd name="T74" fmla="*/ 35 w 48"/>
                    <a:gd name="T75" fmla="*/ 7 h 17"/>
                    <a:gd name="T76" fmla="*/ 36 w 48"/>
                    <a:gd name="T77" fmla="*/ 8 h 17"/>
                    <a:gd name="T78" fmla="*/ 36 w 48"/>
                    <a:gd name="T79" fmla="*/ 12 h 17"/>
                    <a:gd name="T80" fmla="*/ 38 w 48"/>
                    <a:gd name="T81" fmla="*/ 12 h 17"/>
                    <a:gd name="T82" fmla="*/ 38 w 48"/>
                    <a:gd name="T83" fmla="*/ 11 h 17"/>
                    <a:gd name="T84" fmla="*/ 39 w 48"/>
                    <a:gd name="T85" fmla="*/ 12 h 17"/>
                    <a:gd name="T86" fmla="*/ 40 w 48"/>
                    <a:gd name="T87" fmla="*/ 13 h 17"/>
                    <a:gd name="T88" fmla="*/ 41 w 48"/>
                    <a:gd name="T89" fmla="*/ 17 h 17"/>
                    <a:gd name="T90" fmla="*/ 42 w 48"/>
                    <a:gd name="T91" fmla="*/ 16 h 17"/>
                    <a:gd name="T92" fmla="*/ 43 w 48"/>
                    <a:gd name="T93" fmla="*/ 17 h 17"/>
                    <a:gd name="T94" fmla="*/ 44 w 48"/>
                    <a:gd name="T95" fmla="*/ 17 h 17"/>
                    <a:gd name="T96" fmla="*/ 45 w 48"/>
                    <a:gd name="T97" fmla="*/ 16 h 17"/>
                    <a:gd name="T98" fmla="*/ 46 w 48"/>
                    <a:gd name="T99" fmla="*/ 5 h 17"/>
                    <a:gd name="T100" fmla="*/ 47 w 48"/>
                    <a:gd name="T101" fmla="*/ 9 h 17"/>
                    <a:gd name="T102" fmla="*/ 48 w 48"/>
                    <a:gd name="T10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8" h="17">
                      <a:moveTo>
                        <a:pt x="0" y="4"/>
                      </a:moveTo>
                      <a:lnTo>
                        <a:pt x="1" y="5"/>
                      </a:lnTo>
                      <a:lnTo>
                        <a:pt x="2" y="5"/>
                      </a:lnTo>
                      <a:lnTo>
                        <a:pt x="3" y="5"/>
                      </a:lnTo>
                      <a:lnTo>
                        <a:pt x="4" y="3"/>
                      </a:lnTo>
                      <a:lnTo>
                        <a:pt x="5" y="2"/>
                      </a:lnTo>
                      <a:lnTo>
                        <a:pt x="6" y="2"/>
                      </a:lnTo>
                      <a:lnTo>
                        <a:pt x="7" y="5"/>
                      </a:lnTo>
                      <a:lnTo>
                        <a:pt x="8" y="2"/>
                      </a:lnTo>
                      <a:lnTo>
                        <a:pt x="9" y="0"/>
                      </a:lnTo>
                      <a:lnTo>
                        <a:pt x="10" y="5"/>
                      </a:lnTo>
                      <a:lnTo>
                        <a:pt x="11" y="4"/>
                      </a:lnTo>
                      <a:lnTo>
                        <a:pt x="12" y="5"/>
                      </a:lnTo>
                      <a:lnTo>
                        <a:pt x="12" y="6"/>
                      </a:lnTo>
                      <a:lnTo>
                        <a:pt x="14" y="6"/>
                      </a:lnTo>
                      <a:lnTo>
                        <a:pt x="14" y="8"/>
                      </a:lnTo>
                      <a:lnTo>
                        <a:pt x="15" y="5"/>
                      </a:lnTo>
                      <a:lnTo>
                        <a:pt x="16" y="9"/>
                      </a:lnTo>
                      <a:lnTo>
                        <a:pt x="17" y="8"/>
                      </a:lnTo>
                      <a:lnTo>
                        <a:pt x="18" y="9"/>
                      </a:lnTo>
                      <a:lnTo>
                        <a:pt x="19" y="9"/>
                      </a:lnTo>
                      <a:lnTo>
                        <a:pt x="20" y="11"/>
                      </a:lnTo>
                      <a:lnTo>
                        <a:pt x="21" y="6"/>
                      </a:lnTo>
                      <a:lnTo>
                        <a:pt x="22" y="4"/>
                      </a:lnTo>
                      <a:lnTo>
                        <a:pt x="23" y="3"/>
                      </a:lnTo>
                      <a:lnTo>
                        <a:pt x="24" y="1"/>
                      </a:lnTo>
                      <a:lnTo>
                        <a:pt x="24" y="2"/>
                      </a:lnTo>
                      <a:lnTo>
                        <a:pt x="26" y="2"/>
                      </a:lnTo>
                      <a:lnTo>
                        <a:pt x="26" y="11"/>
                      </a:lnTo>
                      <a:lnTo>
                        <a:pt x="27" y="11"/>
                      </a:lnTo>
                      <a:lnTo>
                        <a:pt x="28" y="14"/>
                      </a:lnTo>
                      <a:lnTo>
                        <a:pt x="29" y="9"/>
                      </a:lnTo>
                      <a:lnTo>
                        <a:pt x="30" y="7"/>
                      </a:lnTo>
                      <a:lnTo>
                        <a:pt x="31" y="7"/>
                      </a:lnTo>
                      <a:lnTo>
                        <a:pt x="32" y="6"/>
                      </a:lnTo>
                      <a:lnTo>
                        <a:pt x="33" y="8"/>
                      </a:lnTo>
                      <a:lnTo>
                        <a:pt x="34" y="8"/>
                      </a:lnTo>
                      <a:lnTo>
                        <a:pt x="35" y="7"/>
                      </a:lnTo>
                      <a:lnTo>
                        <a:pt x="36" y="8"/>
                      </a:lnTo>
                      <a:lnTo>
                        <a:pt x="36" y="12"/>
                      </a:lnTo>
                      <a:lnTo>
                        <a:pt x="38" y="12"/>
                      </a:lnTo>
                      <a:lnTo>
                        <a:pt x="38" y="11"/>
                      </a:lnTo>
                      <a:lnTo>
                        <a:pt x="39" y="12"/>
                      </a:lnTo>
                      <a:lnTo>
                        <a:pt x="40" y="13"/>
                      </a:lnTo>
                      <a:lnTo>
                        <a:pt x="41" y="17"/>
                      </a:lnTo>
                      <a:lnTo>
                        <a:pt x="42" y="16"/>
                      </a:lnTo>
                      <a:lnTo>
                        <a:pt x="43" y="17"/>
                      </a:lnTo>
                      <a:lnTo>
                        <a:pt x="44" y="17"/>
                      </a:lnTo>
                      <a:lnTo>
                        <a:pt x="45" y="16"/>
                      </a:lnTo>
                      <a:lnTo>
                        <a:pt x="46" y="5"/>
                      </a:lnTo>
                      <a:lnTo>
                        <a:pt x="47" y="9"/>
                      </a:lnTo>
                      <a:lnTo>
                        <a:pt x="48" y="9"/>
                      </a:lnTo>
                    </a:path>
                  </a:pathLst>
                </a:custGeom>
                <a:noFill/>
                <a:ln w="635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30" name="Freeform 239"/>
                <p:cNvSpPr>
                  <a:spLocks/>
                </p:cNvSpPr>
                <p:nvPr/>
              </p:nvSpPr>
              <p:spPr bwMode="auto">
                <a:xfrm>
                  <a:off x="3830638" y="4549775"/>
                  <a:ext cx="74612" cy="46038"/>
                </a:xfrm>
                <a:custGeom>
                  <a:avLst/>
                  <a:gdLst>
                    <a:gd name="T0" fmla="*/ 0 w 47"/>
                    <a:gd name="T1" fmla="*/ 11 h 29"/>
                    <a:gd name="T2" fmla="*/ 1 w 47"/>
                    <a:gd name="T3" fmla="*/ 11 h 29"/>
                    <a:gd name="T4" fmla="*/ 2 w 47"/>
                    <a:gd name="T5" fmla="*/ 9 h 29"/>
                    <a:gd name="T6" fmla="*/ 3 w 47"/>
                    <a:gd name="T7" fmla="*/ 9 h 29"/>
                    <a:gd name="T8" fmla="*/ 3 w 47"/>
                    <a:gd name="T9" fmla="*/ 5 h 29"/>
                    <a:gd name="T10" fmla="*/ 5 w 47"/>
                    <a:gd name="T11" fmla="*/ 0 h 29"/>
                    <a:gd name="T12" fmla="*/ 5 w 47"/>
                    <a:gd name="T13" fmla="*/ 1 h 29"/>
                    <a:gd name="T14" fmla="*/ 6 w 47"/>
                    <a:gd name="T15" fmla="*/ 7 h 29"/>
                    <a:gd name="T16" fmla="*/ 7 w 47"/>
                    <a:gd name="T17" fmla="*/ 8 h 29"/>
                    <a:gd name="T18" fmla="*/ 8 w 47"/>
                    <a:gd name="T19" fmla="*/ 4 h 29"/>
                    <a:gd name="T20" fmla="*/ 9 w 47"/>
                    <a:gd name="T21" fmla="*/ 4 h 29"/>
                    <a:gd name="T22" fmla="*/ 10 w 47"/>
                    <a:gd name="T23" fmla="*/ 4 h 29"/>
                    <a:gd name="T24" fmla="*/ 11 w 47"/>
                    <a:gd name="T25" fmla="*/ 4 h 29"/>
                    <a:gd name="T26" fmla="*/ 12 w 47"/>
                    <a:gd name="T27" fmla="*/ 7 h 29"/>
                    <a:gd name="T28" fmla="*/ 13 w 47"/>
                    <a:gd name="T29" fmla="*/ 9 h 29"/>
                    <a:gd name="T30" fmla="*/ 14 w 47"/>
                    <a:gd name="T31" fmla="*/ 9 h 29"/>
                    <a:gd name="T32" fmla="*/ 15 w 47"/>
                    <a:gd name="T33" fmla="*/ 11 h 29"/>
                    <a:gd name="T34" fmla="*/ 15 w 47"/>
                    <a:gd name="T35" fmla="*/ 10 h 29"/>
                    <a:gd name="T36" fmla="*/ 17 w 47"/>
                    <a:gd name="T37" fmla="*/ 3 h 29"/>
                    <a:gd name="T38" fmla="*/ 17 w 47"/>
                    <a:gd name="T39" fmla="*/ 6 h 29"/>
                    <a:gd name="T40" fmla="*/ 18 w 47"/>
                    <a:gd name="T41" fmla="*/ 7 h 29"/>
                    <a:gd name="T42" fmla="*/ 19 w 47"/>
                    <a:gd name="T43" fmla="*/ 8 h 29"/>
                    <a:gd name="T44" fmla="*/ 20 w 47"/>
                    <a:gd name="T45" fmla="*/ 8 h 29"/>
                    <a:gd name="T46" fmla="*/ 21 w 47"/>
                    <a:gd name="T47" fmla="*/ 8 h 29"/>
                    <a:gd name="T48" fmla="*/ 22 w 47"/>
                    <a:gd name="T49" fmla="*/ 17 h 29"/>
                    <a:gd name="T50" fmla="*/ 23 w 47"/>
                    <a:gd name="T51" fmla="*/ 16 h 29"/>
                    <a:gd name="T52" fmla="*/ 24 w 47"/>
                    <a:gd name="T53" fmla="*/ 16 h 29"/>
                    <a:gd name="T54" fmla="*/ 25 w 47"/>
                    <a:gd name="T55" fmla="*/ 12 h 29"/>
                    <a:gd name="T56" fmla="*/ 26 w 47"/>
                    <a:gd name="T57" fmla="*/ 15 h 29"/>
                    <a:gd name="T58" fmla="*/ 27 w 47"/>
                    <a:gd name="T59" fmla="*/ 15 h 29"/>
                    <a:gd name="T60" fmla="*/ 27 w 47"/>
                    <a:gd name="T61" fmla="*/ 17 h 29"/>
                    <a:gd name="T62" fmla="*/ 29 w 47"/>
                    <a:gd name="T63" fmla="*/ 15 h 29"/>
                    <a:gd name="T64" fmla="*/ 29 w 47"/>
                    <a:gd name="T65" fmla="*/ 22 h 29"/>
                    <a:gd name="T66" fmla="*/ 30 w 47"/>
                    <a:gd name="T67" fmla="*/ 22 h 29"/>
                    <a:gd name="T68" fmla="*/ 31 w 47"/>
                    <a:gd name="T69" fmla="*/ 19 h 29"/>
                    <a:gd name="T70" fmla="*/ 32 w 47"/>
                    <a:gd name="T71" fmla="*/ 19 h 29"/>
                    <a:gd name="T72" fmla="*/ 33 w 47"/>
                    <a:gd name="T73" fmla="*/ 24 h 29"/>
                    <a:gd name="T74" fmla="*/ 34 w 47"/>
                    <a:gd name="T75" fmla="*/ 23 h 29"/>
                    <a:gd name="T76" fmla="*/ 35 w 47"/>
                    <a:gd name="T77" fmla="*/ 23 h 29"/>
                    <a:gd name="T78" fmla="*/ 36 w 47"/>
                    <a:gd name="T79" fmla="*/ 23 h 29"/>
                    <a:gd name="T80" fmla="*/ 37 w 47"/>
                    <a:gd name="T81" fmla="*/ 23 h 29"/>
                    <a:gd name="T82" fmla="*/ 38 w 47"/>
                    <a:gd name="T83" fmla="*/ 27 h 29"/>
                    <a:gd name="T84" fmla="*/ 39 w 47"/>
                    <a:gd name="T85" fmla="*/ 27 h 29"/>
                    <a:gd name="T86" fmla="*/ 39 w 47"/>
                    <a:gd name="T87" fmla="*/ 28 h 29"/>
                    <a:gd name="T88" fmla="*/ 41 w 47"/>
                    <a:gd name="T89" fmla="*/ 28 h 29"/>
                    <a:gd name="T90" fmla="*/ 41 w 47"/>
                    <a:gd name="T91" fmla="*/ 29 h 29"/>
                    <a:gd name="T92" fmla="*/ 42 w 47"/>
                    <a:gd name="T93" fmla="*/ 28 h 29"/>
                    <a:gd name="T94" fmla="*/ 43 w 47"/>
                    <a:gd name="T95" fmla="*/ 27 h 29"/>
                    <a:gd name="T96" fmla="*/ 44 w 47"/>
                    <a:gd name="T97" fmla="*/ 26 h 29"/>
                    <a:gd name="T98" fmla="*/ 45 w 47"/>
                    <a:gd name="T99" fmla="*/ 26 h 29"/>
                    <a:gd name="T100" fmla="*/ 46 w 47"/>
                    <a:gd name="T101" fmla="*/ 21 h 29"/>
                    <a:gd name="T102" fmla="*/ 47 w 47"/>
                    <a:gd name="T103" fmla="*/ 23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29">
                      <a:moveTo>
                        <a:pt x="0" y="11"/>
                      </a:moveTo>
                      <a:lnTo>
                        <a:pt x="1" y="11"/>
                      </a:lnTo>
                      <a:lnTo>
                        <a:pt x="2" y="9"/>
                      </a:lnTo>
                      <a:lnTo>
                        <a:pt x="3" y="9"/>
                      </a:lnTo>
                      <a:lnTo>
                        <a:pt x="3" y="5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6" y="7"/>
                      </a:lnTo>
                      <a:lnTo>
                        <a:pt x="7" y="8"/>
                      </a:lnTo>
                      <a:lnTo>
                        <a:pt x="8" y="4"/>
                      </a:lnTo>
                      <a:lnTo>
                        <a:pt x="9" y="4"/>
                      </a:lnTo>
                      <a:lnTo>
                        <a:pt x="10" y="4"/>
                      </a:lnTo>
                      <a:lnTo>
                        <a:pt x="11" y="4"/>
                      </a:lnTo>
                      <a:lnTo>
                        <a:pt x="12" y="7"/>
                      </a:lnTo>
                      <a:lnTo>
                        <a:pt x="13" y="9"/>
                      </a:lnTo>
                      <a:lnTo>
                        <a:pt x="14" y="9"/>
                      </a:lnTo>
                      <a:lnTo>
                        <a:pt x="15" y="11"/>
                      </a:lnTo>
                      <a:lnTo>
                        <a:pt x="15" y="10"/>
                      </a:lnTo>
                      <a:lnTo>
                        <a:pt x="17" y="3"/>
                      </a:lnTo>
                      <a:lnTo>
                        <a:pt x="17" y="6"/>
                      </a:lnTo>
                      <a:lnTo>
                        <a:pt x="18" y="7"/>
                      </a:lnTo>
                      <a:lnTo>
                        <a:pt x="19" y="8"/>
                      </a:lnTo>
                      <a:lnTo>
                        <a:pt x="20" y="8"/>
                      </a:lnTo>
                      <a:lnTo>
                        <a:pt x="21" y="8"/>
                      </a:lnTo>
                      <a:lnTo>
                        <a:pt x="22" y="17"/>
                      </a:lnTo>
                      <a:lnTo>
                        <a:pt x="23" y="16"/>
                      </a:lnTo>
                      <a:lnTo>
                        <a:pt x="24" y="16"/>
                      </a:lnTo>
                      <a:lnTo>
                        <a:pt x="25" y="12"/>
                      </a:lnTo>
                      <a:lnTo>
                        <a:pt x="26" y="15"/>
                      </a:lnTo>
                      <a:lnTo>
                        <a:pt x="27" y="15"/>
                      </a:lnTo>
                      <a:lnTo>
                        <a:pt x="27" y="17"/>
                      </a:lnTo>
                      <a:lnTo>
                        <a:pt x="29" y="15"/>
                      </a:lnTo>
                      <a:lnTo>
                        <a:pt x="29" y="22"/>
                      </a:lnTo>
                      <a:lnTo>
                        <a:pt x="30" y="22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3" y="24"/>
                      </a:lnTo>
                      <a:lnTo>
                        <a:pt x="34" y="23"/>
                      </a:lnTo>
                      <a:lnTo>
                        <a:pt x="35" y="23"/>
                      </a:lnTo>
                      <a:lnTo>
                        <a:pt x="36" y="23"/>
                      </a:lnTo>
                      <a:lnTo>
                        <a:pt x="37" y="23"/>
                      </a:lnTo>
                      <a:lnTo>
                        <a:pt x="38" y="27"/>
                      </a:lnTo>
                      <a:lnTo>
                        <a:pt x="39" y="27"/>
                      </a:lnTo>
                      <a:lnTo>
                        <a:pt x="39" y="28"/>
                      </a:lnTo>
                      <a:lnTo>
                        <a:pt x="41" y="28"/>
                      </a:lnTo>
                      <a:lnTo>
                        <a:pt x="41" y="29"/>
                      </a:lnTo>
                      <a:lnTo>
                        <a:pt x="42" y="28"/>
                      </a:lnTo>
                      <a:lnTo>
                        <a:pt x="43" y="27"/>
                      </a:lnTo>
                      <a:lnTo>
                        <a:pt x="44" y="26"/>
                      </a:lnTo>
                      <a:lnTo>
                        <a:pt x="45" y="26"/>
                      </a:lnTo>
                      <a:lnTo>
                        <a:pt x="46" y="21"/>
                      </a:lnTo>
                      <a:lnTo>
                        <a:pt x="47" y="23"/>
                      </a:lnTo>
                    </a:path>
                  </a:pathLst>
                </a:custGeom>
                <a:noFill/>
                <a:ln w="635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31" name="Freeform 240"/>
                <p:cNvSpPr>
                  <a:spLocks/>
                </p:cNvSpPr>
                <p:nvPr/>
              </p:nvSpPr>
              <p:spPr bwMode="auto">
                <a:xfrm>
                  <a:off x="3903663" y="4559300"/>
                  <a:ext cx="76200" cy="44450"/>
                </a:xfrm>
                <a:custGeom>
                  <a:avLst/>
                  <a:gdLst>
                    <a:gd name="T0" fmla="*/ 0 w 48"/>
                    <a:gd name="T1" fmla="*/ 15 h 28"/>
                    <a:gd name="T2" fmla="*/ 1 w 48"/>
                    <a:gd name="T3" fmla="*/ 17 h 28"/>
                    <a:gd name="T4" fmla="*/ 2 w 48"/>
                    <a:gd name="T5" fmla="*/ 17 h 28"/>
                    <a:gd name="T6" fmla="*/ 3 w 48"/>
                    <a:gd name="T7" fmla="*/ 19 h 28"/>
                    <a:gd name="T8" fmla="*/ 4 w 48"/>
                    <a:gd name="T9" fmla="*/ 19 h 28"/>
                    <a:gd name="T10" fmla="*/ 5 w 48"/>
                    <a:gd name="T11" fmla="*/ 17 h 28"/>
                    <a:gd name="T12" fmla="*/ 6 w 48"/>
                    <a:gd name="T13" fmla="*/ 15 h 28"/>
                    <a:gd name="T14" fmla="*/ 7 w 48"/>
                    <a:gd name="T15" fmla="*/ 17 h 28"/>
                    <a:gd name="T16" fmla="*/ 7 w 48"/>
                    <a:gd name="T17" fmla="*/ 18 h 28"/>
                    <a:gd name="T18" fmla="*/ 9 w 48"/>
                    <a:gd name="T19" fmla="*/ 19 h 28"/>
                    <a:gd name="T20" fmla="*/ 9 w 48"/>
                    <a:gd name="T21" fmla="*/ 17 h 28"/>
                    <a:gd name="T22" fmla="*/ 10 w 48"/>
                    <a:gd name="T23" fmla="*/ 19 h 28"/>
                    <a:gd name="T24" fmla="*/ 11 w 48"/>
                    <a:gd name="T25" fmla="*/ 23 h 28"/>
                    <a:gd name="T26" fmla="*/ 12 w 48"/>
                    <a:gd name="T27" fmla="*/ 22 h 28"/>
                    <a:gd name="T28" fmla="*/ 13 w 48"/>
                    <a:gd name="T29" fmla="*/ 20 h 28"/>
                    <a:gd name="T30" fmla="*/ 14 w 48"/>
                    <a:gd name="T31" fmla="*/ 23 h 28"/>
                    <a:gd name="T32" fmla="*/ 15 w 48"/>
                    <a:gd name="T33" fmla="*/ 24 h 28"/>
                    <a:gd name="T34" fmla="*/ 16 w 48"/>
                    <a:gd name="T35" fmla="*/ 21 h 28"/>
                    <a:gd name="T36" fmla="*/ 17 w 48"/>
                    <a:gd name="T37" fmla="*/ 20 h 28"/>
                    <a:gd name="T38" fmla="*/ 18 w 48"/>
                    <a:gd name="T39" fmla="*/ 21 h 28"/>
                    <a:gd name="T40" fmla="*/ 19 w 48"/>
                    <a:gd name="T41" fmla="*/ 23 h 28"/>
                    <a:gd name="T42" fmla="*/ 19 w 48"/>
                    <a:gd name="T43" fmla="*/ 20 h 28"/>
                    <a:gd name="T44" fmla="*/ 21 w 48"/>
                    <a:gd name="T45" fmla="*/ 19 h 28"/>
                    <a:gd name="T46" fmla="*/ 21 w 48"/>
                    <a:gd name="T47" fmla="*/ 19 h 28"/>
                    <a:gd name="T48" fmla="*/ 22 w 48"/>
                    <a:gd name="T49" fmla="*/ 24 h 28"/>
                    <a:gd name="T50" fmla="*/ 23 w 48"/>
                    <a:gd name="T51" fmla="*/ 25 h 28"/>
                    <a:gd name="T52" fmla="*/ 24 w 48"/>
                    <a:gd name="T53" fmla="*/ 28 h 28"/>
                    <a:gd name="T54" fmla="*/ 25 w 48"/>
                    <a:gd name="T55" fmla="*/ 27 h 28"/>
                    <a:gd name="T56" fmla="*/ 26 w 48"/>
                    <a:gd name="T57" fmla="*/ 27 h 28"/>
                    <a:gd name="T58" fmla="*/ 27 w 48"/>
                    <a:gd name="T59" fmla="*/ 25 h 28"/>
                    <a:gd name="T60" fmla="*/ 28 w 48"/>
                    <a:gd name="T61" fmla="*/ 26 h 28"/>
                    <a:gd name="T62" fmla="*/ 29 w 48"/>
                    <a:gd name="T63" fmla="*/ 24 h 28"/>
                    <a:gd name="T64" fmla="*/ 30 w 48"/>
                    <a:gd name="T65" fmla="*/ 23 h 28"/>
                    <a:gd name="T66" fmla="*/ 31 w 48"/>
                    <a:gd name="T67" fmla="*/ 21 h 28"/>
                    <a:gd name="T68" fmla="*/ 31 w 48"/>
                    <a:gd name="T69" fmla="*/ 19 h 28"/>
                    <a:gd name="T70" fmla="*/ 33 w 48"/>
                    <a:gd name="T71" fmla="*/ 17 h 28"/>
                    <a:gd name="T72" fmla="*/ 33 w 48"/>
                    <a:gd name="T73" fmla="*/ 15 h 28"/>
                    <a:gd name="T74" fmla="*/ 34 w 48"/>
                    <a:gd name="T75" fmla="*/ 13 h 28"/>
                    <a:gd name="T76" fmla="*/ 35 w 48"/>
                    <a:gd name="T77" fmla="*/ 14 h 28"/>
                    <a:gd name="T78" fmla="*/ 36 w 48"/>
                    <a:gd name="T79" fmla="*/ 15 h 28"/>
                    <a:gd name="T80" fmla="*/ 37 w 48"/>
                    <a:gd name="T81" fmla="*/ 15 h 28"/>
                    <a:gd name="T82" fmla="*/ 38 w 48"/>
                    <a:gd name="T83" fmla="*/ 15 h 28"/>
                    <a:gd name="T84" fmla="*/ 39 w 48"/>
                    <a:gd name="T85" fmla="*/ 15 h 28"/>
                    <a:gd name="T86" fmla="*/ 40 w 48"/>
                    <a:gd name="T87" fmla="*/ 7 h 28"/>
                    <a:gd name="T88" fmla="*/ 41 w 48"/>
                    <a:gd name="T89" fmla="*/ 5 h 28"/>
                    <a:gd name="T90" fmla="*/ 42 w 48"/>
                    <a:gd name="T91" fmla="*/ 2 h 28"/>
                    <a:gd name="T92" fmla="*/ 43 w 48"/>
                    <a:gd name="T93" fmla="*/ 3 h 28"/>
                    <a:gd name="T94" fmla="*/ 44 w 48"/>
                    <a:gd name="T95" fmla="*/ 1 h 28"/>
                    <a:gd name="T96" fmla="*/ 45 w 48"/>
                    <a:gd name="T97" fmla="*/ 0 h 28"/>
                    <a:gd name="T98" fmla="*/ 46 w 48"/>
                    <a:gd name="T99" fmla="*/ 0 h 28"/>
                    <a:gd name="T100" fmla="*/ 46 w 48"/>
                    <a:gd name="T101" fmla="*/ 3 h 28"/>
                    <a:gd name="T102" fmla="*/ 48 w 48"/>
                    <a:gd name="T103" fmla="*/ 3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8" h="28">
                      <a:moveTo>
                        <a:pt x="0" y="15"/>
                      </a:moveTo>
                      <a:lnTo>
                        <a:pt x="1" y="17"/>
                      </a:lnTo>
                      <a:lnTo>
                        <a:pt x="2" y="17"/>
                      </a:lnTo>
                      <a:lnTo>
                        <a:pt x="3" y="19"/>
                      </a:lnTo>
                      <a:lnTo>
                        <a:pt x="4" y="19"/>
                      </a:lnTo>
                      <a:lnTo>
                        <a:pt x="5" y="17"/>
                      </a:lnTo>
                      <a:lnTo>
                        <a:pt x="6" y="15"/>
                      </a:lnTo>
                      <a:lnTo>
                        <a:pt x="7" y="17"/>
                      </a:lnTo>
                      <a:lnTo>
                        <a:pt x="7" y="18"/>
                      </a:lnTo>
                      <a:lnTo>
                        <a:pt x="9" y="19"/>
                      </a:lnTo>
                      <a:lnTo>
                        <a:pt x="9" y="17"/>
                      </a:lnTo>
                      <a:lnTo>
                        <a:pt x="10" y="19"/>
                      </a:lnTo>
                      <a:lnTo>
                        <a:pt x="11" y="23"/>
                      </a:lnTo>
                      <a:lnTo>
                        <a:pt x="12" y="22"/>
                      </a:lnTo>
                      <a:lnTo>
                        <a:pt x="13" y="20"/>
                      </a:lnTo>
                      <a:lnTo>
                        <a:pt x="14" y="23"/>
                      </a:lnTo>
                      <a:lnTo>
                        <a:pt x="15" y="24"/>
                      </a:lnTo>
                      <a:lnTo>
                        <a:pt x="16" y="21"/>
                      </a:lnTo>
                      <a:lnTo>
                        <a:pt x="17" y="20"/>
                      </a:lnTo>
                      <a:lnTo>
                        <a:pt x="18" y="21"/>
                      </a:lnTo>
                      <a:lnTo>
                        <a:pt x="19" y="23"/>
                      </a:lnTo>
                      <a:lnTo>
                        <a:pt x="19" y="20"/>
                      </a:lnTo>
                      <a:lnTo>
                        <a:pt x="21" y="19"/>
                      </a:lnTo>
                      <a:lnTo>
                        <a:pt x="21" y="19"/>
                      </a:lnTo>
                      <a:lnTo>
                        <a:pt x="22" y="24"/>
                      </a:lnTo>
                      <a:lnTo>
                        <a:pt x="23" y="25"/>
                      </a:lnTo>
                      <a:lnTo>
                        <a:pt x="24" y="28"/>
                      </a:lnTo>
                      <a:lnTo>
                        <a:pt x="25" y="27"/>
                      </a:lnTo>
                      <a:lnTo>
                        <a:pt x="26" y="27"/>
                      </a:lnTo>
                      <a:lnTo>
                        <a:pt x="27" y="25"/>
                      </a:lnTo>
                      <a:lnTo>
                        <a:pt x="28" y="26"/>
                      </a:lnTo>
                      <a:lnTo>
                        <a:pt x="29" y="24"/>
                      </a:lnTo>
                      <a:lnTo>
                        <a:pt x="30" y="23"/>
                      </a:lnTo>
                      <a:lnTo>
                        <a:pt x="31" y="21"/>
                      </a:lnTo>
                      <a:lnTo>
                        <a:pt x="31" y="19"/>
                      </a:lnTo>
                      <a:lnTo>
                        <a:pt x="33" y="17"/>
                      </a:lnTo>
                      <a:lnTo>
                        <a:pt x="33" y="15"/>
                      </a:lnTo>
                      <a:lnTo>
                        <a:pt x="34" y="13"/>
                      </a:lnTo>
                      <a:lnTo>
                        <a:pt x="35" y="14"/>
                      </a:lnTo>
                      <a:lnTo>
                        <a:pt x="36" y="15"/>
                      </a:lnTo>
                      <a:lnTo>
                        <a:pt x="37" y="15"/>
                      </a:lnTo>
                      <a:lnTo>
                        <a:pt x="38" y="15"/>
                      </a:lnTo>
                      <a:lnTo>
                        <a:pt x="39" y="15"/>
                      </a:lnTo>
                      <a:lnTo>
                        <a:pt x="40" y="7"/>
                      </a:lnTo>
                      <a:lnTo>
                        <a:pt x="41" y="5"/>
                      </a:lnTo>
                      <a:lnTo>
                        <a:pt x="42" y="2"/>
                      </a:lnTo>
                      <a:lnTo>
                        <a:pt x="43" y="3"/>
                      </a:lnTo>
                      <a:lnTo>
                        <a:pt x="44" y="1"/>
                      </a:lnTo>
                      <a:lnTo>
                        <a:pt x="45" y="0"/>
                      </a:lnTo>
                      <a:lnTo>
                        <a:pt x="46" y="0"/>
                      </a:lnTo>
                      <a:lnTo>
                        <a:pt x="46" y="3"/>
                      </a:lnTo>
                      <a:lnTo>
                        <a:pt x="48" y="3"/>
                      </a:lnTo>
                    </a:path>
                  </a:pathLst>
                </a:custGeom>
                <a:noFill/>
                <a:ln w="635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32" name="Freeform 241"/>
                <p:cNvSpPr>
                  <a:spLocks/>
                </p:cNvSpPr>
                <p:nvPr/>
              </p:nvSpPr>
              <p:spPr bwMode="auto">
                <a:xfrm>
                  <a:off x="3976688" y="4557713"/>
                  <a:ext cx="76200" cy="28575"/>
                </a:xfrm>
                <a:custGeom>
                  <a:avLst/>
                  <a:gdLst>
                    <a:gd name="T0" fmla="*/ 0 w 48"/>
                    <a:gd name="T1" fmla="*/ 4 h 18"/>
                    <a:gd name="T2" fmla="*/ 2 w 48"/>
                    <a:gd name="T3" fmla="*/ 4 h 18"/>
                    <a:gd name="T4" fmla="*/ 2 w 48"/>
                    <a:gd name="T5" fmla="*/ 3 h 18"/>
                    <a:gd name="T6" fmla="*/ 3 w 48"/>
                    <a:gd name="T7" fmla="*/ 0 h 18"/>
                    <a:gd name="T8" fmla="*/ 4 w 48"/>
                    <a:gd name="T9" fmla="*/ 0 h 18"/>
                    <a:gd name="T10" fmla="*/ 5 w 48"/>
                    <a:gd name="T11" fmla="*/ 4 h 18"/>
                    <a:gd name="T12" fmla="*/ 6 w 48"/>
                    <a:gd name="T13" fmla="*/ 0 h 18"/>
                    <a:gd name="T14" fmla="*/ 7 w 48"/>
                    <a:gd name="T15" fmla="*/ 2 h 18"/>
                    <a:gd name="T16" fmla="*/ 8 w 48"/>
                    <a:gd name="T17" fmla="*/ 4 h 18"/>
                    <a:gd name="T18" fmla="*/ 9 w 48"/>
                    <a:gd name="T19" fmla="*/ 6 h 18"/>
                    <a:gd name="T20" fmla="*/ 10 w 48"/>
                    <a:gd name="T21" fmla="*/ 9 h 18"/>
                    <a:gd name="T22" fmla="*/ 11 w 48"/>
                    <a:gd name="T23" fmla="*/ 11 h 18"/>
                    <a:gd name="T24" fmla="*/ 12 w 48"/>
                    <a:gd name="T25" fmla="*/ 11 h 18"/>
                    <a:gd name="T26" fmla="*/ 13 w 48"/>
                    <a:gd name="T27" fmla="*/ 10 h 18"/>
                    <a:gd name="T28" fmla="*/ 14 w 48"/>
                    <a:gd name="T29" fmla="*/ 11 h 18"/>
                    <a:gd name="T30" fmla="*/ 14 w 48"/>
                    <a:gd name="T31" fmla="*/ 13 h 18"/>
                    <a:gd name="T32" fmla="*/ 16 w 48"/>
                    <a:gd name="T33" fmla="*/ 14 h 18"/>
                    <a:gd name="T34" fmla="*/ 16 w 48"/>
                    <a:gd name="T35" fmla="*/ 13 h 18"/>
                    <a:gd name="T36" fmla="*/ 17 w 48"/>
                    <a:gd name="T37" fmla="*/ 10 h 18"/>
                    <a:gd name="T38" fmla="*/ 18 w 48"/>
                    <a:gd name="T39" fmla="*/ 9 h 18"/>
                    <a:gd name="T40" fmla="*/ 19 w 48"/>
                    <a:gd name="T41" fmla="*/ 8 h 18"/>
                    <a:gd name="T42" fmla="*/ 20 w 48"/>
                    <a:gd name="T43" fmla="*/ 11 h 18"/>
                    <a:gd name="T44" fmla="*/ 21 w 48"/>
                    <a:gd name="T45" fmla="*/ 11 h 18"/>
                    <a:gd name="T46" fmla="*/ 22 w 48"/>
                    <a:gd name="T47" fmla="*/ 10 h 18"/>
                    <a:gd name="T48" fmla="*/ 23 w 48"/>
                    <a:gd name="T49" fmla="*/ 11 h 18"/>
                    <a:gd name="T50" fmla="*/ 24 w 48"/>
                    <a:gd name="T51" fmla="*/ 12 h 18"/>
                    <a:gd name="T52" fmla="*/ 25 w 48"/>
                    <a:gd name="T53" fmla="*/ 11 h 18"/>
                    <a:gd name="T54" fmla="*/ 26 w 48"/>
                    <a:gd name="T55" fmla="*/ 9 h 18"/>
                    <a:gd name="T56" fmla="*/ 26 w 48"/>
                    <a:gd name="T57" fmla="*/ 10 h 18"/>
                    <a:gd name="T58" fmla="*/ 28 w 48"/>
                    <a:gd name="T59" fmla="*/ 9 h 18"/>
                    <a:gd name="T60" fmla="*/ 28 w 48"/>
                    <a:gd name="T61" fmla="*/ 10 h 18"/>
                    <a:gd name="T62" fmla="*/ 29 w 48"/>
                    <a:gd name="T63" fmla="*/ 11 h 18"/>
                    <a:gd name="T64" fmla="*/ 30 w 48"/>
                    <a:gd name="T65" fmla="*/ 12 h 18"/>
                    <a:gd name="T66" fmla="*/ 31 w 48"/>
                    <a:gd name="T67" fmla="*/ 10 h 18"/>
                    <a:gd name="T68" fmla="*/ 32 w 48"/>
                    <a:gd name="T69" fmla="*/ 18 h 18"/>
                    <a:gd name="T70" fmla="*/ 33 w 48"/>
                    <a:gd name="T71" fmla="*/ 11 h 18"/>
                    <a:gd name="T72" fmla="*/ 34 w 48"/>
                    <a:gd name="T73" fmla="*/ 11 h 18"/>
                    <a:gd name="T74" fmla="*/ 35 w 48"/>
                    <a:gd name="T75" fmla="*/ 10 h 18"/>
                    <a:gd name="T76" fmla="*/ 36 w 48"/>
                    <a:gd name="T77" fmla="*/ 8 h 18"/>
                    <a:gd name="T78" fmla="*/ 37 w 48"/>
                    <a:gd name="T79" fmla="*/ 9 h 18"/>
                    <a:gd name="T80" fmla="*/ 38 w 48"/>
                    <a:gd name="T81" fmla="*/ 6 h 18"/>
                    <a:gd name="T82" fmla="*/ 38 w 48"/>
                    <a:gd name="T83" fmla="*/ 8 h 18"/>
                    <a:gd name="T84" fmla="*/ 40 w 48"/>
                    <a:gd name="T85" fmla="*/ 10 h 18"/>
                    <a:gd name="T86" fmla="*/ 40 w 48"/>
                    <a:gd name="T87" fmla="*/ 11 h 18"/>
                    <a:gd name="T88" fmla="*/ 41 w 48"/>
                    <a:gd name="T89" fmla="*/ 10 h 18"/>
                    <a:gd name="T90" fmla="*/ 42 w 48"/>
                    <a:gd name="T91" fmla="*/ 10 h 18"/>
                    <a:gd name="T92" fmla="*/ 43 w 48"/>
                    <a:gd name="T93" fmla="*/ 10 h 18"/>
                    <a:gd name="T94" fmla="*/ 44 w 48"/>
                    <a:gd name="T95" fmla="*/ 11 h 18"/>
                    <a:gd name="T96" fmla="*/ 45 w 48"/>
                    <a:gd name="T97" fmla="*/ 8 h 18"/>
                    <a:gd name="T98" fmla="*/ 46 w 48"/>
                    <a:gd name="T99" fmla="*/ 5 h 18"/>
                    <a:gd name="T100" fmla="*/ 47 w 48"/>
                    <a:gd name="T101" fmla="*/ 6 h 18"/>
                    <a:gd name="T102" fmla="*/ 48 w 48"/>
                    <a:gd name="T103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8" h="18">
                      <a:moveTo>
                        <a:pt x="0" y="4"/>
                      </a:moveTo>
                      <a:lnTo>
                        <a:pt x="2" y="4"/>
                      </a:lnTo>
                      <a:lnTo>
                        <a:pt x="2" y="3"/>
                      </a:lnTo>
                      <a:lnTo>
                        <a:pt x="3" y="0"/>
                      </a:lnTo>
                      <a:lnTo>
                        <a:pt x="4" y="0"/>
                      </a:lnTo>
                      <a:lnTo>
                        <a:pt x="5" y="4"/>
                      </a:lnTo>
                      <a:lnTo>
                        <a:pt x="6" y="0"/>
                      </a:lnTo>
                      <a:lnTo>
                        <a:pt x="7" y="2"/>
                      </a:lnTo>
                      <a:lnTo>
                        <a:pt x="8" y="4"/>
                      </a:lnTo>
                      <a:lnTo>
                        <a:pt x="9" y="6"/>
                      </a:lnTo>
                      <a:lnTo>
                        <a:pt x="10" y="9"/>
                      </a:lnTo>
                      <a:lnTo>
                        <a:pt x="11" y="11"/>
                      </a:lnTo>
                      <a:lnTo>
                        <a:pt x="12" y="11"/>
                      </a:lnTo>
                      <a:lnTo>
                        <a:pt x="13" y="10"/>
                      </a:lnTo>
                      <a:lnTo>
                        <a:pt x="14" y="11"/>
                      </a:lnTo>
                      <a:lnTo>
                        <a:pt x="14" y="13"/>
                      </a:lnTo>
                      <a:lnTo>
                        <a:pt x="16" y="14"/>
                      </a:lnTo>
                      <a:lnTo>
                        <a:pt x="16" y="13"/>
                      </a:lnTo>
                      <a:lnTo>
                        <a:pt x="17" y="10"/>
                      </a:lnTo>
                      <a:lnTo>
                        <a:pt x="18" y="9"/>
                      </a:lnTo>
                      <a:lnTo>
                        <a:pt x="19" y="8"/>
                      </a:lnTo>
                      <a:lnTo>
                        <a:pt x="20" y="11"/>
                      </a:lnTo>
                      <a:lnTo>
                        <a:pt x="21" y="11"/>
                      </a:lnTo>
                      <a:lnTo>
                        <a:pt x="22" y="10"/>
                      </a:lnTo>
                      <a:lnTo>
                        <a:pt x="23" y="11"/>
                      </a:lnTo>
                      <a:lnTo>
                        <a:pt x="24" y="12"/>
                      </a:lnTo>
                      <a:lnTo>
                        <a:pt x="25" y="11"/>
                      </a:lnTo>
                      <a:lnTo>
                        <a:pt x="26" y="9"/>
                      </a:lnTo>
                      <a:lnTo>
                        <a:pt x="26" y="10"/>
                      </a:lnTo>
                      <a:lnTo>
                        <a:pt x="28" y="9"/>
                      </a:lnTo>
                      <a:lnTo>
                        <a:pt x="28" y="10"/>
                      </a:lnTo>
                      <a:lnTo>
                        <a:pt x="29" y="11"/>
                      </a:lnTo>
                      <a:lnTo>
                        <a:pt x="30" y="12"/>
                      </a:lnTo>
                      <a:lnTo>
                        <a:pt x="31" y="10"/>
                      </a:lnTo>
                      <a:lnTo>
                        <a:pt x="32" y="18"/>
                      </a:lnTo>
                      <a:lnTo>
                        <a:pt x="33" y="11"/>
                      </a:lnTo>
                      <a:lnTo>
                        <a:pt x="34" y="11"/>
                      </a:lnTo>
                      <a:lnTo>
                        <a:pt x="35" y="10"/>
                      </a:lnTo>
                      <a:lnTo>
                        <a:pt x="36" y="8"/>
                      </a:lnTo>
                      <a:lnTo>
                        <a:pt x="37" y="9"/>
                      </a:lnTo>
                      <a:lnTo>
                        <a:pt x="38" y="6"/>
                      </a:lnTo>
                      <a:lnTo>
                        <a:pt x="38" y="8"/>
                      </a:lnTo>
                      <a:lnTo>
                        <a:pt x="40" y="10"/>
                      </a:lnTo>
                      <a:lnTo>
                        <a:pt x="40" y="11"/>
                      </a:lnTo>
                      <a:lnTo>
                        <a:pt x="41" y="10"/>
                      </a:lnTo>
                      <a:lnTo>
                        <a:pt x="42" y="10"/>
                      </a:lnTo>
                      <a:lnTo>
                        <a:pt x="43" y="10"/>
                      </a:lnTo>
                      <a:lnTo>
                        <a:pt x="44" y="11"/>
                      </a:lnTo>
                      <a:lnTo>
                        <a:pt x="45" y="8"/>
                      </a:lnTo>
                      <a:lnTo>
                        <a:pt x="46" y="5"/>
                      </a:lnTo>
                      <a:lnTo>
                        <a:pt x="47" y="6"/>
                      </a:lnTo>
                      <a:lnTo>
                        <a:pt x="48" y="16"/>
                      </a:lnTo>
                    </a:path>
                  </a:pathLst>
                </a:custGeom>
                <a:noFill/>
                <a:ln w="635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33" name="Freeform 242"/>
                <p:cNvSpPr>
                  <a:spLocks/>
                </p:cNvSpPr>
                <p:nvPr/>
              </p:nvSpPr>
              <p:spPr bwMode="auto">
                <a:xfrm>
                  <a:off x="4051300" y="4552950"/>
                  <a:ext cx="74612" cy="30163"/>
                </a:xfrm>
                <a:custGeom>
                  <a:avLst/>
                  <a:gdLst>
                    <a:gd name="T0" fmla="*/ 0 w 47"/>
                    <a:gd name="T1" fmla="*/ 9 h 19"/>
                    <a:gd name="T2" fmla="*/ 1 w 47"/>
                    <a:gd name="T3" fmla="*/ 19 h 19"/>
                    <a:gd name="T4" fmla="*/ 2 w 47"/>
                    <a:gd name="T5" fmla="*/ 16 h 19"/>
                    <a:gd name="T6" fmla="*/ 3 w 47"/>
                    <a:gd name="T7" fmla="*/ 12 h 19"/>
                    <a:gd name="T8" fmla="*/ 4 w 47"/>
                    <a:gd name="T9" fmla="*/ 9 h 19"/>
                    <a:gd name="T10" fmla="*/ 5 w 47"/>
                    <a:gd name="T11" fmla="*/ 10 h 19"/>
                    <a:gd name="T12" fmla="*/ 5 w 47"/>
                    <a:gd name="T13" fmla="*/ 9 h 19"/>
                    <a:gd name="T14" fmla="*/ 6 w 47"/>
                    <a:gd name="T15" fmla="*/ 7 h 19"/>
                    <a:gd name="T16" fmla="*/ 7 w 47"/>
                    <a:gd name="T17" fmla="*/ 2 h 19"/>
                    <a:gd name="T18" fmla="*/ 8 w 47"/>
                    <a:gd name="T19" fmla="*/ 3 h 19"/>
                    <a:gd name="T20" fmla="*/ 9 w 47"/>
                    <a:gd name="T21" fmla="*/ 0 h 19"/>
                    <a:gd name="T22" fmla="*/ 10 w 47"/>
                    <a:gd name="T23" fmla="*/ 0 h 19"/>
                    <a:gd name="T24" fmla="*/ 11 w 47"/>
                    <a:gd name="T25" fmla="*/ 0 h 19"/>
                    <a:gd name="T26" fmla="*/ 12 w 47"/>
                    <a:gd name="T27" fmla="*/ 0 h 19"/>
                    <a:gd name="T28" fmla="*/ 13 w 47"/>
                    <a:gd name="T29" fmla="*/ 0 h 19"/>
                    <a:gd name="T30" fmla="*/ 14 w 47"/>
                    <a:gd name="T31" fmla="*/ 8 h 19"/>
                    <a:gd name="T32" fmla="*/ 15 w 47"/>
                    <a:gd name="T33" fmla="*/ 7 h 19"/>
                    <a:gd name="T34" fmla="*/ 16 w 47"/>
                    <a:gd name="T35" fmla="*/ 9 h 19"/>
                    <a:gd name="T36" fmla="*/ 17 w 47"/>
                    <a:gd name="T37" fmla="*/ 17 h 19"/>
                    <a:gd name="T38" fmla="*/ 17 w 47"/>
                    <a:gd name="T39" fmla="*/ 16 h 19"/>
                    <a:gd name="T40" fmla="*/ 19 w 47"/>
                    <a:gd name="T41" fmla="*/ 16 h 19"/>
                    <a:gd name="T42" fmla="*/ 19 w 47"/>
                    <a:gd name="T43" fmla="*/ 17 h 19"/>
                    <a:gd name="T44" fmla="*/ 20 w 47"/>
                    <a:gd name="T45" fmla="*/ 13 h 19"/>
                    <a:gd name="T46" fmla="*/ 21 w 47"/>
                    <a:gd name="T47" fmla="*/ 9 h 19"/>
                    <a:gd name="T48" fmla="*/ 22 w 47"/>
                    <a:gd name="T49" fmla="*/ 7 h 19"/>
                    <a:gd name="T50" fmla="*/ 23 w 47"/>
                    <a:gd name="T51" fmla="*/ 7 h 19"/>
                    <a:gd name="T52" fmla="*/ 24 w 47"/>
                    <a:gd name="T53" fmla="*/ 7 h 19"/>
                    <a:gd name="T54" fmla="*/ 25 w 47"/>
                    <a:gd name="T55" fmla="*/ 7 h 19"/>
                    <a:gd name="T56" fmla="*/ 26 w 47"/>
                    <a:gd name="T57" fmla="*/ 6 h 19"/>
                    <a:gd name="T58" fmla="*/ 27 w 47"/>
                    <a:gd name="T59" fmla="*/ 6 h 19"/>
                    <a:gd name="T60" fmla="*/ 28 w 47"/>
                    <a:gd name="T61" fmla="*/ 3 h 19"/>
                    <a:gd name="T62" fmla="*/ 29 w 47"/>
                    <a:gd name="T63" fmla="*/ 3 h 19"/>
                    <a:gd name="T64" fmla="*/ 29 w 47"/>
                    <a:gd name="T65" fmla="*/ 2 h 19"/>
                    <a:gd name="T66" fmla="*/ 31 w 47"/>
                    <a:gd name="T67" fmla="*/ 3 h 19"/>
                    <a:gd name="T68" fmla="*/ 31 w 47"/>
                    <a:gd name="T69" fmla="*/ 3 h 19"/>
                    <a:gd name="T70" fmla="*/ 32 w 47"/>
                    <a:gd name="T71" fmla="*/ 5 h 19"/>
                    <a:gd name="T72" fmla="*/ 33 w 47"/>
                    <a:gd name="T73" fmla="*/ 5 h 19"/>
                    <a:gd name="T74" fmla="*/ 34 w 47"/>
                    <a:gd name="T75" fmla="*/ 2 h 19"/>
                    <a:gd name="T76" fmla="*/ 35 w 47"/>
                    <a:gd name="T77" fmla="*/ 2 h 19"/>
                    <a:gd name="T78" fmla="*/ 36 w 47"/>
                    <a:gd name="T79" fmla="*/ 4 h 19"/>
                    <a:gd name="T80" fmla="*/ 37 w 47"/>
                    <a:gd name="T81" fmla="*/ 4 h 19"/>
                    <a:gd name="T82" fmla="*/ 38 w 47"/>
                    <a:gd name="T83" fmla="*/ 3 h 19"/>
                    <a:gd name="T84" fmla="*/ 39 w 47"/>
                    <a:gd name="T85" fmla="*/ 10 h 19"/>
                    <a:gd name="T86" fmla="*/ 40 w 47"/>
                    <a:gd name="T87" fmla="*/ 11 h 19"/>
                    <a:gd name="T88" fmla="*/ 41 w 47"/>
                    <a:gd name="T89" fmla="*/ 9 h 19"/>
                    <a:gd name="T90" fmla="*/ 41 w 47"/>
                    <a:gd name="T91" fmla="*/ 9 h 19"/>
                    <a:gd name="T92" fmla="*/ 43 w 47"/>
                    <a:gd name="T93" fmla="*/ 7 h 19"/>
                    <a:gd name="T94" fmla="*/ 43 w 47"/>
                    <a:gd name="T95" fmla="*/ 8 h 19"/>
                    <a:gd name="T96" fmla="*/ 44 w 47"/>
                    <a:gd name="T97" fmla="*/ 7 h 19"/>
                    <a:gd name="T98" fmla="*/ 45 w 47"/>
                    <a:gd name="T99" fmla="*/ 7 h 19"/>
                    <a:gd name="T100" fmla="*/ 46 w 47"/>
                    <a:gd name="T101" fmla="*/ 6 h 19"/>
                    <a:gd name="T102" fmla="*/ 47 w 47"/>
                    <a:gd name="T10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19">
                      <a:moveTo>
                        <a:pt x="0" y="9"/>
                      </a:moveTo>
                      <a:lnTo>
                        <a:pt x="1" y="19"/>
                      </a:lnTo>
                      <a:lnTo>
                        <a:pt x="2" y="16"/>
                      </a:lnTo>
                      <a:lnTo>
                        <a:pt x="3" y="12"/>
                      </a:lnTo>
                      <a:lnTo>
                        <a:pt x="4" y="9"/>
                      </a:lnTo>
                      <a:lnTo>
                        <a:pt x="5" y="10"/>
                      </a:lnTo>
                      <a:lnTo>
                        <a:pt x="5" y="9"/>
                      </a:lnTo>
                      <a:lnTo>
                        <a:pt x="6" y="7"/>
                      </a:lnTo>
                      <a:lnTo>
                        <a:pt x="7" y="2"/>
                      </a:lnTo>
                      <a:lnTo>
                        <a:pt x="8" y="3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4" y="8"/>
                      </a:lnTo>
                      <a:lnTo>
                        <a:pt x="15" y="7"/>
                      </a:lnTo>
                      <a:lnTo>
                        <a:pt x="16" y="9"/>
                      </a:lnTo>
                      <a:lnTo>
                        <a:pt x="17" y="17"/>
                      </a:lnTo>
                      <a:lnTo>
                        <a:pt x="17" y="16"/>
                      </a:lnTo>
                      <a:lnTo>
                        <a:pt x="19" y="16"/>
                      </a:lnTo>
                      <a:lnTo>
                        <a:pt x="19" y="17"/>
                      </a:lnTo>
                      <a:lnTo>
                        <a:pt x="20" y="13"/>
                      </a:lnTo>
                      <a:lnTo>
                        <a:pt x="21" y="9"/>
                      </a:lnTo>
                      <a:lnTo>
                        <a:pt x="22" y="7"/>
                      </a:lnTo>
                      <a:lnTo>
                        <a:pt x="23" y="7"/>
                      </a:lnTo>
                      <a:lnTo>
                        <a:pt x="24" y="7"/>
                      </a:lnTo>
                      <a:lnTo>
                        <a:pt x="25" y="7"/>
                      </a:lnTo>
                      <a:lnTo>
                        <a:pt x="26" y="6"/>
                      </a:lnTo>
                      <a:lnTo>
                        <a:pt x="27" y="6"/>
                      </a:lnTo>
                      <a:lnTo>
                        <a:pt x="28" y="3"/>
                      </a:lnTo>
                      <a:lnTo>
                        <a:pt x="29" y="3"/>
                      </a:lnTo>
                      <a:lnTo>
                        <a:pt x="29" y="2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32" y="5"/>
                      </a:lnTo>
                      <a:lnTo>
                        <a:pt x="33" y="5"/>
                      </a:lnTo>
                      <a:lnTo>
                        <a:pt x="34" y="2"/>
                      </a:lnTo>
                      <a:lnTo>
                        <a:pt x="35" y="2"/>
                      </a:lnTo>
                      <a:lnTo>
                        <a:pt x="36" y="4"/>
                      </a:lnTo>
                      <a:lnTo>
                        <a:pt x="37" y="4"/>
                      </a:lnTo>
                      <a:lnTo>
                        <a:pt x="38" y="3"/>
                      </a:lnTo>
                      <a:lnTo>
                        <a:pt x="39" y="10"/>
                      </a:lnTo>
                      <a:lnTo>
                        <a:pt x="40" y="11"/>
                      </a:lnTo>
                      <a:lnTo>
                        <a:pt x="41" y="9"/>
                      </a:lnTo>
                      <a:lnTo>
                        <a:pt x="41" y="9"/>
                      </a:lnTo>
                      <a:lnTo>
                        <a:pt x="43" y="7"/>
                      </a:lnTo>
                      <a:lnTo>
                        <a:pt x="43" y="8"/>
                      </a:lnTo>
                      <a:lnTo>
                        <a:pt x="44" y="7"/>
                      </a:lnTo>
                      <a:lnTo>
                        <a:pt x="45" y="7"/>
                      </a:lnTo>
                      <a:lnTo>
                        <a:pt x="46" y="6"/>
                      </a:lnTo>
                      <a:lnTo>
                        <a:pt x="47" y="12"/>
                      </a:lnTo>
                    </a:path>
                  </a:pathLst>
                </a:custGeom>
                <a:noFill/>
                <a:ln w="635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34" name="Freeform 243"/>
                <p:cNvSpPr>
                  <a:spLocks/>
                </p:cNvSpPr>
                <p:nvPr/>
              </p:nvSpPr>
              <p:spPr bwMode="auto">
                <a:xfrm>
                  <a:off x="4124325" y="4537075"/>
                  <a:ext cx="76200" cy="38100"/>
                </a:xfrm>
                <a:custGeom>
                  <a:avLst/>
                  <a:gdLst>
                    <a:gd name="T0" fmla="*/ 0 w 48"/>
                    <a:gd name="T1" fmla="*/ 16 h 24"/>
                    <a:gd name="T2" fmla="*/ 1 w 48"/>
                    <a:gd name="T3" fmla="*/ 22 h 24"/>
                    <a:gd name="T4" fmla="*/ 2 w 48"/>
                    <a:gd name="T5" fmla="*/ 23 h 24"/>
                    <a:gd name="T6" fmla="*/ 3 w 48"/>
                    <a:gd name="T7" fmla="*/ 23 h 24"/>
                    <a:gd name="T8" fmla="*/ 4 w 48"/>
                    <a:gd name="T9" fmla="*/ 22 h 24"/>
                    <a:gd name="T10" fmla="*/ 5 w 48"/>
                    <a:gd name="T11" fmla="*/ 21 h 24"/>
                    <a:gd name="T12" fmla="*/ 6 w 48"/>
                    <a:gd name="T13" fmla="*/ 23 h 24"/>
                    <a:gd name="T14" fmla="*/ 7 w 48"/>
                    <a:gd name="T15" fmla="*/ 21 h 24"/>
                    <a:gd name="T16" fmla="*/ 8 w 48"/>
                    <a:gd name="T17" fmla="*/ 21 h 24"/>
                    <a:gd name="T18" fmla="*/ 9 w 48"/>
                    <a:gd name="T19" fmla="*/ 22 h 24"/>
                    <a:gd name="T20" fmla="*/ 9 w 48"/>
                    <a:gd name="T21" fmla="*/ 24 h 24"/>
                    <a:gd name="T22" fmla="*/ 10 w 48"/>
                    <a:gd name="T23" fmla="*/ 23 h 24"/>
                    <a:gd name="T24" fmla="*/ 11 w 48"/>
                    <a:gd name="T25" fmla="*/ 21 h 24"/>
                    <a:gd name="T26" fmla="*/ 12 w 48"/>
                    <a:gd name="T27" fmla="*/ 17 h 24"/>
                    <a:gd name="T28" fmla="*/ 13 w 48"/>
                    <a:gd name="T29" fmla="*/ 17 h 24"/>
                    <a:gd name="T30" fmla="*/ 14 w 48"/>
                    <a:gd name="T31" fmla="*/ 15 h 24"/>
                    <a:gd name="T32" fmla="*/ 15 w 48"/>
                    <a:gd name="T33" fmla="*/ 15 h 24"/>
                    <a:gd name="T34" fmla="*/ 16 w 48"/>
                    <a:gd name="T35" fmla="*/ 15 h 24"/>
                    <a:gd name="T36" fmla="*/ 17 w 48"/>
                    <a:gd name="T37" fmla="*/ 10 h 24"/>
                    <a:gd name="T38" fmla="*/ 18 w 48"/>
                    <a:gd name="T39" fmla="*/ 10 h 24"/>
                    <a:gd name="T40" fmla="*/ 19 w 48"/>
                    <a:gd name="T41" fmla="*/ 12 h 24"/>
                    <a:gd name="T42" fmla="*/ 20 w 48"/>
                    <a:gd name="T43" fmla="*/ 12 h 24"/>
                    <a:gd name="T44" fmla="*/ 21 w 48"/>
                    <a:gd name="T45" fmla="*/ 14 h 24"/>
                    <a:gd name="T46" fmla="*/ 21 w 48"/>
                    <a:gd name="T47" fmla="*/ 16 h 24"/>
                    <a:gd name="T48" fmla="*/ 23 w 48"/>
                    <a:gd name="T49" fmla="*/ 15 h 24"/>
                    <a:gd name="T50" fmla="*/ 23 w 48"/>
                    <a:gd name="T51" fmla="*/ 16 h 24"/>
                    <a:gd name="T52" fmla="*/ 24 w 48"/>
                    <a:gd name="T53" fmla="*/ 13 h 24"/>
                    <a:gd name="T54" fmla="*/ 25 w 48"/>
                    <a:gd name="T55" fmla="*/ 13 h 24"/>
                    <a:gd name="T56" fmla="*/ 26 w 48"/>
                    <a:gd name="T57" fmla="*/ 8 h 24"/>
                    <a:gd name="T58" fmla="*/ 27 w 48"/>
                    <a:gd name="T59" fmla="*/ 9 h 24"/>
                    <a:gd name="T60" fmla="*/ 28 w 48"/>
                    <a:gd name="T61" fmla="*/ 8 h 24"/>
                    <a:gd name="T62" fmla="*/ 29 w 48"/>
                    <a:gd name="T63" fmla="*/ 6 h 24"/>
                    <a:gd name="T64" fmla="*/ 30 w 48"/>
                    <a:gd name="T65" fmla="*/ 6 h 24"/>
                    <a:gd name="T66" fmla="*/ 31 w 48"/>
                    <a:gd name="T67" fmla="*/ 7 h 24"/>
                    <a:gd name="T68" fmla="*/ 32 w 48"/>
                    <a:gd name="T69" fmla="*/ 8 h 24"/>
                    <a:gd name="T70" fmla="*/ 33 w 48"/>
                    <a:gd name="T71" fmla="*/ 10 h 24"/>
                    <a:gd name="T72" fmla="*/ 34 w 48"/>
                    <a:gd name="T73" fmla="*/ 8 h 24"/>
                    <a:gd name="T74" fmla="*/ 35 w 48"/>
                    <a:gd name="T75" fmla="*/ 12 h 24"/>
                    <a:gd name="T76" fmla="*/ 36 w 48"/>
                    <a:gd name="T77" fmla="*/ 10 h 24"/>
                    <a:gd name="T78" fmla="*/ 36 w 48"/>
                    <a:gd name="T79" fmla="*/ 15 h 24"/>
                    <a:gd name="T80" fmla="*/ 38 w 48"/>
                    <a:gd name="T81" fmla="*/ 13 h 24"/>
                    <a:gd name="T82" fmla="*/ 38 w 48"/>
                    <a:gd name="T83" fmla="*/ 12 h 24"/>
                    <a:gd name="T84" fmla="*/ 39 w 48"/>
                    <a:gd name="T85" fmla="*/ 12 h 24"/>
                    <a:gd name="T86" fmla="*/ 40 w 48"/>
                    <a:gd name="T87" fmla="*/ 6 h 24"/>
                    <a:gd name="T88" fmla="*/ 41 w 48"/>
                    <a:gd name="T89" fmla="*/ 5 h 24"/>
                    <a:gd name="T90" fmla="*/ 42 w 48"/>
                    <a:gd name="T91" fmla="*/ 5 h 24"/>
                    <a:gd name="T92" fmla="*/ 43 w 48"/>
                    <a:gd name="T93" fmla="*/ 4 h 24"/>
                    <a:gd name="T94" fmla="*/ 44 w 48"/>
                    <a:gd name="T95" fmla="*/ 0 h 24"/>
                    <a:gd name="T96" fmla="*/ 45 w 48"/>
                    <a:gd name="T97" fmla="*/ 0 h 24"/>
                    <a:gd name="T98" fmla="*/ 46 w 48"/>
                    <a:gd name="T99" fmla="*/ 0 h 24"/>
                    <a:gd name="T100" fmla="*/ 47 w 48"/>
                    <a:gd name="T101" fmla="*/ 3 h 24"/>
                    <a:gd name="T102" fmla="*/ 48 w 48"/>
                    <a:gd name="T103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8" h="24">
                      <a:moveTo>
                        <a:pt x="0" y="16"/>
                      </a:moveTo>
                      <a:lnTo>
                        <a:pt x="1" y="22"/>
                      </a:lnTo>
                      <a:lnTo>
                        <a:pt x="2" y="23"/>
                      </a:lnTo>
                      <a:lnTo>
                        <a:pt x="3" y="23"/>
                      </a:lnTo>
                      <a:lnTo>
                        <a:pt x="4" y="22"/>
                      </a:lnTo>
                      <a:lnTo>
                        <a:pt x="5" y="21"/>
                      </a:lnTo>
                      <a:lnTo>
                        <a:pt x="6" y="23"/>
                      </a:lnTo>
                      <a:lnTo>
                        <a:pt x="7" y="21"/>
                      </a:lnTo>
                      <a:lnTo>
                        <a:pt x="8" y="21"/>
                      </a:lnTo>
                      <a:lnTo>
                        <a:pt x="9" y="22"/>
                      </a:lnTo>
                      <a:lnTo>
                        <a:pt x="9" y="24"/>
                      </a:lnTo>
                      <a:lnTo>
                        <a:pt x="10" y="23"/>
                      </a:lnTo>
                      <a:lnTo>
                        <a:pt x="11" y="21"/>
                      </a:lnTo>
                      <a:lnTo>
                        <a:pt x="12" y="17"/>
                      </a:lnTo>
                      <a:lnTo>
                        <a:pt x="13" y="17"/>
                      </a:lnTo>
                      <a:lnTo>
                        <a:pt x="14" y="15"/>
                      </a:lnTo>
                      <a:lnTo>
                        <a:pt x="15" y="15"/>
                      </a:lnTo>
                      <a:lnTo>
                        <a:pt x="16" y="15"/>
                      </a:lnTo>
                      <a:lnTo>
                        <a:pt x="17" y="10"/>
                      </a:lnTo>
                      <a:lnTo>
                        <a:pt x="18" y="10"/>
                      </a:lnTo>
                      <a:lnTo>
                        <a:pt x="19" y="12"/>
                      </a:lnTo>
                      <a:lnTo>
                        <a:pt x="20" y="12"/>
                      </a:lnTo>
                      <a:lnTo>
                        <a:pt x="21" y="14"/>
                      </a:lnTo>
                      <a:lnTo>
                        <a:pt x="21" y="16"/>
                      </a:lnTo>
                      <a:lnTo>
                        <a:pt x="23" y="15"/>
                      </a:lnTo>
                      <a:lnTo>
                        <a:pt x="23" y="16"/>
                      </a:lnTo>
                      <a:lnTo>
                        <a:pt x="24" y="13"/>
                      </a:lnTo>
                      <a:lnTo>
                        <a:pt x="25" y="13"/>
                      </a:lnTo>
                      <a:lnTo>
                        <a:pt x="26" y="8"/>
                      </a:lnTo>
                      <a:lnTo>
                        <a:pt x="27" y="9"/>
                      </a:lnTo>
                      <a:lnTo>
                        <a:pt x="28" y="8"/>
                      </a:lnTo>
                      <a:lnTo>
                        <a:pt x="29" y="6"/>
                      </a:lnTo>
                      <a:lnTo>
                        <a:pt x="30" y="6"/>
                      </a:lnTo>
                      <a:lnTo>
                        <a:pt x="31" y="7"/>
                      </a:lnTo>
                      <a:lnTo>
                        <a:pt x="32" y="8"/>
                      </a:lnTo>
                      <a:lnTo>
                        <a:pt x="33" y="10"/>
                      </a:lnTo>
                      <a:lnTo>
                        <a:pt x="34" y="8"/>
                      </a:lnTo>
                      <a:lnTo>
                        <a:pt x="35" y="12"/>
                      </a:lnTo>
                      <a:lnTo>
                        <a:pt x="36" y="10"/>
                      </a:lnTo>
                      <a:lnTo>
                        <a:pt x="36" y="15"/>
                      </a:lnTo>
                      <a:lnTo>
                        <a:pt x="38" y="13"/>
                      </a:lnTo>
                      <a:lnTo>
                        <a:pt x="38" y="12"/>
                      </a:lnTo>
                      <a:lnTo>
                        <a:pt x="39" y="12"/>
                      </a:lnTo>
                      <a:lnTo>
                        <a:pt x="40" y="6"/>
                      </a:lnTo>
                      <a:lnTo>
                        <a:pt x="41" y="5"/>
                      </a:lnTo>
                      <a:lnTo>
                        <a:pt x="42" y="5"/>
                      </a:lnTo>
                      <a:lnTo>
                        <a:pt x="43" y="4"/>
                      </a:lnTo>
                      <a:lnTo>
                        <a:pt x="44" y="0"/>
                      </a:lnTo>
                      <a:lnTo>
                        <a:pt x="45" y="0"/>
                      </a:lnTo>
                      <a:lnTo>
                        <a:pt x="46" y="0"/>
                      </a:lnTo>
                      <a:lnTo>
                        <a:pt x="47" y="3"/>
                      </a:lnTo>
                      <a:lnTo>
                        <a:pt x="48" y="3"/>
                      </a:lnTo>
                    </a:path>
                  </a:pathLst>
                </a:custGeom>
                <a:noFill/>
                <a:ln w="635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35" name="Freeform 244"/>
                <p:cNvSpPr>
                  <a:spLocks/>
                </p:cNvSpPr>
                <p:nvPr/>
              </p:nvSpPr>
              <p:spPr bwMode="auto">
                <a:xfrm>
                  <a:off x="4198938" y="4537075"/>
                  <a:ext cx="74612" cy="42863"/>
                </a:xfrm>
                <a:custGeom>
                  <a:avLst/>
                  <a:gdLst>
                    <a:gd name="T0" fmla="*/ 0 w 47"/>
                    <a:gd name="T1" fmla="*/ 3 h 27"/>
                    <a:gd name="T2" fmla="*/ 1 w 47"/>
                    <a:gd name="T3" fmla="*/ 3 h 27"/>
                    <a:gd name="T4" fmla="*/ 1 w 47"/>
                    <a:gd name="T5" fmla="*/ 0 h 27"/>
                    <a:gd name="T6" fmla="*/ 3 w 47"/>
                    <a:gd name="T7" fmla="*/ 2 h 27"/>
                    <a:gd name="T8" fmla="*/ 3 w 47"/>
                    <a:gd name="T9" fmla="*/ 3 h 27"/>
                    <a:gd name="T10" fmla="*/ 4 w 47"/>
                    <a:gd name="T11" fmla="*/ 3 h 27"/>
                    <a:gd name="T12" fmla="*/ 5 w 47"/>
                    <a:gd name="T13" fmla="*/ 4 h 27"/>
                    <a:gd name="T14" fmla="*/ 6 w 47"/>
                    <a:gd name="T15" fmla="*/ 5 h 27"/>
                    <a:gd name="T16" fmla="*/ 7 w 47"/>
                    <a:gd name="T17" fmla="*/ 3 h 27"/>
                    <a:gd name="T18" fmla="*/ 8 w 47"/>
                    <a:gd name="T19" fmla="*/ 1 h 27"/>
                    <a:gd name="T20" fmla="*/ 9 w 47"/>
                    <a:gd name="T21" fmla="*/ 1 h 27"/>
                    <a:gd name="T22" fmla="*/ 10 w 47"/>
                    <a:gd name="T23" fmla="*/ 1 h 27"/>
                    <a:gd name="T24" fmla="*/ 11 w 47"/>
                    <a:gd name="T25" fmla="*/ 4 h 27"/>
                    <a:gd name="T26" fmla="*/ 12 w 47"/>
                    <a:gd name="T27" fmla="*/ 3 h 27"/>
                    <a:gd name="T28" fmla="*/ 13 w 47"/>
                    <a:gd name="T29" fmla="*/ 4 h 27"/>
                    <a:gd name="T30" fmla="*/ 14 w 47"/>
                    <a:gd name="T31" fmla="*/ 10 h 27"/>
                    <a:gd name="T32" fmla="*/ 15 w 47"/>
                    <a:gd name="T33" fmla="*/ 11 h 27"/>
                    <a:gd name="T34" fmla="*/ 15 w 47"/>
                    <a:gd name="T35" fmla="*/ 15 h 27"/>
                    <a:gd name="T36" fmla="*/ 16 w 47"/>
                    <a:gd name="T37" fmla="*/ 13 h 27"/>
                    <a:gd name="T38" fmla="*/ 17 w 47"/>
                    <a:gd name="T39" fmla="*/ 11 h 27"/>
                    <a:gd name="T40" fmla="*/ 18 w 47"/>
                    <a:gd name="T41" fmla="*/ 10 h 27"/>
                    <a:gd name="T42" fmla="*/ 19 w 47"/>
                    <a:gd name="T43" fmla="*/ 10 h 27"/>
                    <a:gd name="T44" fmla="*/ 20 w 47"/>
                    <a:gd name="T45" fmla="*/ 8 h 27"/>
                    <a:gd name="T46" fmla="*/ 21 w 47"/>
                    <a:gd name="T47" fmla="*/ 11 h 27"/>
                    <a:gd name="T48" fmla="*/ 22 w 47"/>
                    <a:gd name="T49" fmla="*/ 12 h 27"/>
                    <a:gd name="T50" fmla="*/ 23 w 47"/>
                    <a:gd name="T51" fmla="*/ 12 h 27"/>
                    <a:gd name="T52" fmla="*/ 24 w 47"/>
                    <a:gd name="T53" fmla="*/ 16 h 27"/>
                    <a:gd name="T54" fmla="*/ 25 w 47"/>
                    <a:gd name="T55" fmla="*/ 18 h 27"/>
                    <a:gd name="T56" fmla="*/ 26 w 47"/>
                    <a:gd name="T57" fmla="*/ 19 h 27"/>
                    <a:gd name="T58" fmla="*/ 27 w 47"/>
                    <a:gd name="T59" fmla="*/ 19 h 27"/>
                    <a:gd name="T60" fmla="*/ 27 w 47"/>
                    <a:gd name="T61" fmla="*/ 18 h 27"/>
                    <a:gd name="T62" fmla="*/ 29 w 47"/>
                    <a:gd name="T63" fmla="*/ 15 h 27"/>
                    <a:gd name="T64" fmla="*/ 29 w 47"/>
                    <a:gd name="T65" fmla="*/ 17 h 27"/>
                    <a:gd name="T66" fmla="*/ 30 w 47"/>
                    <a:gd name="T67" fmla="*/ 19 h 27"/>
                    <a:gd name="T68" fmla="*/ 31 w 47"/>
                    <a:gd name="T69" fmla="*/ 20 h 27"/>
                    <a:gd name="T70" fmla="*/ 32 w 47"/>
                    <a:gd name="T71" fmla="*/ 20 h 27"/>
                    <a:gd name="T72" fmla="*/ 33 w 47"/>
                    <a:gd name="T73" fmla="*/ 17 h 27"/>
                    <a:gd name="T74" fmla="*/ 34 w 47"/>
                    <a:gd name="T75" fmla="*/ 16 h 27"/>
                    <a:gd name="T76" fmla="*/ 35 w 47"/>
                    <a:gd name="T77" fmla="*/ 15 h 27"/>
                    <a:gd name="T78" fmla="*/ 36 w 47"/>
                    <a:gd name="T79" fmla="*/ 14 h 27"/>
                    <a:gd name="T80" fmla="*/ 37 w 47"/>
                    <a:gd name="T81" fmla="*/ 13 h 27"/>
                    <a:gd name="T82" fmla="*/ 38 w 47"/>
                    <a:gd name="T83" fmla="*/ 20 h 27"/>
                    <a:gd name="T84" fmla="*/ 39 w 47"/>
                    <a:gd name="T85" fmla="*/ 25 h 27"/>
                    <a:gd name="T86" fmla="*/ 39 w 47"/>
                    <a:gd name="T87" fmla="*/ 21 h 27"/>
                    <a:gd name="T88" fmla="*/ 41 w 47"/>
                    <a:gd name="T89" fmla="*/ 18 h 27"/>
                    <a:gd name="T90" fmla="*/ 41 w 47"/>
                    <a:gd name="T91" fmla="*/ 19 h 27"/>
                    <a:gd name="T92" fmla="*/ 42 w 47"/>
                    <a:gd name="T93" fmla="*/ 21 h 27"/>
                    <a:gd name="T94" fmla="*/ 43 w 47"/>
                    <a:gd name="T95" fmla="*/ 21 h 27"/>
                    <a:gd name="T96" fmla="*/ 44 w 47"/>
                    <a:gd name="T97" fmla="*/ 22 h 27"/>
                    <a:gd name="T98" fmla="*/ 45 w 47"/>
                    <a:gd name="T99" fmla="*/ 23 h 27"/>
                    <a:gd name="T100" fmla="*/ 46 w 47"/>
                    <a:gd name="T101" fmla="*/ 27 h 27"/>
                    <a:gd name="T102" fmla="*/ 47 w 47"/>
                    <a:gd name="T103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27">
                      <a:moveTo>
                        <a:pt x="0" y="3"/>
                      </a:move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4" y="3"/>
                      </a:lnTo>
                      <a:lnTo>
                        <a:pt x="5" y="4"/>
                      </a:lnTo>
                      <a:lnTo>
                        <a:pt x="6" y="5"/>
                      </a:lnTo>
                      <a:lnTo>
                        <a:pt x="7" y="3"/>
                      </a:lnTo>
                      <a:lnTo>
                        <a:pt x="8" y="1"/>
                      </a:lnTo>
                      <a:lnTo>
                        <a:pt x="9" y="1"/>
                      </a:lnTo>
                      <a:lnTo>
                        <a:pt x="10" y="1"/>
                      </a:lnTo>
                      <a:lnTo>
                        <a:pt x="11" y="4"/>
                      </a:lnTo>
                      <a:lnTo>
                        <a:pt x="12" y="3"/>
                      </a:lnTo>
                      <a:lnTo>
                        <a:pt x="13" y="4"/>
                      </a:lnTo>
                      <a:lnTo>
                        <a:pt x="14" y="10"/>
                      </a:lnTo>
                      <a:lnTo>
                        <a:pt x="15" y="11"/>
                      </a:lnTo>
                      <a:lnTo>
                        <a:pt x="15" y="15"/>
                      </a:lnTo>
                      <a:lnTo>
                        <a:pt x="16" y="13"/>
                      </a:lnTo>
                      <a:lnTo>
                        <a:pt x="17" y="11"/>
                      </a:lnTo>
                      <a:lnTo>
                        <a:pt x="18" y="10"/>
                      </a:lnTo>
                      <a:lnTo>
                        <a:pt x="19" y="10"/>
                      </a:lnTo>
                      <a:lnTo>
                        <a:pt x="20" y="8"/>
                      </a:lnTo>
                      <a:lnTo>
                        <a:pt x="21" y="11"/>
                      </a:lnTo>
                      <a:lnTo>
                        <a:pt x="22" y="12"/>
                      </a:lnTo>
                      <a:lnTo>
                        <a:pt x="23" y="12"/>
                      </a:lnTo>
                      <a:lnTo>
                        <a:pt x="24" y="16"/>
                      </a:lnTo>
                      <a:lnTo>
                        <a:pt x="25" y="18"/>
                      </a:lnTo>
                      <a:lnTo>
                        <a:pt x="26" y="19"/>
                      </a:lnTo>
                      <a:lnTo>
                        <a:pt x="27" y="19"/>
                      </a:lnTo>
                      <a:lnTo>
                        <a:pt x="27" y="18"/>
                      </a:lnTo>
                      <a:lnTo>
                        <a:pt x="29" y="15"/>
                      </a:lnTo>
                      <a:lnTo>
                        <a:pt x="29" y="17"/>
                      </a:lnTo>
                      <a:lnTo>
                        <a:pt x="30" y="19"/>
                      </a:lnTo>
                      <a:lnTo>
                        <a:pt x="31" y="20"/>
                      </a:lnTo>
                      <a:lnTo>
                        <a:pt x="32" y="20"/>
                      </a:lnTo>
                      <a:lnTo>
                        <a:pt x="33" y="17"/>
                      </a:lnTo>
                      <a:lnTo>
                        <a:pt x="34" y="16"/>
                      </a:lnTo>
                      <a:lnTo>
                        <a:pt x="35" y="15"/>
                      </a:lnTo>
                      <a:lnTo>
                        <a:pt x="36" y="14"/>
                      </a:lnTo>
                      <a:lnTo>
                        <a:pt x="37" y="13"/>
                      </a:lnTo>
                      <a:lnTo>
                        <a:pt x="38" y="20"/>
                      </a:lnTo>
                      <a:lnTo>
                        <a:pt x="39" y="25"/>
                      </a:lnTo>
                      <a:lnTo>
                        <a:pt x="39" y="21"/>
                      </a:lnTo>
                      <a:lnTo>
                        <a:pt x="41" y="18"/>
                      </a:lnTo>
                      <a:lnTo>
                        <a:pt x="41" y="19"/>
                      </a:lnTo>
                      <a:lnTo>
                        <a:pt x="42" y="21"/>
                      </a:lnTo>
                      <a:lnTo>
                        <a:pt x="43" y="21"/>
                      </a:lnTo>
                      <a:lnTo>
                        <a:pt x="44" y="22"/>
                      </a:lnTo>
                      <a:lnTo>
                        <a:pt x="45" y="23"/>
                      </a:lnTo>
                      <a:lnTo>
                        <a:pt x="46" y="27"/>
                      </a:lnTo>
                      <a:lnTo>
                        <a:pt x="47" y="19"/>
                      </a:lnTo>
                    </a:path>
                  </a:pathLst>
                </a:custGeom>
                <a:noFill/>
                <a:ln w="635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36" name="Freeform 245"/>
                <p:cNvSpPr>
                  <a:spLocks/>
                </p:cNvSpPr>
                <p:nvPr/>
              </p:nvSpPr>
              <p:spPr bwMode="auto">
                <a:xfrm>
                  <a:off x="4271963" y="4557713"/>
                  <a:ext cx="74612" cy="25400"/>
                </a:xfrm>
                <a:custGeom>
                  <a:avLst/>
                  <a:gdLst>
                    <a:gd name="T0" fmla="*/ 0 w 47"/>
                    <a:gd name="T1" fmla="*/ 14 h 16"/>
                    <a:gd name="T2" fmla="*/ 1 w 47"/>
                    <a:gd name="T3" fmla="*/ 6 h 16"/>
                    <a:gd name="T4" fmla="*/ 2 w 47"/>
                    <a:gd name="T5" fmla="*/ 5 h 16"/>
                    <a:gd name="T6" fmla="*/ 3 w 47"/>
                    <a:gd name="T7" fmla="*/ 4 h 16"/>
                    <a:gd name="T8" fmla="*/ 4 w 47"/>
                    <a:gd name="T9" fmla="*/ 8 h 16"/>
                    <a:gd name="T10" fmla="*/ 5 w 47"/>
                    <a:gd name="T11" fmla="*/ 4 h 16"/>
                    <a:gd name="T12" fmla="*/ 5 w 47"/>
                    <a:gd name="T13" fmla="*/ 3 h 16"/>
                    <a:gd name="T14" fmla="*/ 7 w 47"/>
                    <a:gd name="T15" fmla="*/ 4 h 16"/>
                    <a:gd name="T16" fmla="*/ 7 w 47"/>
                    <a:gd name="T17" fmla="*/ 3 h 16"/>
                    <a:gd name="T18" fmla="*/ 8 w 47"/>
                    <a:gd name="T19" fmla="*/ 2 h 16"/>
                    <a:gd name="T20" fmla="*/ 9 w 47"/>
                    <a:gd name="T21" fmla="*/ 3 h 16"/>
                    <a:gd name="T22" fmla="*/ 10 w 47"/>
                    <a:gd name="T23" fmla="*/ 4 h 16"/>
                    <a:gd name="T24" fmla="*/ 11 w 47"/>
                    <a:gd name="T25" fmla="*/ 3 h 16"/>
                    <a:gd name="T26" fmla="*/ 12 w 47"/>
                    <a:gd name="T27" fmla="*/ 1 h 16"/>
                    <a:gd name="T28" fmla="*/ 13 w 47"/>
                    <a:gd name="T29" fmla="*/ 1 h 16"/>
                    <a:gd name="T30" fmla="*/ 14 w 47"/>
                    <a:gd name="T31" fmla="*/ 4 h 16"/>
                    <a:gd name="T32" fmla="*/ 15 w 47"/>
                    <a:gd name="T33" fmla="*/ 6 h 16"/>
                    <a:gd name="T34" fmla="*/ 16 w 47"/>
                    <a:gd name="T35" fmla="*/ 4 h 16"/>
                    <a:gd name="T36" fmla="*/ 17 w 47"/>
                    <a:gd name="T37" fmla="*/ 0 h 16"/>
                    <a:gd name="T38" fmla="*/ 18 w 47"/>
                    <a:gd name="T39" fmla="*/ 3 h 16"/>
                    <a:gd name="T40" fmla="*/ 19 w 47"/>
                    <a:gd name="T41" fmla="*/ 8 h 16"/>
                    <a:gd name="T42" fmla="*/ 19 w 47"/>
                    <a:gd name="T43" fmla="*/ 3 h 16"/>
                    <a:gd name="T44" fmla="*/ 20 w 47"/>
                    <a:gd name="T45" fmla="*/ 4 h 16"/>
                    <a:gd name="T46" fmla="*/ 21 w 47"/>
                    <a:gd name="T47" fmla="*/ 4 h 16"/>
                    <a:gd name="T48" fmla="*/ 22 w 47"/>
                    <a:gd name="T49" fmla="*/ 6 h 16"/>
                    <a:gd name="T50" fmla="*/ 23 w 47"/>
                    <a:gd name="T51" fmla="*/ 16 h 16"/>
                    <a:gd name="T52" fmla="*/ 24 w 47"/>
                    <a:gd name="T53" fmla="*/ 13 h 16"/>
                    <a:gd name="T54" fmla="*/ 25 w 47"/>
                    <a:gd name="T55" fmla="*/ 9 h 16"/>
                    <a:gd name="T56" fmla="*/ 26 w 47"/>
                    <a:gd name="T57" fmla="*/ 6 h 16"/>
                    <a:gd name="T58" fmla="*/ 27 w 47"/>
                    <a:gd name="T59" fmla="*/ 7 h 16"/>
                    <a:gd name="T60" fmla="*/ 28 w 47"/>
                    <a:gd name="T61" fmla="*/ 6 h 16"/>
                    <a:gd name="T62" fmla="*/ 29 w 47"/>
                    <a:gd name="T63" fmla="*/ 5 h 16"/>
                    <a:gd name="T64" fmla="*/ 30 w 47"/>
                    <a:gd name="T65" fmla="*/ 8 h 16"/>
                    <a:gd name="T66" fmla="*/ 31 w 47"/>
                    <a:gd name="T67" fmla="*/ 7 h 16"/>
                    <a:gd name="T68" fmla="*/ 31 w 47"/>
                    <a:gd name="T69" fmla="*/ 7 h 16"/>
                    <a:gd name="T70" fmla="*/ 33 w 47"/>
                    <a:gd name="T71" fmla="*/ 7 h 16"/>
                    <a:gd name="T72" fmla="*/ 33 w 47"/>
                    <a:gd name="T73" fmla="*/ 7 h 16"/>
                    <a:gd name="T74" fmla="*/ 34 w 47"/>
                    <a:gd name="T75" fmla="*/ 7 h 16"/>
                    <a:gd name="T76" fmla="*/ 35 w 47"/>
                    <a:gd name="T77" fmla="*/ 8 h 16"/>
                    <a:gd name="T78" fmla="*/ 36 w 47"/>
                    <a:gd name="T79" fmla="*/ 7 h 16"/>
                    <a:gd name="T80" fmla="*/ 37 w 47"/>
                    <a:gd name="T81" fmla="*/ 7 h 16"/>
                    <a:gd name="T82" fmla="*/ 38 w 47"/>
                    <a:gd name="T83" fmla="*/ 6 h 16"/>
                    <a:gd name="T84" fmla="*/ 39 w 47"/>
                    <a:gd name="T85" fmla="*/ 14 h 16"/>
                    <a:gd name="T86" fmla="*/ 40 w 47"/>
                    <a:gd name="T87" fmla="*/ 13 h 16"/>
                    <a:gd name="T88" fmla="*/ 41 w 47"/>
                    <a:gd name="T89" fmla="*/ 13 h 16"/>
                    <a:gd name="T90" fmla="*/ 42 w 47"/>
                    <a:gd name="T91" fmla="*/ 14 h 16"/>
                    <a:gd name="T92" fmla="*/ 43 w 47"/>
                    <a:gd name="T93" fmla="*/ 10 h 16"/>
                    <a:gd name="T94" fmla="*/ 43 w 47"/>
                    <a:gd name="T95" fmla="*/ 6 h 16"/>
                    <a:gd name="T96" fmla="*/ 45 w 47"/>
                    <a:gd name="T97" fmla="*/ 4 h 16"/>
                    <a:gd name="T98" fmla="*/ 45 w 47"/>
                    <a:gd name="T99" fmla="*/ 4 h 16"/>
                    <a:gd name="T100" fmla="*/ 46 w 47"/>
                    <a:gd name="T101" fmla="*/ 4 h 16"/>
                    <a:gd name="T102" fmla="*/ 47 w 47"/>
                    <a:gd name="T103" fmla="*/ 4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16">
                      <a:moveTo>
                        <a:pt x="0" y="14"/>
                      </a:moveTo>
                      <a:lnTo>
                        <a:pt x="1" y="6"/>
                      </a:lnTo>
                      <a:lnTo>
                        <a:pt x="2" y="5"/>
                      </a:lnTo>
                      <a:lnTo>
                        <a:pt x="3" y="4"/>
                      </a:lnTo>
                      <a:lnTo>
                        <a:pt x="4" y="8"/>
                      </a:lnTo>
                      <a:lnTo>
                        <a:pt x="5" y="4"/>
                      </a:lnTo>
                      <a:lnTo>
                        <a:pt x="5" y="3"/>
                      </a:lnTo>
                      <a:lnTo>
                        <a:pt x="7" y="4"/>
                      </a:lnTo>
                      <a:lnTo>
                        <a:pt x="7" y="3"/>
                      </a:lnTo>
                      <a:lnTo>
                        <a:pt x="8" y="2"/>
                      </a:lnTo>
                      <a:lnTo>
                        <a:pt x="9" y="3"/>
                      </a:lnTo>
                      <a:lnTo>
                        <a:pt x="10" y="4"/>
                      </a:lnTo>
                      <a:lnTo>
                        <a:pt x="11" y="3"/>
                      </a:lnTo>
                      <a:lnTo>
                        <a:pt x="12" y="1"/>
                      </a:lnTo>
                      <a:lnTo>
                        <a:pt x="13" y="1"/>
                      </a:lnTo>
                      <a:lnTo>
                        <a:pt x="14" y="4"/>
                      </a:lnTo>
                      <a:lnTo>
                        <a:pt x="15" y="6"/>
                      </a:lnTo>
                      <a:lnTo>
                        <a:pt x="16" y="4"/>
                      </a:lnTo>
                      <a:lnTo>
                        <a:pt x="17" y="0"/>
                      </a:lnTo>
                      <a:lnTo>
                        <a:pt x="18" y="3"/>
                      </a:lnTo>
                      <a:lnTo>
                        <a:pt x="19" y="8"/>
                      </a:lnTo>
                      <a:lnTo>
                        <a:pt x="19" y="3"/>
                      </a:lnTo>
                      <a:lnTo>
                        <a:pt x="20" y="4"/>
                      </a:lnTo>
                      <a:lnTo>
                        <a:pt x="21" y="4"/>
                      </a:lnTo>
                      <a:lnTo>
                        <a:pt x="22" y="6"/>
                      </a:lnTo>
                      <a:lnTo>
                        <a:pt x="23" y="16"/>
                      </a:lnTo>
                      <a:lnTo>
                        <a:pt x="24" y="13"/>
                      </a:lnTo>
                      <a:lnTo>
                        <a:pt x="25" y="9"/>
                      </a:lnTo>
                      <a:lnTo>
                        <a:pt x="26" y="6"/>
                      </a:lnTo>
                      <a:lnTo>
                        <a:pt x="27" y="7"/>
                      </a:lnTo>
                      <a:lnTo>
                        <a:pt x="28" y="6"/>
                      </a:lnTo>
                      <a:lnTo>
                        <a:pt x="29" y="5"/>
                      </a:lnTo>
                      <a:lnTo>
                        <a:pt x="30" y="8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3" y="7"/>
                      </a:lnTo>
                      <a:lnTo>
                        <a:pt x="33" y="7"/>
                      </a:lnTo>
                      <a:lnTo>
                        <a:pt x="34" y="7"/>
                      </a:lnTo>
                      <a:lnTo>
                        <a:pt x="35" y="8"/>
                      </a:lnTo>
                      <a:lnTo>
                        <a:pt x="36" y="7"/>
                      </a:lnTo>
                      <a:lnTo>
                        <a:pt x="37" y="7"/>
                      </a:lnTo>
                      <a:lnTo>
                        <a:pt x="38" y="6"/>
                      </a:lnTo>
                      <a:lnTo>
                        <a:pt x="39" y="14"/>
                      </a:lnTo>
                      <a:lnTo>
                        <a:pt x="40" y="13"/>
                      </a:lnTo>
                      <a:lnTo>
                        <a:pt x="41" y="13"/>
                      </a:lnTo>
                      <a:lnTo>
                        <a:pt x="42" y="14"/>
                      </a:lnTo>
                      <a:lnTo>
                        <a:pt x="43" y="10"/>
                      </a:lnTo>
                      <a:lnTo>
                        <a:pt x="43" y="6"/>
                      </a:lnTo>
                      <a:lnTo>
                        <a:pt x="45" y="4"/>
                      </a:lnTo>
                      <a:lnTo>
                        <a:pt x="45" y="4"/>
                      </a:lnTo>
                      <a:lnTo>
                        <a:pt x="46" y="4"/>
                      </a:lnTo>
                      <a:lnTo>
                        <a:pt x="47" y="4"/>
                      </a:lnTo>
                    </a:path>
                  </a:pathLst>
                </a:custGeom>
                <a:noFill/>
                <a:ln w="635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37" name="Freeform 246"/>
                <p:cNvSpPr>
                  <a:spLocks/>
                </p:cNvSpPr>
                <p:nvPr/>
              </p:nvSpPr>
              <p:spPr bwMode="auto">
                <a:xfrm>
                  <a:off x="4344988" y="4556125"/>
                  <a:ext cx="76200" cy="28575"/>
                </a:xfrm>
                <a:custGeom>
                  <a:avLst/>
                  <a:gdLst>
                    <a:gd name="T0" fmla="*/ 0 w 48"/>
                    <a:gd name="T1" fmla="*/ 5 h 18"/>
                    <a:gd name="T2" fmla="*/ 1 w 48"/>
                    <a:gd name="T3" fmla="*/ 5 h 18"/>
                    <a:gd name="T4" fmla="*/ 2 w 48"/>
                    <a:gd name="T5" fmla="*/ 4 h 18"/>
                    <a:gd name="T6" fmla="*/ 3 w 48"/>
                    <a:gd name="T7" fmla="*/ 4 h 18"/>
                    <a:gd name="T8" fmla="*/ 4 w 48"/>
                    <a:gd name="T9" fmla="*/ 1 h 18"/>
                    <a:gd name="T10" fmla="*/ 5 w 48"/>
                    <a:gd name="T11" fmla="*/ 1 h 18"/>
                    <a:gd name="T12" fmla="*/ 6 w 48"/>
                    <a:gd name="T13" fmla="*/ 0 h 18"/>
                    <a:gd name="T14" fmla="*/ 7 w 48"/>
                    <a:gd name="T15" fmla="*/ 1 h 18"/>
                    <a:gd name="T16" fmla="*/ 8 w 48"/>
                    <a:gd name="T17" fmla="*/ 1 h 18"/>
                    <a:gd name="T18" fmla="*/ 9 w 48"/>
                    <a:gd name="T19" fmla="*/ 3 h 18"/>
                    <a:gd name="T20" fmla="*/ 9 w 48"/>
                    <a:gd name="T21" fmla="*/ 3 h 18"/>
                    <a:gd name="T22" fmla="*/ 11 w 48"/>
                    <a:gd name="T23" fmla="*/ 3 h 18"/>
                    <a:gd name="T24" fmla="*/ 11 w 48"/>
                    <a:gd name="T25" fmla="*/ 8 h 18"/>
                    <a:gd name="T26" fmla="*/ 12 w 48"/>
                    <a:gd name="T27" fmla="*/ 9 h 18"/>
                    <a:gd name="T28" fmla="*/ 13 w 48"/>
                    <a:gd name="T29" fmla="*/ 16 h 18"/>
                    <a:gd name="T30" fmla="*/ 14 w 48"/>
                    <a:gd name="T31" fmla="*/ 17 h 18"/>
                    <a:gd name="T32" fmla="*/ 15 w 48"/>
                    <a:gd name="T33" fmla="*/ 12 h 18"/>
                    <a:gd name="T34" fmla="*/ 16 w 48"/>
                    <a:gd name="T35" fmla="*/ 9 h 18"/>
                    <a:gd name="T36" fmla="*/ 17 w 48"/>
                    <a:gd name="T37" fmla="*/ 7 h 18"/>
                    <a:gd name="T38" fmla="*/ 18 w 48"/>
                    <a:gd name="T39" fmla="*/ 7 h 18"/>
                    <a:gd name="T40" fmla="*/ 19 w 48"/>
                    <a:gd name="T41" fmla="*/ 18 h 18"/>
                    <a:gd name="T42" fmla="*/ 20 w 48"/>
                    <a:gd name="T43" fmla="*/ 2 h 18"/>
                    <a:gd name="T44" fmla="*/ 21 w 48"/>
                    <a:gd name="T45" fmla="*/ 6 h 18"/>
                    <a:gd name="T46" fmla="*/ 22 w 48"/>
                    <a:gd name="T47" fmla="*/ 1 h 18"/>
                    <a:gd name="T48" fmla="*/ 23 w 48"/>
                    <a:gd name="T49" fmla="*/ 6 h 18"/>
                    <a:gd name="T50" fmla="*/ 23 w 48"/>
                    <a:gd name="T51" fmla="*/ 5 h 18"/>
                    <a:gd name="T52" fmla="*/ 25 w 48"/>
                    <a:gd name="T53" fmla="*/ 5 h 18"/>
                    <a:gd name="T54" fmla="*/ 25 w 48"/>
                    <a:gd name="T55" fmla="*/ 7 h 18"/>
                    <a:gd name="T56" fmla="*/ 26 w 48"/>
                    <a:gd name="T57" fmla="*/ 7 h 18"/>
                    <a:gd name="T58" fmla="*/ 27 w 48"/>
                    <a:gd name="T59" fmla="*/ 7 h 18"/>
                    <a:gd name="T60" fmla="*/ 28 w 48"/>
                    <a:gd name="T61" fmla="*/ 3 h 18"/>
                    <a:gd name="T62" fmla="*/ 29 w 48"/>
                    <a:gd name="T63" fmla="*/ 4 h 18"/>
                    <a:gd name="T64" fmla="*/ 30 w 48"/>
                    <a:gd name="T65" fmla="*/ 3 h 18"/>
                    <a:gd name="T66" fmla="*/ 31 w 48"/>
                    <a:gd name="T67" fmla="*/ 5 h 18"/>
                    <a:gd name="T68" fmla="*/ 32 w 48"/>
                    <a:gd name="T69" fmla="*/ 13 h 18"/>
                    <a:gd name="T70" fmla="*/ 33 w 48"/>
                    <a:gd name="T71" fmla="*/ 16 h 18"/>
                    <a:gd name="T72" fmla="*/ 34 w 48"/>
                    <a:gd name="T73" fmla="*/ 12 h 18"/>
                    <a:gd name="T74" fmla="*/ 35 w 48"/>
                    <a:gd name="T75" fmla="*/ 12 h 18"/>
                    <a:gd name="T76" fmla="*/ 36 w 48"/>
                    <a:gd name="T77" fmla="*/ 14 h 18"/>
                    <a:gd name="T78" fmla="*/ 37 w 48"/>
                    <a:gd name="T79" fmla="*/ 5 h 18"/>
                    <a:gd name="T80" fmla="*/ 38 w 48"/>
                    <a:gd name="T81" fmla="*/ 5 h 18"/>
                    <a:gd name="T82" fmla="*/ 38 w 48"/>
                    <a:gd name="T83" fmla="*/ 3 h 18"/>
                    <a:gd name="T84" fmla="*/ 40 w 48"/>
                    <a:gd name="T85" fmla="*/ 3 h 18"/>
                    <a:gd name="T86" fmla="*/ 40 w 48"/>
                    <a:gd name="T87" fmla="*/ 9 h 18"/>
                    <a:gd name="T88" fmla="*/ 41 w 48"/>
                    <a:gd name="T89" fmla="*/ 7 h 18"/>
                    <a:gd name="T90" fmla="*/ 42 w 48"/>
                    <a:gd name="T91" fmla="*/ 3 h 18"/>
                    <a:gd name="T92" fmla="*/ 43 w 48"/>
                    <a:gd name="T93" fmla="*/ 6 h 18"/>
                    <a:gd name="T94" fmla="*/ 44 w 48"/>
                    <a:gd name="T95" fmla="*/ 5 h 18"/>
                    <a:gd name="T96" fmla="*/ 45 w 48"/>
                    <a:gd name="T97" fmla="*/ 4 h 18"/>
                    <a:gd name="T98" fmla="*/ 46 w 48"/>
                    <a:gd name="T99" fmla="*/ 4 h 18"/>
                    <a:gd name="T100" fmla="*/ 47 w 48"/>
                    <a:gd name="T101" fmla="*/ 5 h 18"/>
                    <a:gd name="T102" fmla="*/ 48 w 48"/>
                    <a:gd name="T103" fmla="*/ 5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8" h="18">
                      <a:moveTo>
                        <a:pt x="0" y="5"/>
                      </a:moveTo>
                      <a:lnTo>
                        <a:pt x="1" y="5"/>
                      </a:lnTo>
                      <a:lnTo>
                        <a:pt x="2" y="4"/>
                      </a:lnTo>
                      <a:lnTo>
                        <a:pt x="3" y="4"/>
                      </a:lnTo>
                      <a:lnTo>
                        <a:pt x="4" y="1"/>
                      </a:lnTo>
                      <a:lnTo>
                        <a:pt x="5" y="1"/>
                      </a:lnTo>
                      <a:lnTo>
                        <a:pt x="6" y="0"/>
                      </a:lnTo>
                      <a:lnTo>
                        <a:pt x="7" y="1"/>
                      </a:lnTo>
                      <a:lnTo>
                        <a:pt x="8" y="1"/>
                      </a:lnTo>
                      <a:lnTo>
                        <a:pt x="9" y="3"/>
                      </a:lnTo>
                      <a:lnTo>
                        <a:pt x="9" y="3"/>
                      </a:lnTo>
                      <a:lnTo>
                        <a:pt x="11" y="3"/>
                      </a:lnTo>
                      <a:lnTo>
                        <a:pt x="11" y="8"/>
                      </a:lnTo>
                      <a:lnTo>
                        <a:pt x="12" y="9"/>
                      </a:lnTo>
                      <a:lnTo>
                        <a:pt x="13" y="16"/>
                      </a:lnTo>
                      <a:lnTo>
                        <a:pt x="14" y="17"/>
                      </a:lnTo>
                      <a:lnTo>
                        <a:pt x="15" y="12"/>
                      </a:lnTo>
                      <a:lnTo>
                        <a:pt x="16" y="9"/>
                      </a:lnTo>
                      <a:lnTo>
                        <a:pt x="17" y="7"/>
                      </a:lnTo>
                      <a:lnTo>
                        <a:pt x="18" y="7"/>
                      </a:lnTo>
                      <a:lnTo>
                        <a:pt x="19" y="18"/>
                      </a:lnTo>
                      <a:lnTo>
                        <a:pt x="20" y="2"/>
                      </a:lnTo>
                      <a:lnTo>
                        <a:pt x="21" y="6"/>
                      </a:lnTo>
                      <a:lnTo>
                        <a:pt x="22" y="1"/>
                      </a:lnTo>
                      <a:lnTo>
                        <a:pt x="23" y="6"/>
                      </a:lnTo>
                      <a:lnTo>
                        <a:pt x="23" y="5"/>
                      </a:lnTo>
                      <a:lnTo>
                        <a:pt x="25" y="5"/>
                      </a:lnTo>
                      <a:lnTo>
                        <a:pt x="25" y="7"/>
                      </a:lnTo>
                      <a:lnTo>
                        <a:pt x="26" y="7"/>
                      </a:lnTo>
                      <a:lnTo>
                        <a:pt x="27" y="7"/>
                      </a:lnTo>
                      <a:lnTo>
                        <a:pt x="28" y="3"/>
                      </a:lnTo>
                      <a:lnTo>
                        <a:pt x="29" y="4"/>
                      </a:lnTo>
                      <a:lnTo>
                        <a:pt x="30" y="3"/>
                      </a:lnTo>
                      <a:lnTo>
                        <a:pt x="31" y="5"/>
                      </a:lnTo>
                      <a:lnTo>
                        <a:pt x="32" y="13"/>
                      </a:lnTo>
                      <a:lnTo>
                        <a:pt x="33" y="16"/>
                      </a:lnTo>
                      <a:lnTo>
                        <a:pt x="34" y="12"/>
                      </a:lnTo>
                      <a:lnTo>
                        <a:pt x="35" y="12"/>
                      </a:lnTo>
                      <a:lnTo>
                        <a:pt x="36" y="14"/>
                      </a:lnTo>
                      <a:lnTo>
                        <a:pt x="37" y="5"/>
                      </a:lnTo>
                      <a:lnTo>
                        <a:pt x="38" y="5"/>
                      </a:lnTo>
                      <a:lnTo>
                        <a:pt x="38" y="3"/>
                      </a:lnTo>
                      <a:lnTo>
                        <a:pt x="40" y="3"/>
                      </a:lnTo>
                      <a:lnTo>
                        <a:pt x="40" y="9"/>
                      </a:lnTo>
                      <a:lnTo>
                        <a:pt x="41" y="7"/>
                      </a:lnTo>
                      <a:lnTo>
                        <a:pt x="42" y="3"/>
                      </a:lnTo>
                      <a:lnTo>
                        <a:pt x="43" y="6"/>
                      </a:lnTo>
                      <a:lnTo>
                        <a:pt x="44" y="5"/>
                      </a:lnTo>
                      <a:lnTo>
                        <a:pt x="45" y="4"/>
                      </a:lnTo>
                      <a:lnTo>
                        <a:pt x="46" y="4"/>
                      </a:lnTo>
                      <a:lnTo>
                        <a:pt x="47" y="5"/>
                      </a:lnTo>
                      <a:lnTo>
                        <a:pt x="48" y="5"/>
                      </a:lnTo>
                    </a:path>
                  </a:pathLst>
                </a:custGeom>
                <a:noFill/>
                <a:ln w="635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38" name="Freeform 247"/>
                <p:cNvSpPr>
                  <a:spLocks/>
                </p:cNvSpPr>
                <p:nvPr/>
              </p:nvSpPr>
              <p:spPr bwMode="auto">
                <a:xfrm>
                  <a:off x="4419600" y="4552950"/>
                  <a:ext cx="74612" cy="1209675"/>
                </a:xfrm>
                <a:custGeom>
                  <a:avLst/>
                  <a:gdLst>
                    <a:gd name="T0" fmla="*/ 0 w 47"/>
                    <a:gd name="T1" fmla="*/ 7 h 762"/>
                    <a:gd name="T2" fmla="*/ 1 w 47"/>
                    <a:gd name="T3" fmla="*/ 7 h 762"/>
                    <a:gd name="T4" fmla="*/ 2 w 47"/>
                    <a:gd name="T5" fmla="*/ 5 h 762"/>
                    <a:gd name="T6" fmla="*/ 3 w 47"/>
                    <a:gd name="T7" fmla="*/ 8 h 762"/>
                    <a:gd name="T8" fmla="*/ 3 w 47"/>
                    <a:gd name="T9" fmla="*/ 8 h 762"/>
                    <a:gd name="T10" fmla="*/ 5 w 47"/>
                    <a:gd name="T11" fmla="*/ 8 h 762"/>
                    <a:gd name="T12" fmla="*/ 5 w 47"/>
                    <a:gd name="T13" fmla="*/ 6 h 762"/>
                    <a:gd name="T14" fmla="*/ 6 w 47"/>
                    <a:gd name="T15" fmla="*/ 5 h 762"/>
                    <a:gd name="T16" fmla="*/ 7 w 47"/>
                    <a:gd name="T17" fmla="*/ 5 h 762"/>
                    <a:gd name="T18" fmla="*/ 8 w 47"/>
                    <a:gd name="T19" fmla="*/ 0 h 762"/>
                    <a:gd name="T20" fmla="*/ 9 w 47"/>
                    <a:gd name="T21" fmla="*/ 27 h 762"/>
                    <a:gd name="T22" fmla="*/ 10 w 47"/>
                    <a:gd name="T23" fmla="*/ 58 h 762"/>
                    <a:gd name="T24" fmla="*/ 11 w 47"/>
                    <a:gd name="T25" fmla="*/ 80 h 762"/>
                    <a:gd name="T26" fmla="*/ 12 w 47"/>
                    <a:gd name="T27" fmla="*/ 101 h 762"/>
                    <a:gd name="T28" fmla="*/ 13 w 47"/>
                    <a:gd name="T29" fmla="*/ 132 h 762"/>
                    <a:gd name="T30" fmla="*/ 14 w 47"/>
                    <a:gd name="T31" fmla="*/ 161 h 762"/>
                    <a:gd name="T32" fmla="*/ 15 w 47"/>
                    <a:gd name="T33" fmla="*/ 198 h 762"/>
                    <a:gd name="T34" fmla="*/ 15 w 47"/>
                    <a:gd name="T35" fmla="*/ 232 h 762"/>
                    <a:gd name="T36" fmla="*/ 17 w 47"/>
                    <a:gd name="T37" fmla="*/ 260 h 762"/>
                    <a:gd name="T38" fmla="*/ 17 w 47"/>
                    <a:gd name="T39" fmla="*/ 289 h 762"/>
                    <a:gd name="T40" fmla="*/ 18 w 47"/>
                    <a:gd name="T41" fmla="*/ 320 h 762"/>
                    <a:gd name="T42" fmla="*/ 19 w 47"/>
                    <a:gd name="T43" fmla="*/ 346 h 762"/>
                    <a:gd name="T44" fmla="*/ 20 w 47"/>
                    <a:gd name="T45" fmla="*/ 371 h 762"/>
                    <a:gd name="T46" fmla="*/ 21 w 47"/>
                    <a:gd name="T47" fmla="*/ 395 h 762"/>
                    <a:gd name="T48" fmla="*/ 22 w 47"/>
                    <a:gd name="T49" fmla="*/ 421 h 762"/>
                    <a:gd name="T50" fmla="*/ 23 w 47"/>
                    <a:gd name="T51" fmla="*/ 445 h 762"/>
                    <a:gd name="T52" fmla="*/ 24 w 47"/>
                    <a:gd name="T53" fmla="*/ 468 h 762"/>
                    <a:gd name="T54" fmla="*/ 25 w 47"/>
                    <a:gd name="T55" fmla="*/ 490 h 762"/>
                    <a:gd name="T56" fmla="*/ 26 w 47"/>
                    <a:gd name="T57" fmla="*/ 510 h 762"/>
                    <a:gd name="T58" fmla="*/ 27 w 47"/>
                    <a:gd name="T59" fmla="*/ 529 h 762"/>
                    <a:gd name="T60" fmla="*/ 28 w 47"/>
                    <a:gd name="T61" fmla="*/ 544 h 762"/>
                    <a:gd name="T62" fmla="*/ 29 w 47"/>
                    <a:gd name="T63" fmla="*/ 562 h 762"/>
                    <a:gd name="T64" fmla="*/ 29 w 47"/>
                    <a:gd name="T65" fmla="*/ 579 h 762"/>
                    <a:gd name="T66" fmla="*/ 31 w 47"/>
                    <a:gd name="T67" fmla="*/ 594 h 762"/>
                    <a:gd name="T68" fmla="*/ 31 w 47"/>
                    <a:gd name="T69" fmla="*/ 609 h 762"/>
                    <a:gd name="T70" fmla="*/ 32 w 47"/>
                    <a:gd name="T71" fmla="*/ 624 h 762"/>
                    <a:gd name="T72" fmla="*/ 33 w 47"/>
                    <a:gd name="T73" fmla="*/ 636 h 762"/>
                    <a:gd name="T74" fmla="*/ 34 w 47"/>
                    <a:gd name="T75" fmla="*/ 648 h 762"/>
                    <a:gd name="T76" fmla="*/ 35 w 47"/>
                    <a:gd name="T77" fmla="*/ 660 h 762"/>
                    <a:gd name="T78" fmla="*/ 36 w 47"/>
                    <a:gd name="T79" fmla="*/ 670 h 762"/>
                    <a:gd name="T80" fmla="*/ 37 w 47"/>
                    <a:gd name="T81" fmla="*/ 682 h 762"/>
                    <a:gd name="T82" fmla="*/ 38 w 47"/>
                    <a:gd name="T83" fmla="*/ 692 h 762"/>
                    <a:gd name="T84" fmla="*/ 39 w 47"/>
                    <a:gd name="T85" fmla="*/ 700 h 762"/>
                    <a:gd name="T86" fmla="*/ 40 w 47"/>
                    <a:gd name="T87" fmla="*/ 708 h 762"/>
                    <a:gd name="T88" fmla="*/ 41 w 47"/>
                    <a:gd name="T89" fmla="*/ 717 h 762"/>
                    <a:gd name="T90" fmla="*/ 41 w 47"/>
                    <a:gd name="T91" fmla="*/ 724 h 762"/>
                    <a:gd name="T92" fmla="*/ 43 w 47"/>
                    <a:gd name="T93" fmla="*/ 732 h 762"/>
                    <a:gd name="T94" fmla="*/ 43 w 47"/>
                    <a:gd name="T95" fmla="*/ 739 h 762"/>
                    <a:gd name="T96" fmla="*/ 44 w 47"/>
                    <a:gd name="T97" fmla="*/ 745 h 762"/>
                    <a:gd name="T98" fmla="*/ 45 w 47"/>
                    <a:gd name="T99" fmla="*/ 751 h 762"/>
                    <a:gd name="T100" fmla="*/ 46 w 47"/>
                    <a:gd name="T101" fmla="*/ 757 h 762"/>
                    <a:gd name="T102" fmla="*/ 47 w 47"/>
                    <a:gd name="T103" fmla="*/ 762 h 7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762">
                      <a:moveTo>
                        <a:pt x="0" y="7"/>
                      </a:moveTo>
                      <a:lnTo>
                        <a:pt x="1" y="7"/>
                      </a:lnTo>
                      <a:lnTo>
                        <a:pt x="2" y="5"/>
                      </a:lnTo>
                      <a:lnTo>
                        <a:pt x="3" y="8"/>
                      </a:lnTo>
                      <a:lnTo>
                        <a:pt x="3" y="8"/>
                      </a:lnTo>
                      <a:lnTo>
                        <a:pt x="5" y="8"/>
                      </a:lnTo>
                      <a:lnTo>
                        <a:pt x="5" y="6"/>
                      </a:lnTo>
                      <a:lnTo>
                        <a:pt x="6" y="5"/>
                      </a:lnTo>
                      <a:lnTo>
                        <a:pt x="7" y="5"/>
                      </a:lnTo>
                      <a:lnTo>
                        <a:pt x="8" y="0"/>
                      </a:lnTo>
                      <a:lnTo>
                        <a:pt x="9" y="27"/>
                      </a:lnTo>
                      <a:lnTo>
                        <a:pt x="10" y="58"/>
                      </a:lnTo>
                      <a:lnTo>
                        <a:pt x="11" y="80"/>
                      </a:lnTo>
                      <a:lnTo>
                        <a:pt x="12" y="101"/>
                      </a:lnTo>
                      <a:lnTo>
                        <a:pt x="13" y="132"/>
                      </a:lnTo>
                      <a:lnTo>
                        <a:pt x="14" y="161"/>
                      </a:lnTo>
                      <a:lnTo>
                        <a:pt x="15" y="198"/>
                      </a:lnTo>
                      <a:lnTo>
                        <a:pt x="15" y="232"/>
                      </a:lnTo>
                      <a:lnTo>
                        <a:pt x="17" y="260"/>
                      </a:lnTo>
                      <a:lnTo>
                        <a:pt x="17" y="289"/>
                      </a:lnTo>
                      <a:lnTo>
                        <a:pt x="18" y="320"/>
                      </a:lnTo>
                      <a:lnTo>
                        <a:pt x="19" y="346"/>
                      </a:lnTo>
                      <a:lnTo>
                        <a:pt x="20" y="371"/>
                      </a:lnTo>
                      <a:lnTo>
                        <a:pt x="21" y="395"/>
                      </a:lnTo>
                      <a:lnTo>
                        <a:pt x="22" y="421"/>
                      </a:lnTo>
                      <a:lnTo>
                        <a:pt x="23" y="445"/>
                      </a:lnTo>
                      <a:lnTo>
                        <a:pt x="24" y="468"/>
                      </a:lnTo>
                      <a:lnTo>
                        <a:pt x="25" y="490"/>
                      </a:lnTo>
                      <a:lnTo>
                        <a:pt x="26" y="510"/>
                      </a:lnTo>
                      <a:lnTo>
                        <a:pt x="27" y="529"/>
                      </a:lnTo>
                      <a:lnTo>
                        <a:pt x="28" y="544"/>
                      </a:lnTo>
                      <a:lnTo>
                        <a:pt x="29" y="562"/>
                      </a:lnTo>
                      <a:lnTo>
                        <a:pt x="29" y="579"/>
                      </a:lnTo>
                      <a:lnTo>
                        <a:pt x="31" y="594"/>
                      </a:lnTo>
                      <a:lnTo>
                        <a:pt x="31" y="609"/>
                      </a:lnTo>
                      <a:lnTo>
                        <a:pt x="32" y="624"/>
                      </a:lnTo>
                      <a:lnTo>
                        <a:pt x="33" y="636"/>
                      </a:lnTo>
                      <a:lnTo>
                        <a:pt x="34" y="648"/>
                      </a:lnTo>
                      <a:lnTo>
                        <a:pt x="35" y="660"/>
                      </a:lnTo>
                      <a:lnTo>
                        <a:pt x="36" y="670"/>
                      </a:lnTo>
                      <a:lnTo>
                        <a:pt x="37" y="682"/>
                      </a:lnTo>
                      <a:lnTo>
                        <a:pt x="38" y="692"/>
                      </a:lnTo>
                      <a:lnTo>
                        <a:pt x="39" y="700"/>
                      </a:lnTo>
                      <a:lnTo>
                        <a:pt x="40" y="708"/>
                      </a:lnTo>
                      <a:lnTo>
                        <a:pt x="41" y="717"/>
                      </a:lnTo>
                      <a:lnTo>
                        <a:pt x="41" y="724"/>
                      </a:lnTo>
                      <a:lnTo>
                        <a:pt x="43" y="732"/>
                      </a:lnTo>
                      <a:lnTo>
                        <a:pt x="43" y="739"/>
                      </a:lnTo>
                      <a:lnTo>
                        <a:pt x="44" y="745"/>
                      </a:lnTo>
                      <a:lnTo>
                        <a:pt x="45" y="751"/>
                      </a:lnTo>
                      <a:lnTo>
                        <a:pt x="46" y="757"/>
                      </a:lnTo>
                      <a:lnTo>
                        <a:pt x="47" y="762"/>
                      </a:lnTo>
                    </a:path>
                  </a:pathLst>
                </a:custGeom>
                <a:noFill/>
                <a:ln w="635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39" name="Freeform 248"/>
                <p:cNvSpPr>
                  <a:spLocks/>
                </p:cNvSpPr>
                <p:nvPr/>
              </p:nvSpPr>
              <p:spPr bwMode="auto">
                <a:xfrm>
                  <a:off x="4492625" y="5754688"/>
                  <a:ext cx="74612" cy="214313"/>
                </a:xfrm>
                <a:custGeom>
                  <a:avLst/>
                  <a:gdLst>
                    <a:gd name="T0" fmla="*/ 0 w 47"/>
                    <a:gd name="T1" fmla="*/ 0 h 135"/>
                    <a:gd name="T2" fmla="*/ 1 w 47"/>
                    <a:gd name="T3" fmla="*/ 5 h 135"/>
                    <a:gd name="T4" fmla="*/ 2 w 47"/>
                    <a:gd name="T5" fmla="*/ 11 h 135"/>
                    <a:gd name="T6" fmla="*/ 3 w 47"/>
                    <a:gd name="T7" fmla="*/ 18 h 135"/>
                    <a:gd name="T8" fmla="*/ 4 w 47"/>
                    <a:gd name="T9" fmla="*/ 23 h 135"/>
                    <a:gd name="T10" fmla="*/ 5 w 47"/>
                    <a:gd name="T11" fmla="*/ 28 h 135"/>
                    <a:gd name="T12" fmla="*/ 6 w 47"/>
                    <a:gd name="T13" fmla="*/ 32 h 135"/>
                    <a:gd name="T14" fmla="*/ 7 w 47"/>
                    <a:gd name="T15" fmla="*/ 36 h 135"/>
                    <a:gd name="T16" fmla="*/ 7 w 47"/>
                    <a:gd name="T17" fmla="*/ 40 h 135"/>
                    <a:gd name="T18" fmla="*/ 9 w 47"/>
                    <a:gd name="T19" fmla="*/ 44 h 135"/>
                    <a:gd name="T20" fmla="*/ 9 w 47"/>
                    <a:gd name="T21" fmla="*/ 49 h 135"/>
                    <a:gd name="T22" fmla="*/ 10 w 47"/>
                    <a:gd name="T23" fmla="*/ 52 h 135"/>
                    <a:gd name="T24" fmla="*/ 11 w 47"/>
                    <a:gd name="T25" fmla="*/ 55 h 135"/>
                    <a:gd name="T26" fmla="*/ 12 w 47"/>
                    <a:gd name="T27" fmla="*/ 58 h 135"/>
                    <a:gd name="T28" fmla="*/ 13 w 47"/>
                    <a:gd name="T29" fmla="*/ 62 h 135"/>
                    <a:gd name="T30" fmla="*/ 14 w 47"/>
                    <a:gd name="T31" fmla="*/ 65 h 135"/>
                    <a:gd name="T32" fmla="*/ 15 w 47"/>
                    <a:gd name="T33" fmla="*/ 69 h 135"/>
                    <a:gd name="T34" fmla="*/ 16 w 47"/>
                    <a:gd name="T35" fmla="*/ 72 h 135"/>
                    <a:gd name="T36" fmla="*/ 17 w 47"/>
                    <a:gd name="T37" fmla="*/ 75 h 135"/>
                    <a:gd name="T38" fmla="*/ 18 w 47"/>
                    <a:gd name="T39" fmla="*/ 78 h 135"/>
                    <a:gd name="T40" fmla="*/ 19 w 47"/>
                    <a:gd name="T41" fmla="*/ 80 h 135"/>
                    <a:gd name="T42" fmla="*/ 19 w 47"/>
                    <a:gd name="T43" fmla="*/ 83 h 135"/>
                    <a:gd name="T44" fmla="*/ 21 w 47"/>
                    <a:gd name="T45" fmla="*/ 85 h 135"/>
                    <a:gd name="T46" fmla="*/ 21 w 47"/>
                    <a:gd name="T47" fmla="*/ 88 h 135"/>
                    <a:gd name="T48" fmla="*/ 22 w 47"/>
                    <a:gd name="T49" fmla="*/ 90 h 135"/>
                    <a:gd name="T50" fmla="*/ 23 w 47"/>
                    <a:gd name="T51" fmla="*/ 93 h 135"/>
                    <a:gd name="T52" fmla="*/ 24 w 47"/>
                    <a:gd name="T53" fmla="*/ 95 h 135"/>
                    <a:gd name="T54" fmla="*/ 25 w 47"/>
                    <a:gd name="T55" fmla="*/ 98 h 135"/>
                    <a:gd name="T56" fmla="*/ 26 w 47"/>
                    <a:gd name="T57" fmla="*/ 99 h 135"/>
                    <a:gd name="T58" fmla="*/ 27 w 47"/>
                    <a:gd name="T59" fmla="*/ 101 h 135"/>
                    <a:gd name="T60" fmla="*/ 28 w 47"/>
                    <a:gd name="T61" fmla="*/ 103 h 135"/>
                    <a:gd name="T62" fmla="*/ 29 w 47"/>
                    <a:gd name="T63" fmla="*/ 105 h 135"/>
                    <a:gd name="T64" fmla="*/ 30 w 47"/>
                    <a:gd name="T65" fmla="*/ 107 h 135"/>
                    <a:gd name="T66" fmla="*/ 31 w 47"/>
                    <a:gd name="T67" fmla="*/ 109 h 135"/>
                    <a:gd name="T68" fmla="*/ 32 w 47"/>
                    <a:gd name="T69" fmla="*/ 111 h 135"/>
                    <a:gd name="T70" fmla="*/ 33 w 47"/>
                    <a:gd name="T71" fmla="*/ 112 h 135"/>
                    <a:gd name="T72" fmla="*/ 33 w 47"/>
                    <a:gd name="T73" fmla="*/ 113 h 135"/>
                    <a:gd name="T74" fmla="*/ 35 w 47"/>
                    <a:gd name="T75" fmla="*/ 116 h 135"/>
                    <a:gd name="T76" fmla="*/ 35 w 47"/>
                    <a:gd name="T77" fmla="*/ 117 h 135"/>
                    <a:gd name="T78" fmla="*/ 36 w 47"/>
                    <a:gd name="T79" fmla="*/ 120 h 135"/>
                    <a:gd name="T80" fmla="*/ 37 w 47"/>
                    <a:gd name="T81" fmla="*/ 121 h 135"/>
                    <a:gd name="T82" fmla="*/ 38 w 47"/>
                    <a:gd name="T83" fmla="*/ 122 h 135"/>
                    <a:gd name="T84" fmla="*/ 39 w 47"/>
                    <a:gd name="T85" fmla="*/ 123 h 135"/>
                    <a:gd name="T86" fmla="*/ 40 w 47"/>
                    <a:gd name="T87" fmla="*/ 125 h 135"/>
                    <a:gd name="T88" fmla="*/ 41 w 47"/>
                    <a:gd name="T89" fmla="*/ 127 h 135"/>
                    <a:gd name="T90" fmla="*/ 42 w 47"/>
                    <a:gd name="T91" fmla="*/ 129 h 135"/>
                    <a:gd name="T92" fmla="*/ 43 w 47"/>
                    <a:gd name="T93" fmla="*/ 130 h 135"/>
                    <a:gd name="T94" fmla="*/ 44 w 47"/>
                    <a:gd name="T95" fmla="*/ 131 h 135"/>
                    <a:gd name="T96" fmla="*/ 45 w 47"/>
                    <a:gd name="T97" fmla="*/ 132 h 135"/>
                    <a:gd name="T98" fmla="*/ 45 w 47"/>
                    <a:gd name="T99" fmla="*/ 133 h 135"/>
                    <a:gd name="T100" fmla="*/ 47 w 47"/>
                    <a:gd name="T101" fmla="*/ 133 h 135"/>
                    <a:gd name="T102" fmla="*/ 47 w 47"/>
                    <a:gd name="T103" fmla="*/ 135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135">
                      <a:moveTo>
                        <a:pt x="0" y="0"/>
                      </a:moveTo>
                      <a:lnTo>
                        <a:pt x="1" y="5"/>
                      </a:lnTo>
                      <a:lnTo>
                        <a:pt x="2" y="11"/>
                      </a:lnTo>
                      <a:lnTo>
                        <a:pt x="3" y="18"/>
                      </a:lnTo>
                      <a:lnTo>
                        <a:pt x="4" y="23"/>
                      </a:lnTo>
                      <a:lnTo>
                        <a:pt x="5" y="28"/>
                      </a:lnTo>
                      <a:lnTo>
                        <a:pt x="6" y="32"/>
                      </a:lnTo>
                      <a:lnTo>
                        <a:pt x="7" y="36"/>
                      </a:lnTo>
                      <a:lnTo>
                        <a:pt x="7" y="40"/>
                      </a:lnTo>
                      <a:lnTo>
                        <a:pt x="9" y="44"/>
                      </a:lnTo>
                      <a:lnTo>
                        <a:pt x="9" y="49"/>
                      </a:lnTo>
                      <a:lnTo>
                        <a:pt x="10" y="52"/>
                      </a:lnTo>
                      <a:lnTo>
                        <a:pt x="11" y="55"/>
                      </a:lnTo>
                      <a:lnTo>
                        <a:pt x="12" y="58"/>
                      </a:lnTo>
                      <a:lnTo>
                        <a:pt x="13" y="62"/>
                      </a:lnTo>
                      <a:lnTo>
                        <a:pt x="14" y="65"/>
                      </a:lnTo>
                      <a:lnTo>
                        <a:pt x="15" y="69"/>
                      </a:lnTo>
                      <a:lnTo>
                        <a:pt x="16" y="72"/>
                      </a:lnTo>
                      <a:lnTo>
                        <a:pt x="17" y="75"/>
                      </a:lnTo>
                      <a:lnTo>
                        <a:pt x="18" y="78"/>
                      </a:lnTo>
                      <a:lnTo>
                        <a:pt x="19" y="80"/>
                      </a:lnTo>
                      <a:lnTo>
                        <a:pt x="19" y="83"/>
                      </a:lnTo>
                      <a:lnTo>
                        <a:pt x="21" y="85"/>
                      </a:lnTo>
                      <a:lnTo>
                        <a:pt x="21" y="88"/>
                      </a:lnTo>
                      <a:lnTo>
                        <a:pt x="22" y="90"/>
                      </a:lnTo>
                      <a:lnTo>
                        <a:pt x="23" y="93"/>
                      </a:lnTo>
                      <a:lnTo>
                        <a:pt x="24" y="95"/>
                      </a:lnTo>
                      <a:lnTo>
                        <a:pt x="25" y="98"/>
                      </a:lnTo>
                      <a:lnTo>
                        <a:pt x="26" y="99"/>
                      </a:lnTo>
                      <a:lnTo>
                        <a:pt x="27" y="101"/>
                      </a:lnTo>
                      <a:lnTo>
                        <a:pt x="28" y="103"/>
                      </a:lnTo>
                      <a:lnTo>
                        <a:pt x="29" y="105"/>
                      </a:lnTo>
                      <a:lnTo>
                        <a:pt x="30" y="107"/>
                      </a:lnTo>
                      <a:lnTo>
                        <a:pt x="31" y="109"/>
                      </a:lnTo>
                      <a:lnTo>
                        <a:pt x="32" y="111"/>
                      </a:lnTo>
                      <a:lnTo>
                        <a:pt x="33" y="112"/>
                      </a:lnTo>
                      <a:lnTo>
                        <a:pt x="33" y="113"/>
                      </a:lnTo>
                      <a:lnTo>
                        <a:pt x="35" y="116"/>
                      </a:lnTo>
                      <a:lnTo>
                        <a:pt x="35" y="117"/>
                      </a:lnTo>
                      <a:lnTo>
                        <a:pt x="36" y="120"/>
                      </a:lnTo>
                      <a:lnTo>
                        <a:pt x="37" y="121"/>
                      </a:lnTo>
                      <a:lnTo>
                        <a:pt x="38" y="122"/>
                      </a:lnTo>
                      <a:lnTo>
                        <a:pt x="39" y="123"/>
                      </a:lnTo>
                      <a:lnTo>
                        <a:pt x="40" y="125"/>
                      </a:lnTo>
                      <a:lnTo>
                        <a:pt x="41" y="127"/>
                      </a:lnTo>
                      <a:lnTo>
                        <a:pt x="42" y="129"/>
                      </a:lnTo>
                      <a:lnTo>
                        <a:pt x="43" y="130"/>
                      </a:lnTo>
                      <a:lnTo>
                        <a:pt x="44" y="131"/>
                      </a:lnTo>
                      <a:lnTo>
                        <a:pt x="45" y="132"/>
                      </a:lnTo>
                      <a:lnTo>
                        <a:pt x="45" y="133"/>
                      </a:lnTo>
                      <a:lnTo>
                        <a:pt x="47" y="133"/>
                      </a:lnTo>
                      <a:lnTo>
                        <a:pt x="47" y="135"/>
                      </a:lnTo>
                    </a:path>
                  </a:pathLst>
                </a:custGeom>
                <a:noFill/>
                <a:ln w="635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40" name="Freeform 249"/>
                <p:cNvSpPr>
                  <a:spLocks/>
                </p:cNvSpPr>
                <p:nvPr/>
              </p:nvSpPr>
              <p:spPr bwMode="auto">
                <a:xfrm>
                  <a:off x="4567238" y="5965825"/>
                  <a:ext cx="74612" cy="38100"/>
                </a:xfrm>
                <a:custGeom>
                  <a:avLst/>
                  <a:gdLst>
                    <a:gd name="T0" fmla="*/ 0 w 47"/>
                    <a:gd name="T1" fmla="*/ 0 h 24"/>
                    <a:gd name="T2" fmla="*/ 0 w 47"/>
                    <a:gd name="T3" fmla="*/ 2 h 24"/>
                    <a:gd name="T4" fmla="*/ 1 w 47"/>
                    <a:gd name="T5" fmla="*/ 3 h 24"/>
                    <a:gd name="T6" fmla="*/ 2 w 47"/>
                    <a:gd name="T7" fmla="*/ 4 h 24"/>
                    <a:gd name="T8" fmla="*/ 3 w 47"/>
                    <a:gd name="T9" fmla="*/ 4 h 24"/>
                    <a:gd name="T10" fmla="*/ 4 w 47"/>
                    <a:gd name="T11" fmla="*/ 5 h 24"/>
                    <a:gd name="T12" fmla="*/ 5 w 47"/>
                    <a:gd name="T13" fmla="*/ 6 h 24"/>
                    <a:gd name="T14" fmla="*/ 6 w 47"/>
                    <a:gd name="T15" fmla="*/ 7 h 24"/>
                    <a:gd name="T16" fmla="*/ 7 w 47"/>
                    <a:gd name="T17" fmla="*/ 8 h 24"/>
                    <a:gd name="T18" fmla="*/ 8 w 47"/>
                    <a:gd name="T19" fmla="*/ 9 h 24"/>
                    <a:gd name="T20" fmla="*/ 9 w 47"/>
                    <a:gd name="T21" fmla="*/ 9 h 24"/>
                    <a:gd name="T22" fmla="*/ 10 w 47"/>
                    <a:gd name="T23" fmla="*/ 10 h 24"/>
                    <a:gd name="T24" fmla="*/ 10 w 47"/>
                    <a:gd name="T25" fmla="*/ 10 h 24"/>
                    <a:gd name="T26" fmla="*/ 12 w 47"/>
                    <a:gd name="T27" fmla="*/ 11 h 24"/>
                    <a:gd name="T28" fmla="*/ 12 w 47"/>
                    <a:gd name="T29" fmla="*/ 12 h 24"/>
                    <a:gd name="T30" fmla="*/ 13 w 47"/>
                    <a:gd name="T31" fmla="*/ 13 h 24"/>
                    <a:gd name="T32" fmla="*/ 14 w 47"/>
                    <a:gd name="T33" fmla="*/ 13 h 24"/>
                    <a:gd name="T34" fmla="*/ 15 w 47"/>
                    <a:gd name="T35" fmla="*/ 13 h 24"/>
                    <a:gd name="T36" fmla="*/ 16 w 47"/>
                    <a:gd name="T37" fmla="*/ 14 h 24"/>
                    <a:gd name="T38" fmla="*/ 17 w 47"/>
                    <a:gd name="T39" fmla="*/ 14 h 24"/>
                    <a:gd name="T40" fmla="*/ 18 w 47"/>
                    <a:gd name="T41" fmla="*/ 14 h 24"/>
                    <a:gd name="T42" fmla="*/ 19 w 47"/>
                    <a:gd name="T43" fmla="*/ 15 h 24"/>
                    <a:gd name="T44" fmla="*/ 20 w 47"/>
                    <a:gd name="T45" fmla="*/ 15 h 24"/>
                    <a:gd name="T46" fmla="*/ 21 w 47"/>
                    <a:gd name="T47" fmla="*/ 16 h 24"/>
                    <a:gd name="T48" fmla="*/ 22 w 47"/>
                    <a:gd name="T49" fmla="*/ 16 h 24"/>
                    <a:gd name="T50" fmla="*/ 23 w 47"/>
                    <a:gd name="T51" fmla="*/ 16 h 24"/>
                    <a:gd name="T52" fmla="*/ 24 w 47"/>
                    <a:gd name="T53" fmla="*/ 16 h 24"/>
                    <a:gd name="T54" fmla="*/ 25 w 47"/>
                    <a:gd name="T55" fmla="*/ 17 h 24"/>
                    <a:gd name="T56" fmla="*/ 25 w 47"/>
                    <a:gd name="T57" fmla="*/ 18 h 24"/>
                    <a:gd name="T58" fmla="*/ 27 w 47"/>
                    <a:gd name="T59" fmla="*/ 18 h 24"/>
                    <a:gd name="T60" fmla="*/ 27 w 47"/>
                    <a:gd name="T61" fmla="*/ 18 h 24"/>
                    <a:gd name="T62" fmla="*/ 28 w 47"/>
                    <a:gd name="T63" fmla="*/ 18 h 24"/>
                    <a:gd name="T64" fmla="*/ 29 w 47"/>
                    <a:gd name="T65" fmla="*/ 18 h 24"/>
                    <a:gd name="T66" fmla="*/ 30 w 47"/>
                    <a:gd name="T67" fmla="*/ 20 h 24"/>
                    <a:gd name="T68" fmla="*/ 31 w 47"/>
                    <a:gd name="T69" fmla="*/ 20 h 24"/>
                    <a:gd name="T70" fmla="*/ 32 w 47"/>
                    <a:gd name="T71" fmla="*/ 21 h 24"/>
                    <a:gd name="T72" fmla="*/ 33 w 47"/>
                    <a:gd name="T73" fmla="*/ 20 h 24"/>
                    <a:gd name="T74" fmla="*/ 34 w 47"/>
                    <a:gd name="T75" fmla="*/ 21 h 24"/>
                    <a:gd name="T76" fmla="*/ 35 w 47"/>
                    <a:gd name="T77" fmla="*/ 21 h 24"/>
                    <a:gd name="T78" fmla="*/ 36 w 47"/>
                    <a:gd name="T79" fmla="*/ 22 h 24"/>
                    <a:gd name="T80" fmla="*/ 37 w 47"/>
                    <a:gd name="T81" fmla="*/ 22 h 24"/>
                    <a:gd name="T82" fmla="*/ 38 w 47"/>
                    <a:gd name="T83" fmla="*/ 22 h 24"/>
                    <a:gd name="T84" fmla="*/ 39 w 47"/>
                    <a:gd name="T85" fmla="*/ 22 h 24"/>
                    <a:gd name="T86" fmla="*/ 39 w 47"/>
                    <a:gd name="T87" fmla="*/ 22 h 24"/>
                    <a:gd name="T88" fmla="*/ 41 w 47"/>
                    <a:gd name="T89" fmla="*/ 23 h 24"/>
                    <a:gd name="T90" fmla="*/ 41 w 47"/>
                    <a:gd name="T91" fmla="*/ 23 h 24"/>
                    <a:gd name="T92" fmla="*/ 42 w 47"/>
                    <a:gd name="T93" fmla="*/ 23 h 24"/>
                    <a:gd name="T94" fmla="*/ 43 w 47"/>
                    <a:gd name="T95" fmla="*/ 23 h 24"/>
                    <a:gd name="T96" fmla="*/ 44 w 47"/>
                    <a:gd name="T97" fmla="*/ 24 h 24"/>
                    <a:gd name="T98" fmla="*/ 45 w 47"/>
                    <a:gd name="T99" fmla="*/ 24 h 24"/>
                    <a:gd name="T100" fmla="*/ 46 w 47"/>
                    <a:gd name="T101" fmla="*/ 24 h 24"/>
                    <a:gd name="T102" fmla="*/ 47 w 47"/>
                    <a:gd name="T103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24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2" y="4"/>
                      </a:lnTo>
                      <a:lnTo>
                        <a:pt x="3" y="4"/>
                      </a:lnTo>
                      <a:lnTo>
                        <a:pt x="4" y="5"/>
                      </a:lnTo>
                      <a:lnTo>
                        <a:pt x="5" y="6"/>
                      </a:lnTo>
                      <a:lnTo>
                        <a:pt x="6" y="7"/>
                      </a:lnTo>
                      <a:lnTo>
                        <a:pt x="7" y="8"/>
                      </a:lnTo>
                      <a:lnTo>
                        <a:pt x="8" y="9"/>
                      </a:lnTo>
                      <a:lnTo>
                        <a:pt x="9" y="9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2" y="11"/>
                      </a:lnTo>
                      <a:lnTo>
                        <a:pt x="12" y="12"/>
                      </a:lnTo>
                      <a:lnTo>
                        <a:pt x="13" y="13"/>
                      </a:lnTo>
                      <a:lnTo>
                        <a:pt x="14" y="13"/>
                      </a:lnTo>
                      <a:lnTo>
                        <a:pt x="15" y="13"/>
                      </a:lnTo>
                      <a:lnTo>
                        <a:pt x="16" y="14"/>
                      </a:lnTo>
                      <a:lnTo>
                        <a:pt x="17" y="14"/>
                      </a:lnTo>
                      <a:lnTo>
                        <a:pt x="18" y="14"/>
                      </a:lnTo>
                      <a:lnTo>
                        <a:pt x="19" y="15"/>
                      </a:lnTo>
                      <a:lnTo>
                        <a:pt x="20" y="15"/>
                      </a:lnTo>
                      <a:lnTo>
                        <a:pt x="21" y="16"/>
                      </a:lnTo>
                      <a:lnTo>
                        <a:pt x="22" y="16"/>
                      </a:lnTo>
                      <a:lnTo>
                        <a:pt x="23" y="16"/>
                      </a:lnTo>
                      <a:lnTo>
                        <a:pt x="24" y="16"/>
                      </a:lnTo>
                      <a:lnTo>
                        <a:pt x="25" y="17"/>
                      </a:lnTo>
                      <a:lnTo>
                        <a:pt x="25" y="18"/>
                      </a:lnTo>
                      <a:lnTo>
                        <a:pt x="27" y="18"/>
                      </a:lnTo>
                      <a:lnTo>
                        <a:pt x="27" y="18"/>
                      </a:lnTo>
                      <a:lnTo>
                        <a:pt x="28" y="18"/>
                      </a:lnTo>
                      <a:lnTo>
                        <a:pt x="29" y="18"/>
                      </a:lnTo>
                      <a:lnTo>
                        <a:pt x="30" y="20"/>
                      </a:lnTo>
                      <a:lnTo>
                        <a:pt x="31" y="20"/>
                      </a:lnTo>
                      <a:lnTo>
                        <a:pt x="32" y="21"/>
                      </a:lnTo>
                      <a:lnTo>
                        <a:pt x="33" y="20"/>
                      </a:lnTo>
                      <a:lnTo>
                        <a:pt x="34" y="21"/>
                      </a:lnTo>
                      <a:lnTo>
                        <a:pt x="35" y="21"/>
                      </a:lnTo>
                      <a:lnTo>
                        <a:pt x="36" y="22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39" y="22"/>
                      </a:lnTo>
                      <a:lnTo>
                        <a:pt x="39" y="22"/>
                      </a:lnTo>
                      <a:lnTo>
                        <a:pt x="41" y="23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3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7" y="24"/>
                      </a:lnTo>
                    </a:path>
                  </a:pathLst>
                </a:custGeom>
                <a:noFill/>
                <a:ln w="635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41" name="Freeform 250"/>
                <p:cNvSpPr>
                  <a:spLocks/>
                </p:cNvSpPr>
                <p:nvPr/>
              </p:nvSpPr>
              <p:spPr bwMode="auto">
                <a:xfrm>
                  <a:off x="4640263" y="6003925"/>
                  <a:ext cx="74612" cy="15875"/>
                </a:xfrm>
                <a:custGeom>
                  <a:avLst/>
                  <a:gdLst>
                    <a:gd name="T0" fmla="*/ 0 w 47"/>
                    <a:gd name="T1" fmla="*/ 0 h 10"/>
                    <a:gd name="T2" fmla="*/ 1 w 47"/>
                    <a:gd name="T3" fmla="*/ 0 h 10"/>
                    <a:gd name="T4" fmla="*/ 2 w 47"/>
                    <a:gd name="T5" fmla="*/ 1 h 10"/>
                    <a:gd name="T6" fmla="*/ 3 w 47"/>
                    <a:gd name="T7" fmla="*/ 2 h 10"/>
                    <a:gd name="T8" fmla="*/ 4 w 47"/>
                    <a:gd name="T9" fmla="*/ 2 h 10"/>
                    <a:gd name="T10" fmla="*/ 5 w 47"/>
                    <a:gd name="T11" fmla="*/ 3 h 10"/>
                    <a:gd name="T12" fmla="*/ 5 w 47"/>
                    <a:gd name="T13" fmla="*/ 3 h 10"/>
                    <a:gd name="T14" fmla="*/ 7 w 47"/>
                    <a:gd name="T15" fmla="*/ 3 h 10"/>
                    <a:gd name="T16" fmla="*/ 7 w 47"/>
                    <a:gd name="T17" fmla="*/ 4 h 10"/>
                    <a:gd name="T18" fmla="*/ 8 w 47"/>
                    <a:gd name="T19" fmla="*/ 4 h 10"/>
                    <a:gd name="T20" fmla="*/ 9 w 47"/>
                    <a:gd name="T21" fmla="*/ 5 h 10"/>
                    <a:gd name="T22" fmla="*/ 10 w 47"/>
                    <a:gd name="T23" fmla="*/ 4 h 10"/>
                    <a:gd name="T24" fmla="*/ 11 w 47"/>
                    <a:gd name="T25" fmla="*/ 5 h 10"/>
                    <a:gd name="T26" fmla="*/ 12 w 47"/>
                    <a:gd name="T27" fmla="*/ 4 h 10"/>
                    <a:gd name="T28" fmla="*/ 13 w 47"/>
                    <a:gd name="T29" fmla="*/ 6 h 10"/>
                    <a:gd name="T30" fmla="*/ 14 w 47"/>
                    <a:gd name="T31" fmla="*/ 6 h 10"/>
                    <a:gd name="T32" fmla="*/ 15 w 47"/>
                    <a:gd name="T33" fmla="*/ 6 h 10"/>
                    <a:gd name="T34" fmla="*/ 16 w 47"/>
                    <a:gd name="T35" fmla="*/ 6 h 10"/>
                    <a:gd name="T36" fmla="*/ 17 w 47"/>
                    <a:gd name="T37" fmla="*/ 6 h 10"/>
                    <a:gd name="T38" fmla="*/ 17 w 47"/>
                    <a:gd name="T39" fmla="*/ 7 h 10"/>
                    <a:gd name="T40" fmla="*/ 19 w 47"/>
                    <a:gd name="T41" fmla="*/ 8 h 10"/>
                    <a:gd name="T42" fmla="*/ 19 w 47"/>
                    <a:gd name="T43" fmla="*/ 8 h 10"/>
                    <a:gd name="T44" fmla="*/ 20 w 47"/>
                    <a:gd name="T45" fmla="*/ 8 h 10"/>
                    <a:gd name="T46" fmla="*/ 21 w 47"/>
                    <a:gd name="T47" fmla="*/ 8 h 10"/>
                    <a:gd name="T48" fmla="*/ 22 w 47"/>
                    <a:gd name="T49" fmla="*/ 8 h 10"/>
                    <a:gd name="T50" fmla="*/ 23 w 47"/>
                    <a:gd name="T51" fmla="*/ 7 h 10"/>
                    <a:gd name="T52" fmla="*/ 24 w 47"/>
                    <a:gd name="T53" fmla="*/ 7 h 10"/>
                    <a:gd name="T54" fmla="*/ 25 w 47"/>
                    <a:gd name="T55" fmla="*/ 7 h 10"/>
                    <a:gd name="T56" fmla="*/ 26 w 47"/>
                    <a:gd name="T57" fmla="*/ 8 h 10"/>
                    <a:gd name="T58" fmla="*/ 27 w 47"/>
                    <a:gd name="T59" fmla="*/ 8 h 10"/>
                    <a:gd name="T60" fmla="*/ 28 w 47"/>
                    <a:gd name="T61" fmla="*/ 7 h 10"/>
                    <a:gd name="T62" fmla="*/ 29 w 47"/>
                    <a:gd name="T63" fmla="*/ 8 h 10"/>
                    <a:gd name="T64" fmla="*/ 30 w 47"/>
                    <a:gd name="T65" fmla="*/ 8 h 10"/>
                    <a:gd name="T66" fmla="*/ 31 w 47"/>
                    <a:gd name="T67" fmla="*/ 8 h 10"/>
                    <a:gd name="T68" fmla="*/ 31 w 47"/>
                    <a:gd name="T69" fmla="*/ 8 h 10"/>
                    <a:gd name="T70" fmla="*/ 32 w 47"/>
                    <a:gd name="T71" fmla="*/ 8 h 10"/>
                    <a:gd name="T72" fmla="*/ 33 w 47"/>
                    <a:gd name="T73" fmla="*/ 8 h 10"/>
                    <a:gd name="T74" fmla="*/ 34 w 47"/>
                    <a:gd name="T75" fmla="*/ 8 h 10"/>
                    <a:gd name="T76" fmla="*/ 35 w 47"/>
                    <a:gd name="T77" fmla="*/ 8 h 10"/>
                    <a:gd name="T78" fmla="*/ 36 w 47"/>
                    <a:gd name="T79" fmla="*/ 8 h 10"/>
                    <a:gd name="T80" fmla="*/ 37 w 47"/>
                    <a:gd name="T81" fmla="*/ 8 h 10"/>
                    <a:gd name="T82" fmla="*/ 38 w 47"/>
                    <a:gd name="T83" fmla="*/ 8 h 10"/>
                    <a:gd name="T84" fmla="*/ 39 w 47"/>
                    <a:gd name="T85" fmla="*/ 9 h 10"/>
                    <a:gd name="T86" fmla="*/ 40 w 47"/>
                    <a:gd name="T87" fmla="*/ 8 h 10"/>
                    <a:gd name="T88" fmla="*/ 41 w 47"/>
                    <a:gd name="T89" fmla="*/ 9 h 10"/>
                    <a:gd name="T90" fmla="*/ 42 w 47"/>
                    <a:gd name="T91" fmla="*/ 9 h 10"/>
                    <a:gd name="T92" fmla="*/ 43 w 47"/>
                    <a:gd name="T93" fmla="*/ 8 h 10"/>
                    <a:gd name="T94" fmla="*/ 43 w 47"/>
                    <a:gd name="T95" fmla="*/ 9 h 10"/>
                    <a:gd name="T96" fmla="*/ 45 w 47"/>
                    <a:gd name="T97" fmla="*/ 10 h 10"/>
                    <a:gd name="T98" fmla="*/ 45 w 47"/>
                    <a:gd name="T99" fmla="*/ 10 h 10"/>
                    <a:gd name="T100" fmla="*/ 46 w 47"/>
                    <a:gd name="T101" fmla="*/ 10 h 10"/>
                    <a:gd name="T102" fmla="*/ 47 w 47"/>
                    <a:gd name="T10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10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3" y="2"/>
                      </a:lnTo>
                      <a:lnTo>
                        <a:pt x="4" y="2"/>
                      </a:lnTo>
                      <a:lnTo>
                        <a:pt x="5" y="3"/>
                      </a:lnTo>
                      <a:lnTo>
                        <a:pt x="5" y="3"/>
                      </a:lnTo>
                      <a:lnTo>
                        <a:pt x="7" y="3"/>
                      </a:lnTo>
                      <a:lnTo>
                        <a:pt x="7" y="4"/>
                      </a:lnTo>
                      <a:lnTo>
                        <a:pt x="8" y="4"/>
                      </a:lnTo>
                      <a:lnTo>
                        <a:pt x="9" y="5"/>
                      </a:lnTo>
                      <a:lnTo>
                        <a:pt x="10" y="4"/>
                      </a:lnTo>
                      <a:lnTo>
                        <a:pt x="11" y="5"/>
                      </a:lnTo>
                      <a:lnTo>
                        <a:pt x="12" y="4"/>
                      </a:lnTo>
                      <a:lnTo>
                        <a:pt x="13" y="6"/>
                      </a:lnTo>
                      <a:lnTo>
                        <a:pt x="14" y="6"/>
                      </a:lnTo>
                      <a:lnTo>
                        <a:pt x="15" y="6"/>
                      </a:lnTo>
                      <a:lnTo>
                        <a:pt x="16" y="6"/>
                      </a:lnTo>
                      <a:lnTo>
                        <a:pt x="17" y="6"/>
                      </a:lnTo>
                      <a:lnTo>
                        <a:pt x="17" y="7"/>
                      </a:lnTo>
                      <a:lnTo>
                        <a:pt x="19" y="8"/>
                      </a:lnTo>
                      <a:lnTo>
                        <a:pt x="19" y="8"/>
                      </a:lnTo>
                      <a:lnTo>
                        <a:pt x="20" y="8"/>
                      </a:lnTo>
                      <a:lnTo>
                        <a:pt x="21" y="8"/>
                      </a:lnTo>
                      <a:lnTo>
                        <a:pt x="22" y="8"/>
                      </a:lnTo>
                      <a:lnTo>
                        <a:pt x="23" y="7"/>
                      </a:lnTo>
                      <a:lnTo>
                        <a:pt x="24" y="7"/>
                      </a:lnTo>
                      <a:lnTo>
                        <a:pt x="25" y="7"/>
                      </a:lnTo>
                      <a:lnTo>
                        <a:pt x="26" y="8"/>
                      </a:lnTo>
                      <a:lnTo>
                        <a:pt x="27" y="8"/>
                      </a:lnTo>
                      <a:lnTo>
                        <a:pt x="28" y="7"/>
                      </a:lnTo>
                      <a:lnTo>
                        <a:pt x="29" y="8"/>
                      </a:lnTo>
                      <a:lnTo>
                        <a:pt x="30" y="8"/>
                      </a:lnTo>
                      <a:lnTo>
                        <a:pt x="31" y="8"/>
                      </a:lnTo>
                      <a:lnTo>
                        <a:pt x="31" y="8"/>
                      </a:lnTo>
                      <a:lnTo>
                        <a:pt x="32" y="8"/>
                      </a:lnTo>
                      <a:lnTo>
                        <a:pt x="33" y="8"/>
                      </a:lnTo>
                      <a:lnTo>
                        <a:pt x="34" y="8"/>
                      </a:lnTo>
                      <a:lnTo>
                        <a:pt x="35" y="8"/>
                      </a:lnTo>
                      <a:lnTo>
                        <a:pt x="36" y="8"/>
                      </a:lnTo>
                      <a:lnTo>
                        <a:pt x="37" y="8"/>
                      </a:lnTo>
                      <a:lnTo>
                        <a:pt x="38" y="8"/>
                      </a:lnTo>
                      <a:lnTo>
                        <a:pt x="39" y="9"/>
                      </a:lnTo>
                      <a:lnTo>
                        <a:pt x="40" y="8"/>
                      </a:lnTo>
                      <a:lnTo>
                        <a:pt x="41" y="9"/>
                      </a:lnTo>
                      <a:lnTo>
                        <a:pt x="42" y="9"/>
                      </a:lnTo>
                      <a:lnTo>
                        <a:pt x="43" y="8"/>
                      </a:lnTo>
                      <a:lnTo>
                        <a:pt x="43" y="9"/>
                      </a:lnTo>
                      <a:lnTo>
                        <a:pt x="45" y="10"/>
                      </a:lnTo>
                      <a:lnTo>
                        <a:pt x="45" y="10"/>
                      </a:lnTo>
                      <a:lnTo>
                        <a:pt x="46" y="10"/>
                      </a:lnTo>
                      <a:lnTo>
                        <a:pt x="47" y="10"/>
                      </a:lnTo>
                    </a:path>
                  </a:pathLst>
                </a:custGeom>
                <a:noFill/>
                <a:ln w="635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42" name="Freeform 251"/>
                <p:cNvSpPr>
                  <a:spLocks/>
                </p:cNvSpPr>
                <p:nvPr/>
              </p:nvSpPr>
              <p:spPr bwMode="auto">
                <a:xfrm>
                  <a:off x="4713288" y="6019800"/>
                  <a:ext cx="74612" cy="15875"/>
                </a:xfrm>
                <a:custGeom>
                  <a:avLst/>
                  <a:gdLst>
                    <a:gd name="T0" fmla="*/ 0 w 47"/>
                    <a:gd name="T1" fmla="*/ 0 h 10"/>
                    <a:gd name="T2" fmla="*/ 1 w 47"/>
                    <a:gd name="T3" fmla="*/ 0 h 10"/>
                    <a:gd name="T4" fmla="*/ 2 w 47"/>
                    <a:gd name="T5" fmla="*/ 1 h 10"/>
                    <a:gd name="T6" fmla="*/ 3 w 47"/>
                    <a:gd name="T7" fmla="*/ 1 h 10"/>
                    <a:gd name="T8" fmla="*/ 4 w 47"/>
                    <a:gd name="T9" fmla="*/ 1 h 10"/>
                    <a:gd name="T10" fmla="*/ 5 w 47"/>
                    <a:gd name="T11" fmla="*/ 1 h 10"/>
                    <a:gd name="T12" fmla="*/ 6 w 47"/>
                    <a:gd name="T13" fmla="*/ 0 h 10"/>
                    <a:gd name="T14" fmla="*/ 7 w 47"/>
                    <a:gd name="T15" fmla="*/ 0 h 10"/>
                    <a:gd name="T16" fmla="*/ 8 w 47"/>
                    <a:gd name="T17" fmla="*/ 0 h 10"/>
                    <a:gd name="T18" fmla="*/ 9 w 47"/>
                    <a:gd name="T19" fmla="*/ 1 h 10"/>
                    <a:gd name="T20" fmla="*/ 9 w 47"/>
                    <a:gd name="T21" fmla="*/ 1 h 10"/>
                    <a:gd name="T22" fmla="*/ 11 w 47"/>
                    <a:gd name="T23" fmla="*/ 1 h 10"/>
                    <a:gd name="T24" fmla="*/ 11 w 47"/>
                    <a:gd name="T25" fmla="*/ 1 h 10"/>
                    <a:gd name="T26" fmla="*/ 12 w 47"/>
                    <a:gd name="T27" fmla="*/ 1 h 10"/>
                    <a:gd name="T28" fmla="*/ 13 w 47"/>
                    <a:gd name="T29" fmla="*/ 2 h 10"/>
                    <a:gd name="T30" fmla="*/ 14 w 47"/>
                    <a:gd name="T31" fmla="*/ 3 h 10"/>
                    <a:gd name="T32" fmla="*/ 15 w 47"/>
                    <a:gd name="T33" fmla="*/ 3 h 10"/>
                    <a:gd name="T34" fmla="*/ 16 w 47"/>
                    <a:gd name="T35" fmla="*/ 3 h 10"/>
                    <a:gd name="T36" fmla="*/ 17 w 47"/>
                    <a:gd name="T37" fmla="*/ 3 h 10"/>
                    <a:gd name="T38" fmla="*/ 18 w 47"/>
                    <a:gd name="T39" fmla="*/ 3 h 10"/>
                    <a:gd name="T40" fmla="*/ 19 w 47"/>
                    <a:gd name="T41" fmla="*/ 4 h 10"/>
                    <a:gd name="T42" fmla="*/ 20 w 47"/>
                    <a:gd name="T43" fmla="*/ 4 h 10"/>
                    <a:gd name="T44" fmla="*/ 21 w 47"/>
                    <a:gd name="T45" fmla="*/ 4 h 10"/>
                    <a:gd name="T46" fmla="*/ 21 w 47"/>
                    <a:gd name="T47" fmla="*/ 4 h 10"/>
                    <a:gd name="T48" fmla="*/ 23 w 47"/>
                    <a:gd name="T49" fmla="*/ 4 h 10"/>
                    <a:gd name="T50" fmla="*/ 23 w 47"/>
                    <a:gd name="T51" fmla="*/ 5 h 10"/>
                    <a:gd name="T52" fmla="*/ 24 w 47"/>
                    <a:gd name="T53" fmla="*/ 5 h 10"/>
                    <a:gd name="T54" fmla="*/ 25 w 47"/>
                    <a:gd name="T55" fmla="*/ 5 h 10"/>
                    <a:gd name="T56" fmla="*/ 26 w 47"/>
                    <a:gd name="T57" fmla="*/ 5 h 10"/>
                    <a:gd name="T58" fmla="*/ 27 w 47"/>
                    <a:gd name="T59" fmla="*/ 5 h 10"/>
                    <a:gd name="T60" fmla="*/ 28 w 47"/>
                    <a:gd name="T61" fmla="*/ 5 h 10"/>
                    <a:gd name="T62" fmla="*/ 29 w 47"/>
                    <a:gd name="T63" fmla="*/ 7 h 10"/>
                    <a:gd name="T64" fmla="*/ 30 w 47"/>
                    <a:gd name="T65" fmla="*/ 7 h 10"/>
                    <a:gd name="T66" fmla="*/ 31 w 47"/>
                    <a:gd name="T67" fmla="*/ 8 h 10"/>
                    <a:gd name="T68" fmla="*/ 32 w 47"/>
                    <a:gd name="T69" fmla="*/ 8 h 10"/>
                    <a:gd name="T70" fmla="*/ 33 w 47"/>
                    <a:gd name="T71" fmla="*/ 8 h 10"/>
                    <a:gd name="T72" fmla="*/ 34 w 47"/>
                    <a:gd name="T73" fmla="*/ 8 h 10"/>
                    <a:gd name="T74" fmla="*/ 35 w 47"/>
                    <a:gd name="T75" fmla="*/ 8 h 10"/>
                    <a:gd name="T76" fmla="*/ 35 w 47"/>
                    <a:gd name="T77" fmla="*/ 9 h 10"/>
                    <a:gd name="T78" fmla="*/ 36 w 47"/>
                    <a:gd name="T79" fmla="*/ 9 h 10"/>
                    <a:gd name="T80" fmla="*/ 37 w 47"/>
                    <a:gd name="T81" fmla="*/ 9 h 10"/>
                    <a:gd name="T82" fmla="*/ 38 w 47"/>
                    <a:gd name="T83" fmla="*/ 9 h 10"/>
                    <a:gd name="T84" fmla="*/ 39 w 47"/>
                    <a:gd name="T85" fmla="*/ 9 h 10"/>
                    <a:gd name="T86" fmla="*/ 40 w 47"/>
                    <a:gd name="T87" fmla="*/ 8 h 10"/>
                    <a:gd name="T88" fmla="*/ 41 w 47"/>
                    <a:gd name="T89" fmla="*/ 8 h 10"/>
                    <a:gd name="T90" fmla="*/ 42 w 47"/>
                    <a:gd name="T91" fmla="*/ 8 h 10"/>
                    <a:gd name="T92" fmla="*/ 43 w 47"/>
                    <a:gd name="T93" fmla="*/ 8 h 10"/>
                    <a:gd name="T94" fmla="*/ 44 w 47"/>
                    <a:gd name="T95" fmla="*/ 8 h 10"/>
                    <a:gd name="T96" fmla="*/ 45 w 47"/>
                    <a:gd name="T97" fmla="*/ 8 h 10"/>
                    <a:gd name="T98" fmla="*/ 46 w 47"/>
                    <a:gd name="T99" fmla="*/ 10 h 10"/>
                    <a:gd name="T100" fmla="*/ 47 w 47"/>
                    <a:gd name="T101" fmla="*/ 10 h 10"/>
                    <a:gd name="T102" fmla="*/ 47 w 47"/>
                    <a:gd name="T10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10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5" y="1"/>
                      </a:lnTo>
                      <a:lnTo>
                        <a:pt x="6" y="0"/>
                      </a:lnTo>
                      <a:lnTo>
                        <a:pt x="7" y="0"/>
                      </a:ln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11" y="1"/>
                      </a:lnTo>
                      <a:lnTo>
                        <a:pt x="11" y="1"/>
                      </a:lnTo>
                      <a:lnTo>
                        <a:pt x="12" y="1"/>
                      </a:lnTo>
                      <a:lnTo>
                        <a:pt x="13" y="2"/>
                      </a:lnTo>
                      <a:lnTo>
                        <a:pt x="14" y="3"/>
                      </a:lnTo>
                      <a:lnTo>
                        <a:pt x="15" y="3"/>
                      </a:lnTo>
                      <a:lnTo>
                        <a:pt x="16" y="3"/>
                      </a:lnTo>
                      <a:lnTo>
                        <a:pt x="17" y="3"/>
                      </a:lnTo>
                      <a:lnTo>
                        <a:pt x="18" y="3"/>
                      </a:lnTo>
                      <a:lnTo>
                        <a:pt x="19" y="4"/>
                      </a:lnTo>
                      <a:lnTo>
                        <a:pt x="20" y="4"/>
                      </a:lnTo>
                      <a:lnTo>
                        <a:pt x="21" y="4"/>
                      </a:lnTo>
                      <a:lnTo>
                        <a:pt x="21" y="4"/>
                      </a:lnTo>
                      <a:lnTo>
                        <a:pt x="23" y="4"/>
                      </a:lnTo>
                      <a:lnTo>
                        <a:pt x="23" y="5"/>
                      </a:lnTo>
                      <a:lnTo>
                        <a:pt x="24" y="5"/>
                      </a:lnTo>
                      <a:lnTo>
                        <a:pt x="25" y="5"/>
                      </a:lnTo>
                      <a:lnTo>
                        <a:pt x="26" y="5"/>
                      </a:lnTo>
                      <a:lnTo>
                        <a:pt x="27" y="5"/>
                      </a:lnTo>
                      <a:lnTo>
                        <a:pt x="28" y="5"/>
                      </a:lnTo>
                      <a:lnTo>
                        <a:pt x="29" y="7"/>
                      </a:lnTo>
                      <a:lnTo>
                        <a:pt x="30" y="7"/>
                      </a:lnTo>
                      <a:lnTo>
                        <a:pt x="31" y="8"/>
                      </a:lnTo>
                      <a:lnTo>
                        <a:pt x="32" y="8"/>
                      </a:lnTo>
                      <a:lnTo>
                        <a:pt x="33" y="8"/>
                      </a:lnTo>
                      <a:lnTo>
                        <a:pt x="34" y="8"/>
                      </a:lnTo>
                      <a:lnTo>
                        <a:pt x="35" y="8"/>
                      </a:lnTo>
                      <a:lnTo>
                        <a:pt x="35" y="9"/>
                      </a:lnTo>
                      <a:lnTo>
                        <a:pt x="36" y="9"/>
                      </a:lnTo>
                      <a:lnTo>
                        <a:pt x="37" y="9"/>
                      </a:lnTo>
                      <a:lnTo>
                        <a:pt x="38" y="9"/>
                      </a:lnTo>
                      <a:lnTo>
                        <a:pt x="39" y="9"/>
                      </a:lnTo>
                      <a:lnTo>
                        <a:pt x="40" y="8"/>
                      </a:lnTo>
                      <a:lnTo>
                        <a:pt x="41" y="8"/>
                      </a:lnTo>
                      <a:lnTo>
                        <a:pt x="42" y="8"/>
                      </a:lnTo>
                      <a:lnTo>
                        <a:pt x="43" y="8"/>
                      </a:lnTo>
                      <a:lnTo>
                        <a:pt x="44" y="8"/>
                      </a:lnTo>
                      <a:lnTo>
                        <a:pt x="45" y="8"/>
                      </a:lnTo>
                      <a:lnTo>
                        <a:pt x="46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</a:path>
                  </a:pathLst>
                </a:custGeom>
                <a:noFill/>
                <a:ln w="635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43" name="Freeform 252"/>
                <p:cNvSpPr>
                  <a:spLocks/>
                </p:cNvSpPr>
                <p:nvPr/>
              </p:nvSpPr>
              <p:spPr bwMode="auto">
                <a:xfrm>
                  <a:off x="4787900" y="6035675"/>
                  <a:ext cx="74612" cy="17463"/>
                </a:xfrm>
                <a:custGeom>
                  <a:avLst/>
                  <a:gdLst>
                    <a:gd name="T0" fmla="*/ 0 w 47"/>
                    <a:gd name="T1" fmla="*/ 0 h 11"/>
                    <a:gd name="T2" fmla="*/ 0 w 47"/>
                    <a:gd name="T3" fmla="*/ 0 h 11"/>
                    <a:gd name="T4" fmla="*/ 2 w 47"/>
                    <a:gd name="T5" fmla="*/ 0 h 11"/>
                    <a:gd name="T6" fmla="*/ 2 w 47"/>
                    <a:gd name="T7" fmla="*/ 0 h 11"/>
                    <a:gd name="T8" fmla="*/ 3 w 47"/>
                    <a:gd name="T9" fmla="*/ 0 h 11"/>
                    <a:gd name="T10" fmla="*/ 4 w 47"/>
                    <a:gd name="T11" fmla="*/ 0 h 11"/>
                    <a:gd name="T12" fmla="*/ 5 w 47"/>
                    <a:gd name="T13" fmla="*/ 0 h 11"/>
                    <a:gd name="T14" fmla="*/ 6 w 47"/>
                    <a:gd name="T15" fmla="*/ 0 h 11"/>
                    <a:gd name="T16" fmla="*/ 7 w 47"/>
                    <a:gd name="T17" fmla="*/ 0 h 11"/>
                    <a:gd name="T18" fmla="*/ 8 w 47"/>
                    <a:gd name="T19" fmla="*/ 1 h 11"/>
                    <a:gd name="T20" fmla="*/ 9 w 47"/>
                    <a:gd name="T21" fmla="*/ 1 h 11"/>
                    <a:gd name="T22" fmla="*/ 10 w 47"/>
                    <a:gd name="T23" fmla="*/ 1 h 11"/>
                    <a:gd name="T24" fmla="*/ 11 w 47"/>
                    <a:gd name="T25" fmla="*/ 1 h 11"/>
                    <a:gd name="T26" fmla="*/ 12 w 47"/>
                    <a:gd name="T27" fmla="*/ 1 h 11"/>
                    <a:gd name="T28" fmla="*/ 12 w 47"/>
                    <a:gd name="T29" fmla="*/ 1 h 11"/>
                    <a:gd name="T30" fmla="*/ 14 w 47"/>
                    <a:gd name="T31" fmla="*/ 1 h 11"/>
                    <a:gd name="T32" fmla="*/ 14 w 47"/>
                    <a:gd name="T33" fmla="*/ 2 h 11"/>
                    <a:gd name="T34" fmla="*/ 15 w 47"/>
                    <a:gd name="T35" fmla="*/ 2 h 11"/>
                    <a:gd name="T36" fmla="*/ 16 w 47"/>
                    <a:gd name="T37" fmla="*/ 3 h 11"/>
                    <a:gd name="T38" fmla="*/ 17 w 47"/>
                    <a:gd name="T39" fmla="*/ 2 h 11"/>
                    <a:gd name="T40" fmla="*/ 18 w 47"/>
                    <a:gd name="T41" fmla="*/ 2 h 11"/>
                    <a:gd name="T42" fmla="*/ 19 w 47"/>
                    <a:gd name="T43" fmla="*/ 2 h 11"/>
                    <a:gd name="T44" fmla="*/ 20 w 47"/>
                    <a:gd name="T45" fmla="*/ 2 h 11"/>
                    <a:gd name="T46" fmla="*/ 21 w 47"/>
                    <a:gd name="T47" fmla="*/ 3 h 11"/>
                    <a:gd name="T48" fmla="*/ 22 w 47"/>
                    <a:gd name="T49" fmla="*/ 2 h 11"/>
                    <a:gd name="T50" fmla="*/ 23 w 47"/>
                    <a:gd name="T51" fmla="*/ 2 h 11"/>
                    <a:gd name="T52" fmla="*/ 24 w 47"/>
                    <a:gd name="T53" fmla="*/ 4 h 11"/>
                    <a:gd name="T54" fmla="*/ 25 w 47"/>
                    <a:gd name="T55" fmla="*/ 3 h 11"/>
                    <a:gd name="T56" fmla="*/ 26 w 47"/>
                    <a:gd name="T57" fmla="*/ 5 h 11"/>
                    <a:gd name="T58" fmla="*/ 27 w 47"/>
                    <a:gd name="T59" fmla="*/ 6 h 11"/>
                    <a:gd name="T60" fmla="*/ 27 w 47"/>
                    <a:gd name="T61" fmla="*/ 6 h 11"/>
                    <a:gd name="T62" fmla="*/ 29 w 47"/>
                    <a:gd name="T63" fmla="*/ 6 h 11"/>
                    <a:gd name="T64" fmla="*/ 29 w 47"/>
                    <a:gd name="T65" fmla="*/ 6 h 11"/>
                    <a:gd name="T66" fmla="*/ 30 w 47"/>
                    <a:gd name="T67" fmla="*/ 6 h 11"/>
                    <a:gd name="T68" fmla="*/ 31 w 47"/>
                    <a:gd name="T69" fmla="*/ 6 h 11"/>
                    <a:gd name="T70" fmla="*/ 32 w 47"/>
                    <a:gd name="T71" fmla="*/ 6 h 11"/>
                    <a:gd name="T72" fmla="*/ 33 w 47"/>
                    <a:gd name="T73" fmla="*/ 6 h 11"/>
                    <a:gd name="T74" fmla="*/ 34 w 47"/>
                    <a:gd name="T75" fmla="*/ 6 h 11"/>
                    <a:gd name="T76" fmla="*/ 35 w 47"/>
                    <a:gd name="T77" fmla="*/ 6 h 11"/>
                    <a:gd name="T78" fmla="*/ 36 w 47"/>
                    <a:gd name="T79" fmla="*/ 6 h 11"/>
                    <a:gd name="T80" fmla="*/ 37 w 47"/>
                    <a:gd name="T81" fmla="*/ 9 h 11"/>
                    <a:gd name="T82" fmla="*/ 38 w 47"/>
                    <a:gd name="T83" fmla="*/ 8 h 11"/>
                    <a:gd name="T84" fmla="*/ 39 w 47"/>
                    <a:gd name="T85" fmla="*/ 8 h 11"/>
                    <a:gd name="T86" fmla="*/ 40 w 47"/>
                    <a:gd name="T87" fmla="*/ 9 h 11"/>
                    <a:gd name="T88" fmla="*/ 41 w 47"/>
                    <a:gd name="T89" fmla="*/ 8 h 11"/>
                    <a:gd name="T90" fmla="*/ 41 w 47"/>
                    <a:gd name="T91" fmla="*/ 8 h 11"/>
                    <a:gd name="T92" fmla="*/ 42 w 47"/>
                    <a:gd name="T93" fmla="*/ 10 h 11"/>
                    <a:gd name="T94" fmla="*/ 43 w 47"/>
                    <a:gd name="T95" fmla="*/ 10 h 11"/>
                    <a:gd name="T96" fmla="*/ 44 w 47"/>
                    <a:gd name="T97" fmla="*/ 10 h 11"/>
                    <a:gd name="T98" fmla="*/ 45 w 47"/>
                    <a:gd name="T99" fmla="*/ 10 h 11"/>
                    <a:gd name="T100" fmla="*/ 46 w 47"/>
                    <a:gd name="T101" fmla="*/ 10 h 11"/>
                    <a:gd name="T102" fmla="*/ 47 w 47"/>
                    <a:gd name="T103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1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6" y="0"/>
                      </a:lnTo>
                      <a:lnTo>
                        <a:pt x="7" y="0"/>
                      </a:lnTo>
                      <a:lnTo>
                        <a:pt x="8" y="1"/>
                      </a:lnTo>
                      <a:lnTo>
                        <a:pt x="9" y="1"/>
                      </a:lnTo>
                      <a:lnTo>
                        <a:pt x="10" y="1"/>
                      </a:lnTo>
                      <a:lnTo>
                        <a:pt x="11" y="1"/>
                      </a:lnTo>
                      <a:lnTo>
                        <a:pt x="12" y="1"/>
                      </a:lnTo>
                      <a:lnTo>
                        <a:pt x="12" y="1"/>
                      </a:lnTo>
                      <a:lnTo>
                        <a:pt x="14" y="1"/>
                      </a:lnTo>
                      <a:lnTo>
                        <a:pt x="14" y="2"/>
                      </a:lnTo>
                      <a:lnTo>
                        <a:pt x="15" y="2"/>
                      </a:lnTo>
                      <a:lnTo>
                        <a:pt x="16" y="3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2"/>
                      </a:lnTo>
                      <a:lnTo>
                        <a:pt x="20" y="2"/>
                      </a:lnTo>
                      <a:lnTo>
                        <a:pt x="21" y="3"/>
                      </a:lnTo>
                      <a:lnTo>
                        <a:pt x="22" y="2"/>
                      </a:lnTo>
                      <a:lnTo>
                        <a:pt x="23" y="2"/>
                      </a:lnTo>
                      <a:lnTo>
                        <a:pt x="24" y="4"/>
                      </a:lnTo>
                      <a:lnTo>
                        <a:pt x="25" y="3"/>
                      </a:lnTo>
                      <a:lnTo>
                        <a:pt x="26" y="5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9" y="6"/>
                      </a:lnTo>
                      <a:lnTo>
                        <a:pt x="29" y="6"/>
                      </a:lnTo>
                      <a:lnTo>
                        <a:pt x="30" y="6"/>
                      </a:lnTo>
                      <a:lnTo>
                        <a:pt x="31" y="6"/>
                      </a:lnTo>
                      <a:lnTo>
                        <a:pt x="32" y="6"/>
                      </a:lnTo>
                      <a:lnTo>
                        <a:pt x="33" y="6"/>
                      </a:lnTo>
                      <a:lnTo>
                        <a:pt x="34" y="6"/>
                      </a:lnTo>
                      <a:lnTo>
                        <a:pt x="35" y="6"/>
                      </a:lnTo>
                      <a:lnTo>
                        <a:pt x="36" y="6"/>
                      </a:lnTo>
                      <a:lnTo>
                        <a:pt x="37" y="9"/>
                      </a:lnTo>
                      <a:lnTo>
                        <a:pt x="38" y="8"/>
                      </a:lnTo>
                      <a:lnTo>
                        <a:pt x="39" y="8"/>
                      </a:lnTo>
                      <a:lnTo>
                        <a:pt x="40" y="9"/>
                      </a:lnTo>
                      <a:lnTo>
                        <a:pt x="41" y="8"/>
                      </a:lnTo>
                      <a:lnTo>
                        <a:pt x="41" y="8"/>
                      </a:lnTo>
                      <a:lnTo>
                        <a:pt x="42" y="10"/>
                      </a:lnTo>
                      <a:lnTo>
                        <a:pt x="43" y="10"/>
                      </a:lnTo>
                      <a:lnTo>
                        <a:pt x="44" y="10"/>
                      </a:lnTo>
                      <a:lnTo>
                        <a:pt x="45" y="10"/>
                      </a:lnTo>
                      <a:lnTo>
                        <a:pt x="46" y="10"/>
                      </a:lnTo>
                      <a:lnTo>
                        <a:pt x="47" y="11"/>
                      </a:lnTo>
                    </a:path>
                  </a:pathLst>
                </a:custGeom>
                <a:noFill/>
                <a:ln w="635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44" name="Freeform 253"/>
                <p:cNvSpPr>
                  <a:spLocks/>
                </p:cNvSpPr>
                <p:nvPr/>
              </p:nvSpPr>
              <p:spPr bwMode="auto">
                <a:xfrm>
                  <a:off x="4860925" y="6024563"/>
                  <a:ext cx="74612" cy="28575"/>
                </a:xfrm>
                <a:custGeom>
                  <a:avLst/>
                  <a:gdLst>
                    <a:gd name="T0" fmla="*/ 0 w 47"/>
                    <a:gd name="T1" fmla="*/ 17 h 18"/>
                    <a:gd name="T2" fmla="*/ 1 w 47"/>
                    <a:gd name="T3" fmla="*/ 18 h 18"/>
                    <a:gd name="T4" fmla="*/ 2 w 47"/>
                    <a:gd name="T5" fmla="*/ 17 h 18"/>
                    <a:gd name="T6" fmla="*/ 3 w 47"/>
                    <a:gd name="T7" fmla="*/ 18 h 18"/>
                    <a:gd name="T8" fmla="*/ 4 w 47"/>
                    <a:gd name="T9" fmla="*/ 18 h 18"/>
                    <a:gd name="T10" fmla="*/ 5 w 47"/>
                    <a:gd name="T11" fmla="*/ 18 h 18"/>
                    <a:gd name="T12" fmla="*/ 6 w 47"/>
                    <a:gd name="T13" fmla="*/ 18 h 18"/>
                    <a:gd name="T14" fmla="*/ 7 w 47"/>
                    <a:gd name="T15" fmla="*/ 18 h 18"/>
                    <a:gd name="T16" fmla="*/ 7 w 47"/>
                    <a:gd name="T17" fmla="*/ 18 h 18"/>
                    <a:gd name="T18" fmla="*/ 9 w 47"/>
                    <a:gd name="T19" fmla="*/ 17 h 18"/>
                    <a:gd name="T20" fmla="*/ 9 w 47"/>
                    <a:gd name="T21" fmla="*/ 17 h 18"/>
                    <a:gd name="T22" fmla="*/ 10 w 47"/>
                    <a:gd name="T23" fmla="*/ 17 h 18"/>
                    <a:gd name="T24" fmla="*/ 11 w 47"/>
                    <a:gd name="T25" fmla="*/ 14 h 18"/>
                    <a:gd name="T26" fmla="*/ 12 w 47"/>
                    <a:gd name="T27" fmla="*/ 13 h 18"/>
                    <a:gd name="T28" fmla="*/ 13 w 47"/>
                    <a:gd name="T29" fmla="*/ 13 h 18"/>
                    <a:gd name="T30" fmla="*/ 14 w 47"/>
                    <a:gd name="T31" fmla="*/ 13 h 18"/>
                    <a:gd name="T32" fmla="*/ 15 w 47"/>
                    <a:gd name="T33" fmla="*/ 13 h 18"/>
                    <a:gd name="T34" fmla="*/ 16 w 47"/>
                    <a:gd name="T35" fmla="*/ 13 h 18"/>
                    <a:gd name="T36" fmla="*/ 17 w 47"/>
                    <a:gd name="T37" fmla="*/ 13 h 18"/>
                    <a:gd name="T38" fmla="*/ 18 w 47"/>
                    <a:gd name="T39" fmla="*/ 13 h 18"/>
                    <a:gd name="T40" fmla="*/ 19 w 47"/>
                    <a:gd name="T41" fmla="*/ 13 h 18"/>
                    <a:gd name="T42" fmla="*/ 19 w 47"/>
                    <a:gd name="T43" fmla="*/ 14 h 18"/>
                    <a:gd name="T44" fmla="*/ 21 w 47"/>
                    <a:gd name="T45" fmla="*/ 11 h 18"/>
                    <a:gd name="T46" fmla="*/ 21 w 47"/>
                    <a:gd name="T47" fmla="*/ 11 h 18"/>
                    <a:gd name="T48" fmla="*/ 22 w 47"/>
                    <a:gd name="T49" fmla="*/ 11 h 18"/>
                    <a:gd name="T50" fmla="*/ 23 w 47"/>
                    <a:gd name="T51" fmla="*/ 11 h 18"/>
                    <a:gd name="T52" fmla="*/ 24 w 47"/>
                    <a:gd name="T53" fmla="*/ 11 h 18"/>
                    <a:gd name="T54" fmla="*/ 25 w 47"/>
                    <a:gd name="T55" fmla="*/ 11 h 18"/>
                    <a:gd name="T56" fmla="*/ 26 w 47"/>
                    <a:gd name="T57" fmla="*/ 11 h 18"/>
                    <a:gd name="T58" fmla="*/ 27 w 47"/>
                    <a:gd name="T59" fmla="*/ 11 h 18"/>
                    <a:gd name="T60" fmla="*/ 28 w 47"/>
                    <a:gd name="T61" fmla="*/ 11 h 18"/>
                    <a:gd name="T62" fmla="*/ 29 w 47"/>
                    <a:gd name="T63" fmla="*/ 11 h 18"/>
                    <a:gd name="T64" fmla="*/ 30 w 47"/>
                    <a:gd name="T65" fmla="*/ 10 h 18"/>
                    <a:gd name="T66" fmla="*/ 31 w 47"/>
                    <a:gd name="T67" fmla="*/ 8 h 18"/>
                    <a:gd name="T68" fmla="*/ 31 w 47"/>
                    <a:gd name="T69" fmla="*/ 8 h 18"/>
                    <a:gd name="T70" fmla="*/ 33 w 47"/>
                    <a:gd name="T71" fmla="*/ 8 h 18"/>
                    <a:gd name="T72" fmla="*/ 33 w 47"/>
                    <a:gd name="T73" fmla="*/ 9 h 18"/>
                    <a:gd name="T74" fmla="*/ 34 w 47"/>
                    <a:gd name="T75" fmla="*/ 6 h 18"/>
                    <a:gd name="T76" fmla="*/ 35 w 47"/>
                    <a:gd name="T77" fmla="*/ 5 h 18"/>
                    <a:gd name="T78" fmla="*/ 36 w 47"/>
                    <a:gd name="T79" fmla="*/ 5 h 18"/>
                    <a:gd name="T80" fmla="*/ 37 w 47"/>
                    <a:gd name="T81" fmla="*/ 5 h 18"/>
                    <a:gd name="T82" fmla="*/ 38 w 47"/>
                    <a:gd name="T83" fmla="*/ 5 h 18"/>
                    <a:gd name="T84" fmla="*/ 39 w 47"/>
                    <a:gd name="T85" fmla="*/ 5 h 18"/>
                    <a:gd name="T86" fmla="*/ 40 w 47"/>
                    <a:gd name="T87" fmla="*/ 5 h 18"/>
                    <a:gd name="T88" fmla="*/ 41 w 47"/>
                    <a:gd name="T89" fmla="*/ 5 h 18"/>
                    <a:gd name="T90" fmla="*/ 42 w 47"/>
                    <a:gd name="T91" fmla="*/ 5 h 18"/>
                    <a:gd name="T92" fmla="*/ 43 w 47"/>
                    <a:gd name="T93" fmla="*/ 4 h 18"/>
                    <a:gd name="T94" fmla="*/ 44 w 47"/>
                    <a:gd name="T95" fmla="*/ 2 h 18"/>
                    <a:gd name="T96" fmla="*/ 45 w 47"/>
                    <a:gd name="T97" fmla="*/ 2 h 18"/>
                    <a:gd name="T98" fmla="*/ 45 w 47"/>
                    <a:gd name="T99" fmla="*/ 1 h 18"/>
                    <a:gd name="T100" fmla="*/ 47 w 47"/>
                    <a:gd name="T101" fmla="*/ 1 h 18"/>
                    <a:gd name="T102" fmla="*/ 47 w 47"/>
                    <a:gd name="T10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18">
                      <a:moveTo>
                        <a:pt x="0" y="17"/>
                      </a:moveTo>
                      <a:lnTo>
                        <a:pt x="1" y="18"/>
                      </a:lnTo>
                      <a:lnTo>
                        <a:pt x="2" y="17"/>
                      </a:lnTo>
                      <a:lnTo>
                        <a:pt x="3" y="18"/>
                      </a:lnTo>
                      <a:lnTo>
                        <a:pt x="4" y="18"/>
                      </a:lnTo>
                      <a:lnTo>
                        <a:pt x="5" y="18"/>
                      </a:lnTo>
                      <a:lnTo>
                        <a:pt x="6" y="18"/>
                      </a:lnTo>
                      <a:lnTo>
                        <a:pt x="7" y="18"/>
                      </a:lnTo>
                      <a:lnTo>
                        <a:pt x="7" y="18"/>
                      </a:lnTo>
                      <a:lnTo>
                        <a:pt x="9" y="17"/>
                      </a:lnTo>
                      <a:lnTo>
                        <a:pt x="9" y="17"/>
                      </a:lnTo>
                      <a:lnTo>
                        <a:pt x="10" y="17"/>
                      </a:lnTo>
                      <a:lnTo>
                        <a:pt x="11" y="14"/>
                      </a:lnTo>
                      <a:lnTo>
                        <a:pt x="12" y="13"/>
                      </a:lnTo>
                      <a:lnTo>
                        <a:pt x="13" y="13"/>
                      </a:lnTo>
                      <a:lnTo>
                        <a:pt x="14" y="13"/>
                      </a:lnTo>
                      <a:lnTo>
                        <a:pt x="15" y="13"/>
                      </a:lnTo>
                      <a:lnTo>
                        <a:pt x="16" y="13"/>
                      </a:lnTo>
                      <a:lnTo>
                        <a:pt x="17" y="13"/>
                      </a:lnTo>
                      <a:lnTo>
                        <a:pt x="18" y="13"/>
                      </a:lnTo>
                      <a:lnTo>
                        <a:pt x="19" y="13"/>
                      </a:lnTo>
                      <a:lnTo>
                        <a:pt x="19" y="14"/>
                      </a:lnTo>
                      <a:lnTo>
                        <a:pt x="21" y="11"/>
                      </a:lnTo>
                      <a:lnTo>
                        <a:pt x="21" y="11"/>
                      </a:lnTo>
                      <a:lnTo>
                        <a:pt x="22" y="11"/>
                      </a:lnTo>
                      <a:lnTo>
                        <a:pt x="23" y="11"/>
                      </a:lnTo>
                      <a:lnTo>
                        <a:pt x="24" y="11"/>
                      </a:lnTo>
                      <a:lnTo>
                        <a:pt x="25" y="11"/>
                      </a:lnTo>
                      <a:lnTo>
                        <a:pt x="26" y="11"/>
                      </a:lnTo>
                      <a:lnTo>
                        <a:pt x="27" y="11"/>
                      </a:lnTo>
                      <a:lnTo>
                        <a:pt x="28" y="11"/>
                      </a:lnTo>
                      <a:lnTo>
                        <a:pt x="29" y="11"/>
                      </a:lnTo>
                      <a:lnTo>
                        <a:pt x="30" y="10"/>
                      </a:lnTo>
                      <a:lnTo>
                        <a:pt x="31" y="8"/>
                      </a:lnTo>
                      <a:lnTo>
                        <a:pt x="31" y="8"/>
                      </a:lnTo>
                      <a:lnTo>
                        <a:pt x="33" y="8"/>
                      </a:lnTo>
                      <a:lnTo>
                        <a:pt x="33" y="9"/>
                      </a:lnTo>
                      <a:lnTo>
                        <a:pt x="34" y="6"/>
                      </a:lnTo>
                      <a:lnTo>
                        <a:pt x="35" y="5"/>
                      </a:lnTo>
                      <a:lnTo>
                        <a:pt x="36" y="5"/>
                      </a:lnTo>
                      <a:lnTo>
                        <a:pt x="37" y="5"/>
                      </a:lnTo>
                      <a:lnTo>
                        <a:pt x="38" y="5"/>
                      </a:lnTo>
                      <a:lnTo>
                        <a:pt x="39" y="5"/>
                      </a:lnTo>
                      <a:lnTo>
                        <a:pt x="40" y="5"/>
                      </a:lnTo>
                      <a:lnTo>
                        <a:pt x="41" y="5"/>
                      </a:lnTo>
                      <a:lnTo>
                        <a:pt x="42" y="5"/>
                      </a:lnTo>
                      <a:lnTo>
                        <a:pt x="43" y="4"/>
                      </a:lnTo>
                      <a:lnTo>
                        <a:pt x="44" y="2"/>
                      </a:lnTo>
                      <a:lnTo>
                        <a:pt x="45" y="2"/>
                      </a:lnTo>
                      <a:lnTo>
                        <a:pt x="45" y="1"/>
                      </a:lnTo>
                      <a:lnTo>
                        <a:pt x="47" y="1"/>
                      </a:lnTo>
                      <a:lnTo>
                        <a:pt x="47" y="0"/>
                      </a:lnTo>
                    </a:path>
                  </a:pathLst>
                </a:custGeom>
                <a:noFill/>
                <a:ln w="635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45" name="Freeform 254"/>
                <p:cNvSpPr>
                  <a:spLocks/>
                </p:cNvSpPr>
                <p:nvPr/>
              </p:nvSpPr>
              <p:spPr bwMode="auto">
                <a:xfrm>
                  <a:off x="4935538" y="5959475"/>
                  <a:ext cx="74612" cy="66675"/>
                </a:xfrm>
                <a:custGeom>
                  <a:avLst/>
                  <a:gdLst>
                    <a:gd name="T0" fmla="*/ 0 w 47"/>
                    <a:gd name="T1" fmla="*/ 42 h 42"/>
                    <a:gd name="T2" fmla="*/ 0 w 47"/>
                    <a:gd name="T3" fmla="*/ 41 h 42"/>
                    <a:gd name="T4" fmla="*/ 1 w 47"/>
                    <a:gd name="T5" fmla="*/ 40 h 42"/>
                    <a:gd name="T6" fmla="*/ 2 w 47"/>
                    <a:gd name="T7" fmla="*/ 40 h 42"/>
                    <a:gd name="T8" fmla="*/ 3 w 47"/>
                    <a:gd name="T9" fmla="*/ 40 h 42"/>
                    <a:gd name="T10" fmla="*/ 4 w 47"/>
                    <a:gd name="T11" fmla="*/ 39 h 42"/>
                    <a:gd name="T12" fmla="*/ 5 w 47"/>
                    <a:gd name="T13" fmla="*/ 39 h 42"/>
                    <a:gd name="T14" fmla="*/ 6 w 47"/>
                    <a:gd name="T15" fmla="*/ 39 h 42"/>
                    <a:gd name="T16" fmla="*/ 7 w 47"/>
                    <a:gd name="T17" fmla="*/ 37 h 42"/>
                    <a:gd name="T18" fmla="*/ 8 w 47"/>
                    <a:gd name="T19" fmla="*/ 37 h 42"/>
                    <a:gd name="T20" fmla="*/ 9 w 47"/>
                    <a:gd name="T21" fmla="*/ 36 h 42"/>
                    <a:gd name="T22" fmla="*/ 10 w 47"/>
                    <a:gd name="T23" fmla="*/ 36 h 42"/>
                    <a:gd name="T24" fmla="*/ 10 w 47"/>
                    <a:gd name="T25" fmla="*/ 36 h 42"/>
                    <a:gd name="T26" fmla="*/ 12 w 47"/>
                    <a:gd name="T27" fmla="*/ 34 h 42"/>
                    <a:gd name="T28" fmla="*/ 12 w 47"/>
                    <a:gd name="T29" fmla="*/ 34 h 42"/>
                    <a:gd name="T30" fmla="*/ 13 w 47"/>
                    <a:gd name="T31" fmla="*/ 33 h 42"/>
                    <a:gd name="T32" fmla="*/ 14 w 47"/>
                    <a:gd name="T33" fmla="*/ 32 h 42"/>
                    <a:gd name="T34" fmla="*/ 15 w 47"/>
                    <a:gd name="T35" fmla="*/ 32 h 42"/>
                    <a:gd name="T36" fmla="*/ 16 w 47"/>
                    <a:gd name="T37" fmla="*/ 31 h 42"/>
                    <a:gd name="T38" fmla="*/ 17 w 47"/>
                    <a:gd name="T39" fmla="*/ 30 h 42"/>
                    <a:gd name="T40" fmla="*/ 18 w 47"/>
                    <a:gd name="T41" fmla="*/ 30 h 42"/>
                    <a:gd name="T42" fmla="*/ 19 w 47"/>
                    <a:gd name="T43" fmla="*/ 29 h 42"/>
                    <a:gd name="T44" fmla="*/ 20 w 47"/>
                    <a:gd name="T45" fmla="*/ 29 h 42"/>
                    <a:gd name="T46" fmla="*/ 21 w 47"/>
                    <a:gd name="T47" fmla="*/ 28 h 42"/>
                    <a:gd name="T48" fmla="*/ 22 w 47"/>
                    <a:gd name="T49" fmla="*/ 28 h 42"/>
                    <a:gd name="T50" fmla="*/ 22 w 47"/>
                    <a:gd name="T51" fmla="*/ 27 h 42"/>
                    <a:gd name="T52" fmla="*/ 24 w 47"/>
                    <a:gd name="T53" fmla="*/ 26 h 42"/>
                    <a:gd name="T54" fmla="*/ 24 w 47"/>
                    <a:gd name="T55" fmla="*/ 26 h 42"/>
                    <a:gd name="T56" fmla="*/ 25 w 47"/>
                    <a:gd name="T57" fmla="*/ 25 h 42"/>
                    <a:gd name="T58" fmla="*/ 26 w 47"/>
                    <a:gd name="T59" fmla="*/ 24 h 42"/>
                    <a:gd name="T60" fmla="*/ 27 w 47"/>
                    <a:gd name="T61" fmla="*/ 22 h 42"/>
                    <a:gd name="T62" fmla="*/ 28 w 47"/>
                    <a:gd name="T63" fmla="*/ 22 h 42"/>
                    <a:gd name="T64" fmla="*/ 29 w 47"/>
                    <a:gd name="T65" fmla="*/ 21 h 42"/>
                    <a:gd name="T66" fmla="*/ 30 w 47"/>
                    <a:gd name="T67" fmla="*/ 20 h 42"/>
                    <a:gd name="T68" fmla="*/ 31 w 47"/>
                    <a:gd name="T69" fmla="*/ 19 h 42"/>
                    <a:gd name="T70" fmla="*/ 32 w 47"/>
                    <a:gd name="T71" fmla="*/ 18 h 42"/>
                    <a:gd name="T72" fmla="*/ 33 w 47"/>
                    <a:gd name="T73" fmla="*/ 18 h 42"/>
                    <a:gd name="T74" fmla="*/ 34 w 47"/>
                    <a:gd name="T75" fmla="*/ 16 h 42"/>
                    <a:gd name="T76" fmla="*/ 34 w 47"/>
                    <a:gd name="T77" fmla="*/ 16 h 42"/>
                    <a:gd name="T78" fmla="*/ 36 w 47"/>
                    <a:gd name="T79" fmla="*/ 15 h 42"/>
                    <a:gd name="T80" fmla="*/ 36 w 47"/>
                    <a:gd name="T81" fmla="*/ 14 h 42"/>
                    <a:gd name="T82" fmla="*/ 37 w 47"/>
                    <a:gd name="T83" fmla="*/ 13 h 42"/>
                    <a:gd name="T84" fmla="*/ 38 w 47"/>
                    <a:gd name="T85" fmla="*/ 12 h 42"/>
                    <a:gd name="T86" fmla="*/ 39 w 47"/>
                    <a:gd name="T87" fmla="*/ 10 h 42"/>
                    <a:gd name="T88" fmla="*/ 40 w 47"/>
                    <a:gd name="T89" fmla="*/ 9 h 42"/>
                    <a:gd name="T90" fmla="*/ 41 w 47"/>
                    <a:gd name="T91" fmla="*/ 8 h 42"/>
                    <a:gd name="T92" fmla="*/ 42 w 47"/>
                    <a:gd name="T93" fmla="*/ 7 h 42"/>
                    <a:gd name="T94" fmla="*/ 43 w 47"/>
                    <a:gd name="T95" fmla="*/ 6 h 42"/>
                    <a:gd name="T96" fmla="*/ 44 w 47"/>
                    <a:gd name="T97" fmla="*/ 4 h 42"/>
                    <a:gd name="T98" fmla="*/ 45 w 47"/>
                    <a:gd name="T99" fmla="*/ 3 h 42"/>
                    <a:gd name="T100" fmla="*/ 46 w 47"/>
                    <a:gd name="T101" fmla="*/ 2 h 42"/>
                    <a:gd name="T102" fmla="*/ 47 w 47"/>
                    <a:gd name="T103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42">
                      <a:moveTo>
                        <a:pt x="0" y="42"/>
                      </a:moveTo>
                      <a:lnTo>
                        <a:pt x="0" y="41"/>
                      </a:lnTo>
                      <a:lnTo>
                        <a:pt x="1" y="40"/>
                      </a:lnTo>
                      <a:lnTo>
                        <a:pt x="2" y="40"/>
                      </a:lnTo>
                      <a:lnTo>
                        <a:pt x="3" y="40"/>
                      </a:lnTo>
                      <a:lnTo>
                        <a:pt x="4" y="39"/>
                      </a:lnTo>
                      <a:lnTo>
                        <a:pt x="5" y="39"/>
                      </a:lnTo>
                      <a:lnTo>
                        <a:pt x="6" y="39"/>
                      </a:lnTo>
                      <a:lnTo>
                        <a:pt x="7" y="37"/>
                      </a:lnTo>
                      <a:lnTo>
                        <a:pt x="8" y="37"/>
                      </a:lnTo>
                      <a:lnTo>
                        <a:pt x="9" y="36"/>
                      </a:lnTo>
                      <a:lnTo>
                        <a:pt x="10" y="36"/>
                      </a:lnTo>
                      <a:lnTo>
                        <a:pt x="10" y="36"/>
                      </a:lnTo>
                      <a:lnTo>
                        <a:pt x="12" y="34"/>
                      </a:lnTo>
                      <a:lnTo>
                        <a:pt x="12" y="34"/>
                      </a:lnTo>
                      <a:lnTo>
                        <a:pt x="13" y="33"/>
                      </a:lnTo>
                      <a:lnTo>
                        <a:pt x="14" y="32"/>
                      </a:lnTo>
                      <a:lnTo>
                        <a:pt x="15" y="32"/>
                      </a:lnTo>
                      <a:lnTo>
                        <a:pt x="16" y="31"/>
                      </a:lnTo>
                      <a:lnTo>
                        <a:pt x="17" y="30"/>
                      </a:lnTo>
                      <a:lnTo>
                        <a:pt x="18" y="30"/>
                      </a:lnTo>
                      <a:lnTo>
                        <a:pt x="19" y="29"/>
                      </a:lnTo>
                      <a:lnTo>
                        <a:pt x="20" y="29"/>
                      </a:lnTo>
                      <a:lnTo>
                        <a:pt x="21" y="28"/>
                      </a:lnTo>
                      <a:lnTo>
                        <a:pt x="22" y="28"/>
                      </a:lnTo>
                      <a:lnTo>
                        <a:pt x="22" y="27"/>
                      </a:lnTo>
                      <a:lnTo>
                        <a:pt x="24" y="26"/>
                      </a:lnTo>
                      <a:lnTo>
                        <a:pt x="24" y="26"/>
                      </a:lnTo>
                      <a:lnTo>
                        <a:pt x="25" y="25"/>
                      </a:lnTo>
                      <a:lnTo>
                        <a:pt x="26" y="24"/>
                      </a:lnTo>
                      <a:lnTo>
                        <a:pt x="27" y="22"/>
                      </a:lnTo>
                      <a:lnTo>
                        <a:pt x="28" y="22"/>
                      </a:lnTo>
                      <a:lnTo>
                        <a:pt x="29" y="21"/>
                      </a:lnTo>
                      <a:lnTo>
                        <a:pt x="30" y="20"/>
                      </a:lnTo>
                      <a:lnTo>
                        <a:pt x="31" y="19"/>
                      </a:lnTo>
                      <a:lnTo>
                        <a:pt x="32" y="18"/>
                      </a:lnTo>
                      <a:lnTo>
                        <a:pt x="33" y="18"/>
                      </a:lnTo>
                      <a:lnTo>
                        <a:pt x="34" y="16"/>
                      </a:lnTo>
                      <a:lnTo>
                        <a:pt x="34" y="16"/>
                      </a:lnTo>
                      <a:lnTo>
                        <a:pt x="36" y="15"/>
                      </a:lnTo>
                      <a:lnTo>
                        <a:pt x="36" y="14"/>
                      </a:lnTo>
                      <a:lnTo>
                        <a:pt x="37" y="13"/>
                      </a:lnTo>
                      <a:lnTo>
                        <a:pt x="38" y="12"/>
                      </a:lnTo>
                      <a:lnTo>
                        <a:pt x="39" y="10"/>
                      </a:lnTo>
                      <a:lnTo>
                        <a:pt x="40" y="9"/>
                      </a:lnTo>
                      <a:lnTo>
                        <a:pt x="41" y="8"/>
                      </a:lnTo>
                      <a:lnTo>
                        <a:pt x="42" y="7"/>
                      </a:lnTo>
                      <a:lnTo>
                        <a:pt x="43" y="6"/>
                      </a:lnTo>
                      <a:lnTo>
                        <a:pt x="44" y="4"/>
                      </a:lnTo>
                      <a:lnTo>
                        <a:pt x="45" y="3"/>
                      </a:lnTo>
                      <a:lnTo>
                        <a:pt x="46" y="2"/>
                      </a:lnTo>
                      <a:lnTo>
                        <a:pt x="47" y="0"/>
                      </a:lnTo>
                    </a:path>
                  </a:pathLst>
                </a:custGeom>
                <a:noFill/>
                <a:ln w="635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46" name="Freeform 255"/>
                <p:cNvSpPr>
                  <a:spLocks/>
                </p:cNvSpPr>
                <p:nvPr/>
              </p:nvSpPr>
              <p:spPr bwMode="auto">
                <a:xfrm>
                  <a:off x="5008563" y="5718175"/>
                  <a:ext cx="74612" cy="244475"/>
                </a:xfrm>
                <a:custGeom>
                  <a:avLst/>
                  <a:gdLst>
                    <a:gd name="T0" fmla="*/ 0 w 47"/>
                    <a:gd name="T1" fmla="*/ 154 h 154"/>
                    <a:gd name="T2" fmla="*/ 1 w 47"/>
                    <a:gd name="T3" fmla="*/ 152 h 154"/>
                    <a:gd name="T4" fmla="*/ 2 w 47"/>
                    <a:gd name="T5" fmla="*/ 151 h 154"/>
                    <a:gd name="T6" fmla="*/ 2 w 47"/>
                    <a:gd name="T7" fmla="*/ 150 h 154"/>
                    <a:gd name="T8" fmla="*/ 4 w 47"/>
                    <a:gd name="T9" fmla="*/ 149 h 154"/>
                    <a:gd name="T10" fmla="*/ 4 w 47"/>
                    <a:gd name="T11" fmla="*/ 146 h 154"/>
                    <a:gd name="T12" fmla="*/ 5 w 47"/>
                    <a:gd name="T13" fmla="*/ 144 h 154"/>
                    <a:gd name="T14" fmla="*/ 6 w 47"/>
                    <a:gd name="T15" fmla="*/ 143 h 154"/>
                    <a:gd name="T16" fmla="*/ 7 w 47"/>
                    <a:gd name="T17" fmla="*/ 142 h 154"/>
                    <a:gd name="T18" fmla="*/ 8 w 47"/>
                    <a:gd name="T19" fmla="*/ 140 h 154"/>
                    <a:gd name="T20" fmla="*/ 9 w 47"/>
                    <a:gd name="T21" fmla="*/ 138 h 154"/>
                    <a:gd name="T22" fmla="*/ 10 w 47"/>
                    <a:gd name="T23" fmla="*/ 136 h 154"/>
                    <a:gd name="T24" fmla="*/ 11 w 47"/>
                    <a:gd name="T25" fmla="*/ 133 h 154"/>
                    <a:gd name="T26" fmla="*/ 12 w 47"/>
                    <a:gd name="T27" fmla="*/ 131 h 154"/>
                    <a:gd name="T28" fmla="*/ 13 w 47"/>
                    <a:gd name="T29" fmla="*/ 126 h 154"/>
                    <a:gd name="T30" fmla="*/ 14 w 47"/>
                    <a:gd name="T31" fmla="*/ 124 h 154"/>
                    <a:gd name="T32" fmla="*/ 15 w 47"/>
                    <a:gd name="T33" fmla="*/ 119 h 154"/>
                    <a:gd name="T34" fmla="*/ 16 w 47"/>
                    <a:gd name="T35" fmla="*/ 114 h 154"/>
                    <a:gd name="T36" fmla="*/ 17 w 47"/>
                    <a:gd name="T37" fmla="*/ 112 h 154"/>
                    <a:gd name="T38" fmla="*/ 17 w 47"/>
                    <a:gd name="T39" fmla="*/ 110 h 154"/>
                    <a:gd name="T40" fmla="*/ 19 w 47"/>
                    <a:gd name="T41" fmla="*/ 107 h 154"/>
                    <a:gd name="T42" fmla="*/ 19 w 47"/>
                    <a:gd name="T43" fmla="*/ 100 h 154"/>
                    <a:gd name="T44" fmla="*/ 20 w 47"/>
                    <a:gd name="T45" fmla="*/ 97 h 154"/>
                    <a:gd name="T46" fmla="*/ 21 w 47"/>
                    <a:gd name="T47" fmla="*/ 95 h 154"/>
                    <a:gd name="T48" fmla="*/ 22 w 47"/>
                    <a:gd name="T49" fmla="*/ 92 h 154"/>
                    <a:gd name="T50" fmla="*/ 23 w 47"/>
                    <a:gd name="T51" fmla="*/ 90 h 154"/>
                    <a:gd name="T52" fmla="*/ 24 w 47"/>
                    <a:gd name="T53" fmla="*/ 85 h 154"/>
                    <a:gd name="T54" fmla="*/ 25 w 47"/>
                    <a:gd name="T55" fmla="*/ 82 h 154"/>
                    <a:gd name="T56" fmla="*/ 26 w 47"/>
                    <a:gd name="T57" fmla="*/ 79 h 154"/>
                    <a:gd name="T58" fmla="*/ 27 w 47"/>
                    <a:gd name="T59" fmla="*/ 75 h 154"/>
                    <a:gd name="T60" fmla="*/ 28 w 47"/>
                    <a:gd name="T61" fmla="*/ 72 h 154"/>
                    <a:gd name="T62" fmla="*/ 29 w 47"/>
                    <a:gd name="T63" fmla="*/ 69 h 154"/>
                    <a:gd name="T64" fmla="*/ 29 w 47"/>
                    <a:gd name="T65" fmla="*/ 65 h 154"/>
                    <a:gd name="T66" fmla="*/ 31 w 47"/>
                    <a:gd name="T67" fmla="*/ 63 h 154"/>
                    <a:gd name="T68" fmla="*/ 31 w 47"/>
                    <a:gd name="T69" fmla="*/ 59 h 154"/>
                    <a:gd name="T70" fmla="*/ 32 w 47"/>
                    <a:gd name="T71" fmla="*/ 56 h 154"/>
                    <a:gd name="T72" fmla="*/ 33 w 47"/>
                    <a:gd name="T73" fmla="*/ 53 h 154"/>
                    <a:gd name="T74" fmla="*/ 34 w 47"/>
                    <a:gd name="T75" fmla="*/ 50 h 154"/>
                    <a:gd name="T76" fmla="*/ 35 w 47"/>
                    <a:gd name="T77" fmla="*/ 47 h 154"/>
                    <a:gd name="T78" fmla="*/ 36 w 47"/>
                    <a:gd name="T79" fmla="*/ 43 h 154"/>
                    <a:gd name="T80" fmla="*/ 37 w 47"/>
                    <a:gd name="T81" fmla="*/ 39 h 154"/>
                    <a:gd name="T82" fmla="*/ 38 w 47"/>
                    <a:gd name="T83" fmla="*/ 36 h 154"/>
                    <a:gd name="T84" fmla="*/ 39 w 47"/>
                    <a:gd name="T85" fmla="*/ 32 h 154"/>
                    <a:gd name="T86" fmla="*/ 40 w 47"/>
                    <a:gd name="T87" fmla="*/ 29 h 154"/>
                    <a:gd name="T88" fmla="*/ 41 w 47"/>
                    <a:gd name="T89" fmla="*/ 26 h 154"/>
                    <a:gd name="T90" fmla="*/ 41 w 47"/>
                    <a:gd name="T91" fmla="*/ 22 h 154"/>
                    <a:gd name="T92" fmla="*/ 43 w 47"/>
                    <a:gd name="T93" fmla="*/ 20 h 154"/>
                    <a:gd name="T94" fmla="*/ 43 w 47"/>
                    <a:gd name="T95" fmla="*/ 16 h 154"/>
                    <a:gd name="T96" fmla="*/ 44 w 47"/>
                    <a:gd name="T97" fmla="*/ 12 h 154"/>
                    <a:gd name="T98" fmla="*/ 45 w 47"/>
                    <a:gd name="T99" fmla="*/ 8 h 154"/>
                    <a:gd name="T100" fmla="*/ 46 w 47"/>
                    <a:gd name="T101" fmla="*/ 5 h 154"/>
                    <a:gd name="T102" fmla="*/ 47 w 47"/>
                    <a:gd name="T103" fmla="*/ 0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154">
                      <a:moveTo>
                        <a:pt x="0" y="154"/>
                      </a:moveTo>
                      <a:lnTo>
                        <a:pt x="1" y="152"/>
                      </a:lnTo>
                      <a:lnTo>
                        <a:pt x="2" y="151"/>
                      </a:lnTo>
                      <a:lnTo>
                        <a:pt x="2" y="150"/>
                      </a:lnTo>
                      <a:lnTo>
                        <a:pt x="4" y="149"/>
                      </a:lnTo>
                      <a:lnTo>
                        <a:pt x="4" y="146"/>
                      </a:lnTo>
                      <a:lnTo>
                        <a:pt x="5" y="144"/>
                      </a:lnTo>
                      <a:lnTo>
                        <a:pt x="6" y="143"/>
                      </a:lnTo>
                      <a:lnTo>
                        <a:pt x="7" y="142"/>
                      </a:lnTo>
                      <a:lnTo>
                        <a:pt x="8" y="140"/>
                      </a:lnTo>
                      <a:lnTo>
                        <a:pt x="9" y="138"/>
                      </a:lnTo>
                      <a:lnTo>
                        <a:pt x="10" y="136"/>
                      </a:lnTo>
                      <a:lnTo>
                        <a:pt x="11" y="133"/>
                      </a:lnTo>
                      <a:lnTo>
                        <a:pt x="12" y="131"/>
                      </a:lnTo>
                      <a:lnTo>
                        <a:pt x="13" y="126"/>
                      </a:lnTo>
                      <a:lnTo>
                        <a:pt x="14" y="124"/>
                      </a:lnTo>
                      <a:lnTo>
                        <a:pt x="15" y="119"/>
                      </a:lnTo>
                      <a:lnTo>
                        <a:pt x="16" y="114"/>
                      </a:lnTo>
                      <a:lnTo>
                        <a:pt x="17" y="112"/>
                      </a:lnTo>
                      <a:lnTo>
                        <a:pt x="17" y="110"/>
                      </a:lnTo>
                      <a:lnTo>
                        <a:pt x="19" y="107"/>
                      </a:lnTo>
                      <a:lnTo>
                        <a:pt x="19" y="100"/>
                      </a:lnTo>
                      <a:lnTo>
                        <a:pt x="20" y="97"/>
                      </a:lnTo>
                      <a:lnTo>
                        <a:pt x="21" y="95"/>
                      </a:lnTo>
                      <a:lnTo>
                        <a:pt x="22" y="92"/>
                      </a:lnTo>
                      <a:lnTo>
                        <a:pt x="23" y="90"/>
                      </a:lnTo>
                      <a:lnTo>
                        <a:pt x="24" y="85"/>
                      </a:lnTo>
                      <a:lnTo>
                        <a:pt x="25" y="82"/>
                      </a:lnTo>
                      <a:lnTo>
                        <a:pt x="26" y="79"/>
                      </a:lnTo>
                      <a:lnTo>
                        <a:pt x="27" y="75"/>
                      </a:lnTo>
                      <a:lnTo>
                        <a:pt x="28" y="72"/>
                      </a:lnTo>
                      <a:lnTo>
                        <a:pt x="29" y="69"/>
                      </a:lnTo>
                      <a:lnTo>
                        <a:pt x="29" y="65"/>
                      </a:lnTo>
                      <a:lnTo>
                        <a:pt x="31" y="63"/>
                      </a:lnTo>
                      <a:lnTo>
                        <a:pt x="31" y="59"/>
                      </a:lnTo>
                      <a:lnTo>
                        <a:pt x="32" y="56"/>
                      </a:lnTo>
                      <a:lnTo>
                        <a:pt x="33" y="53"/>
                      </a:lnTo>
                      <a:lnTo>
                        <a:pt x="34" y="50"/>
                      </a:lnTo>
                      <a:lnTo>
                        <a:pt x="35" y="47"/>
                      </a:lnTo>
                      <a:lnTo>
                        <a:pt x="36" y="43"/>
                      </a:lnTo>
                      <a:lnTo>
                        <a:pt x="37" y="39"/>
                      </a:lnTo>
                      <a:lnTo>
                        <a:pt x="38" y="36"/>
                      </a:lnTo>
                      <a:lnTo>
                        <a:pt x="39" y="32"/>
                      </a:lnTo>
                      <a:lnTo>
                        <a:pt x="40" y="29"/>
                      </a:lnTo>
                      <a:lnTo>
                        <a:pt x="41" y="26"/>
                      </a:lnTo>
                      <a:lnTo>
                        <a:pt x="41" y="22"/>
                      </a:lnTo>
                      <a:lnTo>
                        <a:pt x="43" y="20"/>
                      </a:lnTo>
                      <a:lnTo>
                        <a:pt x="43" y="16"/>
                      </a:lnTo>
                      <a:lnTo>
                        <a:pt x="44" y="12"/>
                      </a:lnTo>
                      <a:lnTo>
                        <a:pt x="45" y="8"/>
                      </a:lnTo>
                      <a:lnTo>
                        <a:pt x="46" y="5"/>
                      </a:lnTo>
                      <a:lnTo>
                        <a:pt x="47" y="0"/>
                      </a:lnTo>
                    </a:path>
                  </a:pathLst>
                </a:custGeom>
                <a:noFill/>
                <a:ln w="635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47" name="Freeform 256"/>
                <p:cNvSpPr>
                  <a:spLocks/>
                </p:cNvSpPr>
                <p:nvPr/>
              </p:nvSpPr>
              <p:spPr bwMode="auto">
                <a:xfrm>
                  <a:off x="5081588" y="5573713"/>
                  <a:ext cx="74612" cy="152400"/>
                </a:xfrm>
                <a:custGeom>
                  <a:avLst/>
                  <a:gdLst>
                    <a:gd name="T0" fmla="*/ 0 w 47"/>
                    <a:gd name="T1" fmla="*/ 96 h 96"/>
                    <a:gd name="T2" fmla="*/ 1 w 47"/>
                    <a:gd name="T3" fmla="*/ 91 h 96"/>
                    <a:gd name="T4" fmla="*/ 2 w 47"/>
                    <a:gd name="T5" fmla="*/ 89 h 96"/>
                    <a:gd name="T6" fmla="*/ 3 w 47"/>
                    <a:gd name="T7" fmla="*/ 85 h 96"/>
                    <a:gd name="T8" fmla="*/ 4 w 47"/>
                    <a:gd name="T9" fmla="*/ 82 h 96"/>
                    <a:gd name="T10" fmla="*/ 5 w 47"/>
                    <a:gd name="T11" fmla="*/ 78 h 96"/>
                    <a:gd name="T12" fmla="*/ 6 w 47"/>
                    <a:gd name="T13" fmla="*/ 75 h 96"/>
                    <a:gd name="T14" fmla="*/ 7 w 47"/>
                    <a:gd name="T15" fmla="*/ 70 h 96"/>
                    <a:gd name="T16" fmla="*/ 8 w 47"/>
                    <a:gd name="T17" fmla="*/ 66 h 96"/>
                    <a:gd name="T18" fmla="*/ 9 w 47"/>
                    <a:gd name="T19" fmla="*/ 62 h 96"/>
                    <a:gd name="T20" fmla="*/ 9 w 47"/>
                    <a:gd name="T21" fmla="*/ 60 h 96"/>
                    <a:gd name="T22" fmla="*/ 11 w 47"/>
                    <a:gd name="T23" fmla="*/ 56 h 96"/>
                    <a:gd name="T24" fmla="*/ 11 w 47"/>
                    <a:gd name="T25" fmla="*/ 52 h 96"/>
                    <a:gd name="T26" fmla="*/ 12 w 47"/>
                    <a:gd name="T27" fmla="*/ 49 h 96"/>
                    <a:gd name="T28" fmla="*/ 13 w 47"/>
                    <a:gd name="T29" fmla="*/ 47 h 96"/>
                    <a:gd name="T30" fmla="*/ 14 w 47"/>
                    <a:gd name="T31" fmla="*/ 45 h 96"/>
                    <a:gd name="T32" fmla="*/ 15 w 47"/>
                    <a:gd name="T33" fmla="*/ 43 h 96"/>
                    <a:gd name="T34" fmla="*/ 16 w 47"/>
                    <a:gd name="T35" fmla="*/ 40 h 96"/>
                    <a:gd name="T36" fmla="*/ 17 w 47"/>
                    <a:gd name="T37" fmla="*/ 34 h 96"/>
                    <a:gd name="T38" fmla="*/ 18 w 47"/>
                    <a:gd name="T39" fmla="*/ 32 h 96"/>
                    <a:gd name="T40" fmla="*/ 19 w 47"/>
                    <a:gd name="T41" fmla="*/ 30 h 96"/>
                    <a:gd name="T42" fmla="*/ 20 w 47"/>
                    <a:gd name="T43" fmla="*/ 29 h 96"/>
                    <a:gd name="T44" fmla="*/ 21 w 47"/>
                    <a:gd name="T45" fmla="*/ 27 h 96"/>
                    <a:gd name="T46" fmla="*/ 21 w 47"/>
                    <a:gd name="T47" fmla="*/ 24 h 96"/>
                    <a:gd name="T48" fmla="*/ 23 w 47"/>
                    <a:gd name="T49" fmla="*/ 22 h 96"/>
                    <a:gd name="T50" fmla="*/ 23 w 47"/>
                    <a:gd name="T51" fmla="*/ 21 h 96"/>
                    <a:gd name="T52" fmla="*/ 24 w 47"/>
                    <a:gd name="T53" fmla="*/ 20 h 96"/>
                    <a:gd name="T54" fmla="*/ 25 w 47"/>
                    <a:gd name="T55" fmla="*/ 18 h 96"/>
                    <a:gd name="T56" fmla="*/ 26 w 47"/>
                    <a:gd name="T57" fmla="*/ 17 h 96"/>
                    <a:gd name="T58" fmla="*/ 27 w 47"/>
                    <a:gd name="T59" fmla="*/ 16 h 96"/>
                    <a:gd name="T60" fmla="*/ 28 w 47"/>
                    <a:gd name="T61" fmla="*/ 15 h 96"/>
                    <a:gd name="T62" fmla="*/ 29 w 47"/>
                    <a:gd name="T63" fmla="*/ 12 h 96"/>
                    <a:gd name="T64" fmla="*/ 30 w 47"/>
                    <a:gd name="T65" fmla="*/ 11 h 96"/>
                    <a:gd name="T66" fmla="*/ 31 w 47"/>
                    <a:gd name="T67" fmla="*/ 9 h 96"/>
                    <a:gd name="T68" fmla="*/ 32 w 47"/>
                    <a:gd name="T69" fmla="*/ 8 h 96"/>
                    <a:gd name="T70" fmla="*/ 33 w 47"/>
                    <a:gd name="T71" fmla="*/ 7 h 96"/>
                    <a:gd name="T72" fmla="*/ 33 w 47"/>
                    <a:gd name="T73" fmla="*/ 6 h 96"/>
                    <a:gd name="T74" fmla="*/ 35 w 47"/>
                    <a:gd name="T75" fmla="*/ 4 h 96"/>
                    <a:gd name="T76" fmla="*/ 35 w 47"/>
                    <a:gd name="T77" fmla="*/ 4 h 96"/>
                    <a:gd name="T78" fmla="*/ 36 w 47"/>
                    <a:gd name="T79" fmla="*/ 3 h 96"/>
                    <a:gd name="T80" fmla="*/ 37 w 47"/>
                    <a:gd name="T81" fmla="*/ 2 h 96"/>
                    <a:gd name="T82" fmla="*/ 38 w 47"/>
                    <a:gd name="T83" fmla="*/ 2 h 96"/>
                    <a:gd name="T84" fmla="*/ 39 w 47"/>
                    <a:gd name="T85" fmla="*/ 2 h 96"/>
                    <a:gd name="T86" fmla="*/ 40 w 47"/>
                    <a:gd name="T87" fmla="*/ 2 h 96"/>
                    <a:gd name="T88" fmla="*/ 41 w 47"/>
                    <a:gd name="T89" fmla="*/ 2 h 96"/>
                    <a:gd name="T90" fmla="*/ 42 w 47"/>
                    <a:gd name="T91" fmla="*/ 2 h 96"/>
                    <a:gd name="T92" fmla="*/ 43 w 47"/>
                    <a:gd name="T93" fmla="*/ 1 h 96"/>
                    <a:gd name="T94" fmla="*/ 44 w 47"/>
                    <a:gd name="T95" fmla="*/ 1 h 96"/>
                    <a:gd name="T96" fmla="*/ 45 w 47"/>
                    <a:gd name="T97" fmla="*/ 1 h 96"/>
                    <a:gd name="T98" fmla="*/ 46 w 47"/>
                    <a:gd name="T99" fmla="*/ 1 h 96"/>
                    <a:gd name="T100" fmla="*/ 47 w 47"/>
                    <a:gd name="T101" fmla="*/ 1 h 96"/>
                    <a:gd name="T102" fmla="*/ 47 w 47"/>
                    <a:gd name="T103" fmla="*/ 0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96">
                      <a:moveTo>
                        <a:pt x="0" y="96"/>
                      </a:moveTo>
                      <a:lnTo>
                        <a:pt x="1" y="91"/>
                      </a:lnTo>
                      <a:lnTo>
                        <a:pt x="2" y="89"/>
                      </a:lnTo>
                      <a:lnTo>
                        <a:pt x="3" y="85"/>
                      </a:lnTo>
                      <a:lnTo>
                        <a:pt x="4" y="82"/>
                      </a:lnTo>
                      <a:lnTo>
                        <a:pt x="5" y="78"/>
                      </a:lnTo>
                      <a:lnTo>
                        <a:pt x="6" y="75"/>
                      </a:lnTo>
                      <a:lnTo>
                        <a:pt x="7" y="70"/>
                      </a:lnTo>
                      <a:lnTo>
                        <a:pt x="8" y="66"/>
                      </a:lnTo>
                      <a:lnTo>
                        <a:pt x="9" y="62"/>
                      </a:lnTo>
                      <a:lnTo>
                        <a:pt x="9" y="60"/>
                      </a:lnTo>
                      <a:lnTo>
                        <a:pt x="11" y="56"/>
                      </a:lnTo>
                      <a:lnTo>
                        <a:pt x="11" y="52"/>
                      </a:lnTo>
                      <a:lnTo>
                        <a:pt x="12" y="49"/>
                      </a:lnTo>
                      <a:lnTo>
                        <a:pt x="13" y="47"/>
                      </a:lnTo>
                      <a:lnTo>
                        <a:pt x="14" y="45"/>
                      </a:lnTo>
                      <a:lnTo>
                        <a:pt x="15" y="43"/>
                      </a:lnTo>
                      <a:lnTo>
                        <a:pt x="16" y="40"/>
                      </a:lnTo>
                      <a:lnTo>
                        <a:pt x="17" y="34"/>
                      </a:lnTo>
                      <a:lnTo>
                        <a:pt x="18" y="32"/>
                      </a:lnTo>
                      <a:lnTo>
                        <a:pt x="19" y="30"/>
                      </a:lnTo>
                      <a:lnTo>
                        <a:pt x="20" y="29"/>
                      </a:lnTo>
                      <a:lnTo>
                        <a:pt x="21" y="27"/>
                      </a:lnTo>
                      <a:lnTo>
                        <a:pt x="21" y="24"/>
                      </a:lnTo>
                      <a:lnTo>
                        <a:pt x="23" y="22"/>
                      </a:lnTo>
                      <a:lnTo>
                        <a:pt x="23" y="21"/>
                      </a:lnTo>
                      <a:lnTo>
                        <a:pt x="24" y="20"/>
                      </a:lnTo>
                      <a:lnTo>
                        <a:pt x="25" y="18"/>
                      </a:lnTo>
                      <a:lnTo>
                        <a:pt x="26" y="17"/>
                      </a:lnTo>
                      <a:lnTo>
                        <a:pt x="27" y="16"/>
                      </a:lnTo>
                      <a:lnTo>
                        <a:pt x="28" y="15"/>
                      </a:lnTo>
                      <a:lnTo>
                        <a:pt x="29" y="12"/>
                      </a:lnTo>
                      <a:lnTo>
                        <a:pt x="30" y="11"/>
                      </a:lnTo>
                      <a:lnTo>
                        <a:pt x="31" y="9"/>
                      </a:lnTo>
                      <a:lnTo>
                        <a:pt x="32" y="8"/>
                      </a:lnTo>
                      <a:lnTo>
                        <a:pt x="33" y="7"/>
                      </a:lnTo>
                      <a:lnTo>
                        <a:pt x="33" y="6"/>
                      </a:lnTo>
                      <a:lnTo>
                        <a:pt x="35" y="4"/>
                      </a:lnTo>
                      <a:lnTo>
                        <a:pt x="35" y="4"/>
                      </a:lnTo>
                      <a:lnTo>
                        <a:pt x="36" y="3"/>
                      </a:lnTo>
                      <a:lnTo>
                        <a:pt x="37" y="2"/>
                      </a:lnTo>
                      <a:lnTo>
                        <a:pt x="38" y="2"/>
                      </a:lnTo>
                      <a:lnTo>
                        <a:pt x="39" y="2"/>
                      </a:lnTo>
                      <a:lnTo>
                        <a:pt x="40" y="2"/>
                      </a:lnTo>
                      <a:lnTo>
                        <a:pt x="41" y="2"/>
                      </a:lnTo>
                      <a:lnTo>
                        <a:pt x="42" y="2"/>
                      </a:lnTo>
                      <a:lnTo>
                        <a:pt x="43" y="1"/>
                      </a:lnTo>
                      <a:lnTo>
                        <a:pt x="44" y="1"/>
                      </a:lnTo>
                      <a:lnTo>
                        <a:pt x="45" y="1"/>
                      </a:lnTo>
                      <a:lnTo>
                        <a:pt x="46" y="1"/>
                      </a:lnTo>
                      <a:lnTo>
                        <a:pt x="47" y="1"/>
                      </a:lnTo>
                      <a:lnTo>
                        <a:pt x="47" y="0"/>
                      </a:lnTo>
                    </a:path>
                  </a:pathLst>
                </a:custGeom>
                <a:noFill/>
                <a:ln w="635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48" name="Freeform 257"/>
                <p:cNvSpPr>
                  <a:spLocks/>
                </p:cNvSpPr>
                <p:nvPr/>
              </p:nvSpPr>
              <p:spPr bwMode="auto">
                <a:xfrm>
                  <a:off x="5156200" y="5537200"/>
                  <a:ext cx="74612" cy="38100"/>
                </a:xfrm>
                <a:custGeom>
                  <a:avLst/>
                  <a:gdLst>
                    <a:gd name="T0" fmla="*/ 0 w 47"/>
                    <a:gd name="T1" fmla="*/ 24 h 24"/>
                    <a:gd name="T2" fmla="*/ 0 w 47"/>
                    <a:gd name="T3" fmla="*/ 23 h 24"/>
                    <a:gd name="T4" fmla="*/ 1 w 47"/>
                    <a:gd name="T5" fmla="*/ 20 h 24"/>
                    <a:gd name="T6" fmla="*/ 2 w 47"/>
                    <a:gd name="T7" fmla="*/ 19 h 24"/>
                    <a:gd name="T8" fmla="*/ 3 w 47"/>
                    <a:gd name="T9" fmla="*/ 20 h 24"/>
                    <a:gd name="T10" fmla="*/ 4 w 47"/>
                    <a:gd name="T11" fmla="*/ 19 h 24"/>
                    <a:gd name="T12" fmla="*/ 5 w 47"/>
                    <a:gd name="T13" fmla="*/ 21 h 24"/>
                    <a:gd name="T14" fmla="*/ 6 w 47"/>
                    <a:gd name="T15" fmla="*/ 20 h 24"/>
                    <a:gd name="T16" fmla="*/ 7 w 47"/>
                    <a:gd name="T17" fmla="*/ 19 h 24"/>
                    <a:gd name="T18" fmla="*/ 8 w 47"/>
                    <a:gd name="T19" fmla="*/ 19 h 24"/>
                    <a:gd name="T20" fmla="*/ 9 w 47"/>
                    <a:gd name="T21" fmla="*/ 19 h 24"/>
                    <a:gd name="T22" fmla="*/ 10 w 47"/>
                    <a:gd name="T23" fmla="*/ 19 h 24"/>
                    <a:gd name="T24" fmla="*/ 11 w 47"/>
                    <a:gd name="T25" fmla="*/ 19 h 24"/>
                    <a:gd name="T26" fmla="*/ 12 w 47"/>
                    <a:gd name="T27" fmla="*/ 20 h 24"/>
                    <a:gd name="T28" fmla="*/ 12 w 47"/>
                    <a:gd name="T29" fmla="*/ 20 h 24"/>
                    <a:gd name="T30" fmla="*/ 14 w 47"/>
                    <a:gd name="T31" fmla="*/ 18 h 24"/>
                    <a:gd name="T32" fmla="*/ 14 w 47"/>
                    <a:gd name="T33" fmla="*/ 18 h 24"/>
                    <a:gd name="T34" fmla="*/ 15 w 47"/>
                    <a:gd name="T35" fmla="*/ 16 h 24"/>
                    <a:gd name="T36" fmla="*/ 16 w 47"/>
                    <a:gd name="T37" fmla="*/ 16 h 24"/>
                    <a:gd name="T38" fmla="*/ 17 w 47"/>
                    <a:gd name="T39" fmla="*/ 12 h 24"/>
                    <a:gd name="T40" fmla="*/ 18 w 47"/>
                    <a:gd name="T41" fmla="*/ 9 h 24"/>
                    <a:gd name="T42" fmla="*/ 19 w 47"/>
                    <a:gd name="T43" fmla="*/ 8 h 24"/>
                    <a:gd name="T44" fmla="*/ 20 w 47"/>
                    <a:gd name="T45" fmla="*/ 10 h 24"/>
                    <a:gd name="T46" fmla="*/ 21 w 47"/>
                    <a:gd name="T47" fmla="*/ 9 h 24"/>
                    <a:gd name="T48" fmla="*/ 22 w 47"/>
                    <a:gd name="T49" fmla="*/ 8 h 24"/>
                    <a:gd name="T50" fmla="*/ 23 w 47"/>
                    <a:gd name="T51" fmla="*/ 7 h 24"/>
                    <a:gd name="T52" fmla="*/ 24 w 47"/>
                    <a:gd name="T53" fmla="*/ 7 h 24"/>
                    <a:gd name="T54" fmla="*/ 24 w 47"/>
                    <a:gd name="T55" fmla="*/ 6 h 24"/>
                    <a:gd name="T56" fmla="*/ 26 w 47"/>
                    <a:gd name="T57" fmla="*/ 6 h 24"/>
                    <a:gd name="T58" fmla="*/ 26 w 47"/>
                    <a:gd name="T59" fmla="*/ 6 h 24"/>
                    <a:gd name="T60" fmla="*/ 27 w 47"/>
                    <a:gd name="T61" fmla="*/ 6 h 24"/>
                    <a:gd name="T62" fmla="*/ 28 w 47"/>
                    <a:gd name="T63" fmla="*/ 4 h 24"/>
                    <a:gd name="T64" fmla="*/ 29 w 47"/>
                    <a:gd name="T65" fmla="*/ 5 h 24"/>
                    <a:gd name="T66" fmla="*/ 30 w 47"/>
                    <a:gd name="T67" fmla="*/ 4 h 24"/>
                    <a:gd name="T68" fmla="*/ 31 w 47"/>
                    <a:gd name="T69" fmla="*/ 4 h 24"/>
                    <a:gd name="T70" fmla="*/ 32 w 47"/>
                    <a:gd name="T71" fmla="*/ 4 h 24"/>
                    <a:gd name="T72" fmla="*/ 33 w 47"/>
                    <a:gd name="T73" fmla="*/ 4 h 24"/>
                    <a:gd name="T74" fmla="*/ 34 w 47"/>
                    <a:gd name="T75" fmla="*/ 4 h 24"/>
                    <a:gd name="T76" fmla="*/ 35 w 47"/>
                    <a:gd name="T77" fmla="*/ 4 h 24"/>
                    <a:gd name="T78" fmla="*/ 36 w 47"/>
                    <a:gd name="T79" fmla="*/ 4 h 24"/>
                    <a:gd name="T80" fmla="*/ 36 w 47"/>
                    <a:gd name="T81" fmla="*/ 4 h 24"/>
                    <a:gd name="T82" fmla="*/ 38 w 47"/>
                    <a:gd name="T83" fmla="*/ 3 h 24"/>
                    <a:gd name="T84" fmla="*/ 38 w 47"/>
                    <a:gd name="T85" fmla="*/ 4 h 24"/>
                    <a:gd name="T86" fmla="*/ 39 w 47"/>
                    <a:gd name="T87" fmla="*/ 5 h 24"/>
                    <a:gd name="T88" fmla="*/ 40 w 47"/>
                    <a:gd name="T89" fmla="*/ 4 h 24"/>
                    <a:gd name="T90" fmla="*/ 41 w 47"/>
                    <a:gd name="T91" fmla="*/ 4 h 24"/>
                    <a:gd name="T92" fmla="*/ 42 w 47"/>
                    <a:gd name="T93" fmla="*/ 5 h 24"/>
                    <a:gd name="T94" fmla="*/ 43 w 47"/>
                    <a:gd name="T95" fmla="*/ 5 h 24"/>
                    <a:gd name="T96" fmla="*/ 44 w 47"/>
                    <a:gd name="T97" fmla="*/ 3 h 24"/>
                    <a:gd name="T98" fmla="*/ 45 w 47"/>
                    <a:gd name="T99" fmla="*/ 4 h 24"/>
                    <a:gd name="T100" fmla="*/ 46 w 47"/>
                    <a:gd name="T101" fmla="*/ 1 h 24"/>
                    <a:gd name="T102" fmla="*/ 47 w 47"/>
                    <a:gd name="T10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24">
                      <a:moveTo>
                        <a:pt x="0" y="24"/>
                      </a:moveTo>
                      <a:lnTo>
                        <a:pt x="0" y="23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3" y="20"/>
                      </a:lnTo>
                      <a:lnTo>
                        <a:pt x="4" y="19"/>
                      </a:lnTo>
                      <a:lnTo>
                        <a:pt x="5" y="21"/>
                      </a:lnTo>
                      <a:lnTo>
                        <a:pt x="6" y="20"/>
                      </a:lnTo>
                      <a:lnTo>
                        <a:pt x="7" y="19"/>
                      </a:lnTo>
                      <a:lnTo>
                        <a:pt x="8" y="19"/>
                      </a:lnTo>
                      <a:lnTo>
                        <a:pt x="9" y="19"/>
                      </a:lnTo>
                      <a:lnTo>
                        <a:pt x="10" y="19"/>
                      </a:lnTo>
                      <a:lnTo>
                        <a:pt x="11" y="19"/>
                      </a:lnTo>
                      <a:lnTo>
                        <a:pt x="12" y="20"/>
                      </a:lnTo>
                      <a:lnTo>
                        <a:pt x="12" y="20"/>
                      </a:lnTo>
                      <a:lnTo>
                        <a:pt x="14" y="18"/>
                      </a:lnTo>
                      <a:lnTo>
                        <a:pt x="14" y="18"/>
                      </a:lnTo>
                      <a:lnTo>
                        <a:pt x="15" y="16"/>
                      </a:lnTo>
                      <a:lnTo>
                        <a:pt x="16" y="16"/>
                      </a:lnTo>
                      <a:lnTo>
                        <a:pt x="17" y="12"/>
                      </a:lnTo>
                      <a:lnTo>
                        <a:pt x="18" y="9"/>
                      </a:lnTo>
                      <a:lnTo>
                        <a:pt x="19" y="8"/>
                      </a:lnTo>
                      <a:lnTo>
                        <a:pt x="20" y="10"/>
                      </a:lnTo>
                      <a:lnTo>
                        <a:pt x="21" y="9"/>
                      </a:lnTo>
                      <a:lnTo>
                        <a:pt x="22" y="8"/>
                      </a:lnTo>
                      <a:lnTo>
                        <a:pt x="23" y="7"/>
                      </a:lnTo>
                      <a:lnTo>
                        <a:pt x="24" y="7"/>
                      </a:lnTo>
                      <a:lnTo>
                        <a:pt x="24" y="6"/>
                      </a:lnTo>
                      <a:lnTo>
                        <a:pt x="26" y="6"/>
                      </a:lnTo>
                      <a:lnTo>
                        <a:pt x="26" y="6"/>
                      </a:lnTo>
                      <a:lnTo>
                        <a:pt x="27" y="6"/>
                      </a:lnTo>
                      <a:lnTo>
                        <a:pt x="28" y="4"/>
                      </a:lnTo>
                      <a:lnTo>
                        <a:pt x="29" y="5"/>
                      </a:lnTo>
                      <a:lnTo>
                        <a:pt x="30" y="4"/>
                      </a:lnTo>
                      <a:lnTo>
                        <a:pt x="31" y="4"/>
                      </a:lnTo>
                      <a:lnTo>
                        <a:pt x="32" y="4"/>
                      </a:lnTo>
                      <a:lnTo>
                        <a:pt x="33" y="4"/>
                      </a:lnTo>
                      <a:lnTo>
                        <a:pt x="34" y="4"/>
                      </a:lnTo>
                      <a:lnTo>
                        <a:pt x="35" y="4"/>
                      </a:lnTo>
                      <a:lnTo>
                        <a:pt x="36" y="4"/>
                      </a:lnTo>
                      <a:lnTo>
                        <a:pt x="36" y="4"/>
                      </a:lnTo>
                      <a:lnTo>
                        <a:pt x="38" y="3"/>
                      </a:lnTo>
                      <a:lnTo>
                        <a:pt x="38" y="4"/>
                      </a:lnTo>
                      <a:lnTo>
                        <a:pt x="39" y="5"/>
                      </a:lnTo>
                      <a:lnTo>
                        <a:pt x="40" y="4"/>
                      </a:lnTo>
                      <a:lnTo>
                        <a:pt x="41" y="4"/>
                      </a:lnTo>
                      <a:lnTo>
                        <a:pt x="42" y="5"/>
                      </a:lnTo>
                      <a:lnTo>
                        <a:pt x="43" y="5"/>
                      </a:lnTo>
                      <a:lnTo>
                        <a:pt x="44" y="3"/>
                      </a:lnTo>
                      <a:lnTo>
                        <a:pt x="45" y="4"/>
                      </a:lnTo>
                      <a:lnTo>
                        <a:pt x="46" y="1"/>
                      </a:lnTo>
                      <a:lnTo>
                        <a:pt x="47" y="0"/>
                      </a:lnTo>
                    </a:path>
                  </a:pathLst>
                </a:custGeom>
                <a:noFill/>
                <a:ln w="635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49" name="Freeform 258"/>
                <p:cNvSpPr>
                  <a:spLocks/>
                </p:cNvSpPr>
                <p:nvPr/>
              </p:nvSpPr>
              <p:spPr bwMode="auto">
                <a:xfrm>
                  <a:off x="5229225" y="4702175"/>
                  <a:ext cx="74612" cy="836613"/>
                </a:xfrm>
                <a:custGeom>
                  <a:avLst/>
                  <a:gdLst>
                    <a:gd name="T0" fmla="*/ 0 w 47"/>
                    <a:gd name="T1" fmla="*/ 527 h 527"/>
                    <a:gd name="T2" fmla="*/ 1 w 47"/>
                    <a:gd name="T3" fmla="*/ 526 h 527"/>
                    <a:gd name="T4" fmla="*/ 2 w 47"/>
                    <a:gd name="T5" fmla="*/ 524 h 527"/>
                    <a:gd name="T6" fmla="*/ 3 w 47"/>
                    <a:gd name="T7" fmla="*/ 523 h 527"/>
                    <a:gd name="T8" fmla="*/ 4 w 47"/>
                    <a:gd name="T9" fmla="*/ 521 h 527"/>
                    <a:gd name="T10" fmla="*/ 4 w 47"/>
                    <a:gd name="T11" fmla="*/ 521 h 527"/>
                    <a:gd name="T12" fmla="*/ 5 w 47"/>
                    <a:gd name="T13" fmla="*/ 522 h 527"/>
                    <a:gd name="T14" fmla="*/ 6 w 47"/>
                    <a:gd name="T15" fmla="*/ 521 h 527"/>
                    <a:gd name="T16" fmla="*/ 7 w 47"/>
                    <a:gd name="T17" fmla="*/ 521 h 527"/>
                    <a:gd name="T18" fmla="*/ 8 w 47"/>
                    <a:gd name="T19" fmla="*/ 516 h 527"/>
                    <a:gd name="T20" fmla="*/ 9 w 47"/>
                    <a:gd name="T21" fmla="*/ 511 h 527"/>
                    <a:gd name="T22" fmla="*/ 10 w 47"/>
                    <a:gd name="T23" fmla="*/ 511 h 527"/>
                    <a:gd name="T24" fmla="*/ 11 w 47"/>
                    <a:gd name="T25" fmla="*/ 510 h 527"/>
                    <a:gd name="T26" fmla="*/ 12 w 47"/>
                    <a:gd name="T27" fmla="*/ 506 h 527"/>
                    <a:gd name="T28" fmla="*/ 13 w 47"/>
                    <a:gd name="T29" fmla="*/ 504 h 527"/>
                    <a:gd name="T30" fmla="*/ 14 w 47"/>
                    <a:gd name="T31" fmla="*/ 503 h 527"/>
                    <a:gd name="T32" fmla="*/ 15 w 47"/>
                    <a:gd name="T33" fmla="*/ 502 h 527"/>
                    <a:gd name="T34" fmla="*/ 16 w 47"/>
                    <a:gd name="T35" fmla="*/ 501 h 527"/>
                    <a:gd name="T36" fmla="*/ 17 w 47"/>
                    <a:gd name="T37" fmla="*/ 498 h 527"/>
                    <a:gd name="T38" fmla="*/ 18 w 47"/>
                    <a:gd name="T39" fmla="*/ 497 h 527"/>
                    <a:gd name="T40" fmla="*/ 19 w 47"/>
                    <a:gd name="T41" fmla="*/ 497 h 527"/>
                    <a:gd name="T42" fmla="*/ 19 w 47"/>
                    <a:gd name="T43" fmla="*/ 495 h 527"/>
                    <a:gd name="T44" fmla="*/ 21 w 47"/>
                    <a:gd name="T45" fmla="*/ 490 h 527"/>
                    <a:gd name="T46" fmla="*/ 21 w 47"/>
                    <a:gd name="T47" fmla="*/ 488 h 527"/>
                    <a:gd name="T48" fmla="*/ 22 w 47"/>
                    <a:gd name="T49" fmla="*/ 484 h 527"/>
                    <a:gd name="T50" fmla="*/ 23 w 47"/>
                    <a:gd name="T51" fmla="*/ 482 h 527"/>
                    <a:gd name="T52" fmla="*/ 24 w 47"/>
                    <a:gd name="T53" fmla="*/ 480 h 527"/>
                    <a:gd name="T54" fmla="*/ 25 w 47"/>
                    <a:gd name="T55" fmla="*/ 477 h 527"/>
                    <a:gd name="T56" fmla="*/ 26 w 47"/>
                    <a:gd name="T57" fmla="*/ 474 h 527"/>
                    <a:gd name="T58" fmla="*/ 27 w 47"/>
                    <a:gd name="T59" fmla="*/ 473 h 527"/>
                    <a:gd name="T60" fmla="*/ 28 w 47"/>
                    <a:gd name="T61" fmla="*/ 470 h 527"/>
                    <a:gd name="T62" fmla="*/ 29 w 47"/>
                    <a:gd name="T63" fmla="*/ 464 h 527"/>
                    <a:gd name="T64" fmla="*/ 30 w 47"/>
                    <a:gd name="T65" fmla="*/ 460 h 527"/>
                    <a:gd name="T66" fmla="*/ 31 w 47"/>
                    <a:gd name="T67" fmla="*/ 454 h 527"/>
                    <a:gd name="T68" fmla="*/ 31 w 47"/>
                    <a:gd name="T69" fmla="*/ 449 h 527"/>
                    <a:gd name="T70" fmla="*/ 33 w 47"/>
                    <a:gd name="T71" fmla="*/ 443 h 527"/>
                    <a:gd name="T72" fmla="*/ 33 w 47"/>
                    <a:gd name="T73" fmla="*/ 437 h 527"/>
                    <a:gd name="T74" fmla="*/ 34 w 47"/>
                    <a:gd name="T75" fmla="*/ 429 h 527"/>
                    <a:gd name="T76" fmla="*/ 35 w 47"/>
                    <a:gd name="T77" fmla="*/ 422 h 527"/>
                    <a:gd name="T78" fmla="*/ 36 w 47"/>
                    <a:gd name="T79" fmla="*/ 412 h 527"/>
                    <a:gd name="T80" fmla="*/ 37 w 47"/>
                    <a:gd name="T81" fmla="*/ 398 h 527"/>
                    <a:gd name="T82" fmla="*/ 38 w 47"/>
                    <a:gd name="T83" fmla="*/ 387 h 527"/>
                    <a:gd name="T84" fmla="*/ 39 w 47"/>
                    <a:gd name="T85" fmla="*/ 374 h 527"/>
                    <a:gd name="T86" fmla="*/ 40 w 47"/>
                    <a:gd name="T87" fmla="*/ 357 h 527"/>
                    <a:gd name="T88" fmla="*/ 41 w 47"/>
                    <a:gd name="T89" fmla="*/ 338 h 527"/>
                    <a:gd name="T90" fmla="*/ 42 w 47"/>
                    <a:gd name="T91" fmla="*/ 318 h 527"/>
                    <a:gd name="T92" fmla="*/ 43 w 47"/>
                    <a:gd name="T93" fmla="*/ 289 h 527"/>
                    <a:gd name="T94" fmla="*/ 43 w 47"/>
                    <a:gd name="T95" fmla="*/ 255 h 527"/>
                    <a:gd name="T96" fmla="*/ 45 w 47"/>
                    <a:gd name="T97" fmla="*/ 213 h 527"/>
                    <a:gd name="T98" fmla="*/ 45 w 47"/>
                    <a:gd name="T99" fmla="*/ 162 h 527"/>
                    <a:gd name="T100" fmla="*/ 46 w 47"/>
                    <a:gd name="T101" fmla="*/ 90 h 527"/>
                    <a:gd name="T102" fmla="*/ 47 w 47"/>
                    <a:gd name="T103" fmla="*/ 0 h 5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527">
                      <a:moveTo>
                        <a:pt x="0" y="527"/>
                      </a:moveTo>
                      <a:lnTo>
                        <a:pt x="1" y="526"/>
                      </a:lnTo>
                      <a:lnTo>
                        <a:pt x="2" y="524"/>
                      </a:lnTo>
                      <a:lnTo>
                        <a:pt x="3" y="523"/>
                      </a:lnTo>
                      <a:lnTo>
                        <a:pt x="4" y="521"/>
                      </a:lnTo>
                      <a:lnTo>
                        <a:pt x="4" y="521"/>
                      </a:lnTo>
                      <a:lnTo>
                        <a:pt x="5" y="522"/>
                      </a:lnTo>
                      <a:lnTo>
                        <a:pt x="6" y="521"/>
                      </a:lnTo>
                      <a:lnTo>
                        <a:pt x="7" y="521"/>
                      </a:lnTo>
                      <a:lnTo>
                        <a:pt x="8" y="516"/>
                      </a:lnTo>
                      <a:lnTo>
                        <a:pt x="9" y="511"/>
                      </a:lnTo>
                      <a:lnTo>
                        <a:pt x="10" y="511"/>
                      </a:lnTo>
                      <a:lnTo>
                        <a:pt x="11" y="510"/>
                      </a:lnTo>
                      <a:lnTo>
                        <a:pt x="12" y="506"/>
                      </a:lnTo>
                      <a:lnTo>
                        <a:pt x="13" y="504"/>
                      </a:lnTo>
                      <a:lnTo>
                        <a:pt x="14" y="503"/>
                      </a:lnTo>
                      <a:lnTo>
                        <a:pt x="15" y="502"/>
                      </a:lnTo>
                      <a:lnTo>
                        <a:pt x="16" y="501"/>
                      </a:lnTo>
                      <a:lnTo>
                        <a:pt x="17" y="498"/>
                      </a:lnTo>
                      <a:lnTo>
                        <a:pt x="18" y="497"/>
                      </a:lnTo>
                      <a:lnTo>
                        <a:pt x="19" y="497"/>
                      </a:lnTo>
                      <a:lnTo>
                        <a:pt x="19" y="495"/>
                      </a:lnTo>
                      <a:lnTo>
                        <a:pt x="21" y="490"/>
                      </a:lnTo>
                      <a:lnTo>
                        <a:pt x="21" y="488"/>
                      </a:lnTo>
                      <a:lnTo>
                        <a:pt x="22" y="484"/>
                      </a:lnTo>
                      <a:lnTo>
                        <a:pt x="23" y="482"/>
                      </a:lnTo>
                      <a:lnTo>
                        <a:pt x="24" y="480"/>
                      </a:lnTo>
                      <a:lnTo>
                        <a:pt x="25" y="477"/>
                      </a:lnTo>
                      <a:lnTo>
                        <a:pt x="26" y="474"/>
                      </a:lnTo>
                      <a:lnTo>
                        <a:pt x="27" y="473"/>
                      </a:lnTo>
                      <a:lnTo>
                        <a:pt x="28" y="470"/>
                      </a:lnTo>
                      <a:lnTo>
                        <a:pt x="29" y="464"/>
                      </a:lnTo>
                      <a:lnTo>
                        <a:pt x="30" y="460"/>
                      </a:lnTo>
                      <a:lnTo>
                        <a:pt x="31" y="454"/>
                      </a:lnTo>
                      <a:lnTo>
                        <a:pt x="31" y="449"/>
                      </a:lnTo>
                      <a:lnTo>
                        <a:pt x="33" y="443"/>
                      </a:lnTo>
                      <a:lnTo>
                        <a:pt x="33" y="437"/>
                      </a:lnTo>
                      <a:lnTo>
                        <a:pt x="34" y="429"/>
                      </a:lnTo>
                      <a:lnTo>
                        <a:pt x="35" y="422"/>
                      </a:lnTo>
                      <a:lnTo>
                        <a:pt x="36" y="412"/>
                      </a:lnTo>
                      <a:lnTo>
                        <a:pt x="37" y="398"/>
                      </a:lnTo>
                      <a:lnTo>
                        <a:pt x="38" y="387"/>
                      </a:lnTo>
                      <a:lnTo>
                        <a:pt x="39" y="374"/>
                      </a:lnTo>
                      <a:lnTo>
                        <a:pt x="40" y="357"/>
                      </a:lnTo>
                      <a:lnTo>
                        <a:pt x="41" y="338"/>
                      </a:lnTo>
                      <a:lnTo>
                        <a:pt x="42" y="318"/>
                      </a:lnTo>
                      <a:lnTo>
                        <a:pt x="43" y="289"/>
                      </a:lnTo>
                      <a:lnTo>
                        <a:pt x="43" y="255"/>
                      </a:lnTo>
                      <a:lnTo>
                        <a:pt x="45" y="213"/>
                      </a:lnTo>
                      <a:lnTo>
                        <a:pt x="45" y="162"/>
                      </a:lnTo>
                      <a:lnTo>
                        <a:pt x="46" y="90"/>
                      </a:lnTo>
                      <a:lnTo>
                        <a:pt x="47" y="0"/>
                      </a:lnTo>
                    </a:path>
                  </a:pathLst>
                </a:custGeom>
                <a:noFill/>
                <a:ln w="635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50" name="Freeform 259"/>
                <p:cNvSpPr>
                  <a:spLocks/>
                </p:cNvSpPr>
                <p:nvPr/>
              </p:nvSpPr>
              <p:spPr bwMode="auto">
                <a:xfrm>
                  <a:off x="5302250" y="4551363"/>
                  <a:ext cx="74612" cy="293688"/>
                </a:xfrm>
                <a:custGeom>
                  <a:avLst/>
                  <a:gdLst>
                    <a:gd name="T0" fmla="*/ 0 w 47"/>
                    <a:gd name="T1" fmla="*/ 185 h 185"/>
                    <a:gd name="T2" fmla="*/ 1 w 47"/>
                    <a:gd name="T3" fmla="*/ 95 h 185"/>
                    <a:gd name="T4" fmla="*/ 2 w 47"/>
                    <a:gd name="T5" fmla="*/ 23 h 185"/>
                    <a:gd name="T6" fmla="*/ 3 w 47"/>
                    <a:gd name="T7" fmla="*/ 25 h 185"/>
                    <a:gd name="T8" fmla="*/ 4 w 47"/>
                    <a:gd name="T9" fmla="*/ 23 h 185"/>
                    <a:gd name="T10" fmla="*/ 5 w 47"/>
                    <a:gd name="T11" fmla="*/ 21 h 185"/>
                    <a:gd name="T12" fmla="*/ 6 w 47"/>
                    <a:gd name="T13" fmla="*/ 22 h 185"/>
                    <a:gd name="T14" fmla="*/ 7 w 47"/>
                    <a:gd name="T15" fmla="*/ 20 h 185"/>
                    <a:gd name="T16" fmla="*/ 8 w 47"/>
                    <a:gd name="T17" fmla="*/ 16 h 185"/>
                    <a:gd name="T18" fmla="*/ 9 w 47"/>
                    <a:gd name="T19" fmla="*/ 18 h 185"/>
                    <a:gd name="T20" fmla="*/ 10 w 47"/>
                    <a:gd name="T21" fmla="*/ 22 h 185"/>
                    <a:gd name="T22" fmla="*/ 11 w 47"/>
                    <a:gd name="T23" fmla="*/ 22 h 185"/>
                    <a:gd name="T24" fmla="*/ 11 w 47"/>
                    <a:gd name="T25" fmla="*/ 18 h 185"/>
                    <a:gd name="T26" fmla="*/ 12 w 47"/>
                    <a:gd name="T27" fmla="*/ 20 h 185"/>
                    <a:gd name="T28" fmla="*/ 13 w 47"/>
                    <a:gd name="T29" fmla="*/ 21 h 185"/>
                    <a:gd name="T30" fmla="*/ 14 w 47"/>
                    <a:gd name="T31" fmla="*/ 24 h 185"/>
                    <a:gd name="T32" fmla="*/ 15 w 47"/>
                    <a:gd name="T33" fmla="*/ 24 h 185"/>
                    <a:gd name="T34" fmla="*/ 16 w 47"/>
                    <a:gd name="T35" fmla="*/ 21 h 185"/>
                    <a:gd name="T36" fmla="*/ 17 w 47"/>
                    <a:gd name="T37" fmla="*/ 17 h 185"/>
                    <a:gd name="T38" fmla="*/ 18 w 47"/>
                    <a:gd name="T39" fmla="*/ 18 h 185"/>
                    <a:gd name="T40" fmla="*/ 19 w 47"/>
                    <a:gd name="T41" fmla="*/ 14 h 185"/>
                    <a:gd name="T42" fmla="*/ 20 w 47"/>
                    <a:gd name="T43" fmla="*/ 15 h 185"/>
                    <a:gd name="T44" fmla="*/ 21 w 47"/>
                    <a:gd name="T45" fmla="*/ 8 h 185"/>
                    <a:gd name="T46" fmla="*/ 22 w 47"/>
                    <a:gd name="T47" fmla="*/ 6 h 185"/>
                    <a:gd name="T48" fmla="*/ 23 w 47"/>
                    <a:gd name="T49" fmla="*/ 6 h 185"/>
                    <a:gd name="T50" fmla="*/ 23 w 47"/>
                    <a:gd name="T51" fmla="*/ 5 h 185"/>
                    <a:gd name="T52" fmla="*/ 25 w 47"/>
                    <a:gd name="T53" fmla="*/ 4 h 185"/>
                    <a:gd name="T54" fmla="*/ 25 w 47"/>
                    <a:gd name="T55" fmla="*/ 3 h 185"/>
                    <a:gd name="T56" fmla="*/ 26 w 47"/>
                    <a:gd name="T57" fmla="*/ 6 h 185"/>
                    <a:gd name="T58" fmla="*/ 27 w 47"/>
                    <a:gd name="T59" fmla="*/ 8 h 185"/>
                    <a:gd name="T60" fmla="*/ 28 w 47"/>
                    <a:gd name="T61" fmla="*/ 10 h 185"/>
                    <a:gd name="T62" fmla="*/ 29 w 47"/>
                    <a:gd name="T63" fmla="*/ 8 h 185"/>
                    <a:gd name="T64" fmla="*/ 30 w 47"/>
                    <a:gd name="T65" fmla="*/ 10 h 185"/>
                    <a:gd name="T66" fmla="*/ 31 w 47"/>
                    <a:gd name="T67" fmla="*/ 14 h 185"/>
                    <a:gd name="T68" fmla="*/ 32 w 47"/>
                    <a:gd name="T69" fmla="*/ 17 h 185"/>
                    <a:gd name="T70" fmla="*/ 33 w 47"/>
                    <a:gd name="T71" fmla="*/ 16 h 185"/>
                    <a:gd name="T72" fmla="*/ 34 w 47"/>
                    <a:gd name="T73" fmla="*/ 13 h 185"/>
                    <a:gd name="T74" fmla="*/ 35 w 47"/>
                    <a:gd name="T75" fmla="*/ 14 h 185"/>
                    <a:gd name="T76" fmla="*/ 35 w 47"/>
                    <a:gd name="T77" fmla="*/ 13 h 185"/>
                    <a:gd name="T78" fmla="*/ 37 w 47"/>
                    <a:gd name="T79" fmla="*/ 11 h 185"/>
                    <a:gd name="T80" fmla="*/ 37 w 47"/>
                    <a:gd name="T81" fmla="*/ 13 h 185"/>
                    <a:gd name="T82" fmla="*/ 38 w 47"/>
                    <a:gd name="T83" fmla="*/ 10 h 185"/>
                    <a:gd name="T84" fmla="*/ 39 w 47"/>
                    <a:gd name="T85" fmla="*/ 10 h 185"/>
                    <a:gd name="T86" fmla="*/ 40 w 47"/>
                    <a:gd name="T87" fmla="*/ 9 h 185"/>
                    <a:gd name="T88" fmla="*/ 41 w 47"/>
                    <a:gd name="T89" fmla="*/ 11 h 185"/>
                    <a:gd name="T90" fmla="*/ 42 w 47"/>
                    <a:gd name="T91" fmla="*/ 12 h 185"/>
                    <a:gd name="T92" fmla="*/ 43 w 47"/>
                    <a:gd name="T93" fmla="*/ 10 h 185"/>
                    <a:gd name="T94" fmla="*/ 44 w 47"/>
                    <a:gd name="T95" fmla="*/ 6 h 185"/>
                    <a:gd name="T96" fmla="*/ 45 w 47"/>
                    <a:gd name="T97" fmla="*/ 1 h 185"/>
                    <a:gd name="T98" fmla="*/ 46 w 47"/>
                    <a:gd name="T99" fmla="*/ 0 h 185"/>
                    <a:gd name="T100" fmla="*/ 47 w 47"/>
                    <a:gd name="T101" fmla="*/ 4 h 185"/>
                    <a:gd name="T102" fmla="*/ 47 w 47"/>
                    <a:gd name="T103" fmla="*/ 4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185">
                      <a:moveTo>
                        <a:pt x="0" y="185"/>
                      </a:moveTo>
                      <a:lnTo>
                        <a:pt x="1" y="95"/>
                      </a:lnTo>
                      <a:lnTo>
                        <a:pt x="2" y="23"/>
                      </a:lnTo>
                      <a:lnTo>
                        <a:pt x="3" y="25"/>
                      </a:lnTo>
                      <a:lnTo>
                        <a:pt x="4" y="23"/>
                      </a:lnTo>
                      <a:lnTo>
                        <a:pt x="5" y="21"/>
                      </a:lnTo>
                      <a:lnTo>
                        <a:pt x="6" y="22"/>
                      </a:lnTo>
                      <a:lnTo>
                        <a:pt x="7" y="20"/>
                      </a:lnTo>
                      <a:lnTo>
                        <a:pt x="8" y="16"/>
                      </a:lnTo>
                      <a:lnTo>
                        <a:pt x="9" y="18"/>
                      </a:lnTo>
                      <a:lnTo>
                        <a:pt x="10" y="22"/>
                      </a:lnTo>
                      <a:lnTo>
                        <a:pt x="11" y="22"/>
                      </a:lnTo>
                      <a:lnTo>
                        <a:pt x="11" y="18"/>
                      </a:lnTo>
                      <a:lnTo>
                        <a:pt x="12" y="20"/>
                      </a:lnTo>
                      <a:lnTo>
                        <a:pt x="13" y="21"/>
                      </a:lnTo>
                      <a:lnTo>
                        <a:pt x="14" y="24"/>
                      </a:lnTo>
                      <a:lnTo>
                        <a:pt x="15" y="24"/>
                      </a:lnTo>
                      <a:lnTo>
                        <a:pt x="16" y="21"/>
                      </a:lnTo>
                      <a:lnTo>
                        <a:pt x="17" y="17"/>
                      </a:lnTo>
                      <a:lnTo>
                        <a:pt x="18" y="18"/>
                      </a:lnTo>
                      <a:lnTo>
                        <a:pt x="19" y="14"/>
                      </a:lnTo>
                      <a:lnTo>
                        <a:pt x="20" y="15"/>
                      </a:lnTo>
                      <a:lnTo>
                        <a:pt x="21" y="8"/>
                      </a:lnTo>
                      <a:lnTo>
                        <a:pt x="22" y="6"/>
                      </a:lnTo>
                      <a:lnTo>
                        <a:pt x="23" y="6"/>
                      </a:lnTo>
                      <a:lnTo>
                        <a:pt x="23" y="5"/>
                      </a:lnTo>
                      <a:lnTo>
                        <a:pt x="25" y="4"/>
                      </a:lnTo>
                      <a:lnTo>
                        <a:pt x="25" y="3"/>
                      </a:lnTo>
                      <a:lnTo>
                        <a:pt x="26" y="6"/>
                      </a:lnTo>
                      <a:lnTo>
                        <a:pt x="27" y="8"/>
                      </a:lnTo>
                      <a:lnTo>
                        <a:pt x="28" y="10"/>
                      </a:lnTo>
                      <a:lnTo>
                        <a:pt x="29" y="8"/>
                      </a:lnTo>
                      <a:lnTo>
                        <a:pt x="30" y="10"/>
                      </a:lnTo>
                      <a:lnTo>
                        <a:pt x="31" y="14"/>
                      </a:lnTo>
                      <a:lnTo>
                        <a:pt x="32" y="17"/>
                      </a:lnTo>
                      <a:lnTo>
                        <a:pt x="33" y="16"/>
                      </a:lnTo>
                      <a:lnTo>
                        <a:pt x="34" y="13"/>
                      </a:lnTo>
                      <a:lnTo>
                        <a:pt x="35" y="14"/>
                      </a:lnTo>
                      <a:lnTo>
                        <a:pt x="35" y="13"/>
                      </a:lnTo>
                      <a:lnTo>
                        <a:pt x="37" y="11"/>
                      </a:lnTo>
                      <a:lnTo>
                        <a:pt x="37" y="13"/>
                      </a:lnTo>
                      <a:lnTo>
                        <a:pt x="38" y="10"/>
                      </a:lnTo>
                      <a:lnTo>
                        <a:pt x="39" y="10"/>
                      </a:lnTo>
                      <a:lnTo>
                        <a:pt x="40" y="9"/>
                      </a:lnTo>
                      <a:lnTo>
                        <a:pt x="41" y="11"/>
                      </a:lnTo>
                      <a:lnTo>
                        <a:pt x="42" y="12"/>
                      </a:lnTo>
                      <a:lnTo>
                        <a:pt x="43" y="10"/>
                      </a:lnTo>
                      <a:lnTo>
                        <a:pt x="44" y="6"/>
                      </a:lnTo>
                      <a:lnTo>
                        <a:pt x="45" y="1"/>
                      </a:lnTo>
                      <a:lnTo>
                        <a:pt x="46" y="0"/>
                      </a:lnTo>
                      <a:lnTo>
                        <a:pt x="47" y="4"/>
                      </a:lnTo>
                      <a:lnTo>
                        <a:pt x="47" y="4"/>
                      </a:lnTo>
                    </a:path>
                  </a:pathLst>
                </a:custGeom>
                <a:noFill/>
                <a:ln w="635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51" name="Freeform 260"/>
                <p:cNvSpPr>
                  <a:spLocks/>
                </p:cNvSpPr>
                <p:nvPr/>
              </p:nvSpPr>
              <p:spPr bwMode="auto">
                <a:xfrm>
                  <a:off x="5376863" y="4538663"/>
                  <a:ext cx="74612" cy="30163"/>
                </a:xfrm>
                <a:custGeom>
                  <a:avLst/>
                  <a:gdLst>
                    <a:gd name="T0" fmla="*/ 0 w 47"/>
                    <a:gd name="T1" fmla="*/ 12 h 19"/>
                    <a:gd name="T2" fmla="*/ 0 w 47"/>
                    <a:gd name="T3" fmla="*/ 12 h 19"/>
                    <a:gd name="T4" fmla="*/ 2 w 47"/>
                    <a:gd name="T5" fmla="*/ 13 h 19"/>
                    <a:gd name="T6" fmla="*/ 2 w 47"/>
                    <a:gd name="T7" fmla="*/ 9 h 19"/>
                    <a:gd name="T8" fmla="*/ 3 w 47"/>
                    <a:gd name="T9" fmla="*/ 13 h 19"/>
                    <a:gd name="T10" fmla="*/ 4 w 47"/>
                    <a:gd name="T11" fmla="*/ 16 h 19"/>
                    <a:gd name="T12" fmla="*/ 5 w 47"/>
                    <a:gd name="T13" fmla="*/ 16 h 19"/>
                    <a:gd name="T14" fmla="*/ 6 w 47"/>
                    <a:gd name="T15" fmla="*/ 17 h 19"/>
                    <a:gd name="T16" fmla="*/ 7 w 47"/>
                    <a:gd name="T17" fmla="*/ 10 h 19"/>
                    <a:gd name="T18" fmla="*/ 8 w 47"/>
                    <a:gd name="T19" fmla="*/ 9 h 19"/>
                    <a:gd name="T20" fmla="*/ 9 w 47"/>
                    <a:gd name="T21" fmla="*/ 9 h 19"/>
                    <a:gd name="T22" fmla="*/ 10 w 47"/>
                    <a:gd name="T23" fmla="*/ 9 h 19"/>
                    <a:gd name="T24" fmla="*/ 11 w 47"/>
                    <a:gd name="T25" fmla="*/ 9 h 19"/>
                    <a:gd name="T26" fmla="*/ 12 w 47"/>
                    <a:gd name="T27" fmla="*/ 0 h 19"/>
                    <a:gd name="T28" fmla="*/ 13 w 47"/>
                    <a:gd name="T29" fmla="*/ 1 h 19"/>
                    <a:gd name="T30" fmla="*/ 14 w 47"/>
                    <a:gd name="T31" fmla="*/ 1 h 19"/>
                    <a:gd name="T32" fmla="*/ 14 w 47"/>
                    <a:gd name="T33" fmla="*/ 2 h 19"/>
                    <a:gd name="T34" fmla="*/ 15 w 47"/>
                    <a:gd name="T35" fmla="*/ 3 h 19"/>
                    <a:gd name="T36" fmla="*/ 16 w 47"/>
                    <a:gd name="T37" fmla="*/ 5 h 19"/>
                    <a:gd name="T38" fmla="*/ 17 w 47"/>
                    <a:gd name="T39" fmla="*/ 5 h 19"/>
                    <a:gd name="T40" fmla="*/ 18 w 47"/>
                    <a:gd name="T41" fmla="*/ 6 h 19"/>
                    <a:gd name="T42" fmla="*/ 19 w 47"/>
                    <a:gd name="T43" fmla="*/ 5 h 19"/>
                    <a:gd name="T44" fmla="*/ 20 w 47"/>
                    <a:gd name="T45" fmla="*/ 4 h 19"/>
                    <a:gd name="T46" fmla="*/ 21 w 47"/>
                    <a:gd name="T47" fmla="*/ 5 h 19"/>
                    <a:gd name="T48" fmla="*/ 22 w 47"/>
                    <a:gd name="T49" fmla="*/ 7 h 19"/>
                    <a:gd name="T50" fmla="*/ 23 w 47"/>
                    <a:gd name="T51" fmla="*/ 9 h 19"/>
                    <a:gd name="T52" fmla="*/ 24 w 47"/>
                    <a:gd name="T53" fmla="*/ 8 h 19"/>
                    <a:gd name="T54" fmla="*/ 25 w 47"/>
                    <a:gd name="T55" fmla="*/ 8 h 19"/>
                    <a:gd name="T56" fmla="*/ 26 w 47"/>
                    <a:gd name="T57" fmla="*/ 8 h 19"/>
                    <a:gd name="T58" fmla="*/ 26 w 47"/>
                    <a:gd name="T59" fmla="*/ 7 h 19"/>
                    <a:gd name="T60" fmla="*/ 28 w 47"/>
                    <a:gd name="T61" fmla="*/ 8 h 19"/>
                    <a:gd name="T62" fmla="*/ 28 w 47"/>
                    <a:gd name="T63" fmla="*/ 7 h 19"/>
                    <a:gd name="T64" fmla="*/ 29 w 47"/>
                    <a:gd name="T65" fmla="*/ 7 h 19"/>
                    <a:gd name="T66" fmla="*/ 30 w 47"/>
                    <a:gd name="T67" fmla="*/ 7 h 19"/>
                    <a:gd name="T68" fmla="*/ 31 w 47"/>
                    <a:gd name="T69" fmla="*/ 7 h 19"/>
                    <a:gd name="T70" fmla="*/ 32 w 47"/>
                    <a:gd name="T71" fmla="*/ 5 h 19"/>
                    <a:gd name="T72" fmla="*/ 33 w 47"/>
                    <a:gd name="T73" fmla="*/ 3 h 19"/>
                    <a:gd name="T74" fmla="*/ 34 w 47"/>
                    <a:gd name="T75" fmla="*/ 2 h 19"/>
                    <a:gd name="T76" fmla="*/ 35 w 47"/>
                    <a:gd name="T77" fmla="*/ 3 h 19"/>
                    <a:gd name="T78" fmla="*/ 36 w 47"/>
                    <a:gd name="T79" fmla="*/ 5 h 19"/>
                    <a:gd name="T80" fmla="*/ 37 w 47"/>
                    <a:gd name="T81" fmla="*/ 7 h 19"/>
                    <a:gd name="T82" fmla="*/ 38 w 47"/>
                    <a:gd name="T83" fmla="*/ 7 h 19"/>
                    <a:gd name="T84" fmla="*/ 38 w 47"/>
                    <a:gd name="T85" fmla="*/ 11 h 19"/>
                    <a:gd name="T86" fmla="*/ 40 w 47"/>
                    <a:gd name="T87" fmla="*/ 9 h 19"/>
                    <a:gd name="T88" fmla="*/ 40 w 47"/>
                    <a:gd name="T89" fmla="*/ 8 h 19"/>
                    <a:gd name="T90" fmla="*/ 41 w 47"/>
                    <a:gd name="T91" fmla="*/ 7 h 19"/>
                    <a:gd name="T92" fmla="*/ 42 w 47"/>
                    <a:gd name="T93" fmla="*/ 8 h 19"/>
                    <a:gd name="T94" fmla="*/ 43 w 47"/>
                    <a:gd name="T95" fmla="*/ 8 h 19"/>
                    <a:gd name="T96" fmla="*/ 44 w 47"/>
                    <a:gd name="T97" fmla="*/ 7 h 19"/>
                    <a:gd name="T98" fmla="*/ 45 w 47"/>
                    <a:gd name="T99" fmla="*/ 8 h 19"/>
                    <a:gd name="T100" fmla="*/ 46 w 47"/>
                    <a:gd name="T101" fmla="*/ 3 h 19"/>
                    <a:gd name="T102" fmla="*/ 47 w 47"/>
                    <a:gd name="T103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19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2" y="13"/>
                      </a:lnTo>
                      <a:lnTo>
                        <a:pt x="2" y="9"/>
                      </a:lnTo>
                      <a:lnTo>
                        <a:pt x="3" y="13"/>
                      </a:lnTo>
                      <a:lnTo>
                        <a:pt x="4" y="16"/>
                      </a:lnTo>
                      <a:lnTo>
                        <a:pt x="5" y="16"/>
                      </a:lnTo>
                      <a:lnTo>
                        <a:pt x="6" y="17"/>
                      </a:lnTo>
                      <a:lnTo>
                        <a:pt x="7" y="10"/>
                      </a:lnTo>
                      <a:lnTo>
                        <a:pt x="8" y="9"/>
                      </a:lnTo>
                      <a:lnTo>
                        <a:pt x="9" y="9"/>
                      </a:lnTo>
                      <a:lnTo>
                        <a:pt x="10" y="9"/>
                      </a:lnTo>
                      <a:lnTo>
                        <a:pt x="11" y="9"/>
                      </a:lnTo>
                      <a:lnTo>
                        <a:pt x="12" y="0"/>
                      </a:lnTo>
                      <a:lnTo>
                        <a:pt x="13" y="1"/>
                      </a:lnTo>
                      <a:lnTo>
                        <a:pt x="14" y="1"/>
                      </a:lnTo>
                      <a:lnTo>
                        <a:pt x="14" y="2"/>
                      </a:lnTo>
                      <a:lnTo>
                        <a:pt x="15" y="3"/>
                      </a:lnTo>
                      <a:lnTo>
                        <a:pt x="16" y="5"/>
                      </a:lnTo>
                      <a:lnTo>
                        <a:pt x="17" y="5"/>
                      </a:lnTo>
                      <a:lnTo>
                        <a:pt x="18" y="6"/>
                      </a:lnTo>
                      <a:lnTo>
                        <a:pt x="19" y="5"/>
                      </a:lnTo>
                      <a:lnTo>
                        <a:pt x="20" y="4"/>
                      </a:lnTo>
                      <a:lnTo>
                        <a:pt x="21" y="5"/>
                      </a:lnTo>
                      <a:lnTo>
                        <a:pt x="22" y="7"/>
                      </a:lnTo>
                      <a:lnTo>
                        <a:pt x="23" y="9"/>
                      </a:lnTo>
                      <a:lnTo>
                        <a:pt x="24" y="8"/>
                      </a:lnTo>
                      <a:lnTo>
                        <a:pt x="25" y="8"/>
                      </a:lnTo>
                      <a:lnTo>
                        <a:pt x="26" y="8"/>
                      </a:lnTo>
                      <a:lnTo>
                        <a:pt x="26" y="7"/>
                      </a:lnTo>
                      <a:lnTo>
                        <a:pt x="28" y="8"/>
                      </a:lnTo>
                      <a:lnTo>
                        <a:pt x="28" y="7"/>
                      </a:lnTo>
                      <a:lnTo>
                        <a:pt x="29" y="7"/>
                      </a:lnTo>
                      <a:lnTo>
                        <a:pt x="30" y="7"/>
                      </a:lnTo>
                      <a:lnTo>
                        <a:pt x="31" y="7"/>
                      </a:lnTo>
                      <a:lnTo>
                        <a:pt x="32" y="5"/>
                      </a:lnTo>
                      <a:lnTo>
                        <a:pt x="33" y="3"/>
                      </a:lnTo>
                      <a:lnTo>
                        <a:pt x="34" y="2"/>
                      </a:lnTo>
                      <a:lnTo>
                        <a:pt x="35" y="3"/>
                      </a:lnTo>
                      <a:lnTo>
                        <a:pt x="36" y="5"/>
                      </a:lnTo>
                      <a:lnTo>
                        <a:pt x="37" y="7"/>
                      </a:lnTo>
                      <a:lnTo>
                        <a:pt x="38" y="7"/>
                      </a:lnTo>
                      <a:lnTo>
                        <a:pt x="38" y="11"/>
                      </a:lnTo>
                      <a:lnTo>
                        <a:pt x="40" y="9"/>
                      </a:lnTo>
                      <a:lnTo>
                        <a:pt x="40" y="8"/>
                      </a:lnTo>
                      <a:lnTo>
                        <a:pt x="41" y="7"/>
                      </a:lnTo>
                      <a:lnTo>
                        <a:pt x="42" y="8"/>
                      </a:lnTo>
                      <a:lnTo>
                        <a:pt x="43" y="8"/>
                      </a:lnTo>
                      <a:lnTo>
                        <a:pt x="44" y="7"/>
                      </a:lnTo>
                      <a:lnTo>
                        <a:pt x="45" y="8"/>
                      </a:lnTo>
                      <a:lnTo>
                        <a:pt x="46" y="3"/>
                      </a:lnTo>
                      <a:lnTo>
                        <a:pt x="47" y="19"/>
                      </a:lnTo>
                    </a:path>
                  </a:pathLst>
                </a:custGeom>
                <a:noFill/>
                <a:ln w="635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52" name="Freeform 261"/>
                <p:cNvSpPr>
                  <a:spLocks/>
                </p:cNvSpPr>
                <p:nvPr/>
              </p:nvSpPr>
              <p:spPr bwMode="auto">
                <a:xfrm>
                  <a:off x="5449888" y="4543425"/>
                  <a:ext cx="74612" cy="71438"/>
                </a:xfrm>
                <a:custGeom>
                  <a:avLst/>
                  <a:gdLst>
                    <a:gd name="T0" fmla="*/ 0 w 47"/>
                    <a:gd name="T1" fmla="*/ 0 h 45"/>
                    <a:gd name="T2" fmla="*/ 1 w 47"/>
                    <a:gd name="T3" fmla="*/ 16 h 45"/>
                    <a:gd name="T4" fmla="*/ 2 w 47"/>
                    <a:gd name="T5" fmla="*/ 5 h 45"/>
                    <a:gd name="T6" fmla="*/ 3 w 47"/>
                    <a:gd name="T7" fmla="*/ 10 h 45"/>
                    <a:gd name="T8" fmla="*/ 4 w 47"/>
                    <a:gd name="T9" fmla="*/ 23 h 45"/>
                    <a:gd name="T10" fmla="*/ 5 w 47"/>
                    <a:gd name="T11" fmla="*/ 8 h 45"/>
                    <a:gd name="T12" fmla="*/ 6 w 47"/>
                    <a:gd name="T13" fmla="*/ 2 h 45"/>
                    <a:gd name="T14" fmla="*/ 7 w 47"/>
                    <a:gd name="T15" fmla="*/ 7 h 45"/>
                    <a:gd name="T16" fmla="*/ 7 w 47"/>
                    <a:gd name="T17" fmla="*/ 9 h 45"/>
                    <a:gd name="T18" fmla="*/ 9 w 47"/>
                    <a:gd name="T19" fmla="*/ 21 h 45"/>
                    <a:gd name="T20" fmla="*/ 9 w 47"/>
                    <a:gd name="T21" fmla="*/ 35 h 45"/>
                    <a:gd name="T22" fmla="*/ 10 w 47"/>
                    <a:gd name="T23" fmla="*/ 26 h 45"/>
                    <a:gd name="T24" fmla="*/ 11 w 47"/>
                    <a:gd name="T25" fmla="*/ 25 h 45"/>
                    <a:gd name="T26" fmla="*/ 12 w 47"/>
                    <a:gd name="T27" fmla="*/ 17 h 45"/>
                    <a:gd name="T28" fmla="*/ 13 w 47"/>
                    <a:gd name="T29" fmla="*/ 17 h 45"/>
                    <a:gd name="T30" fmla="*/ 14 w 47"/>
                    <a:gd name="T31" fmla="*/ 33 h 45"/>
                    <a:gd name="T32" fmla="*/ 15 w 47"/>
                    <a:gd name="T33" fmla="*/ 41 h 45"/>
                    <a:gd name="T34" fmla="*/ 16 w 47"/>
                    <a:gd name="T35" fmla="*/ 45 h 45"/>
                    <a:gd name="T36" fmla="*/ 17 w 47"/>
                    <a:gd name="T37" fmla="*/ 32 h 45"/>
                    <a:gd name="T38" fmla="*/ 18 w 47"/>
                    <a:gd name="T39" fmla="*/ 23 h 45"/>
                    <a:gd name="T40" fmla="*/ 19 w 47"/>
                    <a:gd name="T41" fmla="*/ 19 h 45"/>
                    <a:gd name="T42" fmla="*/ 20 w 47"/>
                    <a:gd name="T43" fmla="*/ 23 h 45"/>
                    <a:gd name="T44" fmla="*/ 21 w 47"/>
                    <a:gd name="T45" fmla="*/ 21 h 45"/>
                    <a:gd name="T46" fmla="*/ 21 w 47"/>
                    <a:gd name="T47" fmla="*/ 24 h 45"/>
                    <a:gd name="T48" fmla="*/ 22 w 47"/>
                    <a:gd name="T49" fmla="*/ 18 h 45"/>
                    <a:gd name="T50" fmla="*/ 23 w 47"/>
                    <a:gd name="T51" fmla="*/ 8 h 45"/>
                    <a:gd name="T52" fmla="*/ 24 w 47"/>
                    <a:gd name="T53" fmla="*/ 19 h 45"/>
                    <a:gd name="T54" fmla="*/ 25 w 47"/>
                    <a:gd name="T55" fmla="*/ 9 h 45"/>
                    <a:gd name="T56" fmla="*/ 26 w 47"/>
                    <a:gd name="T57" fmla="*/ 11 h 45"/>
                    <a:gd name="T58" fmla="*/ 27 w 47"/>
                    <a:gd name="T59" fmla="*/ 11 h 45"/>
                    <a:gd name="T60" fmla="*/ 28 w 47"/>
                    <a:gd name="T61" fmla="*/ 17 h 45"/>
                    <a:gd name="T62" fmla="*/ 29 w 47"/>
                    <a:gd name="T63" fmla="*/ 13 h 45"/>
                    <a:gd name="T64" fmla="*/ 30 w 47"/>
                    <a:gd name="T65" fmla="*/ 20 h 45"/>
                    <a:gd name="T66" fmla="*/ 31 w 47"/>
                    <a:gd name="T67" fmla="*/ 6 h 45"/>
                    <a:gd name="T68" fmla="*/ 32 w 47"/>
                    <a:gd name="T69" fmla="*/ 5 h 45"/>
                    <a:gd name="T70" fmla="*/ 33 w 47"/>
                    <a:gd name="T71" fmla="*/ 6 h 45"/>
                    <a:gd name="T72" fmla="*/ 33 w 47"/>
                    <a:gd name="T73" fmla="*/ 5 h 45"/>
                    <a:gd name="T74" fmla="*/ 35 w 47"/>
                    <a:gd name="T75" fmla="*/ 7 h 45"/>
                    <a:gd name="T76" fmla="*/ 35 w 47"/>
                    <a:gd name="T77" fmla="*/ 7 h 45"/>
                    <a:gd name="T78" fmla="*/ 36 w 47"/>
                    <a:gd name="T79" fmla="*/ 12 h 45"/>
                    <a:gd name="T80" fmla="*/ 37 w 47"/>
                    <a:gd name="T81" fmla="*/ 11 h 45"/>
                    <a:gd name="T82" fmla="*/ 38 w 47"/>
                    <a:gd name="T83" fmla="*/ 11 h 45"/>
                    <a:gd name="T84" fmla="*/ 39 w 47"/>
                    <a:gd name="T85" fmla="*/ 12 h 45"/>
                    <a:gd name="T86" fmla="*/ 40 w 47"/>
                    <a:gd name="T87" fmla="*/ 8 h 45"/>
                    <a:gd name="T88" fmla="*/ 41 w 47"/>
                    <a:gd name="T89" fmla="*/ 6 h 45"/>
                    <a:gd name="T90" fmla="*/ 42 w 47"/>
                    <a:gd name="T91" fmla="*/ 6 h 45"/>
                    <a:gd name="T92" fmla="*/ 43 w 47"/>
                    <a:gd name="T93" fmla="*/ 6 h 45"/>
                    <a:gd name="T94" fmla="*/ 44 w 47"/>
                    <a:gd name="T95" fmla="*/ 4 h 45"/>
                    <a:gd name="T96" fmla="*/ 45 w 47"/>
                    <a:gd name="T97" fmla="*/ 13 h 45"/>
                    <a:gd name="T98" fmla="*/ 45 w 47"/>
                    <a:gd name="T99" fmla="*/ 21 h 45"/>
                    <a:gd name="T100" fmla="*/ 47 w 47"/>
                    <a:gd name="T101" fmla="*/ 24 h 45"/>
                    <a:gd name="T102" fmla="*/ 47 w 47"/>
                    <a:gd name="T103" fmla="*/ 2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45">
                      <a:moveTo>
                        <a:pt x="0" y="0"/>
                      </a:moveTo>
                      <a:lnTo>
                        <a:pt x="1" y="16"/>
                      </a:lnTo>
                      <a:lnTo>
                        <a:pt x="2" y="5"/>
                      </a:lnTo>
                      <a:lnTo>
                        <a:pt x="3" y="10"/>
                      </a:lnTo>
                      <a:lnTo>
                        <a:pt x="4" y="23"/>
                      </a:lnTo>
                      <a:lnTo>
                        <a:pt x="5" y="8"/>
                      </a:lnTo>
                      <a:lnTo>
                        <a:pt x="6" y="2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9" y="21"/>
                      </a:lnTo>
                      <a:lnTo>
                        <a:pt x="9" y="35"/>
                      </a:lnTo>
                      <a:lnTo>
                        <a:pt x="10" y="26"/>
                      </a:lnTo>
                      <a:lnTo>
                        <a:pt x="11" y="25"/>
                      </a:lnTo>
                      <a:lnTo>
                        <a:pt x="12" y="17"/>
                      </a:lnTo>
                      <a:lnTo>
                        <a:pt x="13" y="17"/>
                      </a:lnTo>
                      <a:lnTo>
                        <a:pt x="14" y="33"/>
                      </a:lnTo>
                      <a:lnTo>
                        <a:pt x="15" y="41"/>
                      </a:lnTo>
                      <a:lnTo>
                        <a:pt x="16" y="45"/>
                      </a:lnTo>
                      <a:lnTo>
                        <a:pt x="17" y="32"/>
                      </a:lnTo>
                      <a:lnTo>
                        <a:pt x="18" y="23"/>
                      </a:lnTo>
                      <a:lnTo>
                        <a:pt x="19" y="19"/>
                      </a:lnTo>
                      <a:lnTo>
                        <a:pt x="20" y="23"/>
                      </a:lnTo>
                      <a:lnTo>
                        <a:pt x="21" y="21"/>
                      </a:lnTo>
                      <a:lnTo>
                        <a:pt x="21" y="24"/>
                      </a:lnTo>
                      <a:lnTo>
                        <a:pt x="22" y="18"/>
                      </a:lnTo>
                      <a:lnTo>
                        <a:pt x="23" y="8"/>
                      </a:lnTo>
                      <a:lnTo>
                        <a:pt x="24" y="19"/>
                      </a:lnTo>
                      <a:lnTo>
                        <a:pt x="25" y="9"/>
                      </a:lnTo>
                      <a:lnTo>
                        <a:pt x="26" y="11"/>
                      </a:lnTo>
                      <a:lnTo>
                        <a:pt x="27" y="11"/>
                      </a:lnTo>
                      <a:lnTo>
                        <a:pt x="28" y="17"/>
                      </a:lnTo>
                      <a:lnTo>
                        <a:pt x="29" y="13"/>
                      </a:lnTo>
                      <a:lnTo>
                        <a:pt x="30" y="20"/>
                      </a:lnTo>
                      <a:lnTo>
                        <a:pt x="31" y="6"/>
                      </a:lnTo>
                      <a:lnTo>
                        <a:pt x="32" y="5"/>
                      </a:lnTo>
                      <a:lnTo>
                        <a:pt x="33" y="6"/>
                      </a:lnTo>
                      <a:lnTo>
                        <a:pt x="33" y="5"/>
                      </a:lnTo>
                      <a:lnTo>
                        <a:pt x="35" y="7"/>
                      </a:lnTo>
                      <a:lnTo>
                        <a:pt x="35" y="7"/>
                      </a:lnTo>
                      <a:lnTo>
                        <a:pt x="36" y="12"/>
                      </a:lnTo>
                      <a:lnTo>
                        <a:pt x="37" y="11"/>
                      </a:lnTo>
                      <a:lnTo>
                        <a:pt x="38" y="11"/>
                      </a:lnTo>
                      <a:lnTo>
                        <a:pt x="39" y="12"/>
                      </a:lnTo>
                      <a:lnTo>
                        <a:pt x="40" y="8"/>
                      </a:lnTo>
                      <a:lnTo>
                        <a:pt x="41" y="6"/>
                      </a:lnTo>
                      <a:lnTo>
                        <a:pt x="42" y="6"/>
                      </a:lnTo>
                      <a:lnTo>
                        <a:pt x="43" y="6"/>
                      </a:lnTo>
                      <a:lnTo>
                        <a:pt x="44" y="4"/>
                      </a:lnTo>
                      <a:lnTo>
                        <a:pt x="45" y="13"/>
                      </a:lnTo>
                      <a:lnTo>
                        <a:pt x="45" y="21"/>
                      </a:lnTo>
                      <a:lnTo>
                        <a:pt x="47" y="24"/>
                      </a:lnTo>
                      <a:lnTo>
                        <a:pt x="47" y="20"/>
                      </a:lnTo>
                    </a:path>
                  </a:pathLst>
                </a:custGeom>
                <a:noFill/>
                <a:ln w="635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53" name="Freeform 262"/>
                <p:cNvSpPr>
                  <a:spLocks/>
                </p:cNvSpPr>
                <p:nvPr/>
              </p:nvSpPr>
              <p:spPr bwMode="auto">
                <a:xfrm>
                  <a:off x="5524500" y="4560888"/>
                  <a:ext cx="74612" cy="53975"/>
                </a:xfrm>
                <a:custGeom>
                  <a:avLst/>
                  <a:gdLst>
                    <a:gd name="T0" fmla="*/ 0 w 47"/>
                    <a:gd name="T1" fmla="*/ 13 h 34"/>
                    <a:gd name="T2" fmla="*/ 0 w 47"/>
                    <a:gd name="T3" fmla="*/ 9 h 34"/>
                    <a:gd name="T4" fmla="*/ 1 w 47"/>
                    <a:gd name="T5" fmla="*/ 9 h 34"/>
                    <a:gd name="T6" fmla="*/ 2 w 47"/>
                    <a:gd name="T7" fmla="*/ 11 h 34"/>
                    <a:gd name="T8" fmla="*/ 3 w 47"/>
                    <a:gd name="T9" fmla="*/ 2 h 34"/>
                    <a:gd name="T10" fmla="*/ 4 w 47"/>
                    <a:gd name="T11" fmla="*/ 2 h 34"/>
                    <a:gd name="T12" fmla="*/ 5 w 47"/>
                    <a:gd name="T13" fmla="*/ 2 h 34"/>
                    <a:gd name="T14" fmla="*/ 6 w 47"/>
                    <a:gd name="T15" fmla="*/ 12 h 34"/>
                    <a:gd name="T16" fmla="*/ 7 w 47"/>
                    <a:gd name="T17" fmla="*/ 9 h 34"/>
                    <a:gd name="T18" fmla="*/ 8 w 47"/>
                    <a:gd name="T19" fmla="*/ 22 h 34"/>
                    <a:gd name="T20" fmla="*/ 9 w 47"/>
                    <a:gd name="T21" fmla="*/ 34 h 34"/>
                    <a:gd name="T22" fmla="*/ 10 w 47"/>
                    <a:gd name="T23" fmla="*/ 28 h 34"/>
                    <a:gd name="T24" fmla="*/ 10 w 47"/>
                    <a:gd name="T25" fmla="*/ 33 h 34"/>
                    <a:gd name="T26" fmla="*/ 12 w 47"/>
                    <a:gd name="T27" fmla="*/ 18 h 34"/>
                    <a:gd name="T28" fmla="*/ 12 w 47"/>
                    <a:gd name="T29" fmla="*/ 19 h 34"/>
                    <a:gd name="T30" fmla="*/ 13 w 47"/>
                    <a:gd name="T31" fmla="*/ 18 h 34"/>
                    <a:gd name="T32" fmla="*/ 14 w 47"/>
                    <a:gd name="T33" fmla="*/ 14 h 34"/>
                    <a:gd name="T34" fmla="*/ 15 w 47"/>
                    <a:gd name="T35" fmla="*/ 11 h 34"/>
                    <a:gd name="T36" fmla="*/ 16 w 47"/>
                    <a:gd name="T37" fmla="*/ 16 h 34"/>
                    <a:gd name="T38" fmla="*/ 17 w 47"/>
                    <a:gd name="T39" fmla="*/ 15 h 34"/>
                    <a:gd name="T40" fmla="*/ 18 w 47"/>
                    <a:gd name="T41" fmla="*/ 12 h 34"/>
                    <a:gd name="T42" fmla="*/ 19 w 47"/>
                    <a:gd name="T43" fmla="*/ 10 h 34"/>
                    <a:gd name="T44" fmla="*/ 20 w 47"/>
                    <a:gd name="T45" fmla="*/ 13 h 34"/>
                    <a:gd name="T46" fmla="*/ 21 w 47"/>
                    <a:gd name="T47" fmla="*/ 11 h 34"/>
                    <a:gd name="T48" fmla="*/ 22 w 47"/>
                    <a:gd name="T49" fmla="*/ 11 h 34"/>
                    <a:gd name="T50" fmla="*/ 23 w 47"/>
                    <a:gd name="T51" fmla="*/ 13 h 34"/>
                    <a:gd name="T52" fmla="*/ 24 w 47"/>
                    <a:gd name="T53" fmla="*/ 13 h 34"/>
                    <a:gd name="T54" fmla="*/ 24 w 47"/>
                    <a:gd name="T55" fmla="*/ 8 h 34"/>
                    <a:gd name="T56" fmla="*/ 26 w 47"/>
                    <a:gd name="T57" fmla="*/ 9 h 34"/>
                    <a:gd name="T58" fmla="*/ 26 w 47"/>
                    <a:gd name="T59" fmla="*/ 8 h 34"/>
                    <a:gd name="T60" fmla="*/ 27 w 47"/>
                    <a:gd name="T61" fmla="*/ 6 h 34"/>
                    <a:gd name="T62" fmla="*/ 28 w 47"/>
                    <a:gd name="T63" fmla="*/ 5 h 34"/>
                    <a:gd name="T64" fmla="*/ 29 w 47"/>
                    <a:gd name="T65" fmla="*/ 5 h 34"/>
                    <a:gd name="T66" fmla="*/ 30 w 47"/>
                    <a:gd name="T67" fmla="*/ 3 h 34"/>
                    <a:gd name="T68" fmla="*/ 31 w 47"/>
                    <a:gd name="T69" fmla="*/ 0 h 34"/>
                    <a:gd name="T70" fmla="*/ 32 w 47"/>
                    <a:gd name="T71" fmla="*/ 2 h 34"/>
                    <a:gd name="T72" fmla="*/ 33 w 47"/>
                    <a:gd name="T73" fmla="*/ 4 h 34"/>
                    <a:gd name="T74" fmla="*/ 34 w 47"/>
                    <a:gd name="T75" fmla="*/ 7 h 34"/>
                    <a:gd name="T76" fmla="*/ 35 w 47"/>
                    <a:gd name="T77" fmla="*/ 9 h 34"/>
                    <a:gd name="T78" fmla="*/ 36 w 47"/>
                    <a:gd name="T79" fmla="*/ 9 h 34"/>
                    <a:gd name="T80" fmla="*/ 36 w 47"/>
                    <a:gd name="T81" fmla="*/ 8 h 34"/>
                    <a:gd name="T82" fmla="*/ 38 w 47"/>
                    <a:gd name="T83" fmla="*/ 9 h 34"/>
                    <a:gd name="T84" fmla="*/ 38 w 47"/>
                    <a:gd name="T85" fmla="*/ 11 h 34"/>
                    <a:gd name="T86" fmla="*/ 39 w 47"/>
                    <a:gd name="T87" fmla="*/ 12 h 34"/>
                    <a:gd name="T88" fmla="*/ 40 w 47"/>
                    <a:gd name="T89" fmla="*/ 11 h 34"/>
                    <a:gd name="T90" fmla="*/ 41 w 47"/>
                    <a:gd name="T91" fmla="*/ 8 h 34"/>
                    <a:gd name="T92" fmla="*/ 42 w 47"/>
                    <a:gd name="T93" fmla="*/ 7 h 34"/>
                    <a:gd name="T94" fmla="*/ 43 w 47"/>
                    <a:gd name="T95" fmla="*/ 6 h 34"/>
                    <a:gd name="T96" fmla="*/ 44 w 47"/>
                    <a:gd name="T97" fmla="*/ 9 h 34"/>
                    <a:gd name="T98" fmla="*/ 45 w 47"/>
                    <a:gd name="T99" fmla="*/ 9 h 34"/>
                    <a:gd name="T100" fmla="*/ 46 w 47"/>
                    <a:gd name="T101" fmla="*/ 8 h 34"/>
                    <a:gd name="T102" fmla="*/ 47 w 47"/>
                    <a:gd name="T103" fmla="*/ 5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34">
                      <a:moveTo>
                        <a:pt x="0" y="13"/>
                      </a:moveTo>
                      <a:lnTo>
                        <a:pt x="0" y="9"/>
                      </a:lnTo>
                      <a:lnTo>
                        <a:pt x="1" y="9"/>
                      </a:lnTo>
                      <a:lnTo>
                        <a:pt x="2" y="11"/>
                      </a:lnTo>
                      <a:lnTo>
                        <a:pt x="3" y="2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6" y="12"/>
                      </a:lnTo>
                      <a:lnTo>
                        <a:pt x="7" y="9"/>
                      </a:lnTo>
                      <a:lnTo>
                        <a:pt x="8" y="22"/>
                      </a:lnTo>
                      <a:lnTo>
                        <a:pt x="9" y="34"/>
                      </a:lnTo>
                      <a:lnTo>
                        <a:pt x="10" y="28"/>
                      </a:lnTo>
                      <a:lnTo>
                        <a:pt x="10" y="33"/>
                      </a:lnTo>
                      <a:lnTo>
                        <a:pt x="12" y="18"/>
                      </a:lnTo>
                      <a:lnTo>
                        <a:pt x="12" y="19"/>
                      </a:lnTo>
                      <a:lnTo>
                        <a:pt x="13" y="18"/>
                      </a:lnTo>
                      <a:lnTo>
                        <a:pt x="14" y="14"/>
                      </a:lnTo>
                      <a:lnTo>
                        <a:pt x="15" y="11"/>
                      </a:lnTo>
                      <a:lnTo>
                        <a:pt x="16" y="16"/>
                      </a:lnTo>
                      <a:lnTo>
                        <a:pt x="17" y="15"/>
                      </a:lnTo>
                      <a:lnTo>
                        <a:pt x="18" y="12"/>
                      </a:lnTo>
                      <a:lnTo>
                        <a:pt x="19" y="10"/>
                      </a:lnTo>
                      <a:lnTo>
                        <a:pt x="20" y="13"/>
                      </a:lnTo>
                      <a:lnTo>
                        <a:pt x="21" y="11"/>
                      </a:lnTo>
                      <a:lnTo>
                        <a:pt x="22" y="11"/>
                      </a:lnTo>
                      <a:lnTo>
                        <a:pt x="23" y="13"/>
                      </a:lnTo>
                      <a:lnTo>
                        <a:pt x="24" y="13"/>
                      </a:lnTo>
                      <a:lnTo>
                        <a:pt x="24" y="8"/>
                      </a:lnTo>
                      <a:lnTo>
                        <a:pt x="26" y="9"/>
                      </a:lnTo>
                      <a:lnTo>
                        <a:pt x="26" y="8"/>
                      </a:lnTo>
                      <a:lnTo>
                        <a:pt x="27" y="6"/>
                      </a:lnTo>
                      <a:lnTo>
                        <a:pt x="28" y="5"/>
                      </a:lnTo>
                      <a:lnTo>
                        <a:pt x="29" y="5"/>
                      </a:lnTo>
                      <a:lnTo>
                        <a:pt x="30" y="3"/>
                      </a:lnTo>
                      <a:lnTo>
                        <a:pt x="31" y="0"/>
                      </a:lnTo>
                      <a:lnTo>
                        <a:pt x="32" y="2"/>
                      </a:lnTo>
                      <a:lnTo>
                        <a:pt x="33" y="4"/>
                      </a:lnTo>
                      <a:lnTo>
                        <a:pt x="34" y="7"/>
                      </a:lnTo>
                      <a:lnTo>
                        <a:pt x="35" y="9"/>
                      </a:lnTo>
                      <a:lnTo>
                        <a:pt x="36" y="9"/>
                      </a:lnTo>
                      <a:lnTo>
                        <a:pt x="36" y="8"/>
                      </a:lnTo>
                      <a:lnTo>
                        <a:pt x="38" y="9"/>
                      </a:lnTo>
                      <a:lnTo>
                        <a:pt x="38" y="11"/>
                      </a:lnTo>
                      <a:lnTo>
                        <a:pt x="39" y="12"/>
                      </a:lnTo>
                      <a:lnTo>
                        <a:pt x="40" y="11"/>
                      </a:lnTo>
                      <a:lnTo>
                        <a:pt x="41" y="8"/>
                      </a:lnTo>
                      <a:lnTo>
                        <a:pt x="42" y="7"/>
                      </a:lnTo>
                      <a:lnTo>
                        <a:pt x="43" y="6"/>
                      </a:lnTo>
                      <a:lnTo>
                        <a:pt x="44" y="9"/>
                      </a:lnTo>
                      <a:lnTo>
                        <a:pt x="45" y="9"/>
                      </a:lnTo>
                      <a:lnTo>
                        <a:pt x="46" y="8"/>
                      </a:lnTo>
                      <a:lnTo>
                        <a:pt x="47" y="5"/>
                      </a:lnTo>
                    </a:path>
                  </a:pathLst>
                </a:custGeom>
                <a:noFill/>
                <a:ln w="635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54" name="Freeform 263"/>
                <p:cNvSpPr>
                  <a:spLocks/>
                </p:cNvSpPr>
                <p:nvPr/>
              </p:nvSpPr>
              <p:spPr bwMode="auto">
                <a:xfrm>
                  <a:off x="5597525" y="4546600"/>
                  <a:ext cx="74612" cy="30163"/>
                </a:xfrm>
                <a:custGeom>
                  <a:avLst/>
                  <a:gdLst>
                    <a:gd name="T0" fmla="*/ 0 w 47"/>
                    <a:gd name="T1" fmla="*/ 17 h 19"/>
                    <a:gd name="T2" fmla="*/ 1 w 47"/>
                    <a:gd name="T3" fmla="*/ 14 h 19"/>
                    <a:gd name="T4" fmla="*/ 2 w 47"/>
                    <a:gd name="T5" fmla="*/ 14 h 19"/>
                    <a:gd name="T6" fmla="*/ 2 w 47"/>
                    <a:gd name="T7" fmla="*/ 13 h 19"/>
                    <a:gd name="T8" fmla="*/ 4 w 47"/>
                    <a:gd name="T9" fmla="*/ 15 h 19"/>
                    <a:gd name="T10" fmla="*/ 4 w 47"/>
                    <a:gd name="T11" fmla="*/ 17 h 19"/>
                    <a:gd name="T12" fmla="*/ 5 w 47"/>
                    <a:gd name="T13" fmla="*/ 16 h 19"/>
                    <a:gd name="T14" fmla="*/ 6 w 47"/>
                    <a:gd name="T15" fmla="*/ 16 h 19"/>
                    <a:gd name="T16" fmla="*/ 7 w 47"/>
                    <a:gd name="T17" fmla="*/ 18 h 19"/>
                    <a:gd name="T18" fmla="*/ 8 w 47"/>
                    <a:gd name="T19" fmla="*/ 19 h 19"/>
                    <a:gd name="T20" fmla="*/ 9 w 47"/>
                    <a:gd name="T21" fmla="*/ 15 h 19"/>
                    <a:gd name="T22" fmla="*/ 10 w 47"/>
                    <a:gd name="T23" fmla="*/ 17 h 19"/>
                    <a:gd name="T24" fmla="*/ 11 w 47"/>
                    <a:gd name="T25" fmla="*/ 18 h 19"/>
                    <a:gd name="T26" fmla="*/ 12 w 47"/>
                    <a:gd name="T27" fmla="*/ 18 h 19"/>
                    <a:gd name="T28" fmla="*/ 13 w 47"/>
                    <a:gd name="T29" fmla="*/ 17 h 19"/>
                    <a:gd name="T30" fmla="*/ 14 w 47"/>
                    <a:gd name="T31" fmla="*/ 15 h 19"/>
                    <a:gd name="T32" fmla="*/ 14 w 47"/>
                    <a:gd name="T33" fmla="*/ 16 h 19"/>
                    <a:gd name="T34" fmla="*/ 16 w 47"/>
                    <a:gd name="T35" fmla="*/ 13 h 19"/>
                    <a:gd name="T36" fmla="*/ 16 w 47"/>
                    <a:gd name="T37" fmla="*/ 15 h 19"/>
                    <a:gd name="T38" fmla="*/ 17 w 47"/>
                    <a:gd name="T39" fmla="*/ 17 h 19"/>
                    <a:gd name="T40" fmla="*/ 18 w 47"/>
                    <a:gd name="T41" fmla="*/ 18 h 19"/>
                    <a:gd name="T42" fmla="*/ 19 w 47"/>
                    <a:gd name="T43" fmla="*/ 17 h 19"/>
                    <a:gd name="T44" fmla="*/ 20 w 47"/>
                    <a:gd name="T45" fmla="*/ 17 h 19"/>
                    <a:gd name="T46" fmla="*/ 21 w 47"/>
                    <a:gd name="T47" fmla="*/ 17 h 19"/>
                    <a:gd name="T48" fmla="*/ 22 w 47"/>
                    <a:gd name="T49" fmla="*/ 18 h 19"/>
                    <a:gd name="T50" fmla="*/ 23 w 47"/>
                    <a:gd name="T51" fmla="*/ 15 h 19"/>
                    <a:gd name="T52" fmla="*/ 24 w 47"/>
                    <a:gd name="T53" fmla="*/ 12 h 19"/>
                    <a:gd name="T54" fmla="*/ 25 w 47"/>
                    <a:gd name="T55" fmla="*/ 11 h 19"/>
                    <a:gd name="T56" fmla="*/ 26 w 47"/>
                    <a:gd name="T57" fmla="*/ 7 h 19"/>
                    <a:gd name="T58" fmla="*/ 27 w 47"/>
                    <a:gd name="T59" fmla="*/ 6 h 19"/>
                    <a:gd name="T60" fmla="*/ 28 w 47"/>
                    <a:gd name="T61" fmla="*/ 10 h 19"/>
                    <a:gd name="T62" fmla="*/ 28 w 47"/>
                    <a:gd name="T63" fmla="*/ 9 h 19"/>
                    <a:gd name="T64" fmla="*/ 30 w 47"/>
                    <a:gd name="T65" fmla="*/ 9 h 19"/>
                    <a:gd name="T66" fmla="*/ 30 w 47"/>
                    <a:gd name="T67" fmla="*/ 11 h 19"/>
                    <a:gd name="T68" fmla="*/ 31 w 47"/>
                    <a:gd name="T69" fmla="*/ 11 h 19"/>
                    <a:gd name="T70" fmla="*/ 32 w 47"/>
                    <a:gd name="T71" fmla="*/ 6 h 19"/>
                    <a:gd name="T72" fmla="*/ 33 w 47"/>
                    <a:gd name="T73" fmla="*/ 5 h 19"/>
                    <a:gd name="T74" fmla="*/ 34 w 47"/>
                    <a:gd name="T75" fmla="*/ 6 h 19"/>
                    <a:gd name="T76" fmla="*/ 35 w 47"/>
                    <a:gd name="T77" fmla="*/ 9 h 19"/>
                    <a:gd name="T78" fmla="*/ 36 w 47"/>
                    <a:gd name="T79" fmla="*/ 7 h 19"/>
                    <a:gd name="T80" fmla="*/ 37 w 47"/>
                    <a:gd name="T81" fmla="*/ 8 h 19"/>
                    <a:gd name="T82" fmla="*/ 38 w 47"/>
                    <a:gd name="T83" fmla="*/ 9 h 19"/>
                    <a:gd name="T84" fmla="*/ 39 w 47"/>
                    <a:gd name="T85" fmla="*/ 6 h 19"/>
                    <a:gd name="T86" fmla="*/ 40 w 47"/>
                    <a:gd name="T87" fmla="*/ 7 h 19"/>
                    <a:gd name="T88" fmla="*/ 40 w 47"/>
                    <a:gd name="T89" fmla="*/ 8 h 19"/>
                    <a:gd name="T90" fmla="*/ 42 w 47"/>
                    <a:gd name="T91" fmla="*/ 7 h 19"/>
                    <a:gd name="T92" fmla="*/ 42 w 47"/>
                    <a:gd name="T93" fmla="*/ 6 h 19"/>
                    <a:gd name="T94" fmla="*/ 43 w 47"/>
                    <a:gd name="T95" fmla="*/ 6 h 19"/>
                    <a:gd name="T96" fmla="*/ 45 w 47"/>
                    <a:gd name="T97" fmla="*/ 6 h 19"/>
                    <a:gd name="T98" fmla="*/ 45 w 47"/>
                    <a:gd name="T99" fmla="*/ 3 h 19"/>
                    <a:gd name="T100" fmla="*/ 46 w 47"/>
                    <a:gd name="T101" fmla="*/ 0 h 19"/>
                    <a:gd name="T102" fmla="*/ 47 w 47"/>
                    <a:gd name="T10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19">
                      <a:moveTo>
                        <a:pt x="0" y="17"/>
                      </a:moveTo>
                      <a:lnTo>
                        <a:pt x="1" y="14"/>
                      </a:lnTo>
                      <a:lnTo>
                        <a:pt x="2" y="14"/>
                      </a:lnTo>
                      <a:lnTo>
                        <a:pt x="2" y="13"/>
                      </a:lnTo>
                      <a:lnTo>
                        <a:pt x="4" y="15"/>
                      </a:lnTo>
                      <a:lnTo>
                        <a:pt x="4" y="17"/>
                      </a:lnTo>
                      <a:lnTo>
                        <a:pt x="5" y="16"/>
                      </a:lnTo>
                      <a:lnTo>
                        <a:pt x="6" y="16"/>
                      </a:lnTo>
                      <a:lnTo>
                        <a:pt x="7" y="18"/>
                      </a:lnTo>
                      <a:lnTo>
                        <a:pt x="8" y="19"/>
                      </a:lnTo>
                      <a:lnTo>
                        <a:pt x="9" y="15"/>
                      </a:lnTo>
                      <a:lnTo>
                        <a:pt x="10" y="17"/>
                      </a:lnTo>
                      <a:lnTo>
                        <a:pt x="11" y="18"/>
                      </a:lnTo>
                      <a:lnTo>
                        <a:pt x="12" y="18"/>
                      </a:lnTo>
                      <a:lnTo>
                        <a:pt x="13" y="17"/>
                      </a:lnTo>
                      <a:lnTo>
                        <a:pt x="14" y="15"/>
                      </a:lnTo>
                      <a:lnTo>
                        <a:pt x="14" y="16"/>
                      </a:lnTo>
                      <a:lnTo>
                        <a:pt x="16" y="13"/>
                      </a:lnTo>
                      <a:lnTo>
                        <a:pt x="16" y="15"/>
                      </a:lnTo>
                      <a:lnTo>
                        <a:pt x="17" y="17"/>
                      </a:lnTo>
                      <a:lnTo>
                        <a:pt x="18" y="18"/>
                      </a:lnTo>
                      <a:lnTo>
                        <a:pt x="19" y="17"/>
                      </a:lnTo>
                      <a:lnTo>
                        <a:pt x="20" y="17"/>
                      </a:lnTo>
                      <a:lnTo>
                        <a:pt x="21" y="17"/>
                      </a:lnTo>
                      <a:lnTo>
                        <a:pt x="22" y="18"/>
                      </a:lnTo>
                      <a:lnTo>
                        <a:pt x="23" y="15"/>
                      </a:lnTo>
                      <a:lnTo>
                        <a:pt x="24" y="12"/>
                      </a:lnTo>
                      <a:lnTo>
                        <a:pt x="25" y="11"/>
                      </a:lnTo>
                      <a:lnTo>
                        <a:pt x="26" y="7"/>
                      </a:lnTo>
                      <a:lnTo>
                        <a:pt x="27" y="6"/>
                      </a:lnTo>
                      <a:lnTo>
                        <a:pt x="28" y="10"/>
                      </a:lnTo>
                      <a:lnTo>
                        <a:pt x="28" y="9"/>
                      </a:lnTo>
                      <a:lnTo>
                        <a:pt x="30" y="9"/>
                      </a:lnTo>
                      <a:lnTo>
                        <a:pt x="30" y="11"/>
                      </a:lnTo>
                      <a:lnTo>
                        <a:pt x="31" y="11"/>
                      </a:lnTo>
                      <a:lnTo>
                        <a:pt x="32" y="6"/>
                      </a:lnTo>
                      <a:lnTo>
                        <a:pt x="33" y="5"/>
                      </a:lnTo>
                      <a:lnTo>
                        <a:pt x="34" y="6"/>
                      </a:lnTo>
                      <a:lnTo>
                        <a:pt x="35" y="9"/>
                      </a:lnTo>
                      <a:lnTo>
                        <a:pt x="36" y="7"/>
                      </a:lnTo>
                      <a:lnTo>
                        <a:pt x="37" y="8"/>
                      </a:lnTo>
                      <a:lnTo>
                        <a:pt x="38" y="9"/>
                      </a:lnTo>
                      <a:lnTo>
                        <a:pt x="39" y="6"/>
                      </a:lnTo>
                      <a:lnTo>
                        <a:pt x="40" y="7"/>
                      </a:lnTo>
                      <a:lnTo>
                        <a:pt x="40" y="8"/>
                      </a:lnTo>
                      <a:lnTo>
                        <a:pt x="42" y="7"/>
                      </a:lnTo>
                      <a:lnTo>
                        <a:pt x="42" y="6"/>
                      </a:lnTo>
                      <a:lnTo>
                        <a:pt x="43" y="6"/>
                      </a:lnTo>
                      <a:lnTo>
                        <a:pt x="45" y="6"/>
                      </a:lnTo>
                      <a:lnTo>
                        <a:pt x="45" y="3"/>
                      </a:lnTo>
                      <a:lnTo>
                        <a:pt x="46" y="0"/>
                      </a:lnTo>
                      <a:lnTo>
                        <a:pt x="47" y="0"/>
                      </a:lnTo>
                    </a:path>
                  </a:pathLst>
                </a:custGeom>
                <a:noFill/>
                <a:ln w="635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55" name="Freeform 264"/>
                <p:cNvSpPr>
                  <a:spLocks/>
                </p:cNvSpPr>
                <p:nvPr/>
              </p:nvSpPr>
              <p:spPr bwMode="auto">
                <a:xfrm>
                  <a:off x="5670550" y="4541838"/>
                  <a:ext cx="74612" cy="33338"/>
                </a:xfrm>
                <a:custGeom>
                  <a:avLst/>
                  <a:gdLst>
                    <a:gd name="T0" fmla="*/ 0 w 47"/>
                    <a:gd name="T1" fmla="*/ 3 h 21"/>
                    <a:gd name="T2" fmla="*/ 1 w 47"/>
                    <a:gd name="T3" fmla="*/ 3 h 21"/>
                    <a:gd name="T4" fmla="*/ 2 w 47"/>
                    <a:gd name="T5" fmla="*/ 7 h 21"/>
                    <a:gd name="T6" fmla="*/ 3 w 47"/>
                    <a:gd name="T7" fmla="*/ 7 h 21"/>
                    <a:gd name="T8" fmla="*/ 4 w 47"/>
                    <a:gd name="T9" fmla="*/ 5 h 21"/>
                    <a:gd name="T10" fmla="*/ 5 w 47"/>
                    <a:gd name="T11" fmla="*/ 5 h 21"/>
                    <a:gd name="T12" fmla="*/ 6 w 47"/>
                    <a:gd name="T13" fmla="*/ 4 h 21"/>
                    <a:gd name="T14" fmla="*/ 7 w 47"/>
                    <a:gd name="T15" fmla="*/ 5 h 21"/>
                    <a:gd name="T16" fmla="*/ 8 w 47"/>
                    <a:gd name="T17" fmla="*/ 5 h 21"/>
                    <a:gd name="T18" fmla="*/ 9 w 47"/>
                    <a:gd name="T19" fmla="*/ 4 h 21"/>
                    <a:gd name="T20" fmla="*/ 9 w 47"/>
                    <a:gd name="T21" fmla="*/ 1 h 21"/>
                    <a:gd name="T22" fmla="*/ 11 w 47"/>
                    <a:gd name="T23" fmla="*/ 1 h 21"/>
                    <a:gd name="T24" fmla="*/ 11 w 47"/>
                    <a:gd name="T25" fmla="*/ 0 h 21"/>
                    <a:gd name="T26" fmla="*/ 12 w 47"/>
                    <a:gd name="T27" fmla="*/ 0 h 21"/>
                    <a:gd name="T28" fmla="*/ 13 w 47"/>
                    <a:gd name="T29" fmla="*/ 3 h 21"/>
                    <a:gd name="T30" fmla="*/ 14 w 47"/>
                    <a:gd name="T31" fmla="*/ 2 h 21"/>
                    <a:gd name="T32" fmla="*/ 15 w 47"/>
                    <a:gd name="T33" fmla="*/ 5 h 21"/>
                    <a:gd name="T34" fmla="*/ 16 w 47"/>
                    <a:gd name="T35" fmla="*/ 5 h 21"/>
                    <a:gd name="T36" fmla="*/ 17 w 47"/>
                    <a:gd name="T37" fmla="*/ 9 h 21"/>
                    <a:gd name="T38" fmla="*/ 18 w 47"/>
                    <a:gd name="T39" fmla="*/ 7 h 21"/>
                    <a:gd name="T40" fmla="*/ 19 w 47"/>
                    <a:gd name="T41" fmla="*/ 7 h 21"/>
                    <a:gd name="T42" fmla="*/ 20 w 47"/>
                    <a:gd name="T43" fmla="*/ 8 h 21"/>
                    <a:gd name="T44" fmla="*/ 21 w 47"/>
                    <a:gd name="T45" fmla="*/ 6 h 21"/>
                    <a:gd name="T46" fmla="*/ 21 w 47"/>
                    <a:gd name="T47" fmla="*/ 7 h 21"/>
                    <a:gd name="T48" fmla="*/ 23 w 47"/>
                    <a:gd name="T49" fmla="*/ 15 h 21"/>
                    <a:gd name="T50" fmla="*/ 23 w 47"/>
                    <a:gd name="T51" fmla="*/ 14 h 21"/>
                    <a:gd name="T52" fmla="*/ 24 w 47"/>
                    <a:gd name="T53" fmla="*/ 12 h 21"/>
                    <a:gd name="T54" fmla="*/ 25 w 47"/>
                    <a:gd name="T55" fmla="*/ 13 h 21"/>
                    <a:gd name="T56" fmla="*/ 26 w 47"/>
                    <a:gd name="T57" fmla="*/ 19 h 21"/>
                    <a:gd name="T58" fmla="*/ 27 w 47"/>
                    <a:gd name="T59" fmla="*/ 20 h 21"/>
                    <a:gd name="T60" fmla="*/ 28 w 47"/>
                    <a:gd name="T61" fmla="*/ 20 h 21"/>
                    <a:gd name="T62" fmla="*/ 29 w 47"/>
                    <a:gd name="T63" fmla="*/ 19 h 21"/>
                    <a:gd name="T64" fmla="*/ 30 w 47"/>
                    <a:gd name="T65" fmla="*/ 18 h 21"/>
                    <a:gd name="T66" fmla="*/ 31 w 47"/>
                    <a:gd name="T67" fmla="*/ 20 h 21"/>
                    <a:gd name="T68" fmla="*/ 32 w 47"/>
                    <a:gd name="T69" fmla="*/ 18 h 21"/>
                    <a:gd name="T70" fmla="*/ 33 w 47"/>
                    <a:gd name="T71" fmla="*/ 18 h 21"/>
                    <a:gd name="T72" fmla="*/ 34 w 47"/>
                    <a:gd name="T73" fmla="*/ 19 h 21"/>
                    <a:gd name="T74" fmla="*/ 35 w 47"/>
                    <a:gd name="T75" fmla="*/ 21 h 21"/>
                    <a:gd name="T76" fmla="*/ 35 w 47"/>
                    <a:gd name="T77" fmla="*/ 20 h 21"/>
                    <a:gd name="T78" fmla="*/ 37 w 47"/>
                    <a:gd name="T79" fmla="*/ 18 h 21"/>
                    <a:gd name="T80" fmla="*/ 37 w 47"/>
                    <a:gd name="T81" fmla="*/ 14 h 21"/>
                    <a:gd name="T82" fmla="*/ 38 w 47"/>
                    <a:gd name="T83" fmla="*/ 14 h 21"/>
                    <a:gd name="T84" fmla="*/ 39 w 47"/>
                    <a:gd name="T85" fmla="*/ 12 h 21"/>
                    <a:gd name="T86" fmla="*/ 40 w 47"/>
                    <a:gd name="T87" fmla="*/ 12 h 21"/>
                    <a:gd name="T88" fmla="*/ 41 w 47"/>
                    <a:gd name="T89" fmla="*/ 12 h 21"/>
                    <a:gd name="T90" fmla="*/ 42 w 47"/>
                    <a:gd name="T91" fmla="*/ 11 h 21"/>
                    <a:gd name="T92" fmla="*/ 43 w 47"/>
                    <a:gd name="T93" fmla="*/ 7 h 21"/>
                    <a:gd name="T94" fmla="*/ 44 w 47"/>
                    <a:gd name="T95" fmla="*/ 7 h 21"/>
                    <a:gd name="T96" fmla="*/ 45 w 47"/>
                    <a:gd name="T97" fmla="*/ 5 h 21"/>
                    <a:gd name="T98" fmla="*/ 46 w 47"/>
                    <a:gd name="T99" fmla="*/ 11 h 21"/>
                    <a:gd name="T100" fmla="*/ 47 w 47"/>
                    <a:gd name="T101" fmla="*/ 9 h 21"/>
                    <a:gd name="T102" fmla="*/ 47 w 47"/>
                    <a:gd name="T10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21">
                      <a:moveTo>
                        <a:pt x="0" y="3"/>
                      </a:moveTo>
                      <a:lnTo>
                        <a:pt x="1" y="3"/>
                      </a:lnTo>
                      <a:lnTo>
                        <a:pt x="2" y="7"/>
                      </a:lnTo>
                      <a:lnTo>
                        <a:pt x="3" y="7"/>
                      </a:lnTo>
                      <a:lnTo>
                        <a:pt x="4" y="5"/>
                      </a:lnTo>
                      <a:lnTo>
                        <a:pt x="5" y="5"/>
                      </a:lnTo>
                      <a:lnTo>
                        <a:pt x="6" y="4"/>
                      </a:lnTo>
                      <a:lnTo>
                        <a:pt x="7" y="5"/>
                      </a:lnTo>
                      <a:lnTo>
                        <a:pt x="8" y="5"/>
                      </a:lnTo>
                      <a:lnTo>
                        <a:pt x="9" y="4"/>
                      </a:lnTo>
                      <a:lnTo>
                        <a:pt x="9" y="1"/>
                      </a:lnTo>
                      <a:lnTo>
                        <a:pt x="11" y="1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3"/>
                      </a:lnTo>
                      <a:lnTo>
                        <a:pt x="14" y="2"/>
                      </a:lnTo>
                      <a:lnTo>
                        <a:pt x="15" y="5"/>
                      </a:lnTo>
                      <a:lnTo>
                        <a:pt x="16" y="5"/>
                      </a:lnTo>
                      <a:lnTo>
                        <a:pt x="17" y="9"/>
                      </a:lnTo>
                      <a:lnTo>
                        <a:pt x="18" y="7"/>
                      </a:lnTo>
                      <a:lnTo>
                        <a:pt x="19" y="7"/>
                      </a:lnTo>
                      <a:lnTo>
                        <a:pt x="20" y="8"/>
                      </a:lnTo>
                      <a:lnTo>
                        <a:pt x="21" y="6"/>
                      </a:lnTo>
                      <a:lnTo>
                        <a:pt x="21" y="7"/>
                      </a:lnTo>
                      <a:lnTo>
                        <a:pt x="23" y="15"/>
                      </a:lnTo>
                      <a:lnTo>
                        <a:pt x="23" y="14"/>
                      </a:lnTo>
                      <a:lnTo>
                        <a:pt x="24" y="12"/>
                      </a:lnTo>
                      <a:lnTo>
                        <a:pt x="25" y="13"/>
                      </a:lnTo>
                      <a:lnTo>
                        <a:pt x="26" y="19"/>
                      </a:lnTo>
                      <a:lnTo>
                        <a:pt x="27" y="20"/>
                      </a:lnTo>
                      <a:lnTo>
                        <a:pt x="28" y="20"/>
                      </a:lnTo>
                      <a:lnTo>
                        <a:pt x="29" y="19"/>
                      </a:lnTo>
                      <a:lnTo>
                        <a:pt x="30" y="18"/>
                      </a:lnTo>
                      <a:lnTo>
                        <a:pt x="31" y="20"/>
                      </a:lnTo>
                      <a:lnTo>
                        <a:pt x="32" y="18"/>
                      </a:lnTo>
                      <a:lnTo>
                        <a:pt x="33" y="18"/>
                      </a:lnTo>
                      <a:lnTo>
                        <a:pt x="34" y="19"/>
                      </a:lnTo>
                      <a:lnTo>
                        <a:pt x="35" y="21"/>
                      </a:lnTo>
                      <a:lnTo>
                        <a:pt x="35" y="20"/>
                      </a:lnTo>
                      <a:lnTo>
                        <a:pt x="37" y="18"/>
                      </a:lnTo>
                      <a:lnTo>
                        <a:pt x="37" y="14"/>
                      </a:lnTo>
                      <a:lnTo>
                        <a:pt x="38" y="14"/>
                      </a:lnTo>
                      <a:lnTo>
                        <a:pt x="39" y="12"/>
                      </a:lnTo>
                      <a:lnTo>
                        <a:pt x="40" y="12"/>
                      </a:lnTo>
                      <a:lnTo>
                        <a:pt x="41" y="12"/>
                      </a:lnTo>
                      <a:lnTo>
                        <a:pt x="42" y="11"/>
                      </a:lnTo>
                      <a:lnTo>
                        <a:pt x="43" y="7"/>
                      </a:lnTo>
                      <a:lnTo>
                        <a:pt x="44" y="7"/>
                      </a:lnTo>
                      <a:lnTo>
                        <a:pt x="45" y="5"/>
                      </a:lnTo>
                      <a:lnTo>
                        <a:pt x="46" y="11"/>
                      </a:lnTo>
                      <a:lnTo>
                        <a:pt x="47" y="9"/>
                      </a:lnTo>
                      <a:lnTo>
                        <a:pt x="47" y="9"/>
                      </a:lnTo>
                    </a:path>
                  </a:pathLst>
                </a:custGeom>
                <a:noFill/>
                <a:ln w="635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56" name="Freeform 265"/>
                <p:cNvSpPr>
                  <a:spLocks/>
                </p:cNvSpPr>
                <p:nvPr/>
              </p:nvSpPr>
              <p:spPr bwMode="auto">
                <a:xfrm>
                  <a:off x="5745163" y="4545013"/>
                  <a:ext cx="74612" cy="1228725"/>
                </a:xfrm>
                <a:custGeom>
                  <a:avLst/>
                  <a:gdLst>
                    <a:gd name="T0" fmla="*/ 0 w 47"/>
                    <a:gd name="T1" fmla="*/ 7 h 774"/>
                    <a:gd name="T2" fmla="*/ 0 w 47"/>
                    <a:gd name="T3" fmla="*/ 7 h 774"/>
                    <a:gd name="T4" fmla="*/ 2 w 47"/>
                    <a:gd name="T5" fmla="*/ 7 h 774"/>
                    <a:gd name="T6" fmla="*/ 2 w 47"/>
                    <a:gd name="T7" fmla="*/ 5 h 774"/>
                    <a:gd name="T8" fmla="*/ 3 w 47"/>
                    <a:gd name="T9" fmla="*/ 3 h 774"/>
                    <a:gd name="T10" fmla="*/ 4 w 47"/>
                    <a:gd name="T11" fmla="*/ 3 h 774"/>
                    <a:gd name="T12" fmla="*/ 5 w 47"/>
                    <a:gd name="T13" fmla="*/ 0 h 774"/>
                    <a:gd name="T14" fmla="*/ 6 w 47"/>
                    <a:gd name="T15" fmla="*/ 1 h 774"/>
                    <a:gd name="T16" fmla="*/ 7 w 47"/>
                    <a:gd name="T17" fmla="*/ 4 h 774"/>
                    <a:gd name="T18" fmla="*/ 8 w 47"/>
                    <a:gd name="T19" fmla="*/ 14 h 774"/>
                    <a:gd name="T20" fmla="*/ 9 w 47"/>
                    <a:gd name="T21" fmla="*/ 26 h 774"/>
                    <a:gd name="T22" fmla="*/ 10 w 47"/>
                    <a:gd name="T23" fmla="*/ 59 h 774"/>
                    <a:gd name="T24" fmla="*/ 11 w 47"/>
                    <a:gd name="T25" fmla="*/ 88 h 774"/>
                    <a:gd name="T26" fmla="*/ 12 w 47"/>
                    <a:gd name="T27" fmla="*/ 108 h 774"/>
                    <a:gd name="T28" fmla="*/ 12 w 47"/>
                    <a:gd name="T29" fmla="*/ 140 h 774"/>
                    <a:gd name="T30" fmla="*/ 14 w 47"/>
                    <a:gd name="T31" fmla="*/ 173 h 774"/>
                    <a:gd name="T32" fmla="*/ 14 w 47"/>
                    <a:gd name="T33" fmla="*/ 201 h 774"/>
                    <a:gd name="T34" fmla="*/ 15 w 47"/>
                    <a:gd name="T35" fmla="*/ 229 h 774"/>
                    <a:gd name="T36" fmla="*/ 16 w 47"/>
                    <a:gd name="T37" fmla="*/ 263 h 774"/>
                    <a:gd name="T38" fmla="*/ 17 w 47"/>
                    <a:gd name="T39" fmla="*/ 293 h 774"/>
                    <a:gd name="T40" fmla="*/ 18 w 47"/>
                    <a:gd name="T41" fmla="*/ 325 h 774"/>
                    <a:gd name="T42" fmla="*/ 19 w 47"/>
                    <a:gd name="T43" fmla="*/ 358 h 774"/>
                    <a:gd name="T44" fmla="*/ 20 w 47"/>
                    <a:gd name="T45" fmla="*/ 389 h 774"/>
                    <a:gd name="T46" fmla="*/ 21 w 47"/>
                    <a:gd name="T47" fmla="*/ 418 h 774"/>
                    <a:gd name="T48" fmla="*/ 22 w 47"/>
                    <a:gd name="T49" fmla="*/ 444 h 774"/>
                    <a:gd name="T50" fmla="*/ 23 w 47"/>
                    <a:gd name="T51" fmla="*/ 464 h 774"/>
                    <a:gd name="T52" fmla="*/ 24 w 47"/>
                    <a:gd name="T53" fmla="*/ 489 h 774"/>
                    <a:gd name="T54" fmla="*/ 25 w 47"/>
                    <a:gd name="T55" fmla="*/ 511 h 774"/>
                    <a:gd name="T56" fmla="*/ 26 w 47"/>
                    <a:gd name="T57" fmla="*/ 534 h 774"/>
                    <a:gd name="T58" fmla="*/ 26 w 47"/>
                    <a:gd name="T59" fmla="*/ 553 h 774"/>
                    <a:gd name="T60" fmla="*/ 27 w 47"/>
                    <a:gd name="T61" fmla="*/ 570 h 774"/>
                    <a:gd name="T62" fmla="*/ 28 w 47"/>
                    <a:gd name="T63" fmla="*/ 585 h 774"/>
                    <a:gd name="T64" fmla="*/ 29 w 47"/>
                    <a:gd name="T65" fmla="*/ 599 h 774"/>
                    <a:gd name="T66" fmla="*/ 30 w 47"/>
                    <a:gd name="T67" fmla="*/ 612 h 774"/>
                    <a:gd name="T68" fmla="*/ 31 w 47"/>
                    <a:gd name="T69" fmla="*/ 625 h 774"/>
                    <a:gd name="T70" fmla="*/ 32 w 47"/>
                    <a:gd name="T71" fmla="*/ 638 h 774"/>
                    <a:gd name="T72" fmla="*/ 33 w 47"/>
                    <a:gd name="T73" fmla="*/ 652 h 774"/>
                    <a:gd name="T74" fmla="*/ 34 w 47"/>
                    <a:gd name="T75" fmla="*/ 664 h 774"/>
                    <a:gd name="T76" fmla="*/ 35 w 47"/>
                    <a:gd name="T77" fmla="*/ 674 h 774"/>
                    <a:gd name="T78" fmla="*/ 36 w 47"/>
                    <a:gd name="T79" fmla="*/ 684 h 774"/>
                    <a:gd name="T80" fmla="*/ 37 w 47"/>
                    <a:gd name="T81" fmla="*/ 694 h 774"/>
                    <a:gd name="T82" fmla="*/ 38 w 47"/>
                    <a:gd name="T83" fmla="*/ 703 h 774"/>
                    <a:gd name="T84" fmla="*/ 38 w 47"/>
                    <a:gd name="T85" fmla="*/ 711 h 774"/>
                    <a:gd name="T86" fmla="*/ 40 w 47"/>
                    <a:gd name="T87" fmla="*/ 719 h 774"/>
                    <a:gd name="T88" fmla="*/ 40 w 47"/>
                    <a:gd name="T89" fmla="*/ 728 h 774"/>
                    <a:gd name="T90" fmla="*/ 41 w 47"/>
                    <a:gd name="T91" fmla="*/ 736 h 774"/>
                    <a:gd name="T92" fmla="*/ 42 w 47"/>
                    <a:gd name="T93" fmla="*/ 743 h 774"/>
                    <a:gd name="T94" fmla="*/ 43 w 47"/>
                    <a:gd name="T95" fmla="*/ 750 h 774"/>
                    <a:gd name="T96" fmla="*/ 44 w 47"/>
                    <a:gd name="T97" fmla="*/ 756 h 774"/>
                    <a:gd name="T98" fmla="*/ 45 w 47"/>
                    <a:gd name="T99" fmla="*/ 762 h 774"/>
                    <a:gd name="T100" fmla="*/ 46 w 47"/>
                    <a:gd name="T101" fmla="*/ 768 h 774"/>
                    <a:gd name="T102" fmla="*/ 47 w 47"/>
                    <a:gd name="T103" fmla="*/ 774 h 7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774">
                      <a:moveTo>
                        <a:pt x="0" y="7"/>
                      </a:moveTo>
                      <a:lnTo>
                        <a:pt x="0" y="7"/>
                      </a:lnTo>
                      <a:lnTo>
                        <a:pt x="2" y="7"/>
                      </a:lnTo>
                      <a:lnTo>
                        <a:pt x="2" y="5"/>
                      </a:lnTo>
                      <a:lnTo>
                        <a:pt x="3" y="3"/>
                      </a:lnTo>
                      <a:lnTo>
                        <a:pt x="4" y="3"/>
                      </a:lnTo>
                      <a:lnTo>
                        <a:pt x="5" y="0"/>
                      </a:lnTo>
                      <a:lnTo>
                        <a:pt x="6" y="1"/>
                      </a:lnTo>
                      <a:lnTo>
                        <a:pt x="7" y="4"/>
                      </a:lnTo>
                      <a:lnTo>
                        <a:pt x="8" y="14"/>
                      </a:lnTo>
                      <a:lnTo>
                        <a:pt x="9" y="26"/>
                      </a:lnTo>
                      <a:lnTo>
                        <a:pt x="10" y="59"/>
                      </a:lnTo>
                      <a:lnTo>
                        <a:pt x="11" y="88"/>
                      </a:lnTo>
                      <a:lnTo>
                        <a:pt x="12" y="108"/>
                      </a:lnTo>
                      <a:lnTo>
                        <a:pt x="12" y="140"/>
                      </a:lnTo>
                      <a:lnTo>
                        <a:pt x="14" y="173"/>
                      </a:lnTo>
                      <a:lnTo>
                        <a:pt x="14" y="201"/>
                      </a:lnTo>
                      <a:lnTo>
                        <a:pt x="15" y="229"/>
                      </a:lnTo>
                      <a:lnTo>
                        <a:pt x="16" y="263"/>
                      </a:lnTo>
                      <a:lnTo>
                        <a:pt x="17" y="293"/>
                      </a:lnTo>
                      <a:lnTo>
                        <a:pt x="18" y="325"/>
                      </a:lnTo>
                      <a:lnTo>
                        <a:pt x="19" y="358"/>
                      </a:lnTo>
                      <a:lnTo>
                        <a:pt x="20" y="389"/>
                      </a:lnTo>
                      <a:lnTo>
                        <a:pt x="21" y="418"/>
                      </a:lnTo>
                      <a:lnTo>
                        <a:pt x="22" y="444"/>
                      </a:lnTo>
                      <a:lnTo>
                        <a:pt x="23" y="464"/>
                      </a:lnTo>
                      <a:lnTo>
                        <a:pt x="24" y="489"/>
                      </a:lnTo>
                      <a:lnTo>
                        <a:pt x="25" y="511"/>
                      </a:lnTo>
                      <a:lnTo>
                        <a:pt x="26" y="534"/>
                      </a:lnTo>
                      <a:lnTo>
                        <a:pt x="26" y="553"/>
                      </a:lnTo>
                      <a:lnTo>
                        <a:pt x="27" y="570"/>
                      </a:lnTo>
                      <a:lnTo>
                        <a:pt x="28" y="585"/>
                      </a:lnTo>
                      <a:lnTo>
                        <a:pt x="29" y="599"/>
                      </a:lnTo>
                      <a:lnTo>
                        <a:pt x="30" y="612"/>
                      </a:lnTo>
                      <a:lnTo>
                        <a:pt x="31" y="625"/>
                      </a:lnTo>
                      <a:lnTo>
                        <a:pt x="32" y="638"/>
                      </a:lnTo>
                      <a:lnTo>
                        <a:pt x="33" y="652"/>
                      </a:lnTo>
                      <a:lnTo>
                        <a:pt x="34" y="664"/>
                      </a:lnTo>
                      <a:lnTo>
                        <a:pt x="35" y="674"/>
                      </a:lnTo>
                      <a:lnTo>
                        <a:pt x="36" y="684"/>
                      </a:lnTo>
                      <a:lnTo>
                        <a:pt x="37" y="694"/>
                      </a:lnTo>
                      <a:lnTo>
                        <a:pt x="38" y="703"/>
                      </a:lnTo>
                      <a:lnTo>
                        <a:pt x="38" y="711"/>
                      </a:lnTo>
                      <a:lnTo>
                        <a:pt x="40" y="719"/>
                      </a:lnTo>
                      <a:lnTo>
                        <a:pt x="40" y="728"/>
                      </a:lnTo>
                      <a:lnTo>
                        <a:pt x="41" y="736"/>
                      </a:lnTo>
                      <a:lnTo>
                        <a:pt x="42" y="743"/>
                      </a:lnTo>
                      <a:lnTo>
                        <a:pt x="43" y="750"/>
                      </a:lnTo>
                      <a:lnTo>
                        <a:pt x="44" y="756"/>
                      </a:lnTo>
                      <a:lnTo>
                        <a:pt x="45" y="762"/>
                      </a:lnTo>
                      <a:lnTo>
                        <a:pt x="46" y="768"/>
                      </a:lnTo>
                      <a:lnTo>
                        <a:pt x="47" y="774"/>
                      </a:lnTo>
                    </a:path>
                  </a:pathLst>
                </a:custGeom>
                <a:noFill/>
                <a:ln w="635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57" name="Freeform 266"/>
                <p:cNvSpPr>
                  <a:spLocks/>
                </p:cNvSpPr>
                <p:nvPr/>
              </p:nvSpPr>
              <p:spPr bwMode="auto">
                <a:xfrm>
                  <a:off x="5818188" y="5764213"/>
                  <a:ext cx="74612" cy="206375"/>
                </a:xfrm>
                <a:custGeom>
                  <a:avLst/>
                  <a:gdLst>
                    <a:gd name="T0" fmla="*/ 0 w 47"/>
                    <a:gd name="T1" fmla="*/ 0 h 130"/>
                    <a:gd name="T2" fmla="*/ 1 w 47"/>
                    <a:gd name="T3" fmla="*/ 6 h 130"/>
                    <a:gd name="T4" fmla="*/ 2 w 47"/>
                    <a:gd name="T5" fmla="*/ 12 h 130"/>
                    <a:gd name="T6" fmla="*/ 3 w 47"/>
                    <a:gd name="T7" fmla="*/ 17 h 130"/>
                    <a:gd name="T8" fmla="*/ 4 w 47"/>
                    <a:gd name="T9" fmla="*/ 24 h 130"/>
                    <a:gd name="T10" fmla="*/ 4 w 47"/>
                    <a:gd name="T11" fmla="*/ 28 h 130"/>
                    <a:gd name="T12" fmla="*/ 6 w 47"/>
                    <a:gd name="T13" fmla="*/ 33 h 130"/>
                    <a:gd name="T14" fmla="*/ 6 w 47"/>
                    <a:gd name="T15" fmla="*/ 38 h 130"/>
                    <a:gd name="T16" fmla="*/ 7 w 47"/>
                    <a:gd name="T17" fmla="*/ 41 h 130"/>
                    <a:gd name="T18" fmla="*/ 8 w 47"/>
                    <a:gd name="T19" fmla="*/ 44 h 130"/>
                    <a:gd name="T20" fmla="*/ 9 w 47"/>
                    <a:gd name="T21" fmla="*/ 48 h 130"/>
                    <a:gd name="T22" fmla="*/ 10 w 47"/>
                    <a:gd name="T23" fmla="*/ 51 h 130"/>
                    <a:gd name="T24" fmla="*/ 11 w 47"/>
                    <a:gd name="T25" fmla="*/ 55 h 130"/>
                    <a:gd name="T26" fmla="*/ 12 w 47"/>
                    <a:gd name="T27" fmla="*/ 58 h 130"/>
                    <a:gd name="T28" fmla="*/ 13 w 47"/>
                    <a:gd name="T29" fmla="*/ 61 h 130"/>
                    <a:gd name="T30" fmla="*/ 14 w 47"/>
                    <a:gd name="T31" fmla="*/ 63 h 130"/>
                    <a:gd name="T32" fmla="*/ 15 w 47"/>
                    <a:gd name="T33" fmla="*/ 67 h 130"/>
                    <a:gd name="T34" fmla="*/ 16 w 47"/>
                    <a:gd name="T35" fmla="*/ 70 h 130"/>
                    <a:gd name="T36" fmla="*/ 16 w 47"/>
                    <a:gd name="T37" fmla="*/ 73 h 130"/>
                    <a:gd name="T38" fmla="*/ 18 w 47"/>
                    <a:gd name="T39" fmla="*/ 75 h 130"/>
                    <a:gd name="T40" fmla="*/ 18 w 47"/>
                    <a:gd name="T41" fmla="*/ 77 h 130"/>
                    <a:gd name="T42" fmla="*/ 19 w 47"/>
                    <a:gd name="T43" fmla="*/ 79 h 130"/>
                    <a:gd name="T44" fmla="*/ 20 w 47"/>
                    <a:gd name="T45" fmla="*/ 82 h 130"/>
                    <a:gd name="T46" fmla="*/ 21 w 47"/>
                    <a:gd name="T47" fmla="*/ 84 h 130"/>
                    <a:gd name="T48" fmla="*/ 22 w 47"/>
                    <a:gd name="T49" fmla="*/ 87 h 130"/>
                    <a:gd name="T50" fmla="*/ 23 w 47"/>
                    <a:gd name="T51" fmla="*/ 89 h 130"/>
                    <a:gd name="T52" fmla="*/ 24 w 47"/>
                    <a:gd name="T53" fmla="*/ 91 h 130"/>
                    <a:gd name="T54" fmla="*/ 25 w 47"/>
                    <a:gd name="T55" fmla="*/ 93 h 130"/>
                    <a:gd name="T56" fmla="*/ 26 w 47"/>
                    <a:gd name="T57" fmla="*/ 94 h 130"/>
                    <a:gd name="T58" fmla="*/ 27 w 47"/>
                    <a:gd name="T59" fmla="*/ 98 h 130"/>
                    <a:gd name="T60" fmla="*/ 28 w 47"/>
                    <a:gd name="T61" fmla="*/ 99 h 130"/>
                    <a:gd name="T62" fmla="*/ 29 w 47"/>
                    <a:gd name="T63" fmla="*/ 102 h 130"/>
                    <a:gd name="T64" fmla="*/ 30 w 47"/>
                    <a:gd name="T65" fmla="*/ 103 h 130"/>
                    <a:gd name="T66" fmla="*/ 30 w 47"/>
                    <a:gd name="T67" fmla="*/ 105 h 130"/>
                    <a:gd name="T68" fmla="*/ 31 w 47"/>
                    <a:gd name="T69" fmla="*/ 106 h 130"/>
                    <a:gd name="T70" fmla="*/ 32 w 47"/>
                    <a:gd name="T71" fmla="*/ 107 h 130"/>
                    <a:gd name="T72" fmla="*/ 33 w 47"/>
                    <a:gd name="T73" fmla="*/ 110 h 130"/>
                    <a:gd name="T74" fmla="*/ 34 w 47"/>
                    <a:gd name="T75" fmla="*/ 111 h 130"/>
                    <a:gd name="T76" fmla="*/ 35 w 47"/>
                    <a:gd name="T77" fmla="*/ 114 h 130"/>
                    <a:gd name="T78" fmla="*/ 36 w 47"/>
                    <a:gd name="T79" fmla="*/ 115 h 130"/>
                    <a:gd name="T80" fmla="*/ 37 w 47"/>
                    <a:gd name="T81" fmla="*/ 116 h 130"/>
                    <a:gd name="T82" fmla="*/ 38 w 47"/>
                    <a:gd name="T83" fmla="*/ 117 h 130"/>
                    <a:gd name="T84" fmla="*/ 39 w 47"/>
                    <a:gd name="T85" fmla="*/ 119 h 130"/>
                    <a:gd name="T86" fmla="*/ 40 w 47"/>
                    <a:gd name="T87" fmla="*/ 121 h 130"/>
                    <a:gd name="T88" fmla="*/ 41 w 47"/>
                    <a:gd name="T89" fmla="*/ 123 h 130"/>
                    <a:gd name="T90" fmla="*/ 42 w 47"/>
                    <a:gd name="T91" fmla="*/ 124 h 130"/>
                    <a:gd name="T92" fmla="*/ 43 w 47"/>
                    <a:gd name="T93" fmla="*/ 125 h 130"/>
                    <a:gd name="T94" fmla="*/ 44 w 47"/>
                    <a:gd name="T95" fmla="*/ 126 h 130"/>
                    <a:gd name="T96" fmla="*/ 45 w 47"/>
                    <a:gd name="T97" fmla="*/ 127 h 130"/>
                    <a:gd name="T98" fmla="*/ 45 w 47"/>
                    <a:gd name="T99" fmla="*/ 127 h 130"/>
                    <a:gd name="T100" fmla="*/ 47 w 47"/>
                    <a:gd name="T101" fmla="*/ 129 h 130"/>
                    <a:gd name="T102" fmla="*/ 47 w 47"/>
                    <a:gd name="T103" fmla="*/ 130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130">
                      <a:moveTo>
                        <a:pt x="0" y="0"/>
                      </a:moveTo>
                      <a:lnTo>
                        <a:pt x="1" y="6"/>
                      </a:lnTo>
                      <a:lnTo>
                        <a:pt x="2" y="12"/>
                      </a:lnTo>
                      <a:lnTo>
                        <a:pt x="3" y="17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6" y="33"/>
                      </a:lnTo>
                      <a:lnTo>
                        <a:pt x="6" y="38"/>
                      </a:lnTo>
                      <a:lnTo>
                        <a:pt x="7" y="41"/>
                      </a:lnTo>
                      <a:lnTo>
                        <a:pt x="8" y="44"/>
                      </a:lnTo>
                      <a:lnTo>
                        <a:pt x="9" y="48"/>
                      </a:lnTo>
                      <a:lnTo>
                        <a:pt x="10" y="51"/>
                      </a:lnTo>
                      <a:lnTo>
                        <a:pt x="11" y="55"/>
                      </a:lnTo>
                      <a:lnTo>
                        <a:pt x="12" y="58"/>
                      </a:lnTo>
                      <a:lnTo>
                        <a:pt x="13" y="61"/>
                      </a:lnTo>
                      <a:lnTo>
                        <a:pt x="14" y="63"/>
                      </a:lnTo>
                      <a:lnTo>
                        <a:pt x="15" y="67"/>
                      </a:lnTo>
                      <a:lnTo>
                        <a:pt x="16" y="70"/>
                      </a:lnTo>
                      <a:lnTo>
                        <a:pt x="16" y="73"/>
                      </a:lnTo>
                      <a:lnTo>
                        <a:pt x="18" y="75"/>
                      </a:lnTo>
                      <a:lnTo>
                        <a:pt x="18" y="77"/>
                      </a:lnTo>
                      <a:lnTo>
                        <a:pt x="19" y="79"/>
                      </a:lnTo>
                      <a:lnTo>
                        <a:pt x="20" y="82"/>
                      </a:lnTo>
                      <a:lnTo>
                        <a:pt x="21" y="84"/>
                      </a:lnTo>
                      <a:lnTo>
                        <a:pt x="22" y="87"/>
                      </a:lnTo>
                      <a:lnTo>
                        <a:pt x="23" y="89"/>
                      </a:lnTo>
                      <a:lnTo>
                        <a:pt x="24" y="91"/>
                      </a:lnTo>
                      <a:lnTo>
                        <a:pt x="25" y="93"/>
                      </a:lnTo>
                      <a:lnTo>
                        <a:pt x="26" y="94"/>
                      </a:lnTo>
                      <a:lnTo>
                        <a:pt x="27" y="98"/>
                      </a:lnTo>
                      <a:lnTo>
                        <a:pt x="28" y="99"/>
                      </a:lnTo>
                      <a:lnTo>
                        <a:pt x="29" y="102"/>
                      </a:lnTo>
                      <a:lnTo>
                        <a:pt x="30" y="103"/>
                      </a:lnTo>
                      <a:lnTo>
                        <a:pt x="30" y="105"/>
                      </a:lnTo>
                      <a:lnTo>
                        <a:pt x="31" y="106"/>
                      </a:lnTo>
                      <a:lnTo>
                        <a:pt x="32" y="107"/>
                      </a:lnTo>
                      <a:lnTo>
                        <a:pt x="33" y="110"/>
                      </a:lnTo>
                      <a:lnTo>
                        <a:pt x="34" y="111"/>
                      </a:lnTo>
                      <a:lnTo>
                        <a:pt x="35" y="114"/>
                      </a:lnTo>
                      <a:lnTo>
                        <a:pt x="36" y="115"/>
                      </a:lnTo>
                      <a:lnTo>
                        <a:pt x="37" y="116"/>
                      </a:lnTo>
                      <a:lnTo>
                        <a:pt x="38" y="117"/>
                      </a:lnTo>
                      <a:lnTo>
                        <a:pt x="39" y="119"/>
                      </a:lnTo>
                      <a:lnTo>
                        <a:pt x="40" y="121"/>
                      </a:lnTo>
                      <a:lnTo>
                        <a:pt x="41" y="123"/>
                      </a:lnTo>
                      <a:lnTo>
                        <a:pt x="42" y="124"/>
                      </a:lnTo>
                      <a:lnTo>
                        <a:pt x="43" y="125"/>
                      </a:lnTo>
                      <a:lnTo>
                        <a:pt x="44" y="126"/>
                      </a:lnTo>
                      <a:lnTo>
                        <a:pt x="45" y="127"/>
                      </a:lnTo>
                      <a:lnTo>
                        <a:pt x="45" y="127"/>
                      </a:lnTo>
                      <a:lnTo>
                        <a:pt x="47" y="129"/>
                      </a:lnTo>
                      <a:lnTo>
                        <a:pt x="47" y="130"/>
                      </a:lnTo>
                    </a:path>
                  </a:pathLst>
                </a:custGeom>
                <a:noFill/>
                <a:ln w="635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58" name="Freeform 267"/>
                <p:cNvSpPr>
                  <a:spLocks/>
                </p:cNvSpPr>
                <p:nvPr/>
              </p:nvSpPr>
              <p:spPr bwMode="auto">
                <a:xfrm>
                  <a:off x="5892800" y="5969000"/>
                  <a:ext cx="74612" cy="36513"/>
                </a:xfrm>
                <a:custGeom>
                  <a:avLst/>
                  <a:gdLst>
                    <a:gd name="T0" fmla="*/ 0 w 47"/>
                    <a:gd name="T1" fmla="*/ 0 h 23"/>
                    <a:gd name="T2" fmla="*/ 0 w 47"/>
                    <a:gd name="T3" fmla="*/ 1 h 23"/>
                    <a:gd name="T4" fmla="*/ 1 w 47"/>
                    <a:gd name="T5" fmla="*/ 2 h 23"/>
                    <a:gd name="T6" fmla="*/ 2 w 47"/>
                    <a:gd name="T7" fmla="*/ 2 h 23"/>
                    <a:gd name="T8" fmla="*/ 3 w 47"/>
                    <a:gd name="T9" fmla="*/ 4 h 23"/>
                    <a:gd name="T10" fmla="*/ 4 w 47"/>
                    <a:gd name="T11" fmla="*/ 4 h 23"/>
                    <a:gd name="T12" fmla="*/ 5 w 47"/>
                    <a:gd name="T13" fmla="*/ 5 h 23"/>
                    <a:gd name="T14" fmla="*/ 6 w 47"/>
                    <a:gd name="T15" fmla="*/ 5 h 23"/>
                    <a:gd name="T16" fmla="*/ 7 w 47"/>
                    <a:gd name="T17" fmla="*/ 6 h 23"/>
                    <a:gd name="T18" fmla="*/ 8 w 47"/>
                    <a:gd name="T19" fmla="*/ 6 h 23"/>
                    <a:gd name="T20" fmla="*/ 9 w 47"/>
                    <a:gd name="T21" fmla="*/ 8 h 23"/>
                    <a:gd name="T22" fmla="*/ 10 w 47"/>
                    <a:gd name="T23" fmla="*/ 8 h 23"/>
                    <a:gd name="T24" fmla="*/ 10 w 47"/>
                    <a:gd name="T25" fmla="*/ 8 h 23"/>
                    <a:gd name="T26" fmla="*/ 12 w 47"/>
                    <a:gd name="T27" fmla="*/ 9 h 23"/>
                    <a:gd name="T28" fmla="*/ 12 w 47"/>
                    <a:gd name="T29" fmla="*/ 9 h 23"/>
                    <a:gd name="T30" fmla="*/ 13 w 47"/>
                    <a:gd name="T31" fmla="*/ 10 h 23"/>
                    <a:gd name="T32" fmla="*/ 14 w 47"/>
                    <a:gd name="T33" fmla="*/ 11 h 23"/>
                    <a:gd name="T34" fmla="*/ 15 w 47"/>
                    <a:gd name="T35" fmla="*/ 11 h 23"/>
                    <a:gd name="T36" fmla="*/ 16 w 47"/>
                    <a:gd name="T37" fmla="*/ 12 h 23"/>
                    <a:gd name="T38" fmla="*/ 17 w 47"/>
                    <a:gd name="T39" fmla="*/ 12 h 23"/>
                    <a:gd name="T40" fmla="*/ 18 w 47"/>
                    <a:gd name="T41" fmla="*/ 12 h 23"/>
                    <a:gd name="T42" fmla="*/ 19 w 47"/>
                    <a:gd name="T43" fmla="*/ 12 h 23"/>
                    <a:gd name="T44" fmla="*/ 20 w 47"/>
                    <a:gd name="T45" fmla="*/ 13 h 23"/>
                    <a:gd name="T46" fmla="*/ 21 w 47"/>
                    <a:gd name="T47" fmla="*/ 14 h 23"/>
                    <a:gd name="T48" fmla="*/ 22 w 47"/>
                    <a:gd name="T49" fmla="*/ 14 h 23"/>
                    <a:gd name="T50" fmla="*/ 22 w 47"/>
                    <a:gd name="T51" fmla="*/ 14 h 23"/>
                    <a:gd name="T52" fmla="*/ 24 w 47"/>
                    <a:gd name="T53" fmla="*/ 14 h 23"/>
                    <a:gd name="T54" fmla="*/ 24 w 47"/>
                    <a:gd name="T55" fmla="*/ 15 h 23"/>
                    <a:gd name="T56" fmla="*/ 25 w 47"/>
                    <a:gd name="T57" fmla="*/ 16 h 23"/>
                    <a:gd name="T58" fmla="*/ 26 w 47"/>
                    <a:gd name="T59" fmla="*/ 16 h 23"/>
                    <a:gd name="T60" fmla="*/ 27 w 47"/>
                    <a:gd name="T61" fmla="*/ 16 h 23"/>
                    <a:gd name="T62" fmla="*/ 28 w 47"/>
                    <a:gd name="T63" fmla="*/ 16 h 23"/>
                    <a:gd name="T64" fmla="*/ 29 w 47"/>
                    <a:gd name="T65" fmla="*/ 16 h 23"/>
                    <a:gd name="T66" fmla="*/ 30 w 47"/>
                    <a:gd name="T67" fmla="*/ 18 h 23"/>
                    <a:gd name="T68" fmla="*/ 31 w 47"/>
                    <a:gd name="T69" fmla="*/ 18 h 23"/>
                    <a:gd name="T70" fmla="*/ 32 w 47"/>
                    <a:gd name="T71" fmla="*/ 19 h 23"/>
                    <a:gd name="T72" fmla="*/ 33 w 47"/>
                    <a:gd name="T73" fmla="*/ 18 h 23"/>
                    <a:gd name="T74" fmla="*/ 34 w 47"/>
                    <a:gd name="T75" fmla="*/ 19 h 23"/>
                    <a:gd name="T76" fmla="*/ 35 w 47"/>
                    <a:gd name="T77" fmla="*/ 19 h 23"/>
                    <a:gd name="T78" fmla="*/ 36 w 47"/>
                    <a:gd name="T79" fmla="*/ 20 h 23"/>
                    <a:gd name="T80" fmla="*/ 36 w 47"/>
                    <a:gd name="T81" fmla="*/ 20 h 23"/>
                    <a:gd name="T82" fmla="*/ 37 w 47"/>
                    <a:gd name="T83" fmla="*/ 20 h 23"/>
                    <a:gd name="T84" fmla="*/ 38 w 47"/>
                    <a:gd name="T85" fmla="*/ 20 h 23"/>
                    <a:gd name="T86" fmla="*/ 39 w 47"/>
                    <a:gd name="T87" fmla="*/ 20 h 23"/>
                    <a:gd name="T88" fmla="*/ 40 w 47"/>
                    <a:gd name="T89" fmla="*/ 21 h 23"/>
                    <a:gd name="T90" fmla="*/ 41 w 47"/>
                    <a:gd name="T91" fmla="*/ 21 h 23"/>
                    <a:gd name="T92" fmla="*/ 42 w 47"/>
                    <a:gd name="T93" fmla="*/ 21 h 23"/>
                    <a:gd name="T94" fmla="*/ 43 w 47"/>
                    <a:gd name="T95" fmla="*/ 21 h 23"/>
                    <a:gd name="T96" fmla="*/ 44 w 47"/>
                    <a:gd name="T97" fmla="*/ 21 h 23"/>
                    <a:gd name="T98" fmla="*/ 45 w 47"/>
                    <a:gd name="T99" fmla="*/ 22 h 23"/>
                    <a:gd name="T100" fmla="*/ 46 w 47"/>
                    <a:gd name="T101" fmla="*/ 22 h 23"/>
                    <a:gd name="T102" fmla="*/ 47 w 47"/>
                    <a:gd name="T103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23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3" y="4"/>
                      </a:lnTo>
                      <a:lnTo>
                        <a:pt x="4" y="4"/>
                      </a:lnTo>
                      <a:lnTo>
                        <a:pt x="5" y="5"/>
                      </a:lnTo>
                      <a:lnTo>
                        <a:pt x="6" y="5"/>
                      </a:lnTo>
                      <a:lnTo>
                        <a:pt x="7" y="6"/>
                      </a:lnTo>
                      <a:lnTo>
                        <a:pt x="8" y="6"/>
                      </a:lnTo>
                      <a:lnTo>
                        <a:pt x="9" y="8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2" y="9"/>
                      </a:lnTo>
                      <a:lnTo>
                        <a:pt x="12" y="9"/>
                      </a:lnTo>
                      <a:lnTo>
                        <a:pt x="13" y="10"/>
                      </a:lnTo>
                      <a:lnTo>
                        <a:pt x="14" y="11"/>
                      </a:lnTo>
                      <a:lnTo>
                        <a:pt x="15" y="11"/>
                      </a:lnTo>
                      <a:lnTo>
                        <a:pt x="16" y="12"/>
                      </a:lnTo>
                      <a:lnTo>
                        <a:pt x="17" y="12"/>
                      </a:lnTo>
                      <a:lnTo>
                        <a:pt x="18" y="12"/>
                      </a:lnTo>
                      <a:lnTo>
                        <a:pt x="19" y="12"/>
                      </a:lnTo>
                      <a:lnTo>
                        <a:pt x="20" y="13"/>
                      </a:lnTo>
                      <a:lnTo>
                        <a:pt x="21" y="14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4" y="14"/>
                      </a:lnTo>
                      <a:lnTo>
                        <a:pt x="24" y="15"/>
                      </a:lnTo>
                      <a:lnTo>
                        <a:pt x="25" y="16"/>
                      </a:lnTo>
                      <a:lnTo>
                        <a:pt x="26" y="16"/>
                      </a:lnTo>
                      <a:lnTo>
                        <a:pt x="27" y="16"/>
                      </a:lnTo>
                      <a:lnTo>
                        <a:pt x="28" y="16"/>
                      </a:lnTo>
                      <a:lnTo>
                        <a:pt x="29" y="16"/>
                      </a:lnTo>
                      <a:lnTo>
                        <a:pt x="30" y="18"/>
                      </a:lnTo>
                      <a:lnTo>
                        <a:pt x="31" y="18"/>
                      </a:lnTo>
                      <a:lnTo>
                        <a:pt x="32" y="19"/>
                      </a:lnTo>
                      <a:lnTo>
                        <a:pt x="33" y="18"/>
                      </a:lnTo>
                      <a:lnTo>
                        <a:pt x="34" y="19"/>
                      </a:lnTo>
                      <a:lnTo>
                        <a:pt x="35" y="19"/>
                      </a:lnTo>
                      <a:lnTo>
                        <a:pt x="36" y="20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8" y="20"/>
                      </a:lnTo>
                      <a:lnTo>
                        <a:pt x="39" y="20"/>
                      </a:lnTo>
                      <a:lnTo>
                        <a:pt x="40" y="21"/>
                      </a:lnTo>
                      <a:lnTo>
                        <a:pt x="41" y="21"/>
                      </a:lnTo>
                      <a:lnTo>
                        <a:pt x="42" y="21"/>
                      </a:lnTo>
                      <a:lnTo>
                        <a:pt x="43" y="21"/>
                      </a:lnTo>
                      <a:lnTo>
                        <a:pt x="44" y="21"/>
                      </a:lnTo>
                      <a:lnTo>
                        <a:pt x="45" y="22"/>
                      </a:lnTo>
                      <a:lnTo>
                        <a:pt x="46" y="22"/>
                      </a:lnTo>
                      <a:lnTo>
                        <a:pt x="47" y="23"/>
                      </a:lnTo>
                    </a:path>
                  </a:pathLst>
                </a:custGeom>
                <a:noFill/>
                <a:ln w="635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59" name="Freeform 268"/>
                <p:cNvSpPr>
                  <a:spLocks/>
                </p:cNvSpPr>
                <p:nvPr/>
              </p:nvSpPr>
              <p:spPr bwMode="auto">
                <a:xfrm>
                  <a:off x="5965825" y="6003925"/>
                  <a:ext cx="74612" cy="15875"/>
                </a:xfrm>
                <a:custGeom>
                  <a:avLst/>
                  <a:gdLst>
                    <a:gd name="T0" fmla="*/ 0 w 47"/>
                    <a:gd name="T1" fmla="*/ 0 h 10"/>
                    <a:gd name="T2" fmla="*/ 1 w 47"/>
                    <a:gd name="T3" fmla="*/ 1 h 10"/>
                    <a:gd name="T4" fmla="*/ 2 w 47"/>
                    <a:gd name="T5" fmla="*/ 2 h 10"/>
                    <a:gd name="T6" fmla="*/ 2 w 47"/>
                    <a:gd name="T7" fmla="*/ 2 h 10"/>
                    <a:gd name="T8" fmla="*/ 4 w 47"/>
                    <a:gd name="T9" fmla="*/ 3 h 10"/>
                    <a:gd name="T10" fmla="*/ 4 w 47"/>
                    <a:gd name="T11" fmla="*/ 3 h 10"/>
                    <a:gd name="T12" fmla="*/ 5 w 47"/>
                    <a:gd name="T13" fmla="*/ 3 h 10"/>
                    <a:gd name="T14" fmla="*/ 6 w 47"/>
                    <a:gd name="T15" fmla="*/ 4 h 10"/>
                    <a:gd name="T16" fmla="*/ 7 w 47"/>
                    <a:gd name="T17" fmla="*/ 4 h 10"/>
                    <a:gd name="T18" fmla="*/ 8 w 47"/>
                    <a:gd name="T19" fmla="*/ 5 h 10"/>
                    <a:gd name="T20" fmla="*/ 9 w 47"/>
                    <a:gd name="T21" fmla="*/ 4 h 10"/>
                    <a:gd name="T22" fmla="*/ 10 w 47"/>
                    <a:gd name="T23" fmla="*/ 5 h 10"/>
                    <a:gd name="T24" fmla="*/ 11 w 47"/>
                    <a:gd name="T25" fmla="*/ 4 h 10"/>
                    <a:gd name="T26" fmla="*/ 12 w 47"/>
                    <a:gd name="T27" fmla="*/ 6 h 10"/>
                    <a:gd name="T28" fmla="*/ 13 w 47"/>
                    <a:gd name="T29" fmla="*/ 6 h 10"/>
                    <a:gd name="T30" fmla="*/ 14 w 47"/>
                    <a:gd name="T31" fmla="*/ 6 h 10"/>
                    <a:gd name="T32" fmla="*/ 14 w 47"/>
                    <a:gd name="T33" fmla="*/ 6 h 10"/>
                    <a:gd name="T34" fmla="*/ 16 w 47"/>
                    <a:gd name="T35" fmla="*/ 6 h 10"/>
                    <a:gd name="T36" fmla="*/ 16 w 47"/>
                    <a:gd name="T37" fmla="*/ 7 h 10"/>
                    <a:gd name="T38" fmla="*/ 17 w 47"/>
                    <a:gd name="T39" fmla="*/ 8 h 10"/>
                    <a:gd name="T40" fmla="*/ 18 w 47"/>
                    <a:gd name="T41" fmla="*/ 8 h 10"/>
                    <a:gd name="T42" fmla="*/ 19 w 47"/>
                    <a:gd name="T43" fmla="*/ 8 h 10"/>
                    <a:gd name="T44" fmla="*/ 20 w 47"/>
                    <a:gd name="T45" fmla="*/ 8 h 10"/>
                    <a:gd name="T46" fmla="*/ 21 w 47"/>
                    <a:gd name="T47" fmla="*/ 8 h 10"/>
                    <a:gd name="T48" fmla="*/ 22 w 47"/>
                    <a:gd name="T49" fmla="*/ 7 h 10"/>
                    <a:gd name="T50" fmla="*/ 23 w 47"/>
                    <a:gd name="T51" fmla="*/ 7 h 10"/>
                    <a:gd name="T52" fmla="*/ 24 w 47"/>
                    <a:gd name="T53" fmla="*/ 7 h 10"/>
                    <a:gd name="T54" fmla="*/ 25 w 47"/>
                    <a:gd name="T55" fmla="*/ 8 h 10"/>
                    <a:gd name="T56" fmla="*/ 26 w 47"/>
                    <a:gd name="T57" fmla="*/ 8 h 10"/>
                    <a:gd name="T58" fmla="*/ 26 w 47"/>
                    <a:gd name="T59" fmla="*/ 7 h 10"/>
                    <a:gd name="T60" fmla="*/ 28 w 47"/>
                    <a:gd name="T61" fmla="*/ 8 h 10"/>
                    <a:gd name="T62" fmla="*/ 28 w 47"/>
                    <a:gd name="T63" fmla="*/ 8 h 10"/>
                    <a:gd name="T64" fmla="*/ 29 w 47"/>
                    <a:gd name="T65" fmla="*/ 8 h 10"/>
                    <a:gd name="T66" fmla="*/ 30 w 47"/>
                    <a:gd name="T67" fmla="*/ 8 h 10"/>
                    <a:gd name="T68" fmla="*/ 31 w 47"/>
                    <a:gd name="T69" fmla="*/ 8 h 10"/>
                    <a:gd name="T70" fmla="*/ 32 w 47"/>
                    <a:gd name="T71" fmla="*/ 8 h 10"/>
                    <a:gd name="T72" fmla="*/ 33 w 47"/>
                    <a:gd name="T73" fmla="*/ 8 h 10"/>
                    <a:gd name="T74" fmla="*/ 34 w 47"/>
                    <a:gd name="T75" fmla="*/ 8 h 10"/>
                    <a:gd name="T76" fmla="*/ 35 w 47"/>
                    <a:gd name="T77" fmla="*/ 8 h 10"/>
                    <a:gd name="T78" fmla="*/ 36 w 47"/>
                    <a:gd name="T79" fmla="*/ 8 h 10"/>
                    <a:gd name="T80" fmla="*/ 37 w 47"/>
                    <a:gd name="T81" fmla="*/ 8 h 10"/>
                    <a:gd name="T82" fmla="*/ 38 w 47"/>
                    <a:gd name="T83" fmla="*/ 8 h 10"/>
                    <a:gd name="T84" fmla="*/ 39 w 47"/>
                    <a:gd name="T85" fmla="*/ 8 h 10"/>
                    <a:gd name="T86" fmla="*/ 40 w 47"/>
                    <a:gd name="T87" fmla="*/ 9 h 10"/>
                    <a:gd name="T88" fmla="*/ 40 w 47"/>
                    <a:gd name="T89" fmla="*/ 9 h 10"/>
                    <a:gd name="T90" fmla="*/ 42 w 47"/>
                    <a:gd name="T91" fmla="*/ 9 h 10"/>
                    <a:gd name="T92" fmla="*/ 42 w 47"/>
                    <a:gd name="T93" fmla="*/ 8 h 10"/>
                    <a:gd name="T94" fmla="*/ 43 w 47"/>
                    <a:gd name="T95" fmla="*/ 9 h 10"/>
                    <a:gd name="T96" fmla="*/ 44 w 47"/>
                    <a:gd name="T97" fmla="*/ 9 h 10"/>
                    <a:gd name="T98" fmla="*/ 45 w 47"/>
                    <a:gd name="T99" fmla="*/ 10 h 10"/>
                    <a:gd name="T100" fmla="*/ 46 w 47"/>
                    <a:gd name="T101" fmla="*/ 10 h 10"/>
                    <a:gd name="T102" fmla="*/ 47 w 47"/>
                    <a:gd name="T10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10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5" y="3"/>
                      </a:lnTo>
                      <a:lnTo>
                        <a:pt x="6" y="4"/>
                      </a:lnTo>
                      <a:lnTo>
                        <a:pt x="7" y="4"/>
                      </a:lnTo>
                      <a:lnTo>
                        <a:pt x="8" y="5"/>
                      </a:lnTo>
                      <a:lnTo>
                        <a:pt x="9" y="4"/>
                      </a:lnTo>
                      <a:lnTo>
                        <a:pt x="10" y="5"/>
                      </a:lnTo>
                      <a:lnTo>
                        <a:pt x="11" y="4"/>
                      </a:lnTo>
                      <a:lnTo>
                        <a:pt x="12" y="6"/>
                      </a:lnTo>
                      <a:lnTo>
                        <a:pt x="13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6" y="6"/>
                      </a:lnTo>
                      <a:lnTo>
                        <a:pt x="16" y="7"/>
                      </a:lnTo>
                      <a:lnTo>
                        <a:pt x="17" y="8"/>
                      </a:lnTo>
                      <a:lnTo>
                        <a:pt x="18" y="8"/>
                      </a:lnTo>
                      <a:lnTo>
                        <a:pt x="19" y="8"/>
                      </a:lnTo>
                      <a:lnTo>
                        <a:pt x="20" y="8"/>
                      </a:lnTo>
                      <a:lnTo>
                        <a:pt x="21" y="8"/>
                      </a:lnTo>
                      <a:lnTo>
                        <a:pt x="22" y="7"/>
                      </a:lnTo>
                      <a:lnTo>
                        <a:pt x="23" y="7"/>
                      </a:lnTo>
                      <a:lnTo>
                        <a:pt x="24" y="7"/>
                      </a:lnTo>
                      <a:lnTo>
                        <a:pt x="25" y="8"/>
                      </a:lnTo>
                      <a:lnTo>
                        <a:pt x="26" y="8"/>
                      </a:lnTo>
                      <a:lnTo>
                        <a:pt x="26" y="7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9" y="8"/>
                      </a:lnTo>
                      <a:lnTo>
                        <a:pt x="30" y="8"/>
                      </a:lnTo>
                      <a:lnTo>
                        <a:pt x="31" y="8"/>
                      </a:lnTo>
                      <a:lnTo>
                        <a:pt x="32" y="8"/>
                      </a:lnTo>
                      <a:lnTo>
                        <a:pt x="33" y="8"/>
                      </a:lnTo>
                      <a:lnTo>
                        <a:pt x="34" y="8"/>
                      </a:lnTo>
                      <a:lnTo>
                        <a:pt x="35" y="8"/>
                      </a:lnTo>
                      <a:lnTo>
                        <a:pt x="36" y="8"/>
                      </a:lnTo>
                      <a:lnTo>
                        <a:pt x="37" y="8"/>
                      </a:lnTo>
                      <a:lnTo>
                        <a:pt x="38" y="8"/>
                      </a:lnTo>
                      <a:lnTo>
                        <a:pt x="39" y="8"/>
                      </a:lnTo>
                      <a:lnTo>
                        <a:pt x="40" y="9"/>
                      </a:lnTo>
                      <a:lnTo>
                        <a:pt x="40" y="9"/>
                      </a:lnTo>
                      <a:lnTo>
                        <a:pt x="42" y="9"/>
                      </a:lnTo>
                      <a:lnTo>
                        <a:pt x="42" y="8"/>
                      </a:lnTo>
                      <a:lnTo>
                        <a:pt x="43" y="9"/>
                      </a:lnTo>
                      <a:lnTo>
                        <a:pt x="44" y="9"/>
                      </a:lnTo>
                      <a:lnTo>
                        <a:pt x="45" y="10"/>
                      </a:lnTo>
                      <a:lnTo>
                        <a:pt x="46" y="10"/>
                      </a:lnTo>
                      <a:lnTo>
                        <a:pt x="47" y="10"/>
                      </a:lnTo>
                    </a:path>
                  </a:pathLst>
                </a:custGeom>
                <a:noFill/>
                <a:ln w="635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60" name="Freeform 269"/>
                <p:cNvSpPr>
                  <a:spLocks/>
                </p:cNvSpPr>
                <p:nvPr/>
              </p:nvSpPr>
              <p:spPr bwMode="auto">
                <a:xfrm>
                  <a:off x="6038850" y="6019800"/>
                  <a:ext cx="74612" cy="15875"/>
                </a:xfrm>
                <a:custGeom>
                  <a:avLst/>
                  <a:gdLst>
                    <a:gd name="T0" fmla="*/ 0 w 47"/>
                    <a:gd name="T1" fmla="*/ 0 h 10"/>
                    <a:gd name="T2" fmla="*/ 1 w 47"/>
                    <a:gd name="T3" fmla="*/ 0 h 10"/>
                    <a:gd name="T4" fmla="*/ 2 w 47"/>
                    <a:gd name="T5" fmla="*/ 0 h 10"/>
                    <a:gd name="T6" fmla="*/ 3 w 47"/>
                    <a:gd name="T7" fmla="*/ 1 h 10"/>
                    <a:gd name="T8" fmla="*/ 4 w 47"/>
                    <a:gd name="T9" fmla="*/ 1 h 10"/>
                    <a:gd name="T10" fmla="*/ 5 w 47"/>
                    <a:gd name="T11" fmla="*/ 1 h 10"/>
                    <a:gd name="T12" fmla="*/ 6 w 47"/>
                    <a:gd name="T13" fmla="*/ 1 h 10"/>
                    <a:gd name="T14" fmla="*/ 6 w 47"/>
                    <a:gd name="T15" fmla="*/ 0 h 10"/>
                    <a:gd name="T16" fmla="*/ 8 w 47"/>
                    <a:gd name="T17" fmla="*/ 0 h 10"/>
                    <a:gd name="T18" fmla="*/ 8 w 47"/>
                    <a:gd name="T19" fmla="*/ 0 h 10"/>
                    <a:gd name="T20" fmla="*/ 9 w 47"/>
                    <a:gd name="T21" fmla="*/ 1 h 10"/>
                    <a:gd name="T22" fmla="*/ 10 w 47"/>
                    <a:gd name="T23" fmla="*/ 1 h 10"/>
                    <a:gd name="T24" fmla="*/ 11 w 47"/>
                    <a:gd name="T25" fmla="*/ 1 h 10"/>
                    <a:gd name="T26" fmla="*/ 12 w 47"/>
                    <a:gd name="T27" fmla="*/ 1 h 10"/>
                    <a:gd name="T28" fmla="*/ 13 w 47"/>
                    <a:gd name="T29" fmla="*/ 1 h 10"/>
                    <a:gd name="T30" fmla="*/ 14 w 47"/>
                    <a:gd name="T31" fmla="*/ 3 h 10"/>
                    <a:gd name="T32" fmla="*/ 15 w 47"/>
                    <a:gd name="T33" fmla="*/ 3 h 10"/>
                    <a:gd name="T34" fmla="*/ 16 w 47"/>
                    <a:gd name="T35" fmla="*/ 3 h 10"/>
                    <a:gd name="T36" fmla="*/ 17 w 47"/>
                    <a:gd name="T37" fmla="*/ 3 h 10"/>
                    <a:gd name="T38" fmla="*/ 18 w 47"/>
                    <a:gd name="T39" fmla="*/ 3 h 10"/>
                    <a:gd name="T40" fmla="*/ 18 w 47"/>
                    <a:gd name="T41" fmla="*/ 4 h 10"/>
                    <a:gd name="T42" fmla="*/ 20 w 47"/>
                    <a:gd name="T43" fmla="*/ 4 h 10"/>
                    <a:gd name="T44" fmla="*/ 20 w 47"/>
                    <a:gd name="T45" fmla="*/ 4 h 10"/>
                    <a:gd name="T46" fmla="*/ 21 w 47"/>
                    <a:gd name="T47" fmla="*/ 4 h 10"/>
                    <a:gd name="T48" fmla="*/ 22 w 47"/>
                    <a:gd name="T49" fmla="*/ 4 h 10"/>
                    <a:gd name="T50" fmla="*/ 23 w 47"/>
                    <a:gd name="T51" fmla="*/ 5 h 10"/>
                    <a:gd name="T52" fmla="*/ 24 w 47"/>
                    <a:gd name="T53" fmla="*/ 5 h 10"/>
                    <a:gd name="T54" fmla="*/ 25 w 47"/>
                    <a:gd name="T55" fmla="*/ 5 h 10"/>
                    <a:gd name="T56" fmla="*/ 26 w 47"/>
                    <a:gd name="T57" fmla="*/ 5 h 10"/>
                    <a:gd name="T58" fmla="*/ 27 w 47"/>
                    <a:gd name="T59" fmla="*/ 5 h 10"/>
                    <a:gd name="T60" fmla="*/ 28 w 47"/>
                    <a:gd name="T61" fmla="*/ 5 h 10"/>
                    <a:gd name="T62" fmla="*/ 29 w 47"/>
                    <a:gd name="T63" fmla="*/ 7 h 10"/>
                    <a:gd name="T64" fmla="*/ 30 w 47"/>
                    <a:gd name="T65" fmla="*/ 7 h 10"/>
                    <a:gd name="T66" fmla="*/ 30 w 47"/>
                    <a:gd name="T67" fmla="*/ 8 h 10"/>
                    <a:gd name="T68" fmla="*/ 32 w 47"/>
                    <a:gd name="T69" fmla="*/ 8 h 10"/>
                    <a:gd name="T70" fmla="*/ 33 w 47"/>
                    <a:gd name="T71" fmla="*/ 8 h 10"/>
                    <a:gd name="T72" fmla="*/ 33 w 47"/>
                    <a:gd name="T73" fmla="*/ 8 h 10"/>
                    <a:gd name="T74" fmla="*/ 35 w 47"/>
                    <a:gd name="T75" fmla="*/ 8 h 10"/>
                    <a:gd name="T76" fmla="*/ 35 w 47"/>
                    <a:gd name="T77" fmla="*/ 9 h 10"/>
                    <a:gd name="T78" fmla="*/ 36 w 47"/>
                    <a:gd name="T79" fmla="*/ 9 h 10"/>
                    <a:gd name="T80" fmla="*/ 37 w 47"/>
                    <a:gd name="T81" fmla="*/ 9 h 10"/>
                    <a:gd name="T82" fmla="*/ 38 w 47"/>
                    <a:gd name="T83" fmla="*/ 9 h 10"/>
                    <a:gd name="T84" fmla="*/ 39 w 47"/>
                    <a:gd name="T85" fmla="*/ 9 h 10"/>
                    <a:gd name="T86" fmla="*/ 40 w 47"/>
                    <a:gd name="T87" fmla="*/ 9 h 10"/>
                    <a:gd name="T88" fmla="*/ 41 w 47"/>
                    <a:gd name="T89" fmla="*/ 8 h 10"/>
                    <a:gd name="T90" fmla="*/ 42 w 47"/>
                    <a:gd name="T91" fmla="*/ 8 h 10"/>
                    <a:gd name="T92" fmla="*/ 43 w 47"/>
                    <a:gd name="T93" fmla="*/ 8 h 10"/>
                    <a:gd name="T94" fmla="*/ 44 w 47"/>
                    <a:gd name="T95" fmla="*/ 8 h 10"/>
                    <a:gd name="T96" fmla="*/ 45 w 47"/>
                    <a:gd name="T97" fmla="*/ 8 h 10"/>
                    <a:gd name="T98" fmla="*/ 46 w 47"/>
                    <a:gd name="T99" fmla="*/ 10 h 10"/>
                    <a:gd name="T100" fmla="*/ 47 w 47"/>
                    <a:gd name="T101" fmla="*/ 10 h 10"/>
                    <a:gd name="T102" fmla="*/ 47 w 47"/>
                    <a:gd name="T10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10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10" y="1"/>
                      </a:lnTo>
                      <a:lnTo>
                        <a:pt x="11" y="1"/>
                      </a:lnTo>
                      <a:lnTo>
                        <a:pt x="12" y="1"/>
                      </a:lnTo>
                      <a:lnTo>
                        <a:pt x="13" y="1"/>
                      </a:lnTo>
                      <a:lnTo>
                        <a:pt x="14" y="3"/>
                      </a:lnTo>
                      <a:lnTo>
                        <a:pt x="15" y="3"/>
                      </a:lnTo>
                      <a:lnTo>
                        <a:pt x="16" y="3"/>
                      </a:lnTo>
                      <a:lnTo>
                        <a:pt x="17" y="3"/>
                      </a:lnTo>
                      <a:lnTo>
                        <a:pt x="18" y="3"/>
                      </a:lnTo>
                      <a:lnTo>
                        <a:pt x="18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1" y="4"/>
                      </a:lnTo>
                      <a:lnTo>
                        <a:pt x="22" y="4"/>
                      </a:lnTo>
                      <a:lnTo>
                        <a:pt x="23" y="5"/>
                      </a:lnTo>
                      <a:lnTo>
                        <a:pt x="24" y="5"/>
                      </a:lnTo>
                      <a:lnTo>
                        <a:pt x="25" y="5"/>
                      </a:lnTo>
                      <a:lnTo>
                        <a:pt x="26" y="5"/>
                      </a:lnTo>
                      <a:lnTo>
                        <a:pt x="27" y="5"/>
                      </a:lnTo>
                      <a:lnTo>
                        <a:pt x="28" y="5"/>
                      </a:lnTo>
                      <a:lnTo>
                        <a:pt x="29" y="7"/>
                      </a:lnTo>
                      <a:lnTo>
                        <a:pt x="30" y="7"/>
                      </a:lnTo>
                      <a:lnTo>
                        <a:pt x="30" y="8"/>
                      </a:lnTo>
                      <a:lnTo>
                        <a:pt x="32" y="8"/>
                      </a:lnTo>
                      <a:lnTo>
                        <a:pt x="33" y="8"/>
                      </a:lnTo>
                      <a:lnTo>
                        <a:pt x="33" y="8"/>
                      </a:lnTo>
                      <a:lnTo>
                        <a:pt x="35" y="8"/>
                      </a:lnTo>
                      <a:lnTo>
                        <a:pt x="35" y="9"/>
                      </a:lnTo>
                      <a:lnTo>
                        <a:pt x="36" y="9"/>
                      </a:lnTo>
                      <a:lnTo>
                        <a:pt x="37" y="9"/>
                      </a:lnTo>
                      <a:lnTo>
                        <a:pt x="38" y="9"/>
                      </a:lnTo>
                      <a:lnTo>
                        <a:pt x="39" y="9"/>
                      </a:lnTo>
                      <a:lnTo>
                        <a:pt x="40" y="9"/>
                      </a:lnTo>
                      <a:lnTo>
                        <a:pt x="41" y="8"/>
                      </a:lnTo>
                      <a:lnTo>
                        <a:pt x="42" y="8"/>
                      </a:lnTo>
                      <a:lnTo>
                        <a:pt x="43" y="8"/>
                      </a:lnTo>
                      <a:lnTo>
                        <a:pt x="44" y="8"/>
                      </a:lnTo>
                      <a:lnTo>
                        <a:pt x="45" y="8"/>
                      </a:lnTo>
                      <a:lnTo>
                        <a:pt x="46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</a:path>
                  </a:pathLst>
                </a:custGeom>
                <a:noFill/>
                <a:ln w="635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61" name="Freeform 270"/>
                <p:cNvSpPr>
                  <a:spLocks/>
                </p:cNvSpPr>
                <p:nvPr/>
              </p:nvSpPr>
              <p:spPr bwMode="auto">
                <a:xfrm>
                  <a:off x="6113463" y="6035675"/>
                  <a:ext cx="74612" cy="17463"/>
                </a:xfrm>
                <a:custGeom>
                  <a:avLst/>
                  <a:gdLst>
                    <a:gd name="T0" fmla="*/ 0 w 47"/>
                    <a:gd name="T1" fmla="*/ 0 h 11"/>
                    <a:gd name="T2" fmla="*/ 0 w 47"/>
                    <a:gd name="T3" fmla="*/ 0 h 11"/>
                    <a:gd name="T4" fmla="*/ 1 w 47"/>
                    <a:gd name="T5" fmla="*/ 0 h 11"/>
                    <a:gd name="T6" fmla="*/ 2 w 47"/>
                    <a:gd name="T7" fmla="*/ 0 h 11"/>
                    <a:gd name="T8" fmla="*/ 3 w 47"/>
                    <a:gd name="T9" fmla="*/ 0 h 11"/>
                    <a:gd name="T10" fmla="*/ 4 w 47"/>
                    <a:gd name="T11" fmla="*/ 0 h 11"/>
                    <a:gd name="T12" fmla="*/ 5 w 47"/>
                    <a:gd name="T13" fmla="*/ 0 h 11"/>
                    <a:gd name="T14" fmla="*/ 6 w 47"/>
                    <a:gd name="T15" fmla="*/ 0 h 11"/>
                    <a:gd name="T16" fmla="*/ 7 w 47"/>
                    <a:gd name="T17" fmla="*/ 0 h 11"/>
                    <a:gd name="T18" fmla="*/ 8 w 47"/>
                    <a:gd name="T19" fmla="*/ 0 h 11"/>
                    <a:gd name="T20" fmla="*/ 9 w 47"/>
                    <a:gd name="T21" fmla="*/ 1 h 11"/>
                    <a:gd name="T22" fmla="*/ 10 w 47"/>
                    <a:gd name="T23" fmla="*/ 1 h 11"/>
                    <a:gd name="T24" fmla="*/ 11 w 47"/>
                    <a:gd name="T25" fmla="*/ 1 h 11"/>
                    <a:gd name="T26" fmla="*/ 12 w 47"/>
                    <a:gd name="T27" fmla="*/ 1 h 11"/>
                    <a:gd name="T28" fmla="*/ 12 w 47"/>
                    <a:gd name="T29" fmla="*/ 1 h 11"/>
                    <a:gd name="T30" fmla="*/ 14 w 47"/>
                    <a:gd name="T31" fmla="*/ 1 h 11"/>
                    <a:gd name="T32" fmla="*/ 14 w 47"/>
                    <a:gd name="T33" fmla="*/ 2 h 11"/>
                    <a:gd name="T34" fmla="*/ 15 w 47"/>
                    <a:gd name="T35" fmla="*/ 3 h 11"/>
                    <a:gd name="T36" fmla="*/ 16 w 47"/>
                    <a:gd name="T37" fmla="*/ 2 h 11"/>
                    <a:gd name="T38" fmla="*/ 17 w 47"/>
                    <a:gd name="T39" fmla="*/ 2 h 11"/>
                    <a:gd name="T40" fmla="*/ 18 w 47"/>
                    <a:gd name="T41" fmla="*/ 2 h 11"/>
                    <a:gd name="T42" fmla="*/ 19 w 47"/>
                    <a:gd name="T43" fmla="*/ 2 h 11"/>
                    <a:gd name="T44" fmla="*/ 20 w 47"/>
                    <a:gd name="T45" fmla="*/ 2 h 11"/>
                    <a:gd name="T46" fmla="*/ 21 w 47"/>
                    <a:gd name="T47" fmla="*/ 3 h 11"/>
                    <a:gd name="T48" fmla="*/ 22 w 47"/>
                    <a:gd name="T49" fmla="*/ 2 h 11"/>
                    <a:gd name="T50" fmla="*/ 23 w 47"/>
                    <a:gd name="T51" fmla="*/ 3 h 11"/>
                    <a:gd name="T52" fmla="*/ 24 w 47"/>
                    <a:gd name="T53" fmla="*/ 4 h 11"/>
                    <a:gd name="T54" fmla="*/ 24 w 47"/>
                    <a:gd name="T55" fmla="*/ 4 h 11"/>
                    <a:gd name="T56" fmla="*/ 26 w 47"/>
                    <a:gd name="T57" fmla="*/ 6 h 11"/>
                    <a:gd name="T58" fmla="*/ 26 w 47"/>
                    <a:gd name="T59" fmla="*/ 6 h 11"/>
                    <a:gd name="T60" fmla="*/ 27 w 47"/>
                    <a:gd name="T61" fmla="*/ 6 h 11"/>
                    <a:gd name="T62" fmla="*/ 28 w 47"/>
                    <a:gd name="T63" fmla="*/ 6 h 11"/>
                    <a:gd name="T64" fmla="*/ 29 w 47"/>
                    <a:gd name="T65" fmla="*/ 6 h 11"/>
                    <a:gd name="T66" fmla="*/ 30 w 47"/>
                    <a:gd name="T67" fmla="*/ 6 h 11"/>
                    <a:gd name="T68" fmla="*/ 31 w 47"/>
                    <a:gd name="T69" fmla="*/ 6 h 11"/>
                    <a:gd name="T70" fmla="*/ 32 w 47"/>
                    <a:gd name="T71" fmla="*/ 6 h 11"/>
                    <a:gd name="T72" fmla="*/ 33 w 47"/>
                    <a:gd name="T73" fmla="*/ 6 h 11"/>
                    <a:gd name="T74" fmla="*/ 34 w 47"/>
                    <a:gd name="T75" fmla="*/ 6 h 11"/>
                    <a:gd name="T76" fmla="*/ 35 w 47"/>
                    <a:gd name="T77" fmla="*/ 6 h 11"/>
                    <a:gd name="T78" fmla="*/ 36 w 47"/>
                    <a:gd name="T79" fmla="*/ 6 h 11"/>
                    <a:gd name="T80" fmla="*/ 36 w 47"/>
                    <a:gd name="T81" fmla="*/ 9 h 11"/>
                    <a:gd name="T82" fmla="*/ 38 w 47"/>
                    <a:gd name="T83" fmla="*/ 8 h 11"/>
                    <a:gd name="T84" fmla="*/ 38 w 47"/>
                    <a:gd name="T85" fmla="*/ 8 h 11"/>
                    <a:gd name="T86" fmla="*/ 39 w 47"/>
                    <a:gd name="T87" fmla="*/ 9 h 11"/>
                    <a:gd name="T88" fmla="*/ 40 w 47"/>
                    <a:gd name="T89" fmla="*/ 8 h 11"/>
                    <a:gd name="T90" fmla="*/ 41 w 47"/>
                    <a:gd name="T91" fmla="*/ 8 h 11"/>
                    <a:gd name="T92" fmla="*/ 42 w 47"/>
                    <a:gd name="T93" fmla="*/ 10 h 11"/>
                    <a:gd name="T94" fmla="*/ 43 w 47"/>
                    <a:gd name="T95" fmla="*/ 10 h 11"/>
                    <a:gd name="T96" fmla="*/ 44 w 47"/>
                    <a:gd name="T97" fmla="*/ 10 h 11"/>
                    <a:gd name="T98" fmla="*/ 45 w 47"/>
                    <a:gd name="T99" fmla="*/ 10 h 11"/>
                    <a:gd name="T100" fmla="*/ 46 w 47"/>
                    <a:gd name="T101" fmla="*/ 10 h 11"/>
                    <a:gd name="T102" fmla="*/ 47 w 47"/>
                    <a:gd name="T103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1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4" y="0"/>
                      </a:lnTo>
                      <a:lnTo>
                        <a:pt x="5" y="0"/>
                      </a:lnTo>
                      <a:lnTo>
                        <a:pt x="6" y="0"/>
                      </a:lnTo>
                      <a:lnTo>
                        <a:pt x="7" y="0"/>
                      </a:lnTo>
                      <a:lnTo>
                        <a:pt x="8" y="0"/>
                      </a:lnTo>
                      <a:lnTo>
                        <a:pt x="9" y="1"/>
                      </a:lnTo>
                      <a:lnTo>
                        <a:pt x="10" y="1"/>
                      </a:lnTo>
                      <a:lnTo>
                        <a:pt x="11" y="1"/>
                      </a:lnTo>
                      <a:lnTo>
                        <a:pt x="12" y="1"/>
                      </a:lnTo>
                      <a:lnTo>
                        <a:pt x="12" y="1"/>
                      </a:lnTo>
                      <a:lnTo>
                        <a:pt x="14" y="1"/>
                      </a:lnTo>
                      <a:lnTo>
                        <a:pt x="14" y="2"/>
                      </a:lnTo>
                      <a:lnTo>
                        <a:pt x="15" y="3"/>
                      </a:lnTo>
                      <a:lnTo>
                        <a:pt x="16" y="2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2"/>
                      </a:lnTo>
                      <a:lnTo>
                        <a:pt x="20" y="2"/>
                      </a:lnTo>
                      <a:lnTo>
                        <a:pt x="21" y="3"/>
                      </a:lnTo>
                      <a:lnTo>
                        <a:pt x="22" y="2"/>
                      </a:lnTo>
                      <a:lnTo>
                        <a:pt x="23" y="3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6" y="6"/>
                      </a:lnTo>
                      <a:lnTo>
                        <a:pt x="26" y="6"/>
                      </a:lnTo>
                      <a:lnTo>
                        <a:pt x="27" y="6"/>
                      </a:lnTo>
                      <a:lnTo>
                        <a:pt x="28" y="6"/>
                      </a:lnTo>
                      <a:lnTo>
                        <a:pt x="29" y="6"/>
                      </a:lnTo>
                      <a:lnTo>
                        <a:pt x="30" y="6"/>
                      </a:lnTo>
                      <a:lnTo>
                        <a:pt x="31" y="6"/>
                      </a:lnTo>
                      <a:lnTo>
                        <a:pt x="32" y="6"/>
                      </a:lnTo>
                      <a:lnTo>
                        <a:pt x="33" y="6"/>
                      </a:lnTo>
                      <a:lnTo>
                        <a:pt x="34" y="6"/>
                      </a:lnTo>
                      <a:lnTo>
                        <a:pt x="35" y="6"/>
                      </a:lnTo>
                      <a:lnTo>
                        <a:pt x="36" y="6"/>
                      </a:lnTo>
                      <a:lnTo>
                        <a:pt x="36" y="9"/>
                      </a:lnTo>
                      <a:lnTo>
                        <a:pt x="38" y="8"/>
                      </a:lnTo>
                      <a:lnTo>
                        <a:pt x="38" y="8"/>
                      </a:lnTo>
                      <a:lnTo>
                        <a:pt x="39" y="9"/>
                      </a:lnTo>
                      <a:lnTo>
                        <a:pt x="40" y="8"/>
                      </a:lnTo>
                      <a:lnTo>
                        <a:pt x="41" y="8"/>
                      </a:lnTo>
                      <a:lnTo>
                        <a:pt x="42" y="10"/>
                      </a:lnTo>
                      <a:lnTo>
                        <a:pt x="43" y="10"/>
                      </a:lnTo>
                      <a:lnTo>
                        <a:pt x="44" y="10"/>
                      </a:lnTo>
                      <a:lnTo>
                        <a:pt x="45" y="10"/>
                      </a:lnTo>
                      <a:lnTo>
                        <a:pt x="46" y="10"/>
                      </a:lnTo>
                      <a:lnTo>
                        <a:pt x="47" y="11"/>
                      </a:lnTo>
                    </a:path>
                  </a:pathLst>
                </a:custGeom>
                <a:noFill/>
                <a:ln w="635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62" name="Freeform 271"/>
                <p:cNvSpPr>
                  <a:spLocks/>
                </p:cNvSpPr>
                <p:nvPr/>
              </p:nvSpPr>
              <p:spPr bwMode="auto">
                <a:xfrm>
                  <a:off x="6186488" y="6024563"/>
                  <a:ext cx="74612" cy="28575"/>
                </a:xfrm>
                <a:custGeom>
                  <a:avLst/>
                  <a:gdLst>
                    <a:gd name="T0" fmla="*/ 0 w 47"/>
                    <a:gd name="T1" fmla="*/ 17 h 18"/>
                    <a:gd name="T2" fmla="*/ 1 w 47"/>
                    <a:gd name="T3" fmla="*/ 18 h 18"/>
                    <a:gd name="T4" fmla="*/ 2 w 47"/>
                    <a:gd name="T5" fmla="*/ 17 h 18"/>
                    <a:gd name="T6" fmla="*/ 3 w 47"/>
                    <a:gd name="T7" fmla="*/ 18 h 18"/>
                    <a:gd name="T8" fmla="*/ 4 w 47"/>
                    <a:gd name="T9" fmla="*/ 18 h 18"/>
                    <a:gd name="T10" fmla="*/ 4 w 47"/>
                    <a:gd name="T11" fmla="*/ 18 h 18"/>
                    <a:gd name="T12" fmla="*/ 6 w 47"/>
                    <a:gd name="T13" fmla="*/ 18 h 18"/>
                    <a:gd name="T14" fmla="*/ 6 w 47"/>
                    <a:gd name="T15" fmla="*/ 18 h 18"/>
                    <a:gd name="T16" fmla="*/ 7 w 47"/>
                    <a:gd name="T17" fmla="*/ 18 h 18"/>
                    <a:gd name="T18" fmla="*/ 8 w 47"/>
                    <a:gd name="T19" fmla="*/ 17 h 18"/>
                    <a:gd name="T20" fmla="*/ 9 w 47"/>
                    <a:gd name="T21" fmla="*/ 17 h 18"/>
                    <a:gd name="T22" fmla="*/ 10 w 47"/>
                    <a:gd name="T23" fmla="*/ 17 h 18"/>
                    <a:gd name="T24" fmla="*/ 11 w 47"/>
                    <a:gd name="T25" fmla="*/ 14 h 18"/>
                    <a:gd name="T26" fmla="*/ 12 w 47"/>
                    <a:gd name="T27" fmla="*/ 13 h 18"/>
                    <a:gd name="T28" fmla="*/ 13 w 47"/>
                    <a:gd name="T29" fmla="*/ 13 h 18"/>
                    <a:gd name="T30" fmla="*/ 14 w 47"/>
                    <a:gd name="T31" fmla="*/ 13 h 18"/>
                    <a:gd name="T32" fmla="*/ 15 w 47"/>
                    <a:gd name="T33" fmla="*/ 13 h 18"/>
                    <a:gd name="T34" fmla="*/ 16 w 47"/>
                    <a:gd name="T35" fmla="*/ 13 h 18"/>
                    <a:gd name="T36" fmla="*/ 16 w 47"/>
                    <a:gd name="T37" fmla="*/ 13 h 18"/>
                    <a:gd name="T38" fmla="*/ 18 w 47"/>
                    <a:gd name="T39" fmla="*/ 13 h 18"/>
                    <a:gd name="T40" fmla="*/ 18 w 47"/>
                    <a:gd name="T41" fmla="*/ 13 h 18"/>
                    <a:gd name="T42" fmla="*/ 19 w 47"/>
                    <a:gd name="T43" fmla="*/ 14 h 18"/>
                    <a:gd name="T44" fmla="*/ 20 w 47"/>
                    <a:gd name="T45" fmla="*/ 11 h 18"/>
                    <a:gd name="T46" fmla="*/ 21 w 47"/>
                    <a:gd name="T47" fmla="*/ 11 h 18"/>
                    <a:gd name="T48" fmla="*/ 22 w 47"/>
                    <a:gd name="T49" fmla="*/ 11 h 18"/>
                    <a:gd name="T50" fmla="*/ 23 w 47"/>
                    <a:gd name="T51" fmla="*/ 11 h 18"/>
                    <a:gd name="T52" fmla="*/ 24 w 47"/>
                    <a:gd name="T53" fmla="*/ 11 h 18"/>
                    <a:gd name="T54" fmla="*/ 25 w 47"/>
                    <a:gd name="T55" fmla="*/ 11 h 18"/>
                    <a:gd name="T56" fmla="*/ 26 w 47"/>
                    <a:gd name="T57" fmla="*/ 11 h 18"/>
                    <a:gd name="T58" fmla="*/ 27 w 47"/>
                    <a:gd name="T59" fmla="*/ 11 h 18"/>
                    <a:gd name="T60" fmla="*/ 28 w 47"/>
                    <a:gd name="T61" fmla="*/ 11 h 18"/>
                    <a:gd name="T62" fmla="*/ 28 w 47"/>
                    <a:gd name="T63" fmla="*/ 11 h 18"/>
                    <a:gd name="T64" fmla="*/ 30 w 47"/>
                    <a:gd name="T65" fmla="*/ 10 h 18"/>
                    <a:gd name="T66" fmla="*/ 30 w 47"/>
                    <a:gd name="T67" fmla="*/ 8 h 18"/>
                    <a:gd name="T68" fmla="*/ 31 w 47"/>
                    <a:gd name="T69" fmla="*/ 8 h 18"/>
                    <a:gd name="T70" fmla="*/ 32 w 47"/>
                    <a:gd name="T71" fmla="*/ 8 h 18"/>
                    <a:gd name="T72" fmla="*/ 33 w 47"/>
                    <a:gd name="T73" fmla="*/ 9 h 18"/>
                    <a:gd name="T74" fmla="*/ 34 w 47"/>
                    <a:gd name="T75" fmla="*/ 6 h 18"/>
                    <a:gd name="T76" fmla="*/ 35 w 47"/>
                    <a:gd name="T77" fmla="*/ 5 h 18"/>
                    <a:gd name="T78" fmla="*/ 36 w 47"/>
                    <a:gd name="T79" fmla="*/ 5 h 18"/>
                    <a:gd name="T80" fmla="*/ 37 w 47"/>
                    <a:gd name="T81" fmla="*/ 5 h 18"/>
                    <a:gd name="T82" fmla="*/ 38 w 47"/>
                    <a:gd name="T83" fmla="*/ 5 h 18"/>
                    <a:gd name="T84" fmla="*/ 39 w 47"/>
                    <a:gd name="T85" fmla="*/ 5 h 18"/>
                    <a:gd name="T86" fmla="*/ 40 w 47"/>
                    <a:gd name="T87" fmla="*/ 5 h 18"/>
                    <a:gd name="T88" fmla="*/ 41 w 47"/>
                    <a:gd name="T89" fmla="*/ 5 h 18"/>
                    <a:gd name="T90" fmla="*/ 42 w 47"/>
                    <a:gd name="T91" fmla="*/ 5 h 18"/>
                    <a:gd name="T92" fmla="*/ 42 w 47"/>
                    <a:gd name="T93" fmla="*/ 4 h 18"/>
                    <a:gd name="T94" fmla="*/ 43 w 47"/>
                    <a:gd name="T95" fmla="*/ 2 h 18"/>
                    <a:gd name="T96" fmla="*/ 44 w 47"/>
                    <a:gd name="T97" fmla="*/ 2 h 18"/>
                    <a:gd name="T98" fmla="*/ 45 w 47"/>
                    <a:gd name="T99" fmla="*/ 1 h 18"/>
                    <a:gd name="T100" fmla="*/ 46 w 47"/>
                    <a:gd name="T101" fmla="*/ 1 h 18"/>
                    <a:gd name="T102" fmla="*/ 47 w 47"/>
                    <a:gd name="T10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18">
                      <a:moveTo>
                        <a:pt x="0" y="17"/>
                      </a:moveTo>
                      <a:lnTo>
                        <a:pt x="1" y="18"/>
                      </a:lnTo>
                      <a:lnTo>
                        <a:pt x="2" y="17"/>
                      </a:lnTo>
                      <a:lnTo>
                        <a:pt x="3" y="18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7" y="18"/>
                      </a:lnTo>
                      <a:lnTo>
                        <a:pt x="8" y="17"/>
                      </a:lnTo>
                      <a:lnTo>
                        <a:pt x="9" y="17"/>
                      </a:lnTo>
                      <a:lnTo>
                        <a:pt x="10" y="17"/>
                      </a:lnTo>
                      <a:lnTo>
                        <a:pt x="11" y="14"/>
                      </a:lnTo>
                      <a:lnTo>
                        <a:pt x="12" y="13"/>
                      </a:lnTo>
                      <a:lnTo>
                        <a:pt x="13" y="13"/>
                      </a:lnTo>
                      <a:lnTo>
                        <a:pt x="14" y="13"/>
                      </a:lnTo>
                      <a:lnTo>
                        <a:pt x="15" y="13"/>
                      </a:lnTo>
                      <a:lnTo>
                        <a:pt x="16" y="13"/>
                      </a:lnTo>
                      <a:lnTo>
                        <a:pt x="16" y="13"/>
                      </a:lnTo>
                      <a:lnTo>
                        <a:pt x="18" y="13"/>
                      </a:lnTo>
                      <a:lnTo>
                        <a:pt x="18" y="13"/>
                      </a:lnTo>
                      <a:lnTo>
                        <a:pt x="19" y="14"/>
                      </a:lnTo>
                      <a:lnTo>
                        <a:pt x="20" y="11"/>
                      </a:lnTo>
                      <a:lnTo>
                        <a:pt x="21" y="11"/>
                      </a:lnTo>
                      <a:lnTo>
                        <a:pt x="22" y="11"/>
                      </a:lnTo>
                      <a:lnTo>
                        <a:pt x="23" y="11"/>
                      </a:lnTo>
                      <a:lnTo>
                        <a:pt x="24" y="11"/>
                      </a:lnTo>
                      <a:lnTo>
                        <a:pt x="25" y="11"/>
                      </a:lnTo>
                      <a:lnTo>
                        <a:pt x="26" y="11"/>
                      </a:lnTo>
                      <a:lnTo>
                        <a:pt x="27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30" y="10"/>
                      </a:lnTo>
                      <a:lnTo>
                        <a:pt x="30" y="8"/>
                      </a:lnTo>
                      <a:lnTo>
                        <a:pt x="31" y="8"/>
                      </a:lnTo>
                      <a:lnTo>
                        <a:pt x="32" y="8"/>
                      </a:lnTo>
                      <a:lnTo>
                        <a:pt x="33" y="9"/>
                      </a:lnTo>
                      <a:lnTo>
                        <a:pt x="34" y="6"/>
                      </a:lnTo>
                      <a:lnTo>
                        <a:pt x="35" y="5"/>
                      </a:lnTo>
                      <a:lnTo>
                        <a:pt x="36" y="5"/>
                      </a:lnTo>
                      <a:lnTo>
                        <a:pt x="37" y="5"/>
                      </a:lnTo>
                      <a:lnTo>
                        <a:pt x="38" y="5"/>
                      </a:lnTo>
                      <a:lnTo>
                        <a:pt x="39" y="5"/>
                      </a:lnTo>
                      <a:lnTo>
                        <a:pt x="40" y="5"/>
                      </a:lnTo>
                      <a:lnTo>
                        <a:pt x="41" y="5"/>
                      </a:lnTo>
                      <a:lnTo>
                        <a:pt x="42" y="5"/>
                      </a:lnTo>
                      <a:lnTo>
                        <a:pt x="42" y="4"/>
                      </a:lnTo>
                      <a:lnTo>
                        <a:pt x="43" y="2"/>
                      </a:lnTo>
                      <a:lnTo>
                        <a:pt x="44" y="2"/>
                      </a:lnTo>
                      <a:lnTo>
                        <a:pt x="45" y="1"/>
                      </a:lnTo>
                      <a:lnTo>
                        <a:pt x="46" y="1"/>
                      </a:lnTo>
                      <a:lnTo>
                        <a:pt x="47" y="0"/>
                      </a:lnTo>
                    </a:path>
                  </a:pathLst>
                </a:custGeom>
                <a:noFill/>
                <a:ln w="635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63" name="Freeform 272"/>
                <p:cNvSpPr>
                  <a:spLocks/>
                </p:cNvSpPr>
                <p:nvPr/>
              </p:nvSpPr>
              <p:spPr bwMode="auto">
                <a:xfrm>
                  <a:off x="6259513" y="5959475"/>
                  <a:ext cx="74612" cy="66675"/>
                </a:xfrm>
                <a:custGeom>
                  <a:avLst/>
                  <a:gdLst>
                    <a:gd name="T0" fmla="*/ 0 w 47"/>
                    <a:gd name="T1" fmla="*/ 42 h 42"/>
                    <a:gd name="T2" fmla="*/ 1 w 47"/>
                    <a:gd name="T3" fmla="*/ 41 h 42"/>
                    <a:gd name="T4" fmla="*/ 2 w 47"/>
                    <a:gd name="T5" fmla="*/ 40 h 42"/>
                    <a:gd name="T6" fmla="*/ 3 w 47"/>
                    <a:gd name="T7" fmla="*/ 40 h 42"/>
                    <a:gd name="T8" fmla="*/ 4 w 47"/>
                    <a:gd name="T9" fmla="*/ 40 h 42"/>
                    <a:gd name="T10" fmla="*/ 5 w 47"/>
                    <a:gd name="T11" fmla="*/ 39 h 42"/>
                    <a:gd name="T12" fmla="*/ 6 w 47"/>
                    <a:gd name="T13" fmla="*/ 39 h 42"/>
                    <a:gd name="T14" fmla="*/ 7 w 47"/>
                    <a:gd name="T15" fmla="*/ 39 h 42"/>
                    <a:gd name="T16" fmla="*/ 8 w 47"/>
                    <a:gd name="T17" fmla="*/ 37 h 42"/>
                    <a:gd name="T18" fmla="*/ 8 w 47"/>
                    <a:gd name="T19" fmla="*/ 37 h 42"/>
                    <a:gd name="T20" fmla="*/ 10 w 47"/>
                    <a:gd name="T21" fmla="*/ 36 h 42"/>
                    <a:gd name="T22" fmla="*/ 10 w 47"/>
                    <a:gd name="T23" fmla="*/ 36 h 42"/>
                    <a:gd name="T24" fmla="*/ 11 w 47"/>
                    <a:gd name="T25" fmla="*/ 36 h 42"/>
                    <a:gd name="T26" fmla="*/ 12 w 47"/>
                    <a:gd name="T27" fmla="*/ 34 h 42"/>
                    <a:gd name="T28" fmla="*/ 13 w 47"/>
                    <a:gd name="T29" fmla="*/ 34 h 42"/>
                    <a:gd name="T30" fmla="*/ 14 w 47"/>
                    <a:gd name="T31" fmla="*/ 33 h 42"/>
                    <a:gd name="T32" fmla="*/ 15 w 47"/>
                    <a:gd name="T33" fmla="*/ 32 h 42"/>
                    <a:gd name="T34" fmla="*/ 16 w 47"/>
                    <a:gd name="T35" fmla="*/ 32 h 42"/>
                    <a:gd name="T36" fmla="*/ 17 w 47"/>
                    <a:gd name="T37" fmla="*/ 31 h 42"/>
                    <a:gd name="T38" fmla="*/ 18 w 47"/>
                    <a:gd name="T39" fmla="*/ 30 h 42"/>
                    <a:gd name="T40" fmla="*/ 19 w 47"/>
                    <a:gd name="T41" fmla="*/ 30 h 42"/>
                    <a:gd name="T42" fmla="*/ 20 w 47"/>
                    <a:gd name="T43" fmla="*/ 29 h 42"/>
                    <a:gd name="T44" fmla="*/ 20 w 47"/>
                    <a:gd name="T45" fmla="*/ 29 h 42"/>
                    <a:gd name="T46" fmla="*/ 22 w 47"/>
                    <a:gd name="T47" fmla="*/ 28 h 42"/>
                    <a:gd name="T48" fmla="*/ 22 w 47"/>
                    <a:gd name="T49" fmla="*/ 28 h 42"/>
                    <a:gd name="T50" fmla="*/ 23 w 47"/>
                    <a:gd name="T51" fmla="*/ 27 h 42"/>
                    <a:gd name="T52" fmla="*/ 24 w 47"/>
                    <a:gd name="T53" fmla="*/ 26 h 42"/>
                    <a:gd name="T54" fmla="*/ 25 w 47"/>
                    <a:gd name="T55" fmla="*/ 26 h 42"/>
                    <a:gd name="T56" fmla="*/ 26 w 47"/>
                    <a:gd name="T57" fmla="*/ 25 h 42"/>
                    <a:gd name="T58" fmla="*/ 27 w 47"/>
                    <a:gd name="T59" fmla="*/ 24 h 42"/>
                    <a:gd name="T60" fmla="*/ 28 w 47"/>
                    <a:gd name="T61" fmla="*/ 22 h 42"/>
                    <a:gd name="T62" fmla="*/ 29 w 47"/>
                    <a:gd name="T63" fmla="*/ 22 h 42"/>
                    <a:gd name="T64" fmla="*/ 30 w 47"/>
                    <a:gd name="T65" fmla="*/ 21 h 42"/>
                    <a:gd name="T66" fmla="*/ 31 w 47"/>
                    <a:gd name="T67" fmla="*/ 20 h 42"/>
                    <a:gd name="T68" fmla="*/ 32 w 47"/>
                    <a:gd name="T69" fmla="*/ 19 h 42"/>
                    <a:gd name="T70" fmla="*/ 33 w 47"/>
                    <a:gd name="T71" fmla="*/ 18 h 42"/>
                    <a:gd name="T72" fmla="*/ 34 w 47"/>
                    <a:gd name="T73" fmla="*/ 18 h 42"/>
                    <a:gd name="T74" fmla="*/ 35 w 47"/>
                    <a:gd name="T75" fmla="*/ 16 h 42"/>
                    <a:gd name="T76" fmla="*/ 35 w 47"/>
                    <a:gd name="T77" fmla="*/ 16 h 42"/>
                    <a:gd name="T78" fmla="*/ 37 w 47"/>
                    <a:gd name="T79" fmla="*/ 15 h 42"/>
                    <a:gd name="T80" fmla="*/ 37 w 47"/>
                    <a:gd name="T81" fmla="*/ 14 h 42"/>
                    <a:gd name="T82" fmla="*/ 38 w 47"/>
                    <a:gd name="T83" fmla="*/ 13 h 42"/>
                    <a:gd name="T84" fmla="*/ 39 w 47"/>
                    <a:gd name="T85" fmla="*/ 12 h 42"/>
                    <a:gd name="T86" fmla="*/ 40 w 47"/>
                    <a:gd name="T87" fmla="*/ 10 h 42"/>
                    <a:gd name="T88" fmla="*/ 41 w 47"/>
                    <a:gd name="T89" fmla="*/ 9 h 42"/>
                    <a:gd name="T90" fmla="*/ 42 w 47"/>
                    <a:gd name="T91" fmla="*/ 8 h 42"/>
                    <a:gd name="T92" fmla="*/ 43 w 47"/>
                    <a:gd name="T93" fmla="*/ 7 h 42"/>
                    <a:gd name="T94" fmla="*/ 44 w 47"/>
                    <a:gd name="T95" fmla="*/ 6 h 42"/>
                    <a:gd name="T96" fmla="*/ 45 w 47"/>
                    <a:gd name="T97" fmla="*/ 4 h 42"/>
                    <a:gd name="T98" fmla="*/ 46 w 47"/>
                    <a:gd name="T99" fmla="*/ 3 h 42"/>
                    <a:gd name="T100" fmla="*/ 47 w 47"/>
                    <a:gd name="T101" fmla="*/ 2 h 42"/>
                    <a:gd name="T102" fmla="*/ 47 w 47"/>
                    <a:gd name="T103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42">
                      <a:moveTo>
                        <a:pt x="0" y="42"/>
                      </a:moveTo>
                      <a:lnTo>
                        <a:pt x="1" y="41"/>
                      </a:lnTo>
                      <a:lnTo>
                        <a:pt x="2" y="40"/>
                      </a:lnTo>
                      <a:lnTo>
                        <a:pt x="3" y="40"/>
                      </a:lnTo>
                      <a:lnTo>
                        <a:pt x="4" y="40"/>
                      </a:lnTo>
                      <a:lnTo>
                        <a:pt x="5" y="39"/>
                      </a:lnTo>
                      <a:lnTo>
                        <a:pt x="6" y="39"/>
                      </a:lnTo>
                      <a:lnTo>
                        <a:pt x="7" y="39"/>
                      </a:lnTo>
                      <a:lnTo>
                        <a:pt x="8" y="37"/>
                      </a:lnTo>
                      <a:lnTo>
                        <a:pt x="8" y="37"/>
                      </a:lnTo>
                      <a:lnTo>
                        <a:pt x="10" y="36"/>
                      </a:lnTo>
                      <a:lnTo>
                        <a:pt x="10" y="36"/>
                      </a:lnTo>
                      <a:lnTo>
                        <a:pt x="11" y="36"/>
                      </a:lnTo>
                      <a:lnTo>
                        <a:pt x="12" y="34"/>
                      </a:lnTo>
                      <a:lnTo>
                        <a:pt x="13" y="34"/>
                      </a:lnTo>
                      <a:lnTo>
                        <a:pt x="14" y="33"/>
                      </a:lnTo>
                      <a:lnTo>
                        <a:pt x="15" y="32"/>
                      </a:lnTo>
                      <a:lnTo>
                        <a:pt x="16" y="32"/>
                      </a:lnTo>
                      <a:lnTo>
                        <a:pt x="17" y="31"/>
                      </a:lnTo>
                      <a:lnTo>
                        <a:pt x="18" y="30"/>
                      </a:lnTo>
                      <a:lnTo>
                        <a:pt x="19" y="30"/>
                      </a:lnTo>
                      <a:lnTo>
                        <a:pt x="20" y="29"/>
                      </a:lnTo>
                      <a:lnTo>
                        <a:pt x="20" y="29"/>
                      </a:lnTo>
                      <a:lnTo>
                        <a:pt x="22" y="28"/>
                      </a:lnTo>
                      <a:lnTo>
                        <a:pt x="22" y="28"/>
                      </a:lnTo>
                      <a:lnTo>
                        <a:pt x="23" y="27"/>
                      </a:lnTo>
                      <a:lnTo>
                        <a:pt x="24" y="26"/>
                      </a:lnTo>
                      <a:lnTo>
                        <a:pt x="25" y="26"/>
                      </a:lnTo>
                      <a:lnTo>
                        <a:pt x="26" y="25"/>
                      </a:lnTo>
                      <a:lnTo>
                        <a:pt x="27" y="24"/>
                      </a:lnTo>
                      <a:lnTo>
                        <a:pt x="28" y="22"/>
                      </a:lnTo>
                      <a:lnTo>
                        <a:pt x="29" y="22"/>
                      </a:lnTo>
                      <a:lnTo>
                        <a:pt x="30" y="21"/>
                      </a:lnTo>
                      <a:lnTo>
                        <a:pt x="31" y="20"/>
                      </a:lnTo>
                      <a:lnTo>
                        <a:pt x="32" y="19"/>
                      </a:lnTo>
                      <a:lnTo>
                        <a:pt x="33" y="18"/>
                      </a:lnTo>
                      <a:lnTo>
                        <a:pt x="34" y="18"/>
                      </a:lnTo>
                      <a:lnTo>
                        <a:pt x="35" y="16"/>
                      </a:lnTo>
                      <a:lnTo>
                        <a:pt x="35" y="16"/>
                      </a:lnTo>
                      <a:lnTo>
                        <a:pt x="37" y="15"/>
                      </a:lnTo>
                      <a:lnTo>
                        <a:pt x="37" y="14"/>
                      </a:lnTo>
                      <a:lnTo>
                        <a:pt x="38" y="13"/>
                      </a:lnTo>
                      <a:lnTo>
                        <a:pt x="39" y="12"/>
                      </a:lnTo>
                      <a:lnTo>
                        <a:pt x="40" y="10"/>
                      </a:lnTo>
                      <a:lnTo>
                        <a:pt x="41" y="9"/>
                      </a:lnTo>
                      <a:lnTo>
                        <a:pt x="42" y="8"/>
                      </a:lnTo>
                      <a:lnTo>
                        <a:pt x="43" y="7"/>
                      </a:lnTo>
                      <a:lnTo>
                        <a:pt x="44" y="6"/>
                      </a:lnTo>
                      <a:lnTo>
                        <a:pt x="45" y="4"/>
                      </a:lnTo>
                      <a:lnTo>
                        <a:pt x="46" y="3"/>
                      </a:lnTo>
                      <a:lnTo>
                        <a:pt x="47" y="2"/>
                      </a:lnTo>
                      <a:lnTo>
                        <a:pt x="47" y="0"/>
                      </a:lnTo>
                    </a:path>
                  </a:pathLst>
                </a:custGeom>
                <a:noFill/>
                <a:ln w="635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64" name="Freeform 273"/>
                <p:cNvSpPr>
                  <a:spLocks/>
                </p:cNvSpPr>
                <p:nvPr/>
              </p:nvSpPr>
              <p:spPr bwMode="auto">
                <a:xfrm>
                  <a:off x="6334125" y="5718175"/>
                  <a:ext cx="74612" cy="244475"/>
                </a:xfrm>
                <a:custGeom>
                  <a:avLst/>
                  <a:gdLst>
                    <a:gd name="T0" fmla="*/ 0 w 47"/>
                    <a:gd name="T1" fmla="*/ 154 h 154"/>
                    <a:gd name="T2" fmla="*/ 0 w 47"/>
                    <a:gd name="T3" fmla="*/ 152 h 154"/>
                    <a:gd name="T4" fmla="*/ 2 w 47"/>
                    <a:gd name="T5" fmla="*/ 151 h 154"/>
                    <a:gd name="T6" fmla="*/ 2 w 47"/>
                    <a:gd name="T7" fmla="*/ 150 h 154"/>
                    <a:gd name="T8" fmla="*/ 3 w 47"/>
                    <a:gd name="T9" fmla="*/ 149 h 154"/>
                    <a:gd name="T10" fmla="*/ 4 w 47"/>
                    <a:gd name="T11" fmla="*/ 146 h 154"/>
                    <a:gd name="T12" fmla="*/ 5 w 47"/>
                    <a:gd name="T13" fmla="*/ 144 h 154"/>
                    <a:gd name="T14" fmla="*/ 6 w 47"/>
                    <a:gd name="T15" fmla="*/ 143 h 154"/>
                    <a:gd name="T16" fmla="*/ 7 w 47"/>
                    <a:gd name="T17" fmla="*/ 142 h 154"/>
                    <a:gd name="T18" fmla="*/ 8 w 47"/>
                    <a:gd name="T19" fmla="*/ 140 h 154"/>
                    <a:gd name="T20" fmla="*/ 9 w 47"/>
                    <a:gd name="T21" fmla="*/ 138 h 154"/>
                    <a:gd name="T22" fmla="*/ 10 w 47"/>
                    <a:gd name="T23" fmla="*/ 136 h 154"/>
                    <a:gd name="T24" fmla="*/ 11 w 47"/>
                    <a:gd name="T25" fmla="*/ 133 h 154"/>
                    <a:gd name="T26" fmla="*/ 12 w 47"/>
                    <a:gd name="T27" fmla="*/ 131 h 154"/>
                    <a:gd name="T28" fmla="*/ 13 w 47"/>
                    <a:gd name="T29" fmla="*/ 126 h 154"/>
                    <a:gd name="T30" fmla="*/ 14 w 47"/>
                    <a:gd name="T31" fmla="*/ 124 h 154"/>
                    <a:gd name="T32" fmla="*/ 14 w 47"/>
                    <a:gd name="T33" fmla="*/ 119 h 154"/>
                    <a:gd name="T34" fmla="*/ 16 w 47"/>
                    <a:gd name="T35" fmla="*/ 114 h 154"/>
                    <a:gd name="T36" fmla="*/ 16 w 47"/>
                    <a:gd name="T37" fmla="*/ 112 h 154"/>
                    <a:gd name="T38" fmla="*/ 17 w 47"/>
                    <a:gd name="T39" fmla="*/ 110 h 154"/>
                    <a:gd name="T40" fmla="*/ 18 w 47"/>
                    <a:gd name="T41" fmla="*/ 107 h 154"/>
                    <a:gd name="T42" fmla="*/ 19 w 47"/>
                    <a:gd name="T43" fmla="*/ 100 h 154"/>
                    <a:gd name="T44" fmla="*/ 20 w 47"/>
                    <a:gd name="T45" fmla="*/ 97 h 154"/>
                    <a:gd name="T46" fmla="*/ 21 w 47"/>
                    <a:gd name="T47" fmla="*/ 95 h 154"/>
                    <a:gd name="T48" fmla="*/ 22 w 47"/>
                    <a:gd name="T49" fmla="*/ 92 h 154"/>
                    <a:gd name="T50" fmla="*/ 23 w 47"/>
                    <a:gd name="T51" fmla="*/ 90 h 154"/>
                    <a:gd name="T52" fmla="*/ 24 w 47"/>
                    <a:gd name="T53" fmla="*/ 85 h 154"/>
                    <a:gd name="T54" fmla="*/ 25 w 47"/>
                    <a:gd name="T55" fmla="*/ 82 h 154"/>
                    <a:gd name="T56" fmla="*/ 26 w 47"/>
                    <a:gd name="T57" fmla="*/ 79 h 154"/>
                    <a:gd name="T58" fmla="*/ 26 w 47"/>
                    <a:gd name="T59" fmla="*/ 75 h 154"/>
                    <a:gd name="T60" fmla="*/ 28 w 47"/>
                    <a:gd name="T61" fmla="*/ 72 h 154"/>
                    <a:gd name="T62" fmla="*/ 28 w 47"/>
                    <a:gd name="T63" fmla="*/ 69 h 154"/>
                    <a:gd name="T64" fmla="*/ 29 w 47"/>
                    <a:gd name="T65" fmla="*/ 65 h 154"/>
                    <a:gd name="T66" fmla="*/ 30 w 47"/>
                    <a:gd name="T67" fmla="*/ 63 h 154"/>
                    <a:gd name="T68" fmla="*/ 31 w 47"/>
                    <a:gd name="T69" fmla="*/ 59 h 154"/>
                    <a:gd name="T70" fmla="*/ 32 w 47"/>
                    <a:gd name="T71" fmla="*/ 56 h 154"/>
                    <a:gd name="T72" fmla="*/ 33 w 47"/>
                    <a:gd name="T73" fmla="*/ 53 h 154"/>
                    <a:gd name="T74" fmla="*/ 34 w 47"/>
                    <a:gd name="T75" fmla="*/ 50 h 154"/>
                    <a:gd name="T76" fmla="*/ 35 w 47"/>
                    <a:gd name="T77" fmla="*/ 47 h 154"/>
                    <a:gd name="T78" fmla="*/ 36 w 47"/>
                    <a:gd name="T79" fmla="*/ 43 h 154"/>
                    <a:gd name="T80" fmla="*/ 37 w 47"/>
                    <a:gd name="T81" fmla="*/ 39 h 154"/>
                    <a:gd name="T82" fmla="*/ 38 w 47"/>
                    <a:gd name="T83" fmla="*/ 36 h 154"/>
                    <a:gd name="T84" fmla="*/ 38 w 47"/>
                    <a:gd name="T85" fmla="*/ 32 h 154"/>
                    <a:gd name="T86" fmla="*/ 40 w 47"/>
                    <a:gd name="T87" fmla="*/ 29 h 154"/>
                    <a:gd name="T88" fmla="*/ 40 w 47"/>
                    <a:gd name="T89" fmla="*/ 26 h 154"/>
                    <a:gd name="T90" fmla="*/ 41 w 47"/>
                    <a:gd name="T91" fmla="*/ 22 h 154"/>
                    <a:gd name="T92" fmla="*/ 42 w 47"/>
                    <a:gd name="T93" fmla="*/ 20 h 154"/>
                    <a:gd name="T94" fmla="*/ 43 w 47"/>
                    <a:gd name="T95" fmla="*/ 16 h 154"/>
                    <a:gd name="T96" fmla="*/ 44 w 47"/>
                    <a:gd name="T97" fmla="*/ 12 h 154"/>
                    <a:gd name="T98" fmla="*/ 45 w 47"/>
                    <a:gd name="T99" fmla="*/ 8 h 154"/>
                    <a:gd name="T100" fmla="*/ 46 w 47"/>
                    <a:gd name="T101" fmla="*/ 5 h 154"/>
                    <a:gd name="T102" fmla="*/ 47 w 47"/>
                    <a:gd name="T103" fmla="*/ 0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154">
                      <a:moveTo>
                        <a:pt x="0" y="154"/>
                      </a:moveTo>
                      <a:lnTo>
                        <a:pt x="0" y="152"/>
                      </a:lnTo>
                      <a:lnTo>
                        <a:pt x="2" y="151"/>
                      </a:lnTo>
                      <a:lnTo>
                        <a:pt x="2" y="150"/>
                      </a:lnTo>
                      <a:lnTo>
                        <a:pt x="3" y="149"/>
                      </a:lnTo>
                      <a:lnTo>
                        <a:pt x="4" y="146"/>
                      </a:lnTo>
                      <a:lnTo>
                        <a:pt x="5" y="144"/>
                      </a:lnTo>
                      <a:lnTo>
                        <a:pt x="6" y="143"/>
                      </a:lnTo>
                      <a:lnTo>
                        <a:pt x="7" y="142"/>
                      </a:lnTo>
                      <a:lnTo>
                        <a:pt x="8" y="140"/>
                      </a:lnTo>
                      <a:lnTo>
                        <a:pt x="9" y="138"/>
                      </a:lnTo>
                      <a:lnTo>
                        <a:pt x="10" y="136"/>
                      </a:lnTo>
                      <a:lnTo>
                        <a:pt x="11" y="133"/>
                      </a:lnTo>
                      <a:lnTo>
                        <a:pt x="12" y="131"/>
                      </a:lnTo>
                      <a:lnTo>
                        <a:pt x="13" y="126"/>
                      </a:lnTo>
                      <a:lnTo>
                        <a:pt x="14" y="124"/>
                      </a:lnTo>
                      <a:lnTo>
                        <a:pt x="14" y="119"/>
                      </a:lnTo>
                      <a:lnTo>
                        <a:pt x="16" y="114"/>
                      </a:lnTo>
                      <a:lnTo>
                        <a:pt x="16" y="112"/>
                      </a:lnTo>
                      <a:lnTo>
                        <a:pt x="17" y="110"/>
                      </a:lnTo>
                      <a:lnTo>
                        <a:pt x="18" y="107"/>
                      </a:lnTo>
                      <a:lnTo>
                        <a:pt x="19" y="100"/>
                      </a:lnTo>
                      <a:lnTo>
                        <a:pt x="20" y="97"/>
                      </a:lnTo>
                      <a:lnTo>
                        <a:pt x="21" y="95"/>
                      </a:lnTo>
                      <a:lnTo>
                        <a:pt x="22" y="92"/>
                      </a:lnTo>
                      <a:lnTo>
                        <a:pt x="23" y="90"/>
                      </a:lnTo>
                      <a:lnTo>
                        <a:pt x="24" y="85"/>
                      </a:lnTo>
                      <a:lnTo>
                        <a:pt x="25" y="82"/>
                      </a:lnTo>
                      <a:lnTo>
                        <a:pt x="26" y="79"/>
                      </a:lnTo>
                      <a:lnTo>
                        <a:pt x="26" y="75"/>
                      </a:lnTo>
                      <a:lnTo>
                        <a:pt x="28" y="72"/>
                      </a:lnTo>
                      <a:lnTo>
                        <a:pt x="28" y="69"/>
                      </a:lnTo>
                      <a:lnTo>
                        <a:pt x="29" y="65"/>
                      </a:lnTo>
                      <a:lnTo>
                        <a:pt x="30" y="63"/>
                      </a:lnTo>
                      <a:lnTo>
                        <a:pt x="31" y="59"/>
                      </a:lnTo>
                      <a:lnTo>
                        <a:pt x="32" y="56"/>
                      </a:lnTo>
                      <a:lnTo>
                        <a:pt x="33" y="53"/>
                      </a:lnTo>
                      <a:lnTo>
                        <a:pt x="34" y="50"/>
                      </a:lnTo>
                      <a:lnTo>
                        <a:pt x="35" y="47"/>
                      </a:lnTo>
                      <a:lnTo>
                        <a:pt x="36" y="43"/>
                      </a:lnTo>
                      <a:lnTo>
                        <a:pt x="37" y="39"/>
                      </a:lnTo>
                      <a:lnTo>
                        <a:pt x="38" y="36"/>
                      </a:lnTo>
                      <a:lnTo>
                        <a:pt x="38" y="32"/>
                      </a:lnTo>
                      <a:lnTo>
                        <a:pt x="40" y="29"/>
                      </a:lnTo>
                      <a:lnTo>
                        <a:pt x="40" y="26"/>
                      </a:lnTo>
                      <a:lnTo>
                        <a:pt x="41" y="22"/>
                      </a:lnTo>
                      <a:lnTo>
                        <a:pt x="42" y="20"/>
                      </a:lnTo>
                      <a:lnTo>
                        <a:pt x="43" y="16"/>
                      </a:lnTo>
                      <a:lnTo>
                        <a:pt x="44" y="12"/>
                      </a:lnTo>
                      <a:lnTo>
                        <a:pt x="45" y="8"/>
                      </a:lnTo>
                      <a:lnTo>
                        <a:pt x="46" y="5"/>
                      </a:lnTo>
                      <a:lnTo>
                        <a:pt x="47" y="0"/>
                      </a:lnTo>
                    </a:path>
                  </a:pathLst>
                </a:custGeom>
                <a:noFill/>
                <a:ln w="635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65" name="Freeform 274"/>
                <p:cNvSpPr>
                  <a:spLocks/>
                </p:cNvSpPr>
                <p:nvPr/>
              </p:nvSpPr>
              <p:spPr bwMode="auto">
                <a:xfrm>
                  <a:off x="6407150" y="5573713"/>
                  <a:ext cx="74612" cy="152400"/>
                </a:xfrm>
                <a:custGeom>
                  <a:avLst/>
                  <a:gdLst>
                    <a:gd name="T0" fmla="*/ 0 w 47"/>
                    <a:gd name="T1" fmla="*/ 96 h 96"/>
                    <a:gd name="T2" fmla="*/ 1 w 47"/>
                    <a:gd name="T3" fmla="*/ 91 h 96"/>
                    <a:gd name="T4" fmla="*/ 2 w 47"/>
                    <a:gd name="T5" fmla="*/ 89 h 96"/>
                    <a:gd name="T6" fmla="*/ 3 w 47"/>
                    <a:gd name="T7" fmla="*/ 85 h 96"/>
                    <a:gd name="T8" fmla="*/ 4 w 47"/>
                    <a:gd name="T9" fmla="*/ 82 h 96"/>
                    <a:gd name="T10" fmla="*/ 5 w 47"/>
                    <a:gd name="T11" fmla="*/ 78 h 96"/>
                    <a:gd name="T12" fmla="*/ 6 w 47"/>
                    <a:gd name="T13" fmla="*/ 75 h 96"/>
                    <a:gd name="T14" fmla="*/ 6 w 47"/>
                    <a:gd name="T15" fmla="*/ 70 h 96"/>
                    <a:gd name="T16" fmla="*/ 7 w 47"/>
                    <a:gd name="T17" fmla="*/ 66 h 96"/>
                    <a:gd name="T18" fmla="*/ 8 w 47"/>
                    <a:gd name="T19" fmla="*/ 62 h 96"/>
                    <a:gd name="T20" fmla="*/ 9 w 47"/>
                    <a:gd name="T21" fmla="*/ 60 h 96"/>
                    <a:gd name="T22" fmla="*/ 10 w 47"/>
                    <a:gd name="T23" fmla="*/ 56 h 96"/>
                    <a:gd name="T24" fmla="*/ 11 w 47"/>
                    <a:gd name="T25" fmla="*/ 52 h 96"/>
                    <a:gd name="T26" fmla="*/ 12 w 47"/>
                    <a:gd name="T27" fmla="*/ 49 h 96"/>
                    <a:gd name="T28" fmla="*/ 13 w 47"/>
                    <a:gd name="T29" fmla="*/ 47 h 96"/>
                    <a:gd name="T30" fmla="*/ 14 w 47"/>
                    <a:gd name="T31" fmla="*/ 45 h 96"/>
                    <a:gd name="T32" fmla="*/ 15 w 47"/>
                    <a:gd name="T33" fmla="*/ 43 h 96"/>
                    <a:gd name="T34" fmla="*/ 16 w 47"/>
                    <a:gd name="T35" fmla="*/ 40 h 96"/>
                    <a:gd name="T36" fmla="*/ 17 w 47"/>
                    <a:gd name="T37" fmla="*/ 34 h 96"/>
                    <a:gd name="T38" fmla="*/ 18 w 47"/>
                    <a:gd name="T39" fmla="*/ 32 h 96"/>
                    <a:gd name="T40" fmla="*/ 18 w 47"/>
                    <a:gd name="T41" fmla="*/ 30 h 96"/>
                    <a:gd name="T42" fmla="*/ 20 w 47"/>
                    <a:gd name="T43" fmla="*/ 29 h 96"/>
                    <a:gd name="T44" fmla="*/ 20 w 47"/>
                    <a:gd name="T45" fmla="*/ 27 h 96"/>
                    <a:gd name="T46" fmla="*/ 21 w 47"/>
                    <a:gd name="T47" fmla="*/ 24 h 96"/>
                    <a:gd name="T48" fmla="*/ 22 w 47"/>
                    <a:gd name="T49" fmla="*/ 22 h 96"/>
                    <a:gd name="T50" fmla="*/ 23 w 47"/>
                    <a:gd name="T51" fmla="*/ 21 h 96"/>
                    <a:gd name="T52" fmla="*/ 24 w 47"/>
                    <a:gd name="T53" fmla="*/ 20 h 96"/>
                    <a:gd name="T54" fmla="*/ 25 w 47"/>
                    <a:gd name="T55" fmla="*/ 18 h 96"/>
                    <a:gd name="T56" fmla="*/ 26 w 47"/>
                    <a:gd name="T57" fmla="*/ 17 h 96"/>
                    <a:gd name="T58" fmla="*/ 27 w 47"/>
                    <a:gd name="T59" fmla="*/ 16 h 96"/>
                    <a:gd name="T60" fmla="*/ 28 w 47"/>
                    <a:gd name="T61" fmla="*/ 15 h 96"/>
                    <a:gd name="T62" fmla="*/ 29 w 47"/>
                    <a:gd name="T63" fmla="*/ 12 h 96"/>
                    <a:gd name="T64" fmla="*/ 30 w 47"/>
                    <a:gd name="T65" fmla="*/ 11 h 96"/>
                    <a:gd name="T66" fmla="*/ 30 w 47"/>
                    <a:gd name="T67" fmla="*/ 9 h 96"/>
                    <a:gd name="T68" fmla="*/ 32 w 47"/>
                    <a:gd name="T69" fmla="*/ 8 h 96"/>
                    <a:gd name="T70" fmla="*/ 32 w 47"/>
                    <a:gd name="T71" fmla="*/ 7 h 96"/>
                    <a:gd name="T72" fmla="*/ 33 w 47"/>
                    <a:gd name="T73" fmla="*/ 6 h 96"/>
                    <a:gd name="T74" fmla="*/ 34 w 47"/>
                    <a:gd name="T75" fmla="*/ 4 h 96"/>
                    <a:gd name="T76" fmla="*/ 35 w 47"/>
                    <a:gd name="T77" fmla="*/ 4 h 96"/>
                    <a:gd name="T78" fmla="*/ 36 w 47"/>
                    <a:gd name="T79" fmla="*/ 3 h 96"/>
                    <a:gd name="T80" fmla="*/ 37 w 47"/>
                    <a:gd name="T81" fmla="*/ 2 h 96"/>
                    <a:gd name="T82" fmla="*/ 38 w 47"/>
                    <a:gd name="T83" fmla="*/ 2 h 96"/>
                    <a:gd name="T84" fmla="*/ 39 w 47"/>
                    <a:gd name="T85" fmla="*/ 2 h 96"/>
                    <a:gd name="T86" fmla="*/ 40 w 47"/>
                    <a:gd name="T87" fmla="*/ 2 h 96"/>
                    <a:gd name="T88" fmla="*/ 41 w 47"/>
                    <a:gd name="T89" fmla="*/ 2 h 96"/>
                    <a:gd name="T90" fmla="*/ 42 w 47"/>
                    <a:gd name="T91" fmla="*/ 2 h 96"/>
                    <a:gd name="T92" fmla="*/ 42 w 47"/>
                    <a:gd name="T93" fmla="*/ 1 h 96"/>
                    <a:gd name="T94" fmla="*/ 44 w 47"/>
                    <a:gd name="T95" fmla="*/ 1 h 96"/>
                    <a:gd name="T96" fmla="*/ 44 w 47"/>
                    <a:gd name="T97" fmla="*/ 1 h 96"/>
                    <a:gd name="T98" fmla="*/ 45 w 47"/>
                    <a:gd name="T99" fmla="*/ 1 h 96"/>
                    <a:gd name="T100" fmla="*/ 46 w 47"/>
                    <a:gd name="T101" fmla="*/ 1 h 96"/>
                    <a:gd name="T102" fmla="*/ 47 w 47"/>
                    <a:gd name="T103" fmla="*/ 0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96">
                      <a:moveTo>
                        <a:pt x="0" y="96"/>
                      </a:moveTo>
                      <a:lnTo>
                        <a:pt x="1" y="91"/>
                      </a:lnTo>
                      <a:lnTo>
                        <a:pt x="2" y="89"/>
                      </a:lnTo>
                      <a:lnTo>
                        <a:pt x="3" y="85"/>
                      </a:lnTo>
                      <a:lnTo>
                        <a:pt x="4" y="82"/>
                      </a:lnTo>
                      <a:lnTo>
                        <a:pt x="5" y="78"/>
                      </a:lnTo>
                      <a:lnTo>
                        <a:pt x="6" y="75"/>
                      </a:lnTo>
                      <a:lnTo>
                        <a:pt x="6" y="70"/>
                      </a:lnTo>
                      <a:lnTo>
                        <a:pt x="7" y="66"/>
                      </a:lnTo>
                      <a:lnTo>
                        <a:pt x="8" y="62"/>
                      </a:lnTo>
                      <a:lnTo>
                        <a:pt x="9" y="60"/>
                      </a:lnTo>
                      <a:lnTo>
                        <a:pt x="10" y="56"/>
                      </a:lnTo>
                      <a:lnTo>
                        <a:pt x="11" y="52"/>
                      </a:lnTo>
                      <a:lnTo>
                        <a:pt x="12" y="49"/>
                      </a:lnTo>
                      <a:lnTo>
                        <a:pt x="13" y="47"/>
                      </a:lnTo>
                      <a:lnTo>
                        <a:pt x="14" y="45"/>
                      </a:lnTo>
                      <a:lnTo>
                        <a:pt x="15" y="43"/>
                      </a:lnTo>
                      <a:lnTo>
                        <a:pt x="16" y="40"/>
                      </a:lnTo>
                      <a:lnTo>
                        <a:pt x="17" y="34"/>
                      </a:lnTo>
                      <a:lnTo>
                        <a:pt x="18" y="32"/>
                      </a:lnTo>
                      <a:lnTo>
                        <a:pt x="18" y="30"/>
                      </a:lnTo>
                      <a:lnTo>
                        <a:pt x="20" y="29"/>
                      </a:lnTo>
                      <a:lnTo>
                        <a:pt x="20" y="27"/>
                      </a:lnTo>
                      <a:lnTo>
                        <a:pt x="21" y="24"/>
                      </a:lnTo>
                      <a:lnTo>
                        <a:pt x="22" y="22"/>
                      </a:lnTo>
                      <a:lnTo>
                        <a:pt x="23" y="21"/>
                      </a:lnTo>
                      <a:lnTo>
                        <a:pt x="24" y="20"/>
                      </a:lnTo>
                      <a:lnTo>
                        <a:pt x="25" y="18"/>
                      </a:lnTo>
                      <a:lnTo>
                        <a:pt x="26" y="17"/>
                      </a:lnTo>
                      <a:lnTo>
                        <a:pt x="27" y="16"/>
                      </a:lnTo>
                      <a:lnTo>
                        <a:pt x="28" y="15"/>
                      </a:lnTo>
                      <a:lnTo>
                        <a:pt x="29" y="12"/>
                      </a:lnTo>
                      <a:lnTo>
                        <a:pt x="30" y="11"/>
                      </a:lnTo>
                      <a:lnTo>
                        <a:pt x="30" y="9"/>
                      </a:lnTo>
                      <a:lnTo>
                        <a:pt x="32" y="8"/>
                      </a:lnTo>
                      <a:lnTo>
                        <a:pt x="32" y="7"/>
                      </a:lnTo>
                      <a:lnTo>
                        <a:pt x="33" y="6"/>
                      </a:lnTo>
                      <a:lnTo>
                        <a:pt x="34" y="4"/>
                      </a:lnTo>
                      <a:lnTo>
                        <a:pt x="35" y="4"/>
                      </a:lnTo>
                      <a:lnTo>
                        <a:pt x="36" y="3"/>
                      </a:lnTo>
                      <a:lnTo>
                        <a:pt x="37" y="2"/>
                      </a:lnTo>
                      <a:lnTo>
                        <a:pt x="38" y="2"/>
                      </a:lnTo>
                      <a:lnTo>
                        <a:pt x="39" y="2"/>
                      </a:lnTo>
                      <a:lnTo>
                        <a:pt x="40" y="2"/>
                      </a:lnTo>
                      <a:lnTo>
                        <a:pt x="41" y="2"/>
                      </a:lnTo>
                      <a:lnTo>
                        <a:pt x="42" y="2"/>
                      </a:lnTo>
                      <a:lnTo>
                        <a:pt x="42" y="1"/>
                      </a:lnTo>
                      <a:lnTo>
                        <a:pt x="44" y="1"/>
                      </a:lnTo>
                      <a:lnTo>
                        <a:pt x="44" y="1"/>
                      </a:lnTo>
                      <a:lnTo>
                        <a:pt x="45" y="1"/>
                      </a:lnTo>
                      <a:lnTo>
                        <a:pt x="46" y="1"/>
                      </a:lnTo>
                      <a:lnTo>
                        <a:pt x="47" y="0"/>
                      </a:lnTo>
                    </a:path>
                  </a:pathLst>
                </a:custGeom>
                <a:noFill/>
                <a:ln w="635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66" name="Freeform 275"/>
                <p:cNvSpPr>
                  <a:spLocks/>
                </p:cNvSpPr>
                <p:nvPr/>
              </p:nvSpPr>
              <p:spPr bwMode="auto">
                <a:xfrm>
                  <a:off x="6480175" y="5537200"/>
                  <a:ext cx="76200" cy="38100"/>
                </a:xfrm>
                <a:custGeom>
                  <a:avLst/>
                  <a:gdLst>
                    <a:gd name="T0" fmla="*/ 0 w 48"/>
                    <a:gd name="T1" fmla="*/ 24 h 24"/>
                    <a:gd name="T2" fmla="*/ 1 w 48"/>
                    <a:gd name="T3" fmla="*/ 23 h 24"/>
                    <a:gd name="T4" fmla="*/ 2 w 48"/>
                    <a:gd name="T5" fmla="*/ 20 h 24"/>
                    <a:gd name="T6" fmla="*/ 3 w 48"/>
                    <a:gd name="T7" fmla="*/ 19 h 24"/>
                    <a:gd name="T8" fmla="*/ 4 w 48"/>
                    <a:gd name="T9" fmla="*/ 20 h 24"/>
                    <a:gd name="T10" fmla="*/ 5 w 48"/>
                    <a:gd name="T11" fmla="*/ 19 h 24"/>
                    <a:gd name="T12" fmla="*/ 6 w 48"/>
                    <a:gd name="T13" fmla="*/ 21 h 24"/>
                    <a:gd name="T14" fmla="*/ 7 w 48"/>
                    <a:gd name="T15" fmla="*/ 20 h 24"/>
                    <a:gd name="T16" fmla="*/ 8 w 48"/>
                    <a:gd name="T17" fmla="*/ 19 h 24"/>
                    <a:gd name="T18" fmla="*/ 9 w 48"/>
                    <a:gd name="T19" fmla="*/ 19 h 24"/>
                    <a:gd name="T20" fmla="*/ 10 w 48"/>
                    <a:gd name="T21" fmla="*/ 19 h 24"/>
                    <a:gd name="T22" fmla="*/ 10 w 48"/>
                    <a:gd name="T23" fmla="*/ 19 h 24"/>
                    <a:gd name="T24" fmla="*/ 12 w 48"/>
                    <a:gd name="T25" fmla="*/ 19 h 24"/>
                    <a:gd name="T26" fmla="*/ 12 w 48"/>
                    <a:gd name="T27" fmla="*/ 20 h 24"/>
                    <a:gd name="T28" fmla="*/ 13 w 48"/>
                    <a:gd name="T29" fmla="*/ 20 h 24"/>
                    <a:gd name="T30" fmla="*/ 14 w 48"/>
                    <a:gd name="T31" fmla="*/ 18 h 24"/>
                    <a:gd name="T32" fmla="*/ 15 w 48"/>
                    <a:gd name="T33" fmla="*/ 18 h 24"/>
                    <a:gd name="T34" fmla="*/ 16 w 48"/>
                    <a:gd name="T35" fmla="*/ 16 h 24"/>
                    <a:gd name="T36" fmla="*/ 17 w 48"/>
                    <a:gd name="T37" fmla="*/ 16 h 24"/>
                    <a:gd name="T38" fmla="*/ 18 w 48"/>
                    <a:gd name="T39" fmla="*/ 12 h 24"/>
                    <a:gd name="T40" fmla="*/ 19 w 48"/>
                    <a:gd name="T41" fmla="*/ 9 h 24"/>
                    <a:gd name="T42" fmla="*/ 20 w 48"/>
                    <a:gd name="T43" fmla="*/ 8 h 24"/>
                    <a:gd name="T44" fmla="*/ 21 w 48"/>
                    <a:gd name="T45" fmla="*/ 10 h 24"/>
                    <a:gd name="T46" fmla="*/ 22 w 48"/>
                    <a:gd name="T47" fmla="*/ 9 h 24"/>
                    <a:gd name="T48" fmla="*/ 23 w 48"/>
                    <a:gd name="T49" fmla="*/ 8 h 24"/>
                    <a:gd name="T50" fmla="*/ 24 w 48"/>
                    <a:gd name="T51" fmla="*/ 7 h 24"/>
                    <a:gd name="T52" fmla="*/ 25 w 48"/>
                    <a:gd name="T53" fmla="*/ 7 h 24"/>
                    <a:gd name="T54" fmla="*/ 25 w 48"/>
                    <a:gd name="T55" fmla="*/ 6 h 24"/>
                    <a:gd name="T56" fmla="*/ 27 w 48"/>
                    <a:gd name="T57" fmla="*/ 6 h 24"/>
                    <a:gd name="T58" fmla="*/ 27 w 48"/>
                    <a:gd name="T59" fmla="*/ 6 h 24"/>
                    <a:gd name="T60" fmla="*/ 28 w 48"/>
                    <a:gd name="T61" fmla="*/ 6 h 24"/>
                    <a:gd name="T62" fmla="*/ 29 w 48"/>
                    <a:gd name="T63" fmla="*/ 4 h 24"/>
                    <a:gd name="T64" fmla="*/ 30 w 48"/>
                    <a:gd name="T65" fmla="*/ 5 h 24"/>
                    <a:gd name="T66" fmla="*/ 31 w 48"/>
                    <a:gd name="T67" fmla="*/ 4 h 24"/>
                    <a:gd name="T68" fmla="*/ 32 w 48"/>
                    <a:gd name="T69" fmla="*/ 4 h 24"/>
                    <a:gd name="T70" fmla="*/ 33 w 48"/>
                    <a:gd name="T71" fmla="*/ 4 h 24"/>
                    <a:gd name="T72" fmla="*/ 34 w 48"/>
                    <a:gd name="T73" fmla="*/ 4 h 24"/>
                    <a:gd name="T74" fmla="*/ 35 w 48"/>
                    <a:gd name="T75" fmla="*/ 4 h 24"/>
                    <a:gd name="T76" fmla="*/ 36 w 48"/>
                    <a:gd name="T77" fmla="*/ 4 h 24"/>
                    <a:gd name="T78" fmla="*/ 37 w 48"/>
                    <a:gd name="T79" fmla="*/ 4 h 24"/>
                    <a:gd name="T80" fmla="*/ 37 w 48"/>
                    <a:gd name="T81" fmla="*/ 4 h 24"/>
                    <a:gd name="T82" fmla="*/ 39 w 48"/>
                    <a:gd name="T83" fmla="*/ 3 h 24"/>
                    <a:gd name="T84" fmla="*/ 39 w 48"/>
                    <a:gd name="T85" fmla="*/ 4 h 24"/>
                    <a:gd name="T86" fmla="*/ 40 w 48"/>
                    <a:gd name="T87" fmla="*/ 5 h 24"/>
                    <a:gd name="T88" fmla="*/ 41 w 48"/>
                    <a:gd name="T89" fmla="*/ 4 h 24"/>
                    <a:gd name="T90" fmla="*/ 42 w 48"/>
                    <a:gd name="T91" fmla="*/ 4 h 24"/>
                    <a:gd name="T92" fmla="*/ 43 w 48"/>
                    <a:gd name="T93" fmla="*/ 5 h 24"/>
                    <a:gd name="T94" fmla="*/ 44 w 48"/>
                    <a:gd name="T95" fmla="*/ 5 h 24"/>
                    <a:gd name="T96" fmla="*/ 45 w 48"/>
                    <a:gd name="T97" fmla="*/ 3 h 24"/>
                    <a:gd name="T98" fmla="*/ 46 w 48"/>
                    <a:gd name="T99" fmla="*/ 4 h 24"/>
                    <a:gd name="T100" fmla="*/ 47 w 48"/>
                    <a:gd name="T101" fmla="*/ 1 h 24"/>
                    <a:gd name="T102" fmla="*/ 48 w 48"/>
                    <a:gd name="T10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8" h="24">
                      <a:moveTo>
                        <a:pt x="0" y="24"/>
                      </a:moveTo>
                      <a:lnTo>
                        <a:pt x="1" y="23"/>
                      </a:lnTo>
                      <a:lnTo>
                        <a:pt x="2" y="20"/>
                      </a:lnTo>
                      <a:lnTo>
                        <a:pt x="3" y="19"/>
                      </a:lnTo>
                      <a:lnTo>
                        <a:pt x="4" y="20"/>
                      </a:lnTo>
                      <a:lnTo>
                        <a:pt x="5" y="19"/>
                      </a:lnTo>
                      <a:lnTo>
                        <a:pt x="6" y="21"/>
                      </a:lnTo>
                      <a:lnTo>
                        <a:pt x="7" y="20"/>
                      </a:lnTo>
                      <a:lnTo>
                        <a:pt x="8" y="19"/>
                      </a:lnTo>
                      <a:lnTo>
                        <a:pt x="9" y="19"/>
                      </a:lnTo>
                      <a:lnTo>
                        <a:pt x="10" y="19"/>
                      </a:lnTo>
                      <a:lnTo>
                        <a:pt x="10" y="19"/>
                      </a:lnTo>
                      <a:lnTo>
                        <a:pt x="12" y="19"/>
                      </a:lnTo>
                      <a:lnTo>
                        <a:pt x="12" y="20"/>
                      </a:lnTo>
                      <a:lnTo>
                        <a:pt x="13" y="20"/>
                      </a:lnTo>
                      <a:lnTo>
                        <a:pt x="14" y="18"/>
                      </a:lnTo>
                      <a:lnTo>
                        <a:pt x="15" y="18"/>
                      </a:lnTo>
                      <a:lnTo>
                        <a:pt x="16" y="16"/>
                      </a:lnTo>
                      <a:lnTo>
                        <a:pt x="17" y="16"/>
                      </a:lnTo>
                      <a:lnTo>
                        <a:pt x="18" y="12"/>
                      </a:lnTo>
                      <a:lnTo>
                        <a:pt x="19" y="9"/>
                      </a:lnTo>
                      <a:lnTo>
                        <a:pt x="20" y="8"/>
                      </a:lnTo>
                      <a:lnTo>
                        <a:pt x="21" y="10"/>
                      </a:lnTo>
                      <a:lnTo>
                        <a:pt x="22" y="9"/>
                      </a:lnTo>
                      <a:lnTo>
                        <a:pt x="23" y="8"/>
                      </a:lnTo>
                      <a:lnTo>
                        <a:pt x="24" y="7"/>
                      </a:lnTo>
                      <a:lnTo>
                        <a:pt x="25" y="7"/>
                      </a:lnTo>
                      <a:lnTo>
                        <a:pt x="25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8" y="6"/>
                      </a:lnTo>
                      <a:lnTo>
                        <a:pt x="29" y="4"/>
                      </a:lnTo>
                      <a:lnTo>
                        <a:pt x="30" y="5"/>
                      </a:lnTo>
                      <a:lnTo>
                        <a:pt x="31" y="4"/>
                      </a:lnTo>
                      <a:lnTo>
                        <a:pt x="32" y="4"/>
                      </a:lnTo>
                      <a:lnTo>
                        <a:pt x="33" y="4"/>
                      </a:lnTo>
                      <a:lnTo>
                        <a:pt x="34" y="4"/>
                      </a:lnTo>
                      <a:lnTo>
                        <a:pt x="35" y="4"/>
                      </a:lnTo>
                      <a:lnTo>
                        <a:pt x="36" y="4"/>
                      </a:lnTo>
                      <a:lnTo>
                        <a:pt x="37" y="4"/>
                      </a:lnTo>
                      <a:lnTo>
                        <a:pt x="37" y="4"/>
                      </a:lnTo>
                      <a:lnTo>
                        <a:pt x="39" y="3"/>
                      </a:lnTo>
                      <a:lnTo>
                        <a:pt x="39" y="4"/>
                      </a:lnTo>
                      <a:lnTo>
                        <a:pt x="40" y="5"/>
                      </a:lnTo>
                      <a:lnTo>
                        <a:pt x="41" y="4"/>
                      </a:lnTo>
                      <a:lnTo>
                        <a:pt x="42" y="4"/>
                      </a:lnTo>
                      <a:lnTo>
                        <a:pt x="43" y="5"/>
                      </a:lnTo>
                      <a:lnTo>
                        <a:pt x="44" y="5"/>
                      </a:lnTo>
                      <a:lnTo>
                        <a:pt x="45" y="3"/>
                      </a:lnTo>
                      <a:lnTo>
                        <a:pt x="46" y="4"/>
                      </a:lnTo>
                      <a:lnTo>
                        <a:pt x="47" y="1"/>
                      </a:lnTo>
                      <a:lnTo>
                        <a:pt x="48" y="0"/>
                      </a:lnTo>
                    </a:path>
                  </a:pathLst>
                </a:custGeom>
                <a:noFill/>
                <a:ln w="635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67" name="Freeform 276"/>
                <p:cNvSpPr>
                  <a:spLocks/>
                </p:cNvSpPr>
                <p:nvPr/>
              </p:nvSpPr>
              <p:spPr bwMode="auto">
                <a:xfrm>
                  <a:off x="6554788" y="4702175"/>
                  <a:ext cx="74612" cy="836613"/>
                </a:xfrm>
                <a:custGeom>
                  <a:avLst/>
                  <a:gdLst>
                    <a:gd name="T0" fmla="*/ 0 w 47"/>
                    <a:gd name="T1" fmla="*/ 527 h 527"/>
                    <a:gd name="T2" fmla="*/ 1 w 47"/>
                    <a:gd name="T3" fmla="*/ 526 h 527"/>
                    <a:gd name="T4" fmla="*/ 2 w 47"/>
                    <a:gd name="T5" fmla="*/ 524 h 527"/>
                    <a:gd name="T6" fmla="*/ 2 w 47"/>
                    <a:gd name="T7" fmla="*/ 523 h 527"/>
                    <a:gd name="T8" fmla="*/ 4 w 47"/>
                    <a:gd name="T9" fmla="*/ 521 h 527"/>
                    <a:gd name="T10" fmla="*/ 4 w 47"/>
                    <a:gd name="T11" fmla="*/ 521 h 527"/>
                    <a:gd name="T12" fmla="*/ 5 w 47"/>
                    <a:gd name="T13" fmla="*/ 522 h 527"/>
                    <a:gd name="T14" fmla="*/ 6 w 47"/>
                    <a:gd name="T15" fmla="*/ 521 h 527"/>
                    <a:gd name="T16" fmla="*/ 7 w 47"/>
                    <a:gd name="T17" fmla="*/ 521 h 527"/>
                    <a:gd name="T18" fmla="*/ 8 w 47"/>
                    <a:gd name="T19" fmla="*/ 516 h 527"/>
                    <a:gd name="T20" fmla="*/ 9 w 47"/>
                    <a:gd name="T21" fmla="*/ 511 h 527"/>
                    <a:gd name="T22" fmla="*/ 10 w 47"/>
                    <a:gd name="T23" fmla="*/ 511 h 527"/>
                    <a:gd name="T24" fmla="*/ 11 w 47"/>
                    <a:gd name="T25" fmla="*/ 510 h 527"/>
                    <a:gd name="T26" fmla="*/ 12 w 47"/>
                    <a:gd name="T27" fmla="*/ 506 h 527"/>
                    <a:gd name="T28" fmla="*/ 13 w 47"/>
                    <a:gd name="T29" fmla="*/ 504 h 527"/>
                    <a:gd name="T30" fmla="*/ 14 w 47"/>
                    <a:gd name="T31" fmla="*/ 503 h 527"/>
                    <a:gd name="T32" fmla="*/ 15 w 47"/>
                    <a:gd name="T33" fmla="*/ 502 h 527"/>
                    <a:gd name="T34" fmla="*/ 16 w 47"/>
                    <a:gd name="T35" fmla="*/ 501 h 527"/>
                    <a:gd name="T36" fmla="*/ 16 w 47"/>
                    <a:gd name="T37" fmla="*/ 498 h 527"/>
                    <a:gd name="T38" fmla="*/ 17 w 47"/>
                    <a:gd name="T39" fmla="*/ 497 h 527"/>
                    <a:gd name="T40" fmla="*/ 18 w 47"/>
                    <a:gd name="T41" fmla="*/ 497 h 527"/>
                    <a:gd name="T42" fmla="*/ 19 w 47"/>
                    <a:gd name="T43" fmla="*/ 495 h 527"/>
                    <a:gd name="T44" fmla="*/ 20 w 47"/>
                    <a:gd name="T45" fmla="*/ 490 h 527"/>
                    <a:gd name="T46" fmla="*/ 21 w 47"/>
                    <a:gd name="T47" fmla="*/ 488 h 527"/>
                    <a:gd name="T48" fmla="*/ 22 w 47"/>
                    <a:gd name="T49" fmla="*/ 484 h 527"/>
                    <a:gd name="T50" fmla="*/ 23 w 47"/>
                    <a:gd name="T51" fmla="*/ 482 h 527"/>
                    <a:gd name="T52" fmla="*/ 24 w 47"/>
                    <a:gd name="T53" fmla="*/ 480 h 527"/>
                    <a:gd name="T54" fmla="*/ 25 w 47"/>
                    <a:gd name="T55" fmla="*/ 477 h 527"/>
                    <a:gd name="T56" fmla="*/ 26 w 47"/>
                    <a:gd name="T57" fmla="*/ 474 h 527"/>
                    <a:gd name="T58" fmla="*/ 27 w 47"/>
                    <a:gd name="T59" fmla="*/ 473 h 527"/>
                    <a:gd name="T60" fmla="*/ 28 w 47"/>
                    <a:gd name="T61" fmla="*/ 470 h 527"/>
                    <a:gd name="T62" fmla="*/ 28 w 47"/>
                    <a:gd name="T63" fmla="*/ 464 h 527"/>
                    <a:gd name="T64" fmla="*/ 30 w 47"/>
                    <a:gd name="T65" fmla="*/ 460 h 527"/>
                    <a:gd name="T66" fmla="*/ 30 w 47"/>
                    <a:gd name="T67" fmla="*/ 454 h 527"/>
                    <a:gd name="T68" fmla="*/ 31 w 47"/>
                    <a:gd name="T69" fmla="*/ 449 h 527"/>
                    <a:gd name="T70" fmla="*/ 32 w 47"/>
                    <a:gd name="T71" fmla="*/ 443 h 527"/>
                    <a:gd name="T72" fmla="*/ 33 w 47"/>
                    <a:gd name="T73" fmla="*/ 437 h 527"/>
                    <a:gd name="T74" fmla="*/ 34 w 47"/>
                    <a:gd name="T75" fmla="*/ 429 h 527"/>
                    <a:gd name="T76" fmla="*/ 35 w 47"/>
                    <a:gd name="T77" fmla="*/ 422 h 527"/>
                    <a:gd name="T78" fmla="*/ 36 w 47"/>
                    <a:gd name="T79" fmla="*/ 412 h 527"/>
                    <a:gd name="T80" fmla="*/ 37 w 47"/>
                    <a:gd name="T81" fmla="*/ 398 h 527"/>
                    <a:gd name="T82" fmla="*/ 38 w 47"/>
                    <a:gd name="T83" fmla="*/ 387 h 527"/>
                    <a:gd name="T84" fmla="*/ 39 w 47"/>
                    <a:gd name="T85" fmla="*/ 374 h 527"/>
                    <a:gd name="T86" fmla="*/ 40 w 47"/>
                    <a:gd name="T87" fmla="*/ 357 h 527"/>
                    <a:gd name="T88" fmla="*/ 40 w 47"/>
                    <a:gd name="T89" fmla="*/ 338 h 527"/>
                    <a:gd name="T90" fmla="*/ 42 w 47"/>
                    <a:gd name="T91" fmla="*/ 318 h 527"/>
                    <a:gd name="T92" fmla="*/ 42 w 47"/>
                    <a:gd name="T93" fmla="*/ 289 h 527"/>
                    <a:gd name="T94" fmla="*/ 43 w 47"/>
                    <a:gd name="T95" fmla="*/ 255 h 527"/>
                    <a:gd name="T96" fmla="*/ 44 w 47"/>
                    <a:gd name="T97" fmla="*/ 213 h 527"/>
                    <a:gd name="T98" fmla="*/ 45 w 47"/>
                    <a:gd name="T99" fmla="*/ 162 h 527"/>
                    <a:gd name="T100" fmla="*/ 46 w 47"/>
                    <a:gd name="T101" fmla="*/ 90 h 527"/>
                    <a:gd name="T102" fmla="*/ 47 w 47"/>
                    <a:gd name="T103" fmla="*/ 0 h 5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527">
                      <a:moveTo>
                        <a:pt x="0" y="527"/>
                      </a:moveTo>
                      <a:lnTo>
                        <a:pt x="1" y="526"/>
                      </a:lnTo>
                      <a:lnTo>
                        <a:pt x="2" y="524"/>
                      </a:lnTo>
                      <a:lnTo>
                        <a:pt x="2" y="523"/>
                      </a:lnTo>
                      <a:lnTo>
                        <a:pt x="4" y="521"/>
                      </a:lnTo>
                      <a:lnTo>
                        <a:pt x="4" y="521"/>
                      </a:lnTo>
                      <a:lnTo>
                        <a:pt x="5" y="522"/>
                      </a:lnTo>
                      <a:lnTo>
                        <a:pt x="6" y="521"/>
                      </a:lnTo>
                      <a:lnTo>
                        <a:pt x="7" y="521"/>
                      </a:lnTo>
                      <a:lnTo>
                        <a:pt x="8" y="516"/>
                      </a:lnTo>
                      <a:lnTo>
                        <a:pt x="9" y="511"/>
                      </a:lnTo>
                      <a:lnTo>
                        <a:pt x="10" y="511"/>
                      </a:lnTo>
                      <a:lnTo>
                        <a:pt x="11" y="510"/>
                      </a:lnTo>
                      <a:lnTo>
                        <a:pt x="12" y="506"/>
                      </a:lnTo>
                      <a:lnTo>
                        <a:pt x="13" y="504"/>
                      </a:lnTo>
                      <a:lnTo>
                        <a:pt x="14" y="503"/>
                      </a:lnTo>
                      <a:lnTo>
                        <a:pt x="15" y="502"/>
                      </a:lnTo>
                      <a:lnTo>
                        <a:pt x="16" y="501"/>
                      </a:lnTo>
                      <a:lnTo>
                        <a:pt x="16" y="498"/>
                      </a:lnTo>
                      <a:lnTo>
                        <a:pt x="17" y="497"/>
                      </a:lnTo>
                      <a:lnTo>
                        <a:pt x="18" y="497"/>
                      </a:lnTo>
                      <a:lnTo>
                        <a:pt x="19" y="495"/>
                      </a:lnTo>
                      <a:lnTo>
                        <a:pt x="20" y="490"/>
                      </a:lnTo>
                      <a:lnTo>
                        <a:pt x="21" y="488"/>
                      </a:lnTo>
                      <a:lnTo>
                        <a:pt x="22" y="484"/>
                      </a:lnTo>
                      <a:lnTo>
                        <a:pt x="23" y="482"/>
                      </a:lnTo>
                      <a:lnTo>
                        <a:pt x="24" y="480"/>
                      </a:lnTo>
                      <a:lnTo>
                        <a:pt x="25" y="477"/>
                      </a:lnTo>
                      <a:lnTo>
                        <a:pt x="26" y="474"/>
                      </a:lnTo>
                      <a:lnTo>
                        <a:pt x="27" y="473"/>
                      </a:lnTo>
                      <a:lnTo>
                        <a:pt x="28" y="470"/>
                      </a:lnTo>
                      <a:lnTo>
                        <a:pt x="28" y="464"/>
                      </a:lnTo>
                      <a:lnTo>
                        <a:pt x="30" y="460"/>
                      </a:lnTo>
                      <a:lnTo>
                        <a:pt x="30" y="454"/>
                      </a:lnTo>
                      <a:lnTo>
                        <a:pt x="31" y="449"/>
                      </a:lnTo>
                      <a:lnTo>
                        <a:pt x="32" y="443"/>
                      </a:lnTo>
                      <a:lnTo>
                        <a:pt x="33" y="437"/>
                      </a:lnTo>
                      <a:lnTo>
                        <a:pt x="34" y="429"/>
                      </a:lnTo>
                      <a:lnTo>
                        <a:pt x="35" y="422"/>
                      </a:lnTo>
                      <a:lnTo>
                        <a:pt x="36" y="412"/>
                      </a:lnTo>
                      <a:lnTo>
                        <a:pt x="37" y="398"/>
                      </a:lnTo>
                      <a:lnTo>
                        <a:pt x="38" y="387"/>
                      </a:lnTo>
                      <a:lnTo>
                        <a:pt x="39" y="374"/>
                      </a:lnTo>
                      <a:lnTo>
                        <a:pt x="40" y="357"/>
                      </a:lnTo>
                      <a:lnTo>
                        <a:pt x="40" y="338"/>
                      </a:lnTo>
                      <a:lnTo>
                        <a:pt x="42" y="318"/>
                      </a:lnTo>
                      <a:lnTo>
                        <a:pt x="42" y="289"/>
                      </a:lnTo>
                      <a:lnTo>
                        <a:pt x="43" y="255"/>
                      </a:lnTo>
                      <a:lnTo>
                        <a:pt x="44" y="213"/>
                      </a:lnTo>
                      <a:lnTo>
                        <a:pt x="45" y="162"/>
                      </a:lnTo>
                      <a:lnTo>
                        <a:pt x="46" y="90"/>
                      </a:lnTo>
                      <a:lnTo>
                        <a:pt x="47" y="0"/>
                      </a:lnTo>
                    </a:path>
                  </a:pathLst>
                </a:custGeom>
                <a:noFill/>
                <a:ln w="635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68" name="Freeform 277"/>
                <p:cNvSpPr>
                  <a:spLocks/>
                </p:cNvSpPr>
                <p:nvPr/>
              </p:nvSpPr>
              <p:spPr bwMode="auto">
                <a:xfrm>
                  <a:off x="6627813" y="4540250"/>
                  <a:ext cx="74612" cy="304800"/>
                </a:xfrm>
                <a:custGeom>
                  <a:avLst/>
                  <a:gdLst>
                    <a:gd name="T0" fmla="*/ 0 w 47"/>
                    <a:gd name="T1" fmla="*/ 192 h 192"/>
                    <a:gd name="T2" fmla="*/ 1 w 47"/>
                    <a:gd name="T3" fmla="*/ 102 h 192"/>
                    <a:gd name="T4" fmla="*/ 2 w 47"/>
                    <a:gd name="T5" fmla="*/ 4 h 192"/>
                    <a:gd name="T6" fmla="*/ 3 w 47"/>
                    <a:gd name="T7" fmla="*/ 5 h 192"/>
                    <a:gd name="T8" fmla="*/ 4 w 47"/>
                    <a:gd name="T9" fmla="*/ 9 h 192"/>
                    <a:gd name="T10" fmla="*/ 5 w 47"/>
                    <a:gd name="T11" fmla="*/ 9 h 192"/>
                    <a:gd name="T12" fmla="*/ 6 w 47"/>
                    <a:gd name="T13" fmla="*/ 7 h 192"/>
                    <a:gd name="T14" fmla="*/ 6 w 47"/>
                    <a:gd name="T15" fmla="*/ 9 h 192"/>
                    <a:gd name="T16" fmla="*/ 8 w 47"/>
                    <a:gd name="T17" fmla="*/ 7 h 192"/>
                    <a:gd name="T18" fmla="*/ 8 w 47"/>
                    <a:gd name="T19" fmla="*/ 9 h 192"/>
                    <a:gd name="T20" fmla="*/ 9 w 47"/>
                    <a:gd name="T21" fmla="*/ 9 h 192"/>
                    <a:gd name="T22" fmla="*/ 10 w 47"/>
                    <a:gd name="T23" fmla="*/ 8 h 192"/>
                    <a:gd name="T24" fmla="*/ 11 w 47"/>
                    <a:gd name="T25" fmla="*/ 7 h 192"/>
                    <a:gd name="T26" fmla="*/ 12 w 47"/>
                    <a:gd name="T27" fmla="*/ 18 h 192"/>
                    <a:gd name="T28" fmla="*/ 13 w 47"/>
                    <a:gd name="T29" fmla="*/ 13 h 192"/>
                    <a:gd name="T30" fmla="*/ 14 w 47"/>
                    <a:gd name="T31" fmla="*/ 10 h 192"/>
                    <a:gd name="T32" fmla="*/ 15 w 47"/>
                    <a:gd name="T33" fmla="*/ 12 h 192"/>
                    <a:gd name="T34" fmla="*/ 16 w 47"/>
                    <a:gd name="T35" fmla="*/ 11 h 192"/>
                    <a:gd name="T36" fmla="*/ 17 w 47"/>
                    <a:gd name="T37" fmla="*/ 16 h 192"/>
                    <a:gd name="T38" fmla="*/ 18 w 47"/>
                    <a:gd name="T39" fmla="*/ 16 h 192"/>
                    <a:gd name="T40" fmla="*/ 19 w 47"/>
                    <a:gd name="T41" fmla="*/ 20 h 192"/>
                    <a:gd name="T42" fmla="*/ 20 w 47"/>
                    <a:gd name="T43" fmla="*/ 20 h 192"/>
                    <a:gd name="T44" fmla="*/ 20 w 47"/>
                    <a:gd name="T45" fmla="*/ 15 h 192"/>
                    <a:gd name="T46" fmla="*/ 22 w 47"/>
                    <a:gd name="T47" fmla="*/ 14 h 192"/>
                    <a:gd name="T48" fmla="*/ 22 w 47"/>
                    <a:gd name="T49" fmla="*/ 15 h 192"/>
                    <a:gd name="T50" fmla="*/ 23 w 47"/>
                    <a:gd name="T51" fmla="*/ 18 h 192"/>
                    <a:gd name="T52" fmla="*/ 24 w 47"/>
                    <a:gd name="T53" fmla="*/ 20 h 192"/>
                    <a:gd name="T54" fmla="*/ 25 w 47"/>
                    <a:gd name="T55" fmla="*/ 13 h 192"/>
                    <a:gd name="T56" fmla="*/ 26 w 47"/>
                    <a:gd name="T57" fmla="*/ 10 h 192"/>
                    <a:gd name="T58" fmla="*/ 27 w 47"/>
                    <a:gd name="T59" fmla="*/ 11 h 192"/>
                    <a:gd name="T60" fmla="*/ 28 w 47"/>
                    <a:gd name="T61" fmla="*/ 11 h 192"/>
                    <a:gd name="T62" fmla="*/ 29 w 47"/>
                    <a:gd name="T63" fmla="*/ 6 h 192"/>
                    <a:gd name="T64" fmla="*/ 30 w 47"/>
                    <a:gd name="T65" fmla="*/ 5 h 192"/>
                    <a:gd name="T66" fmla="*/ 31 w 47"/>
                    <a:gd name="T67" fmla="*/ 4 h 192"/>
                    <a:gd name="T68" fmla="*/ 32 w 47"/>
                    <a:gd name="T69" fmla="*/ 3 h 192"/>
                    <a:gd name="T70" fmla="*/ 32 w 47"/>
                    <a:gd name="T71" fmla="*/ 2 h 192"/>
                    <a:gd name="T72" fmla="*/ 34 w 47"/>
                    <a:gd name="T73" fmla="*/ 0 h 192"/>
                    <a:gd name="T74" fmla="*/ 34 w 47"/>
                    <a:gd name="T75" fmla="*/ 0 h 192"/>
                    <a:gd name="T76" fmla="*/ 35 w 47"/>
                    <a:gd name="T77" fmla="*/ 2 h 192"/>
                    <a:gd name="T78" fmla="*/ 36 w 47"/>
                    <a:gd name="T79" fmla="*/ 14 h 192"/>
                    <a:gd name="T80" fmla="*/ 37 w 47"/>
                    <a:gd name="T81" fmla="*/ 14 h 192"/>
                    <a:gd name="T82" fmla="*/ 38 w 47"/>
                    <a:gd name="T83" fmla="*/ 15 h 192"/>
                    <a:gd name="T84" fmla="*/ 39 w 47"/>
                    <a:gd name="T85" fmla="*/ 16 h 192"/>
                    <a:gd name="T86" fmla="*/ 40 w 47"/>
                    <a:gd name="T87" fmla="*/ 16 h 192"/>
                    <a:gd name="T88" fmla="*/ 41 w 47"/>
                    <a:gd name="T89" fmla="*/ 11 h 192"/>
                    <a:gd name="T90" fmla="*/ 42 w 47"/>
                    <a:gd name="T91" fmla="*/ 12 h 192"/>
                    <a:gd name="T92" fmla="*/ 43 w 47"/>
                    <a:gd name="T93" fmla="*/ 14 h 192"/>
                    <a:gd name="T94" fmla="*/ 44 w 47"/>
                    <a:gd name="T95" fmla="*/ 6 h 192"/>
                    <a:gd name="T96" fmla="*/ 44 w 47"/>
                    <a:gd name="T97" fmla="*/ 8 h 192"/>
                    <a:gd name="T98" fmla="*/ 46 w 47"/>
                    <a:gd name="T99" fmla="*/ 8 h 192"/>
                    <a:gd name="T100" fmla="*/ 46 w 47"/>
                    <a:gd name="T101" fmla="*/ 9 h 192"/>
                    <a:gd name="T102" fmla="*/ 47 w 47"/>
                    <a:gd name="T103" fmla="*/ 11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192">
                      <a:moveTo>
                        <a:pt x="0" y="192"/>
                      </a:moveTo>
                      <a:lnTo>
                        <a:pt x="1" y="102"/>
                      </a:lnTo>
                      <a:lnTo>
                        <a:pt x="2" y="4"/>
                      </a:lnTo>
                      <a:lnTo>
                        <a:pt x="3" y="5"/>
                      </a:lnTo>
                      <a:lnTo>
                        <a:pt x="4" y="9"/>
                      </a:lnTo>
                      <a:lnTo>
                        <a:pt x="5" y="9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8" y="7"/>
                      </a:lnTo>
                      <a:lnTo>
                        <a:pt x="8" y="9"/>
                      </a:lnTo>
                      <a:lnTo>
                        <a:pt x="9" y="9"/>
                      </a:lnTo>
                      <a:lnTo>
                        <a:pt x="10" y="8"/>
                      </a:lnTo>
                      <a:lnTo>
                        <a:pt x="11" y="7"/>
                      </a:lnTo>
                      <a:lnTo>
                        <a:pt x="12" y="18"/>
                      </a:lnTo>
                      <a:lnTo>
                        <a:pt x="13" y="13"/>
                      </a:lnTo>
                      <a:lnTo>
                        <a:pt x="14" y="10"/>
                      </a:lnTo>
                      <a:lnTo>
                        <a:pt x="15" y="12"/>
                      </a:lnTo>
                      <a:lnTo>
                        <a:pt x="16" y="11"/>
                      </a:lnTo>
                      <a:lnTo>
                        <a:pt x="17" y="16"/>
                      </a:lnTo>
                      <a:lnTo>
                        <a:pt x="18" y="16"/>
                      </a:lnTo>
                      <a:lnTo>
                        <a:pt x="19" y="20"/>
                      </a:lnTo>
                      <a:lnTo>
                        <a:pt x="20" y="20"/>
                      </a:lnTo>
                      <a:lnTo>
                        <a:pt x="20" y="15"/>
                      </a:lnTo>
                      <a:lnTo>
                        <a:pt x="22" y="14"/>
                      </a:lnTo>
                      <a:lnTo>
                        <a:pt x="22" y="15"/>
                      </a:lnTo>
                      <a:lnTo>
                        <a:pt x="23" y="18"/>
                      </a:lnTo>
                      <a:lnTo>
                        <a:pt x="24" y="20"/>
                      </a:lnTo>
                      <a:lnTo>
                        <a:pt x="25" y="13"/>
                      </a:lnTo>
                      <a:lnTo>
                        <a:pt x="26" y="10"/>
                      </a:lnTo>
                      <a:lnTo>
                        <a:pt x="27" y="11"/>
                      </a:lnTo>
                      <a:lnTo>
                        <a:pt x="28" y="11"/>
                      </a:lnTo>
                      <a:lnTo>
                        <a:pt x="29" y="6"/>
                      </a:lnTo>
                      <a:lnTo>
                        <a:pt x="30" y="5"/>
                      </a:lnTo>
                      <a:lnTo>
                        <a:pt x="31" y="4"/>
                      </a:lnTo>
                      <a:lnTo>
                        <a:pt x="32" y="3"/>
                      </a:lnTo>
                      <a:lnTo>
                        <a:pt x="32" y="2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5" y="2"/>
                      </a:lnTo>
                      <a:lnTo>
                        <a:pt x="36" y="14"/>
                      </a:lnTo>
                      <a:lnTo>
                        <a:pt x="37" y="14"/>
                      </a:lnTo>
                      <a:lnTo>
                        <a:pt x="38" y="15"/>
                      </a:lnTo>
                      <a:lnTo>
                        <a:pt x="39" y="16"/>
                      </a:lnTo>
                      <a:lnTo>
                        <a:pt x="40" y="16"/>
                      </a:lnTo>
                      <a:lnTo>
                        <a:pt x="41" y="11"/>
                      </a:lnTo>
                      <a:lnTo>
                        <a:pt x="42" y="12"/>
                      </a:lnTo>
                      <a:lnTo>
                        <a:pt x="43" y="14"/>
                      </a:lnTo>
                      <a:lnTo>
                        <a:pt x="44" y="6"/>
                      </a:lnTo>
                      <a:lnTo>
                        <a:pt x="44" y="8"/>
                      </a:lnTo>
                      <a:lnTo>
                        <a:pt x="46" y="8"/>
                      </a:lnTo>
                      <a:lnTo>
                        <a:pt x="46" y="9"/>
                      </a:lnTo>
                      <a:lnTo>
                        <a:pt x="47" y="11"/>
                      </a:lnTo>
                    </a:path>
                  </a:pathLst>
                </a:custGeom>
                <a:noFill/>
                <a:ln w="635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69" name="Freeform 278"/>
                <p:cNvSpPr>
                  <a:spLocks/>
                </p:cNvSpPr>
                <p:nvPr/>
              </p:nvSpPr>
              <p:spPr bwMode="auto">
                <a:xfrm>
                  <a:off x="6700838" y="4549775"/>
                  <a:ext cx="76200" cy="17463"/>
                </a:xfrm>
                <a:custGeom>
                  <a:avLst/>
                  <a:gdLst>
                    <a:gd name="T0" fmla="*/ 0 w 48"/>
                    <a:gd name="T1" fmla="*/ 3 h 11"/>
                    <a:gd name="T2" fmla="*/ 1 w 48"/>
                    <a:gd name="T3" fmla="*/ 5 h 11"/>
                    <a:gd name="T4" fmla="*/ 2 w 48"/>
                    <a:gd name="T5" fmla="*/ 4 h 11"/>
                    <a:gd name="T6" fmla="*/ 3 w 48"/>
                    <a:gd name="T7" fmla="*/ 0 h 11"/>
                    <a:gd name="T8" fmla="*/ 4 w 48"/>
                    <a:gd name="T9" fmla="*/ 2 h 11"/>
                    <a:gd name="T10" fmla="*/ 5 w 48"/>
                    <a:gd name="T11" fmla="*/ 7 h 11"/>
                    <a:gd name="T12" fmla="*/ 6 w 48"/>
                    <a:gd name="T13" fmla="*/ 4 h 11"/>
                    <a:gd name="T14" fmla="*/ 7 w 48"/>
                    <a:gd name="T15" fmla="*/ 3 h 11"/>
                    <a:gd name="T16" fmla="*/ 8 w 48"/>
                    <a:gd name="T17" fmla="*/ 1 h 11"/>
                    <a:gd name="T18" fmla="*/ 9 w 48"/>
                    <a:gd name="T19" fmla="*/ 1 h 11"/>
                    <a:gd name="T20" fmla="*/ 10 w 48"/>
                    <a:gd name="T21" fmla="*/ 10 h 11"/>
                    <a:gd name="T22" fmla="*/ 11 w 48"/>
                    <a:gd name="T23" fmla="*/ 7 h 11"/>
                    <a:gd name="T24" fmla="*/ 12 w 48"/>
                    <a:gd name="T25" fmla="*/ 5 h 11"/>
                    <a:gd name="T26" fmla="*/ 12 w 48"/>
                    <a:gd name="T27" fmla="*/ 4 h 11"/>
                    <a:gd name="T28" fmla="*/ 13 w 48"/>
                    <a:gd name="T29" fmla="*/ 5 h 11"/>
                    <a:gd name="T30" fmla="*/ 14 w 48"/>
                    <a:gd name="T31" fmla="*/ 5 h 11"/>
                    <a:gd name="T32" fmla="*/ 15 w 48"/>
                    <a:gd name="T33" fmla="*/ 3 h 11"/>
                    <a:gd name="T34" fmla="*/ 16 w 48"/>
                    <a:gd name="T35" fmla="*/ 3 h 11"/>
                    <a:gd name="T36" fmla="*/ 17 w 48"/>
                    <a:gd name="T37" fmla="*/ 2 h 11"/>
                    <a:gd name="T38" fmla="*/ 18 w 48"/>
                    <a:gd name="T39" fmla="*/ 7 h 11"/>
                    <a:gd name="T40" fmla="*/ 19 w 48"/>
                    <a:gd name="T41" fmla="*/ 9 h 11"/>
                    <a:gd name="T42" fmla="*/ 20 w 48"/>
                    <a:gd name="T43" fmla="*/ 11 h 11"/>
                    <a:gd name="T44" fmla="*/ 21 w 48"/>
                    <a:gd name="T45" fmla="*/ 10 h 11"/>
                    <a:gd name="T46" fmla="*/ 22 w 48"/>
                    <a:gd name="T47" fmla="*/ 9 h 11"/>
                    <a:gd name="T48" fmla="*/ 23 w 48"/>
                    <a:gd name="T49" fmla="*/ 6 h 11"/>
                    <a:gd name="T50" fmla="*/ 24 w 48"/>
                    <a:gd name="T51" fmla="*/ 5 h 11"/>
                    <a:gd name="T52" fmla="*/ 25 w 48"/>
                    <a:gd name="T53" fmla="*/ 4 h 11"/>
                    <a:gd name="T54" fmla="*/ 26 w 48"/>
                    <a:gd name="T55" fmla="*/ 1 h 11"/>
                    <a:gd name="T56" fmla="*/ 27 w 48"/>
                    <a:gd name="T57" fmla="*/ 6 h 11"/>
                    <a:gd name="T58" fmla="*/ 27 w 48"/>
                    <a:gd name="T59" fmla="*/ 7 h 11"/>
                    <a:gd name="T60" fmla="*/ 28 w 48"/>
                    <a:gd name="T61" fmla="*/ 3 h 11"/>
                    <a:gd name="T62" fmla="*/ 29 w 48"/>
                    <a:gd name="T63" fmla="*/ 4 h 11"/>
                    <a:gd name="T64" fmla="*/ 30 w 48"/>
                    <a:gd name="T65" fmla="*/ 4 h 11"/>
                    <a:gd name="T66" fmla="*/ 31 w 48"/>
                    <a:gd name="T67" fmla="*/ 4 h 11"/>
                    <a:gd name="T68" fmla="*/ 32 w 48"/>
                    <a:gd name="T69" fmla="*/ 2 h 11"/>
                    <a:gd name="T70" fmla="*/ 33 w 48"/>
                    <a:gd name="T71" fmla="*/ 4 h 11"/>
                    <a:gd name="T72" fmla="*/ 34 w 48"/>
                    <a:gd name="T73" fmla="*/ 0 h 11"/>
                    <a:gd name="T74" fmla="*/ 35 w 48"/>
                    <a:gd name="T75" fmla="*/ 8 h 11"/>
                    <a:gd name="T76" fmla="*/ 36 w 48"/>
                    <a:gd name="T77" fmla="*/ 9 h 11"/>
                    <a:gd name="T78" fmla="*/ 37 w 48"/>
                    <a:gd name="T79" fmla="*/ 11 h 11"/>
                    <a:gd name="T80" fmla="*/ 38 w 48"/>
                    <a:gd name="T81" fmla="*/ 11 h 11"/>
                    <a:gd name="T82" fmla="*/ 39 w 48"/>
                    <a:gd name="T83" fmla="*/ 11 h 11"/>
                    <a:gd name="T84" fmla="*/ 39 w 48"/>
                    <a:gd name="T85" fmla="*/ 7 h 11"/>
                    <a:gd name="T86" fmla="*/ 41 w 48"/>
                    <a:gd name="T87" fmla="*/ 8 h 11"/>
                    <a:gd name="T88" fmla="*/ 41 w 48"/>
                    <a:gd name="T89" fmla="*/ 7 h 11"/>
                    <a:gd name="T90" fmla="*/ 42 w 48"/>
                    <a:gd name="T91" fmla="*/ 9 h 11"/>
                    <a:gd name="T92" fmla="*/ 43 w 48"/>
                    <a:gd name="T93" fmla="*/ 6 h 11"/>
                    <a:gd name="T94" fmla="*/ 44 w 48"/>
                    <a:gd name="T95" fmla="*/ 6 h 11"/>
                    <a:gd name="T96" fmla="*/ 45 w 48"/>
                    <a:gd name="T97" fmla="*/ 5 h 11"/>
                    <a:gd name="T98" fmla="*/ 46 w 48"/>
                    <a:gd name="T99" fmla="*/ 4 h 11"/>
                    <a:gd name="T100" fmla="*/ 47 w 48"/>
                    <a:gd name="T101" fmla="*/ 5 h 11"/>
                    <a:gd name="T102" fmla="*/ 48 w 48"/>
                    <a:gd name="T103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8" h="11">
                      <a:moveTo>
                        <a:pt x="0" y="3"/>
                      </a:moveTo>
                      <a:lnTo>
                        <a:pt x="1" y="5"/>
                      </a:lnTo>
                      <a:lnTo>
                        <a:pt x="2" y="4"/>
                      </a:lnTo>
                      <a:lnTo>
                        <a:pt x="3" y="0"/>
                      </a:lnTo>
                      <a:lnTo>
                        <a:pt x="4" y="2"/>
                      </a:lnTo>
                      <a:lnTo>
                        <a:pt x="5" y="7"/>
                      </a:lnTo>
                      <a:lnTo>
                        <a:pt x="6" y="4"/>
                      </a:lnTo>
                      <a:lnTo>
                        <a:pt x="7" y="3"/>
                      </a:lnTo>
                      <a:lnTo>
                        <a:pt x="8" y="1"/>
                      </a:lnTo>
                      <a:lnTo>
                        <a:pt x="9" y="1"/>
                      </a:lnTo>
                      <a:lnTo>
                        <a:pt x="10" y="10"/>
                      </a:lnTo>
                      <a:lnTo>
                        <a:pt x="11" y="7"/>
                      </a:lnTo>
                      <a:lnTo>
                        <a:pt x="12" y="5"/>
                      </a:lnTo>
                      <a:lnTo>
                        <a:pt x="12" y="4"/>
                      </a:lnTo>
                      <a:lnTo>
                        <a:pt x="13" y="5"/>
                      </a:lnTo>
                      <a:lnTo>
                        <a:pt x="14" y="5"/>
                      </a:lnTo>
                      <a:lnTo>
                        <a:pt x="15" y="3"/>
                      </a:lnTo>
                      <a:lnTo>
                        <a:pt x="16" y="3"/>
                      </a:lnTo>
                      <a:lnTo>
                        <a:pt x="17" y="2"/>
                      </a:lnTo>
                      <a:lnTo>
                        <a:pt x="18" y="7"/>
                      </a:lnTo>
                      <a:lnTo>
                        <a:pt x="19" y="9"/>
                      </a:lnTo>
                      <a:lnTo>
                        <a:pt x="20" y="11"/>
                      </a:lnTo>
                      <a:lnTo>
                        <a:pt x="21" y="10"/>
                      </a:lnTo>
                      <a:lnTo>
                        <a:pt x="22" y="9"/>
                      </a:lnTo>
                      <a:lnTo>
                        <a:pt x="23" y="6"/>
                      </a:lnTo>
                      <a:lnTo>
                        <a:pt x="24" y="5"/>
                      </a:lnTo>
                      <a:lnTo>
                        <a:pt x="25" y="4"/>
                      </a:lnTo>
                      <a:lnTo>
                        <a:pt x="26" y="1"/>
                      </a:lnTo>
                      <a:lnTo>
                        <a:pt x="27" y="6"/>
                      </a:lnTo>
                      <a:lnTo>
                        <a:pt x="27" y="7"/>
                      </a:lnTo>
                      <a:lnTo>
                        <a:pt x="28" y="3"/>
                      </a:lnTo>
                      <a:lnTo>
                        <a:pt x="29" y="4"/>
                      </a:lnTo>
                      <a:lnTo>
                        <a:pt x="30" y="4"/>
                      </a:lnTo>
                      <a:lnTo>
                        <a:pt x="31" y="4"/>
                      </a:lnTo>
                      <a:lnTo>
                        <a:pt x="32" y="2"/>
                      </a:lnTo>
                      <a:lnTo>
                        <a:pt x="33" y="4"/>
                      </a:lnTo>
                      <a:lnTo>
                        <a:pt x="34" y="0"/>
                      </a:lnTo>
                      <a:lnTo>
                        <a:pt x="35" y="8"/>
                      </a:lnTo>
                      <a:lnTo>
                        <a:pt x="36" y="9"/>
                      </a:lnTo>
                      <a:lnTo>
                        <a:pt x="37" y="11"/>
                      </a:lnTo>
                      <a:lnTo>
                        <a:pt x="38" y="11"/>
                      </a:lnTo>
                      <a:lnTo>
                        <a:pt x="39" y="11"/>
                      </a:lnTo>
                      <a:lnTo>
                        <a:pt x="39" y="7"/>
                      </a:lnTo>
                      <a:lnTo>
                        <a:pt x="41" y="8"/>
                      </a:lnTo>
                      <a:lnTo>
                        <a:pt x="41" y="7"/>
                      </a:lnTo>
                      <a:lnTo>
                        <a:pt x="42" y="9"/>
                      </a:lnTo>
                      <a:lnTo>
                        <a:pt x="43" y="6"/>
                      </a:lnTo>
                      <a:lnTo>
                        <a:pt x="44" y="6"/>
                      </a:lnTo>
                      <a:lnTo>
                        <a:pt x="45" y="5"/>
                      </a:lnTo>
                      <a:lnTo>
                        <a:pt x="46" y="4"/>
                      </a:lnTo>
                      <a:lnTo>
                        <a:pt x="47" y="5"/>
                      </a:lnTo>
                      <a:lnTo>
                        <a:pt x="48" y="5"/>
                      </a:lnTo>
                    </a:path>
                  </a:pathLst>
                </a:custGeom>
                <a:noFill/>
                <a:ln w="635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70" name="Freeform 279"/>
                <p:cNvSpPr>
                  <a:spLocks/>
                </p:cNvSpPr>
                <p:nvPr/>
              </p:nvSpPr>
              <p:spPr bwMode="auto">
                <a:xfrm>
                  <a:off x="6775450" y="4545013"/>
                  <a:ext cx="74612" cy="19050"/>
                </a:xfrm>
                <a:custGeom>
                  <a:avLst/>
                  <a:gdLst>
                    <a:gd name="T0" fmla="*/ 0 w 47"/>
                    <a:gd name="T1" fmla="*/ 8 h 12"/>
                    <a:gd name="T2" fmla="*/ 1 w 47"/>
                    <a:gd name="T3" fmla="*/ 8 h 12"/>
                    <a:gd name="T4" fmla="*/ 2 w 47"/>
                    <a:gd name="T5" fmla="*/ 7 h 12"/>
                    <a:gd name="T6" fmla="*/ 3 w 47"/>
                    <a:gd name="T7" fmla="*/ 11 h 12"/>
                    <a:gd name="T8" fmla="*/ 4 w 47"/>
                    <a:gd name="T9" fmla="*/ 12 h 12"/>
                    <a:gd name="T10" fmla="*/ 4 w 47"/>
                    <a:gd name="T11" fmla="*/ 10 h 12"/>
                    <a:gd name="T12" fmla="*/ 6 w 47"/>
                    <a:gd name="T13" fmla="*/ 10 h 12"/>
                    <a:gd name="T14" fmla="*/ 6 w 47"/>
                    <a:gd name="T15" fmla="*/ 8 h 12"/>
                    <a:gd name="T16" fmla="*/ 7 w 47"/>
                    <a:gd name="T17" fmla="*/ 6 h 12"/>
                    <a:gd name="T18" fmla="*/ 8 w 47"/>
                    <a:gd name="T19" fmla="*/ 1 h 12"/>
                    <a:gd name="T20" fmla="*/ 9 w 47"/>
                    <a:gd name="T21" fmla="*/ 1 h 12"/>
                    <a:gd name="T22" fmla="*/ 10 w 47"/>
                    <a:gd name="T23" fmla="*/ 2 h 12"/>
                    <a:gd name="T24" fmla="*/ 11 w 47"/>
                    <a:gd name="T25" fmla="*/ 6 h 12"/>
                    <a:gd name="T26" fmla="*/ 12 w 47"/>
                    <a:gd name="T27" fmla="*/ 8 h 12"/>
                    <a:gd name="T28" fmla="*/ 13 w 47"/>
                    <a:gd name="T29" fmla="*/ 6 h 12"/>
                    <a:gd name="T30" fmla="*/ 14 w 47"/>
                    <a:gd name="T31" fmla="*/ 8 h 12"/>
                    <a:gd name="T32" fmla="*/ 15 w 47"/>
                    <a:gd name="T33" fmla="*/ 9 h 12"/>
                    <a:gd name="T34" fmla="*/ 16 w 47"/>
                    <a:gd name="T35" fmla="*/ 8 h 12"/>
                    <a:gd name="T36" fmla="*/ 16 w 47"/>
                    <a:gd name="T37" fmla="*/ 8 h 12"/>
                    <a:gd name="T38" fmla="*/ 18 w 47"/>
                    <a:gd name="T39" fmla="*/ 7 h 12"/>
                    <a:gd name="T40" fmla="*/ 18 w 47"/>
                    <a:gd name="T41" fmla="*/ 10 h 12"/>
                    <a:gd name="T42" fmla="*/ 19 w 47"/>
                    <a:gd name="T43" fmla="*/ 7 h 12"/>
                    <a:gd name="T44" fmla="*/ 20 w 47"/>
                    <a:gd name="T45" fmla="*/ 10 h 12"/>
                    <a:gd name="T46" fmla="*/ 21 w 47"/>
                    <a:gd name="T47" fmla="*/ 0 h 12"/>
                    <a:gd name="T48" fmla="*/ 22 w 47"/>
                    <a:gd name="T49" fmla="*/ 1 h 12"/>
                    <a:gd name="T50" fmla="*/ 23 w 47"/>
                    <a:gd name="T51" fmla="*/ 3 h 12"/>
                    <a:gd name="T52" fmla="*/ 24 w 47"/>
                    <a:gd name="T53" fmla="*/ 1 h 12"/>
                    <a:gd name="T54" fmla="*/ 25 w 47"/>
                    <a:gd name="T55" fmla="*/ 2 h 12"/>
                    <a:gd name="T56" fmla="*/ 26 w 47"/>
                    <a:gd name="T57" fmla="*/ 3 h 12"/>
                    <a:gd name="T58" fmla="*/ 27 w 47"/>
                    <a:gd name="T59" fmla="*/ 5 h 12"/>
                    <a:gd name="T60" fmla="*/ 28 w 47"/>
                    <a:gd name="T61" fmla="*/ 9 h 12"/>
                    <a:gd name="T62" fmla="*/ 29 w 47"/>
                    <a:gd name="T63" fmla="*/ 6 h 12"/>
                    <a:gd name="T64" fmla="*/ 30 w 47"/>
                    <a:gd name="T65" fmla="*/ 7 h 12"/>
                    <a:gd name="T66" fmla="*/ 30 w 47"/>
                    <a:gd name="T67" fmla="*/ 4 h 12"/>
                    <a:gd name="T68" fmla="*/ 32 w 47"/>
                    <a:gd name="T69" fmla="*/ 5 h 12"/>
                    <a:gd name="T70" fmla="*/ 32 w 47"/>
                    <a:gd name="T71" fmla="*/ 5 h 12"/>
                    <a:gd name="T72" fmla="*/ 33 w 47"/>
                    <a:gd name="T73" fmla="*/ 7 h 12"/>
                    <a:gd name="T74" fmla="*/ 34 w 47"/>
                    <a:gd name="T75" fmla="*/ 0 h 12"/>
                    <a:gd name="T76" fmla="*/ 35 w 47"/>
                    <a:gd name="T77" fmla="*/ 3 h 12"/>
                    <a:gd name="T78" fmla="*/ 36 w 47"/>
                    <a:gd name="T79" fmla="*/ 3 h 12"/>
                    <a:gd name="T80" fmla="*/ 37 w 47"/>
                    <a:gd name="T81" fmla="*/ 1 h 12"/>
                    <a:gd name="T82" fmla="*/ 38 w 47"/>
                    <a:gd name="T83" fmla="*/ 1 h 12"/>
                    <a:gd name="T84" fmla="*/ 39 w 47"/>
                    <a:gd name="T85" fmla="*/ 1 h 12"/>
                    <a:gd name="T86" fmla="*/ 40 w 47"/>
                    <a:gd name="T87" fmla="*/ 4 h 12"/>
                    <a:gd name="T88" fmla="*/ 41 w 47"/>
                    <a:gd name="T89" fmla="*/ 3 h 12"/>
                    <a:gd name="T90" fmla="*/ 42 w 47"/>
                    <a:gd name="T91" fmla="*/ 3 h 12"/>
                    <a:gd name="T92" fmla="*/ 42 w 47"/>
                    <a:gd name="T93" fmla="*/ 3 h 12"/>
                    <a:gd name="T94" fmla="*/ 44 w 47"/>
                    <a:gd name="T95" fmla="*/ 1 h 12"/>
                    <a:gd name="T96" fmla="*/ 44 w 47"/>
                    <a:gd name="T97" fmla="*/ 3 h 12"/>
                    <a:gd name="T98" fmla="*/ 45 w 47"/>
                    <a:gd name="T99" fmla="*/ 2 h 12"/>
                    <a:gd name="T100" fmla="*/ 46 w 47"/>
                    <a:gd name="T101" fmla="*/ 3 h 12"/>
                    <a:gd name="T102" fmla="*/ 47 w 47"/>
                    <a:gd name="T103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12">
                      <a:moveTo>
                        <a:pt x="0" y="8"/>
                      </a:moveTo>
                      <a:lnTo>
                        <a:pt x="1" y="8"/>
                      </a:lnTo>
                      <a:lnTo>
                        <a:pt x="2" y="7"/>
                      </a:lnTo>
                      <a:lnTo>
                        <a:pt x="3" y="11"/>
                      </a:lnTo>
                      <a:lnTo>
                        <a:pt x="4" y="12"/>
                      </a:lnTo>
                      <a:lnTo>
                        <a:pt x="4" y="10"/>
                      </a:lnTo>
                      <a:lnTo>
                        <a:pt x="6" y="10"/>
                      </a:lnTo>
                      <a:lnTo>
                        <a:pt x="6" y="8"/>
                      </a:lnTo>
                      <a:lnTo>
                        <a:pt x="7" y="6"/>
                      </a:lnTo>
                      <a:lnTo>
                        <a:pt x="8" y="1"/>
                      </a:lnTo>
                      <a:lnTo>
                        <a:pt x="9" y="1"/>
                      </a:lnTo>
                      <a:lnTo>
                        <a:pt x="10" y="2"/>
                      </a:lnTo>
                      <a:lnTo>
                        <a:pt x="11" y="6"/>
                      </a:lnTo>
                      <a:lnTo>
                        <a:pt x="12" y="8"/>
                      </a:lnTo>
                      <a:lnTo>
                        <a:pt x="13" y="6"/>
                      </a:lnTo>
                      <a:lnTo>
                        <a:pt x="14" y="8"/>
                      </a:lnTo>
                      <a:lnTo>
                        <a:pt x="15" y="9"/>
                      </a:lnTo>
                      <a:lnTo>
                        <a:pt x="16" y="8"/>
                      </a:lnTo>
                      <a:lnTo>
                        <a:pt x="16" y="8"/>
                      </a:lnTo>
                      <a:lnTo>
                        <a:pt x="18" y="7"/>
                      </a:lnTo>
                      <a:lnTo>
                        <a:pt x="18" y="10"/>
                      </a:lnTo>
                      <a:lnTo>
                        <a:pt x="19" y="7"/>
                      </a:lnTo>
                      <a:lnTo>
                        <a:pt x="20" y="10"/>
                      </a:lnTo>
                      <a:lnTo>
                        <a:pt x="21" y="0"/>
                      </a:lnTo>
                      <a:lnTo>
                        <a:pt x="22" y="1"/>
                      </a:lnTo>
                      <a:lnTo>
                        <a:pt x="23" y="3"/>
                      </a:lnTo>
                      <a:lnTo>
                        <a:pt x="24" y="1"/>
                      </a:lnTo>
                      <a:lnTo>
                        <a:pt x="25" y="2"/>
                      </a:lnTo>
                      <a:lnTo>
                        <a:pt x="26" y="3"/>
                      </a:lnTo>
                      <a:lnTo>
                        <a:pt x="27" y="5"/>
                      </a:lnTo>
                      <a:lnTo>
                        <a:pt x="28" y="9"/>
                      </a:lnTo>
                      <a:lnTo>
                        <a:pt x="29" y="6"/>
                      </a:lnTo>
                      <a:lnTo>
                        <a:pt x="30" y="7"/>
                      </a:lnTo>
                      <a:lnTo>
                        <a:pt x="30" y="4"/>
                      </a:lnTo>
                      <a:lnTo>
                        <a:pt x="32" y="5"/>
                      </a:lnTo>
                      <a:lnTo>
                        <a:pt x="32" y="5"/>
                      </a:lnTo>
                      <a:lnTo>
                        <a:pt x="33" y="7"/>
                      </a:lnTo>
                      <a:lnTo>
                        <a:pt x="34" y="0"/>
                      </a:lnTo>
                      <a:lnTo>
                        <a:pt x="35" y="3"/>
                      </a:lnTo>
                      <a:lnTo>
                        <a:pt x="36" y="3"/>
                      </a:lnTo>
                      <a:lnTo>
                        <a:pt x="37" y="1"/>
                      </a:lnTo>
                      <a:lnTo>
                        <a:pt x="38" y="1"/>
                      </a:lnTo>
                      <a:lnTo>
                        <a:pt x="39" y="1"/>
                      </a:lnTo>
                      <a:lnTo>
                        <a:pt x="40" y="4"/>
                      </a:lnTo>
                      <a:lnTo>
                        <a:pt x="41" y="3"/>
                      </a:lnTo>
                      <a:lnTo>
                        <a:pt x="42" y="3"/>
                      </a:lnTo>
                      <a:lnTo>
                        <a:pt x="42" y="3"/>
                      </a:lnTo>
                      <a:lnTo>
                        <a:pt x="44" y="1"/>
                      </a:lnTo>
                      <a:lnTo>
                        <a:pt x="44" y="3"/>
                      </a:lnTo>
                      <a:lnTo>
                        <a:pt x="45" y="2"/>
                      </a:lnTo>
                      <a:lnTo>
                        <a:pt x="46" y="3"/>
                      </a:lnTo>
                      <a:lnTo>
                        <a:pt x="47" y="3"/>
                      </a:lnTo>
                    </a:path>
                  </a:pathLst>
                </a:custGeom>
                <a:noFill/>
                <a:ln w="635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71" name="Freeform 280"/>
                <p:cNvSpPr>
                  <a:spLocks/>
                </p:cNvSpPr>
                <p:nvPr/>
              </p:nvSpPr>
              <p:spPr bwMode="auto">
                <a:xfrm>
                  <a:off x="6848475" y="4548188"/>
                  <a:ext cx="76200" cy="28575"/>
                </a:xfrm>
                <a:custGeom>
                  <a:avLst/>
                  <a:gdLst>
                    <a:gd name="T0" fmla="*/ 0 w 48"/>
                    <a:gd name="T1" fmla="*/ 1 h 18"/>
                    <a:gd name="T2" fmla="*/ 1 w 48"/>
                    <a:gd name="T3" fmla="*/ 1 h 18"/>
                    <a:gd name="T4" fmla="*/ 2 w 48"/>
                    <a:gd name="T5" fmla="*/ 0 h 18"/>
                    <a:gd name="T6" fmla="*/ 3 w 48"/>
                    <a:gd name="T7" fmla="*/ 4 h 18"/>
                    <a:gd name="T8" fmla="*/ 4 w 48"/>
                    <a:gd name="T9" fmla="*/ 0 h 18"/>
                    <a:gd name="T10" fmla="*/ 5 w 48"/>
                    <a:gd name="T11" fmla="*/ 2 h 18"/>
                    <a:gd name="T12" fmla="*/ 6 w 48"/>
                    <a:gd name="T13" fmla="*/ 2 h 18"/>
                    <a:gd name="T14" fmla="*/ 7 w 48"/>
                    <a:gd name="T15" fmla="*/ 4 h 18"/>
                    <a:gd name="T16" fmla="*/ 8 w 48"/>
                    <a:gd name="T17" fmla="*/ 6 h 18"/>
                    <a:gd name="T18" fmla="*/ 8 w 48"/>
                    <a:gd name="T19" fmla="*/ 7 h 18"/>
                    <a:gd name="T20" fmla="*/ 10 w 48"/>
                    <a:gd name="T21" fmla="*/ 7 h 18"/>
                    <a:gd name="T22" fmla="*/ 10 w 48"/>
                    <a:gd name="T23" fmla="*/ 9 h 18"/>
                    <a:gd name="T24" fmla="*/ 11 w 48"/>
                    <a:gd name="T25" fmla="*/ 10 h 18"/>
                    <a:gd name="T26" fmla="*/ 12 w 48"/>
                    <a:gd name="T27" fmla="*/ 9 h 18"/>
                    <a:gd name="T28" fmla="*/ 13 w 48"/>
                    <a:gd name="T29" fmla="*/ 8 h 18"/>
                    <a:gd name="T30" fmla="*/ 14 w 48"/>
                    <a:gd name="T31" fmla="*/ 7 h 18"/>
                    <a:gd name="T32" fmla="*/ 15 w 48"/>
                    <a:gd name="T33" fmla="*/ 5 h 18"/>
                    <a:gd name="T34" fmla="*/ 16 w 48"/>
                    <a:gd name="T35" fmla="*/ 3 h 18"/>
                    <a:gd name="T36" fmla="*/ 17 w 48"/>
                    <a:gd name="T37" fmla="*/ 4 h 18"/>
                    <a:gd name="T38" fmla="*/ 18 w 48"/>
                    <a:gd name="T39" fmla="*/ 3 h 18"/>
                    <a:gd name="T40" fmla="*/ 19 w 48"/>
                    <a:gd name="T41" fmla="*/ 5 h 18"/>
                    <a:gd name="T42" fmla="*/ 20 w 48"/>
                    <a:gd name="T43" fmla="*/ 5 h 18"/>
                    <a:gd name="T44" fmla="*/ 21 w 48"/>
                    <a:gd name="T45" fmla="*/ 12 h 18"/>
                    <a:gd name="T46" fmla="*/ 22 w 48"/>
                    <a:gd name="T47" fmla="*/ 18 h 18"/>
                    <a:gd name="T48" fmla="*/ 22 w 48"/>
                    <a:gd name="T49" fmla="*/ 16 h 18"/>
                    <a:gd name="T50" fmla="*/ 23 w 48"/>
                    <a:gd name="T51" fmla="*/ 15 h 18"/>
                    <a:gd name="T52" fmla="*/ 24 w 48"/>
                    <a:gd name="T53" fmla="*/ 13 h 18"/>
                    <a:gd name="T54" fmla="*/ 25 w 48"/>
                    <a:gd name="T55" fmla="*/ 16 h 18"/>
                    <a:gd name="T56" fmla="*/ 26 w 48"/>
                    <a:gd name="T57" fmla="*/ 17 h 18"/>
                    <a:gd name="T58" fmla="*/ 27 w 48"/>
                    <a:gd name="T59" fmla="*/ 17 h 18"/>
                    <a:gd name="T60" fmla="*/ 28 w 48"/>
                    <a:gd name="T61" fmla="*/ 17 h 18"/>
                    <a:gd name="T62" fmla="*/ 29 w 48"/>
                    <a:gd name="T63" fmla="*/ 16 h 18"/>
                    <a:gd name="T64" fmla="*/ 30 w 48"/>
                    <a:gd name="T65" fmla="*/ 17 h 18"/>
                    <a:gd name="T66" fmla="*/ 31 w 48"/>
                    <a:gd name="T67" fmla="*/ 17 h 18"/>
                    <a:gd name="T68" fmla="*/ 32 w 48"/>
                    <a:gd name="T69" fmla="*/ 16 h 18"/>
                    <a:gd name="T70" fmla="*/ 33 w 48"/>
                    <a:gd name="T71" fmla="*/ 16 h 18"/>
                    <a:gd name="T72" fmla="*/ 34 w 48"/>
                    <a:gd name="T73" fmla="*/ 18 h 18"/>
                    <a:gd name="T74" fmla="*/ 34 w 48"/>
                    <a:gd name="T75" fmla="*/ 16 h 18"/>
                    <a:gd name="T76" fmla="*/ 36 w 48"/>
                    <a:gd name="T77" fmla="*/ 16 h 18"/>
                    <a:gd name="T78" fmla="*/ 36 w 48"/>
                    <a:gd name="T79" fmla="*/ 16 h 18"/>
                    <a:gd name="T80" fmla="*/ 37 w 48"/>
                    <a:gd name="T81" fmla="*/ 15 h 18"/>
                    <a:gd name="T82" fmla="*/ 38 w 48"/>
                    <a:gd name="T83" fmla="*/ 10 h 18"/>
                    <a:gd name="T84" fmla="*/ 39 w 48"/>
                    <a:gd name="T85" fmla="*/ 13 h 18"/>
                    <a:gd name="T86" fmla="*/ 40 w 48"/>
                    <a:gd name="T87" fmla="*/ 14 h 18"/>
                    <a:gd name="T88" fmla="*/ 41 w 48"/>
                    <a:gd name="T89" fmla="*/ 15 h 18"/>
                    <a:gd name="T90" fmla="*/ 42 w 48"/>
                    <a:gd name="T91" fmla="*/ 13 h 18"/>
                    <a:gd name="T92" fmla="*/ 43 w 48"/>
                    <a:gd name="T93" fmla="*/ 10 h 18"/>
                    <a:gd name="T94" fmla="*/ 44 w 48"/>
                    <a:gd name="T95" fmla="*/ 10 h 18"/>
                    <a:gd name="T96" fmla="*/ 45 w 48"/>
                    <a:gd name="T97" fmla="*/ 9 h 18"/>
                    <a:gd name="T98" fmla="*/ 46 w 48"/>
                    <a:gd name="T99" fmla="*/ 7 h 18"/>
                    <a:gd name="T100" fmla="*/ 46 w 48"/>
                    <a:gd name="T101" fmla="*/ 6 h 18"/>
                    <a:gd name="T102" fmla="*/ 48 w 48"/>
                    <a:gd name="T103" fmla="*/ 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8" h="18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3" y="4"/>
                      </a:lnTo>
                      <a:lnTo>
                        <a:pt x="4" y="0"/>
                      </a:lnTo>
                      <a:lnTo>
                        <a:pt x="5" y="2"/>
                      </a:lnTo>
                      <a:lnTo>
                        <a:pt x="6" y="2"/>
                      </a:lnTo>
                      <a:lnTo>
                        <a:pt x="7" y="4"/>
                      </a:lnTo>
                      <a:lnTo>
                        <a:pt x="8" y="6"/>
                      </a:lnTo>
                      <a:lnTo>
                        <a:pt x="8" y="7"/>
                      </a:lnTo>
                      <a:lnTo>
                        <a:pt x="10" y="7"/>
                      </a:lnTo>
                      <a:lnTo>
                        <a:pt x="10" y="9"/>
                      </a:lnTo>
                      <a:lnTo>
                        <a:pt x="11" y="10"/>
                      </a:lnTo>
                      <a:lnTo>
                        <a:pt x="12" y="9"/>
                      </a:lnTo>
                      <a:lnTo>
                        <a:pt x="13" y="8"/>
                      </a:lnTo>
                      <a:lnTo>
                        <a:pt x="14" y="7"/>
                      </a:lnTo>
                      <a:lnTo>
                        <a:pt x="15" y="5"/>
                      </a:lnTo>
                      <a:lnTo>
                        <a:pt x="16" y="3"/>
                      </a:lnTo>
                      <a:lnTo>
                        <a:pt x="17" y="4"/>
                      </a:lnTo>
                      <a:lnTo>
                        <a:pt x="18" y="3"/>
                      </a:lnTo>
                      <a:lnTo>
                        <a:pt x="19" y="5"/>
                      </a:lnTo>
                      <a:lnTo>
                        <a:pt x="20" y="5"/>
                      </a:lnTo>
                      <a:lnTo>
                        <a:pt x="21" y="12"/>
                      </a:lnTo>
                      <a:lnTo>
                        <a:pt x="22" y="18"/>
                      </a:lnTo>
                      <a:lnTo>
                        <a:pt x="22" y="16"/>
                      </a:lnTo>
                      <a:lnTo>
                        <a:pt x="23" y="15"/>
                      </a:lnTo>
                      <a:lnTo>
                        <a:pt x="24" y="13"/>
                      </a:lnTo>
                      <a:lnTo>
                        <a:pt x="25" y="16"/>
                      </a:lnTo>
                      <a:lnTo>
                        <a:pt x="26" y="17"/>
                      </a:lnTo>
                      <a:lnTo>
                        <a:pt x="27" y="17"/>
                      </a:lnTo>
                      <a:lnTo>
                        <a:pt x="28" y="17"/>
                      </a:lnTo>
                      <a:lnTo>
                        <a:pt x="29" y="16"/>
                      </a:lnTo>
                      <a:lnTo>
                        <a:pt x="30" y="17"/>
                      </a:lnTo>
                      <a:lnTo>
                        <a:pt x="31" y="17"/>
                      </a:lnTo>
                      <a:lnTo>
                        <a:pt x="32" y="16"/>
                      </a:lnTo>
                      <a:lnTo>
                        <a:pt x="33" y="16"/>
                      </a:lnTo>
                      <a:lnTo>
                        <a:pt x="34" y="18"/>
                      </a:lnTo>
                      <a:lnTo>
                        <a:pt x="34" y="16"/>
                      </a:lnTo>
                      <a:lnTo>
                        <a:pt x="36" y="16"/>
                      </a:lnTo>
                      <a:lnTo>
                        <a:pt x="36" y="16"/>
                      </a:lnTo>
                      <a:lnTo>
                        <a:pt x="37" y="15"/>
                      </a:lnTo>
                      <a:lnTo>
                        <a:pt x="38" y="10"/>
                      </a:lnTo>
                      <a:lnTo>
                        <a:pt x="39" y="13"/>
                      </a:lnTo>
                      <a:lnTo>
                        <a:pt x="40" y="14"/>
                      </a:lnTo>
                      <a:lnTo>
                        <a:pt x="41" y="15"/>
                      </a:lnTo>
                      <a:lnTo>
                        <a:pt x="42" y="13"/>
                      </a:lnTo>
                      <a:lnTo>
                        <a:pt x="43" y="10"/>
                      </a:lnTo>
                      <a:lnTo>
                        <a:pt x="44" y="10"/>
                      </a:lnTo>
                      <a:lnTo>
                        <a:pt x="45" y="9"/>
                      </a:lnTo>
                      <a:lnTo>
                        <a:pt x="46" y="7"/>
                      </a:lnTo>
                      <a:lnTo>
                        <a:pt x="46" y="6"/>
                      </a:lnTo>
                      <a:lnTo>
                        <a:pt x="48" y="6"/>
                      </a:lnTo>
                    </a:path>
                  </a:pathLst>
                </a:custGeom>
                <a:noFill/>
                <a:ln w="635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72" name="Freeform 281"/>
                <p:cNvSpPr>
                  <a:spLocks/>
                </p:cNvSpPr>
                <p:nvPr/>
              </p:nvSpPr>
              <p:spPr bwMode="auto">
                <a:xfrm>
                  <a:off x="6921500" y="4537075"/>
                  <a:ext cx="76200" cy="28575"/>
                </a:xfrm>
                <a:custGeom>
                  <a:avLst/>
                  <a:gdLst>
                    <a:gd name="T0" fmla="*/ 0 w 48"/>
                    <a:gd name="T1" fmla="*/ 13 h 18"/>
                    <a:gd name="T2" fmla="*/ 2 w 48"/>
                    <a:gd name="T3" fmla="*/ 13 h 18"/>
                    <a:gd name="T4" fmla="*/ 2 w 48"/>
                    <a:gd name="T5" fmla="*/ 10 h 18"/>
                    <a:gd name="T6" fmla="*/ 3 w 48"/>
                    <a:gd name="T7" fmla="*/ 10 h 18"/>
                    <a:gd name="T8" fmla="*/ 4 w 48"/>
                    <a:gd name="T9" fmla="*/ 10 h 18"/>
                    <a:gd name="T10" fmla="*/ 5 w 48"/>
                    <a:gd name="T11" fmla="*/ 10 h 18"/>
                    <a:gd name="T12" fmla="*/ 6 w 48"/>
                    <a:gd name="T13" fmla="*/ 10 h 18"/>
                    <a:gd name="T14" fmla="*/ 7 w 48"/>
                    <a:gd name="T15" fmla="*/ 12 h 18"/>
                    <a:gd name="T16" fmla="*/ 8 w 48"/>
                    <a:gd name="T17" fmla="*/ 13 h 18"/>
                    <a:gd name="T18" fmla="*/ 9 w 48"/>
                    <a:gd name="T19" fmla="*/ 14 h 18"/>
                    <a:gd name="T20" fmla="*/ 10 w 48"/>
                    <a:gd name="T21" fmla="*/ 14 h 18"/>
                    <a:gd name="T22" fmla="*/ 11 w 48"/>
                    <a:gd name="T23" fmla="*/ 15 h 18"/>
                    <a:gd name="T24" fmla="*/ 12 w 48"/>
                    <a:gd name="T25" fmla="*/ 16 h 18"/>
                    <a:gd name="T26" fmla="*/ 13 w 48"/>
                    <a:gd name="T27" fmla="*/ 18 h 18"/>
                    <a:gd name="T28" fmla="*/ 14 w 48"/>
                    <a:gd name="T29" fmla="*/ 16 h 18"/>
                    <a:gd name="T30" fmla="*/ 15 w 48"/>
                    <a:gd name="T31" fmla="*/ 10 h 18"/>
                    <a:gd name="T32" fmla="*/ 15 w 48"/>
                    <a:gd name="T33" fmla="*/ 4 h 18"/>
                    <a:gd name="T34" fmla="*/ 17 w 48"/>
                    <a:gd name="T35" fmla="*/ 12 h 18"/>
                    <a:gd name="T36" fmla="*/ 17 w 48"/>
                    <a:gd name="T37" fmla="*/ 7 h 18"/>
                    <a:gd name="T38" fmla="*/ 18 w 48"/>
                    <a:gd name="T39" fmla="*/ 10 h 18"/>
                    <a:gd name="T40" fmla="*/ 19 w 48"/>
                    <a:gd name="T41" fmla="*/ 10 h 18"/>
                    <a:gd name="T42" fmla="*/ 20 w 48"/>
                    <a:gd name="T43" fmla="*/ 0 h 18"/>
                    <a:gd name="T44" fmla="*/ 21 w 48"/>
                    <a:gd name="T45" fmla="*/ 8 h 18"/>
                    <a:gd name="T46" fmla="*/ 22 w 48"/>
                    <a:gd name="T47" fmla="*/ 6 h 18"/>
                    <a:gd name="T48" fmla="*/ 23 w 48"/>
                    <a:gd name="T49" fmla="*/ 4 h 18"/>
                    <a:gd name="T50" fmla="*/ 24 w 48"/>
                    <a:gd name="T51" fmla="*/ 10 h 18"/>
                    <a:gd name="T52" fmla="*/ 25 w 48"/>
                    <a:gd name="T53" fmla="*/ 2 h 18"/>
                    <a:gd name="T54" fmla="*/ 26 w 48"/>
                    <a:gd name="T55" fmla="*/ 3 h 18"/>
                    <a:gd name="T56" fmla="*/ 27 w 48"/>
                    <a:gd name="T57" fmla="*/ 6 h 18"/>
                    <a:gd name="T58" fmla="*/ 27 w 48"/>
                    <a:gd name="T59" fmla="*/ 6 h 18"/>
                    <a:gd name="T60" fmla="*/ 29 w 48"/>
                    <a:gd name="T61" fmla="*/ 6 h 18"/>
                    <a:gd name="T62" fmla="*/ 29 w 48"/>
                    <a:gd name="T63" fmla="*/ 7 h 18"/>
                    <a:gd name="T64" fmla="*/ 30 w 48"/>
                    <a:gd name="T65" fmla="*/ 8 h 18"/>
                    <a:gd name="T66" fmla="*/ 31 w 48"/>
                    <a:gd name="T67" fmla="*/ 9 h 18"/>
                    <a:gd name="T68" fmla="*/ 32 w 48"/>
                    <a:gd name="T69" fmla="*/ 13 h 18"/>
                    <a:gd name="T70" fmla="*/ 33 w 48"/>
                    <a:gd name="T71" fmla="*/ 12 h 18"/>
                    <a:gd name="T72" fmla="*/ 34 w 48"/>
                    <a:gd name="T73" fmla="*/ 14 h 18"/>
                    <a:gd name="T74" fmla="*/ 35 w 48"/>
                    <a:gd name="T75" fmla="*/ 14 h 18"/>
                    <a:gd name="T76" fmla="*/ 36 w 48"/>
                    <a:gd name="T77" fmla="*/ 9 h 18"/>
                    <a:gd name="T78" fmla="*/ 37 w 48"/>
                    <a:gd name="T79" fmla="*/ 9 h 18"/>
                    <a:gd name="T80" fmla="*/ 38 w 48"/>
                    <a:gd name="T81" fmla="*/ 10 h 18"/>
                    <a:gd name="T82" fmla="*/ 39 w 48"/>
                    <a:gd name="T83" fmla="*/ 8 h 18"/>
                    <a:gd name="T84" fmla="*/ 40 w 48"/>
                    <a:gd name="T85" fmla="*/ 10 h 18"/>
                    <a:gd name="T86" fmla="*/ 41 w 48"/>
                    <a:gd name="T87" fmla="*/ 5 h 18"/>
                    <a:gd name="T88" fmla="*/ 41 w 48"/>
                    <a:gd name="T89" fmla="*/ 7 h 18"/>
                    <a:gd name="T90" fmla="*/ 43 w 48"/>
                    <a:gd name="T91" fmla="*/ 4 h 18"/>
                    <a:gd name="T92" fmla="*/ 43 w 48"/>
                    <a:gd name="T93" fmla="*/ 3 h 18"/>
                    <a:gd name="T94" fmla="*/ 44 w 48"/>
                    <a:gd name="T95" fmla="*/ 2 h 18"/>
                    <a:gd name="T96" fmla="*/ 45 w 48"/>
                    <a:gd name="T97" fmla="*/ 2 h 18"/>
                    <a:gd name="T98" fmla="*/ 46 w 48"/>
                    <a:gd name="T99" fmla="*/ 2 h 18"/>
                    <a:gd name="T100" fmla="*/ 47 w 48"/>
                    <a:gd name="T101" fmla="*/ 4 h 18"/>
                    <a:gd name="T102" fmla="*/ 48 w 48"/>
                    <a:gd name="T103" fmla="*/ 4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8" h="18">
                      <a:moveTo>
                        <a:pt x="0" y="13"/>
                      </a:moveTo>
                      <a:lnTo>
                        <a:pt x="2" y="13"/>
                      </a:lnTo>
                      <a:lnTo>
                        <a:pt x="2" y="10"/>
                      </a:lnTo>
                      <a:lnTo>
                        <a:pt x="3" y="10"/>
                      </a:lnTo>
                      <a:lnTo>
                        <a:pt x="4" y="10"/>
                      </a:lnTo>
                      <a:lnTo>
                        <a:pt x="5" y="10"/>
                      </a:lnTo>
                      <a:lnTo>
                        <a:pt x="6" y="10"/>
                      </a:lnTo>
                      <a:lnTo>
                        <a:pt x="7" y="12"/>
                      </a:lnTo>
                      <a:lnTo>
                        <a:pt x="8" y="13"/>
                      </a:lnTo>
                      <a:lnTo>
                        <a:pt x="9" y="14"/>
                      </a:lnTo>
                      <a:lnTo>
                        <a:pt x="10" y="14"/>
                      </a:lnTo>
                      <a:lnTo>
                        <a:pt x="11" y="15"/>
                      </a:lnTo>
                      <a:lnTo>
                        <a:pt x="12" y="16"/>
                      </a:lnTo>
                      <a:lnTo>
                        <a:pt x="13" y="18"/>
                      </a:lnTo>
                      <a:lnTo>
                        <a:pt x="14" y="16"/>
                      </a:lnTo>
                      <a:lnTo>
                        <a:pt x="15" y="10"/>
                      </a:lnTo>
                      <a:lnTo>
                        <a:pt x="15" y="4"/>
                      </a:lnTo>
                      <a:lnTo>
                        <a:pt x="17" y="12"/>
                      </a:lnTo>
                      <a:lnTo>
                        <a:pt x="17" y="7"/>
                      </a:lnTo>
                      <a:lnTo>
                        <a:pt x="18" y="10"/>
                      </a:lnTo>
                      <a:lnTo>
                        <a:pt x="19" y="10"/>
                      </a:lnTo>
                      <a:lnTo>
                        <a:pt x="20" y="0"/>
                      </a:lnTo>
                      <a:lnTo>
                        <a:pt x="21" y="8"/>
                      </a:lnTo>
                      <a:lnTo>
                        <a:pt x="22" y="6"/>
                      </a:lnTo>
                      <a:lnTo>
                        <a:pt x="23" y="4"/>
                      </a:lnTo>
                      <a:lnTo>
                        <a:pt x="24" y="10"/>
                      </a:lnTo>
                      <a:lnTo>
                        <a:pt x="25" y="2"/>
                      </a:lnTo>
                      <a:lnTo>
                        <a:pt x="26" y="3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9" y="6"/>
                      </a:lnTo>
                      <a:lnTo>
                        <a:pt x="29" y="7"/>
                      </a:lnTo>
                      <a:lnTo>
                        <a:pt x="30" y="8"/>
                      </a:lnTo>
                      <a:lnTo>
                        <a:pt x="31" y="9"/>
                      </a:lnTo>
                      <a:lnTo>
                        <a:pt x="32" y="13"/>
                      </a:lnTo>
                      <a:lnTo>
                        <a:pt x="33" y="12"/>
                      </a:lnTo>
                      <a:lnTo>
                        <a:pt x="34" y="14"/>
                      </a:lnTo>
                      <a:lnTo>
                        <a:pt x="35" y="14"/>
                      </a:lnTo>
                      <a:lnTo>
                        <a:pt x="36" y="9"/>
                      </a:lnTo>
                      <a:lnTo>
                        <a:pt x="37" y="9"/>
                      </a:lnTo>
                      <a:lnTo>
                        <a:pt x="38" y="10"/>
                      </a:lnTo>
                      <a:lnTo>
                        <a:pt x="39" y="8"/>
                      </a:lnTo>
                      <a:lnTo>
                        <a:pt x="40" y="10"/>
                      </a:lnTo>
                      <a:lnTo>
                        <a:pt x="41" y="5"/>
                      </a:lnTo>
                      <a:lnTo>
                        <a:pt x="41" y="7"/>
                      </a:lnTo>
                      <a:lnTo>
                        <a:pt x="43" y="4"/>
                      </a:lnTo>
                      <a:lnTo>
                        <a:pt x="43" y="3"/>
                      </a:lnTo>
                      <a:lnTo>
                        <a:pt x="44" y="2"/>
                      </a:lnTo>
                      <a:lnTo>
                        <a:pt x="45" y="2"/>
                      </a:lnTo>
                      <a:lnTo>
                        <a:pt x="46" y="2"/>
                      </a:lnTo>
                      <a:lnTo>
                        <a:pt x="47" y="4"/>
                      </a:lnTo>
                      <a:lnTo>
                        <a:pt x="48" y="4"/>
                      </a:lnTo>
                    </a:path>
                  </a:pathLst>
                </a:custGeom>
                <a:noFill/>
                <a:ln w="635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73" name="Freeform 282"/>
                <p:cNvSpPr>
                  <a:spLocks/>
                </p:cNvSpPr>
                <p:nvPr/>
              </p:nvSpPr>
              <p:spPr bwMode="auto">
                <a:xfrm>
                  <a:off x="6996113" y="4537075"/>
                  <a:ext cx="74612" cy="33338"/>
                </a:xfrm>
                <a:custGeom>
                  <a:avLst/>
                  <a:gdLst>
                    <a:gd name="T0" fmla="*/ 0 w 47"/>
                    <a:gd name="T1" fmla="*/ 4 h 21"/>
                    <a:gd name="T2" fmla="*/ 1 w 47"/>
                    <a:gd name="T3" fmla="*/ 4 h 21"/>
                    <a:gd name="T4" fmla="*/ 2 w 47"/>
                    <a:gd name="T5" fmla="*/ 6 h 21"/>
                    <a:gd name="T6" fmla="*/ 3 w 47"/>
                    <a:gd name="T7" fmla="*/ 4 h 21"/>
                    <a:gd name="T8" fmla="*/ 4 w 47"/>
                    <a:gd name="T9" fmla="*/ 2 h 21"/>
                    <a:gd name="T10" fmla="*/ 5 w 47"/>
                    <a:gd name="T11" fmla="*/ 2 h 21"/>
                    <a:gd name="T12" fmla="*/ 6 w 47"/>
                    <a:gd name="T13" fmla="*/ 1 h 21"/>
                    <a:gd name="T14" fmla="*/ 6 w 47"/>
                    <a:gd name="T15" fmla="*/ 2 h 21"/>
                    <a:gd name="T16" fmla="*/ 8 w 47"/>
                    <a:gd name="T17" fmla="*/ 3 h 21"/>
                    <a:gd name="T18" fmla="*/ 8 w 47"/>
                    <a:gd name="T19" fmla="*/ 5 h 21"/>
                    <a:gd name="T20" fmla="*/ 9 w 47"/>
                    <a:gd name="T21" fmla="*/ 3 h 21"/>
                    <a:gd name="T22" fmla="*/ 10 w 47"/>
                    <a:gd name="T23" fmla="*/ 4 h 21"/>
                    <a:gd name="T24" fmla="*/ 11 w 47"/>
                    <a:gd name="T25" fmla="*/ 3 h 21"/>
                    <a:gd name="T26" fmla="*/ 12 w 47"/>
                    <a:gd name="T27" fmla="*/ 3 h 21"/>
                    <a:gd name="T28" fmla="*/ 13 w 47"/>
                    <a:gd name="T29" fmla="*/ 5 h 21"/>
                    <a:gd name="T30" fmla="*/ 14 w 47"/>
                    <a:gd name="T31" fmla="*/ 4 h 21"/>
                    <a:gd name="T32" fmla="*/ 15 w 47"/>
                    <a:gd name="T33" fmla="*/ 6 h 21"/>
                    <a:gd name="T34" fmla="*/ 16 w 47"/>
                    <a:gd name="T35" fmla="*/ 6 h 21"/>
                    <a:gd name="T36" fmla="*/ 17 w 47"/>
                    <a:gd name="T37" fmla="*/ 1 h 21"/>
                    <a:gd name="T38" fmla="*/ 18 w 47"/>
                    <a:gd name="T39" fmla="*/ 2 h 21"/>
                    <a:gd name="T40" fmla="*/ 18 w 47"/>
                    <a:gd name="T41" fmla="*/ 2 h 21"/>
                    <a:gd name="T42" fmla="*/ 20 w 47"/>
                    <a:gd name="T43" fmla="*/ 2 h 21"/>
                    <a:gd name="T44" fmla="*/ 20 w 47"/>
                    <a:gd name="T45" fmla="*/ 4 h 21"/>
                    <a:gd name="T46" fmla="*/ 21 w 47"/>
                    <a:gd name="T47" fmla="*/ 2 h 21"/>
                    <a:gd name="T48" fmla="*/ 22 w 47"/>
                    <a:gd name="T49" fmla="*/ 2 h 21"/>
                    <a:gd name="T50" fmla="*/ 23 w 47"/>
                    <a:gd name="T51" fmla="*/ 0 h 21"/>
                    <a:gd name="T52" fmla="*/ 24 w 47"/>
                    <a:gd name="T53" fmla="*/ 2 h 21"/>
                    <a:gd name="T54" fmla="*/ 25 w 47"/>
                    <a:gd name="T55" fmla="*/ 2 h 21"/>
                    <a:gd name="T56" fmla="*/ 26 w 47"/>
                    <a:gd name="T57" fmla="*/ 1 h 21"/>
                    <a:gd name="T58" fmla="*/ 27 w 47"/>
                    <a:gd name="T59" fmla="*/ 10 h 21"/>
                    <a:gd name="T60" fmla="*/ 28 w 47"/>
                    <a:gd name="T61" fmla="*/ 11 h 21"/>
                    <a:gd name="T62" fmla="*/ 29 w 47"/>
                    <a:gd name="T63" fmla="*/ 13 h 21"/>
                    <a:gd name="T64" fmla="*/ 30 w 47"/>
                    <a:gd name="T65" fmla="*/ 12 h 21"/>
                    <a:gd name="T66" fmla="*/ 31 w 47"/>
                    <a:gd name="T67" fmla="*/ 8 h 21"/>
                    <a:gd name="T68" fmla="*/ 32 w 47"/>
                    <a:gd name="T69" fmla="*/ 7 h 21"/>
                    <a:gd name="T70" fmla="*/ 32 w 47"/>
                    <a:gd name="T71" fmla="*/ 6 h 21"/>
                    <a:gd name="T72" fmla="*/ 33 w 47"/>
                    <a:gd name="T73" fmla="*/ 5 h 21"/>
                    <a:gd name="T74" fmla="*/ 34 w 47"/>
                    <a:gd name="T75" fmla="*/ 4 h 21"/>
                    <a:gd name="T76" fmla="*/ 35 w 47"/>
                    <a:gd name="T77" fmla="*/ 9 h 21"/>
                    <a:gd name="T78" fmla="*/ 36 w 47"/>
                    <a:gd name="T79" fmla="*/ 14 h 21"/>
                    <a:gd name="T80" fmla="*/ 37 w 47"/>
                    <a:gd name="T81" fmla="*/ 15 h 21"/>
                    <a:gd name="T82" fmla="*/ 38 w 47"/>
                    <a:gd name="T83" fmla="*/ 15 h 21"/>
                    <a:gd name="T84" fmla="*/ 39 w 47"/>
                    <a:gd name="T85" fmla="*/ 14 h 21"/>
                    <a:gd name="T86" fmla="*/ 40 w 47"/>
                    <a:gd name="T87" fmla="*/ 12 h 21"/>
                    <a:gd name="T88" fmla="*/ 41 w 47"/>
                    <a:gd name="T89" fmla="*/ 15 h 21"/>
                    <a:gd name="T90" fmla="*/ 42 w 47"/>
                    <a:gd name="T91" fmla="*/ 19 h 21"/>
                    <a:gd name="T92" fmla="*/ 43 w 47"/>
                    <a:gd name="T93" fmla="*/ 19 h 21"/>
                    <a:gd name="T94" fmla="*/ 44 w 47"/>
                    <a:gd name="T95" fmla="*/ 20 h 21"/>
                    <a:gd name="T96" fmla="*/ 44 w 47"/>
                    <a:gd name="T97" fmla="*/ 19 h 21"/>
                    <a:gd name="T98" fmla="*/ 46 w 47"/>
                    <a:gd name="T99" fmla="*/ 19 h 21"/>
                    <a:gd name="T100" fmla="*/ 46 w 47"/>
                    <a:gd name="T101" fmla="*/ 21 h 21"/>
                    <a:gd name="T102" fmla="*/ 47 w 47"/>
                    <a:gd name="T103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21">
                      <a:moveTo>
                        <a:pt x="0" y="4"/>
                      </a:moveTo>
                      <a:lnTo>
                        <a:pt x="1" y="4"/>
                      </a:lnTo>
                      <a:lnTo>
                        <a:pt x="2" y="6"/>
                      </a:lnTo>
                      <a:lnTo>
                        <a:pt x="3" y="4"/>
                      </a:lnTo>
                      <a:lnTo>
                        <a:pt x="4" y="2"/>
                      </a:lnTo>
                      <a:lnTo>
                        <a:pt x="5" y="2"/>
                      </a:lnTo>
                      <a:lnTo>
                        <a:pt x="6" y="1"/>
                      </a:lnTo>
                      <a:lnTo>
                        <a:pt x="6" y="2"/>
                      </a:lnTo>
                      <a:lnTo>
                        <a:pt x="8" y="3"/>
                      </a:lnTo>
                      <a:lnTo>
                        <a:pt x="8" y="5"/>
                      </a:lnTo>
                      <a:lnTo>
                        <a:pt x="9" y="3"/>
                      </a:lnTo>
                      <a:lnTo>
                        <a:pt x="10" y="4"/>
                      </a:lnTo>
                      <a:lnTo>
                        <a:pt x="11" y="3"/>
                      </a:lnTo>
                      <a:lnTo>
                        <a:pt x="12" y="3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6"/>
                      </a:lnTo>
                      <a:lnTo>
                        <a:pt x="16" y="6"/>
                      </a:lnTo>
                      <a:lnTo>
                        <a:pt x="17" y="1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20" y="2"/>
                      </a:lnTo>
                      <a:lnTo>
                        <a:pt x="20" y="4"/>
                      </a:lnTo>
                      <a:lnTo>
                        <a:pt x="21" y="2"/>
                      </a:lnTo>
                      <a:lnTo>
                        <a:pt x="22" y="2"/>
                      </a:lnTo>
                      <a:lnTo>
                        <a:pt x="23" y="0"/>
                      </a:lnTo>
                      <a:lnTo>
                        <a:pt x="24" y="2"/>
                      </a:lnTo>
                      <a:lnTo>
                        <a:pt x="25" y="2"/>
                      </a:lnTo>
                      <a:lnTo>
                        <a:pt x="26" y="1"/>
                      </a:lnTo>
                      <a:lnTo>
                        <a:pt x="27" y="10"/>
                      </a:lnTo>
                      <a:lnTo>
                        <a:pt x="28" y="11"/>
                      </a:lnTo>
                      <a:lnTo>
                        <a:pt x="29" y="13"/>
                      </a:lnTo>
                      <a:lnTo>
                        <a:pt x="30" y="12"/>
                      </a:lnTo>
                      <a:lnTo>
                        <a:pt x="31" y="8"/>
                      </a:lnTo>
                      <a:lnTo>
                        <a:pt x="32" y="7"/>
                      </a:lnTo>
                      <a:lnTo>
                        <a:pt x="32" y="6"/>
                      </a:lnTo>
                      <a:lnTo>
                        <a:pt x="33" y="5"/>
                      </a:lnTo>
                      <a:lnTo>
                        <a:pt x="34" y="4"/>
                      </a:lnTo>
                      <a:lnTo>
                        <a:pt x="35" y="9"/>
                      </a:lnTo>
                      <a:lnTo>
                        <a:pt x="36" y="14"/>
                      </a:lnTo>
                      <a:lnTo>
                        <a:pt x="37" y="15"/>
                      </a:lnTo>
                      <a:lnTo>
                        <a:pt x="38" y="15"/>
                      </a:lnTo>
                      <a:lnTo>
                        <a:pt x="39" y="14"/>
                      </a:lnTo>
                      <a:lnTo>
                        <a:pt x="40" y="12"/>
                      </a:lnTo>
                      <a:lnTo>
                        <a:pt x="41" y="15"/>
                      </a:lnTo>
                      <a:lnTo>
                        <a:pt x="42" y="19"/>
                      </a:lnTo>
                      <a:lnTo>
                        <a:pt x="43" y="19"/>
                      </a:lnTo>
                      <a:lnTo>
                        <a:pt x="44" y="20"/>
                      </a:lnTo>
                      <a:lnTo>
                        <a:pt x="44" y="19"/>
                      </a:lnTo>
                      <a:lnTo>
                        <a:pt x="46" y="19"/>
                      </a:lnTo>
                      <a:lnTo>
                        <a:pt x="46" y="21"/>
                      </a:lnTo>
                      <a:lnTo>
                        <a:pt x="47" y="21"/>
                      </a:lnTo>
                    </a:path>
                  </a:pathLst>
                </a:custGeom>
                <a:noFill/>
                <a:ln w="635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74" name="Freeform 283"/>
                <p:cNvSpPr>
                  <a:spLocks/>
                </p:cNvSpPr>
                <p:nvPr/>
              </p:nvSpPr>
              <p:spPr bwMode="auto">
                <a:xfrm>
                  <a:off x="7069138" y="4551363"/>
                  <a:ext cx="76200" cy="25400"/>
                </a:xfrm>
                <a:custGeom>
                  <a:avLst/>
                  <a:gdLst>
                    <a:gd name="T0" fmla="*/ 0 w 48"/>
                    <a:gd name="T1" fmla="*/ 12 h 16"/>
                    <a:gd name="T2" fmla="*/ 1 w 48"/>
                    <a:gd name="T3" fmla="*/ 12 h 16"/>
                    <a:gd name="T4" fmla="*/ 2 w 48"/>
                    <a:gd name="T5" fmla="*/ 13 h 16"/>
                    <a:gd name="T6" fmla="*/ 3 w 48"/>
                    <a:gd name="T7" fmla="*/ 13 h 16"/>
                    <a:gd name="T8" fmla="*/ 4 w 48"/>
                    <a:gd name="T9" fmla="*/ 10 h 16"/>
                    <a:gd name="T10" fmla="*/ 5 w 48"/>
                    <a:gd name="T11" fmla="*/ 10 h 16"/>
                    <a:gd name="T12" fmla="*/ 6 w 48"/>
                    <a:gd name="T13" fmla="*/ 9 h 16"/>
                    <a:gd name="T14" fmla="*/ 7 w 48"/>
                    <a:gd name="T15" fmla="*/ 8 h 16"/>
                    <a:gd name="T16" fmla="*/ 8 w 48"/>
                    <a:gd name="T17" fmla="*/ 6 h 16"/>
                    <a:gd name="T18" fmla="*/ 9 w 48"/>
                    <a:gd name="T19" fmla="*/ 10 h 16"/>
                    <a:gd name="T20" fmla="*/ 10 w 48"/>
                    <a:gd name="T21" fmla="*/ 9 h 16"/>
                    <a:gd name="T22" fmla="*/ 10 w 48"/>
                    <a:gd name="T23" fmla="*/ 7 h 16"/>
                    <a:gd name="T24" fmla="*/ 12 w 48"/>
                    <a:gd name="T25" fmla="*/ 7 h 16"/>
                    <a:gd name="T26" fmla="*/ 12 w 48"/>
                    <a:gd name="T27" fmla="*/ 16 h 16"/>
                    <a:gd name="T28" fmla="*/ 13 w 48"/>
                    <a:gd name="T29" fmla="*/ 15 h 16"/>
                    <a:gd name="T30" fmla="*/ 14 w 48"/>
                    <a:gd name="T31" fmla="*/ 14 h 16"/>
                    <a:gd name="T32" fmla="*/ 15 w 48"/>
                    <a:gd name="T33" fmla="*/ 12 h 16"/>
                    <a:gd name="T34" fmla="*/ 16 w 48"/>
                    <a:gd name="T35" fmla="*/ 11 h 16"/>
                    <a:gd name="T36" fmla="*/ 17 w 48"/>
                    <a:gd name="T37" fmla="*/ 8 h 16"/>
                    <a:gd name="T38" fmla="*/ 18 w 48"/>
                    <a:gd name="T39" fmla="*/ 12 h 16"/>
                    <a:gd name="T40" fmla="*/ 19 w 48"/>
                    <a:gd name="T41" fmla="*/ 11 h 16"/>
                    <a:gd name="T42" fmla="*/ 20 w 48"/>
                    <a:gd name="T43" fmla="*/ 7 h 16"/>
                    <a:gd name="T44" fmla="*/ 21 w 48"/>
                    <a:gd name="T45" fmla="*/ 5 h 16"/>
                    <a:gd name="T46" fmla="*/ 22 w 48"/>
                    <a:gd name="T47" fmla="*/ 6 h 16"/>
                    <a:gd name="T48" fmla="*/ 22 w 48"/>
                    <a:gd name="T49" fmla="*/ 5 h 16"/>
                    <a:gd name="T50" fmla="*/ 24 w 48"/>
                    <a:gd name="T51" fmla="*/ 8 h 16"/>
                    <a:gd name="T52" fmla="*/ 24 w 48"/>
                    <a:gd name="T53" fmla="*/ 12 h 16"/>
                    <a:gd name="T54" fmla="*/ 25 w 48"/>
                    <a:gd name="T55" fmla="*/ 8 h 16"/>
                    <a:gd name="T56" fmla="*/ 26 w 48"/>
                    <a:gd name="T57" fmla="*/ 5 h 16"/>
                    <a:gd name="T58" fmla="*/ 27 w 48"/>
                    <a:gd name="T59" fmla="*/ 5 h 16"/>
                    <a:gd name="T60" fmla="*/ 28 w 48"/>
                    <a:gd name="T61" fmla="*/ 10 h 16"/>
                    <a:gd name="T62" fmla="*/ 29 w 48"/>
                    <a:gd name="T63" fmla="*/ 10 h 16"/>
                    <a:gd name="T64" fmla="*/ 30 w 48"/>
                    <a:gd name="T65" fmla="*/ 8 h 16"/>
                    <a:gd name="T66" fmla="*/ 31 w 48"/>
                    <a:gd name="T67" fmla="*/ 5 h 16"/>
                    <a:gd name="T68" fmla="*/ 32 w 48"/>
                    <a:gd name="T69" fmla="*/ 4 h 16"/>
                    <a:gd name="T70" fmla="*/ 33 w 48"/>
                    <a:gd name="T71" fmla="*/ 5 h 16"/>
                    <a:gd name="T72" fmla="*/ 34 w 48"/>
                    <a:gd name="T73" fmla="*/ 3 h 16"/>
                    <a:gd name="T74" fmla="*/ 35 w 48"/>
                    <a:gd name="T75" fmla="*/ 6 h 16"/>
                    <a:gd name="T76" fmla="*/ 36 w 48"/>
                    <a:gd name="T77" fmla="*/ 6 h 16"/>
                    <a:gd name="T78" fmla="*/ 36 w 48"/>
                    <a:gd name="T79" fmla="*/ 7 h 16"/>
                    <a:gd name="T80" fmla="*/ 38 w 48"/>
                    <a:gd name="T81" fmla="*/ 6 h 16"/>
                    <a:gd name="T82" fmla="*/ 38 w 48"/>
                    <a:gd name="T83" fmla="*/ 6 h 16"/>
                    <a:gd name="T84" fmla="*/ 39 w 48"/>
                    <a:gd name="T85" fmla="*/ 3 h 16"/>
                    <a:gd name="T86" fmla="*/ 40 w 48"/>
                    <a:gd name="T87" fmla="*/ 1 h 16"/>
                    <a:gd name="T88" fmla="*/ 41 w 48"/>
                    <a:gd name="T89" fmla="*/ 3 h 16"/>
                    <a:gd name="T90" fmla="*/ 42 w 48"/>
                    <a:gd name="T91" fmla="*/ 3 h 16"/>
                    <a:gd name="T92" fmla="*/ 43 w 48"/>
                    <a:gd name="T93" fmla="*/ 4 h 16"/>
                    <a:gd name="T94" fmla="*/ 44 w 48"/>
                    <a:gd name="T95" fmla="*/ 0 h 16"/>
                    <a:gd name="T96" fmla="*/ 45 w 48"/>
                    <a:gd name="T97" fmla="*/ 2 h 16"/>
                    <a:gd name="T98" fmla="*/ 46 w 48"/>
                    <a:gd name="T99" fmla="*/ 2 h 16"/>
                    <a:gd name="T100" fmla="*/ 47 w 48"/>
                    <a:gd name="T101" fmla="*/ 3 h 16"/>
                    <a:gd name="T102" fmla="*/ 48 w 48"/>
                    <a:gd name="T103" fmla="*/ 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8" h="16">
                      <a:moveTo>
                        <a:pt x="0" y="12"/>
                      </a:moveTo>
                      <a:lnTo>
                        <a:pt x="1" y="12"/>
                      </a:lnTo>
                      <a:lnTo>
                        <a:pt x="2" y="13"/>
                      </a:lnTo>
                      <a:lnTo>
                        <a:pt x="3" y="13"/>
                      </a:lnTo>
                      <a:lnTo>
                        <a:pt x="4" y="10"/>
                      </a:lnTo>
                      <a:lnTo>
                        <a:pt x="5" y="10"/>
                      </a:lnTo>
                      <a:lnTo>
                        <a:pt x="6" y="9"/>
                      </a:lnTo>
                      <a:lnTo>
                        <a:pt x="7" y="8"/>
                      </a:lnTo>
                      <a:lnTo>
                        <a:pt x="8" y="6"/>
                      </a:lnTo>
                      <a:lnTo>
                        <a:pt x="9" y="10"/>
                      </a:lnTo>
                      <a:lnTo>
                        <a:pt x="10" y="9"/>
                      </a:lnTo>
                      <a:lnTo>
                        <a:pt x="10" y="7"/>
                      </a:lnTo>
                      <a:lnTo>
                        <a:pt x="12" y="7"/>
                      </a:lnTo>
                      <a:lnTo>
                        <a:pt x="12" y="16"/>
                      </a:lnTo>
                      <a:lnTo>
                        <a:pt x="13" y="15"/>
                      </a:lnTo>
                      <a:lnTo>
                        <a:pt x="14" y="14"/>
                      </a:lnTo>
                      <a:lnTo>
                        <a:pt x="15" y="12"/>
                      </a:lnTo>
                      <a:lnTo>
                        <a:pt x="16" y="11"/>
                      </a:lnTo>
                      <a:lnTo>
                        <a:pt x="17" y="8"/>
                      </a:lnTo>
                      <a:lnTo>
                        <a:pt x="18" y="12"/>
                      </a:lnTo>
                      <a:lnTo>
                        <a:pt x="19" y="11"/>
                      </a:lnTo>
                      <a:lnTo>
                        <a:pt x="20" y="7"/>
                      </a:lnTo>
                      <a:lnTo>
                        <a:pt x="21" y="5"/>
                      </a:lnTo>
                      <a:lnTo>
                        <a:pt x="22" y="6"/>
                      </a:lnTo>
                      <a:lnTo>
                        <a:pt x="22" y="5"/>
                      </a:lnTo>
                      <a:lnTo>
                        <a:pt x="24" y="8"/>
                      </a:lnTo>
                      <a:lnTo>
                        <a:pt x="24" y="12"/>
                      </a:lnTo>
                      <a:lnTo>
                        <a:pt x="25" y="8"/>
                      </a:lnTo>
                      <a:lnTo>
                        <a:pt x="26" y="5"/>
                      </a:lnTo>
                      <a:lnTo>
                        <a:pt x="27" y="5"/>
                      </a:lnTo>
                      <a:lnTo>
                        <a:pt x="28" y="10"/>
                      </a:lnTo>
                      <a:lnTo>
                        <a:pt x="29" y="10"/>
                      </a:lnTo>
                      <a:lnTo>
                        <a:pt x="30" y="8"/>
                      </a:lnTo>
                      <a:lnTo>
                        <a:pt x="31" y="5"/>
                      </a:lnTo>
                      <a:lnTo>
                        <a:pt x="32" y="4"/>
                      </a:lnTo>
                      <a:lnTo>
                        <a:pt x="33" y="5"/>
                      </a:lnTo>
                      <a:lnTo>
                        <a:pt x="34" y="3"/>
                      </a:lnTo>
                      <a:lnTo>
                        <a:pt x="35" y="6"/>
                      </a:lnTo>
                      <a:lnTo>
                        <a:pt x="36" y="6"/>
                      </a:lnTo>
                      <a:lnTo>
                        <a:pt x="36" y="7"/>
                      </a:lnTo>
                      <a:lnTo>
                        <a:pt x="38" y="6"/>
                      </a:lnTo>
                      <a:lnTo>
                        <a:pt x="38" y="6"/>
                      </a:lnTo>
                      <a:lnTo>
                        <a:pt x="39" y="3"/>
                      </a:lnTo>
                      <a:lnTo>
                        <a:pt x="40" y="1"/>
                      </a:lnTo>
                      <a:lnTo>
                        <a:pt x="41" y="3"/>
                      </a:lnTo>
                      <a:lnTo>
                        <a:pt x="42" y="3"/>
                      </a:lnTo>
                      <a:lnTo>
                        <a:pt x="43" y="4"/>
                      </a:lnTo>
                      <a:lnTo>
                        <a:pt x="44" y="0"/>
                      </a:lnTo>
                      <a:lnTo>
                        <a:pt x="45" y="2"/>
                      </a:lnTo>
                      <a:lnTo>
                        <a:pt x="46" y="2"/>
                      </a:lnTo>
                      <a:lnTo>
                        <a:pt x="47" y="3"/>
                      </a:lnTo>
                      <a:lnTo>
                        <a:pt x="48" y="1"/>
                      </a:lnTo>
                    </a:path>
                  </a:pathLst>
                </a:custGeom>
                <a:noFill/>
                <a:ln w="635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75" name="Freeform 284"/>
                <p:cNvSpPr>
                  <a:spLocks/>
                </p:cNvSpPr>
                <p:nvPr/>
              </p:nvSpPr>
              <p:spPr bwMode="auto">
                <a:xfrm>
                  <a:off x="7143750" y="4537075"/>
                  <a:ext cx="74612" cy="42863"/>
                </a:xfrm>
                <a:custGeom>
                  <a:avLst/>
                  <a:gdLst>
                    <a:gd name="T0" fmla="*/ 0 w 47"/>
                    <a:gd name="T1" fmla="*/ 12 h 27"/>
                    <a:gd name="T2" fmla="*/ 1 w 47"/>
                    <a:gd name="T3" fmla="*/ 10 h 27"/>
                    <a:gd name="T4" fmla="*/ 1 w 47"/>
                    <a:gd name="T5" fmla="*/ 9 h 27"/>
                    <a:gd name="T6" fmla="*/ 3 w 47"/>
                    <a:gd name="T7" fmla="*/ 11 h 27"/>
                    <a:gd name="T8" fmla="*/ 3 w 47"/>
                    <a:gd name="T9" fmla="*/ 12 h 27"/>
                    <a:gd name="T10" fmla="*/ 4 w 47"/>
                    <a:gd name="T11" fmla="*/ 12 h 27"/>
                    <a:gd name="T12" fmla="*/ 5 w 47"/>
                    <a:gd name="T13" fmla="*/ 12 h 27"/>
                    <a:gd name="T14" fmla="*/ 6 w 47"/>
                    <a:gd name="T15" fmla="*/ 15 h 27"/>
                    <a:gd name="T16" fmla="*/ 7 w 47"/>
                    <a:gd name="T17" fmla="*/ 16 h 27"/>
                    <a:gd name="T18" fmla="*/ 8 w 47"/>
                    <a:gd name="T19" fmla="*/ 17 h 27"/>
                    <a:gd name="T20" fmla="*/ 9 w 47"/>
                    <a:gd name="T21" fmla="*/ 11 h 27"/>
                    <a:gd name="T22" fmla="*/ 10 w 47"/>
                    <a:gd name="T23" fmla="*/ 6 h 27"/>
                    <a:gd name="T24" fmla="*/ 11 w 47"/>
                    <a:gd name="T25" fmla="*/ 3 h 27"/>
                    <a:gd name="T26" fmla="*/ 12 w 47"/>
                    <a:gd name="T27" fmla="*/ 6 h 27"/>
                    <a:gd name="T28" fmla="*/ 13 w 47"/>
                    <a:gd name="T29" fmla="*/ 5 h 27"/>
                    <a:gd name="T30" fmla="*/ 14 w 47"/>
                    <a:gd name="T31" fmla="*/ 1 h 27"/>
                    <a:gd name="T32" fmla="*/ 15 w 47"/>
                    <a:gd name="T33" fmla="*/ 0 h 27"/>
                    <a:gd name="T34" fmla="*/ 16 w 47"/>
                    <a:gd name="T35" fmla="*/ 3 h 27"/>
                    <a:gd name="T36" fmla="*/ 16 w 47"/>
                    <a:gd name="T37" fmla="*/ 2 h 27"/>
                    <a:gd name="T38" fmla="*/ 18 w 47"/>
                    <a:gd name="T39" fmla="*/ 1 h 27"/>
                    <a:gd name="T40" fmla="*/ 18 w 47"/>
                    <a:gd name="T41" fmla="*/ 1 h 27"/>
                    <a:gd name="T42" fmla="*/ 19 w 47"/>
                    <a:gd name="T43" fmla="*/ 2 h 27"/>
                    <a:gd name="T44" fmla="*/ 20 w 47"/>
                    <a:gd name="T45" fmla="*/ 4 h 27"/>
                    <a:gd name="T46" fmla="*/ 21 w 47"/>
                    <a:gd name="T47" fmla="*/ 6 h 27"/>
                    <a:gd name="T48" fmla="*/ 22 w 47"/>
                    <a:gd name="T49" fmla="*/ 4 h 27"/>
                    <a:gd name="T50" fmla="*/ 23 w 47"/>
                    <a:gd name="T51" fmla="*/ 4 h 27"/>
                    <a:gd name="T52" fmla="*/ 24 w 47"/>
                    <a:gd name="T53" fmla="*/ 5 h 27"/>
                    <a:gd name="T54" fmla="*/ 25 w 47"/>
                    <a:gd name="T55" fmla="*/ 5 h 27"/>
                    <a:gd name="T56" fmla="*/ 26 w 47"/>
                    <a:gd name="T57" fmla="*/ 13 h 27"/>
                    <a:gd name="T58" fmla="*/ 27 w 47"/>
                    <a:gd name="T59" fmla="*/ 19 h 27"/>
                    <a:gd name="T60" fmla="*/ 28 w 47"/>
                    <a:gd name="T61" fmla="*/ 19 h 27"/>
                    <a:gd name="T62" fmla="*/ 28 w 47"/>
                    <a:gd name="T63" fmla="*/ 18 h 27"/>
                    <a:gd name="T64" fmla="*/ 30 w 47"/>
                    <a:gd name="T65" fmla="*/ 17 h 27"/>
                    <a:gd name="T66" fmla="*/ 30 w 47"/>
                    <a:gd name="T67" fmla="*/ 17 h 27"/>
                    <a:gd name="T68" fmla="*/ 31 w 47"/>
                    <a:gd name="T69" fmla="*/ 15 h 27"/>
                    <a:gd name="T70" fmla="*/ 32 w 47"/>
                    <a:gd name="T71" fmla="*/ 18 h 27"/>
                    <a:gd name="T72" fmla="*/ 33 w 47"/>
                    <a:gd name="T73" fmla="*/ 18 h 27"/>
                    <a:gd name="T74" fmla="*/ 34 w 47"/>
                    <a:gd name="T75" fmla="*/ 14 h 27"/>
                    <a:gd name="T76" fmla="*/ 35 w 47"/>
                    <a:gd name="T77" fmla="*/ 15 h 27"/>
                    <a:gd name="T78" fmla="*/ 36 w 47"/>
                    <a:gd name="T79" fmla="*/ 16 h 27"/>
                    <a:gd name="T80" fmla="*/ 37 w 47"/>
                    <a:gd name="T81" fmla="*/ 15 h 27"/>
                    <a:gd name="T82" fmla="*/ 38 w 47"/>
                    <a:gd name="T83" fmla="*/ 19 h 27"/>
                    <a:gd name="T84" fmla="*/ 39 w 47"/>
                    <a:gd name="T85" fmla="*/ 22 h 27"/>
                    <a:gd name="T86" fmla="*/ 40 w 47"/>
                    <a:gd name="T87" fmla="*/ 22 h 27"/>
                    <a:gd name="T88" fmla="*/ 41 w 47"/>
                    <a:gd name="T89" fmla="*/ 21 h 27"/>
                    <a:gd name="T90" fmla="*/ 42 w 47"/>
                    <a:gd name="T91" fmla="*/ 22 h 27"/>
                    <a:gd name="T92" fmla="*/ 42 w 47"/>
                    <a:gd name="T93" fmla="*/ 23 h 27"/>
                    <a:gd name="T94" fmla="*/ 43 w 47"/>
                    <a:gd name="T95" fmla="*/ 27 h 27"/>
                    <a:gd name="T96" fmla="*/ 44 w 47"/>
                    <a:gd name="T97" fmla="*/ 26 h 27"/>
                    <a:gd name="T98" fmla="*/ 45 w 47"/>
                    <a:gd name="T99" fmla="*/ 27 h 27"/>
                    <a:gd name="T100" fmla="*/ 46 w 47"/>
                    <a:gd name="T101" fmla="*/ 27 h 27"/>
                    <a:gd name="T102" fmla="*/ 47 w 47"/>
                    <a:gd name="T103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27">
                      <a:moveTo>
                        <a:pt x="0" y="12"/>
                      </a:moveTo>
                      <a:lnTo>
                        <a:pt x="1" y="10"/>
                      </a:lnTo>
                      <a:lnTo>
                        <a:pt x="1" y="9"/>
                      </a:lnTo>
                      <a:lnTo>
                        <a:pt x="3" y="11"/>
                      </a:lnTo>
                      <a:lnTo>
                        <a:pt x="3" y="12"/>
                      </a:lnTo>
                      <a:lnTo>
                        <a:pt x="4" y="12"/>
                      </a:lnTo>
                      <a:lnTo>
                        <a:pt x="5" y="12"/>
                      </a:lnTo>
                      <a:lnTo>
                        <a:pt x="6" y="15"/>
                      </a:lnTo>
                      <a:lnTo>
                        <a:pt x="7" y="16"/>
                      </a:lnTo>
                      <a:lnTo>
                        <a:pt x="8" y="17"/>
                      </a:lnTo>
                      <a:lnTo>
                        <a:pt x="9" y="11"/>
                      </a:lnTo>
                      <a:lnTo>
                        <a:pt x="10" y="6"/>
                      </a:lnTo>
                      <a:lnTo>
                        <a:pt x="11" y="3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1"/>
                      </a:lnTo>
                      <a:lnTo>
                        <a:pt x="15" y="0"/>
                      </a:lnTo>
                      <a:lnTo>
                        <a:pt x="16" y="3"/>
                      </a:lnTo>
                      <a:lnTo>
                        <a:pt x="16" y="2"/>
                      </a:lnTo>
                      <a:lnTo>
                        <a:pt x="18" y="1"/>
                      </a:lnTo>
                      <a:lnTo>
                        <a:pt x="18" y="1"/>
                      </a:lnTo>
                      <a:lnTo>
                        <a:pt x="19" y="2"/>
                      </a:lnTo>
                      <a:lnTo>
                        <a:pt x="20" y="4"/>
                      </a:lnTo>
                      <a:lnTo>
                        <a:pt x="21" y="6"/>
                      </a:lnTo>
                      <a:lnTo>
                        <a:pt x="22" y="4"/>
                      </a:lnTo>
                      <a:lnTo>
                        <a:pt x="23" y="4"/>
                      </a:lnTo>
                      <a:lnTo>
                        <a:pt x="24" y="5"/>
                      </a:lnTo>
                      <a:lnTo>
                        <a:pt x="25" y="5"/>
                      </a:lnTo>
                      <a:lnTo>
                        <a:pt x="26" y="13"/>
                      </a:lnTo>
                      <a:lnTo>
                        <a:pt x="27" y="19"/>
                      </a:lnTo>
                      <a:lnTo>
                        <a:pt x="28" y="19"/>
                      </a:lnTo>
                      <a:lnTo>
                        <a:pt x="28" y="18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1" y="15"/>
                      </a:lnTo>
                      <a:lnTo>
                        <a:pt x="32" y="18"/>
                      </a:lnTo>
                      <a:lnTo>
                        <a:pt x="33" y="18"/>
                      </a:lnTo>
                      <a:lnTo>
                        <a:pt x="34" y="14"/>
                      </a:lnTo>
                      <a:lnTo>
                        <a:pt x="35" y="15"/>
                      </a:lnTo>
                      <a:lnTo>
                        <a:pt x="36" y="16"/>
                      </a:lnTo>
                      <a:lnTo>
                        <a:pt x="37" y="15"/>
                      </a:lnTo>
                      <a:lnTo>
                        <a:pt x="38" y="19"/>
                      </a:lnTo>
                      <a:lnTo>
                        <a:pt x="39" y="22"/>
                      </a:lnTo>
                      <a:lnTo>
                        <a:pt x="40" y="22"/>
                      </a:lnTo>
                      <a:lnTo>
                        <a:pt x="41" y="21"/>
                      </a:lnTo>
                      <a:lnTo>
                        <a:pt x="42" y="22"/>
                      </a:lnTo>
                      <a:lnTo>
                        <a:pt x="42" y="23"/>
                      </a:lnTo>
                      <a:lnTo>
                        <a:pt x="43" y="27"/>
                      </a:lnTo>
                      <a:lnTo>
                        <a:pt x="44" y="26"/>
                      </a:lnTo>
                      <a:lnTo>
                        <a:pt x="45" y="27"/>
                      </a:lnTo>
                      <a:lnTo>
                        <a:pt x="46" y="27"/>
                      </a:lnTo>
                      <a:lnTo>
                        <a:pt x="47" y="26"/>
                      </a:lnTo>
                    </a:path>
                  </a:pathLst>
                </a:custGeom>
                <a:noFill/>
                <a:ln w="635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76" name="Freeform 285"/>
                <p:cNvSpPr>
                  <a:spLocks/>
                </p:cNvSpPr>
                <p:nvPr/>
              </p:nvSpPr>
              <p:spPr bwMode="auto">
                <a:xfrm>
                  <a:off x="7216775" y="4556125"/>
                  <a:ext cx="76200" cy="25400"/>
                </a:xfrm>
                <a:custGeom>
                  <a:avLst/>
                  <a:gdLst>
                    <a:gd name="T0" fmla="*/ 0 w 48"/>
                    <a:gd name="T1" fmla="*/ 15 h 16"/>
                    <a:gd name="T2" fmla="*/ 1 w 48"/>
                    <a:gd name="T3" fmla="*/ 14 h 16"/>
                    <a:gd name="T4" fmla="*/ 2 w 48"/>
                    <a:gd name="T5" fmla="*/ 5 h 16"/>
                    <a:gd name="T6" fmla="*/ 3 w 48"/>
                    <a:gd name="T7" fmla="*/ 7 h 16"/>
                    <a:gd name="T8" fmla="*/ 4 w 48"/>
                    <a:gd name="T9" fmla="*/ 7 h 16"/>
                    <a:gd name="T10" fmla="*/ 5 w 48"/>
                    <a:gd name="T11" fmla="*/ 9 h 16"/>
                    <a:gd name="T12" fmla="*/ 6 w 48"/>
                    <a:gd name="T13" fmla="*/ 5 h 16"/>
                    <a:gd name="T14" fmla="*/ 7 w 48"/>
                    <a:gd name="T15" fmla="*/ 4 h 16"/>
                    <a:gd name="T16" fmla="*/ 8 w 48"/>
                    <a:gd name="T17" fmla="*/ 5 h 16"/>
                    <a:gd name="T18" fmla="*/ 8 w 48"/>
                    <a:gd name="T19" fmla="*/ 4 h 16"/>
                    <a:gd name="T20" fmla="*/ 10 w 48"/>
                    <a:gd name="T21" fmla="*/ 3 h 16"/>
                    <a:gd name="T22" fmla="*/ 10 w 48"/>
                    <a:gd name="T23" fmla="*/ 4 h 16"/>
                    <a:gd name="T24" fmla="*/ 11 w 48"/>
                    <a:gd name="T25" fmla="*/ 0 h 16"/>
                    <a:gd name="T26" fmla="*/ 12 w 48"/>
                    <a:gd name="T27" fmla="*/ 0 h 16"/>
                    <a:gd name="T28" fmla="*/ 13 w 48"/>
                    <a:gd name="T29" fmla="*/ 0 h 16"/>
                    <a:gd name="T30" fmla="*/ 14 w 48"/>
                    <a:gd name="T31" fmla="*/ 0 h 16"/>
                    <a:gd name="T32" fmla="*/ 15 w 48"/>
                    <a:gd name="T33" fmla="*/ 3 h 16"/>
                    <a:gd name="T34" fmla="*/ 16 w 48"/>
                    <a:gd name="T35" fmla="*/ 5 h 16"/>
                    <a:gd name="T36" fmla="*/ 17 w 48"/>
                    <a:gd name="T37" fmla="*/ 5 h 16"/>
                    <a:gd name="T38" fmla="*/ 18 w 48"/>
                    <a:gd name="T39" fmla="*/ 9 h 16"/>
                    <a:gd name="T40" fmla="*/ 19 w 48"/>
                    <a:gd name="T41" fmla="*/ 9 h 16"/>
                    <a:gd name="T42" fmla="*/ 20 w 48"/>
                    <a:gd name="T43" fmla="*/ 12 h 16"/>
                    <a:gd name="T44" fmla="*/ 20 w 48"/>
                    <a:gd name="T45" fmla="*/ 7 h 16"/>
                    <a:gd name="T46" fmla="*/ 22 w 48"/>
                    <a:gd name="T47" fmla="*/ 5 h 16"/>
                    <a:gd name="T48" fmla="*/ 22 w 48"/>
                    <a:gd name="T49" fmla="*/ 5 h 16"/>
                    <a:gd name="T50" fmla="*/ 23 w 48"/>
                    <a:gd name="T51" fmla="*/ 4 h 16"/>
                    <a:gd name="T52" fmla="*/ 24 w 48"/>
                    <a:gd name="T53" fmla="*/ 6 h 16"/>
                    <a:gd name="T54" fmla="*/ 25 w 48"/>
                    <a:gd name="T55" fmla="*/ 6 h 16"/>
                    <a:gd name="T56" fmla="*/ 26 w 48"/>
                    <a:gd name="T57" fmla="*/ 6 h 16"/>
                    <a:gd name="T58" fmla="*/ 27 w 48"/>
                    <a:gd name="T59" fmla="*/ 3 h 16"/>
                    <a:gd name="T60" fmla="*/ 28 w 48"/>
                    <a:gd name="T61" fmla="*/ 7 h 16"/>
                    <a:gd name="T62" fmla="*/ 29 w 48"/>
                    <a:gd name="T63" fmla="*/ 6 h 16"/>
                    <a:gd name="T64" fmla="*/ 30 w 48"/>
                    <a:gd name="T65" fmla="*/ 7 h 16"/>
                    <a:gd name="T66" fmla="*/ 31 w 48"/>
                    <a:gd name="T67" fmla="*/ 7 h 16"/>
                    <a:gd name="T68" fmla="*/ 32 w 48"/>
                    <a:gd name="T69" fmla="*/ 9 h 16"/>
                    <a:gd name="T70" fmla="*/ 32 w 48"/>
                    <a:gd name="T71" fmla="*/ 4 h 16"/>
                    <a:gd name="T72" fmla="*/ 34 w 48"/>
                    <a:gd name="T73" fmla="*/ 2 h 16"/>
                    <a:gd name="T74" fmla="*/ 34 w 48"/>
                    <a:gd name="T75" fmla="*/ 0 h 16"/>
                    <a:gd name="T76" fmla="*/ 35 w 48"/>
                    <a:gd name="T77" fmla="*/ 0 h 16"/>
                    <a:gd name="T78" fmla="*/ 36 w 48"/>
                    <a:gd name="T79" fmla="*/ 0 h 16"/>
                    <a:gd name="T80" fmla="*/ 37 w 48"/>
                    <a:gd name="T81" fmla="*/ 0 h 16"/>
                    <a:gd name="T82" fmla="*/ 38 w 48"/>
                    <a:gd name="T83" fmla="*/ 1 h 16"/>
                    <a:gd name="T84" fmla="*/ 39 w 48"/>
                    <a:gd name="T85" fmla="*/ 0 h 16"/>
                    <a:gd name="T86" fmla="*/ 40 w 48"/>
                    <a:gd name="T87" fmla="*/ 2 h 16"/>
                    <a:gd name="T88" fmla="*/ 41 w 48"/>
                    <a:gd name="T89" fmla="*/ 3 h 16"/>
                    <a:gd name="T90" fmla="*/ 42 w 48"/>
                    <a:gd name="T91" fmla="*/ 11 h 16"/>
                    <a:gd name="T92" fmla="*/ 43 w 48"/>
                    <a:gd name="T93" fmla="*/ 16 h 16"/>
                    <a:gd name="T94" fmla="*/ 44 w 48"/>
                    <a:gd name="T95" fmla="*/ 9 h 16"/>
                    <a:gd name="T96" fmla="*/ 45 w 48"/>
                    <a:gd name="T97" fmla="*/ 5 h 16"/>
                    <a:gd name="T98" fmla="*/ 46 w 48"/>
                    <a:gd name="T99" fmla="*/ 2 h 16"/>
                    <a:gd name="T100" fmla="*/ 46 w 48"/>
                    <a:gd name="T101" fmla="*/ 3 h 16"/>
                    <a:gd name="T102" fmla="*/ 48 w 48"/>
                    <a:gd name="T103" fmla="*/ 4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8" h="16">
                      <a:moveTo>
                        <a:pt x="0" y="15"/>
                      </a:moveTo>
                      <a:lnTo>
                        <a:pt x="1" y="14"/>
                      </a:lnTo>
                      <a:lnTo>
                        <a:pt x="2" y="5"/>
                      </a:lnTo>
                      <a:lnTo>
                        <a:pt x="3" y="7"/>
                      </a:lnTo>
                      <a:lnTo>
                        <a:pt x="4" y="7"/>
                      </a:lnTo>
                      <a:lnTo>
                        <a:pt x="5" y="9"/>
                      </a:lnTo>
                      <a:lnTo>
                        <a:pt x="6" y="5"/>
                      </a:lnTo>
                      <a:lnTo>
                        <a:pt x="7" y="4"/>
                      </a:lnTo>
                      <a:lnTo>
                        <a:pt x="8" y="5"/>
                      </a:lnTo>
                      <a:lnTo>
                        <a:pt x="8" y="4"/>
                      </a:lnTo>
                      <a:lnTo>
                        <a:pt x="10" y="3"/>
                      </a:lnTo>
                      <a:lnTo>
                        <a:pt x="10" y="4"/>
                      </a:lnTo>
                      <a:lnTo>
                        <a:pt x="11" y="0"/>
                      </a:lnTo>
                      <a:lnTo>
                        <a:pt x="12" y="0"/>
                      </a:lnTo>
                      <a:lnTo>
                        <a:pt x="13" y="0"/>
                      </a:lnTo>
                      <a:lnTo>
                        <a:pt x="14" y="0"/>
                      </a:lnTo>
                      <a:lnTo>
                        <a:pt x="15" y="3"/>
                      </a:lnTo>
                      <a:lnTo>
                        <a:pt x="16" y="5"/>
                      </a:lnTo>
                      <a:lnTo>
                        <a:pt x="17" y="5"/>
                      </a:lnTo>
                      <a:lnTo>
                        <a:pt x="18" y="9"/>
                      </a:lnTo>
                      <a:lnTo>
                        <a:pt x="19" y="9"/>
                      </a:lnTo>
                      <a:lnTo>
                        <a:pt x="20" y="12"/>
                      </a:lnTo>
                      <a:lnTo>
                        <a:pt x="20" y="7"/>
                      </a:lnTo>
                      <a:lnTo>
                        <a:pt x="22" y="5"/>
                      </a:lnTo>
                      <a:lnTo>
                        <a:pt x="22" y="5"/>
                      </a:lnTo>
                      <a:lnTo>
                        <a:pt x="23" y="4"/>
                      </a:lnTo>
                      <a:lnTo>
                        <a:pt x="24" y="6"/>
                      </a:lnTo>
                      <a:lnTo>
                        <a:pt x="25" y="6"/>
                      </a:lnTo>
                      <a:lnTo>
                        <a:pt x="26" y="6"/>
                      </a:lnTo>
                      <a:lnTo>
                        <a:pt x="27" y="3"/>
                      </a:lnTo>
                      <a:lnTo>
                        <a:pt x="28" y="7"/>
                      </a:lnTo>
                      <a:lnTo>
                        <a:pt x="29" y="6"/>
                      </a:lnTo>
                      <a:lnTo>
                        <a:pt x="30" y="7"/>
                      </a:lnTo>
                      <a:lnTo>
                        <a:pt x="31" y="7"/>
                      </a:lnTo>
                      <a:lnTo>
                        <a:pt x="32" y="9"/>
                      </a:lnTo>
                      <a:lnTo>
                        <a:pt x="32" y="4"/>
                      </a:lnTo>
                      <a:lnTo>
                        <a:pt x="34" y="2"/>
                      </a:lnTo>
                      <a:lnTo>
                        <a:pt x="34" y="0"/>
                      </a:lnTo>
                      <a:lnTo>
                        <a:pt x="35" y="0"/>
                      </a:lnTo>
                      <a:lnTo>
                        <a:pt x="36" y="0"/>
                      </a:lnTo>
                      <a:lnTo>
                        <a:pt x="37" y="0"/>
                      </a:lnTo>
                      <a:lnTo>
                        <a:pt x="38" y="1"/>
                      </a:lnTo>
                      <a:lnTo>
                        <a:pt x="39" y="0"/>
                      </a:lnTo>
                      <a:lnTo>
                        <a:pt x="40" y="2"/>
                      </a:lnTo>
                      <a:lnTo>
                        <a:pt x="41" y="3"/>
                      </a:lnTo>
                      <a:lnTo>
                        <a:pt x="42" y="11"/>
                      </a:lnTo>
                      <a:lnTo>
                        <a:pt x="43" y="16"/>
                      </a:lnTo>
                      <a:lnTo>
                        <a:pt x="44" y="9"/>
                      </a:lnTo>
                      <a:lnTo>
                        <a:pt x="45" y="5"/>
                      </a:lnTo>
                      <a:lnTo>
                        <a:pt x="46" y="2"/>
                      </a:lnTo>
                      <a:lnTo>
                        <a:pt x="46" y="3"/>
                      </a:lnTo>
                      <a:lnTo>
                        <a:pt x="48" y="4"/>
                      </a:lnTo>
                    </a:path>
                  </a:pathLst>
                </a:custGeom>
                <a:noFill/>
                <a:ln w="635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77" name="Freeform 286"/>
                <p:cNvSpPr>
                  <a:spLocks/>
                </p:cNvSpPr>
                <p:nvPr/>
              </p:nvSpPr>
              <p:spPr bwMode="auto">
                <a:xfrm>
                  <a:off x="7289800" y="4554538"/>
                  <a:ext cx="76200" cy="38100"/>
                </a:xfrm>
                <a:custGeom>
                  <a:avLst/>
                  <a:gdLst>
                    <a:gd name="T0" fmla="*/ 0 w 48"/>
                    <a:gd name="T1" fmla="*/ 4 h 24"/>
                    <a:gd name="T2" fmla="*/ 2 w 48"/>
                    <a:gd name="T3" fmla="*/ 5 h 24"/>
                    <a:gd name="T4" fmla="*/ 2 w 48"/>
                    <a:gd name="T5" fmla="*/ 9 h 24"/>
                    <a:gd name="T6" fmla="*/ 3 w 48"/>
                    <a:gd name="T7" fmla="*/ 6 h 24"/>
                    <a:gd name="T8" fmla="*/ 4 w 48"/>
                    <a:gd name="T9" fmla="*/ 1 h 24"/>
                    <a:gd name="T10" fmla="*/ 5 w 48"/>
                    <a:gd name="T11" fmla="*/ 1 h 24"/>
                    <a:gd name="T12" fmla="*/ 6 w 48"/>
                    <a:gd name="T13" fmla="*/ 1 h 24"/>
                    <a:gd name="T14" fmla="*/ 7 w 48"/>
                    <a:gd name="T15" fmla="*/ 4 h 24"/>
                    <a:gd name="T16" fmla="*/ 8 w 48"/>
                    <a:gd name="T17" fmla="*/ 2 h 24"/>
                    <a:gd name="T18" fmla="*/ 9 w 48"/>
                    <a:gd name="T19" fmla="*/ 2 h 24"/>
                    <a:gd name="T20" fmla="*/ 10 w 48"/>
                    <a:gd name="T21" fmla="*/ 3 h 24"/>
                    <a:gd name="T22" fmla="*/ 11 w 48"/>
                    <a:gd name="T23" fmla="*/ 4 h 24"/>
                    <a:gd name="T24" fmla="*/ 12 w 48"/>
                    <a:gd name="T25" fmla="*/ 2 h 24"/>
                    <a:gd name="T26" fmla="*/ 12 w 48"/>
                    <a:gd name="T27" fmla="*/ 0 h 24"/>
                    <a:gd name="T28" fmla="*/ 14 w 48"/>
                    <a:gd name="T29" fmla="*/ 2 h 24"/>
                    <a:gd name="T30" fmla="*/ 14 w 48"/>
                    <a:gd name="T31" fmla="*/ 2 h 24"/>
                    <a:gd name="T32" fmla="*/ 15 w 48"/>
                    <a:gd name="T33" fmla="*/ 5 h 24"/>
                    <a:gd name="T34" fmla="*/ 16 w 48"/>
                    <a:gd name="T35" fmla="*/ 7 h 24"/>
                    <a:gd name="T36" fmla="*/ 17 w 48"/>
                    <a:gd name="T37" fmla="*/ 8 h 24"/>
                    <a:gd name="T38" fmla="*/ 18 w 48"/>
                    <a:gd name="T39" fmla="*/ 8 h 24"/>
                    <a:gd name="T40" fmla="*/ 19 w 48"/>
                    <a:gd name="T41" fmla="*/ 7 h 24"/>
                    <a:gd name="T42" fmla="*/ 20 w 48"/>
                    <a:gd name="T43" fmla="*/ 10 h 24"/>
                    <a:gd name="T44" fmla="*/ 21 w 48"/>
                    <a:gd name="T45" fmla="*/ 6 h 24"/>
                    <a:gd name="T46" fmla="*/ 22 w 48"/>
                    <a:gd name="T47" fmla="*/ 8 h 24"/>
                    <a:gd name="T48" fmla="*/ 23 w 48"/>
                    <a:gd name="T49" fmla="*/ 9 h 24"/>
                    <a:gd name="T50" fmla="*/ 24 w 48"/>
                    <a:gd name="T51" fmla="*/ 9 h 24"/>
                    <a:gd name="T52" fmla="*/ 24 w 48"/>
                    <a:gd name="T53" fmla="*/ 6 h 24"/>
                    <a:gd name="T54" fmla="*/ 26 w 48"/>
                    <a:gd name="T55" fmla="*/ 5 h 24"/>
                    <a:gd name="T56" fmla="*/ 26 w 48"/>
                    <a:gd name="T57" fmla="*/ 4 h 24"/>
                    <a:gd name="T58" fmla="*/ 27 w 48"/>
                    <a:gd name="T59" fmla="*/ 4 h 24"/>
                    <a:gd name="T60" fmla="*/ 28 w 48"/>
                    <a:gd name="T61" fmla="*/ 2 h 24"/>
                    <a:gd name="T62" fmla="*/ 29 w 48"/>
                    <a:gd name="T63" fmla="*/ 9 h 24"/>
                    <a:gd name="T64" fmla="*/ 30 w 48"/>
                    <a:gd name="T65" fmla="*/ 14 h 24"/>
                    <a:gd name="T66" fmla="*/ 31 w 48"/>
                    <a:gd name="T67" fmla="*/ 10 h 24"/>
                    <a:gd name="T68" fmla="*/ 32 w 48"/>
                    <a:gd name="T69" fmla="*/ 7 h 24"/>
                    <a:gd name="T70" fmla="*/ 33 w 48"/>
                    <a:gd name="T71" fmla="*/ 8 h 24"/>
                    <a:gd name="T72" fmla="*/ 34 w 48"/>
                    <a:gd name="T73" fmla="*/ 10 h 24"/>
                    <a:gd name="T74" fmla="*/ 35 w 48"/>
                    <a:gd name="T75" fmla="*/ 14 h 24"/>
                    <a:gd name="T76" fmla="*/ 36 w 48"/>
                    <a:gd name="T77" fmla="*/ 13 h 24"/>
                    <a:gd name="T78" fmla="*/ 37 w 48"/>
                    <a:gd name="T79" fmla="*/ 14 h 24"/>
                    <a:gd name="T80" fmla="*/ 38 w 48"/>
                    <a:gd name="T81" fmla="*/ 16 h 24"/>
                    <a:gd name="T82" fmla="*/ 38 w 48"/>
                    <a:gd name="T83" fmla="*/ 19 h 24"/>
                    <a:gd name="T84" fmla="*/ 39 w 48"/>
                    <a:gd name="T85" fmla="*/ 19 h 24"/>
                    <a:gd name="T86" fmla="*/ 40 w 48"/>
                    <a:gd name="T87" fmla="*/ 16 h 24"/>
                    <a:gd name="T88" fmla="*/ 41 w 48"/>
                    <a:gd name="T89" fmla="*/ 16 h 24"/>
                    <a:gd name="T90" fmla="*/ 42 w 48"/>
                    <a:gd name="T91" fmla="*/ 21 h 24"/>
                    <a:gd name="T92" fmla="*/ 43 w 48"/>
                    <a:gd name="T93" fmla="*/ 20 h 24"/>
                    <a:gd name="T94" fmla="*/ 44 w 48"/>
                    <a:gd name="T95" fmla="*/ 20 h 24"/>
                    <a:gd name="T96" fmla="*/ 45 w 48"/>
                    <a:gd name="T97" fmla="*/ 20 h 24"/>
                    <a:gd name="T98" fmla="*/ 46 w 48"/>
                    <a:gd name="T99" fmla="*/ 20 h 24"/>
                    <a:gd name="T100" fmla="*/ 47 w 48"/>
                    <a:gd name="T101" fmla="*/ 24 h 24"/>
                    <a:gd name="T102" fmla="*/ 48 w 48"/>
                    <a:gd name="T103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8" h="24">
                      <a:moveTo>
                        <a:pt x="0" y="4"/>
                      </a:moveTo>
                      <a:lnTo>
                        <a:pt x="2" y="5"/>
                      </a:lnTo>
                      <a:lnTo>
                        <a:pt x="2" y="9"/>
                      </a:lnTo>
                      <a:lnTo>
                        <a:pt x="3" y="6"/>
                      </a:lnTo>
                      <a:lnTo>
                        <a:pt x="4" y="1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7" y="4"/>
                      </a:lnTo>
                      <a:lnTo>
                        <a:pt x="8" y="2"/>
                      </a:lnTo>
                      <a:lnTo>
                        <a:pt x="9" y="2"/>
                      </a:lnTo>
                      <a:lnTo>
                        <a:pt x="10" y="3"/>
                      </a:lnTo>
                      <a:lnTo>
                        <a:pt x="11" y="4"/>
                      </a:lnTo>
                      <a:lnTo>
                        <a:pt x="12" y="2"/>
                      </a:lnTo>
                      <a:lnTo>
                        <a:pt x="12" y="0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5" y="5"/>
                      </a:lnTo>
                      <a:lnTo>
                        <a:pt x="16" y="7"/>
                      </a:lnTo>
                      <a:lnTo>
                        <a:pt x="17" y="8"/>
                      </a:lnTo>
                      <a:lnTo>
                        <a:pt x="18" y="8"/>
                      </a:lnTo>
                      <a:lnTo>
                        <a:pt x="19" y="7"/>
                      </a:lnTo>
                      <a:lnTo>
                        <a:pt x="20" y="10"/>
                      </a:lnTo>
                      <a:lnTo>
                        <a:pt x="21" y="6"/>
                      </a:lnTo>
                      <a:lnTo>
                        <a:pt x="22" y="8"/>
                      </a:lnTo>
                      <a:lnTo>
                        <a:pt x="23" y="9"/>
                      </a:lnTo>
                      <a:lnTo>
                        <a:pt x="24" y="9"/>
                      </a:lnTo>
                      <a:lnTo>
                        <a:pt x="24" y="6"/>
                      </a:lnTo>
                      <a:lnTo>
                        <a:pt x="26" y="5"/>
                      </a:lnTo>
                      <a:lnTo>
                        <a:pt x="26" y="4"/>
                      </a:lnTo>
                      <a:lnTo>
                        <a:pt x="27" y="4"/>
                      </a:lnTo>
                      <a:lnTo>
                        <a:pt x="28" y="2"/>
                      </a:lnTo>
                      <a:lnTo>
                        <a:pt x="29" y="9"/>
                      </a:lnTo>
                      <a:lnTo>
                        <a:pt x="30" y="14"/>
                      </a:lnTo>
                      <a:lnTo>
                        <a:pt x="31" y="10"/>
                      </a:lnTo>
                      <a:lnTo>
                        <a:pt x="32" y="7"/>
                      </a:lnTo>
                      <a:lnTo>
                        <a:pt x="33" y="8"/>
                      </a:lnTo>
                      <a:lnTo>
                        <a:pt x="34" y="10"/>
                      </a:lnTo>
                      <a:lnTo>
                        <a:pt x="35" y="14"/>
                      </a:lnTo>
                      <a:lnTo>
                        <a:pt x="36" y="13"/>
                      </a:lnTo>
                      <a:lnTo>
                        <a:pt x="37" y="14"/>
                      </a:lnTo>
                      <a:lnTo>
                        <a:pt x="38" y="16"/>
                      </a:lnTo>
                      <a:lnTo>
                        <a:pt x="38" y="19"/>
                      </a:lnTo>
                      <a:lnTo>
                        <a:pt x="39" y="19"/>
                      </a:lnTo>
                      <a:lnTo>
                        <a:pt x="40" y="16"/>
                      </a:lnTo>
                      <a:lnTo>
                        <a:pt x="41" y="16"/>
                      </a:lnTo>
                      <a:lnTo>
                        <a:pt x="42" y="21"/>
                      </a:lnTo>
                      <a:lnTo>
                        <a:pt x="43" y="20"/>
                      </a:lnTo>
                      <a:lnTo>
                        <a:pt x="44" y="20"/>
                      </a:lnTo>
                      <a:lnTo>
                        <a:pt x="45" y="20"/>
                      </a:lnTo>
                      <a:lnTo>
                        <a:pt x="46" y="20"/>
                      </a:lnTo>
                      <a:lnTo>
                        <a:pt x="47" y="24"/>
                      </a:lnTo>
                      <a:lnTo>
                        <a:pt x="48" y="24"/>
                      </a:lnTo>
                    </a:path>
                  </a:pathLst>
                </a:custGeom>
                <a:noFill/>
                <a:ln w="635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78" name="Freeform 287"/>
                <p:cNvSpPr>
                  <a:spLocks/>
                </p:cNvSpPr>
                <p:nvPr/>
              </p:nvSpPr>
              <p:spPr bwMode="auto">
                <a:xfrm>
                  <a:off x="7364413" y="4579938"/>
                  <a:ext cx="74612" cy="23813"/>
                </a:xfrm>
                <a:custGeom>
                  <a:avLst/>
                  <a:gdLst>
                    <a:gd name="T0" fmla="*/ 0 w 47"/>
                    <a:gd name="T1" fmla="*/ 8 h 15"/>
                    <a:gd name="T2" fmla="*/ 1 w 47"/>
                    <a:gd name="T3" fmla="*/ 8 h 15"/>
                    <a:gd name="T4" fmla="*/ 2 w 47"/>
                    <a:gd name="T5" fmla="*/ 9 h 15"/>
                    <a:gd name="T6" fmla="*/ 3 w 47"/>
                    <a:gd name="T7" fmla="*/ 9 h 15"/>
                    <a:gd name="T8" fmla="*/ 4 w 47"/>
                    <a:gd name="T9" fmla="*/ 10 h 15"/>
                    <a:gd name="T10" fmla="*/ 5 w 47"/>
                    <a:gd name="T11" fmla="*/ 9 h 15"/>
                    <a:gd name="T12" fmla="*/ 6 w 47"/>
                    <a:gd name="T13" fmla="*/ 8 h 15"/>
                    <a:gd name="T14" fmla="*/ 6 w 47"/>
                    <a:gd name="T15" fmla="*/ 7 h 15"/>
                    <a:gd name="T16" fmla="*/ 8 w 47"/>
                    <a:gd name="T17" fmla="*/ 7 h 15"/>
                    <a:gd name="T18" fmla="*/ 8 w 47"/>
                    <a:gd name="T19" fmla="*/ 2 h 15"/>
                    <a:gd name="T20" fmla="*/ 9 w 47"/>
                    <a:gd name="T21" fmla="*/ 4 h 15"/>
                    <a:gd name="T22" fmla="*/ 10 w 47"/>
                    <a:gd name="T23" fmla="*/ 4 h 15"/>
                    <a:gd name="T24" fmla="*/ 11 w 47"/>
                    <a:gd name="T25" fmla="*/ 6 h 15"/>
                    <a:gd name="T26" fmla="*/ 12 w 47"/>
                    <a:gd name="T27" fmla="*/ 6 h 15"/>
                    <a:gd name="T28" fmla="*/ 13 w 47"/>
                    <a:gd name="T29" fmla="*/ 4 h 15"/>
                    <a:gd name="T30" fmla="*/ 14 w 47"/>
                    <a:gd name="T31" fmla="*/ 5 h 15"/>
                    <a:gd name="T32" fmla="*/ 15 w 47"/>
                    <a:gd name="T33" fmla="*/ 7 h 15"/>
                    <a:gd name="T34" fmla="*/ 16 w 47"/>
                    <a:gd name="T35" fmla="*/ 5 h 15"/>
                    <a:gd name="T36" fmla="*/ 17 w 47"/>
                    <a:gd name="T37" fmla="*/ 6 h 15"/>
                    <a:gd name="T38" fmla="*/ 18 w 47"/>
                    <a:gd name="T39" fmla="*/ 4 h 15"/>
                    <a:gd name="T40" fmla="*/ 18 w 47"/>
                    <a:gd name="T41" fmla="*/ 6 h 15"/>
                    <a:gd name="T42" fmla="*/ 20 w 47"/>
                    <a:gd name="T43" fmla="*/ 10 h 15"/>
                    <a:gd name="T44" fmla="*/ 20 w 47"/>
                    <a:gd name="T45" fmla="*/ 9 h 15"/>
                    <a:gd name="T46" fmla="*/ 21 w 47"/>
                    <a:gd name="T47" fmla="*/ 7 h 15"/>
                    <a:gd name="T48" fmla="*/ 22 w 47"/>
                    <a:gd name="T49" fmla="*/ 10 h 15"/>
                    <a:gd name="T50" fmla="*/ 23 w 47"/>
                    <a:gd name="T51" fmla="*/ 11 h 15"/>
                    <a:gd name="T52" fmla="*/ 24 w 47"/>
                    <a:gd name="T53" fmla="*/ 8 h 15"/>
                    <a:gd name="T54" fmla="*/ 25 w 47"/>
                    <a:gd name="T55" fmla="*/ 7 h 15"/>
                    <a:gd name="T56" fmla="*/ 26 w 47"/>
                    <a:gd name="T57" fmla="*/ 8 h 15"/>
                    <a:gd name="T58" fmla="*/ 27 w 47"/>
                    <a:gd name="T59" fmla="*/ 10 h 15"/>
                    <a:gd name="T60" fmla="*/ 28 w 47"/>
                    <a:gd name="T61" fmla="*/ 7 h 15"/>
                    <a:gd name="T62" fmla="*/ 29 w 47"/>
                    <a:gd name="T63" fmla="*/ 6 h 15"/>
                    <a:gd name="T64" fmla="*/ 30 w 47"/>
                    <a:gd name="T65" fmla="*/ 6 h 15"/>
                    <a:gd name="T66" fmla="*/ 30 w 47"/>
                    <a:gd name="T67" fmla="*/ 11 h 15"/>
                    <a:gd name="T68" fmla="*/ 32 w 47"/>
                    <a:gd name="T69" fmla="*/ 12 h 15"/>
                    <a:gd name="T70" fmla="*/ 32 w 47"/>
                    <a:gd name="T71" fmla="*/ 15 h 15"/>
                    <a:gd name="T72" fmla="*/ 33 w 47"/>
                    <a:gd name="T73" fmla="*/ 14 h 15"/>
                    <a:gd name="T74" fmla="*/ 34 w 47"/>
                    <a:gd name="T75" fmla="*/ 14 h 15"/>
                    <a:gd name="T76" fmla="*/ 35 w 47"/>
                    <a:gd name="T77" fmla="*/ 12 h 15"/>
                    <a:gd name="T78" fmla="*/ 36 w 47"/>
                    <a:gd name="T79" fmla="*/ 13 h 15"/>
                    <a:gd name="T80" fmla="*/ 37 w 47"/>
                    <a:gd name="T81" fmla="*/ 11 h 15"/>
                    <a:gd name="T82" fmla="*/ 38 w 47"/>
                    <a:gd name="T83" fmla="*/ 10 h 15"/>
                    <a:gd name="T84" fmla="*/ 39 w 47"/>
                    <a:gd name="T85" fmla="*/ 8 h 15"/>
                    <a:gd name="T86" fmla="*/ 40 w 47"/>
                    <a:gd name="T87" fmla="*/ 6 h 15"/>
                    <a:gd name="T88" fmla="*/ 41 w 47"/>
                    <a:gd name="T89" fmla="*/ 4 h 15"/>
                    <a:gd name="T90" fmla="*/ 42 w 47"/>
                    <a:gd name="T91" fmla="*/ 2 h 15"/>
                    <a:gd name="T92" fmla="*/ 42 w 47"/>
                    <a:gd name="T93" fmla="*/ 0 h 15"/>
                    <a:gd name="T94" fmla="*/ 44 w 47"/>
                    <a:gd name="T95" fmla="*/ 1 h 15"/>
                    <a:gd name="T96" fmla="*/ 44 w 47"/>
                    <a:gd name="T97" fmla="*/ 2 h 15"/>
                    <a:gd name="T98" fmla="*/ 45 w 47"/>
                    <a:gd name="T99" fmla="*/ 2 h 15"/>
                    <a:gd name="T100" fmla="*/ 46 w 47"/>
                    <a:gd name="T101" fmla="*/ 2 h 15"/>
                    <a:gd name="T102" fmla="*/ 47 w 47"/>
                    <a:gd name="T103" fmla="*/ 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7" h="15">
                      <a:moveTo>
                        <a:pt x="0" y="8"/>
                      </a:moveTo>
                      <a:lnTo>
                        <a:pt x="1" y="8"/>
                      </a:lnTo>
                      <a:lnTo>
                        <a:pt x="2" y="9"/>
                      </a:lnTo>
                      <a:lnTo>
                        <a:pt x="3" y="9"/>
                      </a:lnTo>
                      <a:lnTo>
                        <a:pt x="4" y="10"/>
                      </a:lnTo>
                      <a:lnTo>
                        <a:pt x="5" y="9"/>
                      </a:lnTo>
                      <a:lnTo>
                        <a:pt x="6" y="8"/>
                      </a:lnTo>
                      <a:lnTo>
                        <a:pt x="6" y="7"/>
                      </a:lnTo>
                      <a:lnTo>
                        <a:pt x="8" y="7"/>
                      </a:lnTo>
                      <a:lnTo>
                        <a:pt x="8" y="2"/>
                      </a:lnTo>
                      <a:lnTo>
                        <a:pt x="9" y="4"/>
                      </a:lnTo>
                      <a:lnTo>
                        <a:pt x="10" y="4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4"/>
                      </a:lnTo>
                      <a:lnTo>
                        <a:pt x="14" y="5"/>
                      </a:lnTo>
                      <a:lnTo>
                        <a:pt x="15" y="7"/>
                      </a:lnTo>
                      <a:lnTo>
                        <a:pt x="16" y="5"/>
                      </a:lnTo>
                      <a:lnTo>
                        <a:pt x="17" y="6"/>
                      </a:lnTo>
                      <a:lnTo>
                        <a:pt x="18" y="4"/>
                      </a:lnTo>
                      <a:lnTo>
                        <a:pt x="18" y="6"/>
                      </a:lnTo>
                      <a:lnTo>
                        <a:pt x="20" y="10"/>
                      </a:lnTo>
                      <a:lnTo>
                        <a:pt x="20" y="9"/>
                      </a:lnTo>
                      <a:lnTo>
                        <a:pt x="21" y="7"/>
                      </a:lnTo>
                      <a:lnTo>
                        <a:pt x="22" y="10"/>
                      </a:lnTo>
                      <a:lnTo>
                        <a:pt x="23" y="11"/>
                      </a:lnTo>
                      <a:lnTo>
                        <a:pt x="24" y="8"/>
                      </a:lnTo>
                      <a:lnTo>
                        <a:pt x="25" y="7"/>
                      </a:lnTo>
                      <a:lnTo>
                        <a:pt x="26" y="8"/>
                      </a:lnTo>
                      <a:lnTo>
                        <a:pt x="27" y="10"/>
                      </a:lnTo>
                      <a:lnTo>
                        <a:pt x="28" y="7"/>
                      </a:lnTo>
                      <a:lnTo>
                        <a:pt x="29" y="6"/>
                      </a:lnTo>
                      <a:lnTo>
                        <a:pt x="30" y="6"/>
                      </a:lnTo>
                      <a:lnTo>
                        <a:pt x="30" y="11"/>
                      </a:lnTo>
                      <a:lnTo>
                        <a:pt x="32" y="12"/>
                      </a:lnTo>
                      <a:lnTo>
                        <a:pt x="32" y="15"/>
                      </a:lnTo>
                      <a:lnTo>
                        <a:pt x="33" y="14"/>
                      </a:lnTo>
                      <a:lnTo>
                        <a:pt x="34" y="14"/>
                      </a:lnTo>
                      <a:lnTo>
                        <a:pt x="35" y="12"/>
                      </a:lnTo>
                      <a:lnTo>
                        <a:pt x="36" y="13"/>
                      </a:lnTo>
                      <a:lnTo>
                        <a:pt x="37" y="11"/>
                      </a:lnTo>
                      <a:lnTo>
                        <a:pt x="38" y="10"/>
                      </a:lnTo>
                      <a:lnTo>
                        <a:pt x="39" y="8"/>
                      </a:lnTo>
                      <a:lnTo>
                        <a:pt x="40" y="6"/>
                      </a:lnTo>
                      <a:lnTo>
                        <a:pt x="41" y="4"/>
                      </a:lnTo>
                      <a:lnTo>
                        <a:pt x="42" y="2"/>
                      </a:lnTo>
                      <a:lnTo>
                        <a:pt x="42" y="0"/>
                      </a:lnTo>
                      <a:lnTo>
                        <a:pt x="44" y="1"/>
                      </a:lnTo>
                      <a:lnTo>
                        <a:pt x="44" y="2"/>
                      </a:lnTo>
                      <a:lnTo>
                        <a:pt x="45" y="2"/>
                      </a:lnTo>
                      <a:lnTo>
                        <a:pt x="46" y="2"/>
                      </a:lnTo>
                      <a:lnTo>
                        <a:pt x="47" y="2"/>
                      </a:lnTo>
                    </a:path>
                  </a:pathLst>
                </a:custGeom>
                <a:noFill/>
                <a:ln w="635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79" name="Freeform 288"/>
                <p:cNvSpPr>
                  <a:spLocks/>
                </p:cNvSpPr>
                <p:nvPr/>
              </p:nvSpPr>
              <p:spPr bwMode="auto">
                <a:xfrm>
                  <a:off x="7437438" y="4552950"/>
                  <a:ext cx="76200" cy="33338"/>
                </a:xfrm>
                <a:custGeom>
                  <a:avLst/>
                  <a:gdLst>
                    <a:gd name="T0" fmla="*/ 0 w 48"/>
                    <a:gd name="T1" fmla="*/ 19 h 21"/>
                    <a:gd name="T2" fmla="*/ 1 w 48"/>
                    <a:gd name="T3" fmla="*/ 19 h 21"/>
                    <a:gd name="T4" fmla="*/ 2 w 48"/>
                    <a:gd name="T5" fmla="*/ 11 h 21"/>
                    <a:gd name="T6" fmla="*/ 3 w 48"/>
                    <a:gd name="T7" fmla="*/ 9 h 21"/>
                    <a:gd name="T8" fmla="*/ 4 w 48"/>
                    <a:gd name="T9" fmla="*/ 11 h 21"/>
                    <a:gd name="T10" fmla="*/ 5 w 48"/>
                    <a:gd name="T11" fmla="*/ 9 h 21"/>
                    <a:gd name="T12" fmla="*/ 6 w 48"/>
                    <a:gd name="T13" fmla="*/ 7 h 21"/>
                    <a:gd name="T14" fmla="*/ 7 w 48"/>
                    <a:gd name="T15" fmla="*/ 8 h 21"/>
                    <a:gd name="T16" fmla="*/ 8 w 48"/>
                    <a:gd name="T17" fmla="*/ 3 h 21"/>
                    <a:gd name="T18" fmla="*/ 9 w 48"/>
                    <a:gd name="T19" fmla="*/ 3 h 21"/>
                    <a:gd name="T20" fmla="*/ 10 w 48"/>
                    <a:gd name="T21" fmla="*/ 5 h 21"/>
                    <a:gd name="T22" fmla="*/ 10 w 48"/>
                    <a:gd name="T23" fmla="*/ 7 h 21"/>
                    <a:gd name="T24" fmla="*/ 12 w 48"/>
                    <a:gd name="T25" fmla="*/ 7 h 21"/>
                    <a:gd name="T26" fmla="*/ 12 w 48"/>
                    <a:gd name="T27" fmla="*/ 5 h 21"/>
                    <a:gd name="T28" fmla="*/ 13 w 48"/>
                    <a:gd name="T29" fmla="*/ 8 h 21"/>
                    <a:gd name="T30" fmla="*/ 14 w 48"/>
                    <a:gd name="T31" fmla="*/ 8 h 21"/>
                    <a:gd name="T32" fmla="*/ 15 w 48"/>
                    <a:gd name="T33" fmla="*/ 8 h 21"/>
                    <a:gd name="T34" fmla="*/ 16 w 48"/>
                    <a:gd name="T35" fmla="*/ 6 h 21"/>
                    <a:gd name="T36" fmla="*/ 17 w 48"/>
                    <a:gd name="T37" fmla="*/ 5 h 21"/>
                    <a:gd name="T38" fmla="*/ 18 w 48"/>
                    <a:gd name="T39" fmla="*/ 3 h 21"/>
                    <a:gd name="T40" fmla="*/ 19 w 48"/>
                    <a:gd name="T41" fmla="*/ 1 h 21"/>
                    <a:gd name="T42" fmla="*/ 20 w 48"/>
                    <a:gd name="T43" fmla="*/ 1 h 21"/>
                    <a:gd name="T44" fmla="*/ 21 w 48"/>
                    <a:gd name="T45" fmla="*/ 0 h 21"/>
                    <a:gd name="T46" fmla="*/ 22 w 48"/>
                    <a:gd name="T47" fmla="*/ 0 h 21"/>
                    <a:gd name="T48" fmla="*/ 22 w 48"/>
                    <a:gd name="T49" fmla="*/ 0 h 21"/>
                    <a:gd name="T50" fmla="*/ 24 w 48"/>
                    <a:gd name="T51" fmla="*/ 0 h 21"/>
                    <a:gd name="T52" fmla="*/ 24 w 48"/>
                    <a:gd name="T53" fmla="*/ 3 h 21"/>
                    <a:gd name="T54" fmla="*/ 25 w 48"/>
                    <a:gd name="T55" fmla="*/ 9 h 21"/>
                    <a:gd name="T56" fmla="*/ 26 w 48"/>
                    <a:gd name="T57" fmla="*/ 9 h 21"/>
                    <a:gd name="T58" fmla="*/ 27 w 48"/>
                    <a:gd name="T59" fmla="*/ 8 h 21"/>
                    <a:gd name="T60" fmla="*/ 28 w 48"/>
                    <a:gd name="T61" fmla="*/ 7 h 21"/>
                    <a:gd name="T62" fmla="*/ 29 w 48"/>
                    <a:gd name="T63" fmla="*/ 7 h 21"/>
                    <a:gd name="T64" fmla="*/ 30 w 48"/>
                    <a:gd name="T65" fmla="*/ 5 h 21"/>
                    <a:gd name="T66" fmla="*/ 31 w 48"/>
                    <a:gd name="T67" fmla="*/ 14 h 21"/>
                    <a:gd name="T68" fmla="*/ 32 w 48"/>
                    <a:gd name="T69" fmla="*/ 15 h 21"/>
                    <a:gd name="T70" fmla="*/ 33 w 48"/>
                    <a:gd name="T71" fmla="*/ 14 h 21"/>
                    <a:gd name="T72" fmla="*/ 34 w 48"/>
                    <a:gd name="T73" fmla="*/ 12 h 21"/>
                    <a:gd name="T74" fmla="*/ 34 w 48"/>
                    <a:gd name="T75" fmla="*/ 10 h 21"/>
                    <a:gd name="T76" fmla="*/ 36 w 48"/>
                    <a:gd name="T77" fmla="*/ 12 h 21"/>
                    <a:gd name="T78" fmla="*/ 36 w 48"/>
                    <a:gd name="T79" fmla="*/ 13 h 21"/>
                    <a:gd name="T80" fmla="*/ 37 w 48"/>
                    <a:gd name="T81" fmla="*/ 13 h 21"/>
                    <a:gd name="T82" fmla="*/ 38 w 48"/>
                    <a:gd name="T83" fmla="*/ 13 h 21"/>
                    <a:gd name="T84" fmla="*/ 39 w 48"/>
                    <a:gd name="T85" fmla="*/ 13 h 21"/>
                    <a:gd name="T86" fmla="*/ 40 w 48"/>
                    <a:gd name="T87" fmla="*/ 21 h 21"/>
                    <a:gd name="T88" fmla="*/ 41 w 48"/>
                    <a:gd name="T89" fmla="*/ 13 h 21"/>
                    <a:gd name="T90" fmla="*/ 42 w 48"/>
                    <a:gd name="T91" fmla="*/ 14 h 21"/>
                    <a:gd name="T92" fmla="*/ 43 w 48"/>
                    <a:gd name="T93" fmla="*/ 10 h 21"/>
                    <a:gd name="T94" fmla="*/ 44 w 48"/>
                    <a:gd name="T95" fmla="*/ 11 h 21"/>
                    <a:gd name="T96" fmla="*/ 45 w 48"/>
                    <a:gd name="T97" fmla="*/ 10 h 21"/>
                    <a:gd name="T98" fmla="*/ 46 w 48"/>
                    <a:gd name="T99" fmla="*/ 9 h 21"/>
                    <a:gd name="T100" fmla="*/ 47 w 48"/>
                    <a:gd name="T101" fmla="*/ 8 h 21"/>
                    <a:gd name="T102" fmla="*/ 48 w 48"/>
                    <a:gd name="T103" fmla="*/ 7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8" h="21">
                      <a:moveTo>
                        <a:pt x="0" y="19"/>
                      </a:moveTo>
                      <a:lnTo>
                        <a:pt x="1" y="19"/>
                      </a:lnTo>
                      <a:lnTo>
                        <a:pt x="2" y="11"/>
                      </a:lnTo>
                      <a:lnTo>
                        <a:pt x="3" y="9"/>
                      </a:lnTo>
                      <a:lnTo>
                        <a:pt x="4" y="11"/>
                      </a:lnTo>
                      <a:lnTo>
                        <a:pt x="5" y="9"/>
                      </a:lnTo>
                      <a:lnTo>
                        <a:pt x="6" y="7"/>
                      </a:lnTo>
                      <a:lnTo>
                        <a:pt x="7" y="8"/>
                      </a:lnTo>
                      <a:lnTo>
                        <a:pt x="8" y="3"/>
                      </a:lnTo>
                      <a:lnTo>
                        <a:pt x="9" y="3"/>
                      </a:lnTo>
                      <a:lnTo>
                        <a:pt x="10" y="5"/>
                      </a:lnTo>
                      <a:lnTo>
                        <a:pt x="10" y="7"/>
                      </a:lnTo>
                      <a:lnTo>
                        <a:pt x="12" y="7"/>
                      </a:lnTo>
                      <a:lnTo>
                        <a:pt x="12" y="5"/>
                      </a:lnTo>
                      <a:lnTo>
                        <a:pt x="13" y="8"/>
                      </a:lnTo>
                      <a:lnTo>
                        <a:pt x="14" y="8"/>
                      </a:lnTo>
                      <a:lnTo>
                        <a:pt x="15" y="8"/>
                      </a:lnTo>
                      <a:lnTo>
                        <a:pt x="16" y="6"/>
                      </a:lnTo>
                      <a:lnTo>
                        <a:pt x="17" y="5"/>
                      </a:lnTo>
                      <a:lnTo>
                        <a:pt x="18" y="3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0"/>
                      </a:ln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24" y="0"/>
                      </a:lnTo>
                      <a:lnTo>
                        <a:pt x="24" y="3"/>
                      </a:lnTo>
                      <a:lnTo>
                        <a:pt x="25" y="9"/>
                      </a:lnTo>
                      <a:lnTo>
                        <a:pt x="26" y="9"/>
                      </a:lnTo>
                      <a:lnTo>
                        <a:pt x="27" y="8"/>
                      </a:lnTo>
                      <a:lnTo>
                        <a:pt x="28" y="7"/>
                      </a:lnTo>
                      <a:lnTo>
                        <a:pt x="29" y="7"/>
                      </a:lnTo>
                      <a:lnTo>
                        <a:pt x="30" y="5"/>
                      </a:lnTo>
                      <a:lnTo>
                        <a:pt x="31" y="14"/>
                      </a:lnTo>
                      <a:lnTo>
                        <a:pt x="32" y="15"/>
                      </a:lnTo>
                      <a:lnTo>
                        <a:pt x="33" y="14"/>
                      </a:lnTo>
                      <a:lnTo>
                        <a:pt x="34" y="12"/>
                      </a:lnTo>
                      <a:lnTo>
                        <a:pt x="34" y="10"/>
                      </a:lnTo>
                      <a:lnTo>
                        <a:pt x="36" y="12"/>
                      </a:lnTo>
                      <a:lnTo>
                        <a:pt x="36" y="13"/>
                      </a:lnTo>
                      <a:lnTo>
                        <a:pt x="37" y="13"/>
                      </a:lnTo>
                      <a:lnTo>
                        <a:pt x="38" y="13"/>
                      </a:lnTo>
                      <a:lnTo>
                        <a:pt x="39" y="13"/>
                      </a:lnTo>
                      <a:lnTo>
                        <a:pt x="40" y="21"/>
                      </a:lnTo>
                      <a:lnTo>
                        <a:pt x="41" y="13"/>
                      </a:lnTo>
                      <a:lnTo>
                        <a:pt x="42" y="14"/>
                      </a:lnTo>
                      <a:lnTo>
                        <a:pt x="43" y="10"/>
                      </a:lnTo>
                      <a:lnTo>
                        <a:pt x="44" y="11"/>
                      </a:lnTo>
                      <a:lnTo>
                        <a:pt x="45" y="10"/>
                      </a:lnTo>
                      <a:lnTo>
                        <a:pt x="46" y="9"/>
                      </a:lnTo>
                      <a:lnTo>
                        <a:pt x="47" y="8"/>
                      </a:lnTo>
                      <a:lnTo>
                        <a:pt x="48" y="7"/>
                      </a:lnTo>
                    </a:path>
                  </a:pathLst>
                </a:custGeom>
                <a:noFill/>
                <a:ln w="635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  <p:sp>
              <p:nvSpPr>
                <p:cNvPr id="380" name="Freeform 289"/>
                <p:cNvSpPr>
                  <a:spLocks/>
                </p:cNvSpPr>
                <p:nvPr/>
              </p:nvSpPr>
              <p:spPr bwMode="auto">
                <a:xfrm>
                  <a:off x="7512050" y="4562475"/>
                  <a:ext cx="1587" cy="3175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1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635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4400">
                    <a:latin typeface="+mj-lt"/>
                  </a:endParaRPr>
                </a:p>
              </p:txBody>
            </p:sp>
          </p:grpSp>
          <p:sp>
            <p:nvSpPr>
              <p:cNvPr id="325" name="Rectangle 162"/>
              <p:cNvSpPr>
                <a:spLocks noChangeArrowheads="1"/>
              </p:cNvSpPr>
              <p:nvPr/>
            </p:nvSpPr>
            <p:spPr bwMode="auto">
              <a:xfrm>
                <a:off x="3511615" y="6233761"/>
                <a:ext cx="63371" cy="1356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400" b="0" i="0" u="none" strike="noStrike" cap="none" normalizeH="0" baseline="0" dirty="0">
                    <a:ln>
                      <a:noFill/>
                    </a:ln>
                    <a:solidFill>
                      <a:srgbClr val="262626"/>
                    </a:solidFill>
                    <a:effectLst/>
                    <a:latin typeface="+mj-lt"/>
                    <a:cs typeface="Times New Roman" panose="02020603050405020304" pitchFamily="18" charset="0"/>
                  </a:rPr>
                  <a:t>0</a:t>
                </a:r>
                <a:endParaRPr kumimoji="0" lang="en-US" altLang="en-US" sz="14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+mj-lt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317" name="TextBox 316"/>
            <p:cNvSpPr txBox="1"/>
            <p:nvPr/>
          </p:nvSpPr>
          <p:spPr>
            <a:xfrm>
              <a:off x="4893105" y="2553060"/>
              <a:ext cx="409272" cy="17561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400" i="1" dirty="0">
                  <a:latin typeface="+mj-lt"/>
                  <a:cs typeface="Times New Roman" pitchFamily="18" charset="0"/>
                </a:rPr>
                <a:t>P</a:t>
              </a:r>
              <a:r>
                <a:rPr lang="en-US" sz="1400" dirty="0">
                  <a:latin typeface="+mj-lt"/>
                  <a:cs typeface="Times New Roman" pitchFamily="18" charset="0"/>
                </a:rPr>
                <a:t>, matrix </a:t>
              </a:r>
            </a:p>
            <a:p>
              <a:r>
                <a:rPr lang="en-US" sz="1400" dirty="0">
                  <a:latin typeface="+mj-lt"/>
                  <a:cs typeface="Times New Roman" pitchFamily="18" charset="0"/>
                </a:rPr>
                <a:t>profile</a:t>
              </a:r>
              <a:endParaRPr lang="en-US" sz="1200" i="1" dirty="0">
                <a:latin typeface="+mj-lt"/>
                <a:cs typeface="Times New Roman" pitchFamily="18" charset="0"/>
              </a:endParaRPr>
            </a:p>
          </p:txBody>
        </p:sp>
        <p:sp>
          <p:nvSpPr>
            <p:cNvPr id="318" name="TextBox 317"/>
            <p:cNvSpPr txBox="1"/>
            <p:nvPr/>
          </p:nvSpPr>
          <p:spPr>
            <a:xfrm>
              <a:off x="4894995" y="2257493"/>
              <a:ext cx="624718" cy="10035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i="1" dirty="0">
                  <a:solidFill>
                    <a:srgbClr val="FF0000"/>
                  </a:solidFill>
                  <a:latin typeface="+mj-lt"/>
                  <a:cs typeface="Times New Roman" pitchFamily="18" charset="0"/>
                </a:rPr>
                <a:t>T</a:t>
              </a:r>
              <a:r>
                <a:rPr lang="en-US" sz="1600" dirty="0">
                  <a:solidFill>
                    <a:srgbClr val="FF0000"/>
                  </a:solidFill>
                  <a:latin typeface="+mj-lt"/>
                  <a:cs typeface="Times New Roman" pitchFamily="18" charset="0"/>
                </a:rPr>
                <a:t>, </a:t>
              </a:r>
              <a:r>
                <a:rPr lang="en-US" sz="1400" dirty="0">
                  <a:solidFill>
                    <a:srgbClr val="FF0000"/>
                  </a:solidFill>
                  <a:latin typeface="+mj-lt"/>
                  <a:cs typeface="Times New Roman" pitchFamily="18" charset="0"/>
                </a:rPr>
                <a:t>synthetic data</a:t>
              </a:r>
              <a:endParaRPr lang="en-US" sz="1400" i="1" dirty="0">
                <a:solidFill>
                  <a:srgbClr val="FF0000"/>
                </a:solidFill>
                <a:latin typeface="+mj-lt"/>
                <a:cs typeface="Times New Roman" pitchFamily="18" charset="0"/>
              </a:endParaRPr>
            </a:p>
          </p:txBody>
        </p:sp>
      </p:grpSp>
      <p:sp>
        <p:nvSpPr>
          <p:cNvPr id="442" name="Left Bracket 441"/>
          <p:cNvSpPr/>
          <p:nvPr/>
        </p:nvSpPr>
        <p:spPr>
          <a:xfrm rot="16200000" flipH="1">
            <a:off x="4707341" y="2599272"/>
            <a:ext cx="107035" cy="596277"/>
          </a:xfrm>
          <a:prstGeom prst="leftBracket">
            <a:avLst/>
          </a:prstGeom>
          <a:ln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43" name="Rectangle 442"/>
              <p:cNvSpPr/>
              <p:nvPr/>
            </p:nvSpPr>
            <p:spPr>
              <a:xfrm>
                <a:off x="4365052" y="2501664"/>
                <a:ext cx="1884940" cy="30777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sz="1400" i="1" dirty="0" smtClean="0">
                        <a:solidFill>
                          <a:srgbClr val="00B050"/>
                        </a:solidFill>
                        <a:latin typeface="Cambria Math" panose="02040503050406030204" pitchFamily="18" charset="0"/>
                      </a:rPr>
                      <m:t>𝑚</m:t>
                    </m:r>
                  </m:oMath>
                </a14:m>
                <a:r>
                  <a:rPr lang="en-US" sz="1400" dirty="0">
                    <a:solidFill>
                      <a:srgbClr val="00B050"/>
                    </a:solidFill>
                  </a:rPr>
                  <a:t>, subsequence length</a:t>
                </a:r>
              </a:p>
            </p:txBody>
          </p:sp>
        </mc:Choice>
        <mc:Fallback xmlns="">
          <p:sp>
            <p:nvSpPr>
              <p:cNvPr id="443" name="Rectangle 44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65052" y="2501664"/>
                <a:ext cx="1884940" cy="307777"/>
              </a:xfrm>
              <a:prstGeom prst="rect">
                <a:avLst/>
              </a:prstGeom>
              <a:blipFill>
                <a:blip r:embed="rId4"/>
                <a:stretch>
                  <a:fillRect t="-1961" b="-1960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TextBox 4"/>
          <p:cNvSpPr txBox="1"/>
          <p:nvPr/>
        </p:nvSpPr>
        <p:spPr>
          <a:xfrm>
            <a:off x="6142413" y="4995669"/>
            <a:ext cx="5226634" cy="92333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txBody>
          <a:bodyPr wrap="square" rtlCol="0">
            <a:spAutoFit/>
          </a:bodyPr>
          <a:lstStyle/>
          <a:p>
            <a:pPr algn="just"/>
            <a:r>
              <a:rPr lang="en-US" dirty="0">
                <a:solidFill>
                  <a:srgbClr val="FF0000"/>
                </a:solidFill>
              </a:rPr>
              <a:t>By searching just the subsequences around the local minimums of matrix profile, good hypothesis set can be recovered more efficiently</a:t>
            </a:r>
          </a:p>
        </p:txBody>
      </p:sp>
    </p:spTree>
    <p:extLst>
      <p:ext uri="{BB962C8B-B14F-4D97-AF65-F5344CB8AC3E}">
        <p14:creationId xmlns:p14="http://schemas.microsoft.com/office/powerpoint/2010/main" val="184873511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Outline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Motivation</a:t>
            </a:r>
          </a:p>
          <a:p>
            <a:r>
              <a:rPr lang="en-US" dirty="0"/>
              <a:t>Proposed method</a:t>
            </a:r>
          </a:p>
          <a:p>
            <a:r>
              <a:rPr lang="en-US" dirty="0">
                <a:solidFill>
                  <a:srgbClr val="FF0000"/>
                </a:solidFill>
              </a:rPr>
              <a:t>Experiment result</a:t>
            </a:r>
          </a:p>
          <a:p>
            <a:r>
              <a:rPr lang="en-US" dirty="0"/>
              <a:t>Conclusion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420112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Heartbeat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24</a:t>
            </a:fld>
            <a:endParaRPr lang="en-US" dirty="0"/>
          </a:p>
        </p:txBody>
      </p:sp>
      <p:grpSp>
        <p:nvGrpSpPr>
          <p:cNvPr id="4092" name="Group 4091"/>
          <p:cNvGrpSpPr/>
          <p:nvPr/>
        </p:nvGrpSpPr>
        <p:grpSpPr>
          <a:xfrm>
            <a:off x="1626393" y="2329754"/>
            <a:ext cx="3581400" cy="3154166"/>
            <a:chOff x="5133977" y="2380457"/>
            <a:chExt cx="2180338" cy="1920240"/>
          </a:xfrm>
        </p:grpSpPr>
        <p:grpSp>
          <p:nvGrpSpPr>
            <p:cNvPr id="4093" name="Group 2"/>
            <p:cNvGrpSpPr>
              <a:grpSpLocks noChangeAspect="1"/>
            </p:cNvGrpSpPr>
            <p:nvPr/>
          </p:nvGrpSpPr>
          <p:grpSpPr>
            <a:xfrm>
              <a:off x="5133977" y="2380457"/>
              <a:ext cx="1910268" cy="1920240"/>
              <a:chOff x="4727575" y="2113757"/>
              <a:chExt cx="2736850" cy="2751138"/>
            </a:xfrm>
          </p:grpSpPr>
          <p:grpSp>
            <p:nvGrpSpPr>
              <p:cNvPr id="4098" name="Group 205"/>
              <p:cNvGrpSpPr>
                <a:grpSpLocks/>
              </p:cNvGrpSpPr>
              <p:nvPr/>
            </p:nvGrpSpPr>
            <p:grpSpPr bwMode="auto">
              <a:xfrm>
                <a:off x="4727575" y="2121695"/>
                <a:ext cx="2736850" cy="2735263"/>
                <a:chOff x="505" y="1628"/>
                <a:chExt cx="1724" cy="1723"/>
              </a:xfrm>
            </p:grpSpPr>
            <p:sp>
              <p:nvSpPr>
                <p:cNvPr id="7975" name="Rectangle 5"/>
                <p:cNvSpPr>
                  <a:spLocks noChangeArrowheads="1"/>
                </p:cNvSpPr>
                <p:nvPr/>
              </p:nvSpPr>
              <p:spPr bwMode="auto">
                <a:xfrm>
                  <a:off x="505" y="1628"/>
                  <a:ext cx="1724" cy="1723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76" name="Freeform 8"/>
                <p:cNvSpPr>
                  <a:spLocks/>
                </p:cNvSpPr>
                <p:nvPr/>
              </p:nvSpPr>
              <p:spPr bwMode="auto">
                <a:xfrm>
                  <a:off x="653" y="251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77" name="Freeform 9"/>
                <p:cNvSpPr>
                  <a:spLocks/>
                </p:cNvSpPr>
                <p:nvPr/>
              </p:nvSpPr>
              <p:spPr bwMode="auto">
                <a:xfrm>
                  <a:off x="653" y="251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78" name="Freeform 10"/>
                <p:cNvSpPr>
                  <a:spLocks/>
                </p:cNvSpPr>
                <p:nvPr/>
              </p:nvSpPr>
              <p:spPr bwMode="auto">
                <a:xfrm>
                  <a:off x="646" y="251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79" name="Freeform 11"/>
                <p:cNvSpPr>
                  <a:spLocks/>
                </p:cNvSpPr>
                <p:nvPr/>
              </p:nvSpPr>
              <p:spPr bwMode="auto">
                <a:xfrm>
                  <a:off x="646" y="251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80" name="Freeform 12"/>
                <p:cNvSpPr>
                  <a:spLocks/>
                </p:cNvSpPr>
                <p:nvPr/>
              </p:nvSpPr>
              <p:spPr bwMode="auto">
                <a:xfrm>
                  <a:off x="653" y="252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81" name="Freeform 13"/>
                <p:cNvSpPr>
                  <a:spLocks/>
                </p:cNvSpPr>
                <p:nvPr/>
              </p:nvSpPr>
              <p:spPr bwMode="auto">
                <a:xfrm>
                  <a:off x="653" y="252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82" name="Freeform 14"/>
                <p:cNvSpPr>
                  <a:spLocks/>
                </p:cNvSpPr>
                <p:nvPr/>
              </p:nvSpPr>
              <p:spPr bwMode="auto">
                <a:xfrm>
                  <a:off x="697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83" name="Freeform 15"/>
                <p:cNvSpPr>
                  <a:spLocks/>
                </p:cNvSpPr>
                <p:nvPr/>
              </p:nvSpPr>
              <p:spPr bwMode="auto">
                <a:xfrm>
                  <a:off x="697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84" name="Freeform 16"/>
                <p:cNvSpPr>
                  <a:spLocks/>
                </p:cNvSpPr>
                <p:nvPr/>
              </p:nvSpPr>
              <p:spPr bwMode="auto">
                <a:xfrm>
                  <a:off x="678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85" name="Freeform 17"/>
                <p:cNvSpPr>
                  <a:spLocks/>
                </p:cNvSpPr>
                <p:nvPr/>
              </p:nvSpPr>
              <p:spPr bwMode="auto">
                <a:xfrm>
                  <a:off x="678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86" name="Freeform 18"/>
                <p:cNvSpPr>
                  <a:spLocks/>
                </p:cNvSpPr>
                <p:nvPr/>
              </p:nvSpPr>
              <p:spPr bwMode="auto">
                <a:xfrm>
                  <a:off x="685" y="258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87" name="Freeform 19"/>
                <p:cNvSpPr>
                  <a:spLocks/>
                </p:cNvSpPr>
                <p:nvPr/>
              </p:nvSpPr>
              <p:spPr bwMode="auto">
                <a:xfrm>
                  <a:off x="685" y="258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88" name="Freeform 20"/>
                <p:cNvSpPr>
                  <a:spLocks/>
                </p:cNvSpPr>
                <p:nvPr/>
              </p:nvSpPr>
              <p:spPr bwMode="auto">
                <a:xfrm>
                  <a:off x="697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89" name="Freeform 21"/>
                <p:cNvSpPr>
                  <a:spLocks/>
                </p:cNvSpPr>
                <p:nvPr/>
              </p:nvSpPr>
              <p:spPr bwMode="auto">
                <a:xfrm>
                  <a:off x="697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90" name="Freeform 22"/>
                <p:cNvSpPr>
                  <a:spLocks/>
                </p:cNvSpPr>
                <p:nvPr/>
              </p:nvSpPr>
              <p:spPr bwMode="auto">
                <a:xfrm>
                  <a:off x="717" y="253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91" name="Freeform 23"/>
                <p:cNvSpPr>
                  <a:spLocks/>
                </p:cNvSpPr>
                <p:nvPr/>
              </p:nvSpPr>
              <p:spPr bwMode="auto">
                <a:xfrm>
                  <a:off x="717" y="253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92" name="Freeform 24"/>
                <p:cNvSpPr>
                  <a:spLocks/>
                </p:cNvSpPr>
                <p:nvPr/>
              </p:nvSpPr>
              <p:spPr bwMode="auto">
                <a:xfrm>
                  <a:off x="646" y="252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93" name="Freeform 25"/>
                <p:cNvSpPr>
                  <a:spLocks/>
                </p:cNvSpPr>
                <p:nvPr/>
              </p:nvSpPr>
              <p:spPr bwMode="auto">
                <a:xfrm>
                  <a:off x="646" y="252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94" name="Freeform 26"/>
                <p:cNvSpPr>
                  <a:spLocks/>
                </p:cNvSpPr>
                <p:nvPr/>
              </p:nvSpPr>
              <p:spPr bwMode="auto">
                <a:xfrm>
                  <a:off x="730" y="258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95" name="Freeform 27"/>
                <p:cNvSpPr>
                  <a:spLocks/>
                </p:cNvSpPr>
                <p:nvPr/>
              </p:nvSpPr>
              <p:spPr bwMode="auto">
                <a:xfrm>
                  <a:off x="730" y="258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96" name="Freeform 28"/>
                <p:cNvSpPr>
                  <a:spLocks/>
                </p:cNvSpPr>
                <p:nvPr/>
              </p:nvSpPr>
              <p:spPr bwMode="auto">
                <a:xfrm>
                  <a:off x="678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97" name="Freeform 29"/>
                <p:cNvSpPr>
                  <a:spLocks/>
                </p:cNvSpPr>
                <p:nvPr/>
              </p:nvSpPr>
              <p:spPr bwMode="auto">
                <a:xfrm>
                  <a:off x="678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98" name="Freeform 30"/>
                <p:cNvSpPr>
                  <a:spLocks/>
                </p:cNvSpPr>
                <p:nvPr/>
              </p:nvSpPr>
              <p:spPr bwMode="auto">
                <a:xfrm>
                  <a:off x="685" y="261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99" name="Freeform 31"/>
                <p:cNvSpPr>
                  <a:spLocks/>
                </p:cNvSpPr>
                <p:nvPr/>
              </p:nvSpPr>
              <p:spPr bwMode="auto">
                <a:xfrm>
                  <a:off x="685" y="261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00" name="Freeform 32"/>
                <p:cNvSpPr>
                  <a:spLocks/>
                </p:cNvSpPr>
                <p:nvPr/>
              </p:nvSpPr>
              <p:spPr bwMode="auto">
                <a:xfrm>
                  <a:off x="717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01" name="Freeform 33"/>
                <p:cNvSpPr>
                  <a:spLocks/>
                </p:cNvSpPr>
                <p:nvPr/>
              </p:nvSpPr>
              <p:spPr bwMode="auto">
                <a:xfrm>
                  <a:off x="717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02" name="Freeform 34"/>
                <p:cNvSpPr>
                  <a:spLocks/>
                </p:cNvSpPr>
                <p:nvPr/>
              </p:nvSpPr>
              <p:spPr bwMode="auto">
                <a:xfrm>
                  <a:off x="749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03" name="Freeform 35"/>
                <p:cNvSpPr>
                  <a:spLocks/>
                </p:cNvSpPr>
                <p:nvPr/>
              </p:nvSpPr>
              <p:spPr bwMode="auto">
                <a:xfrm>
                  <a:off x="749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04" name="Freeform 36"/>
                <p:cNvSpPr>
                  <a:spLocks/>
                </p:cNvSpPr>
                <p:nvPr/>
              </p:nvSpPr>
              <p:spPr bwMode="auto">
                <a:xfrm>
                  <a:off x="653" y="257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05" name="Freeform 37"/>
                <p:cNvSpPr>
                  <a:spLocks/>
                </p:cNvSpPr>
                <p:nvPr/>
              </p:nvSpPr>
              <p:spPr bwMode="auto">
                <a:xfrm>
                  <a:off x="653" y="257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06" name="Freeform 38"/>
                <p:cNvSpPr>
                  <a:spLocks/>
                </p:cNvSpPr>
                <p:nvPr/>
              </p:nvSpPr>
              <p:spPr bwMode="auto">
                <a:xfrm>
                  <a:off x="762" y="262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07" name="Freeform 39"/>
                <p:cNvSpPr>
                  <a:spLocks/>
                </p:cNvSpPr>
                <p:nvPr/>
              </p:nvSpPr>
              <p:spPr bwMode="auto">
                <a:xfrm>
                  <a:off x="762" y="262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08" name="Freeform 40"/>
                <p:cNvSpPr>
                  <a:spLocks/>
                </p:cNvSpPr>
                <p:nvPr/>
              </p:nvSpPr>
              <p:spPr bwMode="auto">
                <a:xfrm>
                  <a:off x="794" y="2693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09" name="Freeform 41"/>
                <p:cNvSpPr>
                  <a:spLocks/>
                </p:cNvSpPr>
                <p:nvPr/>
              </p:nvSpPr>
              <p:spPr bwMode="auto">
                <a:xfrm>
                  <a:off x="794" y="2693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10" name="Freeform 42"/>
                <p:cNvSpPr>
                  <a:spLocks/>
                </p:cNvSpPr>
                <p:nvPr/>
              </p:nvSpPr>
              <p:spPr bwMode="auto">
                <a:xfrm>
                  <a:off x="768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11" name="Freeform 43"/>
                <p:cNvSpPr>
                  <a:spLocks/>
                </p:cNvSpPr>
                <p:nvPr/>
              </p:nvSpPr>
              <p:spPr bwMode="auto">
                <a:xfrm>
                  <a:off x="768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12" name="Freeform 44"/>
                <p:cNvSpPr>
                  <a:spLocks/>
                </p:cNvSpPr>
                <p:nvPr/>
              </p:nvSpPr>
              <p:spPr bwMode="auto">
                <a:xfrm>
                  <a:off x="787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13" name="Freeform 45"/>
                <p:cNvSpPr>
                  <a:spLocks/>
                </p:cNvSpPr>
                <p:nvPr/>
              </p:nvSpPr>
              <p:spPr bwMode="auto">
                <a:xfrm>
                  <a:off x="787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14" name="Freeform 46"/>
                <p:cNvSpPr>
                  <a:spLocks/>
                </p:cNvSpPr>
                <p:nvPr/>
              </p:nvSpPr>
              <p:spPr bwMode="auto">
                <a:xfrm>
                  <a:off x="787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15" name="Freeform 47"/>
                <p:cNvSpPr>
                  <a:spLocks/>
                </p:cNvSpPr>
                <p:nvPr/>
              </p:nvSpPr>
              <p:spPr bwMode="auto">
                <a:xfrm>
                  <a:off x="787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16" name="Freeform 48"/>
                <p:cNvSpPr>
                  <a:spLocks/>
                </p:cNvSpPr>
                <p:nvPr/>
              </p:nvSpPr>
              <p:spPr bwMode="auto">
                <a:xfrm>
                  <a:off x="768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17" name="Freeform 49"/>
                <p:cNvSpPr>
                  <a:spLocks/>
                </p:cNvSpPr>
                <p:nvPr/>
              </p:nvSpPr>
              <p:spPr bwMode="auto">
                <a:xfrm>
                  <a:off x="768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18" name="Freeform 50"/>
                <p:cNvSpPr>
                  <a:spLocks/>
                </p:cNvSpPr>
                <p:nvPr/>
              </p:nvSpPr>
              <p:spPr bwMode="auto">
                <a:xfrm>
                  <a:off x="730" y="269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19" name="Freeform 51"/>
                <p:cNvSpPr>
                  <a:spLocks/>
                </p:cNvSpPr>
                <p:nvPr/>
              </p:nvSpPr>
              <p:spPr bwMode="auto">
                <a:xfrm>
                  <a:off x="730" y="269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20" name="Freeform 52"/>
                <p:cNvSpPr>
                  <a:spLocks/>
                </p:cNvSpPr>
                <p:nvPr/>
              </p:nvSpPr>
              <p:spPr bwMode="auto">
                <a:xfrm>
                  <a:off x="832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21" name="Freeform 53"/>
                <p:cNvSpPr>
                  <a:spLocks/>
                </p:cNvSpPr>
                <p:nvPr/>
              </p:nvSpPr>
              <p:spPr bwMode="auto">
                <a:xfrm>
                  <a:off x="832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22" name="Freeform 54"/>
                <p:cNvSpPr>
                  <a:spLocks/>
                </p:cNvSpPr>
                <p:nvPr/>
              </p:nvSpPr>
              <p:spPr bwMode="auto">
                <a:xfrm>
                  <a:off x="858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23" name="Freeform 55"/>
                <p:cNvSpPr>
                  <a:spLocks/>
                </p:cNvSpPr>
                <p:nvPr/>
              </p:nvSpPr>
              <p:spPr bwMode="auto">
                <a:xfrm>
                  <a:off x="858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24" name="Freeform 56"/>
                <p:cNvSpPr>
                  <a:spLocks/>
                </p:cNvSpPr>
                <p:nvPr/>
              </p:nvSpPr>
              <p:spPr bwMode="auto">
                <a:xfrm>
                  <a:off x="883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25" name="Freeform 57"/>
                <p:cNvSpPr>
                  <a:spLocks/>
                </p:cNvSpPr>
                <p:nvPr/>
              </p:nvSpPr>
              <p:spPr bwMode="auto">
                <a:xfrm>
                  <a:off x="883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26" name="Freeform 58"/>
                <p:cNvSpPr>
                  <a:spLocks/>
                </p:cNvSpPr>
                <p:nvPr/>
              </p:nvSpPr>
              <p:spPr bwMode="auto">
                <a:xfrm>
                  <a:off x="877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27" name="Freeform 59"/>
                <p:cNvSpPr>
                  <a:spLocks/>
                </p:cNvSpPr>
                <p:nvPr/>
              </p:nvSpPr>
              <p:spPr bwMode="auto">
                <a:xfrm>
                  <a:off x="877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28" name="Freeform 60"/>
                <p:cNvSpPr>
                  <a:spLocks/>
                </p:cNvSpPr>
                <p:nvPr/>
              </p:nvSpPr>
              <p:spPr bwMode="auto">
                <a:xfrm>
                  <a:off x="858" y="274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29" name="Freeform 61"/>
                <p:cNvSpPr>
                  <a:spLocks/>
                </p:cNvSpPr>
                <p:nvPr/>
              </p:nvSpPr>
              <p:spPr bwMode="auto">
                <a:xfrm>
                  <a:off x="858" y="274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30" name="Freeform 62"/>
                <p:cNvSpPr>
                  <a:spLocks/>
                </p:cNvSpPr>
                <p:nvPr/>
              </p:nvSpPr>
              <p:spPr bwMode="auto">
                <a:xfrm>
                  <a:off x="781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31" name="Freeform 63"/>
                <p:cNvSpPr>
                  <a:spLocks/>
                </p:cNvSpPr>
                <p:nvPr/>
              </p:nvSpPr>
              <p:spPr bwMode="auto">
                <a:xfrm>
                  <a:off x="781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32" name="Freeform 64"/>
                <p:cNvSpPr>
                  <a:spLocks/>
                </p:cNvSpPr>
                <p:nvPr/>
              </p:nvSpPr>
              <p:spPr bwMode="auto">
                <a:xfrm>
                  <a:off x="717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33" name="Freeform 65"/>
                <p:cNvSpPr>
                  <a:spLocks/>
                </p:cNvSpPr>
                <p:nvPr/>
              </p:nvSpPr>
              <p:spPr bwMode="auto">
                <a:xfrm>
                  <a:off x="717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34" name="Freeform 66"/>
                <p:cNvSpPr>
                  <a:spLocks/>
                </p:cNvSpPr>
                <p:nvPr/>
              </p:nvSpPr>
              <p:spPr bwMode="auto">
                <a:xfrm>
                  <a:off x="871" y="2686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35" name="Freeform 67"/>
                <p:cNvSpPr>
                  <a:spLocks/>
                </p:cNvSpPr>
                <p:nvPr/>
              </p:nvSpPr>
              <p:spPr bwMode="auto">
                <a:xfrm>
                  <a:off x="871" y="2686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36" name="Freeform 68"/>
                <p:cNvSpPr>
                  <a:spLocks/>
                </p:cNvSpPr>
                <p:nvPr/>
              </p:nvSpPr>
              <p:spPr bwMode="auto">
                <a:xfrm>
                  <a:off x="871" y="2725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37" name="Freeform 69"/>
                <p:cNvSpPr>
                  <a:spLocks/>
                </p:cNvSpPr>
                <p:nvPr/>
              </p:nvSpPr>
              <p:spPr bwMode="auto">
                <a:xfrm>
                  <a:off x="871" y="2725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38" name="Freeform 70"/>
                <p:cNvSpPr>
                  <a:spLocks/>
                </p:cNvSpPr>
                <p:nvPr/>
              </p:nvSpPr>
              <p:spPr bwMode="auto">
                <a:xfrm>
                  <a:off x="730" y="2686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39" name="Freeform 71"/>
                <p:cNvSpPr>
                  <a:spLocks/>
                </p:cNvSpPr>
                <p:nvPr/>
              </p:nvSpPr>
              <p:spPr bwMode="auto">
                <a:xfrm>
                  <a:off x="730" y="2686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40" name="Freeform 72"/>
                <p:cNvSpPr>
                  <a:spLocks/>
                </p:cNvSpPr>
                <p:nvPr/>
              </p:nvSpPr>
              <p:spPr bwMode="auto">
                <a:xfrm>
                  <a:off x="787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41" name="Freeform 73"/>
                <p:cNvSpPr>
                  <a:spLocks/>
                </p:cNvSpPr>
                <p:nvPr/>
              </p:nvSpPr>
              <p:spPr bwMode="auto">
                <a:xfrm>
                  <a:off x="787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42" name="Freeform 74"/>
                <p:cNvSpPr>
                  <a:spLocks/>
                </p:cNvSpPr>
                <p:nvPr/>
              </p:nvSpPr>
              <p:spPr bwMode="auto">
                <a:xfrm>
                  <a:off x="839" y="268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43" name="Freeform 75"/>
                <p:cNvSpPr>
                  <a:spLocks/>
                </p:cNvSpPr>
                <p:nvPr/>
              </p:nvSpPr>
              <p:spPr bwMode="auto">
                <a:xfrm>
                  <a:off x="839" y="268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44" name="Freeform 76"/>
                <p:cNvSpPr>
                  <a:spLocks/>
                </p:cNvSpPr>
                <p:nvPr/>
              </p:nvSpPr>
              <p:spPr bwMode="auto">
                <a:xfrm>
                  <a:off x="800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45" name="Freeform 77"/>
                <p:cNvSpPr>
                  <a:spLocks/>
                </p:cNvSpPr>
                <p:nvPr/>
              </p:nvSpPr>
              <p:spPr bwMode="auto">
                <a:xfrm>
                  <a:off x="800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46" name="Freeform 78"/>
                <p:cNvSpPr>
                  <a:spLocks/>
                </p:cNvSpPr>
                <p:nvPr/>
              </p:nvSpPr>
              <p:spPr bwMode="auto">
                <a:xfrm>
                  <a:off x="774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47" name="Freeform 79"/>
                <p:cNvSpPr>
                  <a:spLocks/>
                </p:cNvSpPr>
                <p:nvPr/>
              </p:nvSpPr>
              <p:spPr bwMode="auto">
                <a:xfrm>
                  <a:off x="774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48" name="Freeform 80"/>
                <p:cNvSpPr>
                  <a:spLocks/>
                </p:cNvSpPr>
                <p:nvPr/>
              </p:nvSpPr>
              <p:spPr bwMode="auto">
                <a:xfrm>
                  <a:off x="768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49" name="Freeform 81"/>
                <p:cNvSpPr>
                  <a:spLocks/>
                </p:cNvSpPr>
                <p:nvPr/>
              </p:nvSpPr>
              <p:spPr bwMode="auto">
                <a:xfrm>
                  <a:off x="768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50" name="Freeform 82"/>
                <p:cNvSpPr>
                  <a:spLocks/>
                </p:cNvSpPr>
                <p:nvPr/>
              </p:nvSpPr>
              <p:spPr bwMode="auto">
                <a:xfrm>
                  <a:off x="781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51" name="Freeform 83"/>
                <p:cNvSpPr>
                  <a:spLocks/>
                </p:cNvSpPr>
                <p:nvPr/>
              </p:nvSpPr>
              <p:spPr bwMode="auto">
                <a:xfrm>
                  <a:off x="781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52" name="Freeform 84"/>
                <p:cNvSpPr>
                  <a:spLocks/>
                </p:cNvSpPr>
                <p:nvPr/>
              </p:nvSpPr>
              <p:spPr bwMode="auto">
                <a:xfrm>
                  <a:off x="839" y="266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53" name="Freeform 85"/>
                <p:cNvSpPr>
                  <a:spLocks/>
                </p:cNvSpPr>
                <p:nvPr/>
              </p:nvSpPr>
              <p:spPr bwMode="auto">
                <a:xfrm>
                  <a:off x="839" y="266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54" name="Freeform 86"/>
                <p:cNvSpPr>
                  <a:spLocks/>
                </p:cNvSpPr>
                <p:nvPr/>
              </p:nvSpPr>
              <p:spPr bwMode="auto">
                <a:xfrm>
                  <a:off x="922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55" name="Freeform 87"/>
                <p:cNvSpPr>
                  <a:spLocks/>
                </p:cNvSpPr>
                <p:nvPr/>
              </p:nvSpPr>
              <p:spPr bwMode="auto">
                <a:xfrm>
                  <a:off x="922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56" name="Freeform 88"/>
                <p:cNvSpPr>
                  <a:spLocks/>
                </p:cNvSpPr>
                <p:nvPr/>
              </p:nvSpPr>
              <p:spPr bwMode="auto">
                <a:xfrm>
                  <a:off x="755" y="253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57" name="Freeform 89"/>
                <p:cNvSpPr>
                  <a:spLocks/>
                </p:cNvSpPr>
                <p:nvPr/>
              </p:nvSpPr>
              <p:spPr bwMode="auto">
                <a:xfrm>
                  <a:off x="755" y="253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58" name="Freeform 90"/>
                <p:cNvSpPr>
                  <a:spLocks/>
                </p:cNvSpPr>
                <p:nvPr/>
              </p:nvSpPr>
              <p:spPr bwMode="auto">
                <a:xfrm>
                  <a:off x="915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59" name="Freeform 91"/>
                <p:cNvSpPr>
                  <a:spLocks/>
                </p:cNvSpPr>
                <p:nvPr/>
              </p:nvSpPr>
              <p:spPr bwMode="auto">
                <a:xfrm>
                  <a:off x="915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60" name="Freeform 92"/>
                <p:cNvSpPr>
                  <a:spLocks/>
                </p:cNvSpPr>
                <p:nvPr/>
              </p:nvSpPr>
              <p:spPr bwMode="auto">
                <a:xfrm>
                  <a:off x="845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61" name="Freeform 93"/>
                <p:cNvSpPr>
                  <a:spLocks/>
                </p:cNvSpPr>
                <p:nvPr/>
              </p:nvSpPr>
              <p:spPr bwMode="auto">
                <a:xfrm>
                  <a:off x="845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62" name="Freeform 94"/>
                <p:cNvSpPr>
                  <a:spLocks/>
                </p:cNvSpPr>
                <p:nvPr/>
              </p:nvSpPr>
              <p:spPr bwMode="auto">
                <a:xfrm>
                  <a:off x="915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63" name="Freeform 95"/>
                <p:cNvSpPr>
                  <a:spLocks/>
                </p:cNvSpPr>
                <p:nvPr/>
              </p:nvSpPr>
              <p:spPr bwMode="auto">
                <a:xfrm>
                  <a:off x="915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64" name="Freeform 96"/>
                <p:cNvSpPr>
                  <a:spLocks/>
                </p:cNvSpPr>
                <p:nvPr/>
              </p:nvSpPr>
              <p:spPr bwMode="auto">
                <a:xfrm>
                  <a:off x="941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65" name="Freeform 97"/>
                <p:cNvSpPr>
                  <a:spLocks/>
                </p:cNvSpPr>
                <p:nvPr/>
              </p:nvSpPr>
              <p:spPr bwMode="auto">
                <a:xfrm>
                  <a:off x="941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66" name="Freeform 98"/>
                <p:cNvSpPr>
                  <a:spLocks/>
                </p:cNvSpPr>
                <p:nvPr/>
              </p:nvSpPr>
              <p:spPr bwMode="auto">
                <a:xfrm>
                  <a:off x="915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67" name="Freeform 99"/>
                <p:cNvSpPr>
                  <a:spLocks/>
                </p:cNvSpPr>
                <p:nvPr/>
              </p:nvSpPr>
              <p:spPr bwMode="auto">
                <a:xfrm>
                  <a:off x="915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68" name="Freeform 100"/>
                <p:cNvSpPr>
                  <a:spLocks/>
                </p:cNvSpPr>
                <p:nvPr/>
              </p:nvSpPr>
              <p:spPr bwMode="auto">
                <a:xfrm>
                  <a:off x="935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69" name="Freeform 101"/>
                <p:cNvSpPr>
                  <a:spLocks/>
                </p:cNvSpPr>
                <p:nvPr/>
              </p:nvSpPr>
              <p:spPr bwMode="auto">
                <a:xfrm>
                  <a:off x="935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70" name="Freeform 102"/>
                <p:cNvSpPr>
                  <a:spLocks/>
                </p:cNvSpPr>
                <p:nvPr/>
              </p:nvSpPr>
              <p:spPr bwMode="auto">
                <a:xfrm>
                  <a:off x="839" y="2590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71" name="Freeform 103"/>
                <p:cNvSpPr>
                  <a:spLocks/>
                </p:cNvSpPr>
                <p:nvPr/>
              </p:nvSpPr>
              <p:spPr bwMode="auto">
                <a:xfrm>
                  <a:off x="839" y="2590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72" name="Freeform 104"/>
                <p:cNvSpPr>
                  <a:spLocks/>
                </p:cNvSpPr>
                <p:nvPr/>
              </p:nvSpPr>
              <p:spPr bwMode="auto">
                <a:xfrm>
                  <a:off x="954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73" name="Freeform 105"/>
                <p:cNvSpPr>
                  <a:spLocks/>
                </p:cNvSpPr>
                <p:nvPr/>
              </p:nvSpPr>
              <p:spPr bwMode="auto">
                <a:xfrm>
                  <a:off x="954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74" name="Freeform 106"/>
                <p:cNvSpPr>
                  <a:spLocks/>
                </p:cNvSpPr>
                <p:nvPr/>
              </p:nvSpPr>
              <p:spPr bwMode="auto">
                <a:xfrm>
                  <a:off x="877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75" name="Freeform 107"/>
                <p:cNvSpPr>
                  <a:spLocks/>
                </p:cNvSpPr>
                <p:nvPr/>
              </p:nvSpPr>
              <p:spPr bwMode="auto">
                <a:xfrm>
                  <a:off x="877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76" name="Freeform 108"/>
                <p:cNvSpPr>
                  <a:spLocks/>
                </p:cNvSpPr>
                <p:nvPr/>
              </p:nvSpPr>
              <p:spPr bwMode="auto">
                <a:xfrm>
                  <a:off x="781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77" name="Freeform 109"/>
                <p:cNvSpPr>
                  <a:spLocks/>
                </p:cNvSpPr>
                <p:nvPr/>
              </p:nvSpPr>
              <p:spPr bwMode="auto">
                <a:xfrm>
                  <a:off x="781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78" name="Freeform 110"/>
                <p:cNvSpPr>
                  <a:spLocks/>
                </p:cNvSpPr>
                <p:nvPr/>
              </p:nvSpPr>
              <p:spPr bwMode="auto">
                <a:xfrm>
                  <a:off x="928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79" name="Freeform 111"/>
                <p:cNvSpPr>
                  <a:spLocks/>
                </p:cNvSpPr>
                <p:nvPr/>
              </p:nvSpPr>
              <p:spPr bwMode="auto">
                <a:xfrm>
                  <a:off x="928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80" name="Freeform 112"/>
                <p:cNvSpPr>
                  <a:spLocks/>
                </p:cNvSpPr>
                <p:nvPr/>
              </p:nvSpPr>
              <p:spPr bwMode="auto">
                <a:xfrm>
                  <a:off x="736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81" name="Freeform 113"/>
                <p:cNvSpPr>
                  <a:spLocks/>
                </p:cNvSpPr>
                <p:nvPr/>
              </p:nvSpPr>
              <p:spPr bwMode="auto">
                <a:xfrm>
                  <a:off x="736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82" name="Freeform 114"/>
                <p:cNvSpPr>
                  <a:spLocks/>
                </p:cNvSpPr>
                <p:nvPr/>
              </p:nvSpPr>
              <p:spPr bwMode="auto">
                <a:xfrm>
                  <a:off x="992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83" name="Freeform 115"/>
                <p:cNvSpPr>
                  <a:spLocks/>
                </p:cNvSpPr>
                <p:nvPr/>
              </p:nvSpPr>
              <p:spPr bwMode="auto">
                <a:xfrm>
                  <a:off x="992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84" name="Freeform 116"/>
                <p:cNvSpPr>
                  <a:spLocks/>
                </p:cNvSpPr>
                <p:nvPr/>
              </p:nvSpPr>
              <p:spPr bwMode="auto">
                <a:xfrm>
                  <a:off x="903" y="267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85" name="Freeform 117"/>
                <p:cNvSpPr>
                  <a:spLocks/>
                </p:cNvSpPr>
                <p:nvPr/>
              </p:nvSpPr>
              <p:spPr bwMode="auto">
                <a:xfrm>
                  <a:off x="903" y="267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86" name="Freeform 118"/>
                <p:cNvSpPr>
                  <a:spLocks/>
                </p:cNvSpPr>
                <p:nvPr/>
              </p:nvSpPr>
              <p:spPr bwMode="auto">
                <a:xfrm>
                  <a:off x="909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87" name="Freeform 119"/>
                <p:cNvSpPr>
                  <a:spLocks/>
                </p:cNvSpPr>
                <p:nvPr/>
              </p:nvSpPr>
              <p:spPr bwMode="auto">
                <a:xfrm>
                  <a:off x="909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88" name="Freeform 120"/>
                <p:cNvSpPr>
                  <a:spLocks/>
                </p:cNvSpPr>
                <p:nvPr/>
              </p:nvSpPr>
              <p:spPr bwMode="auto">
                <a:xfrm>
                  <a:off x="980" y="266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89" name="Freeform 121"/>
                <p:cNvSpPr>
                  <a:spLocks/>
                </p:cNvSpPr>
                <p:nvPr/>
              </p:nvSpPr>
              <p:spPr bwMode="auto">
                <a:xfrm>
                  <a:off x="980" y="266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90" name="Freeform 122"/>
                <p:cNvSpPr>
                  <a:spLocks/>
                </p:cNvSpPr>
                <p:nvPr/>
              </p:nvSpPr>
              <p:spPr bwMode="auto">
                <a:xfrm>
                  <a:off x="980" y="2731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91" name="Freeform 123"/>
                <p:cNvSpPr>
                  <a:spLocks/>
                </p:cNvSpPr>
                <p:nvPr/>
              </p:nvSpPr>
              <p:spPr bwMode="auto">
                <a:xfrm>
                  <a:off x="980" y="2731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92" name="Freeform 124"/>
                <p:cNvSpPr>
                  <a:spLocks/>
                </p:cNvSpPr>
                <p:nvPr/>
              </p:nvSpPr>
              <p:spPr bwMode="auto">
                <a:xfrm>
                  <a:off x="1031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93" name="Freeform 125"/>
                <p:cNvSpPr>
                  <a:spLocks/>
                </p:cNvSpPr>
                <p:nvPr/>
              </p:nvSpPr>
              <p:spPr bwMode="auto">
                <a:xfrm>
                  <a:off x="1031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94" name="Freeform 126"/>
                <p:cNvSpPr>
                  <a:spLocks/>
                </p:cNvSpPr>
                <p:nvPr/>
              </p:nvSpPr>
              <p:spPr bwMode="auto">
                <a:xfrm>
                  <a:off x="1050" y="277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95" name="Freeform 127"/>
                <p:cNvSpPr>
                  <a:spLocks/>
                </p:cNvSpPr>
                <p:nvPr/>
              </p:nvSpPr>
              <p:spPr bwMode="auto">
                <a:xfrm>
                  <a:off x="1050" y="277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96" name="Freeform 128"/>
                <p:cNvSpPr>
                  <a:spLocks/>
                </p:cNvSpPr>
                <p:nvPr/>
              </p:nvSpPr>
              <p:spPr bwMode="auto">
                <a:xfrm>
                  <a:off x="973" y="279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97" name="Freeform 129"/>
                <p:cNvSpPr>
                  <a:spLocks/>
                </p:cNvSpPr>
                <p:nvPr/>
              </p:nvSpPr>
              <p:spPr bwMode="auto">
                <a:xfrm>
                  <a:off x="973" y="279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98" name="Freeform 130"/>
                <p:cNvSpPr>
                  <a:spLocks/>
                </p:cNvSpPr>
                <p:nvPr/>
              </p:nvSpPr>
              <p:spPr bwMode="auto">
                <a:xfrm>
                  <a:off x="1056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5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5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5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99" name="Freeform 131"/>
                <p:cNvSpPr>
                  <a:spLocks/>
                </p:cNvSpPr>
                <p:nvPr/>
              </p:nvSpPr>
              <p:spPr bwMode="auto">
                <a:xfrm>
                  <a:off x="1056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5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5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5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00" name="Freeform 132"/>
                <p:cNvSpPr>
                  <a:spLocks/>
                </p:cNvSpPr>
                <p:nvPr/>
              </p:nvSpPr>
              <p:spPr bwMode="auto">
                <a:xfrm>
                  <a:off x="986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01" name="Freeform 133"/>
                <p:cNvSpPr>
                  <a:spLocks/>
                </p:cNvSpPr>
                <p:nvPr/>
              </p:nvSpPr>
              <p:spPr bwMode="auto">
                <a:xfrm>
                  <a:off x="986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02" name="Freeform 134"/>
                <p:cNvSpPr>
                  <a:spLocks/>
                </p:cNvSpPr>
                <p:nvPr/>
              </p:nvSpPr>
              <p:spPr bwMode="auto">
                <a:xfrm>
                  <a:off x="954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03" name="Freeform 135"/>
                <p:cNvSpPr>
                  <a:spLocks/>
                </p:cNvSpPr>
                <p:nvPr/>
              </p:nvSpPr>
              <p:spPr bwMode="auto">
                <a:xfrm>
                  <a:off x="954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04" name="Freeform 136"/>
                <p:cNvSpPr>
                  <a:spLocks/>
                </p:cNvSpPr>
                <p:nvPr/>
              </p:nvSpPr>
              <p:spPr bwMode="auto">
                <a:xfrm>
                  <a:off x="941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05" name="Freeform 137"/>
                <p:cNvSpPr>
                  <a:spLocks/>
                </p:cNvSpPr>
                <p:nvPr/>
              </p:nvSpPr>
              <p:spPr bwMode="auto">
                <a:xfrm>
                  <a:off x="941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06" name="Freeform 138"/>
                <p:cNvSpPr>
                  <a:spLocks/>
                </p:cNvSpPr>
                <p:nvPr/>
              </p:nvSpPr>
              <p:spPr bwMode="auto">
                <a:xfrm>
                  <a:off x="858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07" name="Freeform 139"/>
                <p:cNvSpPr>
                  <a:spLocks/>
                </p:cNvSpPr>
                <p:nvPr/>
              </p:nvSpPr>
              <p:spPr bwMode="auto">
                <a:xfrm>
                  <a:off x="858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08" name="Freeform 140"/>
                <p:cNvSpPr>
                  <a:spLocks/>
                </p:cNvSpPr>
                <p:nvPr/>
              </p:nvSpPr>
              <p:spPr bwMode="auto">
                <a:xfrm>
                  <a:off x="1082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09" name="Freeform 141"/>
                <p:cNvSpPr>
                  <a:spLocks/>
                </p:cNvSpPr>
                <p:nvPr/>
              </p:nvSpPr>
              <p:spPr bwMode="auto">
                <a:xfrm>
                  <a:off x="1082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10" name="Freeform 142"/>
                <p:cNvSpPr>
                  <a:spLocks/>
                </p:cNvSpPr>
                <p:nvPr/>
              </p:nvSpPr>
              <p:spPr bwMode="auto">
                <a:xfrm>
                  <a:off x="1037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11" name="Freeform 143"/>
                <p:cNvSpPr>
                  <a:spLocks/>
                </p:cNvSpPr>
                <p:nvPr/>
              </p:nvSpPr>
              <p:spPr bwMode="auto">
                <a:xfrm>
                  <a:off x="1037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12" name="Freeform 144"/>
                <p:cNvSpPr>
                  <a:spLocks/>
                </p:cNvSpPr>
                <p:nvPr/>
              </p:nvSpPr>
              <p:spPr bwMode="auto">
                <a:xfrm>
                  <a:off x="947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5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5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5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13" name="Freeform 145"/>
                <p:cNvSpPr>
                  <a:spLocks/>
                </p:cNvSpPr>
                <p:nvPr/>
              </p:nvSpPr>
              <p:spPr bwMode="auto">
                <a:xfrm>
                  <a:off x="947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5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5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5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14" name="Freeform 146"/>
                <p:cNvSpPr>
                  <a:spLocks/>
                </p:cNvSpPr>
                <p:nvPr/>
              </p:nvSpPr>
              <p:spPr bwMode="auto">
                <a:xfrm>
                  <a:off x="877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15" name="Freeform 147"/>
                <p:cNvSpPr>
                  <a:spLocks/>
                </p:cNvSpPr>
                <p:nvPr/>
              </p:nvSpPr>
              <p:spPr bwMode="auto">
                <a:xfrm>
                  <a:off x="877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16" name="Freeform 148"/>
                <p:cNvSpPr>
                  <a:spLocks/>
                </p:cNvSpPr>
                <p:nvPr/>
              </p:nvSpPr>
              <p:spPr bwMode="auto">
                <a:xfrm>
                  <a:off x="717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17" name="Freeform 149"/>
                <p:cNvSpPr>
                  <a:spLocks/>
                </p:cNvSpPr>
                <p:nvPr/>
              </p:nvSpPr>
              <p:spPr bwMode="auto">
                <a:xfrm>
                  <a:off x="717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18" name="Freeform 150"/>
                <p:cNvSpPr>
                  <a:spLocks/>
                </p:cNvSpPr>
                <p:nvPr/>
              </p:nvSpPr>
              <p:spPr bwMode="auto">
                <a:xfrm>
                  <a:off x="883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19" name="Freeform 151"/>
                <p:cNvSpPr>
                  <a:spLocks/>
                </p:cNvSpPr>
                <p:nvPr/>
              </p:nvSpPr>
              <p:spPr bwMode="auto">
                <a:xfrm>
                  <a:off x="883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20" name="Freeform 152"/>
                <p:cNvSpPr>
                  <a:spLocks/>
                </p:cNvSpPr>
                <p:nvPr/>
              </p:nvSpPr>
              <p:spPr bwMode="auto">
                <a:xfrm>
                  <a:off x="947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5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5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5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21" name="Freeform 153"/>
                <p:cNvSpPr>
                  <a:spLocks/>
                </p:cNvSpPr>
                <p:nvPr/>
              </p:nvSpPr>
              <p:spPr bwMode="auto">
                <a:xfrm>
                  <a:off x="947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5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5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5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22" name="Freeform 154"/>
                <p:cNvSpPr>
                  <a:spLocks/>
                </p:cNvSpPr>
                <p:nvPr/>
              </p:nvSpPr>
              <p:spPr bwMode="auto">
                <a:xfrm>
                  <a:off x="903" y="262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23" name="Freeform 155"/>
                <p:cNvSpPr>
                  <a:spLocks/>
                </p:cNvSpPr>
                <p:nvPr/>
              </p:nvSpPr>
              <p:spPr bwMode="auto">
                <a:xfrm>
                  <a:off x="903" y="262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24" name="Freeform 156"/>
                <p:cNvSpPr>
                  <a:spLocks/>
                </p:cNvSpPr>
                <p:nvPr/>
              </p:nvSpPr>
              <p:spPr bwMode="auto">
                <a:xfrm>
                  <a:off x="832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25" name="Freeform 157"/>
                <p:cNvSpPr>
                  <a:spLocks/>
                </p:cNvSpPr>
                <p:nvPr/>
              </p:nvSpPr>
              <p:spPr bwMode="auto">
                <a:xfrm>
                  <a:off x="832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26" name="Freeform 158"/>
                <p:cNvSpPr>
                  <a:spLocks/>
                </p:cNvSpPr>
                <p:nvPr/>
              </p:nvSpPr>
              <p:spPr bwMode="auto">
                <a:xfrm>
                  <a:off x="794" y="2603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27" name="Freeform 159"/>
                <p:cNvSpPr>
                  <a:spLocks/>
                </p:cNvSpPr>
                <p:nvPr/>
              </p:nvSpPr>
              <p:spPr bwMode="auto">
                <a:xfrm>
                  <a:off x="794" y="2603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28" name="Freeform 160"/>
                <p:cNvSpPr>
                  <a:spLocks/>
                </p:cNvSpPr>
                <p:nvPr/>
              </p:nvSpPr>
              <p:spPr bwMode="auto">
                <a:xfrm>
                  <a:off x="813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29" name="Freeform 161"/>
                <p:cNvSpPr>
                  <a:spLocks/>
                </p:cNvSpPr>
                <p:nvPr/>
              </p:nvSpPr>
              <p:spPr bwMode="auto">
                <a:xfrm>
                  <a:off x="813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30" name="Freeform 162"/>
                <p:cNvSpPr>
                  <a:spLocks/>
                </p:cNvSpPr>
                <p:nvPr/>
              </p:nvSpPr>
              <p:spPr bwMode="auto">
                <a:xfrm>
                  <a:off x="768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31" name="Freeform 163"/>
                <p:cNvSpPr>
                  <a:spLocks/>
                </p:cNvSpPr>
                <p:nvPr/>
              </p:nvSpPr>
              <p:spPr bwMode="auto">
                <a:xfrm>
                  <a:off x="768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32" name="Freeform 164"/>
                <p:cNvSpPr>
                  <a:spLocks/>
                </p:cNvSpPr>
                <p:nvPr/>
              </p:nvSpPr>
              <p:spPr bwMode="auto">
                <a:xfrm>
                  <a:off x="845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33" name="Freeform 165"/>
                <p:cNvSpPr>
                  <a:spLocks/>
                </p:cNvSpPr>
                <p:nvPr/>
              </p:nvSpPr>
              <p:spPr bwMode="auto">
                <a:xfrm>
                  <a:off x="845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34" name="Freeform 166"/>
                <p:cNvSpPr>
                  <a:spLocks/>
                </p:cNvSpPr>
                <p:nvPr/>
              </p:nvSpPr>
              <p:spPr bwMode="auto">
                <a:xfrm>
                  <a:off x="915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35" name="Freeform 167"/>
                <p:cNvSpPr>
                  <a:spLocks/>
                </p:cNvSpPr>
                <p:nvPr/>
              </p:nvSpPr>
              <p:spPr bwMode="auto">
                <a:xfrm>
                  <a:off x="915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36" name="Freeform 168"/>
                <p:cNvSpPr>
                  <a:spLocks/>
                </p:cNvSpPr>
                <p:nvPr/>
              </p:nvSpPr>
              <p:spPr bwMode="auto">
                <a:xfrm>
                  <a:off x="877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37" name="Freeform 169"/>
                <p:cNvSpPr>
                  <a:spLocks/>
                </p:cNvSpPr>
                <p:nvPr/>
              </p:nvSpPr>
              <p:spPr bwMode="auto">
                <a:xfrm>
                  <a:off x="877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38" name="Freeform 170"/>
                <p:cNvSpPr>
                  <a:spLocks/>
                </p:cNvSpPr>
                <p:nvPr/>
              </p:nvSpPr>
              <p:spPr bwMode="auto">
                <a:xfrm>
                  <a:off x="749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39" name="Freeform 171"/>
                <p:cNvSpPr>
                  <a:spLocks/>
                </p:cNvSpPr>
                <p:nvPr/>
              </p:nvSpPr>
              <p:spPr bwMode="auto">
                <a:xfrm>
                  <a:off x="749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40" name="Freeform 172"/>
                <p:cNvSpPr>
                  <a:spLocks/>
                </p:cNvSpPr>
                <p:nvPr/>
              </p:nvSpPr>
              <p:spPr bwMode="auto">
                <a:xfrm>
                  <a:off x="749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41" name="Freeform 173"/>
                <p:cNvSpPr>
                  <a:spLocks/>
                </p:cNvSpPr>
                <p:nvPr/>
              </p:nvSpPr>
              <p:spPr bwMode="auto">
                <a:xfrm>
                  <a:off x="749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42" name="Freeform 174"/>
                <p:cNvSpPr>
                  <a:spLocks/>
                </p:cNvSpPr>
                <p:nvPr/>
              </p:nvSpPr>
              <p:spPr bwMode="auto">
                <a:xfrm>
                  <a:off x="665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43" name="Freeform 175"/>
                <p:cNvSpPr>
                  <a:spLocks/>
                </p:cNvSpPr>
                <p:nvPr/>
              </p:nvSpPr>
              <p:spPr bwMode="auto">
                <a:xfrm>
                  <a:off x="665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44" name="Freeform 176"/>
                <p:cNvSpPr>
                  <a:spLocks/>
                </p:cNvSpPr>
                <p:nvPr/>
              </p:nvSpPr>
              <p:spPr bwMode="auto">
                <a:xfrm>
                  <a:off x="774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45" name="Freeform 177"/>
                <p:cNvSpPr>
                  <a:spLocks/>
                </p:cNvSpPr>
                <p:nvPr/>
              </p:nvSpPr>
              <p:spPr bwMode="auto">
                <a:xfrm>
                  <a:off x="774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46" name="Freeform 178"/>
                <p:cNvSpPr>
                  <a:spLocks/>
                </p:cNvSpPr>
                <p:nvPr/>
              </p:nvSpPr>
              <p:spPr bwMode="auto">
                <a:xfrm>
                  <a:off x="877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47" name="Freeform 179"/>
                <p:cNvSpPr>
                  <a:spLocks/>
                </p:cNvSpPr>
                <p:nvPr/>
              </p:nvSpPr>
              <p:spPr bwMode="auto">
                <a:xfrm>
                  <a:off x="877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48" name="Freeform 180"/>
                <p:cNvSpPr>
                  <a:spLocks/>
                </p:cNvSpPr>
                <p:nvPr/>
              </p:nvSpPr>
              <p:spPr bwMode="auto">
                <a:xfrm>
                  <a:off x="806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49" name="Freeform 181"/>
                <p:cNvSpPr>
                  <a:spLocks/>
                </p:cNvSpPr>
                <p:nvPr/>
              </p:nvSpPr>
              <p:spPr bwMode="auto">
                <a:xfrm>
                  <a:off x="806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50" name="Freeform 182"/>
                <p:cNvSpPr>
                  <a:spLocks/>
                </p:cNvSpPr>
                <p:nvPr/>
              </p:nvSpPr>
              <p:spPr bwMode="auto">
                <a:xfrm>
                  <a:off x="787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51" name="Freeform 183"/>
                <p:cNvSpPr>
                  <a:spLocks/>
                </p:cNvSpPr>
                <p:nvPr/>
              </p:nvSpPr>
              <p:spPr bwMode="auto">
                <a:xfrm>
                  <a:off x="787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52" name="Freeform 184"/>
                <p:cNvSpPr>
                  <a:spLocks/>
                </p:cNvSpPr>
                <p:nvPr/>
              </p:nvSpPr>
              <p:spPr bwMode="auto">
                <a:xfrm>
                  <a:off x="762" y="261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53" name="Freeform 185"/>
                <p:cNvSpPr>
                  <a:spLocks/>
                </p:cNvSpPr>
                <p:nvPr/>
              </p:nvSpPr>
              <p:spPr bwMode="auto">
                <a:xfrm>
                  <a:off x="762" y="261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54" name="Freeform 186"/>
                <p:cNvSpPr>
                  <a:spLocks/>
                </p:cNvSpPr>
                <p:nvPr/>
              </p:nvSpPr>
              <p:spPr bwMode="auto">
                <a:xfrm>
                  <a:off x="755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55" name="Freeform 187"/>
                <p:cNvSpPr>
                  <a:spLocks/>
                </p:cNvSpPr>
                <p:nvPr/>
              </p:nvSpPr>
              <p:spPr bwMode="auto">
                <a:xfrm>
                  <a:off x="755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56" name="Freeform 188"/>
                <p:cNvSpPr>
                  <a:spLocks/>
                </p:cNvSpPr>
                <p:nvPr/>
              </p:nvSpPr>
              <p:spPr bwMode="auto">
                <a:xfrm>
                  <a:off x="909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57" name="Freeform 189"/>
                <p:cNvSpPr>
                  <a:spLocks/>
                </p:cNvSpPr>
                <p:nvPr/>
              </p:nvSpPr>
              <p:spPr bwMode="auto">
                <a:xfrm>
                  <a:off x="909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58" name="Freeform 190"/>
                <p:cNvSpPr>
                  <a:spLocks/>
                </p:cNvSpPr>
                <p:nvPr/>
              </p:nvSpPr>
              <p:spPr bwMode="auto">
                <a:xfrm>
                  <a:off x="819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59" name="Freeform 191"/>
                <p:cNvSpPr>
                  <a:spLocks/>
                </p:cNvSpPr>
                <p:nvPr/>
              </p:nvSpPr>
              <p:spPr bwMode="auto">
                <a:xfrm>
                  <a:off x="819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60" name="Freeform 192"/>
                <p:cNvSpPr>
                  <a:spLocks/>
                </p:cNvSpPr>
                <p:nvPr/>
              </p:nvSpPr>
              <p:spPr bwMode="auto">
                <a:xfrm>
                  <a:off x="883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61" name="Freeform 193"/>
                <p:cNvSpPr>
                  <a:spLocks/>
                </p:cNvSpPr>
                <p:nvPr/>
              </p:nvSpPr>
              <p:spPr bwMode="auto">
                <a:xfrm>
                  <a:off x="883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62" name="Freeform 194"/>
                <p:cNvSpPr>
                  <a:spLocks/>
                </p:cNvSpPr>
                <p:nvPr/>
              </p:nvSpPr>
              <p:spPr bwMode="auto">
                <a:xfrm>
                  <a:off x="851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63" name="Freeform 195"/>
                <p:cNvSpPr>
                  <a:spLocks/>
                </p:cNvSpPr>
                <p:nvPr/>
              </p:nvSpPr>
              <p:spPr bwMode="auto">
                <a:xfrm>
                  <a:off x="851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64" name="Freeform 196"/>
                <p:cNvSpPr>
                  <a:spLocks/>
                </p:cNvSpPr>
                <p:nvPr/>
              </p:nvSpPr>
              <p:spPr bwMode="auto">
                <a:xfrm>
                  <a:off x="710" y="253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65" name="Freeform 197"/>
                <p:cNvSpPr>
                  <a:spLocks/>
                </p:cNvSpPr>
                <p:nvPr/>
              </p:nvSpPr>
              <p:spPr bwMode="auto">
                <a:xfrm>
                  <a:off x="710" y="253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66" name="Freeform 198"/>
                <p:cNvSpPr>
                  <a:spLocks/>
                </p:cNvSpPr>
                <p:nvPr/>
              </p:nvSpPr>
              <p:spPr bwMode="auto">
                <a:xfrm>
                  <a:off x="710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67" name="Freeform 199"/>
                <p:cNvSpPr>
                  <a:spLocks/>
                </p:cNvSpPr>
                <p:nvPr/>
              </p:nvSpPr>
              <p:spPr bwMode="auto">
                <a:xfrm>
                  <a:off x="710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68" name="Freeform 200"/>
                <p:cNvSpPr>
                  <a:spLocks/>
                </p:cNvSpPr>
                <p:nvPr/>
              </p:nvSpPr>
              <p:spPr bwMode="auto">
                <a:xfrm>
                  <a:off x="678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69" name="Freeform 201"/>
                <p:cNvSpPr>
                  <a:spLocks/>
                </p:cNvSpPr>
                <p:nvPr/>
              </p:nvSpPr>
              <p:spPr bwMode="auto">
                <a:xfrm>
                  <a:off x="678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70" name="Freeform 202"/>
                <p:cNvSpPr>
                  <a:spLocks/>
                </p:cNvSpPr>
                <p:nvPr/>
              </p:nvSpPr>
              <p:spPr bwMode="auto">
                <a:xfrm>
                  <a:off x="762" y="259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71" name="Freeform 203"/>
                <p:cNvSpPr>
                  <a:spLocks/>
                </p:cNvSpPr>
                <p:nvPr/>
              </p:nvSpPr>
              <p:spPr bwMode="auto">
                <a:xfrm>
                  <a:off x="762" y="259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72" name="Freeform 204"/>
                <p:cNvSpPr>
                  <a:spLocks/>
                </p:cNvSpPr>
                <p:nvPr/>
              </p:nvSpPr>
              <p:spPr bwMode="auto">
                <a:xfrm>
                  <a:off x="697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4099" name="Group 406"/>
              <p:cNvGrpSpPr>
                <a:grpSpLocks/>
              </p:cNvGrpSpPr>
              <p:nvPr/>
            </p:nvGrpSpPr>
            <p:grpSpPr bwMode="auto">
              <a:xfrm>
                <a:off x="4921250" y="3171032"/>
                <a:ext cx="650875" cy="657225"/>
                <a:chOff x="627" y="2289"/>
                <a:chExt cx="410" cy="414"/>
              </a:xfrm>
            </p:grpSpPr>
            <p:sp>
              <p:nvSpPr>
                <p:cNvPr id="7775" name="Freeform 206"/>
                <p:cNvSpPr>
                  <a:spLocks/>
                </p:cNvSpPr>
                <p:nvPr/>
              </p:nvSpPr>
              <p:spPr bwMode="auto">
                <a:xfrm>
                  <a:off x="697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76" name="Freeform 207"/>
                <p:cNvSpPr>
                  <a:spLocks/>
                </p:cNvSpPr>
                <p:nvPr/>
              </p:nvSpPr>
              <p:spPr bwMode="auto">
                <a:xfrm>
                  <a:off x="749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77" name="Freeform 208"/>
                <p:cNvSpPr>
                  <a:spLocks/>
                </p:cNvSpPr>
                <p:nvPr/>
              </p:nvSpPr>
              <p:spPr bwMode="auto">
                <a:xfrm>
                  <a:off x="749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78" name="Freeform 209"/>
                <p:cNvSpPr>
                  <a:spLocks/>
                </p:cNvSpPr>
                <p:nvPr/>
              </p:nvSpPr>
              <p:spPr bwMode="auto">
                <a:xfrm>
                  <a:off x="710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79" name="Freeform 210"/>
                <p:cNvSpPr>
                  <a:spLocks/>
                </p:cNvSpPr>
                <p:nvPr/>
              </p:nvSpPr>
              <p:spPr bwMode="auto">
                <a:xfrm>
                  <a:off x="710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80" name="Freeform 211"/>
                <p:cNvSpPr>
                  <a:spLocks/>
                </p:cNvSpPr>
                <p:nvPr/>
              </p:nvSpPr>
              <p:spPr bwMode="auto">
                <a:xfrm>
                  <a:off x="653" y="2590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81" name="Freeform 212"/>
                <p:cNvSpPr>
                  <a:spLocks/>
                </p:cNvSpPr>
                <p:nvPr/>
              </p:nvSpPr>
              <p:spPr bwMode="auto">
                <a:xfrm>
                  <a:off x="653" y="2590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82" name="Freeform 213"/>
                <p:cNvSpPr>
                  <a:spLocks/>
                </p:cNvSpPr>
                <p:nvPr/>
              </p:nvSpPr>
              <p:spPr bwMode="auto">
                <a:xfrm>
                  <a:off x="627" y="253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83" name="Freeform 214"/>
                <p:cNvSpPr>
                  <a:spLocks/>
                </p:cNvSpPr>
                <p:nvPr/>
              </p:nvSpPr>
              <p:spPr bwMode="auto">
                <a:xfrm>
                  <a:off x="627" y="253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84" name="Freeform 215"/>
                <p:cNvSpPr>
                  <a:spLocks/>
                </p:cNvSpPr>
                <p:nvPr/>
              </p:nvSpPr>
              <p:spPr bwMode="auto">
                <a:xfrm>
                  <a:off x="691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85" name="Freeform 216"/>
                <p:cNvSpPr>
                  <a:spLocks/>
                </p:cNvSpPr>
                <p:nvPr/>
              </p:nvSpPr>
              <p:spPr bwMode="auto">
                <a:xfrm>
                  <a:off x="691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86" name="Freeform 217"/>
                <p:cNvSpPr>
                  <a:spLocks/>
                </p:cNvSpPr>
                <p:nvPr/>
              </p:nvSpPr>
              <p:spPr bwMode="auto">
                <a:xfrm>
                  <a:off x="678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87" name="Freeform 218"/>
                <p:cNvSpPr>
                  <a:spLocks/>
                </p:cNvSpPr>
                <p:nvPr/>
              </p:nvSpPr>
              <p:spPr bwMode="auto">
                <a:xfrm>
                  <a:off x="678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88" name="Freeform 219"/>
                <p:cNvSpPr>
                  <a:spLocks/>
                </p:cNvSpPr>
                <p:nvPr/>
              </p:nvSpPr>
              <p:spPr bwMode="auto">
                <a:xfrm>
                  <a:off x="653" y="257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89" name="Freeform 220"/>
                <p:cNvSpPr>
                  <a:spLocks/>
                </p:cNvSpPr>
                <p:nvPr/>
              </p:nvSpPr>
              <p:spPr bwMode="auto">
                <a:xfrm>
                  <a:off x="653" y="257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90" name="Freeform 221"/>
                <p:cNvSpPr>
                  <a:spLocks/>
                </p:cNvSpPr>
                <p:nvPr/>
              </p:nvSpPr>
              <p:spPr bwMode="auto">
                <a:xfrm>
                  <a:off x="659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91" name="Freeform 222"/>
                <p:cNvSpPr>
                  <a:spLocks/>
                </p:cNvSpPr>
                <p:nvPr/>
              </p:nvSpPr>
              <p:spPr bwMode="auto">
                <a:xfrm>
                  <a:off x="659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92" name="Freeform 223"/>
                <p:cNvSpPr>
                  <a:spLocks/>
                </p:cNvSpPr>
                <p:nvPr/>
              </p:nvSpPr>
              <p:spPr bwMode="auto">
                <a:xfrm>
                  <a:off x="742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93" name="Freeform 224"/>
                <p:cNvSpPr>
                  <a:spLocks/>
                </p:cNvSpPr>
                <p:nvPr/>
              </p:nvSpPr>
              <p:spPr bwMode="auto">
                <a:xfrm>
                  <a:off x="742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94" name="Freeform 225"/>
                <p:cNvSpPr>
                  <a:spLocks/>
                </p:cNvSpPr>
                <p:nvPr/>
              </p:nvSpPr>
              <p:spPr bwMode="auto">
                <a:xfrm>
                  <a:off x="672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95" name="Freeform 226"/>
                <p:cNvSpPr>
                  <a:spLocks/>
                </p:cNvSpPr>
                <p:nvPr/>
              </p:nvSpPr>
              <p:spPr bwMode="auto">
                <a:xfrm>
                  <a:off x="672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96" name="Freeform 227"/>
                <p:cNvSpPr>
                  <a:spLocks/>
                </p:cNvSpPr>
                <p:nvPr/>
              </p:nvSpPr>
              <p:spPr bwMode="auto">
                <a:xfrm>
                  <a:off x="736" y="25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97" name="Freeform 228"/>
                <p:cNvSpPr>
                  <a:spLocks/>
                </p:cNvSpPr>
                <p:nvPr/>
              </p:nvSpPr>
              <p:spPr bwMode="auto">
                <a:xfrm>
                  <a:off x="736" y="25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98" name="Freeform 229"/>
                <p:cNvSpPr>
                  <a:spLocks/>
                </p:cNvSpPr>
                <p:nvPr/>
              </p:nvSpPr>
              <p:spPr bwMode="auto">
                <a:xfrm>
                  <a:off x="697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99" name="Freeform 230"/>
                <p:cNvSpPr>
                  <a:spLocks/>
                </p:cNvSpPr>
                <p:nvPr/>
              </p:nvSpPr>
              <p:spPr bwMode="auto">
                <a:xfrm>
                  <a:off x="697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00" name="Freeform 231"/>
                <p:cNvSpPr>
                  <a:spLocks/>
                </p:cNvSpPr>
                <p:nvPr/>
              </p:nvSpPr>
              <p:spPr bwMode="auto">
                <a:xfrm>
                  <a:off x="697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01" name="Freeform 232"/>
                <p:cNvSpPr>
                  <a:spLocks/>
                </p:cNvSpPr>
                <p:nvPr/>
              </p:nvSpPr>
              <p:spPr bwMode="auto">
                <a:xfrm>
                  <a:off x="697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02" name="Freeform 233"/>
                <p:cNvSpPr>
                  <a:spLocks/>
                </p:cNvSpPr>
                <p:nvPr/>
              </p:nvSpPr>
              <p:spPr bwMode="auto">
                <a:xfrm>
                  <a:off x="742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03" name="Freeform 234"/>
                <p:cNvSpPr>
                  <a:spLocks/>
                </p:cNvSpPr>
                <p:nvPr/>
              </p:nvSpPr>
              <p:spPr bwMode="auto">
                <a:xfrm>
                  <a:off x="742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04" name="Freeform 235"/>
                <p:cNvSpPr>
                  <a:spLocks/>
                </p:cNvSpPr>
                <p:nvPr/>
              </p:nvSpPr>
              <p:spPr bwMode="auto">
                <a:xfrm>
                  <a:off x="806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05" name="Freeform 236"/>
                <p:cNvSpPr>
                  <a:spLocks/>
                </p:cNvSpPr>
                <p:nvPr/>
              </p:nvSpPr>
              <p:spPr bwMode="auto">
                <a:xfrm>
                  <a:off x="806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06" name="Freeform 237"/>
                <p:cNvSpPr>
                  <a:spLocks/>
                </p:cNvSpPr>
                <p:nvPr/>
              </p:nvSpPr>
              <p:spPr bwMode="auto">
                <a:xfrm>
                  <a:off x="832" y="253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07" name="Freeform 238"/>
                <p:cNvSpPr>
                  <a:spLocks/>
                </p:cNvSpPr>
                <p:nvPr/>
              </p:nvSpPr>
              <p:spPr bwMode="auto">
                <a:xfrm>
                  <a:off x="832" y="253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08" name="Freeform 239"/>
                <p:cNvSpPr>
                  <a:spLocks/>
                </p:cNvSpPr>
                <p:nvPr/>
              </p:nvSpPr>
              <p:spPr bwMode="auto">
                <a:xfrm>
                  <a:off x="774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09" name="Freeform 240"/>
                <p:cNvSpPr>
                  <a:spLocks/>
                </p:cNvSpPr>
                <p:nvPr/>
              </p:nvSpPr>
              <p:spPr bwMode="auto">
                <a:xfrm>
                  <a:off x="774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10" name="Freeform 241"/>
                <p:cNvSpPr>
                  <a:spLocks/>
                </p:cNvSpPr>
                <p:nvPr/>
              </p:nvSpPr>
              <p:spPr bwMode="auto">
                <a:xfrm>
                  <a:off x="710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11" name="Freeform 242"/>
                <p:cNvSpPr>
                  <a:spLocks/>
                </p:cNvSpPr>
                <p:nvPr/>
              </p:nvSpPr>
              <p:spPr bwMode="auto">
                <a:xfrm>
                  <a:off x="710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12" name="Freeform 243"/>
                <p:cNvSpPr>
                  <a:spLocks/>
                </p:cNvSpPr>
                <p:nvPr/>
              </p:nvSpPr>
              <p:spPr bwMode="auto">
                <a:xfrm>
                  <a:off x="826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13" name="Freeform 244"/>
                <p:cNvSpPr>
                  <a:spLocks/>
                </p:cNvSpPr>
                <p:nvPr/>
              </p:nvSpPr>
              <p:spPr bwMode="auto">
                <a:xfrm>
                  <a:off x="826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14" name="Freeform 245"/>
                <p:cNvSpPr>
                  <a:spLocks/>
                </p:cNvSpPr>
                <p:nvPr/>
              </p:nvSpPr>
              <p:spPr bwMode="auto">
                <a:xfrm>
                  <a:off x="697" y="257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15" name="Freeform 246"/>
                <p:cNvSpPr>
                  <a:spLocks/>
                </p:cNvSpPr>
                <p:nvPr/>
              </p:nvSpPr>
              <p:spPr bwMode="auto">
                <a:xfrm>
                  <a:off x="697" y="257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16" name="Freeform 247"/>
                <p:cNvSpPr>
                  <a:spLocks/>
                </p:cNvSpPr>
                <p:nvPr/>
              </p:nvSpPr>
              <p:spPr bwMode="auto">
                <a:xfrm>
                  <a:off x="665" y="248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17" name="Freeform 248"/>
                <p:cNvSpPr>
                  <a:spLocks/>
                </p:cNvSpPr>
                <p:nvPr/>
              </p:nvSpPr>
              <p:spPr bwMode="auto">
                <a:xfrm>
                  <a:off x="665" y="248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18" name="Freeform 249"/>
                <p:cNvSpPr>
                  <a:spLocks/>
                </p:cNvSpPr>
                <p:nvPr/>
              </p:nvSpPr>
              <p:spPr bwMode="auto">
                <a:xfrm>
                  <a:off x="678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19" name="Freeform 250"/>
                <p:cNvSpPr>
                  <a:spLocks/>
                </p:cNvSpPr>
                <p:nvPr/>
              </p:nvSpPr>
              <p:spPr bwMode="auto">
                <a:xfrm>
                  <a:off x="678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20" name="Freeform 251"/>
                <p:cNvSpPr>
                  <a:spLocks/>
                </p:cNvSpPr>
                <p:nvPr/>
              </p:nvSpPr>
              <p:spPr bwMode="auto">
                <a:xfrm>
                  <a:off x="640" y="257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21" name="Freeform 252"/>
                <p:cNvSpPr>
                  <a:spLocks/>
                </p:cNvSpPr>
                <p:nvPr/>
              </p:nvSpPr>
              <p:spPr bwMode="auto">
                <a:xfrm>
                  <a:off x="640" y="257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22" name="Freeform 253"/>
                <p:cNvSpPr>
                  <a:spLocks/>
                </p:cNvSpPr>
                <p:nvPr/>
              </p:nvSpPr>
              <p:spPr bwMode="auto">
                <a:xfrm>
                  <a:off x="762" y="264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23" name="Freeform 254"/>
                <p:cNvSpPr>
                  <a:spLocks/>
                </p:cNvSpPr>
                <p:nvPr/>
              </p:nvSpPr>
              <p:spPr bwMode="auto">
                <a:xfrm>
                  <a:off x="762" y="264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24" name="Freeform 255"/>
                <p:cNvSpPr>
                  <a:spLocks/>
                </p:cNvSpPr>
                <p:nvPr/>
              </p:nvSpPr>
              <p:spPr bwMode="auto">
                <a:xfrm>
                  <a:off x="787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25" name="Freeform 256"/>
                <p:cNvSpPr>
                  <a:spLocks/>
                </p:cNvSpPr>
                <p:nvPr/>
              </p:nvSpPr>
              <p:spPr bwMode="auto">
                <a:xfrm>
                  <a:off x="787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26" name="Freeform 257"/>
                <p:cNvSpPr>
                  <a:spLocks/>
                </p:cNvSpPr>
                <p:nvPr/>
              </p:nvSpPr>
              <p:spPr bwMode="auto">
                <a:xfrm>
                  <a:off x="704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27" name="Freeform 258"/>
                <p:cNvSpPr>
                  <a:spLocks/>
                </p:cNvSpPr>
                <p:nvPr/>
              </p:nvSpPr>
              <p:spPr bwMode="auto">
                <a:xfrm>
                  <a:off x="704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28" name="Freeform 259"/>
                <p:cNvSpPr>
                  <a:spLocks/>
                </p:cNvSpPr>
                <p:nvPr/>
              </p:nvSpPr>
              <p:spPr bwMode="auto">
                <a:xfrm>
                  <a:off x="730" y="264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29" name="Freeform 260"/>
                <p:cNvSpPr>
                  <a:spLocks/>
                </p:cNvSpPr>
                <p:nvPr/>
              </p:nvSpPr>
              <p:spPr bwMode="auto">
                <a:xfrm>
                  <a:off x="730" y="264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30" name="Freeform 261"/>
                <p:cNvSpPr>
                  <a:spLocks/>
                </p:cNvSpPr>
                <p:nvPr/>
              </p:nvSpPr>
              <p:spPr bwMode="auto">
                <a:xfrm>
                  <a:off x="723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31" name="Freeform 262"/>
                <p:cNvSpPr>
                  <a:spLocks/>
                </p:cNvSpPr>
                <p:nvPr/>
              </p:nvSpPr>
              <p:spPr bwMode="auto">
                <a:xfrm>
                  <a:off x="723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32" name="Freeform 263"/>
                <p:cNvSpPr>
                  <a:spLocks/>
                </p:cNvSpPr>
                <p:nvPr/>
              </p:nvSpPr>
              <p:spPr bwMode="auto">
                <a:xfrm>
                  <a:off x="665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33" name="Freeform 264"/>
                <p:cNvSpPr>
                  <a:spLocks/>
                </p:cNvSpPr>
                <p:nvPr/>
              </p:nvSpPr>
              <p:spPr bwMode="auto">
                <a:xfrm>
                  <a:off x="665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34" name="Freeform 265"/>
                <p:cNvSpPr>
                  <a:spLocks/>
                </p:cNvSpPr>
                <p:nvPr/>
              </p:nvSpPr>
              <p:spPr bwMode="auto">
                <a:xfrm>
                  <a:off x="781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35" name="Freeform 266"/>
                <p:cNvSpPr>
                  <a:spLocks/>
                </p:cNvSpPr>
                <p:nvPr/>
              </p:nvSpPr>
              <p:spPr bwMode="auto">
                <a:xfrm>
                  <a:off x="781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36" name="Freeform 267"/>
                <p:cNvSpPr>
                  <a:spLocks/>
                </p:cNvSpPr>
                <p:nvPr/>
              </p:nvSpPr>
              <p:spPr bwMode="auto">
                <a:xfrm>
                  <a:off x="723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37" name="Freeform 268"/>
                <p:cNvSpPr>
                  <a:spLocks/>
                </p:cNvSpPr>
                <p:nvPr/>
              </p:nvSpPr>
              <p:spPr bwMode="auto">
                <a:xfrm>
                  <a:off x="723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38" name="Freeform 269"/>
                <p:cNvSpPr>
                  <a:spLocks/>
                </p:cNvSpPr>
                <p:nvPr/>
              </p:nvSpPr>
              <p:spPr bwMode="auto">
                <a:xfrm>
                  <a:off x="678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39" name="Freeform 270"/>
                <p:cNvSpPr>
                  <a:spLocks/>
                </p:cNvSpPr>
                <p:nvPr/>
              </p:nvSpPr>
              <p:spPr bwMode="auto">
                <a:xfrm>
                  <a:off x="678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40" name="Freeform 271"/>
                <p:cNvSpPr>
                  <a:spLocks/>
                </p:cNvSpPr>
                <p:nvPr/>
              </p:nvSpPr>
              <p:spPr bwMode="auto">
                <a:xfrm>
                  <a:off x="806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41" name="Freeform 272"/>
                <p:cNvSpPr>
                  <a:spLocks/>
                </p:cNvSpPr>
                <p:nvPr/>
              </p:nvSpPr>
              <p:spPr bwMode="auto">
                <a:xfrm>
                  <a:off x="806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42" name="Freeform 273"/>
                <p:cNvSpPr>
                  <a:spLocks/>
                </p:cNvSpPr>
                <p:nvPr/>
              </p:nvSpPr>
              <p:spPr bwMode="auto">
                <a:xfrm>
                  <a:off x="858" y="250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43" name="Freeform 274"/>
                <p:cNvSpPr>
                  <a:spLocks/>
                </p:cNvSpPr>
                <p:nvPr/>
              </p:nvSpPr>
              <p:spPr bwMode="auto">
                <a:xfrm>
                  <a:off x="858" y="250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44" name="Freeform 275"/>
                <p:cNvSpPr>
                  <a:spLocks/>
                </p:cNvSpPr>
                <p:nvPr/>
              </p:nvSpPr>
              <p:spPr bwMode="auto">
                <a:xfrm>
                  <a:off x="755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45" name="Freeform 276"/>
                <p:cNvSpPr>
                  <a:spLocks/>
                </p:cNvSpPr>
                <p:nvPr/>
              </p:nvSpPr>
              <p:spPr bwMode="auto">
                <a:xfrm>
                  <a:off x="755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46" name="Freeform 277"/>
                <p:cNvSpPr>
                  <a:spLocks/>
                </p:cNvSpPr>
                <p:nvPr/>
              </p:nvSpPr>
              <p:spPr bwMode="auto">
                <a:xfrm>
                  <a:off x="653" y="2494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47" name="Freeform 278"/>
                <p:cNvSpPr>
                  <a:spLocks/>
                </p:cNvSpPr>
                <p:nvPr/>
              </p:nvSpPr>
              <p:spPr bwMode="auto">
                <a:xfrm>
                  <a:off x="653" y="2494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48" name="Freeform 279"/>
                <p:cNvSpPr>
                  <a:spLocks/>
                </p:cNvSpPr>
                <p:nvPr/>
              </p:nvSpPr>
              <p:spPr bwMode="auto">
                <a:xfrm>
                  <a:off x="710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49" name="Freeform 280"/>
                <p:cNvSpPr>
                  <a:spLocks/>
                </p:cNvSpPr>
                <p:nvPr/>
              </p:nvSpPr>
              <p:spPr bwMode="auto">
                <a:xfrm>
                  <a:off x="710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50" name="Freeform 281"/>
                <p:cNvSpPr>
                  <a:spLocks/>
                </p:cNvSpPr>
                <p:nvPr/>
              </p:nvSpPr>
              <p:spPr bwMode="auto">
                <a:xfrm>
                  <a:off x="947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5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5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5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51" name="Freeform 282"/>
                <p:cNvSpPr>
                  <a:spLocks/>
                </p:cNvSpPr>
                <p:nvPr/>
              </p:nvSpPr>
              <p:spPr bwMode="auto">
                <a:xfrm>
                  <a:off x="947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5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5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5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52" name="Freeform 283"/>
                <p:cNvSpPr>
                  <a:spLocks/>
                </p:cNvSpPr>
                <p:nvPr/>
              </p:nvSpPr>
              <p:spPr bwMode="auto">
                <a:xfrm>
                  <a:off x="774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53" name="Freeform 284"/>
                <p:cNvSpPr>
                  <a:spLocks/>
                </p:cNvSpPr>
                <p:nvPr/>
              </p:nvSpPr>
              <p:spPr bwMode="auto">
                <a:xfrm>
                  <a:off x="774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54" name="Freeform 285"/>
                <p:cNvSpPr>
                  <a:spLocks/>
                </p:cNvSpPr>
                <p:nvPr/>
              </p:nvSpPr>
              <p:spPr bwMode="auto">
                <a:xfrm>
                  <a:off x="832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55" name="Freeform 286"/>
                <p:cNvSpPr>
                  <a:spLocks/>
                </p:cNvSpPr>
                <p:nvPr/>
              </p:nvSpPr>
              <p:spPr bwMode="auto">
                <a:xfrm>
                  <a:off x="832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56" name="Freeform 287"/>
                <p:cNvSpPr>
                  <a:spLocks/>
                </p:cNvSpPr>
                <p:nvPr/>
              </p:nvSpPr>
              <p:spPr bwMode="auto">
                <a:xfrm>
                  <a:off x="774" y="246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57" name="Freeform 288"/>
                <p:cNvSpPr>
                  <a:spLocks/>
                </p:cNvSpPr>
                <p:nvPr/>
              </p:nvSpPr>
              <p:spPr bwMode="auto">
                <a:xfrm>
                  <a:off x="774" y="246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58" name="Freeform 289"/>
                <p:cNvSpPr>
                  <a:spLocks/>
                </p:cNvSpPr>
                <p:nvPr/>
              </p:nvSpPr>
              <p:spPr bwMode="auto">
                <a:xfrm>
                  <a:off x="672" y="236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59" name="Freeform 290"/>
                <p:cNvSpPr>
                  <a:spLocks/>
                </p:cNvSpPr>
                <p:nvPr/>
              </p:nvSpPr>
              <p:spPr bwMode="auto">
                <a:xfrm>
                  <a:off x="672" y="236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60" name="Freeform 291"/>
                <p:cNvSpPr>
                  <a:spLocks/>
                </p:cNvSpPr>
                <p:nvPr/>
              </p:nvSpPr>
              <p:spPr bwMode="auto">
                <a:xfrm>
                  <a:off x="768" y="245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61" name="Freeform 292"/>
                <p:cNvSpPr>
                  <a:spLocks/>
                </p:cNvSpPr>
                <p:nvPr/>
              </p:nvSpPr>
              <p:spPr bwMode="auto">
                <a:xfrm>
                  <a:off x="768" y="245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62" name="Freeform 293"/>
                <p:cNvSpPr>
                  <a:spLocks/>
                </p:cNvSpPr>
                <p:nvPr/>
              </p:nvSpPr>
              <p:spPr bwMode="auto">
                <a:xfrm>
                  <a:off x="742" y="244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63" name="Freeform 294"/>
                <p:cNvSpPr>
                  <a:spLocks/>
                </p:cNvSpPr>
                <p:nvPr/>
              </p:nvSpPr>
              <p:spPr bwMode="auto">
                <a:xfrm>
                  <a:off x="742" y="244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64" name="Freeform 295"/>
                <p:cNvSpPr>
                  <a:spLocks/>
                </p:cNvSpPr>
                <p:nvPr/>
              </p:nvSpPr>
              <p:spPr bwMode="auto">
                <a:xfrm>
                  <a:off x="787" y="244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65" name="Freeform 296"/>
                <p:cNvSpPr>
                  <a:spLocks/>
                </p:cNvSpPr>
                <p:nvPr/>
              </p:nvSpPr>
              <p:spPr bwMode="auto">
                <a:xfrm>
                  <a:off x="787" y="244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66" name="Freeform 297"/>
                <p:cNvSpPr>
                  <a:spLocks/>
                </p:cNvSpPr>
                <p:nvPr/>
              </p:nvSpPr>
              <p:spPr bwMode="auto">
                <a:xfrm>
                  <a:off x="800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67" name="Freeform 298"/>
                <p:cNvSpPr>
                  <a:spLocks/>
                </p:cNvSpPr>
                <p:nvPr/>
              </p:nvSpPr>
              <p:spPr bwMode="auto">
                <a:xfrm>
                  <a:off x="800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68" name="Freeform 299"/>
                <p:cNvSpPr>
                  <a:spLocks/>
                </p:cNvSpPr>
                <p:nvPr/>
              </p:nvSpPr>
              <p:spPr bwMode="auto">
                <a:xfrm>
                  <a:off x="723" y="235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69" name="Freeform 300"/>
                <p:cNvSpPr>
                  <a:spLocks/>
                </p:cNvSpPr>
                <p:nvPr/>
              </p:nvSpPr>
              <p:spPr bwMode="auto">
                <a:xfrm>
                  <a:off x="723" y="235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70" name="Freeform 301"/>
                <p:cNvSpPr>
                  <a:spLocks/>
                </p:cNvSpPr>
                <p:nvPr/>
              </p:nvSpPr>
              <p:spPr bwMode="auto">
                <a:xfrm>
                  <a:off x="710" y="244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71" name="Freeform 302"/>
                <p:cNvSpPr>
                  <a:spLocks/>
                </p:cNvSpPr>
                <p:nvPr/>
              </p:nvSpPr>
              <p:spPr bwMode="auto">
                <a:xfrm>
                  <a:off x="710" y="244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72" name="Freeform 303"/>
                <p:cNvSpPr>
                  <a:spLocks/>
                </p:cNvSpPr>
                <p:nvPr/>
              </p:nvSpPr>
              <p:spPr bwMode="auto">
                <a:xfrm>
                  <a:off x="710" y="245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73" name="Freeform 304"/>
                <p:cNvSpPr>
                  <a:spLocks/>
                </p:cNvSpPr>
                <p:nvPr/>
              </p:nvSpPr>
              <p:spPr bwMode="auto">
                <a:xfrm>
                  <a:off x="710" y="245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74" name="Freeform 305"/>
                <p:cNvSpPr>
                  <a:spLocks/>
                </p:cNvSpPr>
                <p:nvPr/>
              </p:nvSpPr>
              <p:spPr bwMode="auto">
                <a:xfrm>
                  <a:off x="813" y="243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75" name="Freeform 306"/>
                <p:cNvSpPr>
                  <a:spLocks/>
                </p:cNvSpPr>
                <p:nvPr/>
              </p:nvSpPr>
              <p:spPr bwMode="auto">
                <a:xfrm>
                  <a:off x="813" y="243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76" name="Freeform 307"/>
                <p:cNvSpPr>
                  <a:spLocks/>
                </p:cNvSpPr>
                <p:nvPr/>
              </p:nvSpPr>
              <p:spPr bwMode="auto">
                <a:xfrm>
                  <a:off x="672" y="236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77" name="Freeform 308"/>
                <p:cNvSpPr>
                  <a:spLocks/>
                </p:cNvSpPr>
                <p:nvPr/>
              </p:nvSpPr>
              <p:spPr bwMode="auto">
                <a:xfrm>
                  <a:off x="672" y="236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78" name="Freeform 309"/>
                <p:cNvSpPr>
                  <a:spLocks/>
                </p:cNvSpPr>
                <p:nvPr/>
              </p:nvSpPr>
              <p:spPr bwMode="auto">
                <a:xfrm>
                  <a:off x="691" y="228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79" name="Freeform 310"/>
                <p:cNvSpPr>
                  <a:spLocks/>
                </p:cNvSpPr>
                <p:nvPr/>
              </p:nvSpPr>
              <p:spPr bwMode="auto">
                <a:xfrm>
                  <a:off x="691" y="228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80" name="Freeform 311"/>
                <p:cNvSpPr>
                  <a:spLocks/>
                </p:cNvSpPr>
                <p:nvPr/>
              </p:nvSpPr>
              <p:spPr bwMode="auto">
                <a:xfrm>
                  <a:off x="730" y="236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81" name="Freeform 312"/>
                <p:cNvSpPr>
                  <a:spLocks/>
                </p:cNvSpPr>
                <p:nvPr/>
              </p:nvSpPr>
              <p:spPr bwMode="auto">
                <a:xfrm>
                  <a:off x="730" y="236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82" name="Freeform 313"/>
                <p:cNvSpPr>
                  <a:spLocks/>
                </p:cNvSpPr>
                <p:nvPr/>
              </p:nvSpPr>
              <p:spPr bwMode="auto">
                <a:xfrm>
                  <a:off x="1018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83" name="Freeform 314"/>
                <p:cNvSpPr>
                  <a:spLocks/>
                </p:cNvSpPr>
                <p:nvPr/>
              </p:nvSpPr>
              <p:spPr bwMode="auto">
                <a:xfrm>
                  <a:off x="1018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84" name="Freeform 315"/>
                <p:cNvSpPr>
                  <a:spLocks/>
                </p:cNvSpPr>
                <p:nvPr/>
              </p:nvSpPr>
              <p:spPr bwMode="auto">
                <a:xfrm>
                  <a:off x="768" y="243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85" name="Freeform 316"/>
                <p:cNvSpPr>
                  <a:spLocks/>
                </p:cNvSpPr>
                <p:nvPr/>
              </p:nvSpPr>
              <p:spPr bwMode="auto">
                <a:xfrm>
                  <a:off x="768" y="243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86" name="Freeform 317"/>
                <p:cNvSpPr>
                  <a:spLocks/>
                </p:cNvSpPr>
                <p:nvPr/>
              </p:nvSpPr>
              <p:spPr bwMode="auto">
                <a:xfrm>
                  <a:off x="781" y="240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87" name="Freeform 318"/>
                <p:cNvSpPr>
                  <a:spLocks/>
                </p:cNvSpPr>
                <p:nvPr/>
              </p:nvSpPr>
              <p:spPr bwMode="auto">
                <a:xfrm>
                  <a:off x="781" y="240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88" name="Freeform 319"/>
                <p:cNvSpPr>
                  <a:spLocks/>
                </p:cNvSpPr>
                <p:nvPr/>
              </p:nvSpPr>
              <p:spPr bwMode="auto">
                <a:xfrm>
                  <a:off x="749" y="240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89" name="Freeform 320"/>
                <p:cNvSpPr>
                  <a:spLocks/>
                </p:cNvSpPr>
                <p:nvPr/>
              </p:nvSpPr>
              <p:spPr bwMode="auto">
                <a:xfrm>
                  <a:off x="749" y="240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90" name="Freeform 321"/>
                <p:cNvSpPr>
                  <a:spLocks/>
                </p:cNvSpPr>
                <p:nvPr/>
              </p:nvSpPr>
              <p:spPr bwMode="auto">
                <a:xfrm>
                  <a:off x="762" y="2475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91" name="Freeform 322"/>
                <p:cNvSpPr>
                  <a:spLocks/>
                </p:cNvSpPr>
                <p:nvPr/>
              </p:nvSpPr>
              <p:spPr bwMode="auto">
                <a:xfrm>
                  <a:off x="762" y="2475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92" name="Freeform 323"/>
                <p:cNvSpPr>
                  <a:spLocks/>
                </p:cNvSpPr>
                <p:nvPr/>
              </p:nvSpPr>
              <p:spPr bwMode="auto">
                <a:xfrm>
                  <a:off x="781" y="250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93" name="Freeform 324"/>
                <p:cNvSpPr>
                  <a:spLocks/>
                </p:cNvSpPr>
                <p:nvPr/>
              </p:nvSpPr>
              <p:spPr bwMode="auto">
                <a:xfrm>
                  <a:off x="781" y="250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94" name="Freeform 325"/>
                <p:cNvSpPr>
                  <a:spLocks/>
                </p:cNvSpPr>
                <p:nvPr/>
              </p:nvSpPr>
              <p:spPr bwMode="auto">
                <a:xfrm>
                  <a:off x="717" y="241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95" name="Freeform 326"/>
                <p:cNvSpPr>
                  <a:spLocks/>
                </p:cNvSpPr>
                <p:nvPr/>
              </p:nvSpPr>
              <p:spPr bwMode="auto">
                <a:xfrm>
                  <a:off x="717" y="241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96" name="Freeform 327"/>
                <p:cNvSpPr>
                  <a:spLocks/>
                </p:cNvSpPr>
                <p:nvPr/>
              </p:nvSpPr>
              <p:spPr bwMode="auto">
                <a:xfrm>
                  <a:off x="710" y="243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97" name="Freeform 328"/>
                <p:cNvSpPr>
                  <a:spLocks/>
                </p:cNvSpPr>
                <p:nvPr/>
              </p:nvSpPr>
              <p:spPr bwMode="auto">
                <a:xfrm>
                  <a:off x="710" y="243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98" name="Freeform 329"/>
                <p:cNvSpPr>
                  <a:spLocks/>
                </p:cNvSpPr>
                <p:nvPr/>
              </p:nvSpPr>
              <p:spPr bwMode="auto">
                <a:xfrm>
                  <a:off x="678" y="241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99" name="Freeform 330"/>
                <p:cNvSpPr>
                  <a:spLocks/>
                </p:cNvSpPr>
                <p:nvPr/>
              </p:nvSpPr>
              <p:spPr bwMode="auto">
                <a:xfrm>
                  <a:off x="678" y="241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00" name="Freeform 331"/>
                <p:cNvSpPr>
                  <a:spLocks/>
                </p:cNvSpPr>
                <p:nvPr/>
              </p:nvSpPr>
              <p:spPr bwMode="auto">
                <a:xfrm>
                  <a:off x="762" y="2475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01" name="Freeform 332"/>
                <p:cNvSpPr>
                  <a:spLocks/>
                </p:cNvSpPr>
                <p:nvPr/>
              </p:nvSpPr>
              <p:spPr bwMode="auto">
                <a:xfrm>
                  <a:off x="762" y="2475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02" name="Freeform 333"/>
                <p:cNvSpPr>
                  <a:spLocks/>
                </p:cNvSpPr>
                <p:nvPr/>
              </p:nvSpPr>
              <p:spPr bwMode="auto">
                <a:xfrm>
                  <a:off x="787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03" name="Freeform 334"/>
                <p:cNvSpPr>
                  <a:spLocks/>
                </p:cNvSpPr>
                <p:nvPr/>
              </p:nvSpPr>
              <p:spPr bwMode="auto">
                <a:xfrm>
                  <a:off x="787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04" name="Freeform 335"/>
                <p:cNvSpPr>
                  <a:spLocks/>
                </p:cNvSpPr>
                <p:nvPr/>
              </p:nvSpPr>
              <p:spPr bwMode="auto">
                <a:xfrm>
                  <a:off x="691" y="25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05" name="Freeform 336"/>
                <p:cNvSpPr>
                  <a:spLocks/>
                </p:cNvSpPr>
                <p:nvPr/>
              </p:nvSpPr>
              <p:spPr bwMode="auto">
                <a:xfrm>
                  <a:off x="691" y="25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06" name="Freeform 337"/>
                <p:cNvSpPr>
                  <a:spLocks/>
                </p:cNvSpPr>
                <p:nvPr/>
              </p:nvSpPr>
              <p:spPr bwMode="auto">
                <a:xfrm>
                  <a:off x="685" y="2475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07" name="Freeform 338"/>
                <p:cNvSpPr>
                  <a:spLocks/>
                </p:cNvSpPr>
                <p:nvPr/>
              </p:nvSpPr>
              <p:spPr bwMode="auto">
                <a:xfrm>
                  <a:off x="685" y="2475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08" name="Freeform 339"/>
                <p:cNvSpPr>
                  <a:spLocks/>
                </p:cNvSpPr>
                <p:nvPr/>
              </p:nvSpPr>
              <p:spPr bwMode="auto">
                <a:xfrm>
                  <a:off x="672" y="249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09" name="Freeform 340"/>
                <p:cNvSpPr>
                  <a:spLocks/>
                </p:cNvSpPr>
                <p:nvPr/>
              </p:nvSpPr>
              <p:spPr bwMode="auto">
                <a:xfrm>
                  <a:off x="672" y="249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10" name="Freeform 341"/>
                <p:cNvSpPr>
                  <a:spLocks/>
                </p:cNvSpPr>
                <p:nvPr/>
              </p:nvSpPr>
              <p:spPr bwMode="auto">
                <a:xfrm>
                  <a:off x="653" y="2494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11" name="Freeform 342"/>
                <p:cNvSpPr>
                  <a:spLocks/>
                </p:cNvSpPr>
                <p:nvPr/>
              </p:nvSpPr>
              <p:spPr bwMode="auto">
                <a:xfrm>
                  <a:off x="653" y="2494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12" name="Freeform 343"/>
                <p:cNvSpPr>
                  <a:spLocks/>
                </p:cNvSpPr>
                <p:nvPr/>
              </p:nvSpPr>
              <p:spPr bwMode="auto">
                <a:xfrm>
                  <a:off x="710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13" name="Freeform 344"/>
                <p:cNvSpPr>
                  <a:spLocks/>
                </p:cNvSpPr>
                <p:nvPr/>
              </p:nvSpPr>
              <p:spPr bwMode="auto">
                <a:xfrm>
                  <a:off x="710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14" name="Freeform 345"/>
                <p:cNvSpPr>
                  <a:spLocks/>
                </p:cNvSpPr>
                <p:nvPr/>
              </p:nvSpPr>
              <p:spPr bwMode="auto">
                <a:xfrm>
                  <a:off x="762" y="264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15" name="Freeform 346"/>
                <p:cNvSpPr>
                  <a:spLocks/>
                </p:cNvSpPr>
                <p:nvPr/>
              </p:nvSpPr>
              <p:spPr bwMode="auto">
                <a:xfrm>
                  <a:off x="762" y="264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16" name="Freeform 347"/>
                <p:cNvSpPr>
                  <a:spLocks/>
                </p:cNvSpPr>
                <p:nvPr/>
              </p:nvSpPr>
              <p:spPr bwMode="auto">
                <a:xfrm>
                  <a:off x="723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17" name="Freeform 348"/>
                <p:cNvSpPr>
                  <a:spLocks/>
                </p:cNvSpPr>
                <p:nvPr/>
              </p:nvSpPr>
              <p:spPr bwMode="auto">
                <a:xfrm>
                  <a:off x="723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18" name="Freeform 349"/>
                <p:cNvSpPr>
                  <a:spLocks/>
                </p:cNvSpPr>
                <p:nvPr/>
              </p:nvSpPr>
              <p:spPr bwMode="auto">
                <a:xfrm>
                  <a:off x="659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19" name="Freeform 350"/>
                <p:cNvSpPr>
                  <a:spLocks/>
                </p:cNvSpPr>
                <p:nvPr/>
              </p:nvSpPr>
              <p:spPr bwMode="auto">
                <a:xfrm>
                  <a:off x="659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20" name="Freeform 351"/>
                <p:cNvSpPr>
                  <a:spLocks/>
                </p:cNvSpPr>
                <p:nvPr/>
              </p:nvSpPr>
              <p:spPr bwMode="auto">
                <a:xfrm>
                  <a:off x="640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21" name="Freeform 352"/>
                <p:cNvSpPr>
                  <a:spLocks/>
                </p:cNvSpPr>
                <p:nvPr/>
              </p:nvSpPr>
              <p:spPr bwMode="auto">
                <a:xfrm>
                  <a:off x="640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22" name="Freeform 353"/>
                <p:cNvSpPr>
                  <a:spLocks/>
                </p:cNvSpPr>
                <p:nvPr/>
              </p:nvSpPr>
              <p:spPr bwMode="auto">
                <a:xfrm>
                  <a:off x="659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23" name="Freeform 354"/>
                <p:cNvSpPr>
                  <a:spLocks/>
                </p:cNvSpPr>
                <p:nvPr/>
              </p:nvSpPr>
              <p:spPr bwMode="auto">
                <a:xfrm>
                  <a:off x="659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24" name="Freeform 355"/>
                <p:cNvSpPr>
                  <a:spLocks/>
                </p:cNvSpPr>
                <p:nvPr/>
              </p:nvSpPr>
              <p:spPr bwMode="auto">
                <a:xfrm>
                  <a:off x="736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25" name="Freeform 356"/>
                <p:cNvSpPr>
                  <a:spLocks/>
                </p:cNvSpPr>
                <p:nvPr/>
              </p:nvSpPr>
              <p:spPr bwMode="auto">
                <a:xfrm>
                  <a:off x="736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26" name="Freeform 357"/>
                <p:cNvSpPr>
                  <a:spLocks/>
                </p:cNvSpPr>
                <p:nvPr/>
              </p:nvSpPr>
              <p:spPr bwMode="auto">
                <a:xfrm>
                  <a:off x="685" y="264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27" name="Freeform 358"/>
                <p:cNvSpPr>
                  <a:spLocks/>
                </p:cNvSpPr>
                <p:nvPr/>
              </p:nvSpPr>
              <p:spPr bwMode="auto">
                <a:xfrm>
                  <a:off x="685" y="264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28" name="Freeform 359"/>
                <p:cNvSpPr>
                  <a:spLocks/>
                </p:cNvSpPr>
                <p:nvPr/>
              </p:nvSpPr>
              <p:spPr bwMode="auto">
                <a:xfrm>
                  <a:off x="736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29" name="Freeform 360"/>
                <p:cNvSpPr>
                  <a:spLocks/>
                </p:cNvSpPr>
                <p:nvPr/>
              </p:nvSpPr>
              <p:spPr bwMode="auto">
                <a:xfrm>
                  <a:off x="736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30" name="Freeform 361"/>
                <p:cNvSpPr>
                  <a:spLocks/>
                </p:cNvSpPr>
                <p:nvPr/>
              </p:nvSpPr>
              <p:spPr bwMode="auto">
                <a:xfrm>
                  <a:off x="640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31" name="Freeform 362"/>
                <p:cNvSpPr>
                  <a:spLocks/>
                </p:cNvSpPr>
                <p:nvPr/>
              </p:nvSpPr>
              <p:spPr bwMode="auto">
                <a:xfrm>
                  <a:off x="640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32" name="Freeform 363"/>
                <p:cNvSpPr>
                  <a:spLocks/>
                </p:cNvSpPr>
                <p:nvPr/>
              </p:nvSpPr>
              <p:spPr bwMode="auto">
                <a:xfrm>
                  <a:off x="659" y="25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33" name="Freeform 364"/>
                <p:cNvSpPr>
                  <a:spLocks/>
                </p:cNvSpPr>
                <p:nvPr/>
              </p:nvSpPr>
              <p:spPr bwMode="auto">
                <a:xfrm>
                  <a:off x="659" y="25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34" name="Freeform 365"/>
                <p:cNvSpPr>
                  <a:spLocks/>
                </p:cNvSpPr>
                <p:nvPr/>
              </p:nvSpPr>
              <p:spPr bwMode="auto">
                <a:xfrm>
                  <a:off x="678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35" name="Freeform 366"/>
                <p:cNvSpPr>
                  <a:spLocks/>
                </p:cNvSpPr>
                <p:nvPr/>
              </p:nvSpPr>
              <p:spPr bwMode="auto">
                <a:xfrm>
                  <a:off x="678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36" name="Freeform 367"/>
                <p:cNvSpPr>
                  <a:spLocks/>
                </p:cNvSpPr>
                <p:nvPr/>
              </p:nvSpPr>
              <p:spPr bwMode="auto">
                <a:xfrm>
                  <a:off x="730" y="264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37" name="Freeform 368"/>
                <p:cNvSpPr>
                  <a:spLocks/>
                </p:cNvSpPr>
                <p:nvPr/>
              </p:nvSpPr>
              <p:spPr bwMode="auto">
                <a:xfrm>
                  <a:off x="730" y="264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38" name="Freeform 369"/>
                <p:cNvSpPr>
                  <a:spLocks/>
                </p:cNvSpPr>
                <p:nvPr/>
              </p:nvSpPr>
              <p:spPr bwMode="auto">
                <a:xfrm>
                  <a:off x="710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39" name="Freeform 370"/>
                <p:cNvSpPr>
                  <a:spLocks/>
                </p:cNvSpPr>
                <p:nvPr/>
              </p:nvSpPr>
              <p:spPr bwMode="auto">
                <a:xfrm>
                  <a:off x="710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40" name="Freeform 371"/>
                <p:cNvSpPr>
                  <a:spLocks/>
                </p:cNvSpPr>
                <p:nvPr/>
              </p:nvSpPr>
              <p:spPr bwMode="auto">
                <a:xfrm>
                  <a:off x="691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41" name="Freeform 372"/>
                <p:cNvSpPr>
                  <a:spLocks/>
                </p:cNvSpPr>
                <p:nvPr/>
              </p:nvSpPr>
              <p:spPr bwMode="auto">
                <a:xfrm>
                  <a:off x="691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42" name="Freeform 373"/>
                <p:cNvSpPr>
                  <a:spLocks/>
                </p:cNvSpPr>
                <p:nvPr/>
              </p:nvSpPr>
              <p:spPr bwMode="auto">
                <a:xfrm>
                  <a:off x="646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43" name="Freeform 374"/>
                <p:cNvSpPr>
                  <a:spLocks/>
                </p:cNvSpPr>
                <p:nvPr/>
              </p:nvSpPr>
              <p:spPr bwMode="auto">
                <a:xfrm>
                  <a:off x="646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44" name="Freeform 375"/>
                <p:cNvSpPr>
                  <a:spLocks/>
                </p:cNvSpPr>
                <p:nvPr/>
              </p:nvSpPr>
              <p:spPr bwMode="auto">
                <a:xfrm>
                  <a:off x="691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45" name="Freeform 376"/>
                <p:cNvSpPr>
                  <a:spLocks/>
                </p:cNvSpPr>
                <p:nvPr/>
              </p:nvSpPr>
              <p:spPr bwMode="auto">
                <a:xfrm>
                  <a:off x="691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46" name="Freeform 377"/>
                <p:cNvSpPr>
                  <a:spLocks/>
                </p:cNvSpPr>
                <p:nvPr/>
              </p:nvSpPr>
              <p:spPr bwMode="auto">
                <a:xfrm>
                  <a:off x="685" y="261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47" name="Freeform 378"/>
                <p:cNvSpPr>
                  <a:spLocks/>
                </p:cNvSpPr>
                <p:nvPr/>
              </p:nvSpPr>
              <p:spPr bwMode="auto">
                <a:xfrm>
                  <a:off x="685" y="261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48" name="Freeform 379"/>
                <p:cNvSpPr>
                  <a:spLocks/>
                </p:cNvSpPr>
                <p:nvPr/>
              </p:nvSpPr>
              <p:spPr bwMode="auto">
                <a:xfrm>
                  <a:off x="691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49" name="Freeform 380"/>
                <p:cNvSpPr>
                  <a:spLocks/>
                </p:cNvSpPr>
                <p:nvPr/>
              </p:nvSpPr>
              <p:spPr bwMode="auto">
                <a:xfrm>
                  <a:off x="691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50" name="Freeform 381"/>
                <p:cNvSpPr>
                  <a:spLocks/>
                </p:cNvSpPr>
                <p:nvPr/>
              </p:nvSpPr>
              <p:spPr bwMode="auto">
                <a:xfrm>
                  <a:off x="749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51" name="Freeform 382"/>
                <p:cNvSpPr>
                  <a:spLocks/>
                </p:cNvSpPr>
                <p:nvPr/>
              </p:nvSpPr>
              <p:spPr bwMode="auto">
                <a:xfrm>
                  <a:off x="749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52" name="Freeform 383"/>
                <p:cNvSpPr>
                  <a:spLocks/>
                </p:cNvSpPr>
                <p:nvPr/>
              </p:nvSpPr>
              <p:spPr bwMode="auto">
                <a:xfrm>
                  <a:off x="665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53" name="Freeform 384"/>
                <p:cNvSpPr>
                  <a:spLocks/>
                </p:cNvSpPr>
                <p:nvPr/>
              </p:nvSpPr>
              <p:spPr bwMode="auto">
                <a:xfrm>
                  <a:off x="665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54" name="Freeform 385"/>
                <p:cNvSpPr>
                  <a:spLocks/>
                </p:cNvSpPr>
                <p:nvPr/>
              </p:nvSpPr>
              <p:spPr bwMode="auto">
                <a:xfrm>
                  <a:off x="627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55" name="Freeform 386"/>
                <p:cNvSpPr>
                  <a:spLocks/>
                </p:cNvSpPr>
                <p:nvPr/>
              </p:nvSpPr>
              <p:spPr bwMode="auto">
                <a:xfrm>
                  <a:off x="627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56" name="Freeform 387"/>
                <p:cNvSpPr>
                  <a:spLocks/>
                </p:cNvSpPr>
                <p:nvPr/>
              </p:nvSpPr>
              <p:spPr bwMode="auto">
                <a:xfrm>
                  <a:off x="685" y="2571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57" name="Freeform 388"/>
                <p:cNvSpPr>
                  <a:spLocks/>
                </p:cNvSpPr>
                <p:nvPr/>
              </p:nvSpPr>
              <p:spPr bwMode="auto">
                <a:xfrm>
                  <a:off x="685" y="2571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58" name="Freeform 389"/>
                <p:cNvSpPr>
                  <a:spLocks/>
                </p:cNvSpPr>
                <p:nvPr/>
              </p:nvSpPr>
              <p:spPr bwMode="auto">
                <a:xfrm>
                  <a:off x="717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59" name="Freeform 390"/>
                <p:cNvSpPr>
                  <a:spLocks/>
                </p:cNvSpPr>
                <p:nvPr/>
              </p:nvSpPr>
              <p:spPr bwMode="auto">
                <a:xfrm>
                  <a:off x="717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60" name="Freeform 391"/>
                <p:cNvSpPr>
                  <a:spLocks/>
                </p:cNvSpPr>
                <p:nvPr/>
              </p:nvSpPr>
              <p:spPr bwMode="auto">
                <a:xfrm>
                  <a:off x="819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61" name="Freeform 392"/>
                <p:cNvSpPr>
                  <a:spLocks/>
                </p:cNvSpPr>
                <p:nvPr/>
              </p:nvSpPr>
              <p:spPr bwMode="auto">
                <a:xfrm>
                  <a:off x="819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62" name="Freeform 393"/>
                <p:cNvSpPr>
                  <a:spLocks/>
                </p:cNvSpPr>
                <p:nvPr/>
              </p:nvSpPr>
              <p:spPr bwMode="auto">
                <a:xfrm>
                  <a:off x="762" y="264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63" name="Freeform 394"/>
                <p:cNvSpPr>
                  <a:spLocks/>
                </p:cNvSpPr>
                <p:nvPr/>
              </p:nvSpPr>
              <p:spPr bwMode="auto">
                <a:xfrm>
                  <a:off x="762" y="264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64" name="Freeform 395"/>
                <p:cNvSpPr>
                  <a:spLocks/>
                </p:cNvSpPr>
                <p:nvPr/>
              </p:nvSpPr>
              <p:spPr bwMode="auto">
                <a:xfrm>
                  <a:off x="653" y="2533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65" name="Freeform 396"/>
                <p:cNvSpPr>
                  <a:spLocks/>
                </p:cNvSpPr>
                <p:nvPr/>
              </p:nvSpPr>
              <p:spPr bwMode="auto">
                <a:xfrm>
                  <a:off x="653" y="2533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66" name="Freeform 397"/>
                <p:cNvSpPr>
                  <a:spLocks/>
                </p:cNvSpPr>
                <p:nvPr/>
              </p:nvSpPr>
              <p:spPr bwMode="auto">
                <a:xfrm>
                  <a:off x="665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67" name="Freeform 398"/>
                <p:cNvSpPr>
                  <a:spLocks/>
                </p:cNvSpPr>
                <p:nvPr/>
              </p:nvSpPr>
              <p:spPr bwMode="auto">
                <a:xfrm>
                  <a:off x="665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68" name="Freeform 399"/>
                <p:cNvSpPr>
                  <a:spLocks/>
                </p:cNvSpPr>
                <p:nvPr/>
              </p:nvSpPr>
              <p:spPr bwMode="auto">
                <a:xfrm>
                  <a:off x="672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69" name="Freeform 400"/>
                <p:cNvSpPr>
                  <a:spLocks/>
                </p:cNvSpPr>
                <p:nvPr/>
              </p:nvSpPr>
              <p:spPr bwMode="auto">
                <a:xfrm>
                  <a:off x="672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70" name="Freeform 401"/>
                <p:cNvSpPr>
                  <a:spLocks/>
                </p:cNvSpPr>
                <p:nvPr/>
              </p:nvSpPr>
              <p:spPr bwMode="auto">
                <a:xfrm>
                  <a:off x="717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71" name="Freeform 402"/>
                <p:cNvSpPr>
                  <a:spLocks/>
                </p:cNvSpPr>
                <p:nvPr/>
              </p:nvSpPr>
              <p:spPr bwMode="auto">
                <a:xfrm>
                  <a:off x="717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72" name="Freeform 403"/>
                <p:cNvSpPr>
                  <a:spLocks/>
                </p:cNvSpPr>
                <p:nvPr/>
              </p:nvSpPr>
              <p:spPr bwMode="auto">
                <a:xfrm>
                  <a:off x="755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73" name="Freeform 404"/>
                <p:cNvSpPr>
                  <a:spLocks/>
                </p:cNvSpPr>
                <p:nvPr/>
              </p:nvSpPr>
              <p:spPr bwMode="auto">
                <a:xfrm>
                  <a:off x="755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74" name="Freeform 405"/>
                <p:cNvSpPr>
                  <a:spLocks/>
                </p:cNvSpPr>
                <p:nvPr/>
              </p:nvSpPr>
              <p:spPr bwMode="auto">
                <a:xfrm>
                  <a:off x="710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4100" name="Group 607"/>
              <p:cNvGrpSpPr>
                <a:grpSpLocks/>
              </p:cNvGrpSpPr>
              <p:nvPr/>
            </p:nvGrpSpPr>
            <p:grpSpPr bwMode="auto">
              <a:xfrm>
                <a:off x="4900613" y="3537745"/>
                <a:ext cx="641350" cy="350838"/>
                <a:chOff x="614" y="2520"/>
                <a:chExt cx="404" cy="221"/>
              </a:xfrm>
            </p:grpSpPr>
            <p:sp>
              <p:nvSpPr>
                <p:cNvPr id="7575" name="Freeform 407"/>
                <p:cNvSpPr>
                  <a:spLocks/>
                </p:cNvSpPr>
                <p:nvPr/>
              </p:nvSpPr>
              <p:spPr bwMode="auto">
                <a:xfrm>
                  <a:off x="710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76" name="Freeform 408"/>
                <p:cNvSpPr>
                  <a:spLocks/>
                </p:cNvSpPr>
                <p:nvPr/>
              </p:nvSpPr>
              <p:spPr bwMode="auto">
                <a:xfrm>
                  <a:off x="653" y="2558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77" name="Freeform 409"/>
                <p:cNvSpPr>
                  <a:spLocks/>
                </p:cNvSpPr>
                <p:nvPr/>
              </p:nvSpPr>
              <p:spPr bwMode="auto">
                <a:xfrm>
                  <a:off x="653" y="2558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78" name="Freeform 410"/>
                <p:cNvSpPr>
                  <a:spLocks/>
                </p:cNvSpPr>
                <p:nvPr/>
              </p:nvSpPr>
              <p:spPr bwMode="auto">
                <a:xfrm>
                  <a:off x="665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79" name="Freeform 411"/>
                <p:cNvSpPr>
                  <a:spLocks/>
                </p:cNvSpPr>
                <p:nvPr/>
              </p:nvSpPr>
              <p:spPr bwMode="auto">
                <a:xfrm>
                  <a:off x="665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80" name="Freeform 412"/>
                <p:cNvSpPr>
                  <a:spLocks/>
                </p:cNvSpPr>
                <p:nvPr/>
              </p:nvSpPr>
              <p:spPr bwMode="auto">
                <a:xfrm>
                  <a:off x="691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81" name="Freeform 413"/>
                <p:cNvSpPr>
                  <a:spLocks/>
                </p:cNvSpPr>
                <p:nvPr/>
              </p:nvSpPr>
              <p:spPr bwMode="auto">
                <a:xfrm>
                  <a:off x="691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82" name="Freeform 414"/>
                <p:cNvSpPr>
                  <a:spLocks/>
                </p:cNvSpPr>
                <p:nvPr/>
              </p:nvSpPr>
              <p:spPr bwMode="auto">
                <a:xfrm>
                  <a:off x="678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83" name="Freeform 415"/>
                <p:cNvSpPr>
                  <a:spLocks/>
                </p:cNvSpPr>
                <p:nvPr/>
              </p:nvSpPr>
              <p:spPr bwMode="auto">
                <a:xfrm>
                  <a:off x="678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84" name="Freeform 416"/>
                <p:cNvSpPr>
                  <a:spLocks/>
                </p:cNvSpPr>
                <p:nvPr/>
              </p:nvSpPr>
              <p:spPr bwMode="auto">
                <a:xfrm>
                  <a:off x="768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85" name="Freeform 417"/>
                <p:cNvSpPr>
                  <a:spLocks/>
                </p:cNvSpPr>
                <p:nvPr/>
              </p:nvSpPr>
              <p:spPr bwMode="auto">
                <a:xfrm>
                  <a:off x="768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86" name="Freeform 418"/>
                <p:cNvSpPr>
                  <a:spLocks/>
                </p:cNvSpPr>
                <p:nvPr/>
              </p:nvSpPr>
              <p:spPr bwMode="auto">
                <a:xfrm>
                  <a:off x="730" y="266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87" name="Freeform 419"/>
                <p:cNvSpPr>
                  <a:spLocks/>
                </p:cNvSpPr>
                <p:nvPr/>
              </p:nvSpPr>
              <p:spPr bwMode="auto">
                <a:xfrm>
                  <a:off x="730" y="266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88" name="Freeform 420"/>
                <p:cNvSpPr>
                  <a:spLocks/>
                </p:cNvSpPr>
                <p:nvPr/>
              </p:nvSpPr>
              <p:spPr bwMode="auto">
                <a:xfrm>
                  <a:off x="640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89" name="Freeform 421"/>
                <p:cNvSpPr>
                  <a:spLocks/>
                </p:cNvSpPr>
                <p:nvPr/>
              </p:nvSpPr>
              <p:spPr bwMode="auto">
                <a:xfrm>
                  <a:off x="640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90" name="Freeform 422"/>
                <p:cNvSpPr>
                  <a:spLocks/>
                </p:cNvSpPr>
                <p:nvPr/>
              </p:nvSpPr>
              <p:spPr bwMode="auto">
                <a:xfrm>
                  <a:off x="685" y="257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91" name="Freeform 423"/>
                <p:cNvSpPr>
                  <a:spLocks/>
                </p:cNvSpPr>
                <p:nvPr/>
              </p:nvSpPr>
              <p:spPr bwMode="auto">
                <a:xfrm>
                  <a:off x="685" y="257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92" name="Freeform 424"/>
                <p:cNvSpPr>
                  <a:spLocks/>
                </p:cNvSpPr>
                <p:nvPr/>
              </p:nvSpPr>
              <p:spPr bwMode="auto">
                <a:xfrm>
                  <a:off x="697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93" name="Freeform 425"/>
                <p:cNvSpPr>
                  <a:spLocks/>
                </p:cNvSpPr>
                <p:nvPr/>
              </p:nvSpPr>
              <p:spPr bwMode="auto">
                <a:xfrm>
                  <a:off x="697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94" name="Freeform 426"/>
                <p:cNvSpPr>
                  <a:spLocks/>
                </p:cNvSpPr>
                <p:nvPr/>
              </p:nvSpPr>
              <p:spPr bwMode="auto">
                <a:xfrm>
                  <a:off x="736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95" name="Freeform 427"/>
                <p:cNvSpPr>
                  <a:spLocks/>
                </p:cNvSpPr>
                <p:nvPr/>
              </p:nvSpPr>
              <p:spPr bwMode="auto">
                <a:xfrm>
                  <a:off x="736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96" name="Freeform 428"/>
                <p:cNvSpPr>
                  <a:spLocks/>
                </p:cNvSpPr>
                <p:nvPr/>
              </p:nvSpPr>
              <p:spPr bwMode="auto">
                <a:xfrm>
                  <a:off x="704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97" name="Freeform 429"/>
                <p:cNvSpPr>
                  <a:spLocks/>
                </p:cNvSpPr>
                <p:nvPr/>
              </p:nvSpPr>
              <p:spPr bwMode="auto">
                <a:xfrm>
                  <a:off x="704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98" name="Freeform 430"/>
                <p:cNvSpPr>
                  <a:spLocks/>
                </p:cNvSpPr>
                <p:nvPr/>
              </p:nvSpPr>
              <p:spPr bwMode="auto">
                <a:xfrm>
                  <a:off x="678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99" name="Freeform 431"/>
                <p:cNvSpPr>
                  <a:spLocks/>
                </p:cNvSpPr>
                <p:nvPr/>
              </p:nvSpPr>
              <p:spPr bwMode="auto">
                <a:xfrm>
                  <a:off x="678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00" name="Freeform 432"/>
                <p:cNvSpPr>
                  <a:spLocks/>
                </p:cNvSpPr>
                <p:nvPr/>
              </p:nvSpPr>
              <p:spPr bwMode="auto">
                <a:xfrm>
                  <a:off x="665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01" name="Freeform 433"/>
                <p:cNvSpPr>
                  <a:spLocks/>
                </p:cNvSpPr>
                <p:nvPr/>
              </p:nvSpPr>
              <p:spPr bwMode="auto">
                <a:xfrm>
                  <a:off x="665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02" name="Freeform 434"/>
                <p:cNvSpPr>
                  <a:spLocks/>
                </p:cNvSpPr>
                <p:nvPr/>
              </p:nvSpPr>
              <p:spPr bwMode="auto">
                <a:xfrm>
                  <a:off x="665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03" name="Freeform 435"/>
                <p:cNvSpPr>
                  <a:spLocks/>
                </p:cNvSpPr>
                <p:nvPr/>
              </p:nvSpPr>
              <p:spPr bwMode="auto">
                <a:xfrm>
                  <a:off x="665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04" name="Freeform 436"/>
                <p:cNvSpPr>
                  <a:spLocks/>
                </p:cNvSpPr>
                <p:nvPr/>
              </p:nvSpPr>
              <p:spPr bwMode="auto">
                <a:xfrm>
                  <a:off x="730" y="264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05" name="Freeform 437"/>
                <p:cNvSpPr>
                  <a:spLocks/>
                </p:cNvSpPr>
                <p:nvPr/>
              </p:nvSpPr>
              <p:spPr bwMode="auto">
                <a:xfrm>
                  <a:off x="730" y="264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06" name="Freeform 438"/>
                <p:cNvSpPr>
                  <a:spLocks/>
                </p:cNvSpPr>
                <p:nvPr/>
              </p:nvSpPr>
              <p:spPr bwMode="auto">
                <a:xfrm>
                  <a:off x="774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07" name="Freeform 439"/>
                <p:cNvSpPr>
                  <a:spLocks/>
                </p:cNvSpPr>
                <p:nvPr/>
              </p:nvSpPr>
              <p:spPr bwMode="auto">
                <a:xfrm>
                  <a:off x="774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08" name="Freeform 440"/>
                <p:cNvSpPr>
                  <a:spLocks/>
                </p:cNvSpPr>
                <p:nvPr/>
              </p:nvSpPr>
              <p:spPr bwMode="auto">
                <a:xfrm>
                  <a:off x="762" y="2725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09" name="Freeform 441"/>
                <p:cNvSpPr>
                  <a:spLocks/>
                </p:cNvSpPr>
                <p:nvPr/>
              </p:nvSpPr>
              <p:spPr bwMode="auto">
                <a:xfrm>
                  <a:off x="762" y="2725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10" name="Freeform 442"/>
                <p:cNvSpPr>
                  <a:spLocks/>
                </p:cNvSpPr>
                <p:nvPr/>
              </p:nvSpPr>
              <p:spPr bwMode="auto">
                <a:xfrm>
                  <a:off x="697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11" name="Freeform 443"/>
                <p:cNvSpPr>
                  <a:spLocks/>
                </p:cNvSpPr>
                <p:nvPr/>
              </p:nvSpPr>
              <p:spPr bwMode="auto">
                <a:xfrm>
                  <a:off x="697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12" name="Freeform 444"/>
                <p:cNvSpPr>
                  <a:spLocks/>
                </p:cNvSpPr>
                <p:nvPr/>
              </p:nvSpPr>
              <p:spPr bwMode="auto">
                <a:xfrm>
                  <a:off x="614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13" name="Freeform 445"/>
                <p:cNvSpPr>
                  <a:spLocks/>
                </p:cNvSpPr>
                <p:nvPr/>
              </p:nvSpPr>
              <p:spPr bwMode="auto">
                <a:xfrm>
                  <a:off x="614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14" name="Freeform 446"/>
                <p:cNvSpPr>
                  <a:spLocks/>
                </p:cNvSpPr>
                <p:nvPr/>
              </p:nvSpPr>
              <p:spPr bwMode="auto">
                <a:xfrm>
                  <a:off x="672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15" name="Freeform 447"/>
                <p:cNvSpPr>
                  <a:spLocks/>
                </p:cNvSpPr>
                <p:nvPr/>
              </p:nvSpPr>
              <p:spPr bwMode="auto">
                <a:xfrm>
                  <a:off x="672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16" name="Freeform 448"/>
                <p:cNvSpPr>
                  <a:spLocks/>
                </p:cNvSpPr>
                <p:nvPr/>
              </p:nvSpPr>
              <p:spPr bwMode="auto">
                <a:xfrm>
                  <a:off x="749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17" name="Freeform 449"/>
                <p:cNvSpPr>
                  <a:spLocks/>
                </p:cNvSpPr>
                <p:nvPr/>
              </p:nvSpPr>
              <p:spPr bwMode="auto">
                <a:xfrm>
                  <a:off x="749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18" name="Freeform 450"/>
                <p:cNvSpPr>
                  <a:spLocks/>
                </p:cNvSpPr>
                <p:nvPr/>
              </p:nvSpPr>
              <p:spPr bwMode="auto">
                <a:xfrm>
                  <a:off x="762" y="262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19" name="Freeform 451"/>
                <p:cNvSpPr>
                  <a:spLocks/>
                </p:cNvSpPr>
                <p:nvPr/>
              </p:nvSpPr>
              <p:spPr bwMode="auto">
                <a:xfrm>
                  <a:off x="762" y="262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20" name="Freeform 452"/>
                <p:cNvSpPr>
                  <a:spLocks/>
                </p:cNvSpPr>
                <p:nvPr/>
              </p:nvSpPr>
              <p:spPr bwMode="auto">
                <a:xfrm>
                  <a:off x="762" y="262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21" name="Freeform 453"/>
                <p:cNvSpPr>
                  <a:spLocks/>
                </p:cNvSpPr>
                <p:nvPr/>
              </p:nvSpPr>
              <p:spPr bwMode="auto">
                <a:xfrm>
                  <a:off x="762" y="262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22" name="Freeform 454"/>
                <p:cNvSpPr>
                  <a:spLocks/>
                </p:cNvSpPr>
                <p:nvPr/>
              </p:nvSpPr>
              <p:spPr bwMode="auto">
                <a:xfrm>
                  <a:off x="640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23" name="Freeform 455"/>
                <p:cNvSpPr>
                  <a:spLocks/>
                </p:cNvSpPr>
                <p:nvPr/>
              </p:nvSpPr>
              <p:spPr bwMode="auto">
                <a:xfrm>
                  <a:off x="640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24" name="Freeform 456"/>
                <p:cNvSpPr>
                  <a:spLocks/>
                </p:cNvSpPr>
                <p:nvPr/>
              </p:nvSpPr>
              <p:spPr bwMode="auto">
                <a:xfrm>
                  <a:off x="717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25" name="Freeform 457"/>
                <p:cNvSpPr>
                  <a:spLocks/>
                </p:cNvSpPr>
                <p:nvPr/>
              </p:nvSpPr>
              <p:spPr bwMode="auto">
                <a:xfrm>
                  <a:off x="717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26" name="Freeform 458"/>
                <p:cNvSpPr>
                  <a:spLocks/>
                </p:cNvSpPr>
                <p:nvPr/>
              </p:nvSpPr>
              <p:spPr bwMode="auto">
                <a:xfrm>
                  <a:off x="762" y="268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27" name="Freeform 459"/>
                <p:cNvSpPr>
                  <a:spLocks/>
                </p:cNvSpPr>
                <p:nvPr/>
              </p:nvSpPr>
              <p:spPr bwMode="auto">
                <a:xfrm>
                  <a:off x="762" y="268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28" name="Freeform 460"/>
                <p:cNvSpPr>
                  <a:spLocks/>
                </p:cNvSpPr>
                <p:nvPr/>
              </p:nvSpPr>
              <p:spPr bwMode="auto">
                <a:xfrm>
                  <a:off x="691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29" name="Freeform 461"/>
                <p:cNvSpPr>
                  <a:spLocks/>
                </p:cNvSpPr>
                <p:nvPr/>
              </p:nvSpPr>
              <p:spPr bwMode="auto">
                <a:xfrm>
                  <a:off x="691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30" name="Freeform 462"/>
                <p:cNvSpPr>
                  <a:spLocks/>
                </p:cNvSpPr>
                <p:nvPr/>
              </p:nvSpPr>
              <p:spPr bwMode="auto">
                <a:xfrm>
                  <a:off x="749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31" name="Freeform 463"/>
                <p:cNvSpPr>
                  <a:spLocks/>
                </p:cNvSpPr>
                <p:nvPr/>
              </p:nvSpPr>
              <p:spPr bwMode="auto">
                <a:xfrm>
                  <a:off x="749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32" name="Freeform 464"/>
                <p:cNvSpPr>
                  <a:spLocks/>
                </p:cNvSpPr>
                <p:nvPr/>
              </p:nvSpPr>
              <p:spPr bwMode="auto">
                <a:xfrm>
                  <a:off x="768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33" name="Freeform 465"/>
                <p:cNvSpPr>
                  <a:spLocks/>
                </p:cNvSpPr>
                <p:nvPr/>
              </p:nvSpPr>
              <p:spPr bwMode="auto">
                <a:xfrm>
                  <a:off x="768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34" name="Freeform 466"/>
                <p:cNvSpPr>
                  <a:spLocks/>
                </p:cNvSpPr>
                <p:nvPr/>
              </p:nvSpPr>
              <p:spPr bwMode="auto">
                <a:xfrm>
                  <a:off x="672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35" name="Freeform 467"/>
                <p:cNvSpPr>
                  <a:spLocks/>
                </p:cNvSpPr>
                <p:nvPr/>
              </p:nvSpPr>
              <p:spPr bwMode="auto">
                <a:xfrm>
                  <a:off x="672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36" name="Freeform 468"/>
                <p:cNvSpPr>
                  <a:spLocks/>
                </p:cNvSpPr>
                <p:nvPr/>
              </p:nvSpPr>
              <p:spPr bwMode="auto">
                <a:xfrm>
                  <a:off x="717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37" name="Freeform 469"/>
                <p:cNvSpPr>
                  <a:spLocks/>
                </p:cNvSpPr>
                <p:nvPr/>
              </p:nvSpPr>
              <p:spPr bwMode="auto">
                <a:xfrm>
                  <a:off x="717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38" name="Freeform 470"/>
                <p:cNvSpPr>
                  <a:spLocks/>
                </p:cNvSpPr>
                <p:nvPr/>
              </p:nvSpPr>
              <p:spPr bwMode="auto">
                <a:xfrm>
                  <a:off x="659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39" name="Freeform 471"/>
                <p:cNvSpPr>
                  <a:spLocks/>
                </p:cNvSpPr>
                <p:nvPr/>
              </p:nvSpPr>
              <p:spPr bwMode="auto">
                <a:xfrm>
                  <a:off x="659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40" name="Freeform 472"/>
                <p:cNvSpPr>
                  <a:spLocks/>
                </p:cNvSpPr>
                <p:nvPr/>
              </p:nvSpPr>
              <p:spPr bwMode="auto">
                <a:xfrm>
                  <a:off x="717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41" name="Freeform 473"/>
                <p:cNvSpPr>
                  <a:spLocks/>
                </p:cNvSpPr>
                <p:nvPr/>
              </p:nvSpPr>
              <p:spPr bwMode="auto">
                <a:xfrm>
                  <a:off x="717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42" name="Freeform 474"/>
                <p:cNvSpPr>
                  <a:spLocks/>
                </p:cNvSpPr>
                <p:nvPr/>
              </p:nvSpPr>
              <p:spPr bwMode="auto">
                <a:xfrm>
                  <a:off x="794" y="2725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43" name="Freeform 475"/>
                <p:cNvSpPr>
                  <a:spLocks/>
                </p:cNvSpPr>
                <p:nvPr/>
              </p:nvSpPr>
              <p:spPr bwMode="auto">
                <a:xfrm>
                  <a:off x="794" y="2725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44" name="Freeform 476"/>
                <p:cNvSpPr>
                  <a:spLocks/>
                </p:cNvSpPr>
                <p:nvPr/>
              </p:nvSpPr>
              <p:spPr bwMode="auto">
                <a:xfrm>
                  <a:off x="678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45" name="Freeform 477"/>
                <p:cNvSpPr>
                  <a:spLocks/>
                </p:cNvSpPr>
                <p:nvPr/>
              </p:nvSpPr>
              <p:spPr bwMode="auto">
                <a:xfrm>
                  <a:off x="678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46" name="Freeform 478"/>
                <p:cNvSpPr>
                  <a:spLocks/>
                </p:cNvSpPr>
                <p:nvPr/>
              </p:nvSpPr>
              <p:spPr bwMode="auto">
                <a:xfrm>
                  <a:off x="768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47" name="Freeform 479"/>
                <p:cNvSpPr>
                  <a:spLocks/>
                </p:cNvSpPr>
                <p:nvPr/>
              </p:nvSpPr>
              <p:spPr bwMode="auto">
                <a:xfrm>
                  <a:off x="768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48" name="Freeform 480"/>
                <p:cNvSpPr>
                  <a:spLocks/>
                </p:cNvSpPr>
                <p:nvPr/>
              </p:nvSpPr>
              <p:spPr bwMode="auto">
                <a:xfrm>
                  <a:off x="704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49" name="Freeform 481"/>
                <p:cNvSpPr>
                  <a:spLocks/>
                </p:cNvSpPr>
                <p:nvPr/>
              </p:nvSpPr>
              <p:spPr bwMode="auto">
                <a:xfrm>
                  <a:off x="704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50" name="Freeform 482"/>
                <p:cNvSpPr>
                  <a:spLocks/>
                </p:cNvSpPr>
                <p:nvPr/>
              </p:nvSpPr>
              <p:spPr bwMode="auto">
                <a:xfrm>
                  <a:off x="653" y="2603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51" name="Freeform 483"/>
                <p:cNvSpPr>
                  <a:spLocks/>
                </p:cNvSpPr>
                <p:nvPr/>
              </p:nvSpPr>
              <p:spPr bwMode="auto">
                <a:xfrm>
                  <a:off x="653" y="2603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52" name="Freeform 484"/>
                <p:cNvSpPr>
                  <a:spLocks/>
                </p:cNvSpPr>
                <p:nvPr/>
              </p:nvSpPr>
              <p:spPr bwMode="auto">
                <a:xfrm>
                  <a:off x="781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53" name="Freeform 485"/>
                <p:cNvSpPr>
                  <a:spLocks/>
                </p:cNvSpPr>
                <p:nvPr/>
              </p:nvSpPr>
              <p:spPr bwMode="auto">
                <a:xfrm>
                  <a:off x="781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54" name="Freeform 486"/>
                <p:cNvSpPr>
                  <a:spLocks/>
                </p:cNvSpPr>
                <p:nvPr/>
              </p:nvSpPr>
              <p:spPr bwMode="auto">
                <a:xfrm>
                  <a:off x="742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55" name="Freeform 487"/>
                <p:cNvSpPr>
                  <a:spLocks/>
                </p:cNvSpPr>
                <p:nvPr/>
              </p:nvSpPr>
              <p:spPr bwMode="auto">
                <a:xfrm>
                  <a:off x="742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56" name="Freeform 488"/>
                <p:cNvSpPr>
                  <a:spLocks/>
                </p:cNvSpPr>
                <p:nvPr/>
              </p:nvSpPr>
              <p:spPr bwMode="auto">
                <a:xfrm>
                  <a:off x="794" y="262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57" name="Freeform 489"/>
                <p:cNvSpPr>
                  <a:spLocks/>
                </p:cNvSpPr>
                <p:nvPr/>
              </p:nvSpPr>
              <p:spPr bwMode="auto">
                <a:xfrm>
                  <a:off x="794" y="262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58" name="Freeform 490"/>
                <p:cNvSpPr>
                  <a:spLocks/>
                </p:cNvSpPr>
                <p:nvPr/>
              </p:nvSpPr>
              <p:spPr bwMode="auto">
                <a:xfrm>
                  <a:off x="781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59" name="Freeform 491"/>
                <p:cNvSpPr>
                  <a:spLocks/>
                </p:cNvSpPr>
                <p:nvPr/>
              </p:nvSpPr>
              <p:spPr bwMode="auto">
                <a:xfrm>
                  <a:off x="781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60" name="Freeform 492"/>
                <p:cNvSpPr>
                  <a:spLocks/>
                </p:cNvSpPr>
                <p:nvPr/>
              </p:nvSpPr>
              <p:spPr bwMode="auto">
                <a:xfrm>
                  <a:off x="794" y="252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61" name="Freeform 493"/>
                <p:cNvSpPr>
                  <a:spLocks/>
                </p:cNvSpPr>
                <p:nvPr/>
              </p:nvSpPr>
              <p:spPr bwMode="auto">
                <a:xfrm>
                  <a:off x="794" y="252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62" name="Freeform 494"/>
                <p:cNvSpPr>
                  <a:spLocks/>
                </p:cNvSpPr>
                <p:nvPr/>
              </p:nvSpPr>
              <p:spPr bwMode="auto">
                <a:xfrm>
                  <a:off x="806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63" name="Freeform 495"/>
                <p:cNvSpPr>
                  <a:spLocks/>
                </p:cNvSpPr>
                <p:nvPr/>
              </p:nvSpPr>
              <p:spPr bwMode="auto">
                <a:xfrm>
                  <a:off x="806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64" name="Freeform 496"/>
                <p:cNvSpPr>
                  <a:spLocks/>
                </p:cNvSpPr>
                <p:nvPr/>
              </p:nvSpPr>
              <p:spPr bwMode="auto">
                <a:xfrm>
                  <a:off x="781" y="257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65" name="Freeform 497"/>
                <p:cNvSpPr>
                  <a:spLocks/>
                </p:cNvSpPr>
                <p:nvPr/>
              </p:nvSpPr>
              <p:spPr bwMode="auto">
                <a:xfrm>
                  <a:off x="781" y="257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66" name="Freeform 498"/>
                <p:cNvSpPr>
                  <a:spLocks/>
                </p:cNvSpPr>
                <p:nvPr/>
              </p:nvSpPr>
              <p:spPr bwMode="auto">
                <a:xfrm>
                  <a:off x="826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67" name="Freeform 499"/>
                <p:cNvSpPr>
                  <a:spLocks/>
                </p:cNvSpPr>
                <p:nvPr/>
              </p:nvSpPr>
              <p:spPr bwMode="auto">
                <a:xfrm>
                  <a:off x="826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68" name="Freeform 500"/>
                <p:cNvSpPr>
                  <a:spLocks/>
                </p:cNvSpPr>
                <p:nvPr/>
              </p:nvSpPr>
              <p:spPr bwMode="auto">
                <a:xfrm>
                  <a:off x="864" y="252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69" name="Freeform 501"/>
                <p:cNvSpPr>
                  <a:spLocks/>
                </p:cNvSpPr>
                <p:nvPr/>
              </p:nvSpPr>
              <p:spPr bwMode="auto">
                <a:xfrm>
                  <a:off x="864" y="252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70" name="Freeform 502"/>
                <p:cNvSpPr>
                  <a:spLocks/>
                </p:cNvSpPr>
                <p:nvPr/>
              </p:nvSpPr>
              <p:spPr bwMode="auto">
                <a:xfrm>
                  <a:off x="903" y="258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71" name="Freeform 503"/>
                <p:cNvSpPr>
                  <a:spLocks/>
                </p:cNvSpPr>
                <p:nvPr/>
              </p:nvSpPr>
              <p:spPr bwMode="auto">
                <a:xfrm>
                  <a:off x="903" y="258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72" name="Freeform 504"/>
                <p:cNvSpPr>
                  <a:spLocks/>
                </p:cNvSpPr>
                <p:nvPr/>
              </p:nvSpPr>
              <p:spPr bwMode="auto">
                <a:xfrm>
                  <a:off x="858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73" name="Freeform 505"/>
                <p:cNvSpPr>
                  <a:spLocks/>
                </p:cNvSpPr>
                <p:nvPr/>
              </p:nvSpPr>
              <p:spPr bwMode="auto">
                <a:xfrm>
                  <a:off x="858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74" name="Freeform 506"/>
                <p:cNvSpPr>
                  <a:spLocks/>
                </p:cNvSpPr>
                <p:nvPr/>
              </p:nvSpPr>
              <p:spPr bwMode="auto">
                <a:xfrm>
                  <a:off x="883" y="253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75" name="Freeform 507"/>
                <p:cNvSpPr>
                  <a:spLocks/>
                </p:cNvSpPr>
                <p:nvPr/>
              </p:nvSpPr>
              <p:spPr bwMode="auto">
                <a:xfrm>
                  <a:off x="883" y="253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76" name="Freeform 508"/>
                <p:cNvSpPr>
                  <a:spLocks/>
                </p:cNvSpPr>
                <p:nvPr/>
              </p:nvSpPr>
              <p:spPr bwMode="auto">
                <a:xfrm>
                  <a:off x="845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77" name="Freeform 509"/>
                <p:cNvSpPr>
                  <a:spLocks/>
                </p:cNvSpPr>
                <p:nvPr/>
              </p:nvSpPr>
              <p:spPr bwMode="auto">
                <a:xfrm>
                  <a:off x="845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78" name="Freeform 510"/>
                <p:cNvSpPr>
                  <a:spLocks/>
                </p:cNvSpPr>
                <p:nvPr/>
              </p:nvSpPr>
              <p:spPr bwMode="auto">
                <a:xfrm>
                  <a:off x="839" y="2571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79" name="Freeform 511"/>
                <p:cNvSpPr>
                  <a:spLocks/>
                </p:cNvSpPr>
                <p:nvPr/>
              </p:nvSpPr>
              <p:spPr bwMode="auto">
                <a:xfrm>
                  <a:off x="839" y="2571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80" name="Freeform 512"/>
                <p:cNvSpPr>
                  <a:spLocks/>
                </p:cNvSpPr>
                <p:nvPr/>
              </p:nvSpPr>
              <p:spPr bwMode="auto">
                <a:xfrm>
                  <a:off x="954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81" name="Freeform 513"/>
                <p:cNvSpPr>
                  <a:spLocks/>
                </p:cNvSpPr>
                <p:nvPr/>
              </p:nvSpPr>
              <p:spPr bwMode="auto">
                <a:xfrm>
                  <a:off x="954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82" name="Freeform 514"/>
                <p:cNvSpPr>
                  <a:spLocks/>
                </p:cNvSpPr>
                <p:nvPr/>
              </p:nvSpPr>
              <p:spPr bwMode="auto">
                <a:xfrm>
                  <a:off x="858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83" name="Freeform 515"/>
                <p:cNvSpPr>
                  <a:spLocks/>
                </p:cNvSpPr>
                <p:nvPr/>
              </p:nvSpPr>
              <p:spPr bwMode="auto">
                <a:xfrm>
                  <a:off x="858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84" name="Freeform 516"/>
                <p:cNvSpPr>
                  <a:spLocks/>
                </p:cNvSpPr>
                <p:nvPr/>
              </p:nvSpPr>
              <p:spPr bwMode="auto">
                <a:xfrm>
                  <a:off x="941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85" name="Freeform 517"/>
                <p:cNvSpPr>
                  <a:spLocks/>
                </p:cNvSpPr>
                <p:nvPr/>
              </p:nvSpPr>
              <p:spPr bwMode="auto">
                <a:xfrm>
                  <a:off x="941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86" name="Freeform 518"/>
                <p:cNvSpPr>
                  <a:spLocks/>
                </p:cNvSpPr>
                <p:nvPr/>
              </p:nvSpPr>
              <p:spPr bwMode="auto">
                <a:xfrm>
                  <a:off x="845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87" name="Freeform 519"/>
                <p:cNvSpPr>
                  <a:spLocks/>
                </p:cNvSpPr>
                <p:nvPr/>
              </p:nvSpPr>
              <p:spPr bwMode="auto">
                <a:xfrm>
                  <a:off x="845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88" name="Freeform 520"/>
                <p:cNvSpPr>
                  <a:spLocks/>
                </p:cNvSpPr>
                <p:nvPr/>
              </p:nvSpPr>
              <p:spPr bwMode="auto">
                <a:xfrm>
                  <a:off x="749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89" name="Freeform 521"/>
                <p:cNvSpPr>
                  <a:spLocks/>
                </p:cNvSpPr>
                <p:nvPr/>
              </p:nvSpPr>
              <p:spPr bwMode="auto">
                <a:xfrm>
                  <a:off x="749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90" name="Freeform 522"/>
                <p:cNvSpPr>
                  <a:spLocks/>
                </p:cNvSpPr>
                <p:nvPr/>
              </p:nvSpPr>
              <p:spPr bwMode="auto">
                <a:xfrm>
                  <a:off x="890" y="253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91" name="Freeform 523"/>
                <p:cNvSpPr>
                  <a:spLocks/>
                </p:cNvSpPr>
                <p:nvPr/>
              </p:nvSpPr>
              <p:spPr bwMode="auto">
                <a:xfrm>
                  <a:off x="890" y="253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92" name="Freeform 524"/>
                <p:cNvSpPr>
                  <a:spLocks/>
                </p:cNvSpPr>
                <p:nvPr/>
              </p:nvSpPr>
              <p:spPr bwMode="auto">
                <a:xfrm>
                  <a:off x="935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93" name="Freeform 525"/>
                <p:cNvSpPr>
                  <a:spLocks/>
                </p:cNvSpPr>
                <p:nvPr/>
              </p:nvSpPr>
              <p:spPr bwMode="auto">
                <a:xfrm>
                  <a:off x="935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94" name="Freeform 526"/>
                <p:cNvSpPr>
                  <a:spLocks/>
                </p:cNvSpPr>
                <p:nvPr/>
              </p:nvSpPr>
              <p:spPr bwMode="auto">
                <a:xfrm>
                  <a:off x="858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95" name="Freeform 527"/>
                <p:cNvSpPr>
                  <a:spLocks/>
                </p:cNvSpPr>
                <p:nvPr/>
              </p:nvSpPr>
              <p:spPr bwMode="auto">
                <a:xfrm>
                  <a:off x="858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96" name="Freeform 528"/>
                <p:cNvSpPr>
                  <a:spLocks/>
                </p:cNvSpPr>
                <p:nvPr/>
              </p:nvSpPr>
              <p:spPr bwMode="auto">
                <a:xfrm>
                  <a:off x="960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97" name="Freeform 529"/>
                <p:cNvSpPr>
                  <a:spLocks/>
                </p:cNvSpPr>
                <p:nvPr/>
              </p:nvSpPr>
              <p:spPr bwMode="auto">
                <a:xfrm>
                  <a:off x="960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98" name="Freeform 530"/>
                <p:cNvSpPr>
                  <a:spLocks/>
                </p:cNvSpPr>
                <p:nvPr/>
              </p:nvSpPr>
              <p:spPr bwMode="auto">
                <a:xfrm>
                  <a:off x="883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99" name="Freeform 531"/>
                <p:cNvSpPr>
                  <a:spLocks/>
                </p:cNvSpPr>
                <p:nvPr/>
              </p:nvSpPr>
              <p:spPr bwMode="auto">
                <a:xfrm>
                  <a:off x="883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00" name="Freeform 532"/>
                <p:cNvSpPr>
                  <a:spLocks/>
                </p:cNvSpPr>
                <p:nvPr/>
              </p:nvSpPr>
              <p:spPr bwMode="auto">
                <a:xfrm>
                  <a:off x="851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01" name="Freeform 533"/>
                <p:cNvSpPr>
                  <a:spLocks/>
                </p:cNvSpPr>
                <p:nvPr/>
              </p:nvSpPr>
              <p:spPr bwMode="auto">
                <a:xfrm>
                  <a:off x="851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02" name="Freeform 534"/>
                <p:cNvSpPr>
                  <a:spLocks/>
                </p:cNvSpPr>
                <p:nvPr/>
              </p:nvSpPr>
              <p:spPr bwMode="auto">
                <a:xfrm>
                  <a:off x="845" y="25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03" name="Freeform 535"/>
                <p:cNvSpPr>
                  <a:spLocks/>
                </p:cNvSpPr>
                <p:nvPr/>
              </p:nvSpPr>
              <p:spPr bwMode="auto">
                <a:xfrm>
                  <a:off x="845" y="25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04" name="Freeform 536"/>
                <p:cNvSpPr>
                  <a:spLocks/>
                </p:cNvSpPr>
                <p:nvPr/>
              </p:nvSpPr>
              <p:spPr bwMode="auto">
                <a:xfrm>
                  <a:off x="871" y="2590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05" name="Freeform 537"/>
                <p:cNvSpPr>
                  <a:spLocks/>
                </p:cNvSpPr>
                <p:nvPr/>
              </p:nvSpPr>
              <p:spPr bwMode="auto">
                <a:xfrm>
                  <a:off x="871" y="2590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06" name="Freeform 538"/>
                <p:cNvSpPr>
                  <a:spLocks/>
                </p:cNvSpPr>
                <p:nvPr/>
              </p:nvSpPr>
              <p:spPr bwMode="auto">
                <a:xfrm>
                  <a:off x="980" y="262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07" name="Freeform 539"/>
                <p:cNvSpPr>
                  <a:spLocks/>
                </p:cNvSpPr>
                <p:nvPr/>
              </p:nvSpPr>
              <p:spPr bwMode="auto">
                <a:xfrm>
                  <a:off x="980" y="262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08" name="Freeform 540"/>
                <p:cNvSpPr>
                  <a:spLocks/>
                </p:cNvSpPr>
                <p:nvPr/>
              </p:nvSpPr>
              <p:spPr bwMode="auto">
                <a:xfrm>
                  <a:off x="903" y="262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09" name="Freeform 541"/>
                <p:cNvSpPr>
                  <a:spLocks/>
                </p:cNvSpPr>
                <p:nvPr/>
              </p:nvSpPr>
              <p:spPr bwMode="auto">
                <a:xfrm>
                  <a:off x="903" y="262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10" name="Freeform 542"/>
                <p:cNvSpPr>
                  <a:spLocks/>
                </p:cNvSpPr>
                <p:nvPr/>
              </p:nvSpPr>
              <p:spPr bwMode="auto">
                <a:xfrm>
                  <a:off x="858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11" name="Freeform 543"/>
                <p:cNvSpPr>
                  <a:spLocks/>
                </p:cNvSpPr>
                <p:nvPr/>
              </p:nvSpPr>
              <p:spPr bwMode="auto">
                <a:xfrm>
                  <a:off x="858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12" name="Freeform 544"/>
                <p:cNvSpPr>
                  <a:spLocks/>
                </p:cNvSpPr>
                <p:nvPr/>
              </p:nvSpPr>
              <p:spPr bwMode="auto">
                <a:xfrm>
                  <a:off x="774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13" name="Freeform 545"/>
                <p:cNvSpPr>
                  <a:spLocks/>
                </p:cNvSpPr>
                <p:nvPr/>
              </p:nvSpPr>
              <p:spPr bwMode="auto">
                <a:xfrm>
                  <a:off x="774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14" name="Freeform 546"/>
                <p:cNvSpPr>
                  <a:spLocks/>
                </p:cNvSpPr>
                <p:nvPr/>
              </p:nvSpPr>
              <p:spPr bwMode="auto">
                <a:xfrm>
                  <a:off x="839" y="2571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15" name="Freeform 547"/>
                <p:cNvSpPr>
                  <a:spLocks/>
                </p:cNvSpPr>
                <p:nvPr/>
              </p:nvSpPr>
              <p:spPr bwMode="auto">
                <a:xfrm>
                  <a:off x="839" y="2571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16" name="Freeform 548"/>
                <p:cNvSpPr>
                  <a:spLocks/>
                </p:cNvSpPr>
                <p:nvPr/>
              </p:nvSpPr>
              <p:spPr bwMode="auto">
                <a:xfrm>
                  <a:off x="960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17" name="Freeform 549"/>
                <p:cNvSpPr>
                  <a:spLocks/>
                </p:cNvSpPr>
                <p:nvPr/>
              </p:nvSpPr>
              <p:spPr bwMode="auto">
                <a:xfrm>
                  <a:off x="960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18" name="Freeform 550"/>
                <p:cNvSpPr>
                  <a:spLocks/>
                </p:cNvSpPr>
                <p:nvPr/>
              </p:nvSpPr>
              <p:spPr bwMode="auto">
                <a:xfrm>
                  <a:off x="813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19" name="Freeform 551"/>
                <p:cNvSpPr>
                  <a:spLocks/>
                </p:cNvSpPr>
                <p:nvPr/>
              </p:nvSpPr>
              <p:spPr bwMode="auto">
                <a:xfrm>
                  <a:off x="813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20" name="Freeform 552"/>
                <p:cNvSpPr>
                  <a:spLocks/>
                </p:cNvSpPr>
                <p:nvPr/>
              </p:nvSpPr>
              <p:spPr bwMode="auto">
                <a:xfrm>
                  <a:off x="883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21" name="Freeform 553"/>
                <p:cNvSpPr>
                  <a:spLocks/>
                </p:cNvSpPr>
                <p:nvPr/>
              </p:nvSpPr>
              <p:spPr bwMode="auto">
                <a:xfrm>
                  <a:off x="883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22" name="Freeform 554"/>
                <p:cNvSpPr>
                  <a:spLocks/>
                </p:cNvSpPr>
                <p:nvPr/>
              </p:nvSpPr>
              <p:spPr bwMode="auto">
                <a:xfrm>
                  <a:off x="819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23" name="Freeform 555"/>
                <p:cNvSpPr>
                  <a:spLocks/>
                </p:cNvSpPr>
                <p:nvPr/>
              </p:nvSpPr>
              <p:spPr bwMode="auto">
                <a:xfrm>
                  <a:off x="819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24" name="Freeform 556"/>
                <p:cNvSpPr>
                  <a:spLocks/>
                </p:cNvSpPr>
                <p:nvPr/>
              </p:nvSpPr>
              <p:spPr bwMode="auto">
                <a:xfrm>
                  <a:off x="781" y="252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25" name="Freeform 557"/>
                <p:cNvSpPr>
                  <a:spLocks/>
                </p:cNvSpPr>
                <p:nvPr/>
              </p:nvSpPr>
              <p:spPr bwMode="auto">
                <a:xfrm>
                  <a:off x="781" y="252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26" name="Freeform 558"/>
                <p:cNvSpPr>
                  <a:spLocks/>
                </p:cNvSpPr>
                <p:nvPr/>
              </p:nvSpPr>
              <p:spPr bwMode="auto">
                <a:xfrm>
                  <a:off x="858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27" name="Freeform 559"/>
                <p:cNvSpPr>
                  <a:spLocks/>
                </p:cNvSpPr>
                <p:nvPr/>
              </p:nvSpPr>
              <p:spPr bwMode="auto">
                <a:xfrm>
                  <a:off x="858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28" name="Freeform 560"/>
                <p:cNvSpPr>
                  <a:spLocks/>
                </p:cNvSpPr>
                <p:nvPr/>
              </p:nvSpPr>
              <p:spPr bwMode="auto">
                <a:xfrm>
                  <a:off x="954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29" name="Freeform 561"/>
                <p:cNvSpPr>
                  <a:spLocks/>
                </p:cNvSpPr>
                <p:nvPr/>
              </p:nvSpPr>
              <p:spPr bwMode="auto">
                <a:xfrm>
                  <a:off x="954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30" name="Freeform 562"/>
                <p:cNvSpPr>
                  <a:spLocks/>
                </p:cNvSpPr>
                <p:nvPr/>
              </p:nvSpPr>
              <p:spPr bwMode="auto">
                <a:xfrm>
                  <a:off x="999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31" name="Freeform 563"/>
                <p:cNvSpPr>
                  <a:spLocks/>
                </p:cNvSpPr>
                <p:nvPr/>
              </p:nvSpPr>
              <p:spPr bwMode="auto">
                <a:xfrm>
                  <a:off x="999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32" name="Freeform 564"/>
                <p:cNvSpPr>
                  <a:spLocks/>
                </p:cNvSpPr>
                <p:nvPr/>
              </p:nvSpPr>
              <p:spPr bwMode="auto">
                <a:xfrm>
                  <a:off x="871" y="2661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33" name="Freeform 565"/>
                <p:cNvSpPr>
                  <a:spLocks/>
                </p:cNvSpPr>
                <p:nvPr/>
              </p:nvSpPr>
              <p:spPr bwMode="auto">
                <a:xfrm>
                  <a:off x="871" y="2661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34" name="Freeform 566"/>
                <p:cNvSpPr>
                  <a:spLocks/>
                </p:cNvSpPr>
                <p:nvPr/>
              </p:nvSpPr>
              <p:spPr bwMode="auto">
                <a:xfrm>
                  <a:off x="806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35" name="Freeform 567"/>
                <p:cNvSpPr>
                  <a:spLocks/>
                </p:cNvSpPr>
                <p:nvPr/>
              </p:nvSpPr>
              <p:spPr bwMode="auto">
                <a:xfrm>
                  <a:off x="806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36" name="Freeform 568"/>
                <p:cNvSpPr>
                  <a:spLocks/>
                </p:cNvSpPr>
                <p:nvPr/>
              </p:nvSpPr>
              <p:spPr bwMode="auto">
                <a:xfrm>
                  <a:off x="787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37" name="Freeform 569"/>
                <p:cNvSpPr>
                  <a:spLocks/>
                </p:cNvSpPr>
                <p:nvPr/>
              </p:nvSpPr>
              <p:spPr bwMode="auto">
                <a:xfrm>
                  <a:off x="787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38" name="Freeform 570"/>
                <p:cNvSpPr>
                  <a:spLocks/>
                </p:cNvSpPr>
                <p:nvPr/>
              </p:nvSpPr>
              <p:spPr bwMode="auto">
                <a:xfrm>
                  <a:off x="851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39" name="Freeform 571"/>
                <p:cNvSpPr>
                  <a:spLocks/>
                </p:cNvSpPr>
                <p:nvPr/>
              </p:nvSpPr>
              <p:spPr bwMode="auto">
                <a:xfrm>
                  <a:off x="851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40" name="Freeform 572"/>
                <p:cNvSpPr>
                  <a:spLocks/>
                </p:cNvSpPr>
                <p:nvPr/>
              </p:nvSpPr>
              <p:spPr bwMode="auto">
                <a:xfrm>
                  <a:off x="922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41" name="Freeform 573"/>
                <p:cNvSpPr>
                  <a:spLocks/>
                </p:cNvSpPr>
                <p:nvPr/>
              </p:nvSpPr>
              <p:spPr bwMode="auto">
                <a:xfrm>
                  <a:off x="922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42" name="Freeform 574"/>
                <p:cNvSpPr>
                  <a:spLocks/>
                </p:cNvSpPr>
                <p:nvPr/>
              </p:nvSpPr>
              <p:spPr bwMode="auto">
                <a:xfrm>
                  <a:off x="909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43" name="Freeform 575"/>
                <p:cNvSpPr>
                  <a:spLocks/>
                </p:cNvSpPr>
                <p:nvPr/>
              </p:nvSpPr>
              <p:spPr bwMode="auto">
                <a:xfrm>
                  <a:off x="909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44" name="Freeform 576"/>
                <p:cNvSpPr>
                  <a:spLocks/>
                </p:cNvSpPr>
                <p:nvPr/>
              </p:nvSpPr>
              <p:spPr bwMode="auto">
                <a:xfrm>
                  <a:off x="871" y="253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45" name="Freeform 577"/>
                <p:cNvSpPr>
                  <a:spLocks/>
                </p:cNvSpPr>
                <p:nvPr/>
              </p:nvSpPr>
              <p:spPr bwMode="auto">
                <a:xfrm>
                  <a:off x="871" y="253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46" name="Freeform 578"/>
                <p:cNvSpPr>
                  <a:spLocks/>
                </p:cNvSpPr>
                <p:nvPr/>
              </p:nvSpPr>
              <p:spPr bwMode="auto">
                <a:xfrm>
                  <a:off x="819" y="257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47" name="Freeform 579"/>
                <p:cNvSpPr>
                  <a:spLocks/>
                </p:cNvSpPr>
                <p:nvPr/>
              </p:nvSpPr>
              <p:spPr bwMode="auto">
                <a:xfrm>
                  <a:off x="819" y="257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48" name="Freeform 580"/>
                <p:cNvSpPr>
                  <a:spLocks/>
                </p:cNvSpPr>
                <p:nvPr/>
              </p:nvSpPr>
              <p:spPr bwMode="auto">
                <a:xfrm>
                  <a:off x="909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49" name="Freeform 581"/>
                <p:cNvSpPr>
                  <a:spLocks/>
                </p:cNvSpPr>
                <p:nvPr/>
              </p:nvSpPr>
              <p:spPr bwMode="auto">
                <a:xfrm>
                  <a:off x="909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50" name="Freeform 582"/>
                <p:cNvSpPr>
                  <a:spLocks/>
                </p:cNvSpPr>
                <p:nvPr/>
              </p:nvSpPr>
              <p:spPr bwMode="auto">
                <a:xfrm>
                  <a:off x="826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51" name="Freeform 583"/>
                <p:cNvSpPr>
                  <a:spLocks/>
                </p:cNvSpPr>
                <p:nvPr/>
              </p:nvSpPr>
              <p:spPr bwMode="auto">
                <a:xfrm>
                  <a:off x="826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52" name="Freeform 584"/>
                <p:cNvSpPr>
                  <a:spLocks/>
                </p:cNvSpPr>
                <p:nvPr/>
              </p:nvSpPr>
              <p:spPr bwMode="auto">
                <a:xfrm>
                  <a:off x="774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53" name="Freeform 585"/>
                <p:cNvSpPr>
                  <a:spLocks/>
                </p:cNvSpPr>
                <p:nvPr/>
              </p:nvSpPr>
              <p:spPr bwMode="auto">
                <a:xfrm>
                  <a:off x="774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54" name="Freeform 586"/>
                <p:cNvSpPr>
                  <a:spLocks/>
                </p:cNvSpPr>
                <p:nvPr/>
              </p:nvSpPr>
              <p:spPr bwMode="auto">
                <a:xfrm>
                  <a:off x="871" y="262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55" name="Freeform 587"/>
                <p:cNvSpPr>
                  <a:spLocks/>
                </p:cNvSpPr>
                <p:nvPr/>
              </p:nvSpPr>
              <p:spPr bwMode="auto">
                <a:xfrm>
                  <a:off x="871" y="262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56" name="Freeform 588"/>
                <p:cNvSpPr>
                  <a:spLocks/>
                </p:cNvSpPr>
                <p:nvPr/>
              </p:nvSpPr>
              <p:spPr bwMode="auto">
                <a:xfrm>
                  <a:off x="832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57" name="Freeform 589"/>
                <p:cNvSpPr>
                  <a:spLocks/>
                </p:cNvSpPr>
                <p:nvPr/>
              </p:nvSpPr>
              <p:spPr bwMode="auto">
                <a:xfrm>
                  <a:off x="832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58" name="Freeform 590"/>
                <p:cNvSpPr>
                  <a:spLocks/>
                </p:cNvSpPr>
                <p:nvPr/>
              </p:nvSpPr>
              <p:spPr bwMode="auto">
                <a:xfrm>
                  <a:off x="742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59" name="Freeform 591"/>
                <p:cNvSpPr>
                  <a:spLocks/>
                </p:cNvSpPr>
                <p:nvPr/>
              </p:nvSpPr>
              <p:spPr bwMode="auto">
                <a:xfrm>
                  <a:off x="742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60" name="Freeform 592"/>
                <p:cNvSpPr>
                  <a:spLocks/>
                </p:cNvSpPr>
                <p:nvPr/>
              </p:nvSpPr>
              <p:spPr bwMode="auto">
                <a:xfrm>
                  <a:off x="672" y="252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61" name="Freeform 593"/>
                <p:cNvSpPr>
                  <a:spLocks/>
                </p:cNvSpPr>
                <p:nvPr/>
              </p:nvSpPr>
              <p:spPr bwMode="auto">
                <a:xfrm>
                  <a:off x="672" y="252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62" name="Freeform 594"/>
                <p:cNvSpPr>
                  <a:spLocks/>
                </p:cNvSpPr>
                <p:nvPr/>
              </p:nvSpPr>
              <p:spPr bwMode="auto">
                <a:xfrm>
                  <a:off x="813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63" name="Freeform 595"/>
                <p:cNvSpPr>
                  <a:spLocks/>
                </p:cNvSpPr>
                <p:nvPr/>
              </p:nvSpPr>
              <p:spPr bwMode="auto">
                <a:xfrm>
                  <a:off x="813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64" name="Freeform 596"/>
                <p:cNvSpPr>
                  <a:spLocks/>
                </p:cNvSpPr>
                <p:nvPr/>
              </p:nvSpPr>
              <p:spPr bwMode="auto">
                <a:xfrm>
                  <a:off x="890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65" name="Freeform 597"/>
                <p:cNvSpPr>
                  <a:spLocks/>
                </p:cNvSpPr>
                <p:nvPr/>
              </p:nvSpPr>
              <p:spPr bwMode="auto">
                <a:xfrm>
                  <a:off x="890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66" name="Freeform 598"/>
                <p:cNvSpPr>
                  <a:spLocks/>
                </p:cNvSpPr>
                <p:nvPr/>
              </p:nvSpPr>
              <p:spPr bwMode="auto">
                <a:xfrm>
                  <a:off x="883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67" name="Freeform 599"/>
                <p:cNvSpPr>
                  <a:spLocks/>
                </p:cNvSpPr>
                <p:nvPr/>
              </p:nvSpPr>
              <p:spPr bwMode="auto">
                <a:xfrm>
                  <a:off x="883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68" name="Freeform 600"/>
                <p:cNvSpPr>
                  <a:spLocks/>
                </p:cNvSpPr>
                <p:nvPr/>
              </p:nvSpPr>
              <p:spPr bwMode="auto">
                <a:xfrm>
                  <a:off x="851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69" name="Freeform 601"/>
                <p:cNvSpPr>
                  <a:spLocks/>
                </p:cNvSpPr>
                <p:nvPr/>
              </p:nvSpPr>
              <p:spPr bwMode="auto">
                <a:xfrm>
                  <a:off x="851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70" name="Freeform 602"/>
                <p:cNvSpPr>
                  <a:spLocks/>
                </p:cNvSpPr>
                <p:nvPr/>
              </p:nvSpPr>
              <p:spPr bwMode="auto">
                <a:xfrm>
                  <a:off x="774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71" name="Freeform 603"/>
                <p:cNvSpPr>
                  <a:spLocks/>
                </p:cNvSpPr>
                <p:nvPr/>
              </p:nvSpPr>
              <p:spPr bwMode="auto">
                <a:xfrm>
                  <a:off x="774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72" name="Freeform 604"/>
                <p:cNvSpPr>
                  <a:spLocks/>
                </p:cNvSpPr>
                <p:nvPr/>
              </p:nvSpPr>
              <p:spPr bwMode="auto">
                <a:xfrm>
                  <a:off x="730" y="261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73" name="Freeform 605"/>
                <p:cNvSpPr>
                  <a:spLocks/>
                </p:cNvSpPr>
                <p:nvPr/>
              </p:nvSpPr>
              <p:spPr bwMode="auto">
                <a:xfrm>
                  <a:off x="730" y="261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74" name="Freeform 606"/>
                <p:cNvSpPr>
                  <a:spLocks/>
                </p:cNvSpPr>
                <p:nvPr/>
              </p:nvSpPr>
              <p:spPr bwMode="auto">
                <a:xfrm>
                  <a:off x="826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4101" name="Group 808"/>
              <p:cNvGrpSpPr>
                <a:grpSpLocks/>
              </p:cNvGrpSpPr>
              <p:nvPr/>
            </p:nvGrpSpPr>
            <p:grpSpPr bwMode="auto">
              <a:xfrm>
                <a:off x="4879975" y="3385345"/>
                <a:ext cx="823913" cy="544513"/>
                <a:chOff x="601" y="2424"/>
                <a:chExt cx="519" cy="343"/>
              </a:xfrm>
            </p:grpSpPr>
            <p:sp>
              <p:nvSpPr>
                <p:cNvPr id="7375" name="Freeform 608"/>
                <p:cNvSpPr>
                  <a:spLocks/>
                </p:cNvSpPr>
                <p:nvPr/>
              </p:nvSpPr>
              <p:spPr bwMode="auto">
                <a:xfrm>
                  <a:off x="826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76" name="Freeform 609"/>
                <p:cNvSpPr>
                  <a:spLocks/>
                </p:cNvSpPr>
                <p:nvPr/>
              </p:nvSpPr>
              <p:spPr bwMode="auto">
                <a:xfrm>
                  <a:off x="935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77" name="Freeform 610"/>
                <p:cNvSpPr>
                  <a:spLocks/>
                </p:cNvSpPr>
                <p:nvPr/>
              </p:nvSpPr>
              <p:spPr bwMode="auto">
                <a:xfrm>
                  <a:off x="935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78" name="Freeform 611"/>
                <p:cNvSpPr>
                  <a:spLocks/>
                </p:cNvSpPr>
                <p:nvPr/>
              </p:nvSpPr>
              <p:spPr bwMode="auto">
                <a:xfrm>
                  <a:off x="922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79" name="Freeform 612"/>
                <p:cNvSpPr>
                  <a:spLocks/>
                </p:cNvSpPr>
                <p:nvPr/>
              </p:nvSpPr>
              <p:spPr bwMode="auto">
                <a:xfrm>
                  <a:off x="922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80" name="Freeform 613"/>
                <p:cNvSpPr>
                  <a:spLocks/>
                </p:cNvSpPr>
                <p:nvPr/>
              </p:nvSpPr>
              <p:spPr bwMode="auto">
                <a:xfrm>
                  <a:off x="781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81" name="Freeform 614"/>
                <p:cNvSpPr>
                  <a:spLocks/>
                </p:cNvSpPr>
                <p:nvPr/>
              </p:nvSpPr>
              <p:spPr bwMode="auto">
                <a:xfrm>
                  <a:off x="781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82" name="Freeform 615"/>
                <p:cNvSpPr>
                  <a:spLocks/>
                </p:cNvSpPr>
                <p:nvPr/>
              </p:nvSpPr>
              <p:spPr bwMode="auto">
                <a:xfrm>
                  <a:off x="794" y="266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83" name="Freeform 616"/>
                <p:cNvSpPr>
                  <a:spLocks/>
                </p:cNvSpPr>
                <p:nvPr/>
              </p:nvSpPr>
              <p:spPr bwMode="auto">
                <a:xfrm>
                  <a:off x="794" y="266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84" name="Freeform 617"/>
                <p:cNvSpPr>
                  <a:spLocks/>
                </p:cNvSpPr>
                <p:nvPr/>
              </p:nvSpPr>
              <p:spPr bwMode="auto">
                <a:xfrm>
                  <a:off x="787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85" name="Freeform 618"/>
                <p:cNvSpPr>
                  <a:spLocks/>
                </p:cNvSpPr>
                <p:nvPr/>
              </p:nvSpPr>
              <p:spPr bwMode="auto">
                <a:xfrm>
                  <a:off x="787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86" name="Freeform 619"/>
                <p:cNvSpPr>
                  <a:spLocks/>
                </p:cNvSpPr>
                <p:nvPr/>
              </p:nvSpPr>
              <p:spPr bwMode="auto">
                <a:xfrm>
                  <a:off x="819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87" name="Freeform 620"/>
                <p:cNvSpPr>
                  <a:spLocks/>
                </p:cNvSpPr>
                <p:nvPr/>
              </p:nvSpPr>
              <p:spPr bwMode="auto">
                <a:xfrm>
                  <a:off x="819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88" name="Freeform 621"/>
                <p:cNvSpPr>
                  <a:spLocks/>
                </p:cNvSpPr>
                <p:nvPr/>
              </p:nvSpPr>
              <p:spPr bwMode="auto">
                <a:xfrm>
                  <a:off x="864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89" name="Freeform 622"/>
                <p:cNvSpPr>
                  <a:spLocks/>
                </p:cNvSpPr>
                <p:nvPr/>
              </p:nvSpPr>
              <p:spPr bwMode="auto">
                <a:xfrm>
                  <a:off x="864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90" name="Freeform 623"/>
                <p:cNvSpPr>
                  <a:spLocks/>
                </p:cNvSpPr>
                <p:nvPr/>
              </p:nvSpPr>
              <p:spPr bwMode="auto">
                <a:xfrm>
                  <a:off x="915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91" name="Freeform 624"/>
                <p:cNvSpPr>
                  <a:spLocks/>
                </p:cNvSpPr>
                <p:nvPr/>
              </p:nvSpPr>
              <p:spPr bwMode="auto">
                <a:xfrm>
                  <a:off x="915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92" name="Freeform 625"/>
                <p:cNvSpPr>
                  <a:spLocks/>
                </p:cNvSpPr>
                <p:nvPr/>
              </p:nvSpPr>
              <p:spPr bwMode="auto">
                <a:xfrm>
                  <a:off x="839" y="270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93" name="Freeform 626"/>
                <p:cNvSpPr>
                  <a:spLocks/>
                </p:cNvSpPr>
                <p:nvPr/>
              </p:nvSpPr>
              <p:spPr bwMode="auto">
                <a:xfrm>
                  <a:off x="839" y="270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94" name="Freeform 627"/>
                <p:cNvSpPr>
                  <a:spLocks/>
                </p:cNvSpPr>
                <p:nvPr/>
              </p:nvSpPr>
              <p:spPr bwMode="auto">
                <a:xfrm>
                  <a:off x="832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95" name="Freeform 628"/>
                <p:cNvSpPr>
                  <a:spLocks/>
                </p:cNvSpPr>
                <p:nvPr/>
              </p:nvSpPr>
              <p:spPr bwMode="auto">
                <a:xfrm>
                  <a:off x="832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96" name="Freeform 629"/>
                <p:cNvSpPr>
                  <a:spLocks/>
                </p:cNvSpPr>
                <p:nvPr/>
              </p:nvSpPr>
              <p:spPr bwMode="auto">
                <a:xfrm>
                  <a:off x="851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97" name="Freeform 630"/>
                <p:cNvSpPr>
                  <a:spLocks/>
                </p:cNvSpPr>
                <p:nvPr/>
              </p:nvSpPr>
              <p:spPr bwMode="auto">
                <a:xfrm>
                  <a:off x="851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98" name="Freeform 631"/>
                <p:cNvSpPr>
                  <a:spLocks/>
                </p:cNvSpPr>
                <p:nvPr/>
              </p:nvSpPr>
              <p:spPr bwMode="auto">
                <a:xfrm>
                  <a:off x="858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99" name="Freeform 632"/>
                <p:cNvSpPr>
                  <a:spLocks/>
                </p:cNvSpPr>
                <p:nvPr/>
              </p:nvSpPr>
              <p:spPr bwMode="auto">
                <a:xfrm>
                  <a:off x="858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00" name="Freeform 633"/>
                <p:cNvSpPr>
                  <a:spLocks/>
                </p:cNvSpPr>
                <p:nvPr/>
              </p:nvSpPr>
              <p:spPr bwMode="auto">
                <a:xfrm>
                  <a:off x="800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01" name="Freeform 634"/>
                <p:cNvSpPr>
                  <a:spLocks/>
                </p:cNvSpPr>
                <p:nvPr/>
              </p:nvSpPr>
              <p:spPr bwMode="auto">
                <a:xfrm>
                  <a:off x="800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02" name="Freeform 635"/>
                <p:cNvSpPr>
                  <a:spLocks/>
                </p:cNvSpPr>
                <p:nvPr/>
              </p:nvSpPr>
              <p:spPr bwMode="auto">
                <a:xfrm>
                  <a:off x="871" y="2686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03" name="Freeform 636"/>
                <p:cNvSpPr>
                  <a:spLocks/>
                </p:cNvSpPr>
                <p:nvPr/>
              </p:nvSpPr>
              <p:spPr bwMode="auto">
                <a:xfrm>
                  <a:off x="871" y="2686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04" name="Freeform 637"/>
                <p:cNvSpPr>
                  <a:spLocks/>
                </p:cNvSpPr>
                <p:nvPr/>
              </p:nvSpPr>
              <p:spPr bwMode="auto">
                <a:xfrm>
                  <a:off x="832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05" name="Freeform 638"/>
                <p:cNvSpPr>
                  <a:spLocks/>
                </p:cNvSpPr>
                <p:nvPr/>
              </p:nvSpPr>
              <p:spPr bwMode="auto">
                <a:xfrm>
                  <a:off x="832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06" name="Freeform 639"/>
                <p:cNvSpPr>
                  <a:spLocks/>
                </p:cNvSpPr>
                <p:nvPr/>
              </p:nvSpPr>
              <p:spPr bwMode="auto">
                <a:xfrm>
                  <a:off x="749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07" name="Freeform 640"/>
                <p:cNvSpPr>
                  <a:spLocks/>
                </p:cNvSpPr>
                <p:nvPr/>
              </p:nvSpPr>
              <p:spPr bwMode="auto">
                <a:xfrm>
                  <a:off x="749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08" name="Freeform 641"/>
                <p:cNvSpPr>
                  <a:spLocks/>
                </p:cNvSpPr>
                <p:nvPr/>
              </p:nvSpPr>
              <p:spPr bwMode="auto">
                <a:xfrm>
                  <a:off x="774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09" name="Freeform 642"/>
                <p:cNvSpPr>
                  <a:spLocks/>
                </p:cNvSpPr>
                <p:nvPr/>
              </p:nvSpPr>
              <p:spPr bwMode="auto">
                <a:xfrm>
                  <a:off x="774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10" name="Freeform 643"/>
                <p:cNvSpPr>
                  <a:spLocks/>
                </p:cNvSpPr>
                <p:nvPr/>
              </p:nvSpPr>
              <p:spPr bwMode="auto">
                <a:xfrm>
                  <a:off x="813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11" name="Freeform 644"/>
                <p:cNvSpPr>
                  <a:spLocks/>
                </p:cNvSpPr>
                <p:nvPr/>
              </p:nvSpPr>
              <p:spPr bwMode="auto">
                <a:xfrm>
                  <a:off x="813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12" name="Freeform 645"/>
                <p:cNvSpPr>
                  <a:spLocks/>
                </p:cNvSpPr>
                <p:nvPr/>
              </p:nvSpPr>
              <p:spPr bwMode="auto">
                <a:xfrm>
                  <a:off x="922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13" name="Freeform 646"/>
                <p:cNvSpPr>
                  <a:spLocks/>
                </p:cNvSpPr>
                <p:nvPr/>
              </p:nvSpPr>
              <p:spPr bwMode="auto">
                <a:xfrm>
                  <a:off x="922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14" name="Freeform 647"/>
                <p:cNvSpPr>
                  <a:spLocks/>
                </p:cNvSpPr>
                <p:nvPr/>
              </p:nvSpPr>
              <p:spPr bwMode="auto">
                <a:xfrm>
                  <a:off x="858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15" name="Freeform 648"/>
                <p:cNvSpPr>
                  <a:spLocks/>
                </p:cNvSpPr>
                <p:nvPr/>
              </p:nvSpPr>
              <p:spPr bwMode="auto">
                <a:xfrm>
                  <a:off x="858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16" name="Freeform 649"/>
                <p:cNvSpPr>
                  <a:spLocks/>
                </p:cNvSpPr>
                <p:nvPr/>
              </p:nvSpPr>
              <p:spPr bwMode="auto">
                <a:xfrm>
                  <a:off x="794" y="262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17" name="Freeform 650"/>
                <p:cNvSpPr>
                  <a:spLocks/>
                </p:cNvSpPr>
                <p:nvPr/>
              </p:nvSpPr>
              <p:spPr bwMode="auto">
                <a:xfrm>
                  <a:off x="794" y="262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18" name="Freeform 651"/>
                <p:cNvSpPr>
                  <a:spLocks/>
                </p:cNvSpPr>
                <p:nvPr/>
              </p:nvSpPr>
              <p:spPr bwMode="auto">
                <a:xfrm>
                  <a:off x="877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19" name="Freeform 652"/>
                <p:cNvSpPr>
                  <a:spLocks/>
                </p:cNvSpPr>
                <p:nvPr/>
              </p:nvSpPr>
              <p:spPr bwMode="auto">
                <a:xfrm>
                  <a:off x="877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20" name="Freeform 653"/>
                <p:cNvSpPr>
                  <a:spLocks/>
                </p:cNvSpPr>
                <p:nvPr/>
              </p:nvSpPr>
              <p:spPr bwMode="auto">
                <a:xfrm>
                  <a:off x="909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21" name="Freeform 654"/>
                <p:cNvSpPr>
                  <a:spLocks/>
                </p:cNvSpPr>
                <p:nvPr/>
              </p:nvSpPr>
              <p:spPr bwMode="auto">
                <a:xfrm>
                  <a:off x="909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22" name="Freeform 655"/>
                <p:cNvSpPr>
                  <a:spLocks/>
                </p:cNvSpPr>
                <p:nvPr/>
              </p:nvSpPr>
              <p:spPr bwMode="auto">
                <a:xfrm>
                  <a:off x="813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23" name="Freeform 656"/>
                <p:cNvSpPr>
                  <a:spLocks/>
                </p:cNvSpPr>
                <p:nvPr/>
              </p:nvSpPr>
              <p:spPr bwMode="auto">
                <a:xfrm>
                  <a:off x="813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24" name="Freeform 657"/>
                <p:cNvSpPr>
                  <a:spLocks/>
                </p:cNvSpPr>
                <p:nvPr/>
              </p:nvSpPr>
              <p:spPr bwMode="auto">
                <a:xfrm>
                  <a:off x="903" y="2751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25" name="Freeform 658"/>
                <p:cNvSpPr>
                  <a:spLocks/>
                </p:cNvSpPr>
                <p:nvPr/>
              </p:nvSpPr>
              <p:spPr bwMode="auto">
                <a:xfrm>
                  <a:off x="903" y="2751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26" name="Freeform 659"/>
                <p:cNvSpPr>
                  <a:spLocks/>
                </p:cNvSpPr>
                <p:nvPr/>
              </p:nvSpPr>
              <p:spPr bwMode="auto">
                <a:xfrm>
                  <a:off x="903" y="2725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27" name="Freeform 660"/>
                <p:cNvSpPr>
                  <a:spLocks/>
                </p:cNvSpPr>
                <p:nvPr/>
              </p:nvSpPr>
              <p:spPr bwMode="auto">
                <a:xfrm>
                  <a:off x="903" y="2725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28" name="Freeform 661"/>
                <p:cNvSpPr>
                  <a:spLocks/>
                </p:cNvSpPr>
                <p:nvPr/>
              </p:nvSpPr>
              <p:spPr bwMode="auto">
                <a:xfrm>
                  <a:off x="736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29" name="Freeform 662"/>
                <p:cNvSpPr>
                  <a:spLocks/>
                </p:cNvSpPr>
                <p:nvPr/>
              </p:nvSpPr>
              <p:spPr bwMode="auto">
                <a:xfrm>
                  <a:off x="736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30" name="Freeform 663"/>
                <p:cNvSpPr>
                  <a:spLocks/>
                </p:cNvSpPr>
                <p:nvPr/>
              </p:nvSpPr>
              <p:spPr bwMode="auto">
                <a:xfrm>
                  <a:off x="794" y="264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31" name="Freeform 664"/>
                <p:cNvSpPr>
                  <a:spLocks/>
                </p:cNvSpPr>
                <p:nvPr/>
              </p:nvSpPr>
              <p:spPr bwMode="auto">
                <a:xfrm>
                  <a:off x="794" y="264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32" name="Freeform 665"/>
                <p:cNvSpPr>
                  <a:spLocks/>
                </p:cNvSpPr>
                <p:nvPr/>
              </p:nvSpPr>
              <p:spPr bwMode="auto">
                <a:xfrm>
                  <a:off x="794" y="266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33" name="Freeform 666"/>
                <p:cNvSpPr>
                  <a:spLocks/>
                </p:cNvSpPr>
                <p:nvPr/>
              </p:nvSpPr>
              <p:spPr bwMode="auto">
                <a:xfrm>
                  <a:off x="794" y="266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34" name="Freeform 667"/>
                <p:cNvSpPr>
                  <a:spLocks/>
                </p:cNvSpPr>
                <p:nvPr/>
              </p:nvSpPr>
              <p:spPr bwMode="auto">
                <a:xfrm>
                  <a:off x="877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35" name="Freeform 668"/>
                <p:cNvSpPr>
                  <a:spLocks/>
                </p:cNvSpPr>
                <p:nvPr/>
              </p:nvSpPr>
              <p:spPr bwMode="auto">
                <a:xfrm>
                  <a:off x="877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36" name="Freeform 669"/>
                <p:cNvSpPr>
                  <a:spLocks/>
                </p:cNvSpPr>
                <p:nvPr/>
              </p:nvSpPr>
              <p:spPr bwMode="auto">
                <a:xfrm>
                  <a:off x="851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37" name="Freeform 670"/>
                <p:cNvSpPr>
                  <a:spLocks/>
                </p:cNvSpPr>
                <p:nvPr/>
              </p:nvSpPr>
              <p:spPr bwMode="auto">
                <a:xfrm>
                  <a:off x="851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38" name="Freeform 671"/>
                <p:cNvSpPr>
                  <a:spLocks/>
                </p:cNvSpPr>
                <p:nvPr/>
              </p:nvSpPr>
              <p:spPr bwMode="auto">
                <a:xfrm>
                  <a:off x="896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39" name="Freeform 672"/>
                <p:cNvSpPr>
                  <a:spLocks/>
                </p:cNvSpPr>
                <p:nvPr/>
              </p:nvSpPr>
              <p:spPr bwMode="auto">
                <a:xfrm>
                  <a:off x="896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40" name="Freeform 673"/>
                <p:cNvSpPr>
                  <a:spLocks/>
                </p:cNvSpPr>
                <p:nvPr/>
              </p:nvSpPr>
              <p:spPr bwMode="auto">
                <a:xfrm>
                  <a:off x="806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41" name="Freeform 674"/>
                <p:cNvSpPr>
                  <a:spLocks/>
                </p:cNvSpPr>
                <p:nvPr/>
              </p:nvSpPr>
              <p:spPr bwMode="auto">
                <a:xfrm>
                  <a:off x="806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42" name="Freeform 675"/>
                <p:cNvSpPr>
                  <a:spLocks/>
                </p:cNvSpPr>
                <p:nvPr/>
              </p:nvSpPr>
              <p:spPr bwMode="auto">
                <a:xfrm>
                  <a:off x="755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43" name="Freeform 676"/>
                <p:cNvSpPr>
                  <a:spLocks/>
                </p:cNvSpPr>
                <p:nvPr/>
              </p:nvSpPr>
              <p:spPr bwMode="auto">
                <a:xfrm>
                  <a:off x="755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44" name="Freeform 677"/>
                <p:cNvSpPr>
                  <a:spLocks/>
                </p:cNvSpPr>
                <p:nvPr/>
              </p:nvSpPr>
              <p:spPr bwMode="auto">
                <a:xfrm>
                  <a:off x="755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45" name="Freeform 678"/>
                <p:cNvSpPr>
                  <a:spLocks/>
                </p:cNvSpPr>
                <p:nvPr/>
              </p:nvSpPr>
              <p:spPr bwMode="auto">
                <a:xfrm>
                  <a:off x="755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46" name="Freeform 679"/>
                <p:cNvSpPr>
                  <a:spLocks/>
                </p:cNvSpPr>
                <p:nvPr/>
              </p:nvSpPr>
              <p:spPr bwMode="auto">
                <a:xfrm>
                  <a:off x="883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47" name="Freeform 680"/>
                <p:cNvSpPr>
                  <a:spLocks/>
                </p:cNvSpPr>
                <p:nvPr/>
              </p:nvSpPr>
              <p:spPr bwMode="auto">
                <a:xfrm>
                  <a:off x="883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48" name="Freeform 681"/>
                <p:cNvSpPr>
                  <a:spLocks/>
                </p:cNvSpPr>
                <p:nvPr/>
              </p:nvSpPr>
              <p:spPr bwMode="auto">
                <a:xfrm>
                  <a:off x="813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49" name="Freeform 682"/>
                <p:cNvSpPr>
                  <a:spLocks/>
                </p:cNvSpPr>
                <p:nvPr/>
              </p:nvSpPr>
              <p:spPr bwMode="auto">
                <a:xfrm>
                  <a:off x="813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50" name="Freeform 683"/>
                <p:cNvSpPr>
                  <a:spLocks/>
                </p:cNvSpPr>
                <p:nvPr/>
              </p:nvSpPr>
              <p:spPr bwMode="auto">
                <a:xfrm>
                  <a:off x="813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51" name="Freeform 684"/>
                <p:cNvSpPr>
                  <a:spLocks/>
                </p:cNvSpPr>
                <p:nvPr/>
              </p:nvSpPr>
              <p:spPr bwMode="auto">
                <a:xfrm>
                  <a:off x="813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52" name="Freeform 685"/>
                <p:cNvSpPr>
                  <a:spLocks/>
                </p:cNvSpPr>
                <p:nvPr/>
              </p:nvSpPr>
              <p:spPr bwMode="auto">
                <a:xfrm>
                  <a:off x="806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53" name="Freeform 686"/>
                <p:cNvSpPr>
                  <a:spLocks/>
                </p:cNvSpPr>
                <p:nvPr/>
              </p:nvSpPr>
              <p:spPr bwMode="auto">
                <a:xfrm>
                  <a:off x="806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54" name="Freeform 687"/>
                <p:cNvSpPr>
                  <a:spLocks/>
                </p:cNvSpPr>
                <p:nvPr/>
              </p:nvSpPr>
              <p:spPr bwMode="auto">
                <a:xfrm>
                  <a:off x="813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55" name="Freeform 688"/>
                <p:cNvSpPr>
                  <a:spLocks/>
                </p:cNvSpPr>
                <p:nvPr/>
              </p:nvSpPr>
              <p:spPr bwMode="auto">
                <a:xfrm>
                  <a:off x="813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56" name="Freeform 689"/>
                <p:cNvSpPr>
                  <a:spLocks/>
                </p:cNvSpPr>
                <p:nvPr/>
              </p:nvSpPr>
              <p:spPr bwMode="auto">
                <a:xfrm>
                  <a:off x="813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57" name="Freeform 690"/>
                <p:cNvSpPr>
                  <a:spLocks/>
                </p:cNvSpPr>
                <p:nvPr/>
              </p:nvSpPr>
              <p:spPr bwMode="auto">
                <a:xfrm>
                  <a:off x="813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58" name="Freeform 691"/>
                <p:cNvSpPr>
                  <a:spLocks/>
                </p:cNvSpPr>
                <p:nvPr/>
              </p:nvSpPr>
              <p:spPr bwMode="auto">
                <a:xfrm>
                  <a:off x="826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59" name="Freeform 692"/>
                <p:cNvSpPr>
                  <a:spLocks/>
                </p:cNvSpPr>
                <p:nvPr/>
              </p:nvSpPr>
              <p:spPr bwMode="auto">
                <a:xfrm>
                  <a:off x="826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60" name="Freeform 693"/>
                <p:cNvSpPr>
                  <a:spLocks/>
                </p:cNvSpPr>
                <p:nvPr/>
              </p:nvSpPr>
              <p:spPr bwMode="auto">
                <a:xfrm>
                  <a:off x="871" y="2731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61" name="Freeform 694"/>
                <p:cNvSpPr>
                  <a:spLocks/>
                </p:cNvSpPr>
                <p:nvPr/>
              </p:nvSpPr>
              <p:spPr bwMode="auto">
                <a:xfrm>
                  <a:off x="871" y="2731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62" name="Freeform 695"/>
                <p:cNvSpPr>
                  <a:spLocks/>
                </p:cNvSpPr>
                <p:nvPr/>
              </p:nvSpPr>
              <p:spPr bwMode="auto">
                <a:xfrm>
                  <a:off x="832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63" name="Freeform 696"/>
                <p:cNvSpPr>
                  <a:spLocks/>
                </p:cNvSpPr>
                <p:nvPr/>
              </p:nvSpPr>
              <p:spPr bwMode="auto">
                <a:xfrm>
                  <a:off x="832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64" name="Freeform 697"/>
                <p:cNvSpPr>
                  <a:spLocks/>
                </p:cNvSpPr>
                <p:nvPr/>
              </p:nvSpPr>
              <p:spPr bwMode="auto">
                <a:xfrm>
                  <a:off x="704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65" name="Freeform 698"/>
                <p:cNvSpPr>
                  <a:spLocks/>
                </p:cNvSpPr>
                <p:nvPr/>
              </p:nvSpPr>
              <p:spPr bwMode="auto">
                <a:xfrm>
                  <a:off x="704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66" name="Freeform 699"/>
                <p:cNvSpPr>
                  <a:spLocks/>
                </p:cNvSpPr>
                <p:nvPr/>
              </p:nvSpPr>
              <p:spPr bwMode="auto">
                <a:xfrm>
                  <a:off x="845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67" name="Freeform 700"/>
                <p:cNvSpPr>
                  <a:spLocks/>
                </p:cNvSpPr>
                <p:nvPr/>
              </p:nvSpPr>
              <p:spPr bwMode="auto">
                <a:xfrm>
                  <a:off x="845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68" name="Freeform 701"/>
                <p:cNvSpPr>
                  <a:spLocks/>
                </p:cNvSpPr>
                <p:nvPr/>
              </p:nvSpPr>
              <p:spPr bwMode="auto">
                <a:xfrm>
                  <a:off x="883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69" name="Freeform 702"/>
                <p:cNvSpPr>
                  <a:spLocks/>
                </p:cNvSpPr>
                <p:nvPr/>
              </p:nvSpPr>
              <p:spPr bwMode="auto">
                <a:xfrm>
                  <a:off x="883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70" name="Freeform 703"/>
                <p:cNvSpPr>
                  <a:spLocks/>
                </p:cNvSpPr>
                <p:nvPr/>
              </p:nvSpPr>
              <p:spPr bwMode="auto">
                <a:xfrm>
                  <a:off x="819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71" name="Freeform 704"/>
                <p:cNvSpPr>
                  <a:spLocks/>
                </p:cNvSpPr>
                <p:nvPr/>
              </p:nvSpPr>
              <p:spPr bwMode="auto">
                <a:xfrm>
                  <a:off x="819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72" name="Freeform 705"/>
                <p:cNvSpPr>
                  <a:spLocks/>
                </p:cNvSpPr>
                <p:nvPr/>
              </p:nvSpPr>
              <p:spPr bwMode="auto">
                <a:xfrm>
                  <a:off x="941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73" name="Freeform 706"/>
                <p:cNvSpPr>
                  <a:spLocks/>
                </p:cNvSpPr>
                <p:nvPr/>
              </p:nvSpPr>
              <p:spPr bwMode="auto">
                <a:xfrm>
                  <a:off x="941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74" name="Freeform 707"/>
                <p:cNvSpPr>
                  <a:spLocks/>
                </p:cNvSpPr>
                <p:nvPr/>
              </p:nvSpPr>
              <p:spPr bwMode="auto">
                <a:xfrm>
                  <a:off x="800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75" name="Freeform 708"/>
                <p:cNvSpPr>
                  <a:spLocks/>
                </p:cNvSpPr>
                <p:nvPr/>
              </p:nvSpPr>
              <p:spPr bwMode="auto">
                <a:xfrm>
                  <a:off x="800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76" name="Freeform 709"/>
                <p:cNvSpPr>
                  <a:spLocks/>
                </p:cNvSpPr>
                <p:nvPr/>
              </p:nvSpPr>
              <p:spPr bwMode="auto">
                <a:xfrm>
                  <a:off x="839" y="261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77" name="Freeform 710"/>
                <p:cNvSpPr>
                  <a:spLocks/>
                </p:cNvSpPr>
                <p:nvPr/>
              </p:nvSpPr>
              <p:spPr bwMode="auto">
                <a:xfrm>
                  <a:off x="839" y="261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78" name="Freeform 711"/>
                <p:cNvSpPr>
                  <a:spLocks/>
                </p:cNvSpPr>
                <p:nvPr/>
              </p:nvSpPr>
              <p:spPr bwMode="auto">
                <a:xfrm>
                  <a:off x="839" y="2635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79" name="Freeform 712"/>
                <p:cNvSpPr>
                  <a:spLocks/>
                </p:cNvSpPr>
                <p:nvPr/>
              </p:nvSpPr>
              <p:spPr bwMode="auto">
                <a:xfrm>
                  <a:off x="839" y="2635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80" name="Freeform 713"/>
                <p:cNvSpPr>
                  <a:spLocks/>
                </p:cNvSpPr>
                <p:nvPr/>
              </p:nvSpPr>
              <p:spPr bwMode="auto">
                <a:xfrm>
                  <a:off x="697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81" name="Freeform 714"/>
                <p:cNvSpPr>
                  <a:spLocks/>
                </p:cNvSpPr>
                <p:nvPr/>
              </p:nvSpPr>
              <p:spPr bwMode="auto">
                <a:xfrm>
                  <a:off x="697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82" name="Freeform 715"/>
                <p:cNvSpPr>
                  <a:spLocks/>
                </p:cNvSpPr>
                <p:nvPr/>
              </p:nvSpPr>
              <p:spPr bwMode="auto">
                <a:xfrm>
                  <a:off x="915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83" name="Freeform 716"/>
                <p:cNvSpPr>
                  <a:spLocks/>
                </p:cNvSpPr>
                <p:nvPr/>
              </p:nvSpPr>
              <p:spPr bwMode="auto">
                <a:xfrm>
                  <a:off x="915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84" name="Freeform 717"/>
                <p:cNvSpPr>
                  <a:spLocks/>
                </p:cNvSpPr>
                <p:nvPr/>
              </p:nvSpPr>
              <p:spPr bwMode="auto">
                <a:xfrm>
                  <a:off x="774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85" name="Freeform 718"/>
                <p:cNvSpPr>
                  <a:spLocks/>
                </p:cNvSpPr>
                <p:nvPr/>
              </p:nvSpPr>
              <p:spPr bwMode="auto">
                <a:xfrm>
                  <a:off x="774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86" name="Freeform 719"/>
                <p:cNvSpPr>
                  <a:spLocks/>
                </p:cNvSpPr>
                <p:nvPr/>
              </p:nvSpPr>
              <p:spPr bwMode="auto">
                <a:xfrm>
                  <a:off x="883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87" name="Freeform 720"/>
                <p:cNvSpPr>
                  <a:spLocks/>
                </p:cNvSpPr>
                <p:nvPr/>
              </p:nvSpPr>
              <p:spPr bwMode="auto">
                <a:xfrm>
                  <a:off x="883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88" name="Freeform 721"/>
                <p:cNvSpPr>
                  <a:spLocks/>
                </p:cNvSpPr>
                <p:nvPr/>
              </p:nvSpPr>
              <p:spPr bwMode="auto">
                <a:xfrm>
                  <a:off x="903" y="261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89" name="Freeform 722"/>
                <p:cNvSpPr>
                  <a:spLocks/>
                </p:cNvSpPr>
                <p:nvPr/>
              </p:nvSpPr>
              <p:spPr bwMode="auto">
                <a:xfrm>
                  <a:off x="903" y="261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90" name="Freeform 723"/>
                <p:cNvSpPr>
                  <a:spLocks/>
                </p:cNvSpPr>
                <p:nvPr/>
              </p:nvSpPr>
              <p:spPr bwMode="auto">
                <a:xfrm>
                  <a:off x="813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91" name="Freeform 724"/>
                <p:cNvSpPr>
                  <a:spLocks/>
                </p:cNvSpPr>
                <p:nvPr/>
              </p:nvSpPr>
              <p:spPr bwMode="auto">
                <a:xfrm>
                  <a:off x="813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92" name="Freeform 725"/>
                <p:cNvSpPr>
                  <a:spLocks/>
                </p:cNvSpPr>
                <p:nvPr/>
              </p:nvSpPr>
              <p:spPr bwMode="auto">
                <a:xfrm>
                  <a:off x="864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93" name="Freeform 726"/>
                <p:cNvSpPr>
                  <a:spLocks/>
                </p:cNvSpPr>
                <p:nvPr/>
              </p:nvSpPr>
              <p:spPr bwMode="auto">
                <a:xfrm>
                  <a:off x="864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94" name="Freeform 727"/>
                <p:cNvSpPr>
                  <a:spLocks/>
                </p:cNvSpPr>
                <p:nvPr/>
              </p:nvSpPr>
              <p:spPr bwMode="auto">
                <a:xfrm>
                  <a:off x="992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95" name="Freeform 728"/>
                <p:cNvSpPr>
                  <a:spLocks/>
                </p:cNvSpPr>
                <p:nvPr/>
              </p:nvSpPr>
              <p:spPr bwMode="auto">
                <a:xfrm>
                  <a:off x="992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96" name="Freeform 729"/>
                <p:cNvSpPr>
                  <a:spLocks/>
                </p:cNvSpPr>
                <p:nvPr/>
              </p:nvSpPr>
              <p:spPr bwMode="auto">
                <a:xfrm>
                  <a:off x="941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97" name="Freeform 730"/>
                <p:cNvSpPr>
                  <a:spLocks/>
                </p:cNvSpPr>
                <p:nvPr/>
              </p:nvSpPr>
              <p:spPr bwMode="auto">
                <a:xfrm>
                  <a:off x="941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98" name="Freeform 731"/>
                <p:cNvSpPr>
                  <a:spLocks/>
                </p:cNvSpPr>
                <p:nvPr/>
              </p:nvSpPr>
              <p:spPr bwMode="auto">
                <a:xfrm>
                  <a:off x="909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99" name="Freeform 732"/>
                <p:cNvSpPr>
                  <a:spLocks/>
                </p:cNvSpPr>
                <p:nvPr/>
              </p:nvSpPr>
              <p:spPr bwMode="auto">
                <a:xfrm>
                  <a:off x="909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00" name="Freeform 733"/>
                <p:cNvSpPr>
                  <a:spLocks/>
                </p:cNvSpPr>
                <p:nvPr/>
              </p:nvSpPr>
              <p:spPr bwMode="auto">
                <a:xfrm>
                  <a:off x="986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01" name="Freeform 734"/>
                <p:cNvSpPr>
                  <a:spLocks/>
                </p:cNvSpPr>
                <p:nvPr/>
              </p:nvSpPr>
              <p:spPr bwMode="auto">
                <a:xfrm>
                  <a:off x="986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02" name="Freeform 735"/>
                <p:cNvSpPr>
                  <a:spLocks/>
                </p:cNvSpPr>
                <p:nvPr/>
              </p:nvSpPr>
              <p:spPr bwMode="auto">
                <a:xfrm>
                  <a:off x="832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03" name="Freeform 736"/>
                <p:cNvSpPr>
                  <a:spLocks/>
                </p:cNvSpPr>
                <p:nvPr/>
              </p:nvSpPr>
              <p:spPr bwMode="auto">
                <a:xfrm>
                  <a:off x="832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04" name="Freeform 737"/>
                <p:cNvSpPr>
                  <a:spLocks/>
                </p:cNvSpPr>
                <p:nvPr/>
              </p:nvSpPr>
              <p:spPr bwMode="auto">
                <a:xfrm>
                  <a:off x="800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05" name="Freeform 738"/>
                <p:cNvSpPr>
                  <a:spLocks/>
                </p:cNvSpPr>
                <p:nvPr/>
              </p:nvSpPr>
              <p:spPr bwMode="auto">
                <a:xfrm>
                  <a:off x="800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06" name="Freeform 739"/>
                <p:cNvSpPr>
                  <a:spLocks/>
                </p:cNvSpPr>
                <p:nvPr/>
              </p:nvSpPr>
              <p:spPr bwMode="auto">
                <a:xfrm>
                  <a:off x="896" y="253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07" name="Freeform 740"/>
                <p:cNvSpPr>
                  <a:spLocks/>
                </p:cNvSpPr>
                <p:nvPr/>
              </p:nvSpPr>
              <p:spPr bwMode="auto">
                <a:xfrm>
                  <a:off x="896" y="253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08" name="Freeform 741"/>
                <p:cNvSpPr>
                  <a:spLocks/>
                </p:cNvSpPr>
                <p:nvPr/>
              </p:nvSpPr>
              <p:spPr bwMode="auto">
                <a:xfrm>
                  <a:off x="947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5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5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5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09" name="Freeform 742"/>
                <p:cNvSpPr>
                  <a:spLocks/>
                </p:cNvSpPr>
                <p:nvPr/>
              </p:nvSpPr>
              <p:spPr bwMode="auto">
                <a:xfrm>
                  <a:off x="947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5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5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5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10" name="Freeform 743"/>
                <p:cNvSpPr>
                  <a:spLocks/>
                </p:cNvSpPr>
                <p:nvPr/>
              </p:nvSpPr>
              <p:spPr bwMode="auto">
                <a:xfrm>
                  <a:off x="832" y="253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11" name="Freeform 744"/>
                <p:cNvSpPr>
                  <a:spLocks/>
                </p:cNvSpPr>
                <p:nvPr/>
              </p:nvSpPr>
              <p:spPr bwMode="auto">
                <a:xfrm>
                  <a:off x="832" y="253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12" name="Freeform 745"/>
                <p:cNvSpPr>
                  <a:spLocks/>
                </p:cNvSpPr>
                <p:nvPr/>
              </p:nvSpPr>
              <p:spPr bwMode="auto">
                <a:xfrm>
                  <a:off x="954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13" name="Freeform 746"/>
                <p:cNvSpPr>
                  <a:spLocks/>
                </p:cNvSpPr>
                <p:nvPr/>
              </p:nvSpPr>
              <p:spPr bwMode="auto">
                <a:xfrm>
                  <a:off x="954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14" name="Freeform 747"/>
                <p:cNvSpPr>
                  <a:spLocks/>
                </p:cNvSpPr>
                <p:nvPr/>
              </p:nvSpPr>
              <p:spPr bwMode="auto">
                <a:xfrm>
                  <a:off x="871" y="248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15" name="Freeform 748"/>
                <p:cNvSpPr>
                  <a:spLocks/>
                </p:cNvSpPr>
                <p:nvPr/>
              </p:nvSpPr>
              <p:spPr bwMode="auto">
                <a:xfrm>
                  <a:off x="871" y="248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16" name="Freeform 749"/>
                <p:cNvSpPr>
                  <a:spLocks/>
                </p:cNvSpPr>
                <p:nvPr/>
              </p:nvSpPr>
              <p:spPr bwMode="auto">
                <a:xfrm>
                  <a:off x="781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17" name="Freeform 750"/>
                <p:cNvSpPr>
                  <a:spLocks/>
                </p:cNvSpPr>
                <p:nvPr/>
              </p:nvSpPr>
              <p:spPr bwMode="auto">
                <a:xfrm>
                  <a:off x="781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18" name="Freeform 751"/>
                <p:cNvSpPr>
                  <a:spLocks/>
                </p:cNvSpPr>
                <p:nvPr/>
              </p:nvSpPr>
              <p:spPr bwMode="auto">
                <a:xfrm>
                  <a:off x="1101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19" name="Freeform 752"/>
                <p:cNvSpPr>
                  <a:spLocks/>
                </p:cNvSpPr>
                <p:nvPr/>
              </p:nvSpPr>
              <p:spPr bwMode="auto">
                <a:xfrm>
                  <a:off x="1101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20" name="Freeform 753"/>
                <p:cNvSpPr>
                  <a:spLocks/>
                </p:cNvSpPr>
                <p:nvPr/>
              </p:nvSpPr>
              <p:spPr bwMode="auto">
                <a:xfrm>
                  <a:off x="883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21" name="Freeform 754"/>
                <p:cNvSpPr>
                  <a:spLocks/>
                </p:cNvSpPr>
                <p:nvPr/>
              </p:nvSpPr>
              <p:spPr bwMode="auto">
                <a:xfrm>
                  <a:off x="883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22" name="Freeform 755"/>
                <p:cNvSpPr>
                  <a:spLocks/>
                </p:cNvSpPr>
                <p:nvPr/>
              </p:nvSpPr>
              <p:spPr bwMode="auto">
                <a:xfrm>
                  <a:off x="915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23" name="Freeform 756"/>
                <p:cNvSpPr>
                  <a:spLocks/>
                </p:cNvSpPr>
                <p:nvPr/>
              </p:nvSpPr>
              <p:spPr bwMode="auto">
                <a:xfrm>
                  <a:off x="915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24" name="Freeform 757"/>
                <p:cNvSpPr>
                  <a:spLocks/>
                </p:cNvSpPr>
                <p:nvPr/>
              </p:nvSpPr>
              <p:spPr bwMode="auto">
                <a:xfrm>
                  <a:off x="909" y="253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25" name="Freeform 758"/>
                <p:cNvSpPr>
                  <a:spLocks/>
                </p:cNvSpPr>
                <p:nvPr/>
              </p:nvSpPr>
              <p:spPr bwMode="auto">
                <a:xfrm>
                  <a:off x="909" y="253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26" name="Freeform 759"/>
                <p:cNvSpPr>
                  <a:spLocks/>
                </p:cNvSpPr>
                <p:nvPr/>
              </p:nvSpPr>
              <p:spPr bwMode="auto">
                <a:xfrm>
                  <a:off x="774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27" name="Freeform 760"/>
                <p:cNvSpPr>
                  <a:spLocks/>
                </p:cNvSpPr>
                <p:nvPr/>
              </p:nvSpPr>
              <p:spPr bwMode="auto">
                <a:xfrm>
                  <a:off x="774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28" name="Freeform 761"/>
                <p:cNvSpPr>
                  <a:spLocks/>
                </p:cNvSpPr>
                <p:nvPr/>
              </p:nvSpPr>
              <p:spPr bwMode="auto">
                <a:xfrm>
                  <a:off x="819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29" name="Freeform 762"/>
                <p:cNvSpPr>
                  <a:spLocks/>
                </p:cNvSpPr>
                <p:nvPr/>
              </p:nvSpPr>
              <p:spPr bwMode="auto">
                <a:xfrm>
                  <a:off x="819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30" name="Freeform 763"/>
                <p:cNvSpPr>
                  <a:spLocks/>
                </p:cNvSpPr>
                <p:nvPr/>
              </p:nvSpPr>
              <p:spPr bwMode="auto">
                <a:xfrm>
                  <a:off x="909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31" name="Freeform 764"/>
                <p:cNvSpPr>
                  <a:spLocks/>
                </p:cNvSpPr>
                <p:nvPr/>
              </p:nvSpPr>
              <p:spPr bwMode="auto">
                <a:xfrm>
                  <a:off x="909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32" name="Freeform 765"/>
                <p:cNvSpPr>
                  <a:spLocks/>
                </p:cNvSpPr>
                <p:nvPr/>
              </p:nvSpPr>
              <p:spPr bwMode="auto">
                <a:xfrm>
                  <a:off x="954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33" name="Freeform 766"/>
                <p:cNvSpPr>
                  <a:spLocks/>
                </p:cNvSpPr>
                <p:nvPr/>
              </p:nvSpPr>
              <p:spPr bwMode="auto">
                <a:xfrm>
                  <a:off x="954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34" name="Freeform 767"/>
                <p:cNvSpPr>
                  <a:spLocks/>
                </p:cNvSpPr>
                <p:nvPr/>
              </p:nvSpPr>
              <p:spPr bwMode="auto">
                <a:xfrm>
                  <a:off x="947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5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5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5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35" name="Freeform 768"/>
                <p:cNvSpPr>
                  <a:spLocks/>
                </p:cNvSpPr>
                <p:nvPr/>
              </p:nvSpPr>
              <p:spPr bwMode="auto">
                <a:xfrm>
                  <a:off x="947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5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5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5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36" name="Freeform 769"/>
                <p:cNvSpPr>
                  <a:spLocks/>
                </p:cNvSpPr>
                <p:nvPr/>
              </p:nvSpPr>
              <p:spPr bwMode="auto">
                <a:xfrm>
                  <a:off x="903" y="261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37" name="Freeform 770"/>
                <p:cNvSpPr>
                  <a:spLocks/>
                </p:cNvSpPr>
                <p:nvPr/>
              </p:nvSpPr>
              <p:spPr bwMode="auto">
                <a:xfrm>
                  <a:off x="903" y="261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38" name="Freeform 771"/>
                <p:cNvSpPr>
                  <a:spLocks/>
                </p:cNvSpPr>
                <p:nvPr/>
              </p:nvSpPr>
              <p:spPr bwMode="auto">
                <a:xfrm>
                  <a:off x="851" y="242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39" name="Freeform 772"/>
                <p:cNvSpPr>
                  <a:spLocks/>
                </p:cNvSpPr>
                <p:nvPr/>
              </p:nvSpPr>
              <p:spPr bwMode="auto">
                <a:xfrm>
                  <a:off x="851" y="242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40" name="Freeform 773"/>
                <p:cNvSpPr>
                  <a:spLocks/>
                </p:cNvSpPr>
                <p:nvPr/>
              </p:nvSpPr>
              <p:spPr bwMode="auto">
                <a:xfrm>
                  <a:off x="967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41" name="Freeform 774"/>
                <p:cNvSpPr>
                  <a:spLocks/>
                </p:cNvSpPr>
                <p:nvPr/>
              </p:nvSpPr>
              <p:spPr bwMode="auto">
                <a:xfrm>
                  <a:off x="967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42" name="Freeform 775"/>
                <p:cNvSpPr>
                  <a:spLocks/>
                </p:cNvSpPr>
                <p:nvPr/>
              </p:nvSpPr>
              <p:spPr bwMode="auto">
                <a:xfrm>
                  <a:off x="826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43" name="Freeform 776"/>
                <p:cNvSpPr>
                  <a:spLocks/>
                </p:cNvSpPr>
                <p:nvPr/>
              </p:nvSpPr>
              <p:spPr bwMode="auto">
                <a:xfrm>
                  <a:off x="826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44" name="Freeform 777"/>
                <p:cNvSpPr>
                  <a:spLocks/>
                </p:cNvSpPr>
                <p:nvPr/>
              </p:nvSpPr>
              <p:spPr bwMode="auto">
                <a:xfrm>
                  <a:off x="999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45" name="Freeform 778"/>
                <p:cNvSpPr>
                  <a:spLocks/>
                </p:cNvSpPr>
                <p:nvPr/>
              </p:nvSpPr>
              <p:spPr bwMode="auto">
                <a:xfrm>
                  <a:off x="999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46" name="Freeform 779"/>
                <p:cNvSpPr>
                  <a:spLocks/>
                </p:cNvSpPr>
                <p:nvPr/>
              </p:nvSpPr>
              <p:spPr bwMode="auto">
                <a:xfrm>
                  <a:off x="1056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5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5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5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47" name="Freeform 780"/>
                <p:cNvSpPr>
                  <a:spLocks/>
                </p:cNvSpPr>
                <p:nvPr/>
              </p:nvSpPr>
              <p:spPr bwMode="auto">
                <a:xfrm>
                  <a:off x="1056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5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5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5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48" name="Freeform 781"/>
                <p:cNvSpPr>
                  <a:spLocks/>
                </p:cNvSpPr>
                <p:nvPr/>
              </p:nvSpPr>
              <p:spPr bwMode="auto">
                <a:xfrm>
                  <a:off x="915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49" name="Freeform 782"/>
                <p:cNvSpPr>
                  <a:spLocks/>
                </p:cNvSpPr>
                <p:nvPr/>
              </p:nvSpPr>
              <p:spPr bwMode="auto">
                <a:xfrm>
                  <a:off x="915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50" name="Freeform 783"/>
                <p:cNvSpPr>
                  <a:spLocks/>
                </p:cNvSpPr>
                <p:nvPr/>
              </p:nvSpPr>
              <p:spPr bwMode="auto">
                <a:xfrm>
                  <a:off x="787" y="250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51" name="Freeform 784"/>
                <p:cNvSpPr>
                  <a:spLocks/>
                </p:cNvSpPr>
                <p:nvPr/>
              </p:nvSpPr>
              <p:spPr bwMode="auto">
                <a:xfrm>
                  <a:off x="787" y="250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52" name="Freeform 785"/>
                <p:cNvSpPr>
                  <a:spLocks/>
                </p:cNvSpPr>
                <p:nvPr/>
              </p:nvSpPr>
              <p:spPr bwMode="auto">
                <a:xfrm>
                  <a:off x="871" y="2635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53" name="Freeform 786"/>
                <p:cNvSpPr>
                  <a:spLocks/>
                </p:cNvSpPr>
                <p:nvPr/>
              </p:nvSpPr>
              <p:spPr bwMode="auto">
                <a:xfrm>
                  <a:off x="871" y="2635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54" name="Freeform 787"/>
                <p:cNvSpPr>
                  <a:spLocks/>
                </p:cNvSpPr>
                <p:nvPr/>
              </p:nvSpPr>
              <p:spPr bwMode="auto">
                <a:xfrm>
                  <a:off x="909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55" name="Freeform 788"/>
                <p:cNvSpPr>
                  <a:spLocks/>
                </p:cNvSpPr>
                <p:nvPr/>
              </p:nvSpPr>
              <p:spPr bwMode="auto">
                <a:xfrm>
                  <a:off x="909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56" name="Freeform 789"/>
                <p:cNvSpPr>
                  <a:spLocks/>
                </p:cNvSpPr>
                <p:nvPr/>
              </p:nvSpPr>
              <p:spPr bwMode="auto">
                <a:xfrm>
                  <a:off x="928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57" name="Freeform 790"/>
                <p:cNvSpPr>
                  <a:spLocks/>
                </p:cNvSpPr>
                <p:nvPr/>
              </p:nvSpPr>
              <p:spPr bwMode="auto">
                <a:xfrm>
                  <a:off x="928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58" name="Freeform 791"/>
                <p:cNvSpPr>
                  <a:spLocks/>
                </p:cNvSpPr>
                <p:nvPr/>
              </p:nvSpPr>
              <p:spPr bwMode="auto">
                <a:xfrm>
                  <a:off x="954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59" name="Freeform 792"/>
                <p:cNvSpPr>
                  <a:spLocks/>
                </p:cNvSpPr>
                <p:nvPr/>
              </p:nvSpPr>
              <p:spPr bwMode="auto">
                <a:xfrm>
                  <a:off x="954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60" name="Freeform 793"/>
                <p:cNvSpPr>
                  <a:spLocks/>
                </p:cNvSpPr>
                <p:nvPr/>
              </p:nvSpPr>
              <p:spPr bwMode="auto">
                <a:xfrm>
                  <a:off x="819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61" name="Freeform 794"/>
                <p:cNvSpPr>
                  <a:spLocks/>
                </p:cNvSpPr>
                <p:nvPr/>
              </p:nvSpPr>
              <p:spPr bwMode="auto">
                <a:xfrm>
                  <a:off x="819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62" name="Freeform 795"/>
                <p:cNvSpPr>
                  <a:spLocks/>
                </p:cNvSpPr>
                <p:nvPr/>
              </p:nvSpPr>
              <p:spPr bwMode="auto">
                <a:xfrm>
                  <a:off x="986" y="257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63" name="Freeform 796"/>
                <p:cNvSpPr>
                  <a:spLocks/>
                </p:cNvSpPr>
                <p:nvPr/>
              </p:nvSpPr>
              <p:spPr bwMode="auto">
                <a:xfrm>
                  <a:off x="986" y="257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64" name="Freeform 797"/>
                <p:cNvSpPr>
                  <a:spLocks/>
                </p:cNvSpPr>
                <p:nvPr/>
              </p:nvSpPr>
              <p:spPr bwMode="auto">
                <a:xfrm>
                  <a:off x="813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65" name="Freeform 798"/>
                <p:cNvSpPr>
                  <a:spLocks/>
                </p:cNvSpPr>
                <p:nvPr/>
              </p:nvSpPr>
              <p:spPr bwMode="auto">
                <a:xfrm>
                  <a:off x="813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66" name="Freeform 799"/>
                <p:cNvSpPr>
                  <a:spLocks/>
                </p:cNvSpPr>
                <p:nvPr/>
              </p:nvSpPr>
              <p:spPr bwMode="auto">
                <a:xfrm>
                  <a:off x="896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67" name="Freeform 800"/>
                <p:cNvSpPr>
                  <a:spLocks/>
                </p:cNvSpPr>
                <p:nvPr/>
              </p:nvSpPr>
              <p:spPr bwMode="auto">
                <a:xfrm>
                  <a:off x="896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68" name="Freeform 801"/>
                <p:cNvSpPr>
                  <a:spLocks/>
                </p:cNvSpPr>
                <p:nvPr/>
              </p:nvSpPr>
              <p:spPr bwMode="auto">
                <a:xfrm>
                  <a:off x="928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69" name="Freeform 802"/>
                <p:cNvSpPr>
                  <a:spLocks/>
                </p:cNvSpPr>
                <p:nvPr/>
              </p:nvSpPr>
              <p:spPr bwMode="auto">
                <a:xfrm>
                  <a:off x="928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70" name="Freeform 803"/>
                <p:cNvSpPr>
                  <a:spLocks/>
                </p:cNvSpPr>
                <p:nvPr/>
              </p:nvSpPr>
              <p:spPr bwMode="auto">
                <a:xfrm>
                  <a:off x="935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71" name="Freeform 804"/>
                <p:cNvSpPr>
                  <a:spLocks/>
                </p:cNvSpPr>
                <p:nvPr/>
              </p:nvSpPr>
              <p:spPr bwMode="auto">
                <a:xfrm>
                  <a:off x="935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72" name="Freeform 805"/>
                <p:cNvSpPr>
                  <a:spLocks/>
                </p:cNvSpPr>
                <p:nvPr/>
              </p:nvSpPr>
              <p:spPr bwMode="auto">
                <a:xfrm>
                  <a:off x="601" y="250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73" name="Freeform 806"/>
                <p:cNvSpPr>
                  <a:spLocks/>
                </p:cNvSpPr>
                <p:nvPr/>
              </p:nvSpPr>
              <p:spPr bwMode="auto">
                <a:xfrm>
                  <a:off x="601" y="250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74" name="Freeform 807"/>
                <p:cNvSpPr>
                  <a:spLocks/>
                </p:cNvSpPr>
                <p:nvPr/>
              </p:nvSpPr>
              <p:spPr bwMode="auto">
                <a:xfrm>
                  <a:off x="755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4102" name="Group 1009"/>
              <p:cNvGrpSpPr>
                <a:grpSpLocks/>
              </p:cNvGrpSpPr>
              <p:nvPr/>
            </p:nvGrpSpPr>
            <p:grpSpPr bwMode="auto">
              <a:xfrm>
                <a:off x="4972050" y="3567907"/>
                <a:ext cx="600075" cy="555625"/>
                <a:chOff x="659" y="2539"/>
                <a:chExt cx="378" cy="350"/>
              </a:xfrm>
            </p:grpSpPr>
            <p:sp>
              <p:nvSpPr>
                <p:cNvPr id="7175" name="Freeform 809"/>
                <p:cNvSpPr>
                  <a:spLocks/>
                </p:cNvSpPr>
                <p:nvPr/>
              </p:nvSpPr>
              <p:spPr bwMode="auto">
                <a:xfrm>
                  <a:off x="755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76" name="Freeform 810"/>
                <p:cNvSpPr>
                  <a:spLocks/>
                </p:cNvSpPr>
                <p:nvPr/>
              </p:nvSpPr>
              <p:spPr bwMode="auto">
                <a:xfrm>
                  <a:off x="723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77" name="Freeform 811"/>
                <p:cNvSpPr>
                  <a:spLocks/>
                </p:cNvSpPr>
                <p:nvPr/>
              </p:nvSpPr>
              <p:spPr bwMode="auto">
                <a:xfrm>
                  <a:off x="723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78" name="Freeform 812"/>
                <p:cNvSpPr>
                  <a:spLocks/>
                </p:cNvSpPr>
                <p:nvPr/>
              </p:nvSpPr>
              <p:spPr bwMode="auto">
                <a:xfrm>
                  <a:off x="787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79" name="Freeform 813"/>
                <p:cNvSpPr>
                  <a:spLocks/>
                </p:cNvSpPr>
                <p:nvPr/>
              </p:nvSpPr>
              <p:spPr bwMode="auto">
                <a:xfrm>
                  <a:off x="787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80" name="Freeform 814"/>
                <p:cNvSpPr>
                  <a:spLocks/>
                </p:cNvSpPr>
                <p:nvPr/>
              </p:nvSpPr>
              <p:spPr bwMode="auto">
                <a:xfrm>
                  <a:off x="858" y="274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81" name="Freeform 815"/>
                <p:cNvSpPr>
                  <a:spLocks/>
                </p:cNvSpPr>
                <p:nvPr/>
              </p:nvSpPr>
              <p:spPr bwMode="auto">
                <a:xfrm>
                  <a:off x="858" y="274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82" name="Freeform 816"/>
                <p:cNvSpPr>
                  <a:spLocks/>
                </p:cNvSpPr>
                <p:nvPr/>
              </p:nvSpPr>
              <p:spPr bwMode="auto">
                <a:xfrm>
                  <a:off x="864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83" name="Freeform 817"/>
                <p:cNvSpPr>
                  <a:spLocks/>
                </p:cNvSpPr>
                <p:nvPr/>
              </p:nvSpPr>
              <p:spPr bwMode="auto">
                <a:xfrm>
                  <a:off x="864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84" name="Freeform 818"/>
                <p:cNvSpPr>
                  <a:spLocks/>
                </p:cNvSpPr>
                <p:nvPr/>
              </p:nvSpPr>
              <p:spPr bwMode="auto">
                <a:xfrm>
                  <a:off x="704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85" name="Freeform 819"/>
                <p:cNvSpPr>
                  <a:spLocks/>
                </p:cNvSpPr>
                <p:nvPr/>
              </p:nvSpPr>
              <p:spPr bwMode="auto">
                <a:xfrm>
                  <a:off x="704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86" name="Freeform 820"/>
                <p:cNvSpPr>
                  <a:spLocks/>
                </p:cNvSpPr>
                <p:nvPr/>
              </p:nvSpPr>
              <p:spPr bwMode="auto">
                <a:xfrm>
                  <a:off x="826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87" name="Freeform 821"/>
                <p:cNvSpPr>
                  <a:spLocks/>
                </p:cNvSpPr>
                <p:nvPr/>
              </p:nvSpPr>
              <p:spPr bwMode="auto">
                <a:xfrm>
                  <a:off x="826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88" name="Freeform 822"/>
                <p:cNvSpPr>
                  <a:spLocks/>
                </p:cNvSpPr>
                <p:nvPr/>
              </p:nvSpPr>
              <p:spPr bwMode="auto">
                <a:xfrm>
                  <a:off x="736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89" name="Freeform 823"/>
                <p:cNvSpPr>
                  <a:spLocks/>
                </p:cNvSpPr>
                <p:nvPr/>
              </p:nvSpPr>
              <p:spPr bwMode="auto">
                <a:xfrm>
                  <a:off x="736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90" name="Freeform 824"/>
                <p:cNvSpPr>
                  <a:spLocks/>
                </p:cNvSpPr>
                <p:nvPr/>
              </p:nvSpPr>
              <p:spPr bwMode="auto">
                <a:xfrm>
                  <a:off x="806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91" name="Freeform 825"/>
                <p:cNvSpPr>
                  <a:spLocks/>
                </p:cNvSpPr>
                <p:nvPr/>
              </p:nvSpPr>
              <p:spPr bwMode="auto">
                <a:xfrm>
                  <a:off x="806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92" name="Freeform 826"/>
                <p:cNvSpPr>
                  <a:spLocks/>
                </p:cNvSpPr>
                <p:nvPr/>
              </p:nvSpPr>
              <p:spPr bwMode="auto">
                <a:xfrm>
                  <a:off x="723" y="274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93" name="Freeform 827"/>
                <p:cNvSpPr>
                  <a:spLocks/>
                </p:cNvSpPr>
                <p:nvPr/>
              </p:nvSpPr>
              <p:spPr bwMode="auto">
                <a:xfrm>
                  <a:off x="723" y="274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94" name="Freeform 828"/>
                <p:cNvSpPr>
                  <a:spLocks/>
                </p:cNvSpPr>
                <p:nvPr/>
              </p:nvSpPr>
              <p:spPr bwMode="auto">
                <a:xfrm>
                  <a:off x="890" y="282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95" name="Freeform 829"/>
                <p:cNvSpPr>
                  <a:spLocks/>
                </p:cNvSpPr>
                <p:nvPr/>
              </p:nvSpPr>
              <p:spPr bwMode="auto">
                <a:xfrm>
                  <a:off x="890" y="282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96" name="Freeform 830"/>
                <p:cNvSpPr>
                  <a:spLocks/>
                </p:cNvSpPr>
                <p:nvPr/>
              </p:nvSpPr>
              <p:spPr bwMode="auto">
                <a:xfrm>
                  <a:off x="903" y="2776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97" name="Freeform 831"/>
                <p:cNvSpPr>
                  <a:spLocks/>
                </p:cNvSpPr>
                <p:nvPr/>
              </p:nvSpPr>
              <p:spPr bwMode="auto">
                <a:xfrm>
                  <a:off x="903" y="2776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98" name="Freeform 832"/>
                <p:cNvSpPr>
                  <a:spLocks/>
                </p:cNvSpPr>
                <p:nvPr/>
              </p:nvSpPr>
              <p:spPr bwMode="auto">
                <a:xfrm>
                  <a:off x="858" y="278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99" name="Freeform 833"/>
                <p:cNvSpPr>
                  <a:spLocks/>
                </p:cNvSpPr>
                <p:nvPr/>
              </p:nvSpPr>
              <p:spPr bwMode="auto">
                <a:xfrm>
                  <a:off x="858" y="278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00" name="Freeform 834"/>
                <p:cNvSpPr>
                  <a:spLocks/>
                </p:cNvSpPr>
                <p:nvPr/>
              </p:nvSpPr>
              <p:spPr bwMode="auto">
                <a:xfrm>
                  <a:off x="851" y="278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01" name="Freeform 835"/>
                <p:cNvSpPr>
                  <a:spLocks/>
                </p:cNvSpPr>
                <p:nvPr/>
              </p:nvSpPr>
              <p:spPr bwMode="auto">
                <a:xfrm>
                  <a:off x="851" y="278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02" name="Freeform 836"/>
                <p:cNvSpPr>
                  <a:spLocks/>
                </p:cNvSpPr>
                <p:nvPr/>
              </p:nvSpPr>
              <p:spPr bwMode="auto">
                <a:xfrm>
                  <a:off x="909" y="281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03" name="Freeform 837"/>
                <p:cNvSpPr>
                  <a:spLocks/>
                </p:cNvSpPr>
                <p:nvPr/>
              </p:nvSpPr>
              <p:spPr bwMode="auto">
                <a:xfrm>
                  <a:off x="909" y="281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04" name="Freeform 838"/>
                <p:cNvSpPr>
                  <a:spLocks/>
                </p:cNvSpPr>
                <p:nvPr/>
              </p:nvSpPr>
              <p:spPr bwMode="auto">
                <a:xfrm>
                  <a:off x="864" y="280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05" name="Freeform 839"/>
                <p:cNvSpPr>
                  <a:spLocks/>
                </p:cNvSpPr>
                <p:nvPr/>
              </p:nvSpPr>
              <p:spPr bwMode="auto">
                <a:xfrm>
                  <a:off x="864" y="280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06" name="Freeform 840"/>
                <p:cNvSpPr>
                  <a:spLocks/>
                </p:cNvSpPr>
                <p:nvPr/>
              </p:nvSpPr>
              <p:spPr bwMode="auto">
                <a:xfrm>
                  <a:off x="794" y="275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07" name="Freeform 841"/>
                <p:cNvSpPr>
                  <a:spLocks/>
                </p:cNvSpPr>
                <p:nvPr/>
              </p:nvSpPr>
              <p:spPr bwMode="auto">
                <a:xfrm>
                  <a:off x="794" y="275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08" name="Freeform 842"/>
                <p:cNvSpPr>
                  <a:spLocks/>
                </p:cNvSpPr>
                <p:nvPr/>
              </p:nvSpPr>
              <p:spPr bwMode="auto">
                <a:xfrm>
                  <a:off x="819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09" name="Freeform 843"/>
                <p:cNvSpPr>
                  <a:spLocks/>
                </p:cNvSpPr>
                <p:nvPr/>
              </p:nvSpPr>
              <p:spPr bwMode="auto">
                <a:xfrm>
                  <a:off x="819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10" name="Freeform 844"/>
                <p:cNvSpPr>
                  <a:spLocks/>
                </p:cNvSpPr>
                <p:nvPr/>
              </p:nvSpPr>
              <p:spPr bwMode="auto">
                <a:xfrm>
                  <a:off x="877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11" name="Freeform 845"/>
                <p:cNvSpPr>
                  <a:spLocks/>
                </p:cNvSpPr>
                <p:nvPr/>
              </p:nvSpPr>
              <p:spPr bwMode="auto">
                <a:xfrm>
                  <a:off x="877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12" name="Freeform 846"/>
                <p:cNvSpPr>
                  <a:spLocks/>
                </p:cNvSpPr>
                <p:nvPr/>
              </p:nvSpPr>
              <p:spPr bwMode="auto">
                <a:xfrm>
                  <a:off x="922" y="277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13" name="Freeform 847"/>
                <p:cNvSpPr>
                  <a:spLocks/>
                </p:cNvSpPr>
                <p:nvPr/>
              </p:nvSpPr>
              <p:spPr bwMode="auto">
                <a:xfrm>
                  <a:off x="922" y="277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14" name="Freeform 848"/>
                <p:cNvSpPr>
                  <a:spLocks/>
                </p:cNvSpPr>
                <p:nvPr/>
              </p:nvSpPr>
              <p:spPr bwMode="auto">
                <a:xfrm>
                  <a:off x="826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15" name="Freeform 849"/>
                <p:cNvSpPr>
                  <a:spLocks/>
                </p:cNvSpPr>
                <p:nvPr/>
              </p:nvSpPr>
              <p:spPr bwMode="auto">
                <a:xfrm>
                  <a:off x="826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16" name="Freeform 850"/>
                <p:cNvSpPr>
                  <a:spLocks/>
                </p:cNvSpPr>
                <p:nvPr/>
              </p:nvSpPr>
              <p:spPr bwMode="auto">
                <a:xfrm>
                  <a:off x="845" y="274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17" name="Freeform 851"/>
                <p:cNvSpPr>
                  <a:spLocks/>
                </p:cNvSpPr>
                <p:nvPr/>
              </p:nvSpPr>
              <p:spPr bwMode="auto">
                <a:xfrm>
                  <a:off x="845" y="274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18" name="Freeform 852"/>
                <p:cNvSpPr>
                  <a:spLocks/>
                </p:cNvSpPr>
                <p:nvPr/>
              </p:nvSpPr>
              <p:spPr bwMode="auto">
                <a:xfrm>
                  <a:off x="768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19" name="Freeform 853"/>
                <p:cNvSpPr>
                  <a:spLocks/>
                </p:cNvSpPr>
                <p:nvPr/>
              </p:nvSpPr>
              <p:spPr bwMode="auto">
                <a:xfrm>
                  <a:off x="768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20" name="Freeform 854"/>
                <p:cNvSpPr>
                  <a:spLocks/>
                </p:cNvSpPr>
                <p:nvPr/>
              </p:nvSpPr>
              <p:spPr bwMode="auto">
                <a:xfrm>
                  <a:off x="890" y="278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21" name="Freeform 855"/>
                <p:cNvSpPr>
                  <a:spLocks/>
                </p:cNvSpPr>
                <p:nvPr/>
              </p:nvSpPr>
              <p:spPr bwMode="auto">
                <a:xfrm>
                  <a:off x="890" y="278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22" name="Freeform 856"/>
                <p:cNvSpPr>
                  <a:spLocks/>
                </p:cNvSpPr>
                <p:nvPr/>
              </p:nvSpPr>
              <p:spPr bwMode="auto">
                <a:xfrm>
                  <a:off x="858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23" name="Freeform 857"/>
                <p:cNvSpPr>
                  <a:spLocks/>
                </p:cNvSpPr>
                <p:nvPr/>
              </p:nvSpPr>
              <p:spPr bwMode="auto">
                <a:xfrm>
                  <a:off x="858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24" name="Freeform 858"/>
                <p:cNvSpPr>
                  <a:spLocks/>
                </p:cNvSpPr>
                <p:nvPr/>
              </p:nvSpPr>
              <p:spPr bwMode="auto">
                <a:xfrm>
                  <a:off x="826" y="277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25" name="Freeform 859"/>
                <p:cNvSpPr>
                  <a:spLocks/>
                </p:cNvSpPr>
                <p:nvPr/>
              </p:nvSpPr>
              <p:spPr bwMode="auto">
                <a:xfrm>
                  <a:off x="826" y="277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26" name="Freeform 860"/>
                <p:cNvSpPr>
                  <a:spLocks/>
                </p:cNvSpPr>
                <p:nvPr/>
              </p:nvSpPr>
              <p:spPr bwMode="auto">
                <a:xfrm>
                  <a:off x="826" y="277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27" name="Freeform 861"/>
                <p:cNvSpPr>
                  <a:spLocks/>
                </p:cNvSpPr>
                <p:nvPr/>
              </p:nvSpPr>
              <p:spPr bwMode="auto">
                <a:xfrm>
                  <a:off x="826" y="277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28" name="Freeform 862"/>
                <p:cNvSpPr>
                  <a:spLocks/>
                </p:cNvSpPr>
                <p:nvPr/>
              </p:nvSpPr>
              <p:spPr bwMode="auto">
                <a:xfrm>
                  <a:off x="864" y="274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29" name="Freeform 863"/>
                <p:cNvSpPr>
                  <a:spLocks/>
                </p:cNvSpPr>
                <p:nvPr/>
              </p:nvSpPr>
              <p:spPr bwMode="auto">
                <a:xfrm>
                  <a:off x="864" y="274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30" name="Freeform 864"/>
                <p:cNvSpPr>
                  <a:spLocks/>
                </p:cNvSpPr>
                <p:nvPr/>
              </p:nvSpPr>
              <p:spPr bwMode="auto">
                <a:xfrm>
                  <a:off x="781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31" name="Freeform 865"/>
                <p:cNvSpPr>
                  <a:spLocks/>
                </p:cNvSpPr>
                <p:nvPr/>
              </p:nvSpPr>
              <p:spPr bwMode="auto">
                <a:xfrm>
                  <a:off x="781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32" name="Freeform 866"/>
                <p:cNvSpPr>
                  <a:spLocks/>
                </p:cNvSpPr>
                <p:nvPr/>
              </p:nvSpPr>
              <p:spPr bwMode="auto">
                <a:xfrm>
                  <a:off x="845" y="275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33" name="Freeform 867"/>
                <p:cNvSpPr>
                  <a:spLocks/>
                </p:cNvSpPr>
                <p:nvPr/>
              </p:nvSpPr>
              <p:spPr bwMode="auto">
                <a:xfrm>
                  <a:off x="845" y="275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34" name="Freeform 868"/>
                <p:cNvSpPr>
                  <a:spLocks/>
                </p:cNvSpPr>
                <p:nvPr/>
              </p:nvSpPr>
              <p:spPr bwMode="auto">
                <a:xfrm>
                  <a:off x="871" y="2744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35" name="Freeform 869"/>
                <p:cNvSpPr>
                  <a:spLocks/>
                </p:cNvSpPr>
                <p:nvPr/>
              </p:nvSpPr>
              <p:spPr bwMode="auto">
                <a:xfrm>
                  <a:off x="871" y="2744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36" name="Freeform 870"/>
                <p:cNvSpPr>
                  <a:spLocks/>
                </p:cNvSpPr>
                <p:nvPr/>
              </p:nvSpPr>
              <p:spPr bwMode="auto">
                <a:xfrm>
                  <a:off x="1018" y="287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37" name="Freeform 871"/>
                <p:cNvSpPr>
                  <a:spLocks/>
                </p:cNvSpPr>
                <p:nvPr/>
              </p:nvSpPr>
              <p:spPr bwMode="auto">
                <a:xfrm>
                  <a:off x="1018" y="287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38" name="Freeform 872"/>
                <p:cNvSpPr>
                  <a:spLocks/>
                </p:cNvSpPr>
                <p:nvPr/>
              </p:nvSpPr>
              <p:spPr bwMode="auto">
                <a:xfrm>
                  <a:off x="762" y="2744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39" name="Freeform 873"/>
                <p:cNvSpPr>
                  <a:spLocks/>
                </p:cNvSpPr>
                <p:nvPr/>
              </p:nvSpPr>
              <p:spPr bwMode="auto">
                <a:xfrm>
                  <a:off x="762" y="2744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40" name="Freeform 874"/>
                <p:cNvSpPr>
                  <a:spLocks/>
                </p:cNvSpPr>
                <p:nvPr/>
              </p:nvSpPr>
              <p:spPr bwMode="auto">
                <a:xfrm>
                  <a:off x="768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41" name="Freeform 875"/>
                <p:cNvSpPr>
                  <a:spLocks/>
                </p:cNvSpPr>
                <p:nvPr/>
              </p:nvSpPr>
              <p:spPr bwMode="auto">
                <a:xfrm>
                  <a:off x="768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42" name="Freeform 876"/>
                <p:cNvSpPr>
                  <a:spLocks/>
                </p:cNvSpPr>
                <p:nvPr/>
              </p:nvSpPr>
              <p:spPr bwMode="auto">
                <a:xfrm>
                  <a:off x="749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43" name="Freeform 877"/>
                <p:cNvSpPr>
                  <a:spLocks/>
                </p:cNvSpPr>
                <p:nvPr/>
              </p:nvSpPr>
              <p:spPr bwMode="auto">
                <a:xfrm>
                  <a:off x="749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44" name="Freeform 878"/>
                <p:cNvSpPr>
                  <a:spLocks/>
                </p:cNvSpPr>
                <p:nvPr/>
              </p:nvSpPr>
              <p:spPr bwMode="auto">
                <a:xfrm>
                  <a:off x="762" y="271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45" name="Freeform 879"/>
                <p:cNvSpPr>
                  <a:spLocks/>
                </p:cNvSpPr>
                <p:nvPr/>
              </p:nvSpPr>
              <p:spPr bwMode="auto">
                <a:xfrm>
                  <a:off x="762" y="271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46" name="Freeform 880"/>
                <p:cNvSpPr>
                  <a:spLocks/>
                </p:cNvSpPr>
                <p:nvPr/>
              </p:nvSpPr>
              <p:spPr bwMode="auto">
                <a:xfrm>
                  <a:off x="928" y="285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47" name="Freeform 881"/>
                <p:cNvSpPr>
                  <a:spLocks/>
                </p:cNvSpPr>
                <p:nvPr/>
              </p:nvSpPr>
              <p:spPr bwMode="auto">
                <a:xfrm>
                  <a:off x="928" y="285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48" name="Freeform 882"/>
                <p:cNvSpPr>
                  <a:spLocks/>
                </p:cNvSpPr>
                <p:nvPr/>
              </p:nvSpPr>
              <p:spPr bwMode="auto">
                <a:xfrm>
                  <a:off x="858" y="279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49" name="Freeform 883"/>
                <p:cNvSpPr>
                  <a:spLocks/>
                </p:cNvSpPr>
                <p:nvPr/>
              </p:nvSpPr>
              <p:spPr bwMode="auto">
                <a:xfrm>
                  <a:off x="858" y="279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50" name="Freeform 884"/>
                <p:cNvSpPr>
                  <a:spLocks/>
                </p:cNvSpPr>
                <p:nvPr/>
              </p:nvSpPr>
              <p:spPr bwMode="auto">
                <a:xfrm>
                  <a:off x="819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51" name="Freeform 885"/>
                <p:cNvSpPr>
                  <a:spLocks/>
                </p:cNvSpPr>
                <p:nvPr/>
              </p:nvSpPr>
              <p:spPr bwMode="auto">
                <a:xfrm>
                  <a:off x="819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52" name="Freeform 886"/>
                <p:cNvSpPr>
                  <a:spLocks/>
                </p:cNvSpPr>
                <p:nvPr/>
              </p:nvSpPr>
              <p:spPr bwMode="auto">
                <a:xfrm>
                  <a:off x="774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53" name="Freeform 887"/>
                <p:cNvSpPr>
                  <a:spLocks/>
                </p:cNvSpPr>
                <p:nvPr/>
              </p:nvSpPr>
              <p:spPr bwMode="auto">
                <a:xfrm>
                  <a:off x="774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54" name="Freeform 888"/>
                <p:cNvSpPr>
                  <a:spLocks/>
                </p:cNvSpPr>
                <p:nvPr/>
              </p:nvSpPr>
              <p:spPr bwMode="auto">
                <a:xfrm>
                  <a:off x="806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55" name="Freeform 889"/>
                <p:cNvSpPr>
                  <a:spLocks/>
                </p:cNvSpPr>
                <p:nvPr/>
              </p:nvSpPr>
              <p:spPr bwMode="auto">
                <a:xfrm>
                  <a:off x="806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56" name="Freeform 890"/>
                <p:cNvSpPr>
                  <a:spLocks/>
                </p:cNvSpPr>
                <p:nvPr/>
              </p:nvSpPr>
              <p:spPr bwMode="auto">
                <a:xfrm>
                  <a:off x="832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57" name="Freeform 891"/>
                <p:cNvSpPr>
                  <a:spLocks/>
                </p:cNvSpPr>
                <p:nvPr/>
              </p:nvSpPr>
              <p:spPr bwMode="auto">
                <a:xfrm>
                  <a:off x="832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58" name="Freeform 892"/>
                <p:cNvSpPr>
                  <a:spLocks/>
                </p:cNvSpPr>
                <p:nvPr/>
              </p:nvSpPr>
              <p:spPr bwMode="auto">
                <a:xfrm>
                  <a:off x="839" y="2744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59" name="Freeform 893"/>
                <p:cNvSpPr>
                  <a:spLocks/>
                </p:cNvSpPr>
                <p:nvPr/>
              </p:nvSpPr>
              <p:spPr bwMode="auto">
                <a:xfrm>
                  <a:off x="839" y="2744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60" name="Freeform 894"/>
                <p:cNvSpPr>
                  <a:spLocks/>
                </p:cNvSpPr>
                <p:nvPr/>
              </p:nvSpPr>
              <p:spPr bwMode="auto">
                <a:xfrm>
                  <a:off x="794" y="269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61" name="Freeform 895"/>
                <p:cNvSpPr>
                  <a:spLocks/>
                </p:cNvSpPr>
                <p:nvPr/>
              </p:nvSpPr>
              <p:spPr bwMode="auto">
                <a:xfrm>
                  <a:off x="794" y="269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62" name="Freeform 896"/>
                <p:cNvSpPr>
                  <a:spLocks/>
                </p:cNvSpPr>
                <p:nvPr/>
              </p:nvSpPr>
              <p:spPr bwMode="auto">
                <a:xfrm>
                  <a:off x="858" y="277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63" name="Freeform 897"/>
                <p:cNvSpPr>
                  <a:spLocks/>
                </p:cNvSpPr>
                <p:nvPr/>
              </p:nvSpPr>
              <p:spPr bwMode="auto">
                <a:xfrm>
                  <a:off x="858" y="277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64" name="Freeform 898"/>
                <p:cNvSpPr>
                  <a:spLocks/>
                </p:cNvSpPr>
                <p:nvPr/>
              </p:nvSpPr>
              <p:spPr bwMode="auto">
                <a:xfrm>
                  <a:off x="781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65" name="Freeform 899"/>
                <p:cNvSpPr>
                  <a:spLocks/>
                </p:cNvSpPr>
                <p:nvPr/>
              </p:nvSpPr>
              <p:spPr bwMode="auto">
                <a:xfrm>
                  <a:off x="781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66" name="Freeform 900"/>
                <p:cNvSpPr>
                  <a:spLocks/>
                </p:cNvSpPr>
                <p:nvPr/>
              </p:nvSpPr>
              <p:spPr bwMode="auto">
                <a:xfrm>
                  <a:off x="826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67" name="Freeform 901"/>
                <p:cNvSpPr>
                  <a:spLocks/>
                </p:cNvSpPr>
                <p:nvPr/>
              </p:nvSpPr>
              <p:spPr bwMode="auto">
                <a:xfrm>
                  <a:off x="826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68" name="Freeform 902"/>
                <p:cNvSpPr>
                  <a:spLocks/>
                </p:cNvSpPr>
                <p:nvPr/>
              </p:nvSpPr>
              <p:spPr bwMode="auto">
                <a:xfrm>
                  <a:off x="781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69" name="Freeform 903"/>
                <p:cNvSpPr>
                  <a:spLocks/>
                </p:cNvSpPr>
                <p:nvPr/>
              </p:nvSpPr>
              <p:spPr bwMode="auto">
                <a:xfrm>
                  <a:off x="781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70" name="Freeform 904"/>
                <p:cNvSpPr>
                  <a:spLocks/>
                </p:cNvSpPr>
                <p:nvPr/>
              </p:nvSpPr>
              <p:spPr bwMode="auto">
                <a:xfrm>
                  <a:off x="730" y="2661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71" name="Freeform 905"/>
                <p:cNvSpPr>
                  <a:spLocks/>
                </p:cNvSpPr>
                <p:nvPr/>
              </p:nvSpPr>
              <p:spPr bwMode="auto">
                <a:xfrm>
                  <a:off x="730" y="2661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72" name="Freeform 906"/>
                <p:cNvSpPr>
                  <a:spLocks/>
                </p:cNvSpPr>
                <p:nvPr/>
              </p:nvSpPr>
              <p:spPr bwMode="auto">
                <a:xfrm>
                  <a:off x="832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73" name="Freeform 907"/>
                <p:cNvSpPr>
                  <a:spLocks/>
                </p:cNvSpPr>
                <p:nvPr/>
              </p:nvSpPr>
              <p:spPr bwMode="auto">
                <a:xfrm>
                  <a:off x="832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74" name="Freeform 908"/>
                <p:cNvSpPr>
                  <a:spLocks/>
                </p:cNvSpPr>
                <p:nvPr/>
              </p:nvSpPr>
              <p:spPr bwMode="auto">
                <a:xfrm>
                  <a:off x="883" y="278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75" name="Freeform 909"/>
                <p:cNvSpPr>
                  <a:spLocks/>
                </p:cNvSpPr>
                <p:nvPr/>
              </p:nvSpPr>
              <p:spPr bwMode="auto">
                <a:xfrm>
                  <a:off x="883" y="278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76" name="Freeform 910"/>
                <p:cNvSpPr>
                  <a:spLocks/>
                </p:cNvSpPr>
                <p:nvPr/>
              </p:nvSpPr>
              <p:spPr bwMode="auto">
                <a:xfrm>
                  <a:off x="755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77" name="Freeform 911"/>
                <p:cNvSpPr>
                  <a:spLocks/>
                </p:cNvSpPr>
                <p:nvPr/>
              </p:nvSpPr>
              <p:spPr bwMode="auto">
                <a:xfrm>
                  <a:off x="755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78" name="Freeform 912"/>
                <p:cNvSpPr>
                  <a:spLocks/>
                </p:cNvSpPr>
                <p:nvPr/>
              </p:nvSpPr>
              <p:spPr bwMode="auto">
                <a:xfrm>
                  <a:off x="839" y="266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79" name="Freeform 913"/>
                <p:cNvSpPr>
                  <a:spLocks/>
                </p:cNvSpPr>
                <p:nvPr/>
              </p:nvSpPr>
              <p:spPr bwMode="auto">
                <a:xfrm>
                  <a:off x="839" y="266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80" name="Freeform 914"/>
                <p:cNvSpPr>
                  <a:spLocks/>
                </p:cNvSpPr>
                <p:nvPr/>
              </p:nvSpPr>
              <p:spPr bwMode="auto">
                <a:xfrm>
                  <a:off x="768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81" name="Freeform 915"/>
                <p:cNvSpPr>
                  <a:spLocks/>
                </p:cNvSpPr>
                <p:nvPr/>
              </p:nvSpPr>
              <p:spPr bwMode="auto">
                <a:xfrm>
                  <a:off x="768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82" name="Freeform 916"/>
                <p:cNvSpPr>
                  <a:spLocks/>
                </p:cNvSpPr>
                <p:nvPr/>
              </p:nvSpPr>
              <p:spPr bwMode="auto">
                <a:xfrm>
                  <a:off x="813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83" name="Freeform 917"/>
                <p:cNvSpPr>
                  <a:spLocks/>
                </p:cNvSpPr>
                <p:nvPr/>
              </p:nvSpPr>
              <p:spPr bwMode="auto">
                <a:xfrm>
                  <a:off x="813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84" name="Freeform 918"/>
                <p:cNvSpPr>
                  <a:spLocks/>
                </p:cNvSpPr>
                <p:nvPr/>
              </p:nvSpPr>
              <p:spPr bwMode="auto">
                <a:xfrm>
                  <a:off x="839" y="269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85" name="Freeform 919"/>
                <p:cNvSpPr>
                  <a:spLocks/>
                </p:cNvSpPr>
                <p:nvPr/>
              </p:nvSpPr>
              <p:spPr bwMode="auto">
                <a:xfrm>
                  <a:off x="839" y="269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86" name="Freeform 920"/>
                <p:cNvSpPr>
                  <a:spLocks/>
                </p:cNvSpPr>
                <p:nvPr/>
              </p:nvSpPr>
              <p:spPr bwMode="auto">
                <a:xfrm>
                  <a:off x="787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87" name="Freeform 921"/>
                <p:cNvSpPr>
                  <a:spLocks/>
                </p:cNvSpPr>
                <p:nvPr/>
              </p:nvSpPr>
              <p:spPr bwMode="auto">
                <a:xfrm>
                  <a:off x="787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88" name="Freeform 922"/>
                <p:cNvSpPr>
                  <a:spLocks/>
                </p:cNvSpPr>
                <p:nvPr/>
              </p:nvSpPr>
              <p:spPr bwMode="auto">
                <a:xfrm>
                  <a:off x="787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89" name="Freeform 923"/>
                <p:cNvSpPr>
                  <a:spLocks/>
                </p:cNvSpPr>
                <p:nvPr/>
              </p:nvSpPr>
              <p:spPr bwMode="auto">
                <a:xfrm>
                  <a:off x="787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90" name="Freeform 924"/>
                <p:cNvSpPr>
                  <a:spLocks/>
                </p:cNvSpPr>
                <p:nvPr/>
              </p:nvSpPr>
              <p:spPr bwMode="auto">
                <a:xfrm>
                  <a:off x="826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91" name="Freeform 925"/>
                <p:cNvSpPr>
                  <a:spLocks/>
                </p:cNvSpPr>
                <p:nvPr/>
              </p:nvSpPr>
              <p:spPr bwMode="auto">
                <a:xfrm>
                  <a:off x="826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92" name="Freeform 926"/>
                <p:cNvSpPr>
                  <a:spLocks/>
                </p:cNvSpPr>
                <p:nvPr/>
              </p:nvSpPr>
              <p:spPr bwMode="auto">
                <a:xfrm>
                  <a:off x="697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93" name="Freeform 927"/>
                <p:cNvSpPr>
                  <a:spLocks/>
                </p:cNvSpPr>
                <p:nvPr/>
              </p:nvSpPr>
              <p:spPr bwMode="auto">
                <a:xfrm>
                  <a:off x="697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94" name="Freeform 928"/>
                <p:cNvSpPr>
                  <a:spLocks/>
                </p:cNvSpPr>
                <p:nvPr/>
              </p:nvSpPr>
              <p:spPr bwMode="auto">
                <a:xfrm>
                  <a:off x="813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95" name="Freeform 929"/>
                <p:cNvSpPr>
                  <a:spLocks/>
                </p:cNvSpPr>
                <p:nvPr/>
              </p:nvSpPr>
              <p:spPr bwMode="auto">
                <a:xfrm>
                  <a:off x="813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96" name="Freeform 930"/>
                <p:cNvSpPr>
                  <a:spLocks/>
                </p:cNvSpPr>
                <p:nvPr/>
              </p:nvSpPr>
              <p:spPr bwMode="auto">
                <a:xfrm>
                  <a:off x="774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97" name="Freeform 931"/>
                <p:cNvSpPr>
                  <a:spLocks/>
                </p:cNvSpPr>
                <p:nvPr/>
              </p:nvSpPr>
              <p:spPr bwMode="auto">
                <a:xfrm>
                  <a:off x="774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98" name="Freeform 932"/>
                <p:cNvSpPr>
                  <a:spLocks/>
                </p:cNvSpPr>
                <p:nvPr/>
              </p:nvSpPr>
              <p:spPr bwMode="auto">
                <a:xfrm>
                  <a:off x="819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99" name="Freeform 933"/>
                <p:cNvSpPr>
                  <a:spLocks/>
                </p:cNvSpPr>
                <p:nvPr/>
              </p:nvSpPr>
              <p:spPr bwMode="auto">
                <a:xfrm>
                  <a:off x="819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00" name="Freeform 934"/>
                <p:cNvSpPr>
                  <a:spLocks/>
                </p:cNvSpPr>
                <p:nvPr/>
              </p:nvSpPr>
              <p:spPr bwMode="auto">
                <a:xfrm>
                  <a:off x="755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01" name="Freeform 935"/>
                <p:cNvSpPr>
                  <a:spLocks/>
                </p:cNvSpPr>
                <p:nvPr/>
              </p:nvSpPr>
              <p:spPr bwMode="auto">
                <a:xfrm>
                  <a:off x="755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02" name="Freeform 936"/>
                <p:cNvSpPr>
                  <a:spLocks/>
                </p:cNvSpPr>
                <p:nvPr/>
              </p:nvSpPr>
              <p:spPr bwMode="auto">
                <a:xfrm>
                  <a:off x="832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03" name="Freeform 937"/>
                <p:cNvSpPr>
                  <a:spLocks/>
                </p:cNvSpPr>
                <p:nvPr/>
              </p:nvSpPr>
              <p:spPr bwMode="auto">
                <a:xfrm>
                  <a:off x="832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04" name="Freeform 938"/>
                <p:cNvSpPr>
                  <a:spLocks/>
                </p:cNvSpPr>
                <p:nvPr/>
              </p:nvSpPr>
              <p:spPr bwMode="auto">
                <a:xfrm>
                  <a:off x="749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05" name="Freeform 939"/>
                <p:cNvSpPr>
                  <a:spLocks/>
                </p:cNvSpPr>
                <p:nvPr/>
              </p:nvSpPr>
              <p:spPr bwMode="auto">
                <a:xfrm>
                  <a:off x="749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06" name="Freeform 940"/>
                <p:cNvSpPr>
                  <a:spLocks/>
                </p:cNvSpPr>
                <p:nvPr/>
              </p:nvSpPr>
              <p:spPr bwMode="auto">
                <a:xfrm>
                  <a:off x="806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07" name="Freeform 941"/>
                <p:cNvSpPr>
                  <a:spLocks/>
                </p:cNvSpPr>
                <p:nvPr/>
              </p:nvSpPr>
              <p:spPr bwMode="auto">
                <a:xfrm>
                  <a:off x="806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08" name="Freeform 942"/>
                <p:cNvSpPr>
                  <a:spLocks/>
                </p:cNvSpPr>
                <p:nvPr/>
              </p:nvSpPr>
              <p:spPr bwMode="auto">
                <a:xfrm>
                  <a:off x="800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09" name="Freeform 943"/>
                <p:cNvSpPr>
                  <a:spLocks/>
                </p:cNvSpPr>
                <p:nvPr/>
              </p:nvSpPr>
              <p:spPr bwMode="auto">
                <a:xfrm>
                  <a:off x="800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10" name="Freeform 944"/>
                <p:cNvSpPr>
                  <a:spLocks/>
                </p:cNvSpPr>
                <p:nvPr/>
              </p:nvSpPr>
              <p:spPr bwMode="auto">
                <a:xfrm>
                  <a:off x="813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11" name="Freeform 945"/>
                <p:cNvSpPr>
                  <a:spLocks/>
                </p:cNvSpPr>
                <p:nvPr/>
              </p:nvSpPr>
              <p:spPr bwMode="auto">
                <a:xfrm>
                  <a:off x="813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12" name="Freeform 946"/>
                <p:cNvSpPr>
                  <a:spLocks/>
                </p:cNvSpPr>
                <p:nvPr/>
              </p:nvSpPr>
              <p:spPr bwMode="auto">
                <a:xfrm>
                  <a:off x="717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13" name="Freeform 947"/>
                <p:cNvSpPr>
                  <a:spLocks/>
                </p:cNvSpPr>
                <p:nvPr/>
              </p:nvSpPr>
              <p:spPr bwMode="auto">
                <a:xfrm>
                  <a:off x="717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14" name="Freeform 948"/>
                <p:cNvSpPr>
                  <a:spLocks/>
                </p:cNvSpPr>
                <p:nvPr/>
              </p:nvSpPr>
              <p:spPr bwMode="auto">
                <a:xfrm>
                  <a:off x="787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15" name="Freeform 949"/>
                <p:cNvSpPr>
                  <a:spLocks/>
                </p:cNvSpPr>
                <p:nvPr/>
              </p:nvSpPr>
              <p:spPr bwMode="auto">
                <a:xfrm>
                  <a:off x="787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16" name="Freeform 950"/>
                <p:cNvSpPr>
                  <a:spLocks/>
                </p:cNvSpPr>
                <p:nvPr/>
              </p:nvSpPr>
              <p:spPr bwMode="auto">
                <a:xfrm>
                  <a:off x="864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17" name="Freeform 951"/>
                <p:cNvSpPr>
                  <a:spLocks/>
                </p:cNvSpPr>
                <p:nvPr/>
              </p:nvSpPr>
              <p:spPr bwMode="auto">
                <a:xfrm>
                  <a:off x="864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18" name="Freeform 952"/>
                <p:cNvSpPr>
                  <a:spLocks/>
                </p:cNvSpPr>
                <p:nvPr/>
              </p:nvSpPr>
              <p:spPr bwMode="auto">
                <a:xfrm>
                  <a:off x="813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19" name="Freeform 953"/>
                <p:cNvSpPr>
                  <a:spLocks/>
                </p:cNvSpPr>
                <p:nvPr/>
              </p:nvSpPr>
              <p:spPr bwMode="auto">
                <a:xfrm>
                  <a:off x="813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20" name="Freeform 954"/>
                <p:cNvSpPr>
                  <a:spLocks/>
                </p:cNvSpPr>
                <p:nvPr/>
              </p:nvSpPr>
              <p:spPr bwMode="auto">
                <a:xfrm>
                  <a:off x="659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21" name="Freeform 955"/>
                <p:cNvSpPr>
                  <a:spLocks/>
                </p:cNvSpPr>
                <p:nvPr/>
              </p:nvSpPr>
              <p:spPr bwMode="auto">
                <a:xfrm>
                  <a:off x="659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22" name="Freeform 956"/>
                <p:cNvSpPr>
                  <a:spLocks/>
                </p:cNvSpPr>
                <p:nvPr/>
              </p:nvSpPr>
              <p:spPr bwMode="auto">
                <a:xfrm>
                  <a:off x="678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23" name="Freeform 957"/>
                <p:cNvSpPr>
                  <a:spLocks/>
                </p:cNvSpPr>
                <p:nvPr/>
              </p:nvSpPr>
              <p:spPr bwMode="auto">
                <a:xfrm>
                  <a:off x="678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24" name="Freeform 958"/>
                <p:cNvSpPr>
                  <a:spLocks/>
                </p:cNvSpPr>
                <p:nvPr/>
              </p:nvSpPr>
              <p:spPr bwMode="auto">
                <a:xfrm>
                  <a:off x="845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25" name="Freeform 959"/>
                <p:cNvSpPr>
                  <a:spLocks/>
                </p:cNvSpPr>
                <p:nvPr/>
              </p:nvSpPr>
              <p:spPr bwMode="auto">
                <a:xfrm>
                  <a:off x="845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26" name="Freeform 960"/>
                <p:cNvSpPr>
                  <a:spLocks/>
                </p:cNvSpPr>
                <p:nvPr/>
              </p:nvSpPr>
              <p:spPr bwMode="auto">
                <a:xfrm>
                  <a:off x="845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27" name="Freeform 961"/>
                <p:cNvSpPr>
                  <a:spLocks/>
                </p:cNvSpPr>
                <p:nvPr/>
              </p:nvSpPr>
              <p:spPr bwMode="auto">
                <a:xfrm>
                  <a:off x="845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28" name="Freeform 962"/>
                <p:cNvSpPr>
                  <a:spLocks/>
                </p:cNvSpPr>
                <p:nvPr/>
              </p:nvSpPr>
              <p:spPr bwMode="auto">
                <a:xfrm>
                  <a:off x="819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29" name="Freeform 963"/>
                <p:cNvSpPr>
                  <a:spLocks/>
                </p:cNvSpPr>
                <p:nvPr/>
              </p:nvSpPr>
              <p:spPr bwMode="auto">
                <a:xfrm>
                  <a:off x="819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30" name="Freeform 964"/>
                <p:cNvSpPr>
                  <a:spLocks/>
                </p:cNvSpPr>
                <p:nvPr/>
              </p:nvSpPr>
              <p:spPr bwMode="auto">
                <a:xfrm>
                  <a:off x="877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31" name="Freeform 965"/>
                <p:cNvSpPr>
                  <a:spLocks/>
                </p:cNvSpPr>
                <p:nvPr/>
              </p:nvSpPr>
              <p:spPr bwMode="auto">
                <a:xfrm>
                  <a:off x="877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32" name="Freeform 966"/>
                <p:cNvSpPr>
                  <a:spLocks/>
                </p:cNvSpPr>
                <p:nvPr/>
              </p:nvSpPr>
              <p:spPr bwMode="auto">
                <a:xfrm>
                  <a:off x="755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33" name="Freeform 967"/>
                <p:cNvSpPr>
                  <a:spLocks/>
                </p:cNvSpPr>
                <p:nvPr/>
              </p:nvSpPr>
              <p:spPr bwMode="auto">
                <a:xfrm>
                  <a:off x="755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34" name="Freeform 968"/>
                <p:cNvSpPr>
                  <a:spLocks/>
                </p:cNvSpPr>
                <p:nvPr/>
              </p:nvSpPr>
              <p:spPr bwMode="auto">
                <a:xfrm>
                  <a:off x="736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35" name="Freeform 969"/>
                <p:cNvSpPr>
                  <a:spLocks/>
                </p:cNvSpPr>
                <p:nvPr/>
              </p:nvSpPr>
              <p:spPr bwMode="auto">
                <a:xfrm>
                  <a:off x="736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36" name="Freeform 970"/>
                <p:cNvSpPr>
                  <a:spLocks/>
                </p:cNvSpPr>
                <p:nvPr/>
              </p:nvSpPr>
              <p:spPr bwMode="auto">
                <a:xfrm>
                  <a:off x="736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37" name="Freeform 971"/>
                <p:cNvSpPr>
                  <a:spLocks/>
                </p:cNvSpPr>
                <p:nvPr/>
              </p:nvSpPr>
              <p:spPr bwMode="auto">
                <a:xfrm>
                  <a:off x="736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38" name="Freeform 972"/>
                <p:cNvSpPr>
                  <a:spLocks/>
                </p:cNvSpPr>
                <p:nvPr/>
              </p:nvSpPr>
              <p:spPr bwMode="auto">
                <a:xfrm>
                  <a:off x="806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39" name="Freeform 973"/>
                <p:cNvSpPr>
                  <a:spLocks/>
                </p:cNvSpPr>
                <p:nvPr/>
              </p:nvSpPr>
              <p:spPr bwMode="auto">
                <a:xfrm>
                  <a:off x="806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40" name="Freeform 974"/>
                <p:cNvSpPr>
                  <a:spLocks/>
                </p:cNvSpPr>
                <p:nvPr/>
              </p:nvSpPr>
              <p:spPr bwMode="auto">
                <a:xfrm>
                  <a:off x="819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41" name="Freeform 975"/>
                <p:cNvSpPr>
                  <a:spLocks/>
                </p:cNvSpPr>
                <p:nvPr/>
              </p:nvSpPr>
              <p:spPr bwMode="auto">
                <a:xfrm>
                  <a:off x="819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42" name="Freeform 976"/>
                <p:cNvSpPr>
                  <a:spLocks/>
                </p:cNvSpPr>
                <p:nvPr/>
              </p:nvSpPr>
              <p:spPr bwMode="auto">
                <a:xfrm>
                  <a:off x="858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43" name="Freeform 977"/>
                <p:cNvSpPr>
                  <a:spLocks/>
                </p:cNvSpPr>
                <p:nvPr/>
              </p:nvSpPr>
              <p:spPr bwMode="auto">
                <a:xfrm>
                  <a:off x="858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44" name="Freeform 978"/>
                <p:cNvSpPr>
                  <a:spLocks/>
                </p:cNvSpPr>
                <p:nvPr/>
              </p:nvSpPr>
              <p:spPr bwMode="auto">
                <a:xfrm>
                  <a:off x="774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45" name="Freeform 979"/>
                <p:cNvSpPr>
                  <a:spLocks/>
                </p:cNvSpPr>
                <p:nvPr/>
              </p:nvSpPr>
              <p:spPr bwMode="auto">
                <a:xfrm>
                  <a:off x="774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46" name="Freeform 980"/>
                <p:cNvSpPr>
                  <a:spLocks/>
                </p:cNvSpPr>
                <p:nvPr/>
              </p:nvSpPr>
              <p:spPr bwMode="auto">
                <a:xfrm>
                  <a:off x="736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47" name="Freeform 981"/>
                <p:cNvSpPr>
                  <a:spLocks/>
                </p:cNvSpPr>
                <p:nvPr/>
              </p:nvSpPr>
              <p:spPr bwMode="auto">
                <a:xfrm>
                  <a:off x="736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48" name="Freeform 982"/>
                <p:cNvSpPr>
                  <a:spLocks/>
                </p:cNvSpPr>
                <p:nvPr/>
              </p:nvSpPr>
              <p:spPr bwMode="auto">
                <a:xfrm>
                  <a:off x="768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49" name="Freeform 983"/>
                <p:cNvSpPr>
                  <a:spLocks/>
                </p:cNvSpPr>
                <p:nvPr/>
              </p:nvSpPr>
              <p:spPr bwMode="auto">
                <a:xfrm>
                  <a:off x="768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50" name="Freeform 984"/>
                <p:cNvSpPr>
                  <a:spLocks/>
                </p:cNvSpPr>
                <p:nvPr/>
              </p:nvSpPr>
              <p:spPr bwMode="auto">
                <a:xfrm>
                  <a:off x="762" y="259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51" name="Freeform 985"/>
                <p:cNvSpPr>
                  <a:spLocks/>
                </p:cNvSpPr>
                <p:nvPr/>
              </p:nvSpPr>
              <p:spPr bwMode="auto">
                <a:xfrm>
                  <a:off x="762" y="259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52" name="Freeform 986"/>
                <p:cNvSpPr>
                  <a:spLocks/>
                </p:cNvSpPr>
                <p:nvPr/>
              </p:nvSpPr>
              <p:spPr bwMode="auto">
                <a:xfrm>
                  <a:off x="928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53" name="Freeform 987"/>
                <p:cNvSpPr>
                  <a:spLocks/>
                </p:cNvSpPr>
                <p:nvPr/>
              </p:nvSpPr>
              <p:spPr bwMode="auto">
                <a:xfrm>
                  <a:off x="928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54" name="Freeform 988"/>
                <p:cNvSpPr>
                  <a:spLocks/>
                </p:cNvSpPr>
                <p:nvPr/>
              </p:nvSpPr>
              <p:spPr bwMode="auto">
                <a:xfrm>
                  <a:off x="896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55" name="Freeform 989"/>
                <p:cNvSpPr>
                  <a:spLocks/>
                </p:cNvSpPr>
                <p:nvPr/>
              </p:nvSpPr>
              <p:spPr bwMode="auto">
                <a:xfrm>
                  <a:off x="896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56" name="Freeform 990"/>
                <p:cNvSpPr>
                  <a:spLocks/>
                </p:cNvSpPr>
                <p:nvPr/>
              </p:nvSpPr>
              <p:spPr bwMode="auto">
                <a:xfrm>
                  <a:off x="954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57" name="Freeform 991"/>
                <p:cNvSpPr>
                  <a:spLocks/>
                </p:cNvSpPr>
                <p:nvPr/>
              </p:nvSpPr>
              <p:spPr bwMode="auto">
                <a:xfrm>
                  <a:off x="954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58" name="Freeform 992"/>
                <p:cNvSpPr>
                  <a:spLocks/>
                </p:cNvSpPr>
                <p:nvPr/>
              </p:nvSpPr>
              <p:spPr bwMode="auto">
                <a:xfrm>
                  <a:off x="800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59" name="Freeform 993"/>
                <p:cNvSpPr>
                  <a:spLocks/>
                </p:cNvSpPr>
                <p:nvPr/>
              </p:nvSpPr>
              <p:spPr bwMode="auto">
                <a:xfrm>
                  <a:off x="800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60" name="Freeform 994"/>
                <p:cNvSpPr>
                  <a:spLocks/>
                </p:cNvSpPr>
                <p:nvPr/>
              </p:nvSpPr>
              <p:spPr bwMode="auto">
                <a:xfrm>
                  <a:off x="762" y="253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61" name="Freeform 995"/>
                <p:cNvSpPr>
                  <a:spLocks/>
                </p:cNvSpPr>
                <p:nvPr/>
              </p:nvSpPr>
              <p:spPr bwMode="auto">
                <a:xfrm>
                  <a:off x="762" y="253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62" name="Freeform 996"/>
                <p:cNvSpPr>
                  <a:spLocks/>
                </p:cNvSpPr>
                <p:nvPr/>
              </p:nvSpPr>
              <p:spPr bwMode="auto">
                <a:xfrm>
                  <a:off x="851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63" name="Freeform 997"/>
                <p:cNvSpPr>
                  <a:spLocks/>
                </p:cNvSpPr>
                <p:nvPr/>
              </p:nvSpPr>
              <p:spPr bwMode="auto">
                <a:xfrm>
                  <a:off x="851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64" name="Freeform 998"/>
                <p:cNvSpPr>
                  <a:spLocks/>
                </p:cNvSpPr>
                <p:nvPr/>
              </p:nvSpPr>
              <p:spPr bwMode="auto">
                <a:xfrm>
                  <a:off x="909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65" name="Freeform 999"/>
                <p:cNvSpPr>
                  <a:spLocks/>
                </p:cNvSpPr>
                <p:nvPr/>
              </p:nvSpPr>
              <p:spPr bwMode="auto">
                <a:xfrm>
                  <a:off x="909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66" name="Freeform 1000"/>
                <p:cNvSpPr>
                  <a:spLocks/>
                </p:cNvSpPr>
                <p:nvPr/>
              </p:nvSpPr>
              <p:spPr bwMode="auto">
                <a:xfrm>
                  <a:off x="960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67" name="Freeform 1001"/>
                <p:cNvSpPr>
                  <a:spLocks/>
                </p:cNvSpPr>
                <p:nvPr/>
              </p:nvSpPr>
              <p:spPr bwMode="auto">
                <a:xfrm>
                  <a:off x="960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68" name="Freeform 1002"/>
                <p:cNvSpPr>
                  <a:spLocks/>
                </p:cNvSpPr>
                <p:nvPr/>
              </p:nvSpPr>
              <p:spPr bwMode="auto">
                <a:xfrm>
                  <a:off x="1005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69" name="Freeform 1003"/>
                <p:cNvSpPr>
                  <a:spLocks/>
                </p:cNvSpPr>
                <p:nvPr/>
              </p:nvSpPr>
              <p:spPr bwMode="auto">
                <a:xfrm>
                  <a:off x="1005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70" name="Freeform 1004"/>
                <p:cNvSpPr>
                  <a:spLocks/>
                </p:cNvSpPr>
                <p:nvPr/>
              </p:nvSpPr>
              <p:spPr bwMode="auto">
                <a:xfrm>
                  <a:off x="883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71" name="Freeform 1005"/>
                <p:cNvSpPr>
                  <a:spLocks/>
                </p:cNvSpPr>
                <p:nvPr/>
              </p:nvSpPr>
              <p:spPr bwMode="auto">
                <a:xfrm>
                  <a:off x="883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72" name="Freeform 1006"/>
                <p:cNvSpPr>
                  <a:spLocks/>
                </p:cNvSpPr>
                <p:nvPr/>
              </p:nvSpPr>
              <p:spPr bwMode="auto">
                <a:xfrm>
                  <a:off x="999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73" name="Freeform 1007"/>
                <p:cNvSpPr>
                  <a:spLocks/>
                </p:cNvSpPr>
                <p:nvPr/>
              </p:nvSpPr>
              <p:spPr bwMode="auto">
                <a:xfrm>
                  <a:off x="999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74" name="Freeform 1008"/>
                <p:cNvSpPr>
                  <a:spLocks/>
                </p:cNvSpPr>
                <p:nvPr/>
              </p:nvSpPr>
              <p:spPr bwMode="auto">
                <a:xfrm>
                  <a:off x="749" y="253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4103" name="Group 1210"/>
              <p:cNvGrpSpPr>
                <a:grpSpLocks/>
              </p:cNvGrpSpPr>
              <p:nvPr/>
            </p:nvGrpSpPr>
            <p:grpSpPr bwMode="auto">
              <a:xfrm>
                <a:off x="4972050" y="3415507"/>
                <a:ext cx="528638" cy="574675"/>
                <a:chOff x="659" y="2443"/>
                <a:chExt cx="333" cy="362"/>
              </a:xfrm>
            </p:grpSpPr>
            <p:sp>
              <p:nvSpPr>
                <p:cNvPr id="6975" name="Freeform 1010"/>
                <p:cNvSpPr>
                  <a:spLocks/>
                </p:cNvSpPr>
                <p:nvPr/>
              </p:nvSpPr>
              <p:spPr bwMode="auto">
                <a:xfrm>
                  <a:off x="749" y="253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76" name="Freeform 1011"/>
                <p:cNvSpPr>
                  <a:spLocks/>
                </p:cNvSpPr>
                <p:nvPr/>
              </p:nvSpPr>
              <p:spPr bwMode="auto">
                <a:xfrm>
                  <a:off x="871" y="261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77" name="Freeform 1012"/>
                <p:cNvSpPr>
                  <a:spLocks/>
                </p:cNvSpPr>
                <p:nvPr/>
              </p:nvSpPr>
              <p:spPr bwMode="auto">
                <a:xfrm>
                  <a:off x="871" y="261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78" name="Freeform 1013"/>
                <p:cNvSpPr>
                  <a:spLocks/>
                </p:cNvSpPr>
                <p:nvPr/>
              </p:nvSpPr>
              <p:spPr bwMode="auto">
                <a:xfrm>
                  <a:off x="960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79" name="Freeform 1014"/>
                <p:cNvSpPr>
                  <a:spLocks/>
                </p:cNvSpPr>
                <p:nvPr/>
              </p:nvSpPr>
              <p:spPr bwMode="auto">
                <a:xfrm>
                  <a:off x="960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80" name="Freeform 1015"/>
                <p:cNvSpPr>
                  <a:spLocks/>
                </p:cNvSpPr>
                <p:nvPr/>
              </p:nvSpPr>
              <p:spPr bwMode="auto">
                <a:xfrm>
                  <a:off x="896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81" name="Freeform 1016"/>
                <p:cNvSpPr>
                  <a:spLocks/>
                </p:cNvSpPr>
                <p:nvPr/>
              </p:nvSpPr>
              <p:spPr bwMode="auto">
                <a:xfrm>
                  <a:off x="896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82" name="Freeform 1017"/>
                <p:cNvSpPr>
                  <a:spLocks/>
                </p:cNvSpPr>
                <p:nvPr/>
              </p:nvSpPr>
              <p:spPr bwMode="auto">
                <a:xfrm>
                  <a:off x="973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83" name="Freeform 1018"/>
                <p:cNvSpPr>
                  <a:spLocks/>
                </p:cNvSpPr>
                <p:nvPr/>
              </p:nvSpPr>
              <p:spPr bwMode="auto">
                <a:xfrm>
                  <a:off x="973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84" name="Freeform 1019"/>
                <p:cNvSpPr>
                  <a:spLocks/>
                </p:cNvSpPr>
                <p:nvPr/>
              </p:nvSpPr>
              <p:spPr bwMode="auto">
                <a:xfrm>
                  <a:off x="794" y="255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85" name="Freeform 1020"/>
                <p:cNvSpPr>
                  <a:spLocks/>
                </p:cNvSpPr>
                <p:nvPr/>
              </p:nvSpPr>
              <p:spPr bwMode="auto">
                <a:xfrm>
                  <a:off x="794" y="255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86" name="Freeform 1021"/>
                <p:cNvSpPr>
                  <a:spLocks/>
                </p:cNvSpPr>
                <p:nvPr/>
              </p:nvSpPr>
              <p:spPr bwMode="auto">
                <a:xfrm>
                  <a:off x="794" y="2558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87" name="Freeform 1022"/>
                <p:cNvSpPr>
                  <a:spLocks/>
                </p:cNvSpPr>
                <p:nvPr/>
              </p:nvSpPr>
              <p:spPr bwMode="auto">
                <a:xfrm>
                  <a:off x="794" y="2558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88" name="Freeform 1023"/>
                <p:cNvSpPr>
                  <a:spLocks/>
                </p:cNvSpPr>
                <p:nvPr/>
              </p:nvSpPr>
              <p:spPr bwMode="auto">
                <a:xfrm>
                  <a:off x="787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89" name="Freeform 1024"/>
                <p:cNvSpPr>
                  <a:spLocks/>
                </p:cNvSpPr>
                <p:nvPr/>
              </p:nvSpPr>
              <p:spPr bwMode="auto">
                <a:xfrm>
                  <a:off x="787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90" name="Freeform 1025"/>
                <p:cNvSpPr>
                  <a:spLocks/>
                </p:cNvSpPr>
                <p:nvPr/>
              </p:nvSpPr>
              <p:spPr bwMode="auto">
                <a:xfrm>
                  <a:off x="896" y="257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91" name="Freeform 1026"/>
                <p:cNvSpPr>
                  <a:spLocks/>
                </p:cNvSpPr>
                <p:nvPr/>
              </p:nvSpPr>
              <p:spPr bwMode="auto">
                <a:xfrm>
                  <a:off x="896" y="257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92" name="Freeform 1027"/>
                <p:cNvSpPr>
                  <a:spLocks/>
                </p:cNvSpPr>
                <p:nvPr/>
              </p:nvSpPr>
              <p:spPr bwMode="auto">
                <a:xfrm>
                  <a:off x="928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93" name="Freeform 1028"/>
                <p:cNvSpPr>
                  <a:spLocks/>
                </p:cNvSpPr>
                <p:nvPr/>
              </p:nvSpPr>
              <p:spPr bwMode="auto">
                <a:xfrm>
                  <a:off x="928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94" name="Freeform 1029"/>
                <p:cNvSpPr>
                  <a:spLocks/>
                </p:cNvSpPr>
                <p:nvPr/>
              </p:nvSpPr>
              <p:spPr bwMode="auto">
                <a:xfrm>
                  <a:off x="864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95" name="Freeform 1030"/>
                <p:cNvSpPr>
                  <a:spLocks/>
                </p:cNvSpPr>
                <p:nvPr/>
              </p:nvSpPr>
              <p:spPr bwMode="auto">
                <a:xfrm>
                  <a:off x="864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96" name="Freeform 1031"/>
                <p:cNvSpPr>
                  <a:spLocks/>
                </p:cNvSpPr>
                <p:nvPr/>
              </p:nvSpPr>
              <p:spPr bwMode="auto">
                <a:xfrm>
                  <a:off x="774" y="245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97" name="Freeform 1032"/>
                <p:cNvSpPr>
                  <a:spLocks/>
                </p:cNvSpPr>
                <p:nvPr/>
              </p:nvSpPr>
              <p:spPr bwMode="auto">
                <a:xfrm>
                  <a:off x="774" y="245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98" name="Freeform 1033"/>
                <p:cNvSpPr>
                  <a:spLocks/>
                </p:cNvSpPr>
                <p:nvPr/>
              </p:nvSpPr>
              <p:spPr bwMode="auto">
                <a:xfrm>
                  <a:off x="704" y="244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99" name="Freeform 1034"/>
                <p:cNvSpPr>
                  <a:spLocks/>
                </p:cNvSpPr>
                <p:nvPr/>
              </p:nvSpPr>
              <p:spPr bwMode="auto">
                <a:xfrm>
                  <a:off x="704" y="244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00" name="Freeform 1035"/>
                <p:cNvSpPr>
                  <a:spLocks/>
                </p:cNvSpPr>
                <p:nvPr/>
              </p:nvSpPr>
              <p:spPr bwMode="auto">
                <a:xfrm>
                  <a:off x="697" y="246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01" name="Freeform 1036"/>
                <p:cNvSpPr>
                  <a:spLocks/>
                </p:cNvSpPr>
                <p:nvPr/>
              </p:nvSpPr>
              <p:spPr bwMode="auto">
                <a:xfrm>
                  <a:off x="697" y="246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02" name="Freeform 1037"/>
                <p:cNvSpPr>
                  <a:spLocks/>
                </p:cNvSpPr>
                <p:nvPr/>
              </p:nvSpPr>
              <p:spPr bwMode="auto">
                <a:xfrm>
                  <a:off x="819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03" name="Freeform 1038"/>
                <p:cNvSpPr>
                  <a:spLocks/>
                </p:cNvSpPr>
                <p:nvPr/>
              </p:nvSpPr>
              <p:spPr bwMode="auto">
                <a:xfrm>
                  <a:off x="819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04" name="Freeform 1039"/>
                <p:cNvSpPr>
                  <a:spLocks/>
                </p:cNvSpPr>
                <p:nvPr/>
              </p:nvSpPr>
              <p:spPr bwMode="auto">
                <a:xfrm>
                  <a:off x="826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05" name="Freeform 1040"/>
                <p:cNvSpPr>
                  <a:spLocks/>
                </p:cNvSpPr>
                <p:nvPr/>
              </p:nvSpPr>
              <p:spPr bwMode="auto">
                <a:xfrm>
                  <a:off x="826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06" name="Freeform 1041"/>
                <p:cNvSpPr>
                  <a:spLocks/>
                </p:cNvSpPr>
                <p:nvPr/>
              </p:nvSpPr>
              <p:spPr bwMode="auto">
                <a:xfrm>
                  <a:off x="826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07" name="Freeform 1042"/>
                <p:cNvSpPr>
                  <a:spLocks/>
                </p:cNvSpPr>
                <p:nvPr/>
              </p:nvSpPr>
              <p:spPr bwMode="auto">
                <a:xfrm>
                  <a:off x="826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08" name="Freeform 1043"/>
                <p:cNvSpPr>
                  <a:spLocks/>
                </p:cNvSpPr>
                <p:nvPr/>
              </p:nvSpPr>
              <p:spPr bwMode="auto">
                <a:xfrm>
                  <a:off x="851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09" name="Freeform 1044"/>
                <p:cNvSpPr>
                  <a:spLocks/>
                </p:cNvSpPr>
                <p:nvPr/>
              </p:nvSpPr>
              <p:spPr bwMode="auto">
                <a:xfrm>
                  <a:off x="851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10" name="Freeform 1045"/>
                <p:cNvSpPr>
                  <a:spLocks/>
                </p:cNvSpPr>
                <p:nvPr/>
              </p:nvSpPr>
              <p:spPr bwMode="auto">
                <a:xfrm>
                  <a:off x="755" y="25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11" name="Freeform 1046"/>
                <p:cNvSpPr>
                  <a:spLocks/>
                </p:cNvSpPr>
                <p:nvPr/>
              </p:nvSpPr>
              <p:spPr bwMode="auto">
                <a:xfrm>
                  <a:off x="755" y="25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12" name="Freeform 1047"/>
                <p:cNvSpPr>
                  <a:spLocks/>
                </p:cNvSpPr>
                <p:nvPr/>
              </p:nvSpPr>
              <p:spPr bwMode="auto">
                <a:xfrm>
                  <a:off x="762" y="255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13" name="Freeform 1048"/>
                <p:cNvSpPr>
                  <a:spLocks/>
                </p:cNvSpPr>
                <p:nvPr/>
              </p:nvSpPr>
              <p:spPr bwMode="auto">
                <a:xfrm>
                  <a:off x="762" y="255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14" name="Freeform 1049"/>
                <p:cNvSpPr>
                  <a:spLocks/>
                </p:cNvSpPr>
                <p:nvPr/>
              </p:nvSpPr>
              <p:spPr bwMode="auto">
                <a:xfrm>
                  <a:off x="781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15" name="Freeform 1050"/>
                <p:cNvSpPr>
                  <a:spLocks/>
                </p:cNvSpPr>
                <p:nvPr/>
              </p:nvSpPr>
              <p:spPr bwMode="auto">
                <a:xfrm>
                  <a:off x="781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16" name="Freeform 1051"/>
                <p:cNvSpPr>
                  <a:spLocks/>
                </p:cNvSpPr>
                <p:nvPr/>
              </p:nvSpPr>
              <p:spPr bwMode="auto">
                <a:xfrm>
                  <a:off x="903" y="264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17" name="Freeform 1052"/>
                <p:cNvSpPr>
                  <a:spLocks/>
                </p:cNvSpPr>
                <p:nvPr/>
              </p:nvSpPr>
              <p:spPr bwMode="auto">
                <a:xfrm>
                  <a:off x="903" y="264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18" name="Freeform 1053"/>
                <p:cNvSpPr>
                  <a:spLocks/>
                </p:cNvSpPr>
                <p:nvPr/>
              </p:nvSpPr>
              <p:spPr bwMode="auto">
                <a:xfrm>
                  <a:off x="806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19" name="Freeform 1054"/>
                <p:cNvSpPr>
                  <a:spLocks/>
                </p:cNvSpPr>
                <p:nvPr/>
              </p:nvSpPr>
              <p:spPr bwMode="auto">
                <a:xfrm>
                  <a:off x="806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20" name="Freeform 1055"/>
                <p:cNvSpPr>
                  <a:spLocks/>
                </p:cNvSpPr>
                <p:nvPr/>
              </p:nvSpPr>
              <p:spPr bwMode="auto">
                <a:xfrm>
                  <a:off x="851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21" name="Freeform 1056"/>
                <p:cNvSpPr>
                  <a:spLocks/>
                </p:cNvSpPr>
                <p:nvPr/>
              </p:nvSpPr>
              <p:spPr bwMode="auto">
                <a:xfrm>
                  <a:off x="851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22" name="Freeform 1057"/>
                <p:cNvSpPr>
                  <a:spLocks/>
                </p:cNvSpPr>
                <p:nvPr/>
              </p:nvSpPr>
              <p:spPr bwMode="auto">
                <a:xfrm>
                  <a:off x="813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23" name="Freeform 1058"/>
                <p:cNvSpPr>
                  <a:spLocks/>
                </p:cNvSpPr>
                <p:nvPr/>
              </p:nvSpPr>
              <p:spPr bwMode="auto">
                <a:xfrm>
                  <a:off x="813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24" name="Freeform 1059"/>
                <p:cNvSpPr>
                  <a:spLocks/>
                </p:cNvSpPr>
                <p:nvPr/>
              </p:nvSpPr>
              <p:spPr bwMode="auto">
                <a:xfrm>
                  <a:off x="704" y="250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25" name="Freeform 1060"/>
                <p:cNvSpPr>
                  <a:spLocks/>
                </p:cNvSpPr>
                <p:nvPr/>
              </p:nvSpPr>
              <p:spPr bwMode="auto">
                <a:xfrm>
                  <a:off x="704" y="250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26" name="Freeform 1061"/>
                <p:cNvSpPr>
                  <a:spLocks/>
                </p:cNvSpPr>
                <p:nvPr/>
              </p:nvSpPr>
              <p:spPr bwMode="auto">
                <a:xfrm>
                  <a:off x="774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27" name="Freeform 1062"/>
                <p:cNvSpPr>
                  <a:spLocks/>
                </p:cNvSpPr>
                <p:nvPr/>
              </p:nvSpPr>
              <p:spPr bwMode="auto">
                <a:xfrm>
                  <a:off x="774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28" name="Freeform 1063"/>
                <p:cNvSpPr>
                  <a:spLocks/>
                </p:cNvSpPr>
                <p:nvPr/>
              </p:nvSpPr>
              <p:spPr bwMode="auto">
                <a:xfrm>
                  <a:off x="864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29" name="Freeform 1064"/>
                <p:cNvSpPr>
                  <a:spLocks/>
                </p:cNvSpPr>
                <p:nvPr/>
              </p:nvSpPr>
              <p:spPr bwMode="auto">
                <a:xfrm>
                  <a:off x="864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30" name="Freeform 1065"/>
                <p:cNvSpPr>
                  <a:spLocks/>
                </p:cNvSpPr>
                <p:nvPr/>
              </p:nvSpPr>
              <p:spPr bwMode="auto">
                <a:xfrm>
                  <a:off x="813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31" name="Freeform 1066"/>
                <p:cNvSpPr>
                  <a:spLocks/>
                </p:cNvSpPr>
                <p:nvPr/>
              </p:nvSpPr>
              <p:spPr bwMode="auto">
                <a:xfrm>
                  <a:off x="813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32" name="Freeform 1067"/>
                <p:cNvSpPr>
                  <a:spLocks/>
                </p:cNvSpPr>
                <p:nvPr/>
              </p:nvSpPr>
              <p:spPr bwMode="auto">
                <a:xfrm>
                  <a:off x="819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33" name="Freeform 1068"/>
                <p:cNvSpPr>
                  <a:spLocks/>
                </p:cNvSpPr>
                <p:nvPr/>
              </p:nvSpPr>
              <p:spPr bwMode="auto">
                <a:xfrm>
                  <a:off x="819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34" name="Freeform 1069"/>
                <p:cNvSpPr>
                  <a:spLocks/>
                </p:cNvSpPr>
                <p:nvPr/>
              </p:nvSpPr>
              <p:spPr bwMode="auto">
                <a:xfrm>
                  <a:off x="845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35" name="Freeform 1070"/>
                <p:cNvSpPr>
                  <a:spLocks/>
                </p:cNvSpPr>
                <p:nvPr/>
              </p:nvSpPr>
              <p:spPr bwMode="auto">
                <a:xfrm>
                  <a:off x="845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36" name="Freeform 1071"/>
                <p:cNvSpPr>
                  <a:spLocks/>
                </p:cNvSpPr>
                <p:nvPr/>
              </p:nvSpPr>
              <p:spPr bwMode="auto">
                <a:xfrm>
                  <a:off x="742" y="250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37" name="Freeform 1072"/>
                <p:cNvSpPr>
                  <a:spLocks/>
                </p:cNvSpPr>
                <p:nvPr/>
              </p:nvSpPr>
              <p:spPr bwMode="auto">
                <a:xfrm>
                  <a:off x="742" y="250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38" name="Freeform 1073"/>
                <p:cNvSpPr>
                  <a:spLocks/>
                </p:cNvSpPr>
                <p:nvPr/>
              </p:nvSpPr>
              <p:spPr bwMode="auto">
                <a:xfrm>
                  <a:off x="806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39" name="Freeform 1074"/>
                <p:cNvSpPr>
                  <a:spLocks/>
                </p:cNvSpPr>
                <p:nvPr/>
              </p:nvSpPr>
              <p:spPr bwMode="auto">
                <a:xfrm>
                  <a:off x="806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40" name="Freeform 1075"/>
                <p:cNvSpPr>
                  <a:spLocks/>
                </p:cNvSpPr>
                <p:nvPr/>
              </p:nvSpPr>
              <p:spPr bwMode="auto">
                <a:xfrm>
                  <a:off x="883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41" name="Freeform 1076"/>
                <p:cNvSpPr>
                  <a:spLocks/>
                </p:cNvSpPr>
                <p:nvPr/>
              </p:nvSpPr>
              <p:spPr bwMode="auto">
                <a:xfrm>
                  <a:off x="883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42" name="Freeform 1077"/>
                <p:cNvSpPr>
                  <a:spLocks/>
                </p:cNvSpPr>
                <p:nvPr/>
              </p:nvSpPr>
              <p:spPr bwMode="auto">
                <a:xfrm>
                  <a:off x="845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43" name="Freeform 1078"/>
                <p:cNvSpPr>
                  <a:spLocks/>
                </p:cNvSpPr>
                <p:nvPr/>
              </p:nvSpPr>
              <p:spPr bwMode="auto">
                <a:xfrm>
                  <a:off x="845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44" name="Freeform 1079"/>
                <p:cNvSpPr>
                  <a:spLocks/>
                </p:cNvSpPr>
                <p:nvPr/>
              </p:nvSpPr>
              <p:spPr bwMode="auto">
                <a:xfrm>
                  <a:off x="832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45" name="Freeform 1080"/>
                <p:cNvSpPr>
                  <a:spLocks/>
                </p:cNvSpPr>
                <p:nvPr/>
              </p:nvSpPr>
              <p:spPr bwMode="auto">
                <a:xfrm>
                  <a:off x="832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46" name="Freeform 1081"/>
                <p:cNvSpPr>
                  <a:spLocks/>
                </p:cNvSpPr>
                <p:nvPr/>
              </p:nvSpPr>
              <p:spPr bwMode="auto">
                <a:xfrm>
                  <a:off x="832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47" name="Freeform 1082"/>
                <p:cNvSpPr>
                  <a:spLocks/>
                </p:cNvSpPr>
                <p:nvPr/>
              </p:nvSpPr>
              <p:spPr bwMode="auto">
                <a:xfrm>
                  <a:off x="832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48" name="Freeform 1083"/>
                <p:cNvSpPr>
                  <a:spLocks/>
                </p:cNvSpPr>
                <p:nvPr/>
              </p:nvSpPr>
              <p:spPr bwMode="auto">
                <a:xfrm>
                  <a:off x="659" y="251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49" name="Freeform 1084"/>
                <p:cNvSpPr>
                  <a:spLocks/>
                </p:cNvSpPr>
                <p:nvPr/>
              </p:nvSpPr>
              <p:spPr bwMode="auto">
                <a:xfrm>
                  <a:off x="659" y="251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50" name="Freeform 1085"/>
                <p:cNvSpPr>
                  <a:spLocks/>
                </p:cNvSpPr>
                <p:nvPr/>
              </p:nvSpPr>
              <p:spPr bwMode="auto">
                <a:xfrm>
                  <a:off x="730" y="258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51" name="Freeform 1086"/>
                <p:cNvSpPr>
                  <a:spLocks/>
                </p:cNvSpPr>
                <p:nvPr/>
              </p:nvSpPr>
              <p:spPr bwMode="auto">
                <a:xfrm>
                  <a:off x="730" y="258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52" name="Freeform 1087"/>
                <p:cNvSpPr>
                  <a:spLocks/>
                </p:cNvSpPr>
                <p:nvPr/>
              </p:nvSpPr>
              <p:spPr bwMode="auto">
                <a:xfrm>
                  <a:off x="730" y="262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53" name="Freeform 1088"/>
                <p:cNvSpPr>
                  <a:spLocks/>
                </p:cNvSpPr>
                <p:nvPr/>
              </p:nvSpPr>
              <p:spPr bwMode="auto">
                <a:xfrm>
                  <a:off x="730" y="262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54" name="Freeform 1089"/>
                <p:cNvSpPr>
                  <a:spLocks/>
                </p:cNvSpPr>
                <p:nvPr/>
              </p:nvSpPr>
              <p:spPr bwMode="auto">
                <a:xfrm>
                  <a:off x="819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55" name="Freeform 1090"/>
                <p:cNvSpPr>
                  <a:spLocks/>
                </p:cNvSpPr>
                <p:nvPr/>
              </p:nvSpPr>
              <p:spPr bwMode="auto">
                <a:xfrm>
                  <a:off x="819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56" name="Freeform 1091"/>
                <p:cNvSpPr>
                  <a:spLocks/>
                </p:cNvSpPr>
                <p:nvPr/>
              </p:nvSpPr>
              <p:spPr bwMode="auto">
                <a:xfrm>
                  <a:off x="915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57" name="Freeform 1092"/>
                <p:cNvSpPr>
                  <a:spLocks/>
                </p:cNvSpPr>
                <p:nvPr/>
              </p:nvSpPr>
              <p:spPr bwMode="auto">
                <a:xfrm>
                  <a:off x="915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58" name="Freeform 1093"/>
                <p:cNvSpPr>
                  <a:spLocks/>
                </p:cNvSpPr>
                <p:nvPr/>
              </p:nvSpPr>
              <p:spPr bwMode="auto">
                <a:xfrm>
                  <a:off x="794" y="273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59" name="Freeform 1094"/>
                <p:cNvSpPr>
                  <a:spLocks/>
                </p:cNvSpPr>
                <p:nvPr/>
              </p:nvSpPr>
              <p:spPr bwMode="auto">
                <a:xfrm>
                  <a:off x="794" y="273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60" name="Freeform 1095"/>
                <p:cNvSpPr>
                  <a:spLocks/>
                </p:cNvSpPr>
                <p:nvPr/>
              </p:nvSpPr>
              <p:spPr bwMode="auto">
                <a:xfrm>
                  <a:off x="774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61" name="Freeform 1096"/>
                <p:cNvSpPr>
                  <a:spLocks/>
                </p:cNvSpPr>
                <p:nvPr/>
              </p:nvSpPr>
              <p:spPr bwMode="auto">
                <a:xfrm>
                  <a:off x="774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62" name="Freeform 1097"/>
                <p:cNvSpPr>
                  <a:spLocks/>
                </p:cNvSpPr>
                <p:nvPr/>
              </p:nvSpPr>
              <p:spPr bwMode="auto">
                <a:xfrm>
                  <a:off x="755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63" name="Freeform 1098"/>
                <p:cNvSpPr>
                  <a:spLocks/>
                </p:cNvSpPr>
                <p:nvPr/>
              </p:nvSpPr>
              <p:spPr bwMode="auto">
                <a:xfrm>
                  <a:off x="755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64" name="Freeform 1099"/>
                <p:cNvSpPr>
                  <a:spLocks/>
                </p:cNvSpPr>
                <p:nvPr/>
              </p:nvSpPr>
              <p:spPr bwMode="auto">
                <a:xfrm>
                  <a:off x="787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65" name="Freeform 1100"/>
                <p:cNvSpPr>
                  <a:spLocks/>
                </p:cNvSpPr>
                <p:nvPr/>
              </p:nvSpPr>
              <p:spPr bwMode="auto">
                <a:xfrm>
                  <a:off x="787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66" name="Freeform 1101"/>
                <p:cNvSpPr>
                  <a:spLocks/>
                </p:cNvSpPr>
                <p:nvPr/>
              </p:nvSpPr>
              <p:spPr bwMode="auto">
                <a:xfrm>
                  <a:off x="813" y="277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67" name="Freeform 1102"/>
                <p:cNvSpPr>
                  <a:spLocks/>
                </p:cNvSpPr>
                <p:nvPr/>
              </p:nvSpPr>
              <p:spPr bwMode="auto">
                <a:xfrm>
                  <a:off x="813" y="277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68" name="Freeform 1103"/>
                <p:cNvSpPr>
                  <a:spLocks/>
                </p:cNvSpPr>
                <p:nvPr/>
              </p:nvSpPr>
              <p:spPr bwMode="auto">
                <a:xfrm>
                  <a:off x="800" y="277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69" name="Freeform 1104"/>
                <p:cNvSpPr>
                  <a:spLocks/>
                </p:cNvSpPr>
                <p:nvPr/>
              </p:nvSpPr>
              <p:spPr bwMode="auto">
                <a:xfrm>
                  <a:off x="800" y="277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70" name="Freeform 1105"/>
                <p:cNvSpPr>
                  <a:spLocks/>
                </p:cNvSpPr>
                <p:nvPr/>
              </p:nvSpPr>
              <p:spPr bwMode="auto">
                <a:xfrm>
                  <a:off x="864" y="277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71" name="Freeform 1106"/>
                <p:cNvSpPr>
                  <a:spLocks/>
                </p:cNvSpPr>
                <p:nvPr/>
              </p:nvSpPr>
              <p:spPr bwMode="auto">
                <a:xfrm>
                  <a:off x="864" y="277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72" name="Freeform 1107"/>
                <p:cNvSpPr>
                  <a:spLocks/>
                </p:cNvSpPr>
                <p:nvPr/>
              </p:nvSpPr>
              <p:spPr bwMode="auto">
                <a:xfrm>
                  <a:off x="851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73" name="Freeform 1108"/>
                <p:cNvSpPr>
                  <a:spLocks/>
                </p:cNvSpPr>
                <p:nvPr/>
              </p:nvSpPr>
              <p:spPr bwMode="auto">
                <a:xfrm>
                  <a:off x="851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74" name="Freeform 1109"/>
                <p:cNvSpPr>
                  <a:spLocks/>
                </p:cNvSpPr>
                <p:nvPr/>
              </p:nvSpPr>
              <p:spPr bwMode="auto">
                <a:xfrm>
                  <a:off x="704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75" name="Freeform 1110"/>
                <p:cNvSpPr>
                  <a:spLocks/>
                </p:cNvSpPr>
                <p:nvPr/>
              </p:nvSpPr>
              <p:spPr bwMode="auto">
                <a:xfrm>
                  <a:off x="704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76" name="Freeform 1111"/>
                <p:cNvSpPr>
                  <a:spLocks/>
                </p:cNvSpPr>
                <p:nvPr/>
              </p:nvSpPr>
              <p:spPr bwMode="auto">
                <a:xfrm>
                  <a:off x="813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77" name="Freeform 1112"/>
                <p:cNvSpPr>
                  <a:spLocks/>
                </p:cNvSpPr>
                <p:nvPr/>
              </p:nvSpPr>
              <p:spPr bwMode="auto">
                <a:xfrm>
                  <a:off x="813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78" name="Freeform 1113"/>
                <p:cNvSpPr>
                  <a:spLocks/>
                </p:cNvSpPr>
                <p:nvPr/>
              </p:nvSpPr>
              <p:spPr bwMode="auto">
                <a:xfrm>
                  <a:off x="794" y="2776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79" name="Freeform 1114"/>
                <p:cNvSpPr>
                  <a:spLocks/>
                </p:cNvSpPr>
                <p:nvPr/>
              </p:nvSpPr>
              <p:spPr bwMode="auto">
                <a:xfrm>
                  <a:off x="794" y="2776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80" name="Freeform 1115"/>
                <p:cNvSpPr>
                  <a:spLocks/>
                </p:cNvSpPr>
                <p:nvPr/>
              </p:nvSpPr>
              <p:spPr bwMode="auto">
                <a:xfrm>
                  <a:off x="813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81" name="Freeform 1116"/>
                <p:cNvSpPr>
                  <a:spLocks/>
                </p:cNvSpPr>
                <p:nvPr/>
              </p:nvSpPr>
              <p:spPr bwMode="auto">
                <a:xfrm>
                  <a:off x="813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82" name="Freeform 1117"/>
                <p:cNvSpPr>
                  <a:spLocks/>
                </p:cNvSpPr>
                <p:nvPr/>
              </p:nvSpPr>
              <p:spPr bwMode="auto">
                <a:xfrm>
                  <a:off x="858" y="278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83" name="Freeform 1118"/>
                <p:cNvSpPr>
                  <a:spLocks/>
                </p:cNvSpPr>
                <p:nvPr/>
              </p:nvSpPr>
              <p:spPr bwMode="auto">
                <a:xfrm>
                  <a:off x="858" y="278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84" name="Freeform 1119"/>
                <p:cNvSpPr>
                  <a:spLocks/>
                </p:cNvSpPr>
                <p:nvPr/>
              </p:nvSpPr>
              <p:spPr bwMode="auto">
                <a:xfrm>
                  <a:off x="845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85" name="Freeform 1120"/>
                <p:cNvSpPr>
                  <a:spLocks/>
                </p:cNvSpPr>
                <p:nvPr/>
              </p:nvSpPr>
              <p:spPr bwMode="auto">
                <a:xfrm>
                  <a:off x="845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86" name="Freeform 1121"/>
                <p:cNvSpPr>
                  <a:spLocks/>
                </p:cNvSpPr>
                <p:nvPr/>
              </p:nvSpPr>
              <p:spPr bwMode="auto">
                <a:xfrm>
                  <a:off x="691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87" name="Freeform 1122"/>
                <p:cNvSpPr>
                  <a:spLocks/>
                </p:cNvSpPr>
                <p:nvPr/>
              </p:nvSpPr>
              <p:spPr bwMode="auto">
                <a:xfrm>
                  <a:off x="691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88" name="Freeform 1123"/>
                <p:cNvSpPr>
                  <a:spLocks/>
                </p:cNvSpPr>
                <p:nvPr/>
              </p:nvSpPr>
              <p:spPr bwMode="auto">
                <a:xfrm>
                  <a:off x="742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89" name="Freeform 1124"/>
                <p:cNvSpPr>
                  <a:spLocks/>
                </p:cNvSpPr>
                <p:nvPr/>
              </p:nvSpPr>
              <p:spPr bwMode="auto">
                <a:xfrm>
                  <a:off x="742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90" name="Freeform 1125"/>
                <p:cNvSpPr>
                  <a:spLocks/>
                </p:cNvSpPr>
                <p:nvPr/>
              </p:nvSpPr>
              <p:spPr bwMode="auto">
                <a:xfrm>
                  <a:off x="762" y="271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91" name="Freeform 1126"/>
                <p:cNvSpPr>
                  <a:spLocks/>
                </p:cNvSpPr>
                <p:nvPr/>
              </p:nvSpPr>
              <p:spPr bwMode="auto">
                <a:xfrm>
                  <a:off x="762" y="271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92" name="Freeform 1127"/>
                <p:cNvSpPr>
                  <a:spLocks/>
                </p:cNvSpPr>
                <p:nvPr/>
              </p:nvSpPr>
              <p:spPr bwMode="auto">
                <a:xfrm>
                  <a:off x="730" y="2661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93" name="Freeform 1128"/>
                <p:cNvSpPr>
                  <a:spLocks/>
                </p:cNvSpPr>
                <p:nvPr/>
              </p:nvSpPr>
              <p:spPr bwMode="auto">
                <a:xfrm>
                  <a:off x="730" y="2661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94" name="Freeform 1129"/>
                <p:cNvSpPr>
                  <a:spLocks/>
                </p:cNvSpPr>
                <p:nvPr/>
              </p:nvSpPr>
              <p:spPr bwMode="auto">
                <a:xfrm>
                  <a:off x="832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95" name="Freeform 1130"/>
                <p:cNvSpPr>
                  <a:spLocks/>
                </p:cNvSpPr>
                <p:nvPr/>
              </p:nvSpPr>
              <p:spPr bwMode="auto">
                <a:xfrm>
                  <a:off x="832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96" name="Freeform 1131"/>
                <p:cNvSpPr>
                  <a:spLocks/>
                </p:cNvSpPr>
                <p:nvPr/>
              </p:nvSpPr>
              <p:spPr bwMode="auto">
                <a:xfrm>
                  <a:off x="819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97" name="Freeform 1132"/>
                <p:cNvSpPr>
                  <a:spLocks/>
                </p:cNvSpPr>
                <p:nvPr/>
              </p:nvSpPr>
              <p:spPr bwMode="auto">
                <a:xfrm>
                  <a:off x="819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98" name="Freeform 1133"/>
                <p:cNvSpPr>
                  <a:spLocks/>
                </p:cNvSpPr>
                <p:nvPr/>
              </p:nvSpPr>
              <p:spPr bwMode="auto">
                <a:xfrm>
                  <a:off x="691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99" name="Freeform 1134"/>
                <p:cNvSpPr>
                  <a:spLocks/>
                </p:cNvSpPr>
                <p:nvPr/>
              </p:nvSpPr>
              <p:spPr bwMode="auto">
                <a:xfrm>
                  <a:off x="691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00" name="Freeform 1135"/>
                <p:cNvSpPr>
                  <a:spLocks/>
                </p:cNvSpPr>
                <p:nvPr/>
              </p:nvSpPr>
              <p:spPr bwMode="auto">
                <a:xfrm>
                  <a:off x="742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01" name="Freeform 1136"/>
                <p:cNvSpPr>
                  <a:spLocks/>
                </p:cNvSpPr>
                <p:nvPr/>
              </p:nvSpPr>
              <p:spPr bwMode="auto">
                <a:xfrm>
                  <a:off x="742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02" name="Freeform 1137"/>
                <p:cNvSpPr>
                  <a:spLocks/>
                </p:cNvSpPr>
                <p:nvPr/>
              </p:nvSpPr>
              <p:spPr bwMode="auto">
                <a:xfrm>
                  <a:off x="749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03" name="Freeform 1138"/>
                <p:cNvSpPr>
                  <a:spLocks/>
                </p:cNvSpPr>
                <p:nvPr/>
              </p:nvSpPr>
              <p:spPr bwMode="auto">
                <a:xfrm>
                  <a:off x="749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04" name="Freeform 1139"/>
                <p:cNvSpPr>
                  <a:spLocks/>
                </p:cNvSpPr>
                <p:nvPr/>
              </p:nvSpPr>
              <p:spPr bwMode="auto">
                <a:xfrm>
                  <a:off x="800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05" name="Freeform 1140"/>
                <p:cNvSpPr>
                  <a:spLocks/>
                </p:cNvSpPr>
                <p:nvPr/>
              </p:nvSpPr>
              <p:spPr bwMode="auto">
                <a:xfrm>
                  <a:off x="800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06" name="Freeform 1141"/>
                <p:cNvSpPr>
                  <a:spLocks/>
                </p:cNvSpPr>
                <p:nvPr/>
              </p:nvSpPr>
              <p:spPr bwMode="auto">
                <a:xfrm>
                  <a:off x="819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07" name="Freeform 1142"/>
                <p:cNvSpPr>
                  <a:spLocks/>
                </p:cNvSpPr>
                <p:nvPr/>
              </p:nvSpPr>
              <p:spPr bwMode="auto">
                <a:xfrm>
                  <a:off x="819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08" name="Freeform 1143"/>
                <p:cNvSpPr>
                  <a:spLocks/>
                </p:cNvSpPr>
                <p:nvPr/>
              </p:nvSpPr>
              <p:spPr bwMode="auto">
                <a:xfrm>
                  <a:off x="813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09" name="Freeform 1144"/>
                <p:cNvSpPr>
                  <a:spLocks/>
                </p:cNvSpPr>
                <p:nvPr/>
              </p:nvSpPr>
              <p:spPr bwMode="auto">
                <a:xfrm>
                  <a:off x="813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10" name="Freeform 1145"/>
                <p:cNvSpPr>
                  <a:spLocks/>
                </p:cNvSpPr>
                <p:nvPr/>
              </p:nvSpPr>
              <p:spPr bwMode="auto">
                <a:xfrm>
                  <a:off x="736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11" name="Freeform 1146"/>
                <p:cNvSpPr>
                  <a:spLocks/>
                </p:cNvSpPr>
                <p:nvPr/>
              </p:nvSpPr>
              <p:spPr bwMode="auto">
                <a:xfrm>
                  <a:off x="736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12" name="Freeform 1147"/>
                <p:cNvSpPr>
                  <a:spLocks/>
                </p:cNvSpPr>
                <p:nvPr/>
              </p:nvSpPr>
              <p:spPr bwMode="auto">
                <a:xfrm>
                  <a:off x="742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13" name="Freeform 1148"/>
                <p:cNvSpPr>
                  <a:spLocks/>
                </p:cNvSpPr>
                <p:nvPr/>
              </p:nvSpPr>
              <p:spPr bwMode="auto">
                <a:xfrm>
                  <a:off x="742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14" name="Freeform 1149"/>
                <p:cNvSpPr>
                  <a:spLocks/>
                </p:cNvSpPr>
                <p:nvPr/>
              </p:nvSpPr>
              <p:spPr bwMode="auto">
                <a:xfrm>
                  <a:off x="749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15" name="Freeform 1150"/>
                <p:cNvSpPr>
                  <a:spLocks/>
                </p:cNvSpPr>
                <p:nvPr/>
              </p:nvSpPr>
              <p:spPr bwMode="auto">
                <a:xfrm>
                  <a:off x="749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16" name="Freeform 1151"/>
                <p:cNvSpPr>
                  <a:spLocks/>
                </p:cNvSpPr>
                <p:nvPr/>
              </p:nvSpPr>
              <p:spPr bwMode="auto">
                <a:xfrm>
                  <a:off x="768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17" name="Freeform 1152"/>
                <p:cNvSpPr>
                  <a:spLocks/>
                </p:cNvSpPr>
                <p:nvPr/>
              </p:nvSpPr>
              <p:spPr bwMode="auto">
                <a:xfrm>
                  <a:off x="768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18" name="Freeform 1153"/>
                <p:cNvSpPr>
                  <a:spLocks/>
                </p:cNvSpPr>
                <p:nvPr/>
              </p:nvSpPr>
              <p:spPr bwMode="auto">
                <a:xfrm>
                  <a:off x="742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19" name="Freeform 1154"/>
                <p:cNvSpPr>
                  <a:spLocks/>
                </p:cNvSpPr>
                <p:nvPr/>
              </p:nvSpPr>
              <p:spPr bwMode="auto">
                <a:xfrm>
                  <a:off x="742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20" name="Freeform 1155"/>
                <p:cNvSpPr>
                  <a:spLocks/>
                </p:cNvSpPr>
                <p:nvPr/>
              </p:nvSpPr>
              <p:spPr bwMode="auto">
                <a:xfrm>
                  <a:off x="774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21" name="Freeform 1156"/>
                <p:cNvSpPr>
                  <a:spLocks/>
                </p:cNvSpPr>
                <p:nvPr/>
              </p:nvSpPr>
              <p:spPr bwMode="auto">
                <a:xfrm>
                  <a:off x="774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22" name="Freeform 1157"/>
                <p:cNvSpPr>
                  <a:spLocks/>
                </p:cNvSpPr>
                <p:nvPr/>
              </p:nvSpPr>
              <p:spPr bwMode="auto">
                <a:xfrm>
                  <a:off x="774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23" name="Freeform 1158"/>
                <p:cNvSpPr>
                  <a:spLocks/>
                </p:cNvSpPr>
                <p:nvPr/>
              </p:nvSpPr>
              <p:spPr bwMode="auto">
                <a:xfrm>
                  <a:off x="774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24" name="Freeform 1159"/>
                <p:cNvSpPr>
                  <a:spLocks/>
                </p:cNvSpPr>
                <p:nvPr/>
              </p:nvSpPr>
              <p:spPr bwMode="auto">
                <a:xfrm>
                  <a:off x="710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25" name="Freeform 1160"/>
                <p:cNvSpPr>
                  <a:spLocks/>
                </p:cNvSpPr>
                <p:nvPr/>
              </p:nvSpPr>
              <p:spPr bwMode="auto">
                <a:xfrm>
                  <a:off x="710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26" name="Freeform 1161"/>
                <p:cNvSpPr>
                  <a:spLocks/>
                </p:cNvSpPr>
                <p:nvPr/>
              </p:nvSpPr>
              <p:spPr bwMode="auto">
                <a:xfrm>
                  <a:off x="730" y="2661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27" name="Freeform 1162"/>
                <p:cNvSpPr>
                  <a:spLocks/>
                </p:cNvSpPr>
                <p:nvPr/>
              </p:nvSpPr>
              <p:spPr bwMode="auto">
                <a:xfrm>
                  <a:off x="730" y="2661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28" name="Freeform 1163"/>
                <p:cNvSpPr>
                  <a:spLocks/>
                </p:cNvSpPr>
                <p:nvPr/>
              </p:nvSpPr>
              <p:spPr bwMode="auto">
                <a:xfrm>
                  <a:off x="806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29" name="Freeform 1164"/>
                <p:cNvSpPr>
                  <a:spLocks/>
                </p:cNvSpPr>
                <p:nvPr/>
              </p:nvSpPr>
              <p:spPr bwMode="auto">
                <a:xfrm>
                  <a:off x="806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30" name="Freeform 1165"/>
                <p:cNvSpPr>
                  <a:spLocks/>
                </p:cNvSpPr>
                <p:nvPr/>
              </p:nvSpPr>
              <p:spPr bwMode="auto">
                <a:xfrm>
                  <a:off x="736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31" name="Freeform 1166"/>
                <p:cNvSpPr>
                  <a:spLocks/>
                </p:cNvSpPr>
                <p:nvPr/>
              </p:nvSpPr>
              <p:spPr bwMode="auto">
                <a:xfrm>
                  <a:off x="736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32" name="Freeform 1167"/>
                <p:cNvSpPr>
                  <a:spLocks/>
                </p:cNvSpPr>
                <p:nvPr/>
              </p:nvSpPr>
              <p:spPr bwMode="auto">
                <a:xfrm>
                  <a:off x="774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33" name="Freeform 1168"/>
                <p:cNvSpPr>
                  <a:spLocks/>
                </p:cNvSpPr>
                <p:nvPr/>
              </p:nvSpPr>
              <p:spPr bwMode="auto">
                <a:xfrm>
                  <a:off x="774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34" name="Freeform 1169"/>
                <p:cNvSpPr>
                  <a:spLocks/>
                </p:cNvSpPr>
                <p:nvPr/>
              </p:nvSpPr>
              <p:spPr bwMode="auto">
                <a:xfrm>
                  <a:off x="768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35" name="Freeform 1170"/>
                <p:cNvSpPr>
                  <a:spLocks/>
                </p:cNvSpPr>
                <p:nvPr/>
              </p:nvSpPr>
              <p:spPr bwMode="auto">
                <a:xfrm>
                  <a:off x="768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36" name="Freeform 1171"/>
                <p:cNvSpPr>
                  <a:spLocks/>
                </p:cNvSpPr>
                <p:nvPr/>
              </p:nvSpPr>
              <p:spPr bwMode="auto">
                <a:xfrm>
                  <a:off x="685" y="261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37" name="Freeform 1172"/>
                <p:cNvSpPr>
                  <a:spLocks/>
                </p:cNvSpPr>
                <p:nvPr/>
              </p:nvSpPr>
              <p:spPr bwMode="auto">
                <a:xfrm>
                  <a:off x="685" y="261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38" name="Freeform 1173"/>
                <p:cNvSpPr>
                  <a:spLocks/>
                </p:cNvSpPr>
                <p:nvPr/>
              </p:nvSpPr>
              <p:spPr bwMode="auto">
                <a:xfrm>
                  <a:off x="678" y="251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39" name="Freeform 1174"/>
                <p:cNvSpPr>
                  <a:spLocks/>
                </p:cNvSpPr>
                <p:nvPr/>
              </p:nvSpPr>
              <p:spPr bwMode="auto">
                <a:xfrm>
                  <a:off x="678" y="251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40" name="Freeform 1175"/>
                <p:cNvSpPr>
                  <a:spLocks/>
                </p:cNvSpPr>
                <p:nvPr/>
              </p:nvSpPr>
              <p:spPr bwMode="auto">
                <a:xfrm>
                  <a:off x="723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41" name="Freeform 1176"/>
                <p:cNvSpPr>
                  <a:spLocks/>
                </p:cNvSpPr>
                <p:nvPr/>
              </p:nvSpPr>
              <p:spPr bwMode="auto">
                <a:xfrm>
                  <a:off x="723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42" name="Freeform 1177"/>
                <p:cNvSpPr>
                  <a:spLocks/>
                </p:cNvSpPr>
                <p:nvPr/>
              </p:nvSpPr>
              <p:spPr bwMode="auto">
                <a:xfrm>
                  <a:off x="806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43" name="Freeform 1178"/>
                <p:cNvSpPr>
                  <a:spLocks/>
                </p:cNvSpPr>
                <p:nvPr/>
              </p:nvSpPr>
              <p:spPr bwMode="auto">
                <a:xfrm>
                  <a:off x="806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44" name="Freeform 1179"/>
                <p:cNvSpPr>
                  <a:spLocks/>
                </p:cNvSpPr>
                <p:nvPr/>
              </p:nvSpPr>
              <p:spPr bwMode="auto">
                <a:xfrm>
                  <a:off x="832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45" name="Freeform 1180"/>
                <p:cNvSpPr>
                  <a:spLocks/>
                </p:cNvSpPr>
                <p:nvPr/>
              </p:nvSpPr>
              <p:spPr bwMode="auto">
                <a:xfrm>
                  <a:off x="832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46" name="Freeform 1181"/>
                <p:cNvSpPr>
                  <a:spLocks/>
                </p:cNvSpPr>
                <p:nvPr/>
              </p:nvSpPr>
              <p:spPr bwMode="auto">
                <a:xfrm>
                  <a:off x="742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47" name="Freeform 1182"/>
                <p:cNvSpPr>
                  <a:spLocks/>
                </p:cNvSpPr>
                <p:nvPr/>
              </p:nvSpPr>
              <p:spPr bwMode="auto">
                <a:xfrm>
                  <a:off x="742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48" name="Freeform 1183"/>
                <p:cNvSpPr>
                  <a:spLocks/>
                </p:cNvSpPr>
                <p:nvPr/>
              </p:nvSpPr>
              <p:spPr bwMode="auto">
                <a:xfrm>
                  <a:off x="691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49" name="Freeform 1184"/>
                <p:cNvSpPr>
                  <a:spLocks/>
                </p:cNvSpPr>
                <p:nvPr/>
              </p:nvSpPr>
              <p:spPr bwMode="auto">
                <a:xfrm>
                  <a:off x="691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50" name="Freeform 1185"/>
                <p:cNvSpPr>
                  <a:spLocks/>
                </p:cNvSpPr>
                <p:nvPr/>
              </p:nvSpPr>
              <p:spPr bwMode="auto">
                <a:xfrm>
                  <a:off x="659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51" name="Freeform 1186"/>
                <p:cNvSpPr>
                  <a:spLocks/>
                </p:cNvSpPr>
                <p:nvPr/>
              </p:nvSpPr>
              <p:spPr bwMode="auto">
                <a:xfrm>
                  <a:off x="659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52" name="Freeform 1187"/>
                <p:cNvSpPr>
                  <a:spLocks/>
                </p:cNvSpPr>
                <p:nvPr/>
              </p:nvSpPr>
              <p:spPr bwMode="auto">
                <a:xfrm>
                  <a:off x="704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53" name="Freeform 1188"/>
                <p:cNvSpPr>
                  <a:spLocks/>
                </p:cNvSpPr>
                <p:nvPr/>
              </p:nvSpPr>
              <p:spPr bwMode="auto">
                <a:xfrm>
                  <a:off x="704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54" name="Freeform 1189"/>
                <p:cNvSpPr>
                  <a:spLocks/>
                </p:cNvSpPr>
                <p:nvPr/>
              </p:nvSpPr>
              <p:spPr bwMode="auto">
                <a:xfrm>
                  <a:off x="762" y="268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55" name="Freeform 1190"/>
                <p:cNvSpPr>
                  <a:spLocks/>
                </p:cNvSpPr>
                <p:nvPr/>
              </p:nvSpPr>
              <p:spPr bwMode="auto">
                <a:xfrm>
                  <a:off x="762" y="268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56" name="Freeform 1191"/>
                <p:cNvSpPr>
                  <a:spLocks/>
                </p:cNvSpPr>
                <p:nvPr/>
              </p:nvSpPr>
              <p:spPr bwMode="auto">
                <a:xfrm>
                  <a:off x="742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57" name="Freeform 1192"/>
                <p:cNvSpPr>
                  <a:spLocks/>
                </p:cNvSpPr>
                <p:nvPr/>
              </p:nvSpPr>
              <p:spPr bwMode="auto">
                <a:xfrm>
                  <a:off x="742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58" name="Freeform 1193"/>
                <p:cNvSpPr>
                  <a:spLocks/>
                </p:cNvSpPr>
                <p:nvPr/>
              </p:nvSpPr>
              <p:spPr bwMode="auto">
                <a:xfrm>
                  <a:off x="813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59" name="Freeform 1194"/>
                <p:cNvSpPr>
                  <a:spLocks/>
                </p:cNvSpPr>
                <p:nvPr/>
              </p:nvSpPr>
              <p:spPr bwMode="auto">
                <a:xfrm>
                  <a:off x="813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60" name="Freeform 1195"/>
                <p:cNvSpPr>
                  <a:spLocks/>
                </p:cNvSpPr>
                <p:nvPr/>
              </p:nvSpPr>
              <p:spPr bwMode="auto">
                <a:xfrm>
                  <a:off x="723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61" name="Freeform 1196"/>
                <p:cNvSpPr>
                  <a:spLocks/>
                </p:cNvSpPr>
                <p:nvPr/>
              </p:nvSpPr>
              <p:spPr bwMode="auto">
                <a:xfrm>
                  <a:off x="723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62" name="Freeform 1197"/>
                <p:cNvSpPr>
                  <a:spLocks/>
                </p:cNvSpPr>
                <p:nvPr/>
              </p:nvSpPr>
              <p:spPr bwMode="auto">
                <a:xfrm>
                  <a:off x="717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63" name="Freeform 1198"/>
                <p:cNvSpPr>
                  <a:spLocks/>
                </p:cNvSpPr>
                <p:nvPr/>
              </p:nvSpPr>
              <p:spPr bwMode="auto">
                <a:xfrm>
                  <a:off x="717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64" name="Freeform 1199"/>
                <p:cNvSpPr>
                  <a:spLocks/>
                </p:cNvSpPr>
                <p:nvPr/>
              </p:nvSpPr>
              <p:spPr bwMode="auto">
                <a:xfrm>
                  <a:off x="697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65" name="Freeform 1200"/>
                <p:cNvSpPr>
                  <a:spLocks/>
                </p:cNvSpPr>
                <p:nvPr/>
              </p:nvSpPr>
              <p:spPr bwMode="auto">
                <a:xfrm>
                  <a:off x="697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66" name="Freeform 1201"/>
                <p:cNvSpPr>
                  <a:spLocks/>
                </p:cNvSpPr>
                <p:nvPr/>
              </p:nvSpPr>
              <p:spPr bwMode="auto">
                <a:xfrm>
                  <a:off x="742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67" name="Freeform 1202"/>
                <p:cNvSpPr>
                  <a:spLocks/>
                </p:cNvSpPr>
                <p:nvPr/>
              </p:nvSpPr>
              <p:spPr bwMode="auto">
                <a:xfrm>
                  <a:off x="742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68" name="Freeform 1203"/>
                <p:cNvSpPr>
                  <a:spLocks/>
                </p:cNvSpPr>
                <p:nvPr/>
              </p:nvSpPr>
              <p:spPr bwMode="auto">
                <a:xfrm>
                  <a:off x="742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69" name="Freeform 1204"/>
                <p:cNvSpPr>
                  <a:spLocks/>
                </p:cNvSpPr>
                <p:nvPr/>
              </p:nvSpPr>
              <p:spPr bwMode="auto">
                <a:xfrm>
                  <a:off x="742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70" name="Freeform 1205"/>
                <p:cNvSpPr>
                  <a:spLocks/>
                </p:cNvSpPr>
                <p:nvPr/>
              </p:nvSpPr>
              <p:spPr bwMode="auto">
                <a:xfrm>
                  <a:off x="762" y="270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71" name="Freeform 1206"/>
                <p:cNvSpPr>
                  <a:spLocks/>
                </p:cNvSpPr>
                <p:nvPr/>
              </p:nvSpPr>
              <p:spPr bwMode="auto">
                <a:xfrm>
                  <a:off x="762" y="270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72" name="Freeform 1207"/>
                <p:cNvSpPr>
                  <a:spLocks/>
                </p:cNvSpPr>
                <p:nvPr/>
              </p:nvSpPr>
              <p:spPr bwMode="auto">
                <a:xfrm>
                  <a:off x="794" y="271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73" name="Freeform 1208"/>
                <p:cNvSpPr>
                  <a:spLocks/>
                </p:cNvSpPr>
                <p:nvPr/>
              </p:nvSpPr>
              <p:spPr bwMode="auto">
                <a:xfrm>
                  <a:off x="794" y="271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74" name="Freeform 1209"/>
                <p:cNvSpPr>
                  <a:spLocks/>
                </p:cNvSpPr>
                <p:nvPr/>
              </p:nvSpPr>
              <p:spPr bwMode="auto">
                <a:xfrm>
                  <a:off x="710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4104" name="Group 1411"/>
              <p:cNvGrpSpPr>
                <a:grpSpLocks/>
              </p:cNvGrpSpPr>
              <p:nvPr/>
            </p:nvGrpSpPr>
            <p:grpSpPr bwMode="auto">
              <a:xfrm>
                <a:off x="4972050" y="3466307"/>
                <a:ext cx="731838" cy="514350"/>
                <a:chOff x="659" y="2475"/>
                <a:chExt cx="461" cy="324"/>
              </a:xfrm>
            </p:grpSpPr>
            <p:sp>
              <p:nvSpPr>
                <p:cNvPr id="6775" name="Freeform 1211"/>
                <p:cNvSpPr>
                  <a:spLocks/>
                </p:cNvSpPr>
                <p:nvPr/>
              </p:nvSpPr>
              <p:spPr bwMode="auto">
                <a:xfrm>
                  <a:off x="710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76" name="Freeform 1212"/>
                <p:cNvSpPr>
                  <a:spLocks/>
                </p:cNvSpPr>
                <p:nvPr/>
              </p:nvSpPr>
              <p:spPr bwMode="auto">
                <a:xfrm>
                  <a:off x="749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77" name="Freeform 1213"/>
                <p:cNvSpPr>
                  <a:spLocks/>
                </p:cNvSpPr>
                <p:nvPr/>
              </p:nvSpPr>
              <p:spPr bwMode="auto">
                <a:xfrm>
                  <a:off x="749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78" name="Freeform 1214"/>
                <p:cNvSpPr>
                  <a:spLocks/>
                </p:cNvSpPr>
                <p:nvPr/>
              </p:nvSpPr>
              <p:spPr bwMode="auto">
                <a:xfrm>
                  <a:off x="749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79" name="Freeform 1215"/>
                <p:cNvSpPr>
                  <a:spLocks/>
                </p:cNvSpPr>
                <p:nvPr/>
              </p:nvSpPr>
              <p:spPr bwMode="auto">
                <a:xfrm>
                  <a:off x="749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80" name="Freeform 1216"/>
                <p:cNvSpPr>
                  <a:spLocks/>
                </p:cNvSpPr>
                <p:nvPr/>
              </p:nvSpPr>
              <p:spPr bwMode="auto">
                <a:xfrm>
                  <a:off x="800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81" name="Freeform 1217"/>
                <p:cNvSpPr>
                  <a:spLocks/>
                </p:cNvSpPr>
                <p:nvPr/>
              </p:nvSpPr>
              <p:spPr bwMode="auto">
                <a:xfrm>
                  <a:off x="800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82" name="Freeform 1218"/>
                <p:cNvSpPr>
                  <a:spLocks/>
                </p:cNvSpPr>
                <p:nvPr/>
              </p:nvSpPr>
              <p:spPr bwMode="auto">
                <a:xfrm>
                  <a:off x="800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83" name="Freeform 1219"/>
                <p:cNvSpPr>
                  <a:spLocks/>
                </p:cNvSpPr>
                <p:nvPr/>
              </p:nvSpPr>
              <p:spPr bwMode="auto">
                <a:xfrm>
                  <a:off x="800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84" name="Freeform 1220"/>
                <p:cNvSpPr>
                  <a:spLocks/>
                </p:cNvSpPr>
                <p:nvPr/>
              </p:nvSpPr>
              <p:spPr bwMode="auto">
                <a:xfrm>
                  <a:off x="781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85" name="Freeform 1221"/>
                <p:cNvSpPr>
                  <a:spLocks/>
                </p:cNvSpPr>
                <p:nvPr/>
              </p:nvSpPr>
              <p:spPr bwMode="auto">
                <a:xfrm>
                  <a:off x="781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86" name="Freeform 1222"/>
                <p:cNvSpPr>
                  <a:spLocks/>
                </p:cNvSpPr>
                <p:nvPr/>
              </p:nvSpPr>
              <p:spPr bwMode="auto">
                <a:xfrm>
                  <a:off x="678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87" name="Freeform 1223"/>
                <p:cNvSpPr>
                  <a:spLocks/>
                </p:cNvSpPr>
                <p:nvPr/>
              </p:nvSpPr>
              <p:spPr bwMode="auto">
                <a:xfrm>
                  <a:off x="678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88" name="Freeform 1224"/>
                <p:cNvSpPr>
                  <a:spLocks/>
                </p:cNvSpPr>
                <p:nvPr/>
              </p:nvSpPr>
              <p:spPr bwMode="auto">
                <a:xfrm>
                  <a:off x="704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89" name="Freeform 1225"/>
                <p:cNvSpPr>
                  <a:spLocks/>
                </p:cNvSpPr>
                <p:nvPr/>
              </p:nvSpPr>
              <p:spPr bwMode="auto">
                <a:xfrm>
                  <a:off x="704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90" name="Freeform 1226"/>
                <p:cNvSpPr>
                  <a:spLocks/>
                </p:cNvSpPr>
                <p:nvPr/>
              </p:nvSpPr>
              <p:spPr bwMode="auto">
                <a:xfrm>
                  <a:off x="762" y="270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91" name="Freeform 1227"/>
                <p:cNvSpPr>
                  <a:spLocks/>
                </p:cNvSpPr>
                <p:nvPr/>
              </p:nvSpPr>
              <p:spPr bwMode="auto">
                <a:xfrm>
                  <a:off x="762" y="270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92" name="Freeform 1228"/>
                <p:cNvSpPr>
                  <a:spLocks/>
                </p:cNvSpPr>
                <p:nvPr/>
              </p:nvSpPr>
              <p:spPr bwMode="auto">
                <a:xfrm>
                  <a:off x="723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93" name="Freeform 1229"/>
                <p:cNvSpPr>
                  <a:spLocks/>
                </p:cNvSpPr>
                <p:nvPr/>
              </p:nvSpPr>
              <p:spPr bwMode="auto">
                <a:xfrm>
                  <a:off x="723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94" name="Freeform 1230"/>
                <p:cNvSpPr>
                  <a:spLocks/>
                </p:cNvSpPr>
                <p:nvPr/>
              </p:nvSpPr>
              <p:spPr bwMode="auto">
                <a:xfrm>
                  <a:off x="839" y="2725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95" name="Freeform 1231"/>
                <p:cNvSpPr>
                  <a:spLocks/>
                </p:cNvSpPr>
                <p:nvPr/>
              </p:nvSpPr>
              <p:spPr bwMode="auto">
                <a:xfrm>
                  <a:off x="839" y="2725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96" name="Freeform 1232"/>
                <p:cNvSpPr>
                  <a:spLocks/>
                </p:cNvSpPr>
                <p:nvPr/>
              </p:nvSpPr>
              <p:spPr bwMode="auto">
                <a:xfrm>
                  <a:off x="826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97" name="Freeform 1233"/>
                <p:cNvSpPr>
                  <a:spLocks/>
                </p:cNvSpPr>
                <p:nvPr/>
              </p:nvSpPr>
              <p:spPr bwMode="auto">
                <a:xfrm>
                  <a:off x="826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98" name="Freeform 1234"/>
                <p:cNvSpPr>
                  <a:spLocks/>
                </p:cNvSpPr>
                <p:nvPr/>
              </p:nvSpPr>
              <p:spPr bwMode="auto">
                <a:xfrm>
                  <a:off x="909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99" name="Freeform 1235"/>
                <p:cNvSpPr>
                  <a:spLocks/>
                </p:cNvSpPr>
                <p:nvPr/>
              </p:nvSpPr>
              <p:spPr bwMode="auto">
                <a:xfrm>
                  <a:off x="909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00" name="Freeform 1236"/>
                <p:cNvSpPr>
                  <a:spLocks/>
                </p:cNvSpPr>
                <p:nvPr/>
              </p:nvSpPr>
              <p:spPr bwMode="auto">
                <a:xfrm>
                  <a:off x="723" y="253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01" name="Freeform 1237"/>
                <p:cNvSpPr>
                  <a:spLocks/>
                </p:cNvSpPr>
                <p:nvPr/>
              </p:nvSpPr>
              <p:spPr bwMode="auto">
                <a:xfrm>
                  <a:off x="723" y="253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02" name="Freeform 1238"/>
                <p:cNvSpPr>
                  <a:spLocks/>
                </p:cNvSpPr>
                <p:nvPr/>
              </p:nvSpPr>
              <p:spPr bwMode="auto">
                <a:xfrm>
                  <a:off x="941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03" name="Freeform 1239"/>
                <p:cNvSpPr>
                  <a:spLocks/>
                </p:cNvSpPr>
                <p:nvPr/>
              </p:nvSpPr>
              <p:spPr bwMode="auto">
                <a:xfrm>
                  <a:off x="941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04" name="Freeform 1240"/>
                <p:cNvSpPr>
                  <a:spLocks/>
                </p:cNvSpPr>
                <p:nvPr/>
              </p:nvSpPr>
              <p:spPr bwMode="auto">
                <a:xfrm>
                  <a:off x="967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05" name="Freeform 1241"/>
                <p:cNvSpPr>
                  <a:spLocks/>
                </p:cNvSpPr>
                <p:nvPr/>
              </p:nvSpPr>
              <p:spPr bwMode="auto">
                <a:xfrm>
                  <a:off x="967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06" name="Freeform 1242"/>
                <p:cNvSpPr>
                  <a:spLocks/>
                </p:cNvSpPr>
                <p:nvPr/>
              </p:nvSpPr>
              <p:spPr bwMode="auto">
                <a:xfrm>
                  <a:off x="1101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07" name="Freeform 1243"/>
                <p:cNvSpPr>
                  <a:spLocks/>
                </p:cNvSpPr>
                <p:nvPr/>
              </p:nvSpPr>
              <p:spPr bwMode="auto">
                <a:xfrm>
                  <a:off x="1101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08" name="Freeform 1244"/>
                <p:cNvSpPr>
                  <a:spLocks/>
                </p:cNvSpPr>
                <p:nvPr/>
              </p:nvSpPr>
              <p:spPr bwMode="auto">
                <a:xfrm>
                  <a:off x="903" y="266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09" name="Freeform 1245"/>
                <p:cNvSpPr>
                  <a:spLocks/>
                </p:cNvSpPr>
                <p:nvPr/>
              </p:nvSpPr>
              <p:spPr bwMode="auto">
                <a:xfrm>
                  <a:off x="903" y="266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10" name="Freeform 1246"/>
                <p:cNvSpPr>
                  <a:spLocks/>
                </p:cNvSpPr>
                <p:nvPr/>
              </p:nvSpPr>
              <p:spPr bwMode="auto">
                <a:xfrm>
                  <a:off x="774" y="252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11" name="Freeform 1247"/>
                <p:cNvSpPr>
                  <a:spLocks/>
                </p:cNvSpPr>
                <p:nvPr/>
              </p:nvSpPr>
              <p:spPr bwMode="auto">
                <a:xfrm>
                  <a:off x="774" y="252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12" name="Freeform 1248"/>
                <p:cNvSpPr>
                  <a:spLocks/>
                </p:cNvSpPr>
                <p:nvPr/>
              </p:nvSpPr>
              <p:spPr bwMode="auto">
                <a:xfrm>
                  <a:off x="832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13" name="Freeform 1249"/>
                <p:cNvSpPr>
                  <a:spLocks/>
                </p:cNvSpPr>
                <p:nvPr/>
              </p:nvSpPr>
              <p:spPr bwMode="auto">
                <a:xfrm>
                  <a:off x="832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14" name="Freeform 1250"/>
                <p:cNvSpPr>
                  <a:spLocks/>
                </p:cNvSpPr>
                <p:nvPr/>
              </p:nvSpPr>
              <p:spPr bwMode="auto">
                <a:xfrm>
                  <a:off x="1095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15" name="Freeform 1251"/>
                <p:cNvSpPr>
                  <a:spLocks/>
                </p:cNvSpPr>
                <p:nvPr/>
              </p:nvSpPr>
              <p:spPr bwMode="auto">
                <a:xfrm>
                  <a:off x="1095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16" name="Freeform 1252"/>
                <p:cNvSpPr>
                  <a:spLocks/>
                </p:cNvSpPr>
                <p:nvPr/>
              </p:nvSpPr>
              <p:spPr bwMode="auto">
                <a:xfrm>
                  <a:off x="871" y="2533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17" name="Freeform 1253"/>
                <p:cNvSpPr>
                  <a:spLocks/>
                </p:cNvSpPr>
                <p:nvPr/>
              </p:nvSpPr>
              <p:spPr bwMode="auto">
                <a:xfrm>
                  <a:off x="871" y="2533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18" name="Freeform 1254"/>
                <p:cNvSpPr>
                  <a:spLocks/>
                </p:cNvSpPr>
                <p:nvPr/>
              </p:nvSpPr>
              <p:spPr bwMode="auto">
                <a:xfrm>
                  <a:off x="941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19" name="Freeform 1255"/>
                <p:cNvSpPr>
                  <a:spLocks/>
                </p:cNvSpPr>
                <p:nvPr/>
              </p:nvSpPr>
              <p:spPr bwMode="auto">
                <a:xfrm>
                  <a:off x="941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20" name="Freeform 1256"/>
                <p:cNvSpPr>
                  <a:spLocks/>
                </p:cNvSpPr>
                <p:nvPr/>
              </p:nvSpPr>
              <p:spPr bwMode="auto">
                <a:xfrm>
                  <a:off x="1018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21" name="Freeform 1257"/>
                <p:cNvSpPr>
                  <a:spLocks/>
                </p:cNvSpPr>
                <p:nvPr/>
              </p:nvSpPr>
              <p:spPr bwMode="auto">
                <a:xfrm>
                  <a:off x="1018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22" name="Freeform 1258"/>
                <p:cNvSpPr>
                  <a:spLocks/>
                </p:cNvSpPr>
                <p:nvPr/>
              </p:nvSpPr>
              <p:spPr bwMode="auto">
                <a:xfrm>
                  <a:off x="903" y="2590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23" name="Freeform 1259"/>
                <p:cNvSpPr>
                  <a:spLocks/>
                </p:cNvSpPr>
                <p:nvPr/>
              </p:nvSpPr>
              <p:spPr bwMode="auto">
                <a:xfrm>
                  <a:off x="903" y="2590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24" name="Freeform 1260"/>
                <p:cNvSpPr>
                  <a:spLocks/>
                </p:cNvSpPr>
                <p:nvPr/>
              </p:nvSpPr>
              <p:spPr bwMode="auto">
                <a:xfrm>
                  <a:off x="896" y="257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25" name="Freeform 1261"/>
                <p:cNvSpPr>
                  <a:spLocks/>
                </p:cNvSpPr>
                <p:nvPr/>
              </p:nvSpPr>
              <p:spPr bwMode="auto">
                <a:xfrm>
                  <a:off x="896" y="257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26" name="Freeform 1262"/>
                <p:cNvSpPr>
                  <a:spLocks/>
                </p:cNvSpPr>
                <p:nvPr/>
              </p:nvSpPr>
              <p:spPr bwMode="auto">
                <a:xfrm>
                  <a:off x="896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27" name="Freeform 1263"/>
                <p:cNvSpPr>
                  <a:spLocks/>
                </p:cNvSpPr>
                <p:nvPr/>
              </p:nvSpPr>
              <p:spPr bwMode="auto">
                <a:xfrm>
                  <a:off x="896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28" name="Freeform 1264"/>
                <p:cNvSpPr>
                  <a:spLocks/>
                </p:cNvSpPr>
                <p:nvPr/>
              </p:nvSpPr>
              <p:spPr bwMode="auto">
                <a:xfrm>
                  <a:off x="1024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29" name="Freeform 1265"/>
                <p:cNvSpPr>
                  <a:spLocks/>
                </p:cNvSpPr>
                <p:nvPr/>
              </p:nvSpPr>
              <p:spPr bwMode="auto">
                <a:xfrm>
                  <a:off x="1024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30" name="Freeform 1266"/>
                <p:cNvSpPr>
                  <a:spLocks/>
                </p:cNvSpPr>
                <p:nvPr/>
              </p:nvSpPr>
              <p:spPr bwMode="auto">
                <a:xfrm>
                  <a:off x="915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31" name="Freeform 1267"/>
                <p:cNvSpPr>
                  <a:spLocks/>
                </p:cNvSpPr>
                <p:nvPr/>
              </p:nvSpPr>
              <p:spPr bwMode="auto">
                <a:xfrm>
                  <a:off x="915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32" name="Freeform 1268"/>
                <p:cNvSpPr>
                  <a:spLocks/>
                </p:cNvSpPr>
                <p:nvPr/>
              </p:nvSpPr>
              <p:spPr bwMode="auto">
                <a:xfrm>
                  <a:off x="1095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33" name="Freeform 1269"/>
                <p:cNvSpPr>
                  <a:spLocks/>
                </p:cNvSpPr>
                <p:nvPr/>
              </p:nvSpPr>
              <p:spPr bwMode="auto">
                <a:xfrm>
                  <a:off x="1095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34" name="Freeform 1270"/>
                <p:cNvSpPr>
                  <a:spLocks/>
                </p:cNvSpPr>
                <p:nvPr/>
              </p:nvSpPr>
              <p:spPr bwMode="auto">
                <a:xfrm>
                  <a:off x="992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35" name="Freeform 1271"/>
                <p:cNvSpPr>
                  <a:spLocks/>
                </p:cNvSpPr>
                <p:nvPr/>
              </p:nvSpPr>
              <p:spPr bwMode="auto">
                <a:xfrm>
                  <a:off x="992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36" name="Freeform 1272"/>
                <p:cNvSpPr>
                  <a:spLocks/>
                </p:cNvSpPr>
                <p:nvPr/>
              </p:nvSpPr>
              <p:spPr bwMode="auto">
                <a:xfrm>
                  <a:off x="935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37" name="Freeform 1273"/>
                <p:cNvSpPr>
                  <a:spLocks/>
                </p:cNvSpPr>
                <p:nvPr/>
              </p:nvSpPr>
              <p:spPr bwMode="auto">
                <a:xfrm>
                  <a:off x="935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38" name="Freeform 1274"/>
                <p:cNvSpPr>
                  <a:spLocks/>
                </p:cNvSpPr>
                <p:nvPr/>
              </p:nvSpPr>
              <p:spPr bwMode="auto">
                <a:xfrm>
                  <a:off x="909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39" name="Freeform 1275"/>
                <p:cNvSpPr>
                  <a:spLocks/>
                </p:cNvSpPr>
                <p:nvPr/>
              </p:nvSpPr>
              <p:spPr bwMode="auto">
                <a:xfrm>
                  <a:off x="909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40" name="Freeform 1276"/>
                <p:cNvSpPr>
                  <a:spLocks/>
                </p:cNvSpPr>
                <p:nvPr/>
              </p:nvSpPr>
              <p:spPr bwMode="auto">
                <a:xfrm>
                  <a:off x="832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41" name="Freeform 1277"/>
                <p:cNvSpPr>
                  <a:spLocks/>
                </p:cNvSpPr>
                <p:nvPr/>
              </p:nvSpPr>
              <p:spPr bwMode="auto">
                <a:xfrm>
                  <a:off x="832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42" name="Freeform 1278"/>
                <p:cNvSpPr>
                  <a:spLocks/>
                </p:cNvSpPr>
                <p:nvPr/>
              </p:nvSpPr>
              <p:spPr bwMode="auto">
                <a:xfrm>
                  <a:off x="787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43" name="Freeform 1279"/>
                <p:cNvSpPr>
                  <a:spLocks/>
                </p:cNvSpPr>
                <p:nvPr/>
              </p:nvSpPr>
              <p:spPr bwMode="auto">
                <a:xfrm>
                  <a:off x="787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44" name="Freeform 1280"/>
                <p:cNvSpPr>
                  <a:spLocks/>
                </p:cNvSpPr>
                <p:nvPr/>
              </p:nvSpPr>
              <p:spPr bwMode="auto">
                <a:xfrm>
                  <a:off x="1089" y="2744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45" name="Freeform 1281"/>
                <p:cNvSpPr>
                  <a:spLocks/>
                </p:cNvSpPr>
                <p:nvPr/>
              </p:nvSpPr>
              <p:spPr bwMode="auto">
                <a:xfrm>
                  <a:off x="1089" y="2744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46" name="Freeform 1282"/>
                <p:cNvSpPr>
                  <a:spLocks/>
                </p:cNvSpPr>
                <p:nvPr/>
              </p:nvSpPr>
              <p:spPr bwMode="auto">
                <a:xfrm>
                  <a:off x="986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47" name="Freeform 1283"/>
                <p:cNvSpPr>
                  <a:spLocks/>
                </p:cNvSpPr>
                <p:nvPr/>
              </p:nvSpPr>
              <p:spPr bwMode="auto">
                <a:xfrm>
                  <a:off x="986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48" name="Freeform 1284"/>
                <p:cNvSpPr>
                  <a:spLocks/>
                </p:cNvSpPr>
                <p:nvPr/>
              </p:nvSpPr>
              <p:spPr bwMode="auto">
                <a:xfrm>
                  <a:off x="851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49" name="Freeform 1285"/>
                <p:cNvSpPr>
                  <a:spLocks/>
                </p:cNvSpPr>
                <p:nvPr/>
              </p:nvSpPr>
              <p:spPr bwMode="auto">
                <a:xfrm>
                  <a:off x="851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50" name="Freeform 1286"/>
                <p:cNvSpPr>
                  <a:spLocks/>
                </p:cNvSpPr>
                <p:nvPr/>
              </p:nvSpPr>
              <p:spPr bwMode="auto">
                <a:xfrm>
                  <a:off x="877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51" name="Freeform 1287"/>
                <p:cNvSpPr>
                  <a:spLocks/>
                </p:cNvSpPr>
                <p:nvPr/>
              </p:nvSpPr>
              <p:spPr bwMode="auto">
                <a:xfrm>
                  <a:off x="877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52" name="Freeform 1288"/>
                <p:cNvSpPr>
                  <a:spLocks/>
                </p:cNvSpPr>
                <p:nvPr/>
              </p:nvSpPr>
              <p:spPr bwMode="auto">
                <a:xfrm>
                  <a:off x="935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53" name="Freeform 1289"/>
                <p:cNvSpPr>
                  <a:spLocks/>
                </p:cNvSpPr>
                <p:nvPr/>
              </p:nvSpPr>
              <p:spPr bwMode="auto">
                <a:xfrm>
                  <a:off x="935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54" name="Freeform 1290"/>
                <p:cNvSpPr>
                  <a:spLocks/>
                </p:cNvSpPr>
                <p:nvPr/>
              </p:nvSpPr>
              <p:spPr bwMode="auto">
                <a:xfrm>
                  <a:off x="896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55" name="Freeform 1291"/>
                <p:cNvSpPr>
                  <a:spLocks/>
                </p:cNvSpPr>
                <p:nvPr/>
              </p:nvSpPr>
              <p:spPr bwMode="auto">
                <a:xfrm>
                  <a:off x="896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56" name="Freeform 1292"/>
                <p:cNvSpPr>
                  <a:spLocks/>
                </p:cNvSpPr>
                <p:nvPr/>
              </p:nvSpPr>
              <p:spPr bwMode="auto">
                <a:xfrm>
                  <a:off x="864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57" name="Freeform 1293"/>
                <p:cNvSpPr>
                  <a:spLocks/>
                </p:cNvSpPr>
                <p:nvPr/>
              </p:nvSpPr>
              <p:spPr bwMode="auto">
                <a:xfrm>
                  <a:off x="864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58" name="Freeform 1294"/>
                <p:cNvSpPr>
                  <a:spLocks/>
                </p:cNvSpPr>
                <p:nvPr/>
              </p:nvSpPr>
              <p:spPr bwMode="auto">
                <a:xfrm>
                  <a:off x="877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59" name="Freeform 1295"/>
                <p:cNvSpPr>
                  <a:spLocks/>
                </p:cNvSpPr>
                <p:nvPr/>
              </p:nvSpPr>
              <p:spPr bwMode="auto">
                <a:xfrm>
                  <a:off x="877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60" name="Freeform 1296"/>
                <p:cNvSpPr>
                  <a:spLocks/>
                </p:cNvSpPr>
                <p:nvPr/>
              </p:nvSpPr>
              <p:spPr bwMode="auto">
                <a:xfrm>
                  <a:off x="960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61" name="Freeform 1297"/>
                <p:cNvSpPr>
                  <a:spLocks/>
                </p:cNvSpPr>
                <p:nvPr/>
              </p:nvSpPr>
              <p:spPr bwMode="auto">
                <a:xfrm>
                  <a:off x="960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62" name="Freeform 1298"/>
                <p:cNvSpPr>
                  <a:spLocks/>
                </p:cNvSpPr>
                <p:nvPr/>
              </p:nvSpPr>
              <p:spPr bwMode="auto">
                <a:xfrm>
                  <a:off x="922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63" name="Freeform 1299"/>
                <p:cNvSpPr>
                  <a:spLocks/>
                </p:cNvSpPr>
                <p:nvPr/>
              </p:nvSpPr>
              <p:spPr bwMode="auto">
                <a:xfrm>
                  <a:off x="922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64" name="Freeform 1300"/>
                <p:cNvSpPr>
                  <a:spLocks/>
                </p:cNvSpPr>
                <p:nvPr/>
              </p:nvSpPr>
              <p:spPr bwMode="auto">
                <a:xfrm>
                  <a:off x="774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65" name="Freeform 1301"/>
                <p:cNvSpPr>
                  <a:spLocks/>
                </p:cNvSpPr>
                <p:nvPr/>
              </p:nvSpPr>
              <p:spPr bwMode="auto">
                <a:xfrm>
                  <a:off x="774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66" name="Freeform 1302"/>
                <p:cNvSpPr>
                  <a:spLocks/>
                </p:cNvSpPr>
                <p:nvPr/>
              </p:nvSpPr>
              <p:spPr bwMode="auto">
                <a:xfrm>
                  <a:off x="742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67" name="Freeform 1303"/>
                <p:cNvSpPr>
                  <a:spLocks/>
                </p:cNvSpPr>
                <p:nvPr/>
              </p:nvSpPr>
              <p:spPr bwMode="auto">
                <a:xfrm>
                  <a:off x="742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68" name="Freeform 1304"/>
                <p:cNvSpPr>
                  <a:spLocks/>
                </p:cNvSpPr>
                <p:nvPr/>
              </p:nvSpPr>
              <p:spPr bwMode="auto">
                <a:xfrm>
                  <a:off x="839" y="259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69" name="Freeform 1305"/>
                <p:cNvSpPr>
                  <a:spLocks/>
                </p:cNvSpPr>
                <p:nvPr/>
              </p:nvSpPr>
              <p:spPr bwMode="auto">
                <a:xfrm>
                  <a:off x="839" y="259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70" name="Freeform 1306"/>
                <p:cNvSpPr>
                  <a:spLocks/>
                </p:cNvSpPr>
                <p:nvPr/>
              </p:nvSpPr>
              <p:spPr bwMode="auto">
                <a:xfrm>
                  <a:off x="730" y="2603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71" name="Freeform 1307"/>
                <p:cNvSpPr>
                  <a:spLocks/>
                </p:cNvSpPr>
                <p:nvPr/>
              </p:nvSpPr>
              <p:spPr bwMode="auto">
                <a:xfrm>
                  <a:off x="730" y="2603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72" name="Freeform 1308"/>
                <p:cNvSpPr>
                  <a:spLocks/>
                </p:cNvSpPr>
                <p:nvPr/>
              </p:nvSpPr>
              <p:spPr bwMode="auto">
                <a:xfrm>
                  <a:off x="768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73" name="Freeform 1309"/>
                <p:cNvSpPr>
                  <a:spLocks/>
                </p:cNvSpPr>
                <p:nvPr/>
              </p:nvSpPr>
              <p:spPr bwMode="auto">
                <a:xfrm>
                  <a:off x="768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74" name="Freeform 1310"/>
                <p:cNvSpPr>
                  <a:spLocks/>
                </p:cNvSpPr>
                <p:nvPr/>
              </p:nvSpPr>
              <p:spPr bwMode="auto">
                <a:xfrm>
                  <a:off x="819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75" name="Freeform 1311"/>
                <p:cNvSpPr>
                  <a:spLocks/>
                </p:cNvSpPr>
                <p:nvPr/>
              </p:nvSpPr>
              <p:spPr bwMode="auto">
                <a:xfrm>
                  <a:off x="819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76" name="Freeform 1312"/>
                <p:cNvSpPr>
                  <a:spLocks/>
                </p:cNvSpPr>
                <p:nvPr/>
              </p:nvSpPr>
              <p:spPr bwMode="auto">
                <a:xfrm>
                  <a:off x="832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77" name="Freeform 1313"/>
                <p:cNvSpPr>
                  <a:spLocks/>
                </p:cNvSpPr>
                <p:nvPr/>
              </p:nvSpPr>
              <p:spPr bwMode="auto">
                <a:xfrm>
                  <a:off x="832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78" name="Freeform 1314"/>
                <p:cNvSpPr>
                  <a:spLocks/>
                </p:cNvSpPr>
                <p:nvPr/>
              </p:nvSpPr>
              <p:spPr bwMode="auto">
                <a:xfrm>
                  <a:off x="730" y="253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79" name="Freeform 1315"/>
                <p:cNvSpPr>
                  <a:spLocks/>
                </p:cNvSpPr>
                <p:nvPr/>
              </p:nvSpPr>
              <p:spPr bwMode="auto">
                <a:xfrm>
                  <a:off x="730" y="253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80" name="Freeform 1316"/>
                <p:cNvSpPr>
                  <a:spLocks/>
                </p:cNvSpPr>
                <p:nvPr/>
              </p:nvSpPr>
              <p:spPr bwMode="auto">
                <a:xfrm>
                  <a:off x="819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81" name="Freeform 1317"/>
                <p:cNvSpPr>
                  <a:spLocks/>
                </p:cNvSpPr>
                <p:nvPr/>
              </p:nvSpPr>
              <p:spPr bwMode="auto">
                <a:xfrm>
                  <a:off x="819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82" name="Freeform 1318"/>
                <p:cNvSpPr>
                  <a:spLocks/>
                </p:cNvSpPr>
                <p:nvPr/>
              </p:nvSpPr>
              <p:spPr bwMode="auto">
                <a:xfrm>
                  <a:off x="749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83" name="Freeform 1319"/>
                <p:cNvSpPr>
                  <a:spLocks/>
                </p:cNvSpPr>
                <p:nvPr/>
              </p:nvSpPr>
              <p:spPr bwMode="auto">
                <a:xfrm>
                  <a:off x="749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84" name="Freeform 1320"/>
                <p:cNvSpPr>
                  <a:spLocks/>
                </p:cNvSpPr>
                <p:nvPr/>
              </p:nvSpPr>
              <p:spPr bwMode="auto">
                <a:xfrm>
                  <a:off x="819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85" name="Freeform 1321"/>
                <p:cNvSpPr>
                  <a:spLocks/>
                </p:cNvSpPr>
                <p:nvPr/>
              </p:nvSpPr>
              <p:spPr bwMode="auto">
                <a:xfrm>
                  <a:off x="819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86" name="Freeform 1322"/>
                <p:cNvSpPr>
                  <a:spLocks/>
                </p:cNvSpPr>
                <p:nvPr/>
              </p:nvSpPr>
              <p:spPr bwMode="auto">
                <a:xfrm>
                  <a:off x="845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87" name="Freeform 1323"/>
                <p:cNvSpPr>
                  <a:spLocks/>
                </p:cNvSpPr>
                <p:nvPr/>
              </p:nvSpPr>
              <p:spPr bwMode="auto">
                <a:xfrm>
                  <a:off x="845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88" name="Freeform 1324"/>
                <p:cNvSpPr>
                  <a:spLocks/>
                </p:cNvSpPr>
                <p:nvPr/>
              </p:nvSpPr>
              <p:spPr bwMode="auto">
                <a:xfrm>
                  <a:off x="723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89" name="Freeform 1325"/>
                <p:cNvSpPr>
                  <a:spLocks/>
                </p:cNvSpPr>
                <p:nvPr/>
              </p:nvSpPr>
              <p:spPr bwMode="auto">
                <a:xfrm>
                  <a:off x="723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90" name="Freeform 1326"/>
                <p:cNvSpPr>
                  <a:spLocks/>
                </p:cNvSpPr>
                <p:nvPr/>
              </p:nvSpPr>
              <p:spPr bwMode="auto">
                <a:xfrm>
                  <a:off x="665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91" name="Freeform 1327"/>
                <p:cNvSpPr>
                  <a:spLocks/>
                </p:cNvSpPr>
                <p:nvPr/>
              </p:nvSpPr>
              <p:spPr bwMode="auto">
                <a:xfrm>
                  <a:off x="665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92" name="Freeform 1328"/>
                <p:cNvSpPr>
                  <a:spLocks/>
                </p:cNvSpPr>
                <p:nvPr/>
              </p:nvSpPr>
              <p:spPr bwMode="auto">
                <a:xfrm>
                  <a:off x="659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93" name="Freeform 1329"/>
                <p:cNvSpPr>
                  <a:spLocks/>
                </p:cNvSpPr>
                <p:nvPr/>
              </p:nvSpPr>
              <p:spPr bwMode="auto">
                <a:xfrm>
                  <a:off x="659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94" name="Freeform 1330"/>
                <p:cNvSpPr>
                  <a:spLocks/>
                </p:cNvSpPr>
                <p:nvPr/>
              </p:nvSpPr>
              <p:spPr bwMode="auto">
                <a:xfrm>
                  <a:off x="749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95" name="Freeform 1331"/>
                <p:cNvSpPr>
                  <a:spLocks/>
                </p:cNvSpPr>
                <p:nvPr/>
              </p:nvSpPr>
              <p:spPr bwMode="auto">
                <a:xfrm>
                  <a:off x="749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96" name="Freeform 1332"/>
                <p:cNvSpPr>
                  <a:spLocks/>
                </p:cNvSpPr>
                <p:nvPr/>
              </p:nvSpPr>
              <p:spPr bwMode="auto">
                <a:xfrm>
                  <a:off x="730" y="2635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97" name="Freeform 1333"/>
                <p:cNvSpPr>
                  <a:spLocks/>
                </p:cNvSpPr>
                <p:nvPr/>
              </p:nvSpPr>
              <p:spPr bwMode="auto">
                <a:xfrm>
                  <a:off x="730" y="2635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98" name="Freeform 1334"/>
                <p:cNvSpPr>
                  <a:spLocks/>
                </p:cNvSpPr>
                <p:nvPr/>
              </p:nvSpPr>
              <p:spPr bwMode="auto">
                <a:xfrm>
                  <a:off x="794" y="271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99" name="Freeform 1335"/>
                <p:cNvSpPr>
                  <a:spLocks/>
                </p:cNvSpPr>
                <p:nvPr/>
              </p:nvSpPr>
              <p:spPr bwMode="auto">
                <a:xfrm>
                  <a:off x="794" y="271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00" name="Freeform 1336"/>
                <p:cNvSpPr>
                  <a:spLocks/>
                </p:cNvSpPr>
                <p:nvPr/>
              </p:nvSpPr>
              <p:spPr bwMode="auto">
                <a:xfrm>
                  <a:off x="755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01" name="Freeform 1337"/>
                <p:cNvSpPr>
                  <a:spLocks/>
                </p:cNvSpPr>
                <p:nvPr/>
              </p:nvSpPr>
              <p:spPr bwMode="auto">
                <a:xfrm>
                  <a:off x="755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02" name="Freeform 1338"/>
                <p:cNvSpPr>
                  <a:spLocks/>
                </p:cNvSpPr>
                <p:nvPr/>
              </p:nvSpPr>
              <p:spPr bwMode="auto">
                <a:xfrm>
                  <a:off x="762" y="266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03" name="Freeform 1339"/>
                <p:cNvSpPr>
                  <a:spLocks/>
                </p:cNvSpPr>
                <p:nvPr/>
              </p:nvSpPr>
              <p:spPr bwMode="auto">
                <a:xfrm>
                  <a:off x="762" y="266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04" name="Freeform 1340"/>
                <p:cNvSpPr>
                  <a:spLocks/>
                </p:cNvSpPr>
                <p:nvPr/>
              </p:nvSpPr>
              <p:spPr bwMode="auto">
                <a:xfrm>
                  <a:off x="704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05" name="Freeform 1341"/>
                <p:cNvSpPr>
                  <a:spLocks/>
                </p:cNvSpPr>
                <p:nvPr/>
              </p:nvSpPr>
              <p:spPr bwMode="auto">
                <a:xfrm>
                  <a:off x="704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06" name="Freeform 1342"/>
                <p:cNvSpPr>
                  <a:spLocks/>
                </p:cNvSpPr>
                <p:nvPr/>
              </p:nvSpPr>
              <p:spPr bwMode="auto">
                <a:xfrm>
                  <a:off x="794" y="2654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07" name="Freeform 1343"/>
                <p:cNvSpPr>
                  <a:spLocks/>
                </p:cNvSpPr>
                <p:nvPr/>
              </p:nvSpPr>
              <p:spPr bwMode="auto">
                <a:xfrm>
                  <a:off x="794" y="2654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08" name="Freeform 1344"/>
                <p:cNvSpPr>
                  <a:spLocks/>
                </p:cNvSpPr>
                <p:nvPr/>
              </p:nvSpPr>
              <p:spPr bwMode="auto">
                <a:xfrm>
                  <a:off x="710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09" name="Freeform 1345"/>
                <p:cNvSpPr>
                  <a:spLocks/>
                </p:cNvSpPr>
                <p:nvPr/>
              </p:nvSpPr>
              <p:spPr bwMode="auto">
                <a:xfrm>
                  <a:off x="710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10" name="Freeform 1346"/>
                <p:cNvSpPr>
                  <a:spLocks/>
                </p:cNvSpPr>
                <p:nvPr/>
              </p:nvSpPr>
              <p:spPr bwMode="auto">
                <a:xfrm>
                  <a:off x="774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11" name="Freeform 1347"/>
                <p:cNvSpPr>
                  <a:spLocks/>
                </p:cNvSpPr>
                <p:nvPr/>
              </p:nvSpPr>
              <p:spPr bwMode="auto">
                <a:xfrm>
                  <a:off x="774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12" name="Freeform 1348"/>
                <p:cNvSpPr>
                  <a:spLocks/>
                </p:cNvSpPr>
                <p:nvPr/>
              </p:nvSpPr>
              <p:spPr bwMode="auto">
                <a:xfrm>
                  <a:off x="742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13" name="Freeform 1349"/>
                <p:cNvSpPr>
                  <a:spLocks/>
                </p:cNvSpPr>
                <p:nvPr/>
              </p:nvSpPr>
              <p:spPr bwMode="auto">
                <a:xfrm>
                  <a:off x="742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14" name="Freeform 1350"/>
                <p:cNvSpPr>
                  <a:spLocks/>
                </p:cNvSpPr>
                <p:nvPr/>
              </p:nvSpPr>
              <p:spPr bwMode="auto">
                <a:xfrm>
                  <a:off x="723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15" name="Freeform 1351"/>
                <p:cNvSpPr>
                  <a:spLocks/>
                </p:cNvSpPr>
                <p:nvPr/>
              </p:nvSpPr>
              <p:spPr bwMode="auto">
                <a:xfrm>
                  <a:off x="723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16" name="Freeform 1352"/>
                <p:cNvSpPr>
                  <a:spLocks/>
                </p:cNvSpPr>
                <p:nvPr/>
              </p:nvSpPr>
              <p:spPr bwMode="auto">
                <a:xfrm>
                  <a:off x="787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17" name="Freeform 1353"/>
                <p:cNvSpPr>
                  <a:spLocks/>
                </p:cNvSpPr>
                <p:nvPr/>
              </p:nvSpPr>
              <p:spPr bwMode="auto">
                <a:xfrm>
                  <a:off x="787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18" name="Freeform 1354"/>
                <p:cNvSpPr>
                  <a:spLocks/>
                </p:cNvSpPr>
                <p:nvPr/>
              </p:nvSpPr>
              <p:spPr bwMode="auto">
                <a:xfrm>
                  <a:off x="736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19" name="Freeform 1355"/>
                <p:cNvSpPr>
                  <a:spLocks/>
                </p:cNvSpPr>
                <p:nvPr/>
              </p:nvSpPr>
              <p:spPr bwMode="auto">
                <a:xfrm>
                  <a:off x="736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20" name="Freeform 1356"/>
                <p:cNvSpPr>
                  <a:spLocks/>
                </p:cNvSpPr>
                <p:nvPr/>
              </p:nvSpPr>
              <p:spPr bwMode="auto">
                <a:xfrm>
                  <a:off x="672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21" name="Freeform 1357"/>
                <p:cNvSpPr>
                  <a:spLocks/>
                </p:cNvSpPr>
                <p:nvPr/>
              </p:nvSpPr>
              <p:spPr bwMode="auto">
                <a:xfrm>
                  <a:off x="672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22" name="Freeform 1358"/>
                <p:cNvSpPr>
                  <a:spLocks/>
                </p:cNvSpPr>
                <p:nvPr/>
              </p:nvSpPr>
              <p:spPr bwMode="auto">
                <a:xfrm>
                  <a:off x="819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23" name="Freeform 1359"/>
                <p:cNvSpPr>
                  <a:spLocks/>
                </p:cNvSpPr>
                <p:nvPr/>
              </p:nvSpPr>
              <p:spPr bwMode="auto">
                <a:xfrm>
                  <a:off x="819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24" name="Freeform 1360"/>
                <p:cNvSpPr>
                  <a:spLocks/>
                </p:cNvSpPr>
                <p:nvPr/>
              </p:nvSpPr>
              <p:spPr bwMode="auto">
                <a:xfrm>
                  <a:off x="736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25" name="Freeform 1361"/>
                <p:cNvSpPr>
                  <a:spLocks/>
                </p:cNvSpPr>
                <p:nvPr/>
              </p:nvSpPr>
              <p:spPr bwMode="auto">
                <a:xfrm>
                  <a:off x="736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26" name="Freeform 1362"/>
                <p:cNvSpPr>
                  <a:spLocks/>
                </p:cNvSpPr>
                <p:nvPr/>
              </p:nvSpPr>
              <p:spPr bwMode="auto">
                <a:xfrm>
                  <a:off x="704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27" name="Freeform 1363"/>
                <p:cNvSpPr>
                  <a:spLocks/>
                </p:cNvSpPr>
                <p:nvPr/>
              </p:nvSpPr>
              <p:spPr bwMode="auto">
                <a:xfrm>
                  <a:off x="704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28" name="Freeform 1364"/>
                <p:cNvSpPr>
                  <a:spLocks/>
                </p:cNvSpPr>
                <p:nvPr/>
              </p:nvSpPr>
              <p:spPr bwMode="auto">
                <a:xfrm>
                  <a:off x="819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29" name="Freeform 1365"/>
                <p:cNvSpPr>
                  <a:spLocks/>
                </p:cNvSpPr>
                <p:nvPr/>
              </p:nvSpPr>
              <p:spPr bwMode="auto">
                <a:xfrm>
                  <a:off x="819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30" name="Freeform 1366"/>
                <p:cNvSpPr>
                  <a:spLocks/>
                </p:cNvSpPr>
                <p:nvPr/>
              </p:nvSpPr>
              <p:spPr bwMode="auto">
                <a:xfrm>
                  <a:off x="685" y="2661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31" name="Freeform 1367"/>
                <p:cNvSpPr>
                  <a:spLocks/>
                </p:cNvSpPr>
                <p:nvPr/>
              </p:nvSpPr>
              <p:spPr bwMode="auto">
                <a:xfrm>
                  <a:off x="685" y="2661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32" name="Freeform 1368"/>
                <p:cNvSpPr>
                  <a:spLocks/>
                </p:cNvSpPr>
                <p:nvPr/>
              </p:nvSpPr>
              <p:spPr bwMode="auto">
                <a:xfrm>
                  <a:off x="781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33" name="Freeform 1369"/>
                <p:cNvSpPr>
                  <a:spLocks/>
                </p:cNvSpPr>
                <p:nvPr/>
              </p:nvSpPr>
              <p:spPr bwMode="auto">
                <a:xfrm>
                  <a:off x="781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34" name="Freeform 1370"/>
                <p:cNvSpPr>
                  <a:spLocks/>
                </p:cNvSpPr>
                <p:nvPr/>
              </p:nvSpPr>
              <p:spPr bwMode="auto">
                <a:xfrm>
                  <a:off x="781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35" name="Freeform 1371"/>
                <p:cNvSpPr>
                  <a:spLocks/>
                </p:cNvSpPr>
                <p:nvPr/>
              </p:nvSpPr>
              <p:spPr bwMode="auto">
                <a:xfrm>
                  <a:off x="781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36" name="Freeform 1372"/>
                <p:cNvSpPr>
                  <a:spLocks/>
                </p:cNvSpPr>
                <p:nvPr/>
              </p:nvSpPr>
              <p:spPr bwMode="auto">
                <a:xfrm>
                  <a:off x="826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37" name="Freeform 1373"/>
                <p:cNvSpPr>
                  <a:spLocks/>
                </p:cNvSpPr>
                <p:nvPr/>
              </p:nvSpPr>
              <p:spPr bwMode="auto">
                <a:xfrm>
                  <a:off x="826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38" name="Freeform 1374"/>
                <p:cNvSpPr>
                  <a:spLocks/>
                </p:cNvSpPr>
                <p:nvPr/>
              </p:nvSpPr>
              <p:spPr bwMode="auto">
                <a:xfrm>
                  <a:off x="813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39" name="Freeform 1375"/>
                <p:cNvSpPr>
                  <a:spLocks/>
                </p:cNvSpPr>
                <p:nvPr/>
              </p:nvSpPr>
              <p:spPr bwMode="auto">
                <a:xfrm>
                  <a:off x="813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40" name="Freeform 1376"/>
                <p:cNvSpPr>
                  <a:spLocks/>
                </p:cNvSpPr>
                <p:nvPr/>
              </p:nvSpPr>
              <p:spPr bwMode="auto">
                <a:xfrm>
                  <a:off x="781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41" name="Freeform 1377"/>
                <p:cNvSpPr>
                  <a:spLocks/>
                </p:cNvSpPr>
                <p:nvPr/>
              </p:nvSpPr>
              <p:spPr bwMode="auto">
                <a:xfrm>
                  <a:off x="781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42" name="Freeform 1378"/>
                <p:cNvSpPr>
                  <a:spLocks/>
                </p:cNvSpPr>
                <p:nvPr/>
              </p:nvSpPr>
              <p:spPr bwMode="auto">
                <a:xfrm>
                  <a:off x="781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43" name="Freeform 1379"/>
                <p:cNvSpPr>
                  <a:spLocks/>
                </p:cNvSpPr>
                <p:nvPr/>
              </p:nvSpPr>
              <p:spPr bwMode="auto">
                <a:xfrm>
                  <a:off x="781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44" name="Freeform 1380"/>
                <p:cNvSpPr>
                  <a:spLocks/>
                </p:cNvSpPr>
                <p:nvPr/>
              </p:nvSpPr>
              <p:spPr bwMode="auto">
                <a:xfrm>
                  <a:off x="723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45" name="Freeform 1381"/>
                <p:cNvSpPr>
                  <a:spLocks/>
                </p:cNvSpPr>
                <p:nvPr/>
              </p:nvSpPr>
              <p:spPr bwMode="auto">
                <a:xfrm>
                  <a:off x="723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46" name="Freeform 1382"/>
                <p:cNvSpPr>
                  <a:spLocks/>
                </p:cNvSpPr>
                <p:nvPr/>
              </p:nvSpPr>
              <p:spPr bwMode="auto">
                <a:xfrm>
                  <a:off x="736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47" name="Freeform 1383"/>
                <p:cNvSpPr>
                  <a:spLocks/>
                </p:cNvSpPr>
                <p:nvPr/>
              </p:nvSpPr>
              <p:spPr bwMode="auto">
                <a:xfrm>
                  <a:off x="736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48" name="Freeform 1384"/>
                <p:cNvSpPr>
                  <a:spLocks/>
                </p:cNvSpPr>
                <p:nvPr/>
              </p:nvSpPr>
              <p:spPr bwMode="auto">
                <a:xfrm>
                  <a:off x="832" y="274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49" name="Freeform 1385"/>
                <p:cNvSpPr>
                  <a:spLocks/>
                </p:cNvSpPr>
                <p:nvPr/>
              </p:nvSpPr>
              <p:spPr bwMode="auto">
                <a:xfrm>
                  <a:off x="832" y="274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50" name="Freeform 1386"/>
                <p:cNvSpPr>
                  <a:spLocks/>
                </p:cNvSpPr>
                <p:nvPr/>
              </p:nvSpPr>
              <p:spPr bwMode="auto">
                <a:xfrm>
                  <a:off x="800" y="278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51" name="Freeform 1387"/>
                <p:cNvSpPr>
                  <a:spLocks/>
                </p:cNvSpPr>
                <p:nvPr/>
              </p:nvSpPr>
              <p:spPr bwMode="auto">
                <a:xfrm>
                  <a:off x="800" y="278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52" name="Freeform 1388"/>
                <p:cNvSpPr>
                  <a:spLocks/>
                </p:cNvSpPr>
                <p:nvPr/>
              </p:nvSpPr>
              <p:spPr bwMode="auto">
                <a:xfrm>
                  <a:off x="787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53" name="Freeform 1389"/>
                <p:cNvSpPr>
                  <a:spLocks/>
                </p:cNvSpPr>
                <p:nvPr/>
              </p:nvSpPr>
              <p:spPr bwMode="auto">
                <a:xfrm>
                  <a:off x="787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54" name="Freeform 1390"/>
                <p:cNvSpPr>
                  <a:spLocks/>
                </p:cNvSpPr>
                <p:nvPr/>
              </p:nvSpPr>
              <p:spPr bwMode="auto">
                <a:xfrm>
                  <a:off x="883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55" name="Freeform 1391"/>
                <p:cNvSpPr>
                  <a:spLocks/>
                </p:cNvSpPr>
                <p:nvPr/>
              </p:nvSpPr>
              <p:spPr bwMode="auto">
                <a:xfrm>
                  <a:off x="883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56" name="Freeform 1392"/>
                <p:cNvSpPr>
                  <a:spLocks/>
                </p:cNvSpPr>
                <p:nvPr/>
              </p:nvSpPr>
              <p:spPr bwMode="auto">
                <a:xfrm>
                  <a:off x="851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57" name="Freeform 1393"/>
                <p:cNvSpPr>
                  <a:spLocks/>
                </p:cNvSpPr>
                <p:nvPr/>
              </p:nvSpPr>
              <p:spPr bwMode="auto">
                <a:xfrm>
                  <a:off x="851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58" name="Freeform 1394"/>
                <p:cNvSpPr>
                  <a:spLocks/>
                </p:cNvSpPr>
                <p:nvPr/>
              </p:nvSpPr>
              <p:spPr bwMode="auto">
                <a:xfrm>
                  <a:off x="749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59" name="Freeform 1395"/>
                <p:cNvSpPr>
                  <a:spLocks/>
                </p:cNvSpPr>
                <p:nvPr/>
              </p:nvSpPr>
              <p:spPr bwMode="auto">
                <a:xfrm>
                  <a:off x="749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60" name="Freeform 1396"/>
                <p:cNvSpPr>
                  <a:spLocks/>
                </p:cNvSpPr>
                <p:nvPr/>
              </p:nvSpPr>
              <p:spPr bwMode="auto">
                <a:xfrm>
                  <a:off x="742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61" name="Freeform 1397"/>
                <p:cNvSpPr>
                  <a:spLocks/>
                </p:cNvSpPr>
                <p:nvPr/>
              </p:nvSpPr>
              <p:spPr bwMode="auto">
                <a:xfrm>
                  <a:off x="742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62" name="Freeform 1398"/>
                <p:cNvSpPr>
                  <a:spLocks/>
                </p:cNvSpPr>
                <p:nvPr/>
              </p:nvSpPr>
              <p:spPr bwMode="auto">
                <a:xfrm>
                  <a:off x="755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63" name="Freeform 1399"/>
                <p:cNvSpPr>
                  <a:spLocks/>
                </p:cNvSpPr>
                <p:nvPr/>
              </p:nvSpPr>
              <p:spPr bwMode="auto">
                <a:xfrm>
                  <a:off x="755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64" name="Freeform 1400"/>
                <p:cNvSpPr>
                  <a:spLocks/>
                </p:cNvSpPr>
                <p:nvPr/>
              </p:nvSpPr>
              <p:spPr bwMode="auto">
                <a:xfrm>
                  <a:off x="749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65" name="Freeform 1401"/>
                <p:cNvSpPr>
                  <a:spLocks/>
                </p:cNvSpPr>
                <p:nvPr/>
              </p:nvSpPr>
              <p:spPr bwMode="auto">
                <a:xfrm>
                  <a:off x="749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66" name="Freeform 1402"/>
                <p:cNvSpPr>
                  <a:spLocks/>
                </p:cNvSpPr>
                <p:nvPr/>
              </p:nvSpPr>
              <p:spPr bwMode="auto">
                <a:xfrm>
                  <a:off x="839" y="2751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67" name="Freeform 1403"/>
                <p:cNvSpPr>
                  <a:spLocks/>
                </p:cNvSpPr>
                <p:nvPr/>
              </p:nvSpPr>
              <p:spPr bwMode="auto">
                <a:xfrm>
                  <a:off x="839" y="2751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68" name="Freeform 1404"/>
                <p:cNvSpPr>
                  <a:spLocks/>
                </p:cNvSpPr>
                <p:nvPr/>
              </p:nvSpPr>
              <p:spPr bwMode="auto">
                <a:xfrm>
                  <a:off x="845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69" name="Freeform 1405"/>
                <p:cNvSpPr>
                  <a:spLocks/>
                </p:cNvSpPr>
                <p:nvPr/>
              </p:nvSpPr>
              <p:spPr bwMode="auto">
                <a:xfrm>
                  <a:off x="845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70" name="Freeform 1406"/>
                <p:cNvSpPr>
                  <a:spLocks/>
                </p:cNvSpPr>
                <p:nvPr/>
              </p:nvSpPr>
              <p:spPr bwMode="auto">
                <a:xfrm>
                  <a:off x="768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71" name="Freeform 1407"/>
                <p:cNvSpPr>
                  <a:spLocks/>
                </p:cNvSpPr>
                <p:nvPr/>
              </p:nvSpPr>
              <p:spPr bwMode="auto">
                <a:xfrm>
                  <a:off x="768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72" name="Freeform 1408"/>
                <p:cNvSpPr>
                  <a:spLocks/>
                </p:cNvSpPr>
                <p:nvPr/>
              </p:nvSpPr>
              <p:spPr bwMode="auto">
                <a:xfrm>
                  <a:off x="813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73" name="Freeform 1409"/>
                <p:cNvSpPr>
                  <a:spLocks/>
                </p:cNvSpPr>
                <p:nvPr/>
              </p:nvSpPr>
              <p:spPr bwMode="auto">
                <a:xfrm>
                  <a:off x="813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74" name="Freeform 1410"/>
                <p:cNvSpPr>
                  <a:spLocks/>
                </p:cNvSpPr>
                <p:nvPr/>
              </p:nvSpPr>
              <p:spPr bwMode="auto">
                <a:xfrm>
                  <a:off x="736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4105" name="Group 1612"/>
              <p:cNvGrpSpPr>
                <a:grpSpLocks/>
              </p:cNvGrpSpPr>
              <p:nvPr/>
            </p:nvGrpSpPr>
            <p:grpSpPr bwMode="auto">
              <a:xfrm>
                <a:off x="4849813" y="3394870"/>
                <a:ext cx="752475" cy="646113"/>
                <a:chOff x="582" y="2430"/>
                <a:chExt cx="474" cy="407"/>
              </a:xfrm>
            </p:grpSpPr>
            <p:sp>
              <p:nvSpPr>
                <p:cNvPr id="6575" name="Freeform 1412"/>
                <p:cNvSpPr>
                  <a:spLocks/>
                </p:cNvSpPr>
                <p:nvPr/>
              </p:nvSpPr>
              <p:spPr bwMode="auto">
                <a:xfrm>
                  <a:off x="736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76" name="Freeform 1413"/>
                <p:cNvSpPr>
                  <a:spLocks/>
                </p:cNvSpPr>
                <p:nvPr/>
              </p:nvSpPr>
              <p:spPr bwMode="auto">
                <a:xfrm>
                  <a:off x="813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77" name="Freeform 1414"/>
                <p:cNvSpPr>
                  <a:spLocks/>
                </p:cNvSpPr>
                <p:nvPr/>
              </p:nvSpPr>
              <p:spPr bwMode="auto">
                <a:xfrm>
                  <a:off x="813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78" name="Freeform 1415"/>
                <p:cNvSpPr>
                  <a:spLocks/>
                </p:cNvSpPr>
                <p:nvPr/>
              </p:nvSpPr>
              <p:spPr bwMode="auto">
                <a:xfrm>
                  <a:off x="813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79" name="Freeform 1416"/>
                <p:cNvSpPr>
                  <a:spLocks/>
                </p:cNvSpPr>
                <p:nvPr/>
              </p:nvSpPr>
              <p:spPr bwMode="auto">
                <a:xfrm>
                  <a:off x="813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80" name="Freeform 1417"/>
                <p:cNvSpPr>
                  <a:spLocks/>
                </p:cNvSpPr>
                <p:nvPr/>
              </p:nvSpPr>
              <p:spPr bwMode="auto">
                <a:xfrm>
                  <a:off x="819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81" name="Freeform 1418"/>
                <p:cNvSpPr>
                  <a:spLocks/>
                </p:cNvSpPr>
                <p:nvPr/>
              </p:nvSpPr>
              <p:spPr bwMode="auto">
                <a:xfrm>
                  <a:off x="819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82" name="Freeform 1419"/>
                <p:cNvSpPr>
                  <a:spLocks/>
                </p:cNvSpPr>
                <p:nvPr/>
              </p:nvSpPr>
              <p:spPr bwMode="auto">
                <a:xfrm>
                  <a:off x="826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83" name="Freeform 1420"/>
                <p:cNvSpPr>
                  <a:spLocks/>
                </p:cNvSpPr>
                <p:nvPr/>
              </p:nvSpPr>
              <p:spPr bwMode="auto">
                <a:xfrm>
                  <a:off x="826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84" name="Freeform 1421"/>
                <p:cNvSpPr>
                  <a:spLocks/>
                </p:cNvSpPr>
                <p:nvPr/>
              </p:nvSpPr>
              <p:spPr bwMode="auto">
                <a:xfrm>
                  <a:off x="762" y="271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85" name="Freeform 1422"/>
                <p:cNvSpPr>
                  <a:spLocks/>
                </p:cNvSpPr>
                <p:nvPr/>
              </p:nvSpPr>
              <p:spPr bwMode="auto">
                <a:xfrm>
                  <a:off x="762" y="271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86" name="Freeform 1423"/>
                <p:cNvSpPr>
                  <a:spLocks/>
                </p:cNvSpPr>
                <p:nvPr/>
              </p:nvSpPr>
              <p:spPr bwMode="auto">
                <a:xfrm>
                  <a:off x="710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87" name="Freeform 1424"/>
                <p:cNvSpPr>
                  <a:spLocks/>
                </p:cNvSpPr>
                <p:nvPr/>
              </p:nvSpPr>
              <p:spPr bwMode="auto">
                <a:xfrm>
                  <a:off x="710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88" name="Freeform 1425"/>
                <p:cNvSpPr>
                  <a:spLocks/>
                </p:cNvSpPr>
                <p:nvPr/>
              </p:nvSpPr>
              <p:spPr bwMode="auto">
                <a:xfrm>
                  <a:off x="832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89" name="Freeform 1426"/>
                <p:cNvSpPr>
                  <a:spLocks/>
                </p:cNvSpPr>
                <p:nvPr/>
              </p:nvSpPr>
              <p:spPr bwMode="auto">
                <a:xfrm>
                  <a:off x="832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90" name="Freeform 1427"/>
                <p:cNvSpPr>
                  <a:spLocks/>
                </p:cNvSpPr>
                <p:nvPr/>
              </p:nvSpPr>
              <p:spPr bwMode="auto">
                <a:xfrm>
                  <a:off x="806" y="278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91" name="Freeform 1428"/>
                <p:cNvSpPr>
                  <a:spLocks/>
                </p:cNvSpPr>
                <p:nvPr/>
              </p:nvSpPr>
              <p:spPr bwMode="auto">
                <a:xfrm>
                  <a:off x="806" y="278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92" name="Freeform 1429"/>
                <p:cNvSpPr>
                  <a:spLocks/>
                </p:cNvSpPr>
                <p:nvPr/>
              </p:nvSpPr>
              <p:spPr bwMode="auto">
                <a:xfrm>
                  <a:off x="762" y="2751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93" name="Freeform 1430"/>
                <p:cNvSpPr>
                  <a:spLocks/>
                </p:cNvSpPr>
                <p:nvPr/>
              </p:nvSpPr>
              <p:spPr bwMode="auto">
                <a:xfrm>
                  <a:off x="762" y="2751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94" name="Freeform 1431"/>
                <p:cNvSpPr>
                  <a:spLocks/>
                </p:cNvSpPr>
                <p:nvPr/>
              </p:nvSpPr>
              <p:spPr bwMode="auto">
                <a:xfrm>
                  <a:off x="787" y="274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95" name="Freeform 1432"/>
                <p:cNvSpPr>
                  <a:spLocks/>
                </p:cNvSpPr>
                <p:nvPr/>
              </p:nvSpPr>
              <p:spPr bwMode="auto">
                <a:xfrm>
                  <a:off x="787" y="274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96" name="Freeform 1433"/>
                <p:cNvSpPr>
                  <a:spLocks/>
                </p:cNvSpPr>
                <p:nvPr/>
              </p:nvSpPr>
              <p:spPr bwMode="auto">
                <a:xfrm>
                  <a:off x="762" y="269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97" name="Freeform 1434"/>
                <p:cNvSpPr>
                  <a:spLocks/>
                </p:cNvSpPr>
                <p:nvPr/>
              </p:nvSpPr>
              <p:spPr bwMode="auto">
                <a:xfrm>
                  <a:off x="762" y="269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98" name="Freeform 1435"/>
                <p:cNvSpPr>
                  <a:spLocks/>
                </p:cNvSpPr>
                <p:nvPr/>
              </p:nvSpPr>
              <p:spPr bwMode="auto">
                <a:xfrm>
                  <a:off x="806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99" name="Freeform 1436"/>
                <p:cNvSpPr>
                  <a:spLocks/>
                </p:cNvSpPr>
                <p:nvPr/>
              </p:nvSpPr>
              <p:spPr bwMode="auto">
                <a:xfrm>
                  <a:off x="806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00" name="Freeform 1437"/>
                <p:cNvSpPr>
                  <a:spLocks/>
                </p:cNvSpPr>
                <p:nvPr/>
              </p:nvSpPr>
              <p:spPr bwMode="auto">
                <a:xfrm>
                  <a:off x="845" y="275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01" name="Freeform 1438"/>
                <p:cNvSpPr>
                  <a:spLocks/>
                </p:cNvSpPr>
                <p:nvPr/>
              </p:nvSpPr>
              <p:spPr bwMode="auto">
                <a:xfrm>
                  <a:off x="845" y="275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02" name="Freeform 1439"/>
                <p:cNvSpPr>
                  <a:spLocks/>
                </p:cNvSpPr>
                <p:nvPr/>
              </p:nvSpPr>
              <p:spPr bwMode="auto">
                <a:xfrm>
                  <a:off x="794" y="275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03" name="Freeform 1440"/>
                <p:cNvSpPr>
                  <a:spLocks/>
                </p:cNvSpPr>
                <p:nvPr/>
              </p:nvSpPr>
              <p:spPr bwMode="auto">
                <a:xfrm>
                  <a:off x="794" y="275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04" name="Freeform 1441"/>
                <p:cNvSpPr>
                  <a:spLocks/>
                </p:cNvSpPr>
                <p:nvPr/>
              </p:nvSpPr>
              <p:spPr bwMode="auto">
                <a:xfrm>
                  <a:off x="813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05" name="Freeform 1442"/>
                <p:cNvSpPr>
                  <a:spLocks/>
                </p:cNvSpPr>
                <p:nvPr/>
              </p:nvSpPr>
              <p:spPr bwMode="auto">
                <a:xfrm>
                  <a:off x="813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06" name="Freeform 1443"/>
                <p:cNvSpPr>
                  <a:spLocks/>
                </p:cNvSpPr>
                <p:nvPr/>
              </p:nvSpPr>
              <p:spPr bwMode="auto">
                <a:xfrm>
                  <a:off x="819" y="277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07" name="Freeform 1444"/>
                <p:cNvSpPr>
                  <a:spLocks/>
                </p:cNvSpPr>
                <p:nvPr/>
              </p:nvSpPr>
              <p:spPr bwMode="auto">
                <a:xfrm>
                  <a:off x="819" y="277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08" name="Freeform 1445"/>
                <p:cNvSpPr>
                  <a:spLocks/>
                </p:cNvSpPr>
                <p:nvPr/>
              </p:nvSpPr>
              <p:spPr bwMode="auto">
                <a:xfrm>
                  <a:off x="813" y="275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09" name="Freeform 1446"/>
                <p:cNvSpPr>
                  <a:spLocks/>
                </p:cNvSpPr>
                <p:nvPr/>
              </p:nvSpPr>
              <p:spPr bwMode="auto">
                <a:xfrm>
                  <a:off x="813" y="275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10" name="Freeform 1447"/>
                <p:cNvSpPr>
                  <a:spLocks/>
                </p:cNvSpPr>
                <p:nvPr/>
              </p:nvSpPr>
              <p:spPr bwMode="auto">
                <a:xfrm>
                  <a:off x="858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11" name="Freeform 1448"/>
                <p:cNvSpPr>
                  <a:spLocks/>
                </p:cNvSpPr>
                <p:nvPr/>
              </p:nvSpPr>
              <p:spPr bwMode="auto">
                <a:xfrm>
                  <a:off x="858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12" name="Freeform 1449"/>
                <p:cNvSpPr>
                  <a:spLocks/>
                </p:cNvSpPr>
                <p:nvPr/>
              </p:nvSpPr>
              <p:spPr bwMode="auto">
                <a:xfrm>
                  <a:off x="774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13" name="Freeform 1450"/>
                <p:cNvSpPr>
                  <a:spLocks/>
                </p:cNvSpPr>
                <p:nvPr/>
              </p:nvSpPr>
              <p:spPr bwMode="auto">
                <a:xfrm>
                  <a:off x="774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14" name="Freeform 1451"/>
                <p:cNvSpPr>
                  <a:spLocks/>
                </p:cNvSpPr>
                <p:nvPr/>
              </p:nvSpPr>
              <p:spPr bwMode="auto">
                <a:xfrm>
                  <a:off x="800" y="274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15" name="Freeform 1452"/>
                <p:cNvSpPr>
                  <a:spLocks/>
                </p:cNvSpPr>
                <p:nvPr/>
              </p:nvSpPr>
              <p:spPr bwMode="auto">
                <a:xfrm>
                  <a:off x="800" y="274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16" name="Freeform 1453"/>
                <p:cNvSpPr>
                  <a:spLocks/>
                </p:cNvSpPr>
                <p:nvPr/>
              </p:nvSpPr>
              <p:spPr bwMode="auto">
                <a:xfrm>
                  <a:off x="787" y="277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17" name="Freeform 1454"/>
                <p:cNvSpPr>
                  <a:spLocks/>
                </p:cNvSpPr>
                <p:nvPr/>
              </p:nvSpPr>
              <p:spPr bwMode="auto">
                <a:xfrm>
                  <a:off x="787" y="277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18" name="Freeform 1455"/>
                <p:cNvSpPr>
                  <a:spLocks/>
                </p:cNvSpPr>
                <p:nvPr/>
              </p:nvSpPr>
              <p:spPr bwMode="auto">
                <a:xfrm>
                  <a:off x="736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19" name="Freeform 1456"/>
                <p:cNvSpPr>
                  <a:spLocks/>
                </p:cNvSpPr>
                <p:nvPr/>
              </p:nvSpPr>
              <p:spPr bwMode="auto">
                <a:xfrm>
                  <a:off x="736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20" name="Freeform 1457"/>
                <p:cNvSpPr>
                  <a:spLocks/>
                </p:cNvSpPr>
                <p:nvPr/>
              </p:nvSpPr>
              <p:spPr bwMode="auto">
                <a:xfrm>
                  <a:off x="832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21" name="Freeform 1458"/>
                <p:cNvSpPr>
                  <a:spLocks/>
                </p:cNvSpPr>
                <p:nvPr/>
              </p:nvSpPr>
              <p:spPr bwMode="auto">
                <a:xfrm>
                  <a:off x="832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22" name="Freeform 1459"/>
                <p:cNvSpPr>
                  <a:spLocks/>
                </p:cNvSpPr>
                <p:nvPr/>
              </p:nvSpPr>
              <p:spPr bwMode="auto">
                <a:xfrm>
                  <a:off x="941" y="282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23" name="Freeform 1460"/>
                <p:cNvSpPr>
                  <a:spLocks/>
                </p:cNvSpPr>
                <p:nvPr/>
              </p:nvSpPr>
              <p:spPr bwMode="auto">
                <a:xfrm>
                  <a:off x="941" y="282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24" name="Freeform 1461"/>
                <p:cNvSpPr>
                  <a:spLocks/>
                </p:cNvSpPr>
                <p:nvPr/>
              </p:nvSpPr>
              <p:spPr bwMode="auto">
                <a:xfrm>
                  <a:off x="832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25" name="Freeform 1462"/>
                <p:cNvSpPr>
                  <a:spLocks/>
                </p:cNvSpPr>
                <p:nvPr/>
              </p:nvSpPr>
              <p:spPr bwMode="auto">
                <a:xfrm>
                  <a:off x="832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26" name="Freeform 1463"/>
                <p:cNvSpPr>
                  <a:spLocks/>
                </p:cNvSpPr>
                <p:nvPr/>
              </p:nvSpPr>
              <p:spPr bwMode="auto">
                <a:xfrm>
                  <a:off x="806" y="280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27" name="Freeform 1464"/>
                <p:cNvSpPr>
                  <a:spLocks/>
                </p:cNvSpPr>
                <p:nvPr/>
              </p:nvSpPr>
              <p:spPr bwMode="auto">
                <a:xfrm>
                  <a:off x="806" y="280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28" name="Freeform 1465"/>
                <p:cNvSpPr>
                  <a:spLocks/>
                </p:cNvSpPr>
                <p:nvPr/>
              </p:nvSpPr>
              <p:spPr bwMode="auto">
                <a:xfrm>
                  <a:off x="806" y="278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29" name="Freeform 1466"/>
                <p:cNvSpPr>
                  <a:spLocks/>
                </p:cNvSpPr>
                <p:nvPr/>
              </p:nvSpPr>
              <p:spPr bwMode="auto">
                <a:xfrm>
                  <a:off x="806" y="278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30" name="Freeform 1467"/>
                <p:cNvSpPr>
                  <a:spLocks/>
                </p:cNvSpPr>
                <p:nvPr/>
              </p:nvSpPr>
              <p:spPr bwMode="auto">
                <a:xfrm>
                  <a:off x="858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31" name="Freeform 1468"/>
                <p:cNvSpPr>
                  <a:spLocks/>
                </p:cNvSpPr>
                <p:nvPr/>
              </p:nvSpPr>
              <p:spPr bwMode="auto">
                <a:xfrm>
                  <a:off x="858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32" name="Freeform 1469"/>
                <p:cNvSpPr>
                  <a:spLocks/>
                </p:cNvSpPr>
                <p:nvPr/>
              </p:nvSpPr>
              <p:spPr bwMode="auto">
                <a:xfrm>
                  <a:off x="813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33" name="Freeform 1470"/>
                <p:cNvSpPr>
                  <a:spLocks/>
                </p:cNvSpPr>
                <p:nvPr/>
              </p:nvSpPr>
              <p:spPr bwMode="auto">
                <a:xfrm>
                  <a:off x="813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34" name="Freeform 1471"/>
                <p:cNvSpPr>
                  <a:spLocks/>
                </p:cNvSpPr>
                <p:nvPr/>
              </p:nvSpPr>
              <p:spPr bwMode="auto">
                <a:xfrm>
                  <a:off x="794" y="273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35" name="Freeform 1472"/>
                <p:cNvSpPr>
                  <a:spLocks/>
                </p:cNvSpPr>
                <p:nvPr/>
              </p:nvSpPr>
              <p:spPr bwMode="auto">
                <a:xfrm>
                  <a:off x="794" y="273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36" name="Freeform 1473"/>
                <p:cNvSpPr>
                  <a:spLocks/>
                </p:cNvSpPr>
                <p:nvPr/>
              </p:nvSpPr>
              <p:spPr bwMode="auto">
                <a:xfrm>
                  <a:off x="903" y="271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37" name="Freeform 1474"/>
                <p:cNvSpPr>
                  <a:spLocks/>
                </p:cNvSpPr>
                <p:nvPr/>
              </p:nvSpPr>
              <p:spPr bwMode="auto">
                <a:xfrm>
                  <a:off x="903" y="271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38" name="Freeform 1475"/>
                <p:cNvSpPr>
                  <a:spLocks/>
                </p:cNvSpPr>
                <p:nvPr/>
              </p:nvSpPr>
              <p:spPr bwMode="auto">
                <a:xfrm>
                  <a:off x="871" y="271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39" name="Freeform 1476"/>
                <p:cNvSpPr>
                  <a:spLocks/>
                </p:cNvSpPr>
                <p:nvPr/>
              </p:nvSpPr>
              <p:spPr bwMode="auto">
                <a:xfrm>
                  <a:off x="871" y="271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40" name="Freeform 1477"/>
                <p:cNvSpPr>
                  <a:spLocks/>
                </p:cNvSpPr>
                <p:nvPr/>
              </p:nvSpPr>
              <p:spPr bwMode="auto">
                <a:xfrm>
                  <a:off x="903" y="271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41" name="Freeform 1478"/>
                <p:cNvSpPr>
                  <a:spLocks/>
                </p:cNvSpPr>
                <p:nvPr/>
              </p:nvSpPr>
              <p:spPr bwMode="auto">
                <a:xfrm>
                  <a:off x="903" y="271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42" name="Freeform 1479"/>
                <p:cNvSpPr>
                  <a:spLocks/>
                </p:cNvSpPr>
                <p:nvPr/>
              </p:nvSpPr>
              <p:spPr bwMode="auto">
                <a:xfrm>
                  <a:off x="973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43" name="Freeform 1480"/>
                <p:cNvSpPr>
                  <a:spLocks/>
                </p:cNvSpPr>
                <p:nvPr/>
              </p:nvSpPr>
              <p:spPr bwMode="auto">
                <a:xfrm>
                  <a:off x="973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44" name="Freeform 1481"/>
                <p:cNvSpPr>
                  <a:spLocks/>
                </p:cNvSpPr>
                <p:nvPr/>
              </p:nvSpPr>
              <p:spPr bwMode="auto">
                <a:xfrm>
                  <a:off x="806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45" name="Freeform 1482"/>
                <p:cNvSpPr>
                  <a:spLocks/>
                </p:cNvSpPr>
                <p:nvPr/>
              </p:nvSpPr>
              <p:spPr bwMode="auto">
                <a:xfrm>
                  <a:off x="806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46" name="Freeform 1483"/>
                <p:cNvSpPr>
                  <a:spLocks/>
                </p:cNvSpPr>
                <p:nvPr/>
              </p:nvSpPr>
              <p:spPr bwMode="auto">
                <a:xfrm>
                  <a:off x="896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47" name="Freeform 1484"/>
                <p:cNvSpPr>
                  <a:spLocks/>
                </p:cNvSpPr>
                <p:nvPr/>
              </p:nvSpPr>
              <p:spPr bwMode="auto">
                <a:xfrm>
                  <a:off x="896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48" name="Freeform 1485"/>
                <p:cNvSpPr>
                  <a:spLocks/>
                </p:cNvSpPr>
                <p:nvPr/>
              </p:nvSpPr>
              <p:spPr bwMode="auto">
                <a:xfrm>
                  <a:off x="909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49" name="Freeform 1486"/>
                <p:cNvSpPr>
                  <a:spLocks/>
                </p:cNvSpPr>
                <p:nvPr/>
              </p:nvSpPr>
              <p:spPr bwMode="auto">
                <a:xfrm>
                  <a:off x="909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50" name="Freeform 1487"/>
                <p:cNvSpPr>
                  <a:spLocks/>
                </p:cNvSpPr>
                <p:nvPr/>
              </p:nvSpPr>
              <p:spPr bwMode="auto">
                <a:xfrm>
                  <a:off x="1037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51" name="Freeform 1488"/>
                <p:cNvSpPr>
                  <a:spLocks/>
                </p:cNvSpPr>
                <p:nvPr/>
              </p:nvSpPr>
              <p:spPr bwMode="auto">
                <a:xfrm>
                  <a:off x="1037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52" name="Freeform 1489"/>
                <p:cNvSpPr>
                  <a:spLocks/>
                </p:cNvSpPr>
                <p:nvPr/>
              </p:nvSpPr>
              <p:spPr bwMode="auto">
                <a:xfrm>
                  <a:off x="871" y="266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53" name="Freeform 1490"/>
                <p:cNvSpPr>
                  <a:spLocks/>
                </p:cNvSpPr>
                <p:nvPr/>
              </p:nvSpPr>
              <p:spPr bwMode="auto">
                <a:xfrm>
                  <a:off x="871" y="266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54" name="Freeform 1491"/>
                <p:cNvSpPr>
                  <a:spLocks/>
                </p:cNvSpPr>
                <p:nvPr/>
              </p:nvSpPr>
              <p:spPr bwMode="auto">
                <a:xfrm>
                  <a:off x="845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55" name="Freeform 1492"/>
                <p:cNvSpPr>
                  <a:spLocks/>
                </p:cNvSpPr>
                <p:nvPr/>
              </p:nvSpPr>
              <p:spPr bwMode="auto">
                <a:xfrm>
                  <a:off x="845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56" name="Freeform 1493"/>
                <p:cNvSpPr>
                  <a:spLocks/>
                </p:cNvSpPr>
                <p:nvPr/>
              </p:nvSpPr>
              <p:spPr bwMode="auto">
                <a:xfrm>
                  <a:off x="851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57" name="Freeform 1494"/>
                <p:cNvSpPr>
                  <a:spLocks/>
                </p:cNvSpPr>
                <p:nvPr/>
              </p:nvSpPr>
              <p:spPr bwMode="auto">
                <a:xfrm>
                  <a:off x="851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58" name="Freeform 1495"/>
                <p:cNvSpPr>
                  <a:spLocks/>
                </p:cNvSpPr>
                <p:nvPr/>
              </p:nvSpPr>
              <p:spPr bwMode="auto">
                <a:xfrm>
                  <a:off x="1024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59" name="Freeform 1496"/>
                <p:cNvSpPr>
                  <a:spLocks/>
                </p:cNvSpPr>
                <p:nvPr/>
              </p:nvSpPr>
              <p:spPr bwMode="auto">
                <a:xfrm>
                  <a:off x="1024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60" name="Freeform 1497"/>
                <p:cNvSpPr>
                  <a:spLocks/>
                </p:cNvSpPr>
                <p:nvPr/>
              </p:nvSpPr>
              <p:spPr bwMode="auto">
                <a:xfrm>
                  <a:off x="903" y="2751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61" name="Freeform 1498"/>
                <p:cNvSpPr>
                  <a:spLocks/>
                </p:cNvSpPr>
                <p:nvPr/>
              </p:nvSpPr>
              <p:spPr bwMode="auto">
                <a:xfrm>
                  <a:off x="903" y="2751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62" name="Freeform 1499"/>
                <p:cNvSpPr>
                  <a:spLocks/>
                </p:cNvSpPr>
                <p:nvPr/>
              </p:nvSpPr>
              <p:spPr bwMode="auto">
                <a:xfrm>
                  <a:off x="851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63" name="Freeform 1500"/>
                <p:cNvSpPr>
                  <a:spLocks/>
                </p:cNvSpPr>
                <p:nvPr/>
              </p:nvSpPr>
              <p:spPr bwMode="auto">
                <a:xfrm>
                  <a:off x="851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64" name="Freeform 1501"/>
                <p:cNvSpPr>
                  <a:spLocks/>
                </p:cNvSpPr>
                <p:nvPr/>
              </p:nvSpPr>
              <p:spPr bwMode="auto">
                <a:xfrm>
                  <a:off x="877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65" name="Freeform 1502"/>
                <p:cNvSpPr>
                  <a:spLocks/>
                </p:cNvSpPr>
                <p:nvPr/>
              </p:nvSpPr>
              <p:spPr bwMode="auto">
                <a:xfrm>
                  <a:off x="877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66" name="Freeform 1503"/>
                <p:cNvSpPr>
                  <a:spLocks/>
                </p:cNvSpPr>
                <p:nvPr/>
              </p:nvSpPr>
              <p:spPr bwMode="auto">
                <a:xfrm>
                  <a:off x="1031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67" name="Freeform 1504"/>
                <p:cNvSpPr>
                  <a:spLocks/>
                </p:cNvSpPr>
                <p:nvPr/>
              </p:nvSpPr>
              <p:spPr bwMode="auto">
                <a:xfrm>
                  <a:off x="1031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68" name="Freeform 1505"/>
                <p:cNvSpPr>
                  <a:spLocks/>
                </p:cNvSpPr>
                <p:nvPr/>
              </p:nvSpPr>
              <p:spPr bwMode="auto">
                <a:xfrm>
                  <a:off x="1031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69" name="Freeform 1506"/>
                <p:cNvSpPr>
                  <a:spLocks/>
                </p:cNvSpPr>
                <p:nvPr/>
              </p:nvSpPr>
              <p:spPr bwMode="auto">
                <a:xfrm>
                  <a:off x="1031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70" name="Freeform 1507"/>
                <p:cNvSpPr>
                  <a:spLocks/>
                </p:cNvSpPr>
                <p:nvPr/>
              </p:nvSpPr>
              <p:spPr bwMode="auto">
                <a:xfrm>
                  <a:off x="941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71" name="Freeform 1508"/>
                <p:cNvSpPr>
                  <a:spLocks/>
                </p:cNvSpPr>
                <p:nvPr/>
              </p:nvSpPr>
              <p:spPr bwMode="auto">
                <a:xfrm>
                  <a:off x="941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72" name="Freeform 1509"/>
                <p:cNvSpPr>
                  <a:spLocks/>
                </p:cNvSpPr>
                <p:nvPr/>
              </p:nvSpPr>
              <p:spPr bwMode="auto">
                <a:xfrm>
                  <a:off x="1037" y="277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73" name="Freeform 1510"/>
                <p:cNvSpPr>
                  <a:spLocks/>
                </p:cNvSpPr>
                <p:nvPr/>
              </p:nvSpPr>
              <p:spPr bwMode="auto">
                <a:xfrm>
                  <a:off x="1037" y="277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74" name="Freeform 1511"/>
                <p:cNvSpPr>
                  <a:spLocks/>
                </p:cNvSpPr>
                <p:nvPr/>
              </p:nvSpPr>
              <p:spPr bwMode="auto">
                <a:xfrm>
                  <a:off x="890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75" name="Freeform 1512"/>
                <p:cNvSpPr>
                  <a:spLocks/>
                </p:cNvSpPr>
                <p:nvPr/>
              </p:nvSpPr>
              <p:spPr bwMode="auto">
                <a:xfrm>
                  <a:off x="890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76" name="Freeform 1513"/>
                <p:cNvSpPr>
                  <a:spLocks/>
                </p:cNvSpPr>
                <p:nvPr/>
              </p:nvSpPr>
              <p:spPr bwMode="auto">
                <a:xfrm>
                  <a:off x="826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77" name="Freeform 1514"/>
                <p:cNvSpPr>
                  <a:spLocks/>
                </p:cNvSpPr>
                <p:nvPr/>
              </p:nvSpPr>
              <p:spPr bwMode="auto">
                <a:xfrm>
                  <a:off x="826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78" name="Freeform 1515"/>
                <p:cNvSpPr>
                  <a:spLocks/>
                </p:cNvSpPr>
                <p:nvPr/>
              </p:nvSpPr>
              <p:spPr bwMode="auto">
                <a:xfrm>
                  <a:off x="787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79" name="Freeform 1516"/>
                <p:cNvSpPr>
                  <a:spLocks/>
                </p:cNvSpPr>
                <p:nvPr/>
              </p:nvSpPr>
              <p:spPr bwMode="auto">
                <a:xfrm>
                  <a:off x="787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80" name="Freeform 1517"/>
                <p:cNvSpPr>
                  <a:spLocks/>
                </p:cNvSpPr>
                <p:nvPr/>
              </p:nvSpPr>
              <p:spPr bwMode="auto">
                <a:xfrm>
                  <a:off x="723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81" name="Freeform 1518"/>
                <p:cNvSpPr>
                  <a:spLocks/>
                </p:cNvSpPr>
                <p:nvPr/>
              </p:nvSpPr>
              <p:spPr bwMode="auto">
                <a:xfrm>
                  <a:off x="723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82" name="Freeform 1519"/>
                <p:cNvSpPr>
                  <a:spLocks/>
                </p:cNvSpPr>
                <p:nvPr/>
              </p:nvSpPr>
              <p:spPr bwMode="auto">
                <a:xfrm>
                  <a:off x="915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83" name="Freeform 1520"/>
                <p:cNvSpPr>
                  <a:spLocks/>
                </p:cNvSpPr>
                <p:nvPr/>
              </p:nvSpPr>
              <p:spPr bwMode="auto">
                <a:xfrm>
                  <a:off x="915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84" name="Freeform 1521"/>
                <p:cNvSpPr>
                  <a:spLocks/>
                </p:cNvSpPr>
                <p:nvPr/>
              </p:nvSpPr>
              <p:spPr bwMode="auto">
                <a:xfrm>
                  <a:off x="749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85" name="Freeform 1522"/>
                <p:cNvSpPr>
                  <a:spLocks/>
                </p:cNvSpPr>
                <p:nvPr/>
              </p:nvSpPr>
              <p:spPr bwMode="auto">
                <a:xfrm>
                  <a:off x="749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86" name="Freeform 1523"/>
                <p:cNvSpPr>
                  <a:spLocks/>
                </p:cNvSpPr>
                <p:nvPr/>
              </p:nvSpPr>
              <p:spPr bwMode="auto">
                <a:xfrm>
                  <a:off x="749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87" name="Freeform 1524"/>
                <p:cNvSpPr>
                  <a:spLocks/>
                </p:cNvSpPr>
                <p:nvPr/>
              </p:nvSpPr>
              <p:spPr bwMode="auto">
                <a:xfrm>
                  <a:off x="749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88" name="Freeform 1525"/>
                <p:cNvSpPr>
                  <a:spLocks/>
                </p:cNvSpPr>
                <p:nvPr/>
              </p:nvSpPr>
              <p:spPr bwMode="auto">
                <a:xfrm>
                  <a:off x="819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89" name="Freeform 1526"/>
                <p:cNvSpPr>
                  <a:spLocks/>
                </p:cNvSpPr>
                <p:nvPr/>
              </p:nvSpPr>
              <p:spPr bwMode="auto">
                <a:xfrm>
                  <a:off x="819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90" name="Freeform 1527"/>
                <p:cNvSpPr>
                  <a:spLocks/>
                </p:cNvSpPr>
                <p:nvPr/>
              </p:nvSpPr>
              <p:spPr bwMode="auto">
                <a:xfrm>
                  <a:off x="781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91" name="Freeform 1528"/>
                <p:cNvSpPr>
                  <a:spLocks/>
                </p:cNvSpPr>
                <p:nvPr/>
              </p:nvSpPr>
              <p:spPr bwMode="auto">
                <a:xfrm>
                  <a:off x="781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92" name="Freeform 1529"/>
                <p:cNvSpPr>
                  <a:spLocks/>
                </p:cNvSpPr>
                <p:nvPr/>
              </p:nvSpPr>
              <p:spPr bwMode="auto">
                <a:xfrm>
                  <a:off x="730" y="2430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93" name="Freeform 1530"/>
                <p:cNvSpPr>
                  <a:spLocks/>
                </p:cNvSpPr>
                <p:nvPr/>
              </p:nvSpPr>
              <p:spPr bwMode="auto">
                <a:xfrm>
                  <a:off x="730" y="2430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94" name="Freeform 1531"/>
                <p:cNvSpPr>
                  <a:spLocks/>
                </p:cNvSpPr>
                <p:nvPr/>
              </p:nvSpPr>
              <p:spPr bwMode="auto">
                <a:xfrm>
                  <a:off x="762" y="246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95" name="Freeform 1532"/>
                <p:cNvSpPr>
                  <a:spLocks/>
                </p:cNvSpPr>
                <p:nvPr/>
              </p:nvSpPr>
              <p:spPr bwMode="auto">
                <a:xfrm>
                  <a:off x="762" y="246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96" name="Freeform 1533"/>
                <p:cNvSpPr>
                  <a:spLocks/>
                </p:cNvSpPr>
                <p:nvPr/>
              </p:nvSpPr>
              <p:spPr bwMode="auto">
                <a:xfrm>
                  <a:off x="730" y="264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97" name="Freeform 1534"/>
                <p:cNvSpPr>
                  <a:spLocks/>
                </p:cNvSpPr>
                <p:nvPr/>
              </p:nvSpPr>
              <p:spPr bwMode="auto">
                <a:xfrm>
                  <a:off x="730" y="264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98" name="Freeform 1535"/>
                <p:cNvSpPr>
                  <a:spLocks/>
                </p:cNvSpPr>
                <p:nvPr/>
              </p:nvSpPr>
              <p:spPr bwMode="auto">
                <a:xfrm>
                  <a:off x="883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99" name="Freeform 1536"/>
                <p:cNvSpPr>
                  <a:spLocks/>
                </p:cNvSpPr>
                <p:nvPr/>
              </p:nvSpPr>
              <p:spPr bwMode="auto">
                <a:xfrm>
                  <a:off x="883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00" name="Freeform 1537"/>
                <p:cNvSpPr>
                  <a:spLocks/>
                </p:cNvSpPr>
                <p:nvPr/>
              </p:nvSpPr>
              <p:spPr bwMode="auto">
                <a:xfrm>
                  <a:off x="871" y="271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01" name="Freeform 1538"/>
                <p:cNvSpPr>
                  <a:spLocks/>
                </p:cNvSpPr>
                <p:nvPr/>
              </p:nvSpPr>
              <p:spPr bwMode="auto">
                <a:xfrm>
                  <a:off x="871" y="271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02" name="Freeform 1539"/>
                <p:cNvSpPr>
                  <a:spLocks/>
                </p:cNvSpPr>
                <p:nvPr/>
              </p:nvSpPr>
              <p:spPr bwMode="auto">
                <a:xfrm>
                  <a:off x="787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03" name="Freeform 1540"/>
                <p:cNvSpPr>
                  <a:spLocks/>
                </p:cNvSpPr>
                <p:nvPr/>
              </p:nvSpPr>
              <p:spPr bwMode="auto">
                <a:xfrm>
                  <a:off x="787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04" name="Freeform 1541"/>
                <p:cNvSpPr>
                  <a:spLocks/>
                </p:cNvSpPr>
                <p:nvPr/>
              </p:nvSpPr>
              <p:spPr bwMode="auto">
                <a:xfrm>
                  <a:off x="800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05" name="Freeform 1542"/>
                <p:cNvSpPr>
                  <a:spLocks/>
                </p:cNvSpPr>
                <p:nvPr/>
              </p:nvSpPr>
              <p:spPr bwMode="auto">
                <a:xfrm>
                  <a:off x="800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06" name="Freeform 1543"/>
                <p:cNvSpPr>
                  <a:spLocks/>
                </p:cNvSpPr>
                <p:nvPr/>
              </p:nvSpPr>
              <p:spPr bwMode="auto">
                <a:xfrm>
                  <a:off x="787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07" name="Freeform 1544"/>
                <p:cNvSpPr>
                  <a:spLocks/>
                </p:cNvSpPr>
                <p:nvPr/>
              </p:nvSpPr>
              <p:spPr bwMode="auto">
                <a:xfrm>
                  <a:off x="787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08" name="Freeform 1545"/>
                <p:cNvSpPr>
                  <a:spLocks/>
                </p:cNvSpPr>
                <p:nvPr/>
              </p:nvSpPr>
              <p:spPr bwMode="auto">
                <a:xfrm>
                  <a:off x="794" y="267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09" name="Freeform 1546"/>
                <p:cNvSpPr>
                  <a:spLocks/>
                </p:cNvSpPr>
                <p:nvPr/>
              </p:nvSpPr>
              <p:spPr bwMode="auto">
                <a:xfrm>
                  <a:off x="794" y="267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10" name="Freeform 1547"/>
                <p:cNvSpPr>
                  <a:spLocks/>
                </p:cNvSpPr>
                <p:nvPr/>
              </p:nvSpPr>
              <p:spPr bwMode="auto">
                <a:xfrm>
                  <a:off x="774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11" name="Freeform 1548"/>
                <p:cNvSpPr>
                  <a:spLocks/>
                </p:cNvSpPr>
                <p:nvPr/>
              </p:nvSpPr>
              <p:spPr bwMode="auto">
                <a:xfrm>
                  <a:off x="774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12" name="Freeform 1549"/>
                <p:cNvSpPr>
                  <a:spLocks/>
                </p:cNvSpPr>
                <p:nvPr/>
              </p:nvSpPr>
              <p:spPr bwMode="auto">
                <a:xfrm>
                  <a:off x="755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13" name="Freeform 1550"/>
                <p:cNvSpPr>
                  <a:spLocks/>
                </p:cNvSpPr>
                <p:nvPr/>
              </p:nvSpPr>
              <p:spPr bwMode="auto">
                <a:xfrm>
                  <a:off x="755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14" name="Freeform 1551"/>
                <p:cNvSpPr>
                  <a:spLocks/>
                </p:cNvSpPr>
                <p:nvPr/>
              </p:nvSpPr>
              <p:spPr bwMode="auto">
                <a:xfrm>
                  <a:off x="653" y="267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15" name="Freeform 1552"/>
                <p:cNvSpPr>
                  <a:spLocks/>
                </p:cNvSpPr>
                <p:nvPr/>
              </p:nvSpPr>
              <p:spPr bwMode="auto">
                <a:xfrm>
                  <a:off x="653" y="267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16" name="Freeform 1553"/>
                <p:cNvSpPr>
                  <a:spLocks/>
                </p:cNvSpPr>
                <p:nvPr/>
              </p:nvSpPr>
              <p:spPr bwMode="auto">
                <a:xfrm>
                  <a:off x="794" y="269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17" name="Freeform 1554"/>
                <p:cNvSpPr>
                  <a:spLocks/>
                </p:cNvSpPr>
                <p:nvPr/>
              </p:nvSpPr>
              <p:spPr bwMode="auto">
                <a:xfrm>
                  <a:off x="794" y="269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18" name="Freeform 1555"/>
                <p:cNvSpPr>
                  <a:spLocks/>
                </p:cNvSpPr>
                <p:nvPr/>
              </p:nvSpPr>
              <p:spPr bwMode="auto">
                <a:xfrm>
                  <a:off x="774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19" name="Freeform 1556"/>
                <p:cNvSpPr>
                  <a:spLocks/>
                </p:cNvSpPr>
                <p:nvPr/>
              </p:nvSpPr>
              <p:spPr bwMode="auto">
                <a:xfrm>
                  <a:off x="774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20" name="Freeform 1557"/>
                <p:cNvSpPr>
                  <a:spLocks/>
                </p:cNvSpPr>
                <p:nvPr/>
              </p:nvSpPr>
              <p:spPr bwMode="auto">
                <a:xfrm>
                  <a:off x="653" y="271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21" name="Freeform 1558"/>
                <p:cNvSpPr>
                  <a:spLocks/>
                </p:cNvSpPr>
                <p:nvPr/>
              </p:nvSpPr>
              <p:spPr bwMode="auto">
                <a:xfrm>
                  <a:off x="653" y="271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22" name="Freeform 1559"/>
                <p:cNvSpPr>
                  <a:spLocks/>
                </p:cNvSpPr>
                <p:nvPr/>
              </p:nvSpPr>
              <p:spPr bwMode="auto">
                <a:xfrm>
                  <a:off x="787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23" name="Freeform 1560"/>
                <p:cNvSpPr>
                  <a:spLocks/>
                </p:cNvSpPr>
                <p:nvPr/>
              </p:nvSpPr>
              <p:spPr bwMode="auto">
                <a:xfrm>
                  <a:off x="787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24" name="Freeform 1561"/>
                <p:cNvSpPr>
                  <a:spLocks/>
                </p:cNvSpPr>
                <p:nvPr/>
              </p:nvSpPr>
              <p:spPr bwMode="auto">
                <a:xfrm>
                  <a:off x="723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25" name="Freeform 1562"/>
                <p:cNvSpPr>
                  <a:spLocks/>
                </p:cNvSpPr>
                <p:nvPr/>
              </p:nvSpPr>
              <p:spPr bwMode="auto">
                <a:xfrm>
                  <a:off x="723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26" name="Freeform 1563"/>
                <p:cNvSpPr>
                  <a:spLocks/>
                </p:cNvSpPr>
                <p:nvPr/>
              </p:nvSpPr>
              <p:spPr bwMode="auto">
                <a:xfrm>
                  <a:off x="762" y="270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27" name="Freeform 1564"/>
                <p:cNvSpPr>
                  <a:spLocks/>
                </p:cNvSpPr>
                <p:nvPr/>
              </p:nvSpPr>
              <p:spPr bwMode="auto">
                <a:xfrm>
                  <a:off x="762" y="270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28" name="Freeform 1565"/>
                <p:cNvSpPr>
                  <a:spLocks/>
                </p:cNvSpPr>
                <p:nvPr/>
              </p:nvSpPr>
              <p:spPr bwMode="auto">
                <a:xfrm>
                  <a:off x="736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29" name="Freeform 1566"/>
                <p:cNvSpPr>
                  <a:spLocks/>
                </p:cNvSpPr>
                <p:nvPr/>
              </p:nvSpPr>
              <p:spPr bwMode="auto">
                <a:xfrm>
                  <a:off x="736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30" name="Freeform 1567"/>
                <p:cNvSpPr>
                  <a:spLocks/>
                </p:cNvSpPr>
                <p:nvPr/>
              </p:nvSpPr>
              <p:spPr bwMode="auto">
                <a:xfrm>
                  <a:off x="659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31" name="Freeform 1568"/>
                <p:cNvSpPr>
                  <a:spLocks/>
                </p:cNvSpPr>
                <p:nvPr/>
              </p:nvSpPr>
              <p:spPr bwMode="auto">
                <a:xfrm>
                  <a:off x="659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32" name="Freeform 1569"/>
                <p:cNvSpPr>
                  <a:spLocks/>
                </p:cNvSpPr>
                <p:nvPr/>
              </p:nvSpPr>
              <p:spPr bwMode="auto">
                <a:xfrm>
                  <a:off x="736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33" name="Freeform 1570"/>
                <p:cNvSpPr>
                  <a:spLocks/>
                </p:cNvSpPr>
                <p:nvPr/>
              </p:nvSpPr>
              <p:spPr bwMode="auto">
                <a:xfrm>
                  <a:off x="736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34" name="Freeform 1571"/>
                <p:cNvSpPr>
                  <a:spLocks/>
                </p:cNvSpPr>
                <p:nvPr/>
              </p:nvSpPr>
              <p:spPr bwMode="auto">
                <a:xfrm>
                  <a:off x="858" y="275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35" name="Freeform 1572"/>
                <p:cNvSpPr>
                  <a:spLocks/>
                </p:cNvSpPr>
                <p:nvPr/>
              </p:nvSpPr>
              <p:spPr bwMode="auto">
                <a:xfrm>
                  <a:off x="858" y="275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36" name="Freeform 1573"/>
                <p:cNvSpPr>
                  <a:spLocks/>
                </p:cNvSpPr>
                <p:nvPr/>
              </p:nvSpPr>
              <p:spPr bwMode="auto">
                <a:xfrm>
                  <a:off x="614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37" name="Freeform 1574"/>
                <p:cNvSpPr>
                  <a:spLocks/>
                </p:cNvSpPr>
                <p:nvPr/>
              </p:nvSpPr>
              <p:spPr bwMode="auto">
                <a:xfrm>
                  <a:off x="614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38" name="Freeform 1575"/>
                <p:cNvSpPr>
                  <a:spLocks/>
                </p:cNvSpPr>
                <p:nvPr/>
              </p:nvSpPr>
              <p:spPr bwMode="auto">
                <a:xfrm>
                  <a:off x="582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39" name="Freeform 1576"/>
                <p:cNvSpPr>
                  <a:spLocks/>
                </p:cNvSpPr>
                <p:nvPr/>
              </p:nvSpPr>
              <p:spPr bwMode="auto">
                <a:xfrm>
                  <a:off x="582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40" name="Freeform 1577"/>
                <p:cNvSpPr>
                  <a:spLocks/>
                </p:cNvSpPr>
                <p:nvPr/>
              </p:nvSpPr>
              <p:spPr bwMode="auto">
                <a:xfrm>
                  <a:off x="621" y="2558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41" name="Freeform 1578"/>
                <p:cNvSpPr>
                  <a:spLocks/>
                </p:cNvSpPr>
                <p:nvPr/>
              </p:nvSpPr>
              <p:spPr bwMode="auto">
                <a:xfrm>
                  <a:off x="621" y="2558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42" name="Freeform 1579"/>
                <p:cNvSpPr>
                  <a:spLocks/>
                </p:cNvSpPr>
                <p:nvPr/>
              </p:nvSpPr>
              <p:spPr bwMode="auto">
                <a:xfrm>
                  <a:off x="781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43" name="Freeform 1580"/>
                <p:cNvSpPr>
                  <a:spLocks/>
                </p:cNvSpPr>
                <p:nvPr/>
              </p:nvSpPr>
              <p:spPr bwMode="auto">
                <a:xfrm>
                  <a:off x="781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44" name="Freeform 1581"/>
                <p:cNvSpPr>
                  <a:spLocks/>
                </p:cNvSpPr>
                <p:nvPr/>
              </p:nvSpPr>
              <p:spPr bwMode="auto">
                <a:xfrm>
                  <a:off x="730" y="271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45" name="Freeform 1582"/>
                <p:cNvSpPr>
                  <a:spLocks/>
                </p:cNvSpPr>
                <p:nvPr/>
              </p:nvSpPr>
              <p:spPr bwMode="auto">
                <a:xfrm>
                  <a:off x="730" y="271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46" name="Freeform 1583"/>
                <p:cNvSpPr>
                  <a:spLocks/>
                </p:cNvSpPr>
                <p:nvPr/>
              </p:nvSpPr>
              <p:spPr bwMode="auto">
                <a:xfrm>
                  <a:off x="717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47" name="Freeform 1584"/>
                <p:cNvSpPr>
                  <a:spLocks/>
                </p:cNvSpPr>
                <p:nvPr/>
              </p:nvSpPr>
              <p:spPr bwMode="auto">
                <a:xfrm>
                  <a:off x="717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48" name="Freeform 1585"/>
                <p:cNvSpPr>
                  <a:spLocks/>
                </p:cNvSpPr>
                <p:nvPr/>
              </p:nvSpPr>
              <p:spPr bwMode="auto">
                <a:xfrm>
                  <a:off x="653" y="271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49" name="Freeform 1586"/>
                <p:cNvSpPr>
                  <a:spLocks/>
                </p:cNvSpPr>
                <p:nvPr/>
              </p:nvSpPr>
              <p:spPr bwMode="auto">
                <a:xfrm>
                  <a:off x="653" y="271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50" name="Freeform 1587"/>
                <p:cNvSpPr>
                  <a:spLocks/>
                </p:cNvSpPr>
                <p:nvPr/>
              </p:nvSpPr>
              <p:spPr bwMode="auto">
                <a:xfrm>
                  <a:off x="787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51" name="Freeform 1588"/>
                <p:cNvSpPr>
                  <a:spLocks/>
                </p:cNvSpPr>
                <p:nvPr/>
              </p:nvSpPr>
              <p:spPr bwMode="auto">
                <a:xfrm>
                  <a:off x="787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52" name="Freeform 1589"/>
                <p:cNvSpPr>
                  <a:spLocks/>
                </p:cNvSpPr>
                <p:nvPr/>
              </p:nvSpPr>
              <p:spPr bwMode="auto">
                <a:xfrm>
                  <a:off x="672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53" name="Freeform 1590"/>
                <p:cNvSpPr>
                  <a:spLocks/>
                </p:cNvSpPr>
                <p:nvPr/>
              </p:nvSpPr>
              <p:spPr bwMode="auto">
                <a:xfrm>
                  <a:off x="672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54" name="Freeform 1591"/>
                <p:cNvSpPr>
                  <a:spLocks/>
                </p:cNvSpPr>
                <p:nvPr/>
              </p:nvSpPr>
              <p:spPr bwMode="auto">
                <a:xfrm>
                  <a:off x="710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55" name="Freeform 1592"/>
                <p:cNvSpPr>
                  <a:spLocks/>
                </p:cNvSpPr>
                <p:nvPr/>
              </p:nvSpPr>
              <p:spPr bwMode="auto">
                <a:xfrm>
                  <a:off x="710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56" name="Freeform 1593"/>
                <p:cNvSpPr>
                  <a:spLocks/>
                </p:cNvSpPr>
                <p:nvPr/>
              </p:nvSpPr>
              <p:spPr bwMode="auto">
                <a:xfrm>
                  <a:off x="717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57" name="Freeform 1594"/>
                <p:cNvSpPr>
                  <a:spLocks/>
                </p:cNvSpPr>
                <p:nvPr/>
              </p:nvSpPr>
              <p:spPr bwMode="auto">
                <a:xfrm>
                  <a:off x="717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58" name="Freeform 1595"/>
                <p:cNvSpPr>
                  <a:spLocks/>
                </p:cNvSpPr>
                <p:nvPr/>
              </p:nvSpPr>
              <p:spPr bwMode="auto">
                <a:xfrm>
                  <a:off x="762" y="266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59" name="Freeform 1596"/>
                <p:cNvSpPr>
                  <a:spLocks/>
                </p:cNvSpPr>
                <p:nvPr/>
              </p:nvSpPr>
              <p:spPr bwMode="auto">
                <a:xfrm>
                  <a:off x="762" y="266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60" name="Freeform 1597"/>
                <p:cNvSpPr>
                  <a:spLocks/>
                </p:cNvSpPr>
                <p:nvPr/>
              </p:nvSpPr>
              <p:spPr bwMode="auto">
                <a:xfrm>
                  <a:off x="768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61" name="Freeform 1598"/>
                <p:cNvSpPr>
                  <a:spLocks/>
                </p:cNvSpPr>
                <p:nvPr/>
              </p:nvSpPr>
              <p:spPr bwMode="auto">
                <a:xfrm>
                  <a:off x="768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62" name="Freeform 1599"/>
                <p:cNvSpPr>
                  <a:spLocks/>
                </p:cNvSpPr>
                <p:nvPr/>
              </p:nvSpPr>
              <p:spPr bwMode="auto">
                <a:xfrm>
                  <a:off x="704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63" name="Freeform 1600"/>
                <p:cNvSpPr>
                  <a:spLocks/>
                </p:cNvSpPr>
                <p:nvPr/>
              </p:nvSpPr>
              <p:spPr bwMode="auto">
                <a:xfrm>
                  <a:off x="704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64" name="Freeform 1601"/>
                <p:cNvSpPr>
                  <a:spLocks/>
                </p:cNvSpPr>
                <p:nvPr/>
              </p:nvSpPr>
              <p:spPr bwMode="auto">
                <a:xfrm>
                  <a:off x="672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65" name="Freeform 1602"/>
                <p:cNvSpPr>
                  <a:spLocks/>
                </p:cNvSpPr>
                <p:nvPr/>
              </p:nvSpPr>
              <p:spPr bwMode="auto">
                <a:xfrm>
                  <a:off x="672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66" name="Freeform 1603"/>
                <p:cNvSpPr>
                  <a:spLocks/>
                </p:cNvSpPr>
                <p:nvPr/>
              </p:nvSpPr>
              <p:spPr bwMode="auto">
                <a:xfrm>
                  <a:off x="755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67" name="Freeform 1604"/>
                <p:cNvSpPr>
                  <a:spLocks/>
                </p:cNvSpPr>
                <p:nvPr/>
              </p:nvSpPr>
              <p:spPr bwMode="auto">
                <a:xfrm>
                  <a:off x="755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68" name="Freeform 1605"/>
                <p:cNvSpPr>
                  <a:spLocks/>
                </p:cNvSpPr>
                <p:nvPr/>
              </p:nvSpPr>
              <p:spPr bwMode="auto">
                <a:xfrm>
                  <a:off x="723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69" name="Freeform 1606"/>
                <p:cNvSpPr>
                  <a:spLocks/>
                </p:cNvSpPr>
                <p:nvPr/>
              </p:nvSpPr>
              <p:spPr bwMode="auto">
                <a:xfrm>
                  <a:off x="723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70" name="Freeform 1607"/>
                <p:cNvSpPr>
                  <a:spLocks/>
                </p:cNvSpPr>
                <p:nvPr/>
              </p:nvSpPr>
              <p:spPr bwMode="auto">
                <a:xfrm>
                  <a:off x="659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71" name="Freeform 1608"/>
                <p:cNvSpPr>
                  <a:spLocks/>
                </p:cNvSpPr>
                <p:nvPr/>
              </p:nvSpPr>
              <p:spPr bwMode="auto">
                <a:xfrm>
                  <a:off x="659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72" name="Freeform 1609"/>
                <p:cNvSpPr>
                  <a:spLocks/>
                </p:cNvSpPr>
                <p:nvPr/>
              </p:nvSpPr>
              <p:spPr bwMode="auto">
                <a:xfrm>
                  <a:off x="730" y="271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73" name="Freeform 1610"/>
                <p:cNvSpPr>
                  <a:spLocks/>
                </p:cNvSpPr>
                <p:nvPr/>
              </p:nvSpPr>
              <p:spPr bwMode="auto">
                <a:xfrm>
                  <a:off x="730" y="271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74" name="Freeform 1611"/>
                <p:cNvSpPr>
                  <a:spLocks/>
                </p:cNvSpPr>
                <p:nvPr/>
              </p:nvSpPr>
              <p:spPr bwMode="auto">
                <a:xfrm>
                  <a:off x="768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4106" name="Group 1813"/>
              <p:cNvGrpSpPr>
                <a:grpSpLocks/>
              </p:cNvGrpSpPr>
              <p:nvPr/>
            </p:nvGrpSpPr>
            <p:grpSpPr bwMode="auto">
              <a:xfrm>
                <a:off x="4900613" y="3272632"/>
                <a:ext cx="528638" cy="738188"/>
                <a:chOff x="614" y="2353"/>
                <a:chExt cx="333" cy="465"/>
              </a:xfrm>
            </p:grpSpPr>
            <p:sp>
              <p:nvSpPr>
                <p:cNvPr id="6375" name="Freeform 1613"/>
                <p:cNvSpPr>
                  <a:spLocks/>
                </p:cNvSpPr>
                <p:nvPr/>
              </p:nvSpPr>
              <p:spPr bwMode="auto">
                <a:xfrm>
                  <a:off x="768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76" name="Freeform 1614"/>
                <p:cNvSpPr>
                  <a:spLocks/>
                </p:cNvSpPr>
                <p:nvPr/>
              </p:nvSpPr>
              <p:spPr bwMode="auto">
                <a:xfrm>
                  <a:off x="665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77" name="Freeform 1615"/>
                <p:cNvSpPr>
                  <a:spLocks/>
                </p:cNvSpPr>
                <p:nvPr/>
              </p:nvSpPr>
              <p:spPr bwMode="auto">
                <a:xfrm>
                  <a:off x="665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78" name="Freeform 1616"/>
                <p:cNvSpPr>
                  <a:spLocks/>
                </p:cNvSpPr>
                <p:nvPr/>
              </p:nvSpPr>
              <p:spPr bwMode="auto">
                <a:xfrm>
                  <a:off x="646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79" name="Freeform 1617"/>
                <p:cNvSpPr>
                  <a:spLocks/>
                </p:cNvSpPr>
                <p:nvPr/>
              </p:nvSpPr>
              <p:spPr bwMode="auto">
                <a:xfrm>
                  <a:off x="646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80" name="Freeform 1618"/>
                <p:cNvSpPr>
                  <a:spLocks/>
                </p:cNvSpPr>
                <p:nvPr/>
              </p:nvSpPr>
              <p:spPr bwMode="auto">
                <a:xfrm>
                  <a:off x="672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81" name="Freeform 1619"/>
                <p:cNvSpPr>
                  <a:spLocks/>
                </p:cNvSpPr>
                <p:nvPr/>
              </p:nvSpPr>
              <p:spPr bwMode="auto">
                <a:xfrm>
                  <a:off x="672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82" name="Freeform 1620"/>
                <p:cNvSpPr>
                  <a:spLocks/>
                </p:cNvSpPr>
                <p:nvPr/>
              </p:nvSpPr>
              <p:spPr bwMode="auto">
                <a:xfrm>
                  <a:off x="749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83" name="Freeform 1621"/>
                <p:cNvSpPr>
                  <a:spLocks/>
                </p:cNvSpPr>
                <p:nvPr/>
              </p:nvSpPr>
              <p:spPr bwMode="auto">
                <a:xfrm>
                  <a:off x="749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84" name="Freeform 1622"/>
                <p:cNvSpPr>
                  <a:spLocks/>
                </p:cNvSpPr>
                <p:nvPr/>
              </p:nvSpPr>
              <p:spPr bwMode="auto">
                <a:xfrm>
                  <a:off x="685" y="262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85" name="Freeform 1623"/>
                <p:cNvSpPr>
                  <a:spLocks/>
                </p:cNvSpPr>
                <p:nvPr/>
              </p:nvSpPr>
              <p:spPr bwMode="auto">
                <a:xfrm>
                  <a:off x="685" y="262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86" name="Freeform 1624"/>
                <p:cNvSpPr>
                  <a:spLocks/>
                </p:cNvSpPr>
                <p:nvPr/>
              </p:nvSpPr>
              <p:spPr bwMode="auto">
                <a:xfrm>
                  <a:off x="736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87" name="Freeform 1625"/>
                <p:cNvSpPr>
                  <a:spLocks/>
                </p:cNvSpPr>
                <p:nvPr/>
              </p:nvSpPr>
              <p:spPr bwMode="auto">
                <a:xfrm>
                  <a:off x="736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88" name="Freeform 1626"/>
                <p:cNvSpPr>
                  <a:spLocks/>
                </p:cNvSpPr>
                <p:nvPr/>
              </p:nvSpPr>
              <p:spPr bwMode="auto">
                <a:xfrm>
                  <a:off x="697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89" name="Freeform 1627"/>
                <p:cNvSpPr>
                  <a:spLocks/>
                </p:cNvSpPr>
                <p:nvPr/>
              </p:nvSpPr>
              <p:spPr bwMode="auto">
                <a:xfrm>
                  <a:off x="697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90" name="Freeform 1628"/>
                <p:cNvSpPr>
                  <a:spLocks/>
                </p:cNvSpPr>
                <p:nvPr/>
              </p:nvSpPr>
              <p:spPr bwMode="auto">
                <a:xfrm>
                  <a:off x="659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91" name="Freeform 1629"/>
                <p:cNvSpPr>
                  <a:spLocks/>
                </p:cNvSpPr>
                <p:nvPr/>
              </p:nvSpPr>
              <p:spPr bwMode="auto">
                <a:xfrm>
                  <a:off x="659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92" name="Freeform 1630"/>
                <p:cNvSpPr>
                  <a:spLocks/>
                </p:cNvSpPr>
                <p:nvPr/>
              </p:nvSpPr>
              <p:spPr bwMode="auto">
                <a:xfrm>
                  <a:off x="697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93" name="Freeform 1631"/>
                <p:cNvSpPr>
                  <a:spLocks/>
                </p:cNvSpPr>
                <p:nvPr/>
              </p:nvSpPr>
              <p:spPr bwMode="auto">
                <a:xfrm>
                  <a:off x="697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94" name="Freeform 1632"/>
                <p:cNvSpPr>
                  <a:spLocks/>
                </p:cNvSpPr>
                <p:nvPr/>
              </p:nvSpPr>
              <p:spPr bwMode="auto">
                <a:xfrm>
                  <a:off x="717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95" name="Freeform 1633"/>
                <p:cNvSpPr>
                  <a:spLocks/>
                </p:cNvSpPr>
                <p:nvPr/>
              </p:nvSpPr>
              <p:spPr bwMode="auto">
                <a:xfrm>
                  <a:off x="717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96" name="Freeform 1634"/>
                <p:cNvSpPr>
                  <a:spLocks/>
                </p:cNvSpPr>
                <p:nvPr/>
              </p:nvSpPr>
              <p:spPr bwMode="auto">
                <a:xfrm>
                  <a:off x="839" y="269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97" name="Freeform 1635"/>
                <p:cNvSpPr>
                  <a:spLocks/>
                </p:cNvSpPr>
                <p:nvPr/>
              </p:nvSpPr>
              <p:spPr bwMode="auto">
                <a:xfrm>
                  <a:off x="839" y="269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98" name="Freeform 1636"/>
                <p:cNvSpPr>
                  <a:spLocks/>
                </p:cNvSpPr>
                <p:nvPr/>
              </p:nvSpPr>
              <p:spPr bwMode="auto">
                <a:xfrm>
                  <a:off x="697" y="246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99" name="Freeform 1637"/>
                <p:cNvSpPr>
                  <a:spLocks/>
                </p:cNvSpPr>
                <p:nvPr/>
              </p:nvSpPr>
              <p:spPr bwMode="auto">
                <a:xfrm>
                  <a:off x="697" y="246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00" name="Freeform 1638"/>
                <p:cNvSpPr>
                  <a:spLocks/>
                </p:cNvSpPr>
                <p:nvPr/>
              </p:nvSpPr>
              <p:spPr bwMode="auto">
                <a:xfrm>
                  <a:off x="710" y="249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01" name="Freeform 1639"/>
                <p:cNvSpPr>
                  <a:spLocks/>
                </p:cNvSpPr>
                <p:nvPr/>
              </p:nvSpPr>
              <p:spPr bwMode="auto">
                <a:xfrm>
                  <a:off x="710" y="249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02" name="Freeform 1640"/>
                <p:cNvSpPr>
                  <a:spLocks/>
                </p:cNvSpPr>
                <p:nvPr/>
              </p:nvSpPr>
              <p:spPr bwMode="auto">
                <a:xfrm>
                  <a:off x="768" y="252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03" name="Freeform 1641"/>
                <p:cNvSpPr>
                  <a:spLocks/>
                </p:cNvSpPr>
                <p:nvPr/>
              </p:nvSpPr>
              <p:spPr bwMode="auto">
                <a:xfrm>
                  <a:off x="768" y="252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04" name="Freeform 1642"/>
                <p:cNvSpPr>
                  <a:spLocks/>
                </p:cNvSpPr>
                <p:nvPr/>
              </p:nvSpPr>
              <p:spPr bwMode="auto">
                <a:xfrm>
                  <a:off x="787" y="244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05" name="Freeform 1643"/>
                <p:cNvSpPr>
                  <a:spLocks/>
                </p:cNvSpPr>
                <p:nvPr/>
              </p:nvSpPr>
              <p:spPr bwMode="auto">
                <a:xfrm>
                  <a:off x="787" y="244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06" name="Freeform 1644"/>
                <p:cNvSpPr>
                  <a:spLocks/>
                </p:cNvSpPr>
                <p:nvPr/>
              </p:nvSpPr>
              <p:spPr bwMode="auto">
                <a:xfrm>
                  <a:off x="877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07" name="Freeform 1645"/>
                <p:cNvSpPr>
                  <a:spLocks/>
                </p:cNvSpPr>
                <p:nvPr/>
              </p:nvSpPr>
              <p:spPr bwMode="auto">
                <a:xfrm>
                  <a:off x="877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08" name="Freeform 1646"/>
                <p:cNvSpPr>
                  <a:spLocks/>
                </p:cNvSpPr>
                <p:nvPr/>
              </p:nvSpPr>
              <p:spPr bwMode="auto">
                <a:xfrm>
                  <a:off x="858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09" name="Freeform 1647"/>
                <p:cNvSpPr>
                  <a:spLocks/>
                </p:cNvSpPr>
                <p:nvPr/>
              </p:nvSpPr>
              <p:spPr bwMode="auto">
                <a:xfrm>
                  <a:off x="858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10" name="Freeform 1648"/>
                <p:cNvSpPr>
                  <a:spLocks/>
                </p:cNvSpPr>
                <p:nvPr/>
              </p:nvSpPr>
              <p:spPr bwMode="auto">
                <a:xfrm>
                  <a:off x="896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11" name="Freeform 1649"/>
                <p:cNvSpPr>
                  <a:spLocks/>
                </p:cNvSpPr>
                <p:nvPr/>
              </p:nvSpPr>
              <p:spPr bwMode="auto">
                <a:xfrm>
                  <a:off x="896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12" name="Freeform 1650"/>
                <p:cNvSpPr>
                  <a:spLocks/>
                </p:cNvSpPr>
                <p:nvPr/>
              </p:nvSpPr>
              <p:spPr bwMode="auto">
                <a:xfrm>
                  <a:off x="755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13" name="Freeform 1651"/>
                <p:cNvSpPr>
                  <a:spLocks/>
                </p:cNvSpPr>
                <p:nvPr/>
              </p:nvSpPr>
              <p:spPr bwMode="auto">
                <a:xfrm>
                  <a:off x="755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14" name="Freeform 1652"/>
                <p:cNvSpPr>
                  <a:spLocks/>
                </p:cNvSpPr>
                <p:nvPr/>
              </p:nvSpPr>
              <p:spPr bwMode="auto">
                <a:xfrm>
                  <a:off x="871" y="2590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15" name="Freeform 1653"/>
                <p:cNvSpPr>
                  <a:spLocks/>
                </p:cNvSpPr>
                <p:nvPr/>
              </p:nvSpPr>
              <p:spPr bwMode="auto">
                <a:xfrm>
                  <a:off x="871" y="2590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16" name="Freeform 1654"/>
                <p:cNvSpPr>
                  <a:spLocks/>
                </p:cNvSpPr>
                <p:nvPr/>
              </p:nvSpPr>
              <p:spPr bwMode="auto">
                <a:xfrm>
                  <a:off x="794" y="261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17" name="Freeform 1655"/>
                <p:cNvSpPr>
                  <a:spLocks/>
                </p:cNvSpPr>
                <p:nvPr/>
              </p:nvSpPr>
              <p:spPr bwMode="auto">
                <a:xfrm>
                  <a:off x="794" y="261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18" name="Freeform 1656"/>
                <p:cNvSpPr>
                  <a:spLocks/>
                </p:cNvSpPr>
                <p:nvPr/>
              </p:nvSpPr>
              <p:spPr bwMode="auto">
                <a:xfrm>
                  <a:off x="621" y="243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19" name="Freeform 1657"/>
                <p:cNvSpPr>
                  <a:spLocks/>
                </p:cNvSpPr>
                <p:nvPr/>
              </p:nvSpPr>
              <p:spPr bwMode="auto">
                <a:xfrm>
                  <a:off x="621" y="243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20" name="Freeform 1658"/>
                <p:cNvSpPr>
                  <a:spLocks/>
                </p:cNvSpPr>
                <p:nvPr/>
              </p:nvSpPr>
              <p:spPr bwMode="auto">
                <a:xfrm>
                  <a:off x="678" y="246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21" name="Freeform 1659"/>
                <p:cNvSpPr>
                  <a:spLocks/>
                </p:cNvSpPr>
                <p:nvPr/>
              </p:nvSpPr>
              <p:spPr bwMode="auto">
                <a:xfrm>
                  <a:off x="678" y="246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22" name="Freeform 1660"/>
                <p:cNvSpPr>
                  <a:spLocks/>
                </p:cNvSpPr>
                <p:nvPr/>
              </p:nvSpPr>
              <p:spPr bwMode="auto">
                <a:xfrm>
                  <a:off x="697" y="246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23" name="Freeform 1661"/>
                <p:cNvSpPr>
                  <a:spLocks/>
                </p:cNvSpPr>
                <p:nvPr/>
              </p:nvSpPr>
              <p:spPr bwMode="auto">
                <a:xfrm>
                  <a:off x="697" y="246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24" name="Freeform 1662"/>
                <p:cNvSpPr>
                  <a:spLocks/>
                </p:cNvSpPr>
                <p:nvPr/>
              </p:nvSpPr>
              <p:spPr bwMode="auto">
                <a:xfrm>
                  <a:off x="787" y="251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25" name="Freeform 1663"/>
                <p:cNvSpPr>
                  <a:spLocks/>
                </p:cNvSpPr>
                <p:nvPr/>
              </p:nvSpPr>
              <p:spPr bwMode="auto">
                <a:xfrm>
                  <a:off x="787" y="251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26" name="Freeform 1664"/>
                <p:cNvSpPr>
                  <a:spLocks/>
                </p:cNvSpPr>
                <p:nvPr/>
              </p:nvSpPr>
              <p:spPr bwMode="auto">
                <a:xfrm>
                  <a:off x="749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27" name="Freeform 1665"/>
                <p:cNvSpPr>
                  <a:spLocks/>
                </p:cNvSpPr>
                <p:nvPr/>
              </p:nvSpPr>
              <p:spPr bwMode="auto">
                <a:xfrm>
                  <a:off x="749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28" name="Freeform 1666"/>
                <p:cNvSpPr>
                  <a:spLocks/>
                </p:cNvSpPr>
                <p:nvPr/>
              </p:nvSpPr>
              <p:spPr bwMode="auto">
                <a:xfrm>
                  <a:off x="730" y="2501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29" name="Freeform 1667"/>
                <p:cNvSpPr>
                  <a:spLocks/>
                </p:cNvSpPr>
                <p:nvPr/>
              </p:nvSpPr>
              <p:spPr bwMode="auto">
                <a:xfrm>
                  <a:off x="730" y="2501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30" name="Freeform 1668"/>
                <p:cNvSpPr>
                  <a:spLocks/>
                </p:cNvSpPr>
                <p:nvPr/>
              </p:nvSpPr>
              <p:spPr bwMode="auto">
                <a:xfrm>
                  <a:off x="730" y="254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31" name="Freeform 1669"/>
                <p:cNvSpPr>
                  <a:spLocks/>
                </p:cNvSpPr>
                <p:nvPr/>
              </p:nvSpPr>
              <p:spPr bwMode="auto">
                <a:xfrm>
                  <a:off x="730" y="254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32" name="Freeform 1670"/>
                <p:cNvSpPr>
                  <a:spLocks/>
                </p:cNvSpPr>
                <p:nvPr/>
              </p:nvSpPr>
              <p:spPr bwMode="auto">
                <a:xfrm>
                  <a:off x="928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33" name="Freeform 1671"/>
                <p:cNvSpPr>
                  <a:spLocks/>
                </p:cNvSpPr>
                <p:nvPr/>
              </p:nvSpPr>
              <p:spPr bwMode="auto">
                <a:xfrm>
                  <a:off x="928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34" name="Freeform 1672"/>
                <p:cNvSpPr>
                  <a:spLocks/>
                </p:cNvSpPr>
                <p:nvPr/>
              </p:nvSpPr>
              <p:spPr bwMode="auto">
                <a:xfrm>
                  <a:off x="730" y="2565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35" name="Freeform 1673"/>
                <p:cNvSpPr>
                  <a:spLocks/>
                </p:cNvSpPr>
                <p:nvPr/>
              </p:nvSpPr>
              <p:spPr bwMode="auto">
                <a:xfrm>
                  <a:off x="730" y="2565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36" name="Freeform 1674"/>
                <p:cNvSpPr>
                  <a:spLocks/>
                </p:cNvSpPr>
                <p:nvPr/>
              </p:nvSpPr>
              <p:spPr bwMode="auto">
                <a:xfrm>
                  <a:off x="742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37" name="Freeform 1675"/>
                <p:cNvSpPr>
                  <a:spLocks/>
                </p:cNvSpPr>
                <p:nvPr/>
              </p:nvSpPr>
              <p:spPr bwMode="auto">
                <a:xfrm>
                  <a:off x="742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38" name="Freeform 1676"/>
                <p:cNvSpPr>
                  <a:spLocks/>
                </p:cNvSpPr>
                <p:nvPr/>
              </p:nvSpPr>
              <p:spPr bwMode="auto">
                <a:xfrm>
                  <a:off x="883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39" name="Freeform 1677"/>
                <p:cNvSpPr>
                  <a:spLocks/>
                </p:cNvSpPr>
                <p:nvPr/>
              </p:nvSpPr>
              <p:spPr bwMode="auto">
                <a:xfrm>
                  <a:off x="883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40" name="Freeform 1678"/>
                <p:cNvSpPr>
                  <a:spLocks/>
                </p:cNvSpPr>
                <p:nvPr/>
              </p:nvSpPr>
              <p:spPr bwMode="auto">
                <a:xfrm>
                  <a:off x="787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41" name="Freeform 1679"/>
                <p:cNvSpPr>
                  <a:spLocks/>
                </p:cNvSpPr>
                <p:nvPr/>
              </p:nvSpPr>
              <p:spPr bwMode="auto">
                <a:xfrm>
                  <a:off x="787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42" name="Freeform 1680"/>
                <p:cNvSpPr>
                  <a:spLocks/>
                </p:cNvSpPr>
                <p:nvPr/>
              </p:nvSpPr>
              <p:spPr bwMode="auto">
                <a:xfrm>
                  <a:off x="717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43" name="Freeform 1681"/>
                <p:cNvSpPr>
                  <a:spLocks/>
                </p:cNvSpPr>
                <p:nvPr/>
              </p:nvSpPr>
              <p:spPr bwMode="auto">
                <a:xfrm>
                  <a:off x="717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44" name="Freeform 1682"/>
                <p:cNvSpPr>
                  <a:spLocks/>
                </p:cNvSpPr>
                <p:nvPr/>
              </p:nvSpPr>
              <p:spPr bwMode="auto">
                <a:xfrm>
                  <a:off x="730" y="2571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45" name="Freeform 1683"/>
                <p:cNvSpPr>
                  <a:spLocks/>
                </p:cNvSpPr>
                <p:nvPr/>
              </p:nvSpPr>
              <p:spPr bwMode="auto">
                <a:xfrm>
                  <a:off x="730" y="2571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46" name="Freeform 1684"/>
                <p:cNvSpPr>
                  <a:spLocks/>
                </p:cNvSpPr>
                <p:nvPr/>
              </p:nvSpPr>
              <p:spPr bwMode="auto">
                <a:xfrm>
                  <a:off x="749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47" name="Freeform 1685"/>
                <p:cNvSpPr>
                  <a:spLocks/>
                </p:cNvSpPr>
                <p:nvPr/>
              </p:nvSpPr>
              <p:spPr bwMode="auto">
                <a:xfrm>
                  <a:off x="749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48" name="Freeform 1686"/>
                <p:cNvSpPr>
                  <a:spLocks/>
                </p:cNvSpPr>
                <p:nvPr/>
              </p:nvSpPr>
              <p:spPr bwMode="auto">
                <a:xfrm>
                  <a:off x="800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49" name="Freeform 1687"/>
                <p:cNvSpPr>
                  <a:spLocks/>
                </p:cNvSpPr>
                <p:nvPr/>
              </p:nvSpPr>
              <p:spPr bwMode="auto">
                <a:xfrm>
                  <a:off x="800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50" name="Freeform 1688"/>
                <p:cNvSpPr>
                  <a:spLocks/>
                </p:cNvSpPr>
                <p:nvPr/>
              </p:nvSpPr>
              <p:spPr bwMode="auto">
                <a:xfrm>
                  <a:off x="755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51" name="Freeform 1689"/>
                <p:cNvSpPr>
                  <a:spLocks/>
                </p:cNvSpPr>
                <p:nvPr/>
              </p:nvSpPr>
              <p:spPr bwMode="auto">
                <a:xfrm>
                  <a:off x="755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52" name="Freeform 1690"/>
                <p:cNvSpPr>
                  <a:spLocks/>
                </p:cNvSpPr>
                <p:nvPr/>
              </p:nvSpPr>
              <p:spPr bwMode="auto">
                <a:xfrm>
                  <a:off x="717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53" name="Freeform 1691"/>
                <p:cNvSpPr>
                  <a:spLocks/>
                </p:cNvSpPr>
                <p:nvPr/>
              </p:nvSpPr>
              <p:spPr bwMode="auto">
                <a:xfrm>
                  <a:off x="717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54" name="Freeform 1692"/>
                <p:cNvSpPr>
                  <a:spLocks/>
                </p:cNvSpPr>
                <p:nvPr/>
              </p:nvSpPr>
              <p:spPr bwMode="auto">
                <a:xfrm>
                  <a:off x="730" y="2635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55" name="Freeform 1693"/>
                <p:cNvSpPr>
                  <a:spLocks/>
                </p:cNvSpPr>
                <p:nvPr/>
              </p:nvSpPr>
              <p:spPr bwMode="auto">
                <a:xfrm>
                  <a:off x="730" y="2635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56" name="Freeform 1694"/>
                <p:cNvSpPr>
                  <a:spLocks/>
                </p:cNvSpPr>
                <p:nvPr/>
              </p:nvSpPr>
              <p:spPr bwMode="auto">
                <a:xfrm>
                  <a:off x="806" y="280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57" name="Freeform 1695"/>
                <p:cNvSpPr>
                  <a:spLocks/>
                </p:cNvSpPr>
                <p:nvPr/>
              </p:nvSpPr>
              <p:spPr bwMode="auto">
                <a:xfrm>
                  <a:off x="806" y="280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58" name="Freeform 1696"/>
                <p:cNvSpPr>
                  <a:spLocks/>
                </p:cNvSpPr>
                <p:nvPr/>
              </p:nvSpPr>
              <p:spPr bwMode="auto">
                <a:xfrm>
                  <a:off x="851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59" name="Freeform 1697"/>
                <p:cNvSpPr>
                  <a:spLocks/>
                </p:cNvSpPr>
                <p:nvPr/>
              </p:nvSpPr>
              <p:spPr bwMode="auto">
                <a:xfrm>
                  <a:off x="851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60" name="Freeform 1698"/>
                <p:cNvSpPr>
                  <a:spLocks/>
                </p:cNvSpPr>
                <p:nvPr/>
              </p:nvSpPr>
              <p:spPr bwMode="auto">
                <a:xfrm>
                  <a:off x="736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61" name="Freeform 1699"/>
                <p:cNvSpPr>
                  <a:spLocks/>
                </p:cNvSpPr>
                <p:nvPr/>
              </p:nvSpPr>
              <p:spPr bwMode="auto">
                <a:xfrm>
                  <a:off x="736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62" name="Freeform 1700"/>
                <p:cNvSpPr>
                  <a:spLocks/>
                </p:cNvSpPr>
                <p:nvPr/>
              </p:nvSpPr>
              <p:spPr bwMode="auto">
                <a:xfrm>
                  <a:off x="858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63" name="Freeform 1701"/>
                <p:cNvSpPr>
                  <a:spLocks/>
                </p:cNvSpPr>
                <p:nvPr/>
              </p:nvSpPr>
              <p:spPr bwMode="auto">
                <a:xfrm>
                  <a:off x="858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64" name="Freeform 1702"/>
                <p:cNvSpPr>
                  <a:spLocks/>
                </p:cNvSpPr>
                <p:nvPr/>
              </p:nvSpPr>
              <p:spPr bwMode="auto">
                <a:xfrm>
                  <a:off x="762" y="2744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65" name="Freeform 1703"/>
                <p:cNvSpPr>
                  <a:spLocks/>
                </p:cNvSpPr>
                <p:nvPr/>
              </p:nvSpPr>
              <p:spPr bwMode="auto">
                <a:xfrm>
                  <a:off x="762" y="2744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66" name="Freeform 1704"/>
                <p:cNvSpPr>
                  <a:spLocks/>
                </p:cNvSpPr>
                <p:nvPr/>
              </p:nvSpPr>
              <p:spPr bwMode="auto">
                <a:xfrm>
                  <a:off x="755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67" name="Freeform 1705"/>
                <p:cNvSpPr>
                  <a:spLocks/>
                </p:cNvSpPr>
                <p:nvPr/>
              </p:nvSpPr>
              <p:spPr bwMode="auto">
                <a:xfrm>
                  <a:off x="755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68" name="Freeform 1706"/>
                <p:cNvSpPr>
                  <a:spLocks/>
                </p:cNvSpPr>
                <p:nvPr/>
              </p:nvSpPr>
              <p:spPr bwMode="auto">
                <a:xfrm>
                  <a:off x="819" y="278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69" name="Freeform 1707"/>
                <p:cNvSpPr>
                  <a:spLocks/>
                </p:cNvSpPr>
                <p:nvPr/>
              </p:nvSpPr>
              <p:spPr bwMode="auto">
                <a:xfrm>
                  <a:off x="819" y="278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70" name="Freeform 1708"/>
                <p:cNvSpPr>
                  <a:spLocks/>
                </p:cNvSpPr>
                <p:nvPr/>
              </p:nvSpPr>
              <p:spPr bwMode="auto">
                <a:xfrm>
                  <a:off x="749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71" name="Freeform 1709"/>
                <p:cNvSpPr>
                  <a:spLocks/>
                </p:cNvSpPr>
                <p:nvPr/>
              </p:nvSpPr>
              <p:spPr bwMode="auto">
                <a:xfrm>
                  <a:off x="749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72" name="Freeform 1710"/>
                <p:cNvSpPr>
                  <a:spLocks/>
                </p:cNvSpPr>
                <p:nvPr/>
              </p:nvSpPr>
              <p:spPr bwMode="auto">
                <a:xfrm>
                  <a:off x="774" y="274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73" name="Freeform 1711"/>
                <p:cNvSpPr>
                  <a:spLocks/>
                </p:cNvSpPr>
                <p:nvPr/>
              </p:nvSpPr>
              <p:spPr bwMode="auto">
                <a:xfrm>
                  <a:off x="774" y="274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74" name="Freeform 1712"/>
                <p:cNvSpPr>
                  <a:spLocks/>
                </p:cNvSpPr>
                <p:nvPr/>
              </p:nvSpPr>
              <p:spPr bwMode="auto">
                <a:xfrm>
                  <a:off x="742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75" name="Freeform 1713"/>
                <p:cNvSpPr>
                  <a:spLocks/>
                </p:cNvSpPr>
                <p:nvPr/>
              </p:nvSpPr>
              <p:spPr bwMode="auto">
                <a:xfrm>
                  <a:off x="742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76" name="Freeform 1714"/>
                <p:cNvSpPr>
                  <a:spLocks/>
                </p:cNvSpPr>
                <p:nvPr/>
              </p:nvSpPr>
              <p:spPr bwMode="auto">
                <a:xfrm>
                  <a:off x="762" y="2693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77" name="Freeform 1715"/>
                <p:cNvSpPr>
                  <a:spLocks/>
                </p:cNvSpPr>
                <p:nvPr/>
              </p:nvSpPr>
              <p:spPr bwMode="auto">
                <a:xfrm>
                  <a:off x="762" y="2693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78" name="Freeform 1716"/>
                <p:cNvSpPr>
                  <a:spLocks/>
                </p:cNvSpPr>
                <p:nvPr/>
              </p:nvSpPr>
              <p:spPr bwMode="auto">
                <a:xfrm>
                  <a:off x="787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79" name="Freeform 1717"/>
                <p:cNvSpPr>
                  <a:spLocks/>
                </p:cNvSpPr>
                <p:nvPr/>
              </p:nvSpPr>
              <p:spPr bwMode="auto">
                <a:xfrm>
                  <a:off x="787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80" name="Freeform 1718"/>
                <p:cNvSpPr>
                  <a:spLocks/>
                </p:cNvSpPr>
                <p:nvPr/>
              </p:nvSpPr>
              <p:spPr bwMode="auto">
                <a:xfrm>
                  <a:off x="736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81" name="Freeform 1719"/>
                <p:cNvSpPr>
                  <a:spLocks/>
                </p:cNvSpPr>
                <p:nvPr/>
              </p:nvSpPr>
              <p:spPr bwMode="auto">
                <a:xfrm>
                  <a:off x="736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82" name="Freeform 1720"/>
                <p:cNvSpPr>
                  <a:spLocks/>
                </p:cNvSpPr>
                <p:nvPr/>
              </p:nvSpPr>
              <p:spPr bwMode="auto">
                <a:xfrm>
                  <a:off x="736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83" name="Freeform 1721"/>
                <p:cNvSpPr>
                  <a:spLocks/>
                </p:cNvSpPr>
                <p:nvPr/>
              </p:nvSpPr>
              <p:spPr bwMode="auto">
                <a:xfrm>
                  <a:off x="736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84" name="Freeform 1722"/>
                <p:cNvSpPr>
                  <a:spLocks/>
                </p:cNvSpPr>
                <p:nvPr/>
              </p:nvSpPr>
              <p:spPr bwMode="auto">
                <a:xfrm>
                  <a:off x="678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85" name="Freeform 1723"/>
                <p:cNvSpPr>
                  <a:spLocks/>
                </p:cNvSpPr>
                <p:nvPr/>
              </p:nvSpPr>
              <p:spPr bwMode="auto">
                <a:xfrm>
                  <a:off x="678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86" name="Freeform 1724"/>
                <p:cNvSpPr>
                  <a:spLocks/>
                </p:cNvSpPr>
                <p:nvPr/>
              </p:nvSpPr>
              <p:spPr bwMode="auto">
                <a:xfrm>
                  <a:off x="832" y="277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87" name="Freeform 1725"/>
                <p:cNvSpPr>
                  <a:spLocks/>
                </p:cNvSpPr>
                <p:nvPr/>
              </p:nvSpPr>
              <p:spPr bwMode="auto">
                <a:xfrm>
                  <a:off x="832" y="277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88" name="Freeform 1726"/>
                <p:cNvSpPr>
                  <a:spLocks/>
                </p:cNvSpPr>
                <p:nvPr/>
              </p:nvSpPr>
              <p:spPr bwMode="auto">
                <a:xfrm>
                  <a:off x="755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89" name="Freeform 1727"/>
                <p:cNvSpPr>
                  <a:spLocks/>
                </p:cNvSpPr>
                <p:nvPr/>
              </p:nvSpPr>
              <p:spPr bwMode="auto">
                <a:xfrm>
                  <a:off x="755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90" name="Freeform 1728"/>
                <p:cNvSpPr>
                  <a:spLocks/>
                </p:cNvSpPr>
                <p:nvPr/>
              </p:nvSpPr>
              <p:spPr bwMode="auto">
                <a:xfrm>
                  <a:off x="717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91" name="Freeform 1729"/>
                <p:cNvSpPr>
                  <a:spLocks/>
                </p:cNvSpPr>
                <p:nvPr/>
              </p:nvSpPr>
              <p:spPr bwMode="auto">
                <a:xfrm>
                  <a:off x="717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92" name="Freeform 1730"/>
                <p:cNvSpPr>
                  <a:spLocks/>
                </p:cNvSpPr>
                <p:nvPr/>
              </p:nvSpPr>
              <p:spPr bwMode="auto">
                <a:xfrm>
                  <a:off x="723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93" name="Freeform 1731"/>
                <p:cNvSpPr>
                  <a:spLocks/>
                </p:cNvSpPr>
                <p:nvPr/>
              </p:nvSpPr>
              <p:spPr bwMode="auto">
                <a:xfrm>
                  <a:off x="723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94" name="Freeform 1732"/>
                <p:cNvSpPr>
                  <a:spLocks/>
                </p:cNvSpPr>
                <p:nvPr/>
              </p:nvSpPr>
              <p:spPr bwMode="auto">
                <a:xfrm>
                  <a:off x="755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95" name="Freeform 1733"/>
                <p:cNvSpPr>
                  <a:spLocks/>
                </p:cNvSpPr>
                <p:nvPr/>
              </p:nvSpPr>
              <p:spPr bwMode="auto">
                <a:xfrm>
                  <a:off x="755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96" name="Freeform 1734"/>
                <p:cNvSpPr>
                  <a:spLocks/>
                </p:cNvSpPr>
                <p:nvPr/>
              </p:nvSpPr>
              <p:spPr bwMode="auto">
                <a:xfrm>
                  <a:off x="640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97" name="Freeform 1735"/>
                <p:cNvSpPr>
                  <a:spLocks/>
                </p:cNvSpPr>
                <p:nvPr/>
              </p:nvSpPr>
              <p:spPr bwMode="auto">
                <a:xfrm>
                  <a:off x="640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98" name="Freeform 1736"/>
                <p:cNvSpPr>
                  <a:spLocks/>
                </p:cNvSpPr>
                <p:nvPr/>
              </p:nvSpPr>
              <p:spPr bwMode="auto">
                <a:xfrm>
                  <a:off x="755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99" name="Freeform 1737"/>
                <p:cNvSpPr>
                  <a:spLocks/>
                </p:cNvSpPr>
                <p:nvPr/>
              </p:nvSpPr>
              <p:spPr bwMode="auto">
                <a:xfrm>
                  <a:off x="755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00" name="Freeform 1738"/>
                <p:cNvSpPr>
                  <a:spLocks/>
                </p:cNvSpPr>
                <p:nvPr/>
              </p:nvSpPr>
              <p:spPr bwMode="auto">
                <a:xfrm>
                  <a:off x="704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01" name="Freeform 1739"/>
                <p:cNvSpPr>
                  <a:spLocks/>
                </p:cNvSpPr>
                <p:nvPr/>
              </p:nvSpPr>
              <p:spPr bwMode="auto">
                <a:xfrm>
                  <a:off x="704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02" name="Freeform 1740"/>
                <p:cNvSpPr>
                  <a:spLocks/>
                </p:cNvSpPr>
                <p:nvPr/>
              </p:nvSpPr>
              <p:spPr bwMode="auto">
                <a:xfrm>
                  <a:off x="749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03" name="Freeform 1741"/>
                <p:cNvSpPr>
                  <a:spLocks/>
                </p:cNvSpPr>
                <p:nvPr/>
              </p:nvSpPr>
              <p:spPr bwMode="auto">
                <a:xfrm>
                  <a:off x="749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04" name="Freeform 1742"/>
                <p:cNvSpPr>
                  <a:spLocks/>
                </p:cNvSpPr>
                <p:nvPr/>
              </p:nvSpPr>
              <p:spPr bwMode="auto">
                <a:xfrm>
                  <a:off x="755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05" name="Freeform 1743"/>
                <p:cNvSpPr>
                  <a:spLocks/>
                </p:cNvSpPr>
                <p:nvPr/>
              </p:nvSpPr>
              <p:spPr bwMode="auto">
                <a:xfrm>
                  <a:off x="755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06" name="Freeform 1744"/>
                <p:cNvSpPr>
                  <a:spLocks/>
                </p:cNvSpPr>
                <p:nvPr/>
              </p:nvSpPr>
              <p:spPr bwMode="auto">
                <a:xfrm>
                  <a:off x="691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07" name="Freeform 1745"/>
                <p:cNvSpPr>
                  <a:spLocks/>
                </p:cNvSpPr>
                <p:nvPr/>
              </p:nvSpPr>
              <p:spPr bwMode="auto">
                <a:xfrm>
                  <a:off x="691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08" name="Freeform 1746"/>
                <p:cNvSpPr>
                  <a:spLocks/>
                </p:cNvSpPr>
                <p:nvPr/>
              </p:nvSpPr>
              <p:spPr bwMode="auto">
                <a:xfrm>
                  <a:off x="646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09" name="Freeform 1747"/>
                <p:cNvSpPr>
                  <a:spLocks/>
                </p:cNvSpPr>
                <p:nvPr/>
              </p:nvSpPr>
              <p:spPr bwMode="auto">
                <a:xfrm>
                  <a:off x="646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10" name="Freeform 1748"/>
                <p:cNvSpPr>
                  <a:spLocks/>
                </p:cNvSpPr>
                <p:nvPr/>
              </p:nvSpPr>
              <p:spPr bwMode="auto">
                <a:xfrm>
                  <a:off x="730" y="262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11" name="Freeform 1749"/>
                <p:cNvSpPr>
                  <a:spLocks/>
                </p:cNvSpPr>
                <p:nvPr/>
              </p:nvSpPr>
              <p:spPr bwMode="auto">
                <a:xfrm>
                  <a:off x="730" y="262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12" name="Freeform 1750"/>
                <p:cNvSpPr>
                  <a:spLocks/>
                </p:cNvSpPr>
                <p:nvPr/>
              </p:nvSpPr>
              <p:spPr bwMode="auto">
                <a:xfrm>
                  <a:off x="749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13" name="Freeform 1751"/>
                <p:cNvSpPr>
                  <a:spLocks/>
                </p:cNvSpPr>
                <p:nvPr/>
              </p:nvSpPr>
              <p:spPr bwMode="auto">
                <a:xfrm>
                  <a:off x="749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14" name="Freeform 1752"/>
                <p:cNvSpPr>
                  <a:spLocks/>
                </p:cNvSpPr>
                <p:nvPr/>
              </p:nvSpPr>
              <p:spPr bwMode="auto">
                <a:xfrm>
                  <a:off x="723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15" name="Freeform 1753"/>
                <p:cNvSpPr>
                  <a:spLocks/>
                </p:cNvSpPr>
                <p:nvPr/>
              </p:nvSpPr>
              <p:spPr bwMode="auto">
                <a:xfrm>
                  <a:off x="723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16" name="Freeform 1754"/>
                <p:cNvSpPr>
                  <a:spLocks/>
                </p:cNvSpPr>
                <p:nvPr/>
              </p:nvSpPr>
              <p:spPr bwMode="auto">
                <a:xfrm>
                  <a:off x="633" y="235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17" name="Freeform 1755"/>
                <p:cNvSpPr>
                  <a:spLocks/>
                </p:cNvSpPr>
                <p:nvPr/>
              </p:nvSpPr>
              <p:spPr bwMode="auto">
                <a:xfrm>
                  <a:off x="633" y="235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18" name="Freeform 1756"/>
                <p:cNvSpPr>
                  <a:spLocks/>
                </p:cNvSpPr>
                <p:nvPr/>
              </p:nvSpPr>
              <p:spPr bwMode="auto">
                <a:xfrm>
                  <a:off x="685" y="261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19" name="Freeform 1757"/>
                <p:cNvSpPr>
                  <a:spLocks/>
                </p:cNvSpPr>
                <p:nvPr/>
              </p:nvSpPr>
              <p:spPr bwMode="auto">
                <a:xfrm>
                  <a:off x="685" y="261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20" name="Freeform 1758"/>
                <p:cNvSpPr>
                  <a:spLocks/>
                </p:cNvSpPr>
                <p:nvPr/>
              </p:nvSpPr>
              <p:spPr bwMode="auto">
                <a:xfrm>
                  <a:off x="691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21" name="Freeform 1759"/>
                <p:cNvSpPr>
                  <a:spLocks/>
                </p:cNvSpPr>
                <p:nvPr/>
              </p:nvSpPr>
              <p:spPr bwMode="auto">
                <a:xfrm>
                  <a:off x="691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22" name="Freeform 1760"/>
                <p:cNvSpPr>
                  <a:spLocks/>
                </p:cNvSpPr>
                <p:nvPr/>
              </p:nvSpPr>
              <p:spPr bwMode="auto">
                <a:xfrm>
                  <a:off x="678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23" name="Freeform 1761"/>
                <p:cNvSpPr>
                  <a:spLocks/>
                </p:cNvSpPr>
                <p:nvPr/>
              </p:nvSpPr>
              <p:spPr bwMode="auto">
                <a:xfrm>
                  <a:off x="678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24" name="Freeform 1762"/>
                <p:cNvSpPr>
                  <a:spLocks/>
                </p:cNvSpPr>
                <p:nvPr/>
              </p:nvSpPr>
              <p:spPr bwMode="auto">
                <a:xfrm>
                  <a:off x="678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25" name="Freeform 1763"/>
                <p:cNvSpPr>
                  <a:spLocks/>
                </p:cNvSpPr>
                <p:nvPr/>
              </p:nvSpPr>
              <p:spPr bwMode="auto">
                <a:xfrm>
                  <a:off x="678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26" name="Freeform 1764"/>
                <p:cNvSpPr>
                  <a:spLocks/>
                </p:cNvSpPr>
                <p:nvPr/>
              </p:nvSpPr>
              <p:spPr bwMode="auto">
                <a:xfrm>
                  <a:off x="736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27" name="Freeform 1765"/>
                <p:cNvSpPr>
                  <a:spLocks/>
                </p:cNvSpPr>
                <p:nvPr/>
              </p:nvSpPr>
              <p:spPr bwMode="auto">
                <a:xfrm>
                  <a:off x="736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28" name="Freeform 1766"/>
                <p:cNvSpPr>
                  <a:spLocks/>
                </p:cNvSpPr>
                <p:nvPr/>
              </p:nvSpPr>
              <p:spPr bwMode="auto">
                <a:xfrm>
                  <a:off x="717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29" name="Freeform 1767"/>
                <p:cNvSpPr>
                  <a:spLocks/>
                </p:cNvSpPr>
                <p:nvPr/>
              </p:nvSpPr>
              <p:spPr bwMode="auto">
                <a:xfrm>
                  <a:off x="717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30" name="Freeform 1768"/>
                <p:cNvSpPr>
                  <a:spLocks/>
                </p:cNvSpPr>
                <p:nvPr/>
              </p:nvSpPr>
              <p:spPr bwMode="auto">
                <a:xfrm>
                  <a:off x="832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31" name="Freeform 1769"/>
                <p:cNvSpPr>
                  <a:spLocks/>
                </p:cNvSpPr>
                <p:nvPr/>
              </p:nvSpPr>
              <p:spPr bwMode="auto">
                <a:xfrm>
                  <a:off x="832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32" name="Freeform 1770"/>
                <p:cNvSpPr>
                  <a:spLocks/>
                </p:cNvSpPr>
                <p:nvPr/>
              </p:nvSpPr>
              <p:spPr bwMode="auto">
                <a:xfrm>
                  <a:off x="819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33" name="Freeform 1771"/>
                <p:cNvSpPr>
                  <a:spLocks/>
                </p:cNvSpPr>
                <p:nvPr/>
              </p:nvSpPr>
              <p:spPr bwMode="auto">
                <a:xfrm>
                  <a:off x="819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34" name="Freeform 1772"/>
                <p:cNvSpPr>
                  <a:spLocks/>
                </p:cNvSpPr>
                <p:nvPr/>
              </p:nvSpPr>
              <p:spPr bwMode="auto">
                <a:xfrm>
                  <a:off x="704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35" name="Freeform 1773"/>
                <p:cNvSpPr>
                  <a:spLocks/>
                </p:cNvSpPr>
                <p:nvPr/>
              </p:nvSpPr>
              <p:spPr bwMode="auto">
                <a:xfrm>
                  <a:off x="704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36" name="Freeform 1774"/>
                <p:cNvSpPr>
                  <a:spLocks/>
                </p:cNvSpPr>
                <p:nvPr/>
              </p:nvSpPr>
              <p:spPr bwMode="auto">
                <a:xfrm>
                  <a:off x="736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37" name="Freeform 1775"/>
                <p:cNvSpPr>
                  <a:spLocks/>
                </p:cNvSpPr>
                <p:nvPr/>
              </p:nvSpPr>
              <p:spPr bwMode="auto">
                <a:xfrm>
                  <a:off x="736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38" name="Freeform 1776"/>
                <p:cNvSpPr>
                  <a:spLocks/>
                </p:cNvSpPr>
                <p:nvPr/>
              </p:nvSpPr>
              <p:spPr bwMode="auto">
                <a:xfrm>
                  <a:off x="742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39" name="Freeform 1777"/>
                <p:cNvSpPr>
                  <a:spLocks/>
                </p:cNvSpPr>
                <p:nvPr/>
              </p:nvSpPr>
              <p:spPr bwMode="auto">
                <a:xfrm>
                  <a:off x="742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40" name="Freeform 1778"/>
                <p:cNvSpPr>
                  <a:spLocks/>
                </p:cNvSpPr>
                <p:nvPr/>
              </p:nvSpPr>
              <p:spPr bwMode="auto">
                <a:xfrm>
                  <a:off x="723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41" name="Freeform 1779"/>
                <p:cNvSpPr>
                  <a:spLocks/>
                </p:cNvSpPr>
                <p:nvPr/>
              </p:nvSpPr>
              <p:spPr bwMode="auto">
                <a:xfrm>
                  <a:off x="723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42" name="Freeform 1780"/>
                <p:cNvSpPr>
                  <a:spLocks/>
                </p:cNvSpPr>
                <p:nvPr/>
              </p:nvSpPr>
              <p:spPr bwMode="auto">
                <a:xfrm>
                  <a:off x="845" y="274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43" name="Freeform 1781"/>
                <p:cNvSpPr>
                  <a:spLocks/>
                </p:cNvSpPr>
                <p:nvPr/>
              </p:nvSpPr>
              <p:spPr bwMode="auto">
                <a:xfrm>
                  <a:off x="845" y="274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44" name="Freeform 1782"/>
                <p:cNvSpPr>
                  <a:spLocks/>
                </p:cNvSpPr>
                <p:nvPr/>
              </p:nvSpPr>
              <p:spPr bwMode="auto">
                <a:xfrm>
                  <a:off x="794" y="2744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45" name="Freeform 1783"/>
                <p:cNvSpPr>
                  <a:spLocks/>
                </p:cNvSpPr>
                <p:nvPr/>
              </p:nvSpPr>
              <p:spPr bwMode="auto">
                <a:xfrm>
                  <a:off x="794" y="2744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46" name="Freeform 1784"/>
                <p:cNvSpPr>
                  <a:spLocks/>
                </p:cNvSpPr>
                <p:nvPr/>
              </p:nvSpPr>
              <p:spPr bwMode="auto">
                <a:xfrm>
                  <a:off x="736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47" name="Freeform 1785"/>
                <p:cNvSpPr>
                  <a:spLocks/>
                </p:cNvSpPr>
                <p:nvPr/>
              </p:nvSpPr>
              <p:spPr bwMode="auto">
                <a:xfrm>
                  <a:off x="736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48" name="Freeform 1786"/>
                <p:cNvSpPr>
                  <a:spLocks/>
                </p:cNvSpPr>
                <p:nvPr/>
              </p:nvSpPr>
              <p:spPr bwMode="auto">
                <a:xfrm>
                  <a:off x="710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49" name="Freeform 1787"/>
                <p:cNvSpPr>
                  <a:spLocks/>
                </p:cNvSpPr>
                <p:nvPr/>
              </p:nvSpPr>
              <p:spPr bwMode="auto">
                <a:xfrm>
                  <a:off x="710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50" name="Freeform 1788"/>
                <p:cNvSpPr>
                  <a:spLocks/>
                </p:cNvSpPr>
                <p:nvPr/>
              </p:nvSpPr>
              <p:spPr bwMode="auto">
                <a:xfrm>
                  <a:off x="826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51" name="Freeform 1789"/>
                <p:cNvSpPr>
                  <a:spLocks/>
                </p:cNvSpPr>
                <p:nvPr/>
              </p:nvSpPr>
              <p:spPr bwMode="auto">
                <a:xfrm>
                  <a:off x="826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52" name="Freeform 1790"/>
                <p:cNvSpPr>
                  <a:spLocks/>
                </p:cNvSpPr>
                <p:nvPr/>
              </p:nvSpPr>
              <p:spPr bwMode="auto">
                <a:xfrm>
                  <a:off x="691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53" name="Freeform 1791"/>
                <p:cNvSpPr>
                  <a:spLocks/>
                </p:cNvSpPr>
                <p:nvPr/>
              </p:nvSpPr>
              <p:spPr bwMode="auto">
                <a:xfrm>
                  <a:off x="691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54" name="Freeform 1792"/>
                <p:cNvSpPr>
                  <a:spLocks/>
                </p:cNvSpPr>
                <p:nvPr/>
              </p:nvSpPr>
              <p:spPr bwMode="auto">
                <a:xfrm>
                  <a:off x="800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55" name="Freeform 1793"/>
                <p:cNvSpPr>
                  <a:spLocks/>
                </p:cNvSpPr>
                <p:nvPr/>
              </p:nvSpPr>
              <p:spPr bwMode="auto">
                <a:xfrm>
                  <a:off x="800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56" name="Freeform 1794"/>
                <p:cNvSpPr>
                  <a:spLocks/>
                </p:cNvSpPr>
                <p:nvPr/>
              </p:nvSpPr>
              <p:spPr bwMode="auto">
                <a:xfrm>
                  <a:off x="845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57" name="Freeform 1795"/>
                <p:cNvSpPr>
                  <a:spLocks/>
                </p:cNvSpPr>
                <p:nvPr/>
              </p:nvSpPr>
              <p:spPr bwMode="auto">
                <a:xfrm>
                  <a:off x="845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58" name="Freeform 1796"/>
                <p:cNvSpPr>
                  <a:spLocks/>
                </p:cNvSpPr>
                <p:nvPr/>
              </p:nvSpPr>
              <p:spPr bwMode="auto">
                <a:xfrm>
                  <a:off x="768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59" name="Freeform 1797"/>
                <p:cNvSpPr>
                  <a:spLocks/>
                </p:cNvSpPr>
                <p:nvPr/>
              </p:nvSpPr>
              <p:spPr bwMode="auto">
                <a:xfrm>
                  <a:off x="768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60" name="Freeform 1798"/>
                <p:cNvSpPr>
                  <a:spLocks/>
                </p:cNvSpPr>
                <p:nvPr/>
              </p:nvSpPr>
              <p:spPr bwMode="auto">
                <a:xfrm>
                  <a:off x="685" y="2603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61" name="Freeform 1799"/>
                <p:cNvSpPr>
                  <a:spLocks/>
                </p:cNvSpPr>
                <p:nvPr/>
              </p:nvSpPr>
              <p:spPr bwMode="auto">
                <a:xfrm>
                  <a:off x="685" y="2603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62" name="Freeform 1800"/>
                <p:cNvSpPr>
                  <a:spLocks/>
                </p:cNvSpPr>
                <p:nvPr/>
              </p:nvSpPr>
              <p:spPr bwMode="auto">
                <a:xfrm>
                  <a:off x="697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63" name="Freeform 1801"/>
                <p:cNvSpPr>
                  <a:spLocks/>
                </p:cNvSpPr>
                <p:nvPr/>
              </p:nvSpPr>
              <p:spPr bwMode="auto">
                <a:xfrm>
                  <a:off x="697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64" name="Freeform 1802"/>
                <p:cNvSpPr>
                  <a:spLocks/>
                </p:cNvSpPr>
                <p:nvPr/>
              </p:nvSpPr>
              <p:spPr bwMode="auto">
                <a:xfrm>
                  <a:off x="685" y="252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65" name="Freeform 1803"/>
                <p:cNvSpPr>
                  <a:spLocks/>
                </p:cNvSpPr>
                <p:nvPr/>
              </p:nvSpPr>
              <p:spPr bwMode="auto">
                <a:xfrm>
                  <a:off x="685" y="252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66" name="Freeform 1804"/>
                <p:cNvSpPr>
                  <a:spLocks/>
                </p:cNvSpPr>
                <p:nvPr/>
              </p:nvSpPr>
              <p:spPr bwMode="auto">
                <a:xfrm>
                  <a:off x="678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67" name="Freeform 1805"/>
                <p:cNvSpPr>
                  <a:spLocks/>
                </p:cNvSpPr>
                <p:nvPr/>
              </p:nvSpPr>
              <p:spPr bwMode="auto">
                <a:xfrm>
                  <a:off x="678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68" name="Freeform 1806"/>
                <p:cNvSpPr>
                  <a:spLocks/>
                </p:cNvSpPr>
                <p:nvPr/>
              </p:nvSpPr>
              <p:spPr bwMode="auto">
                <a:xfrm>
                  <a:off x="755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69" name="Freeform 1807"/>
                <p:cNvSpPr>
                  <a:spLocks/>
                </p:cNvSpPr>
                <p:nvPr/>
              </p:nvSpPr>
              <p:spPr bwMode="auto">
                <a:xfrm>
                  <a:off x="755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70" name="Freeform 1808"/>
                <p:cNvSpPr>
                  <a:spLocks/>
                </p:cNvSpPr>
                <p:nvPr/>
              </p:nvSpPr>
              <p:spPr bwMode="auto">
                <a:xfrm>
                  <a:off x="781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71" name="Freeform 1809"/>
                <p:cNvSpPr>
                  <a:spLocks/>
                </p:cNvSpPr>
                <p:nvPr/>
              </p:nvSpPr>
              <p:spPr bwMode="auto">
                <a:xfrm>
                  <a:off x="781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72" name="Freeform 1810"/>
                <p:cNvSpPr>
                  <a:spLocks/>
                </p:cNvSpPr>
                <p:nvPr/>
              </p:nvSpPr>
              <p:spPr bwMode="auto">
                <a:xfrm>
                  <a:off x="787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73" name="Freeform 1811"/>
                <p:cNvSpPr>
                  <a:spLocks/>
                </p:cNvSpPr>
                <p:nvPr/>
              </p:nvSpPr>
              <p:spPr bwMode="auto">
                <a:xfrm>
                  <a:off x="787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74" name="Freeform 1812"/>
                <p:cNvSpPr>
                  <a:spLocks/>
                </p:cNvSpPr>
                <p:nvPr/>
              </p:nvSpPr>
              <p:spPr bwMode="auto">
                <a:xfrm>
                  <a:off x="614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4107" name="Group 2014"/>
              <p:cNvGrpSpPr>
                <a:grpSpLocks/>
              </p:cNvGrpSpPr>
              <p:nvPr/>
            </p:nvGrpSpPr>
            <p:grpSpPr bwMode="auto">
              <a:xfrm>
                <a:off x="4900613" y="3364707"/>
                <a:ext cx="650875" cy="636588"/>
                <a:chOff x="614" y="2411"/>
                <a:chExt cx="410" cy="401"/>
              </a:xfrm>
            </p:grpSpPr>
            <p:sp>
              <p:nvSpPr>
                <p:cNvPr id="6175" name="Freeform 1814"/>
                <p:cNvSpPr>
                  <a:spLocks/>
                </p:cNvSpPr>
                <p:nvPr/>
              </p:nvSpPr>
              <p:spPr bwMode="auto">
                <a:xfrm>
                  <a:off x="614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76" name="Freeform 1815"/>
                <p:cNvSpPr>
                  <a:spLocks/>
                </p:cNvSpPr>
                <p:nvPr/>
              </p:nvSpPr>
              <p:spPr bwMode="auto">
                <a:xfrm>
                  <a:off x="627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77" name="Freeform 1816"/>
                <p:cNvSpPr>
                  <a:spLocks/>
                </p:cNvSpPr>
                <p:nvPr/>
              </p:nvSpPr>
              <p:spPr bwMode="auto">
                <a:xfrm>
                  <a:off x="627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78" name="Freeform 1817"/>
                <p:cNvSpPr>
                  <a:spLocks/>
                </p:cNvSpPr>
                <p:nvPr/>
              </p:nvSpPr>
              <p:spPr bwMode="auto">
                <a:xfrm>
                  <a:off x="640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79" name="Freeform 1818"/>
                <p:cNvSpPr>
                  <a:spLocks/>
                </p:cNvSpPr>
                <p:nvPr/>
              </p:nvSpPr>
              <p:spPr bwMode="auto">
                <a:xfrm>
                  <a:off x="640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80" name="Freeform 1819"/>
                <p:cNvSpPr>
                  <a:spLocks/>
                </p:cNvSpPr>
                <p:nvPr/>
              </p:nvSpPr>
              <p:spPr bwMode="auto">
                <a:xfrm>
                  <a:off x="730" y="2533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81" name="Freeform 1820"/>
                <p:cNvSpPr>
                  <a:spLocks/>
                </p:cNvSpPr>
                <p:nvPr/>
              </p:nvSpPr>
              <p:spPr bwMode="auto">
                <a:xfrm>
                  <a:off x="730" y="2533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82" name="Freeform 1821"/>
                <p:cNvSpPr>
                  <a:spLocks/>
                </p:cNvSpPr>
                <p:nvPr/>
              </p:nvSpPr>
              <p:spPr bwMode="auto">
                <a:xfrm>
                  <a:off x="723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83" name="Freeform 1822"/>
                <p:cNvSpPr>
                  <a:spLocks/>
                </p:cNvSpPr>
                <p:nvPr/>
              </p:nvSpPr>
              <p:spPr bwMode="auto">
                <a:xfrm>
                  <a:off x="723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84" name="Freeform 1823"/>
                <p:cNvSpPr>
                  <a:spLocks/>
                </p:cNvSpPr>
                <p:nvPr/>
              </p:nvSpPr>
              <p:spPr bwMode="auto">
                <a:xfrm>
                  <a:off x="730" y="250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85" name="Freeform 1824"/>
                <p:cNvSpPr>
                  <a:spLocks/>
                </p:cNvSpPr>
                <p:nvPr/>
              </p:nvSpPr>
              <p:spPr bwMode="auto">
                <a:xfrm>
                  <a:off x="730" y="250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86" name="Freeform 1825"/>
                <p:cNvSpPr>
                  <a:spLocks/>
                </p:cNvSpPr>
                <p:nvPr/>
              </p:nvSpPr>
              <p:spPr bwMode="auto">
                <a:xfrm>
                  <a:off x="621" y="2526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87" name="Freeform 1826"/>
                <p:cNvSpPr>
                  <a:spLocks/>
                </p:cNvSpPr>
                <p:nvPr/>
              </p:nvSpPr>
              <p:spPr bwMode="auto">
                <a:xfrm>
                  <a:off x="621" y="2526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88" name="Freeform 1827"/>
                <p:cNvSpPr>
                  <a:spLocks/>
                </p:cNvSpPr>
                <p:nvPr/>
              </p:nvSpPr>
              <p:spPr bwMode="auto">
                <a:xfrm>
                  <a:off x="710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89" name="Freeform 1828"/>
                <p:cNvSpPr>
                  <a:spLocks/>
                </p:cNvSpPr>
                <p:nvPr/>
              </p:nvSpPr>
              <p:spPr bwMode="auto">
                <a:xfrm>
                  <a:off x="710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90" name="Freeform 1829"/>
                <p:cNvSpPr>
                  <a:spLocks/>
                </p:cNvSpPr>
                <p:nvPr/>
              </p:nvSpPr>
              <p:spPr bwMode="auto">
                <a:xfrm>
                  <a:off x="787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91" name="Freeform 1830"/>
                <p:cNvSpPr>
                  <a:spLocks/>
                </p:cNvSpPr>
                <p:nvPr/>
              </p:nvSpPr>
              <p:spPr bwMode="auto">
                <a:xfrm>
                  <a:off x="787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92" name="Freeform 1831"/>
                <p:cNvSpPr>
                  <a:spLocks/>
                </p:cNvSpPr>
                <p:nvPr/>
              </p:nvSpPr>
              <p:spPr bwMode="auto">
                <a:xfrm>
                  <a:off x="794" y="2725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93" name="Freeform 1832"/>
                <p:cNvSpPr>
                  <a:spLocks/>
                </p:cNvSpPr>
                <p:nvPr/>
              </p:nvSpPr>
              <p:spPr bwMode="auto">
                <a:xfrm>
                  <a:off x="794" y="2725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94" name="Freeform 1833"/>
                <p:cNvSpPr>
                  <a:spLocks/>
                </p:cNvSpPr>
                <p:nvPr/>
              </p:nvSpPr>
              <p:spPr bwMode="auto">
                <a:xfrm>
                  <a:off x="697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95" name="Freeform 1834"/>
                <p:cNvSpPr>
                  <a:spLocks/>
                </p:cNvSpPr>
                <p:nvPr/>
              </p:nvSpPr>
              <p:spPr bwMode="auto">
                <a:xfrm>
                  <a:off x="697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96" name="Freeform 1835"/>
                <p:cNvSpPr>
                  <a:spLocks/>
                </p:cNvSpPr>
                <p:nvPr/>
              </p:nvSpPr>
              <p:spPr bwMode="auto">
                <a:xfrm>
                  <a:off x="845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97" name="Freeform 1836"/>
                <p:cNvSpPr>
                  <a:spLocks/>
                </p:cNvSpPr>
                <p:nvPr/>
              </p:nvSpPr>
              <p:spPr bwMode="auto">
                <a:xfrm>
                  <a:off x="845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98" name="Freeform 1837"/>
                <p:cNvSpPr>
                  <a:spLocks/>
                </p:cNvSpPr>
                <p:nvPr/>
              </p:nvSpPr>
              <p:spPr bwMode="auto">
                <a:xfrm>
                  <a:off x="896" y="279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99" name="Freeform 1838"/>
                <p:cNvSpPr>
                  <a:spLocks/>
                </p:cNvSpPr>
                <p:nvPr/>
              </p:nvSpPr>
              <p:spPr bwMode="auto">
                <a:xfrm>
                  <a:off x="896" y="279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00" name="Freeform 1839"/>
                <p:cNvSpPr>
                  <a:spLocks/>
                </p:cNvSpPr>
                <p:nvPr/>
              </p:nvSpPr>
              <p:spPr bwMode="auto">
                <a:xfrm>
                  <a:off x="864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01" name="Freeform 1840"/>
                <p:cNvSpPr>
                  <a:spLocks/>
                </p:cNvSpPr>
                <p:nvPr/>
              </p:nvSpPr>
              <p:spPr bwMode="auto">
                <a:xfrm>
                  <a:off x="864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02" name="Freeform 1841"/>
                <p:cNvSpPr>
                  <a:spLocks/>
                </p:cNvSpPr>
                <p:nvPr/>
              </p:nvSpPr>
              <p:spPr bwMode="auto">
                <a:xfrm>
                  <a:off x="755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03" name="Freeform 1842"/>
                <p:cNvSpPr>
                  <a:spLocks/>
                </p:cNvSpPr>
                <p:nvPr/>
              </p:nvSpPr>
              <p:spPr bwMode="auto">
                <a:xfrm>
                  <a:off x="755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04" name="Freeform 1843"/>
                <p:cNvSpPr>
                  <a:spLocks/>
                </p:cNvSpPr>
                <p:nvPr/>
              </p:nvSpPr>
              <p:spPr bwMode="auto">
                <a:xfrm>
                  <a:off x="794" y="257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05" name="Freeform 1844"/>
                <p:cNvSpPr>
                  <a:spLocks/>
                </p:cNvSpPr>
                <p:nvPr/>
              </p:nvSpPr>
              <p:spPr bwMode="auto">
                <a:xfrm>
                  <a:off x="794" y="257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06" name="Freeform 1845"/>
                <p:cNvSpPr>
                  <a:spLocks/>
                </p:cNvSpPr>
                <p:nvPr/>
              </p:nvSpPr>
              <p:spPr bwMode="auto">
                <a:xfrm>
                  <a:off x="1005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07" name="Freeform 1846"/>
                <p:cNvSpPr>
                  <a:spLocks/>
                </p:cNvSpPr>
                <p:nvPr/>
              </p:nvSpPr>
              <p:spPr bwMode="auto">
                <a:xfrm>
                  <a:off x="1005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08" name="Freeform 1847"/>
                <p:cNvSpPr>
                  <a:spLocks/>
                </p:cNvSpPr>
                <p:nvPr/>
              </p:nvSpPr>
              <p:spPr bwMode="auto">
                <a:xfrm>
                  <a:off x="832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09" name="Freeform 1848"/>
                <p:cNvSpPr>
                  <a:spLocks/>
                </p:cNvSpPr>
                <p:nvPr/>
              </p:nvSpPr>
              <p:spPr bwMode="auto">
                <a:xfrm>
                  <a:off x="832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10" name="Freeform 1849"/>
                <p:cNvSpPr>
                  <a:spLocks/>
                </p:cNvSpPr>
                <p:nvPr/>
              </p:nvSpPr>
              <p:spPr bwMode="auto">
                <a:xfrm>
                  <a:off x="787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11" name="Freeform 1850"/>
                <p:cNvSpPr>
                  <a:spLocks/>
                </p:cNvSpPr>
                <p:nvPr/>
              </p:nvSpPr>
              <p:spPr bwMode="auto">
                <a:xfrm>
                  <a:off x="787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12" name="Freeform 1851"/>
                <p:cNvSpPr>
                  <a:spLocks/>
                </p:cNvSpPr>
                <p:nvPr/>
              </p:nvSpPr>
              <p:spPr bwMode="auto">
                <a:xfrm>
                  <a:off x="903" y="2475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13" name="Freeform 1852"/>
                <p:cNvSpPr>
                  <a:spLocks/>
                </p:cNvSpPr>
                <p:nvPr/>
              </p:nvSpPr>
              <p:spPr bwMode="auto">
                <a:xfrm>
                  <a:off x="903" y="2475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14" name="Freeform 1853"/>
                <p:cNvSpPr>
                  <a:spLocks/>
                </p:cNvSpPr>
                <p:nvPr/>
              </p:nvSpPr>
              <p:spPr bwMode="auto">
                <a:xfrm>
                  <a:off x="787" y="252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15" name="Freeform 1854"/>
                <p:cNvSpPr>
                  <a:spLocks/>
                </p:cNvSpPr>
                <p:nvPr/>
              </p:nvSpPr>
              <p:spPr bwMode="auto">
                <a:xfrm>
                  <a:off x="787" y="252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16" name="Freeform 1855"/>
                <p:cNvSpPr>
                  <a:spLocks/>
                </p:cNvSpPr>
                <p:nvPr/>
              </p:nvSpPr>
              <p:spPr bwMode="auto">
                <a:xfrm>
                  <a:off x="915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17" name="Freeform 1856"/>
                <p:cNvSpPr>
                  <a:spLocks/>
                </p:cNvSpPr>
                <p:nvPr/>
              </p:nvSpPr>
              <p:spPr bwMode="auto">
                <a:xfrm>
                  <a:off x="915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18" name="Freeform 1857"/>
                <p:cNvSpPr>
                  <a:spLocks/>
                </p:cNvSpPr>
                <p:nvPr/>
              </p:nvSpPr>
              <p:spPr bwMode="auto">
                <a:xfrm>
                  <a:off x="845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19" name="Freeform 1858"/>
                <p:cNvSpPr>
                  <a:spLocks/>
                </p:cNvSpPr>
                <p:nvPr/>
              </p:nvSpPr>
              <p:spPr bwMode="auto">
                <a:xfrm>
                  <a:off x="845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20" name="Freeform 1859"/>
                <p:cNvSpPr>
                  <a:spLocks/>
                </p:cNvSpPr>
                <p:nvPr/>
              </p:nvSpPr>
              <p:spPr bwMode="auto">
                <a:xfrm>
                  <a:off x="947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5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5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5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21" name="Freeform 1860"/>
                <p:cNvSpPr>
                  <a:spLocks/>
                </p:cNvSpPr>
                <p:nvPr/>
              </p:nvSpPr>
              <p:spPr bwMode="auto">
                <a:xfrm>
                  <a:off x="947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5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5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5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22" name="Freeform 1861"/>
                <p:cNvSpPr>
                  <a:spLocks/>
                </p:cNvSpPr>
                <p:nvPr/>
              </p:nvSpPr>
              <p:spPr bwMode="auto">
                <a:xfrm>
                  <a:off x="883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23" name="Freeform 1862"/>
                <p:cNvSpPr>
                  <a:spLocks/>
                </p:cNvSpPr>
                <p:nvPr/>
              </p:nvSpPr>
              <p:spPr bwMode="auto">
                <a:xfrm>
                  <a:off x="883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24" name="Freeform 1863"/>
                <p:cNvSpPr>
                  <a:spLocks/>
                </p:cNvSpPr>
                <p:nvPr/>
              </p:nvSpPr>
              <p:spPr bwMode="auto">
                <a:xfrm>
                  <a:off x="819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25" name="Freeform 1864"/>
                <p:cNvSpPr>
                  <a:spLocks/>
                </p:cNvSpPr>
                <p:nvPr/>
              </p:nvSpPr>
              <p:spPr bwMode="auto">
                <a:xfrm>
                  <a:off x="819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26" name="Freeform 1865"/>
                <p:cNvSpPr>
                  <a:spLocks/>
                </p:cNvSpPr>
                <p:nvPr/>
              </p:nvSpPr>
              <p:spPr bwMode="auto">
                <a:xfrm>
                  <a:off x="794" y="248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27" name="Freeform 1866"/>
                <p:cNvSpPr>
                  <a:spLocks/>
                </p:cNvSpPr>
                <p:nvPr/>
              </p:nvSpPr>
              <p:spPr bwMode="auto">
                <a:xfrm>
                  <a:off x="794" y="248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28" name="Freeform 1867"/>
                <p:cNvSpPr>
                  <a:spLocks/>
                </p:cNvSpPr>
                <p:nvPr/>
              </p:nvSpPr>
              <p:spPr bwMode="auto">
                <a:xfrm>
                  <a:off x="736" y="250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29" name="Freeform 1868"/>
                <p:cNvSpPr>
                  <a:spLocks/>
                </p:cNvSpPr>
                <p:nvPr/>
              </p:nvSpPr>
              <p:spPr bwMode="auto">
                <a:xfrm>
                  <a:off x="736" y="250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30" name="Freeform 1869"/>
                <p:cNvSpPr>
                  <a:spLocks/>
                </p:cNvSpPr>
                <p:nvPr/>
              </p:nvSpPr>
              <p:spPr bwMode="auto">
                <a:xfrm>
                  <a:off x="986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31" name="Freeform 1870"/>
                <p:cNvSpPr>
                  <a:spLocks/>
                </p:cNvSpPr>
                <p:nvPr/>
              </p:nvSpPr>
              <p:spPr bwMode="auto">
                <a:xfrm>
                  <a:off x="986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32" name="Freeform 1871"/>
                <p:cNvSpPr>
                  <a:spLocks/>
                </p:cNvSpPr>
                <p:nvPr/>
              </p:nvSpPr>
              <p:spPr bwMode="auto">
                <a:xfrm>
                  <a:off x="960" y="257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33" name="Freeform 1872"/>
                <p:cNvSpPr>
                  <a:spLocks/>
                </p:cNvSpPr>
                <p:nvPr/>
              </p:nvSpPr>
              <p:spPr bwMode="auto">
                <a:xfrm>
                  <a:off x="960" y="257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34" name="Freeform 1873"/>
                <p:cNvSpPr>
                  <a:spLocks/>
                </p:cNvSpPr>
                <p:nvPr/>
              </p:nvSpPr>
              <p:spPr bwMode="auto">
                <a:xfrm>
                  <a:off x="896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35" name="Freeform 1874"/>
                <p:cNvSpPr>
                  <a:spLocks/>
                </p:cNvSpPr>
                <p:nvPr/>
              </p:nvSpPr>
              <p:spPr bwMode="auto">
                <a:xfrm>
                  <a:off x="896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36" name="Freeform 1875"/>
                <p:cNvSpPr>
                  <a:spLocks/>
                </p:cNvSpPr>
                <p:nvPr/>
              </p:nvSpPr>
              <p:spPr bwMode="auto">
                <a:xfrm>
                  <a:off x="691" y="241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37" name="Freeform 1876"/>
                <p:cNvSpPr>
                  <a:spLocks/>
                </p:cNvSpPr>
                <p:nvPr/>
              </p:nvSpPr>
              <p:spPr bwMode="auto">
                <a:xfrm>
                  <a:off x="691" y="241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38" name="Freeform 1877"/>
                <p:cNvSpPr>
                  <a:spLocks/>
                </p:cNvSpPr>
                <p:nvPr/>
              </p:nvSpPr>
              <p:spPr bwMode="auto">
                <a:xfrm>
                  <a:off x="736" y="241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39" name="Freeform 1878"/>
                <p:cNvSpPr>
                  <a:spLocks/>
                </p:cNvSpPr>
                <p:nvPr/>
              </p:nvSpPr>
              <p:spPr bwMode="auto">
                <a:xfrm>
                  <a:off x="736" y="241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40" name="Freeform 1879"/>
                <p:cNvSpPr>
                  <a:spLocks/>
                </p:cNvSpPr>
                <p:nvPr/>
              </p:nvSpPr>
              <p:spPr bwMode="auto">
                <a:xfrm>
                  <a:off x="736" y="252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41" name="Freeform 1880"/>
                <p:cNvSpPr>
                  <a:spLocks/>
                </p:cNvSpPr>
                <p:nvPr/>
              </p:nvSpPr>
              <p:spPr bwMode="auto">
                <a:xfrm>
                  <a:off x="736" y="252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42" name="Freeform 1881"/>
                <p:cNvSpPr>
                  <a:spLocks/>
                </p:cNvSpPr>
                <p:nvPr/>
              </p:nvSpPr>
              <p:spPr bwMode="auto">
                <a:xfrm>
                  <a:off x="883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43" name="Freeform 1882"/>
                <p:cNvSpPr>
                  <a:spLocks/>
                </p:cNvSpPr>
                <p:nvPr/>
              </p:nvSpPr>
              <p:spPr bwMode="auto">
                <a:xfrm>
                  <a:off x="883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44" name="Freeform 1883"/>
                <p:cNvSpPr>
                  <a:spLocks/>
                </p:cNvSpPr>
                <p:nvPr/>
              </p:nvSpPr>
              <p:spPr bwMode="auto">
                <a:xfrm>
                  <a:off x="717" y="241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45" name="Freeform 1884"/>
                <p:cNvSpPr>
                  <a:spLocks/>
                </p:cNvSpPr>
                <p:nvPr/>
              </p:nvSpPr>
              <p:spPr bwMode="auto">
                <a:xfrm>
                  <a:off x="717" y="241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46" name="Freeform 1885"/>
                <p:cNvSpPr>
                  <a:spLocks/>
                </p:cNvSpPr>
                <p:nvPr/>
              </p:nvSpPr>
              <p:spPr bwMode="auto">
                <a:xfrm>
                  <a:off x="736" y="241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47" name="Freeform 1886"/>
                <p:cNvSpPr>
                  <a:spLocks/>
                </p:cNvSpPr>
                <p:nvPr/>
              </p:nvSpPr>
              <p:spPr bwMode="auto">
                <a:xfrm>
                  <a:off x="736" y="241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48" name="Freeform 1887"/>
                <p:cNvSpPr>
                  <a:spLocks/>
                </p:cNvSpPr>
                <p:nvPr/>
              </p:nvSpPr>
              <p:spPr bwMode="auto">
                <a:xfrm>
                  <a:off x="826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49" name="Freeform 1888"/>
                <p:cNvSpPr>
                  <a:spLocks/>
                </p:cNvSpPr>
                <p:nvPr/>
              </p:nvSpPr>
              <p:spPr bwMode="auto">
                <a:xfrm>
                  <a:off x="826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50" name="Freeform 1889"/>
                <p:cNvSpPr>
                  <a:spLocks/>
                </p:cNvSpPr>
                <p:nvPr/>
              </p:nvSpPr>
              <p:spPr bwMode="auto">
                <a:xfrm>
                  <a:off x="941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51" name="Freeform 1890"/>
                <p:cNvSpPr>
                  <a:spLocks/>
                </p:cNvSpPr>
                <p:nvPr/>
              </p:nvSpPr>
              <p:spPr bwMode="auto">
                <a:xfrm>
                  <a:off x="941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52" name="Freeform 1891"/>
                <p:cNvSpPr>
                  <a:spLocks/>
                </p:cNvSpPr>
                <p:nvPr/>
              </p:nvSpPr>
              <p:spPr bwMode="auto">
                <a:xfrm>
                  <a:off x="806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53" name="Freeform 1892"/>
                <p:cNvSpPr>
                  <a:spLocks/>
                </p:cNvSpPr>
                <p:nvPr/>
              </p:nvSpPr>
              <p:spPr bwMode="auto">
                <a:xfrm>
                  <a:off x="806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54" name="Freeform 1893"/>
                <p:cNvSpPr>
                  <a:spLocks/>
                </p:cNvSpPr>
                <p:nvPr/>
              </p:nvSpPr>
              <p:spPr bwMode="auto">
                <a:xfrm>
                  <a:off x="806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55" name="Freeform 1894"/>
                <p:cNvSpPr>
                  <a:spLocks/>
                </p:cNvSpPr>
                <p:nvPr/>
              </p:nvSpPr>
              <p:spPr bwMode="auto">
                <a:xfrm>
                  <a:off x="806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56" name="Freeform 1895"/>
                <p:cNvSpPr>
                  <a:spLocks/>
                </p:cNvSpPr>
                <p:nvPr/>
              </p:nvSpPr>
              <p:spPr bwMode="auto">
                <a:xfrm>
                  <a:off x="864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57" name="Freeform 1896"/>
                <p:cNvSpPr>
                  <a:spLocks/>
                </p:cNvSpPr>
                <p:nvPr/>
              </p:nvSpPr>
              <p:spPr bwMode="auto">
                <a:xfrm>
                  <a:off x="864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58" name="Freeform 1897"/>
                <p:cNvSpPr>
                  <a:spLocks/>
                </p:cNvSpPr>
                <p:nvPr/>
              </p:nvSpPr>
              <p:spPr bwMode="auto">
                <a:xfrm>
                  <a:off x="762" y="259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59" name="Freeform 1898"/>
                <p:cNvSpPr>
                  <a:spLocks/>
                </p:cNvSpPr>
                <p:nvPr/>
              </p:nvSpPr>
              <p:spPr bwMode="auto">
                <a:xfrm>
                  <a:off x="762" y="259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60" name="Freeform 1899"/>
                <p:cNvSpPr>
                  <a:spLocks/>
                </p:cNvSpPr>
                <p:nvPr/>
              </p:nvSpPr>
              <p:spPr bwMode="auto">
                <a:xfrm>
                  <a:off x="768" y="257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61" name="Freeform 1900"/>
                <p:cNvSpPr>
                  <a:spLocks/>
                </p:cNvSpPr>
                <p:nvPr/>
              </p:nvSpPr>
              <p:spPr bwMode="auto">
                <a:xfrm>
                  <a:off x="768" y="257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62" name="Freeform 1901"/>
                <p:cNvSpPr>
                  <a:spLocks/>
                </p:cNvSpPr>
                <p:nvPr/>
              </p:nvSpPr>
              <p:spPr bwMode="auto">
                <a:xfrm>
                  <a:off x="890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63" name="Freeform 1902"/>
                <p:cNvSpPr>
                  <a:spLocks/>
                </p:cNvSpPr>
                <p:nvPr/>
              </p:nvSpPr>
              <p:spPr bwMode="auto">
                <a:xfrm>
                  <a:off x="890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64" name="Freeform 1903"/>
                <p:cNvSpPr>
                  <a:spLocks/>
                </p:cNvSpPr>
                <p:nvPr/>
              </p:nvSpPr>
              <p:spPr bwMode="auto">
                <a:xfrm>
                  <a:off x="922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65" name="Freeform 1904"/>
                <p:cNvSpPr>
                  <a:spLocks/>
                </p:cNvSpPr>
                <p:nvPr/>
              </p:nvSpPr>
              <p:spPr bwMode="auto">
                <a:xfrm>
                  <a:off x="922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66" name="Freeform 1905"/>
                <p:cNvSpPr>
                  <a:spLocks/>
                </p:cNvSpPr>
                <p:nvPr/>
              </p:nvSpPr>
              <p:spPr bwMode="auto">
                <a:xfrm>
                  <a:off x="871" y="264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67" name="Freeform 1906"/>
                <p:cNvSpPr>
                  <a:spLocks/>
                </p:cNvSpPr>
                <p:nvPr/>
              </p:nvSpPr>
              <p:spPr bwMode="auto">
                <a:xfrm>
                  <a:off x="871" y="264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68" name="Freeform 1907"/>
                <p:cNvSpPr>
                  <a:spLocks/>
                </p:cNvSpPr>
                <p:nvPr/>
              </p:nvSpPr>
              <p:spPr bwMode="auto">
                <a:xfrm>
                  <a:off x="781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69" name="Freeform 1908"/>
                <p:cNvSpPr>
                  <a:spLocks/>
                </p:cNvSpPr>
                <p:nvPr/>
              </p:nvSpPr>
              <p:spPr bwMode="auto">
                <a:xfrm>
                  <a:off x="781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70" name="Freeform 1909"/>
                <p:cNvSpPr>
                  <a:spLocks/>
                </p:cNvSpPr>
                <p:nvPr/>
              </p:nvSpPr>
              <p:spPr bwMode="auto">
                <a:xfrm>
                  <a:off x="787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71" name="Freeform 1910"/>
                <p:cNvSpPr>
                  <a:spLocks/>
                </p:cNvSpPr>
                <p:nvPr/>
              </p:nvSpPr>
              <p:spPr bwMode="auto">
                <a:xfrm>
                  <a:off x="787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72" name="Freeform 1911"/>
                <p:cNvSpPr>
                  <a:spLocks/>
                </p:cNvSpPr>
                <p:nvPr/>
              </p:nvSpPr>
              <p:spPr bwMode="auto">
                <a:xfrm>
                  <a:off x="864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73" name="Freeform 1912"/>
                <p:cNvSpPr>
                  <a:spLocks/>
                </p:cNvSpPr>
                <p:nvPr/>
              </p:nvSpPr>
              <p:spPr bwMode="auto">
                <a:xfrm>
                  <a:off x="864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74" name="Freeform 1913"/>
                <p:cNvSpPr>
                  <a:spLocks/>
                </p:cNvSpPr>
                <p:nvPr/>
              </p:nvSpPr>
              <p:spPr bwMode="auto">
                <a:xfrm>
                  <a:off x="787" y="253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75" name="Freeform 1914"/>
                <p:cNvSpPr>
                  <a:spLocks/>
                </p:cNvSpPr>
                <p:nvPr/>
              </p:nvSpPr>
              <p:spPr bwMode="auto">
                <a:xfrm>
                  <a:off x="787" y="253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76" name="Freeform 1915"/>
                <p:cNvSpPr>
                  <a:spLocks/>
                </p:cNvSpPr>
                <p:nvPr/>
              </p:nvSpPr>
              <p:spPr bwMode="auto">
                <a:xfrm>
                  <a:off x="909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77" name="Freeform 1916"/>
                <p:cNvSpPr>
                  <a:spLocks/>
                </p:cNvSpPr>
                <p:nvPr/>
              </p:nvSpPr>
              <p:spPr bwMode="auto">
                <a:xfrm>
                  <a:off x="909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78" name="Freeform 1917"/>
                <p:cNvSpPr>
                  <a:spLocks/>
                </p:cNvSpPr>
                <p:nvPr/>
              </p:nvSpPr>
              <p:spPr bwMode="auto">
                <a:xfrm>
                  <a:off x="973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79" name="Freeform 1918"/>
                <p:cNvSpPr>
                  <a:spLocks/>
                </p:cNvSpPr>
                <p:nvPr/>
              </p:nvSpPr>
              <p:spPr bwMode="auto">
                <a:xfrm>
                  <a:off x="973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80" name="Freeform 1919"/>
                <p:cNvSpPr>
                  <a:spLocks/>
                </p:cNvSpPr>
                <p:nvPr/>
              </p:nvSpPr>
              <p:spPr bwMode="auto">
                <a:xfrm>
                  <a:off x="826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81" name="Freeform 1920"/>
                <p:cNvSpPr>
                  <a:spLocks/>
                </p:cNvSpPr>
                <p:nvPr/>
              </p:nvSpPr>
              <p:spPr bwMode="auto">
                <a:xfrm>
                  <a:off x="826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82" name="Freeform 1921"/>
                <p:cNvSpPr>
                  <a:spLocks/>
                </p:cNvSpPr>
                <p:nvPr/>
              </p:nvSpPr>
              <p:spPr bwMode="auto">
                <a:xfrm>
                  <a:off x="883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83" name="Freeform 1922"/>
                <p:cNvSpPr>
                  <a:spLocks/>
                </p:cNvSpPr>
                <p:nvPr/>
              </p:nvSpPr>
              <p:spPr bwMode="auto">
                <a:xfrm>
                  <a:off x="883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84" name="Freeform 1923"/>
                <p:cNvSpPr>
                  <a:spLocks/>
                </p:cNvSpPr>
                <p:nvPr/>
              </p:nvSpPr>
              <p:spPr bwMode="auto">
                <a:xfrm>
                  <a:off x="871" y="267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85" name="Freeform 1924"/>
                <p:cNvSpPr>
                  <a:spLocks/>
                </p:cNvSpPr>
                <p:nvPr/>
              </p:nvSpPr>
              <p:spPr bwMode="auto">
                <a:xfrm>
                  <a:off x="871" y="267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86" name="Freeform 1925"/>
                <p:cNvSpPr>
                  <a:spLocks/>
                </p:cNvSpPr>
                <p:nvPr/>
              </p:nvSpPr>
              <p:spPr bwMode="auto">
                <a:xfrm>
                  <a:off x="839" y="268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87" name="Freeform 1926"/>
                <p:cNvSpPr>
                  <a:spLocks/>
                </p:cNvSpPr>
                <p:nvPr/>
              </p:nvSpPr>
              <p:spPr bwMode="auto">
                <a:xfrm>
                  <a:off x="839" y="268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88" name="Freeform 1927"/>
                <p:cNvSpPr>
                  <a:spLocks/>
                </p:cNvSpPr>
                <p:nvPr/>
              </p:nvSpPr>
              <p:spPr bwMode="auto">
                <a:xfrm>
                  <a:off x="813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89" name="Freeform 1928"/>
                <p:cNvSpPr>
                  <a:spLocks/>
                </p:cNvSpPr>
                <p:nvPr/>
              </p:nvSpPr>
              <p:spPr bwMode="auto">
                <a:xfrm>
                  <a:off x="813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90" name="Freeform 1929"/>
                <p:cNvSpPr>
                  <a:spLocks/>
                </p:cNvSpPr>
                <p:nvPr/>
              </p:nvSpPr>
              <p:spPr bwMode="auto">
                <a:xfrm>
                  <a:off x="890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91" name="Freeform 1930"/>
                <p:cNvSpPr>
                  <a:spLocks/>
                </p:cNvSpPr>
                <p:nvPr/>
              </p:nvSpPr>
              <p:spPr bwMode="auto">
                <a:xfrm>
                  <a:off x="890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92" name="Freeform 1931"/>
                <p:cNvSpPr>
                  <a:spLocks/>
                </p:cNvSpPr>
                <p:nvPr/>
              </p:nvSpPr>
              <p:spPr bwMode="auto">
                <a:xfrm>
                  <a:off x="851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93" name="Freeform 1932"/>
                <p:cNvSpPr>
                  <a:spLocks/>
                </p:cNvSpPr>
                <p:nvPr/>
              </p:nvSpPr>
              <p:spPr bwMode="auto">
                <a:xfrm>
                  <a:off x="851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94" name="Freeform 1933"/>
                <p:cNvSpPr>
                  <a:spLocks/>
                </p:cNvSpPr>
                <p:nvPr/>
              </p:nvSpPr>
              <p:spPr bwMode="auto">
                <a:xfrm>
                  <a:off x="871" y="2693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95" name="Freeform 1934"/>
                <p:cNvSpPr>
                  <a:spLocks/>
                </p:cNvSpPr>
                <p:nvPr/>
              </p:nvSpPr>
              <p:spPr bwMode="auto">
                <a:xfrm>
                  <a:off x="871" y="2693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96" name="Freeform 1935"/>
                <p:cNvSpPr>
                  <a:spLocks/>
                </p:cNvSpPr>
                <p:nvPr/>
              </p:nvSpPr>
              <p:spPr bwMode="auto">
                <a:xfrm>
                  <a:off x="896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97" name="Freeform 1936"/>
                <p:cNvSpPr>
                  <a:spLocks/>
                </p:cNvSpPr>
                <p:nvPr/>
              </p:nvSpPr>
              <p:spPr bwMode="auto">
                <a:xfrm>
                  <a:off x="896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98" name="Freeform 1937"/>
                <p:cNvSpPr>
                  <a:spLocks/>
                </p:cNvSpPr>
                <p:nvPr/>
              </p:nvSpPr>
              <p:spPr bwMode="auto">
                <a:xfrm>
                  <a:off x="742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99" name="Freeform 1938"/>
                <p:cNvSpPr>
                  <a:spLocks/>
                </p:cNvSpPr>
                <p:nvPr/>
              </p:nvSpPr>
              <p:spPr bwMode="auto">
                <a:xfrm>
                  <a:off x="742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00" name="Freeform 1939"/>
                <p:cNvSpPr>
                  <a:spLocks/>
                </p:cNvSpPr>
                <p:nvPr/>
              </p:nvSpPr>
              <p:spPr bwMode="auto">
                <a:xfrm>
                  <a:off x="768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01" name="Freeform 1940"/>
                <p:cNvSpPr>
                  <a:spLocks/>
                </p:cNvSpPr>
                <p:nvPr/>
              </p:nvSpPr>
              <p:spPr bwMode="auto">
                <a:xfrm>
                  <a:off x="768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02" name="Freeform 1941"/>
                <p:cNvSpPr>
                  <a:spLocks/>
                </p:cNvSpPr>
                <p:nvPr/>
              </p:nvSpPr>
              <p:spPr bwMode="auto">
                <a:xfrm>
                  <a:off x="800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03" name="Freeform 1942"/>
                <p:cNvSpPr>
                  <a:spLocks/>
                </p:cNvSpPr>
                <p:nvPr/>
              </p:nvSpPr>
              <p:spPr bwMode="auto">
                <a:xfrm>
                  <a:off x="800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04" name="Freeform 1943"/>
                <p:cNvSpPr>
                  <a:spLocks/>
                </p:cNvSpPr>
                <p:nvPr/>
              </p:nvSpPr>
              <p:spPr bwMode="auto">
                <a:xfrm>
                  <a:off x="672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05" name="Freeform 1944"/>
                <p:cNvSpPr>
                  <a:spLocks/>
                </p:cNvSpPr>
                <p:nvPr/>
              </p:nvSpPr>
              <p:spPr bwMode="auto">
                <a:xfrm>
                  <a:off x="672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06" name="Freeform 1945"/>
                <p:cNvSpPr>
                  <a:spLocks/>
                </p:cNvSpPr>
                <p:nvPr/>
              </p:nvSpPr>
              <p:spPr bwMode="auto">
                <a:xfrm>
                  <a:off x="774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07" name="Freeform 1946"/>
                <p:cNvSpPr>
                  <a:spLocks/>
                </p:cNvSpPr>
                <p:nvPr/>
              </p:nvSpPr>
              <p:spPr bwMode="auto">
                <a:xfrm>
                  <a:off x="774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08" name="Freeform 1947"/>
                <p:cNvSpPr>
                  <a:spLocks/>
                </p:cNvSpPr>
                <p:nvPr/>
              </p:nvSpPr>
              <p:spPr bwMode="auto">
                <a:xfrm>
                  <a:off x="781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09" name="Freeform 1948"/>
                <p:cNvSpPr>
                  <a:spLocks/>
                </p:cNvSpPr>
                <p:nvPr/>
              </p:nvSpPr>
              <p:spPr bwMode="auto">
                <a:xfrm>
                  <a:off x="781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10" name="Freeform 1949"/>
                <p:cNvSpPr>
                  <a:spLocks/>
                </p:cNvSpPr>
                <p:nvPr/>
              </p:nvSpPr>
              <p:spPr bwMode="auto">
                <a:xfrm>
                  <a:off x="736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11" name="Freeform 1950"/>
                <p:cNvSpPr>
                  <a:spLocks/>
                </p:cNvSpPr>
                <p:nvPr/>
              </p:nvSpPr>
              <p:spPr bwMode="auto">
                <a:xfrm>
                  <a:off x="736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12" name="Freeform 1951"/>
                <p:cNvSpPr>
                  <a:spLocks/>
                </p:cNvSpPr>
                <p:nvPr/>
              </p:nvSpPr>
              <p:spPr bwMode="auto">
                <a:xfrm>
                  <a:off x="736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13" name="Freeform 1952"/>
                <p:cNvSpPr>
                  <a:spLocks/>
                </p:cNvSpPr>
                <p:nvPr/>
              </p:nvSpPr>
              <p:spPr bwMode="auto">
                <a:xfrm>
                  <a:off x="736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14" name="Freeform 1953"/>
                <p:cNvSpPr>
                  <a:spLocks/>
                </p:cNvSpPr>
                <p:nvPr/>
              </p:nvSpPr>
              <p:spPr bwMode="auto">
                <a:xfrm>
                  <a:off x="691" y="257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15" name="Freeform 1954"/>
                <p:cNvSpPr>
                  <a:spLocks/>
                </p:cNvSpPr>
                <p:nvPr/>
              </p:nvSpPr>
              <p:spPr bwMode="auto">
                <a:xfrm>
                  <a:off x="691" y="257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16" name="Freeform 1955"/>
                <p:cNvSpPr>
                  <a:spLocks/>
                </p:cNvSpPr>
                <p:nvPr/>
              </p:nvSpPr>
              <p:spPr bwMode="auto">
                <a:xfrm>
                  <a:off x="640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17" name="Freeform 1956"/>
                <p:cNvSpPr>
                  <a:spLocks/>
                </p:cNvSpPr>
                <p:nvPr/>
              </p:nvSpPr>
              <p:spPr bwMode="auto">
                <a:xfrm>
                  <a:off x="640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18" name="Freeform 1957"/>
                <p:cNvSpPr>
                  <a:spLocks/>
                </p:cNvSpPr>
                <p:nvPr/>
              </p:nvSpPr>
              <p:spPr bwMode="auto">
                <a:xfrm>
                  <a:off x="800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19" name="Freeform 1958"/>
                <p:cNvSpPr>
                  <a:spLocks/>
                </p:cNvSpPr>
                <p:nvPr/>
              </p:nvSpPr>
              <p:spPr bwMode="auto">
                <a:xfrm>
                  <a:off x="800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20" name="Freeform 1959"/>
                <p:cNvSpPr>
                  <a:spLocks/>
                </p:cNvSpPr>
                <p:nvPr/>
              </p:nvSpPr>
              <p:spPr bwMode="auto">
                <a:xfrm>
                  <a:off x="762" y="266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21" name="Freeform 1960"/>
                <p:cNvSpPr>
                  <a:spLocks/>
                </p:cNvSpPr>
                <p:nvPr/>
              </p:nvSpPr>
              <p:spPr bwMode="auto">
                <a:xfrm>
                  <a:off x="762" y="266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22" name="Freeform 1961"/>
                <p:cNvSpPr>
                  <a:spLocks/>
                </p:cNvSpPr>
                <p:nvPr/>
              </p:nvSpPr>
              <p:spPr bwMode="auto">
                <a:xfrm>
                  <a:off x="742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23" name="Freeform 1962"/>
                <p:cNvSpPr>
                  <a:spLocks/>
                </p:cNvSpPr>
                <p:nvPr/>
              </p:nvSpPr>
              <p:spPr bwMode="auto">
                <a:xfrm>
                  <a:off x="742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24" name="Freeform 1963"/>
                <p:cNvSpPr>
                  <a:spLocks/>
                </p:cNvSpPr>
                <p:nvPr/>
              </p:nvSpPr>
              <p:spPr bwMode="auto">
                <a:xfrm>
                  <a:off x="755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25" name="Freeform 1964"/>
                <p:cNvSpPr>
                  <a:spLocks/>
                </p:cNvSpPr>
                <p:nvPr/>
              </p:nvSpPr>
              <p:spPr bwMode="auto">
                <a:xfrm>
                  <a:off x="755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26" name="Freeform 1965"/>
                <p:cNvSpPr>
                  <a:spLocks/>
                </p:cNvSpPr>
                <p:nvPr/>
              </p:nvSpPr>
              <p:spPr bwMode="auto">
                <a:xfrm>
                  <a:off x="723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27" name="Freeform 1966"/>
                <p:cNvSpPr>
                  <a:spLocks/>
                </p:cNvSpPr>
                <p:nvPr/>
              </p:nvSpPr>
              <p:spPr bwMode="auto">
                <a:xfrm>
                  <a:off x="723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28" name="Freeform 1967"/>
                <p:cNvSpPr>
                  <a:spLocks/>
                </p:cNvSpPr>
                <p:nvPr/>
              </p:nvSpPr>
              <p:spPr bwMode="auto">
                <a:xfrm>
                  <a:off x="749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29" name="Freeform 1968"/>
                <p:cNvSpPr>
                  <a:spLocks/>
                </p:cNvSpPr>
                <p:nvPr/>
              </p:nvSpPr>
              <p:spPr bwMode="auto">
                <a:xfrm>
                  <a:off x="749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30" name="Freeform 1969"/>
                <p:cNvSpPr>
                  <a:spLocks/>
                </p:cNvSpPr>
                <p:nvPr/>
              </p:nvSpPr>
              <p:spPr bwMode="auto">
                <a:xfrm>
                  <a:off x="710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31" name="Freeform 1970"/>
                <p:cNvSpPr>
                  <a:spLocks/>
                </p:cNvSpPr>
                <p:nvPr/>
              </p:nvSpPr>
              <p:spPr bwMode="auto">
                <a:xfrm>
                  <a:off x="710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32" name="Freeform 1971"/>
                <p:cNvSpPr>
                  <a:spLocks/>
                </p:cNvSpPr>
                <p:nvPr/>
              </p:nvSpPr>
              <p:spPr bwMode="auto">
                <a:xfrm>
                  <a:off x="736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33" name="Freeform 1972"/>
                <p:cNvSpPr>
                  <a:spLocks/>
                </p:cNvSpPr>
                <p:nvPr/>
              </p:nvSpPr>
              <p:spPr bwMode="auto">
                <a:xfrm>
                  <a:off x="736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34" name="Freeform 1973"/>
                <p:cNvSpPr>
                  <a:spLocks/>
                </p:cNvSpPr>
                <p:nvPr/>
              </p:nvSpPr>
              <p:spPr bwMode="auto">
                <a:xfrm>
                  <a:off x="685" y="264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35" name="Freeform 1974"/>
                <p:cNvSpPr>
                  <a:spLocks/>
                </p:cNvSpPr>
                <p:nvPr/>
              </p:nvSpPr>
              <p:spPr bwMode="auto">
                <a:xfrm>
                  <a:off x="685" y="264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36" name="Freeform 1975"/>
                <p:cNvSpPr>
                  <a:spLocks/>
                </p:cNvSpPr>
                <p:nvPr/>
              </p:nvSpPr>
              <p:spPr bwMode="auto">
                <a:xfrm>
                  <a:off x="781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37" name="Freeform 1976"/>
                <p:cNvSpPr>
                  <a:spLocks/>
                </p:cNvSpPr>
                <p:nvPr/>
              </p:nvSpPr>
              <p:spPr bwMode="auto">
                <a:xfrm>
                  <a:off x="781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38" name="Freeform 1977"/>
                <p:cNvSpPr>
                  <a:spLocks/>
                </p:cNvSpPr>
                <p:nvPr/>
              </p:nvSpPr>
              <p:spPr bwMode="auto">
                <a:xfrm>
                  <a:off x="826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39" name="Freeform 1978"/>
                <p:cNvSpPr>
                  <a:spLocks/>
                </p:cNvSpPr>
                <p:nvPr/>
              </p:nvSpPr>
              <p:spPr bwMode="auto">
                <a:xfrm>
                  <a:off x="826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40" name="Freeform 1979"/>
                <p:cNvSpPr>
                  <a:spLocks/>
                </p:cNvSpPr>
                <p:nvPr/>
              </p:nvSpPr>
              <p:spPr bwMode="auto">
                <a:xfrm>
                  <a:off x="685" y="264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41" name="Freeform 1980"/>
                <p:cNvSpPr>
                  <a:spLocks/>
                </p:cNvSpPr>
                <p:nvPr/>
              </p:nvSpPr>
              <p:spPr bwMode="auto">
                <a:xfrm>
                  <a:off x="685" y="264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42" name="Freeform 1981"/>
                <p:cNvSpPr>
                  <a:spLocks/>
                </p:cNvSpPr>
                <p:nvPr/>
              </p:nvSpPr>
              <p:spPr bwMode="auto">
                <a:xfrm>
                  <a:off x="697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43" name="Freeform 1982"/>
                <p:cNvSpPr>
                  <a:spLocks/>
                </p:cNvSpPr>
                <p:nvPr/>
              </p:nvSpPr>
              <p:spPr bwMode="auto">
                <a:xfrm>
                  <a:off x="697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44" name="Freeform 1983"/>
                <p:cNvSpPr>
                  <a:spLocks/>
                </p:cNvSpPr>
                <p:nvPr/>
              </p:nvSpPr>
              <p:spPr bwMode="auto">
                <a:xfrm>
                  <a:off x="678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45" name="Freeform 1984"/>
                <p:cNvSpPr>
                  <a:spLocks/>
                </p:cNvSpPr>
                <p:nvPr/>
              </p:nvSpPr>
              <p:spPr bwMode="auto">
                <a:xfrm>
                  <a:off x="678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46" name="Freeform 1985"/>
                <p:cNvSpPr>
                  <a:spLocks/>
                </p:cNvSpPr>
                <p:nvPr/>
              </p:nvSpPr>
              <p:spPr bwMode="auto">
                <a:xfrm>
                  <a:off x="787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47" name="Freeform 1986"/>
                <p:cNvSpPr>
                  <a:spLocks/>
                </p:cNvSpPr>
                <p:nvPr/>
              </p:nvSpPr>
              <p:spPr bwMode="auto">
                <a:xfrm>
                  <a:off x="787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48" name="Freeform 1987"/>
                <p:cNvSpPr>
                  <a:spLocks/>
                </p:cNvSpPr>
                <p:nvPr/>
              </p:nvSpPr>
              <p:spPr bwMode="auto">
                <a:xfrm>
                  <a:off x="691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49" name="Freeform 1988"/>
                <p:cNvSpPr>
                  <a:spLocks/>
                </p:cNvSpPr>
                <p:nvPr/>
              </p:nvSpPr>
              <p:spPr bwMode="auto">
                <a:xfrm>
                  <a:off x="691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50" name="Freeform 1989"/>
                <p:cNvSpPr>
                  <a:spLocks/>
                </p:cNvSpPr>
                <p:nvPr/>
              </p:nvSpPr>
              <p:spPr bwMode="auto">
                <a:xfrm>
                  <a:off x="717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51" name="Freeform 1990"/>
                <p:cNvSpPr>
                  <a:spLocks/>
                </p:cNvSpPr>
                <p:nvPr/>
              </p:nvSpPr>
              <p:spPr bwMode="auto">
                <a:xfrm>
                  <a:off x="717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52" name="Freeform 1991"/>
                <p:cNvSpPr>
                  <a:spLocks/>
                </p:cNvSpPr>
                <p:nvPr/>
              </p:nvSpPr>
              <p:spPr bwMode="auto">
                <a:xfrm>
                  <a:off x="736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53" name="Freeform 1992"/>
                <p:cNvSpPr>
                  <a:spLocks/>
                </p:cNvSpPr>
                <p:nvPr/>
              </p:nvSpPr>
              <p:spPr bwMode="auto">
                <a:xfrm>
                  <a:off x="736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54" name="Freeform 1993"/>
                <p:cNvSpPr>
                  <a:spLocks/>
                </p:cNvSpPr>
                <p:nvPr/>
              </p:nvSpPr>
              <p:spPr bwMode="auto">
                <a:xfrm>
                  <a:off x="723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55" name="Freeform 1994"/>
                <p:cNvSpPr>
                  <a:spLocks/>
                </p:cNvSpPr>
                <p:nvPr/>
              </p:nvSpPr>
              <p:spPr bwMode="auto">
                <a:xfrm>
                  <a:off x="723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56" name="Freeform 1995"/>
                <p:cNvSpPr>
                  <a:spLocks/>
                </p:cNvSpPr>
                <p:nvPr/>
              </p:nvSpPr>
              <p:spPr bwMode="auto">
                <a:xfrm>
                  <a:off x="755" y="252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57" name="Freeform 1996"/>
                <p:cNvSpPr>
                  <a:spLocks/>
                </p:cNvSpPr>
                <p:nvPr/>
              </p:nvSpPr>
              <p:spPr bwMode="auto">
                <a:xfrm>
                  <a:off x="755" y="252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58" name="Freeform 1997"/>
                <p:cNvSpPr>
                  <a:spLocks/>
                </p:cNvSpPr>
                <p:nvPr/>
              </p:nvSpPr>
              <p:spPr bwMode="auto">
                <a:xfrm>
                  <a:off x="685" y="261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59" name="Freeform 1998"/>
                <p:cNvSpPr>
                  <a:spLocks/>
                </p:cNvSpPr>
                <p:nvPr/>
              </p:nvSpPr>
              <p:spPr bwMode="auto">
                <a:xfrm>
                  <a:off x="685" y="261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60" name="Freeform 1999"/>
                <p:cNvSpPr>
                  <a:spLocks/>
                </p:cNvSpPr>
                <p:nvPr/>
              </p:nvSpPr>
              <p:spPr bwMode="auto">
                <a:xfrm>
                  <a:off x="614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61" name="Freeform 2000"/>
                <p:cNvSpPr>
                  <a:spLocks/>
                </p:cNvSpPr>
                <p:nvPr/>
              </p:nvSpPr>
              <p:spPr bwMode="auto">
                <a:xfrm>
                  <a:off x="614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62" name="Freeform 2001"/>
                <p:cNvSpPr>
                  <a:spLocks/>
                </p:cNvSpPr>
                <p:nvPr/>
              </p:nvSpPr>
              <p:spPr bwMode="auto">
                <a:xfrm>
                  <a:off x="742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63" name="Freeform 2002"/>
                <p:cNvSpPr>
                  <a:spLocks/>
                </p:cNvSpPr>
                <p:nvPr/>
              </p:nvSpPr>
              <p:spPr bwMode="auto">
                <a:xfrm>
                  <a:off x="742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64" name="Freeform 2003"/>
                <p:cNvSpPr>
                  <a:spLocks/>
                </p:cNvSpPr>
                <p:nvPr/>
              </p:nvSpPr>
              <p:spPr bwMode="auto">
                <a:xfrm>
                  <a:off x="640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65" name="Freeform 2004"/>
                <p:cNvSpPr>
                  <a:spLocks/>
                </p:cNvSpPr>
                <p:nvPr/>
              </p:nvSpPr>
              <p:spPr bwMode="auto">
                <a:xfrm>
                  <a:off x="640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66" name="Freeform 2005"/>
                <p:cNvSpPr>
                  <a:spLocks/>
                </p:cNvSpPr>
                <p:nvPr/>
              </p:nvSpPr>
              <p:spPr bwMode="auto">
                <a:xfrm>
                  <a:off x="672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67" name="Freeform 2006"/>
                <p:cNvSpPr>
                  <a:spLocks/>
                </p:cNvSpPr>
                <p:nvPr/>
              </p:nvSpPr>
              <p:spPr bwMode="auto">
                <a:xfrm>
                  <a:off x="672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68" name="Freeform 2007"/>
                <p:cNvSpPr>
                  <a:spLocks/>
                </p:cNvSpPr>
                <p:nvPr/>
              </p:nvSpPr>
              <p:spPr bwMode="auto">
                <a:xfrm>
                  <a:off x="672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69" name="Freeform 2008"/>
                <p:cNvSpPr>
                  <a:spLocks/>
                </p:cNvSpPr>
                <p:nvPr/>
              </p:nvSpPr>
              <p:spPr bwMode="auto">
                <a:xfrm>
                  <a:off x="672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70" name="Freeform 2009"/>
                <p:cNvSpPr>
                  <a:spLocks/>
                </p:cNvSpPr>
                <p:nvPr/>
              </p:nvSpPr>
              <p:spPr bwMode="auto">
                <a:xfrm>
                  <a:off x="691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71" name="Freeform 2010"/>
                <p:cNvSpPr>
                  <a:spLocks/>
                </p:cNvSpPr>
                <p:nvPr/>
              </p:nvSpPr>
              <p:spPr bwMode="auto">
                <a:xfrm>
                  <a:off x="691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72" name="Freeform 2011"/>
                <p:cNvSpPr>
                  <a:spLocks/>
                </p:cNvSpPr>
                <p:nvPr/>
              </p:nvSpPr>
              <p:spPr bwMode="auto">
                <a:xfrm>
                  <a:off x="640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73" name="Freeform 2012"/>
                <p:cNvSpPr>
                  <a:spLocks/>
                </p:cNvSpPr>
                <p:nvPr/>
              </p:nvSpPr>
              <p:spPr bwMode="auto">
                <a:xfrm>
                  <a:off x="640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74" name="Freeform 2013"/>
                <p:cNvSpPr>
                  <a:spLocks/>
                </p:cNvSpPr>
                <p:nvPr/>
              </p:nvSpPr>
              <p:spPr bwMode="auto">
                <a:xfrm>
                  <a:off x="646" y="257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4108" name="Group 2215"/>
              <p:cNvGrpSpPr>
                <a:grpSpLocks/>
              </p:cNvGrpSpPr>
              <p:nvPr/>
            </p:nvGrpSpPr>
            <p:grpSpPr bwMode="auto">
              <a:xfrm>
                <a:off x="4900613" y="3171032"/>
                <a:ext cx="477838" cy="708025"/>
                <a:chOff x="614" y="2289"/>
                <a:chExt cx="301" cy="446"/>
              </a:xfrm>
            </p:grpSpPr>
            <p:sp>
              <p:nvSpPr>
                <p:cNvPr id="5975" name="Freeform 2015"/>
                <p:cNvSpPr>
                  <a:spLocks/>
                </p:cNvSpPr>
                <p:nvPr/>
              </p:nvSpPr>
              <p:spPr bwMode="auto">
                <a:xfrm>
                  <a:off x="646" y="257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76" name="Freeform 2016"/>
                <p:cNvSpPr>
                  <a:spLocks/>
                </p:cNvSpPr>
                <p:nvPr/>
              </p:nvSpPr>
              <p:spPr bwMode="auto">
                <a:xfrm>
                  <a:off x="691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77" name="Freeform 2017"/>
                <p:cNvSpPr>
                  <a:spLocks/>
                </p:cNvSpPr>
                <p:nvPr/>
              </p:nvSpPr>
              <p:spPr bwMode="auto">
                <a:xfrm>
                  <a:off x="691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78" name="Freeform 2018"/>
                <p:cNvSpPr>
                  <a:spLocks/>
                </p:cNvSpPr>
                <p:nvPr/>
              </p:nvSpPr>
              <p:spPr bwMode="auto">
                <a:xfrm>
                  <a:off x="640" y="257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79" name="Freeform 2019"/>
                <p:cNvSpPr>
                  <a:spLocks/>
                </p:cNvSpPr>
                <p:nvPr/>
              </p:nvSpPr>
              <p:spPr bwMode="auto">
                <a:xfrm>
                  <a:off x="640" y="257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80" name="Freeform 2020"/>
                <p:cNvSpPr>
                  <a:spLocks/>
                </p:cNvSpPr>
                <p:nvPr/>
              </p:nvSpPr>
              <p:spPr bwMode="auto">
                <a:xfrm>
                  <a:off x="653" y="257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81" name="Freeform 2021"/>
                <p:cNvSpPr>
                  <a:spLocks/>
                </p:cNvSpPr>
                <p:nvPr/>
              </p:nvSpPr>
              <p:spPr bwMode="auto">
                <a:xfrm>
                  <a:off x="653" y="257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82" name="Freeform 2022"/>
                <p:cNvSpPr>
                  <a:spLocks/>
                </p:cNvSpPr>
                <p:nvPr/>
              </p:nvSpPr>
              <p:spPr bwMode="auto">
                <a:xfrm>
                  <a:off x="678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83" name="Freeform 2023"/>
                <p:cNvSpPr>
                  <a:spLocks/>
                </p:cNvSpPr>
                <p:nvPr/>
              </p:nvSpPr>
              <p:spPr bwMode="auto">
                <a:xfrm>
                  <a:off x="678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84" name="Freeform 2024"/>
                <p:cNvSpPr>
                  <a:spLocks/>
                </p:cNvSpPr>
                <p:nvPr/>
              </p:nvSpPr>
              <p:spPr bwMode="auto">
                <a:xfrm>
                  <a:off x="710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85" name="Freeform 2025"/>
                <p:cNvSpPr>
                  <a:spLocks/>
                </p:cNvSpPr>
                <p:nvPr/>
              </p:nvSpPr>
              <p:spPr bwMode="auto">
                <a:xfrm>
                  <a:off x="710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86" name="Freeform 2026"/>
                <p:cNvSpPr>
                  <a:spLocks/>
                </p:cNvSpPr>
                <p:nvPr/>
              </p:nvSpPr>
              <p:spPr bwMode="auto">
                <a:xfrm>
                  <a:off x="659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87" name="Freeform 2027"/>
                <p:cNvSpPr>
                  <a:spLocks/>
                </p:cNvSpPr>
                <p:nvPr/>
              </p:nvSpPr>
              <p:spPr bwMode="auto">
                <a:xfrm>
                  <a:off x="659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88" name="Freeform 2028"/>
                <p:cNvSpPr>
                  <a:spLocks/>
                </p:cNvSpPr>
                <p:nvPr/>
              </p:nvSpPr>
              <p:spPr bwMode="auto">
                <a:xfrm>
                  <a:off x="672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89" name="Freeform 2029"/>
                <p:cNvSpPr>
                  <a:spLocks/>
                </p:cNvSpPr>
                <p:nvPr/>
              </p:nvSpPr>
              <p:spPr bwMode="auto">
                <a:xfrm>
                  <a:off x="672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90" name="Freeform 2030"/>
                <p:cNvSpPr>
                  <a:spLocks/>
                </p:cNvSpPr>
                <p:nvPr/>
              </p:nvSpPr>
              <p:spPr bwMode="auto">
                <a:xfrm>
                  <a:off x="717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91" name="Freeform 2031"/>
                <p:cNvSpPr>
                  <a:spLocks/>
                </p:cNvSpPr>
                <p:nvPr/>
              </p:nvSpPr>
              <p:spPr bwMode="auto">
                <a:xfrm>
                  <a:off x="717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92" name="Freeform 2032"/>
                <p:cNvSpPr>
                  <a:spLocks/>
                </p:cNvSpPr>
                <p:nvPr/>
              </p:nvSpPr>
              <p:spPr bwMode="auto">
                <a:xfrm>
                  <a:off x="768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93" name="Freeform 2033"/>
                <p:cNvSpPr>
                  <a:spLocks/>
                </p:cNvSpPr>
                <p:nvPr/>
              </p:nvSpPr>
              <p:spPr bwMode="auto">
                <a:xfrm>
                  <a:off x="768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94" name="Freeform 2034"/>
                <p:cNvSpPr>
                  <a:spLocks/>
                </p:cNvSpPr>
                <p:nvPr/>
              </p:nvSpPr>
              <p:spPr bwMode="auto">
                <a:xfrm>
                  <a:off x="691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95" name="Freeform 2035"/>
                <p:cNvSpPr>
                  <a:spLocks/>
                </p:cNvSpPr>
                <p:nvPr/>
              </p:nvSpPr>
              <p:spPr bwMode="auto">
                <a:xfrm>
                  <a:off x="691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96" name="Freeform 2036"/>
                <p:cNvSpPr>
                  <a:spLocks/>
                </p:cNvSpPr>
                <p:nvPr/>
              </p:nvSpPr>
              <p:spPr bwMode="auto">
                <a:xfrm>
                  <a:off x="762" y="271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97" name="Freeform 2037"/>
                <p:cNvSpPr>
                  <a:spLocks/>
                </p:cNvSpPr>
                <p:nvPr/>
              </p:nvSpPr>
              <p:spPr bwMode="auto">
                <a:xfrm>
                  <a:off x="762" y="271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98" name="Freeform 2038"/>
                <p:cNvSpPr>
                  <a:spLocks/>
                </p:cNvSpPr>
                <p:nvPr/>
              </p:nvSpPr>
              <p:spPr bwMode="auto">
                <a:xfrm>
                  <a:off x="691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99" name="Freeform 2039"/>
                <p:cNvSpPr>
                  <a:spLocks/>
                </p:cNvSpPr>
                <p:nvPr/>
              </p:nvSpPr>
              <p:spPr bwMode="auto">
                <a:xfrm>
                  <a:off x="691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00" name="Freeform 2040"/>
                <p:cNvSpPr>
                  <a:spLocks/>
                </p:cNvSpPr>
                <p:nvPr/>
              </p:nvSpPr>
              <p:spPr bwMode="auto">
                <a:xfrm>
                  <a:off x="627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01" name="Freeform 2041"/>
                <p:cNvSpPr>
                  <a:spLocks/>
                </p:cNvSpPr>
                <p:nvPr/>
              </p:nvSpPr>
              <p:spPr bwMode="auto">
                <a:xfrm>
                  <a:off x="627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02" name="Freeform 2042"/>
                <p:cNvSpPr>
                  <a:spLocks/>
                </p:cNvSpPr>
                <p:nvPr/>
              </p:nvSpPr>
              <p:spPr bwMode="auto">
                <a:xfrm>
                  <a:off x="710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03" name="Freeform 2043"/>
                <p:cNvSpPr>
                  <a:spLocks/>
                </p:cNvSpPr>
                <p:nvPr/>
              </p:nvSpPr>
              <p:spPr bwMode="auto">
                <a:xfrm>
                  <a:off x="710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04" name="Freeform 2044"/>
                <p:cNvSpPr>
                  <a:spLocks/>
                </p:cNvSpPr>
                <p:nvPr/>
              </p:nvSpPr>
              <p:spPr bwMode="auto">
                <a:xfrm>
                  <a:off x="742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05" name="Freeform 2045"/>
                <p:cNvSpPr>
                  <a:spLocks/>
                </p:cNvSpPr>
                <p:nvPr/>
              </p:nvSpPr>
              <p:spPr bwMode="auto">
                <a:xfrm>
                  <a:off x="742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06" name="Freeform 2046"/>
                <p:cNvSpPr>
                  <a:spLocks/>
                </p:cNvSpPr>
                <p:nvPr/>
              </p:nvSpPr>
              <p:spPr bwMode="auto">
                <a:xfrm>
                  <a:off x="742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07" name="Freeform 2047"/>
                <p:cNvSpPr>
                  <a:spLocks/>
                </p:cNvSpPr>
                <p:nvPr/>
              </p:nvSpPr>
              <p:spPr bwMode="auto">
                <a:xfrm>
                  <a:off x="742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08" name="Freeform 2048"/>
                <p:cNvSpPr>
                  <a:spLocks/>
                </p:cNvSpPr>
                <p:nvPr/>
              </p:nvSpPr>
              <p:spPr bwMode="auto">
                <a:xfrm>
                  <a:off x="762" y="264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09" name="Freeform 2049"/>
                <p:cNvSpPr>
                  <a:spLocks/>
                </p:cNvSpPr>
                <p:nvPr/>
              </p:nvSpPr>
              <p:spPr bwMode="auto">
                <a:xfrm>
                  <a:off x="762" y="264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10" name="Freeform 2050"/>
                <p:cNvSpPr>
                  <a:spLocks/>
                </p:cNvSpPr>
                <p:nvPr/>
              </p:nvSpPr>
              <p:spPr bwMode="auto">
                <a:xfrm>
                  <a:off x="806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11" name="Freeform 2051"/>
                <p:cNvSpPr>
                  <a:spLocks/>
                </p:cNvSpPr>
                <p:nvPr/>
              </p:nvSpPr>
              <p:spPr bwMode="auto">
                <a:xfrm>
                  <a:off x="806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12" name="Freeform 2052"/>
                <p:cNvSpPr>
                  <a:spLocks/>
                </p:cNvSpPr>
                <p:nvPr/>
              </p:nvSpPr>
              <p:spPr bwMode="auto">
                <a:xfrm>
                  <a:off x="736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13" name="Freeform 2053"/>
                <p:cNvSpPr>
                  <a:spLocks/>
                </p:cNvSpPr>
                <p:nvPr/>
              </p:nvSpPr>
              <p:spPr bwMode="auto">
                <a:xfrm>
                  <a:off x="736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14" name="Freeform 2054"/>
                <p:cNvSpPr>
                  <a:spLocks/>
                </p:cNvSpPr>
                <p:nvPr/>
              </p:nvSpPr>
              <p:spPr bwMode="auto">
                <a:xfrm>
                  <a:off x="787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15" name="Freeform 2055"/>
                <p:cNvSpPr>
                  <a:spLocks/>
                </p:cNvSpPr>
                <p:nvPr/>
              </p:nvSpPr>
              <p:spPr bwMode="auto">
                <a:xfrm>
                  <a:off x="787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16" name="Freeform 2056"/>
                <p:cNvSpPr>
                  <a:spLocks/>
                </p:cNvSpPr>
                <p:nvPr/>
              </p:nvSpPr>
              <p:spPr bwMode="auto">
                <a:xfrm>
                  <a:off x="800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17" name="Freeform 2057"/>
                <p:cNvSpPr>
                  <a:spLocks/>
                </p:cNvSpPr>
                <p:nvPr/>
              </p:nvSpPr>
              <p:spPr bwMode="auto">
                <a:xfrm>
                  <a:off x="800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18" name="Freeform 2058"/>
                <p:cNvSpPr>
                  <a:spLocks/>
                </p:cNvSpPr>
                <p:nvPr/>
              </p:nvSpPr>
              <p:spPr bwMode="auto">
                <a:xfrm>
                  <a:off x="871" y="258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19" name="Freeform 2059"/>
                <p:cNvSpPr>
                  <a:spLocks/>
                </p:cNvSpPr>
                <p:nvPr/>
              </p:nvSpPr>
              <p:spPr bwMode="auto">
                <a:xfrm>
                  <a:off x="871" y="258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20" name="Freeform 2060"/>
                <p:cNvSpPr>
                  <a:spLocks/>
                </p:cNvSpPr>
                <p:nvPr/>
              </p:nvSpPr>
              <p:spPr bwMode="auto">
                <a:xfrm>
                  <a:off x="832" y="253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21" name="Freeform 2061"/>
                <p:cNvSpPr>
                  <a:spLocks/>
                </p:cNvSpPr>
                <p:nvPr/>
              </p:nvSpPr>
              <p:spPr bwMode="auto">
                <a:xfrm>
                  <a:off x="832" y="253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22" name="Freeform 2062"/>
                <p:cNvSpPr>
                  <a:spLocks/>
                </p:cNvSpPr>
                <p:nvPr/>
              </p:nvSpPr>
              <p:spPr bwMode="auto">
                <a:xfrm>
                  <a:off x="736" y="241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23" name="Freeform 2063"/>
                <p:cNvSpPr>
                  <a:spLocks/>
                </p:cNvSpPr>
                <p:nvPr/>
              </p:nvSpPr>
              <p:spPr bwMode="auto">
                <a:xfrm>
                  <a:off x="736" y="241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24" name="Freeform 2064"/>
                <p:cNvSpPr>
                  <a:spLocks/>
                </p:cNvSpPr>
                <p:nvPr/>
              </p:nvSpPr>
              <p:spPr bwMode="auto">
                <a:xfrm>
                  <a:off x="762" y="2475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25" name="Freeform 2065"/>
                <p:cNvSpPr>
                  <a:spLocks/>
                </p:cNvSpPr>
                <p:nvPr/>
              </p:nvSpPr>
              <p:spPr bwMode="auto">
                <a:xfrm>
                  <a:off x="762" y="2475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26" name="Freeform 2066"/>
                <p:cNvSpPr>
                  <a:spLocks/>
                </p:cNvSpPr>
                <p:nvPr/>
              </p:nvSpPr>
              <p:spPr bwMode="auto">
                <a:xfrm>
                  <a:off x="762" y="2533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27" name="Freeform 2067"/>
                <p:cNvSpPr>
                  <a:spLocks/>
                </p:cNvSpPr>
                <p:nvPr/>
              </p:nvSpPr>
              <p:spPr bwMode="auto">
                <a:xfrm>
                  <a:off x="762" y="2533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28" name="Freeform 2068"/>
                <p:cNvSpPr>
                  <a:spLocks/>
                </p:cNvSpPr>
                <p:nvPr/>
              </p:nvSpPr>
              <p:spPr bwMode="auto">
                <a:xfrm>
                  <a:off x="826" y="253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29" name="Freeform 2069"/>
                <p:cNvSpPr>
                  <a:spLocks/>
                </p:cNvSpPr>
                <p:nvPr/>
              </p:nvSpPr>
              <p:spPr bwMode="auto">
                <a:xfrm>
                  <a:off x="826" y="253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30" name="Freeform 2070"/>
                <p:cNvSpPr>
                  <a:spLocks/>
                </p:cNvSpPr>
                <p:nvPr/>
              </p:nvSpPr>
              <p:spPr bwMode="auto">
                <a:xfrm>
                  <a:off x="736" y="244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31" name="Freeform 2071"/>
                <p:cNvSpPr>
                  <a:spLocks/>
                </p:cNvSpPr>
                <p:nvPr/>
              </p:nvSpPr>
              <p:spPr bwMode="auto">
                <a:xfrm>
                  <a:off x="736" y="244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32" name="Freeform 2072"/>
                <p:cNvSpPr>
                  <a:spLocks/>
                </p:cNvSpPr>
                <p:nvPr/>
              </p:nvSpPr>
              <p:spPr bwMode="auto">
                <a:xfrm>
                  <a:off x="774" y="246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33" name="Freeform 2073"/>
                <p:cNvSpPr>
                  <a:spLocks/>
                </p:cNvSpPr>
                <p:nvPr/>
              </p:nvSpPr>
              <p:spPr bwMode="auto">
                <a:xfrm>
                  <a:off x="774" y="246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34" name="Freeform 2074"/>
                <p:cNvSpPr>
                  <a:spLocks/>
                </p:cNvSpPr>
                <p:nvPr/>
              </p:nvSpPr>
              <p:spPr bwMode="auto">
                <a:xfrm>
                  <a:off x="787" y="246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35" name="Freeform 2075"/>
                <p:cNvSpPr>
                  <a:spLocks/>
                </p:cNvSpPr>
                <p:nvPr/>
              </p:nvSpPr>
              <p:spPr bwMode="auto">
                <a:xfrm>
                  <a:off x="787" y="246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36" name="Freeform 2076"/>
                <p:cNvSpPr>
                  <a:spLocks/>
                </p:cNvSpPr>
                <p:nvPr/>
              </p:nvSpPr>
              <p:spPr bwMode="auto">
                <a:xfrm>
                  <a:off x="813" y="252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37" name="Freeform 2077"/>
                <p:cNvSpPr>
                  <a:spLocks/>
                </p:cNvSpPr>
                <p:nvPr/>
              </p:nvSpPr>
              <p:spPr bwMode="auto">
                <a:xfrm>
                  <a:off x="813" y="252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38" name="Freeform 2078"/>
                <p:cNvSpPr>
                  <a:spLocks/>
                </p:cNvSpPr>
                <p:nvPr/>
              </p:nvSpPr>
              <p:spPr bwMode="auto">
                <a:xfrm>
                  <a:off x="704" y="253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39" name="Freeform 2079"/>
                <p:cNvSpPr>
                  <a:spLocks/>
                </p:cNvSpPr>
                <p:nvPr/>
              </p:nvSpPr>
              <p:spPr bwMode="auto">
                <a:xfrm>
                  <a:off x="704" y="253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40" name="Freeform 2080"/>
                <p:cNvSpPr>
                  <a:spLocks/>
                </p:cNvSpPr>
                <p:nvPr/>
              </p:nvSpPr>
              <p:spPr bwMode="auto">
                <a:xfrm>
                  <a:off x="697" y="238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41" name="Freeform 2081"/>
                <p:cNvSpPr>
                  <a:spLocks/>
                </p:cNvSpPr>
                <p:nvPr/>
              </p:nvSpPr>
              <p:spPr bwMode="auto">
                <a:xfrm>
                  <a:off x="697" y="238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42" name="Freeform 2082"/>
                <p:cNvSpPr>
                  <a:spLocks/>
                </p:cNvSpPr>
                <p:nvPr/>
              </p:nvSpPr>
              <p:spPr bwMode="auto">
                <a:xfrm>
                  <a:off x="883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43" name="Freeform 2083"/>
                <p:cNvSpPr>
                  <a:spLocks/>
                </p:cNvSpPr>
                <p:nvPr/>
              </p:nvSpPr>
              <p:spPr bwMode="auto">
                <a:xfrm>
                  <a:off x="883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44" name="Freeform 2084"/>
                <p:cNvSpPr>
                  <a:spLocks/>
                </p:cNvSpPr>
                <p:nvPr/>
              </p:nvSpPr>
              <p:spPr bwMode="auto">
                <a:xfrm>
                  <a:off x="659" y="243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45" name="Freeform 2085"/>
                <p:cNvSpPr>
                  <a:spLocks/>
                </p:cNvSpPr>
                <p:nvPr/>
              </p:nvSpPr>
              <p:spPr bwMode="auto">
                <a:xfrm>
                  <a:off x="659" y="243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46" name="Freeform 2086"/>
                <p:cNvSpPr>
                  <a:spLocks/>
                </p:cNvSpPr>
                <p:nvPr/>
              </p:nvSpPr>
              <p:spPr bwMode="auto">
                <a:xfrm>
                  <a:off x="806" y="246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47" name="Freeform 2087"/>
                <p:cNvSpPr>
                  <a:spLocks/>
                </p:cNvSpPr>
                <p:nvPr/>
              </p:nvSpPr>
              <p:spPr bwMode="auto">
                <a:xfrm>
                  <a:off x="806" y="246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48" name="Freeform 2088"/>
                <p:cNvSpPr>
                  <a:spLocks/>
                </p:cNvSpPr>
                <p:nvPr/>
              </p:nvSpPr>
              <p:spPr bwMode="auto">
                <a:xfrm>
                  <a:off x="685" y="244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49" name="Freeform 2089"/>
                <p:cNvSpPr>
                  <a:spLocks/>
                </p:cNvSpPr>
                <p:nvPr/>
              </p:nvSpPr>
              <p:spPr bwMode="auto">
                <a:xfrm>
                  <a:off x="685" y="244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50" name="Freeform 2090"/>
                <p:cNvSpPr>
                  <a:spLocks/>
                </p:cNvSpPr>
                <p:nvPr/>
              </p:nvSpPr>
              <p:spPr bwMode="auto">
                <a:xfrm>
                  <a:off x="704" y="249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51" name="Freeform 2091"/>
                <p:cNvSpPr>
                  <a:spLocks/>
                </p:cNvSpPr>
                <p:nvPr/>
              </p:nvSpPr>
              <p:spPr bwMode="auto">
                <a:xfrm>
                  <a:off x="704" y="249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52" name="Freeform 2092"/>
                <p:cNvSpPr>
                  <a:spLocks/>
                </p:cNvSpPr>
                <p:nvPr/>
              </p:nvSpPr>
              <p:spPr bwMode="auto">
                <a:xfrm>
                  <a:off x="730" y="248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53" name="Freeform 2093"/>
                <p:cNvSpPr>
                  <a:spLocks/>
                </p:cNvSpPr>
                <p:nvPr/>
              </p:nvSpPr>
              <p:spPr bwMode="auto">
                <a:xfrm>
                  <a:off x="730" y="248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54" name="Freeform 2094"/>
                <p:cNvSpPr>
                  <a:spLocks/>
                </p:cNvSpPr>
                <p:nvPr/>
              </p:nvSpPr>
              <p:spPr bwMode="auto">
                <a:xfrm>
                  <a:off x="659" y="245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55" name="Freeform 2095"/>
                <p:cNvSpPr>
                  <a:spLocks/>
                </p:cNvSpPr>
                <p:nvPr/>
              </p:nvSpPr>
              <p:spPr bwMode="auto">
                <a:xfrm>
                  <a:off x="659" y="245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56" name="Freeform 2096"/>
                <p:cNvSpPr>
                  <a:spLocks/>
                </p:cNvSpPr>
                <p:nvPr/>
              </p:nvSpPr>
              <p:spPr bwMode="auto">
                <a:xfrm>
                  <a:off x="858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57" name="Freeform 2097"/>
                <p:cNvSpPr>
                  <a:spLocks/>
                </p:cNvSpPr>
                <p:nvPr/>
              </p:nvSpPr>
              <p:spPr bwMode="auto">
                <a:xfrm>
                  <a:off x="858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58" name="Freeform 2098"/>
                <p:cNvSpPr>
                  <a:spLocks/>
                </p:cNvSpPr>
                <p:nvPr/>
              </p:nvSpPr>
              <p:spPr bwMode="auto">
                <a:xfrm>
                  <a:off x="742" y="253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59" name="Freeform 2099"/>
                <p:cNvSpPr>
                  <a:spLocks/>
                </p:cNvSpPr>
                <p:nvPr/>
              </p:nvSpPr>
              <p:spPr bwMode="auto">
                <a:xfrm>
                  <a:off x="742" y="253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60" name="Freeform 2100"/>
                <p:cNvSpPr>
                  <a:spLocks/>
                </p:cNvSpPr>
                <p:nvPr/>
              </p:nvSpPr>
              <p:spPr bwMode="auto">
                <a:xfrm>
                  <a:off x="659" y="248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61" name="Freeform 2101"/>
                <p:cNvSpPr>
                  <a:spLocks/>
                </p:cNvSpPr>
                <p:nvPr/>
              </p:nvSpPr>
              <p:spPr bwMode="auto">
                <a:xfrm>
                  <a:off x="659" y="248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62" name="Freeform 2102"/>
                <p:cNvSpPr>
                  <a:spLocks/>
                </p:cNvSpPr>
                <p:nvPr/>
              </p:nvSpPr>
              <p:spPr bwMode="auto">
                <a:xfrm>
                  <a:off x="665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63" name="Freeform 2103"/>
                <p:cNvSpPr>
                  <a:spLocks/>
                </p:cNvSpPr>
                <p:nvPr/>
              </p:nvSpPr>
              <p:spPr bwMode="auto">
                <a:xfrm>
                  <a:off x="665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64" name="Freeform 2104"/>
                <p:cNvSpPr>
                  <a:spLocks/>
                </p:cNvSpPr>
                <p:nvPr/>
              </p:nvSpPr>
              <p:spPr bwMode="auto">
                <a:xfrm>
                  <a:off x="685" y="2635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65" name="Freeform 2105"/>
                <p:cNvSpPr>
                  <a:spLocks/>
                </p:cNvSpPr>
                <p:nvPr/>
              </p:nvSpPr>
              <p:spPr bwMode="auto">
                <a:xfrm>
                  <a:off x="685" y="2635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66" name="Freeform 2106"/>
                <p:cNvSpPr>
                  <a:spLocks/>
                </p:cNvSpPr>
                <p:nvPr/>
              </p:nvSpPr>
              <p:spPr bwMode="auto">
                <a:xfrm>
                  <a:off x="672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67" name="Freeform 2107"/>
                <p:cNvSpPr>
                  <a:spLocks/>
                </p:cNvSpPr>
                <p:nvPr/>
              </p:nvSpPr>
              <p:spPr bwMode="auto">
                <a:xfrm>
                  <a:off x="672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68" name="Freeform 2108"/>
                <p:cNvSpPr>
                  <a:spLocks/>
                </p:cNvSpPr>
                <p:nvPr/>
              </p:nvSpPr>
              <p:spPr bwMode="auto">
                <a:xfrm>
                  <a:off x="723" y="253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69" name="Freeform 2109"/>
                <p:cNvSpPr>
                  <a:spLocks/>
                </p:cNvSpPr>
                <p:nvPr/>
              </p:nvSpPr>
              <p:spPr bwMode="auto">
                <a:xfrm>
                  <a:off x="723" y="253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70" name="Freeform 2110"/>
                <p:cNvSpPr>
                  <a:spLocks/>
                </p:cNvSpPr>
                <p:nvPr/>
              </p:nvSpPr>
              <p:spPr bwMode="auto">
                <a:xfrm>
                  <a:off x="730" y="264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71" name="Freeform 2111"/>
                <p:cNvSpPr>
                  <a:spLocks/>
                </p:cNvSpPr>
                <p:nvPr/>
              </p:nvSpPr>
              <p:spPr bwMode="auto">
                <a:xfrm>
                  <a:off x="730" y="264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72" name="Freeform 2112"/>
                <p:cNvSpPr>
                  <a:spLocks/>
                </p:cNvSpPr>
                <p:nvPr/>
              </p:nvSpPr>
              <p:spPr bwMode="auto">
                <a:xfrm>
                  <a:off x="717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73" name="Freeform 2113"/>
                <p:cNvSpPr>
                  <a:spLocks/>
                </p:cNvSpPr>
                <p:nvPr/>
              </p:nvSpPr>
              <p:spPr bwMode="auto">
                <a:xfrm>
                  <a:off x="717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74" name="Freeform 2114"/>
                <p:cNvSpPr>
                  <a:spLocks/>
                </p:cNvSpPr>
                <p:nvPr/>
              </p:nvSpPr>
              <p:spPr bwMode="auto">
                <a:xfrm>
                  <a:off x="697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75" name="Freeform 2115"/>
                <p:cNvSpPr>
                  <a:spLocks/>
                </p:cNvSpPr>
                <p:nvPr/>
              </p:nvSpPr>
              <p:spPr bwMode="auto">
                <a:xfrm>
                  <a:off x="697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76" name="Freeform 2116"/>
                <p:cNvSpPr>
                  <a:spLocks/>
                </p:cNvSpPr>
                <p:nvPr/>
              </p:nvSpPr>
              <p:spPr bwMode="auto">
                <a:xfrm>
                  <a:off x="749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77" name="Freeform 2117"/>
                <p:cNvSpPr>
                  <a:spLocks/>
                </p:cNvSpPr>
                <p:nvPr/>
              </p:nvSpPr>
              <p:spPr bwMode="auto">
                <a:xfrm>
                  <a:off x="749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78" name="Freeform 2118"/>
                <p:cNvSpPr>
                  <a:spLocks/>
                </p:cNvSpPr>
                <p:nvPr/>
              </p:nvSpPr>
              <p:spPr bwMode="auto">
                <a:xfrm>
                  <a:off x="685" y="2635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79" name="Freeform 2119"/>
                <p:cNvSpPr>
                  <a:spLocks/>
                </p:cNvSpPr>
                <p:nvPr/>
              </p:nvSpPr>
              <p:spPr bwMode="auto">
                <a:xfrm>
                  <a:off x="685" y="2635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80" name="Freeform 2120"/>
                <p:cNvSpPr>
                  <a:spLocks/>
                </p:cNvSpPr>
                <p:nvPr/>
              </p:nvSpPr>
              <p:spPr bwMode="auto">
                <a:xfrm>
                  <a:off x="665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81" name="Freeform 2121"/>
                <p:cNvSpPr>
                  <a:spLocks/>
                </p:cNvSpPr>
                <p:nvPr/>
              </p:nvSpPr>
              <p:spPr bwMode="auto">
                <a:xfrm>
                  <a:off x="665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82" name="Freeform 2122"/>
                <p:cNvSpPr>
                  <a:spLocks/>
                </p:cNvSpPr>
                <p:nvPr/>
              </p:nvSpPr>
              <p:spPr bwMode="auto">
                <a:xfrm>
                  <a:off x="659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83" name="Freeform 2123"/>
                <p:cNvSpPr>
                  <a:spLocks/>
                </p:cNvSpPr>
                <p:nvPr/>
              </p:nvSpPr>
              <p:spPr bwMode="auto">
                <a:xfrm>
                  <a:off x="659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84" name="Freeform 2124"/>
                <p:cNvSpPr>
                  <a:spLocks/>
                </p:cNvSpPr>
                <p:nvPr/>
              </p:nvSpPr>
              <p:spPr bwMode="auto">
                <a:xfrm>
                  <a:off x="730" y="264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85" name="Freeform 2125"/>
                <p:cNvSpPr>
                  <a:spLocks/>
                </p:cNvSpPr>
                <p:nvPr/>
              </p:nvSpPr>
              <p:spPr bwMode="auto">
                <a:xfrm>
                  <a:off x="730" y="264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86" name="Freeform 2126"/>
                <p:cNvSpPr>
                  <a:spLocks/>
                </p:cNvSpPr>
                <p:nvPr/>
              </p:nvSpPr>
              <p:spPr bwMode="auto">
                <a:xfrm>
                  <a:off x="704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87" name="Freeform 2127"/>
                <p:cNvSpPr>
                  <a:spLocks/>
                </p:cNvSpPr>
                <p:nvPr/>
              </p:nvSpPr>
              <p:spPr bwMode="auto">
                <a:xfrm>
                  <a:off x="704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88" name="Freeform 2128"/>
                <p:cNvSpPr>
                  <a:spLocks/>
                </p:cNvSpPr>
                <p:nvPr/>
              </p:nvSpPr>
              <p:spPr bwMode="auto">
                <a:xfrm>
                  <a:off x="678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89" name="Freeform 2129"/>
                <p:cNvSpPr>
                  <a:spLocks/>
                </p:cNvSpPr>
                <p:nvPr/>
              </p:nvSpPr>
              <p:spPr bwMode="auto">
                <a:xfrm>
                  <a:off x="678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90" name="Freeform 2130"/>
                <p:cNvSpPr>
                  <a:spLocks/>
                </p:cNvSpPr>
                <p:nvPr/>
              </p:nvSpPr>
              <p:spPr bwMode="auto">
                <a:xfrm>
                  <a:off x="717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91" name="Freeform 2131"/>
                <p:cNvSpPr>
                  <a:spLocks/>
                </p:cNvSpPr>
                <p:nvPr/>
              </p:nvSpPr>
              <p:spPr bwMode="auto">
                <a:xfrm>
                  <a:off x="717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92" name="Freeform 2132"/>
                <p:cNvSpPr>
                  <a:spLocks/>
                </p:cNvSpPr>
                <p:nvPr/>
              </p:nvSpPr>
              <p:spPr bwMode="auto">
                <a:xfrm>
                  <a:off x="691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93" name="Freeform 2133"/>
                <p:cNvSpPr>
                  <a:spLocks/>
                </p:cNvSpPr>
                <p:nvPr/>
              </p:nvSpPr>
              <p:spPr bwMode="auto">
                <a:xfrm>
                  <a:off x="691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94" name="Freeform 2134"/>
                <p:cNvSpPr>
                  <a:spLocks/>
                </p:cNvSpPr>
                <p:nvPr/>
              </p:nvSpPr>
              <p:spPr bwMode="auto">
                <a:xfrm>
                  <a:off x="685" y="2590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95" name="Freeform 2135"/>
                <p:cNvSpPr>
                  <a:spLocks/>
                </p:cNvSpPr>
                <p:nvPr/>
              </p:nvSpPr>
              <p:spPr bwMode="auto">
                <a:xfrm>
                  <a:off x="685" y="2590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96" name="Freeform 2136"/>
                <p:cNvSpPr>
                  <a:spLocks/>
                </p:cNvSpPr>
                <p:nvPr/>
              </p:nvSpPr>
              <p:spPr bwMode="auto">
                <a:xfrm>
                  <a:off x="665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97" name="Freeform 2137"/>
                <p:cNvSpPr>
                  <a:spLocks/>
                </p:cNvSpPr>
                <p:nvPr/>
              </p:nvSpPr>
              <p:spPr bwMode="auto">
                <a:xfrm>
                  <a:off x="665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98" name="Freeform 2138"/>
                <p:cNvSpPr>
                  <a:spLocks/>
                </p:cNvSpPr>
                <p:nvPr/>
              </p:nvSpPr>
              <p:spPr bwMode="auto">
                <a:xfrm>
                  <a:off x="685" y="2603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99" name="Freeform 2139"/>
                <p:cNvSpPr>
                  <a:spLocks/>
                </p:cNvSpPr>
                <p:nvPr/>
              </p:nvSpPr>
              <p:spPr bwMode="auto">
                <a:xfrm>
                  <a:off x="685" y="2603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00" name="Freeform 2140"/>
                <p:cNvSpPr>
                  <a:spLocks/>
                </p:cNvSpPr>
                <p:nvPr/>
              </p:nvSpPr>
              <p:spPr bwMode="auto">
                <a:xfrm>
                  <a:off x="704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01" name="Freeform 2141"/>
                <p:cNvSpPr>
                  <a:spLocks/>
                </p:cNvSpPr>
                <p:nvPr/>
              </p:nvSpPr>
              <p:spPr bwMode="auto">
                <a:xfrm>
                  <a:off x="704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02" name="Freeform 2142"/>
                <p:cNvSpPr>
                  <a:spLocks/>
                </p:cNvSpPr>
                <p:nvPr/>
              </p:nvSpPr>
              <p:spPr bwMode="auto">
                <a:xfrm>
                  <a:off x="614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03" name="Freeform 2143"/>
                <p:cNvSpPr>
                  <a:spLocks/>
                </p:cNvSpPr>
                <p:nvPr/>
              </p:nvSpPr>
              <p:spPr bwMode="auto">
                <a:xfrm>
                  <a:off x="614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04" name="Freeform 2144"/>
                <p:cNvSpPr>
                  <a:spLocks/>
                </p:cNvSpPr>
                <p:nvPr/>
              </p:nvSpPr>
              <p:spPr bwMode="auto">
                <a:xfrm>
                  <a:off x="730" y="262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05" name="Freeform 2145"/>
                <p:cNvSpPr>
                  <a:spLocks/>
                </p:cNvSpPr>
                <p:nvPr/>
              </p:nvSpPr>
              <p:spPr bwMode="auto">
                <a:xfrm>
                  <a:off x="730" y="262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06" name="Freeform 2146"/>
                <p:cNvSpPr>
                  <a:spLocks/>
                </p:cNvSpPr>
                <p:nvPr/>
              </p:nvSpPr>
              <p:spPr bwMode="auto">
                <a:xfrm>
                  <a:off x="749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07" name="Freeform 2147"/>
                <p:cNvSpPr>
                  <a:spLocks/>
                </p:cNvSpPr>
                <p:nvPr/>
              </p:nvSpPr>
              <p:spPr bwMode="auto">
                <a:xfrm>
                  <a:off x="749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08" name="Freeform 2148"/>
                <p:cNvSpPr>
                  <a:spLocks/>
                </p:cNvSpPr>
                <p:nvPr/>
              </p:nvSpPr>
              <p:spPr bwMode="auto">
                <a:xfrm>
                  <a:off x="653" y="2571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09" name="Freeform 2149"/>
                <p:cNvSpPr>
                  <a:spLocks/>
                </p:cNvSpPr>
                <p:nvPr/>
              </p:nvSpPr>
              <p:spPr bwMode="auto">
                <a:xfrm>
                  <a:off x="653" y="2571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10" name="Freeform 2150"/>
                <p:cNvSpPr>
                  <a:spLocks/>
                </p:cNvSpPr>
                <p:nvPr/>
              </p:nvSpPr>
              <p:spPr bwMode="auto">
                <a:xfrm>
                  <a:off x="717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11" name="Freeform 2151"/>
                <p:cNvSpPr>
                  <a:spLocks/>
                </p:cNvSpPr>
                <p:nvPr/>
              </p:nvSpPr>
              <p:spPr bwMode="auto">
                <a:xfrm>
                  <a:off x="717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12" name="Freeform 2152"/>
                <p:cNvSpPr>
                  <a:spLocks/>
                </p:cNvSpPr>
                <p:nvPr/>
              </p:nvSpPr>
              <p:spPr bwMode="auto">
                <a:xfrm>
                  <a:off x="704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13" name="Freeform 2153"/>
                <p:cNvSpPr>
                  <a:spLocks/>
                </p:cNvSpPr>
                <p:nvPr/>
              </p:nvSpPr>
              <p:spPr bwMode="auto">
                <a:xfrm>
                  <a:off x="704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14" name="Freeform 2154"/>
                <p:cNvSpPr>
                  <a:spLocks/>
                </p:cNvSpPr>
                <p:nvPr/>
              </p:nvSpPr>
              <p:spPr bwMode="auto">
                <a:xfrm>
                  <a:off x="678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15" name="Freeform 2155"/>
                <p:cNvSpPr>
                  <a:spLocks/>
                </p:cNvSpPr>
                <p:nvPr/>
              </p:nvSpPr>
              <p:spPr bwMode="auto">
                <a:xfrm>
                  <a:off x="678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16" name="Freeform 2156"/>
                <p:cNvSpPr>
                  <a:spLocks/>
                </p:cNvSpPr>
                <p:nvPr/>
              </p:nvSpPr>
              <p:spPr bwMode="auto">
                <a:xfrm>
                  <a:off x="685" y="250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17" name="Freeform 2157"/>
                <p:cNvSpPr>
                  <a:spLocks/>
                </p:cNvSpPr>
                <p:nvPr/>
              </p:nvSpPr>
              <p:spPr bwMode="auto">
                <a:xfrm>
                  <a:off x="685" y="250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18" name="Freeform 2158"/>
                <p:cNvSpPr>
                  <a:spLocks/>
                </p:cNvSpPr>
                <p:nvPr/>
              </p:nvSpPr>
              <p:spPr bwMode="auto">
                <a:xfrm>
                  <a:off x="633" y="257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19" name="Freeform 2159"/>
                <p:cNvSpPr>
                  <a:spLocks/>
                </p:cNvSpPr>
                <p:nvPr/>
              </p:nvSpPr>
              <p:spPr bwMode="auto">
                <a:xfrm>
                  <a:off x="633" y="257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20" name="Freeform 2160"/>
                <p:cNvSpPr>
                  <a:spLocks/>
                </p:cNvSpPr>
                <p:nvPr/>
              </p:nvSpPr>
              <p:spPr bwMode="auto">
                <a:xfrm>
                  <a:off x="749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21" name="Freeform 2161"/>
                <p:cNvSpPr>
                  <a:spLocks/>
                </p:cNvSpPr>
                <p:nvPr/>
              </p:nvSpPr>
              <p:spPr bwMode="auto">
                <a:xfrm>
                  <a:off x="749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22" name="Freeform 2162"/>
                <p:cNvSpPr>
                  <a:spLocks/>
                </p:cNvSpPr>
                <p:nvPr/>
              </p:nvSpPr>
              <p:spPr bwMode="auto">
                <a:xfrm>
                  <a:off x="678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23" name="Freeform 2163"/>
                <p:cNvSpPr>
                  <a:spLocks/>
                </p:cNvSpPr>
                <p:nvPr/>
              </p:nvSpPr>
              <p:spPr bwMode="auto">
                <a:xfrm>
                  <a:off x="678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24" name="Freeform 2164"/>
                <p:cNvSpPr>
                  <a:spLocks/>
                </p:cNvSpPr>
                <p:nvPr/>
              </p:nvSpPr>
              <p:spPr bwMode="auto">
                <a:xfrm>
                  <a:off x="768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25" name="Freeform 2165"/>
                <p:cNvSpPr>
                  <a:spLocks/>
                </p:cNvSpPr>
                <p:nvPr/>
              </p:nvSpPr>
              <p:spPr bwMode="auto">
                <a:xfrm>
                  <a:off x="768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26" name="Freeform 2166"/>
                <p:cNvSpPr>
                  <a:spLocks/>
                </p:cNvSpPr>
                <p:nvPr/>
              </p:nvSpPr>
              <p:spPr bwMode="auto">
                <a:xfrm>
                  <a:off x="672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27" name="Freeform 2167"/>
                <p:cNvSpPr>
                  <a:spLocks/>
                </p:cNvSpPr>
                <p:nvPr/>
              </p:nvSpPr>
              <p:spPr bwMode="auto">
                <a:xfrm>
                  <a:off x="672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28" name="Freeform 2168"/>
                <p:cNvSpPr>
                  <a:spLocks/>
                </p:cNvSpPr>
                <p:nvPr/>
              </p:nvSpPr>
              <p:spPr bwMode="auto">
                <a:xfrm>
                  <a:off x="659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29" name="Freeform 2169"/>
                <p:cNvSpPr>
                  <a:spLocks/>
                </p:cNvSpPr>
                <p:nvPr/>
              </p:nvSpPr>
              <p:spPr bwMode="auto">
                <a:xfrm>
                  <a:off x="659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30" name="Freeform 2170"/>
                <p:cNvSpPr>
                  <a:spLocks/>
                </p:cNvSpPr>
                <p:nvPr/>
              </p:nvSpPr>
              <p:spPr bwMode="auto">
                <a:xfrm>
                  <a:off x="697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31" name="Freeform 2171"/>
                <p:cNvSpPr>
                  <a:spLocks/>
                </p:cNvSpPr>
                <p:nvPr/>
              </p:nvSpPr>
              <p:spPr bwMode="auto">
                <a:xfrm>
                  <a:off x="697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32" name="Freeform 2172"/>
                <p:cNvSpPr>
                  <a:spLocks/>
                </p:cNvSpPr>
                <p:nvPr/>
              </p:nvSpPr>
              <p:spPr bwMode="auto">
                <a:xfrm>
                  <a:off x="685" y="262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33" name="Freeform 2173"/>
                <p:cNvSpPr>
                  <a:spLocks/>
                </p:cNvSpPr>
                <p:nvPr/>
              </p:nvSpPr>
              <p:spPr bwMode="auto">
                <a:xfrm>
                  <a:off x="685" y="262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34" name="Freeform 2174"/>
                <p:cNvSpPr>
                  <a:spLocks/>
                </p:cNvSpPr>
                <p:nvPr/>
              </p:nvSpPr>
              <p:spPr bwMode="auto">
                <a:xfrm>
                  <a:off x="697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35" name="Freeform 2175"/>
                <p:cNvSpPr>
                  <a:spLocks/>
                </p:cNvSpPr>
                <p:nvPr/>
              </p:nvSpPr>
              <p:spPr bwMode="auto">
                <a:xfrm>
                  <a:off x="697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36" name="Freeform 2176"/>
                <p:cNvSpPr>
                  <a:spLocks/>
                </p:cNvSpPr>
                <p:nvPr/>
              </p:nvSpPr>
              <p:spPr bwMode="auto">
                <a:xfrm>
                  <a:off x="653" y="257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37" name="Freeform 2177"/>
                <p:cNvSpPr>
                  <a:spLocks/>
                </p:cNvSpPr>
                <p:nvPr/>
              </p:nvSpPr>
              <p:spPr bwMode="auto">
                <a:xfrm>
                  <a:off x="653" y="257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38" name="Freeform 2178"/>
                <p:cNvSpPr>
                  <a:spLocks/>
                </p:cNvSpPr>
                <p:nvPr/>
              </p:nvSpPr>
              <p:spPr bwMode="auto">
                <a:xfrm>
                  <a:off x="665" y="250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39" name="Freeform 2179"/>
                <p:cNvSpPr>
                  <a:spLocks/>
                </p:cNvSpPr>
                <p:nvPr/>
              </p:nvSpPr>
              <p:spPr bwMode="auto">
                <a:xfrm>
                  <a:off x="665" y="250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40" name="Freeform 2180"/>
                <p:cNvSpPr>
                  <a:spLocks/>
                </p:cNvSpPr>
                <p:nvPr/>
              </p:nvSpPr>
              <p:spPr bwMode="auto">
                <a:xfrm>
                  <a:off x="672" y="253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41" name="Freeform 2181"/>
                <p:cNvSpPr>
                  <a:spLocks/>
                </p:cNvSpPr>
                <p:nvPr/>
              </p:nvSpPr>
              <p:spPr bwMode="auto">
                <a:xfrm>
                  <a:off x="672" y="253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42" name="Freeform 2182"/>
                <p:cNvSpPr>
                  <a:spLocks/>
                </p:cNvSpPr>
                <p:nvPr/>
              </p:nvSpPr>
              <p:spPr bwMode="auto">
                <a:xfrm>
                  <a:off x="749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43" name="Freeform 2183"/>
                <p:cNvSpPr>
                  <a:spLocks/>
                </p:cNvSpPr>
                <p:nvPr/>
              </p:nvSpPr>
              <p:spPr bwMode="auto">
                <a:xfrm>
                  <a:off x="749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44" name="Freeform 2184"/>
                <p:cNvSpPr>
                  <a:spLocks/>
                </p:cNvSpPr>
                <p:nvPr/>
              </p:nvSpPr>
              <p:spPr bwMode="auto">
                <a:xfrm>
                  <a:off x="730" y="259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45" name="Freeform 2185"/>
                <p:cNvSpPr>
                  <a:spLocks/>
                </p:cNvSpPr>
                <p:nvPr/>
              </p:nvSpPr>
              <p:spPr bwMode="auto">
                <a:xfrm>
                  <a:off x="730" y="259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46" name="Freeform 2186"/>
                <p:cNvSpPr>
                  <a:spLocks/>
                </p:cNvSpPr>
                <p:nvPr/>
              </p:nvSpPr>
              <p:spPr bwMode="auto">
                <a:xfrm>
                  <a:off x="685" y="2590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47" name="Freeform 2187"/>
                <p:cNvSpPr>
                  <a:spLocks/>
                </p:cNvSpPr>
                <p:nvPr/>
              </p:nvSpPr>
              <p:spPr bwMode="auto">
                <a:xfrm>
                  <a:off x="685" y="2590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48" name="Freeform 2188"/>
                <p:cNvSpPr>
                  <a:spLocks/>
                </p:cNvSpPr>
                <p:nvPr/>
              </p:nvSpPr>
              <p:spPr bwMode="auto">
                <a:xfrm>
                  <a:off x="627" y="253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49" name="Freeform 2189"/>
                <p:cNvSpPr>
                  <a:spLocks/>
                </p:cNvSpPr>
                <p:nvPr/>
              </p:nvSpPr>
              <p:spPr bwMode="auto">
                <a:xfrm>
                  <a:off x="627" y="253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50" name="Freeform 2190"/>
                <p:cNvSpPr>
                  <a:spLocks/>
                </p:cNvSpPr>
                <p:nvPr/>
              </p:nvSpPr>
              <p:spPr bwMode="auto">
                <a:xfrm>
                  <a:off x="633" y="253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51" name="Freeform 2191"/>
                <p:cNvSpPr>
                  <a:spLocks/>
                </p:cNvSpPr>
                <p:nvPr/>
              </p:nvSpPr>
              <p:spPr bwMode="auto">
                <a:xfrm>
                  <a:off x="633" y="253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52" name="Freeform 2192"/>
                <p:cNvSpPr>
                  <a:spLocks/>
                </p:cNvSpPr>
                <p:nvPr/>
              </p:nvSpPr>
              <p:spPr bwMode="auto">
                <a:xfrm>
                  <a:off x="774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53" name="Freeform 2193"/>
                <p:cNvSpPr>
                  <a:spLocks/>
                </p:cNvSpPr>
                <p:nvPr/>
              </p:nvSpPr>
              <p:spPr bwMode="auto">
                <a:xfrm>
                  <a:off x="774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54" name="Freeform 2194"/>
                <p:cNvSpPr>
                  <a:spLocks/>
                </p:cNvSpPr>
                <p:nvPr/>
              </p:nvSpPr>
              <p:spPr bwMode="auto">
                <a:xfrm>
                  <a:off x="723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55" name="Freeform 2195"/>
                <p:cNvSpPr>
                  <a:spLocks/>
                </p:cNvSpPr>
                <p:nvPr/>
              </p:nvSpPr>
              <p:spPr bwMode="auto">
                <a:xfrm>
                  <a:off x="723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56" name="Freeform 2196"/>
                <p:cNvSpPr>
                  <a:spLocks/>
                </p:cNvSpPr>
                <p:nvPr/>
              </p:nvSpPr>
              <p:spPr bwMode="auto">
                <a:xfrm>
                  <a:off x="697" y="25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57" name="Freeform 2197"/>
                <p:cNvSpPr>
                  <a:spLocks/>
                </p:cNvSpPr>
                <p:nvPr/>
              </p:nvSpPr>
              <p:spPr bwMode="auto">
                <a:xfrm>
                  <a:off x="697" y="25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58" name="Freeform 2198"/>
                <p:cNvSpPr>
                  <a:spLocks/>
                </p:cNvSpPr>
                <p:nvPr/>
              </p:nvSpPr>
              <p:spPr bwMode="auto">
                <a:xfrm>
                  <a:off x="672" y="246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59" name="Freeform 2199"/>
                <p:cNvSpPr>
                  <a:spLocks/>
                </p:cNvSpPr>
                <p:nvPr/>
              </p:nvSpPr>
              <p:spPr bwMode="auto">
                <a:xfrm>
                  <a:off x="672" y="246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60" name="Freeform 2200"/>
                <p:cNvSpPr>
                  <a:spLocks/>
                </p:cNvSpPr>
                <p:nvPr/>
              </p:nvSpPr>
              <p:spPr bwMode="auto">
                <a:xfrm>
                  <a:off x="877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61" name="Freeform 2201"/>
                <p:cNvSpPr>
                  <a:spLocks/>
                </p:cNvSpPr>
                <p:nvPr/>
              </p:nvSpPr>
              <p:spPr bwMode="auto">
                <a:xfrm>
                  <a:off x="877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62" name="Freeform 2202"/>
                <p:cNvSpPr>
                  <a:spLocks/>
                </p:cNvSpPr>
                <p:nvPr/>
              </p:nvSpPr>
              <p:spPr bwMode="auto">
                <a:xfrm>
                  <a:off x="896" y="239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63" name="Freeform 2203"/>
                <p:cNvSpPr>
                  <a:spLocks/>
                </p:cNvSpPr>
                <p:nvPr/>
              </p:nvSpPr>
              <p:spPr bwMode="auto">
                <a:xfrm>
                  <a:off x="896" y="239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64" name="Freeform 2204"/>
                <p:cNvSpPr>
                  <a:spLocks/>
                </p:cNvSpPr>
                <p:nvPr/>
              </p:nvSpPr>
              <p:spPr bwMode="auto">
                <a:xfrm>
                  <a:off x="730" y="2334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65" name="Freeform 2205"/>
                <p:cNvSpPr>
                  <a:spLocks/>
                </p:cNvSpPr>
                <p:nvPr/>
              </p:nvSpPr>
              <p:spPr bwMode="auto">
                <a:xfrm>
                  <a:off x="730" y="2334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66" name="Freeform 2206"/>
                <p:cNvSpPr>
                  <a:spLocks/>
                </p:cNvSpPr>
                <p:nvPr/>
              </p:nvSpPr>
              <p:spPr bwMode="auto">
                <a:xfrm>
                  <a:off x="851" y="25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67" name="Freeform 2207"/>
                <p:cNvSpPr>
                  <a:spLocks/>
                </p:cNvSpPr>
                <p:nvPr/>
              </p:nvSpPr>
              <p:spPr bwMode="auto">
                <a:xfrm>
                  <a:off x="851" y="25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68" name="Freeform 2208"/>
                <p:cNvSpPr>
                  <a:spLocks/>
                </p:cNvSpPr>
                <p:nvPr/>
              </p:nvSpPr>
              <p:spPr bwMode="auto">
                <a:xfrm>
                  <a:off x="768" y="236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69" name="Freeform 2209"/>
                <p:cNvSpPr>
                  <a:spLocks/>
                </p:cNvSpPr>
                <p:nvPr/>
              </p:nvSpPr>
              <p:spPr bwMode="auto">
                <a:xfrm>
                  <a:off x="768" y="236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70" name="Freeform 2210"/>
                <p:cNvSpPr>
                  <a:spLocks/>
                </p:cNvSpPr>
                <p:nvPr/>
              </p:nvSpPr>
              <p:spPr bwMode="auto">
                <a:xfrm>
                  <a:off x="633" y="228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71" name="Freeform 2211"/>
                <p:cNvSpPr>
                  <a:spLocks/>
                </p:cNvSpPr>
                <p:nvPr/>
              </p:nvSpPr>
              <p:spPr bwMode="auto">
                <a:xfrm>
                  <a:off x="633" y="228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72" name="Freeform 2212"/>
                <p:cNvSpPr>
                  <a:spLocks/>
                </p:cNvSpPr>
                <p:nvPr/>
              </p:nvSpPr>
              <p:spPr bwMode="auto">
                <a:xfrm>
                  <a:off x="768" y="242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73" name="Freeform 2213"/>
                <p:cNvSpPr>
                  <a:spLocks/>
                </p:cNvSpPr>
                <p:nvPr/>
              </p:nvSpPr>
              <p:spPr bwMode="auto">
                <a:xfrm>
                  <a:off x="768" y="242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74" name="Freeform 2214"/>
                <p:cNvSpPr>
                  <a:spLocks/>
                </p:cNvSpPr>
                <p:nvPr/>
              </p:nvSpPr>
              <p:spPr bwMode="auto">
                <a:xfrm>
                  <a:off x="749" y="241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4109" name="Group 2416"/>
              <p:cNvGrpSpPr>
                <a:grpSpLocks/>
              </p:cNvGrpSpPr>
              <p:nvPr/>
            </p:nvGrpSpPr>
            <p:grpSpPr bwMode="auto">
              <a:xfrm>
                <a:off x="4859338" y="3161507"/>
                <a:ext cx="763588" cy="727075"/>
                <a:chOff x="588" y="2283"/>
                <a:chExt cx="481" cy="458"/>
              </a:xfrm>
            </p:grpSpPr>
            <p:sp>
              <p:nvSpPr>
                <p:cNvPr id="5775" name="Freeform 2216"/>
                <p:cNvSpPr>
                  <a:spLocks/>
                </p:cNvSpPr>
                <p:nvPr/>
              </p:nvSpPr>
              <p:spPr bwMode="auto">
                <a:xfrm>
                  <a:off x="749" y="241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76" name="Freeform 2217"/>
                <p:cNvSpPr>
                  <a:spLocks/>
                </p:cNvSpPr>
                <p:nvPr/>
              </p:nvSpPr>
              <p:spPr bwMode="auto">
                <a:xfrm>
                  <a:off x="697" y="239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77" name="Freeform 2218"/>
                <p:cNvSpPr>
                  <a:spLocks/>
                </p:cNvSpPr>
                <p:nvPr/>
              </p:nvSpPr>
              <p:spPr bwMode="auto">
                <a:xfrm>
                  <a:off x="697" y="239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78" name="Freeform 2219"/>
                <p:cNvSpPr>
                  <a:spLocks/>
                </p:cNvSpPr>
                <p:nvPr/>
              </p:nvSpPr>
              <p:spPr bwMode="auto">
                <a:xfrm>
                  <a:off x="819" y="244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79" name="Freeform 2220"/>
                <p:cNvSpPr>
                  <a:spLocks/>
                </p:cNvSpPr>
                <p:nvPr/>
              </p:nvSpPr>
              <p:spPr bwMode="auto">
                <a:xfrm>
                  <a:off x="819" y="244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80" name="Freeform 2221"/>
                <p:cNvSpPr>
                  <a:spLocks/>
                </p:cNvSpPr>
                <p:nvPr/>
              </p:nvSpPr>
              <p:spPr bwMode="auto">
                <a:xfrm>
                  <a:off x="845" y="248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81" name="Freeform 2222"/>
                <p:cNvSpPr>
                  <a:spLocks/>
                </p:cNvSpPr>
                <p:nvPr/>
              </p:nvSpPr>
              <p:spPr bwMode="auto">
                <a:xfrm>
                  <a:off x="845" y="248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82" name="Freeform 2223"/>
                <p:cNvSpPr>
                  <a:spLocks/>
                </p:cNvSpPr>
                <p:nvPr/>
              </p:nvSpPr>
              <p:spPr bwMode="auto">
                <a:xfrm>
                  <a:off x="736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83" name="Freeform 2224"/>
                <p:cNvSpPr>
                  <a:spLocks/>
                </p:cNvSpPr>
                <p:nvPr/>
              </p:nvSpPr>
              <p:spPr bwMode="auto">
                <a:xfrm>
                  <a:off x="736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84" name="Freeform 2225"/>
                <p:cNvSpPr>
                  <a:spLocks/>
                </p:cNvSpPr>
                <p:nvPr/>
              </p:nvSpPr>
              <p:spPr bwMode="auto">
                <a:xfrm>
                  <a:off x="640" y="229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85" name="Freeform 2226"/>
                <p:cNvSpPr>
                  <a:spLocks/>
                </p:cNvSpPr>
                <p:nvPr/>
              </p:nvSpPr>
              <p:spPr bwMode="auto">
                <a:xfrm>
                  <a:off x="640" y="229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86" name="Freeform 2227"/>
                <p:cNvSpPr>
                  <a:spLocks/>
                </p:cNvSpPr>
                <p:nvPr/>
              </p:nvSpPr>
              <p:spPr bwMode="auto">
                <a:xfrm>
                  <a:off x="762" y="2411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87" name="Freeform 2228"/>
                <p:cNvSpPr>
                  <a:spLocks/>
                </p:cNvSpPr>
                <p:nvPr/>
              </p:nvSpPr>
              <p:spPr bwMode="auto">
                <a:xfrm>
                  <a:off x="762" y="2411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88" name="Freeform 2229"/>
                <p:cNvSpPr>
                  <a:spLocks/>
                </p:cNvSpPr>
                <p:nvPr/>
              </p:nvSpPr>
              <p:spPr bwMode="auto">
                <a:xfrm>
                  <a:off x="723" y="246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89" name="Freeform 2230"/>
                <p:cNvSpPr>
                  <a:spLocks/>
                </p:cNvSpPr>
                <p:nvPr/>
              </p:nvSpPr>
              <p:spPr bwMode="auto">
                <a:xfrm>
                  <a:off x="723" y="246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90" name="Freeform 2231"/>
                <p:cNvSpPr>
                  <a:spLocks/>
                </p:cNvSpPr>
                <p:nvPr/>
              </p:nvSpPr>
              <p:spPr bwMode="auto">
                <a:xfrm>
                  <a:off x="691" y="236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91" name="Freeform 2232"/>
                <p:cNvSpPr>
                  <a:spLocks/>
                </p:cNvSpPr>
                <p:nvPr/>
              </p:nvSpPr>
              <p:spPr bwMode="auto">
                <a:xfrm>
                  <a:off x="691" y="236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92" name="Freeform 2233"/>
                <p:cNvSpPr>
                  <a:spLocks/>
                </p:cNvSpPr>
                <p:nvPr/>
              </p:nvSpPr>
              <p:spPr bwMode="auto">
                <a:xfrm>
                  <a:off x="672" y="241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93" name="Freeform 2234"/>
                <p:cNvSpPr>
                  <a:spLocks/>
                </p:cNvSpPr>
                <p:nvPr/>
              </p:nvSpPr>
              <p:spPr bwMode="auto">
                <a:xfrm>
                  <a:off x="672" y="241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94" name="Freeform 2235"/>
                <p:cNvSpPr>
                  <a:spLocks/>
                </p:cNvSpPr>
                <p:nvPr/>
              </p:nvSpPr>
              <p:spPr bwMode="auto">
                <a:xfrm>
                  <a:off x="704" y="240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95" name="Freeform 2236"/>
                <p:cNvSpPr>
                  <a:spLocks/>
                </p:cNvSpPr>
                <p:nvPr/>
              </p:nvSpPr>
              <p:spPr bwMode="auto">
                <a:xfrm>
                  <a:off x="704" y="240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96" name="Freeform 2237"/>
                <p:cNvSpPr>
                  <a:spLocks/>
                </p:cNvSpPr>
                <p:nvPr/>
              </p:nvSpPr>
              <p:spPr bwMode="auto">
                <a:xfrm>
                  <a:off x="794" y="248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97" name="Freeform 2238"/>
                <p:cNvSpPr>
                  <a:spLocks/>
                </p:cNvSpPr>
                <p:nvPr/>
              </p:nvSpPr>
              <p:spPr bwMode="auto">
                <a:xfrm>
                  <a:off x="794" y="248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98" name="Freeform 2239"/>
                <p:cNvSpPr>
                  <a:spLocks/>
                </p:cNvSpPr>
                <p:nvPr/>
              </p:nvSpPr>
              <p:spPr bwMode="auto">
                <a:xfrm>
                  <a:off x="627" y="234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99" name="Freeform 2240"/>
                <p:cNvSpPr>
                  <a:spLocks/>
                </p:cNvSpPr>
                <p:nvPr/>
              </p:nvSpPr>
              <p:spPr bwMode="auto">
                <a:xfrm>
                  <a:off x="627" y="234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00" name="Freeform 2241"/>
                <p:cNvSpPr>
                  <a:spLocks/>
                </p:cNvSpPr>
                <p:nvPr/>
              </p:nvSpPr>
              <p:spPr bwMode="auto">
                <a:xfrm>
                  <a:off x="672" y="236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01" name="Freeform 2242"/>
                <p:cNvSpPr>
                  <a:spLocks/>
                </p:cNvSpPr>
                <p:nvPr/>
              </p:nvSpPr>
              <p:spPr bwMode="auto">
                <a:xfrm>
                  <a:off x="672" y="236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02" name="Freeform 2243"/>
                <p:cNvSpPr>
                  <a:spLocks/>
                </p:cNvSpPr>
                <p:nvPr/>
              </p:nvSpPr>
              <p:spPr bwMode="auto">
                <a:xfrm>
                  <a:off x="627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03" name="Freeform 2244"/>
                <p:cNvSpPr>
                  <a:spLocks/>
                </p:cNvSpPr>
                <p:nvPr/>
              </p:nvSpPr>
              <p:spPr bwMode="auto">
                <a:xfrm>
                  <a:off x="627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04" name="Freeform 2245"/>
                <p:cNvSpPr>
                  <a:spLocks/>
                </p:cNvSpPr>
                <p:nvPr/>
              </p:nvSpPr>
              <p:spPr bwMode="auto">
                <a:xfrm>
                  <a:off x="903" y="234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05" name="Freeform 2246"/>
                <p:cNvSpPr>
                  <a:spLocks/>
                </p:cNvSpPr>
                <p:nvPr/>
              </p:nvSpPr>
              <p:spPr bwMode="auto">
                <a:xfrm>
                  <a:off x="903" y="234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06" name="Freeform 2247"/>
                <p:cNvSpPr>
                  <a:spLocks/>
                </p:cNvSpPr>
                <p:nvPr/>
              </p:nvSpPr>
              <p:spPr bwMode="auto">
                <a:xfrm>
                  <a:off x="595" y="232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07" name="Freeform 2248"/>
                <p:cNvSpPr>
                  <a:spLocks/>
                </p:cNvSpPr>
                <p:nvPr/>
              </p:nvSpPr>
              <p:spPr bwMode="auto">
                <a:xfrm>
                  <a:off x="595" y="232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08" name="Freeform 2249"/>
                <p:cNvSpPr>
                  <a:spLocks/>
                </p:cNvSpPr>
                <p:nvPr/>
              </p:nvSpPr>
              <p:spPr bwMode="auto">
                <a:xfrm>
                  <a:off x="614" y="228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09" name="Freeform 2250"/>
                <p:cNvSpPr>
                  <a:spLocks/>
                </p:cNvSpPr>
                <p:nvPr/>
              </p:nvSpPr>
              <p:spPr bwMode="auto">
                <a:xfrm>
                  <a:off x="614" y="228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10" name="Freeform 2251"/>
                <p:cNvSpPr>
                  <a:spLocks/>
                </p:cNvSpPr>
                <p:nvPr/>
              </p:nvSpPr>
              <p:spPr bwMode="auto">
                <a:xfrm>
                  <a:off x="653" y="237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11" name="Freeform 2252"/>
                <p:cNvSpPr>
                  <a:spLocks/>
                </p:cNvSpPr>
                <p:nvPr/>
              </p:nvSpPr>
              <p:spPr bwMode="auto">
                <a:xfrm>
                  <a:off x="653" y="237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12" name="Freeform 2253"/>
                <p:cNvSpPr>
                  <a:spLocks/>
                </p:cNvSpPr>
                <p:nvPr/>
              </p:nvSpPr>
              <p:spPr bwMode="auto">
                <a:xfrm>
                  <a:off x="659" y="237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13" name="Freeform 2254"/>
                <p:cNvSpPr>
                  <a:spLocks/>
                </p:cNvSpPr>
                <p:nvPr/>
              </p:nvSpPr>
              <p:spPr bwMode="auto">
                <a:xfrm>
                  <a:off x="659" y="237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14" name="Freeform 2255"/>
                <p:cNvSpPr>
                  <a:spLocks/>
                </p:cNvSpPr>
                <p:nvPr/>
              </p:nvSpPr>
              <p:spPr bwMode="auto">
                <a:xfrm>
                  <a:off x="601" y="236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15" name="Freeform 2256"/>
                <p:cNvSpPr>
                  <a:spLocks/>
                </p:cNvSpPr>
                <p:nvPr/>
              </p:nvSpPr>
              <p:spPr bwMode="auto">
                <a:xfrm>
                  <a:off x="601" y="236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16" name="Freeform 2257"/>
                <p:cNvSpPr>
                  <a:spLocks/>
                </p:cNvSpPr>
                <p:nvPr/>
              </p:nvSpPr>
              <p:spPr bwMode="auto">
                <a:xfrm>
                  <a:off x="678" y="246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17" name="Freeform 2258"/>
                <p:cNvSpPr>
                  <a:spLocks/>
                </p:cNvSpPr>
                <p:nvPr/>
              </p:nvSpPr>
              <p:spPr bwMode="auto">
                <a:xfrm>
                  <a:off x="678" y="246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18" name="Freeform 2259"/>
                <p:cNvSpPr>
                  <a:spLocks/>
                </p:cNvSpPr>
                <p:nvPr/>
              </p:nvSpPr>
              <p:spPr bwMode="auto">
                <a:xfrm>
                  <a:off x="621" y="242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19" name="Freeform 2260"/>
                <p:cNvSpPr>
                  <a:spLocks/>
                </p:cNvSpPr>
                <p:nvPr/>
              </p:nvSpPr>
              <p:spPr bwMode="auto">
                <a:xfrm>
                  <a:off x="621" y="242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20" name="Freeform 2261"/>
                <p:cNvSpPr>
                  <a:spLocks/>
                </p:cNvSpPr>
                <p:nvPr/>
              </p:nvSpPr>
              <p:spPr bwMode="auto">
                <a:xfrm>
                  <a:off x="633" y="237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21" name="Freeform 2262"/>
                <p:cNvSpPr>
                  <a:spLocks/>
                </p:cNvSpPr>
                <p:nvPr/>
              </p:nvSpPr>
              <p:spPr bwMode="auto">
                <a:xfrm>
                  <a:off x="633" y="237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22" name="Freeform 2263"/>
                <p:cNvSpPr>
                  <a:spLocks/>
                </p:cNvSpPr>
                <p:nvPr/>
              </p:nvSpPr>
              <p:spPr bwMode="auto">
                <a:xfrm>
                  <a:off x="755" y="251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23" name="Freeform 2264"/>
                <p:cNvSpPr>
                  <a:spLocks/>
                </p:cNvSpPr>
                <p:nvPr/>
              </p:nvSpPr>
              <p:spPr bwMode="auto">
                <a:xfrm>
                  <a:off x="755" y="251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24" name="Freeform 2265"/>
                <p:cNvSpPr>
                  <a:spLocks/>
                </p:cNvSpPr>
                <p:nvPr/>
              </p:nvSpPr>
              <p:spPr bwMode="auto">
                <a:xfrm>
                  <a:off x="627" y="252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25" name="Freeform 2266"/>
                <p:cNvSpPr>
                  <a:spLocks/>
                </p:cNvSpPr>
                <p:nvPr/>
              </p:nvSpPr>
              <p:spPr bwMode="auto">
                <a:xfrm>
                  <a:off x="627" y="252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26" name="Freeform 2267"/>
                <p:cNvSpPr>
                  <a:spLocks/>
                </p:cNvSpPr>
                <p:nvPr/>
              </p:nvSpPr>
              <p:spPr bwMode="auto">
                <a:xfrm>
                  <a:off x="588" y="248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5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5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5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27" name="Freeform 2268"/>
                <p:cNvSpPr>
                  <a:spLocks/>
                </p:cNvSpPr>
                <p:nvPr/>
              </p:nvSpPr>
              <p:spPr bwMode="auto">
                <a:xfrm>
                  <a:off x="588" y="248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5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5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5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28" name="Freeform 2269"/>
                <p:cNvSpPr>
                  <a:spLocks/>
                </p:cNvSpPr>
                <p:nvPr/>
              </p:nvSpPr>
              <p:spPr bwMode="auto">
                <a:xfrm>
                  <a:off x="646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29" name="Freeform 2270"/>
                <p:cNvSpPr>
                  <a:spLocks/>
                </p:cNvSpPr>
                <p:nvPr/>
              </p:nvSpPr>
              <p:spPr bwMode="auto">
                <a:xfrm>
                  <a:off x="646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30" name="Freeform 2271"/>
                <p:cNvSpPr>
                  <a:spLocks/>
                </p:cNvSpPr>
                <p:nvPr/>
              </p:nvSpPr>
              <p:spPr bwMode="auto">
                <a:xfrm>
                  <a:off x="762" y="2686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31" name="Freeform 2272"/>
                <p:cNvSpPr>
                  <a:spLocks/>
                </p:cNvSpPr>
                <p:nvPr/>
              </p:nvSpPr>
              <p:spPr bwMode="auto">
                <a:xfrm>
                  <a:off x="762" y="2686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32" name="Freeform 2273"/>
                <p:cNvSpPr>
                  <a:spLocks/>
                </p:cNvSpPr>
                <p:nvPr/>
              </p:nvSpPr>
              <p:spPr bwMode="auto">
                <a:xfrm>
                  <a:off x="819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33" name="Freeform 2274"/>
                <p:cNvSpPr>
                  <a:spLocks/>
                </p:cNvSpPr>
                <p:nvPr/>
              </p:nvSpPr>
              <p:spPr bwMode="auto">
                <a:xfrm>
                  <a:off x="819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34" name="Freeform 2275"/>
                <p:cNvSpPr>
                  <a:spLocks/>
                </p:cNvSpPr>
                <p:nvPr/>
              </p:nvSpPr>
              <p:spPr bwMode="auto">
                <a:xfrm>
                  <a:off x="762" y="264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35" name="Freeform 2276"/>
                <p:cNvSpPr>
                  <a:spLocks/>
                </p:cNvSpPr>
                <p:nvPr/>
              </p:nvSpPr>
              <p:spPr bwMode="auto">
                <a:xfrm>
                  <a:off x="762" y="264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36" name="Freeform 2277"/>
                <p:cNvSpPr>
                  <a:spLocks/>
                </p:cNvSpPr>
                <p:nvPr/>
              </p:nvSpPr>
              <p:spPr bwMode="auto">
                <a:xfrm>
                  <a:off x="621" y="2565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37" name="Freeform 2278"/>
                <p:cNvSpPr>
                  <a:spLocks/>
                </p:cNvSpPr>
                <p:nvPr/>
              </p:nvSpPr>
              <p:spPr bwMode="auto">
                <a:xfrm>
                  <a:off x="621" y="2565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38" name="Freeform 2279"/>
                <p:cNvSpPr>
                  <a:spLocks/>
                </p:cNvSpPr>
                <p:nvPr/>
              </p:nvSpPr>
              <p:spPr bwMode="auto">
                <a:xfrm>
                  <a:off x="704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39" name="Freeform 2280"/>
                <p:cNvSpPr>
                  <a:spLocks/>
                </p:cNvSpPr>
                <p:nvPr/>
              </p:nvSpPr>
              <p:spPr bwMode="auto">
                <a:xfrm>
                  <a:off x="704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40" name="Freeform 2281"/>
                <p:cNvSpPr>
                  <a:spLocks/>
                </p:cNvSpPr>
                <p:nvPr/>
              </p:nvSpPr>
              <p:spPr bwMode="auto">
                <a:xfrm>
                  <a:off x="806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41" name="Freeform 2282"/>
                <p:cNvSpPr>
                  <a:spLocks/>
                </p:cNvSpPr>
                <p:nvPr/>
              </p:nvSpPr>
              <p:spPr bwMode="auto">
                <a:xfrm>
                  <a:off x="806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42" name="Freeform 2283"/>
                <p:cNvSpPr>
                  <a:spLocks/>
                </p:cNvSpPr>
                <p:nvPr/>
              </p:nvSpPr>
              <p:spPr bwMode="auto">
                <a:xfrm>
                  <a:off x="800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43" name="Freeform 2284"/>
                <p:cNvSpPr>
                  <a:spLocks/>
                </p:cNvSpPr>
                <p:nvPr/>
              </p:nvSpPr>
              <p:spPr bwMode="auto">
                <a:xfrm>
                  <a:off x="800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44" name="Freeform 2285"/>
                <p:cNvSpPr>
                  <a:spLocks/>
                </p:cNvSpPr>
                <p:nvPr/>
              </p:nvSpPr>
              <p:spPr bwMode="auto">
                <a:xfrm>
                  <a:off x="710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45" name="Freeform 2286"/>
                <p:cNvSpPr>
                  <a:spLocks/>
                </p:cNvSpPr>
                <p:nvPr/>
              </p:nvSpPr>
              <p:spPr bwMode="auto">
                <a:xfrm>
                  <a:off x="710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46" name="Freeform 2287"/>
                <p:cNvSpPr>
                  <a:spLocks/>
                </p:cNvSpPr>
                <p:nvPr/>
              </p:nvSpPr>
              <p:spPr bwMode="auto">
                <a:xfrm>
                  <a:off x="691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47" name="Freeform 2288"/>
                <p:cNvSpPr>
                  <a:spLocks/>
                </p:cNvSpPr>
                <p:nvPr/>
              </p:nvSpPr>
              <p:spPr bwMode="auto">
                <a:xfrm>
                  <a:off x="691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48" name="Freeform 2289"/>
                <p:cNvSpPr>
                  <a:spLocks/>
                </p:cNvSpPr>
                <p:nvPr/>
              </p:nvSpPr>
              <p:spPr bwMode="auto">
                <a:xfrm>
                  <a:off x="730" y="2590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49" name="Freeform 2290"/>
                <p:cNvSpPr>
                  <a:spLocks/>
                </p:cNvSpPr>
                <p:nvPr/>
              </p:nvSpPr>
              <p:spPr bwMode="auto">
                <a:xfrm>
                  <a:off x="730" y="2590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50" name="Freeform 2291"/>
                <p:cNvSpPr>
                  <a:spLocks/>
                </p:cNvSpPr>
                <p:nvPr/>
              </p:nvSpPr>
              <p:spPr bwMode="auto">
                <a:xfrm>
                  <a:off x="697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51" name="Freeform 2292"/>
                <p:cNvSpPr>
                  <a:spLocks/>
                </p:cNvSpPr>
                <p:nvPr/>
              </p:nvSpPr>
              <p:spPr bwMode="auto">
                <a:xfrm>
                  <a:off x="697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52" name="Freeform 2293"/>
                <p:cNvSpPr>
                  <a:spLocks/>
                </p:cNvSpPr>
                <p:nvPr/>
              </p:nvSpPr>
              <p:spPr bwMode="auto">
                <a:xfrm>
                  <a:off x="781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53" name="Freeform 2294"/>
                <p:cNvSpPr>
                  <a:spLocks/>
                </p:cNvSpPr>
                <p:nvPr/>
              </p:nvSpPr>
              <p:spPr bwMode="auto">
                <a:xfrm>
                  <a:off x="781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54" name="Freeform 2295"/>
                <p:cNvSpPr>
                  <a:spLocks/>
                </p:cNvSpPr>
                <p:nvPr/>
              </p:nvSpPr>
              <p:spPr bwMode="auto">
                <a:xfrm>
                  <a:off x="787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55" name="Freeform 2296"/>
                <p:cNvSpPr>
                  <a:spLocks/>
                </p:cNvSpPr>
                <p:nvPr/>
              </p:nvSpPr>
              <p:spPr bwMode="auto">
                <a:xfrm>
                  <a:off x="787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56" name="Freeform 2297"/>
                <p:cNvSpPr>
                  <a:spLocks/>
                </p:cNvSpPr>
                <p:nvPr/>
              </p:nvSpPr>
              <p:spPr bwMode="auto">
                <a:xfrm>
                  <a:off x="864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57" name="Freeform 2298"/>
                <p:cNvSpPr>
                  <a:spLocks/>
                </p:cNvSpPr>
                <p:nvPr/>
              </p:nvSpPr>
              <p:spPr bwMode="auto">
                <a:xfrm>
                  <a:off x="864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58" name="Freeform 2299"/>
                <p:cNvSpPr>
                  <a:spLocks/>
                </p:cNvSpPr>
                <p:nvPr/>
              </p:nvSpPr>
              <p:spPr bwMode="auto">
                <a:xfrm>
                  <a:off x="781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59" name="Freeform 2300"/>
                <p:cNvSpPr>
                  <a:spLocks/>
                </p:cNvSpPr>
                <p:nvPr/>
              </p:nvSpPr>
              <p:spPr bwMode="auto">
                <a:xfrm>
                  <a:off x="781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60" name="Freeform 2301"/>
                <p:cNvSpPr>
                  <a:spLocks/>
                </p:cNvSpPr>
                <p:nvPr/>
              </p:nvSpPr>
              <p:spPr bwMode="auto">
                <a:xfrm>
                  <a:off x="672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61" name="Freeform 2302"/>
                <p:cNvSpPr>
                  <a:spLocks/>
                </p:cNvSpPr>
                <p:nvPr/>
              </p:nvSpPr>
              <p:spPr bwMode="auto">
                <a:xfrm>
                  <a:off x="672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62" name="Freeform 2303"/>
                <p:cNvSpPr>
                  <a:spLocks/>
                </p:cNvSpPr>
                <p:nvPr/>
              </p:nvSpPr>
              <p:spPr bwMode="auto">
                <a:xfrm>
                  <a:off x="717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63" name="Freeform 2304"/>
                <p:cNvSpPr>
                  <a:spLocks/>
                </p:cNvSpPr>
                <p:nvPr/>
              </p:nvSpPr>
              <p:spPr bwMode="auto">
                <a:xfrm>
                  <a:off x="717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64" name="Freeform 2305"/>
                <p:cNvSpPr>
                  <a:spLocks/>
                </p:cNvSpPr>
                <p:nvPr/>
              </p:nvSpPr>
              <p:spPr bwMode="auto">
                <a:xfrm>
                  <a:off x="774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65" name="Freeform 2306"/>
                <p:cNvSpPr>
                  <a:spLocks/>
                </p:cNvSpPr>
                <p:nvPr/>
              </p:nvSpPr>
              <p:spPr bwMode="auto">
                <a:xfrm>
                  <a:off x="774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66" name="Freeform 2307"/>
                <p:cNvSpPr>
                  <a:spLocks/>
                </p:cNvSpPr>
                <p:nvPr/>
              </p:nvSpPr>
              <p:spPr bwMode="auto">
                <a:xfrm>
                  <a:off x="819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67" name="Freeform 2308"/>
                <p:cNvSpPr>
                  <a:spLocks/>
                </p:cNvSpPr>
                <p:nvPr/>
              </p:nvSpPr>
              <p:spPr bwMode="auto">
                <a:xfrm>
                  <a:off x="819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68" name="Freeform 2309"/>
                <p:cNvSpPr>
                  <a:spLocks/>
                </p:cNvSpPr>
                <p:nvPr/>
              </p:nvSpPr>
              <p:spPr bwMode="auto">
                <a:xfrm>
                  <a:off x="736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69" name="Freeform 2310"/>
                <p:cNvSpPr>
                  <a:spLocks/>
                </p:cNvSpPr>
                <p:nvPr/>
              </p:nvSpPr>
              <p:spPr bwMode="auto">
                <a:xfrm>
                  <a:off x="736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70" name="Freeform 2311"/>
                <p:cNvSpPr>
                  <a:spLocks/>
                </p:cNvSpPr>
                <p:nvPr/>
              </p:nvSpPr>
              <p:spPr bwMode="auto">
                <a:xfrm>
                  <a:off x="762" y="261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71" name="Freeform 2312"/>
                <p:cNvSpPr>
                  <a:spLocks/>
                </p:cNvSpPr>
                <p:nvPr/>
              </p:nvSpPr>
              <p:spPr bwMode="auto">
                <a:xfrm>
                  <a:off x="762" y="261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72" name="Freeform 2313"/>
                <p:cNvSpPr>
                  <a:spLocks/>
                </p:cNvSpPr>
                <p:nvPr/>
              </p:nvSpPr>
              <p:spPr bwMode="auto">
                <a:xfrm>
                  <a:off x="819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73" name="Freeform 2314"/>
                <p:cNvSpPr>
                  <a:spLocks/>
                </p:cNvSpPr>
                <p:nvPr/>
              </p:nvSpPr>
              <p:spPr bwMode="auto">
                <a:xfrm>
                  <a:off x="819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74" name="Freeform 2315"/>
                <p:cNvSpPr>
                  <a:spLocks/>
                </p:cNvSpPr>
                <p:nvPr/>
              </p:nvSpPr>
              <p:spPr bwMode="auto">
                <a:xfrm>
                  <a:off x="813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75" name="Freeform 2316"/>
                <p:cNvSpPr>
                  <a:spLocks/>
                </p:cNvSpPr>
                <p:nvPr/>
              </p:nvSpPr>
              <p:spPr bwMode="auto">
                <a:xfrm>
                  <a:off x="813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76" name="Freeform 2317"/>
                <p:cNvSpPr>
                  <a:spLocks/>
                </p:cNvSpPr>
                <p:nvPr/>
              </p:nvSpPr>
              <p:spPr bwMode="auto">
                <a:xfrm>
                  <a:off x="800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77" name="Freeform 2318"/>
                <p:cNvSpPr>
                  <a:spLocks/>
                </p:cNvSpPr>
                <p:nvPr/>
              </p:nvSpPr>
              <p:spPr bwMode="auto">
                <a:xfrm>
                  <a:off x="800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78" name="Freeform 2319"/>
                <p:cNvSpPr>
                  <a:spLocks/>
                </p:cNvSpPr>
                <p:nvPr/>
              </p:nvSpPr>
              <p:spPr bwMode="auto">
                <a:xfrm>
                  <a:off x="787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79" name="Freeform 2320"/>
                <p:cNvSpPr>
                  <a:spLocks/>
                </p:cNvSpPr>
                <p:nvPr/>
              </p:nvSpPr>
              <p:spPr bwMode="auto">
                <a:xfrm>
                  <a:off x="787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80" name="Freeform 2321"/>
                <p:cNvSpPr>
                  <a:spLocks/>
                </p:cNvSpPr>
                <p:nvPr/>
              </p:nvSpPr>
              <p:spPr bwMode="auto">
                <a:xfrm>
                  <a:off x="749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81" name="Freeform 2322"/>
                <p:cNvSpPr>
                  <a:spLocks/>
                </p:cNvSpPr>
                <p:nvPr/>
              </p:nvSpPr>
              <p:spPr bwMode="auto">
                <a:xfrm>
                  <a:off x="749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82" name="Freeform 2323"/>
                <p:cNvSpPr>
                  <a:spLocks/>
                </p:cNvSpPr>
                <p:nvPr/>
              </p:nvSpPr>
              <p:spPr bwMode="auto">
                <a:xfrm>
                  <a:off x="755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83" name="Freeform 2324"/>
                <p:cNvSpPr>
                  <a:spLocks/>
                </p:cNvSpPr>
                <p:nvPr/>
              </p:nvSpPr>
              <p:spPr bwMode="auto">
                <a:xfrm>
                  <a:off x="755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84" name="Freeform 2325"/>
                <p:cNvSpPr>
                  <a:spLocks/>
                </p:cNvSpPr>
                <p:nvPr/>
              </p:nvSpPr>
              <p:spPr bwMode="auto">
                <a:xfrm>
                  <a:off x="742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85" name="Freeform 2326"/>
                <p:cNvSpPr>
                  <a:spLocks/>
                </p:cNvSpPr>
                <p:nvPr/>
              </p:nvSpPr>
              <p:spPr bwMode="auto">
                <a:xfrm>
                  <a:off x="742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86" name="Freeform 2327"/>
                <p:cNvSpPr>
                  <a:spLocks/>
                </p:cNvSpPr>
                <p:nvPr/>
              </p:nvSpPr>
              <p:spPr bwMode="auto">
                <a:xfrm>
                  <a:off x="851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87" name="Freeform 2328"/>
                <p:cNvSpPr>
                  <a:spLocks/>
                </p:cNvSpPr>
                <p:nvPr/>
              </p:nvSpPr>
              <p:spPr bwMode="auto">
                <a:xfrm>
                  <a:off x="851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88" name="Freeform 2329"/>
                <p:cNvSpPr>
                  <a:spLocks/>
                </p:cNvSpPr>
                <p:nvPr/>
              </p:nvSpPr>
              <p:spPr bwMode="auto">
                <a:xfrm>
                  <a:off x="851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89" name="Freeform 2330"/>
                <p:cNvSpPr>
                  <a:spLocks/>
                </p:cNvSpPr>
                <p:nvPr/>
              </p:nvSpPr>
              <p:spPr bwMode="auto">
                <a:xfrm>
                  <a:off x="851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90" name="Freeform 2331"/>
                <p:cNvSpPr>
                  <a:spLocks/>
                </p:cNvSpPr>
                <p:nvPr/>
              </p:nvSpPr>
              <p:spPr bwMode="auto">
                <a:xfrm>
                  <a:off x="749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91" name="Freeform 2332"/>
                <p:cNvSpPr>
                  <a:spLocks/>
                </p:cNvSpPr>
                <p:nvPr/>
              </p:nvSpPr>
              <p:spPr bwMode="auto">
                <a:xfrm>
                  <a:off x="749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92" name="Freeform 2333"/>
                <p:cNvSpPr>
                  <a:spLocks/>
                </p:cNvSpPr>
                <p:nvPr/>
              </p:nvSpPr>
              <p:spPr bwMode="auto">
                <a:xfrm>
                  <a:off x="755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93" name="Freeform 2334"/>
                <p:cNvSpPr>
                  <a:spLocks/>
                </p:cNvSpPr>
                <p:nvPr/>
              </p:nvSpPr>
              <p:spPr bwMode="auto">
                <a:xfrm>
                  <a:off x="755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94" name="Freeform 2335"/>
                <p:cNvSpPr>
                  <a:spLocks/>
                </p:cNvSpPr>
                <p:nvPr/>
              </p:nvSpPr>
              <p:spPr bwMode="auto">
                <a:xfrm>
                  <a:off x="697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95" name="Freeform 2336"/>
                <p:cNvSpPr>
                  <a:spLocks/>
                </p:cNvSpPr>
                <p:nvPr/>
              </p:nvSpPr>
              <p:spPr bwMode="auto">
                <a:xfrm>
                  <a:off x="697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96" name="Freeform 2337"/>
                <p:cNvSpPr>
                  <a:spLocks/>
                </p:cNvSpPr>
                <p:nvPr/>
              </p:nvSpPr>
              <p:spPr bwMode="auto">
                <a:xfrm>
                  <a:off x="922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97" name="Freeform 2338"/>
                <p:cNvSpPr>
                  <a:spLocks/>
                </p:cNvSpPr>
                <p:nvPr/>
              </p:nvSpPr>
              <p:spPr bwMode="auto">
                <a:xfrm>
                  <a:off x="922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98" name="Freeform 2339"/>
                <p:cNvSpPr>
                  <a:spLocks/>
                </p:cNvSpPr>
                <p:nvPr/>
              </p:nvSpPr>
              <p:spPr bwMode="auto">
                <a:xfrm>
                  <a:off x="813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99" name="Freeform 2340"/>
                <p:cNvSpPr>
                  <a:spLocks/>
                </p:cNvSpPr>
                <p:nvPr/>
              </p:nvSpPr>
              <p:spPr bwMode="auto">
                <a:xfrm>
                  <a:off x="813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00" name="Freeform 2341"/>
                <p:cNvSpPr>
                  <a:spLocks/>
                </p:cNvSpPr>
                <p:nvPr/>
              </p:nvSpPr>
              <p:spPr bwMode="auto">
                <a:xfrm>
                  <a:off x="871" y="270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01" name="Freeform 2342"/>
                <p:cNvSpPr>
                  <a:spLocks/>
                </p:cNvSpPr>
                <p:nvPr/>
              </p:nvSpPr>
              <p:spPr bwMode="auto">
                <a:xfrm>
                  <a:off x="871" y="270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02" name="Freeform 2343"/>
                <p:cNvSpPr>
                  <a:spLocks/>
                </p:cNvSpPr>
                <p:nvPr/>
              </p:nvSpPr>
              <p:spPr bwMode="auto">
                <a:xfrm>
                  <a:off x="800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03" name="Freeform 2344"/>
                <p:cNvSpPr>
                  <a:spLocks/>
                </p:cNvSpPr>
                <p:nvPr/>
              </p:nvSpPr>
              <p:spPr bwMode="auto">
                <a:xfrm>
                  <a:off x="800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04" name="Freeform 2345"/>
                <p:cNvSpPr>
                  <a:spLocks/>
                </p:cNvSpPr>
                <p:nvPr/>
              </p:nvSpPr>
              <p:spPr bwMode="auto">
                <a:xfrm>
                  <a:off x="851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05" name="Freeform 2346"/>
                <p:cNvSpPr>
                  <a:spLocks/>
                </p:cNvSpPr>
                <p:nvPr/>
              </p:nvSpPr>
              <p:spPr bwMode="auto">
                <a:xfrm>
                  <a:off x="851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06" name="Freeform 2347"/>
                <p:cNvSpPr>
                  <a:spLocks/>
                </p:cNvSpPr>
                <p:nvPr/>
              </p:nvSpPr>
              <p:spPr bwMode="auto">
                <a:xfrm>
                  <a:off x="736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07" name="Freeform 2348"/>
                <p:cNvSpPr>
                  <a:spLocks/>
                </p:cNvSpPr>
                <p:nvPr/>
              </p:nvSpPr>
              <p:spPr bwMode="auto">
                <a:xfrm>
                  <a:off x="736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08" name="Freeform 2349"/>
                <p:cNvSpPr>
                  <a:spLocks/>
                </p:cNvSpPr>
                <p:nvPr/>
              </p:nvSpPr>
              <p:spPr bwMode="auto">
                <a:xfrm>
                  <a:off x="755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09" name="Freeform 2350"/>
                <p:cNvSpPr>
                  <a:spLocks/>
                </p:cNvSpPr>
                <p:nvPr/>
              </p:nvSpPr>
              <p:spPr bwMode="auto">
                <a:xfrm>
                  <a:off x="755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10" name="Freeform 2351"/>
                <p:cNvSpPr>
                  <a:spLocks/>
                </p:cNvSpPr>
                <p:nvPr/>
              </p:nvSpPr>
              <p:spPr bwMode="auto">
                <a:xfrm>
                  <a:off x="832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11" name="Freeform 2352"/>
                <p:cNvSpPr>
                  <a:spLocks/>
                </p:cNvSpPr>
                <p:nvPr/>
              </p:nvSpPr>
              <p:spPr bwMode="auto">
                <a:xfrm>
                  <a:off x="832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12" name="Freeform 2353"/>
                <p:cNvSpPr>
                  <a:spLocks/>
                </p:cNvSpPr>
                <p:nvPr/>
              </p:nvSpPr>
              <p:spPr bwMode="auto">
                <a:xfrm>
                  <a:off x="819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13" name="Freeform 2354"/>
                <p:cNvSpPr>
                  <a:spLocks/>
                </p:cNvSpPr>
                <p:nvPr/>
              </p:nvSpPr>
              <p:spPr bwMode="auto">
                <a:xfrm>
                  <a:off x="819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14" name="Freeform 2355"/>
                <p:cNvSpPr>
                  <a:spLocks/>
                </p:cNvSpPr>
                <p:nvPr/>
              </p:nvSpPr>
              <p:spPr bwMode="auto">
                <a:xfrm>
                  <a:off x="742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15" name="Freeform 2356"/>
                <p:cNvSpPr>
                  <a:spLocks/>
                </p:cNvSpPr>
                <p:nvPr/>
              </p:nvSpPr>
              <p:spPr bwMode="auto">
                <a:xfrm>
                  <a:off x="742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16" name="Freeform 2357"/>
                <p:cNvSpPr>
                  <a:spLocks/>
                </p:cNvSpPr>
                <p:nvPr/>
              </p:nvSpPr>
              <p:spPr bwMode="auto">
                <a:xfrm>
                  <a:off x="781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17" name="Freeform 2358"/>
                <p:cNvSpPr>
                  <a:spLocks/>
                </p:cNvSpPr>
                <p:nvPr/>
              </p:nvSpPr>
              <p:spPr bwMode="auto">
                <a:xfrm>
                  <a:off x="781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18" name="Freeform 2359"/>
                <p:cNvSpPr>
                  <a:spLocks/>
                </p:cNvSpPr>
                <p:nvPr/>
              </p:nvSpPr>
              <p:spPr bwMode="auto">
                <a:xfrm>
                  <a:off x="839" y="2693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19" name="Freeform 2360"/>
                <p:cNvSpPr>
                  <a:spLocks/>
                </p:cNvSpPr>
                <p:nvPr/>
              </p:nvSpPr>
              <p:spPr bwMode="auto">
                <a:xfrm>
                  <a:off x="839" y="2693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20" name="Freeform 2361"/>
                <p:cNvSpPr>
                  <a:spLocks/>
                </p:cNvSpPr>
                <p:nvPr/>
              </p:nvSpPr>
              <p:spPr bwMode="auto">
                <a:xfrm>
                  <a:off x="839" y="271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21" name="Freeform 2362"/>
                <p:cNvSpPr>
                  <a:spLocks/>
                </p:cNvSpPr>
                <p:nvPr/>
              </p:nvSpPr>
              <p:spPr bwMode="auto">
                <a:xfrm>
                  <a:off x="839" y="271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22" name="Freeform 2363"/>
                <p:cNvSpPr>
                  <a:spLocks/>
                </p:cNvSpPr>
                <p:nvPr/>
              </p:nvSpPr>
              <p:spPr bwMode="auto">
                <a:xfrm>
                  <a:off x="890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23" name="Freeform 2364"/>
                <p:cNvSpPr>
                  <a:spLocks/>
                </p:cNvSpPr>
                <p:nvPr/>
              </p:nvSpPr>
              <p:spPr bwMode="auto">
                <a:xfrm>
                  <a:off x="890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24" name="Freeform 2365"/>
                <p:cNvSpPr>
                  <a:spLocks/>
                </p:cNvSpPr>
                <p:nvPr/>
              </p:nvSpPr>
              <p:spPr bwMode="auto">
                <a:xfrm>
                  <a:off x="806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25" name="Freeform 2366"/>
                <p:cNvSpPr>
                  <a:spLocks/>
                </p:cNvSpPr>
                <p:nvPr/>
              </p:nvSpPr>
              <p:spPr bwMode="auto">
                <a:xfrm>
                  <a:off x="806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26" name="Freeform 2367"/>
                <p:cNvSpPr>
                  <a:spLocks/>
                </p:cNvSpPr>
                <p:nvPr/>
              </p:nvSpPr>
              <p:spPr bwMode="auto">
                <a:xfrm>
                  <a:off x="717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27" name="Freeform 2368"/>
                <p:cNvSpPr>
                  <a:spLocks/>
                </p:cNvSpPr>
                <p:nvPr/>
              </p:nvSpPr>
              <p:spPr bwMode="auto">
                <a:xfrm>
                  <a:off x="717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28" name="Freeform 2369"/>
                <p:cNvSpPr>
                  <a:spLocks/>
                </p:cNvSpPr>
                <p:nvPr/>
              </p:nvSpPr>
              <p:spPr bwMode="auto">
                <a:xfrm>
                  <a:off x="755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29" name="Freeform 2370"/>
                <p:cNvSpPr>
                  <a:spLocks/>
                </p:cNvSpPr>
                <p:nvPr/>
              </p:nvSpPr>
              <p:spPr bwMode="auto">
                <a:xfrm>
                  <a:off x="755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30" name="Freeform 2371"/>
                <p:cNvSpPr>
                  <a:spLocks/>
                </p:cNvSpPr>
                <p:nvPr/>
              </p:nvSpPr>
              <p:spPr bwMode="auto">
                <a:xfrm>
                  <a:off x="800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31" name="Freeform 2372"/>
                <p:cNvSpPr>
                  <a:spLocks/>
                </p:cNvSpPr>
                <p:nvPr/>
              </p:nvSpPr>
              <p:spPr bwMode="auto">
                <a:xfrm>
                  <a:off x="800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32" name="Freeform 2373"/>
                <p:cNvSpPr>
                  <a:spLocks/>
                </p:cNvSpPr>
                <p:nvPr/>
              </p:nvSpPr>
              <p:spPr bwMode="auto">
                <a:xfrm>
                  <a:off x="845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33" name="Freeform 2374"/>
                <p:cNvSpPr>
                  <a:spLocks/>
                </p:cNvSpPr>
                <p:nvPr/>
              </p:nvSpPr>
              <p:spPr bwMode="auto">
                <a:xfrm>
                  <a:off x="845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34" name="Freeform 2375"/>
                <p:cNvSpPr>
                  <a:spLocks/>
                </p:cNvSpPr>
                <p:nvPr/>
              </p:nvSpPr>
              <p:spPr bwMode="auto">
                <a:xfrm>
                  <a:off x="903" y="2661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35" name="Freeform 2376"/>
                <p:cNvSpPr>
                  <a:spLocks/>
                </p:cNvSpPr>
                <p:nvPr/>
              </p:nvSpPr>
              <p:spPr bwMode="auto">
                <a:xfrm>
                  <a:off x="903" y="2661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36" name="Freeform 2377"/>
                <p:cNvSpPr>
                  <a:spLocks/>
                </p:cNvSpPr>
                <p:nvPr/>
              </p:nvSpPr>
              <p:spPr bwMode="auto">
                <a:xfrm>
                  <a:off x="845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37" name="Freeform 2378"/>
                <p:cNvSpPr>
                  <a:spLocks/>
                </p:cNvSpPr>
                <p:nvPr/>
              </p:nvSpPr>
              <p:spPr bwMode="auto">
                <a:xfrm>
                  <a:off x="845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38" name="Freeform 2379"/>
                <p:cNvSpPr>
                  <a:spLocks/>
                </p:cNvSpPr>
                <p:nvPr/>
              </p:nvSpPr>
              <p:spPr bwMode="auto">
                <a:xfrm>
                  <a:off x="819" y="25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39" name="Freeform 2380"/>
                <p:cNvSpPr>
                  <a:spLocks/>
                </p:cNvSpPr>
                <p:nvPr/>
              </p:nvSpPr>
              <p:spPr bwMode="auto">
                <a:xfrm>
                  <a:off x="819" y="25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40" name="Freeform 2381"/>
                <p:cNvSpPr>
                  <a:spLocks/>
                </p:cNvSpPr>
                <p:nvPr/>
              </p:nvSpPr>
              <p:spPr bwMode="auto">
                <a:xfrm>
                  <a:off x="813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41" name="Freeform 2382"/>
                <p:cNvSpPr>
                  <a:spLocks/>
                </p:cNvSpPr>
                <p:nvPr/>
              </p:nvSpPr>
              <p:spPr bwMode="auto">
                <a:xfrm>
                  <a:off x="813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42" name="Freeform 2383"/>
                <p:cNvSpPr>
                  <a:spLocks/>
                </p:cNvSpPr>
                <p:nvPr/>
              </p:nvSpPr>
              <p:spPr bwMode="auto">
                <a:xfrm>
                  <a:off x="845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43" name="Freeform 2384"/>
                <p:cNvSpPr>
                  <a:spLocks/>
                </p:cNvSpPr>
                <p:nvPr/>
              </p:nvSpPr>
              <p:spPr bwMode="auto">
                <a:xfrm>
                  <a:off x="845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44" name="Freeform 2385"/>
                <p:cNvSpPr>
                  <a:spLocks/>
                </p:cNvSpPr>
                <p:nvPr/>
              </p:nvSpPr>
              <p:spPr bwMode="auto">
                <a:xfrm>
                  <a:off x="967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45" name="Freeform 2386"/>
                <p:cNvSpPr>
                  <a:spLocks/>
                </p:cNvSpPr>
                <p:nvPr/>
              </p:nvSpPr>
              <p:spPr bwMode="auto">
                <a:xfrm>
                  <a:off x="967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46" name="Freeform 2387"/>
                <p:cNvSpPr>
                  <a:spLocks/>
                </p:cNvSpPr>
                <p:nvPr/>
              </p:nvSpPr>
              <p:spPr bwMode="auto">
                <a:xfrm>
                  <a:off x="787" y="251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47" name="Freeform 2388"/>
                <p:cNvSpPr>
                  <a:spLocks/>
                </p:cNvSpPr>
                <p:nvPr/>
              </p:nvSpPr>
              <p:spPr bwMode="auto">
                <a:xfrm>
                  <a:off x="787" y="251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48" name="Freeform 2389"/>
                <p:cNvSpPr>
                  <a:spLocks/>
                </p:cNvSpPr>
                <p:nvPr/>
              </p:nvSpPr>
              <p:spPr bwMode="auto">
                <a:xfrm>
                  <a:off x="813" y="250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49" name="Freeform 2390"/>
                <p:cNvSpPr>
                  <a:spLocks/>
                </p:cNvSpPr>
                <p:nvPr/>
              </p:nvSpPr>
              <p:spPr bwMode="auto">
                <a:xfrm>
                  <a:off x="813" y="250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50" name="Freeform 2391"/>
                <p:cNvSpPr>
                  <a:spLocks/>
                </p:cNvSpPr>
                <p:nvPr/>
              </p:nvSpPr>
              <p:spPr bwMode="auto">
                <a:xfrm>
                  <a:off x="845" y="253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51" name="Freeform 2392"/>
                <p:cNvSpPr>
                  <a:spLocks/>
                </p:cNvSpPr>
                <p:nvPr/>
              </p:nvSpPr>
              <p:spPr bwMode="auto">
                <a:xfrm>
                  <a:off x="845" y="253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52" name="Freeform 2393"/>
                <p:cNvSpPr>
                  <a:spLocks/>
                </p:cNvSpPr>
                <p:nvPr/>
              </p:nvSpPr>
              <p:spPr bwMode="auto">
                <a:xfrm>
                  <a:off x="896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53" name="Freeform 2394"/>
                <p:cNvSpPr>
                  <a:spLocks/>
                </p:cNvSpPr>
                <p:nvPr/>
              </p:nvSpPr>
              <p:spPr bwMode="auto">
                <a:xfrm>
                  <a:off x="896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54" name="Freeform 2395"/>
                <p:cNvSpPr>
                  <a:spLocks/>
                </p:cNvSpPr>
                <p:nvPr/>
              </p:nvSpPr>
              <p:spPr bwMode="auto">
                <a:xfrm>
                  <a:off x="915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55" name="Freeform 2396"/>
                <p:cNvSpPr>
                  <a:spLocks/>
                </p:cNvSpPr>
                <p:nvPr/>
              </p:nvSpPr>
              <p:spPr bwMode="auto">
                <a:xfrm>
                  <a:off x="915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56" name="Freeform 2397"/>
                <p:cNvSpPr>
                  <a:spLocks/>
                </p:cNvSpPr>
                <p:nvPr/>
              </p:nvSpPr>
              <p:spPr bwMode="auto">
                <a:xfrm>
                  <a:off x="980" y="254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57" name="Freeform 2398"/>
                <p:cNvSpPr>
                  <a:spLocks/>
                </p:cNvSpPr>
                <p:nvPr/>
              </p:nvSpPr>
              <p:spPr bwMode="auto">
                <a:xfrm>
                  <a:off x="980" y="254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58" name="Freeform 2399"/>
                <p:cNvSpPr>
                  <a:spLocks/>
                </p:cNvSpPr>
                <p:nvPr/>
              </p:nvSpPr>
              <p:spPr bwMode="auto">
                <a:xfrm>
                  <a:off x="832" y="248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59" name="Freeform 2400"/>
                <p:cNvSpPr>
                  <a:spLocks/>
                </p:cNvSpPr>
                <p:nvPr/>
              </p:nvSpPr>
              <p:spPr bwMode="auto">
                <a:xfrm>
                  <a:off x="832" y="248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60" name="Freeform 2401"/>
                <p:cNvSpPr>
                  <a:spLocks/>
                </p:cNvSpPr>
                <p:nvPr/>
              </p:nvSpPr>
              <p:spPr bwMode="auto">
                <a:xfrm>
                  <a:off x="832" y="250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61" name="Freeform 2402"/>
                <p:cNvSpPr>
                  <a:spLocks/>
                </p:cNvSpPr>
                <p:nvPr/>
              </p:nvSpPr>
              <p:spPr bwMode="auto">
                <a:xfrm>
                  <a:off x="832" y="250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62" name="Freeform 2403"/>
                <p:cNvSpPr>
                  <a:spLocks/>
                </p:cNvSpPr>
                <p:nvPr/>
              </p:nvSpPr>
              <p:spPr bwMode="auto">
                <a:xfrm>
                  <a:off x="832" y="250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63" name="Freeform 2404"/>
                <p:cNvSpPr>
                  <a:spLocks/>
                </p:cNvSpPr>
                <p:nvPr/>
              </p:nvSpPr>
              <p:spPr bwMode="auto">
                <a:xfrm>
                  <a:off x="832" y="250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64" name="Freeform 2405"/>
                <p:cNvSpPr>
                  <a:spLocks/>
                </p:cNvSpPr>
                <p:nvPr/>
              </p:nvSpPr>
              <p:spPr bwMode="auto">
                <a:xfrm>
                  <a:off x="954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65" name="Freeform 2406"/>
                <p:cNvSpPr>
                  <a:spLocks/>
                </p:cNvSpPr>
                <p:nvPr/>
              </p:nvSpPr>
              <p:spPr bwMode="auto">
                <a:xfrm>
                  <a:off x="954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66" name="Freeform 2407"/>
                <p:cNvSpPr>
                  <a:spLocks/>
                </p:cNvSpPr>
                <p:nvPr/>
              </p:nvSpPr>
              <p:spPr bwMode="auto">
                <a:xfrm>
                  <a:off x="1050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67" name="Freeform 2408"/>
                <p:cNvSpPr>
                  <a:spLocks/>
                </p:cNvSpPr>
                <p:nvPr/>
              </p:nvSpPr>
              <p:spPr bwMode="auto">
                <a:xfrm>
                  <a:off x="1050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68" name="Freeform 2409"/>
                <p:cNvSpPr>
                  <a:spLocks/>
                </p:cNvSpPr>
                <p:nvPr/>
              </p:nvSpPr>
              <p:spPr bwMode="auto">
                <a:xfrm>
                  <a:off x="980" y="262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69" name="Freeform 2410"/>
                <p:cNvSpPr>
                  <a:spLocks/>
                </p:cNvSpPr>
                <p:nvPr/>
              </p:nvSpPr>
              <p:spPr bwMode="auto">
                <a:xfrm>
                  <a:off x="980" y="262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70" name="Freeform 2411"/>
                <p:cNvSpPr>
                  <a:spLocks/>
                </p:cNvSpPr>
                <p:nvPr/>
              </p:nvSpPr>
              <p:spPr bwMode="auto">
                <a:xfrm>
                  <a:off x="826" y="248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71" name="Freeform 2412"/>
                <p:cNvSpPr>
                  <a:spLocks/>
                </p:cNvSpPr>
                <p:nvPr/>
              </p:nvSpPr>
              <p:spPr bwMode="auto">
                <a:xfrm>
                  <a:off x="826" y="248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72" name="Freeform 2413"/>
                <p:cNvSpPr>
                  <a:spLocks/>
                </p:cNvSpPr>
                <p:nvPr/>
              </p:nvSpPr>
              <p:spPr bwMode="auto">
                <a:xfrm>
                  <a:off x="794" y="250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73" name="Freeform 2414"/>
                <p:cNvSpPr>
                  <a:spLocks/>
                </p:cNvSpPr>
                <p:nvPr/>
              </p:nvSpPr>
              <p:spPr bwMode="auto">
                <a:xfrm>
                  <a:off x="794" y="250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74" name="Freeform 2415"/>
                <p:cNvSpPr>
                  <a:spLocks/>
                </p:cNvSpPr>
                <p:nvPr/>
              </p:nvSpPr>
              <p:spPr bwMode="auto">
                <a:xfrm>
                  <a:off x="845" y="250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4110" name="Group 2617"/>
              <p:cNvGrpSpPr>
                <a:grpSpLocks/>
              </p:cNvGrpSpPr>
              <p:nvPr/>
            </p:nvGrpSpPr>
            <p:grpSpPr bwMode="auto">
              <a:xfrm>
                <a:off x="4962525" y="3355182"/>
                <a:ext cx="588963" cy="625475"/>
                <a:chOff x="653" y="2405"/>
                <a:chExt cx="371" cy="394"/>
              </a:xfrm>
            </p:grpSpPr>
            <p:sp>
              <p:nvSpPr>
                <p:cNvPr id="5575" name="Freeform 2417"/>
                <p:cNvSpPr>
                  <a:spLocks/>
                </p:cNvSpPr>
                <p:nvPr/>
              </p:nvSpPr>
              <p:spPr bwMode="auto">
                <a:xfrm>
                  <a:off x="845" y="250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76" name="Freeform 2418"/>
                <p:cNvSpPr>
                  <a:spLocks/>
                </p:cNvSpPr>
                <p:nvPr/>
              </p:nvSpPr>
              <p:spPr bwMode="auto">
                <a:xfrm>
                  <a:off x="947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5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5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5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77" name="Freeform 2419"/>
                <p:cNvSpPr>
                  <a:spLocks/>
                </p:cNvSpPr>
                <p:nvPr/>
              </p:nvSpPr>
              <p:spPr bwMode="auto">
                <a:xfrm>
                  <a:off x="947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5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5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5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78" name="Freeform 2420"/>
                <p:cNvSpPr>
                  <a:spLocks/>
                </p:cNvSpPr>
                <p:nvPr/>
              </p:nvSpPr>
              <p:spPr bwMode="auto">
                <a:xfrm>
                  <a:off x="928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79" name="Freeform 2421"/>
                <p:cNvSpPr>
                  <a:spLocks/>
                </p:cNvSpPr>
                <p:nvPr/>
              </p:nvSpPr>
              <p:spPr bwMode="auto">
                <a:xfrm>
                  <a:off x="928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80" name="Freeform 2422"/>
                <p:cNvSpPr>
                  <a:spLocks/>
                </p:cNvSpPr>
                <p:nvPr/>
              </p:nvSpPr>
              <p:spPr bwMode="auto">
                <a:xfrm>
                  <a:off x="896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81" name="Freeform 2423"/>
                <p:cNvSpPr>
                  <a:spLocks/>
                </p:cNvSpPr>
                <p:nvPr/>
              </p:nvSpPr>
              <p:spPr bwMode="auto">
                <a:xfrm>
                  <a:off x="896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82" name="Freeform 2424"/>
                <p:cNvSpPr>
                  <a:spLocks/>
                </p:cNvSpPr>
                <p:nvPr/>
              </p:nvSpPr>
              <p:spPr bwMode="auto">
                <a:xfrm>
                  <a:off x="858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83" name="Freeform 2425"/>
                <p:cNvSpPr>
                  <a:spLocks/>
                </p:cNvSpPr>
                <p:nvPr/>
              </p:nvSpPr>
              <p:spPr bwMode="auto">
                <a:xfrm>
                  <a:off x="858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84" name="Freeform 2426"/>
                <p:cNvSpPr>
                  <a:spLocks/>
                </p:cNvSpPr>
                <p:nvPr/>
              </p:nvSpPr>
              <p:spPr bwMode="auto">
                <a:xfrm>
                  <a:off x="858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85" name="Freeform 2427"/>
                <p:cNvSpPr>
                  <a:spLocks/>
                </p:cNvSpPr>
                <p:nvPr/>
              </p:nvSpPr>
              <p:spPr bwMode="auto">
                <a:xfrm>
                  <a:off x="858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86" name="Freeform 2428"/>
                <p:cNvSpPr>
                  <a:spLocks/>
                </p:cNvSpPr>
                <p:nvPr/>
              </p:nvSpPr>
              <p:spPr bwMode="auto">
                <a:xfrm>
                  <a:off x="800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87" name="Freeform 2429"/>
                <p:cNvSpPr>
                  <a:spLocks/>
                </p:cNvSpPr>
                <p:nvPr/>
              </p:nvSpPr>
              <p:spPr bwMode="auto">
                <a:xfrm>
                  <a:off x="800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88" name="Freeform 2430"/>
                <p:cNvSpPr>
                  <a:spLocks/>
                </p:cNvSpPr>
                <p:nvPr/>
              </p:nvSpPr>
              <p:spPr bwMode="auto">
                <a:xfrm>
                  <a:off x="954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89" name="Freeform 2431"/>
                <p:cNvSpPr>
                  <a:spLocks/>
                </p:cNvSpPr>
                <p:nvPr/>
              </p:nvSpPr>
              <p:spPr bwMode="auto">
                <a:xfrm>
                  <a:off x="954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90" name="Freeform 2432"/>
                <p:cNvSpPr>
                  <a:spLocks/>
                </p:cNvSpPr>
                <p:nvPr/>
              </p:nvSpPr>
              <p:spPr bwMode="auto">
                <a:xfrm>
                  <a:off x="896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91" name="Freeform 2433"/>
                <p:cNvSpPr>
                  <a:spLocks/>
                </p:cNvSpPr>
                <p:nvPr/>
              </p:nvSpPr>
              <p:spPr bwMode="auto">
                <a:xfrm>
                  <a:off x="896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92" name="Freeform 2434"/>
                <p:cNvSpPr>
                  <a:spLocks/>
                </p:cNvSpPr>
                <p:nvPr/>
              </p:nvSpPr>
              <p:spPr bwMode="auto">
                <a:xfrm>
                  <a:off x="787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93" name="Freeform 2435"/>
                <p:cNvSpPr>
                  <a:spLocks/>
                </p:cNvSpPr>
                <p:nvPr/>
              </p:nvSpPr>
              <p:spPr bwMode="auto">
                <a:xfrm>
                  <a:off x="787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94" name="Freeform 2436"/>
                <p:cNvSpPr>
                  <a:spLocks/>
                </p:cNvSpPr>
                <p:nvPr/>
              </p:nvSpPr>
              <p:spPr bwMode="auto">
                <a:xfrm>
                  <a:off x="832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95" name="Freeform 2437"/>
                <p:cNvSpPr>
                  <a:spLocks/>
                </p:cNvSpPr>
                <p:nvPr/>
              </p:nvSpPr>
              <p:spPr bwMode="auto">
                <a:xfrm>
                  <a:off x="832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96" name="Freeform 2438"/>
                <p:cNvSpPr>
                  <a:spLocks/>
                </p:cNvSpPr>
                <p:nvPr/>
              </p:nvSpPr>
              <p:spPr bwMode="auto">
                <a:xfrm>
                  <a:off x="819" y="257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97" name="Freeform 2439"/>
                <p:cNvSpPr>
                  <a:spLocks/>
                </p:cNvSpPr>
                <p:nvPr/>
              </p:nvSpPr>
              <p:spPr bwMode="auto">
                <a:xfrm>
                  <a:off x="819" y="257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98" name="Freeform 2440"/>
                <p:cNvSpPr>
                  <a:spLocks/>
                </p:cNvSpPr>
                <p:nvPr/>
              </p:nvSpPr>
              <p:spPr bwMode="auto">
                <a:xfrm>
                  <a:off x="813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99" name="Freeform 2441"/>
                <p:cNvSpPr>
                  <a:spLocks/>
                </p:cNvSpPr>
                <p:nvPr/>
              </p:nvSpPr>
              <p:spPr bwMode="auto">
                <a:xfrm>
                  <a:off x="813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00" name="Freeform 2442"/>
                <p:cNvSpPr>
                  <a:spLocks/>
                </p:cNvSpPr>
                <p:nvPr/>
              </p:nvSpPr>
              <p:spPr bwMode="auto">
                <a:xfrm>
                  <a:off x="1005" y="275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01" name="Freeform 2443"/>
                <p:cNvSpPr>
                  <a:spLocks/>
                </p:cNvSpPr>
                <p:nvPr/>
              </p:nvSpPr>
              <p:spPr bwMode="auto">
                <a:xfrm>
                  <a:off x="1005" y="275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02" name="Freeform 2444"/>
                <p:cNvSpPr>
                  <a:spLocks/>
                </p:cNvSpPr>
                <p:nvPr/>
              </p:nvSpPr>
              <p:spPr bwMode="auto">
                <a:xfrm>
                  <a:off x="947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5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5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5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03" name="Freeform 2445"/>
                <p:cNvSpPr>
                  <a:spLocks/>
                </p:cNvSpPr>
                <p:nvPr/>
              </p:nvSpPr>
              <p:spPr bwMode="auto">
                <a:xfrm>
                  <a:off x="947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5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5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5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04" name="Freeform 2446"/>
                <p:cNvSpPr>
                  <a:spLocks/>
                </p:cNvSpPr>
                <p:nvPr/>
              </p:nvSpPr>
              <p:spPr bwMode="auto">
                <a:xfrm>
                  <a:off x="903" y="268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05" name="Freeform 2447"/>
                <p:cNvSpPr>
                  <a:spLocks/>
                </p:cNvSpPr>
                <p:nvPr/>
              </p:nvSpPr>
              <p:spPr bwMode="auto">
                <a:xfrm>
                  <a:off x="903" y="268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06" name="Freeform 2448"/>
                <p:cNvSpPr>
                  <a:spLocks/>
                </p:cNvSpPr>
                <p:nvPr/>
              </p:nvSpPr>
              <p:spPr bwMode="auto">
                <a:xfrm>
                  <a:off x="774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07" name="Freeform 2449"/>
                <p:cNvSpPr>
                  <a:spLocks/>
                </p:cNvSpPr>
                <p:nvPr/>
              </p:nvSpPr>
              <p:spPr bwMode="auto">
                <a:xfrm>
                  <a:off x="774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08" name="Freeform 2450"/>
                <p:cNvSpPr>
                  <a:spLocks/>
                </p:cNvSpPr>
                <p:nvPr/>
              </p:nvSpPr>
              <p:spPr bwMode="auto">
                <a:xfrm>
                  <a:off x="781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09" name="Freeform 2451"/>
                <p:cNvSpPr>
                  <a:spLocks/>
                </p:cNvSpPr>
                <p:nvPr/>
              </p:nvSpPr>
              <p:spPr bwMode="auto">
                <a:xfrm>
                  <a:off x="781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10" name="Freeform 2452"/>
                <p:cNvSpPr>
                  <a:spLocks/>
                </p:cNvSpPr>
                <p:nvPr/>
              </p:nvSpPr>
              <p:spPr bwMode="auto">
                <a:xfrm>
                  <a:off x="909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11" name="Freeform 2453"/>
                <p:cNvSpPr>
                  <a:spLocks/>
                </p:cNvSpPr>
                <p:nvPr/>
              </p:nvSpPr>
              <p:spPr bwMode="auto">
                <a:xfrm>
                  <a:off x="909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12" name="Freeform 2454"/>
                <p:cNvSpPr>
                  <a:spLocks/>
                </p:cNvSpPr>
                <p:nvPr/>
              </p:nvSpPr>
              <p:spPr bwMode="auto">
                <a:xfrm>
                  <a:off x="851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13" name="Freeform 2455"/>
                <p:cNvSpPr>
                  <a:spLocks/>
                </p:cNvSpPr>
                <p:nvPr/>
              </p:nvSpPr>
              <p:spPr bwMode="auto">
                <a:xfrm>
                  <a:off x="851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14" name="Freeform 2456"/>
                <p:cNvSpPr>
                  <a:spLocks/>
                </p:cNvSpPr>
                <p:nvPr/>
              </p:nvSpPr>
              <p:spPr bwMode="auto">
                <a:xfrm>
                  <a:off x="832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15" name="Freeform 2457"/>
                <p:cNvSpPr>
                  <a:spLocks/>
                </p:cNvSpPr>
                <p:nvPr/>
              </p:nvSpPr>
              <p:spPr bwMode="auto">
                <a:xfrm>
                  <a:off x="832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16" name="Freeform 2458"/>
                <p:cNvSpPr>
                  <a:spLocks/>
                </p:cNvSpPr>
                <p:nvPr/>
              </p:nvSpPr>
              <p:spPr bwMode="auto">
                <a:xfrm>
                  <a:off x="800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17" name="Freeform 2459"/>
                <p:cNvSpPr>
                  <a:spLocks/>
                </p:cNvSpPr>
                <p:nvPr/>
              </p:nvSpPr>
              <p:spPr bwMode="auto">
                <a:xfrm>
                  <a:off x="800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18" name="Freeform 2460"/>
                <p:cNvSpPr>
                  <a:spLocks/>
                </p:cNvSpPr>
                <p:nvPr/>
              </p:nvSpPr>
              <p:spPr bwMode="auto">
                <a:xfrm>
                  <a:off x="762" y="2661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19" name="Freeform 2461"/>
                <p:cNvSpPr>
                  <a:spLocks/>
                </p:cNvSpPr>
                <p:nvPr/>
              </p:nvSpPr>
              <p:spPr bwMode="auto">
                <a:xfrm>
                  <a:off x="762" y="2661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20" name="Freeform 2462"/>
                <p:cNvSpPr>
                  <a:spLocks/>
                </p:cNvSpPr>
                <p:nvPr/>
              </p:nvSpPr>
              <p:spPr bwMode="auto">
                <a:xfrm>
                  <a:off x="762" y="268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21" name="Freeform 2463"/>
                <p:cNvSpPr>
                  <a:spLocks/>
                </p:cNvSpPr>
                <p:nvPr/>
              </p:nvSpPr>
              <p:spPr bwMode="auto">
                <a:xfrm>
                  <a:off x="762" y="268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22" name="Freeform 2464"/>
                <p:cNvSpPr>
                  <a:spLocks/>
                </p:cNvSpPr>
                <p:nvPr/>
              </p:nvSpPr>
              <p:spPr bwMode="auto">
                <a:xfrm>
                  <a:off x="826" y="275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23" name="Freeform 2465"/>
                <p:cNvSpPr>
                  <a:spLocks/>
                </p:cNvSpPr>
                <p:nvPr/>
              </p:nvSpPr>
              <p:spPr bwMode="auto">
                <a:xfrm>
                  <a:off x="826" y="275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24" name="Freeform 2466"/>
                <p:cNvSpPr>
                  <a:spLocks/>
                </p:cNvSpPr>
                <p:nvPr/>
              </p:nvSpPr>
              <p:spPr bwMode="auto">
                <a:xfrm>
                  <a:off x="851" y="278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25" name="Freeform 2467"/>
                <p:cNvSpPr>
                  <a:spLocks/>
                </p:cNvSpPr>
                <p:nvPr/>
              </p:nvSpPr>
              <p:spPr bwMode="auto">
                <a:xfrm>
                  <a:off x="851" y="278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26" name="Freeform 2468"/>
                <p:cNvSpPr>
                  <a:spLocks/>
                </p:cNvSpPr>
                <p:nvPr/>
              </p:nvSpPr>
              <p:spPr bwMode="auto">
                <a:xfrm>
                  <a:off x="832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27" name="Freeform 2469"/>
                <p:cNvSpPr>
                  <a:spLocks/>
                </p:cNvSpPr>
                <p:nvPr/>
              </p:nvSpPr>
              <p:spPr bwMode="auto">
                <a:xfrm>
                  <a:off x="832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28" name="Freeform 2470"/>
                <p:cNvSpPr>
                  <a:spLocks/>
                </p:cNvSpPr>
                <p:nvPr/>
              </p:nvSpPr>
              <p:spPr bwMode="auto">
                <a:xfrm>
                  <a:off x="723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29" name="Freeform 2471"/>
                <p:cNvSpPr>
                  <a:spLocks/>
                </p:cNvSpPr>
                <p:nvPr/>
              </p:nvSpPr>
              <p:spPr bwMode="auto">
                <a:xfrm>
                  <a:off x="723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0" name="Freeform 2472"/>
                <p:cNvSpPr>
                  <a:spLocks/>
                </p:cNvSpPr>
                <p:nvPr/>
              </p:nvSpPr>
              <p:spPr bwMode="auto">
                <a:xfrm>
                  <a:off x="774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1" name="Freeform 2473"/>
                <p:cNvSpPr>
                  <a:spLocks/>
                </p:cNvSpPr>
                <p:nvPr/>
              </p:nvSpPr>
              <p:spPr bwMode="auto">
                <a:xfrm>
                  <a:off x="774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2" name="Freeform 2474"/>
                <p:cNvSpPr>
                  <a:spLocks/>
                </p:cNvSpPr>
                <p:nvPr/>
              </p:nvSpPr>
              <p:spPr bwMode="auto">
                <a:xfrm>
                  <a:off x="858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3" name="Freeform 2475"/>
                <p:cNvSpPr>
                  <a:spLocks/>
                </p:cNvSpPr>
                <p:nvPr/>
              </p:nvSpPr>
              <p:spPr bwMode="auto">
                <a:xfrm>
                  <a:off x="858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4" name="Freeform 2476"/>
                <p:cNvSpPr>
                  <a:spLocks/>
                </p:cNvSpPr>
                <p:nvPr/>
              </p:nvSpPr>
              <p:spPr bwMode="auto">
                <a:xfrm>
                  <a:off x="832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5" name="Freeform 2477"/>
                <p:cNvSpPr>
                  <a:spLocks/>
                </p:cNvSpPr>
                <p:nvPr/>
              </p:nvSpPr>
              <p:spPr bwMode="auto">
                <a:xfrm>
                  <a:off x="832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6" name="Freeform 2478"/>
                <p:cNvSpPr>
                  <a:spLocks/>
                </p:cNvSpPr>
                <p:nvPr/>
              </p:nvSpPr>
              <p:spPr bwMode="auto">
                <a:xfrm>
                  <a:off x="800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7" name="Freeform 2479"/>
                <p:cNvSpPr>
                  <a:spLocks/>
                </p:cNvSpPr>
                <p:nvPr/>
              </p:nvSpPr>
              <p:spPr bwMode="auto">
                <a:xfrm>
                  <a:off x="800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8" name="Freeform 2480"/>
                <p:cNvSpPr>
                  <a:spLocks/>
                </p:cNvSpPr>
                <p:nvPr/>
              </p:nvSpPr>
              <p:spPr bwMode="auto">
                <a:xfrm>
                  <a:off x="819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9" name="Freeform 2481"/>
                <p:cNvSpPr>
                  <a:spLocks/>
                </p:cNvSpPr>
                <p:nvPr/>
              </p:nvSpPr>
              <p:spPr bwMode="auto">
                <a:xfrm>
                  <a:off x="819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40" name="Freeform 2482"/>
                <p:cNvSpPr>
                  <a:spLocks/>
                </p:cNvSpPr>
                <p:nvPr/>
              </p:nvSpPr>
              <p:spPr bwMode="auto">
                <a:xfrm>
                  <a:off x="819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41" name="Freeform 2483"/>
                <p:cNvSpPr>
                  <a:spLocks/>
                </p:cNvSpPr>
                <p:nvPr/>
              </p:nvSpPr>
              <p:spPr bwMode="auto">
                <a:xfrm>
                  <a:off x="819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42" name="Freeform 2484"/>
                <p:cNvSpPr>
                  <a:spLocks/>
                </p:cNvSpPr>
                <p:nvPr/>
              </p:nvSpPr>
              <p:spPr bwMode="auto">
                <a:xfrm>
                  <a:off x="736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43" name="Freeform 2485"/>
                <p:cNvSpPr>
                  <a:spLocks/>
                </p:cNvSpPr>
                <p:nvPr/>
              </p:nvSpPr>
              <p:spPr bwMode="auto">
                <a:xfrm>
                  <a:off x="736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44" name="Freeform 2486"/>
                <p:cNvSpPr>
                  <a:spLocks/>
                </p:cNvSpPr>
                <p:nvPr/>
              </p:nvSpPr>
              <p:spPr bwMode="auto">
                <a:xfrm>
                  <a:off x="749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45" name="Freeform 2487"/>
                <p:cNvSpPr>
                  <a:spLocks/>
                </p:cNvSpPr>
                <p:nvPr/>
              </p:nvSpPr>
              <p:spPr bwMode="auto">
                <a:xfrm>
                  <a:off x="749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46" name="Freeform 2488"/>
                <p:cNvSpPr>
                  <a:spLocks/>
                </p:cNvSpPr>
                <p:nvPr/>
              </p:nvSpPr>
              <p:spPr bwMode="auto">
                <a:xfrm>
                  <a:off x="832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47" name="Freeform 2489"/>
                <p:cNvSpPr>
                  <a:spLocks/>
                </p:cNvSpPr>
                <p:nvPr/>
              </p:nvSpPr>
              <p:spPr bwMode="auto">
                <a:xfrm>
                  <a:off x="832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48" name="Freeform 2490"/>
                <p:cNvSpPr>
                  <a:spLocks/>
                </p:cNvSpPr>
                <p:nvPr/>
              </p:nvSpPr>
              <p:spPr bwMode="auto">
                <a:xfrm>
                  <a:off x="826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49" name="Freeform 2491"/>
                <p:cNvSpPr>
                  <a:spLocks/>
                </p:cNvSpPr>
                <p:nvPr/>
              </p:nvSpPr>
              <p:spPr bwMode="auto">
                <a:xfrm>
                  <a:off x="826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50" name="Freeform 2492"/>
                <p:cNvSpPr>
                  <a:spLocks/>
                </p:cNvSpPr>
                <p:nvPr/>
              </p:nvSpPr>
              <p:spPr bwMode="auto">
                <a:xfrm>
                  <a:off x="839" y="277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51" name="Freeform 2493"/>
                <p:cNvSpPr>
                  <a:spLocks/>
                </p:cNvSpPr>
                <p:nvPr/>
              </p:nvSpPr>
              <p:spPr bwMode="auto">
                <a:xfrm>
                  <a:off x="839" y="277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52" name="Freeform 2494"/>
                <p:cNvSpPr>
                  <a:spLocks/>
                </p:cNvSpPr>
                <p:nvPr/>
              </p:nvSpPr>
              <p:spPr bwMode="auto">
                <a:xfrm>
                  <a:off x="800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53" name="Freeform 2495"/>
                <p:cNvSpPr>
                  <a:spLocks/>
                </p:cNvSpPr>
                <p:nvPr/>
              </p:nvSpPr>
              <p:spPr bwMode="auto">
                <a:xfrm>
                  <a:off x="800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54" name="Freeform 2496"/>
                <p:cNvSpPr>
                  <a:spLocks/>
                </p:cNvSpPr>
                <p:nvPr/>
              </p:nvSpPr>
              <p:spPr bwMode="auto">
                <a:xfrm>
                  <a:off x="742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55" name="Freeform 2497"/>
                <p:cNvSpPr>
                  <a:spLocks/>
                </p:cNvSpPr>
                <p:nvPr/>
              </p:nvSpPr>
              <p:spPr bwMode="auto">
                <a:xfrm>
                  <a:off x="742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56" name="Freeform 2498"/>
                <p:cNvSpPr>
                  <a:spLocks/>
                </p:cNvSpPr>
                <p:nvPr/>
              </p:nvSpPr>
              <p:spPr bwMode="auto">
                <a:xfrm>
                  <a:off x="794" y="271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57" name="Freeform 2499"/>
                <p:cNvSpPr>
                  <a:spLocks/>
                </p:cNvSpPr>
                <p:nvPr/>
              </p:nvSpPr>
              <p:spPr bwMode="auto">
                <a:xfrm>
                  <a:off x="794" y="271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58" name="Freeform 2500"/>
                <p:cNvSpPr>
                  <a:spLocks/>
                </p:cNvSpPr>
                <p:nvPr/>
              </p:nvSpPr>
              <p:spPr bwMode="auto">
                <a:xfrm>
                  <a:off x="883" y="277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59" name="Freeform 2501"/>
                <p:cNvSpPr>
                  <a:spLocks/>
                </p:cNvSpPr>
                <p:nvPr/>
              </p:nvSpPr>
              <p:spPr bwMode="auto">
                <a:xfrm>
                  <a:off x="883" y="277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60" name="Freeform 2502"/>
                <p:cNvSpPr>
                  <a:spLocks/>
                </p:cNvSpPr>
                <p:nvPr/>
              </p:nvSpPr>
              <p:spPr bwMode="auto">
                <a:xfrm>
                  <a:off x="864" y="277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61" name="Freeform 2503"/>
                <p:cNvSpPr>
                  <a:spLocks/>
                </p:cNvSpPr>
                <p:nvPr/>
              </p:nvSpPr>
              <p:spPr bwMode="auto">
                <a:xfrm>
                  <a:off x="864" y="277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62" name="Freeform 2504"/>
                <p:cNvSpPr>
                  <a:spLocks/>
                </p:cNvSpPr>
                <p:nvPr/>
              </p:nvSpPr>
              <p:spPr bwMode="auto">
                <a:xfrm>
                  <a:off x="813" y="275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63" name="Freeform 2505"/>
                <p:cNvSpPr>
                  <a:spLocks/>
                </p:cNvSpPr>
                <p:nvPr/>
              </p:nvSpPr>
              <p:spPr bwMode="auto">
                <a:xfrm>
                  <a:off x="813" y="275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64" name="Freeform 2506"/>
                <p:cNvSpPr>
                  <a:spLocks/>
                </p:cNvSpPr>
                <p:nvPr/>
              </p:nvSpPr>
              <p:spPr bwMode="auto">
                <a:xfrm>
                  <a:off x="781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65" name="Freeform 2507"/>
                <p:cNvSpPr>
                  <a:spLocks/>
                </p:cNvSpPr>
                <p:nvPr/>
              </p:nvSpPr>
              <p:spPr bwMode="auto">
                <a:xfrm>
                  <a:off x="781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66" name="Freeform 2508"/>
                <p:cNvSpPr>
                  <a:spLocks/>
                </p:cNvSpPr>
                <p:nvPr/>
              </p:nvSpPr>
              <p:spPr bwMode="auto">
                <a:xfrm>
                  <a:off x="813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67" name="Freeform 2509"/>
                <p:cNvSpPr>
                  <a:spLocks/>
                </p:cNvSpPr>
                <p:nvPr/>
              </p:nvSpPr>
              <p:spPr bwMode="auto">
                <a:xfrm>
                  <a:off x="813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68" name="Freeform 2510"/>
                <p:cNvSpPr>
                  <a:spLocks/>
                </p:cNvSpPr>
                <p:nvPr/>
              </p:nvSpPr>
              <p:spPr bwMode="auto">
                <a:xfrm>
                  <a:off x="871" y="275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69" name="Freeform 2511"/>
                <p:cNvSpPr>
                  <a:spLocks/>
                </p:cNvSpPr>
                <p:nvPr/>
              </p:nvSpPr>
              <p:spPr bwMode="auto">
                <a:xfrm>
                  <a:off x="871" y="275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70" name="Freeform 2512"/>
                <p:cNvSpPr>
                  <a:spLocks/>
                </p:cNvSpPr>
                <p:nvPr/>
              </p:nvSpPr>
              <p:spPr bwMode="auto">
                <a:xfrm>
                  <a:off x="826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71" name="Freeform 2513"/>
                <p:cNvSpPr>
                  <a:spLocks/>
                </p:cNvSpPr>
                <p:nvPr/>
              </p:nvSpPr>
              <p:spPr bwMode="auto">
                <a:xfrm>
                  <a:off x="826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72" name="Freeform 2514"/>
                <p:cNvSpPr>
                  <a:spLocks/>
                </p:cNvSpPr>
                <p:nvPr/>
              </p:nvSpPr>
              <p:spPr bwMode="auto">
                <a:xfrm>
                  <a:off x="845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73" name="Freeform 2515"/>
                <p:cNvSpPr>
                  <a:spLocks/>
                </p:cNvSpPr>
                <p:nvPr/>
              </p:nvSpPr>
              <p:spPr bwMode="auto">
                <a:xfrm>
                  <a:off x="845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74" name="Freeform 2516"/>
                <p:cNvSpPr>
                  <a:spLocks/>
                </p:cNvSpPr>
                <p:nvPr/>
              </p:nvSpPr>
              <p:spPr bwMode="auto">
                <a:xfrm>
                  <a:off x="806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75" name="Freeform 2517"/>
                <p:cNvSpPr>
                  <a:spLocks/>
                </p:cNvSpPr>
                <p:nvPr/>
              </p:nvSpPr>
              <p:spPr bwMode="auto">
                <a:xfrm>
                  <a:off x="806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76" name="Freeform 2518"/>
                <p:cNvSpPr>
                  <a:spLocks/>
                </p:cNvSpPr>
                <p:nvPr/>
              </p:nvSpPr>
              <p:spPr bwMode="auto">
                <a:xfrm>
                  <a:off x="800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77" name="Freeform 2519"/>
                <p:cNvSpPr>
                  <a:spLocks/>
                </p:cNvSpPr>
                <p:nvPr/>
              </p:nvSpPr>
              <p:spPr bwMode="auto">
                <a:xfrm>
                  <a:off x="800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78" name="Freeform 2520"/>
                <p:cNvSpPr>
                  <a:spLocks/>
                </p:cNvSpPr>
                <p:nvPr/>
              </p:nvSpPr>
              <p:spPr bwMode="auto">
                <a:xfrm>
                  <a:off x="832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79" name="Freeform 2521"/>
                <p:cNvSpPr>
                  <a:spLocks/>
                </p:cNvSpPr>
                <p:nvPr/>
              </p:nvSpPr>
              <p:spPr bwMode="auto">
                <a:xfrm>
                  <a:off x="832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80" name="Freeform 2522"/>
                <p:cNvSpPr>
                  <a:spLocks/>
                </p:cNvSpPr>
                <p:nvPr/>
              </p:nvSpPr>
              <p:spPr bwMode="auto">
                <a:xfrm>
                  <a:off x="813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81" name="Freeform 2523"/>
                <p:cNvSpPr>
                  <a:spLocks/>
                </p:cNvSpPr>
                <p:nvPr/>
              </p:nvSpPr>
              <p:spPr bwMode="auto">
                <a:xfrm>
                  <a:off x="813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82" name="Freeform 2524"/>
                <p:cNvSpPr>
                  <a:spLocks/>
                </p:cNvSpPr>
                <p:nvPr/>
              </p:nvSpPr>
              <p:spPr bwMode="auto">
                <a:xfrm>
                  <a:off x="941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83" name="Freeform 2525"/>
                <p:cNvSpPr>
                  <a:spLocks/>
                </p:cNvSpPr>
                <p:nvPr/>
              </p:nvSpPr>
              <p:spPr bwMode="auto">
                <a:xfrm>
                  <a:off x="941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84" name="Freeform 2526"/>
                <p:cNvSpPr>
                  <a:spLocks/>
                </p:cNvSpPr>
                <p:nvPr/>
              </p:nvSpPr>
              <p:spPr bwMode="auto">
                <a:xfrm>
                  <a:off x="845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85" name="Freeform 2527"/>
                <p:cNvSpPr>
                  <a:spLocks/>
                </p:cNvSpPr>
                <p:nvPr/>
              </p:nvSpPr>
              <p:spPr bwMode="auto">
                <a:xfrm>
                  <a:off x="845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86" name="Freeform 2528"/>
                <p:cNvSpPr>
                  <a:spLocks/>
                </p:cNvSpPr>
                <p:nvPr/>
              </p:nvSpPr>
              <p:spPr bwMode="auto">
                <a:xfrm>
                  <a:off x="787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87" name="Freeform 2529"/>
                <p:cNvSpPr>
                  <a:spLocks/>
                </p:cNvSpPr>
                <p:nvPr/>
              </p:nvSpPr>
              <p:spPr bwMode="auto">
                <a:xfrm>
                  <a:off x="787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88" name="Freeform 2530"/>
                <p:cNvSpPr>
                  <a:spLocks/>
                </p:cNvSpPr>
                <p:nvPr/>
              </p:nvSpPr>
              <p:spPr bwMode="auto">
                <a:xfrm>
                  <a:off x="774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89" name="Freeform 2531"/>
                <p:cNvSpPr>
                  <a:spLocks/>
                </p:cNvSpPr>
                <p:nvPr/>
              </p:nvSpPr>
              <p:spPr bwMode="auto">
                <a:xfrm>
                  <a:off x="774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90" name="Freeform 2532"/>
                <p:cNvSpPr>
                  <a:spLocks/>
                </p:cNvSpPr>
                <p:nvPr/>
              </p:nvSpPr>
              <p:spPr bwMode="auto">
                <a:xfrm>
                  <a:off x="768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91" name="Freeform 2533"/>
                <p:cNvSpPr>
                  <a:spLocks/>
                </p:cNvSpPr>
                <p:nvPr/>
              </p:nvSpPr>
              <p:spPr bwMode="auto">
                <a:xfrm>
                  <a:off x="768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92" name="Freeform 2534"/>
                <p:cNvSpPr>
                  <a:spLocks/>
                </p:cNvSpPr>
                <p:nvPr/>
              </p:nvSpPr>
              <p:spPr bwMode="auto">
                <a:xfrm>
                  <a:off x="826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93" name="Freeform 2535"/>
                <p:cNvSpPr>
                  <a:spLocks/>
                </p:cNvSpPr>
                <p:nvPr/>
              </p:nvSpPr>
              <p:spPr bwMode="auto">
                <a:xfrm>
                  <a:off x="826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94" name="Freeform 2536"/>
                <p:cNvSpPr>
                  <a:spLocks/>
                </p:cNvSpPr>
                <p:nvPr/>
              </p:nvSpPr>
              <p:spPr bwMode="auto">
                <a:xfrm>
                  <a:off x="832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95" name="Freeform 2537"/>
                <p:cNvSpPr>
                  <a:spLocks/>
                </p:cNvSpPr>
                <p:nvPr/>
              </p:nvSpPr>
              <p:spPr bwMode="auto">
                <a:xfrm>
                  <a:off x="832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96" name="Freeform 2538"/>
                <p:cNvSpPr>
                  <a:spLocks/>
                </p:cNvSpPr>
                <p:nvPr/>
              </p:nvSpPr>
              <p:spPr bwMode="auto">
                <a:xfrm>
                  <a:off x="787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97" name="Freeform 2539"/>
                <p:cNvSpPr>
                  <a:spLocks/>
                </p:cNvSpPr>
                <p:nvPr/>
              </p:nvSpPr>
              <p:spPr bwMode="auto">
                <a:xfrm>
                  <a:off x="787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98" name="Freeform 2540"/>
                <p:cNvSpPr>
                  <a:spLocks/>
                </p:cNvSpPr>
                <p:nvPr/>
              </p:nvSpPr>
              <p:spPr bwMode="auto">
                <a:xfrm>
                  <a:off x="723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99" name="Freeform 2541"/>
                <p:cNvSpPr>
                  <a:spLocks/>
                </p:cNvSpPr>
                <p:nvPr/>
              </p:nvSpPr>
              <p:spPr bwMode="auto">
                <a:xfrm>
                  <a:off x="723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00" name="Freeform 2542"/>
                <p:cNvSpPr>
                  <a:spLocks/>
                </p:cNvSpPr>
                <p:nvPr/>
              </p:nvSpPr>
              <p:spPr bwMode="auto">
                <a:xfrm>
                  <a:off x="762" y="269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01" name="Freeform 2543"/>
                <p:cNvSpPr>
                  <a:spLocks/>
                </p:cNvSpPr>
                <p:nvPr/>
              </p:nvSpPr>
              <p:spPr bwMode="auto">
                <a:xfrm>
                  <a:off x="762" y="269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02" name="Freeform 2544"/>
                <p:cNvSpPr>
                  <a:spLocks/>
                </p:cNvSpPr>
                <p:nvPr/>
              </p:nvSpPr>
              <p:spPr bwMode="auto">
                <a:xfrm>
                  <a:off x="851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03" name="Freeform 2545"/>
                <p:cNvSpPr>
                  <a:spLocks/>
                </p:cNvSpPr>
                <p:nvPr/>
              </p:nvSpPr>
              <p:spPr bwMode="auto">
                <a:xfrm>
                  <a:off x="851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04" name="Freeform 2546"/>
                <p:cNvSpPr>
                  <a:spLocks/>
                </p:cNvSpPr>
                <p:nvPr/>
              </p:nvSpPr>
              <p:spPr bwMode="auto">
                <a:xfrm>
                  <a:off x="787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05" name="Freeform 2547"/>
                <p:cNvSpPr>
                  <a:spLocks/>
                </p:cNvSpPr>
                <p:nvPr/>
              </p:nvSpPr>
              <p:spPr bwMode="auto">
                <a:xfrm>
                  <a:off x="787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06" name="Freeform 2548"/>
                <p:cNvSpPr>
                  <a:spLocks/>
                </p:cNvSpPr>
                <p:nvPr/>
              </p:nvSpPr>
              <p:spPr bwMode="auto">
                <a:xfrm>
                  <a:off x="736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07" name="Freeform 2549"/>
                <p:cNvSpPr>
                  <a:spLocks/>
                </p:cNvSpPr>
                <p:nvPr/>
              </p:nvSpPr>
              <p:spPr bwMode="auto">
                <a:xfrm>
                  <a:off x="736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08" name="Freeform 2550"/>
                <p:cNvSpPr>
                  <a:spLocks/>
                </p:cNvSpPr>
                <p:nvPr/>
              </p:nvSpPr>
              <p:spPr bwMode="auto">
                <a:xfrm>
                  <a:off x="678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09" name="Freeform 2551"/>
                <p:cNvSpPr>
                  <a:spLocks/>
                </p:cNvSpPr>
                <p:nvPr/>
              </p:nvSpPr>
              <p:spPr bwMode="auto">
                <a:xfrm>
                  <a:off x="678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10" name="Freeform 2552"/>
                <p:cNvSpPr>
                  <a:spLocks/>
                </p:cNvSpPr>
                <p:nvPr/>
              </p:nvSpPr>
              <p:spPr bwMode="auto">
                <a:xfrm>
                  <a:off x="653" y="2565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11" name="Freeform 2553"/>
                <p:cNvSpPr>
                  <a:spLocks/>
                </p:cNvSpPr>
                <p:nvPr/>
              </p:nvSpPr>
              <p:spPr bwMode="auto">
                <a:xfrm>
                  <a:off x="653" y="2565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12" name="Freeform 2554"/>
                <p:cNvSpPr>
                  <a:spLocks/>
                </p:cNvSpPr>
                <p:nvPr/>
              </p:nvSpPr>
              <p:spPr bwMode="auto">
                <a:xfrm>
                  <a:off x="762" y="271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13" name="Freeform 2555"/>
                <p:cNvSpPr>
                  <a:spLocks/>
                </p:cNvSpPr>
                <p:nvPr/>
              </p:nvSpPr>
              <p:spPr bwMode="auto">
                <a:xfrm>
                  <a:off x="762" y="271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14" name="Freeform 2556"/>
                <p:cNvSpPr>
                  <a:spLocks/>
                </p:cNvSpPr>
                <p:nvPr/>
              </p:nvSpPr>
              <p:spPr bwMode="auto">
                <a:xfrm>
                  <a:off x="768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15" name="Freeform 2557"/>
                <p:cNvSpPr>
                  <a:spLocks/>
                </p:cNvSpPr>
                <p:nvPr/>
              </p:nvSpPr>
              <p:spPr bwMode="auto">
                <a:xfrm>
                  <a:off x="768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16" name="Freeform 2558"/>
                <p:cNvSpPr>
                  <a:spLocks/>
                </p:cNvSpPr>
                <p:nvPr/>
              </p:nvSpPr>
              <p:spPr bwMode="auto">
                <a:xfrm>
                  <a:off x="800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17" name="Freeform 2559"/>
                <p:cNvSpPr>
                  <a:spLocks/>
                </p:cNvSpPr>
                <p:nvPr/>
              </p:nvSpPr>
              <p:spPr bwMode="auto">
                <a:xfrm>
                  <a:off x="800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18" name="Freeform 2560"/>
                <p:cNvSpPr>
                  <a:spLocks/>
                </p:cNvSpPr>
                <p:nvPr/>
              </p:nvSpPr>
              <p:spPr bwMode="auto">
                <a:xfrm>
                  <a:off x="685" y="262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19" name="Freeform 2561"/>
                <p:cNvSpPr>
                  <a:spLocks/>
                </p:cNvSpPr>
                <p:nvPr/>
              </p:nvSpPr>
              <p:spPr bwMode="auto">
                <a:xfrm>
                  <a:off x="685" y="262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20" name="Freeform 2562"/>
                <p:cNvSpPr>
                  <a:spLocks/>
                </p:cNvSpPr>
                <p:nvPr/>
              </p:nvSpPr>
              <p:spPr bwMode="auto">
                <a:xfrm>
                  <a:off x="730" y="266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21" name="Freeform 2563"/>
                <p:cNvSpPr>
                  <a:spLocks/>
                </p:cNvSpPr>
                <p:nvPr/>
              </p:nvSpPr>
              <p:spPr bwMode="auto">
                <a:xfrm>
                  <a:off x="730" y="266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22" name="Freeform 2564"/>
                <p:cNvSpPr>
                  <a:spLocks/>
                </p:cNvSpPr>
                <p:nvPr/>
              </p:nvSpPr>
              <p:spPr bwMode="auto">
                <a:xfrm>
                  <a:off x="678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23" name="Freeform 2565"/>
                <p:cNvSpPr>
                  <a:spLocks/>
                </p:cNvSpPr>
                <p:nvPr/>
              </p:nvSpPr>
              <p:spPr bwMode="auto">
                <a:xfrm>
                  <a:off x="678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24" name="Freeform 2566"/>
                <p:cNvSpPr>
                  <a:spLocks/>
                </p:cNvSpPr>
                <p:nvPr/>
              </p:nvSpPr>
              <p:spPr bwMode="auto">
                <a:xfrm>
                  <a:off x="678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25" name="Freeform 2567"/>
                <p:cNvSpPr>
                  <a:spLocks/>
                </p:cNvSpPr>
                <p:nvPr/>
              </p:nvSpPr>
              <p:spPr bwMode="auto">
                <a:xfrm>
                  <a:off x="678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26" name="Freeform 2568"/>
                <p:cNvSpPr>
                  <a:spLocks/>
                </p:cNvSpPr>
                <p:nvPr/>
              </p:nvSpPr>
              <p:spPr bwMode="auto">
                <a:xfrm>
                  <a:off x="678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27" name="Freeform 2569"/>
                <p:cNvSpPr>
                  <a:spLocks/>
                </p:cNvSpPr>
                <p:nvPr/>
              </p:nvSpPr>
              <p:spPr bwMode="auto">
                <a:xfrm>
                  <a:off x="678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28" name="Freeform 2570"/>
                <p:cNvSpPr>
                  <a:spLocks/>
                </p:cNvSpPr>
                <p:nvPr/>
              </p:nvSpPr>
              <p:spPr bwMode="auto">
                <a:xfrm>
                  <a:off x="800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29" name="Freeform 2571"/>
                <p:cNvSpPr>
                  <a:spLocks/>
                </p:cNvSpPr>
                <p:nvPr/>
              </p:nvSpPr>
              <p:spPr bwMode="auto">
                <a:xfrm>
                  <a:off x="800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30" name="Freeform 2572"/>
                <p:cNvSpPr>
                  <a:spLocks/>
                </p:cNvSpPr>
                <p:nvPr/>
              </p:nvSpPr>
              <p:spPr bwMode="auto">
                <a:xfrm>
                  <a:off x="774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31" name="Freeform 2573"/>
                <p:cNvSpPr>
                  <a:spLocks/>
                </p:cNvSpPr>
                <p:nvPr/>
              </p:nvSpPr>
              <p:spPr bwMode="auto">
                <a:xfrm>
                  <a:off x="774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32" name="Freeform 2574"/>
                <p:cNvSpPr>
                  <a:spLocks/>
                </p:cNvSpPr>
                <p:nvPr/>
              </p:nvSpPr>
              <p:spPr bwMode="auto">
                <a:xfrm>
                  <a:off x="704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33" name="Freeform 2575"/>
                <p:cNvSpPr>
                  <a:spLocks/>
                </p:cNvSpPr>
                <p:nvPr/>
              </p:nvSpPr>
              <p:spPr bwMode="auto">
                <a:xfrm>
                  <a:off x="704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34" name="Freeform 2576"/>
                <p:cNvSpPr>
                  <a:spLocks/>
                </p:cNvSpPr>
                <p:nvPr/>
              </p:nvSpPr>
              <p:spPr bwMode="auto">
                <a:xfrm>
                  <a:off x="768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35" name="Freeform 2577"/>
                <p:cNvSpPr>
                  <a:spLocks/>
                </p:cNvSpPr>
                <p:nvPr/>
              </p:nvSpPr>
              <p:spPr bwMode="auto">
                <a:xfrm>
                  <a:off x="768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36" name="Freeform 2578"/>
                <p:cNvSpPr>
                  <a:spLocks/>
                </p:cNvSpPr>
                <p:nvPr/>
              </p:nvSpPr>
              <p:spPr bwMode="auto">
                <a:xfrm>
                  <a:off x="685" y="264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37" name="Freeform 2579"/>
                <p:cNvSpPr>
                  <a:spLocks/>
                </p:cNvSpPr>
                <p:nvPr/>
              </p:nvSpPr>
              <p:spPr bwMode="auto">
                <a:xfrm>
                  <a:off x="685" y="264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38" name="Freeform 2580"/>
                <p:cNvSpPr>
                  <a:spLocks/>
                </p:cNvSpPr>
                <p:nvPr/>
              </p:nvSpPr>
              <p:spPr bwMode="auto">
                <a:xfrm>
                  <a:off x="678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39" name="Freeform 2581"/>
                <p:cNvSpPr>
                  <a:spLocks/>
                </p:cNvSpPr>
                <p:nvPr/>
              </p:nvSpPr>
              <p:spPr bwMode="auto">
                <a:xfrm>
                  <a:off x="678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40" name="Freeform 2582"/>
                <p:cNvSpPr>
                  <a:spLocks/>
                </p:cNvSpPr>
                <p:nvPr/>
              </p:nvSpPr>
              <p:spPr bwMode="auto">
                <a:xfrm>
                  <a:off x="710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41" name="Freeform 2583"/>
                <p:cNvSpPr>
                  <a:spLocks/>
                </p:cNvSpPr>
                <p:nvPr/>
              </p:nvSpPr>
              <p:spPr bwMode="auto">
                <a:xfrm>
                  <a:off x="710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42" name="Freeform 2584"/>
                <p:cNvSpPr>
                  <a:spLocks/>
                </p:cNvSpPr>
                <p:nvPr/>
              </p:nvSpPr>
              <p:spPr bwMode="auto">
                <a:xfrm>
                  <a:off x="742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43" name="Freeform 2585"/>
                <p:cNvSpPr>
                  <a:spLocks/>
                </p:cNvSpPr>
                <p:nvPr/>
              </p:nvSpPr>
              <p:spPr bwMode="auto">
                <a:xfrm>
                  <a:off x="742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44" name="Freeform 2586"/>
                <p:cNvSpPr>
                  <a:spLocks/>
                </p:cNvSpPr>
                <p:nvPr/>
              </p:nvSpPr>
              <p:spPr bwMode="auto">
                <a:xfrm>
                  <a:off x="730" y="2654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45" name="Freeform 2587"/>
                <p:cNvSpPr>
                  <a:spLocks/>
                </p:cNvSpPr>
                <p:nvPr/>
              </p:nvSpPr>
              <p:spPr bwMode="auto">
                <a:xfrm>
                  <a:off x="730" y="2654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46" name="Freeform 2588"/>
                <p:cNvSpPr>
                  <a:spLocks/>
                </p:cNvSpPr>
                <p:nvPr/>
              </p:nvSpPr>
              <p:spPr bwMode="auto">
                <a:xfrm>
                  <a:off x="685" y="261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47" name="Freeform 2589"/>
                <p:cNvSpPr>
                  <a:spLocks/>
                </p:cNvSpPr>
                <p:nvPr/>
              </p:nvSpPr>
              <p:spPr bwMode="auto">
                <a:xfrm>
                  <a:off x="685" y="261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48" name="Freeform 2590"/>
                <p:cNvSpPr>
                  <a:spLocks/>
                </p:cNvSpPr>
                <p:nvPr/>
              </p:nvSpPr>
              <p:spPr bwMode="auto">
                <a:xfrm>
                  <a:off x="749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49" name="Freeform 2591"/>
                <p:cNvSpPr>
                  <a:spLocks/>
                </p:cNvSpPr>
                <p:nvPr/>
              </p:nvSpPr>
              <p:spPr bwMode="auto">
                <a:xfrm>
                  <a:off x="749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50" name="Freeform 2592"/>
                <p:cNvSpPr>
                  <a:spLocks/>
                </p:cNvSpPr>
                <p:nvPr/>
              </p:nvSpPr>
              <p:spPr bwMode="auto">
                <a:xfrm>
                  <a:off x="774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51" name="Freeform 2593"/>
                <p:cNvSpPr>
                  <a:spLocks/>
                </p:cNvSpPr>
                <p:nvPr/>
              </p:nvSpPr>
              <p:spPr bwMode="auto">
                <a:xfrm>
                  <a:off x="774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52" name="Freeform 2594"/>
                <p:cNvSpPr>
                  <a:spLocks/>
                </p:cNvSpPr>
                <p:nvPr/>
              </p:nvSpPr>
              <p:spPr bwMode="auto">
                <a:xfrm>
                  <a:off x="806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53" name="Freeform 2595"/>
                <p:cNvSpPr>
                  <a:spLocks/>
                </p:cNvSpPr>
                <p:nvPr/>
              </p:nvSpPr>
              <p:spPr bwMode="auto">
                <a:xfrm>
                  <a:off x="806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54" name="Freeform 2596"/>
                <p:cNvSpPr>
                  <a:spLocks/>
                </p:cNvSpPr>
                <p:nvPr/>
              </p:nvSpPr>
              <p:spPr bwMode="auto">
                <a:xfrm>
                  <a:off x="736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55" name="Freeform 2597"/>
                <p:cNvSpPr>
                  <a:spLocks/>
                </p:cNvSpPr>
                <p:nvPr/>
              </p:nvSpPr>
              <p:spPr bwMode="auto">
                <a:xfrm>
                  <a:off x="736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56" name="Freeform 2598"/>
                <p:cNvSpPr>
                  <a:spLocks/>
                </p:cNvSpPr>
                <p:nvPr/>
              </p:nvSpPr>
              <p:spPr bwMode="auto">
                <a:xfrm>
                  <a:off x="787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57" name="Freeform 2599"/>
                <p:cNvSpPr>
                  <a:spLocks/>
                </p:cNvSpPr>
                <p:nvPr/>
              </p:nvSpPr>
              <p:spPr bwMode="auto">
                <a:xfrm>
                  <a:off x="787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58" name="Freeform 2600"/>
                <p:cNvSpPr>
                  <a:spLocks/>
                </p:cNvSpPr>
                <p:nvPr/>
              </p:nvSpPr>
              <p:spPr bwMode="auto">
                <a:xfrm>
                  <a:off x="672" y="248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59" name="Freeform 2601"/>
                <p:cNvSpPr>
                  <a:spLocks/>
                </p:cNvSpPr>
                <p:nvPr/>
              </p:nvSpPr>
              <p:spPr bwMode="auto">
                <a:xfrm>
                  <a:off x="672" y="248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60" name="Freeform 2602"/>
                <p:cNvSpPr>
                  <a:spLocks/>
                </p:cNvSpPr>
                <p:nvPr/>
              </p:nvSpPr>
              <p:spPr bwMode="auto">
                <a:xfrm>
                  <a:off x="704" y="244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61" name="Freeform 2603"/>
                <p:cNvSpPr>
                  <a:spLocks/>
                </p:cNvSpPr>
                <p:nvPr/>
              </p:nvSpPr>
              <p:spPr bwMode="auto">
                <a:xfrm>
                  <a:off x="704" y="244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62" name="Freeform 2604"/>
                <p:cNvSpPr>
                  <a:spLocks/>
                </p:cNvSpPr>
                <p:nvPr/>
              </p:nvSpPr>
              <p:spPr bwMode="auto">
                <a:xfrm>
                  <a:off x="858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63" name="Freeform 2605"/>
                <p:cNvSpPr>
                  <a:spLocks/>
                </p:cNvSpPr>
                <p:nvPr/>
              </p:nvSpPr>
              <p:spPr bwMode="auto">
                <a:xfrm>
                  <a:off x="858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64" name="Freeform 2606"/>
                <p:cNvSpPr>
                  <a:spLocks/>
                </p:cNvSpPr>
                <p:nvPr/>
              </p:nvSpPr>
              <p:spPr bwMode="auto">
                <a:xfrm>
                  <a:off x="787" y="246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65" name="Freeform 2607"/>
                <p:cNvSpPr>
                  <a:spLocks/>
                </p:cNvSpPr>
                <p:nvPr/>
              </p:nvSpPr>
              <p:spPr bwMode="auto">
                <a:xfrm>
                  <a:off x="787" y="246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66" name="Freeform 2608"/>
                <p:cNvSpPr>
                  <a:spLocks/>
                </p:cNvSpPr>
                <p:nvPr/>
              </p:nvSpPr>
              <p:spPr bwMode="auto">
                <a:xfrm>
                  <a:off x="685" y="241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67" name="Freeform 2609"/>
                <p:cNvSpPr>
                  <a:spLocks/>
                </p:cNvSpPr>
                <p:nvPr/>
              </p:nvSpPr>
              <p:spPr bwMode="auto">
                <a:xfrm>
                  <a:off x="685" y="241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68" name="Freeform 2610"/>
                <p:cNvSpPr>
                  <a:spLocks/>
                </p:cNvSpPr>
                <p:nvPr/>
              </p:nvSpPr>
              <p:spPr bwMode="auto">
                <a:xfrm>
                  <a:off x="851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69" name="Freeform 2611"/>
                <p:cNvSpPr>
                  <a:spLocks/>
                </p:cNvSpPr>
                <p:nvPr/>
              </p:nvSpPr>
              <p:spPr bwMode="auto">
                <a:xfrm>
                  <a:off x="851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70" name="Freeform 2612"/>
                <p:cNvSpPr>
                  <a:spLocks/>
                </p:cNvSpPr>
                <p:nvPr/>
              </p:nvSpPr>
              <p:spPr bwMode="auto">
                <a:xfrm>
                  <a:off x="832" y="253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71" name="Freeform 2613"/>
                <p:cNvSpPr>
                  <a:spLocks/>
                </p:cNvSpPr>
                <p:nvPr/>
              </p:nvSpPr>
              <p:spPr bwMode="auto">
                <a:xfrm>
                  <a:off x="832" y="253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72" name="Freeform 2614"/>
                <p:cNvSpPr>
                  <a:spLocks/>
                </p:cNvSpPr>
                <p:nvPr/>
              </p:nvSpPr>
              <p:spPr bwMode="auto">
                <a:xfrm>
                  <a:off x="678" y="240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73" name="Freeform 2615"/>
                <p:cNvSpPr>
                  <a:spLocks/>
                </p:cNvSpPr>
                <p:nvPr/>
              </p:nvSpPr>
              <p:spPr bwMode="auto">
                <a:xfrm>
                  <a:off x="678" y="240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74" name="Freeform 2616"/>
                <p:cNvSpPr>
                  <a:spLocks/>
                </p:cNvSpPr>
                <p:nvPr/>
              </p:nvSpPr>
              <p:spPr bwMode="auto">
                <a:xfrm>
                  <a:off x="774" y="244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4111" name="Group 2818"/>
              <p:cNvGrpSpPr>
                <a:grpSpLocks/>
              </p:cNvGrpSpPr>
              <p:nvPr/>
            </p:nvGrpSpPr>
            <p:grpSpPr bwMode="auto">
              <a:xfrm>
                <a:off x="4879975" y="3334545"/>
                <a:ext cx="539750" cy="646113"/>
                <a:chOff x="601" y="2392"/>
                <a:chExt cx="340" cy="407"/>
              </a:xfrm>
            </p:grpSpPr>
            <p:sp>
              <p:nvSpPr>
                <p:cNvPr id="5375" name="Freeform 2618"/>
                <p:cNvSpPr>
                  <a:spLocks/>
                </p:cNvSpPr>
                <p:nvPr/>
              </p:nvSpPr>
              <p:spPr bwMode="auto">
                <a:xfrm>
                  <a:off x="774" y="244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76" name="Freeform 2619"/>
                <p:cNvSpPr>
                  <a:spLocks/>
                </p:cNvSpPr>
                <p:nvPr/>
              </p:nvSpPr>
              <p:spPr bwMode="auto">
                <a:xfrm>
                  <a:off x="839" y="253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77" name="Freeform 2620"/>
                <p:cNvSpPr>
                  <a:spLocks/>
                </p:cNvSpPr>
                <p:nvPr/>
              </p:nvSpPr>
              <p:spPr bwMode="auto">
                <a:xfrm>
                  <a:off x="839" y="253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78" name="Freeform 2621"/>
                <p:cNvSpPr>
                  <a:spLocks/>
                </p:cNvSpPr>
                <p:nvPr/>
              </p:nvSpPr>
              <p:spPr bwMode="auto">
                <a:xfrm>
                  <a:off x="723" y="244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79" name="Freeform 2622"/>
                <p:cNvSpPr>
                  <a:spLocks/>
                </p:cNvSpPr>
                <p:nvPr/>
              </p:nvSpPr>
              <p:spPr bwMode="auto">
                <a:xfrm>
                  <a:off x="723" y="244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80" name="Freeform 2623"/>
                <p:cNvSpPr>
                  <a:spLocks/>
                </p:cNvSpPr>
                <p:nvPr/>
              </p:nvSpPr>
              <p:spPr bwMode="auto">
                <a:xfrm>
                  <a:off x="774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81" name="Freeform 2624"/>
                <p:cNvSpPr>
                  <a:spLocks/>
                </p:cNvSpPr>
                <p:nvPr/>
              </p:nvSpPr>
              <p:spPr bwMode="auto">
                <a:xfrm>
                  <a:off x="774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82" name="Freeform 2625"/>
                <p:cNvSpPr>
                  <a:spLocks/>
                </p:cNvSpPr>
                <p:nvPr/>
              </p:nvSpPr>
              <p:spPr bwMode="auto">
                <a:xfrm>
                  <a:off x="839" y="2590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83" name="Freeform 2626"/>
                <p:cNvSpPr>
                  <a:spLocks/>
                </p:cNvSpPr>
                <p:nvPr/>
              </p:nvSpPr>
              <p:spPr bwMode="auto">
                <a:xfrm>
                  <a:off x="839" y="2590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84" name="Freeform 2627"/>
                <p:cNvSpPr>
                  <a:spLocks/>
                </p:cNvSpPr>
                <p:nvPr/>
              </p:nvSpPr>
              <p:spPr bwMode="auto">
                <a:xfrm>
                  <a:off x="858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85" name="Freeform 2628"/>
                <p:cNvSpPr>
                  <a:spLocks/>
                </p:cNvSpPr>
                <p:nvPr/>
              </p:nvSpPr>
              <p:spPr bwMode="auto">
                <a:xfrm>
                  <a:off x="858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86" name="Freeform 2629"/>
                <p:cNvSpPr>
                  <a:spLocks/>
                </p:cNvSpPr>
                <p:nvPr/>
              </p:nvSpPr>
              <p:spPr bwMode="auto">
                <a:xfrm>
                  <a:off x="730" y="248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87" name="Freeform 2630"/>
                <p:cNvSpPr>
                  <a:spLocks/>
                </p:cNvSpPr>
                <p:nvPr/>
              </p:nvSpPr>
              <p:spPr bwMode="auto">
                <a:xfrm>
                  <a:off x="730" y="248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88" name="Freeform 2631"/>
                <p:cNvSpPr>
                  <a:spLocks/>
                </p:cNvSpPr>
                <p:nvPr/>
              </p:nvSpPr>
              <p:spPr bwMode="auto">
                <a:xfrm>
                  <a:off x="800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89" name="Freeform 2632"/>
                <p:cNvSpPr>
                  <a:spLocks/>
                </p:cNvSpPr>
                <p:nvPr/>
              </p:nvSpPr>
              <p:spPr bwMode="auto">
                <a:xfrm>
                  <a:off x="800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90" name="Freeform 2633"/>
                <p:cNvSpPr>
                  <a:spLocks/>
                </p:cNvSpPr>
                <p:nvPr/>
              </p:nvSpPr>
              <p:spPr bwMode="auto">
                <a:xfrm>
                  <a:off x="858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91" name="Freeform 2634"/>
                <p:cNvSpPr>
                  <a:spLocks/>
                </p:cNvSpPr>
                <p:nvPr/>
              </p:nvSpPr>
              <p:spPr bwMode="auto">
                <a:xfrm>
                  <a:off x="858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92" name="Freeform 2635"/>
                <p:cNvSpPr>
                  <a:spLocks/>
                </p:cNvSpPr>
                <p:nvPr/>
              </p:nvSpPr>
              <p:spPr bwMode="auto">
                <a:xfrm>
                  <a:off x="813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93" name="Freeform 2636"/>
                <p:cNvSpPr>
                  <a:spLocks/>
                </p:cNvSpPr>
                <p:nvPr/>
              </p:nvSpPr>
              <p:spPr bwMode="auto">
                <a:xfrm>
                  <a:off x="813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94" name="Freeform 2637"/>
                <p:cNvSpPr>
                  <a:spLocks/>
                </p:cNvSpPr>
                <p:nvPr/>
              </p:nvSpPr>
              <p:spPr bwMode="auto">
                <a:xfrm>
                  <a:off x="800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95" name="Freeform 2638"/>
                <p:cNvSpPr>
                  <a:spLocks/>
                </p:cNvSpPr>
                <p:nvPr/>
              </p:nvSpPr>
              <p:spPr bwMode="auto">
                <a:xfrm>
                  <a:off x="800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96" name="Freeform 2639"/>
                <p:cNvSpPr>
                  <a:spLocks/>
                </p:cNvSpPr>
                <p:nvPr/>
              </p:nvSpPr>
              <p:spPr bwMode="auto">
                <a:xfrm>
                  <a:off x="819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97" name="Freeform 2640"/>
                <p:cNvSpPr>
                  <a:spLocks/>
                </p:cNvSpPr>
                <p:nvPr/>
              </p:nvSpPr>
              <p:spPr bwMode="auto">
                <a:xfrm>
                  <a:off x="819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98" name="Freeform 2641"/>
                <p:cNvSpPr>
                  <a:spLocks/>
                </p:cNvSpPr>
                <p:nvPr/>
              </p:nvSpPr>
              <p:spPr bwMode="auto">
                <a:xfrm>
                  <a:off x="909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99" name="Freeform 2642"/>
                <p:cNvSpPr>
                  <a:spLocks/>
                </p:cNvSpPr>
                <p:nvPr/>
              </p:nvSpPr>
              <p:spPr bwMode="auto">
                <a:xfrm>
                  <a:off x="909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00" name="Freeform 2643"/>
                <p:cNvSpPr>
                  <a:spLocks/>
                </p:cNvSpPr>
                <p:nvPr/>
              </p:nvSpPr>
              <p:spPr bwMode="auto">
                <a:xfrm>
                  <a:off x="794" y="261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01" name="Freeform 2644"/>
                <p:cNvSpPr>
                  <a:spLocks/>
                </p:cNvSpPr>
                <p:nvPr/>
              </p:nvSpPr>
              <p:spPr bwMode="auto">
                <a:xfrm>
                  <a:off x="794" y="261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02" name="Freeform 2645"/>
                <p:cNvSpPr>
                  <a:spLocks/>
                </p:cNvSpPr>
                <p:nvPr/>
              </p:nvSpPr>
              <p:spPr bwMode="auto">
                <a:xfrm>
                  <a:off x="774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03" name="Freeform 2646"/>
                <p:cNvSpPr>
                  <a:spLocks/>
                </p:cNvSpPr>
                <p:nvPr/>
              </p:nvSpPr>
              <p:spPr bwMode="auto">
                <a:xfrm>
                  <a:off x="774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04" name="Freeform 2647"/>
                <p:cNvSpPr>
                  <a:spLocks/>
                </p:cNvSpPr>
                <p:nvPr/>
              </p:nvSpPr>
              <p:spPr bwMode="auto">
                <a:xfrm>
                  <a:off x="922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05" name="Freeform 2648"/>
                <p:cNvSpPr>
                  <a:spLocks/>
                </p:cNvSpPr>
                <p:nvPr/>
              </p:nvSpPr>
              <p:spPr bwMode="auto">
                <a:xfrm>
                  <a:off x="922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06" name="Freeform 2649"/>
                <p:cNvSpPr>
                  <a:spLocks/>
                </p:cNvSpPr>
                <p:nvPr/>
              </p:nvSpPr>
              <p:spPr bwMode="auto">
                <a:xfrm>
                  <a:off x="742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07" name="Freeform 2650"/>
                <p:cNvSpPr>
                  <a:spLocks/>
                </p:cNvSpPr>
                <p:nvPr/>
              </p:nvSpPr>
              <p:spPr bwMode="auto">
                <a:xfrm>
                  <a:off x="742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08" name="Freeform 2651"/>
                <p:cNvSpPr>
                  <a:spLocks/>
                </p:cNvSpPr>
                <p:nvPr/>
              </p:nvSpPr>
              <p:spPr bwMode="auto">
                <a:xfrm>
                  <a:off x="755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09" name="Freeform 2652"/>
                <p:cNvSpPr>
                  <a:spLocks/>
                </p:cNvSpPr>
                <p:nvPr/>
              </p:nvSpPr>
              <p:spPr bwMode="auto">
                <a:xfrm>
                  <a:off x="755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10" name="Freeform 2653"/>
                <p:cNvSpPr>
                  <a:spLocks/>
                </p:cNvSpPr>
                <p:nvPr/>
              </p:nvSpPr>
              <p:spPr bwMode="auto">
                <a:xfrm>
                  <a:off x="832" y="274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11" name="Freeform 2654"/>
                <p:cNvSpPr>
                  <a:spLocks/>
                </p:cNvSpPr>
                <p:nvPr/>
              </p:nvSpPr>
              <p:spPr bwMode="auto">
                <a:xfrm>
                  <a:off x="832" y="274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12" name="Freeform 2655"/>
                <p:cNvSpPr>
                  <a:spLocks/>
                </p:cNvSpPr>
                <p:nvPr/>
              </p:nvSpPr>
              <p:spPr bwMode="auto">
                <a:xfrm>
                  <a:off x="800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13" name="Freeform 2656"/>
                <p:cNvSpPr>
                  <a:spLocks/>
                </p:cNvSpPr>
                <p:nvPr/>
              </p:nvSpPr>
              <p:spPr bwMode="auto">
                <a:xfrm>
                  <a:off x="800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14" name="Freeform 2657"/>
                <p:cNvSpPr>
                  <a:spLocks/>
                </p:cNvSpPr>
                <p:nvPr/>
              </p:nvSpPr>
              <p:spPr bwMode="auto">
                <a:xfrm>
                  <a:off x="749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15" name="Freeform 2658"/>
                <p:cNvSpPr>
                  <a:spLocks/>
                </p:cNvSpPr>
                <p:nvPr/>
              </p:nvSpPr>
              <p:spPr bwMode="auto">
                <a:xfrm>
                  <a:off x="749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16" name="Freeform 2659"/>
                <p:cNvSpPr>
                  <a:spLocks/>
                </p:cNvSpPr>
                <p:nvPr/>
              </p:nvSpPr>
              <p:spPr bwMode="auto">
                <a:xfrm>
                  <a:off x="755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17" name="Freeform 2660"/>
                <p:cNvSpPr>
                  <a:spLocks/>
                </p:cNvSpPr>
                <p:nvPr/>
              </p:nvSpPr>
              <p:spPr bwMode="auto">
                <a:xfrm>
                  <a:off x="755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18" name="Freeform 2661"/>
                <p:cNvSpPr>
                  <a:spLocks/>
                </p:cNvSpPr>
                <p:nvPr/>
              </p:nvSpPr>
              <p:spPr bwMode="auto">
                <a:xfrm>
                  <a:off x="742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19" name="Freeform 2662"/>
                <p:cNvSpPr>
                  <a:spLocks/>
                </p:cNvSpPr>
                <p:nvPr/>
              </p:nvSpPr>
              <p:spPr bwMode="auto">
                <a:xfrm>
                  <a:off x="742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20" name="Freeform 2663"/>
                <p:cNvSpPr>
                  <a:spLocks/>
                </p:cNvSpPr>
                <p:nvPr/>
              </p:nvSpPr>
              <p:spPr bwMode="auto">
                <a:xfrm>
                  <a:off x="794" y="275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21" name="Freeform 2664"/>
                <p:cNvSpPr>
                  <a:spLocks/>
                </p:cNvSpPr>
                <p:nvPr/>
              </p:nvSpPr>
              <p:spPr bwMode="auto">
                <a:xfrm>
                  <a:off x="794" y="275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22" name="Freeform 2665"/>
                <p:cNvSpPr>
                  <a:spLocks/>
                </p:cNvSpPr>
                <p:nvPr/>
              </p:nvSpPr>
              <p:spPr bwMode="auto">
                <a:xfrm>
                  <a:off x="730" y="271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23" name="Freeform 2666"/>
                <p:cNvSpPr>
                  <a:spLocks/>
                </p:cNvSpPr>
                <p:nvPr/>
              </p:nvSpPr>
              <p:spPr bwMode="auto">
                <a:xfrm>
                  <a:off x="730" y="271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24" name="Freeform 2667"/>
                <p:cNvSpPr>
                  <a:spLocks/>
                </p:cNvSpPr>
                <p:nvPr/>
              </p:nvSpPr>
              <p:spPr bwMode="auto">
                <a:xfrm>
                  <a:off x="890" y="278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25" name="Freeform 2668"/>
                <p:cNvSpPr>
                  <a:spLocks/>
                </p:cNvSpPr>
                <p:nvPr/>
              </p:nvSpPr>
              <p:spPr bwMode="auto">
                <a:xfrm>
                  <a:off x="890" y="278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26" name="Freeform 2669"/>
                <p:cNvSpPr>
                  <a:spLocks/>
                </p:cNvSpPr>
                <p:nvPr/>
              </p:nvSpPr>
              <p:spPr bwMode="auto">
                <a:xfrm>
                  <a:off x="742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27" name="Freeform 2670"/>
                <p:cNvSpPr>
                  <a:spLocks/>
                </p:cNvSpPr>
                <p:nvPr/>
              </p:nvSpPr>
              <p:spPr bwMode="auto">
                <a:xfrm>
                  <a:off x="742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28" name="Freeform 2671"/>
                <p:cNvSpPr>
                  <a:spLocks/>
                </p:cNvSpPr>
                <p:nvPr/>
              </p:nvSpPr>
              <p:spPr bwMode="auto">
                <a:xfrm>
                  <a:off x="601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29" name="Freeform 2672"/>
                <p:cNvSpPr>
                  <a:spLocks/>
                </p:cNvSpPr>
                <p:nvPr/>
              </p:nvSpPr>
              <p:spPr bwMode="auto">
                <a:xfrm>
                  <a:off x="601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30" name="Freeform 2673"/>
                <p:cNvSpPr>
                  <a:spLocks/>
                </p:cNvSpPr>
                <p:nvPr/>
              </p:nvSpPr>
              <p:spPr bwMode="auto">
                <a:xfrm>
                  <a:off x="691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31" name="Freeform 2674"/>
                <p:cNvSpPr>
                  <a:spLocks/>
                </p:cNvSpPr>
                <p:nvPr/>
              </p:nvSpPr>
              <p:spPr bwMode="auto">
                <a:xfrm>
                  <a:off x="691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32" name="Freeform 2675"/>
                <p:cNvSpPr>
                  <a:spLocks/>
                </p:cNvSpPr>
                <p:nvPr/>
              </p:nvSpPr>
              <p:spPr bwMode="auto">
                <a:xfrm>
                  <a:off x="704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33" name="Freeform 2676"/>
                <p:cNvSpPr>
                  <a:spLocks/>
                </p:cNvSpPr>
                <p:nvPr/>
              </p:nvSpPr>
              <p:spPr bwMode="auto">
                <a:xfrm>
                  <a:off x="704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34" name="Freeform 2677"/>
                <p:cNvSpPr>
                  <a:spLocks/>
                </p:cNvSpPr>
                <p:nvPr/>
              </p:nvSpPr>
              <p:spPr bwMode="auto">
                <a:xfrm>
                  <a:off x="640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35" name="Freeform 2678"/>
                <p:cNvSpPr>
                  <a:spLocks/>
                </p:cNvSpPr>
                <p:nvPr/>
              </p:nvSpPr>
              <p:spPr bwMode="auto">
                <a:xfrm>
                  <a:off x="640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36" name="Freeform 2679"/>
                <p:cNvSpPr>
                  <a:spLocks/>
                </p:cNvSpPr>
                <p:nvPr/>
              </p:nvSpPr>
              <p:spPr bwMode="auto">
                <a:xfrm>
                  <a:off x="697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37" name="Freeform 2680"/>
                <p:cNvSpPr>
                  <a:spLocks/>
                </p:cNvSpPr>
                <p:nvPr/>
              </p:nvSpPr>
              <p:spPr bwMode="auto">
                <a:xfrm>
                  <a:off x="697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38" name="Freeform 2681"/>
                <p:cNvSpPr>
                  <a:spLocks/>
                </p:cNvSpPr>
                <p:nvPr/>
              </p:nvSpPr>
              <p:spPr bwMode="auto">
                <a:xfrm>
                  <a:off x="685" y="267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39" name="Freeform 2682"/>
                <p:cNvSpPr>
                  <a:spLocks/>
                </p:cNvSpPr>
                <p:nvPr/>
              </p:nvSpPr>
              <p:spPr bwMode="auto">
                <a:xfrm>
                  <a:off x="685" y="267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40" name="Freeform 2683"/>
                <p:cNvSpPr>
                  <a:spLocks/>
                </p:cNvSpPr>
                <p:nvPr/>
              </p:nvSpPr>
              <p:spPr bwMode="auto">
                <a:xfrm>
                  <a:off x="665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41" name="Freeform 2684"/>
                <p:cNvSpPr>
                  <a:spLocks/>
                </p:cNvSpPr>
                <p:nvPr/>
              </p:nvSpPr>
              <p:spPr bwMode="auto">
                <a:xfrm>
                  <a:off x="665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42" name="Freeform 2685"/>
                <p:cNvSpPr>
                  <a:spLocks/>
                </p:cNvSpPr>
                <p:nvPr/>
              </p:nvSpPr>
              <p:spPr bwMode="auto">
                <a:xfrm>
                  <a:off x="633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43" name="Freeform 2686"/>
                <p:cNvSpPr>
                  <a:spLocks/>
                </p:cNvSpPr>
                <p:nvPr/>
              </p:nvSpPr>
              <p:spPr bwMode="auto">
                <a:xfrm>
                  <a:off x="633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44" name="Freeform 2687"/>
                <p:cNvSpPr>
                  <a:spLocks/>
                </p:cNvSpPr>
                <p:nvPr/>
              </p:nvSpPr>
              <p:spPr bwMode="auto">
                <a:xfrm>
                  <a:off x="697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45" name="Freeform 2688"/>
                <p:cNvSpPr>
                  <a:spLocks/>
                </p:cNvSpPr>
                <p:nvPr/>
              </p:nvSpPr>
              <p:spPr bwMode="auto">
                <a:xfrm>
                  <a:off x="697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46" name="Freeform 2689"/>
                <p:cNvSpPr>
                  <a:spLocks/>
                </p:cNvSpPr>
                <p:nvPr/>
              </p:nvSpPr>
              <p:spPr bwMode="auto">
                <a:xfrm>
                  <a:off x="646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47" name="Freeform 2690"/>
                <p:cNvSpPr>
                  <a:spLocks/>
                </p:cNvSpPr>
                <p:nvPr/>
              </p:nvSpPr>
              <p:spPr bwMode="auto">
                <a:xfrm>
                  <a:off x="646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48" name="Freeform 2691"/>
                <p:cNvSpPr>
                  <a:spLocks/>
                </p:cNvSpPr>
                <p:nvPr/>
              </p:nvSpPr>
              <p:spPr bwMode="auto">
                <a:xfrm>
                  <a:off x="640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49" name="Freeform 2692"/>
                <p:cNvSpPr>
                  <a:spLocks/>
                </p:cNvSpPr>
                <p:nvPr/>
              </p:nvSpPr>
              <p:spPr bwMode="auto">
                <a:xfrm>
                  <a:off x="640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50" name="Freeform 2693"/>
                <p:cNvSpPr>
                  <a:spLocks/>
                </p:cNvSpPr>
                <p:nvPr/>
              </p:nvSpPr>
              <p:spPr bwMode="auto">
                <a:xfrm>
                  <a:off x="640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51" name="Freeform 2694"/>
                <p:cNvSpPr>
                  <a:spLocks/>
                </p:cNvSpPr>
                <p:nvPr/>
              </p:nvSpPr>
              <p:spPr bwMode="auto">
                <a:xfrm>
                  <a:off x="640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52" name="Freeform 2695"/>
                <p:cNvSpPr>
                  <a:spLocks/>
                </p:cNvSpPr>
                <p:nvPr/>
              </p:nvSpPr>
              <p:spPr bwMode="auto">
                <a:xfrm>
                  <a:off x="755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53" name="Freeform 2696"/>
                <p:cNvSpPr>
                  <a:spLocks/>
                </p:cNvSpPr>
                <p:nvPr/>
              </p:nvSpPr>
              <p:spPr bwMode="auto">
                <a:xfrm>
                  <a:off x="755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54" name="Freeform 2697"/>
                <p:cNvSpPr>
                  <a:spLocks/>
                </p:cNvSpPr>
                <p:nvPr/>
              </p:nvSpPr>
              <p:spPr bwMode="auto">
                <a:xfrm>
                  <a:off x="665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55" name="Freeform 2698"/>
                <p:cNvSpPr>
                  <a:spLocks/>
                </p:cNvSpPr>
                <p:nvPr/>
              </p:nvSpPr>
              <p:spPr bwMode="auto">
                <a:xfrm>
                  <a:off x="665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56" name="Freeform 2699"/>
                <p:cNvSpPr>
                  <a:spLocks/>
                </p:cNvSpPr>
                <p:nvPr/>
              </p:nvSpPr>
              <p:spPr bwMode="auto">
                <a:xfrm>
                  <a:off x="659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57" name="Freeform 2700"/>
                <p:cNvSpPr>
                  <a:spLocks/>
                </p:cNvSpPr>
                <p:nvPr/>
              </p:nvSpPr>
              <p:spPr bwMode="auto">
                <a:xfrm>
                  <a:off x="659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58" name="Freeform 2701"/>
                <p:cNvSpPr>
                  <a:spLocks/>
                </p:cNvSpPr>
                <p:nvPr/>
              </p:nvSpPr>
              <p:spPr bwMode="auto">
                <a:xfrm>
                  <a:off x="691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59" name="Freeform 2702"/>
                <p:cNvSpPr>
                  <a:spLocks/>
                </p:cNvSpPr>
                <p:nvPr/>
              </p:nvSpPr>
              <p:spPr bwMode="auto">
                <a:xfrm>
                  <a:off x="691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60" name="Freeform 2703"/>
                <p:cNvSpPr>
                  <a:spLocks/>
                </p:cNvSpPr>
                <p:nvPr/>
              </p:nvSpPr>
              <p:spPr bwMode="auto">
                <a:xfrm>
                  <a:off x="723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61" name="Freeform 2704"/>
                <p:cNvSpPr>
                  <a:spLocks/>
                </p:cNvSpPr>
                <p:nvPr/>
              </p:nvSpPr>
              <p:spPr bwMode="auto">
                <a:xfrm>
                  <a:off x="723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62" name="Freeform 2705"/>
                <p:cNvSpPr>
                  <a:spLocks/>
                </p:cNvSpPr>
                <p:nvPr/>
              </p:nvSpPr>
              <p:spPr bwMode="auto">
                <a:xfrm>
                  <a:off x="659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63" name="Freeform 2706"/>
                <p:cNvSpPr>
                  <a:spLocks/>
                </p:cNvSpPr>
                <p:nvPr/>
              </p:nvSpPr>
              <p:spPr bwMode="auto">
                <a:xfrm>
                  <a:off x="659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64" name="Freeform 2707"/>
                <p:cNvSpPr>
                  <a:spLocks/>
                </p:cNvSpPr>
                <p:nvPr/>
              </p:nvSpPr>
              <p:spPr bwMode="auto">
                <a:xfrm>
                  <a:off x="710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65" name="Freeform 2708"/>
                <p:cNvSpPr>
                  <a:spLocks/>
                </p:cNvSpPr>
                <p:nvPr/>
              </p:nvSpPr>
              <p:spPr bwMode="auto">
                <a:xfrm>
                  <a:off x="710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66" name="Freeform 2709"/>
                <p:cNvSpPr>
                  <a:spLocks/>
                </p:cNvSpPr>
                <p:nvPr/>
              </p:nvSpPr>
              <p:spPr bwMode="auto">
                <a:xfrm>
                  <a:off x="755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67" name="Freeform 2710"/>
                <p:cNvSpPr>
                  <a:spLocks/>
                </p:cNvSpPr>
                <p:nvPr/>
              </p:nvSpPr>
              <p:spPr bwMode="auto">
                <a:xfrm>
                  <a:off x="755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68" name="Freeform 2711"/>
                <p:cNvSpPr>
                  <a:spLocks/>
                </p:cNvSpPr>
                <p:nvPr/>
              </p:nvSpPr>
              <p:spPr bwMode="auto">
                <a:xfrm>
                  <a:off x="653" y="259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69" name="Freeform 2712"/>
                <p:cNvSpPr>
                  <a:spLocks/>
                </p:cNvSpPr>
                <p:nvPr/>
              </p:nvSpPr>
              <p:spPr bwMode="auto">
                <a:xfrm>
                  <a:off x="653" y="259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70" name="Freeform 2713"/>
                <p:cNvSpPr>
                  <a:spLocks/>
                </p:cNvSpPr>
                <p:nvPr/>
              </p:nvSpPr>
              <p:spPr bwMode="auto">
                <a:xfrm>
                  <a:off x="653" y="2571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71" name="Freeform 2714"/>
                <p:cNvSpPr>
                  <a:spLocks/>
                </p:cNvSpPr>
                <p:nvPr/>
              </p:nvSpPr>
              <p:spPr bwMode="auto">
                <a:xfrm>
                  <a:off x="653" y="2571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72" name="Freeform 2715"/>
                <p:cNvSpPr>
                  <a:spLocks/>
                </p:cNvSpPr>
                <p:nvPr/>
              </p:nvSpPr>
              <p:spPr bwMode="auto">
                <a:xfrm>
                  <a:off x="768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73" name="Freeform 2716"/>
                <p:cNvSpPr>
                  <a:spLocks/>
                </p:cNvSpPr>
                <p:nvPr/>
              </p:nvSpPr>
              <p:spPr bwMode="auto">
                <a:xfrm>
                  <a:off x="768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74" name="Freeform 2717"/>
                <p:cNvSpPr>
                  <a:spLocks/>
                </p:cNvSpPr>
                <p:nvPr/>
              </p:nvSpPr>
              <p:spPr bwMode="auto">
                <a:xfrm>
                  <a:off x="614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75" name="Freeform 2718"/>
                <p:cNvSpPr>
                  <a:spLocks/>
                </p:cNvSpPr>
                <p:nvPr/>
              </p:nvSpPr>
              <p:spPr bwMode="auto">
                <a:xfrm>
                  <a:off x="614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76" name="Freeform 2719"/>
                <p:cNvSpPr>
                  <a:spLocks/>
                </p:cNvSpPr>
                <p:nvPr/>
              </p:nvSpPr>
              <p:spPr bwMode="auto">
                <a:xfrm>
                  <a:off x="685" y="261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77" name="Freeform 2720"/>
                <p:cNvSpPr>
                  <a:spLocks/>
                </p:cNvSpPr>
                <p:nvPr/>
              </p:nvSpPr>
              <p:spPr bwMode="auto">
                <a:xfrm>
                  <a:off x="685" y="261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78" name="Freeform 2721"/>
                <p:cNvSpPr>
                  <a:spLocks/>
                </p:cNvSpPr>
                <p:nvPr/>
              </p:nvSpPr>
              <p:spPr bwMode="auto">
                <a:xfrm>
                  <a:off x="730" y="2635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79" name="Freeform 2722"/>
                <p:cNvSpPr>
                  <a:spLocks/>
                </p:cNvSpPr>
                <p:nvPr/>
              </p:nvSpPr>
              <p:spPr bwMode="auto">
                <a:xfrm>
                  <a:off x="730" y="2635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80" name="Freeform 2723"/>
                <p:cNvSpPr>
                  <a:spLocks/>
                </p:cNvSpPr>
                <p:nvPr/>
              </p:nvSpPr>
              <p:spPr bwMode="auto">
                <a:xfrm>
                  <a:off x="653" y="258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81" name="Freeform 2724"/>
                <p:cNvSpPr>
                  <a:spLocks/>
                </p:cNvSpPr>
                <p:nvPr/>
              </p:nvSpPr>
              <p:spPr bwMode="auto">
                <a:xfrm>
                  <a:off x="653" y="258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82" name="Freeform 2725"/>
                <p:cNvSpPr>
                  <a:spLocks/>
                </p:cNvSpPr>
                <p:nvPr/>
              </p:nvSpPr>
              <p:spPr bwMode="auto">
                <a:xfrm>
                  <a:off x="646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83" name="Freeform 2726"/>
                <p:cNvSpPr>
                  <a:spLocks/>
                </p:cNvSpPr>
                <p:nvPr/>
              </p:nvSpPr>
              <p:spPr bwMode="auto">
                <a:xfrm>
                  <a:off x="646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84" name="Freeform 2727"/>
                <p:cNvSpPr>
                  <a:spLocks/>
                </p:cNvSpPr>
                <p:nvPr/>
              </p:nvSpPr>
              <p:spPr bwMode="auto">
                <a:xfrm>
                  <a:off x="781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85" name="Freeform 2728"/>
                <p:cNvSpPr>
                  <a:spLocks/>
                </p:cNvSpPr>
                <p:nvPr/>
              </p:nvSpPr>
              <p:spPr bwMode="auto">
                <a:xfrm>
                  <a:off x="781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86" name="Freeform 2729"/>
                <p:cNvSpPr>
                  <a:spLocks/>
                </p:cNvSpPr>
                <p:nvPr/>
              </p:nvSpPr>
              <p:spPr bwMode="auto">
                <a:xfrm>
                  <a:off x="697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87" name="Freeform 2730"/>
                <p:cNvSpPr>
                  <a:spLocks/>
                </p:cNvSpPr>
                <p:nvPr/>
              </p:nvSpPr>
              <p:spPr bwMode="auto">
                <a:xfrm>
                  <a:off x="697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88" name="Freeform 2731"/>
                <p:cNvSpPr>
                  <a:spLocks/>
                </p:cNvSpPr>
                <p:nvPr/>
              </p:nvSpPr>
              <p:spPr bwMode="auto">
                <a:xfrm>
                  <a:off x="665" y="250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89" name="Freeform 2732"/>
                <p:cNvSpPr>
                  <a:spLocks/>
                </p:cNvSpPr>
                <p:nvPr/>
              </p:nvSpPr>
              <p:spPr bwMode="auto">
                <a:xfrm>
                  <a:off x="665" y="250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90" name="Freeform 2733"/>
                <p:cNvSpPr>
                  <a:spLocks/>
                </p:cNvSpPr>
                <p:nvPr/>
              </p:nvSpPr>
              <p:spPr bwMode="auto">
                <a:xfrm>
                  <a:off x="768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91" name="Freeform 2734"/>
                <p:cNvSpPr>
                  <a:spLocks/>
                </p:cNvSpPr>
                <p:nvPr/>
              </p:nvSpPr>
              <p:spPr bwMode="auto">
                <a:xfrm>
                  <a:off x="768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92" name="Freeform 2735"/>
                <p:cNvSpPr>
                  <a:spLocks/>
                </p:cNvSpPr>
                <p:nvPr/>
              </p:nvSpPr>
              <p:spPr bwMode="auto">
                <a:xfrm>
                  <a:off x="749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93" name="Freeform 2736"/>
                <p:cNvSpPr>
                  <a:spLocks/>
                </p:cNvSpPr>
                <p:nvPr/>
              </p:nvSpPr>
              <p:spPr bwMode="auto">
                <a:xfrm>
                  <a:off x="749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94" name="Freeform 2737"/>
                <p:cNvSpPr>
                  <a:spLocks/>
                </p:cNvSpPr>
                <p:nvPr/>
              </p:nvSpPr>
              <p:spPr bwMode="auto">
                <a:xfrm>
                  <a:off x="710" y="250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95" name="Freeform 2738"/>
                <p:cNvSpPr>
                  <a:spLocks/>
                </p:cNvSpPr>
                <p:nvPr/>
              </p:nvSpPr>
              <p:spPr bwMode="auto">
                <a:xfrm>
                  <a:off x="710" y="250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96" name="Freeform 2739"/>
                <p:cNvSpPr>
                  <a:spLocks/>
                </p:cNvSpPr>
                <p:nvPr/>
              </p:nvSpPr>
              <p:spPr bwMode="auto">
                <a:xfrm>
                  <a:off x="742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97" name="Freeform 2740"/>
                <p:cNvSpPr>
                  <a:spLocks/>
                </p:cNvSpPr>
                <p:nvPr/>
              </p:nvSpPr>
              <p:spPr bwMode="auto">
                <a:xfrm>
                  <a:off x="742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98" name="Freeform 2741"/>
                <p:cNvSpPr>
                  <a:spLocks/>
                </p:cNvSpPr>
                <p:nvPr/>
              </p:nvSpPr>
              <p:spPr bwMode="auto">
                <a:xfrm>
                  <a:off x="851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99" name="Freeform 2742"/>
                <p:cNvSpPr>
                  <a:spLocks/>
                </p:cNvSpPr>
                <p:nvPr/>
              </p:nvSpPr>
              <p:spPr bwMode="auto">
                <a:xfrm>
                  <a:off x="851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00" name="Freeform 2743"/>
                <p:cNvSpPr>
                  <a:spLocks/>
                </p:cNvSpPr>
                <p:nvPr/>
              </p:nvSpPr>
              <p:spPr bwMode="auto">
                <a:xfrm>
                  <a:off x="768" y="250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01" name="Freeform 2744"/>
                <p:cNvSpPr>
                  <a:spLocks/>
                </p:cNvSpPr>
                <p:nvPr/>
              </p:nvSpPr>
              <p:spPr bwMode="auto">
                <a:xfrm>
                  <a:off x="768" y="250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02" name="Freeform 2745"/>
                <p:cNvSpPr>
                  <a:spLocks/>
                </p:cNvSpPr>
                <p:nvPr/>
              </p:nvSpPr>
              <p:spPr bwMode="auto">
                <a:xfrm>
                  <a:off x="736" y="245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03" name="Freeform 2746"/>
                <p:cNvSpPr>
                  <a:spLocks/>
                </p:cNvSpPr>
                <p:nvPr/>
              </p:nvSpPr>
              <p:spPr bwMode="auto">
                <a:xfrm>
                  <a:off x="736" y="245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04" name="Freeform 2747"/>
                <p:cNvSpPr>
                  <a:spLocks/>
                </p:cNvSpPr>
                <p:nvPr/>
              </p:nvSpPr>
              <p:spPr bwMode="auto">
                <a:xfrm>
                  <a:off x="794" y="248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05" name="Freeform 2748"/>
                <p:cNvSpPr>
                  <a:spLocks/>
                </p:cNvSpPr>
                <p:nvPr/>
              </p:nvSpPr>
              <p:spPr bwMode="auto">
                <a:xfrm>
                  <a:off x="794" y="248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06" name="Freeform 2749"/>
                <p:cNvSpPr>
                  <a:spLocks/>
                </p:cNvSpPr>
                <p:nvPr/>
              </p:nvSpPr>
              <p:spPr bwMode="auto">
                <a:xfrm>
                  <a:off x="813" y="25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07" name="Freeform 2750"/>
                <p:cNvSpPr>
                  <a:spLocks/>
                </p:cNvSpPr>
                <p:nvPr/>
              </p:nvSpPr>
              <p:spPr bwMode="auto">
                <a:xfrm>
                  <a:off x="813" y="25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08" name="Freeform 2751"/>
                <p:cNvSpPr>
                  <a:spLocks/>
                </p:cNvSpPr>
                <p:nvPr/>
              </p:nvSpPr>
              <p:spPr bwMode="auto">
                <a:xfrm>
                  <a:off x="845" y="25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09" name="Freeform 2752"/>
                <p:cNvSpPr>
                  <a:spLocks/>
                </p:cNvSpPr>
                <p:nvPr/>
              </p:nvSpPr>
              <p:spPr bwMode="auto">
                <a:xfrm>
                  <a:off x="845" y="25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10" name="Freeform 2753"/>
                <p:cNvSpPr>
                  <a:spLocks/>
                </p:cNvSpPr>
                <p:nvPr/>
              </p:nvSpPr>
              <p:spPr bwMode="auto">
                <a:xfrm>
                  <a:off x="794" y="246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11" name="Freeform 2754"/>
                <p:cNvSpPr>
                  <a:spLocks/>
                </p:cNvSpPr>
                <p:nvPr/>
              </p:nvSpPr>
              <p:spPr bwMode="auto">
                <a:xfrm>
                  <a:off x="794" y="246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12" name="Freeform 2755"/>
                <p:cNvSpPr>
                  <a:spLocks/>
                </p:cNvSpPr>
                <p:nvPr/>
              </p:nvSpPr>
              <p:spPr bwMode="auto">
                <a:xfrm>
                  <a:off x="749" y="239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13" name="Freeform 2756"/>
                <p:cNvSpPr>
                  <a:spLocks/>
                </p:cNvSpPr>
                <p:nvPr/>
              </p:nvSpPr>
              <p:spPr bwMode="auto">
                <a:xfrm>
                  <a:off x="749" y="239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14" name="Freeform 2757"/>
                <p:cNvSpPr>
                  <a:spLocks/>
                </p:cNvSpPr>
                <p:nvPr/>
              </p:nvSpPr>
              <p:spPr bwMode="auto">
                <a:xfrm>
                  <a:off x="762" y="2443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15" name="Freeform 2758"/>
                <p:cNvSpPr>
                  <a:spLocks/>
                </p:cNvSpPr>
                <p:nvPr/>
              </p:nvSpPr>
              <p:spPr bwMode="auto">
                <a:xfrm>
                  <a:off x="762" y="2443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16" name="Freeform 2759"/>
                <p:cNvSpPr>
                  <a:spLocks/>
                </p:cNvSpPr>
                <p:nvPr/>
              </p:nvSpPr>
              <p:spPr bwMode="auto">
                <a:xfrm>
                  <a:off x="813" y="251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17" name="Freeform 2760"/>
                <p:cNvSpPr>
                  <a:spLocks/>
                </p:cNvSpPr>
                <p:nvPr/>
              </p:nvSpPr>
              <p:spPr bwMode="auto">
                <a:xfrm>
                  <a:off x="813" y="251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18" name="Freeform 2761"/>
                <p:cNvSpPr>
                  <a:spLocks/>
                </p:cNvSpPr>
                <p:nvPr/>
              </p:nvSpPr>
              <p:spPr bwMode="auto">
                <a:xfrm>
                  <a:off x="800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19" name="Freeform 2762"/>
                <p:cNvSpPr>
                  <a:spLocks/>
                </p:cNvSpPr>
                <p:nvPr/>
              </p:nvSpPr>
              <p:spPr bwMode="auto">
                <a:xfrm>
                  <a:off x="800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20" name="Freeform 2763"/>
                <p:cNvSpPr>
                  <a:spLocks/>
                </p:cNvSpPr>
                <p:nvPr/>
              </p:nvSpPr>
              <p:spPr bwMode="auto">
                <a:xfrm>
                  <a:off x="806" y="244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21" name="Freeform 2764"/>
                <p:cNvSpPr>
                  <a:spLocks/>
                </p:cNvSpPr>
                <p:nvPr/>
              </p:nvSpPr>
              <p:spPr bwMode="auto">
                <a:xfrm>
                  <a:off x="806" y="244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22" name="Freeform 2765"/>
                <p:cNvSpPr>
                  <a:spLocks/>
                </p:cNvSpPr>
                <p:nvPr/>
              </p:nvSpPr>
              <p:spPr bwMode="auto">
                <a:xfrm>
                  <a:off x="794" y="243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23" name="Freeform 2766"/>
                <p:cNvSpPr>
                  <a:spLocks/>
                </p:cNvSpPr>
                <p:nvPr/>
              </p:nvSpPr>
              <p:spPr bwMode="auto">
                <a:xfrm>
                  <a:off x="794" y="243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24" name="Freeform 2767"/>
                <p:cNvSpPr>
                  <a:spLocks/>
                </p:cNvSpPr>
                <p:nvPr/>
              </p:nvSpPr>
              <p:spPr bwMode="auto">
                <a:xfrm>
                  <a:off x="730" y="2398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25" name="Freeform 2768"/>
                <p:cNvSpPr>
                  <a:spLocks/>
                </p:cNvSpPr>
                <p:nvPr/>
              </p:nvSpPr>
              <p:spPr bwMode="auto">
                <a:xfrm>
                  <a:off x="730" y="2398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26" name="Freeform 2769"/>
                <p:cNvSpPr>
                  <a:spLocks/>
                </p:cNvSpPr>
                <p:nvPr/>
              </p:nvSpPr>
              <p:spPr bwMode="auto">
                <a:xfrm>
                  <a:off x="774" y="243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27" name="Freeform 2770"/>
                <p:cNvSpPr>
                  <a:spLocks/>
                </p:cNvSpPr>
                <p:nvPr/>
              </p:nvSpPr>
              <p:spPr bwMode="auto">
                <a:xfrm>
                  <a:off x="774" y="243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28" name="Freeform 2771"/>
                <p:cNvSpPr>
                  <a:spLocks/>
                </p:cNvSpPr>
                <p:nvPr/>
              </p:nvSpPr>
              <p:spPr bwMode="auto">
                <a:xfrm>
                  <a:off x="813" y="253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29" name="Freeform 2772"/>
                <p:cNvSpPr>
                  <a:spLocks/>
                </p:cNvSpPr>
                <p:nvPr/>
              </p:nvSpPr>
              <p:spPr bwMode="auto">
                <a:xfrm>
                  <a:off x="813" y="253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30" name="Freeform 2773"/>
                <p:cNvSpPr>
                  <a:spLocks/>
                </p:cNvSpPr>
                <p:nvPr/>
              </p:nvSpPr>
              <p:spPr bwMode="auto">
                <a:xfrm>
                  <a:off x="864" y="253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31" name="Freeform 2774"/>
                <p:cNvSpPr>
                  <a:spLocks/>
                </p:cNvSpPr>
                <p:nvPr/>
              </p:nvSpPr>
              <p:spPr bwMode="auto">
                <a:xfrm>
                  <a:off x="864" y="253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32" name="Freeform 2775"/>
                <p:cNvSpPr>
                  <a:spLocks/>
                </p:cNvSpPr>
                <p:nvPr/>
              </p:nvSpPr>
              <p:spPr bwMode="auto">
                <a:xfrm>
                  <a:off x="851" y="249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33" name="Freeform 2776"/>
                <p:cNvSpPr>
                  <a:spLocks/>
                </p:cNvSpPr>
                <p:nvPr/>
              </p:nvSpPr>
              <p:spPr bwMode="auto">
                <a:xfrm>
                  <a:off x="851" y="249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34" name="Freeform 2777"/>
                <p:cNvSpPr>
                  <a:spLocks/>
                </p:cNvSpPr>
                <p:nvPr/>
              </p:nvSpPr>
              <p:spPr bwMode="auto">
                <a:xfrm>
                  <a:off x="742" y="243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35" name="Freeform 2778"/>
                <p:cNvSpPr>
                  <a:spLocks/>
                </p:cNvSpPr>
                <p:nvPr/>
              </p:nvSpPr>
              <p:spPr bwMode="auto">
                <a:xfrm>
                  <a:off x="742" y="243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36" name="Freeform 2779"/>
                <p:cNvSpPr>
                  <a:spLocks/>
                </p:cNvSpPr>
                <p:nvPr/>
              </p:nvSpPr>
              <p:spPr bwMode="auto">
                <a:xfrm>
                  <a:off x="710" y="241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37" name="Freeform 2780"/>
                <p:cNvSpPr>
                  <a:spLocks/>
                </p:cNvSpPr>
                <p:nvPr/>
              </p:nvSpPr>
              <p:spPr bwMode="auto">
                <a:xfrm>
                  <a:off x="710" y="241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38" name="Freeform 2781"/>
                <p:cNvSpPr>
                  <a:spLocks/>
                </p:cNvSpPr>
                <p:nvPr/>
              </p:nvSpPr>
              <p:spPr bwMode="auto">
                <a:xfrm>
                  <a:off x="877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39" name="Freeform 2782"/>
                <p:cNvSpPr>
                  <a:spLocks/>
                </p:cNvSpPr>
                <p:nvPr/>
              </p:nvSpPr>
              <p:spPr bwMode="auto">
                <a:xfrm>
                  <a:off x="877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40" name="Freeform 2783"/>
                <p:cNvSpPr>
                  <a:spLocks/>
                </p:cNvSpPr>
                <p:nvPr/>
              </p:nvSpPr>
              <p:spPr bwMode="auto">
                <a:xfrm>
                  <a:off x="877" y="251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41" name="Freeform 2784"/>
                <p:cNvSpPr>
                  <a:spLocks/>
                </p:cNvSpPr>
                <p:nvPr/>
              </p:nvSpPr>
              <p:spPr bwMode="auto">
                <a:xfrm>
                  <a:off x="877" y="251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42" name="Freeform 2785"/>
                <p:cNvSpPr>
                  <a:spLocks/>
                </p:cNvSpPr>
                <p:nvPr/>
              </p:nvSpPr>
              <p:spPr bwMode="auto">
                <a:xfrm>
                  <a:off x="762" y="246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43" name="Freeform 2786"/>
                <p:cNvSpPr>
                  <a:spLocks/>
                </p:cNvSpPr>
                <p:nvPr/>
              </p:nvSpPr>
              <p:spPr bwMode="auto">
                <a:xfrm>
                  <a:off x="762" y="246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44" name="Freeform 2787"/>
                <p:cNvSpPr>
                  <a:spLocks/>
                </p:cNvSpPr>
                <p:nvPr/>
              </p:nvSpPr>
              <p:spPr bwMode="auto">
                <a:xfrm>
                  <a:off x="787" y="248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45" name="Freeform 2788"/>
                <p:cNvSpPr>
                  <a:spLocks/>
                </p:cNvSpPr>
                <p:nvPr/>
              </p:nvSpPr>
              <p:spPr bwMode="auto">
                <a:xfrm>
                  <a:off x="787" y="248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46" name="Freeform 2789"/>
                <p:cNvSpPr>
                  <a:spLocks/>
                </p:cNvSpPr>
                <p:nvPr/>
              </p:nvSpPr>
              <p:spPr bwMode="auto">
                <a:xfrm>
                  <a:off x="717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47" name="Freeform 2790"/>
                <p:cNvSpPr>
                  <a:spLocks/>
                </p:cNvSpPr>
                <p:nvPr/>
              </p:nvSpPr>
              <p:spPr bwMode="auto">
                <a:xfrm>
                  <a:off x="717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48" name="Freeform 2791"/>
                <p:cNvSpPr>
                  <a:spLocks/>
                </p:cNvSpPr>
                <p:nvPr/>
              </p:nvSpPr>
              <p:spPr bwMode="auto">
                <a:xfrm>
                  <a:off x="826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49" name="Freeform 2792"/>
                <p:cNvSpPr>
                  <a:spLocks/>
                </p:cNvSpPr>
                <p:nvPr/>
              </p:nvSpPr>
              <p:spPr bwMode="auto">
                <a:xfrm>
                  <a:off x="826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50" name="Freeform 2793"/>
                <p:cNvSpPr>
                  <a:spLocks/>
                </p:cNvSpPr>
                <p:nvPr/>
              </p:nvSpPr>
              <p:spPr bwMode="auto">
                <a:xfrm>
                  <a:off x="851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51" name="Freeform 2794"/>
                <p:cNvSpPr>
                  <a:spLocks/>
                </p:cNvSpPr>
                <p:nvPr/>
              </p:nvSpPr>
              <p:spPr bwMode="auto">
                <a:xfrm>
                  <a:off x="851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52" name="Freeform 2795"/>
                <p:cNvSpPr>
                  <a:spLocks/>
                </p:cNvSpPr>
                <p:nvPr/>
              </p:nvSpPr>
              <p:spPr bwMode="auto">
                <a:xfrm>
                  <a:off x="845" y="253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53" name="Freeform 2796"/>
                <p:cNvSpPr>
                  <a:spLocks/>
                </p:cNvSpPr>
                <p:nvPr/>
              </p:nvSpPr>
              <p:spPr bwMode="auto">
                <a:xfrm>
                  <a:off x="845" y="253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54" name="Freeform 2797"/>
                <p:cNvSpPr>
                  <a:spLocks/>
                </p:cNvSpPr>
                <p:nvPr/>
              </p:nvSpPr>
              <p:spPr bwMode="auto">
                <a:xfrm>
                  <a:off x="710" y="248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55" name="Freeform 2798"/>
                <p:cNvSpPr>
                  <a:spLocks/>
                </p:cNvSpPr>
                <p:nvPr/>
              </p:nvSpPr>
              <p:spPr bwMode="auto">
                <a:xfrm>
                  <a:off x="710" y="248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56" name="Freeform 2799"/>
                <p:cNvSpPr>
                  <a:spLocks/>
                </p:cNvSpPr>
                <p:nvPr/>
              </p:nvSpPr>
              <p:spPr bwMode="auto">
                <a:xfrm>
                  <a:off x="710" y="250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57" name="Freeform 2800"/>
                <p:cNvSpPr>
                  <a:spLocks/>
                </p:cNvSpPr>
                <p:nvPr/>
              </p:nvSpPr>
              <p:spPr bwMode="auto">
                <a:xfrm>
                  <a:off x="710" y="250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58" name="Freeform 2801"/>
                <p:cNvSpPr>
                  <a:spLocks/>
                </p:cNvSpPr>
                <p:nvPr/>
              </p:nvSpPr>
              <p:spPr bwMode="auto">
                <a:xfrm>
                  <a:off x="845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59" name="Freeform 2802"/>
                <p:cNvSpPr>
                  <a:spLocks/>
                </p:cNvSpPr>
                <p:nvPr/>
              </p:nvSpPr>
              <p:spPr bwMode="auto">
                <a:xfrm>
                  <a:off x="845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60" name="Freeform 2803"/>
                <p:cNvSpPr>
                  <a:spLocks/>
                </p:cNvSpPr>
                <p:nvPr/>
              </p:nvSpPr>
              <p:spPr bwMode="auto">
                <a:xfrm>
                  <a:off x="883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61" name="Freeform 2804"/>
                <p:cNvSpPr>
                  <a:spLocks/>
                </p:cNvSpPr>
                <p:nvPr/>
              </p:nvSpPr>
              <p:spPr bwMode="auto">
                <a:xfrm>
                  <a:off x="883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62" name="Freeform 2805"/>
                <p:cNvSpPr>
                  <a:spLocks/>
                </p:cNvSpPr>
                <p:nvPr/>
              </p:nvSpPr>
              <p:spPr bwMode="auto">
                <a:xfrm>
                  <a:off x="845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63" name="Freeform 2806"/>
                <p:cNvSpPr>
                  <a:spLocks/>
                </p:cNvSpPr>
                <p:nvPr/>
              </p:nvSpPr>
              <p:spPr bwMode="auto">
                <a:xfrm>
                  <a:off x="845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64" name="Freeform 2807"/>
                <p:cNvSpPr>
                  <a:spLocks/>
                </p:cNvSpPr>
                <p:nvPr/>
              </p:nvSpPr>
              <p:spPr bwMode="auto">
                <a:xfrm>
                  <a:off x="787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65" name="Freeform 2808"/>
                <p:cNvSpPr>
                  <a:spLocks/>
                </p:cNvSpPr>
                <p:nvPr/>
              </p:nvSpPr>
              <p:spPr bwMode="auto">
                <a:xfrm>
                  <a:off x="787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66" name="Freeform 2809"/>
                <p:cNvSpPr>
                  <a:spLocks/>
                </p:cNvSpPr>
                <p:nvPr/>
              </p:nvSpPr>
              <p:spPr bwMode="auto">
                <a:xfrm>
                  <a:off x="742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67" name="Freeform 2810"/>
                <p:cNvSpPr>
                  <a:spLocks/>
                </p:cNvSpPr>
                <p:nvPr/>
              </p:nvSpPr>
              <p:spPr bwMode="auto">
                <a:xfrm>
                  <a:off x="742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68" name="Freeform 2811"/>
                <p:cNvSpPr>
                  <a:spLocks/>
                </p:cNvSpPr>
                <p:nvPr/>
              </p:nvSpPr>
              <p:spPr bwMode="auto">
                <a:xfrm>
                  <a:off x="781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69" name="Freeform 2812"/>
                <p:cNvSpPr>
                  <a:spLocks/>
                </p:cNvSpPr>
                <p:nvPr/>
              </p:nvSpPr>
              <p:spPr bwMode="auto">
                <a:xfrm>
                  <a:off x="781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70" name="Freeform 2813"/>
                <p:cNvSpPr>
                  <a:spLocks/>
                </p:cNvSpPr>
                <p:nvPr/>
              </p:nvSpPr>
              <p:spPr bwMode="auto">
                <a:xfrm>
                  <a:off x="762" y="262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71" name="Freeform 2814"/>
                <p:cNvSpPr>
                  <a:spLocks/>
                </p:cNvSpPr>
                <p:nvPr/>
              </p:nvSpPr>
              <p:spPr bwMode="auto">
                <a:xfrm>
                  <a:off x="762" y="262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72" name="Freeform 2815"/>
                <p:cNvSpPr>
                  <a:spLocks/>
                </p:cNvSpPr>
                <p:nvPr/>
              </p:nvSpPr>
              <p:spPr bwMode="auto">
                <a:xfrm>
                  <a:off x="762" y="2635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73" name="Freeform 2816"/>
                <p:cNvSpPr>
                  <a:spLocks/>
                </p:cNvSpPr>
                <p:nvPr/>
              </p:nvSpPr>
              <p:spPr bwMode="auto">
                <a:xfrm>
                  <a:off x="762" y="2635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74" name="Freeform 2817"/>
                <p:cNvSpPr>
                  <a:spLocks/>
                </p:cNvSpPr>
                <p:nvPr/>
              </p:nvSpPr>
              <p:spPr bwMode="auto">
                <a:xfrm>
                  <a:off x="710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4112" name="Group 3019"/>
              <p:cNvGrpSpPr>
                <a:grpSpLocks/>
              </p:cNvGrpSpPr>
              <p:nvPr/>
            </p:nvGrpSpPr>
            <p:grpSpPr bwMode="auto">
              <a:xfrm>
                <a:off x="4840288" y="3293270"/>
                <a:ext cx="477838" cy="687388"/>
                <a:chOff x="576" y="2366"/>
                <a:chExt cx="301" cy="433"/>
              </a:xfrm>
            </p:grpSpPr>
            <p:sp>
              <p:nvSpPr>
                <p:cNvPr id="5175" name="Freeform 2819"/>
                <p:cNvSpPr>
                  <a:spLocks/>
                </p:cNvSpPr>
                <p:nvPr/>
              </p:nvSpPr>
              <p:spPr bwMode="auto">
                <a:xfrm>
                  <a:off x="710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6" name="Freeform 2820"/>
                <p:cNvSpPr>
                  <a:spLocks/>
                </p:cNvSpPr>
                <p:nvPr/>
              </p:nvSpPr>
              <p:spPr bwMode="auto">
                <a:xfrm>
                  <a:off x="678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7" name="Freeform 2821"/>
                <p:cNvSpPr>
                  <a:spLocks/>
                </p:cNvSpPr>
                <p:nvPr/>
              </p:nvSpPr>
              <p:spPr bwMode="auto">
                <a:xfrm>
                  <a:off x="678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8" name="Freeform 2822"/>
                <p:cNvSpPr>
                  <a:spLocks/>
                </p:cNvSpPr>
                <p:nvPr/>
              </p:nvSpPr>
              <p:spPr bwMode="auto">
                <a:xfrm>
                  <a:off x="755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9" name="Freeform 2823"/>
                <p:cNvSpPr>
                  <a:spLocks/>
                </p:cNvSpPr>
                <p:nvPr/>
              </p:nvSpPr>
              <p:spPr bwMode="auto">
                <a:xfrm>
                  <a:off x="755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80" name="Freeform 2824"/>
                <p:cNvSpPr>
                  <a:spLocks/>
                </p:cNvSpPr>
                <p:nvPr/>
              </p:nvSpPr>
              <p:spPr bwMode="auto">
                <a:xfrm>
                  <a:off x="742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81" name="Freeform 2825"/>
                <p:cNvSpPr>
                  <a:spLocks/>
                </p:cNvSpPr>
                <p:nvPr/>
              </p:nvSpPr>
              <p:spPr bwMode="auto">
                <a:xfrm>
                  <a:off x="742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82" name="Freeform 2826"/>
                <p:cNvSpPr>
                  <a:spLocks/>
                </p:cNvSpPr>
                <p:nvPr/>
              </p:nvSpPr>
              <p:spPr bwMode="auto">
                <a:xfrm>
                  <a:off x="672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83" name="Freeform 2827"/>
                <p:cNvSpPr>
                  <a:spLocks/>
                </p:cNvSpPr>
                <p:nvPr/>
              </p:nvSpPr>
              <p:spPr bwMode="auto">
                <a:xfrm>
                  <a:off x="672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84" name="Freeform 2828"/>
                <p:cNvSpPr>
                  <a:spLocks/>
                </p:cNvSpPr>
                <p:nvPr/>
              </p:nvSpPr>
              <p:spPr bwMode="auto">
                <a:xfrm>
                  <a:off x="826" y="278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85" name="Freeform 2829"/>
                <p:cNvSpPr>
                  <a:spLocks/>
                </p:cNvSpPr>
                <p:nvPr/>
              </p:nvSpPr>
              <p:spPr bwMode="auto">
                <a:xfrm>
                  <a:off x="826" y="278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86" name="Freeform 2830"/>
                <p:cNvSpPr>
                  <a:spLocks/>
                </p:cNvSpPr>
                <p:nvPr/>
              </p:nvSpPr>
              <p:spPr bwMode="auto">
                <a:xfrm>
                  <a:off x="781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87" name="Freeform 2831"/>
                <p:cNvSpPr>
                  <a:spLocks/>
                </p:cNvSpPr>
                <p:nvPr/>
              </p:nvSpPr>
              <p:spPr bwMode="auto">
                <a:xfrm>
                  <a:off x="781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88" name="Freeform 2832"/>
                <p:cNvSpPr>
                  <a:spLocks/>
                </p:cNvSpPr>
                <p:nvPr/>
              </p:nvSpPr>
              <p:spPr bwMode="auto">
                <a:xfrm>
                  <a:off x="730" y="268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89" name="Freeform 2833"/>
                <p:cNvSpPr>
                  <a:spLocks/>
                </p:cNvSpPr>
                <p:nvPr/>
              </p:nvSpPr>
              <p:spPr bwMode="auto">
                <a:xfrm>
                  <a:off x="730" y="268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90" name="Freeform 2834"/>
                <p:cNvSpPr>
                  <a:spLocks/>
                </p:cNvSpPr>
                <p:nvPr/>
              </p:nvSpPr>
              <p:spPr bwMode="auto">
                <a:xfrm>
                  <a:off x="685" y="262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91" name="Freeform 2835"/>
                <p:cNvSpPr>
                  <a:spLocks/>
                </p:cNvSpPr>
                <p:nvPr/>
              </p:nvSpPr>
              <p:spPr bwMode="auto">
                <a:xfrm>
                  <a:off x="685" y="262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92" name="Freeform 2836"/>
                <p:cNvSpPr>
                  <a:spLocks/>
                </p:cNvSpPr>
                <p:nvPr/>
              </p:nvSpPr>
              <p:spPr bwMode="auto">
                <a:xfrm>
                  <a:off x="774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93" name="Freeform 2837"/>
                <p:cNvSpPr>
                  <a:spLocks/>
                </p:cNvSpPr>
                <p:nvPr/>
              </p:nvSpPr>
              <p:spPr bwMode="auto">
                <a:xfrm>
                  <a:off x="774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94" name="Freeform 2838"/>
                <p:cNvSpPr>
                  <a:spLocks/>
                </p:cNvSpPr>
                <p:nvPr/>
              </p:nvSpPr>
              <p:spPr bwMode="auto">
                <a:xfrm>
                  <a:off x="730" y="266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95" name="Freeform 2839"/>
                <p:cNvSpPr>
                  <a:spLocks/>
                </p:cNvSpPr>
                <p:nvPr/>
              </p:nvSpPr>
              <p:spPr bwMode="auto">
                <a:xfrm>
                  <a:off x="730" y="266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96" name="Freeform 2840"/>
                <p:cNvSpPr>
                  <a:spLocks/>
                </p:cNvSpPr>
                <p:nvPr/>
              </p:nvSpPr>
              <p:spPr bwMode="auto">
                <a:xfrm>
                  <a:off x="697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97" name="Freeform 2841"/>
                <p:cNvSpPr>
                  <a:spLocks/>
                </p:cNvSpPr>
                <p:nvPr/>
              </p:nvSpPr>
              <p:spPr bwMode="auto">
                <a:xfrm>
                  <a:off x="697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98" name="Freeform 2842"/>
                <p:cNvSpPr>
                  <a:spLocks/>
                </p:cNvSpPr>
                <p:nvPr/>
              </p:nvSpPr>
              <p:spPr bwMode="auto">
                <a:xfrm>
                  <a:off x="781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99" name="Freeform 2843"/>
                <p:cNvSpPr>
                  <a:spLocks/>
                </p:cNvSpPr>
                <p:nvPr/>
              </p:nvSpPr>
              <p:spPr bwMode="auto">
                <a:xfrm>
                  <a:off x="781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00" name="Freeform 2844"/>
                <p:cNvSpPr>
                  <a:spLocks/>
                </p:cNvSpPr>
                <p:nvPr/>
              </p:nvSpPr>
              <p:spPr bwMode="auto">
                <a:xfrm>
                  <a:off x="736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01" name="Freeform 2845"/>
                <p:cNvSpPr>
                  <a:spLocks/>
                </p:cNvSpPr>
                <p:nvPr/>
              </p:nvSpPr>
              <p:spPr bwMode="auto">
                <a:xfrm>
                  <a:off x="736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02" name="Freeform 2846"/>
                <p:cNvSpPr>
                  <a:spLocks/>
                </p:cNvSpPr>
                <p:nvPr/>
              </p:nvSpPr>
              <p:spPr bwMode="auto">
                <a:xfrm>
                  <a:off x="704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03" name="Freeform 2847"/>
                <p:cNvSpPr>
                  <a:spLocks/>
                </p:cNvSpPr>
                <p:nvPr/>
              </p:nvSpPr>
              <p:spPr bwMode="auto">
                <a:xfrm>
                  <a:off x="704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04" name="Freeform 2848"/>
                <p:cNvSpPr>
                  <a:spLocks/>
                </p:cNvSpPr>
                <p:nvPr/>
              </p:nvSpPr>
              <p:spPr bwMode="auto">
                <a:xfrm>
                  <a:off x="768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05" name="Freeform 2849"/>
                <p:cNvSpPr>
                  <a:spLocks/>
                </p:cNvSpPr>
                <p:nvPr/>
              </p:nvSpPr>
              <p:spPr bwMode="auto">
                <a:xfrm>
                  <a:off x="768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06" name="Freeform 2850"/>
                <p:cNvSpPr>
                  <a:spLocks/>
                </p:cNvSpPr>
                <p:nvPr/>
              </p:nvSpPr>
              <p:spPr bwMode="auto">
                <a:xfrm>
                  <a:off x="723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07" name="Freeform 2851"/>
                <p:cNvSpPr>
                  <a:spLocks/>
                </p:cNvSpPr>
                <p:nvPr/>
              </p:nvSpPr>
              <p:spPr bwMode="auto">
                <a:xfrm>
                  <a:off x="723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08" name="Freeform 2852"/>
                <p:cNvSpPr>
                  <a:spLocks/>
                </p:cNvSpPr>
                <p:nvPr/>
              </p:nvSpPr>
              <p:spPr bwMode="auto">
                <a:xfrm>
                  <a:off x="717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09" name="Freeform 2853"/>
                <p:cNvSpPr>
                  <a:spLocks/>
                </p:cNvSpPr>
                <p:nvPr/>
              </p:nvSpPr>
              <p:spPr bwMode="auto">
                <a:xfrm>
                  <a:off x="717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10" name="Freeform 2854"/>
                <p:cNvSpPr>
                  <a:spLocks/>
                </p:cNvSpPr>
                <p:nvPr/>
              </p:nvSpPr>
              <p:spPr bwMode="auto">
                <a:xfrm>
                  <a:off x="826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11" name="Freeform 2855"/>
                <p:cNvSpPr>
                  <a:spLocks/>
                </p:cNvSpPr>
                <p:nvPr/>
              </p:nvSpPr>
              <p:spPr bwMode="auto">
                <a:xfrm>
                  <a:off x="826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12" name="Freeform 2856"/>
                <p:cNvSpPr>
                  <a:spLocks/>
                </p:cNvSpPr>
                <p:nvPr/>
              </p:nvSpPr>
              <p:spPr bwMode="auto">
                <a:xfrm>
                  <a:off x="717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13" name="Freeform 2857"/>
                <p:cNvSpPr>
                  <a:spLocks/>
                </p:cNvSpPr>
                <p:nvPr/>
              </p:nvSpPr>
              <p:spPr bwMode="auto">
                <a:xfrm>
                  <a:off x="717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14" name="Freeform 2858"/>
                <p:cNvSpPr>
                  <a:spLocks/>
                </p:cNvSpPr>
                <p:nvPr/>
              </p:nvSpPr>
              <p:spPr bwMode="auto">
                <a:xfrm>
                  <a:off x="704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15" name="Freeform 2859"/>
                <p:cNvSpPr>
                  <a:spLocks/>
                </p:cNvSpPr>
                <p:nvPr/>
              </p:nvSpPr>
              <p:spPr bwMode="auto">
                <a:xfrm>
                  <a:off x="704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16" name="Freeform 2860"/>
                <p:cNvSpPr>
                  <a:spLocks/>
                </p:cNvSpPr>
                <p:nvPr/>
              </p:nvSpPr>
              <p:spPr bwMode="auto">
                <a:xfrm>
                  <a:off x="845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17" name="Freeform 2861"/>
                <p:cNvSpPr>
                  <a:spLocks/>
                </p:cNvSpPr>
                <p:nvPr/>
              </p:nvSpPr>
              <p:spPr bwMode="auto">
                <a:xfrm>
                  <a:off x="845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18" name="Freeform 2862"/>
                <p:cNvSpPr>
                  <a:spLocks/>
                </p:cNvSpPr>
                <p:nvPr/>
              </p:nvSpPr>
              <p:spPr bwMode="auto">
                <a:xfrm>
                  <a:off x="736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19" name="Freeform 2863"/>
                <p:cNvSpPr>
                  <a:spLocks/>
                </p:cNvSpPr>
                <p:nvPr/>
              </p:nvSpPr>
              <p:spPr bwMode="auto">
                <a:xfrm>
                  <a:off x="736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20" name="Freeform 2864"/>
                <p:cNvSpPr>
                  <a:spLocks/>
                </p:cNvSpPr>
                <p:nvPr/>
              </p:nvSpPr>
              <p:spPr bwMode="auto">
                <a:xfrm>
                  <a:off x="723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21" name="Freeform 2865"/>
                <p:cNvSpPr>
                  <a:spLocks/>
                </p:cNvSpPr>
                <p:nvPr/>
              </p:nvSpPr>
              <p:spPr bwMode="auto">
                <a:xfrm>
                  <a:off x="723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22" name="Freeform 2866"/>
                <p:cNvSpPr>
                  <a:spLocks/>
                </p:cNvSpPr>
                <p:nvPr/>
              </p:nvSpPr>
              <p:spPr bwMode="auto">
                <a:xfrm>
                  <a:off x="768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23" name="Freeform 2867"/>
                <p:cNvSpPr>
                  <a:spLocks/>
                </p:cNvSpPr>
                <p:nvPr/>
              </p:nvSpPr>
              <p:spPr bwMode="auto">
                <a:xfrm>
                  <a:off x="768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24" name="Freeform 2868"/>
                <p:cNvSpPr>
                  <a:spLocks/>
                </p:cNvSpPr>
                <p:nvPr/>
              </p:nvSpPr>
              <p:spPr bwMode="auto">
                <a:xfrm>
                  <a:off x="755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25" name="Freeform 2869"/>
                <p:cNvSpPr>
                  <a:spLocks/>
                </p:cNvSpPr>
                <p:nvPr/>
              </p:nvSpPr>
              <p:spPr bwMode="auto">
                <a:xfrm>
                  <a:off x="755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26" name="Freeform 2870"/>
                <p:cNvSpPr>
                  <a:spLocks/>
                </p:cNvSpPr>
                <p:nvPr/>
              </p:nvSpPr>
              <p:spPr bwMode="auto">
                <a:xfrm>
                  <a:off x="678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27" name="Freeform 2871"/>
                <p:cNvSpPr>
                  <a:spLocks/>
                </p:cNvSpPr>
                <p:nvPr/>
              </p:nvSpPr>
              <p:spPr bwMode="auto">
                <a:xfrm>
                  <a:off x="678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28" name="Freeform 2872"/>
                <p:cNvSpPr>
                  <a:spLocks/>
                </p:cNvSpPr>
                <p:nvPr/>
              </p:nvSpPr>
              <p:spPr bwMode="auto">
                <a:xfrm>
                  <a:off x="762" y="266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29" name="Freeform 2873"/>
                <p:cNvSpPr>
                  <a:spLocks/>
                </p:cNvSpPr>
                <p:nvPr/>
              </p:nvSpPr>
              <p:spPr bwMode="auto">
                <a:xfrm>
                  <a:off x="762" y="266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30" name="Freeform 2874"/>
                <p:cNvSpPr>
                  <a:spLocks/>
                </p:cNvSpPr>
                <p:nvPr/>
              </p:nvSpPr>
              <p:spPr bwMode="auto">
                <a:xfrm>
                  <a:off x="710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31" name="Freeform 2875"/>
                <p:cNvSpPr>
                  <a:spLocks/>
                </p:cNvSpPr>
                <p:nvPr/>
              </p:nvSpPr>
              <p:spPr bwMode="auto">
                <a:xfrm>
                  <a:off x="710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32" name="Freeform 2876"/>
                <p:cNvSpPr>
                  <a:spLocks/>
                </p:cNvSpPr>
                <p:nvPr/>
              </p:nvSpPr>
              <p:spPr bwMode="auto">
                <a:xfrm>
                  <a:off x="685" y="2590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33" name="Freeform 2877"/>
                <p:cNvSpPr>
                  <a:spLocks/>
                </p:cNvSpPr>
                <p:nvPr/>
              </p:nvSpPr>
              <p:spPr bwMode="auto">
                <a:xfrm>
                  <a:off x="685" y="2590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34" name="Freeform 2878"/>
                <p:cNvSpPr>
                  <a:spLocks/>
                </p:cNvSpPr>
                <p:nvPr/>
              </p:nvSpPr>
              <p:spPr bwMode="auto">
                <a:xfrm>
                  <a:off x="736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35" name="Freeform 2879"/>
                <p:cNvSpPr>
                  <a:spLocks/>
                </p:cNvSpPr>
                <p:nvPr/>
              </p:nvSpPr>
              <p:spPr bwMode="auto">
                <a:xfrm>
                  <a:off x="736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36" name="Freeform 2880"/>
                <p:cNvSpPr>
                  <a:spLocks/>
                </p:cNvSpPr>
                <p:nvPr/>
              </p:nvSpPr>
              <p:spPr bwMode="auto">
                <a:xfrm>
                  <a:off x="742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37" name="Freeform 2881"/>
                <p:cNvSpPr>
                  <a:spLocks/>
                </p:cNvSpPr>
                <p:nvPr/>
              </p:nvSpPr>
              <p:spPr bwMode="auto">
                <a:xfrm>
                  <a:off x="742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38" name="Freeform 2882"/>
                <p:cNvSpPr>
                  <a:spLocks/>
                </p:cNvSpPr>
                <p:nvPr/>
              </p:nvSpPr>
              <p:spPr bwMode="auto">
                <a:xfrm>
                  <a:off x="749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39" name="Freeform 2883"/>
                <p:cNvSpPr>
                  <a:spLocks/>
                </p:cNvSpPr>
                <p:nvPr/>
              </p:nvSpPr>
              <p:spPr bwMode="auto">
                <a:xfrm>
                  <a:off x="749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40" name="Freeform 2884"/>
                <p:cNvSpPr>
                  <a:spLocks/>
                </p:cNvSpPr>
                <p:nvPr/>
              </p:nvSpPr>
              <p:spPr bwMode="auto">
                <a:xfrm>
                  <a:off x="653" y="257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41" name="Freeform 2885"/>
                <p:cNvSpPr>
                  <a:spLocks/>
                </p:cNvSpPr>
                <p:nvPr/>
              </p:nvSpPr>
              <p:spPr bwMode="auto">
                <a:xfrm>
                  <a:off x="653" y="257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42" name="Freeform 2886"/>
                <p:cNvSpPr>
                  <a:spLocks/>
                </p:cNvSpPr>
                <p:nvPr/>
              </p:nvSpPr>
              <p:spPr bwMode="auto">
                <a:xfrm>
                  <a:off x="832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43" name="Freeform 2887"/>
                <p:cNvSpPr>
                  <a:spLocks/>
                </p:cNvSpPr>
                <p:nvPr/>
              </p:nvSpPr>
              <p:spPr bwMode="auto">
                <a:xfrm>
                  <a:off x="832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44" name="Freeform 2888"/>
                <p:cNvSpPr>
                  <a:spLocks/>
                </p:cNvSpPr>
                <p:nvPr/>
              </p:nvSpPr>
              <p:spPr bwMode="auto">
                <a:xfrm>
                  <a:off x="710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45" name="Freeform 2889"/>
                <p:cNvSpPr>
                  <a:spLocks/>
                </p:cNvSpPr>
                <p:nvPr/>
              </p:nvSpPr>
              <p:spPr bwMode="auto">
                <a:xfrm>
                  <a:off x="710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46" name="Freeform 2890"/>
                <p:cNvSpPr>
                  <a:spLocks/>
                </p:cNvSpPr>
                <p:nvPr/>
              </p:nvSpPr>
              <p:spPr bwMode="auto">
                <a:xfrm>
                  <a:off x="781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47" name="Freeform 2891"/>
                <p:cNvSpPr>
                  <a:spLocks/>
                </p:cNvSpPr>
                <p:nvPr/>
              </p:nvSpPr>
              <p:spPr bwMode="auto">
                <a:xfrm>
                  <a:off x="781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48" name="Freeform 2892"/>
                <p:cNvSpPr>
                  <a:spLocks/>
                </p:cNvSpPr>
                <p:nvPr/>
              </p:nvSpPr>
              <p:spPr bwMode="auto">
                <a:xfrm>
                  <a:off x="858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49" name="Freeform 2893"/>
                <p:cNvSpPr>
                  <a:spLocks/>
                </p:cNvSpPr>
                <p:nvPr/>
              </p:nvSpPr>
              <p:spPr bwMode="auto">
                <a:xfrm>
                  <a:off x="858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50" name="Freeform 2894"/>
                <p:cNvSpPr>
                  <a:spLocks/>
                </p:cNvSpPr>
                <p:nvPr/>
              </p:nvSpPr>
              <p:spPr bwMode="auto">
                <a:xfrm>
                  <a:off x="659" y="243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51" name="Freeform 2895"/>
                <p:cNvSpPr>
                  <a:spLocks/>
                </p:cNvSpPr>
                <p:nvPr/>
              </p:nvSpPr>
              <p:spPr bwMode="auto">
                <a:xfrm>
                  <a:off x="659" y="243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52" name="Freeform 2896"/>
                <p:cNvSpPr>
                  <a:spLocks/>
                </p:cNvSpPr>
                <p:nvPr/>
              </p:nvSpPr>
              <p:spPr bwMode="auto">
                <a:xfrm>
                  <a:off x="672" y="242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53" name="Freeform 2897"/>
                <p:cNvSpPr>
                  <a:spLocks/>
                </p:cNvSpPr>
                <p:nvPr/>
              </p:nvSpPr>
              <p:spPr bwMode="auto">
                <a:xfrm>
                  <a:off x="672" y="242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54" name="Freeform 2898"/>
                <p:cNvSpPr>
                  <a:spLocks/>
                </p:cNvSpPr>
                <p:nvPr/>
              </p:nvSpPr>
              <p:spPr bwMode="auto">
                <a:xfrm>
                  <a:off x="794" y="250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55" name="Freeform 2899"/>
                <p:cNvSpPr>
                  <a:spLocks/>
                </p:cNvSpPr>
                <p:nvPr/>
              </p:nvSpPr>
              <p:spPr bwMode="auto">
                <a:xfrm>
                  <a:off x="794" y="250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56" name="Freeform 2900"/>
                <p:cNvSpPr>
                  <a:spLocks/>
                </p:cNvSpPr>
                <p:nvPr/>
              </p:nvSpPr>
              <p:spPr bwMode="auto">
                <a:xfrm>
                  <a:off x="678" y="243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57" name="Freeform 2901"/>
                <p:cNvSpPr>
                  <a:spLocks/>
                </p:cNvSpPr>
                <p:nvPr/>
              </p:nvSpPr>
              <p:spPr bwMode="auto">
                <a:xfrm>
                  <a:off x="678" y="243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58" name="Freeform 2902"/>
                <p:cNvSpPr>
                  <a:spLocks/>
                </p:cNvSpPr>
                <p:nvPr/>
              </p:nvSpPr>
              <p:spPr bwMode="auto">
                <a:xfrm>
                  <a:off x="742" y="236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59" name="Freeform 2903"/>
                <p:cNvSpPr>
                  <a:spLocks/>
                </p:cNvSpPr>
                <p:nvPr/>
              </p:nvSpPr>
              <p:spPr bwMode="auto">
                <a:xfrm>
                  <a:off x="742" y="236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60" name="Freeform 2904"/>
                <p:cNvSpPr>
                  <a:spLocks/>
                </p:cNvSpPr>
                <p:nvPr/>
              </p:nvSpPr>
              <p:spPr bwMode="auto">
                <a:xfrm>
                  <a:off x="768" y="249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61" name="Freeform 2905"/>
                <p:cNvSpPr>
                  <a:spLocks/>
                </p:cNvSpPr>
                <p:nvPr/>
              </p:nvSpPr>
              <p:spPr bwMode="auto">
                <a:xfrm>
                  <a:off x="768" y="249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62" name="Freeform 2906"/>
                <p:cNvSpPr>
                  <a:spLocks/>
                </p:cNvSpPr>
                <p:nvPr/>
              </p:nvSpPr>
              <p:spPr bwMode="auto">
                <a:xfrm>
                  <a:off x="691" y="245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63" name="Freeform 2907"/>
                <p:cNvSpPr>
                  <a:spLocks/>
                </p:cNvSpPr>
                <p:nvPr/>
              </p:nvSpPr>
              <p:spPr bwMode="auto">
                <a:xfrm>
                  <a:off x="691" y="245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64" name="Freeform 2908"/>
                <p:cNvSpPr>
                  <a:spLocks/>
                </p:cNvSpPr>
                <p:nvPr/>
              </p:nvSpPr>
              <p:spPr bwMode="auto">
                <a:xfrm>
                  <a:off x="640" y="238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65" name="Freeform 2909"/>
                <p:cNvSpPr>
                  <a:spLocks/>
                </p:cNvSpPr>
                <p:nvPr/>
              </p:nvSpPr>
              <p:spPr bwMode="auto">
                <a:xfrm>
                  <a:off x="640" y="238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66" name="Freeform 2910"/>
                <p:cNvSpPr>
                  <a:spLocks/>
                </p:cNvSpPr>
                <p:nvPr/>
              </p:nvSpPr>
              <p:spPr bwMode="auto">
                <a:xfrm>
                  <a:off x="813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67" name="Freeform 2911"/>
                <p:cNvSpPr>
                  <a:spLocks/>
                </p:cNvSpPr>
                <p:nvPr/>
              </p:nvSpPr>
              <p:spPr bwMode="auto">
                <a:xfrm>
                  <a:off x="813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68" name="Freeform 2912"/>
                <p:cNvSpPr>
                  <a:spLocks/>
                </p:cNvSpPr>
                <p:nvPr/>
              </p:nvSpPr>
              <p:spPr bwMode="auto">
                <a:xfrm>
                  <a:off x="755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69" name="Freeform 2913"/>
                <p:cNvSpPr>
                  <a:spLocks/>
                </p:cNvSpPr>
                <p:nvPr/>
              </p:nvSpPr>
              <p:spPr bwMode="auto">
                <a:xfrm>
                  <a:off x="755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70" name="Freeform 2914"/>
                <p:cNvSpPr>
                  <a:spLocks/>
                </p:cNvSpPr>
                <p:nvPr/>
              </p:nvSpPr>
              <p:spPr bwMode="auto">
                <a:xfrm>
                  <a:off x="697" y="244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71" name="Freeform 2915"/>
                <p:cNvSpPr>
                  <a:spLocks/>
                </p:cNvSpPr>
                <p:nvPr/>
              </p:nvSpPr>
              <p:spPr bwMode="auto">
                <a:xfrm>
                  <a:off x="697" y="244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72" name="Freeform 2916"/>
                <p:cNvSpPr>
                  <a:spLocks/>
                </p:cNvSpPr>
                <p:nvPr/>
              </p:nvSpPr>
              <p:spPr bwMode="auto">
                <a:xfrm>
                  <a:off x="665" y="239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73" name="Freeform 2917"/>
                <p:cNvSpPr>
                  <a:spLocks/>
                </p:cNvSpPr>
                <p:nvPr/>
              </p:nvSpPr>
              <p:spPr bwMode="auto">
                <a:xfrm>
                  <a:off x="665" y="239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74" name="Freeform 2918"/>
                <p:cNvSpPr>
                  <a:spLocks/>
                </p:cNvSpPr>
                <p:nvPr/>
              </p:nvSpPr>
              <p:spPr bwMode="auto">
                <a:xfrm>
                  <a:off x="794" y="2590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75" name="Freeform 2919"/>
                <p:cNvSpPr>
                  <a:spLocks/>
                </p:cNvSpPr>
                <p:nvPr/>
              </p:nvSpPr>
              <p:spPr bwMode="auto">
                <a:xfrm>
                  <a:off x="794" y="2590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76" name="Freeform 2920"/>
                <p:cNvSpPr>
                  <a:spLocks/>
                </p:cNvSpPr>
                <p:nvPr/>
              </p:nvSpPr>
              <p:spPr bwMode="auto">
                <a:xfrm>
                  <a:off x="736" y="253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77" name="Freeform 2921"/>
                <p:cNvSpPr>
                  <a:spLocks/>
                </p:cNvSpPr>
                <p:nvPr/>
              </p:nvSpPr>
              <p:spPr bwMode="auto">
                <a:xfrm>
                  <a:off x="736" y="253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78" name="Freeform 2922"/>
                <p:cNvSpPr>
                  <a:spLocks/>
                </p:cNvSpPr>
                <p:nvPr/>
              </p:nvSpPr>
              <p:spPr bwMode="auto">
                <a:xfrm>
                  <a:off x="691" y="243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79" name="Freeform 2923"/>
                <p:cNvSpPr>
                  <a:spLocks/>
                </p:cNvSpPr>
                <p:nvPr/>
              </p:nvSpPr>
              <p:spPr bwMode="auto">
                <a:xfrm>
                  <a:off x="691" y="243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80" name="Freeform 2924"/>
                <p:cNvSpPr>
                  <a:spLocks/>
                </p:cNvSpPr>
                <p:nvPr/>
              </p:nvSpPr>
              <p:spPr bwMode="auto">
                <a:xfrm>
                  <a:off x="762" y="2558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81" name="Freeform 2925"/>
                <p:cNvSpPr>
                  <a:spLocks/>
                </p:cNvSpPr>
                <p:nvPr/>
              </p:nvSpPr>
              <p:spPr bwMode="auto">
                <a:xfrm>
                  <a:off x="762" y="2558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82" name="Freeform 2926"/>
                <p:cNvSpPr>
                  <a:spLocks/>
                </p:cNvSpPr>
                <p:nvPr/>
              </p:nvSpPr>
              <p:spPr bwMode="auto">
                <a:xfrm>
                  <a:off x="813" y="253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83" name="Freeform 2927"/>
                <p:cNvSpPr>
                  <a:spLocks/>
                </p:cNvSpPr>
                <p:nvPr/>
              </p:nvSpPr>
              <p:spPr bwMode="auto">
                <a:xfrm>
                  <a:off x="813" y="253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84" name="Freeform 2928"/>
                <p:cNvSpPr>
                  <a:spLocks/>
                </p:cNvSpPr>
                <p:nvPr/>
              </p:nvSpPr>
              <p:spPr bwMode="auto">
                <a:xfrm>
                  <a:off x="710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85" name="Freeform 2929"/>
                <p:cNvSpPr>
                  <a:spLocks/>
                </p:cNvSpPr>
                <p:nvPr/>
              </p:nvSpPr>
              <p:spPr bwMode="auto">
                <a:xfrm>
                  <a:off x="710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86" name="Freeform 2930"/>
                <p:cNvSpPr>
                  <a:spLocks/>
                </p:cNvSpPr>
                <p:nvPr/>
              </p:nvSpPr>
              <p:spPr bwMode="auto">
                <a:xfrm>
                  <a:off x="691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87" name="Freeform 2931"/>
                <p:cNvSpPr>
                  <a:spLocks/>
                </p:cNvSpPr>
                <p:nvPr/>
              </p:nvSpPr>
              <p:spPr bwMode="auto">
                <a:xfrm>
                  <a:off x="691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88" name="Freeform 2932"/>
                <p:cNvSpPr>
                  <a:spLocks/>
                </p:cNvSpPr>
                <p:nvPr/>
              </p:nvSpPr>
              <p:spPr bwMode="auto">
                <a:xfrm>
                  <a:off x="839" y="261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89" name="Freeform 2933"/>
                <p:cNvSpPr>
                  <a:spLocks/>
                </p:cNvSpPr>
                <p:nvPr/>
              </p:nvSpPr>
              <p:spPr bwMode="auto">
                <a:xfrm>
                  <a:off x="839" y="261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90" name="Freeform 2934"/>
                <p:cNvSpPr>
                  <a:spLocks/>
                </p:cNvSpPr>
                <p:nvPr/>
              </p:nvSpPr>
              <p:spPr bwMode="auto">
                <a:xfrm>
                  <a:off x="653" y="248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91" name="Freeform 2935"/>
                <p:cNvSpPr>
                  <a:spLocks/>
                </p:cNvSpPr>
                <p:nvPr/>
              </p:nvSpPr>
              <p:spPr bwMode="auto">
                <a:xfrm>
                  <a:off x="653" y="248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92" name="Freeform 2936"/>
                <p:cNvSpPr>
                  <a:spLocks/>
                </p:cNvSpPr>
                <p:nvPr/>
              </p:nvSpPr>
              <p:spPr bwMode="auto">
                <a:xfrm>
                  <a:off x="672" y="245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93" name="Freeform 2937"/>
                <p:cNvSpPr>
                  <a:spLocks/>
                </p:cNvSpPr>
                <p:nvPr/>
              </p:nvSpPr>
              <p:spPr bwMode="auto">
                <a:xfrm>
                  <a:off x="672" y="245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94" name="Freeform 2938"/>
                <p:cNvSpPr>
                  <a:spLocks/>
                </p:cNvSpPr>
                <p:nvPr/>
              </p:nvSpPr>
              <p:spPr bwMode="auto">
                <a:xfrm>
                  <a:off x="697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95" name="Freeform 2939"/>
                <p:cNvSpPr>
                  <a:spLocks/>
                </p:cNvSpPr>
                <p:nvPr/>
              </p:nvSpPr>
              <p:spPr bwMode="auto">
                <a:xfrm>
                  <a:off x="697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96" name="Freeform 2940"/>
                <p:cNvSpPr>
                  <a:spLocks/>
                </p:cNvSpPr>
                <p:nvPr/>
              </p:nvSpPr>
              <p:spPr bwMode="auto">
                <a:xfrm>
                  <a:off x="774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97" name="Freeform 2941"/>
                <p:cNvSpPr>
                  <a:spLocks/>
                </p:cNvSpPr>
                <p:nvPr/>
              </p:nvSpPr>
              <p:spPr bwMode="auto">
                <a:xfrm>
                  <a:off x="774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98" name="Freeform 2942"/>
                <p:cNvSpPr>
                  <a:spLocks/>
                </p:cNvSpPr>
                <p:nvPr/>
              </p:nvSpPr>
              <p:spPr bwMode="auto">
                <a:xfrm>
                  <a:off x="691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99" name="Freeform 2943"/>
                <p:cNvSpPr>
                  <a:spLocks/>
                </p:cNvSpPr>
                <p:nvPr/>
              </p:nvSpPr>
              <p:spPr bwMode="auto">
                <a:xfrm>
                  <a:off x="691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00" name="Freeform 2944"/>
                <p:cNvSpPr>
                  <a:spLocks/>
                </p:cNvSpPr>
                <p:nvPr/>
              </p:nvSpPr>
              <p:spPr bwMode="auto">
                <a:xfrm>
                  <a:off x="665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01" name="Freeform 2945"/>
                <p:cNvSpPr>
                  <a:spLocks/>
                </p:cNvSpPr>
                <p:nvPr/>
              </p:nvSpPr>
              <p:spPr bwMode="auto">
                <a:xfrm>
                  <a:off x="665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02" name="Freeform 2946"/>
                <p:cNvSpPr>
                  <a:spLocks/>
                </p:cNvSpPr>
                <p:nvPr/>
              </p:nvSpPr>
              <p:spPr bwMode="auto">
                <a:xfrm>
                  <a:off x="813" y="243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03" name="Freeform 2947"/>
                <p:cNvSpPr>
                  <a:spLocks/>
                </p:cNvSpPr>
                <p:nvPr/>
              </p:nvSpPr>
              <p:spPr bwMode="auto">
                <a:xfrm>
                  <a:off x="813" y="243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04" name="Freeform 2948"/>
                <p:cNvSpPr>
                  <a:spLocks/>
                </p:cNvSpPr>
                <p:nvPr/>
              </p:nvSpPr>
              <p:spPr bwMode="auto">
                <a:xfrm>
                  <a:off x="762" y="251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05" name="Freeform 2949"/>
                <p:cNvSpPr>
                  <a:spLocks/>
                </p:cNvSpPr>
                <p:nvPr/>
              </p:nvSpPr>
              <p:spPr bwMode="auto">
                <a:xfrm>
                  <a:off x="762" y="251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06" name="Freeform 2950"/>
                <p:cNvSpPr>
                  <a:spLocks/>
                </p:cNvSpPr>
                <p:nvPr/>
              </p:nvSpPr>
              <p:spPr bwMode="auto">
                <a:xfrm>
                  <a:off x="633" y="241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07" name="Freeform 2951"/>
                <p:cNvSpPr>
                  <a:spLocks/>
                </p:cNvSpPr>
                <p:nvPr/>
              </p:nvSpPr>
              <p:spPr bwMode="auto">
                <a:xfrm>
                  <a:off x="633" y="241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08" name="Freeform 2952"/>
                <p:cNvSpPr>
                  <a:spLocks/>
                </p:cNvSpPr>
                <p:nvPr/>
              </p:nvSpPr>
              <p:spPr bwMode="auto">
                <a:xfrm>
                  <a:off x="653" y="241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09" name="Freeform 2953"/>
                <p:cNvSpPr>
                  <a:spLocks/>
                </p:cNvSpPr>
                <p:nvPr/>
              </p:nvSpPr>
              <p:spPr bwMode="auto">
                <a:xfrm>
                  <a:off x="653" y="241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10" name="Freeform 2954"/>
                <p:cNvSpPr>
                  <a:spLocks/>
                </p:cNvSpPr>
                <p:nvPr/>
              </p:nvSpPr>
              <p:spPr bwMode="auto">
                <a:xfrm>
                  <a:off x="678" y="248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11" name="Freeform 2955"/>
                <p:cNvSpPr>
                  <a:spLocks/>
                </p:cNvSpPr>
                <p:nvPr/>
              </p:nvSpPr>
              <p:spPr bwMode="auto">
                <a:xfrm>
                  <a:off x="678" y="248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12" name="Freeform 2956"/>
                <p:cNvSpPr>
                  <a:spLocks/>
                </p:cNvSpPr>
                <p:nvPr/>
              </p:nvSpPr>
              <p:spPr bwMode="auto">
                <a:xfrm>
                  <a:off x="749" y="253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13" name="Freeform 2957"/>
                <p:cNvSpPr>
                  <a:spLocks/>
                </p:cNvSpPr>
                <p:nvPr/>
              </p:nvSpPr>
              <p:spPr bwMode="auto">
                <a:xfrm>
                  <a:off x="749" y="253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14" name="Freeform 2958"/>
                <p:cNvSpPr>
                  <a:spLocks/>
                </p:cNvSpPr>
                <p:nvPr/>
              </p:nvSpPr>
              <p:spPr bwMode="auto">
                <a:xfrm>
                  <a:off x="672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15" name="Freeform 2959"/>
                <p:cNvSpPr>
                  <a:spLocks/>
                </p:cNvSpPr>
                <p:nvPr/>
              </p:nvSpPr>
              <p:spPr bwMode="auto">
                <a:xfrm>
                  <a:off x="672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16" name="Freeform 2960"/>
                <p:cNvSpPr>
                  <a:spLocks/>
                </p:cNvSpPr>
                <p:nvPr/>
              </p:nvSpPr>
              <p:spPr bwMode="auto">
                <a:xfrm>
                  <a:off x="576" y="241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17" name="Freeform 2961"/>
                <p:cNvSpPr>
                  <a:spLocks/>
                </p:cNvSpPr>
                <p:nvPr/>
              </p:nvSpPr>
              <p:spPr bwMode="auto">
                <a:xfrm>
                  <a:off x="576" y="241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18" name="Freeform 2962"/>
                <p:cNvSpPr>
                  <a:spLocks/>
                </p:cNvSpPr>
                <p:nvPr/>
              </p:nvSpPr>
              <p:spPr bwMode="auto">
                <a:xfrm>
                  <a:off x="691" y="246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19" name="Freeform 2963"/>
                <p:cNvSpPr>
                  <a:spLocks/>
                </p:cNvSpPr>
                <p:nvPr/>
              </p:nvSpPr>
              <p:spPr bwMode="auto">
                <a:xfrm>
                  <a:off x="691" y="246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20" name="Freeform 2964"/>
                <p:cNvSpPr>
                  <a:spLocks/>
                </p:cNvSpPr>
                <p:nvPr/>
              </p:nvSpPr>
              <p:spPr bwMode="auto">
                <a:xfrm>
                  <a:off x="608" y="252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21" name="Freeform 2965"/>
                <p:cNvSpPr>
                  <a:spLocks/>
                </p:cNvSpPr>
                <p:nvPr/>
              </p:nvSpPr>
              <p:spPr bwMode="auto">
                <a:xfrm>
                  <a:off x="608" y="252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22" name="Freeform 2966"/>
                <p:cNvSpPr>
                  <a:spLocks/>
                </p:cNvSpPr>
                <p:nvPr/>
              </p:nvSpPr>
              <p:spPr bwMode="auto">
                <a:xfrm>
                  <a:off x="762" y="254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23" name="Freeform 2967"/>
                <p:cNvSpPr>
                  <a:spLocks/>
                </p:cNvSpPr>
                <p:nvPr/>
              </p:nvSpPr>
              <p:spPr bwMode="auto">
                <a:xfrm>
                  <a:off x="762" y="254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24" name="Freeform 2968"/>
                <p:cNvSpPr>
                  <a:spLocks/>
                </p:cNvSpPr>
                <p:nvPr/>
              </p:nvSpPr>
              <p:spPr bwMode="auto">
                <a:xfrm>
                  <a:off x="685" y="241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25" name="Freeform 2969"/>
                <p:cNvSpPr>
                  <a:spLocks/>
                </p:cNvSpPr>
                <p:nvPr/>
              </p:nvSpPr>
              <p:spPr bwMode="auto">
                <a:xfrm>
                  <a:off x="685" y="241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26" name="Freeform 2970"/>
                <p:cNvSpPr>
                  <a:spLocks/>
                </p:cNvSpPr>
                <p:nvPr/>
              </p:nvSpPr>
              <p:spPr bwMode="auto">
                <a:xfrm>
                  <a:off x="704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27" name="Freeform 2971"/>
                <p:cNvSpPr>
                  <a:spLocks/>
                </p:cNvSpPr>
                <p:nvPr/>
              </p:nvSpPr>
              <p:spPr bwMode="auto">
                <a:xfrm>
                  <a:off x="704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28" name="Freeform 2972"/>
                <p:cNvSpPr>
                  <a:spLocks/>
                </p:cNvSpPr>
                <p:nvPr/>
              </p:nvSpPr>
              <p:spPr bwMode="auto">
                <a:xfrm>
                  <a:off x="691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29" name="Freeform 2973"/>
                <p:cNvSpPr>
                  <a:spLocks/>
                </p:cNvSpPr>
                <p:nvPr/>
              </p:nvSpPr>
              <p:spPr bwMode="auto">
                <a:xfrm>
                  <a:off x="691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30" name="Freeform 2974"/>
                <p:cNvSpPr>
                  <a:spLocks/>
                </p:cNvSpPr>
                <p:nvPr/>
              </p:nvSpPr>
              <p:spPr bwMode="auto">
                <a:xfrm>
                  <a:off x="774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31" name="Freeform 2975"/>
                <p:cNvSpPr>
                  <a:spLocks/>
                </p:cNvSpPr>
                <p:nvPr/>
              </p:nvSpPr>
              <p:spPr bwMode="auto">
                <a:xfrm>
                  <a:off x="774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32" name="Freeform 2976"/>
                <p:cNvSpPr>
                  <a:spLocks/>
                </p:cNvSpPr>
                <p:nvPr/>
              </p:nvSpPr>
              <p:spPr bwMode="auto">
                <a:xfrm>
                  <a:off x="736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33" name="Freeform 2977"/>
                <p:cNvSpPr>
                  <a:spLocks/>
                </p:cNvSpPr>
                <p:nvPr/>
              </p:nvSpPr>
              <p:spPr bwMode="auto">
                <a:xfrm>
                  <a:off x="736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34" name="Freeform 2978"/>
                <p:cNvSpPr>
                  <a:spLocks/>
                </p:cNvSpPr>
                <p:nvPr/>
              </p:nvSpPr>
              <p:spPr bwMode="auto">
                <a:xfrm>
                  <a:off x="646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35" name="Freeform 2979"/>
                <p:cNvSpPr>
                  <a:spLocks/>
                </p:cNvSpPr>
                <p:nvPr/>
              </p:nvSpPr>
              <p:spPr bwMode="auto">
                <a:xfrm>
                  <a:off x="646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36" name="Freeform 2980"/>
                <p:cNvSpPr>
                  <a:spLocks/>
                </p:cNvSpPr>
                <p:nvPr/>
              </p:nvSpPr>
              <p:spPr bwMode="auto">
                <a:xfrm>
                  <a:off x="710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37" name="Freeform 2981"/>
                <p:cNvSpPr>
                  <a:spLocks/>
                </p:cNvSpPr>
                <p:nvPr/>
              </p:nvSpPr>
              <p:spPr bwMode="auto">
                <a:xfrm>
                  <a:off x="710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38" name="Freeform 2982"/>
                <p:cNvSpPr>
                  <a:spLocks/>
                </p:cNvSpPr>
                <p:nvPr/>
              </p:nvSpPr>
              <p:spPr bwMode="auto">
                <a:xfrm>
                  <a:off x="730" y="259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39" name="Freeform 2983"/>
                <p:cNvSpPr>
                  <a:spLocks/>
                </p:cNvSpPr>
                <p:nvPr/>
              </p:nvSpPr>
              <p:spPr bwMode="auto">
                <a:xfrm>
                  <a:off x="730" y="259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40" name="Freeform 2984"/>
                <p:cNvSpPr>
                  <a:spLocks/>
                </p:cNvSpPr>
                <p:nvPr/>
              </p:nvSpPr>
              <p:spPr bwMode="auto">
                <a:xfrm>
                  <a:off x="646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41" name="Freeform 2985"/>
                <p:cNvSpPr>
                  <a:spLocks/>
                </p:cNvSpPr>
                <p:nvPr/>
              </p:nvSpPr>
              <p:spPr bwMode="auto">
                <a:xfrm>
                  <a:off x="646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42" name="Freeform 2986"/>
                <p:cNvSpPr>
                  <a:spLocks/>
                </p:cNvSpPr>
                <p:nvPr/>
              </p:nvSpPr>
              <p:spPr bwMode="auto">
                <a:xfrm>
                  <a:off x="582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43" name="Freeform 2987"/>
                <p:cNvSpPr>
                  <a:spLocks/>
                </p:cNvSpPr>
                <p:nvPr/>
              </p:nvSpPr>
              <p:spPr bwMode="auto">
                <a:xfrm>
                  <a:off x="582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44" name="Freeform 2988"/>
                <p:cNvSpPr>
                  <a:spLocks/>
                </p:cNvSpPr>
                <p:nvPr/>
              </p:nvSpPr>
              <p:spPr bwMode="auto">
                <a:xfrm>
                  <a:off x="787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45" name="Freeform 2989"/>
                <p:cNvSpPr>
                  <a:spLocks/>
                </p:cNvSpPr>
                <p:nvPr/>
              </p:nvSpPr>
              <p:spPr bwMode="auto">
                <a:xfrm>
                  <a:off x="787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46" name="Freeform 2990"/>
                <p:cNvSpPr>
                  <a:spLocks/>
                </p:cNvSpPr>
                <p:nvPr/>
              </p:nvSpPr>
              <p:spPr bwMode="auto">
                <a:xfrm>
                  <a:off x="659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47" name="Freeform 2991"/>
                <p:cNvSpPr>
                  <a:spLocks/>
                </p:cNvSpPr>
                <p:nvPr/>
              </p:nvSpPr>
              <p:spPr bwMode="auto">
                <a:xfrm>
                  <a:off x="659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48" name="Freeform 2992"/>
                <p:cNvSpPr>
                  <a:spLocks/>
                </p:cNvSpPr>
                <p:nvPr/>
              </p:nvSpPr>
              <p:spPr bwMode="auto">
                <a:xfrm>
                  <a:off x="627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49" name="Freeform 2993"/>
                <p:cNvSpPr>
                  <a:spLocks/>
                </p:cNvSpPr>
                <p:nvPr/>
              </p:nvSpPr>
              <p:spPr bwMode="auto">
                <a:xfrm>
                  <a:off x="627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50" name="Freeform 2994"/>
                <p:cNvSpPr>
                  <a:spLocks/>
                </p:cNvSpPr>
                <p:nvPr/>
              </p:nvSpPr>
              <p:spPr bwMode="auto">
                <a:xfrm>
                  <a:off x="710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51" name="Freeform 2995"/>
                <p:cNvSpPr>
                  <a:spLocks/>
                </p:cNvSpPr>
                <p:nvPr/>
              </p:nvSpPr>
              <p:spPr bwMode="auto">
                <a:xfrm>
                  <a:off x="710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52" name="Freeform 2996"/>
                <p:cNvSpPr>
                  <a:spLocks/>
                </p:cNvSpPr>
                <p:nvPr/>
              </p:nvSpPr>
              <p:spPr bwMode="auto">
                <a:xfrm>
                  <a:off x="774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53" name="Freeform 2997"/>
                <p:cNvSpPr>
                  <a:spLocks/>
                </p:cNvSpPr>
                <p:nvPr/>
              </p:nvSpPr>
              <p:spPr bwMode="auto">
                <a:xfrm>
                  <a:off x="774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54" name="Freeform 2998"/>
                <p:cNvSpPr>
                  <a:spLocks/>
                </p:cNvSpPr>
                <p:nvPr/>
              </p:nvSpPr>
              <p:spPr bwMode="auto">
                <a:xfrm>
                  <a:off x="736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55" name="Freeform 2999"/>
                <p:cNvSpPr>
                  <a:spLocks/>
                </p:cNvSpPr>
                <p:nvPr/>
              </p:nvSpPr>
              <p:spPr bwMode="auto">
                <a:xfrm>
                  <a:off x="736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56" name="Freeform 3000"/>
                <p:cNvSpPr>
                  <a:spLocks/>
                </p:cNvSpPr>
                <p:nvPr/>
              </p:nvSpPr>
              <p:spPr bwMode="auto">
                <a:xfrm>
                  <a:off x="749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57" name="Freeform 3001"/>
                <p:cNvSpPr>
                  <a:spLocks/>
                </p:cNvSpPr>
                <p:nvPr/>
              </p:nvSpPr>
              <p:spPr bwMode="auto">
                <a:xfrm>
                  <a:off x="749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58" name="Freeform 3002"/>
                <p:cNvSpPr>
                  <a:spLocks/>
                </p:cNvSpPr>
                <p:nvPr/>
              </p:nvSpPr>
              <p:spPr bwMode="auto">
                <a:xfrm>
                  <a:off x="736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59" name="Freeform 3003"/>
                <p:cNvSpPr>
                  <a:spLocks/>
                </p:cNvSpPr>
                <p:nvPr/>
              </p:nvSpPr>
              <p:spPr bwMode="auto">
                <a:xfrm>
                  <a:off x="736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60" name="Freeform 3004"/>
                <p:cNvSpPr>
                  <a:spLocks/>
                </p:cNvSpPr>
                <p:nvPr/>
              </p:nvSpPr>
              <p:spPr bwMode="auto">
                <a:xfrm>
                  <a:off x="826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61" name="Freeform 3005"/>
                <p:cNvSpPr>
                  <a:spLocks/>
                </p:cNvSpPr>
                <p:nvPr/>
              </p:nvSpPr>
              <p:spPr bwMode="auto">
                <a:xfrm>
                  <a:off x="826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62" name="Freeform 3006"/>
                <p:cNvSpPr>
                  <a:spLocks/>
                </p:cNvSpPr>
                <p:nvPr/>
              </p:nvSpPr>
              <p:spPr bwMode="auto">
                <a:xfrm>
                  <a:off x="672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63" name="Freeform 3007"/>
                <p:cNvSpPr>
                  <a:spLocks/>
                </p:cNvSpPr>
                <p:nvPr/>
              </p:nvSpPr>
              <p:spPr bwMode="auto">
                <a:xfrm>
                  <a:off x="672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64" name="Freeform 3008"/>
                <p:cNvSpPr>
                  <a:spLocks/>
                </p:cNvSpPr>
                <p:nvPr/>
              </p:nvSpPr>
              <p:spPr bwMode="auto">
                <a:xfrm>
                  <a:off x="730" y="270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65" name="Freeform 3009"/>
                <p:cNvSpPr>
                  <a:spLocks/>
                </p:cNvSpPr>
                <p:nvPr/>
              </p:nvSpPr>
              <p:spPr bwMode="auto">
                <a:xfrm>
                  <a:off x="730" y="270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66" name="Freeform 3010"/>
                <p:cNvSpPr>
                  <a:spLocks/>
                </p:cNvSpPr>
                <p:nvPr/>
              </p:nvSpPr>
              <p:spPr bwMode="auto">
                <a:xfrm>
                  <a:off x="762" y="275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67" name="Freeform 3011"/>
                <p:cNvSpPr>
                  <a:spLocks/>
                </p:cNvSpPr>
                <p:nvPr/>
              </p:nvSpPr>
              <p:spPr bwMode="auto">
                <a:xfrm>
                  <a:off x="762" y="275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68" name="Freeform 3012"/>
                <p:cNvSpPr>
                  <a:spLocks/>
                </p:cNvSpPr>
                <p:nvPr/>
              </p:nvSpPr>
              <p:spPr bwMode="auto">
                <a:xfrm>
                  <a:off x="665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69" name="Freeform 3013"/>
                <p:cNvSpPr>
                  <a:spLocks/>
                </p:cNvSpPr>
                <p:nvPr/>
              </p:nvSpPr>
              <p:spPr bwMode="auto">
                <a:xfrm>
                  <a:off x="665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70" name="Freeform 3014"/>
                <p:cNvSpPr>
                  <a:spLocks/>
                </p:cNvSpPr>
                <p:nvPr/>
              </p:nvSpPr>
              <p:spPr bwMode="auto">
                <a:xfrm>
                  <a:off x="704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71" name="Freeform 3015"/>
                <p:cNvSpPr>
                  <a:spLocks/>
                </p:cNvSpPr>
                <p:nvPr/>
              </p:nvSpPr>
              <p:spPr bwMode="auto">
                <a:xfrm>
                  <a:off x="704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72" name="Freeform 3016"/>
                <p:cNvSpPr>
                  <a:spLocks/>
                </p:cNvSpPr>
                <p:nvPr/>
              </p:nvSpPr>
              <p:spPr bwMode="auto">
                <a:xfrm>
                  <a:off x="697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73" name="Freeform 3017"/>
                <p:cNvSpPr>
                  <a:spLocks/>
                </p:cNvSpPr>
                <p:nvPr/>
              </p:nvSpPr>
              <p:spPr bwMode="auto">
                <a:xfrm>
                  <a:off x="697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74" name="Freeform 3018"/>
                <p:cNvSpPr>
                  <a:spLocks/>
                </p:cNvSpPr>
                <p:nvPr/>
              </p:nvSpPr>
              <p:spPr bwMode="auto">
                <a:xfrm>
                  <a:off x="755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4113" name="Group 3220"/>
              <p:cNvGrpSpPr>
                <a:grpSpLocks/>
              </p:cNvGrpSpPr>
              <p:nvPr/>
            </p:nvGrpSpPr>
            <p:grpSpPr bwMode="auto">
              <a:xfrm>
                <a:off x="4900613" y="2113757"/>
                <a:ext cx="2452688" cy="2679700"/>
                <a:chOff x="614" y="1623"/>
                <a:chExt cx="1545" cy="1688"/>
              </a:xfrm>
            </p:grpSpPr>
            <p:sp>
              <p:nvSpPr>
                <p:cNvPr id="4975" name="Freeform 3020"/>
                <p:cNvSpPr>
                  <a:spLocks/>
                </p:cNvSpPr>
                <p:nvPr/>
              </p:nvSpPr>
              <p:spPr bwMode="auto">
                <a:xfrm>
                  <a:off x="755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76" name="Freeform 3021"/>
                <p:cNvSpPr>
                  <a:spLocks/>
                </p:cNvSpPr>
                <p:nvPr/>
              </p:nvSpPr>
              <p:spPr bwMode="auto">
                <a:xfrm>
                  <a:off x="685" y="2654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77" name="Freeform 3022"/>
                <p:cNvSpPr>
                  <a:spLocks/>
                </p:cNvSpPr>
                <p:nvPr/>
              </p:nvSpPr>
              <p:spPr bwMode="auto">
                <a:xfrm>
                  <a:off x="685" y="2654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78" name="Freeform 3023"/>
                <p:cNvSpPr>
                  <a:spLocks/>
                </p:cNvSpPr>
                <p:nvPr/>
              </p:nvSpPr>
              <p:spPr bwMode="auto">
                <a:xfrm>
                  <a:off x="672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79" name="Freeform 3024"/>
                <p:cNvSpPr>
                  <a:spLocks/>
                </p:cNvSpPr>
                <p:nvPr/>
              </p:nvSpPr>
              <p:spPr bwMode="auto">
                <a:xfrm>
                  <a:off x="672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80" name="Freeform 3025"/>
                <p:cNvSpPr>
                  <a:spLocks/>
                </p:cNvSpPr>
                <p:nvPr/>
              </p:nvSpPr>
              <p:spPr bwMode="auto">
                <a:xfrm>
                  <a:off x="672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81" name="Freeform 3026"/>
                <p:cNvSpPr>
                  <a:spLocks/>
                </p:cNvSpPr>
                <p:nvPr/>
              </p:nvSpPr>
              <p:spPr bwMode="auto">
                <a:xfrm>
                  <a:off x="672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82" name="Freeform 3027"/>
                <p:cNvSpPr>
                  <a:spLocks/>
                </p:cNvSpPr>
                <p:nvPr/>
              </p:nvSpPr>
              <p:spPr bwMode="auto">
                <a:xfrm>
                  <a:off x="806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83" name="Freeform 3028"/>
                <p:cNvSpPr>
                  <a:spLocks/>
                </p:cNvSpPr>
                <p:nvPr/>
              </p:nvSpPr>
              <p:spPr bwMode="auto">
                <a:xfrm>
                  <a:off x="806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84" name="Freeform 3029"/>
                <p:cNvSpPr>
                  <a:spLocks/>
                </p:cNvSpPr>
                <p:nvPr/>
              </p:nvSpPr>
              <p:spPr bwMode="auto">
                <a:xfrm>
                  <a:off x="614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85" name="Freeform 3030"/>
                <p:cNvSpPr>
                  <a:spLocks/>
                </p:cNvSpPr>
                <p:nvPr/>
              </p:nvSpPr>
              <p:spPr bwMode="auto">
                <a:xfrm>
                  <a:off x="614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86" name="Freeform 3031"/>
                <p:cNvSpPr>
                  <a:spLocks/>
                </p:cNvSpPr>
                <p:nvPr/>
              </p:nvSpPr>
              <p:spPr bwMode="auto">
                <a:xfrm>
                  <a:off x="640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87" name="Freeform 3032"/>
                <p:cNvSpPr>
                  <a:spLocks/>
                </p:cNvSpPr>
                <p:nvPr/>
              </p:nvSpPr>
              <p:spPr bwMode="auto">
                <a:xfrm>
                  <a:off x="640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88" name="Freeform 3033"/>
                <p:cNvSpPr>
                  <a:spLocks/>
                </p:cNvSpPr>
                <p:nvPr/>
              </p:nvSpPr>
              <p:spPr bwMode="auto">
                <a:xfrm>
                  <a:off x="614" y="253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89" name="Freeform 3034"/>
                <p:cNvSpPr>
                  <a:spLocks/>
                </p:cNvSpPr>
                <p:nvPr/>
              </p:nvSpPr>
              <p:spPr bwMode="auto">
                <a:xfrm>
                  <a:off x="614" y="253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90" name="Freeform 3035"/>
                <p:cNvSpPr>
                  <a:spLocks/>
                </p:cNvSpPr>
                <p:nvPr/>
              </p:nvSpPr>
              <p:spPr bwMode="auto">
                <a:xfrm>
                  <a:off x="697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91" name="Freeform 3036"/>
                <p:cNvSpPr>
                  <a:spLocks/>
                </p:cNvSpPr>
                <p:nvPr/>
              </p:nvSpPr>
              <p:spPr bwMode="auto">
                <a:xfrm>
                  <a:off x="697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92" name="Freeform 3037"/>
                <p:cNvSpPr>
                  <a:spLocks/>
                </p:cNvSpPr>
                <p:nvPr/>
              </p:nvSpPr>
              <p:spPr bwMode="auto">
                <a:xfrm>
                  <a:off x="1307" y="1873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93" name="Freeform 3038"/>
                <p:cNvSpPr>
                  <a:spLocks/>
                </p:cNvSpPr>
                <p:nvPr/>
              </p:nvSpPr>
              <p:spPr bwMode="auto">
                <a:xfrm>
                  <a:off x="1307" y="1873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94" name="Freeform 3039"/>
                <p:cNvSpPr>
                  <a:spLocks/>
                </p:cNvSpPr>
                <p:nvPr/>
              </p:nvSpPr>
              <p:spPr bwMode="auto">
                <a:xfrm>
                  <a:off x="2063" y="282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95" name="Freeform 3040"/>
                <p:cNvSpPr>
                  <a:spLocks/>
                </p:cNvSpPr>
                <p:nvPr/>
              </p:nvSpPr>
              <p:spPr bwMode="auto">
                <a:xfrm>
                  <a:off x="2063" y="282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96" name="Freeform 3041"/>
                <p:cNvSpPr>
                  <a:spLocks/>
                </p:cNvSpPr>
                <p:nvPr/>
              </p:nvSpPr>
              <p:spPr bwMode="auto">
                <a:xfrm>
                  <a:off x="1428" y="174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97" name="Freeform 3042"/>
                <p:cNvSpPr>
                  <a:spLocks/>
                </p:cNvSpPr>
                <p:nvPr/>
              </p:nvSpPr>
              <p:spPr bwMode="auto">
                <a:xfrm>
                  <a:off x="1428" y="174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98" name="Freeform 3043"/>
                <p:cNvSpPr>
                  <a:spLocks/>
                </p:cNvSpPr>
                <p:nvPr/>
              </p:nvSpPr>
              <p:spPr bwMode="auto">
                <a:xfrm>
                  <a:off x="2025" y="287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99" name="Freeform 3044"/>
                <p:cNvSpPr>
                  <a:spLocks/>
                </p:cNvSpPr>
                <p:nvPr/>
              </p:nvSpPr>
              <p:spPr bwMode="auto">
                <a:xfrm>
                  <a:off x="2025" y="287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00" name="Freeform 3045"/>
                <p:cNvSpPr>
                  <a:spLocks/>
                </p:cNvSpPr>
                <p:nvPr/>
              </p:nvSpPr>
              <p:spPr bwMode="auto">
                <a:xfrm>
                  <a:off x="1371" y="179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01" name="Freeform 3046"/>
                <p:cNvSpPr>
                  <a:spLocks/>
                </p:cNvSpPr>
                <p:nvPr/>
              </p:nvSpPr>
              <p:spPr bwMode="auto">
                <a:xfrm>
                  <a:off x="1371" y="179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02" name="Freeform 3047"/>
                <p:cNvSpPr>
                  <a:spLocks/>
                </p:cNvSpPr>
                <p:nvPr/>
              </p:nvSpPr>
              <p:spPr bwMode="auto">
                <a:xfrm>
                  <a:off x="1326" y="171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03" name="Freeform 3048"/>
                <p:cNvSpPr>
                  <a:spLocks/>
                </p:cNvSpPr>
                <p:nvPr/>
              </p:nvSpPr>
              <p:spPr bwMode="auto">
                <a:xfrm>
                  <a:off x="1326" y="171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04" name="Freeform 3049"/>
                <p:cNvSpPr>
                  <a:spLocks/>
                </p:cNvSpPr>
                <p:nvPr/>
              </p:nvSpPr>
              <p:spPr bwMode="auto">
                <a:xfrm>
                  <a:off x="2082" y="285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05" name="Freeform 3050"/>
                <p:cNvSpPr>
                  <a:spLocks/>
                </p:cNvSpPr>
                <p:nvPr/>
              </p:nvSpPr>
              <p:spPr bwMode="auto">
                <a:xfrm>
                  <a:off x="2082" y="285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06" name="Freeform 3051"/>
                <p:cNvSpPr>
                  <a:spLocks/>
                </p:cNvSpPr>
                <p:nvPr/>
              </p:nvSpPr>
              <p:spPr bwMode="auto">
                <a:xfrm>
                  <a:off x="1473" y="174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07" name="Freeform 3052"/>
                <p:cNvSpPr>
                  <a:spLocks/>
                </p:cNvSpPr>
                <p:nvPr/>
              </p:nvSpPr>
              <p:spPr bwMode="auto">
                <a:xfrm>
                  <a:off x="1473" y="174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08" name="Freeform 3053"/>
                <p:cNvSpPr>
                  <a:spLocks/>
                </p:cNvSpPr>
                <p:nvPr/>
              </p:nvSpPr>
              <p:spPr bwMode="auto">
                <a:xfrm>
                  <a:off x="1614" y="195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09" name="Freeform 3054"/>
                <p:cNvSpPr>
                  <a:spLocks/>
                </p:cNvSpPr>
                <p:nvPr/>
              </p:nvSpPr>
              <p:spPr bwMode="auto">
                <a:xfrm>
                  <a:off x="1614" y="195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10" name="Freeform 3055"/>
                <p:cNvSpPr>
                  <a:spLocks/>
                </p:cNvSpPr>
                <p:nvPr/>
              </p:nvSpPr>
              <p:spPr bwMode="auto">
                <a:xfrm>
                  <a:off x="2069" y="296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11" name="Freeform 3056"/>
                <p:cNvSpPr>
                  <a:spLocks/>
                </p:cNvSpPr>
                <p:nvPr/>
              </p:nvSpPr>
              <p:spPr bwMode="auto">
                <a:xfrm>
                  <a:off x="2069" y="296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12" name="Freeform 3057"/>
                <p:cNvSpPr>
                  <a:spLocks/>
                </p:cNvSpPr>
                <p:nvPr/>
              </p:nvSpPr>
              <p:spPr bwMode="auto">
                <a:xfrm>
                  <a:off x="1396" y="173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13" name="Freeform 3058"/>
                <p:cNvSpPr>
                  <a:spLocks/>
                </p:cNvSpPr>
                <p:nvPr/>
              </p:nvSpPr>
              <p:spPr bwMode="auto">
                <a:xfrm>
                  <a:off x="1396" y="173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14" name="Freeform 3059"/>
                <p:cNvSpPr>
                  <a:spLocks/>
                </p:cNvSpPr>
                <p:nvPr/>
              </p:nvSpPr>
              <p:spPr bwMode="auto">
                <a:xfrm>
                  <a:off x="2101" y="287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5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5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5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15" name="Freeform 3060"/>
                <p:cNvSpPr>
                  <a:spLocks/>
                </p:cNvSpPr>
                <p:nvPr/>
              </p:nvSpPr>
              <p:spPr bwMode="auto">
                <a:xfrm>
                  <a:off x="2101" y="287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5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5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5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16" name="Freeform 3061"/>
                <p:cNvSpPr>
                  <a:spLocks/>
                </p:cNvSpPr>
                <p:nvPr/>
              </p:nvSpPr>
              <p:spPr bwMode="auto">
                <a:xfrm>
                  <a:off x="1550" y="179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17" name="Freeform 3062"/>
                <p:cNvSpPr>
                  <a:spLocks/>
                </p:cNvSpPr>
                <p:nvPr/>
              </p:nvSpPr>
              <p:spPr bwMode="auto">
                <a:xfrm>
                  <a:off x="1550" y="179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18" name="Freeform 3063"/>
                <p:cNvSpPr>
                  <a:spLocks/>
                </p:cNvSpPr>
                <p:nvPr/>
              </p:nvSpPr>
              <p:spPr bwMode="auto">
                <a:xfrm>
                  <a:off x="2140" y="294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19" name="Freeform 3064"/>
                <p:cNvSpPr>
                  <a:spLocks/>
                </p:cNvSpPr>
                <p:nvPr/>
              </p:nvSpPr>
              <p:spPr bwMode="auto">
                <a:xfrm>
                  <a:off x="2140" y="294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20" name="Freeform 3065"/>
                <p:cNvSpPr>
                  <a:spLocks/>
                </p:cNvSpPr>
                <p:nvPr/>
              </p:nvSpPr>
              <p:spPr bwMode="auto">
                <a:xfrm>
                  <a:off x="1281" y="169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21" name="Freeform 3066"/>
                <p:cNvSpPr>
                  <a:spLocks/>
                </p:cNvSpPr>
                <p:nvPr/>
              </p:nvSpPr>
              <p:spPr bwMode="auto">
                <a:xfrm>
                  <a:off x="1281" y="169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22" name="Freeform 3067"/>
                <p:cNvSpPr>
                  <a:spLocks/>
                </p:cNvSpPr>
                <p:nvPr/>
              </p:nvSpPr>
              <p:spPr bwMode="auto">
                <a:xfrm>
                  <a:off x="2082" y="286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23" name="Freeform 3068"/>
                <p:cNvSpPr>
                  <a:spLocks/>
                </p:cNvSpPr>
                <p:nvPr/>
              </p:nvSpPr>
              <p:spPr bwMode="auto">
                <a:xfrm>
                  <a:off x="2082" y="286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24" name="Freeform 3069"/>
                <p:cNvSpPr>
                  <a:spLocks/>
                </p:cNvSpPr>
                <p:nvPr/>
              </p:nvSpPr>
              <p:spPr bwMode="auto">
                <a:xfrm>
                  <a:off x="1339" y="168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25" name="Freeform 3070"/>
                <p:cNvSpPr>
                  <a:spLocks/>
                </p:cNvSpPr>
                <p:nvPr/>
              </p:nvSpPr>
              <p:spPr bwMode="auto">
                <a:xfrm>
                  <a:off x="1339" y="168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26" name="Freeform 3071"/>
                <p:cNvSpPr>
                  <a:spLocks/>
                </p:cNvSpPr>
                <p:nvPr/>
              </p:nvSpPr>
              <p:spPr bwMode="auto">
                <a:xfrm>
                  <a:off x="2063" y="282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27" name="Freeform 3072"/>
                <p:cNvSpPr>
                  <a:spLocks/>
                </p:cNvSpPr>
                <p:nvPr/>
              </p:nvSpPr>
              <p:spPr bwMode="auto">
                <a:xfrm>
                  <a:off x="2063" y="282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28" name="Freeform 3073"/>
                <p:cNvSpPr>
                  <a:spLocks/>
                </p:cNvSpPr>
                <p:nvPr/>
              </p:nvSpPr>
              <p:spPr bwMode="auto">
                <a:xfrm>
                  <a:off x="1512" y="186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29" name="Freeform 3074"/>
                <p:cNvSpPr>
                  <a:spLocks/>
                </p:cNvSpPr>
                <p:nvPr/>
              </p:nvSpPr>
              <p:spPr bwMode="auto">
                <a:xfrm>
                  <a:off x="1512" y="186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30" name="Freeform 3075"/>
                <p:cNvSpPr>
                  <a:spLocks/>
                </p:cNvSpPr>
                <p:nvPr/>
              </p:nvSpPr>
              <p:spPr bwMode="auto">
                <a:xfrm>
                  <a:off x="1416" y="1706"/>
                  <a:ext cx="18" cy="17"/>
                </a:xfrm>
                <a:custGeom>
                  <a:avLst/>
                  <a:gdLst>
                    <a:gd name="T0" fmla="*/ 18 w 18"/>
                    <a:gd name="T1" fmla="*/ 9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9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9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9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9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31" name="Freeform 3076"/>
                <p:cNvSpPr>
                  <a:spLocks/>
                </p:cNvSpPr>
                <p:nvPr/>
              </p:nvSpPr>
              <p:spPr bwMode="auto">
                <a:xfrm>
                  <a:off x="1416" y="1706"/>
                  <a:ext cx="18" cy="17"/>
                </a:xfrm>
                <a:custGeom>
                  <a:avLst/>
                  <a:gdLst>
                    <a:gd name="T0" fmla="*/ 18 w 18"/>
                    <a:gd name="T1" fmla="*/ 9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9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9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9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9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32" name="Freeform 3077"/>
                <p:cNvSpPr>
                  <a:spLocks/>
                </p:cNvSpPr>
                <p:nvPr/>
              </p:nvSpPr>
              <p:spPr bwMode="auto">
                <a:xfrm>
                  <a:off x="1999" y="282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33" name="Freeform 3078"/>
                <p:cNvSpPr>
                  <a:spLocks/>
                </p:cNvSpPr>
                <p:nvPr/>
              </p:nvSpPr>
              <p:spPr bwMode="auto">
                <a:xfrm>
                  <a:off x="1999" y="282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34" name="Freeform 3079"/>
                <p:cNvSpPr>
                  <a:spLocks/>
                </p:cNvSpPr>
                <p:nvPr/>
              </p:nvSpPr>
              <p:spPr bwMode="auto">
                <a:xfrm>
                  <a:off x="1435" y="1706"/>
                  <a:ext cx="19" cy="17"/>
                </a:xfrm>
                <a:custGeom>
                  <a:avLst/>
                  <a:gdLst>
                    <a:gd name="T0" fmla="*/ 19 w 19"/>
                    <a:gd name="T1" fmla="*/ 9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9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9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9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9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35" name="Freeform 3080"/>
                <p:cNvSpPr>
                  <a:spLocks/>
                </p:cNvSpPr>
                <p:nvPr/>
              </p:nvSpPr>
              <p:spPr bwMode="auto">
                <a:xfrm>
                  <a:off x="1435" y="1706"/>
                  <a:ext cx="19" cy="17"/>
                </a:xfrm>
                <a:custGeom>
                  <a:avLst/>
                  <a:gdLst>
                    <a:gd name="T0" fmla="*/ 19 w 19"/>
                    <a:gd name="T1" fmla="*/ 9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9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9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9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9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36" name="Freeform 3081"/>
                <p:cNvSpPr>
                  <a:spLocks/>
                </p:cNvSpPr>
                <p:nvPr/>
              </p:nvSpPr>
              <p:spPr bwMode="auto">
                <a:xfrm>
                  <a:off x="1345" y="165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37" name="Freeform 3082"/>
                <p:cNvSpPr>
                  <a:spLocks/>
                </p:cNvSpPr>
                <p:nvPr/>
              </p:nvSpPr>
              <p:spPr bwMode="auto">
                <a:xfrm>
                  <a:off x="1345" y="165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38" name="Freeform 3083"/>
                <p:cNvSpPr>
                  <a:spLocks/>
                </p:cNvSpPr>
                <p:nvPr/>
              </p:nvSpPr>
              <p:spPr bwMode="auto">
                <a:xfrm>
                  <a:off x="1601" y="195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39" name="Freeform 3084"/>
                <p:cNvSpPr>
                  <a:spLocks/>
                </p:cNvSpPr>
                <p:nvPr/>
              </p:nvSpPr>
              <p:spPr bwMode="auto">
                <a:xfrm>
                  <a:off x="1601" y="195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40" name="Freeform 3085"/>
                <p:cNvSpPr>
                  <a:spLocks/>
                </p:cNvSpPr>
                <p:nvPr/>
              </p:nvSpPr>
              <p:spPr bwMode="auto">
                <a:xfrm>
                  <a:off x="1980" y="289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41" name="Freeform 3086"/>
                <p:cNvSpPr>
                  <a:spLocks/>
                </p:cNvSpPr>
                <p:nvPr/>
              </p:nvSpPr>
              <p:spPr bwMode="auto">
                <a:xfrm>
                  <a:off x="1980" y="289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42" name="Freeform 3087"/>
                <p:cNvSpPr>
                  <a:spLocks/>
                </p:cNvSpPr>
                <p:nvPr/>
              </p:nvSpPr>
              <p:spPr bwMode="auto">
                <a:xfrm>
                  <a:off x="1460" y="329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43" name="Freeform 3088"/>
                <p:cNvSpPr>
                  <a:spLocks/>
                </p:cNvSpPr>
                <p:nvPr/>
              </p:nvSpPr>
              <p:spPr bwMode="auto">
                <a:xfrm>
                  <a:off x="1460" y="329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44" name="Freeform 3089"/>
                <p:cNvSpPr>
                  <a:spLocks/>
                </p:cNvSpPr>
                <p:nvPr/>
              </p:nvSpPr>
              <p:spPr bwMode="auto">
                <a:xfrm>
                  <a:off x="1326" y="164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45" name="Freeform 3090"/>
                <p:cNvSpPr>
                  <a:spLocks/>
                </p:cNvSpPr>
                <p:nvPr/>
              </p:nvSpPr>
              <p:spPr bwMode="auto">
                <a:xfrm>
                  <a:off x="1326" y="164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46" name="Freeform 3091"/>
                <p:cNvSpPr>
                  <a:spLocks/>
                </p:cNvSpPr>
                <p:nvPr/>
              </p:nvSpPr>
              <p:spPr bwMode="auto">
                <a:xfrm>
                  <a:off x="2095" y="290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47" name="Freeform 3092"/>
                <p:cNvSpPr>
                  <a:spLocks/>
                </p:cNvSpPr>
                <p:nvPr/>
              </p:nvSpPr>
              <p:spPr bwMode="auto">
                <a:xfrm>
                  <a:off x="2095" y="290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48" name="Freeform 3093"/>
                <p:cNvSpPr>
                  <a:spLocks/>
                </p:cNvSpPr>
                <p:nvPr/>
              </p:nvSpPr>
              <p:spPr bwMode="auto">
                <a:xfrm>
                  <a:off x="1345" y="190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49" name="Freeform 3094"/>
                <p:cNvSpPr>
                  <a:spLocks/>
                </p:cNvSpPr>
                <p:nvPr/>
              </p:nvSpPr>
              <p:spPr bwMode="auto">
                <a:xfrm>
                  <a:off x="1345" y="190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50" name="Freeform 3095"/>
                <p:cNvSpPr>
                  <a:spLocks/>
                </p:cNvSpPr>
                <p:nvPr/>
              </p:nvSpPr>
              <p:spPr bwMode="auto">
                <a:xfrm>
                  <a:off x="1332" y="169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51" name="Freeform 3096"/>
                <p:cNvSpPr>
                  <a:spLocks/>
                </p:cNvSpPr>
                <p:nvPr/>
              </p:nvSpPr>
              <p:spPr bwMode="auto">
                <a:xfrm>
                  <a:off x="1332" y="169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52" name="Freeform 3097"/>
                <p:cNvSpPr>
                  <a:spLocks/>
                </p:cNvSpPr>
                <p:nvPr/>
              </p:nvSpPr>
              <p:spPr bwMode="auto">
                <a:xfrm>
                  <a:off x="2069" y="282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53" name="Freeform 3098"/>
                <p:cNvSpPr>
                  <a:spLocks/>
                </p:cNvSpPr>
                <p:nvPr/>
              </p:nvSpPr>
              <p:spPr bwMode="auto">
                <a:xfrm>
                  <a:off x="2069" y="282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54" name="Freeform 3099"/>
                <p:cNvSpPr>
                  <a:spLocks/>
                </p:cNvSpPr>
                <p:nvPr/>
              </p:nvSpPr>
              <p:spPr bwMode="auto">
                <a:xfrm>
                  <a:off x="1332" y="179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55" name="Freeform 3100"/>
                <p:cNvSpPr>
                  <a:spLocks/>
                </p:cNvSpPr>
                <p:nvPr/>
              </p:nvSpPr>
              <p:spPr bwMode="auto">
                <a:xfrm>
                  <a:off x="1332" y="179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56" name="Freeform 3101"/>
                <p:cNvSpPr>
                  <a:spLocks/>
                </p:cNvSpPr>
                <p:nvPr/>
              </p:nvSpPr>
              <p:spPr bwMode="auto">
                <a:xfrm>
                  <a:off x="2063" y="292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57" name="Freeform 3102"/>
                <p:cNvSpPr>
                  <a:spLocks/>
                </p:cNvSpPr>
                <p:nvPr/>
              </p:nvSpPr>
              <p:spPr bwMode="auto">
                <a:xfrm>
                  <a:off x="2063" y="292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58" name="Freeform 3103"/>
                <p:cNvSpPr>
                  <a:spLocks/>
                </p:cNvSpPr>
                <p:nvPr/>
              </p:nvSpPr>
              <p:spPr bwMode="auto">
                <a:xfrm>
                  <a:off x="1249" y="165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59" name="Freeform 3104"/>
                <p:cNvSpPr>
                  <a:spLocks/>
                </p:cNvSpPr>
                <p:nvPr/>
              </p:nvSpPr>
              <p:spPr bwMode="auto">
                <a:xfrm>
                  <a:off x="1249" y="165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60" name="Freeform 3105"/>
                <p:cNvSpPr>
                  <a:spLocks/>
                </p:cNvSpPr>
                <p:nvPr/>
              </p:nvSpPr>
              <p:spPr bwMode="auto">
                <a:xfrm>
                  <a:off x="2095" y="289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61" name="Freeform 3106"/>
                <p:cNvSpPr>
                  <a:spLocks/>
                </p:cNvSpPr>
                <p:nvPr/>
              </p:nvSpPr>
              <p:spPr bwMode="auto">
                <a:xfrm>
                  <a:off x="2095" y="289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62" name="Freeform 3107"/>
                <p:cNvSpPr>
                  <a:spLocks/>
                </p:cNvSpPr>
                <p:nvPr/>
              </p:nvSpPr>
              <p:spPr bwMode="auto">
                <a:xfrm>
                  <a:off x="1480" y="201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63" name="Freeform 3108"/>
                <p:cNvSpPr>
                  <a:spLocks/>
                </p:cNvSpPr>
                <p:nvPr/>
              </p:nvSpPr>
              <p:spPr bwMode="auto">
                <a:xfrm>
                  <a:off x="1480" y="201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64" name="Freeform 3109"/>
                <p:cNvSpPr>
                  <a:spLocks/>
                </p:cNvSpPr>
                <p:nvPr/>
              </p:nvSpPr>
              <p:spPr bwMode="auto">
                <a:xfrm>
                  <a:off x="1249" y="166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65" name="Freeform 3110"/>
                <p:cNvSpPr>
                  <a:spLocks/>
                </p:cNvSpPr>
                <p:nvPr/>
              </p:nvSpPr>
              <p:spPr bwMode="auto">
                <a:xfrm>
                  <a:off x="1249" y="166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66" name="Freeform 3111"/>
                <p:cNvSpPr>
                  <a:spLocks/>
                </p:cNvSpPr>
                <p:nvPr/>
              </p:nvSpPr>
              <p:spPr bwMode="auto">
                <a:xfrm>
                  <a:off x="2018" y="278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67" name="Freeform 3112"/>
                <p:cNvSpPr>
                  <a:spLocks/>
                </p:cNvSpPr>
                <p:nvPr/>
              </p:nvSpPr>
              <p:spPr bwMode="auto">
                <a:xfrm>
                  <a:off x="2018" y="278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68" name="Freeform 3113"/>
                <p:cNvSpPr>
                  <a:spLocks/>
                </p:cNvSpPr>
                <p:nvPr/>
              </p:nvSpPr>
              <p:spPr bwMode="auto">
                <a:xfrm>
                  <a:off x="1345" y="168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69" name="Freeform 3114"/>
                <p:cNvSpPr>
                  <a:spLocks/>
                </p:cNvSpPr>
                <p:nvPr/>
              </p:nvSpPr>
              <p:spPr bwMode="auto">
                <a:xfrm>
                  <a:off x="1345" y="168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70" name="Freeform 3115"/>
                <p:cNvSpPr>
                  <a:spLocks/>
                </p:cNvSpPr>
                <p:nvPr/>
              </p:nvSpPr>
              <p:spPr bwMode="auto">
                <a:xfrm>
                  <a:off x="1242" y="165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71" name="Freeform 3116"/>
                <p:cNvSpPr>
                  <a:spLocks/>
                </p:cNvSpPr>
                <p:nvPr/>
              </p:nvSpPr>
              <p:spPr bwMode="auto">
                <a:xfrm>
                  <a:off x="1242" y="165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72" name="Freeform 3117"/>
                <p:cNvSpPr>
                  <a:spLocks/>
                </p:cNvSpPr>
                <p:nvPr/>
              </p:nvSpPr>
              <p:spPr bwMode="auto">
                <a:xfrm>
                  <a:off x="2005" y="280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73" name="Freeform 3118"/>
                <p:cNvSpPr>
                  <a:spLocks/>
                </p:cNvSpPr>
                <p:nvPr/>
              </p:nvSpPr>
              <p:spPr bwMode="auto">
                <a:xfrm>
                  <a:off x="2005" y="280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74" name="Freeform 3119"/>
                <p:cNvSpPr>
                  <a:spLocks/>
                </p:cNvSpPr>
                <p:nvPr/>
              </p:nvSpPr>
              <p:spPr bwMode="auto">
                <a:xfrm>
                  <a:off x="1191" y="162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75" name="Freeform 3120"/>
                <p:cNvSpPr>
                  <a:spLocks/>
                </p:cNvSpPr>
                <p:nvPr/>
              </p:nvSpPr>
              <p:spPr bwMode="auto">
                <a:xfrm>
                  <a:off x="1191" y="162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76" name="Freeform 3121"/>
                <p:cNvSpPr>
                  <a:spLocks/>
                </p:cNvSpPr>
                <p:nvPr/>
              </p:nvSpPr>
              <p:spPr bwMode="auto">
                <a:xfrm>
                  <a:off x="1204" y="166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77" name="Freeform 3122"/>
                <p:cNvSpPr>
                  <a:spLocks/>
                </p:cNvSpPr>
                <p:nvPr/>
              </p:nvSpPr>
              <p:spPr bwMode="auto">
                <a:xfrm>
                  <a:off x="1204" y="166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78" name="Freeform 3123"/>
                <p:cNvSpPr>
                  <a:spLocks/>
                </p:cNvSpPr>
                <p:nvPr/>
              </p:nvSpPr>
              <p:spPr bwMode="auto">
                <a:xfrm>
                  <a:off x="2069" y="285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79" name="Freeform 3124"/>
                <p:cNvSpPr>
                  <a:spLocks/>
                </p:cNvSpPr>
                <p:nvPr/>
              </p:nvSpPr>
              <p:spPr bwMode="auto">
                <a:xfrm>
                  <a:off x="2069" y="285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80" name="Freeform 3125"/>
                <p:cNvSpPr>
                  <a:spLocks/>
                </p:cNvSpPr>
                <p:nvPr/>
              </p:nvSpPr>
              <p:spPr bwMode="auto">
                <a:xfrm>
                  <a:off x="1871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81" name="Freeform 3126"/>
                <p:cNvSpPr>
                  <a:spLocks/>
                </p:cNvSpPr>
                <p:nvPr/>
              </p:nvSpPr>
              <p:spPr bwMode="auto">
                <a:xfrm>
                  <a:off x="1871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82" name="Freeform 3127"/>
                <p:cNvSpPr>
                  <a:spLocks/>
                </p:cNvSpPr>
                <p:nvPr/>
              </p:nvSpPr>
              <p:spPr bwMode="auto">
                <a:xfrm>
                  <a:off x="1851" y="298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83" name="Freeform 3128"/>
                <p:cNvSpPr>
                  <a:spLocks/>
                </p:cNvSpPr>
                <p:nvPr/>
              </p:nvSpPr>
              <p:spPr bwMode="auto">
                <a:xfrm>
                  <a:off x="1851" y="298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84" name="Freeform 3129"/>
                <p:cNvSpPr>
                  <a:spLocks/>
                </p:cNvSpPr>
                <p:nvPr/>
              </p:nvSpPr>
              <p:spPr bwMode="auto">
                <a:xfrm>
                  <a:off x="2005" y="289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85" name="Freeform 3130"/>
                <p:cNvSpPr>
                  <a:spLocks/>
                </p:cNvSpPr>
                <p:nvPr/>
              </p:nvSpPr>
              <p:spPr bwMode="auto">
                <a:xfrm>
                  <a:off x="2005" y="289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86" name="Freeform 3131"/>
                <p:cNvSpPr>
                  <a:spLocks/>
                </p:cNvSpPr>
                <p:nvPr/>
              </p:nvSpPr>
              <p:spPr bwMode="auto">
                <a:xfrm>
                  <a:off x="1178" y="164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87" name="Freeform 3132"/>
                <p:cNvSpPr>
                  <a:spLocks/>
                </p:cNvSpPr>
                <p:nvPr/>
              </p:nvSpPr>
              <p:spPr bwMode="auto">
                <a:xfrm>
                  <a:off x="1178" y="164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88" name="Freeform 3133"/>
                <p:cNvSpPr>
                  <a:spLocks/>
                </p:cNvSpPr>
                <p:nvPr/>
              </p:nvSpPr>
              <p:spPr bwMode="auto">
                <a:xfrm>
                  <a:off x="2127" y="294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89" name="Freeform 3134"/>
                <p:cNvSpPr>
                  <a:spLocks/>
                </p:cNvSpPr>
                <p:nvPr/>
              </p:nvSpPr>
              <p:spPr bwMode="auto">
                <a:xfrm>
                  <a:off x="2127" y="294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90" name="Freeform 3135"/>
                <p:cNvSpPr>
                  <a:spLocks/>
                </p:cNvSpPr>
                <p:nvPr/>
              </p:nvSpPr>
              <p:spPr bwMode="auto">
                <a:xfrm>
                  <a:off x="1960" y="282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91" name="Freeform 3136"/>
                <p:cNvSpPr>
                  <a:spLocks/>
                </p:cNvSpPr>
                <p:nvPr/>
              </p:nvSpPr>
              <p:spPr bwMode="auto">
                <a:xfrm>
                  <a:off x="1960" y="282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92" name="Freeform 3137"/>
                <p:cNvSpPr>
                  <a:spLocks/>
                </p:cNvSpPr>
                <p:nvPr/>
              </p:nvSpPr>
              <p:spPr bwMode="auto">
                <a:xfrm>
                  <a:off x="1428" y="171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93" name="Freeform 3138"/>
                <p:cNvSpPr>
                  <a:spLocks/>
                </p:cNvSpPr>
                <p:nvPr/>
              </p:nvSpPr>
              <p:spPr bwMode="auto">
                <a:xfrm>
                  <a:off x="1428" y="171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94" name="Freeform 3139"/>
                <p:cNvSpPr>
                  <a:spLocks/>
                </p:cNvSpPr>
                <p:nvPr/>
              </p:nvSpPr>
              <p:spPr bwMode="auto">
                <a:xfrm>
                  <a:off x="2037" y="293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95" name="Freeform 3140"/>
                <p:cNvSpPr>
                  <a:spLocks/>
                </p:cNvSpPr>
                <p:nvPr/>
              </p:nvSpPr>
              <p:spPr bwMode="auto">
                <a:xfrm>
                  <a:off x="2037" y="293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96" name="Freeform 3141"/>
                <p:cNvSpPr>
                  <a:spLocks/>
                </p:cNvSpPr>
                <p:nvPr/>
              </p:nvSpPr>
              <p:spPr bwMode="auto">
                <a:xfrm>
                  <a:off x="1999" y="288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97" name="Freeform 3142"/>
                <p:cNvSpPr>
                  <a:spLocks/>
                </p:cNvSpPr>
                <p:nvPr/>
              </p:nvSpPr>
              <p:spPr bwMode="auto">
                <a:xfrm>
                  <a:off x="1999" y="288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98" name="Freeform 3143"/>
                <p:cNvSpPr>
                  <a:spLocks/>
                </p:cNvSpPr>
                <p:nvPr/>
              </p:nvSpPr>
              <p:spPr bwMode="auto">
                <a:xfrm>
                  <a:off x="1871" y="287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99" name="Freeform 3144"/>
                <p:cNvSpPr>
                  <a:spLocks/>
                </p:cNvSpPr>
                <p:nvPr/>
              </p:nvSpPr>
              <p:spPr bwMode="auto">
                <a:xfrm>
                  <a:off x="1871" y="287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00" name="Freeform 3145"/>
                <p:cNvSpPr>
                  <a:spLocks/>
                </p:cNvSpPr>
                <p:nvPr/>
              </p:nvSpPr>
              <p:spPr bwMode="auto">
                <a:xfrm>
                  <a:off x="1935" y="289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01" name="Freeform 3146"/>
                <p:cNvSpPr>
                  <a:spLocks/>
                </p:cNvSpPr>
                <p:nvPr/>
              </p:nvSpPr>
              <p:spPr bwMode="auto">
                <a:xfrm>
                  <a:off x="1935" y="289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02" name="Freeform 3147"/>
                <p:cNvSpPr>
                  <a:spLocks/>
                </p:cNvSpPr>
                <p:nvPr/>
              </p:nvSpPr>
              <p:spPr bwMode="auto">
                <a:xfrm>
                  <a:off x="1339" y="179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03" name="Freeform 3148"/>
                <p:cNvSpPr>
                  <a:spLocks/>
                </p:cNvSpPr>
                <p:nvPr/>
              </p:nvSpPr>
              <p:spPr bwMode="auto">
                <a:xfrm>
                  <a:off x="1339" y="179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04" name="Freeform 3149"/>
                <p:cNvSpPr>
                  <a:spLocks/>
                </p:cNvSpPr>
                <p:nvPr/>
              </p:nvSpPr>
              <p:spPr bwMode="auto">
                <a:xfrm>
                  <a:off x="2095" y="293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05" name="Freeform 3150"/>
                <p:cNvSpPr>
                  <a:spLocks/>
                </p:cNvSpPr>
                <p:nvPr/>
              </p:nvSpPr>
              <p:spPr bwMode="auto">
                <a:xfrm>
                  <a:off x="2095" y="293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06" name="Freeform 3151"/>
                <p:cNvSpPr>
                  <a:spLocks/>
                </p:cNvSpPr>
                <p:nvPr/>
              </p:nvSpPr>
              <p:spPr bwMode="auto">
                <a:xfrm>
                  <a:off x="960" y="201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07" name="Freeform 3152"/>
                <p:cNvSpPr>
                  <a:spLocks/>
                </p:cNvSpPr>
                <p:nvPr/>
              </p:nvSpPr>
              <p:spPr bwMode="auto">
                <a:xfrm>
                  <a:off x="960" y="201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08" name="Freeform 3153"/>
                <p:cNvSpPr>
                  <a:spLocks/>
                </p:cNvSpPr>
                <p:nvPr/>
              </p:nvSpPr>
              <p:spPr bwMode="auto">
                <a:xfrm>
                  <a:off x="1973" y="289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09" name="Freeform 3154"/>
                <p:cNvSpPr>
                  <a:spLocks/>
                </p:cNvSpPr>
                <p:nvPr/>
              </p:nvSpPr>
              <p:spPr bwMode="auto">
                <a:xfrm>
                  <a:off x="1973" y="289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10" name="Freeform 3155"/>
                <p:cNvSpPr>
                  <a:spLocks/>
                </p:cNvSpPr>
                <p:nvPr/>
              </p:nvSpPr>
              <p:spPr bwMode="auto">
                <a:xfrm>
                  <a:off x="1294" y="171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11" name="Freeform 3156"/>
                <p:cNvSpPr>
                  <a:spLocks/>
                </p:cNvSpPr>
                <p:nvPr/>
              </p:nvSpPr>
              <p:spPr bwMode="auto">
                <a:xfrm>
                  <a:off x="1294" y="171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12" name="Freeform 3157"/>
                <p:cNvSpPr>
                  <a:spLocks/>
                </p:cNvSpPr>
                <p:nvPr/>
              </p:nvSpPr>
              <p:spPr bwMode="auto">
                <a:xfrm>
                  <a:off x="1172" y="166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13" name="Freeform 3158"/>
                <p:cNvSpPr>
                  <a:spLocks/>
                </p:cNvSpPr>
                <p:nvPr/>
              </p:nvSpPr>
              <p:spPr bwMode="auto">
                <a:xfrm>
                  <a:off x="1172" y="166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14" name="Freeform 3159"/>
                <p:cNvSpPr>
                  <a:spLocks/>
                </p:cNvSpPr>
                <p:nvPr/>
              </p:nvSpPr>
              <p:spPr bwMode="auto">
                <a:xfrm>
                  <a:off x="1217" y="168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15" name="Freeform 3160"/>
                <p:cNvSpPr>
                  <a:spLocks/>
                </p:cNvSpPr>
                <p:nvPr/>
              </p:nvSpPr>
              <p:spPr bwMode="auto">
                <a:xfrm>
                  <a:off x="1217" y="168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16" name="Freeform 3161"/>
                <p:cNvSpPr>
                  <a:spLocks/>
                </p:cNvSpPr>
                <p:nvPr/>
              </p:nvSpPr>
              <p:spPr bwMode="auto">
                <a:xfrm>
                  <a:off x="1165" y="167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5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5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5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17" name="Freeform 3162"/>
                <p:cNvSpPr>
                  <a:spLocks/>
                </p:cNvSpPr>
                <p:nvPr/>
              </p:nvSpPr>
              <p:spPr bwMode="auto">
                <a:xfrm>
                  <a:off x="1165" y="167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5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5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5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18" name="Freeform 3163"/>
                <p:cNvSpPr>
                  <a:spLocks/>
                </p:cNvSpPr>
                <p:nvPr/>
              </p:nvSpPr>
              <p:spPr bwMode="auto">
                <a:xfrm>
                  <a:off x="1127" y="165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19" name="Freeform 3164"/>
                <p:cNvSpPr>
                  <a:spLocks/>
                </p:cNvSpPr>
                <p:nvPr/>
              </p:nvSpPr>
              <p:spPr bwMode="auto">
                <a:xfrm>
                  <a:off x="1127" y="165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0" name="Freeform 3165"/>
                <p:cNvSpPr>
                  <a:spLocks/>
                </p:cNvSpPr>
                <p:nvPr/>
              </p:nvSpPr>
              <p:spPr bwMode="auto">
                <a:xfrm>
                  <a:off x="1082" y="162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1" name="Freeform 3166"/>
                <p:cNvSpPr>
                  <a:spLocks/>
                </p:cNvSpPr>
                <p:nvPr/>
              </p:nvSpPr>
              <p:spPr bwMode="auto">
                <a:xfrm>
                  <a:off x="1082" y="162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2" name="Freeform 3167"/>
                <p:cNvSpPr>
                  <a:spLocks/>
                </p:cNvSpPr>
                <p:nvPr/>
              </p:nvSpPr>
              <p:spPr bwMode="auto">
                <a:xfrm>
                  <a:off x="1198" y="168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3" name="Freeform 3168"/>
                <p:cNvSpPr>
                  <a:spLocks/>
                </p:cNvSpPr>
                <p:nvPr/>
              </p:nvSpPr>
              <p:spPr bwMode="auto">
                <a:xfrm>
                  <a:off x="1198" y="168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4" name="Freeform 3169"/>
                <p:cNvSpPr>
                  <a:spLocks/>
                </p:cNvSpPr>
                <p:nvPr/>
              </p:nvSpPr>
              <p:spPr bwMode="auto">
                <a:xfrm>
                  <a:off x="1364" y="173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5" name="Freeform 3170"/>
                <p:cNvSpPr>
                  <a:spLocks/>
                </p:cNvSpPr>
                <p:nvPr/>
              </p:nvSpPr>
              <p:spPr bwMode="auto">
                <a:xfrm>
                  <a:off x="1364" y="173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6" name="Freeform 3171"/>
                <p:cNvSpPr>
                  <a:spLocks/>
                </p:cNvSpPr>
                <p:nvPr/>
              </p:nvSpPr>
              <p:spPr bwMode="auto">
                <a:xfrm>
                  <a:off x="1255" y="165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7" name="Freeform 3172"/>
                <p:cNvSpPr>
                  <a:spLocks/>
                </p:cNvSpPr>
                <p:nvPr/>
              </p:nvSpPr>
              <p:spPr bwMode="auto">
                <a:xfrm>
                  <a:off x="1255" y="165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8" name="Freeform 3173"/>
                <p:cNvSpPr>
                  <a:spLocks/>
                </p:cNvSpPr>
                <p:nvPr/>
              </p:nvSpPr>
              <p:spPr bwMode="auto">
                <a:xfrm>
                  <a:off x="1249" y="168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9" name="Freeform 3174"/>
                <p:cNvSpPr>
                  <a:spLocks/>
                </p:cNvSpPr>
                <p:nvPr/>
              </p:nvSpPr>
              <p:spPr bwMode="auto">
                <a:xfrm>
                  <a:off x="1249" y="168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0" name="Freeform 3175"/>
                <p:cNvSpPr>
                  <a:spLocks/>
                </p:cNvSpPr>
                <p:nvPr/>
              </p:nvSpPr>
              <p:spPr bwMode="auto">
                <a:xfrm>
                  <a:off x="1172" y="166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1" name="Freeform 3176"/>
                <p:cNvSpPr>
                  <a:spLocks/>
                </p:cNvSpPr>
                <p:nvPr/>
              </p:nvSpPr>
              <p:spPr bwMode="auto">
                <a:xfrm>
                  <a:off x="1172" y="166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2" name="Freeform 3177"/>
                <p:cNvSpPr>
                  <a:spLocks/>
                </p:cNvSpPr>
                <p:nvPr/>
              </p:nvSpPr>
              <p:spPr bwMode="auto">
                <a:xfrm>
                  <a:off x="2050" y="284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3" name="Freeform 3178"/>
                <p:cNvSpPr>
                  <a:spLocks/>
                </p:cNvSpPr>
                <p:nvPr/>
              </p:nvSpPr>
              <p:spPr bwMode="auto">
                <a:xfrm>
                  <a:off x="2050" y="284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4" name="Freeform 3179"/>
                <p:cNvSpPr>
                  <a:spLocks/>
                </p:cNvSpPr>
                <p:nvPr/>
              </p:nvSpPr>
              <p:spPr bwMode="auto">
                <a:xfrm>
                  <a:off x="1082" y="164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5" name="Freeform 3180"/>
                <p:cNvSpPr>
                  <a:spLocks/>
                </p:cNvSpPr>
                <p:nvPr/>
              </p:nvSpPr>
              <p:spPr bwMode="auto">
                <a:xfrm>
                  <a:off x="1082" y="164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6" name="Freeform 3181"/>
                <p:cNvSpPr>
                  <a:spLocks/>
                </p:cNvSpPr>
                <p:nvPr/>
              </p:nvSpPr>
              <p:spPr bwMode="auto">
                <a:xfrm>
                  <a:off x="1101" y="168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7" name="Freeform 3182"/>
                <p:cNvSpPr>
                  <a:spLocks/>
                </p:cNvSpPr>
                <p:nvPr/>
              </p:nvSpPr>
              <p:spPr bwMode="auto">
                <a:xfrm>
                  <a:off x="1101" y="168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8" name="Freeform 3183"/>
                <p:cNvSpPr>
                  <a:spLocks/>
                </p:cNvSpPr>
                <p:nvPr/>
              </p:nvSpPr>
              <p:spPr bwMode="auto">
                <a:xfrm>
                  <a:off x="1095" y="164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9" name="Freeform 3184"/>
                <p:cNvSpPr>
                  <a:spLocks/>
                </p:cNvSpPr>
                <p:nvPr/>
              </p:nvSpPr>
              <p:spPr bwMode="auto">
                <a:xfrm>
                  <a:off x="1095" y="164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0" name="Freeform 3185"/>
                <p:cNvSpPr>
                  <a:spLocks/>
                </p:cNvSpPr>
                <p:nvPr/>
              </p:nvSpPr>
              <p:spPr bwMode="auto">
                <a:xfrm>
                  <a:off x="1056" y="162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5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5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5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1" name="Freeform 3186"/>
                <p:cNvSpPr>
                  <a:spLocks/>
                </p:cNvSpPr>
                <p:nvPr/>
              </p:nvSpPr>
              <p:spPr bwMode="auto">
                <a:xfrm>
                  <a:off x="1056" y="162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5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5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5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2" name="Freeform 3187"/>
                <p:cNvSpPr>
                  <a:spLocks/>
                </p:cNvSpPr>
                <p:nvPr/>
              </p:nvSpPr>
              <p:spPr bwMode="auto">
                <a:xfrm>
                  <a:off x="2089" y="285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3" name="Freeform 3188"/>
                <p:cNvSpPr>
                  <a:spLocks/>
                </p:cNvSpPr>
                <p:nvPr/>
              </p:nvSpPr>
              <p:spPr bwMode="auto">
                <a:xfrm>
                  <a:off x="2089" y="285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4" name="Freeform 3189"/>
                <p:cNvSpPr>
                  <a:spLocks/>
                </p:cNvSpPr>
                <p:nvPr/>
              </p:nvSpPr>
              <p:spPr bwMode="auto">
                <a:xfrm>
                  <a:off x="1339" y="319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5" name="Freeform 3190"/>
                <p:cNvSpPr>
                  <a:spLocks/>
                </p:cNvSpPr>
                <p:nvPr/>
              </p:nvSpPr>
              <p:spPr bwMode="auto">
                <a:xfrm>
                  <a:off x="1339" y="319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6" name="Freeform 3191"/>
                <p:cNvSpPr>
                  <a:spLocks/>
                </p:cNvSpPr>
                <p:nvPr/>
              </p:nvSpPr>
              <p:spPr bwMode="auto">
                <a:xfrm>
                  <a:off x="1191" y="165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7" name="Freeform 3192"/>
                <p:cNvSpPr>
                  <a:spLocks/>
                </p:cNvSpPr>
                <p:nvPr/>
              </p:nvSpPr>
              <p:spPr bwMode="auto">
                <a:xfrm>
                  <a:off x="1191" y="165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8" name="Freeform 3193"/>
                <p:cNvSpPr>
                  <a:spLocks/>
                </p:cNvSpPr>
                <p:nvPr/>
              </p:nvSpPr>
              <p:spPr bwMode="auto">
                <a:xfrm>
                  <a:off x="2095" y="291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9" name="Freeform 3194"/>
                <p:cNvSpPr>
                  <a:spLocks/>
                </p:cNvSpPr>
                <p:nvPr/>
              </p:nvSpPr>
              <p:spPr bwMode="auto">
                <a:xfrm>
                  <a:off x="2095" y="291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0" name="Freeform 3195"/>
                <p:cNvSpPr>
                  <a:spLocks/>
                </p:cNvSpPr>
                <p:nvPr/>
              </p:nvSpPr>
              <p:spPr bwMode="auto">
                <a:xfrm>
                  <a:off x="1441" y="320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1" name="Freeform 3196"/>
                <p:cNvSpPr>
                  <a:spLocks/>
                </p:cNvSpPr>
                <p:nvPr/>
              </p:nvSpPr>
              <p:spPr bwMode="auto">
                <a:xfrm>
                  <a:off x="1441" y="320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2" name="Freeform 3197"/>
                <p:cNvSpPr>
                  <a:spLocks/>
                </p:cNvSpPr>
                <p:nvPr/>
              </p:nvSpPr>
              <p:spPr bwMode="auto">
                <a:xfrm>
                  <a:off x="1377" y="325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3" name="Freeform 3198"/>
                <p:cNvSpPr>
                  <a:spLocks/>
                </p:cNvSpPr>
                <p:nvPr/>
              </p:nvSpPr>
              <p:spPr bwMode="auto">
                <a:xfrm>
                  <a:off x="1377" y="325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4" name="Freeform 3199"/>
                <p:cNvSpPr>
                  <a:spLocks/>
                </p:cNvSpPr>
                <p:nvPr/>
              </p:nvSpPr>
              <p:spPr bwMode="auto">
                <a:xfrm>
                  <a:off x="1345" y="323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5" name="Freeform 3200"/>
                <p:cNvSpPr>
                  <a:spLocks/>
                </p:cNvSpPr>
                <p:nvPr/>
              </p:nvSpPr>
              <p:spPr bwMode="auto">
                <a:xfrm>
                  <a:off x="1345" y="323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6" name="Freeform 3201"/>
                <p:cNvSpPr>
                  <a:spLocks/>
                </p:cNvSpPr>
                <p:nvPr/>
              </p:nvSpPr>
              <p:spPr bwMode="auto">
                <a:xfrm>
                  <a:off x="1428" y="327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7" name="Freeform 3202"/>
                <p:cNvSpPr>
                  <a:spLocks/>
                </p:cNvSpPr>
                <p:nvPr/>
              </p:nvSpPr>
              <p:spPr bwMode="auto">
                <a:xfrm>
                  <a:off x="1428" y="327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8" name="Freeform 3203"/>
                <p:cNvSpPr>
                  <a:spLocks/>
                </p:cNvSpPr>
                <p:nvPr/>
              </p:nvSpPr>
              <p:spPr bwMode="auto">
                <a:xfrm>
                  <a:off x="1524" y="328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5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5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5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9" name="Freeform 3204"/>
                <p:cNvSpPr>
                  <a:spLocks/>
                </p:cNvSpPr>
                <p:nvPr/>
              </p:nvSpPr>
              <p:spPr bwMode="auto">
                <a:xfrm>
                  <a:off x="1524" y="328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5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5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5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0" name="Freeform 3205"/>
                <p:cNvSpPr>
                  <a:spLocks/>
                </p:cNvSpPr>
                <p:nvPr/>
              </p:nvSpPr>
              <p:spPr bwMode="auto">
                <a:xfrm>
                  <a:off x="1524" y="223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5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5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5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1" name="Freeform 3206"/>
                <p:cNvSpPr>
                  <a:spLocks/>
                </p:cNvSpPr>
                <p:nvPr/>
              </p:nvSpPr>
              <p:spPr bwMode="auto">
                <a:xfrm>
                  <a:off x="1524" y="223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5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5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5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2" name="Freeform 3207"/>
                <p:cNvSpPr>
                  <a:spLocks/>
                </p:cNvSpPr>
                <p:nvPr/>
              </p:nvSpPr>
              <p:spPr bwMode="auto">
                <a:xfrm>
                  <a:off x="1409" y="21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3" name="Freeform 3208"/>
                <p:cNvSpPr>
                  <a:spLocks/>
                </p:cNvSpPr>
                <p:nvPr/>
              </p:nvSpPr>
              <p:spPr bwMode="auto">
                <a:xfrm>
                  <a:off x="1409" y="21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4" name="Freeform 3209"/>
                <p:cNvSpPr>
                  <a:spLocks/>
                </p:cNvSpPr>
                <p:nvPr/>
              </p:nvSpPr>
              <p:spPr bwMode="auto">
                <a:xfrm>
                  <a:off x="1800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5" name="Freeform 3210"/>
                <p:cNvSpPr>
                  <a:spLocks/>
                </p:cNvSpPr>
                <p:nvPr/>
              </p:nvSpPr>
              <p:spPr bwMode="auto">
                <a:xfrm>
                  <a:off x="1800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6" name="Freeform 3211"/>
                <p:cNvSpPr>
                  <a:spLocks/>
                </p:cNvSpPr>
                <p:nvPr/>
              </p:nvSpPr>
              <p:spPr bwMode="auto">
                <a:xfrm>
                  <a:off x="1794" y="274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7" name="Freeform 3212"/>
                <p:cNvSpPr>
                  <a:spLocks/>
                </p:cNvSpPr>
                <p:nvPr/>
              </p:nvSpPr>
              <p:spPr bwMode="auto">
                <a:xfrm>
                  <a:off x="1794" y="274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8" name="Freeform 3213"/>
                <p:cNvSpPr>
                  <a:spLocks/>
                </p:cNvSpPr>
                <p:nvPr/>
              </p:nvSpPr>
              <p:spPr bwMode="auto">
                <a:xfrm>
                  <a:off x="1794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9" name="Freeform 3214"/>
                <p:cNvSpPr>
                  <a:spLocks/>
                </p:cNvSpPr>
                <p:nvPr/>
              </p:nvSpPr>
              <p:spPr bwMode="auto">
                <a:xfrm>
                  <a:off x="1794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0" name="Freeform 3215"/>
                <p:cNvSpPr>
                  <a:spLocks/>
                </p:cNvSpPr>
                <p:nvPr/>
              </p:nvSpPr>
              <p:spPr bwMode="auto">
                <a:xfrm>
                  <a:off x="1896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1" name="Freeform 3216"/>
                <p:cNvSpPr>
                  <a:spLocks/>
                </p:cNvSpPr>
                <p:nvPr/>
              </p:nvSpPr>
              <p:spPr bwMode="auto">
                <a:xfrm>
                  <a:off x="1896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2" name="Freeform 3217"/>
                <p:cNvSpPr>
                  <a:spLocks/>
                </p:cNvSpPr>
                <p:nvPr/>
              </p:nvSpPr>
              <p:spPr bwMode="auto">
                <a:xfrm>
                  <a:off x="1845" y="275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3" name="Freeform 3218"/>
                <p:cNvSpPr>
                  <a:spLocks/>
                </p:cNvSpPr>
                <p:nvPr/>
              </p:nvSpPr>
              <p:spPr bwMode="auto">
                <a:xfrm>
                  <a:off x="1845" y="275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4" name="Freeform 3219"/>
                <p:cNvSpPr>
                  <a:spLocks/>
                </p:cNvSpPr>
                <p:nvPr/>
              </p:nvSpPr>
              <p:spPr bwMode="auto">
                <a:xfrm>
                  <a:off x="1794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4114" name="Group 3421"/>
              <p:cNvGrpSpPr>
                <a:grpSpLocks/>
              </p:cNvGrpSpPr>
              <p:nvPr/>
            </p:nvGrpSpPr>
            <p:grpSpPr bwMode="auto">
              <a:xfrm>
                <a:off x="5643563" y="2155032"/>
                <a:ext cx="1668463" cy="2709863"/>
                <a:chOff x="1082" y="1649"/>
                <a:chExt cx="1051" cy="1707"/>
              </a:xfrm>
            </p:grpSpPr>
            <p:sp>
              <p:nvSpPr>
                <p:cNvPr id="4775" name="Freeform 3221"/>
                <p:cNvSpPr>
                  <a:spLocks/>
                </p:cNvSpPr>
                <p:nvPr/>
              </p:nvSpPr>
              <p:spPr bwMode="auto">
                <a:xfrm>
                  <a:off x="1794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76" name="Freeform 3222"/>
                <p:cNvSpPr>
                  <a:spLocks/>
                </p:cNvSpPr>
                <p:nvPr/>
              </p:nvSpPr>
              <p:spPr bwMode="auto">
                <a:xfrm>
                  <a:off x="1839" y="284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77" name="Freeform 3223"/>
                <p:cNvSpPr>
                  <a:spLocks/>
                </p:cNvSpPr>
                <p:nvPr/>
              </p:nvSpPr>
              <p:spPr bwMode="auto">
                <a:xfrm>
                  <a:off x="1839" y="284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78" name="Freeform 3224"/>
                <p:cNvSpPr>
                  <a:spLocks/>
                </p:cNvSpPr>
                <p:nvPr/>
              </p:nvSpPr>
              <p:spPr bwMode="auto">
                <a:xfrm>
                  <a:off x="1403" y="324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79" name="Freeform 3225"/>
                <p:cNvSpPr>
                  <a:spLocks/>
                </p:cNvSpPr>
                <p:nvPr/>
              </p:nvSpPr>
              <p:spPr bwMode="auto">
                <a:xfrm>
                  <a:off x="1403" y="324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80" name="Freeform 3226"/>
                <p:cNvSpPr>
                  <a:spLocks/>
                </p:cNvSpPr>
                <p:nvPr/>
              </p:nvSpPr>
              <p:spPr bwMode="auto">
                <a:xfrm>
                  <a:off x="1916" y="294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81" name="Freeform 3227"/>
                <p:cNvSpPr>
                  <a:spLocks/>
                </p:cNvSpPr>
                <p:nvPr/>
              </p:nvSpPr>
              <p:spPr bwMode="auto">
                <a:xfrm>
                  <a:off x="1916" y="294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82" name="Freeform 3228"/>
                <p:cNvSpPr>
                  <a:spLocks/>
                </p:cNvSpPr>
                <p:nvPr/>
              </p:nvSpPr>
              <p:spPr bwMode="auto">
                <a:xfrm>
                  <a:off x="1954" y="292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83" name="Freeform 3229"/>
                <p:cNvSpPr>
                  <a:spLocks/>
                </p:cNvSpPr>
                <p:nvPr/>
              </p:nvSpPr>
              <p:spPr bwMode="auto">
                <a:xfrm>
                  <a:off x="1954" y="292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84" name="Freeform 3230"/>
                <p:cNvSpPr>
                  <a:spLocks/>
                </p:cNvSpPr>
                <p:nvPr/>
              </p:nvSpPr>
              <p:spPr bwMode="auto">
                <a:xfrm>
                  <a:off x="1960" y="285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85" name="Freeform 3231"/>
                <p:cNvSpPr>
                  <a:spLocks/>
                </p:cNvSpPr>
                <p:nvPr/>
              </p:nvSpPr>
              <p:spPr bwMode="auto">
                <a:xfrm>
                  <a:off x="1960" y="285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86" name="Freeform 3232"/>
                <p:cNvSpPr>
                  <a:spLocks/>
                </p:cNvSpPr>
                <p:nvPr/>
              </p:nvSpPr>
              <p:spPr bwMode="auto">
                <a:xfrm>
                  <a:off x="1819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87" name="Freeform 3233"/>
                <p:cNvSpPr>
                  <a:spLocks/>
                </p:cNvSpPr>
                <p:nvPr/>
              </p:nvSpPr>
              <p:spPr bwMode="auto">
                <a:xfrm>
                  <a:off x="1819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88" name="Freeform 3234"/>
                <p:cNvSpPr>
                  <a:spLocks/>
                </p:cNvSpPr>
                <p:nvPr/>
              </p:nvSpPr>
              <p:spPr bwMode="auto">
                <a:xfrm>
                  <a:off x="2005" y="2955"/>
                  <a:ext cx="19" cy="17"/>
                </a:xfrm>
                <a:custGeom>
                  <a:avLst/>
                  <a:gdLst>
                    <a:gd name="T0" fmla="*/ 19 w 19"/>
                    <a:gd name="T1" fmla="*/ 9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9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9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9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9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89" name="Freeform 3235"/>
                <p:cNvSpPr>
                  <a:spLocks/>
                </p:cNvSpPr>
                <p:nvPr/>
              </p:nvSpPr>
              <p:spPr bwMode="auto">
                <a:xfrm>
                  <a:off x="2005" y="2955"/>
                  <a:ext cx="19" cy="17"/>
                </a:xfrm>
                <a:custGeom>
                  <a:avLst/>
                  <a:gdLst>
                    <a:gd name="T0" fmla="*/ 19 w 19"/>
                    <a:gd name="T1" fmla="*/ 9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9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9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9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9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90" name="Freeform 3236"/>
                <p:cNvSpPr>
                  <a:spLocks/>
                </p:cNvSpPr>
                <p:nvPr/>
              </p:nvSpPr>
              <p:spPr bwMode="auto">
                <a:xfrm>
                  <a:off x="1839" y="275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91" name="Freeform 3237"/>
                <p:cNvSpPr>
                  <a:spLocks/>
                </p:cNvSpPr>
                <p:nvPr/>
              </p:nvSpPr>
              <p:spPr bwMode="auto">
                <a:xfrm>
                  <a:off x="1839" y="275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92" name="Freeform 3238"/>
                <p:cNvSpPr>
                  <a:spLocks/>
                </p:cNvSpPr>
                <p:nvPr/>
              </p:nvSpPr>
              <p:spPr bwMode="auto">
                <a:xfrm>
                  <a:off x="1845" y="285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93" name="Freeform 3239"/>
                <p:cNvSpPr>
                  <a:spLocks/>
                </p:cNvSpPr>
                <p:nvPr/>
              </p:nvSpPr>
              <p:spPr bwMode="auto">
                <a:xfrm>
                  <a:off x="1845" y="285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94" name="Freeform 3240"/>
                <p:cNvSpPr>
                  <a:spLocks/>
                </p:cNvSpPr>
                <p:nvPr/>
              </p:nvSpPr>
              <p:spPr bwMode="auto">
                <a:xfrm>
                  <a:off x="1723" y="235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95" name="Freeform 3241"/>
                <p:cNvSpPr>
                  <a:spLocks/>
                </p:cNvSpPr>
                <p:nvPr/>
              </p:nvSpPr>
              <p:spPr bwMode="auto">
                <a:xfrm>
                  <a:off x="1723" y="235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96" name="Freeform 3242"/>
                <p:cNvSpPr>
                  <a:spLocks/>
                </p:cNvSpPr>
                <p:nvPr/>
              </p:nvSpPr>
              <p:spPr bwMode="auto">
                <a:xfrm>
                  <a:off x="1967" y="298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97" name="Freeform 3243"/>
                <p:cNvSpPr>
                  <a:spLocks/>
                </p:cNvSpPr>
                <p:nvPr/>
              </p:nvSpPr>
              <p:spPr bwMode="auto">
                <a:xfrm>
                  <a:off x="1967" y="298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98" name="Freeform 3244"/>
                <p:cNvSpPr>
                  <a:spLocks/>
                </p:cNvSpPr>
                <p:nvPr/>
              </p:nvSpPr>
              <p:spPr bwMode="auto">
                <a:xfrm>
                  <a:off x="1993" y="3013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99" name="Freeform 3245"/>
                <p:cNvSpPr>
                  <a:spLocks/>
                </p:cNvSpPr>
                <p:nvPr/>
              </p:nvSpPr>
              <p:spPr bwMode="auto">
                <a:xfrm>
                  <a:off x="1993" y="3013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00" name="Freeform 3246"/>
                <p:cNvSpPr>
                  <a:spLocks/>
                </p:cNvSpPr>
                <p:nvPr/>
              </p:nvSpPr>
              <p:spPr bwMode="auto">
                <a:xfrm>
                  <a:off x="1922" y="287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01" name="Freeform 3247"/>
                <p:cNvSpPr>
                  <a:spLocks/>
                </p:cNvSpPr>
                <p:nvPr/>
              </p:nvSpPr>
              <p:spPr bwMode="auto">
                <a:xfrm>
                  <a:off x="1922" y="287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02" name="Freeform 3248"/>
                <p:cNvSpPr>
                  <a:spLocks/>
                </p:cNvSpPr>
                <p:nvPr/>
              </p:nvSpPr>
              <p:spPr bwMode="auto">
                <a:xfrm>
                  <a:off x="1403" y="197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03" name="Freeform 3249"/>
                <p:cNvSpPr>
                  <a:spLocks/>
                </p:cNvSpPr>
                <p:nvPr/>
              </p:nvSpPr>
              <p:spPr bwMode="auto">
                <a:xfrm>
                  <a:off x="1403" y="197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04" name="Freeform 3250"/>
                <p:cNvSpPr>
                  <a:spLocks/>
                </p:cNvSpPr>
                <p:nvPr/>
              </p:nvSpPr>
              <p:spPr bwMode="auto">
                <a:xfrm>
                  <a:off x="1537" y="236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05" name="Freeform 3251"/>
                <p:cNvSpPr>
                  <a:spLocks/>
                </p:cNvSpPr>
                <p:nvPr/>
              </p:nvSpPr>
              <p:spPr bwMode="auto">
                <a:xfrm>
                  <a:off x="1537" y="236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06" name="Freeform 3252"/>
                <p:cNvSpPr>
                  <a:spLocks/>
                </p:cNvSpPr>
                <p:nvPr/>
              </p:nvSpPr>
              <p:spPr bwMode="auto">
                <a:xfrm>
                  <a:off x="1165" y="173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5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5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5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07" name="Freeform 3253"/>
                <p:cNvSpPr>
                  <a:spLocks/>
                </p:cNvSpPr>
                <p:nvPr/>
              </p:nvSpPr>
              <p:spPr bwMode="auto">
                <a:xfrm>
                  <a:off x="1165" y="173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5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5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5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08" name="Freeform 3254"/>
                <p:cNvSpPr>
                  <a:spLocks/>
                </p:cNvSpPr>
                <p:nvPr/>
              </p:nvSpPr>
              <p:spPr bwMode="auto">
                <a:xfrm>
                  <a:off x="1794" y="281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09" name="Freeform 3255"/>
                <p:cNvSpPr>
                  <a:spLocks/>
                </p:cNvSpPr>
                <p:nvPr/>
              </p:nvSpPr>
              <p:spPr bwMode="auto">
                <a:xfrm>
                  <a:off x="1794" y="281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10" name="Freeform 3256"/>
                <p:cNvSpPr>
                  <a:spLocks/>
                </p:cNvSpPr>
                <p:nvPr/>
              </p:nvSpPr>
              <p:spPr bwMode="auto">
                <a:xfrm>
                  <a:off x="1871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11" name="Freeform 3257"/>
                <p:cNvSpPr>
                  <a:spLocks/>
                </p:cNvSpPr>
                <p:nvPr/>
              </p:nvSpPr>
              <p:spPr bwMode="auto">
                <a:xfrm>
                  <a:off x="1871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12" name="Freeform 3258"/>
                <p:cNvSpPr>
                  <a:spLocks/>
                </p:cNvSpPr>
                <p:nvPr/>
              </p:nvSpPr>
              <p:spPr bwMode="auto">
                <a:xfrm>
                  <a:off x="1832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13" name="Freeform 3259"/>
                <p:cNvSpPr>
                  <a:spLocks/>
                </p:cNvSpPr>
                <p:nvPr/>
              </p:nvSpPr>
              <p:spPr bwMode="auto">
                <a:xfrm>
                  <a:off x="1832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14" name="Freeform 3260"/>
                <p:cNvSpPr>
                  <a:spLocks/>
                </p:cNvSpPr>
                <p:nvPr/>
              </p:nvSpPr>
              <p:spPr bwMode="auto">
                <a:xfrm>
                  <a:off x="1813" y="257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15" name="Freeform 3261"/>
                <p:cNvSpPr>
                  <a:spLocks/>
                </p:cNvSpPr>
                <p:nvPr/>
              </p:nvSpPr>
              <p:spPr bwMode="auto">
                <a:xfrm>
                  <a:off x="1813" y="257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16" name="Freeform 3262"/>
                <p:cNvSpPr>
                  <a:spLocks/>
                </p:cNvSpPr>
                <p:nvPr/>
              </p:nvSpPr>
              <p:spPr bwMode="auto">
                <a:xfrm>
                  <a:off x="1268" y="187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17" name="Freeform 3263"/>
                <p:cNvSpPr>
                  <a:spLocks/>
                </p:cNvSpPr>
                <p:nvPr/>
              </p:nvSpPr>
              <p:spPr bwMode="auto">
                <a:xfrm>
                  <a:off x="1268" y="187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18" name="Freeform 3264"/>
                <p:cNvSpPr>
                  <a:spLocks/>
                </p:cNvSpPr>
                <p:nvPr/>
              </p:nvSpPr>
              <p:spPr bwMode="auto">
                <a:xfrm>
                  <a:off x="1755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19" name="Freeform 3265"/>
                <p:cNvSpPr>
                  <a:spLocks/>
                </p:cNvSpPr>
                <p:nvPr/>
              </p:nvSpPr>
              <p:spPr bwMode="auto">
                <a:xfrm>
                  <a:off x="1755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20" name="Freeform 3266"/>
                <p:cNvSpPr>
                  <a:spLocks/>
                </p:cNvSpPr>
                <p:nvPr/>
              </p:nvSpPr>
              <p:spPr bwMode="auto">
                <a:xfrm>
                  <a:off x="1742" y="25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5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5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5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21" name="Freeform 3267"/>
                <p:cNvSpPr>
                  <a:spLocks/>
                </p:cNvSpPr>
                <p:nvPr/>
              </p:nvSpPr>
              <p:spPr bwMode="auto">
                <a:xfrm>
                  <a:off x="1742" y="25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5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5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5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22" name="Freeform 3268"/>
                <p:cNvSpPr>
                  <a:spLocks/>
                </p:cNvSpPr>
                <p:nvPr/>
              </p:nvSpPr>
              <p:spPr bwMode="auto">
                <a:xfrm>
                  <a:off x="1659" y="229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23" name="Freeform 3269"/>
                <p:cNvSpPr>
                  <a:spLocks/>
                </p:cNvSpPr>
                <p:nvPr/>
              </p:nvSpPr>
              <p:spPr bwMode="auto">
                <a:xfrm>
                  <a:off x="1659" y="229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24" name="Freeform 3270"/>
                <p:cNvSpPr>
                  <a:spLocks/>
                </p:cNvSpPr>
                <p:nvPr/>
              </p:nvSpPr>
              <p:spPr bwMode="auto">
                <a:xfrm>
                  <a:off x="1762" y="243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25" name="Freeform 3271"/>
                <p:cNvSpPr>
                  <a:spLocks/>
                </p:cNvSpPr>
                <p:nvPr/>
              </p:nvSpPr>
              <p:spPr bwMode="auto">
                <a:xfrm>
                  <a:off x="1762" y="243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26" name="Freeform 3272"/>
                <p:cNvSpPr>
                  <a:spLocks/>
                </p:cNvSpPr>
                <p:nvPr/>
              </p:nvSpPr>
              <p:spPr bwMode="auto">
                <a:xfrm>
                  <a:off x="1678" y="244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27" name="Freeform 3273"/>
                <p:cNvSpPr>
                  <a:spLocks/>
                </p:cNvSpPr>
                <p:nvPr/>
              </p:nvSpPr>
              <p:spPr bwMode="auto">
                <a:xfrm>
                  <a:off x="1678" y="244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28" name="Freeform 3274"/>
                <p:cNvSpPr>
                  <a:spLocks/>
                </p:cNvSpPr>
                <p:nvPr/>
              </p:nvSpPr>
              <p:spPr bwMode="auto">
                <a:xfrm>
                  <a:off x="1787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29" name="Freeform 3275"/>
                <p:cNvSpPr>
                  <a:spLocks/>
                </p:cNvSpPr>
                <p:nvPr/>
              </p:nvSpPr>
              <p:spPr bwMode="auto">
                <a:xfrm>
                  <a:off x="1787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30" name="Freeform 3276"/>
                <p:cNvSpPr>
                  <a:spLocks/>
                </p:cNvSpPr>
                <p:nvPr/>
              </p:nvSpPr>
              <p:spPr bwMode="auto">
                <a:xfrm>
                  <a:off x="1819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31" name="Freeform 3277"/>
                <p:cNvSpPr>
                  <a:spLocks/>
                </p:cNvSpPr>
                <p:nvPr/>
              </p:nvSpPr>
              <p:spPr bwMode="auto">
                <a:xfrm>
                  <a:off x="1819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32" name="Freeform 3278"/>
                <p:cNvSpPr>
                  <a:spLocks/>
                </p:cNvSpPr>
                <p:nvPr/>
              </p:nvSpPr>
              <p:spPr bwMode="auto">
                <a:xfrm>
                  <a:off x="1845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33" name="Freeform 3279"/>
                <p:cNvSpPr>
                  <a:spLocks/>
                </p:cNvSpPr>
                <p:nvPr/>
              </p:nvSpPr>
              <p:spPr bwMode="auto">
                <a:xfrm>
                  <a:off x="1845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34" name="Freeform 3280"/>
                <p:cNvSpPr>
                  <a:spLocks/>
                </p:cNvSpPr>
                <p:nvPr/>
              </p:nvSpPr>
              <p:spPr bwMode="auto">
                <a:xfrm>
                  <a:off x="1839" y="269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35" name="Freeform 3281"/>
                <p:cNvSpPr>
                  <a:spLocks/>
                </p:cNvSpPr>
                <p:nvPr/>
              </p:nvSpPr>
              <p:spPr bwMode="auto">
                <a:xfrm>
                  <a:off x="1839" y="269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36" name="Freeform 3282"/>
                <p:cNvSpPr>
                  <a:spLocks/>
                </p:cNvSpPr>
                <p:nvPr/>
              </p:nvSpPr>
              <p:spPr bwMode="auto">
                <a:xfrm>
                  <a:off x="1871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37" name="Freeform 3283"/>
                <p:cNvSpPr>
                  <a:spLocks/>
                </p:cNvSpPr>
                <p:nvPr/>
              </p:nvSpPr>
              <p:spPr bwMode="auto">
                <a:xfrm>
                  <a:off x="1871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38" name="Freeform 3284"/>
                <p:cNvSpPr>
                  <a:spLocks/>
                </p:cNvSpPr>
                <p:nvPr/>
              </p:nvSpPr>
              <p:spPr bwMode="auto">
                <a:xfrm>
                  <a:off x="1813" y="280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39" name="Freeform 3285"/>
                <p:cNvSpPr>
                  <a:spLocks/>
                </p:cNvSpPr>
                <p:nvPr/>
              </p:nvSpPr>
              <p:spPr bwMode="auto">
                <a:xfrm>
                  <a:off x="1813" y="280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40" name="Freeform 3286"/>
                <p:cNvSpPr>
                  <a:spLocks/>
                </p:cNvSpPr>
                <p:nvPr/>
              </p:nvSpPr>
              <p:spPr bwMode="auto">
                <a:xfrm>
                  <a:off x="1909" y="285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41" name="Freeform 3287"/>
                <p:cNvSpPr>
                  <a:spLocks/>
                </p:cNvSpPr>
                <p:nvPr/>
              </p:nvSpPr>
              <p:spPr bwMode="auto">
                <a:xfrm>
                  <a:off x="1909" y="285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42" name="Freeform 3288"/>
                <p:cNvSpPr>
                  <a:spLocks/>
                </p:cNvSpPr>
                <p:nvPr/>
              </p:nvSpPr>
              <p:spPr bwMode="auto">
                <a:xfrm>
                  <a:off x="1909" y="287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43" name="Freeform 3289"/>
                <p:cNvSpPr>
                  <a:spLocks/>
                </p:cNvSpPr>
                <p:nvPr/>
              </p:nvSpPr>
              <p:spPr bwMode="auto">
                <a:xfrm>
                  <a:off x="1909" y="287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44" name="Freeform 3290"/>
                <p:cNvSpPr>
                  <a:spLocks/>
                </p:cNvSpPr>
                <p:nvPr/>
              </p:nvSpPr>
              <p:spPr bwMode="auto">
                <a:xfrm>
                  <a:off x="1845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45" name="Freeform 3291"/>
                <p:cNvSpPr>
                  <a:spLocks/>
                </p:cNvSpPr>
                <p:nvPr/>
              </p:nvSpPr>
              <p:spPr bwMode="auto">
                <a:xfrm>
                  <a:off x="1845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46" name="Freeform 3292"/>
                <p:cNvSpPr>
                  <a:spLocks/>
                </p:cNvSpPr>
                <p:nvPr/>
              </p:nvSpPr>
              <p:spPr bwMode="auto">
                <a:xfrm>
                  <a:off x="1877" y="280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47" name="Freeform 3293"/>
                <p:cNvSpPr>
                  <a:spLocks/>
                </p:cNvSpPr>
                <p:nvPr/>
              </p:nvSpPr>
              <p:spPr bwMode="auto">
                <a:xfrm>
                  <a:off x="1877" y="280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48" name="Freeform 3294"/>
                <p:cNvSpPr>
                  <a:spLocks/>
                </p:cNvSpPr>
                <p:nvPr/>
              </p:nvSpPr>
              <p:spPr bwMode="auto">
                <a:xfrm>
                  <a:off x="1755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49" name="Freeform 3295"/>
                <p:cNvSpPr>
                  <a:spLocks/>
                </p:cNvSpPr>
                <p:nvPr/>
              </p:nvSpPr>
              <p:spPr bwMode="auto">
                <a:xfrm>
                  <a:off x="1755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50" name="Freeform 3296"/>
                <p:cNvSpPr>
                  <a:spLocks/>
                </p:cNvSpPr>
                <p:nvPr/>
              </p:nvSpPr>
              <p:spPr bwMode="auto">
                <a:xfrm>
                  <a:off x="1281" y="180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51" name="Freeform 3297"/>
                <p:cNvSpPr>
                  <a:spLocks/>
                </p:cNvSpPr>
                <p:nvPr/>
              </p:nvSpPr>
              <p:spPr bwMode="auto">
                <a:xfrm>
                  <a:off x="1281" y="180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52" name="Freeform 3298"/>
                <p:cNvSpPr>
                  <a:spLocks/>
                </p:cNvSpPr>
                <p:nvPr/>
              </p:nvSpPr>
              <p:spPr bwMode="auto">
                <a:xfrm>
                  <a:off x="1326" y="31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53" name="Freeform 3299"/>
                <p:cNvSpPr>
                  <a:spLocks/>
                </p:cNvSpPr>
                <p:nvPr/>
              </p:nvSpPr>
              <p:spPr bwMode="auto">
                <a:xfrm>
                  <a:off x="1326" y="31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54" name="Freeform 3300"/>
                <p:cNvSpPr>
                  <a:spLocks/>
                </p:cNvSpPr>
                <p:nvPr/>
              </p:nvSpPr>
              <p:spPr bwMode="auto">
                <a:xfrm>
                  <a:off x="1165" y="195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5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5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5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55" name="Freeform 3301"/>
                <p:cNvSpPr>
                  <a:spLocks/>
                </p:cNvSpPr>
                <p:nvPr/>
              </p:nvSpPr>
              <p:spPr bwMode="auto">
                <a:xfrm>
                  <a:off x="1165" y="195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5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5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5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56" name="Freeform 3302"/>
                <p:cNvSpPr>
                  <a:spLocks/>
                </p:cNvSpPr>
                <p:nvPr/>
              </p:nvSpPr>
              <p:spPr bwMode="auto">
                <a:xfrm>
                  <a:off x="1832" y="288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57" name="Freeform 3303"/>
                <p:cNvSpPr>
                  <a:spLocks/>
                </p:cNvSpPr>
                <p:nvPr/>
              </p:nvSpPr>
              <p:spPr bwMode="auto">
                <a:xfrm>
                  <a:off x="1832" y="288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58" name="Freeform 3304"/>
                <p:cNvSpPr>
                  <a:spLocks/>
                </p:cNvSpPr>
                <p:nvPr/>
              </p:nvSpPr>
              <p:spPr bwMode="auto">
                <a:xfrm>
                  <a:off x="1858" y="277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59" name="Freeform 3305"/>
                <p:cNvSpPr>
                  <a:spLocks/>
                </p:cNvSpPr>
                <p:nvPr/>
              </p:nvSpPr>
              <p:spPr bwMode="auto">
                <a:xfrm>
                  <a:off x="1858" y="277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60" name="Freeform 3306"/>
                <p:cNvSpPr>
                  <a:spLocks/>
                </p:cNvSpPr>
                <p:nvPr/>
              </p:nvSpPr>
              <p:spPr bwMode="auto">
                <a:xfrm>
                  <a:off x="1794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61" name="Freeform 3307"/>
                <p:cNvSpPr>
                  <a:spLocks/>
                </p:cNvSpPr>
                <p:nvPr/>
              </p:nvSpPr>
              <p:spPr bwMode="auto">
                <a:xfrm>
                  <a:off x="1794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62" name="Freeform 3308"/>
                <p:cNvSpPr>
                  <a:spLocks/>
                </p:cNvSpPr>
                <p:nvPr/>
              </p:nvSpPr>
              <p:spPr bwMode="auto">
                <a:xfrm>
                  <a:off x="1518" y="216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63" name="Freeform 3309"/>
                <p:cNvSpPr>
                  <a:spLocks/>
                </p:cNvSpPr>
                <p:nvPr/>
              </p:nvSpPr>
              <p:spPr bwMode="auto">
                <a:xfrm>
                  <a:off x="1518" y="216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64" name="Freeform 3310"/>
                <p:cNvSpPr>
                  <a:spLocks/>
                </p:cNvSpPr>
                <p:nvPr/>
              </p:nvSpPr>
              <p:spPr bwMode="auto">
                <a:xfrm>
                  <a:off x="1871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65" name="Freeform 3311"/>
                <p:cNvSpPr>
                  <a:spLocks/>
                </p:cNvSpPr>
                <p:nvPr/>
              </p:nvSpPr>
              <p:spPr bwMode="auto">
                <a:xfrm>
                  <a:off x="1871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66" name="Freeform 3312"/>
                <p:cNvSpPr>
                  <a:spLocks/>
                </p:cNvSpPr>
                <p:nvPr/>
              </p:nvSpPr>
              <p:spPr bwMode="auto">
                <a:xfrm>
                  <a:off x="1839" y="269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67" name="Freeform 3313"/>
                <p:cNvSpPr>
                  <a:spLocks/>
                </p:cNvSpPr>
                <p:nvPr/>
              </p:nvSpPr>
              <p:spPr bwMode="auto">
                <a:xfrm>
                  <a:off x="1839" y="269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68" name="Freeform 3314"/>
                <p:cNvSpPr>
                  <a:spLocks/>
                </p:cNvSpPr>
                <p:nvPr/>
              </p:nvSpPr>
              <p:spPr bwMode="auto">
                <a:xfrm>
                  <a:off x="1896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69" name="Freeform 3315"/>
                <p:cNvSpPr>
                  <a:spLocks/>
                </p:cNvSpPr>
                <p:nvPr/>
              </p:nvSpPr>
              <p:spPr bwMode="auto">
                <a:xfrm>
                  <a:off x="1896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70" name="Freeform 3316"/>
                <p:cNvSpPr>
                  <a:spLocks/>
                </p:cNvSpPr>
                <p:nvPr/>
              </p:nvSpPr>
              <p:spPr bwMode="auto">
                <a:xfrm>
                  <a:off x="1826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71" name="Freeform 3317"/>
                <p:cNvSpPr>
                  <a:spLocks/>
                </p:cNvSpPr>
                <p:nvPr/>
              </p:nvSpPr>
              <p:spPr bwMode="auto">
                <a:xfrm>
                  <a:off x="1826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72" name="Freeform 3318"/>
                <p:cNvSpPr>
                  <a:spLocks/>
                </p:cNvSpPr>
                <p:nvPr/>
              </p:nvSpPr>
              <p:spPr bwMode="auto">
                <a:xfrm>
                  <a:off x="1916" y="278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73" name="Freeform 3319"/>
                <p:cNvSpPr>
                  <a:spLocks/>
                </p:cNvSpPr>
                <p:nvPr/>
              </p:nvSpPr>
              <p:spPr bwMode="auto">
                <a:xfrm>
                  <a:off x="1916" y="278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74" name="Freeform 3320"/>
                <p:cNvSpPr>
                  <a:spLocks/>
                </p:cNvSpPr>
                <p:nvPr/>
              </p:nvSpPr>
              <p:spPr bwMode="auto">
                <a:xfrm>
                  <a:off x="1871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75" name="Freeform 3321"/>
                <p:cNvSpPr>
                  <a:spLocks/>
                </p:cNvSpPr>
                <p:nvPr/>
              </p:nvSpPr>
              <p:spPr bwMode="auto">
                <a:xfrm>
                  <a:off x="1871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76" name="Freeform 3322"/>
                <p:cNvSpPr>
                  <a:spLocks/>
                </p:cNvSpPr>
                <p:nvPr/>
              </p:nvSpPr>
              <p:spPr bwMode="auto">
                <a:xfrm>
                  <a:off x="1864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77" name="Freeform 3323"/>
                <p:cNvSpPr>
                  <a:spLocks/>
                </p:cNvSpPr>
                <p:nvPr/>
              </p:nvSpPr>
              <p:spPr bwMode="auto">
                <a:xfrm>
                  <a:off x="1864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78" name="Freeform 3324"/>
                <p:cNvSpPr>
                  <a:spLocks/>
                </p:cNvSpPr>
                <p:nvPr/>
              </p:nvSpPr>
              <p:spPr bwMode="auto">
                <a:xfrm>
                  <a:off x="1890" y="275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79" name="Freeform 3325"/>
                <p:cNvSpPr>
                  <a:spLocks/>
                </p:cNvSpPr>
                <p:nvPr/>
              </p:nvSpPr>
              <p:spPr bwMode="auto">
                <a:xfrm>
                  <a:off x="1890" y="275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80" name="Freeform 3326"/>
                <p:cNvSpPr>
                  <a:spLocks/>
                </p:cNvSpPr>
                <p:nvPr/>
              </p:nvSpPr>
              <p:spPr bwMode="auto">
                <a:xfrm>
                  <a:off x="1832" y="283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81" name="Freeform 3327"/>
                <p:cNvSpPr>
                  <a:spLocks/>
                </p:cNvSpPr>
                <p:nvPr/>
              </p:nvSpPr>
              <p:spPr bwMode="auto">
                <a:xfrm>
                  <a:off x="1832" y="283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82" name="Freeform 3328"/>
                <p:cNvSpPr>
                  <a:spLocks/>
                </p:cNvSpPr>
                <p:nvPr/>
              </p:nvSpPr>
              <p:spPr bwMode="auto">
                <a:xfrm>
                  <a:off x="1858" y="278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83" name="Freeform 3329"/>
                <p:cNvSpPr>
                  <a:spLocks/>
                </p:cNvSpPr>
                <p:nvPr/>
              </p:nvSpPr>
              <p:spPr bwMode="auto">
                <a:xfrm>
                  <a:off x="1858" y="278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84" name="Freeform 3330"/>
                <p:cNvSpPr>
                  <a:spLocks/>
                </p:cNvSpPr>
                <p:nvPr/>
              </p:nvSpPr>
              <p:spPr bwMode="auto">
                <a:xfrm>
                  <a:off x="1941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85" name="Freeform 3331"/>
                <p:cNvSpPr>
                  <a:spLocks/>
                </p:cNvSpPr>
                <p:nvPr/>
              </p:nvSpPr>
              <p:spPr bwMode="auto">
                <a:xfrm>
                  <a:off x="1941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86" name="Freeform 3332"/>
                <p:cNvSpPr>
                  <a:spLocks/>
                </p:cNvSpPr>
                <p:nvPr/>
              </p:nvSpPr>
              <p:spPr bwMode="auto">
                <a:xfrm>
                  <a:off x="1884" y="2783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87" name="Freeform 3333"/>
                <p:cNvSpPr>
                  <a:spLocks/>
                </p:cNvSpPr>
                <p:nvPr/>
              </p:nvSpPr>
              <p:spPr bwMode="auto">
                <a:xfrm>
                  <a:off x="1884" y="2783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88" name="Freeform 3334"/>
                <p:cNvSpPr>
                  <a:spLocks/>
                </p:cNvSpPr>
                <p:nvPr/>
              </p:nvSpPr>
              <p:spPr bwMode="auto">
                <a:xfrm>
                  <a:off x="1890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89" name="Freeform 3335"/>
                <p:cNvSpPr>
                  <a:spLocks/>
                </p:cNvSpPr>
                <p:nvPr/>
              </p:nvSpPr>
              <p:spPr bwMode="auto">
                <a:xfrm>
                  <a:off x="1890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90" name="Freeform 3336"/>
                <p:cNvSpPr>
                  <a:spLocks/>
                </p:cNvSpPr>
                <p:nvPr/>
              </p:nvSpPr>
              <p:spPr bwMode="auto">
                <a:xfrm>
                  <a:off x="1877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91" name="Freeform 3337"/>
                <p:cNvSpPr>
                  <a:spLocks/>
                </p:cNvSpPr>
                <p:nvPr/>
              </p:nvSpPr>
              <p:spPr bwMode="auto">
                <a:xfrm>
                  <a:off x="1877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92" name="Freeform 3338"/>
                <p:cNvSpPr>
                  <a:spLocks/>
                </p:cNvSpPr>
                <p:nvPr/>
              </p:nvSpPr>
              <p:spPr bwMode="auto">
                <a:xfrm>
                  <a:off x="1826" y="282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93" name="Freeform 3339"/>
                <p:cNvSpPr>
                  <a:spLocks/>
                </p:cNvSpPr>
                <p:nvPr/>
              </p:nvSpPr>
              <p:spPr bwMode="auto">
                <a:xfrm>
                  <a:off x="1826" y="282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94" name="Freeform 3340"/>
                <p:cNvSpPr>
                  <a:spLocks/>
                </p:cNvSpPr>
                <p:nvPr/>
              </p:nvSpPr>
              <p:spPr bwMode="auto">
                <a:xfrm>
                  <a:off x="1819" y="280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95" name="Freeform 3341"/>
                <p:cNvSpPr>
                  <a:spLocks/>
                </p:cNvSpPr>
                <p:nvPr/>
              </p:nvSpPr>
              <p:spPr bwMode="auto">
                <a:xfrm>
                  <a:off x="1819" y="280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96" name="Freeform 3342"/>
                <p:cNvSpPr>
                  <a:spLocks/>
                </p:cNvSpPr>
                <p:nvPr/>
              </p:nvSpPr>
              <p:spPr bwMode="auto">
                <a:xfrm>
                  <a:off x="1486" y="325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97" name="Freeform 3343"/>
                <p:cNvSpPr>
                  <a:spLocks/>
                </p:cNvSpPr>
                <p:nvPr/>
              </p:nvSpPr>
              <p:spPr bwMode="auto">
                <a:xfrm>
                  <a:off x="1486" y="325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98" name="Freeform 3344"/>
                <p:cNvSpPr>
                  <a:spLocks/>
                </p:cNvSpPr>
                <p:nvPr/>
              </p:nvSpPr>
              <p:spPr bwMode="auto">
                <a:xfrm>
                  <a:off x="1819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99" name="Freeform 3345"/>
                <p:cNvSpPr>
                  <a:spLocks/>
                </p:cNvSpPr>
                <p:nvPr/>
              </p:nvSpPr>
              <p:spPr bwMode="auto">
                <a:xfrm>
                  <a:off x="1819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00" name="Freeform 3346"/>
                <p:cNvSpPr>
                  <a:spLocks/>
                </p:cNvSpPr>
                <p:nvPr/>
              </p:nvSpPr>
              <p:spPr bwMode="auto">
                <a:xfrm>
                  <a:off x="1941" y="282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01" name="Freeform 3347"/>
                <p:cNvSpPr>
                  <a:spLocks/>
                </p:cNvSpPr>
                <p:nvPr/>
              </p:nvSpPr>
              <p:spPr bwMode="auto">
                <a:xfrm>
                  <a:off x="1941" y="282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02" name="Freeform 3348"/>
                <p:cNvSpPr>
                  <a:spLocks/>
                </p:cNvSpPr>
                <p:nvPr/>
              </p:nvSpPr>
              <p:spPr bwMode="auto">
                <a:xfrm>
                  <a:off x="1877" y="287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03" name="Freeform 3349"/>
                <p:cNvSpPr>
                  <a:spLocks/>
                </p:cNvSpPr>
                <p:nvPr/>
              </p:nvSpPr>
              <p:spPr bwMode="auto">
                <a:xfrm>
                  <a:off x="1877" y="287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04" name="Freeform 3350"/>
                <p:cNvSpPr>
                  <a:spLocks/>
                </p:cNvSpPr>
                <p:nvPr/>
              </p:nvSpPr>
              <p:spPr bwMode="auto">
                <a:xfrm>
                  <a:off x="1909" y="282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05" name="Freeform 3351"/>
                <p:cNvSpPr>
                  <a:spLocks/>
                </p:cNvSpPr>
                <p:nvPr/>
              </p:nvSpPr>
              <p:spPr bwMode="auto">
                <a:xfrm>
                  <a:off x="1909" y="282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06" name="Freeform 3352"/>
                <p:cNvSpPr>
                  <a:spLocks/>
                </p:cNvSpPr>
                <p:nvPr/>
              </p:nvSpPr>
              <p:spPr bwMode="auto">
                <a:xfrm>
                  <a:off x="1954" y="257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07" name="Freeform 3353"/>
                <p:cNvSpPr>
                  <a:spLocks/>
                </p:cNvSpPr>
                <p:nvPr/>
              </p:nvSpPr>
              <p:spPr bwMode="auto">
                <a:xfrm>
                  <a:off x="1954" y="257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08" name="Freeform 3354"/>
                <p:cNvSpPr>
                  <a:spLocks/>
                </p:cNvSpPr>
                <p:nvPr/>
              </p:nvSpPr>
              <p:spPr bwMode="auto">
                <a:xfrm>
                  <a:off x="1877" y="281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09" name="Freeform 3355"/>
                <p:cNvSpPr>
                  <a:spLocks/>
                </p:cNvSpPr>
                <p:nvPr/>
              </p:nvSpPr>
              <p:spPr bwMode="auto">
                <a:xfrm>
                  <a:off x="1877" y="281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0" name="Freeform 3356"/>
                <p:cNvSpPr>
                  <a:spLocks/>
                </p:cNvSpPr>
                <p:nvPr/>
              </p:nvSpPr>
              <p:spPr bwMode="auto">
                <a:xfrm>
                  <a:off x="1845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1" name="Freeform 3357"/>
                <p:cNvSpPr>
                  <a:spLocks/>
                </p:cNvSpPr>
                <p:nvPr/>
              </p:nvSpPr>
              <p:spPr bwMode="auto">
                <a:xfrm>
                  <a:off x="1845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2" name="Freeform 3358"/>
                <p:cNvSpPr>
                  <a:spLocks/>
                </p:cNvSpPr>
                <p:nvPr/>
              </p:nvSpPr>
              <p:spPr bwMode="auto">
                <a:xfrm>
                  <a:off x="1082" y="244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3" name="Freeform 3359"/>
                <p:cNvSpPr>
                  <a:spLocks/>
                </p:cNvSpPr>
                <p:nvPr/>
              </p:nvSpPr>
              <p:spPr bwMode="auto">
                <a:xfrm>
                  <a:off x="1082" y="244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4" name="Freeform 3360"/>
                <p:cNvSpPr>
                  <a:spLocks/>
                </p:cNvSpPr>
                <p:nvPr/>
              </p:nvSpPr>
              <p:spPr bwMode="auto">
                <a:xfrm>
                  <a:off x="2101" y="294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5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5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5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5" name="Freeform 3361"/>
                <p:cNvSpPr>
                  <a:spLocks/>
                </p:cNvSpPr>
                <p:nvPr/>
              </p:nvSpPr>
              <p:spPr bwMode="auto">
                <a:xfrm>
                  <a:off x="2101" y="294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5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5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5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6" name="Freeform 3362"/>
                <p:cNvSpPr>
                  <a:spLocks/>
                </p:cNvSpPr>
                <p:nvPr/>
              </p:nvSpPr>
              <p:spPr bwMode="auto">
                <a:xfrm>
                  <a:off x="1916" y="283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7" name="Freeform 3363"/>
                <p:cNvSpPr>
                  <a:spLocks/>
                </p:cNvSpPr>
                <p:nvPr/>
              </p:nvSpPr>
              <p:spPr bwMode="auto">
                <a:xfrm>
                  <a:off x="1916" y="283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8" name="Freeform 3364"/>
                <p:cNvSpPr>
                  <a:spLocks/>
                </p:cNvSpPr>
                <p:nvPr/>
              </p:nvSpPr>
              <p:spPr bwMode="auto">
                <a:xfrm>
                  <a:off x="1941" y="275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9" name="Freeform 3365"/>
                <p:cNvSpPr>
                  <a:spLocks/>
                </p:cNvSpPr>
                <p:nvPr/>
              </p:nvSpPr>
              <p:spPr bwMode="auto">
                <a:xfrm>
                  <a:off x="1941" y="275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0" name="Freeform 3366"/>
                <p:cNvSpPr>
                  <a:spLocks/>
                </p:cNvSpPr>
                <p:nvPr/>
              </p:nvSpPr>
              <p:spPr bwMode="auto">
                <a:xfrm>
                  <a:off x="1948" y="309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1" name="Freeform 3367"/>
                <p:cNvSpPr>
                  <a:spLocks/>
                </p:cNvSpPr>
                <p:nvPr/>
              </p:nvSpPr>
              <p:spPr bwMode="auto">
                <a:xfrm>
                  <a:off x="1948" y="309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2" name="Freeform 3368"/>
                <p:cNvSpPr>
                  <a:spLocks/>
                </p:cNvSpPr>
                <p:nvPr/>
              </p:nvSpPr>
              <p:spPr bwMode="auto">
                <a:xfrm>
                  <a:off x="1198" y="1803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3" name="Freeform 3369"/>
                <p:cNvSpPr>
                  <a:spLocks/>
                </p:cNvSpPr>
                <p:nvPr/>
              </p:nvSpPr>
              <p:spPr bwMode="auto">
                <a:xfrm>
                  <a:off x="1198" y="1803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4" name="Freeform 3370"/>
                <p:cNvSpPr>
                  <a:spLocks/>
                </p:cNvSpPr>
                <p:nvPr/>
              </p:nvSpPr>
              <p:spPr bwMode="auto">
                <a:xfrm>
                  <a:off x="1967" y="289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5" name="Freeform 3371"/>
                <p:cNvSpPr>
                  <a:spLocks/>
                </p:cNvSpPr>
                <p:nvPr/>
              </p:nvSpPr>
              <p:spPr bwMode="auto">
                <a:xfrm>
                  <a:off x="1967" y="289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6" name="Freeform 3372"/>
                <p:cNvSpPr>
                  <a:spLocks/>
                </p:cNvSpPr>
                <p:nvPr/>
              </p:nvSpPr>
              <p:spPr bwMode="auto">
                <a:xfrm>
                  <a:off x="1364" y="32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7" name="Freeform 3373"/>
                <p:cNvSpPr>
                  <a:spLocks/>
                </p:cNvSpPr>
                <p:nvPr/>
              </p:nvSpPr>
              <p:spPr bwMode="auto">
                <a:xfrm>
                  <a:off x="1364" y="32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8" name="Freeform 3374"/>
                <p:cNvSpPr>
                  <a:spLocks/>
                </p:cNvSpPr>
                <p:nvPr/>
              </p:nvSpPr>
              <p:spPr bwMode="auto">
                <a:xfrm>
                  <a:off x="1505" y="334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9" name="Freeform 3375"/>
                <p:cNvSpPr>
                  <a:spLocks/>
                </p:cNvSpPr>
                <p:nvPr/>
              </p:nvSpPr>
              <p:spPr bwMode="auto">
                <a:xfrm>
                  <a:off x="1505" y="334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0" name="Freeform 3376"/>
                <p:cNvSpPr>
                  <a:spLocks/>
                </p:cNvSpPr>
                <p:nvPr/>
              </p:nvSpPr>
              <p:spPr bwMode="auto">
                <a:xfrm>
                  <a:off x="2031" y="284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1" name="Freeform 3377"/>
                <p:cNvSpPr>
                  <a:spLocks/>
                </p:cNvSpPr>
                <p:nvPr/>
              </p:nvSpPr>
              <p:spPr bwMode="auto">
                <a:xfrm>
                  <a:off x="2031" y="284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2" name="Freeform 3378"/>
                <p:cNvSpPr>
                  <a:spLocks/>
                </p:cNvSpPr>
                <p:nvPr/>
              </p:nvSpPr>
              <p:spPr bwMode="auto">
                <a:xfrm>
                  <a:off x="2012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3" name="Freeform 3379"/>
                <p:cNvSpPr>
                  <a:spLocks/>
                </p:cNvSpPr>
                <p:nvPr/>
              </p:nvSpPr>
              <p:spPr bwMode="auto">
                <a:xfrm>
                  <a:off x="2012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4" name="Freeform 3380"/>
                <p:cNvSpPr>
                  <a:spLocks/>
                </p:cNvSpPr>
                <p:nvPr/>
              </p:nvSpPr>
              <p:spPr bwMode="auto">
                <a:xfrm>
                  <a:off x="1941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5" name="Freeform 3381"/>
                <p:cNvSpPr>
                  <a:spLocks/>
                </p:cNvSpPr>
                <p:nvPr/>
              </p:nvSpPr>
              <p:spPr bwMode="auto">
                <a:xfrm>
                  <a:off x="1941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6" name="Freeform 3382"/>
                <p:cNvSpPr>
                  <a:spLocks/>
                </p:cNvSpPr>
                <p:nvPr/>
              </p:nvSpPr>
              <p:spPr bwMode="auto">
                <a:xfrm>
                  <a:off x="1787" y="25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7" name="Freeform 3383"/>
                <p:cNvSpPr>
                  <a:spLocks/>
                </p:cNvSpPr>
                <p:nvPr/>
              </p:nvSpPr>
              <p:spPr bwMode="auto">
                <a:xfrm>
                  <a:off x="1787" y="25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8" name="Freeform 3384"/>
                <p:cNvSpPr>
                  <a:spLocks/>
                </p:cNvSpPr>
                <p:nvPr/>
              </p:nvSpPr>
              <p:spPr bwMode="auto">
                <a:xfrm>
                  <a:off x="1903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9" name="Freeform 3385"/>
                <p:cNvSpPr>
                  <a:spLocks/>
                </p:cNvSpPr>
                <p:nvPr/>
              </p:nvSpPr>
              <p:spPr bwMode="auto">
                <a:xfrm>
                  <a:off x="1903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40" name="Freeform 3386"/>
                <p:cNvSpPr>
                  <a:spLocks/>
                </p:cNvSpPr>
                <p:nvPr/>
              </p:nvSpPr>
              <p:spPr bwMode="auto">
                <a:xfrm>
                  <a:off x="1980" y="283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41" name="Freeform 3387"/>
                <p:cNvSpPr>
                  <a:spLocks/>
                </p:cNvSpPr>
                <p:nvPr/>
              </p:nvSpPr>
              <p:spPr bwMode="auto">
                <a:xfrm>
                  <a:off x="1980" y="283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42" name="Freeform 3388"/>
                <p:cNvSpPr>
                  <a:spLocks/>
                </p:cNvSpPr>
                <p:nvPr/>
              </p:nvSpPr>
              <p:spPr bwMode="auto">
                <a:xfrm>
                  <a:off x="1332" y="319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43" name="Freeform 3389"/>
                <p:cNvSpPr>
                  <a:spLocks/>
                </p:cNvSpPr>
                <p:nvPr/>
              </p:nvSpPr>
              <p:spPr bwMode="auto">
                <a:xfrm>
                  <a:off x="1332" y="319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44" name="Freeform 3390"/>
                <p:cNvSpPr>
                  <a:spLocks/>
                </p:cNvSpPr>
                <p:nvPr/>
              </p:nvSpPr>
              <p:spPr bwMode="auto">
                <a:xfrm>
                  <a:off x="1916" y="2911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45" name="Freeform 3391"/>
                <p:cNvSpPr>
                  <a:spLocks/>
                </p:cNvSpPr>
                <p:nvPr/>
              </p:nvSpPr>
              <p:spPr bwMode="auto">
                <a:xfrm>
                  <a:off x="1916" y="2911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46" name="Freeform 3392"/>
                <p:cNvSpPr>
                  <a:spLocks/>
                </p:cNvSpPr>
                <p:nvPr/>
              </p:nvSpPr>
              <p:spPr bwMode="auto">
                <a:xfrm>
                  <a:off x="1095" y="165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47" name="Freeform 3393"/>
                <p:cNvSpPr>
                  <a:spLocks/>
                </p:cNvSpPr>
                <p:nvPr/>
              </p:nvSpPr>
              <p:spPr bwMode="auto">
                <a:xfrm>
                  <a:off x="1095" y="165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48" name="Freeform 3394"/>
                <p:cNvSpPr>
                  <a:spLocks/>
                </p:cNvSpPr>
                <p:nvPr/>
              </p:nvSpPr>
              <p:spPr bwMode="auto">
                <a:xfrm>
                  <a:off x="2114" y="290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49" name="Freeform 3395"/>
                <p:cNvSpPr>
                  <a:spLocks/>
                </p:cNvSpPr>
                <p:nvPr/>
              </p:nvSpPr>
              <p:spPr bwMode="auto">
                <a:xfrm>
                  <a:off x="2114" y="290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50" name="Freeform 3396"/>
                <p:cNvSpPr>
                  <a:spLocks/>
                </p:cNvSpPr>
                <p:nvPr/>
              </p:nvSpPr>
              <p:spPr bwMode="auto">
                <a:xfrm>
                  <a:off x="1441" y="323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51" name="Freeform 3397"/>
                <p:cNvSpPr>
                  <a:spLocks/>
                </p:cNvSpPr>
                <p:nvPr/>
              </p:nvSpPr>
              <p:spPr bwMode="auto">
                <a:xfrm>
                  <a:off x="1441" y="323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52" name="Freeform 3398"/>
                <p:cNvSpPr>
                  <a:spLocks/>
                </p:cNvSpPr>
                <p:nvPr/>
              </p:nvSpPr>
              <p:spPr bwMode="auto">
                <a:xfrm>
                  <a:off x="1377" y="323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53" name="Freeform 3399"/>
                <p:cNvSpPr>
                  <a:spLocks/>
                </p:cNvSpPr>
                <p:nvPr/>
              </p:nvSpPr>
              <p:spPr bwMode="auto">
                <a:xfrm>
                  <a:off x="1377" y="323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54" name="Freeform 3400"/>
                <p:cNvSpPr>
                  <a:spLocks/>
                </p:cNvSpPr>
                <p:nvPr/>
              </p:nvSpPr>
              <p:spPr bwMode="auto">
                <a:xfrm>
                  <a:off x="1916" y="2808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55" name="Freeform 3401"/>
                <p:cNvSpPr>
                  <a:spLocks/>
                </p:cNvSpPr>
                <p:nvPr/>
              </p:nvSpPr>
              <p:spPr bwMode="auto">
                <a:xfrm>
                  <a:off x="1916" y="2808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56" name="Freeform 3402"/>
                <p:cNvSpPr>
                  <a:spLocks/>
                </p:cNvSpPr>
                <p:nvPr/>
              </p:nvSpPr>
              <p:spPr bwMode="auto">
                <a:xfrm>
                  <a:off x="1576" y="333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57" name="Freeform 3403"/>
                <p:cNvSpPr>
                  <a:spLocks/>
                </p:cNvSpPr>
                <p:nvPr/>
              </p:nvSpPr>
              <p:spPr bwMode="auto">
                <a:xfrm>
                  <a:off x="1576" y="333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58" name="Freeform 3404"/>
                <p:cNvSpPr>
                  <a:spLocks/>
                </p:cNvSpPr>
                <p:nvPr/>
              </p:nvSpPr>
              <p:spPr bwMode="auto">
                <a:xfrm>
                  <a:off x="1121" y="164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59" name="Freeform 3405"/>
                <p:cNvSpPr>
                  <a:spLocks/>
                </p:cNvSpPr>
                <p:nvPr/>
              </p:nvSpPr>
              <p:spPr bwMode="auto">
                <a:xfrm>
                  <a:off x="1121" y="164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60" name="Freeform 3406"/>
                <p:cNvSpPr>
                  <a:spLocks/>
                </p:cNvSpPr>
                <p:nvPr/>
              </p:nvSpPr>
              <p:spPr bwMode="auto">
                <a:xfrm>
                  <a:off x="2089" y="300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61" name="Freeform 3407"/>
                <p:cNvSpPr>
                  <a:spLocks/>
                </p:cNvSpPr>
                <p:nvPr/>
              </p:nvSpPr>
              <p:spPr bwMode="auto">
                <a:xfrm>
                  <a:off x="2089" y="300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62" name="Freeform 3408"/>
                <p:cNvSpPr>
                  <a:spLocks/>
                </p:cNvSpPr>
                <p:nvPr/>
              </p:nvSpPr>
              <p:spPr bwMode="auto">
                <a:xfrm>
                  <a:off x="1114" y="165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63" name="Freeform 3409"/>
                <p:cNvSpPr>
                  <a:spLocks/>
                </p:cNvSpPr>
                <p:nvPr/>
              </p:nvSpPr>
              <p:spPr bwMode="auto">
                <a:xfrm>
                  <a:off x="1114" y="165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64" name="Freeform 3410"/>
                <p:cNvSpPr>
                  <a:spLocks/>
                </p:cNvSpPr>
                <p:nvPr/>
              </p:nvSpPr>
              <p:spPr bwMode="auto">
                <a:xfrm>
                  <a:off x="1755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65" name="Freeform 3411"/>
                <p:cNvSpPr>
                  <a:spLocks/>
                </p:cNvSpPr>
                <p:nvPr/>
              </p:nvSpPr>
              <p:spPr bwMode="auto">
                <a:xfrm>
                  <a:off x="1755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66" name="Freeform 3412"/>
                <p:cNvSpPr>
                  <a:spLocks/>
                </p:cNvSpPr>
                <p:nvPr/>
              </p:nvSpPr>
              <p:spPr bwMode="auto">
                <a:xfrm>
                  <a:off x="1255" y="179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67" name="Freeform 3413"/>
                <p:cNvSpPr>
                  <a:spLocks/>
                </p:cNvSpPr>
                <p:nvPr/>
              </p:nvSpPr>
              <p:spPr bwMode="auto">
                <a:xfrm>
                  <a:off x="1255" y="179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68" name="Freeform 3414"/>
                <p:cNvSpPr>
                  <a:spLocks/>
                </p:cNvSpPr>
                <p:nvPr/>
              </p:nvSpPr>
              <p:spPr bwMode="auto">
                <a:xfrm>
                  <a:off x="1307" y="1771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69" name="Freeform 3415"/>
                <p:cNvSpPr>
                  <a:spLocks/>
                </p:cNvSpPr>
                <p:nvPr/>
              </p:nvSpPr>
              <p:spPr bwMode="auto">
                <a:xfrm>
                  <a:off x="1307" y="1771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70" name="Freeform 3416"/>
                <p:cNvSpPr>
                  <a:spLocks/>
                </p:cNvSpPr>
                <p:nvPr/>
              </p:nvSpPr>
              <p:spPr bwMode="auto">
                <a:xfrm>
                  <a:off x="2031" y="282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71" name="Freeform 3417"/>
                <p:cNvSpPr>
                  <a:spLocks/>
                </p:cNvSpPr>
                <p:nvPr/>
              </p:nvSpPr>
              <p:spPr bwMode="auto">
                <a:xfrm>
                  <a:off x="2031" y="282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72" name="Freeform 3418"/>
                <p:cNvSpPr>
                  <a:spLocks/>
                </p:cNvSpPr>
                <p:nvPr/>
              </p:nvSpPr>
              <p:spPr bwMode="auto">
                <a:xfrm>
                  <a:off x="1633" y="326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5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5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5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73" name="Freeform 3419"/>
                <p:cNvSpPr>
                  <a:spLocks/>
                </p:cNvSpPr>
                <p:nvPr/>
              </p:nvSpPr>
              <p:spPr bwMode="auto">
                <a:xfrm>
                  <a:off x="1633" y="326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5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5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5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74" name="Freeform 3420"/>
                <p:cNvSpPr>
                  <a:spLocks/>
                </p:cNvSpPr>
                <p:nvPr/>
              </p:nvSpPr>
              <p:spPr bwMode="auto">
                <a:xfrm>
                  <a:off x="1198" y="1815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4115" name="Group 3622"/>
              <p:cNvGrpSpPr>
                <a:grpSpLocks/>
              </p:cNvGrpSpPr>
              <p:nvPr/>
            </p:nvGrpSpPr>
            <p:grpSpPr bwMode="auto">
              <a:xfrm>
                <a:off x="5622925" y="2134395"/>
                <a:ext cx="1709738" cy="2640013"/>
                <a:chOff x="1069" y="1636"/>
                <a:chExt cx="1077" cy="1663"/>
              </a:xfrm>
            </p:grpSpPr>
            <p:sp>
              <p:nvSpPr>
                <p:cNvPr id="4575" name="Freeform 3422"/>
                <p:cNvSpPr>
                  <a:spLocks/>
                </p:cNvSpPr>
                <p:nvPr/>
              </p:nvSpPr>
              <p:spPr bwMode="auto">
                <a:xfrm>
                  <a:off x="1198" y="1815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76" name="Freeform 3423"/>
                <p:cNvSpPr>
                  <a:spLocks/>
                </p:cNvSpPr>
                <p:nvPr/>
              </p:nvSpPr>
              <p:spPr bwMode="auto">
                <a:xfrm>
                  <a:off x="1069" y="164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77" name="Freeform 3424"/>
                <p:cNvSpPr>
                  <a:spLocks/>
                </p:cNvSpPr>
                <p:nvPr/>
              </p:nvSpPr>
              <p:spPr bwMode="auto">
                <a:xfrm>
                  <a:off x="1069" y="164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78" name="Freeform 3425"/>
                <p:cNvSpPr>
                  <a:spLocks/>
                </p:cNvSpPr>
                <p:nvPr/>
              </p:nvSpPr>
              <p:spPr bwMode="auto">
                <a:xfrm>
                  <a:off x="1550" y="233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79" name="Freeform 3426"/>
                <p:cNvSpPr>
                  <a:spLocks/>
                </p:cNvSpPr>
                <p:nvPr/>
              </p:nvSpPr>
              <p:spPr bwMode="auto">
                <a:xfrm>
                  <a:off x="1550" y="233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80" name="Freeform 3427"/>
                <p:cNvSpPr>
                  <a:spLocks/>
                </p:cNvSpPr>
                <p:nvPr/>
              </p:nvSpPr>
              <p:spPr bwMode="auto">
                <a:xfrm>
                  <a:off x="1948" y="302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81" name="Freeform 3428"/>
                <p:cNvSpPr>
                  <a:spLocks/>
                </p:cNvSpPr>
                <p:nvPr/>
              </p:nvSpPr>
              <p:spPr bwMode="auto">
                <a:xfrm>
                  <a:off x="1948" y="302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82" name="Freeform 3429"/>
                <p:cNvSpPr>
                  <a:spLocks/>
                </p:cNvSpPr>
                <p:nvPr/>
              </p:nvSpPr>
              <p:spPr bwMode="auto">
                <a:xfrm>
                  <a:off x="1576" y="183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83" name="Freeform 3430"/>
                <p:cNvSpPr>
                  <a:spLocks/>
                </p:cNvSpPr>
                <p:nvPr/>
              </p:nvSpPr>
              <p:spPr bwMode="auto">
                <a:xfrm>
                  <a:off x="1576" y="183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84" name="Freeform 3431"/>
                <p:cNvSpPr>
                  <a:spLocks/>
                </p:cNvSpPr>
                <p:nvPr/>
              </p:nvSpPr>
              <p:spPr bwMode="auto">
                <a:xfrm>
                  <a:off x="1351" y="196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85" name="Freeform 3432"/>
                <p:cNvSpPr>
                  <a:spLocks/>
                </p:cNvSpPr>
                <p:nvPr/>
              </p:nvSpPr>
              <p:spPr bwMode="auto">
                <a:xfrm>
                  <a:off x="1351" y="196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86" name="Freeform 3433"/>
                <p:cNvSpPr>
                  <a:spLocks/>
                </p:cNvSpPr>
                <p:nvPr/>
              </p:nvSpPr>
              <p:spPr bwMode="auto">
                <a:xfrm>
                  <a:off x="1326" y="172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87" name="Freeform 3434"/>
                <p:cNvSpPr>
                  <a:spLocks/>
                </p:cNvSpPr>
                <p:nvPr/>
              </p:nvSpPr>
              <p:spPr bwMode="auto">
                <a:xfrm>
                  <a:off x="1326" y="172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88" name="Freeform 3435"/>
                <p:cNvSpPr>
                  <a:spLocks/>
                </p:cNvSpPr>
                <p:nvPr/>
              </p:nvSpPr>
              <p:spPr bwMode="auto">
                <a:xfrm>
                  <a:off x="1274" y="169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89" name="Freeform 3436"/>
                <p:cNvSpPr>
                  <a:spLocks/>
                </p:cNvSpPr>
                <p:nvPr/>
              </p:nvSpPr>
              <p:spPr bwMode="auto">
                <a:xfrm>
                  <a:off x="1274" y="169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90" name="Freeform 3437"/>
                <p:cNvSpPr>
                  <a:spLocks/>
                </p:cNvSpPr>
                <p:nvPr/>
              </p:nvSpPr>
              <p:spPr bwMode="auto">
                <a:xfrm>
                  <a:off x="1332" y="176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91" name="Freeform 3438"/>
                <p:cNvSpPr>
                  <a:spLocks/>
                </p:cNvSpPr>
                <p:nvPr/>
              </p:nvSpPr>
              <p:spPr bwMode="auto">
                <a:xfrm>
                  <a:off x="1332" y="176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92" name="Freeform 3439"/>
                <p:cNvSpPr>
                  <a:spLocks/>
                </p:cNvSpPr>
                <p:nvPr/>
              </p:nvSpPr>
              <p:spPr bwMode="auto">
                <a:xfrm>
                  <a:off x="1993" y="2853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93" name="Freeform 3440"/>
                <p:cNvSpPr>
                  <a:spLocks/>
                </p:cNvSpPr>
                <p:nvPr/>
              </p:nvSpPr>
              <p:spPr bwMode="auto">
                <a:xfrm>
                  <a:off x="1993" y="2853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94" name="Freeform 3441"/>
                <p:cNvSpPr>
                  <a:spLocks/>
                </p:cNvSpPr>
                <p:nvPr/>
              </p:nvSpPr>
              <p:spPr bwMode="auto">
                <a:xfrm>
                  <a:off x="1300" y="189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95" name="Freeform 3442"/>
                <p:cNvSpPr>
                  <a:spLocks/>
                </p:cNvSpPr>
                <p:nvPr/>
              </p:nvSpPr>
              <p:spPr bwMode="auto">
                <a:xfrm>
                  <a:off x="1300" y="189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96" name="Freeform 3443"/>
                <p:cNvSpPr>
                  <a:spLocks/>
                </p:cNvSpPr>
                <p:nvPr/>
              </p:nvSpPr>
              <p:spPr bwMode="auto">
                <a:xfrm>
                  <a:off x="1255" y="175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97" name="Freeform 3444"/>
                <p:cNvSpPr>
                  <a:spLocks/>
                </p:cNvSpPr>
                <p:nvPr/>
              </p:nvSpPr>
              <p:spPr bwMode="auto">
                <a:xfrm>
                  <a:off x="1255" y="175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98" name="Freeform 3445"/>
                <p:cNvSpPr>
                  <a:spLocks/>
                </p:cNvSpPr>
                <p:nvPr/>
              </p:nvSpPr>
              <p:spPr bwMode="auto">
                <a:xfrm>
                  <a:off x="1960" y="296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99" name="Freeform 3446"/>
                <p:cNvSpPr>
                  <a:spLocks/>
                </p:cNvSpPr>
                <p:nvPr/>
              </p:nvSpPr>
              <p:spPr bwMode="auto">
                <a:xfrm>
                  <a:off x="1960" y="296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00" name="Freeform 3447"/>
                <p:cNvSpPr>
                  <a:spLocks/>
                </p:cNvSpPr>
                <p:nvPr/>
              </p:nvSpPr>
              <p:spPr bwMode="auto">
                <a:xfrm>
                  <a:off x="1435" y="321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01" name="Freeform 3448"/>
                <p:cNvSpPr>
                  <a:spLocks/>
                </p:cNvSpPr>
                <p:nvPr/>
              </p:nvSpPr>
              <p:spPr bwMode="auto">
                <a:xfrm>
                  <a:off x="1435" y="321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02" name="Freeform 3449"/>
                <p:cNvSpPr>
                  <a:spLocks/>
                </p:cNvSpPr>
                <p:nvPr/>
              </p:nvSpPr>
              <p:spPr bwMode="auto">
                <a:xfrm>
                  <a:off x="1441" y="325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03" name="Freeform 3450"/>
                <p:cNvSpPr>
                  <a:spLocks/>
                </p:cNvSpPr>
                <p:nvPr/>
              </p:nvSpPr>
              <p:spPr bwMode="auto">
                <a:xfrm>
                  <a:off x="1441" y="325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04" name="Freeform 3451"/>
                <p:cNvSpPr>
                  <a:spLocks/>
                </p:cNvSpPr>
                <p:nvPr/>
              </p:nvSpPr>
              <p:spPr bwMode="auto">
                <a:xfrm>
                  <a:off x="1242" y="165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05" name="Freeform 3452"/>
                <p:cNvSpPr>
                  <a:spLocks/>
                </p:cNvSpPr>
                <p:nvPr/>
              </p:nvSpPr>
              <p:spPr bwMode="auto">
                <a:xfrm>
                  <a:off x="1242" y="165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06" name="Freeform 3453"/>
                <p:cNvSpPr>
                  <a:spLocks/>
                </p:cNvSpPr>
                <p:nvPr/>
              </p:nvSpPr>
              <p:spPr bwMode="auto">
                <a:xfrm>
                  <a:off x="1236" y="172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07" name="Freeform 3454"/>
                <p:cNvSpPr>
                  <a:spLocks/>
                </p:cNvSpPr>
                <p:nvPr/>
              </p:nvSpPr>
              <p:spPr bwMode="auto">
                <a:xfrm>
                  <a:off x="1236" y="172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08" name="Freeform 3455"/>
                <p:cNvSpPr>
                  <a:spLocks/>
                </p:cNvSpPr>
                <p:nvPr/>
              </p:nvSpPr>
              <p:spPr bwMode="auto">
                <a:xfrm>
                  <a:off x="1287" y="177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09" name="Freeform 3456"/>
                <p:cNvSpPr>
                  <a:spLocks/>
                </p:cNvSpPr>
                <p:nvPr/>
              </p:nvSpPr>
              <p:spPr bwMode="auto">
                <a:xfrm>
                  <a:off x="1287" y="177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10" name="Freeform 3457"/>
                <p:cNvSpPr>
                  <a:spLocks/>
                </p:cNvSpPr>
                <p:nvPr/>
              </p:nvSpPr>
              <p:spPr bwMode="auto">
                <a:xfrm>
                  <a:off x="2037" y="284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11" name="Freeform 3458"/>
                <p:cNvSpPr>
                  <a:spLocks/>
                </p:cNvSpPr>
                <p:nvPr/>
              </p:nvSpPr>
              <p:spPr bwMode="auto">
                <a:xfrm>
                  <a:off x="2037" y="284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12" name="Freeform 3459"/>
                <p:cNvSpPr>
                  <a:spLocks/>
                </p:cNvSpPr>
                <p:nvPr/>
              </p:nvSpPr>
              <p:spPr bwMode="auto">
                <a:xfrm>
                  <a:off x="1409" y="325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13" name="Freeform 3460"/>
                <p:cNvSpPr>
                  <a:spLocks/>
                </p:cNvSpPr>
                <p:nvPr/>
              </p:nvSpPr>
              <p:spPr bwMode="auto">
                <a:xfrm>
                  <a:off x="1409" y="325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14" name="Freeform 3461"/>
                <p:cNvSpPr>
                  <a:spLocks/>
                </p:cNvSpPr>
                <p:nvPr/>
              </p:nvSpPr>
              <p:spPr bwMode="auto">
                <a:xfrm>
                  <a:off x="1242" y="164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15" name="Freeform 3462"/>
                <p:cNvSpPr>
                  <a:spLocks/>
                </p:cNvSpPr>
                <p:nvPr/>
              </p:nvSpPr>
              <p:spPr bwMode="auto">
                <a:xfrm>
                  <a:off x="1242" y="164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16" name="Freeform 3463"/>
                <p:cNvSpPr>
                  <a:spLocks/>
                </p:cNvSpPr>
                <p:nvPr/>
              </p:nvSpPr>
              <p:spPr bwMode="auto">
                <a:xfrm>
                  <a:off x="2037" y="285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17" name="Freeform 3464"/>
                <p:cNvSpPr>
                  <a:spLocks/>
                </p:cNvSpPr>
                <p:nvPr/>
              </p:nvSpPr>
              <p:spPr bwMode="auto">
                <a:xfrm>
                  <a:off x="2037" y="285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18" name="Freeform 3465"/>
                <p:cNvSpPr>
                  <a:spLocks/>
                </p:cNvSpPr>
                <p:nvPr/>
              </p:nvSpPr>
              <p:spPr bwMode="auto">
                <a:xfrm>
                  <a:off x="1473" y="328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19" name="Freeform 3466"/>
                <p:cNvSpPr>
                  <a:spLocks/>
                </p:cNvSpPr>
                <p:nvPr/>
              </p:nvSpPr>
              <p:spPr bwMode="auto">
                <a:xfrm>
                  <a:off x="1473" y="328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20" name="Freeform 3467"/>
                <p:cNvSpPr>
                  <a:spLocks/>
                </p:cNvSpPr>
                <p:nvPr/>
              </p:nvSpPr>
              <p:spPr bwMode="auto">
                <a:xfrm>
                  <a:off x="1903" y="31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21" name="Freeform 3468"/>
                <p:cNvSpPr>
                  <a:spLocks/>
                </p:cNvSpPr>
                <p:nvPr/>
              </p:nvSpPr>
              <p:spPr bwMode="auto">
                <a:xfrm>
                  <a:off x="1903" y="31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22" name="Freeform 3469"/>
                <p:cNvSpPr>
                  <a:spLocks/>
                </p:cNvSpPr>
                <p:nvPr/>
              </p:nvSpPr>
              <p:spPr bwMode="auto">
                <a:xfrm>
                  <a:off x="1319" y="317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23" name="Freeform 3470"/>
                <p:cNvSpPr>
                  <a:spLocks/>
                </p:cNvSpPr>
                <p:nvPr/>
              </p:nvSpPr>
              <p:spPr bwMode="auto">
                <a:xfrm>
                  <a:off x="1319" y="317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24" name="Freeform 3471"/>
                <p:cNvSpPr>
                  <a:spLocks/>
                </p:cNvSpPr>
                <p:nvPr/>
              </p:nvSpPr>
              <p:spPr bwMode="auto">
                <a:xfrm>
                  <a:off x="1640" y="207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25" name="Freeform 3472"/>
                <p:cNvSpPr>
                  <a:spLocks/>
                </p:cNvSpPr>
                <p:nvPr/>
              </p:nvSpPr>
              <p:spPr bwMode="auto">
                <a:xfrm>
                  <a:off x="1640" y="207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26" name="Freeform 3473"/>
                <p:cNvSpPr>
                  <a:spLocks/>
                </p:cNvSpPr>
                <p:nvPr/>
              </p:nvSpPr>
              <p:spPr bwMode="auto">
                <a:xfrm>
                  <a:off x="1928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27" name="Freeform 3474"/>
                <p:cNvSpPr>
                  <a:spLocks/>
                </p:cNvSpPr>
                <p:nvPr/>
              </p:nvSpPr>
              <p:spPr bwMode="auto">
                <a:xfrm>
                  <a:off x="1928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28" name="Freeform 3475"/>
                <p:cNvSpPr>
                  <a:spLocks/>
                </p:cNvSpPr>
                <p:nvPr/>
              </p:nvSpPr>
              <p:spPr bwMode="auto">
                <a:xfrm>
                  <a:off x="1614" y="212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29" name="Freeform 3476"/>
                <p:cNvSpPr>
                  <a:spLocks/>
                </p:cNvSpPr>
                <p:nvPr/>
              </p:nvSpPr>
              <p:spPr bwMode="auto">
                <a:xfrm>
                  <a:off x="1614" y="212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30" name="Freeform 3477"/>
                <p:cNvSpPr>
                  <a:spLocks/>
                </p:cNvSpPr>
                <p:nvPr/>
              </p:nvSpPr>
              <p:spPr bwMode="auto">
                <a:xfrm>
                  <a:off x="1416" y="180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31" name="Freeform 3478"/>
                <p:cNvSpPr>
                  <a:spLocks/>
                </p:cNvSpPr>
                <p:nvPr/>
              </p:nvSpPr>
              <p:spPr bwMode="auto">
                <a:xfrm>
                  <a:off x="1416" y="180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32" name="Freeform 3479"/>
                <p:cNvSpPr>
                  <a:spLocks/>
                </p:cNvSpPr>
                <p:nvPr/>
              </p:nvSpPr>
              <p:spPr bwMode="auto">
                <a:xfrm>
                  <a:off x="2095" y="301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33" name="Freeform 3480"/>
                <p:cNvSpPr>
                  <a:spLocks/>
                </p:cNvSpPr>
                <p:nvPr/>
              </p:nvSpPr>
              <p:spPr bwMode="auto">
                <a:xfrm>
                  <a:off x="2095" y="301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34" name="Freeform 3481"/>
                <p:cNvSpPr>
                  <a:spLocks/>
                </p:cNvSpPr>
                <p:nvPr/>
              </p:nvSpPr>
              <p:spPr bwMode="auto">
                <a:xfrm>
                  <a:off x="1339" y="319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35" name="Freeform 3482"/>
                <p:cNvSpPr>
                  <a:spLocks/>
                </p:cNvSpPr>
                <p:nvPr/>
              </p:nvSpPr>
              <p:spPr bwMode="auto">
                <a:xfrm>
                  <a:off x="1339" y="319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36" name="Freeform 3483"/>
                <p:cNvSpPr>
                  <a:spLocks/>
                </p:cNvSpPr>
                <p:nvPr/>
              </p:nvSpPr>
              <p:spPr bwMode="auto">
                <a:xfrm>
                  <a:off x="1826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37" name="Freeform 3484"/>
                <p:cNvSpPr>
                  <a:spLocks/>
                </p:cNvSpPr>
                <p:nvPr/>
              </p:nvSpPr>
              <p:spPr bwMode="auto">
                <a:xfrm>
                  <a:off x="1826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38" name="Freeform 3485"/>
                <p:cNvSpPr>
                  <a:spLocks/>
                </p:cNvSpPr>
                <p:nvPr/>
              </p:nvSpPr>
              <p:spPr bwMode="auto">
                <a:xfrm>
                  <a:off x="1858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39" name="Freeform 3486"/>
                <p:cNvSpPr>
                  <a:spLocks/>
                </p:cNvSpPr>
                <p:nvPr/>
              </p:nvSpPr>
              <p:spPr bwMode="auto">
                <a:xfrm>
                  <a:off x="1858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40" name="Freeform 3487"/>
                <p:cNvSpPr>
                  <a:spLocks/>
                </p:cNvSpPr>
                <p:nvPr/>
              </p:nvSpPr>
              <p:spPr bwMode="auto">
                <a:xfrm>
                  <a:off x="1954" y="280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41" name="Freeform 3488"/>
                <p:cNvSpPr>
                  <a:spLocks/>
                </p:cNvSpPr>
                <p:nvPr/>
              </p:nvSpPr>
              <p:spPr bwMode="auto">
                <a:xfrm>
                  <a:off x="1954" y="280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42" name="Freeform 3489"/>
                <p:cNvSpPr>
                  <a:spLocks/>
                </p:cNvSpPr>
                <p:nvPr/>
              </p:nvSpPr>
              <p:spPr bwMode="auto">
                <a:xfrm>
                  <a:off x="1967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43" name="Freeform 3490"/>
                <p:cNvSpPr>
                  <a:spLocks/>
                </p:cNvSpPr>
                <p:nvPr/>
              </p:nvSpPr>
              <p:spPr bwMode="auto">
                <a:xfrm>
                  <a:off x="1967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44" name="Freeform 3491"/>
                <p:cNvSpPr>
                  <a:spLocks/>
                </p:cNvSpPr>
                <p:nvPr/>
              </p:nvSpPr>
              <p:spPr bwMode="auto">
                <a:xfrm>
                  <a:off x="1922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45" name="Freeform 3492"/>
                <p:cNvSpPr>
                  <a:spLocks/>
                </p:cNvSpPr>
                <p:nvPr/>
              </p:nvSpPr>
              <p:spPr bwMode="auto">
                <a:xfrm>
                  <a:off x="1922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46" name="Freeform 3493"/>
                <p:cNvSpPr>
                  <a:spLocks/>
                </p:cNvSpPr>
                <p:nvPr/>
              </p:nvSpPr>
              <p:spPr bwMode="auto">
                <a:xfrm>
                  <a:off x="1967" y="281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47" name="Freeform 3494"/>
                <p:cNvSpPr>
                  <a:spLocks/>
                </p:cNvSpPr>
                <p:nvPr/>
              </p:nvSpPr>
              <p:spPr bwMode="auto">
                <a:xfrm>
                  <a:off x="1967" y="281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48" name="Freeform 3495"/>
                <p:cNvSpPr>
                  <a:spLocks/>
                </p:cNvSpPr>
                <p:nvPr/>
              </p:nvSpPr>
              <p:spPr bwMode="auto">
                <a:xfrm>
                  <a:off x="1999" y="280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49" name="Freeform 3496"/>
                <p:cNvSpPr>
                  <a:spLocks/>
                </p:cNvSpPr>
                <p:nvPr/>
              </p:nvSpPr>
              <p:spPr bwMode="auto">
                <a:xfrm>
                  <a:off x="1999" y="280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50" name="Freeform 3497"/>
                <p:cNvSpPr>
                  <a:spLocks/>
                </p:cNvSpPr>
                <p:nvPr/>
              </p:nvSpPr>
              <p:spPr bwMode="auto">
                <a:xfrm>
                  <a:off x="1819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51" name="Freeform 3498"/>
                <p:cNvSpPr>
                  <a:spLocks/>
                </p:cNvSpPr>
                <p:nvPr/>
              </p:nvSpPr>
              <p:spPr bwMode="auto">
                <a:xfrm>
                  <a:off x="1819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52" name="Freeform 3499"/>
                <p:cNvSpPr>
                  <a:spLocks/>
                </p:cNvSpPr>
                <p:nvPr/>
              </p:nvSpPr>
              <p:spPr bwMode="auto">
                <a:xfrm>
                  <a:off x="1351" y="32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53" name="Freeform 3500"/>
                <p:cNvSpPr>
                  <a:spLocks/>
                </p:cNvSpPr>
                <p:nvPr/>
              </p:nvSpPr>
              <p:spPr bwMode="auto">
                <a:xfrm>
                  <a:off x="1351" y="32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54" name="Freeform 3501"/>
                <p:cNvSpPr>
                  <a:spLocks/>
                </p:cNvSpPr>
                <p:nvPr/>
              </p:nvSpPr>
              <p:spPr bwMode="auto">
                <a:xfrm>
                  <a:off x="1967" y="286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55" name="Freeform 3502"/>
                <p:cNvSpPr>
                  <a:spLocks/>
                </p:cNvSpPr>
                <p:nvPr/>
              </p:nvSpPr>
              <p:spPr bwMode="auto">
                <a:xfrm>
                  <a:off x="1967" y="286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56" name="Freeform 3503"/>
                <p:cNvSpPr>
                  <a:spLocks/>
                </p:cNvSpPr>
                <p:nvPr/>
              </p:nvSpPr>
              <p:spPr bwMode="auto">
                <a:xfrm>
                  <a:off x="1345" y="171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57" name="Freeform 3504"/>
                <p:cNvSpPr>
                  <a:spLocks/>
                </p:cNvSpPr>
                <p:nvPr/>
              </p:nvSpPr>
              <p:spPr bwMode="auto">
                <a:xfrm>
                  <a:off x="1345" y="171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58" name="Freeform 3505"/>
                <p:cNvSpPr>
                  <a:spLocks/>
                </p:cNvSpPr>
                <p:nvPr/>
              </p:nvSpPr>
              <p:spPr bwMode="auto">
                <a:xfrm>
                  <a:off x="2095" y="30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59" name="Freeform 3506"/>
                <p:cNvSpPr>
                  <a:spLocks/>
                </p:cNvSpPr>
                <p:nvPr/>
              </p:nvSpPr>
              <p:spPr bwMode="auto">
                <a:xfrm>
                  <a:off x="2095" y="30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60" name="Freeform 3507"/>
                <p:cNvSpPr>
                  <a:spLocks/>
                </p:cNvSpPr>
                <p:nvPr/>
              </p:nvSpPr>
              <p:spPr bwMode="auto">
                <a:xfrm>
                  <a:off x="1339" y="3160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61" name="Freeform 3508"/>
                <p:cNvSpPr>
                  <a:spLocks/>
                </p:cNvSpPr>
                <p:nvPr/>
              </p:nvSpPr>
              <p:spPr bwMode="auto">
                <a:xfrm>
                  <a:off x="1339" y="3160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62" name="Freeform 3509"/>
                <p:cNvSpPr>
                  <a:spLocks/>
                </p:cNvSpPr>
                <p:nvPr/>
              </p:nvSpPr>
              <p:spPr bwMode="auto">
                <a:xfrm>
                  <a:off x="1294" y="169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63" name="Freeform 3510"/>
                <p:cNvSpPr>
                  <a:spLocks/>
                </p:cNvSpPr>
                <p:nvPr/>
              </p:nvSpPr>
              <p:spPr bwMode="auto">
                <a:xfrm>
                  <a:off x="1294" y="169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64" name="Freeform 3511"/>
                <p:cNvSpPr>
                  <a:spLocks/>
                </p:cNvSpPr>
                <p:nvPr/>
              </p:nvSpPr>
              <p:spPr bwMode="auto">
                <a:xfrm>
                  <a:off x="2095" y="298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65" name="Freeform 3512"/>
                <p:cNvSpPr>
                  <a:spLocks/>
                </p:cNvSpPr>
                <p:nvPr/>
              </p:nvSpPr>
              <p:spPr bwMode="auto">
                <a:xfrm>
                  <a:off x="2095" y="298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66" name="Freeform 3513"/>
                <p:cNvSpPr>
                  <a:spLocks/>
                </p:cNvSpPr>
                <p:nvPr/>
              </p:nvSpPr>
              <p:spPr bwMode="auto">
                <a:xfrm>
                  <a:off x="1409" y="319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67" name="Freeform 3514"/>
                <p:cNvSpPr>
                  <a:spLocks/>
                </p:cNvSpPr>
                <p:nvPr/>
              </p:nvSpPr>
              <p:spPr bwMode="auto">
                <a:xfrm>
                  <a:off x="1409" y="319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68" name="Freeform 3515"/>
                <p:cNvSpPr>
                  <a:spLocks/>
                </p:cNvSpPr>
                <p:nvPr/>
              </p:nvSpPr>
              <p:spPr bwMode="auto">
                <a:xfrm>
                  <a:off x="1351" y="175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69" name="Freeform 3516"/>
                <p:cNvSpPr>
                  <a:spLocks/>
                </p:cNvSpPr>
                <p:nvPr/>
              </p:nvSpPr>
              <p:spPr bwMode="auto">
                <a:xfrm>
                  <a:off x="1351" y="175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70" name="Freeform 3517"/>
                <p:cNvSpPr>
                  <a:spLocks/>
                </p:cNvSpPr>
                <p:nvPr/>
              </p:nvSpPr>
              <p:spPr bwMode="auto">
                <a:xfrm>
                  <a:off x="1217" y="164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71" name="Freeform 3518"/>
                <p:cNvSpPr>
                  <a:spLocks/>
                </p:cNvSpPr>
                <p:nvPr/>
              </p:nvSpPr>
              <p:spPr bwMode="auto">
                <a:xfrm>
                  <a:off x="1217" y="164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72" name="Freeform 3519"/>
                <p:cNvSpPr>
                  <a:spLocks/>
                </p:cNvSpPr>
                <p:nvPr/>
              </p:nvSpPr>
              <p:spPr bwMode="auto">
                <a:xfrm>
                  <a:off x="1383" y="179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73" name="Freeform 3520"/>
                <p:cNvSpPr>
                  <a:spLocks/>
                </p:cNvSpPr>
                <p:nvPr/>
              </p:nvSpPr>
              <p:spPr bwMode="auto">
                <a:xfrm>
                  <a:off x="1383" y="179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74" name="Freeform 3521"/>
                <p:cNvSpPr>
                  <a:spLocks/>
                </p:cNvSpPr>
                <p:nvPr/>
              </p:nvSpPr>
              <p:spPr bwMode="auto">
                <a:xfrm>
                  <a:off x="2089" y="30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75" name="Freeform 3522"/>
                <p:cNvSpPr>
                  <a:spLocks/>
                </p:cNvSpPr>
                <p:nvPr/>
              </p:nvSpPr>
              <p:spPr bwMode="auto">
                <a:xfrm>
                  <a:off x="2089" y="30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76" name="Freeform 3523"/>
                <p:cNvSpPr>
                  <a:spLocks/>
                </p:cNvSpPr>
                <p:nvPr/>
              </p:nvSpPr>
              <p:spPr bwMode="auto">
                <a:xfrm>
                  <a:off x="1435" y="321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77" name="Freeform 3524"/>
                <p:cNvSpPr>
                  <a:spLocks/>
                </p:cNvSpPr>
                <p:nvPr/>
              </p:nvSpPr>
              <p:spPr bwMode="auto">
                <a:xfrm>
                  <a:off x="1435" y="321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78" name="Freeform 3525"/>
                <p:cNvSpPr>
                  <a:spLocks/>
                </p:cNvSpPr>
                <p:nvPr/>
              </p:nvSpPr>
              <p:spPr bwMode="auto">
                <a:xfrm>
                  <a:off x="1922" y="280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79" name="Freeform 3526"/>
                <p:cNvSpPr>
                  <a:spLocks/>
                </p:cNvSpPr>
                <p:nvPr/>
              </p:nvSpPr>
              <p:spPr bwMode="auto">
                <a:xfrm>
                  <a:off x="1922" y="280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80" name="Freeform 3527"/>
                <p:cNvSpPr>
                  <a:spLocks/>
                </p:cNvSpPr>
                <p:nvPr/>
              </p:nvSpPr>
              <p:spPr bwMode="auto">
                <a:xfrm>
                  <a:off x="1358" y="174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81" name="Freeform 3528"/>
                <p:cNvSpPr>
                  <a:spLocks/>
                </p:cNvSpPr>
                <p:nvPr/>
              </p:nvSpPr>
              <p:spPr bwMode="auto">
                <a:xfrm>
                  <a:off x="1358" y="174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82" name="Freeform 3529"/>
                <p:cNvSpPr>
                  <a:spLocks/>
                </p:cNvSpPr>
                <p:nvPr/>
              </p:nvSpPr>
              <p:spPr bwMode="auto">
                <a:xfrm>
                  <a:off x="1236" y="163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83" name="Freeform 3530"/>
                <p:cNvSpPr>
                  <a:spLocks/>
                </p:cNvSpPr>
                <p:nvPr/>
              </p:nvSpPr>
              <p:spPr bwMode="auto">
                <a:xfrm>
                  <a:off x="1236" y="163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84" name="Freeform 3531"/>
                <p:cNvSpPr>
                  <a:spLocks/>
                </p:cNvSpPr>
                <p:nvPr/>
              </p:nvSpPr>
              <p:spPr bwMode="auto">
                <a:xfrm>
                  <a:off x="2127" y="302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85" name="Freeform 3532"/>
                <p:cNvSpPr>
                  <a:spLocks/>
                </p:cNvSpPr>
                <p:nvPr/>
              </p:nvSpPr>
              <p:spPr bwMode="auto">
                <a:xfrm>
                  <a:off x="2127" y="302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86" name="Freeform 3533"/>
                <p:cNvSpPr>
                  <a:spLocks/>
                </p:cNvSpPr>
                <p:nvPr/>
              </p:nvSpPr>
              <p:spPr bwMode="auto">
                <a:xfrm>
                  <a:off x="1294" y="168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87" name="Freeform 3534"/>
                <p:cNvSpPr>
                  <a:spLocks/>
                </p:cNvSpPr>
                <p:nvPr/>
              </p:nvSpPr>
              <p:spPr bwMode="auto">
                <a:xfrm>
                  <a:off x="1294" y="168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88" name="Freeform 3535"/>
                <p:cNvSpPr>
                  <a:spLocks/>
                </p:cNvSpPr>
                <p:nvPr/>
              </p:nvSpPr>
              <p:spPr bwMode="auto">
                <a:xfrm>
                  <a:off x="1262" y="1655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89" name="Freeform 3536"/>
                <p:cNvSpPr>
                  <a:spLocks/>
                </p:cNvSpPr>
                <p:nvPr/>
              </p:nvSpPr>
              <p:spPr bwMode="auto">
                <a:xfrm>
                  <a:off x="1262" y="1655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90" name="Freeform 3537"/>
                <p:cNvSpPr>
                  <a:spLocks/>
                </p:cNvSpPr>
                <p:nvPr/>
              </p:nvSpPr>
              <p:spPr bwMode="auto">
                <a:xfrm>
                  <a:off x="1255" y="165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91" name="Freeform 3538"/>
                <p:cNvSpPr>
                  <a:spLocks/>
                </p:cNvSpPr>
                <p:nvPr/>
              </p:nvSpPr>
              <p:spPr bwMode="auto">
                <a:xfrm>
                  <a:off x="1255" y="165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92" name="Freeform 3539"/>
                <p:cNvSpPr>
                  <a:spLocks/>
                </p:cNvSpPr>
                <p:nvPr/>
              </p:nvSpPr>
              <p:spPr bwMode="auto">
                <a:xfrm>
                  <a:off x="1287" y="176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93" name="Freeform 3540"/>
                <p:cNvSpPr>
                  <a:spLocks/>
                </p:cNvSpPr>
                <p:nvPr/>
              </p:nvSpPr>
              <p:spPr bwMode="auto">
                <a:xfrm>
                  <a:off x="1287" y="176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94" name="Freeform 3541"/>
                <p:cNvSpPr>
                  <a:spLocks/>
                </p:cNvSpPr>
                <p:nvPr/>
              </p:nvSpPr>
              <p:spPr bwMode="auto">
                <a:xfrm>
                  <a:off x="2082" y="294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95" name="Freeform 3542"/>
                <p:cNvSpPr>
                  <a:spLocks/>
                </p:cNvSpPr>
                <p:nvPr/>
              </p:nvSpPr>
              <p:spPr bwMode="auto">
                <a:xfrm>
                  <a:off x="2082" y="294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96" name="Freeform 3543"/>
                <p:cNvSpPr>
                  <a:spLocks/>
                </p:cNvSpPr>
                <p:nvPr/>
              </p:nvSpPr>
              <p:spPr bwMode="auto">
                <a:xfrm>
                  <a:off x="1428" y="326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97" name="Freeform 3544"/>
                <p:cNvSpPr>
                  <a:spLocks/>
                </p:cNvSpPr>
                <p:nvPr/>
              </p:nvSpPr>
              <p:spPr bwMode="auto">
                <a:xfrm>
                  <a:off x="1428" y="326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98" name="Freeform 3545"/>
                <p:cNvSpPr>
                  <a:spLocks/>
                </p:cNvSpPr>
                <p:nvPr/>
              </p:nvSpPr>
              <p:spPr bwMode="auto">
                <a:xfrm>
                  <a:off x="1390" y="176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99" name="Freeform 3546"/>
                <p:cNvSpPr>
                  <a:spLocks/>
                </p:cNvSpPr>
                <p:nvPr/>
              </p:nvSpPr>
              <p:spPr bwMode="auto">
                <a:xfrm>
                  <a:off x="1390" y="176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00" name="Freeform 3547"/>
                <p:cNvSpPr>
                  <a:spLocks/>
                </p:cNvSpPr>
                <p:nvPr/>
              </p:nvSpPr>
              <p:spPr bwMode="auto">
                <a:xfrm>
                  <a:off x="1448" y="1835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01" name="Freeform 3548"/>
                <p:cNvSpPr>
                  <a:spLocks/>
                </p:cNvSpPr>
                <p:nvPr/>
              </p:nvSpPr>
              <p:spPr bwMode="auto">
                <a:xfrm>
                  <a:off x="1448" y="1835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02" name="Freeform 3549"/>
                <p:cNvSpPr>
                  <a:spLocks/>
                </p:cNvSpPr>
                <p:nvPr/>
              </p:nvSpPr>
              <p:spPr bwMode="auto">
                <a:xfrm>
                  <a:off x="1428" y="177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03" name="Freeform 3550"/>
                <p:cNvSpPr>
                  <a:spLocks/>
                </p:cNvSpPr>
                <p:nvPr/>
              </p:nvSpPr>
              <p:spPr bwMode="auto">
                <a:xfrm>
                  <a:off x="1428" y="177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04" name="Freeform 3551"/>
                <p:cNvSpPr>
                  <a:spLocks/>
                </p:cNvSpPr>
                <p:nvPr/>
              </p:nvSpPr>
              <p:spPr bwMode="auto">
                <a:xfrm>
                  <a:off x="2089" y="296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05" name="Freeform 3552"/>
                <p:cNvSpPr>
                  <a:spLocks/>
                </p:cNvSpPr>
                <p:nvPr/>
              </p:nvSpPr>
              <p:spPr bwMode="auto">
                <a:xfrm>
                  <a:off x="2089" y="296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06" name="Freeform 3553"/>
                <p:cNvSpPr>
                  <a:spLocks/>
                </p:cNvSpPr>
                <p:nvPr/>
              </p:nvSpPr>
              <p:spPr bwMode="auto">
                <a:xfrm>
                  <a:off x="1473" y="179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07" name="Freeform 3554"/>
                <p:cNvSpPr>
                  <a:spLocks/>
                </p:cNvSpPr>
                <p:nvPr/>
              </p:nvSpPr>
              <p:spPr bwMode="auto">
                <a:xfrm>
                  <a:off x="1473" y="179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08" name="Freeform 3555"/>
                <p:cNvSpPr>
                  <a:spLocks/>
                </p:cNvSpPr>
                <p:nvPr/>
              </p:nvSpPr>
              <p:spPr bwMode="auto">
                <a:xfrm>
                  <a:off x="1518" y="189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09" name="Freeform 3556"/>
                <p:cNvSpPr>
                  <a:spLocks/>
                </p:cNvSpPr>
                <p:nvPr/>
              </p:nvSpPr>
              <p:spPr bwMode="auto">
                <a:xfrm>
                  <a:off x="1518" y="189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10" name="Freeform 3557"/>
                <p:cNvSpPr>
                  <a:spLocks/>
                </p:cNvSpPr>
                <p:nvPr/>
              </p:nvSpPr>
              <p:spPr bwMode="auto">
                <a:xfrm>
                  <a:off x="2095" y="30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11" name="Freeform 3558"/>
                <p:cNvSpPr>
                  <a:spLocks/>
                </p:cNvSpPr>
                <p:nvPr/>
              </p:nvSpPr>
              <p:spPr bwMode="auto">
                <a:xfrm>
                  <a:off x="2095" y="30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12" name="Freeform 3559"/>
                <p:cNvSpPr>
                  <a:spLocks/>
                </p:cNvSpPr>
                <p:nvPr/>
              </p:nvSpPr>
              <p:spPr bwMode="auto">
                <a:xfrm>
                  <a:off x="1416" y="1911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13" name="Freeform 3560"/>
                <p:cNvSpPr>
                  <a:spLocks/>
                </p:cNvSpPr>
                <p:nvPr/>
              </p:nvSpPr>
              <p:spPr bwMode="auto">
                <a:xfrm>
                  <a:off x="1416" y="1911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14" name="Freeform 3561"/>
                <p:cNvSpPr>
                  <a:spLocks/>
                </p:cNvSpPr>
                <p:nvPr/>
              </p:nvSpPr>
              <p:spPr bwMode="auto">
                <a:xfrm>
                  <a:off x="1601" y="192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15" name="Freeform 3562"/>
                <p:cNvSpPr>
                  <a:spLocks/>
                </p:cNvSpPr>
                <p:nvPr/>
              </p:nvSpPr>
              <p:spPr bwMode="auto">
                <a:xfrm>
                  <a:off x="1601" y="192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16" name="Freeform 3563"/>
                <p:cNvSpPr>
                  <a:spLocks/>
                </p:cNvSpPr>
                <p:nvPr/>
              </p:nvSpPr>
              <p:spPr bwMode="auto">
                <a:xfrm>
                  <a:off x="1948" y="278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17" name="Freeform 3564"/>
                <p:cNvSpPr>
                  <a:spLocks/>
                </p:cNvSpPr>
                <p:nvPr/>
              </p:nvSpPr>
              <p:spPr bwMode="auto">
                <a:xfrm>
                  <a:off x="1948" y="278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18" name="Freeform 3565"/>
                <p:cNvSpPr>
                  <a:spLocks/>
                </p:cNvSpPr>
                <p:nvPr/>
              </p:nvSpPr>
              <p:spPr bwMode="auto">
                <a:xfrm>
                  <a:off x="1948" y="2763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19" name="Freeform 3566"/>
                <p:cNvSpPr>
                  <a:spLocks/>
                </p:cNvSpPr>
                <p:nvPr/>
              </p:nvSpPr>
              <p:spPr bwMode="auto">
                <a:xfrm>
                  <a:off x="1948" y="2763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20" name="Freeform 3567"/>
                <p:cNvSpPr>
                  <a:spLocks/>
                </p:cNvSpPr>
                <p:nvPr/>
              </p:nvSpPr>
              <p:spPr bwMode="auto">
                <a:xfrm>
                  <a:off x="1589" y="1943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21" name="Freeform 3568"/>
                <p:cNvSpPr>
                  <a:spLocks/>
                </p:cNvSpPr>
                <p:nvPr/>
              </p:nvSpPr>
              <p:spPr bwMode="auto">
                <a:xfrm>
                  <a:off x="1589" y="1943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22" name="Freeform 3569"/>
                <p:cNvSpPr>
                  <a:spLocks/>
                </p:cNvSpPr>
                <p:nvPr/>
              </p:nvSpPr>
              <p:spPr bwMode="auto">
                <a:xfrm>
                  <a:off x="1903" y="280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23" name="Freeform 3570"/>
                <p:cNvSpPr>
                  <a:spLocks/>
                </p:cNvSpPr>
                <p:nvPr/>
              </p:nvSpPr>
              <p:spPr bwMode="auto">
                <a:xfrm>
                  <a:off x="1903" y="280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24" name="Freeform 3571"/>
                <p:cNvSpPr>
                  <a:spLocks/>
                </p:cNvSpPr>
                <p:nvPr/>
              </p:nvSpPr>
              <p:spPr bwMode="auto">
                <a:xfrm>
                  <a:off x="1967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25" name="Freeform 3572"/>
                <p:cNvSpPr>
                  <a:spLocks/>
                </p:cNvSpPr>
                <p:nvPr/>
              </p:nvSpPr>
              <p:spPr bwMode="auto">
                <a:xfrm>
                  <a:off x="1967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26" name="Freeform 3573"/>
                <p:cNvSpPr>
                  <a:spLocks/>
                </p:cNvSpPr>
                <p:nvPr/>
              </p:nvSpPr>
              <p:spPr bwMode="auto">
                <a:xfrm>
                  <a:off x="1967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27" name="Freeform 3574"/>
                <p:cNvSpPr>
                  <a:spLocks/>
                </p:cNvSpPr>
                <p:nvPr/>
              </p:nvSpPr>
              <p:spPr bwMode="auto">
                <a:xfrm>
                  <a:off x="1967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28" name="Freeform 3575"/>
                <p:cNvSpPr>
                  <a:spLocks/>
                </p:cNvSpPr>
                <p:nvPr/>
              </p:nvSpPr>
              <p:spPr bwMode="auto">
                <a:xfrm>
                  <a:off x="1986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29" name="Freeform 3576"/>
                <p:cNvSpPr>
                  <a:spLocks/>
                </p:cNvSpPr>
                <p:nvPr/>
              </p:nvSpPr>
              <p:spPr bwMode="auto">
                <a:xfrm>
                  <a:off x="1986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30" name="Freeform 3577"/>
                <p:cNvSpPr>
                  <a:spLocks/>
                </p:cNvSpPr>
                <p:nvPr/>
              </p:nvSpPr>
              <p:spPr bwMode="auto">
                <a:xfrm>
                  <a:off x="1922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31" name="Freeform 3578"/>
                <p:cNvSpPr>
                  <a:spLocks/>
                </p:cNvSpPr>
                <p:nvPr/>
              </p:nvSpPr>
              <p:spPr bwMode="auto">
                <a:xfrm>
                  <a:off x="1922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32" name="Freeform 3579"/>
                <p:cNvSpPr>
                  <a:spLocks/>
                </p:cNvSpPr>
                <p:nvPr/>
              </p:nvSpPr>
              <p:spPr bwMode="auto">
                <a:xfrm>
                  <a:off x="1960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33" name="Freeform 3580"/>
                <p:cNvSpPr>
                  <a:spLocks/>
                </p:cNvSpPr>
                <p:nvPr/>
              </p:nvSpPr>
              <p:spPr bwMode="auto">
                <a:xfrm>
                  <a:off x="1960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34" name="Freeform 3581"/>
                <p:cNvSpPr>
                  <a:spLocks/>
                </p:cNvSpPr>
                <p:nvPr/>
              </p:nvSpPr>
              <p:spPr bwMode="auto">
                <a:xfrm>
                  <a:off x="1935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35" name="Freeform 3582"/>
                <p:cNvSpPr>
                  <a:spLocks/>
                </p:cNvSpPr>
                <p:nvPr/>
              </p:nvSpPr>
              <p:spPr bwMode="auto">
                <a:xfrm>
                  <a:off x="1935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36" name="Freeform 3583"/>
                <p:cNvSpPr>
                  <a:spLocks/>
                </p:cNvSpPr>
                <p:nvPr/>
              </p:nvSpPr>
              <p:spPr bwMode="auto">
                <a:xfrm>
                  <a:off x="1954" y="277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37" name="Freeform 3584"/>
                <p:cNvSpPr>
                  <a:spLocks/>
                </p:cNvSpPr>
                <p:nvPr/>
              </p:nvSpPr>
              <p:spPr bwMode="auto">
                <a:xfrm>
                  <a:off x="1954" y="277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38" name="Freeform 3585"/>
                <p:cNvSpPr>
                  <a:spLocks/>
                </p:cNvSpPr>
                <p:nvPr/>
              </p:nvSpPr>
              <p:spPr bwMode="auto">
                <a:xfrm>
                  <a:off x="1967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39" name="Freeform 3586"/>
                <p:cNvSpPr>
                  <a:spLocks/>
                </p:cNvSpPr>
                <p:nvPr/>
              </p:nvSpPr>
              <p:spPr bwMode="auto">
                <a:xfrm>
                  <a:off x="1967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40" name="Freeform 3587"/>
                <p:cNvSpPr>
                  <a:spLocks/>
                </p:cNvSpPr>
                <p:nvPr/>
              </p:nvSpPr>
              <p:spPr bwMode="auto">
                <a:xfrm>
                  <a:off x="1916" y="270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41" name="Freeform 3588"/>
                <p:cNvSpPr>
                  <a:spLocks/>
                </p:cNvSpPr>
                <p:nvPr/>
              </p:nvSpPr>
              <p:spPr bwMode="auto">
                <a:xfrm>
                  <a:off x="1916" y="270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42" name="Freeform 3589"/>
                <p:cNvSpPr>
                  <a:spLocks/>
                </p:cNvSpPr>
                <p:nvPr/>
              </p:nvSpPr>
              <p:spPr bwMode="auto">
                <a:xfrm>
                  <a:off x="1916" y="277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43" name="Freeform 3590"/>
                <p:cNvSpPr>
                  <a:spLocks/>
                </p:cNvSpPr>
                <p:nvPr/>
              </p:nvSpPr>
              <p:spPr bwMode="auto">
                <a:xfrm>
                  <a:off x="1916" y="277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44" name="Freeform 3591"/>
                <p:cNvSpPr>
                  <a:spLocks/>
                </p:cNvSpPr>
                <p:nvPr/>
              </p:nvSpPr>
              <p:spPr bwMode="auto">
                <a:xfrm>
                  <a:off x="1922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45" name="Freeform 3592"/>
                <p:cNvSpPr>
                  <a:spLocks/>
                </p:cNvSpPr>
                <p:nvPr/>
              </p:nvSpPr>
              <p:spPr bwMode="auto">
                <a:xfrm>
                  <a:off x="1922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46" name="Freeform 3593"/>
                <p:cNvSpPr>
                  <a:spLocks/>
                </p:cNvSpPr>
                <p:nvPr/>
              </p:nvSpPr>
              <p:spPr bwMode="auto">
                <a:xfrm>
                  <a:off x="1986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47" name="Freeform 3594"/>
                <p:cNvSpPr>
                  <a:spLocks/>
                </p:cNvSpPr>
                <p:nvPr/>
              </p:nvSpPr>
              <p:spPr bwMode="auto">
                <a:xfrm>
                  <a:off x="1986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48" name="Freeform 3595"/>
                <p:cNvSpPr>
                  <a:spLocks/>
                </p:cNvSpPr>
                <p:nvPr/>
              </p:nvSpPr>
              <p:spPr bwMode="auto">
                <a:xfrm>
                  <a:off x="1960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49" name="Freeform 3596"/>
                <p:cNvSpPr>
                  <a:spLocks/>
                </p:cNvSpPr>
                <p:nvPr/>
              </p:nvSpPr>
              <p:spPr bwMode="auto">
                <a:xfrm>
                  <a:off x="1960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50" name="Freeform 3597"/>
                <p:cNvSpPr>
                  <a:spLocks/>
                </p:cNvSpPr>
                <p:nvPr/>
              </p:nvSpPr>
              <p:spPr bwMode="auto">
                <a:xfrm>
                  <a:off x="1909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51" name="Freeform 3598"/>
                <p:cNvSpPr>
                  <a:spLocks/>
                </p:cNvSpPr>
                <p:nvPr/>
              </p:nvSpPr>
              <p:spPr bwMode="auto">
                <a:xfrm>
                  <a:off x="1909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52" name="Freeform 3599"/>
                <p:cNvSpPr>
                  <a:spLocks/>
                </p:cNvSpPr>
                <p:nvPr/>
              </p:nvSpPr>
              <p:spPr bwMode="auto">
                <a:xfrm>
                  <a:off x="1954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53" name="Freeform 3600"/>
                <p:cNvSpPr>
                  <a:spLocks/>
                </p:cNvSpPr>
                <p:nvPr/>
              </p:nvSpPr>
              <p:spPr bwMode="auto">
                <a:xfrm>
                  <a:off x="1954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54" name="Freeform 3601"/>
                <p:cNvSpPr>
                  <a:spLocks/>
                </p:cNvSpPr>
                <p:nvPr/>
              </p:nvSpPr>
              <p:spPr bwMode="auto">
                <a:xfrm>
                  <a:off x="1986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55" name="Freeform 3602"/>
                <p:cNvSpPr>
                  <a:spLocks/>
                </p:cNvSpPr>
                <p:nvPr/>
              </p:nvSpPr>
              <p:spPr bwMode="auto">
                <a:xfrm>
                  <a:off x="1986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56" name="Freeform 3603"/>
                <p:cNvSpPr>
                  <a:spLocks/>
                </p:cNvSpPr>
                <p:nvPr/>
              </p:nvSpPr>
              <p:spPr bwMode="auto">
                <a:xfrm>
                  <a:off x="1916" y="2744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57" name="Freeform 3604"/>
                <p:cNvSpPr>
                  <a:spLocks/>
                </p:cNvSpPr>
                <p:nvPr/>
              </p:nvSpPr>
              <p:spPr bwMode="auto">
                <a:xfrm>
                  <a:off x="1916" y="2744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58" name="Freeform 3605"/>
                <p:cNvSpPr>
                  <a:spLocks/>
                </p:cNvSpPr>
                <p:nvPr/>
              </p:nvSpPr>
              <p:spPr bwMode="auto">
                <a:xfrm>
                  <a:off x="1909" y="244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59" name="Freeform 3606"/>
                <p:cNvSpPr>
                  <a:spLocks/>
                </p:cNvSpPr>
                <p:nvPr/>
              </p:nvSpPr>
              <p:spPr bwMode="auto">
                <a:xfrm>
                  <a:off x="1909" y="244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60" name="Freeform 3607"/>
                <p:cNvSpPr>
                  <a:spLocks/>
                </p:cNvSpPr>
                <p:nvPr/>
              </p:nvSpPr>
              <p:spPr bwMode="auto">
                <a:xfrm>
                  <a:off x="1922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61" name="Freeform 3608"/>
                <p:cNvSpPr>
                  <a:spLocks/>
                </p:cNvSpPr>
                <p:nvPr/>
              </p:nvSpPr>
              <p:spPr bwMode="auto">
                <a:xfrm>
                  <a:off x="1922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62" name="Freeform 3609"/>
                <p:cNvSpPr>
                  <a:spLocks/>
                </p:cNvSpPr>
                <p:nvPr/>
              </p:nvSpPr>
              <p:spPr bwMode="auto">
                <a:xfrm>
                  <a:off x="1980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63" name="Freeform 3610"/>
                <p:cNvSpPr>
                  <a:spLocks/>
                </p:cNvSpPr>
                <p:nvPr/>
              </p:nvSpPr>
              <p:spPr bwMode="auto">
                <a:xfrm>
                  <a:off x="1980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64" name="Freeform 3611"/>
                <p:cNvSpPr>
                  <a:spLocks/>
                </p:cNvSpPr>
                <p:nvPr/>
              </p:nvSpPr>
              <p:spPr bwMode="auto">
                <a:xfrm>
                  <a:off x="1922" y="251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65" name="Freeform 3612"/>
                <p:cNvSpPr>
                  <a:spLocks/>
                </p:cNvSpPr>
                <p:nvPr/>
              </p:nvSpPr>
              <p:spPr bwMode="auto">
                <a:xfrm>
                  <a:off x="1922" y="251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66" name="Freeform 3613"/>
                <p:cNvSpPr>
                  <a:spLocks/>
                </p:cNvSpPr>
                <p:nvPr/>
              </p:nvSpPr>
              <p:spPr bwMode="auto">
                <a:xfrm>
                  <a:off x="1550" y="187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67" name="Freeform 3614"/>
                <p:cNvSpPr>
                  <a:spLocks/>
                </p:cNvSpPr>
                <p:nvPr/>
              </p:nvSpPr>
              <p:spPr bwMode="auto">
                <a:xfrm>
                  <a:off x="1550" y="187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68" name="Freeform 3615"/>
                <p:cNvSpPr>
                  <a:spLocks/>
                </p:cNvSpPr>
                <p:nvPr/>
              </p:nvSpPr>
              <p:spPr bwMode="auto">
                <a:xfrm>
                  <a:off x="1826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69" name="Freeform 3616"/>
                <p:cNvSpPr>
                  <a:spLocks/>
                </p:cNvSpPr>
                <p:nvPr/>
              </p:nvSpPr>
              <p:spPr bwMode="auto">
                <a:xfrm>
                  <a:off x="1826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70" name="Freeform 3617"/>
                <p:cNvSpPr>
                  <a:spLocks/>
                </p:cNvSpPr>
                <p:nvPr/>
              </p:nvSpPr>
              <p:spPr bwMode="auto">
                <a:xfrm>
                  <a:off x="1255" y="171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71" name="Freeform 3618"/>
                <p:cNvSpPr>
                  <a:spLocks/>
                </p:cNvSpPr>
                <p:nvPr/>
              </p:nvSpPr>
              <p:spPr bwMode="auto">
                <a:xfrm>
                  <a:off x="1255" y="171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72" name="Freeform 3619"/>
                <p:cNvSpPr>
                  <a:spLocks/>
                </p:cNvSpPr>
                <p:nvPr/>
              </p:nvSpPr>
              <p:spPr bwMode="auto">
                <a:xfrm>
                  <a:off x="1371" y="180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73" name="Freeform 3620"/>
                <p:cNvSpPr>
                  <a:spLocks/>
                </p:cNvSpPr>
                <p:nvPr/>
              </p:nvSpPr>
              <p:spPr bwMode="auto">
                <a:xfrm>
                  <a:off x="1371" y="180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74" name="Freeform 3621"/>
                <p:cNvSpPr>
                  <a:spLocks/>
                </p:cNvSpPr>
                <p:nvPr/>
              </p:nvSpPr>
              <p:spPr bwMode="auto">
                <a:xfrm>
                  <a:off x="1448" y="184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4116" name="Group 3823"/>
              <p:cNvGrpSpPr>
                <a:grpSpLocks/>
              </p:cNvGrpSpPr>
              <p:nvPr/>
            </p:nvGrpSpPr>
            <p:grpSpPr bwMode="auto">
              <a:xfrm>
                <a:off x="5724525" y="2113757"/>
                <a:ext cx="1598613" cy="2578100"/>
                <a:chOff x="1133" y="1623"/>
                <a:chExt cx="1007" cy="1624"/>
              </a:xfrm>
            </p:grpSpPr>
            <p:sp>
              <p:nvSpPr>
                <p:cNvPr id="4375" name="Freeform 3623"/>
                <p:cNvSpPr>
                  <a:spLocks/>
                </p:cNvSpPr>
                <p:nvPr/>
              </p:nvSpPr>
              <p:spPr bwMode="auto">
                <a:xfrm>
                  <a:off x="1448" y="184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76" name="Freeform 3624"/>
                <p:cNvSpPr>
                  <a:spLocks/>
                </p:cNvSpPr>
                <p:nvPr/>
              </p:nvSpPr>
              <p:spPr bwMode="auto">
                <a:xfrm>
                  <a:off x="1441" y="180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77" name="Freeform 3625"/>
                <p:cNvSpPr>
                  <a:spLocks/>
                </p:cNvSpPr>
                <p:nvPr/>
              </p:nvSpPr>
              <p:spPr bwMode="auto">
                <a:xfrm>
                  <a:off x="1441" y="180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78" name="Freeform 3626"/>
                <p:cNvSpPr>
                  <a:spLocks/>
                </p:cNvSpPr>
                <p:nvPr/>
              </p:nvSpPr>
              <p:spPr bwMode="auto">
                <a:xfrm>
                  <a:off x="1492" y="187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79" name="Freeform 3627"/>
                <p:cNvSpPr>
                  <a:spLocks/>
                </p:cNvSpPr>
                <p:nvPr/>
              </p:nvSpPr>
              <p:spPr bwMode="auto">
                <a:xfrm>
                  <a:off x="1492" y="187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80" name="Freeform 3628"/>
                <p:cNvSpPr>
                  <a:spLocks/>
                </p:cNvSpPr>
                <p:nvPr/>
              </p:nvSpPr>
              <p:spPr bwMode="auto">
                <a:xfrm>
                  <a:off x="1403" y="182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81" name="Freeform 3629"/>
                <p:cNvSpPr>
                  <a:spLocks/>
                </p:cNvSpPr>
                <p:nvPr/>
              </p:nvSpPr>
              <p:spPr bwMode="auto">
                <a:xfrm>
                  <a:off x="1403" y="182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82" name="Freeform 3630"/>
                <p:cNvSpPr>
                  <a:spLocks/>
                </p:cNvSpPr>
                <p:nvPr/>
              </p:nvSpPr>
              <p:spPr bwMode="auto">
                <a:xfrm>
                  <a:off x="1653" y="202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83" name="Freeform 3631"/>
                <p:cNvSpPr>
                  <a:spLocks/>
                </p:cNvSpPr>
                <p:nvPr/>
              </p:nvSpPr>
              <p:spPr bwMode="auto">
                <a:xfrm>
                  <a:off x="1653" y="202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84" name="Freeform 3632"/>
                <p:cNvSpPr>
                  <a:spLocks/>
                </p:cNvSpPr>
                <p:nvPr/>
              </p:nvSpPr>
              <p:spPr bwMode="auto">
                <a:xfrm>
                  <a:off x="1935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85" name="Freeform 3633"/>
                <p:cNvSpPr>
                  <a:spLocks/>
                </p:cNvSpPr>
                <p:nvPr/>
              </p:nvSpPr>
              <p:spPr bwMode="auto">
                <a:xfrm>
                  <a:off x="1935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86" name="Freeform 3634"/>
                <p:cNvSpPr>
                  <a:spLocks/>
                </p:cNvSpPr>
                <p:nvPr/>
              </p:nvSpPr>
              <p:spPr bwMode="auto">
                <a:xfrm>
                  <a:off x="1524" y="182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5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5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5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87" name="Freeform 3635"/>
                <p:cNvSpPr>
                  <a:spLocks/>
                </p:cNvSpPr>
                <p:nvPr/>
              </p:nvSpPr>
              <p:spPr bwMode="auto">
                <a:xfrm>
                  <a:off x="1524" y="182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5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5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5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88" name="Freeform 3636"/>
                <p:cNvSpPr>
                  <a:spLocks/>
                </p:cNvSpPr>
                <p:nvPr/>
              </p:nvSpPr>
              <p:spPr bwMode="auto">
                <a:xfrm>
                  <a:off x="2101" y="303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5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5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5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89" name="Freeform 3637"/>
                <p:cNvSpPr>
                  <a:spLocks/>
                </p:cNvSpPr>
                <p:nvPr/>
              </p:nvSpPr>
              <p:spPr bwMode="auto">
                <a:xfrm>
                  <a:off x="2101" y="303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5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5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5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90" name="Freeform 3638"/>
                <p:cNvSpPr>
                  <a:spLocks/>
                </p:cNvSpPr>
                <p:nvPr/>
              </p:nvSpPr>
              <p:spPr bwMode="auto">
                <a:xfrm>
                  <a:off x="1518" y="188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91" name="Freeform 3639"/>
                <p:cNvSpPr>
                  <a:spLocks/>
                </p:cNvSpPr>
                <p:nvPr/>
              </p:nvSpPr>
              <p:spPr bwMode="auto">
                <a:xfrm>
                  <a:off x="1518" y="188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92" name="Freeform 3640"/>
                <p:cNvSpPr>
                  <a:spLocks/>
                </p:cNvSpPr>
                <p:nvPr/>
              </p:nvSpPr>
              <p:spPr bwMode="auto">
                <a:xfrm>
                  <a:off x="1672" y="190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93" name="Freeform 3641"/>
                <p:cNvSpPr>
                  <a:spLocks/>
                </p:cNvSpPr>
                <p:nvPr/>
              </p:nvSpPr>
              <p:spPr bwMode="auto">
                <a:xfrm>
                  <a:off x="1672" y="190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94" name="Freeform 3642"/>
                <p:cNvSpPr>
                  <a:spLocks/>
                </p:cNvSpPr>
                <p:nvPr/>
              </p:nvSpPr>
              <p:spPr bwMode="auto">
                <a:xfrm>
                  <a:off x="2018" y="285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95" name="Freeform 3643"/>
                <p:cNvSpPr>
                  <a:spLocks/>
                </p:cNvSpPr>
                <p:nvPr/>
              </p:nvSpPr>
              <p:spPr bwMode="auto">
                <a:xfrm>
                  <a:off x="2018" y="285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96" name="Freeform 3644"/>
                <p:cNvSpPr>
                  <a:spLocks/>
                </p:cNvSpPr>
                <p:nvPr/>
              </p:nvSpPr>
              <p:spPr bwMode="auto">
                <a:xfrm>
                  <a:off x="1775" y="214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97" name="Freeform 3645"/>
                <p:cNvSpPr>
                  <a:spLocks/>
                </p:cNvSpPr>
                <p:nvPr/>
              </p:nvSpPr>
              <p:spPr bwMode="auto">
                <a:xfrm>
                  <a:off x="1775" y="214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98" name="Freeform 3646"/>
                <p:cNvSpPr>
                  <a:spLocks/>
                </p:cNvSpPr>
                <p:nvPr/>
              </p:nvSpPr>
              <p:spPr bwMode="auto">
                <a:xfrm>
                  <a:off x="2050" y="287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99" name="Freeform 3647"/>
                <p:cNvSpPr>
                  <a:spLocks/>
                </p:cNvSpPr>
                <p:nvPr/>
              </p:nvSpPr>
              <p:spPr bwMode="auto">
                <a:xfrm>
                  <a:off x="2050" y="287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00" name="Freeform 3648"/>
                <p:cNvSpPr>
                  <a:spLocks/>
                </p:cNvSpPr>
                <p:nvPr/>
              </p:nvSpPr>
              <p:spPr bwMode="auto">
                <a:xfrm>
                  <a:off x="1614" y="196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01" name="Freeform 3649"/>
                <p:cNvSpPr>
                  <a:spLocks/>
                </p:cNvSpPr>
                <p:nvPr/>
              </p:nvSpPr>
              <p:spPr bwMode="auto">
                <a:xfrm>
                  <a:off x="1614" y="196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02" name="Freeform 3650"/>
                <p:cNvSpPr>
                  <a:spLocks/>
                </p:cNvSpPr>
                <p:nvPr/>
              </p:nvSpPr>
              <p:spPr bwMode="auto">
                <a:xfrm>
                  <a:off x="2025" y="2936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03" name="Freeform 3651"/>
                <p:cNvSpPr>
                  <a:spLocks/>
                </p:cNvSpPr>
                <p:nvPr/>
              </p:nvSpPr>
              <p:spPr bwMode="auto">
                <a:xfrm>
                  <a:off x="2025" y="2936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04" name="Freeform 3652"/>
                <p:cNvSpPr>
                  <a:spLocks/>
                </p:cNvSpPr>
                <p:nvPr/>
              </p:nvSpPr>
              <p:spPr bwMode="auto">
                <a:xfrm>
                  <a:off x="1377" y="175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05" name="Freeform 3653"/>
                <p:cNvSpPr>
                  <a:spLocks/>
                </p:cNvSpPr>
                <p:nvPr/>
              </p:nvSpPr>
              <p:spPr bwMode="auto">
                <a:xfrm>
                  <a:off x="1377" y="175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06" name="Freeform 3654"/>
                <p:cNvSpPr>
                  <a:spLocks/>
                </p:cNvSpPr>
                <p:nvPr/>
              </p:nvSpPr>
              <p:spPr bwMode="auto">
                <a:xfrm>
                  <a:off x="2031" y="289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07" name="Freeform 3655"/>
                <p:cNvSpPr>
                  <a:spLocks/>
                </p:cNvSpPr>
                <p:nvPr/>
              </p:nvSpPr>
              <p:spPr bwMode="auto">
                <a:xfrm>
                  <a:off x="2031" y="289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08" name="Freeform 3656"/>
                <p:cNvSpPr>
                  <a:spLocks/>
                </p:cNvSpPr>
                <p:nvPr/>
              </p:nvSpPr>
              <p:spPr bwMode="auto">
                <a:xfrm>
                  <a:off x="1640" y="204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09" name="Freeform 3657"/>
                <p:cNvSpPr>
                  <a:spLocks/>
                </p:cNvSpPr>
                <p:nvPr/>
              </p:nvSpPr>
              <p:spPr bwMode="auto">
                <a:xfrm>
                  <a:off x="1640" y="204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10" name="Freeform 3658"/>
                <p:cNvSpPr>
                  <a:spLocks/>
                </p:cNvSpPr>
                <p:nvPr/>
              </p:nvSpPr>
              <p:spPr bwMode="auto">
                <a:xfrm>
                  <a:off x="1512" y="191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11" name="Freeform 3659"/>
                <p:cNvSpPr>
                  <a:spLocks/>
                </p:cNvSpPr>
                <p:nvPr/>
              </p:nvSpPr>
              <p:spPr bwMode="auto">
                <a:xfrm>
                  <a:off x="1512" y="191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12" name="Freeform 3660"/>
                <p:cNvSpPr>
                  <a:spLocks/>
                </p:cNvSpPr>
                <p:nvPr/>
              </p:nvSpPr>
              <p:spPr bwMode="auto">
                <a:xfrm>
                  <a:off x="1672" y="198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13" name="Freeform 3661"/>
                <p:cNvSpPr>
                  <a:spLocks/>
                </p:cNvSpPr>
                <p:nvPr/>
              </p:nvSpPr>
              <p:spPr bwMode="auto">
                <a:xfrm>
                  <a:off x="1672" y="198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14" name="Freeform 3662"/>
                <p:cNvSpPr>
                  <a:spLocks/>
                </p:cNvSpPr>
                <p:nvPr/>
              </p:nvSpPr>
              <p:spPr bwMode="auto">
                <a:xfrm>
                  <a:off x="1627" y="198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15" name="Freeform 3663"/>
                <p:cNvSpPr>
                  <a:spLocks/>
                </p:cNvSpPr>
                <p:nvPr/>
              </p:nvSpPr>
              <p:spPr bwMode="auto">
                <a:xfrm>
                  <a:off x="1627" y="198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16" name="Freeform 3664"/>
                <p:cNvSpPr>
                  <a:spLocks/>
                </p:cNvSpPr>
                <p:nvPr/>
              </p:nvSpPr>
              <p:spPr bwMode="auto">
                <a:xfrm>
                  <a:off x="1710" y="209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17" name="Freeform 3665"/>
                <p:cNvSpPr>
                  <a:spLocks/>
                </p:cNvSpPr>
                <p:nvPr/>
              </p:nvSpPr>
              <p:spPr bwMode="auto">
                <a:xfrm>
                  <a:off x="1710" y="209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18" name="Freeform 3666"/>
                <p:cNvSpPr>
                  <a:spLocks/>
                </p:cNvSpPr>
                <p:nvPr/>
              </p:nvSpPr>
              <p:spPr bwMode="auto">
                <a:xfrm>
                  <a:off x="1935" y="281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19" name="Freeform 3667"/>
                <p:cNvSpPr>
                  <a:spLocks/>
                </p:cNvSpPr>
                <p:nvPr/>
              </p:nvSpPr>
              <p:spPr bwMode="auto">
                <a:xfrm>
                  <a:off x="1935" y="281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20" name="Freeform 3668"/>
                <p:cNvSpPr>
                  <a:spLocks/>
                </p:cNvSpPr>
                <p:nvPr/>
              </p:nvSpPr>
              <p:spPr bwMode="auto">
                <a:xfrm>
                  <a:off x="1627" y="191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21" name="Freeform 3669"/>
                <p:cNvSpPr>
                  <a:spLocks/>
                </p:cNvSpPr>
                <p:nvPr/>
              </p:nvSpPr>
              <p:spPr bwMode="auto">
                <a:xfrm>
                  <a:off x="1627" y="191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22" name="Freeform 3670"/>
                <p:cNvSpPr>
                  <a:spLocks/>
                </p:cNvSpPr>
                <p:nvPr/>
              </p:nvSpPr>
              <p:spPr bwMode="auto">
                <a:xfrm>
                  <a:off x="1775" y="204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23" name="Freeform 3671"/>
                <p:cNvSpPr>
                  <a:spLocks/>
                </p:cNvSpPr>
                <p:nvPr/>
              </p:nvSpPr>
              <p:spPr bwMode="auto">
                <a:xfrm>
                  <a:off x="1775" y="204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24" name="Freeform 3672"/>
                <p:cNvSpPr>
                  <a:spLocks/>
                </p:cNvSpPr>
                <p:nvPr/>
              </p:nvSpPr>
              <p:spPr bwMode="auto">
                <a:xfrm>
                  <a:off x="1653" y="200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25" name="Freeform 3673"/>
                <p:cNvSpPr>
                  <a:spLocks/>
                </p:cNvSpPr>
                <p:nvPr/>
              </p:nvSpPr>
              <p:spPr bwMode="auto">
                <a:xfrm>
                  <a:off x="1653" y="200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26" name="Freeform 3674"/>
                <p:cNvSpPr>
                  <a:spLocks/>
                </p:cNvSpPr>
                <p:nvPr/>
              </p:nvSpPr>
              <p:spPr bwMode="auto">
                <a:xfrm>
                  <a:off x="1755" y="219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27" name="Freeform 3675"/>
                <p:cNvSpPr>
                  <a:spLocks/>
                </p:cNvSpPr>
                <p:nvPr/>
              </p:nvSpPr>
              <p:spPr bwMode="auto">
                <a:xfrm>
                  <a:off x="1755" y="219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28" name="Freeform 3676"/>
                <p:cNvSpPr>
                  <a:spLocks/>
                </p:cNvSpPr>
                <p:nvPr/>
              </p:nvSpPr>
              <p:spPr bwMode="auto">
                <a:xfrm>
                  <a:off x="1922" y="228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29" name="Freeform 3677"/>
                <p:cNvSpPr>
                  <a:spLocks/>
                </p:cNvSpPr>
                <p:nvPr/>
              </p:nvSpPr>
              <p:spPr bwMode="auto">
                <a:xfrm>
                  <a:off x="1922" y="228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30" name="Freeform 3678"/>
                <p:cNvSpPr>
                  <a:spLocks/>
                </p:cNvSpPr>
                <p:nvPr/>
              </p:nvSpPr>
              <p:spPr bwMode="auto">
                <a:xfrm>
                  <a:off x="1710" y="205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31" name="Freeform 3679"/>
                <p:cNvSpPr>
                  <a:spLocks/>
                </p:cNvSpPr>
                <p:nvPr/>
              </p:nvSpPr>
              <p:spPr bwMode="auto">
                <a:xfrm>
                  <a:off x="1710" y="205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32" name="Freeform 3680"/>
                <p:cNvSpPr>
                  <a:spLocks/>
                </p:cNvSpPr>
                <p:nvPr/>
              </p:nvSpPr>
              <p:spPr bwMode="auto">
                <a:xfrm>
                  <a:off x="1980" y="284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33" name="Freeform 3681"/>
                <p:cNvSpPr>
                  <a:spLocks/>
                </p:cNvSpPr>
                <p:nvPr/>
              </p:nvSpPr>
              <p:spPr bwMode="auto">
                <a:xfrm>
                  <a:off x="1980" y="284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34" name="Freeform 3682"/>
                <p:cNvSpPr>
                  <a:spLocks/>
                </p:cNvSpPr>
                <p:nvPr/>
              </p:nvSpPr>
              <p:spPr bwMode="auto">
                <a:xfrm>
                  <a:off x="1858" y="230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35" name="Freeform 3683"/>
                <p:cNvSpPr>
                  <a:spLocks/>
                </p:cNvSpPr>
                <p:nvPr/>
              </p:nvSpPr>
              <p:spPr bwMode="auto">
                <a:xfrm>
                  <a:off x="1858" y="230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36" name="Freeform 3684"/>
                <p:cNvSpPr>
                  <a:spLocks/>
                </p:cNvSpPr>
                <p:nvPr/>
              </p:nvSpPr>
              <p:spPr bwMode="auto">
                <a:xfrm>
                  <a:off x="1967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37" name="Freeform 3685"/>
                <p:cNvSpPr>
                  <a:spLocks/>
                </p:cNvSpPr>
                <p:nvPr/>
              </p:nvSpPr>
              <p:spPr bwMode="auto">
                <a:xfrm>
                  <a:off x="1967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38" name="Freeform 3686"/>
                <p:cNvSpPr>
                  <a:spLocks/>
                </p:cNvSpPr>
                <p:nvPr/>
              </p:nvSpPr>
              <p:spPr bwMode="auto">
                <a:xfrm>
                  <a:off x="2005" y="278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39" name="Freeform 3687"/>
                <p:cNvSpPr>
                  <a:spLocks/>
                </p:cNvSpPr>
                <p:nvPr/>
              </p:nvSpPr>
              <p:spPr bwMode="auto">
                <a:xfrm>
                  <a:off x="2005" y="278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40" name="Freeform 3688"/>
                <p:cNvSpPr>
                  <a:spLocks/>
                </p:cNvSpPr>
                <p:nvPr/>
              </p:nvSpPr>
              <p:spPr bwMode="auto">
                <a:xfrm>
                  <a:off x="1794" y="232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41" name="Freeform 3689"/>
                <p:cNvSpPr>
                  <a:spLocks/>
                </p:cNvSpPr>
                <p:nvPr/>
              </p:nvSpPr>
              <p:spPr bwMode="auto">
                <a:xfrm>
                  <a:off x="1794" y="232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42" name="Freeform 3690"/>
                <p:cNvSpPr>
                  <a:spLocks/>
                </p:cNvSpPr>
                <p:nvPr/>
              </p:nvSpPr>
              <p:spPr bwMode="auto">
                <a:xfrm>
                  <a:off x="1294" y="167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43" name="Freeform 3691"/>
                <p:cNvSpPr>
                  <a:spLocks/>
                </p:cNvSpPr>
                <p:nvPr/>
              </p:nvSpPr>
              <p:spPr bwMode="auto">
                <a:xfrm>
                  <a:off x="1294" y="167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44" name="Freeform 3692"/>
                <p:cNvSpPr>
                  <a:spLocks/>
                </p:cNvSpPr>
                <p:nvPr/>
              </p:nvSpPr>
              <p:spPr bwMode="auto">
                <a:xfrm>
                  <a:off x="1383" y="175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45" name="Freeform 3693"/>
                <p:cNvSpPr>
                  <a:spLocks/>
                </p:cNvSpPr>
                <p:nvPr/>
              </p:nvSpPr>
              <p:spPr bwMode="auto">
                <a:xfrm>
                  <a:off x="1383" y="175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46" name="Freeform 3694"/>
                <p:cNvSpPr>
                  <a:spLocks/>
                </p:cNvSpPr>
                <p:nvPr/>
              </p:nvSpPr>
              <p:spPr bwMode="auto">
                <a:xfrm>
                  <a:off x="1326" y="168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47" name="Freeform 3695"/>
                <p:cNvSpPr>
                  <a:spLocks/>
                </p:cNvSpPr>
                <p:nvPr/>
              </p:nvSpPr>
              <p:spPr bwMode="auto">
                <a:xfrm>
                  <a:off x="1326" y="168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48" name="Freeform 3696"/>
                <p:cNvSpPr>
                  <a:spLocks/>
                </p:cNvSpPr>
                <p:nvPr/>
              </p:nvSpPr>
              <p:spPr bwMode="auto">
                <a:xfrm>
                  <a:off x="1537" y="180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49" name="Freeform 3697"/>
                <p:cNvSpPr>
                  <a:spLocks/>
                </p:cNvSpPr>
                <p:nvPr/>
              </p:nvSpPr>
              <p:spPr bwMode="auto">
                <a:xfrm>
                  <a:off x="1537" y="180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50" name="Freeform 3698"/>
                <p:cNvSpPr>
                  <a:spLocks/>
                </p:cNvSpPr>
                <p:nvPr/>
              </p:nvSpPr>
              <p:spPr bwMode="auto">
                <a:xfrm>
                  <a:off x="1377" y="173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51" name="Freeform 3699"/>
                <p:cNvSpPr>
                  <a:spLocks/>
                </p:cNvSpPr>
                <p:nvPr/>
              </p:nvSpPr>
              <p:spPr bwMode="auto">
                <a:xfrm>
                  <a:off x="1377" y="173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52" name="Freeform 3700"/>
                <p:cNvSpPr>
                  <a:spLocks/>
                </p:cNvSpPr>
                <p:nvPr/>
              </p:nvSpPr>
              <p:spPr bwMode="auto">
                <a:xfrm>
                  <a:off x="1422" y="171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53" name="Freeform 3701"/>
                <p:cNvSpPr>
                  <a:spLocks/>
                </p:cNvSpPr>
                <p:nvPr/>
              </p:nvSpPr>
              <p:spPr bwMode="auto">
                <a:xfrm>
                  <a:off x="1422" y="171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54" name="Freeform 3702"/>
                <p:cNvSpPr>
                  <a:spLocks/>
                </p:cNvSpPr>
                <p:nvPr/>
              </p:nvSpPr>
              <p:spPr bwMode="auto">
                <a:xfrm>
                  <a:off x="1172" y="306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55" name="Freeform 3703"/>
                <p:cNvSpPr>
                  <a:spLocks/>
                </p:cNvSpPr>
                <p:nvPr/>
              </p:nvSpPr>
              <p:spPr bwMode="auto">
                <a:xfrm>
                  <a:off x="1172" y="306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56" name="Freeform 3704"/>
                <p:cNvSpPr>
                  <a:spLocks/>
                </p:cNvSpPr>
                <p:nvPr/>
              </p:nvSpPr>
              <p:spPr bwMode="auto">
                <a:xfrm>
                  <a:off x="1537" y="180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57" name="Freeform 3705"/>
                <p:cNvSpPr>
                  <a:spLocks/>
                </p:cNvSpPr>
                <p:nvPr/>
              </p:nvSpPr>
              <p:spPr bwMode="auto">
                <a:xfrm>
                  <a:off x="1537" y="180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58" name="Freeform 3706"/>
                <p:cNvSpPr>
                  <a:spLocks/>
                </p:cNvSpPr>
                <p:nvPr/>
              </p:nvSpPr>
              <p:spPr bwMode="auto">
                <a:xfrm>
                  <a:off x="2121" y="30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59" name="Freeform 3707"/>
                <p:cNvSpPr>
                  <a:spLocks/>
                </p:cNvSpPr>
                <p:nvPr/>
              </p:nvSpPr>
              <p:spPr bwMode="auto">
                <a:xfrm>
                  <a:off x="2121" y="30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60" name="Freeform 3708"/>
                <p:cNvSpPr>
                  <a:spLocks/>
                </p:cNvSpPr>
                <p:nvPr/>
              </p:nvSpPr>
              <p:spPr bwMode="auto">
                <a:xfrm>
                  <a:off x="1409" y="173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61" name="Freeform 3709"/>
                <p:cNvSpPr>
                  <a:spLocks/>
                </p:cNvSpPr>
                <p:nvPr/>
              </p:nvSpPr>
              <p:spPr bwMode="auto">
                <a:xfrm>
                  <a:off x="1409" y="173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62" name="Freeform 3710"/>
                <p:cNvSpPr>
                  <a:spLocks/>
                </p:cNvSpPr>
                <p:nvPr/>
              </p:nvSpPr>
              <p:spPr bwMode="auto">
                <a:xfrm>
                  <a:off x="1460" y="176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63" name="Freeform 3711"/>
                <p:cNvSpPr>
                  <a:spLocks/>
                </p:cNvSpPr>
                <p:nvPr/>
              </p:nvSpPr>
              <p:spPr bwMode="auto">
                <a:xfrm>
                  <a:off x="1460" y="176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64" name="Freeform 3712"/>
                <p:cNvSpPr>
                  <a:spLocks/>
                </p:cNvSpPr>
                <p:nvPr/>
              </p:nvSpPr>
              <p:spPr bwMode="auto">
                <a:xfrm>
                  <a:off x="1435" y="173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65" name="Freeform 3713"/>
                <p:cNvSpPr>
                  <a:spLocks/>
                </p:cNvSpPr>
                <p:nvPr/>
              </p:nvSpPr>
              <p:spPr bwMode="auto">
                <a:xfrm>
                  <a:off x="1435" y="173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66" name="Freeform 3714"/>
                <p:cNvSpPr>
                  <a:spLocks/>
                </p:cNvSpPr>
                <p:nvPr/>
              </p:nvSpPr>
              <p:spPr bwMode="auto">
                <a:xfrm>
                  <a:off x="1460" y="174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67" name="Freeform 3715"/>
                <p:cNvSpPr>
                  <a:spLocks/>
                </p:cNvSpPr>
                <p:nvPr/>
              </p:nvSpPr>
              <p:spPr bwMode="auto">
                <a:xfrm>
                  <a:off x="1460" y="174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68" name="Freeform 3716"/>
                <p:cNvSpPr>
                  <a:spLocks/>
                </p:cNvSpPr>
                <p:nvPr/>
              </p:nvSpPr>
              <p:spPr bwMode="auto">
                <a:xfrm>
                  <a:off x="1550" y="182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69" name="Freeform 3717"/>
                <p:cNvSpPr>
                  <a:spLocks/>
                </p:cNvSpPr>
                <p:nvPr/>
              </p:nvSpPr>
              <p:spPr bwMode="auto">
                <a:xfrm>
                  <a:off x="1550" y="182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70" name="Freeform 3718"/>
                <p:cNvSpPr>
                  <a:spLocks/>
                </p:cNvSpPr>
                <p:nvPr/>
              </p:nvSpPr>
              <p:spPr bwMode="auto">
                <a:xfrm>
                  <a:off x="1986" y="275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71" name="Freeform 3719"/>
                <p:cNvSpPr>
                  <a:spLocks/>
                </p:cNvSpPr>
                <p:nvPr/>
              </p:nvSpPr>
              <p:spPr bwMode="auto">
                <a:xfrm>
                  <a:off x="1986" y="275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72" name="Freeform 3720"/>
                <p:cNvSpPr>
                  <a:spLocks/>
                </p:cNvSpPr>
                <p:nvPr/>
              </p:nvSpPr>
              <p:spPr bwMode="auto">
                <a:xfrm>
                  <a:off x="1980" y="278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73" name="Freeform 3721"/>
                <p:cNvSpPr>
                  <a:spLocks/>
                </p:cNvSpPr>
                <p:nvPr/>
              </p:nvSpPr>
              <p:spPr bwMode="auto">
                <a:xfrm>
                  <a:off x="1980" y="278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74" name="Freeform 3722"/>
                <p:cNvSpPr>
                  <a:spLocks/>
                </p:cNvSpPr>
                <p:nvPr/>
              </p:nvSpPr>
              <p:spPr bwMode="auto">
                <a:xfrm>
                  <a:off x="1980" y="279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75" name="Freeform 3723"/>
                <p:cNvSpPr>
                  <a:spLocks/>
                </p:cNvSpPr>
                <p:nvPr/>
              </p:nvSpPr>
              <p:spPr bwMode="auto">
                <a:xfrm>
                  <a:off x="1980" y="279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76" name="Freeform 3724"/>
                <p:cNvSpPr>
                  <a:spLocks/>
                </p:cNvSpPr>
                <p:nvPr/>
              </p:nvSpPr>
              <p:spPr bwMode="auto">
                <a:xfrm>
                  <a:off x="1986" y="282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77" name="Freeform 3725"/>
                <p:cNvSpPr>
                  <a:spLocks/>
                </p:cNvSpPr>
                <p:nvPr/>
              </p:nvSpPr>
              <p:spPr bwMode="auto">
                <a:xfrm>
                  <a:off x="1986" y="282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78" name="Freeform 3726"/>
                <p:cNvSpPr>
                  <a:spLocks/>
                </p:cNvSpPr>
                <p:nvPr/>
              </p:nvSpPr>
              <p:spPr bwMode="auto">
                <a:xfrm>
                  <a:off x="2031" y="291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79" name="Freeform 3727"/>
                <p:cNvSpPr>
                  <a:spLocks/>
                </p:cNvSpPr>
                <p:nvPr/>
              </p:nvSpPr>
              <p:spPr bwMode="auto">
                <a:xfrm>
                  <a:off x="2031" y="291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80" name="Freeform 3728"/>
                <p:cNvSpPr>
                  <a:spLocks/>
                </p:cNvSpPr>
                <p:nvPr/>
              </p:nvSpPr>
              <p:spPr bwMode="auto">
                <a:xfrm>
                  <a:off x="2018" y="289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81" name="Freeform 3729"/>
                <p:cNvSpPr>
                  <a:spLocks/>
                </p:cNvSpPr>
                <p:nvPr/>
              </p:nvSpPr>
              <p:spPr bwMode="auto">
                <a:xfrm>
                  <a:off x="2018" y="289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82" name="Freeform 3730"/>
                <p:cNvSpPr>
                  <a:spLocks/>
                </p:cNvSpPr>
                <p:nvPr/>
              </p:nvSpPr>
              <p:spPr bwMode="auto">
                <a:xfrm>
                  <a:off x="2050" y="291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83" name="Freeform 3731"/>
                <p:cNvSpPr>
                  <a:spLocks/>
                </p:cNvSpPr>
                <p:nvPr/>
              </p:nvSpPr>
              <p:spPr bwMode="auto">
                <a:xfrm>
                  <a:off x="2050" y="291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84" name="Freeform 3732"/>
                <p:cNvSpPr>
                  <a:spLocks/>
                </p:cNvSpPr>
                <p:nvPr/>
              </p:nvSpPr>
              <p:spPr bwMode="auto">
                <a:xfrm>
                  <a:off x="1999" y="282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85" name="Freeform 3733"/>
                <p:cNvSpPr>
                  <a:spLocks/>
                </p:cNvSpPr>
                <p:nvPr/>
              </p:nvSpPr>
              <p:spPr bwMode="auto">
                <a:xfrm>
                  <a:off x="1999" y="282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86" name="Freeform 3734"/>
                <p:cNvSpPr>
                  <a:spLocks/>
                </p:cNvSpPr>
                <p:nvPr/>
              </p:nvSpPr>
              <p:spPr bwMode="auto">
                <a:xfrm>
                  <a:off x="1986" y="285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87" name="Freeform 3735"/>
                <p:cNvSpPr>
                  <a:spLocks/>
                </p:cNvSpPr>
                <p:nvPr/>
              </p:nvSpPr>
              <p:spPr bwMode="auto">
                <a:xfrm>
                  <a:off x="1986" y="285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88" name="Freeform 3736"/>
                <p:cNvSpPr>
                  <a:spLocks/>
                </p:cNvSpPr>
                <p:nvPr/>
              </p:nvSpPr>
              <p:spPr bwMode="auto">
                <a:xfrm>
                  <a:off x="2012" y="285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89" name="Freeform 3737"/>
                <p:cNvSpPr>
                  <a:spLocks/>
                </p:cNvSpPr>
                <p:nvPr/>
              </p:nvSpPr>
              <p:spPr bwMode="auto">
                <a:xfrm>
                  <a:off x="2012" y="285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90" name="Freeform 3738"/>
                <p:cNvSpPr>
                  <a:spLocks/>
                </p:cNvSpPr>
                <p:nvPr/>
              </p:nvSpPr>
              <p:spPr bwMode="auto">
                <a:xfrm>
                  <a:off x="2005" y="287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91" name="Freeform 3739"/>
                <p:cNvSpPr>
                  <a:spLocks/>
                </p:cNvSpPr>
                <p:nvPr/>
              </p:nvSpPr>
              <p:spPr bwMode="auto">
                <a:xfrm>
                  <a:off x="2005" y="287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92" name="Freeform 3740"/>
                <p:cNvSpPr>
                  <a:spLocks/>
                </p:cNvSpPr>
                <p:nvPr/>
              </p:nvSpPr>
              <p:spPr bwMode="auto">
                <a:xfrm>
                  <a:off x="1980" y="292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93" name="Freeform 3741"/>
                <p:cNvSpPr>
                  <a:spLocks/>
                </p:cNvSpPr>
                <p:nvPr/>
              </p:nvSpPr>
              <p:spPr bwMode="auto">
                <a:xfrm>
                  <a:off x="1980" y="292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94" name="Freeform 3742"/>
                <p:cNvSpPr>
                  <a:spLocks/>
                </p:cNvSpPr>
                <p:nvPr/>
              </p:nvSpPr>
              <p:spPr bwMode="auto">
                <a:xfrm>
                  <a:off x="1986" y="285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95" name="Freeform 3743"/>
                <p:cNvSpPr>
                  <a:spLocks/>
                </p:cNvSpPr>
                <p:nvPr/>
              </p:nvSpPr>
              <p:spPr bwMode="auto">
                <a:xfrm>
                  <a:off x="1986" y="285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96" name="Freeform 3744"/>
                <p:cNvSpPr>
                  <a:spLocks/>
                </p:cNvSpPr>
                <p:nvPr/>
              </p:nvSpPr>
              <p:spPr bwMode="auto">
                <a:xfrm>
                  <a:off x="1633" y="195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5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5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5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97" name="Freeform 3745"/>
                <p:cNvSpPr>
                  <a:spLocks/>
                </p:cNvSpPr>
                <p:nvPr/>
              </p:nvSpPr>
              <p:spPr bwMode="auto">
                <a:xfrm>
                  <a:off x="1633" y="195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5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5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5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98" name="Freeform 3746"/>
                <p:cNvSpPr>
                  <a:spLocks/>
                </p:cNvSpPr>
                <p:nvPr/>
              </p:nvSpPr>
              <p:spPr bwMode="auto">
                <a:xfrm>
                  <a:off x="1993" y="280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99" name="Freeform 3747"/>
                <p:cNvSpPr>
                  <a:spLocks/>
                </p:cNvSpPr>
                <p:nvPr/>
              </p:nvSpPr>
              <p:spPr bwMode="auto">
                <a:xfrm>
                  <a:off x="1993" y="280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00" name="Freeform 3748"/>
                <p:cNvSpPr>
                  <a:spLocks/>
                </p:cNvSpPr>
                <p:nvPr/>
              </p:nvSpPr>
              <p:spPr bwMode="auto">
                <a:xfrm>
                  <a:off x="1922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01" name="Freeform 3749"/>
                <p:cNvSpPr>
                  <a:spLocks/>
                </p:cNvSpPr>
                <p:nvPr/>
              </p:nvSpPr>
              <p:spPr bwMode="auto">
                <a:xfrm>
                  <a:off x="1922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02" name="Freeform 3750"/>
                <p:cNvSpPr>
                  <a:spLocks/>
                </p:cNvSpPr>
                <p:nvPr/>
              </p:nvSpPr>
              <p:spPr bwMode="auto">
                <a:xfrm>
                  <a:off x="1492" y="181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03" name="Freeform 3751"/>
                <p:cNvSpPr>
                  <a:spLocks/>
                </p:cNvSpPr>
                <p:nvPr/>
              </p:nvSpPr>
              <p:spPr bwMode="auto">
                <a:xfrm>
                  <a:off x="1492" y="181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04" name="Freeform 3752"/>
                <p:cNvSpPr>
                  <a:spLocks/>
                </p:cNvSpPr>
                <p:nvPr/>
              </p:nvSpPr>
              <p:spPr bwMode="auto">
                <a:xfrm>
                  <a:off x="1935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05" name="Freeform 3753"/>
                <p:cNvSpPr>
                  <a:spLocks/>
                </p:cNvSpPr>
                <p:nvPr/>
              </p:nvSpPr>
              <p:spPr bwMode="auto">
                <a:xfrm>
                  <a:off x="1935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06" name="Freeform 3754"/>
                <p:cNvSpPr>
                  <a:spLocks/>
                </p:cNvSpPr>
                <p:nvPr/>
              </p:nvSpPr>
              <p:spPr bwMode="auto">
                <a:xfrm>
                  <a:off x="1941" y="280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07" name="Freeform 3755"/>
                <p:cNvSpPr>
                  <a:spLocks/>
                </p:cNvSpPr>
                <p:nvPr/>
              </p:nvSpPr>
              <p:spPr bwMode="auto">
                <a:xfrm>
                  <a:off x="1941" y="280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08" name="Freeform 3756"/>
                <p:cNvSpPr>
                  <a:spLocks/>
                </p:cNvSpPr>
                <p:nvPr/>
              </p:nvSpPr>
              <p:spPr bwMode="auto">
                <a:xfrm>
                  <a:off x="1364" y="173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09" name="Freeform 3757"/>
                <p:cNvSpPr>
                  <a:spLocks/>
                </p:cNvSpPr>
                <p:nvPr/>
              </p:nvSpPr>
              <p:spPr bwMode="auto">
                <a:xfrm>
                  <a:off x="1364" y="173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10" name="Freeform 3758"/>
                <p:cNvSpPr>
                  <a:spLocks/>
                </p:cNvSpPr>
                <p:nvPr/>
              </p:nvSpPr>
              <p:spPr bwMode="auto">
                <a:xfrm>
                  <a:off x="1319" y="319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11" name="Freeform 3759"/>
                <p:cNvSpPr>
                  <a:spLocks/>
                </p:cNvSpPr>
                <p:nvPr/>
              </p:nvSpPr>
              <p:spPr bwMode="auto">
                <a:xfrm>
                  <a:off x="1319" y="319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12" name="Freeform 3760"/>
                <p:cNvSpPr>
                  <a:spLocks/>
                </p:cNvSpPr>
                <p:nvPr/>
              </p:nvSpPr>
              <p:spPr bwMode="auto">
                <a:xfrm>
                  <a:off x="1480" y="188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13" name="Freeform 3761"/>
                <p:cNvSpPr>
                  <a:spLocks/>
                </p:cNvSpPr>
                <p:nvPr/>
              </p:nvSpPr>
              <p:spPr bwMode="auto">
                <a:xfrm>
                  <a:off x="1480" y="188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14" name="Freeform 3762"/>
                <p:cNvSpPr>
                  <a:spLocks/>
                </p:cNvSpPr>
                <p:nvPr/>
              </p:nvSpPr>
              <p:spPr bwMode="auto">
                <a:xfrm>
                  <a:off x="1871" y="251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15" name="Freeform 3763"/>
                <p:cNvSpPr>
                  <a:spLocks/>
                </p:cNvSpPr>
                <p:nvPr/>
              </p:nvSpPr>
              <p:spPr bwMode="auto">
                <a:xfrm>
                  <a:off x="1871" y="251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16" name="Freeform 3764"/>
                <p:cNvSpPr>
                  <a:spLocks/>
                </p:cNvSpPr>
                <p:nvPr/>
              </p:nvSpPr>
              <p:spPr bwMode="auto">
                <a:xfrm>
                  <a:off x="1358" y="323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17" name="Freeform 3765"/>
                <p:cNvSpPr>
                  <a:spLocks/>
                </p:cNvSpPr>
                <p:nvPr/>
              </p:nvSpPr>
              <p:spPr bwMode="auto">
                <a:xfrm>
                  <a:off x="1358" y="323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18" name="Freeform 3766"/>
                <p:cNvSpPr>
                  <a:spLocks/>
                </p:cNvSpPr>
                <p:nvPr/>
              </p:nvSpPr>
              <p:spPr bwMode="auto">
                <a:xfrm>
                  <a:off x="1133" y="162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19" name="Freeform 3767"/>
                <p:cNvSpPr>
                  <a:spLocks/>
                </p:cNvSpPr>
                <p:nvPr/>
              </p:nvSpPr>
              <p:spPr bwMode="auto">
                <a:xfrm>
                  <a:off x="1133" y="162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20" name="Freeform 3768"/>
                <p:cNvSpPr>
                  <a:spLocks/>
                </p:cNvSpPr>
                <p:nvPr/>
              </p:nvSpPr>
              <p:spPr bwMode="auto">
                <a:xfrm>
                  <a:off x="1986" y="279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21" name="Freeform 3769"/>
                <p:cNvSpPr>
                  <a:spLocks/>
                </p:cNvSpPr>
                <p:nvPr/>
              </p:nvSpPr>
              <p:spPr bwMode="auto">
                <a:xfrm>
                  <a:off x="1986" y="279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22" name="Freeform 3770"/>
                <p:cNvSpPr>
                  <a:spLocks/>
                </p:cNvSpPr>
                <p:nvPr/>
              </p:nvSpPr>
              <p:spPr bwMode="auto">
                <a:xfrm>
                  <a:off x="1351" y="321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23" name="Freeform 3771"/>
                <p:cNvSpPr>
                  <a:spLocks/>
                </p:cNvSpPr>
                <p:nvPr/>
              </p:nvSpPr>
              <p:spPr bwMode="auto">
                <a:xfrm>
                  <a:off x="1351" y="321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24" name="Freeform 3772"/>
                <p:cNvSpPr>
                  <a:spLocks/>
                </p:cNvSpPr>
                <p:nvPr/>
              </p:nvSpPr>
              <p:spPr bwMode="auto">
                <a:xfrm>
                  <a:off x="1140" y="164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25" name="Freeform 3773"/>
                <p:cNvSpPr>
                  <a:spLocks/>
                </p:cNvSpPr>
                <p:nvPr/>
              </p:nvSpPr>
              <p:spPr bwMode="auto">
                <a:xfrm>
                  <a:off x="1140" y="164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26" name="Freeform 3774"/>
                <p:cNvSpPr>
                  <a:spLocks/>
                </p:cNvSpPr>
                <p:nvPr/>
              </p:nvSpPr>
              <p:spPr bwMode="auto">
                <a:xfrm>
                  <a:off x="2121" y="284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27" name="Freeform 3775"/>
                <p:cNvSpPr>
                  <a:spLocks/>
                </p:cNvSpPr>
                <p:nvPr/>
              </p:nvSpPr>
              <p:spPr bwMode="auto">
                <a:xfrm>
                  <a:off x="2121" y="284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28" name="Freeform 3776"/>
                <p:cNvSpPr>
                  <a:spLocks/>
                </p:cNvSpPr>
                <p:nvPr/>
              </p:nvSpPr>
              <p:spPr bwMode="auto">
                <a:xfrm>
                  <a:off x="1159" y="162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29" name="Freeform 3777"/>
                <p:cNvSpPr>
                  <a:spLocks/>
                </p:cNvSpPr>
                <p:nvPr/>
              </p:nvSpPr>
              <p:spPr bwMode="auto">
                <a:xfrm>
                  <a:off x="1159" y="162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30" name="Freeform 3778"/>
                <p:cNvSpPr>
                  <a:spLocks/>
                </p:cNvSpPr>
                <p:nvPr/>
              </p:nvSpPr>
              <p:spPr bwMode="auto">
                <a:xfrm>
                  <a:off x="1210" y="163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31" name="Freeform 3779"/>
                <p:cNvSpPr>
                  <a:spLocks/>
                </p:cNvSpPr>
                <p:nvPr/>
              </p:nvSpPr>
              <p:spPr bwMode="auto">
                <a:xfrm>
                  <a:off x="1210" y="163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32" name="Freeform 3780"/>
                <p:cNvSpPr>
                  <a:spLocks/>
                </p:cNvSpPr>
                <p:nvPr/>
              </p:nvSpPr>
              <p:spPr bwMode="auto">
                <a:xfrm>
                  <a:off x="1204" y="166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33" name="Freeform 3781"/>
                <p:cNvSpPr>
                  <a:spLocks/>
                </p:cNvSpPr>
                <p:nvPr/>
              </p:nvSpPr>
              <p:spPr bwMode="auto">
                <a:xfrm>
                  <a:off x="1204" y="166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34" name="Freeform 3782"/>
                <p:cNvSpPr>
                  <a:spLocks/>
                </p:cNvSpPr>
                <p:nvPr/>
              </p:nvSpPr>
              <p:spPr bwMode="auto">
                <a:xfrm>
                  <a:off x="1345" y="320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35" name="Freeform 3783"/>
                <p:cNvSpPr>
                  <a:spLocks/>
                </p:cNvSpPr>
                <p:nvPr/>
              </p:nvSpPr>
              <p:spPr bwMode="auto">
                <a:xfrm>
                  <a:off x="1345" y="320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36" name="Freeform 3784"/>
                <p:cNvSpPr>
                  <a:spLocks/>
                </p:cNvSpPr>
                <p:nvPr/>
              </p:nvSpPr>
              <p:spPr bwMode="auto">
                <a:xfrm>
                  <a:off x="1582" y="181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37" name="Freeform 3785"/>
                <p:cNvSpPr>
                  <a:spLocks/>
                </p:cNvSpPr>
                <p:nvPr/>
              </p:nvSpPr>
              <p:spPr bwMode="auto">
                <a:xfrm>
                  <a:off x="1582" y="181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38" name="Freeform 3786"/>
                <p:cNvSpPr>
                  <a:spLocks/>
                </p:cNvSpPr>
                <p:nvPr/>
              </p:nvSpPr>
              <p:spPr bwMode="auto">
                <a:xfrm>
                  <a:off x="1557" y="1828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39" name="Freeform 3787"/>
                <p:cNvSpPr>
                  <a:spLocks/>
                </p:cNvSpPr>
                <p:nvPr/>
              </p:nvSpPr>
              <p:spPr bwMode="auto">
                <a:xfrm>
                  <a:off x="1557" y="1828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40" name="Freeform 3788"/>
                <p:cNvSpPr>
                  <a:spLocks/>
                </p:cNvSpPr>
                <p:nvPr/>
              </p:nvSpPr>
              <p:spPr bwMode="auto">
                <a:xfrm>
                  <a:off x="2089" y="291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41" name="Freeform 3789"/>
                <p:cNvSpPr>
                  <a:spLocks/>
                </p:cNvSpPr>
                <p:nvPr/>
              </p:nvSpPr>
              <p:spPr bwMode="auto">
                <a:xfrm>
                  <a:off x="2089" y="291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42" name="Freeform 3790"/>
                <p:cNvSpPr>
                  <a:spLocks/>
                </p:cNvSpPr>
                <p:nvPr/>
              </p:nvSpPr>
              <p:spPr bwMode="auto">
                <a:xfrm>
                  <a:off x="1448" y="173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43" name="Freeform 3791"/>
                <p:cNvSpPr>
                  <a:spLocks/>
                </p:cNvSpPr>
                <p:nvPr/>
              </p:nvSpPr>
              <p:spPr bwMode="auto">
                <a:xfrm>
                  <a:off x="1448" y="173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44" name="Freeform 3792"/>
                <p:cNvSpPr>
                  <a:spLocks/>
                </p:cNvSpPr>
                <p:nvPr/>
              </p:nvSpPr>
              <p:spPr bwMode="auto">
                <a:xfrm>
                  <a:off x="1941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45" name="Freeform 3793"/>
                <p:cNvSpPr>
                  <a:spLocks/>
                </p:cNvSpPr>
                <p:nvPr/>
              </p:nvSpPr>
              <p:spPr bwMode="auto">
                <a:xfrm>
                  <a:off x="1941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46" name="Freeform 3794"/>
                <p:cNvSpPr>
                  <a:spLocks/>
                </p:cNvSpPr>
                <p:nvPr/>
              </p:nvSpPr>
              <p:spPr bwMode="auto">
                <a:xfrm>
                  <a:off x="1589" y="1860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47" name="Freeform 3795"/>
                <p:cNvSpPr>
                  <a:spLocks/>
                </p:cNvSpPr>
                <p:nvPr/>
              </p:nvSpPr>
              <p:spPr bwMode="auto">
                <a:xfrm>
                  <a:off x="1589" y="1860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48" name="Freeform 3796"/>
                <p:cNvSpPr>
                  <a:spLocks/>
                </p:cNvSpPr>
                <p:nvPr/>
              </p:nvSpPr>
              <p:spPr bwMode="auto">
                <a:xfrm>
                  <a:off x="1928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49" name="Freeform 3797"/>
                <p:cNvSpPr>
                  <a:spLocks/>
                </p:cNvSpPr>
                <p:nvPr/>
              </p:nvSpPr>
              <p:spPr bwMode="auto">
                <a:xfrm>
                  <a:off x="1928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50" name="Freeform 3798"/>
                <p:cNvSpPr>
                  <a:spLocks/>
                </p:cNvSpPr>
                <p:nvPr/>
              </p:nvSpPr>
              <p:spPr bwMode="auto">
                <a:xfrm>
                  <a:off x="1845" y="25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51" name="Freeform 3799"/>
                <p:cNvSpPr>
                  <a:spLocks/>
                </p:cNvSpPr>
                <p:nvPr/>
              </p:nvSpPr>
              <p:spPr bwMode="auto">
                <a:xfrm>
                  <a:off x="1845" y="25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52" name="Freeform 3800"/>
                <p:cNvSpPr>
                  <a:spLocks/>
                </p:cNvSpPr>
                <p:nvPr/>
              </p:nvSpPr>
              <p:spPr bwMode="auto">
                <a:xfrm>
                  <a:off x="1851" y="229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53" name="Freeform 3801"/>
                <p:cNvSpPr>
                  <a:spLocks/>
                </p:cNvSpPr>
                <p:nvPr/>
              </p:nvSpPr>
              <p:spPr bwMode="auto">
                <a:xfrm>
                  <a:off x="1851" y="229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54" name="Freeform 3802"/>
                <p:cNvSpPr>
                  <a:spLocks/>
                </p:cNvSpPr>
                <p:nvPr/>
              </p:nvSpPr>
              <p:spPr bwMode="auto">
                <a:xfrm>
                  <a:off x="1890" y="250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55" name="Freeform 3803"/>
                <p:cNvSpPr>
                  <a:spLocks/>
                </p:cNvSpPr>
                <p:nvPr/>
              </p:nvSpPr>
              <p:spPr bwMode="auto">
                <a:xfrm>
                  <a:off x="1890" y="250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56" name="Freeform 3804"/>
                <p:cNvSpPr>
                  <a:spLocks/>
                </p:cNvSpPr>
                <p:nvPr/>
              </p:nvSpPr>
              <p:spPr bwMode="auto">
                <a:xfrm>
                  <a:off x="1941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57" name="Freeform 3805"/>
                <p:cNvSpPr>
                  <a:spLocks/>
                </p:cNvSpPr>
                <p:nvPr/>
              </p:nvSpPr>
              <p:spPr bwMode="auto">
                <a:xfrm>
                  <a:off x="1941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58" name="Freeform 3806"/>
                <p:cNvSpPr>
                  <a:spLocks/>
                </p:cNvSpPr>
                <p:nvPr/>
              </p:nvSpPr>
              <p:spPr bwMode="auto">
                <a:xfrm>
                  <a:off x="1903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59" name="Freeform 3807"/>
                <p:cNvSpPr>
                  <a:spLocks/>
                </p:cNvSpPr>
                <p:nvPr/>
              </p:nvSpPr>
              <p:spPr bwMode="auto">
                <a:xfrm>
                  <a:off x="1903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60" name="Freeform 3808"/>
                <p:cNvSpPr>
                  <a:spLocks/>
                </p:cNvSpPr>
                <p:nvPr/>
              </p:nvSpPr>
              <p:spPr bwMode="auto">
                <a:xfrm>
                  <a:off x="1499" y="177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61" name="Freeform 3809"/>
                <p:cNvSpPr>
                  <a:spLocks/>
                </p:cNvSpPr>
                <p:nvPr/>
              </p:nvSpPr>
              <p:spPr bwMode="auto">
                <a:xfrm>
                  <a:off x="1499" y="177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62" name="Freeform 3810"/>
                <p:cNvSpPr>
                  <a:spLocks/>
                </p:cNvSpPr>
                <p:nvPr/>
              </p:nvSpPr>
              <p:spPr bwMode="auto">
                <a:xfrm>
                  <a:off x="1896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63" name="Freeform 3811"/>
                <p:cNvSpPr>
                  <a:spLocks/>
                </p:cNvSpPr>
                <p:nvPr/>
              </p:nvSpPr>
              <p:spPr bwMode="auto">
                <a:xfrm>
                  <a:off x="1896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64" name="Freeform 3812"/>
                <p:cNvSpPr>
                  <a:spLocks/>
                </p:cNvSpPr>
                <p:nvPr/>
              </p:nvSpPr>
              <p:spPr bwMode="auto">
                <a:xfrm>
                  <a:off x="1339" y="171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65" name="Freeform 3813"/>
                <p:cNvSpPr>
                  <a:spLocks/>
                </p:cNvSpPr>
                <p:nvPr/>
              </p:nvSpPr>
              <p:spPr bwMode="auto">
                <a:xfrm>
                  <a:off x="1339" y="171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66" name="Freeform 3814"/>
                <p:cNvSpPr>
                  <a:spLocks/>
                </p:cNvSpPr>
                <p:nvPr/>
              </p:nvSpPr>
              <p:spPr bwMode="auto">
                <a:xfrm>
                  <a:off x="1967" y="278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67" name="Freeform 3815"/>
                <p:cNvSpPr>
                  <a:spLocks/>
                </p:cNvSpPr>
                <p:nvPr/>
              </p:nvSpPr>
              <p:spPr bwMode="auto">
                <a:xfrm>
                  <a:off x="1967" y="278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68" name="Freeform 3816"/>
                <p:cNvSpPr>
                  <a:spLocks/>
                </p:cNvSpPr>
                <p:nvPr/>
              </p:nvSpPr>
              <p:spPr bwMode="auto">
                <a:xfrm>
                  <a:off x="1890" y="275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69" name="Freeform 3817"/>
                <p:cNvSpPr>
                  <a:spLocks/>
                </p:cNvSpPr>
                <p:nvPr/>
              </p:nvSpPr>
              <p:spPr bwMode="auto">
                <a:xfrm>
                  <a:off x="1890" y="275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70" name="Freeform 3818"/>
                <p:cNvSpPr>
                  <a:spLocks/>
                </p:cNvSpPr>
                <p:nvPr/>
              </p:nvSpPr>
              <p:spPr bwMode="auto">
                <a:xfrm>
                  <a:off x="1928" y="274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71" name="Freeform 3819"/>
                <p:cNvSpPr>
                  <a:spLocks/>
                </p:cNvSpPr>
                <p:nvPr/>
              </p:nvSpPr>
              <p:spPr bwMode="auto">
                <a:xfrm>
                  <a:off x="1928" y="274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72" name="Freeform 3820"/>
                <p:cNvSpPr>
                  <a:spLocks/>
                </p:cNvSpPr>
                <p:nvPr/>
              </p:nvSpPr>
              <p:spPr bwMode="auto">
                <a:xfrm>
                  <a:off x="1851" y="243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73" name="Freeform 3821"/>
                <p:cNvSpPr>
                  <a:spLocks/>
                </p:cNvSpPr>
                <p:nvPr/>
              </p:nvSpPr>
              <p:spPr bwMode="auto">
                <a:xfrm>
                  <a:off x="1851" y="243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74" name="Freeform 3822"/>
                <p:cNvSpPr>
                  <a:spLocks/>
                </p:cNvSpPr>
                <p:nvPr/>
              </p:nvSpPr>
              <p:spPr bwMode="auto">
                <a:xfrm>
                  <a:off x="1531" y="194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4117" name="Group 4024"/>
              <p:cNvGrpSpPr>
                <a:grpSpLocks/>
              </p:cNvGrpSpPr>
              <p:nvPr/>
            </p:nvGrpSpPr>
            <p:grpSpPr bwMode="auto">
              <a:xfrm>
                <a:off x="5929313" y="2185195"/>
                <a:ext cx="1403350" cy="2640013"/>
                <a:chOff x="1262" y="1668"/>
                <a:chExt cx="884" cy="1663"/>
              </a:xfrm>
            </p:grpSpPr>
            <p:sp>
              <p:nvSpPr>
                <p:cNvPr id="4175" name="Freeform 3824"/>
                <p:cNvSpPr>
                  <a:spLocks/>
                </p:cNvSpPr>
                <p:nvPr/>
              </p:nvSpPr>
              <p:spPr bwMode="auto">
                <a:xfrm>
                  <a:off x="1531" y="194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76" name="Freeform 3825"/>
                <p:cNvSpPr>
                  <a:spLocks/>
                </p:cNvSpPr>
                <p:nvPr/>
              </p:nvSpPr>
              <p:spPr bwMode="auto">
                <a:xfrm>
                  <a:off x="1877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77" name="Freeform 3826"/>
                <p:cNvSpPr>
                  <a:spLocks/>
                </p:cNvSpPr>
                <p:nvPr/>
              </p:nvSpPr>
              <p:spPr bwMode="auto">
                <a:xfrm>
                  <a:off x="1877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78" name="Freeform 3827"/>
                <p:cNvSpPr>
                  <a:spLocks/>
                </p:cNvSpPr>
                <p:nvPr/>
              </p:nvSpPr>
              <p:spPr bwMode="auto">
                <a:xfrm>
                  <a:off x="1467" y="328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79" name="Freeform 3828"/>
                <p:cNvSpPr>
                  <a:spLocks/>
                </p:cNvSpPr>
                <p:nvPr/>
              </p:nvSpPr>
              <p:spPr bwMode="auto">
                <a:xfrm>
                  <a:off x="1467" y="328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80" name="Freeform 3829"/>
                <p:cNvSpPr>
                  <a:spLocks/>
                </p:cNvSpPr>
                <p:nvPr/>
              </p:nvSpPr>
              <p:spPr bwMode="auto">
                <a:xfrm>
                  <a:off x="1499" y="189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81" name="Freeform 3830"/>
                <p:cNvSpPr>
                  <a:spLocks/>
                </p:cNvSpPr>
                <p:nvPr/>
              </p:nvSpPr>
              <p:spPr bwMode="auto">
                <a:xfrm>
                  <a:off x="1499" y="189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82" name="Freeform 3831"/>
                <p:cNvSpPr>
                  <a:spLocks/>
                </p:cNvSpPr>
                <p:nvPr/>
              </p:nvSpPr>
              <p:spPr bwMode="auto">
                <a:xfrm>
                  <a:off x="1467" y="177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83" name="Freeform 3832"/>
                <p:cNvSpPr>
                  <a:spLocks/>
                </p:cNvSpPr>
                <p:nvPr/>
              </p:nvSpPr>
              <p:spPr bwMode="auto">
                <a:xfrm>
                  <a:off x="1467" y="177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84" name="Freeform 3833"/>
                <p:cNvSpPr>
                  <a:spLocks/>
                </p:cNvSpPr>
                <p:nvPr/>
              </p:nvSpPr>
              <p:spPr bwMode="auto">
                <a:xfrm>
                  <a:off x="1416" y="173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85" name="Freeform 3834"/>
                <p:cNvSpPr>
                  <a:spLocks/>
                </p:cNvSpPr>
                <p:nvPr/>
              </p:nvSpPr>
              <p:spPr bwMode="auto">
                <a:xfrm>
                  <a:off x="1416" y="173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86" name="Freeform 3835"/>
                <p:cNvSpPr>
                  <a:spLocks/>
                </p:cNvSpPr>
                <p:nvPr/>
              </p:nvSpPr>
              <p:spPr bwMode="auto">
                <a:xfrm>
                  <a:off x="2127" y="302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87" name="Freeform 3836"/>
                <p:cNvSpPr>
                  <a:spLocks/>
                </p:cNvSpPr>
                <p:nvPr/>
              </p:nvSpPr>
              <p:spPr bwMode="auto">
                <a:xfrm>
                  <a:off x="2127" y="302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88" name="Freeform 3837"/>
                <p:cNvSpPr>
                  <a:spLocks/>
                </p:cNvSpPr>
                <p:nvPr/>
              </p:nvSpPr>
              <p:spPr bwMode="auto">
                <a:xfrm>
                  <a:off x="1550" y="192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89" name="Freeform 3838"/>
                <p:cNvSpPr>
                  <a:spLocks/>
                </p:cNvSpPr>
                <p:nvPr/>
              </p:nvSpPr>
              <p:spPr bwMode="auto">
                <a:xfrm>
                  <a:off x="1550" y="192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90" name="Freeform 3839"/>
                <p:cNvSpPr>
                  <a:spLocks/>
                </p:cNvSpPr>
                <p:nvPr/>
              </p:nvSpPr>
              <p:spPr bwMode="auto">
                <a:xfrm>
                  <a:off x="1614" y="189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91" name="Freeform 3840"/>
                <p:cNvSpPr>
                  <a:spLocks/>
                </p:cNvSpPr>
                <p:nvPr/>
              </p:nvSpPr>
              <p:spPr bwMode="auto">
                <a:xfrm>
                  <a:off x="1614" y="189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92" name="Freeform 3841"/>
                <p:cNvSpPr>
                  <a:spLocks/>
                </p:cNvSpPr>
                <p:nvPr/>
              </p:nvSpPr>
              <p:spPr bwMode="auto">
                <a:xfrm>
                  <a:off x="2069" y="293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93" name="Freeform 3842"/>
                <p:cNvSpPr>
                  <a:spLocks/>
                </p:cNvSpPr>
                <p:nvPr/>
              </p:nvSpPr>
              <p:spPr bwMode="auto">
                <a:xfrm>
                  <a:off x="2069" y="293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94" name="Freeform 3843"/>
                <p:cNvSpPr>
                  <a:spLocks/>
                </p:cNvSpPr>
                <p:nvPr/>
              </p:nvSpPr>
              <p:spPr bwMode="auto">
                <a:xfrm>
                  <a:off x="1678" y="209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95" name="Freeform 3844"/>
                <p:cNvSpPr>
                  <a:spLocks/>
                </p:cNvSpPr>
                <p:nvPr/>
              </p:nvSpPr>
              <p:spPr bwMode="auto">
                <a:xfrm>
                  <a:off x="1678" y="209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96" name="Freeform 3845"/>
                <p:cNvSpPr>
                  <a:spLocks/>
                </p:cNvSpPr>
                <p:nvPr/>
              </p:nvSpPr>
              <p:spPr bwMode="auto">
                <a:xfrm>
                  <a:off x="1589" y="1835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97" name="Freeform 3846"/>
                <p:cNvSpPr>
                  <a:spLocks/>
                </p:cNvSpPr>
                <p:nvPr/>
              </p:nvSpPr>
              <p:spPr bwMode="auto">
                <a:xfrm>
                  <a:off x="1589" y="1835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98" name="Freeform 3847"/>
                <p:cNvSpPr>
                  <a:spLocks/>
                </p:cNvSpPr>
                <p:nvPr/>
              </p:nvSpPr>
              <p:spPr bwMode="auto">
                <a:xfrm>
                  <a:off x="2076" y="293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99" name="Freeform 3848"/>
                <p:cNvSpPr>
                  <a:spLocks/>
                </p:cNvSpPr>
                <p:nvPr/>
              </p:nvSpPr>
              <p:spPr bwMode="auto">
                <a:xfrm>
                  <a:off x="2076" y="293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00" name="Freeform 3849"/>
                <p:cNvSpPr>
                  <a:spLocks/>
                </p:cNvSpPr>
                <p:nvPr/>
              </p:nvSpPr>
              <p:spPr bwMode="auto">
                <a:xfrm>
                  <a:off x="1332" y="173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01" name="Freeform 3850"/>
                <p:cNvSpPr>
                  <a:spLocks/>
                </p:cNvSpPr>
                <p:nvPr/>
              </p:nvSpPr>
              <p:spPr bwMode="auto">
                <a:xfrm>
                  <a:off x="1332" y="173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02" name="Freeform 3851"/>
                <p:cNvSpPr>
                  <a:spLocks/>
                </p:cNvSpPr>
                <p:nvPr/>
              </p:nvSpPr>
              <p:spPr bwMode="auto">
                <a:xfrm>
                  <a:off x="2069" y="285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03" name="Freeform 3852"/>
                <p:cNvSpPr>
                  <a:spLocks/>
                </p:cNvSpPr>
                <p:nvPr/>
              </p:nvSpPr>
              <p:spPr bwMode="auto">
                <a:xfrm>
                  <a:off x="2069" y="285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04" name="Freeform 3853"/>
                <p:cNvSpPr>
                  <a:spLocks/>
                </p:cNvSpPr>
                <p:nvPr/>
              </p:nvSpPr>
              <p:spPr bwMode="auto">
                <a:xfrm>
                  <a:off x="1416" y="195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05" name="Freeform 3854"/>
                <p:cNvSpPr>
                  <a:spLocks/>
                </p:cNvSpPr>
                <p:nvPr/>
              </p:nvSpPr>
              <p:spPr bwMode="auto">
                <a:xfrm>
                  <a:off x="1416" y="195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06" name="Freeform 3855"/>
                <p:cNvSpPr>
                  <a:spLocks/>
                </p:cNvSpPr>
                <p:nvPr/>
              </p:nvSpPr>
              <p:spPr bwMode="auto">
                <a:xfrm>
                  <a:off x="1941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07" name="Freeform 3856"/>
                <p:cNvSpPr>
                  <a:spLocks/>
                </p:cNvSpPr>
                <p:nvPr/>
              </p:nvSpPr>
              <p:spPr bwMode="auto">
                <a:xfrm>
                  <a:off x="1941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08" name="Freeform 3857"/>
                <p:cNvSpPr>
                  <a:spLocks/>
                </p:cNvSpPr>
                <p:nvPr/>
              </p:nvSpPr>
              <p:spPr bwMode="auto">
                <a:xfrm>
                  <a:off x="1454" y="176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09" name="Freeform 3858"/>
                <p:cNvSpPr>
                  <a:spLocks/>
                </p:cNvSpPr>
                <p:nvPr/>
              </p:nvSpPr>
              <p:spPr bwMode="auto">
                <a:xfrm>
                  <a:off x="1454" y="176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10" name="Freeform 3859"/>
                <p:cNvSpPr>
                  <a:spLocks/>
                </p:cNvSpPr>
                <p:nvPr/>
              </p:nvSpPr>
              <p:spPr bwMode="auto">
                <a:xfrm>
                  <a:off x="2114" y="293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11" name="Freeform 3860"/>
                <p:cNvSpPr>
                  <a:spLocks/>
                </p:cNvSpPr>
                <p:nvPr/>
              </p:nvSpPr>
              <p:spPr bwMode="auto">
                <a:xfrm>
                  <a:off x="2114" y="293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12" name="Freeform 3861"/>
                <p:cNvSpPr>
                  <a:spLocks/>
                </p:cNvSpPr>
                <p:nvPr/>
              </p:nvSpPr>
              <p:spPr bwMode="auto">
                <a:xfrm>
                  <a:off x="1287" y="166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13" name="Freeform 3862"/>
                <p:cNvSpPr>
                  <a:spLocks/>
                </p:cNvSpPr>
                <p:nvPr/>
              </p:nvSpPr>
              <p:spPr bwMode="auto">
                <a:xfrm>
                  <a:off x="1287" y="166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14" name="Freeform 3863"/>
                <p:cNvSpPr>
                  <a:spLocks/>
                </p:cNvSpPr>
                <p:nvPr/>
              </p:nvSpPr>
              <p:spPr bwMode="auto">
                <a:xfrm>
                  <a:off x="2076" y="277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15" name="Freeform 3864"/>
                <p:cNvSpPr>
                  <a:spLocks/>
                </p:cNvSpPr>
                <p:nvPr/>
              </p:nvSpPr>
              <p:spPr bwMode="auto">
                <a:xfrm>
                  <a:off x="2076" y="277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16" name="Freeform 3865"/>
                <p:cNvSpPr>
                  <a:spLocks/>
                </p:cNvSpPr>
                <p:nvPr/>
              </p:nvSpPr>
              <p:spPr bwMode="auto">
                <a:xfrm>
                  <a:off x="1467" y="188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17" name="Freeform 3866"/>
                <p:cNvSpPr>
                  <a:spLocks/>
                </p:cNvSpPr>
                <p:nvPr/>
              </p:nvSpPr>
              <p:spPr bwMode="auto">
                <a:xfrm>
                  <a:off x="1467" y="188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18" name="Freeform 3867"/>
                <p:cNvSpPr>
                  <a:spLocks/>
                </p:cNvSpPr>
                <p:nvPr/>
              </p:nvSpPr>
              <p:spPr bwMode="auto">
                <a:xfrm>
                  <a:off x="2082" y="291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19" name="Freeform 3868"/>
                <p:cNvSpPr>
                  <a:spLocks/>
                </p:cNvSpPr>
                <p:nvPr/>
              </p:nvSpPr>
              <p:spPr bwMode="auto">
                <a:xfrm>
                  <a:off x="2082" y="291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20" name="Freeform 3869"/>
                <p:cNvSpPr>
                  <a:spLocks/>
                </p:cNvSpPr>
                <p:nvPr/>
              </p:nvSpPr>
              <p:spPr bwMode="auto">
                <a:xfrm>
                  <a:off x="1480" y="186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21" name="Freeform 3870"/>
                <p:cNvSpPr>
                  <a:spLocks/>
                </p:cNvSpPr>
                <p:nvPr/>
              </p:nvSpPr>
              <p:spPr bwMode="auto">
                <a:xfrm>
                  <a:off x="1480" y="186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22" name="Freeform 3871"/>
                <p:cNvSpPr>
                  <a:spLocks/>
                </p:cNvSpPr>
                <p:nvPr/>
              </p:nvSpPr>
              <p:spPr bwMode="auto">
                <a:xfrm>
                  <a:off x="2082" y="300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23" name="Freeform 3872"/>
                <p:cNvSpPr>
                  <a:spLocks/>
                </p:cNvSpPr>
                <p:nvPr/>
              </p:nvSpPr>
              <p:spPr bwMode="auto">
                <a:xfrm>
                  <a:off x="2082" y="300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24" name="Freeform 3873"/>
                <p:cNvSpPr>
                  <a:spLocks/>
                </p:cNvSpPr>
                <p:nvPr/>
              </p:nvSpPr>
              <p:spPr bwMode="auto">
                <a:xfrm>
                  <a:off x="1505" y="186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25" name="Freeform 3874"/>
                <p:cNvSpPr>
                  <a:spLocks/>
                </p:cNvSpPr>
                <p:nvPr/>
              </p:nvSpPr>
              <p:spPr bwMode="auto">
                <a:xfrm>
                  <a:off x="1505" y="186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26" name="Freeform 3875"/>
                <p:cNvSpPr>
                  <a:spLocks/>
                </p:cNvSpPr>
                <p:nvPr/>
              </p:nvSpPr>
              <p:spPr bwMode="auto">
                <a:xfrm>
                  <a:off x="2108" y="300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27" name="Freeform 3876"/>
                <p:cNvSpPr>
                  <a:spLocks/>
                </p:cNvSpPr>
                <p:nvPr/>
              </p:nvSpPr>
              <p:spPr bwMode="auto">
                <a:xfrm>
                  <a:off x="2108" y="300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28" name="Freeform 3877"/>
                <p:cNvSpPr>
                  <a:spLocks/>
                </p:cNvSpPr>
                <p:nvPr/>
              </p:nvSpPr>
              <p:spPr bwMode="auto">
                <a:xfrm>
                  <a:off x="1377" y="175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29" name="Freeform 3878"/>
                <p:cNvSpPr>
                  <a:spLocks/>
                </p:cNvSpPr>
                <p:nvPr/>
              </p:nvSpPr>
              <p:spPr bwMode="auto">
                <a:xfrm>
                  <a:off x="1377" y="175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30" name="Freeform 3879"/>
                <p:cNvSpPr>
                  <a:spLocks/>
                </p:cNvSpPr>
                <p:nvPr/>
              </p:nvSpPr>
              <p:spPr bwMode="auto">
                <a:xfrm>
                  <a:off x="2114" y="2955"/>
                  <a:ext cx="19" cy="17"/>
                </a:xfrm>
                <a:custGeom>
                  <a:avLst/>
                  <a:gdLst>
                    <a:gd name="T0" fmla="*/ 19 w 19"/>
                    <a:gd name="T1" fmla="*/ 9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9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9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9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9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31" name="Freeform 3880"/>
                <p:cNvSpPr>
                  <a:spLocks/>
                </p:cNvSpPr>
                <p:nvPr/>
              </p:nvSpPr>
              <p:spPr bwMode="auto">
                <a:xfrm>
                  <a:off x="2114" y="2955"/>
                  <a:ext cx="19" cy="17"/>
                </a:xfrm>
                <a:custGeom>
                  <a:avLst/>
                  <a:gdLst>
                    <a:gd name="T0" fmla="*/ 19 w 19"/>
                    <a:gd name="T1" fmla="*/ 9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9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9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9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9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32" name="Freeform 3881"/>
                <p:cNvSpPr>
                  <a:spLocks/>
                </p:cNvSpPr>
                <p:nvPr/>
              </p:nvSpPr>
              <p:spPr bwMode="auto">
                <a:xfrm>
                  <a:off x="1390" y="180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33" name="Freeform 3882"/>
                <p:cNvSpPr>
                  <a:spLocks/>
                </p:cNvSpPr>
                <p:nvPr/>
              </p:nvSpPr>
              <p:spPr bwMode="auto">
                <a:xfrm>
                  <a:off x="1390" y="180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34" name="Freeform 3883"/>
                <p:cNvSpPr>
                  <a:spLocks/>
                </p:cNvSpPr>
                <p:nvPr/>
              </p:nvSpPr>
              <p:spPr bwMode="auto">
                <a:xfrm>
                  <a:off x="2076" y="293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35" name="Freeform 3884"/>
                <p:cNvSpPr>
                  <a:spLocks/>
                </p:cNvSpPr>
                <p:nvPr/>
              </p:nvSpPr>
              <p:spPr bwMode="auto">
                <a:xfrm>
                  <a:off x="2076" y="293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36" name="Freeform 3885"/>
                <p:cNvSpPr>
                  <a:spLocks/>
                </p:cNvSpPr>
                <p:nvPr/>
              </p:nvSpPr>
              <p:spPr bwMode="auto">
                <a:xfrm>
                  <a:off x="1473" y="179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37" name="Freeform 3886"/>
                <p:cNvSpPr>
                  <a:spLocks/>
                </p:cNvSpPr>
                <p:nvPr/>
              </p:nvSpPr>
              <p:spPr bwMode="auto">
                <a:xfrm>
                  <a:off x="1473" y="179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38" name="Freeform 3887"/>
                <p:cNvSpPr>
                  <a:spLocks/>
                </p:cNvSpPr>
                <p:nvPr/>
              </p:nvSpPr>
              <p:spPr bwMode="auto">
                <a:xfrm>
                  <a:off x="2076" y="30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39" name="Freeform 3888"/>
                <p:cNvSpPr>
                  <a:spLocks/>
                </p:cNvSpPr>
                <p:nvPr/>
              </p:nvSpPr>
              <p:spPr bwMode="auto">
                <a:xfrm>
                  <a:off x="2076" y="30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40" name="Freeform 3889"/>
                <p:cNvSpPr>
                  <a:spLocks/>
                </p:cNvSpPr>
                <p:nvPr/>
              </p:nvSpPr>
              <p:spPr bwMode="auto">
                <a:xfrm>
                  <a:off x="1505" y="173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41" name="Freeform 3890"/>
                <p:cNvSpPr>
                  <a:spLocks/>
                </p:cNvSpPr>
                <p:nvPr/>
              </p:nvSpPr>
              <p:spPr bwMode="auto">
                <a:xfrm>
                  <a:off x="1505" y="173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42" name="Freeform 3891"/>
                <p:cNvSpPr>
                  <a:spLocks/>
                </p:cNvSpPr>
                <p:nvPr/>
              </p:nvSpPr>
              <p:spPr bwMode="auto">
                <a:xfrm>
                  <a:off x="2095" y="2955"/>
                  <a:ext cx="19" cy="17"/>
                </a:xfrm>
                <a:custGeom>
                  <a:avLst/>
                  <a:gdLst>
                    <a:gd name="T0" fmla="*/ 19 w 19"/>
                    <a:gd name="T1" fmla="*/ 9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9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9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9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9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43" name="Freeform 3892"/>
                <p:cNvSpPr>
                  <a:spLocks/>
                </p:cNvSpPr>
                <p:nvPr/>
              </p:nvSpPr>
              <p:spPr bwMode="auto">
                <a:xfrm>
                  <a:off x="2095" y="2955"/>
                  <a:ext cx="19" cy="17"/>
                </a:xfrm>
                <a:custGeom>
                  <a:avLst/>
                  <a:gdLst>
                    <a:gd name="T0" fmla="*/ 19 w 19"/>
                    <a:gd name="T1" fmla="*/ 9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9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9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9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9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44" name="Freeform 3893"/>
                <p:cNvSpPr>
                  <a:spLocks/>
                </p:cNvSpPr>
                <p:nvPr/>
              </p:nvSpPr>
              <p:spPr bwMode="auto">
                <a:xfrm>
                  <a:off x="1403" y="173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45" name="Freeform 3894"/>
                <p:cNvSpPr>
                  <a:spLocks/>
                </p:cNvSpPr>
                <p:nvPr/>
              </p:nvSpPr>
              <p:spPr bwMode="auto">
                <a:xfrm>
                  <a:off x="1403" y="173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46" name="Freeform 3895"/>
                <p:cNvSpPr>
                  <a:spLocks/>
                </p:cNvSpPr>
                <p:nvPr/>
              </p:nvSpPr>
              <p:spPr bwMode="auto">
                <a:xfrm>
                  <a:off x="2089" y="2955"/>
                  <a:ext cx="19" cy="17"/>
                </a:xfrm>
                <a:custGeom>
                  <a:avLst/>
                  <a:gdLst>
                    <a:gd name="T0" fmla="*/ 19 w 19"/>
                    <a:gd name="T1" fmla="*/ 9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9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9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9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9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47" name="Freeform 3896"/>
                <p:cNvSpPr>
                  <a:spLocks/>
                </p:cNvSpPr>
                <p:nvPr/>
              </p:nvSpPr>
              <p:spPr bwMode="auto">
                <a:xfrm>
                  <a:off x="2089" y="2955"/>
                  <a:ext cx="19" cy="17"/>
                </a:xfrm>
                <a:custGeom>
                  <a:avLst/>
                  <a:gdLst>
                    <a:gd name="T0" fmla="*/ 19 w 19"/>
                    <a:gd name="T1" fmla="*/ 9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9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9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9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9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48" name="Freeform 3897"/>
                <p:cNvSpPr>
                  <a:spLocks/>
                </p:cNvSpPr>
                <p:nvPr/>
              </p:nvSpPr>
              <p:spPr bwMode="auto">
                <a:xfrm>
                  <a:off x="1281" y="168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49" name="Freeform 3898"/>
                <p:cNvSpPr>
                  <a:spLocks/>
                </p:cNvSpPr>
                <p:nvPr/>
              </p:nvSpPr>
              <p:spPr bwMode="auto">
                <a:xfrm>
                  <a:off x="1281" y="168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50" name="Freeform 3899"/>
                <p:cNvSpPr>
                  <a:spLocks/>
                </p:cNvSpPr>
                <p:nvPr/>
              </p:nvSpPr>
              <p:spPr bwMode="auto">
                <a:xfrm>
                  <a:off x="2082" y="288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51" name="Freeform 3900"/>
                <p:cNvSpPr>
                  <a:spLocks/>
                </p:cNvSpPr>
                <p:nvPr/>
              </p:nvSpPr>
              <p:spPr bwMode="auto">
                <a:xfrm>
                  <a:off x="2082" y="288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52" name="Freeform 3901"/>
                <p:cNvSpPr>
                  <a:spLocks/>
                </p:cNvSpPr>
                <p:nvPr/>
              </p:nvSpPr>
              <p:spPr bwMode="auto">
                <a:xfrm>
                  <a:off x="1428" y="179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53" name="Freeform 3902"/>
                <p:cNvSpPr>
                  <a:spLocks/>
                </p:cNvSpPr>
                <p:nvPr/>
              </p:nvSpPr>
              <p:spPr bwMode="auto">
                <a:xfrm>
                  <a:off x="1428" y="179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54" name="Freeform 3903"/>
                <p:cNvSpPr>
                  <a:spLocks/>
                </p:cNvSpPr>
                <p:nvPr/>
              </p:nvSpPr>
              <p:spPr bwMode="auto">
                <a:xfrm>
                  <a:off x="2114" y="2955"/>
                  <a:ext cx="19" cy="17"/>
                </a:xfrm>
                <a:custGeom>
                  <a:avLst/>
                  <a:gdLst>
                    <a:gd name="T0" fmla="*/ 19 w 19"/>
                    <a:gd name="T1" fmla="*/ 9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9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9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9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9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55" name="Freeform 3904"/>
                <p:cNvSpPr>
                  <a:spLocks/>
                </p:cNvSpPr>
                <p:nvPr/>
              </p:nvSpPr>
              <p:spPr bwMode="auto">
                <a:xfrm>
                  <a:off x="2114" y="2955"/>
                  <a:ext cx="19" cy="17"/>
                </a:xfrm>
                <a:custGeom>
                  <a:avLst/>
                  <a:gdLst>
                    <a:gd name="T0" fmla="*/ 19 w 19"/>
                    <a:gd name="T1" fmla="*/ 9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9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9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9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9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56" name="Freeform 3905"/>
                <p:cNvSpPr>
                  <a:spLocks/>
                </p:cNvSpPr>
                <p:nvPr/>
              </p:nvSpPr>
              <p:spPr bwMode="auto">
                <a:xfrm>
                  <a:off x="1313" y="169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57" name="Freeform 3906"/>
                <p:cNvSpPr>
                  <a:spLocks/>
                </p:cNvSpPr>
                <p:nvPr/>
              </p:nvSpPr>
              <p:spPr bwMode="auto">
                <a:xfrm>
                  <a:off x="1313" y="169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58" name="Freeform 3907"/>
                <p:cNvSpPr>
                  <a:spLocks/>
                </p:cNvSpPr>
                <p:nvPr/>
              </p:nvSpPr>
              <p:spPr bwMode="auto">
                <a:xfrm>
                  <a:off x="2082" y="291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59" name="Freeform 3908"/>
                <p:cNvSpPr>
                  <a:spLocks/>
                </p:cNvSpPr>
                <p:nvPr/>
              </p:nvSpPr>
              <p:spPr bwMode="auto">
                <a:xfrm>
                  <a:off x="2082" y="291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60" name="Freeform 3909"/>
                <p:cNvSpPr>
                  <a:spLocks/>
                </p:cNvSpPr>
                <p:nvPr/>
              </p:nvSpPr>
              <p:spPr bwMode="auto">
                <a:xfrm>
                  <a:off x="1403" y="171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61" name="Freeform 3910"/>
                <p:cNvSpPr>
                  <a:spLocks/>
                </p:cNvSpPr>
                <p:nvPr/>
              </p:nvSpPr>
              <p:spPr bwMode="auto">
                <a:xfrm>
                  <a:off x="1403" y="171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62" name="Freeform 3911"/>
                <p:cNvSpPr>
                  <a:spLocks/>
                </p:cNvSpPr>
                <p:nvPr/>
              </p:nvSpPr>
              <p:spPr bwMode="auto">
                <a:xfrm>
                  <a:off x="2089" y="291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63" name="Freeform 3912"/>
                <p:cNvSpPr>
                  <a:spLocks/>
                </p:cNvSpPr>
                <p:nvPr/>
              </p:nvSpPr>
              <p:spPr bwMode="auto">
                <a:xfrm>
                  <a:off x="2089" y="291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64" name="Freeform 3913"/>
                <p:cNvSpPr>
                  <a:spLocks/>
                </p:cNvSpPr>
                <p:nvPr/>
              </p:nvSpPr>
              <p:spPr bwMode="auto">
                <a:xfrm>
                  <a:off x="1403" y="176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65" name="Freeform 3914"/>
                <p:cNvSpPr>
                  <a:spLocks/>
                </p:cNvSpPr>
                <p:nvPr/>
              </p:nvSpPr>
              <p:spPr bwMode="auto">
                <a:xfrm>
                  <a:off x="1403" y="176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66" name="Freeform 3915"/>
                <p:cNvSpPr>
                  <a:spLocks/>
                </p:cNvSpPr>
                <p:nvPr/>
              </p:nvSpPr>
              <p:spPr bwMode="auto">
                <a:xfrm>
                  <a:off x="2095" y="297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67" name="Freeform 3916"/>
                <p:cNvSpPr>
                  <a:spLocks/>
                </p:cNvSpPr>
                <p:nvPr/>
              </p:nvSpPr>
              <p:spPr bwMode="auto">
                <a:xfrm>
                  <a:off x="2095" y="297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68" name="Freeform 3917"/>
                <p:cNvSpPr>
                  <a:spLocks/>
                </p:cNvSpPr>
                <p:nvPr/>
              </p:nvSpPr>
              <p:spPr bwMode="auto">
                <a:xfrm>
                  <a:off x="1326" y="171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69" name="Freeform 3918"/>
                <p:cNvSpPr>
                  <a:spLocks/>
                </p:cNvSpPr>
                <p:nvPr/>
              </p:nvSpPr>
              <p:spPr bwMode="auto">
                <a:xfrm>
                  <a:off x="1326" y="171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70" name="Freeform 3919"/>
                <p:cNvSpPr>
                  <a:spLocks/>
                </p:cNvSpPr>
                <p:nvPr/>
              </p:nvSpPr>
              <p:spPr bwMode="auto">
                <a:xfrm>
                  <a:off x="2108" y="294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71" name="Freeform 3920"/>
                <p:cNvSpPr>
                  <a:spLocks/>
                </p:cNvSpPr>
                <p:nvPr/>
              </p:nvSpPr>
              <p:spPr bwMode="auto">
                <a:xfrm>
                  <a:off x="2108" y="294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72" name="Freeform 3921"/>
                <p:cNvSpPr>
                  <a:spLocks/>
                </p:cNvSpPr>
                <p:nvPr/>
              </p:nvSpPr>
              <p:spPr bwMode="auto">
                <a:xfrm>
                  <a:off x="1435" y="171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73" name="Freeform 3922"/>
                <p:cNvSpPr>
                  <a:spLocks/>
                </p:cNvSpPr>
                <p:nvPr/>
              </p:nvSpPr>
              <p:spPr bwMode="auto">
                <a:xfrm>
                  <a:off x="1435" y="171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74" name="Freeform 3923"/>
                <p:cNvSpPr>
                  <a:spLocks/>
                </p:cNvSpPr>
                <p:nvPr/>
              </p:nvSpPr>
              <p:spPr bwMode="auto">
                <a:xfrm>
                  <a:off x="2114" y="299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75" name="Freeform 3924"/>
                <p:cNvSpPr>
                  <a:spLocks/>
                </p:cNvSpPr>
                <p:nvPr/>
              </p:nvSpPr>
              <p:spPr bwMode="auto">
                <a:xfrm>
                  <a:off x="2114" y="299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76" name="Freeform 3925"/>
                <p:cNvSpPr>
                  <a:spLocks/>
                </p:cNvSpPr>
                <p:nvPr/>
              </p:nvSpPr>
              <p:spPr bwMode="auto">
                <a:xfrm>
                  <a:off x="1383" y="1706"/>
                  <a:ext cx="19" cy="17"/>
                </a:xfrm>
                <a:custGeom>
                  <a:avLst/>
                  <a:gdLst>
                    <a:gd name="T0" fmla="*/ 19 w 19"/>
                    <a:gd name="T1" fmla="*/ 9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9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9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9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9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77" name="Freeform 3926"/>
                <p:cNvSpPr>
                  <a:spLocks/>
                </p:cNvSpPr>
                <p:nvPr/>
              </p:nvSpPr>
              <p:spPr bwMode="auto">
                <a:xfrm>
                  <a:off x="1383" y="1706"/>
                  <a:ext cx="19" cy="17"/>
                </a:xfrm>
                <a:custGeom>
                  <a:avLst/>
                  <a:gdLst>
                    <a:gd name="T0" fmla="*/ 19 w 19"/>
                    <a:gd name="T1" fmla="*/ 9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9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9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9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9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78" name="Freeform 3927"/>
                <p:cNvSpPr>
                  <a:spLocks/>
                </p:cNvSpPr>
                <p:nvPr/>
              </p:nvSpPr>
              <p:spPr bwMode="auto">
                <a:xfrm>
                  <a:off x="2101" y="296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5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5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5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79" name="Freeform 3928"/>
                <p:cNvSpPr>
                  <a:spLocks/>
                </p:cNvSpPr>
                <p:nvPr/>
              </p:nvSpPr>
              <p:spPr bwMode="auto">
                <a:xfrm>
                  <a:off x="2101" y="296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5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5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5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80" name="Freeform 3929"/>
                <p:cNvSpPr>
                  <a:spLocks/>
                </p:cNvSpPr>
                <p:nvPr/>
              </p:nvSpPr>
              <p:spPr bwMode="auto">
                <a:xfrm>
                  <a:off x="1339" y="1745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81" name="Freeform 3930"/>
                <p:cNvSpPr>
                  <a:spLocks/>
                </p:cNvSpPr>
                <p:nvPr/>
              </p:nvSpPr>
              <p:spPr bwMode="auto">
                <a:xfrm>
                  <a:off x="1339" y="1745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82" name="Freeform 3931"/>
                <p:cNvSpPr>
                  <a:spLocks/>
                </p:cNvSpPr>
                <p:nvPr/>
              </p:nvSpPr>
              <p:spPr bwMode="auto">
                <a:xfrm>
                  <a:off x="2089" y="296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83" name="Freeform 3932"/>
                <p:cNvSpPr>
                  <a:spLocks/>
                </p:cNvSpPr>
                <p:nvPr/>
              </p:nvSpPr>
              <p:spPr bwMode="auto">
                <a:xfrm>
                  <a:off x="2089" y="296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84" name="Freeform 3933"/>
                <p:cNvSpPr>
                  <a:spLocks/>
                </p:cNvSpPr>
                <p:nvPr/>
              </p:nvSpPr>
              <p:spPr bwMode="auto">
                <a:xfrm>
                  <a:off x="1339" y="1706"/>
                  <a:ext cx="18" cy="17"/>
                </a:xfrm>
                <a:custGeom>
                  <a:avLst/>
                  <a:gdLst>
                    <a:gd name="T0" fmla="*/ 18 w 18"/>
                    <a:gd name="T1" fmla="*/ 9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9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9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9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9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85" name="Freeform 3934"/>
                <p:cNvSpPr>
                  <a:spLocks/>
                </p:cNvSpPr>
                <p:nvPr/>
              </p:nvSpPr>
              <p:spPr bwMode="auto">
                <a:xfrm>
                  <a:off x="1339" y="1706"/>
                  <a:ext cx="18" cy="17"/>
                </a:xfrm>
                <a:custGeom>
                  <a:avLst/>
                  <a:gdLst>
                    <a:gd name="T0" fmla="*/ 18 w 18"/>
                    <a:gd name="T1" fmla="*/ 9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9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9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9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9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86" name="Freeform 3935"/>
                <p:cNvSpPr>
                  <a:spLocks/>
                </p:cNvSpPr>
                <p:nvPr/>
              </p:nvSpPr>
              <p:spPr bwMode="auto">
                <a:xfrm>
                  <a:off x="2076" y="291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87" name="Freeform 3936"/>
                <p:cNvSpPr>
                  <a:spLocks/>
                </p:cNvSpPr>
                <p:nvPr/>
              </p:nvSpPr>
              <p:spPr bwMode="auto">
                <a:xfrm>
                  <a:off x="2076" y="291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88" name="Freeform 3937"/>
                <p:cNvSpPr>
                  <a:spLocks/>
                </p:cNvSpPr>
                <p:nvPr/>
              </p:nvSpPr>
              <p:spPr bwMode="auto">
                <a:xfrm>
                  <a:off x="1435" y="177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89" name="Freeform 3938"/>
                <p:cNvSpPr>
                  <a:spLocks/>
                </p:cNvSpPr>
                <p:nvPr/>
              </p:nvSpPr>
              <p:spPr bwMode="auto">
                <a:xfrm>
                  <a:off x="1435" y="177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90" name="Freeform 3939"/>
                <p:cNvSpPr>
                  <a:spLocks/>
                </p:cNvSpPr>
                <p:nvPr/>
              </p:nvSpPr>
              <p:spPr bwMode="auto">
                <a:xfrm>
                  <a:off x="2089" y="2955"/>
                  <a:ext cx="19" cy="17"/>
                </a:xfrm>
                <a:custGeom>
                  <a:avLst/>
                  <a:gdLst>
                    <a:gd name="T0" fmla="*/ 19 w 19"/>
                    <a:gd name="T1" fmla="*/ 9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9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9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9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9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91" name="Freeform 3940"/>
                <p:cNvSpPr>
                  <a:spLocks/>
                </p:cNvSpPr>
                <p:nvPr/>
              </p:nvSpPr>
              <p:spPr bwMode="auto">
                <a:xfrm>
                  <a:off x="2089" y="2955"/>
                  <a:ext cx="19" cy="17"/>
                </a:xfrm>
                <a:custGeom>
                  <a:avLst/>
                  <a:gdLst>
                    <a:gd name="T0" fmla="*/ 19 w 19"/>
                    <a:gd name="T1" fmla="*/ 9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9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9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9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9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92" name="Freeform 3941"/>
                <p:cNvSpPr>
                  <a:spLocks/>
                </p:cNvSpPr>
                <p:nvPr/>
              </p:nvSpPr>
              <p:spPr bwMode="auto">
                <a:xfrm>
                  <a:off x="1358" y="175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93" name="Freeform 3942"/>
                <p:cNvSpPr>
                  <a:spLocks/>
                </p:cNvSpPr>
                <p:nvPr/>
              </p:nvSpPr>
              <p:spPr bwMode="auto">
                <a:xfrm>
                  <a:off x="1358" y="175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94" name="Freeform 3943"/>
                <p:cNvSpPr>
                  <a:spLocks/>
                </p:cNvSpPr>
                <p:nvPr/>
              </p:nvSpPr>
              <p:spPr bwMode="auto">
                <a:xfrm>
                  <a:off x="2069" y="291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95" name="Freeform 3944"/>
                <p:cNvSpPr>
                  <a:spLocks/>
                </p:cNvSpPr>
                <p:nvPr/>
              </p:nvSpPr>
              <p:spPr bwMode="auto">
                <a:xfrm>
                  <a:off x="2069" y="291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96" name="Freeform 3945"/>
                <p:cNvSpPr>
                  <a:spLocks/>
                </p:cNvSpPr>
                <p:nvPr/>
              </p:nvSpPr>
              <p:spPr bwMode="auto">
                <a:xfrm>
                  <a:off x="1428" y="179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97" name="Freeform 3946"/>
                <p:cNvSpPr>
                  <a:spLocks/>
                </p:cNvSpPr>
                <p:nvPr/>
              </p:nvSpPr>
              <p:spPr bwMode="auto">
                <a:xfrm>
                  <a:off x="1428" y="179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98" name="Freeform 3947"/>
                <p:cNvSpPr>
                  <a:spLocks/>
                </p:cNvSpPr>
                <p:nvPr/>
              </p:nvSpPr>
              <p:spPr bwMode="auto">
                <a:xfrm>
                  <a:off x="2101" y="30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5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5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5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99" name="Freeform 3948"/>
                <p:cNvSpPr>
                  <a:spLocks/>
                </p:cNvSpPr>
                <p:nvPr/>
              </p:nvSpPr>
              <p:spPr bwMode="auto">
                <a:xfrm>
                  <a:off x="2101" y="30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5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5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5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00" name="Freeform 3949"/>
                <p:cNvSpPr>
                  <a:spLocks/>
                </p:cNvSpPr>
                <p:nvPr/>
              </p:nvSpPr>
              <p:spPr bwMode="auto">
                <a:xfrm>
                  <a:off x="1416" y="171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01" name="Freeform 3950"/>
                <p:cNvSpPr>
                  <a:spLocks/>
                </p:cNvSpPr>
                <p:nvPr/>
              </p:nvSpPr>
              <p:spPr bwMode="auto">
                <a:xfrm>
                  <a:off x="1416" y="171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02" name="Freeform 3951"/>
                <p:cNvSpPr>
                  <a:spLocks/>
                </p:cNvSpPr>
                <p:nvPr/>
              </p:nvSpPr>
              <p:spPr bwMode="auto">
                <a:xfrm>
                  <a:off x="2089" y="301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03" name="Freeform 3952"/>
                <p:cNvSpPr>
                  <a:spLocks/>
                </p:cNvSpPr>
                <p:nvPr/>
              </p:nvSpPr>
              <p:spPr bwMode="auto">
                <a:xfrm>
                  <a:off x="2089" y="301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04" name="Freeform 3953"/>
                <p:cNvSpPr>
                  <a:spLocks/>
                </p:cNvSpPr>
                <p:nvPr/>
              </p:nvSpPr>
              <p:spPr bwMode="auto">
                <a:xfrm>
                  <a:off x="1512" y="179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05" name="Freeform 3954"/>
                <p:cNvSpPr>
                  <a:spLocks/>
                </p:cNvSpPr>
                <p:nvPr/>
              </p:nvSpPr>
              <p:spPr bwMode="auto">
                <a:xfrm>
                  <a:off x="1512" y="179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06" name="Freeform 3955"/>
                <p:cNvSpPr>
                  <a:spLocks/>
                </p:cNvSpPr>
                <p:nvPr/>
              </p:nvSpPr>
              <p:spPr bwMode="auto">
                <a:xfrm>
                  <a:off x="2082" y="303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07" name="Freeform 3956"/>
                <p:cNvSpPr>
                  <a:spLocks/>
                </p:cNvSpPr>
                <p:nvPr/>
              </p:nvSpPr>
              <p:spPr bwMode="auto">
                <a:xfrm>
                  <a:off x="2082" y="303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08" name="Freeform 3957"/>
                <p:cNvSpPr>
                  <a:spLocks/>
                </p:cNvSpPr>
                <p:nvPr/>
              </p:nvSpPr>
              <p:spPr bwMode="auto">
                <a:xfrm>
                  <a:off x="1467" y="331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09" name="Freeform 3958"/>
                <p:cNvSpPr>
                  <a:spLocks/>
                </p:cNvSpPr>
                <p:nvPr/>
              </p:nvSpPr>
              <p:spPr bwMode="auto">
                <a:xfrm>
                  <a:off x="1467" y="331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10" name="Freeform 3959"/>
                <p:cNvSpPr>
                  <a:spLocks/>
                </p:cNvSpPr>
                <p:nvPr/>
              </p:nvSpPr>
              <p:spPr bwMode="auto">
                <a:xfrm>
                  <a:off x="1377" y="175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11" name="Freeform 3960"/>
                <p:cNvSpPr>
                  <a:spLocks/>
                </p:cNvSpPr>
                <p:nvPr/>
              </p:nvSpPr>
              <p:spPr bwMode="auto">
                <a:xfrm>
                  <a:off x="1377" y="175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12" name="Freeform 3961"/>
                <p:cNvSpPr>
                  <a:spLocks/>
                </p:cNvSpPr>
                <p:nvPr/>
              </p:nvSpPr>
              <p:spPr bwMode="auto">
                <a:xfrm>
                  <a:off x="2082" y="296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13" name="Freeform 3962"/>
                <p:cNvSpPr>
                  <a:spLocks/>
                </p:cNvSpPr>
                <p:nvPr/>
              </p:nvSpPr>
              <p:spPr bwMode="auto">
                <a:xfrm>
                  <a:off x="2082" y="296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14" name="Freeform 3963"/>
                <p:cNvSpPr>
                  <a:spLocks/>
                </p:cNvSpPr>
                <p:nvPr/>
              </p:nvSpPr>
              <p:spPr bwMode="auto">
                <a:xfrm>
                  <a:off x="1537" y="185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15" name="Freeform 3964"/>
                <p:cNvSpPr>
                  <a:spLocks/>
                </p:cNvSpPr>
                <p:nvPr/>
              </p:nvSpPr>
              <p:spPr bwMode="auto">
                <a:xfrm>
                  <a:off x="1537" y="185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16" name="Freeform 3965"/>
                <p:cNvSpPr>
                  <a:spLocks/>
                </p:cNvSpPr>
                <p:nvPr/>
              </p:nvSpPr>
              <p:spPr bwMode="auto">
                <a:xfrm>
                  <a:off x="2089" y="303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17" name="Freeform 3966"/>
                <p:cNvSpPr>
                  <a:spLocks/>
                </p:cNvSpPr>
                <p:nvPr/>
              </p:nvSpPr>
              <p:spPr bwMode="auto">
                <a:xfrm>
                  <a:off x="2089" y="303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18" name="Freeform 3967"/>
                <p:cNvSpPr>
                  <a:spLocks/>
                </p:cNvSpPr>
                <p:nvPr/>
              </p:nvSpPr>
              <p:spPr bwMode="auto">
                <a:xfrm>
                  <a:off x="1262" y="315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19" name="Freeform 3968"/>
                <p:cNvSpPr>
                  <a:spLocks/>
                </p:cNvSpPr>
                <p:nvPr/>
              </p:nvSpPr>
              <p:spPr bwMode="auto">
                <a:xfrm>
                  <a:off x="1262" y="315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20" name="Freeform 3969"/>
                <p:cNvSpPr>
                  <a:spLocks/>
                </p:cNvSpPr>
                <p:nvPr/>
              </p:nvSpPr>
              <p:spPr bwMode="auto">
                <a:xfrm>
                  <a:off x="1768" y="218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21" name="Freeform 3970"/>
                <p:cNvSpPr>
                  <a:spLocks/>
                </p:cNvSpPr>
                <p:nvPr/>
              </p:nvSpPr>
              <p:spPr bwMode="auto">
                <a:xfrm>
                  <a:off x="1768" y="218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22" name="Freeform 3971"/>
                <p:cNvSpPr>
                  <a:spLocks/>
                </p:cNvSpPr>
                <p:nvPr/>
              </p:nvSpPr>
              <p:spPr bwMode="auto">
                <a:xfrm>
                  <a:off x="2044" y="315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23" name="Freeform 3972"/>
                <p:cNvSpPr>
                  <a:spLocks/>
                </p:cNvSpPr>
                <p:nvPr/>
              </p:nvSpPr>
              <p:spPr bwMode="auto">
                <a:xfrm>
                  <a:off x="2044" y="315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24" name="Freeform 3973"/>
                <p:cNvSpPr>
                  <a:spLocks/>
                </p:cNvSpPr>
                <p:nvPr/>
              </p:nvSpPr>
              <p:spPr bwMode="auto">
                <a:xfrm>
                  <a:off x="1685" y="312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25" name="Freeform 3974"/>
                <p:cNvSpPr>
                  <a:spLocks/>
                </p:cNvSpPr>
                <p:nvPr/>
              </p:nvSpPr>
              <p:spPr bwMode="auto">
                <a:xfrm>
                  <a:off x="1685" y="312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26" name="Freeform 3975"/>
                <p:cNvSpPr>
                  <a:spLocks/>
                </p:cNvSpPr>
                <p:nvPr/>
              </p:nvSpPr>
              <p:spPr bwMode="auto">
                <a:xfrm>
                  <a:off x="1358" y="166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27" name="Freeform 3976"/>
                <p:cNvSpPr>
                  <a:spLocks/>
                </p:cNvSpPr>
                <p:nvPr/>
              </p:nvSpPr>
              <p:spPr bwMode="auto">
                <a:xfrm>
                  <a:off x="1358" y="166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28" name="Freeform 3977"/>
                <p:cNvSpPr>
                  <a:spLocks/>
                </p:cNvSpPr>
                <p:nvPr/>
              </p:nvSpPr>
              <p:spPr bwMode="auto">
                <a:xfrm>
                  <a:off x="1332" y="173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29" name="Freeform 3978"/>
                <p:cNvSpPr>
                  <a:spLocks/>
                </p:cNvSpPr>
                <p:nvPr/>
              </p:nvSpPr>
              <p:spPr bwMode="auto">
                <a:xfrm>
                  <a:off x="1332" y="173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30" name="Freeform 3979"/>
                <p:cNvSpPr>
                  <a:spLocks/>
                </p:cNvSpPr>
                <p:nvPr/>
              </p:nvSpPr>
              <p:spPr bwMode="auto">
                <a:xfrm>
                  <a:off x="1326" y="169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31" name="Freeform 3980"/>
                <p:cNvSpPr>
                  <a:spLocks/>
                </p:cNvSpPr>
                <p:nvPr/>
              </p:nvSpPr>
              <p:spPr bwMode="auto">
                <a:xfrm>
                  <a:off x="1326" y="169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32" name="Freeform 3981"/>
                <p:cNvSpPr>
                  <a:spLocks/>
                </p:cNvSpPr>
                <p:nvPr/>
              </p:nvSpPr>
              <p:spPr bwMode="auto">
                <a:xfrm>
                  <a:off x="2082" y="287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33" name="Freeform 3982"/>
                <p:cNvSpPr>
                  <a:spLocks/>
                </p:cNvSpPr>
                <p:nvPr/>
              </p:nvSpPr>
              <p:spPr bwMode="auto">
                <a:xfrm>
                  <a:off x="2082" y="287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34" name="Freeform 3983"/>
                <p:cNvSpPr>
                  <a:spLocks/>
                </p:cNvSpPr>
                <p:nvPr/>
              </p:nvSpPr>
              <p:spPr bwMode="auto">
                <a:xfrm>
                  <a:off x="1339" y="175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35" name="Freeform 3984"/>
                <p:cNvSpPr>
                  <a:spLocks/>
                </p:cNvSpPr>
                <p:nvPr/>
              </p:nvSpPr>
              <p:spPr bwMode="auto">
                <a:xfrm>
                  <a:off x="1339" y="175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36" name="Freeform 3985"/>
                <p:cNvSpPr>
                  <a:spLocks/>
                </p:cNvSpPr>
                <p:nvPr/>
              </p:nvSpPr>
              <p:spPr bwMode="auto">
                <a:xfrm>
                  <a:off x="1390" y="171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37" name="Freeform 3986"/>
                <p:cNvSpPr>
                  <a:spLocks/>
                </p:cNvSpPr>
                <p:nvPr/>
              </p:nvSpPr>
              <p:spPr bwMode="auto">
                <a:xfrm>
                  <a:off x="1390" y="171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38" name="Freeform 3987"/>
                <p:cNvSpPr>
                  <a:spLocks/>
                </p:cNvSpPr>
                <p:nvPr/>
              </p:nvSpPr>
              <p:spPr bwMode="auto">
                <a:xfrm>
                  <a:off x="2089" y="289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39" name="Freeform 3988"/>
                <p:cNvSpPr>
                  <a:spLocks/>
                </p:cNvSpPr>
                <p:nvPr/>
              </p:nvSpPr>
              <p:spPr bwMode="auto">
                <a:xfrm>
                  <a:off x="2089" y="289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40" name="Freeform 3989"/>
                <p:cNvSpPr>
                  <a:spLocks/>
                </p:cNvSpPr>
                <p:nvPr/>
              </p:nvSpPr>
              <p:spPr bwMode="auto">
                <a:xfrm>
                  <a:off x="1371" y="1751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41" name="Freeform 3990"/>
                <p:cNvSpPr>
                  <a:spLocks/>
                </p:cNvSpPr>
                <p:nvPr/>
              </p:nvSpPr>
              <p:spPr bwMode="auto">
                <a:xfrm>
                  <a:off x="1371" y="1751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42" name="Freeform 3991"/>
                <p:cNvSpPr>
                  <a:spLocks/>
                </p:cNvSpPr>
                <p:nvPr/>
              </p:nvSpPr>
              <p:spPr bwMode="auto">
                <a:xfrm>
                  <a:off x="2101" y="294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5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5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5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43" name="Freeform 3992"/>
                <p:cNvSpPr>
                  <a:spLocks/>
                </p:cNvSpPr>
                <p:nvPr/>
              </p:nvSpPr>
              <p:spPr bwMode="auto">
                <a:xfrm>
                  <a:off x="2101" y="294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5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5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5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44" name="Freeform 3993"/>
                <p:cNvSpPr>
                  <a:spLocks/>
                </p:cNvSpPr>
                <p:nvPr/>
              </p:nvSpPr>
              <p:spPr bwMode="auto">
                <a:xfrm>
                  <a:off x="1364" y="175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45" name="Freeform 3994"/>
                <p:cNvSpPr>
                  <a:spLocks/>
                </p:cNvSpPr>
                <p:nvPr/>
              </p:nvSpPr>
              <p:spPr bwMode="auto">
                <a:xfrm>
                  <a:off x="1364" y="175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46" name="Freeform 3995"/>
                <p:cNvSpPr>
                  <a:spLocks/>
                </p:cNvSpPr>
                <p:nvPr/>
              </p:nvSpPr>
              <p:spPr bwMode="auto">
                <a:xfrm>
                  <a:off x="2089" y="293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47" name="Freeform 3996"/>
                <p:cNvSpPr>
                  <a:spLocks/>
                </p:cNvSpPr>
                <p:nvPr/>
              </p:nvSpPr>
              <p:spPr bwMode="auto">
                <a:xfrm>
                  <a:off x="2089" y="293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48" name="Freeform 3997"/>
                <p:cNvSpPr>
                  <a:spLocks/>
                </p:cNvSpPr>
                <p:nvPr/>
              </p:nvSpPr>
              <p:spPr bwMode="auto">
                <a:xfrm>
                  <a:off x="1351" y="172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49" name="Freeform 3998"/>
                <p:cNvSpPr>
                  <a:spLocks/>
                </p:cNvSpPr>
                <p:nvPr/>
              </p:nvSpPr>
              <p:spPr bwMode="auto">
                <a:xfrm>
                  <a:off x="1351" y="172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50" name="Freeform 3999"/>
                <p:cNvSpPr>
                  <a:spLocks/>
                </p:cNvSpPr>
                <p:nvPr/>
              </p:nvSpPr>
              <p:spPr bwMode="auto">
                <a:xfrm>
                  <a:off x="2050" y="284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51" name="Freeform 4000"/>
                <p:cNvSpPr>
                  <a:spLocks/>
                </p:cNvSpPr>
                <p:nvPr/>
              </p:nvSpPr>
              <p:spPr bwMode="auto">
                <a:xfrm>
                  <a:off x="2050" y="284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52" name="Freeform 4001"/>
                <p:cNvSpPr>
                  <a:spLocks/>
                </p:cNvSpPr>
                <p:nvPr/>
              </p:nvSpPr>
              <p:spPr bwMode="auto">
                <a:xfrm>
                  <a:off x="1358" y="176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53" name="Freeform 4002"/>
                <p:cNvSpPr>
                  <a:spLocks/>
                </p:cNvSpPr>
                <p:nvPr/>
              </p:nvSpPr>
              <p:spPr bwMode="auto">
                <a:xfrm>
                  <a:off x="1358" y="176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54" name="Freeform 4003"/>
                <p:cNvSpPr>
                  <a:spLocks/>
                </p:cNvSpPr>
                <p:nvPr/>
              </p:nvSpPr>
              <p:spPr bwMode="auto">
                <a:xfrm>
                  <a:off x="2063" y="288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55" name="Freeform 4004"/>
                <p:cNvSpPr>
                  <a:spLocks/>
                </p:cNvSpPr>
                <p:nvPr/>
              </p:nvSpPr>
              <p:spPr bwMode="auto">
                <a:xfrm>
                  <a:off x="2063" y="288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56" name="Freeform 4005"/>
                <p:cNvSpPr>
                  <a:spLocks/>
                </p:cNvSpPr>
                <p:nvPr/>
              </p:nvSpPr>
              <p:spPr bwMode="auto">
                <a:xfrm>
                  <a:off x="1454" y="177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57" name="Freeform 4006"/>
                <p:cNvSpPr>
                  <a:spLocks/>
                </p:cNvSpPr>
                <p:nvPr/>
              </p:nvSpPr>
              <p:spPr bwMode="auto">
                <a:xfrm>
                  <a:off x="1454" y="177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58" name="Freeform 4007"/>
                <p:cNvSpPr>
                  <a:spLocks/>
                </p:cNvSpPr>
                <p:nvPr/>
              </p:nvSpPr>
              <p:spPr bwMode="auto">
                <a:xfrm>
                  <a:off x="1358" y="181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59" name="Freeform 4008"/>
                <p:cNvSpPr>
                  <a:spLocks/>
                </p:cNvSpPr>
                <p:nvPr/>
              </p:nvSpPr>
              <p:spPr bwMode="auto">
                <a:xfrm>
                  <a:off x="1358" y="181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60" name="Freeform 4009"/>
                <p:cNvSpPr>
                  <a:spLocks/>
                </p:cNvSpPr>
                <p:nvPr/>
              </p:nvSpPr>
              <p:spPr bwMode="auto">
                <a:xfrm>
                  <a:off x="1512" y="213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61" name="Freeform 4010"/>
                <p:cNvSpPr>
                  <a:spLocks/>
                </p:cNvSpPr>
                <p:nvPr/>
              </p:nvSpPr>
              <p:spPr bwMode="auto">
                <a:xfrm>
                  <a:off x="1512" y="213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62" name="Freeform 4011"/>
                <p:cNvSpPr>
                  <a:spLocks/>
                </p:cNvSpPr>
                <p:nvPr/>
              </p:nvSpPr>
              <p:spPr bwMode="auto">
                <a:xfrm>
                  <a:off x="2057" y="302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63" name="Freeform 4012"/>
                <p:cNvSpPr>
                  <a:spLocks/>
                </p:cNvSpPr>
                <p:nvPr/>
              </p:nvSpPr>
              <p:spPr bwMode="auto">
                <a:xfrm>
                  <a:off x="2057" y="302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64" name="Freeform 4013"/>
                <p:cNvSpPr>
                  <a:spLocks/>
                </p:cNvSpPr>
                <p:nvPr/>
              </p:nvSpPr>
              <p:spPr bwMode="auto">
                <a:xfrm>
                  <a:off x="1416" y="1803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65" name="Freeform 4014"/>
                <p:cNvSpPr>
                  <a:spLocks/>
                </p:cNvSpPr>
                <p:nvPr/>
              </p:nvSpPr>
              <p:spPr bwMode="auto">
                <a:xfrm>
                  <a:off x="1416" y="1803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66" name="Freeform 4015"/>
                <p:cNvSpPr>
                  <a:spLocks/>
                </p:cNvSpPr>
                <p:nvPr/>
              </p:nvSpPr>
              <p:spPr bwMode="auto">
                <a:xfrm>
                  <a:off x="1403" y="189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67" name="Freeform 4016"/>
                <p:cNvSpPr>
                  <a:spLocks/>
                </p:cNvSpPr>
                <p:nvPr/>
              </p:nvSpPr>
              <p:spPr bwMode="auto">
                <a:xfrm>
                  <a:off x="1403" y="189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68" name="Freeform 4017"/>
                <p:cNvSpPr>
                  <a:spLocks/>
                </p:cNvSpPr>
                <p:nvPr/>
              </p:nvSpPr>
              <p:spPr bwMode="auto">
                <a:xfrm>
                  <a:off x="2076" y="297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69" name="Freeform 4018"/>
                <p:cNvSpPr>
                  <a:spLocks/>
                </p:cNvSpPr>
                <p:nvPr/>
              </p:nvSpPr>
              <p:spPr bwMode="auto">
                <a:xfrm>
                  <a:off x="2076" y="297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70" name="Freeform 4019"/>
                <p:cNvSpPr>
                  <a:spLocks/>
                </p:cNvSpPr>
                <p:nvPr/>
              </p:nvSpPr>
              <p:spPr bwMode="auto">
                <a:xfrm>
                  <a:off x="1396" y="323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71" name="Freeform 4020"/>
                <p:cNvSpPr>
                  <a:spLocks/>
                </p:cNvSpPr>
                <p:nvPr/>
              </p:nvSpPr>
              <p:spPr bwMode="auto">
                <a:xfrm>
                  <a:off x="1396" y="323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72" name="Freeform 4021"/>
                <p:cNvSpPr>
                  <a:spLocks/>
                </p:cNvSpPr>
                <p:nvPr/>
              </p:nvSpPr>
              <p:spPr bwMode="auto">
                <a:xfrm>
                  <a:off x="1460" y="182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73" name="Freeform 4022"/>
                <p:cNvSpPr>
                  <a:spLocks/>
                </p:cNvSpPr>
                <p:nvPr/>
              </p:nvSpPr>
              <p:spPr bwMode="auto">
                <a:xfrm>
                  <a:off x="1460" y="182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74" name="Freeform 4023"/>
                <p:cNvSpPr>
                  <a:spLocks/>
                </p:cNvSpPr>
                <p:nvPr/>
              </p:nvSpPr>
              <p:spPr bwMode="auto">
                <a:xfrm>
                  <a:off x="1954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4118" name="Freeform 4025"/>
              <p:cNvSpPr>
                <a:spLocks/>
              </p:cNvSpPr>
              <p:nvPr/>
            </p:nvSpPr>
            <p:spPr bwMode="auto">
              <a:xfrm>
                <a:off x="7027863" y="3904457"/>
                <a:ext cx="30163" cy="25400"/>
              </a:xfrm>
              <a:custGeom>
                <a:avLst/>
                <a:gdLst>
                  <a:gd name="T0" fmla="*/ 19 w 19"/>
                  <a:gd name="T1" fmla="*/ 8 h 16"/>
                  <a:gd name="T2" fmla="*/ 14 w 19"/>
                  <a:gd name="T3" fmla="*/ 0 h 16"/>
                  <a:gd name="T4" fmla="*/ 5 w 19"/>
                  <a:gd name="T5" fmla="*/ 0 h 16"/>
                  <a:gd name="T6" fmla="*/ 0 w 19"/>
                  <a:gd name="T7" fmla="*/ 8 h 16"/>
                  <a:gd name="T8" fmla="*/ 5 w 19"/>
                  <a:gd name="T9" fmla="*/ 16 h 16"/>
                  <a:gd name="T10" fmla="*/ 14 w 19"/>
                  <a:gd name="T11" fmla="*/ 16 h 16"/>
                  <a:gd name="T12" fmla="*/ 19 w 19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6"/>
                    </a:lnTo>
                    <a:lnTo>
                      <a:pt x="14" y="16"/>
                    </a:lnTo>
                    <a:lnTo>
                      <a:pt x="19" y="8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9" name="Freeform 4026"/>
              <p:cNvSpPr>
                <a:spLocks/>
              </p:cNvSpPr>
              <p:nvPr/>
            </p:nvSpPr>
            <p:spPr bwMode="auto">
              <a:xfrm>
                <a:off x="6234113" y="2621757"/>
                <a:ext cx="30163" cy="26988"/>
              </a:xfrm>
              <a:custGeom>
                <a:avLst/>
                <a:gdLst>
                  <a:gd name="T0" fmla="*/ 19 w 19"/>
                  <a:gd name="T1" fmla="*/ 8 h 17"/>
                  <a:gd name="T2" fmla="*/ 14 w 19"/>
                  <a:gd name="T3" fmla="*/ 0 h 17"/>
                  <a:gd name="T4" fmla="*/ 5 w 19"/>
                  <a:gd name="T5" fmla="*/ 0 h 17"/>
                  <a:gd name="T6" fmla="*/ 0 w 19"/>
                  <a:gd name="T7" fmla="*/ 8 h 17"/>
                  <a:gd name="T8" fmla="*/ 5 w 19"/>
                  <a:gd name="T9" fmla="*/ 17 h 17"/>
                  <a:gd name="T10" fmla="*/ 14 w 19"/>
                  <a:gd name="T11" fmla="*/ 17 h 17"/>
                  <a:gd name="T12" fmla="*/ 19 w 19"/>
                  <a:gd name="T1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7"/>
                    </a:lnTo>
                    <a:lnTo>
                      <a:pt x="14" y="17"/>
                    </a:lnTo>
                    <a:lnTo>
                      <a:pt x="19" y="8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0" name="Freeform 4027"/>
              <p:cNvSpPr>
                <a:spLocks/>
              </p:cNvSpPr>
              <p:nvPr/>
            </p:nvSpPr>
            <p:spPr bwMode="auto">
              <a:xfrm>
                <a:off x="6234113" y="2621757"/>
                <a:ext cx="30163" cy="26988"/>
              </a:xfrm>
              <a:custGeom>
                <a:avLst/>
                <a:gdLst>
                  <a:gd name="T0" fmla="*/ 19 w 19"/>
                  <a:gd name="T1" fmla="*/ 8 h 17"/>
                  <a:gd name="T2" fmla="*/ 14 w 19"/>
                  <a:gd name="T3" fmla="*/ 0 h 17"/>
                  <a:gd name="T4" fmla="*/ 5 w 19"/>
                  <a:gd name="T5" fmla="*/ 0 h 17"/>
                  <a:gd name="T6" fmla="*/ 0 w 19"/>
                  <a:gd name="T7" fmla="*/ 8 h 17"/>
                  <a:gd name="T8" fmla="*/ 5 w 19"/>
                  <a:gd name="T9" fmla="*/ 17 h 17"/>
                  <a:gd name="T10" fmla="*/ 14 w 19"/>
                  <a:gd name="T11" fmla="*/ 17 h 17"/>
                  <a:gd name="T12" fmla="*/ 19 w 19"/>
                  <a:gd name="T1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7"/>
                    </a:lnTo>
                    <a:lnTo>
                      <a:pt x="14" y="17"/>
                    </a:lnTo>
                    <a:lnTo>
                      <a:pt x="19" y="8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1" name="Freeform 4028"/>
              <p:cNvSpPr>
                <a:spLocks/>
              </p:cNvSpPr>
              <p:nvPr/>
            </p:nvSpPr>
            <p:spPr bwMode="auto">
              <a:xfrm>
                <a:off x="6162675" y="2307432"/>
                <a:ext cx="30163" cy="25400"/>
              </a:xfrm>
              <a:custGeom>
                <a:avLst/>
                <a:gdLst>
                  <a:gd name="T0" fmla="*/ 19 w 19"/>
                  <a:gd name="T1" fmla="*/ 8 h 16"/>
                  <a:gd name="T2" fmla="*/ 14 w 19"/>
                  <a:gd name="T3" fmla="*/ 0 h 16"/>
                  <a:gd name="T4" fmla="*/ 5 w 19"/>
                  <a:gd name="T5" fmla="*/ 0 h 16"/>
                  <a:gd name="T6" fmla="*/ 0 w 19"/>
                  <a:gd name="T7" fmla="*/ 8 h 16"/>
                  <a:gd name="T8" fmla="*/ 5 w 19"/>
                  <a:gd name="T9" fmla="*/ 16 h 16"/>
                  <a:gd name="T10" fmla="*/ 14 w 19"/>
                  <a:gd name="T11" fmla="*/ 16 h 16"/>
                  <a:gd name="T12" fmla="*/ 19 w 19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6"/>
                    </a:lnTo>
                    <a:lnTo>
                      <a:pt x="14" y="16"/>
                    </a:lnTo>
                    <a:lnTo>
                      <a:pt x="19" y="8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2" name="Freeform 4029"/>
              <p:cNvSpPr>
                <a:spLocks/>
              </p:cNvSpPr>
              <p:nvPr/>
            </p:nvSpPr>
            <p:spPr bwMode="auto">
              <a:xfrm>
                <a:off x="6162675" y="2307432"/>
                <a:ext cx="30163" cy="25400"/>
              </a:xfrm>
              <a:custGeom>
                <a:avLst/>
                <a:gdLst>
                  <a:gd name="T0" fmla="*/ 19 w 19"/>
                  <a:gd name="T1" fmla="*/ 8 h 16"/>
                  <a:gd name="T2" fmla="*/ 14 w 19"/>
                  <a:gd name="T3" fmla="*/ 0 h 16"/>
                  <a:gd name="T4" fmla="*/ 5 w 19"/>
                  <a:gd name="T5" fmla="*/ 0 h 16"/>
                  <a:gd name="T6" fmla="*/ 0 w 19"/>
                  <a:gd name="T7" fmla="*/ 8 h 16"/>
                  <a:gd name="T8" fmla="*/ 5 w 19"/>
                  <a:gd name="T9" fmla="*/ 16 h 16"/>
                  <a:gd name="T10" fmla="*/ 14 w 19"/>
                  <a:gd name="T11" fmla="*/ 16 h 16"/>
                  <a:gd name="T12" fmla="*/ 19 w 19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6"/>
                    </a:lnTo>
                    <a:lnTo>
                      <a:pt x="14" y="16"/>
                    </a:lnTo>
                    <a:lnTo>
                      <a:pt x="19" y="8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3" name="Freeform 4030"/>
              <p:cNvSpPr>
                <a:spLocks/>
              </p:cNvSpPr>
              <p:nvPr/>
            </p:nvSpPr>
            <p:spPr bwMode="auto">
              <a:xfrm>
                <a:off x="7221538" y="4096545"/>
                <a:ext cx="30163" cy="26988"/>
              </a:xfrm>
              <a:custGeom>
                <a:avLst/>
                <a:gdLst>
                  <a:gd name="T0" fmla="*/ 19 w 19"/>
                  <a:gd name="T1" fmla="*/ 8 h 17"/>
                  <a:gd name="T2" fmla="*/ 14 w 19"/>
                  <a:gd name="T3" fmla="*/ 0 h 17"/>
                  <a:gd name="T4" fmla="*/ 5 w 19"/>
                  <a:gd name="T5" fmla="*/ 0 h 17"/>
                  <a:gd name="T6" fmla="*/ 0 w 19"/>
                  <a:gd name="T7" fmla="*/ 8 h 17"/>
                  <a:gd name="T8" fmla="*/ 5 w 19"/>
                  <a:gd name="T9" fmla="*/ 17 h 17"/>
                  <a:gd name="T10" fmla="*/ 14 w 19"/>
                  <a:gd name="T11" fmla="*/ 17 h 17"/>
                  <a:gd name="T12" fmla="*/ 19 w 19"/>
                  <a:gd name="T1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7"/>
                    </a:lnTo>
                    <a:lnTo>
                      <a:pt x="14" y="17"/>
                    </a:lnTo>
                    <a:lnTo>
                      <a:pt x="19" y="8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4" name="Freeform 4031"/>
              <p:cNvSpPr>
                <a:spLocks/>
              </p:cNvSpPr>
              <p:nvPr/>
            </p:nvSpPr>
            <p:spPr bwMode="auto">
              <a:xfrm>
                <a:off x="7221538" y="4096545"/>
                <a:ext cx="30163" cy="26988"/>
              </a:xfrm>
              <a:custGeom>
                <a:avLst/>
                <a:gdLst>
                  <a:gd name="T0" fmla="*/ 19 w 19"/>
                  <a:gd name="T1" fmla="*/ 8 h 17"/>
                  <a:gd name="T2" fmla="*/ 14 w 19"/>
                  <a:gd name="T3" fmla="*/ 0 h 17"/>
                  <a:gd name="T4" fmla="*/ 5 w 19"/>
                  <a:gd name="T5" fmla="*/ 0 h 17"/>
                  <a:gd name="T6" fmla="*/ 0 w 19"/>
                  <a:gd name="T7" fmla="*/ 8 h 17"/>
                  <a:gd name="T8" fmla="*/ 5 w 19"/>
                  <a:gd name="T9" fmla="*/ 17 h 17"/>
                  <a:gd name="T10" fmla="*/ 14 w 19"/>
                  <a:gd name="T11" fmla="*/ 17 h 17"/>
                  <a:gd name="T12" fmla="*/ 19 w 19"/>
                  <a:gd name="T1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7"/>
                    </a:lnTo>
                    <a:lnTo>
                      <a:pt x="14" y="17"/>
                    </a:lnTo>
                    <a:lnTo>
                      <a:pt x="19" y="8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5" name="Freeform 4032"/>
              <p:cNvSpPr>
                <a:spLocks/>
              </p:cNvSpPr>
              <p:nvPr/>
            </p:nvSpPr>
            <p:spPr bwMode="auto">
              <a:xfrm>
                <a:off x="6478588" y="2928145"/>
                <a:ext cx="30163" cy="25400"/>
              </a:xfrm>
              <a:custGeom>
                <a:avLst/>
                <a:gdLst>
                  <a:gd name="T0" fmla="*/ 19 w 19"/>
                  <a:gd name="T1" fmla="*/ 8 h 16"/>
                  <a:gd name="T2" fmla="*/ 14 w 19"/>
                  <a:gd name="T3" fmla="*/ 0 h 16"/>
                  <a:gd name="T4" fmla="*/ 5 w 19"/>
                  <a:gd name="T5" fmla="*/ 0 h 16"/>
                  <a:gd name="T6" fmla="*/ 0 w 19"/>
                  <a:gd name="T7" fmla="*/ 8 h 16"/>
                  <a:gd name="T8" fmla="*/ 5 w 19"/>
                  <a:gd name="T9" fmla="*/ 16 h 16"/>
                  <a:gd name="T10" fmla="*/ 14 w 19"/>
                  <a:gd name="T11" fmla="*/ 16 h 16"/>
                  <a:gd name="T12" fmla="*/ 19 w 19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6"/>
                    </a:lnTo>
                    <a:lnTo>
                      <a:pt x="14" y="16"/>
                    </a:lnTo>
                    <a:lnTo>
                      <a:pt x="19" y="8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6" name="Freeform 4033"/>
              <p:cNvSpPr>
                <a:spLocks/>
              </p:cNvSpPr>
              <p:nvPr/>
            </p:nvSpPr>
            <p:spPr bwMode="auto">
              <a:xfrm>
                <a:off x="6478588" y="2928145"/>
                <a:ext cx="30163" cy="25400"/>
              </a:xfrm>
              <a:custGeom>
                <a:avLst/>
                <a:gdLst>
                  <a:gd name="T0" fmla="*/ 19 w 19"/>
                  <a:gd name="T1" fmla="*/ 8 h 16"/>
                  <a:gd name="T2" fmla="*/ 14 w 19"/>
                  <a:gd name="T3" fmla="*/ 0 h 16"/>
                  <a:gd name="T4" fmla="*/ 5 w 19"/>
                  <a:gd name="T5" fmla="*/ 0 h 16"/>
                  <a:gd name="T6" fmla="*/ 0 w 19"/>
                  <a:gd name="T7" fmla="*/ 8 h 16"/>
                  <a:gd name="T8" fmla="*/ 5 w 19"/>
                  <a:gd name="T9" fmla="*/ 16 h 16"/>
                  <a:gd name="T10" fmla="*/ 14 w 19"/>
                  <a:gd name="T11" fmla="*/ 16 h 16"/>
                  <a:gd name="T12" fmla="*/ 19 w 19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6"/>
                    </a:lnTo>
                    <a:lnTo>
                      <a:pt x="14" y="16"/>
                    </a:lnTo>
                    <a:lnTo>
                      <a:pt x="19" y="8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7" name="Freeform 4034"/>
              <p:cNvSpPr>
                <a:spLocks/>
              </p:cNvSpPr>
              <p:nvPr/>
            </p:nvSpPr>
            <p:spPr bwMode="auto">
              <a:xfrm>
                <a:off x="7119938" y="4036220"/>
                <a:ext cx="30163" cy="25400"/>
              </a:xfrm>
              <a:custGeom>
                <a:avLst/>
                <a:gdLst>
                  <a:gd name="T0" fmla="*/ 19 w 19"/>
                  <a:gd name="T1" fmla="*/ 8 h 16"/>
                  <a:gd name="T2" fmla="*/ 14 w 19"/>
                  <a:gd name="T3" fmla="*/ 0 h 16"/>
                  <a:gd name="T4" fmla="*/ 5 w 19"/>
                  <a:gd name="T5" fmla="*/ 0 h 16"/>
                  <a:gd name="T6" fmla="*/ 0 w 19"/>
                  <a:gd name="T7" fmla="*/ 8 h 16"/>
                  <a:gd name="T8" fmla="*/ 5 w 19"/>
                  <a:gd name="T9" fmla="*/ 16 h 16"/>
                  <a:gd name="T10" fmla="*/ 14 w 19"/>
                  <a:gd name="T11" fmla="*/ 16 h 16"/>
                  <a:gd name="T12" fmla="*/ 19 w 19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6"/>
                    </a:lnTo>
                    <a:lnTo>
                      <a:pt x="14" y="16"/>
                    </a:lnTo>
                    <a:lnTo>
                      <a:pt x="19" y="8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8" name="Freeform 4035"/>
              <p:cNvSpPr>
                <a:spLocks/>
              </p:cNvSpPr>
              <p:nvPr/>
            </p:nvSpPr>
            <p:spPr bwMode="auto">
              <a:xfrm>
                <a:off x="7119938" y="4036220"/>
                <a:ext cx="30163" cy="25400"/>
              </a:xfrm>
              <a:custGeom>
                <a:avLst/>
                <a:gdLst>
                  <a:gd name="T0" fmla="*/ 19 w 19"/>
                  <a:gd name="T1" fmla="*/ 8 h 16"/>
                  <a:gd name="T2" fmla="*/ 14 w 19"/>
                  <a:gd name="T3" fmla="*/ 0 h 16"/>
                  <a:gd name="T4" fmla="*/ 5 w 19"/>
                  <a:gd name="T5" fmla="*/ 0 h 16"/>
                  <a:gd name="T6" fmla="*/ 0 w 19"/>
                  <a:gd name="T7" fmla="*/ 8 h 16"/>
                  <a:gd name="T8" fmla="*/ 5 w 19"/>
                  <a:gd name="T9" fmla="*/ 16 h 16"/>
                  <a:gd name="T10" fmla="*/ 14 w 19"/>
                  <a:gd name="T11" fmla="*/ 16 h 16"/>
                  <a:gd name="T12" fmla="*/ 19 w 19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6"/>
                    </a:lnTo>
                    <a:lnTo>
                      <a:pt x="14" y="16"/>
                    </a:lnTo>
                    <a:lnTo>
                      <a:pt x="19" y="8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9" name="Freeform 4036"/>
              <p:cNvSpPr>
                <a:spLocks/>
              </p:cNvSpPr>
              <p:nvPr/>
            </p:nvSpPr>
            <p:spPr bwMode="auto">
              <a:xfrm>
                <a:off x="6173788" y="2245520"/>
                <a:ext cx="28575" cy="26988"/>
              </a:xfrm>
              <a:custGeom>
                <a:avLst/>
                <a:gdLst>
                  <a:gd name="T0" fmla="*/ 18 w 18"/>
                  <a:gd name="T1" fmla="*/ 9 h 17"/>
                  <a:gd name="T2" fmla="*/ 14 w 18"/>
                  <a:gd name="T3" fmla="*/ 0 h 17"/>
                  <a:gd name="T4" fmla="*/ 4 w 18"/>
                  <a:gd name="T5" fmla="*/ 0 h 17"/>
                  <a:gd name="T6" fmla="*/ 0 w 18"/>
                  <a:gd name="T7" fmla="*/ 9 h 17"/>
                  <a:gd name="T8" fmla="*/ 4 w 18"/>
                  <a:gd name="T9" fmla="*/ 17 h 17"/>
                  <a:gd name="T10" fmla="*/ 14 w 18"/>
                  <a:gd name="T11" fmla="*/ 17 h 17"/>
                  <a:gd name="T12" fmla="*/ 18 w 18"/>
                  <a:gd name="T13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18" y="9"/>
                    </a:moveTo>
                    <a:lnTo>
                      <a:pt x="14" y="0"/>
                    </a:lnTo>
                    <a:lnTo>
                      <a:pt x="4" y="0"/>
                    </a:lnTo>
                    <a:lnTo>
                      <a:pt x="0" y="9"/>
                    </a:lnTo>
                    <a:lnTo>
                      <a:pt x="4" y="17"/>
                    </a:lnTo>
                    <a:lnTo>
                      <a:pt x="14" y="17"/>
                    </a:lnTo>
                    <a:lnTo>
                      <a:pt x="18" y="9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0" name="Freeform 4037"/>
              <p:cNvSpPr>
                <a:spLocks/>
              </p:cNvSpPr>
              <p:nvPr/>
            </p:nvSpPr>
            <p:spPr bwMode="auto">
              <a:xfrm>
                <a:off x="6173788" y="2245520"/>
                <a:ext cx="28575" cy="26988"/>
              </a:xfrm>
              <a:custGeom>
                <a:avLst/>
                <a:gdLst>
                  <a:gd name="T0" fmla="*/ 18 w 18"/>
                  <a:gd name="T1" fmla="*/ 9 h 17"/>
                  <a:gd name="T2" fmla="*/ 14 w 18"/>
                  <a:gd name="T3" fmla="*/ 0 h 17"/>
                  <a:gd name="T4" fmla="*/ 4 w 18"/>
                  <a:gd name="T5" fmla="*/ 0 h 17"/>
                  <a:gd name="T6" fmla="*/ 0 w 18"/>
                  <a:gd name="T7" fmla="*/ 9 h 17"/>
                  <a:gd name="T8" fmla="*/ 4 w 18"/>
                  <a:gd name="T9" fmla="*/ 17 h 17"/>
                  <a:gd name="T10" fmla="*/ 14 w 18"/>
                  <a:gd name="T11" fmla="*/ 17 h 17"/>
                  <a:gd name="T12" fmla="*/ 18 w 18"/>
                  <a:gd name="T13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18" y="9"/>
                    </a:moveTo>
                    <a:lnTo>
                      <a:pt x="14" y="0"/>
                    </a:lnTo>
                    <a:lnTo>
                      <a:pt x="4" y="0"/>
                    </a:lnTo>
                    <a:lnTo>
                      <a:pt x="0" y="9"/>
                    </a:lnTo>
                    <a:lnTo>
                      <a:pt x="4" y="17"/>
                    </a:lnTo>
                    <a:lnTo>
                      <a:pt x="14" y="17"/>
                    </a:lnTo>
                    <a:lnTo>
                      <a:pt x="18" y="9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1" name="Freeform 4038"/>
              <p:cNvSpPr>
                <a:spLocks/>
              </p:cNvSpPr>
              <p:nvPr/>
            </p:nvSpPr>
            <p:spPr bwMode="auto">
              <a:xfrm>
                <a:off x="7007225" y="3934620"/>
                <a:ext cx="30163" cy="25400"/>
              </a:xfrm>
              <a:custGeom>
                <a:avLst/>
                <a:gdLst>
                  <a:gd name="T0" fmla="*/ 19 w 19"/>
                  <a:gd name="T1" fmla="*/ 8 h 16"/>
                  <a:gd name="T2" fmla="*/ 14 w 19"/>
                  <a:gd name="T3" fmla="*/ 0 h 16"/>
                  <a:gd name="T4" fmla="*/ 5 w 19"/>
                  <a:gd name="T5" fmla="*/ 0 h 16"/>
                  <a:gd name="T6" fmla="*/ 0 w 19"/>
                  <a:gd name="T7" fmla="*/ 8 h 16"/>
                  <a:gd name="T8" fmla="*/ 5 w 19"/>
                  <a:gd name="T9" fmla="*/ 16 h 16"/>
                  <a:gd name="T10" fmla="*/ 14 w 19"/>
                  <a:gd name="T11" fmla="*/ 16 h 16"/>
                  <a:gd name="T12" fmla="*/ 19 w 19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6"/>
                    </a:lnTo>
                    <a:lnTo>
                      <a:pt x="14" y="16"/>
                    </a:lnTo>
                    <a:lnTo>
                      <a:pt x="19" y="8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2" name="Freeform 4039"/>
              <p:cNvSpPr>
                <a:spLocks/>
              </p:cNvSpPr>
              <p:nvPr/>
            </p:nvSpPr>
            <p:spPr bwMode="auto">
              <a:xfrm>
                <a:off x="7007225" y="3934620"/>
                <a:ext cx="30163" cy="25400"/>
              </a:xfrm>
              <a:custGeom>
                <a:avLst/>
                <a:gdLst>
                  <a:gd name="T0" fmla="*/ 19 w 19"/>
                  <a:gd name="T1" fmla="*/ 8 h 16"/>
                  <a:gd name="T2" fmla="*/ 14 w 19"/>
                  <a:gd name="T3" fmla="*/ 0 h 16"/>
                  <a:gd name="T4" fmla="*/ 5 w 19"/>
                  <a:gd name="T5" fmla="*/ 0 h 16"/>
                  <a:gd name="T6" fmla="*/ 0 w 19"/>
                  <a:gd name="T7" fmla="*/ 8 h 16"/>
                  <a:gd name="T8" fmla="*/ 5 w 19"/>
                  <a:gd name="T9" fmla="*/ 16 h 16"/>
                  <a:gd name="T10" fmla="*/ 14 w 19"/>
                  <a:gd name="T11" fmla="*/ 16 h 16"/>
                  <a:gd name="T12" fmla="*/ 19 w 19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6"/>
                    </a:lnTo>
                    <a:lnTo>
                      <a:pt x="14" y="16"/>
                    </a:lnTo>
                    <a:lnTo>
                      <a:pt x="19" y="8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3" name="Freeform 4040"/>
              <p:cNvSpPr>
                <a:spLocks/>
              </p:cNvSpPr>
              <p:nvPr/>
            </p:nvSpPr>
            <p:spPr bwMode="auto">
              <a:xfrm>
                <a:off x="7058025" y="4025107"/>
                <a:ext cx="30163" cy="26988"/>
              </a:xfrm>
              <a:custGeom>
                <a:avLst/>
                <a:gdLst>
                  <a:gd name="T0" fmla="*/ 19 w 19"/>
                  <a:gd name="T1" fmla="*/ 8 h 17"/>
                  <a:gd name="T2" fmla="*/ 14 w 19"/>
                  <a:gd name="T3" fmla="*/ 0 h 17"/>
                  <a:gd name="T4" fmla="*/ 5 w 19"/>
                  <a:gd name="T5" fmla="*/ 0 h 17"/>
                  <a:gd name="T6" fmla="*/ 0 w 19"/>
                  <a:gd name="T7" fmla="*/ 8 h 17"/>
                  <a:gd name="T8" fmla="*/ 5 w 19"/>
                  <a:gd name="T9" fmla="*/ 17 h 17"/>
                  <a:gd name="T10" fmla="*/ 14 w 19"/>
                  <a:gd name="T11" fmla="*/ 17 h 17"/>
                  <a:gd name="T12" fmla="*/ 19 w 19"/>
                  <a:gd name="T1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7"/>
                    </a:lnTo>
                    <a:lnTo>
                      <a:pt x="14" y="17"/>
                    </a:lnTo>
                    <a:lnTo>
                      <a:pt x="19" y="8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4" name="Freeform 4041"/>
              <p:cNvSpPr>
                <a:spLocks/>
              </p:cNvSpPr>
              <p:nvPr/>
            </p:nvSpPr>
            <p:spPr bwMode="auto">
              <a:xfrm>
                <a:off x="7058025" y="4025107"/>
                <a:ext cx="30163" cy="26988"/>
              </a:xfrm>
              <a:custGeom>
                <a:avLst/>
                <a:gdLst>
                  <a:gd name="T0" fmla="*/ 19 w 19"/>
                  <a:gd name="T1" fmla="*/ 8 h 17"/>
                  <a:gd name="T2" fmla="*/ 14 w 19"/>
                  <a:gd name="T3" fmla="*/ 0 h 17"/>
                  <a:gd name="T4" fmla="*/ 5 w 19"/>
                  <a:gd name="T5" fmla="*/ 0 h 17"/>
                  <a:gd name="T6" fmla="*/ 0 w 19"/>
                  <a:gd name="T7" fmla="*/ 8 h 17"/>
                  <a:gd name="T8" fmla="*/ 5 w 19"/>
                  <a:gd name="T9" fmla="*/ 17 h 17"/>
                  <a:gd name="T10" fmla="*/ 14 w 19"/>
                  <a:gd name="T11" fmla="*/ 17 h 17"/>
                  <a:gd name="T12" fmla="*/ 19 w 19"/>
                  <a:gd name="T1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7"/>
                    </a:lnTo>
                    <a:lnTo>
                      <a:pt x="14" y="17"/>
                    </a:lnTo>
                    <a:lnTo>
                      <a:pt x="19" y="8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5" name="Freeform 4042"/>
              <p:cNvSpPr>
                <a:spLocks/>
              </p:cNvSpPr>
              <p:nvPr/>
            </p:nvSpPr>
            <p:spPr bwMode="auto">
              <a:xfrm>
                <a:off x="7037388" y="3964782"/>
                <a:ext cx="30163" cy="25400"/>
              </a:xfrm>
              <a:custGeom>
                <a:avLst/>
                <a:gdLst>
                  <a:gd name="T0" fmla="*/ 19 w 19"/>
                  <a:gd name="T1" fmla="*/ 8 h 16"/>
                  <a:gd name="T2" fmla="*/ 14 w 19"/>
                  <a:gd name="T3" fmla="*/ 0 h 16"/>
                  <a:gd name="T4" fmla="*/ 5 w 19"/>
                  <a:gd name="T5" fmla="*/ 0 h 16"/>
                  <a:gd name="T6" fmla="*/ 0 w 19"/>
                  <a:gd name="T7" fmla="*/ 8 h 16"/>
                  <a:gd name="T8" fmla="*/ 5 w 19"/>
                  <a:gd name="T9" fmla="*/ 16 h 16"/>
                  <a:gd name="T10" fmla="*/ 14 w 19"/>
                  <a:gd name="T11" fmla="*/ 16 h 16"/>
                  <a:gd name="T12" fmla="*/ 19 w 19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6"/>
                    </a:lnTo>
                    <a:lnTo>
                      <a:pt x="14" y="16"/>
                    </a:lnTo>
                    <a:lnTo>
                      <a:pt x="19" y="8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6" name="Freeform 4043"/>
              <p:cNvSpPr>
                <a:spLocks/>
              </p:cNvSpPr>
              <p:nvPr/>
            </p:nvSpPr>
            <p:spPr bwMode="auto">
              <a:xfrm>
                <a:off x="7037388" y="3964782"/>
                <a:ext cx="30163" cy="25400"/>
              </a:xfrm>
              <a:custGeom>
                <a:avLst/>
                <a:gdLst>
                  <a:gd name="T0" fmla="*/ 19 w 19"/>
                  <a:gd name="T1" fmla="*/ 8 h 16"/>
                  <a:gd name="T2" fmla="*/ 14 w 19"/>
                  <a:gd name="T3" fmla="*/ 0 h 16"/>
                  <a:gd name="T4" fmla="*/ 5 w 19"/>
                  <a:gd name="T5" fmla="*/ 0 h 16"/>
                  <a:gd name="T6" fmla="*/ 0 w 19"/>
                  <a:gd name="T7" fmla="*/ 8 h 16"/>
                  <a:gd name="T8" fmla="*/ 5 w 19"/>
                  <a:gd name="T9" fmla="*/ 16 h 16"/>
                  <a:gd name="T10" fmla="*/ 14 w 19"/>
                  <a:gd name="T11" fmla="*/ 16 h 16"/>
                  <a:gd name="T12" fmla="*/ 19 w 19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6"/>
                    </a:lnTo>
                    <a:lnTo>
                      <a:pt x="14" y="16"/>
                    </a:lnTo>
                    <a:lnTo>
                      <a:pt x="19" y="8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7" name="Freeform 4044"/>
              <p:cNvSpPr>
                <a:spLocks/>
              </p:cNvSpPr>
              <p:nvPr/>
            </p:nvSpPr>
            <p:spPr bwMode="auto">
              <a:xfrm>
                <a:off x="6967538" y="3944145"/>
                <a:ext cx="28575" cy="26988"/>
              </a:xfrm>
              <a:custGeom>
                <a:avLst/>
                <a:gdLst>
                  <a:gd name="T0" fmla="*/ 18 w 18"/>
                  <a:gd name="T1" fmla="*/ 8 h 17"/>
                  <a:gd name="T2" fmla="*/ 14 w 18"/>
                  <a:gd name="T3" fmla="*/ 0 h 17"/>
                  <a:gd name="T4" fmla="*/ 4 w 18"/>
                  <a:gd name="T5" fmla="*/ 0 h 17"/>
                  <a:gd name="T6" fmla="*/ 0 w 18"/>
                  <a:gd name="T7" fmla="*/ 8 h 17"/>
                  <a:gd name="T8" fmla="*/ 4 w 18"/>
                  <a:gd name="T9" fmla="*/ 17 h 17"/>
                  <a:gd name="T10" fmla="*/ 14 w 18"/>
                  <a:gd name="T11" fmla="*/ 17 h 17"/>
                  <a:gd name="T12" fmla="*/ 18 w 18"/>
                  <a:gd name="T1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18" y="8"/>
                    </a:moveTo>
                    <a:lnTo>
                      <a:pt x="14" y="0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4" y="17"/>
                    </a:lnTo>
                    <a:lnTo>
                      <a:pt x="14" y="17"/>
                    </a:lnTo>
                    <a:lnTo>
                      <a:pt x="18" y="8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8" name="Freeform 4045"/>
              <p:cNvSpPr>
                <a:spLocks/>
              </p:cNvSpPr>
              <p:nvPr/>
            </p:nvSpPr>
            <p:spPr bwMode="auto">
              <a:xfrm>
                <a:off x="6967538" y="3944145"/>
                <a:ext cx="28575" cy="26988"/>
              </a:xfrm>
              <a:custGeom>
                <a:avLst/>
                <a:gdLst>
                  <a:gd name="T0" fmla="*/ 18 w 18"/>
                  <a:gd name="T1" fmla="*/ 8 h 17"/>
                  <a:gd name="T2" fmla="*/ 14 w 18"/>
                  <a:gd name="T3" fmla="*/ 0 h 17"/>
                  <a:gd name="T4" fmla="*/ 4 w 18"/>
                  <a:gd name="T5" fmla="*/ 0 h 17"/>
                  <a:gd name="T6" fmla="*/ 0 w 18"/>
                  <a:gd name="T7" fmla="*/ 8 h 17"/>
                  <a:gd name="T8" fmla="*/ 4 w 18"/>
                  <a:gd name="T9" fmla="*/ 17 h 17"/>
                  <a:gd name="T10" fmla="*/ 14 w 18"/>
                  <a:gd name="T11" fmla="*/ 17 h 17"/>
                  <a:gd name="T12" fmla="*/ 18 w 18"/>
                  <a:gd name="T1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18" y="8"/>
                    </a:moveTo>
                    <a:lnTo>
                      <a:pt x="14" y="0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4" y="17"/>
                    </a:lnTo>
                    <a:lnTo>
                      <a:pt x="14" y="17"/>
                    </a:lnTo>
                    <a:lnTo>
                      <a:pt x="18" y="8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9" name="Freeform 4046"/>
              <p:cNvSpPr>
                <a:spLocks/>
              </p:cNvSpPr>
              <p:nvPr/>
            </p:nvSpPr>
            <p:spPr bwMode="auto">
              <a:xfrm>
                <a:off x="6997700" y="3842545"/>
                <a:ext cx="30163" cy="26988"/>
              </a:xfrm>
              <a:custGeom>
                <a:avLst/>
                <a:gdLst>
                  <a:gd name="T0" fmla="*/ 19 w 19"/>
                  <a:gd name="T1" fmla="*/ 8 h 17"/>
                  <a:gd name="T2" fmla="*/ 14 w 19"/>
                  <a:gd name="T3" fmla="*/ 0 h 17"/>
                  <a:gd name="T4" fmla="*/ 5 w 19"/>
                  <a:gd name="T5" fmla="*/ 0 h 17"/>
                  <a:gd name="T6" fmla="*/ 0 w 19"/>
                  <a:gd name="T7" fmla="*/ 8 h 17"/>
                  <a:gd name="T8" fmla="*/ 5 w 19"/>
                  <a:gd name="T9" fmla="*/ 17 h 17"/>
                  <a:gd name="T10" fmla="*/ 14 w 19"/>
                  <a:gd name="T11" fmla="*/ 17 h 17"/>
                  <a:gd name="T12" fmla="*/ 19 w 19"/>
                  <a:gd name="T1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7"/>
                    </a:lnTo>
                    <a:lnTo>
                      <a:pt x="14" y="17"/>
                    </a:lnTo>
                    <a:lnTo>
                      <a:pt x="19" y="8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0" name="Freeform 4047"/>
              <p:cNvSpPr>
                <a:spLocks/>
              </p:cNvSpPr>
              <p:nvPr/>
            </p:nvSpPr>
            <p:spPr bwMode="auto">
              <a:xfrm>
                <a:off x="6997700" y="3842545"/>
                <a:ext cx="30163" cy="26988"/>
              </a:xfrm>
              <a:custGeom>
                <a:avLst/>
                <a:gdLst>
                  <a:gd name="T0" fmla="*/ 19 w 19"/>
                  <a:gd name="T1" fmla="*/ 8 h 17"/>
                  <a:gd name="T2" fmla="*/ 14 w 19"/>
                  <a:gd name="T3" fmla="*/ 0 h 17"/>
                  <a:gd name="T4" fmla="*/ 5 w 19"/>
                  <a:gd name="T5" fmla="*/ 0 h 17"/>
                  <a:gd name="T6" fmla="*/ 0 w 19"/>
                  <a:gd name="T7" fmla="*/ 8 h 17"/>
                  <a:gd name="T8" fmla="*/ 5 w 19"/>
                  <a:gd name="T9" fmla="*/ 17 h 17"/>
                  <a:gd name="T10" fmla="*/ 14 w 19"/>
                  <a:gd name="T11" fmla="*/ 17 h 17"/>
                  <a:gd name="T12" fmla="*/ 19 w 19"/>
                  <a:gd name="T1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7"/>
                    </a:lnTo>
                    <a:lnTo>
                      <a:pt x="14" y="17"/>
                    </a:lnTo>
                    <a:lnTo>
                      <a:pt x="19" y="8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1" name="Freeform 4048"/>
              <p:cNvSpPr>
                <a:spLocks/>
              </p:cNvSpPr>
              <p:nvPr/>
            </p:nvSpPr>
            <p:spPr bwMode="auto">
              <a:xfrm>
                <a:off x="7058025" y="4036220"/>
                <a:ext cx="30163" cy="25400"/>
              </a:xfrm>
              <a:custGeom>
                <a:avLst/>
                <a:gdLst>
                  <a:gd name="T0" fmla="*/ 19 w 19"/>
                  <a:gd name="T1" fmla="*/ 8 h 16"/>
                  <a:gd name="T2" fmla="*/ 14 w 19"/>
                  <a:gd name="T3" fmla="*/ 0 h 16"/>
                  <a:gd name="T4" fmla="*/ 5 w 19"/>
                  <a:gd name="T5" fmla="*/ 0 h 16"/>
                  <a:gd name="T6" fmla="*/ 0 w 19"/>
                  <a:gd name="T7" fmla="*/ 8 h 16"/>
                  <a:gd name="T8" fmla="*/ 5 w 19"/>
                  <a:gd name="T9" fmla="*/ 16 h 16"/>
                  <a:gd name="T10" fmla="*/ 14 w 19"/>
                  <a:gd name="T11" fmla="*/ 16 h 16"/>
                  <a:gd name="T12" fmla="*/ 19 w 19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6"/>
                    </a:lnTo>
                    <a:lnTo>
                      <a:pt x="14" y="16"/>
                    </a:lnTo>
                    <a:lnTo>
                      <a:pt x="19" y="8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2" name="Freeform 4049"/>
              <p:cNvSpPr>
                <a:spLocks/>
              </p:cNvSpPr>
              <p:nvPr/>
            </p:nvSpPr>
            <p:spPr bwMode="auto">
              <a:xfrm>
                <a:off x="7058025" y="4036220"/>
                <a:ext cx="30163" cy="25400"/>
              </a:xfrm>
              <a:custGeom>
                <a:avLst/>
                <a:gdLst>
                  <a:gd name="T0" fmla="*/ 19 w 19"/>
                  <a:gd name="T1" fmla="*/ 8 h 16"/>
                  <a:gd name="T2" fmla="*/ 14 w 19"/>
                  <a:gd name="T3" fmla="*/ 0 h 16"/>
                  <a:gd name="T4" fmla="*/ 5 w 19"/>
                  <a:gd name="T5" fmla="*/ 0 h 16"/>
                  <a:gd name="T6" fmla="*/ 0 w 19"/>
                  <a:gd name="T7" fmla="*/ 8 h 16"/>
                  <a:gd name="T8" fmla="*/ 5 w 19"/>
                  <a:gd name="T9" fmla="*/ 16 h 16"/>
                  <a:gd name="T10" fmla="*/ 14 w 19"/>
                  <a:gd name="T11" fmla="*/ 16 h 16"/>
                  <a:gd name="T12" fmla="*/ 19 w 19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6"/>
                    </a:lnTo>
                    <a:lnTo>
                      <a:pt x="14" y="16"/>
                    </a:lnTo>
                    <a:lnTo>
                      <a:pt x="19" y="8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3" name="Freeform 4050"/>
              <p:cNvSpPr>
                <a:spLocks/>
              </p:cNvSpPr>
              <p:nvPr/>
            </p:nvSpPr>
            <p:spPr bwMode="auto">
              <a:xfrm>
                <a:off x="6905625" y="3486945"/>
                <a:ext cx="30163" cy="25400"/>
              </a:xfrm>
              <a:custGeom>
                <a:avLst/>
                <a:gdLst>
                  <a:gd name="T0" fmla="*/ 19 w 19"/>
                  <a:gd name="T1" fmla="*/ 8 h 16"/>
                  <a:gd name="T2" fmla="*/ 14 w 19"/>
                  <a:gd name="T3" fmla="*/ 0 h 16"/>
                  <a:gd name="T4" fmla="*/ 5 w 19"/>
                  <a:gd name="T5" fmla="*/ 0 h 16"/>
                  <a:gd name="T6" fmla="*/ 0 w 19"/>
                  <a:gd name="T7" fmla="*/ 8 h 16"/>
                  <a:gd name="T8" fmla="*/ 5 w 19"/>
                  <a:gd name="T9" fmla="*/ 16 h 16"/>
                  <a:gd name="T10" fmla="*/ 14 w 19"/>
                  <a:gd name="T11" fmla="*/ 16 h 16"/>
                  <a:gd name="T12" fmla="*/ 19 w 19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6"/>
                    </a:lnTo>
                    <a:lnTo>
                      <a:pt x="14" y="16"/>
                    </a:lnTo>
                    <a:lnTo>
                      <a:pt x="19" y="8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4" name="Freeform 4051"/>
              <p:cNvSpPr>
                <a:spLocks/>
              </p:cNvSpPr>
              <p:nvPr/>
            </p:nvSpPr>
            <p:spPr bwMode="auto">
              <a:xfrm>
                <a:off x="6905625" y="3486945"/>
                <a:ext cx="30163" cy="25400"/>
              </a:xfrm>
              <a:custGeom>
                <a:avLst/>
                <a:gdLst>
                  <a:gd name="T0" fmla="*/ 19 w 19"/>
                  <a:gd name="T1" fmla="*/ 8 h 16"/>
                  <a:gd name="T2" fmla="*/ 14 w 19"/>
                  <a:gd name="T3" fmla="*/ 0 h 16"/>
                  <a:gd name="T4" fmla="*/ 5 w 19"/>
                  <a:gd name="T5" fmla="*/ 0 h 16"/>
                  <a:gd name="T6" fmla="*/ 0 w 19"/>
                  <a:gd name="T7" fmla="*/ 8 h 16"/>
                  <a:gd name="T8" fmla="*/ 5 w 19"/>
                  <a:gd name="T9" fmla="*/ 16 h 16"/>
                  <a:gd name="T10" fmla="*/ 14 w 19"/>
                  <a:gd name="T11" fmla="*/ 16 h 16"/>
                  <a:gd name="T12" fmla="*/ 19 w 19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6"/>
                    </a:lnTo>
                    <a:lnTo>
                      <a:pt x="14" y="16"/>
                    </a:lnTo>
                    <a:lnTo>
                      <a:pt x="19" y="8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5" name="Freeform 4052"/>
              <p:cNvSpPr>
                <a:spLocks/>
              </p:cNvSpPr>
              <p:nvPr/>
            </p:nvSpPr>
            <p:spPr bwMode="auto">
              <a:xfrm>
                <a:off x="6896100" y="4209257"/>
                <a:ext cx="30163" cy="25400"/>
              </a:xfrm>
              <a:custGeom>
                <a:avLst/>
                <a:gdLst>
                  <a:gd name="T0" fmla="*/ 19 w 19"/>
                  <a:gd name="T1" fmla="*/ 8 h 16"/>
                  <a:gd name="T2" fmla="*/ 14 w 19"/>
                  <a:gd name="T3" fmla="*/ 0 h 16"/>
                  <a:gd name="T4" fmla="*/ 5 w 19"/>
                  <a:gd name="T5" fmla="*/ 0 h 16"/>
                  <a:gd name="T6" fmla="*/ 0 w 19"/>
                  <a:gd name="T7" fmla="*/ 8 h 16"/>
                  <a:gd name="T8" fmla="*/ 5 w 19"/>
                  <a:gd name="T9" fmla="*/ 16 h 16"/>
                  <a:gd name="T10" fmla="*/ 14 w 19"/>
                  <a:gd name="T11" fmla="*/ 16 h 16"/>
                  <a:gd name="T12" fmla="*/ 19 w 19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6"/>
                    </a:lnTo>
                    <a:lnTo>
                      <a:pt x="14" y="16"/>
                    </a:lnTo>
                    <a:lnTo>
                      <a:pt x="19" y="8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6" name="Freeform 4053"/>
              <p:cNvSpPr>
                <a:spLocks/>
              </p:cNvSpPr>
              <p:nvPr/>
            </p:nvSpPr>
            <p:spPr bwMode="auto">
              <a:xfrm>
                <a:off x="6896100" y="4209257"/>
                <a:ext cx="30163" cy="25400"/>
              </a:xfrm>
              <a:custGeom>
                <a:avLst/>
                <a:gdLst>
                  <a:gd name="T0" fmla="*/ 19 w 19"/>
                  <a:gd name="T1" fmla="*/ 8 h 16"/>
                  <a:gd name="T2" fmla="*/ 14 w 19"/>
                  <a:gd name="T3" fmla="*/ 0 h 16"/>
                  <a:gd name="T4" fmla="*/ 5 w 19"/>
                  <a:gd name="T5" fmla="*/ 0 h 16"/>
                  <a:gd name="T6" fmla="*/ 0 w 19"/>
                  <a:gd name="T7" fmla="*/ 8 h 16"/>
                  <a:gd name="T8" fmla="*/ 5 w 19"/>
                  <a:gd name="T9" fmla="*/ 16 h 16"/>
                  <a:gd name="T10" fmla="*/ 14 w 19"/>
                  <a:gd name="T11" fmla="*/ 16 h 16"/>
                  <a:gd name="T12" fmla="*/ 19 w 19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6"/>
                    </a:lnTo>
                    <a:lnTo>
                      <a:pt x="14" y="16"/>
                    </a:lnTo>
                    <a:lnTo>
                      <a:pt x="19" y="8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7" name="Freeform 4054"/>
              <p:cNvSpPr>
                <a:spLocks/>
              </p:cNvSpPr>
              <p:nvPr/>
            </p:nvSpPr>
            <p:spPr bwMode="auto">
              <a:xfrm>
                <a:off x="6997700" y="3974307"/>
                <a:ext cx="30163" cy="26988"/>
              </a:xfrm>
              <a:custGeom>
                <a:avLst/>
                <a:gdLst>
                  <a:gd name="T0" fmla="*/ 19 w 19"/>
                  <a:gd name="T1" fmla="*/ 8 h 17"/>
                  <a:gd name="T2" fmla="*/ 14 w 19"/>
                  <a:gd name="T3" fmla="*/ 0 h 17"/>
                  <a:gd name="T4" fmla="*/ 5 w 19"/>
                  <a:gd name="T5" fmla="*/ 0 h 17"/>
                  <a:gd name="T6" fmla="*/ 0 w 19"/>
                  <a:gd name="T7" fmla="*/ 8 h 17"/>
                  <a:gd name="T8" fmla="*/ 5 w 19"/>
                  <a:gd name="T9" fmla="*/ 17 h 17"/>
                  <a:gd name="T10" fmla="*/ 14 w 19"/>
                  <a:gd name="T11" fmla="*/ 17 h 17"/>
                  <a:gd name="T12" fmla="*/ 19 w 19"/>
                  <a:gd name="T1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7"/>
                    </a:lnTo>
                    <a:lnTo>
                      <a:pt x="14" y="17"/>
                    </a:lnTo>
                    <a:lnTo>
                      <a:pt x="19" y="8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8" name="Freeform 4055"/>
              <p:cNvSpPr>
                <a:spLocks/>
              </p:cNvSpPr>
              <p:nvPr/>
            </p:nvSpPr>
            <p:spPr bwMode="auto">
              <a:xfrm>
                <a:off x="6997700" y="3974307"/>
                <a:ext cx="30163" cy="26988"/>
              </a:xfrm>
              <a:custGeom>
                <a:avLst/>
                <a:gdLst>
                  <a:gd name="T0" fmla="*/ 19 w 19"/>
                  <a:gd name="T1" fmla="*/ 8 h 17"/>
                  <a:gd name="T2" fmla="*/ 14 w 19"/>
                  <a:gd name="T3" fmla="*/ 0 h 17"/>
                  <a:gd name="T4" fmla="*/ 5 w 19"/>
                  <a:gd name="T5" fmla="*/ 0 h 17"/>
                  <a:gd name="T6" fmla="*/ 0 w 19"/>
                  <a:gd name="T7" fmla="*/ 8 h 17"/>
                  <a:gd name="T8" fmla="*/ 5 w 19"/>
                  <a:gd name="T9" fmla="*/ 17 h 17"/>
                  <a:gd name="T10" fmla="*/ 14 w 19"/>
                  <a:gd name="T11" fmla="*/ 17 h 17"/>
                  <a:gd name="T12" fmla="*/ 19 w 19"/>
                  <a:gd name="T1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7"/>
                    </a:lnTo>
                    <a:lnTo>
                      <a:pt x="14" y="17"/>
                    </a:lnTo>
                    <a:lnTo>
                      <a:pt x="19" y="8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9" name="Freeform 4056"/>
              <p:cNvSpPr>
                <a:spLocks/>
              </p:cNvSpPr>
              <p:nvPr/>
            </p:nvSpPr>
            <p:spPr bwMode="auto">
              <a:xfrm>
                <a:off x="5878513" y="2226470"/>
                <a:ext cx="28575" cy="25400"/>
              </a:xfrm>
              <a:custGeom>
                <a:avLst/>
                <a:gdLst>
                  <a:gd name="T0" fmla="*/ 18 w 18"/>
                  <a:gd name="T1" fmla="*/ 8 h 16"/>
                  <a:gd name="T2" fmla="*/ 14 w 18"/>
                  <a:gd name="T3" fmla="*/ 0 h 16"/>
                  <a:gd name="T4" fmla="*/ 4 w 18"/>
                  <a:gd name="T5" fmla="*/ 0 h 16"/>
                  <a:gd name="T6" fmla="*/ 0 w 18"/>
                  <a:gd name="T7" fmla="*/ 8 h 16"/>
                  <a:gd name="T8" fmla="*/ 4 w 18"/>
                  <a:gd name="T9" fmla="*/ 16 h 16"/>
                  <a:gd name="T10" fmla="*/ 14 w 18"/>
                  <a:gd name="T11" fmla="*/ 16 h 16"/>
                  <a:gd name="T12" fmla="*/ 18 w 18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18" y="8"/>
                    </a:moveTo>
                    <a:lnTo>
                      <a:pt x="14" y="0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4" y="16"/>
                    </a:lnTo>
                    <a:lnTo>
                      <a:pt x="14" y="16"/>
                    </a:lnTo>
                    <a:lnTo>
                      <a:pt x="18" y="8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0" name="Freeform 4057"/>
              <p:cNvSpPr>
                <a:spLocks/>
              </p:cNvSpPr>
              <p:nvPr/>
            </p:nvSpPr>
            <p:spPr bwMode="auto">
              <a:xfrm>
                <a:off x="5878513" y="2226470"/>
                <a:ext cx="28575" cy="25400"/>
              </a:xfrm>
              <a:custGeom>
                <a:avLst/>
                <a:gdLst>
                  <a:gd name="T0" fmla="*/ 18 w 18"/>
                  <a:gd name="T1" fmla="*/ 8 h 16"/>
                  <a:gd name="T2" fmla="*/ 14 w 18"/>
                  <a:gd name="T3" fmla="*/ 0 h 16"/>
                  <a:gd name="T4" fmla="*/ 4 w 18"/>
                  <a:gd name="T5" fmla="*/ 0 h 16"/>
                  <a:gd name="T6" fmla="*/ 0 w 18"/>
                  <a:gd name="T7" fmla="*/ 8 h 16"/>
                  <a:gd name="T8" fmla="*/ 4 w 18"/>
                  <a:gd name="T9" fmla="*/ 16 h 16"/>
                  <a:gd name="T10" fmla="*/ 14 w 18"/>
                  <a:gd name="T11" fmla="*/ 16 h 16"/>
                  <a:gd name="T12" fmla="*/ 18 w 18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18" y="8"/>
                    </a:moveTo>
                    <a:lnTo>
                      <a:pt x="14" y="0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4" y="16"/>
                    </a:lnTo>
                    <a:lnTo>
                      <a:pt x="14" y="16"/>
                    </a:lnTo>
                    <a:lnTo>
                      <a:pt x="18" y="8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1" name="Freeform 4058"/>
              <p:cNvSpPr>
                <a:spLocks/>
              </p:cNvSpPr>
              <p:nvPr/>
            </p:nvSpPr>
            <p:spPr bwMode="auto">
              <a:xfrm>
                <a:off x="7058025" y="3955257"/>
                <a:ext cx="30163" cy="25400"/>
              </a:xfrm>
              <a:custGeom>
                <a:avLst/>
                <a:gdLst>
                  <a:gd name="T0" fmla="*/ 19 w 19"/>
                  <a:gd name="T1" fmla="*/ 8 h 16"/>
                  <a:gd name="T2" fmla="*/ 14 w 19"/>
                  <a:gd name="T3" fmla="*/ 0 h 16"/>
                  <a:gd name="T4" fmla="*/ 5 w 19"/>
                  <a:gd name="T5" fmla="*/ 0 h 16"/>
                  <a:gd name="T6" fmla="*/ 0 w 19"/>
                  <a:gd name="T7" fmla="*/ 8 h 16"/>
                  <a:gd name="T8" fmla="*/ 5 w 19"/>
                  <a:gd name="T9" fmla="*/ 16 h 16"/>
                  <a:gd name="T10" fmla="*/ 14 w 19"/>
                  <a:gd name="T11" fmla="*/ 16 h 16"/>
                  <a:gd name="T12" fmla="*/ 19 w 19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6"/>
                    </a:lnTo>
                    <a:lnTo>
                      <a:pt x="14" y="16"/>
                    </a:lnTo>
                    <a:lnTo>
                      <a:pt x="19" y="8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2" name="Freeform 4059"/>
              <p:cNvSpPr>
                <a:spLocks/>
              </p:cNvSpPr>
              <p:nvPr/>
            </p:nvSpPr>
            <p:spPr bwMode="auto">
              <a:xfrm>
                <a:off x="7058025" y="3955257"/>
                <a:ext cx="30163" cy="25400"/>
              </a:xfrm>
              <a:custGeom>
                <a:avLst/>
                <a:gdLst>
                  <a:gd name="T0" fmla="*/ 19 w 19"/>
                  <a:gd name="T1" fmla="*/ 8 h 16"/>
                  <a:gd name="T2" fmla="*/ 14 w 19"/>
                  <a:gd name="T3" fmla="*/ 0 h 16"/>
                  <a:gd name="T4" fmla="*/ 5 w 19"/>
                  <a:gd name="T5" fmla="*/ 0 h 16"/>
                  <a:gd name="T6" fmla="*/ 0 w 19"/>
                  <a:gd name="T7" fmla="*/ 8 h 16"/>
                  <a:gd name="T8" fmla="*/ 5 w 19"/>
                  <a:gd name="T9" fmla="*/ 16 h 16"/>
                  <a:gd name="T10" fmla="*/ 14 w 19"/>
                  <a:gd name="T11" fmla="*/ 16 h 16"/>
                  <a:gd name="T12" fmla="*/ 19 w 19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6"/>
                    </a:lnTo>
                    <a:lnTo>
                      <a:pt x="14" y="16"/>
                    </a:lnTo>
                    <a:lnTo>
                      <a:pt x="19" y="8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3" name="Freeform 4060"/>
              <p:cNvSpPr>
                <a:spLocks/>
              </p:cNvSpPr>
              <p:nvPr/>
            </p:nvSpPr>
            <p:spPr bwMode="auto">
              <a:xfrm>
                <a:off x="6946900" y="3537745"/>
                <a:ext cx="30163" cy="25400"/>
              </a:xfrm>
              <a:custGeom>
                <a:avLst/>
                <a:gdLst>
                  <a:gd name="T0" fmla="*/ 19 w 19"/>
                  <a:gd name="T1" fmla="*/ 8 h 16"/>
                  <a:gd name="T2" fmla="*/ 14 w 19"/>
                  <a:gd name="T3" fmla="*/ 0 h 16"/>
                  <a:gd name="T4" fmla="*/ 5 w 19"/>
                  <a:gd name="T5" fmla="*/ 0 h 16"/>
                  <a:gd name="T6" fmla="*/ 0 w 19"/>
                  <a:gd name="T7" fmla="*/ 8 h 16"/>
                  <a:gd name="T8" fmla="*/ 5 w 19"/>
                  <a:gd name="T9" fmla="*/ 16 h 16"/>
                  <a:gd name="T10" fmla="*/ 14 w 19"/>
                  <a:gd name="T11" fmla="*/ 16 h 16"/>
                  <a:gd name="T12" fmla="*/ 19 w 19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6"/>
                    </a:lnTo>
                    <a:lnTo>
                      <a:pt x="14" y="16"/>
                    </a:lnTo>
                    <a:lnTo>
                      <a:pt x="19" y="8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4" name="Freeform 4061"/>
              <p:cNvSpPr>
                <a:spLocks/>
              </p:cNvSpPr>
              <p:nvPr/>
            </p:nvSpPr>
            <p:spPr bwMode="auto">
              <a:xfrm>
                <a:off x="6946900" y="3537745"/>
                <a:ext cx="30163" cy="25400"/>
              </a:xfrm>
              <a:custGeom>
                <a:avLst/>
                <a:gdLst>
                  <a:gd name="T0" fmla="*/ 19 w 19"/>
                  <a:gd name="T1" fmla="*/ 8 h 16"/>
                  <a:gd name="T2" fmla="*/ 14 w 19"/>
                  <a:gd name="T3" fmla="*/ 0 h 16"/>
                  <a:gd name="T4" fmla="*/ 5 w 19"/>
                  <a:gd name="T5" fmla="*/ 0 h 16"/>
                  <a:gd name="T6" fmla="*/ 0 w 19"/>
                  <a:gd name="T7" fmla="*/ 8 h 16"/>
                  <a:gd name="T8" fmla="*/ 5 w 19"/>
                  <a:gd name="T9" fmla="*/ 16 h 16"/>
                  <a:gd name="T10" fmla="*/ 14 w 19"/>
                  <a:gd name="T11" fmla="*/ 16 h 16"/>
                  <a:gd name="T12" fmla="*/ 19 w 19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6"/>
                    </a:lnTo>
                    <a:lnTo>
                      <a:pt x="14" y="16"/>
                    </a:lnTo>
                    <a:lnTo>
                      <a:pt x="19" y="8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5" name="Freeform 4062"/>
              <p:cNvSpPr>
                <a:spLocks/>
              </p:cNvSpPr>
              <p:nvPr/>
            </p:nvSpPr>
            <p:spPr bwMode="auto">
              <a:xfrm>
                <a:off x="6102350" y="2277270"/>
                <a:ext cx="28575" cy="25400"/>
              </a:xfrm>
              <a:custGeom>
                <a:avLst/>
                <a:gdLst>
                  <a:gd name="T0" fmla="*/ 18 w 18"/>
                  <a:gd name="T1" fmla="*/ 8 h 16"/>
                  <a:gd name="T2" fmla="*/ 14 w 18"/>
                  <a:gd name="T3" fmla="*/ 0 h 16"/>
                  <a:gd name="T4" fmla="*/ 4 w 18"/>
                  <a:gd name="T5" fmla="*/ 0 h 16"/>
                  <a:gd name="T6" fmla="*/ 0 w 18"/>
                  <a:gd name="T7" fmla="*/ 8 h 16"/>
                  <a:gd name="T8" fmla="*/ 4 w 18"/>
                  <a:gd name="T9" fmla="*/ 16 h 16"/>
                  <a:gd name="T10" fmla="*/ 14 w 18"/>
                  <a:gd name="T11" fmla="*/ 16 h 16"/>
                  <a:gd name="T12" fmla="*/ 18 w 18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18" y="8"/>
                    </a:moveTo>
                    <a:lnTo>
                      <a:pt x="14" y="0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4" y="16"/>
                    </a:lnTo>
                    <a:lnTo>
                      <a:pt x="14" y="16"/>
                    </a:lnTo>
                    <a:lnTo>
                      <a:pt x="18" y="8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6" name="Freeform 4063"/>
              <p:cNvSpPr>
                <a:spLocks/>
              </p:cNvSpPr>
              <p:nvPr/>
            </p:nvSpPr>
            <p:spPr bwMode="auto">
              <a:xfrm>
                <a:off x="6102350" y="2277270"/>
                <a:ext cx="28575" cy="25400"/>
              </a:xfrm>
              <a:custGeom>
                <a:avLst/>
                <a:gdLst>
                  <a:gd name="T0" fmla="*/ 18 w 18"/>
                  <a:gd name="T1" fmla="*/ 8 h 16"/>
                  <a:gd name="T2" fmla="*/ 14 w 18"/>
                  <a:gd name="T3" fmla="*/ 0 h 16"/>
                  <a:gd name="T4" fmla="*/ 4 w 18"/>
                  <a:gd name="T5" fmla="*/ 0 h 16"/>
                  <a:gd name="T6" fmla="*/ 0 w 18"/>
                  <a:gd name="T7" fmla="*/ 8 h 16"/>
                  <a:gd name="T8" fmla="*/ 4 w 18"/>
                  <a:gd name="T9" fmla="*/ 16 h 16"/>
                  <a:gd name="T10" fmla="*/ 14 w 18"/>
                  <a:gd name="T11" fmla="*/ 16 h 16"/>
                  <a:gd name="T12" fmla="*/ 18 w 18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18" y="8"/>
                    </a:moveTo>
                    <a:lnTo>
                      <a:pt x="14" y="0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4" y="16"/>
                    </a:lnTo>
                    <a:lnTo>
                      <a:pt x="14" y="16"/>
                    </a:lnTo>
                    <a:lnTo>
                      <a:pt x="18" y="8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7" name="Freeform 4064"/>
              <p:cNvSpPr>
                <a:spLocks/>
              </p:cNvSpPr>
              <p:nvPr/>
            </p:nvSpPr>
            <p:spPr bwMode="auto">
              <a:xfrm>
                <a:off x="6030913" y="2316957"/>
                <a:ext cx="30163" cy="26988"/>
              </a:xfrm>
              <a:custGeom>
                <a:avLst/>
                <a:gdLst>
                  <a:gd name="T0" fmla="*/ 19 w 19"/>
                  <a:gd name="T1" fmla="*/ 8 h 17"/>
                  <a:gd name="T2" fmla="*/ 14 w 19"/>
                  <a:gd name="T3" fmla="*/ 0 h 17"/>
                  <a:gd name="T4" fmla="*/ 5 w 19"/>
                  <a:gd name="T5" fmla="*/ 0 h 17"/>
                  <a:gd name="T6" fmla="*/ 0 w 19"/>
                  <a:gd name="T7" fmla="*/ 8 h 17"/>
                  <a:gd name="T8" fmla="*/ 5 w 19"/>
                  <a:gd name="T9" fmla="*/ 17 h 17"/>
                  <a:gd name="T10" fmla="*/ 14 w 19"/>
                  <a:gd name="T11" fmla="*/ 17 h 17"/>
                  <a:gd name="T12" fmla="*/ 19 w 19"/>
                  <a:gd name="T1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7"/>
                    </a:lnTo>
                    <a:lnTo>
                      <a:pt x="14" y="17"/>
                    </a:lnTo>
                    <a:lnTo>
                      <a:pt x="19" y="8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8" name="Freeform 4065"/>
              <p:cNvSpPr>
                <a:spLocks/>
              </p:cNvSpPr>
              <p:nvPr/>
            </p:nvSpPr>
            <p:spPr bwMode="auto">
              <a:xfrm>
                <a:off x="6030913" y="2316957"/>
                <a:ext cx="30163" cy="26988"/>
              </a:xfrm>
              <a:custGeom>
                <a:avLst/>
                <a:gdLst>
                  <a:gd name="T0" fmla="*/ 19 w 19"/>
                  <a:gd name="T1" fmla="*/ 8 h 17"/>
                  <a:gd name="T2" fmla="*/ 14 w 19"/>
                  <a:gd name="T3" fmla="*/ 0 h 17"/>
                  <a:gd name="T4" fmla="*/ 5 w 19"/>
                  <a:gd name="T5" fmla="*/ 0 h 17"/>
                  <a:gd name="T6" fmla="*/ 0 w 19"/>
                  <a:gd name="T7" fmla="*/ 8 h 17"/>
                  <a:gd name="T8" fmla="*/ 5 w 19"/>
                  <a:gd name="T9" fmla="*/ 17 h 17"/>
                  <a:gd name="T10" fmla="*/ 14 w 19"/>
                  <a:gd name="T11" fmla="*/ 17 h 17"/>
                  <a:gd name="T12" fmla="*/ 19 w 19"/>
                  <a:gd name="T1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7"/>
                    </a:lnTo>
                    <a:lnTo>
                      <a:pt x="14" y="17"/>
                    </a:lnTo>
                    <a:lnTo>
                      <a:pt x="19" y="8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9" name="Freeform 4066"/>
              <p:cNvSpPr>
                <a:spLocks/>
              </p:cNvSpPr>
              <p:nvPr/>
            </p:nvSpPr>
            <p:spPr bwMode="auto">
              <a:xfrm>
                <a:off x="5888038" y="2235995"/>
                <a:ext cx="30163" cy="26988"/>
              </a:xfrm>
              <a:custGeom>
                <a:avLst/>
                <a:gdLst>
                  <a:gd name="T0" fmla="*/ 19 w 19"/>
                  <a:gd name="T1" fmla="*/ 8 h 17"/>
                  <a:gd name="T2" fmla="*/ 14 w 19"/>
                  <a:gd name="T3" fmla="*/ 0 h 17"/>
                  <a:gd name="T4" fmla="*/ 5 w 19"/>
                  <a:gd name="T5" fmla="*/ 0 h 17"/>
                  <a:gd name="T6" fmla="*/ 0 w 19"/>
                  <a:gd name="T7" fmla="*/ 8 h 17"/>
                  <a:gd name="T8" fmla="*/ 5 w 19"/>
                  <a:gd name="T9" fmla="*/ 17 h 17"/>
                  <a:gd name="T10" fmla="*/ 14 w 19"/>
                  <a:gd name="T11" fmla="*/ 17 h 17"/>
                  <a:gd name="T12" fmla="*/ 19 w 19"/>
                  <a:gd name="T1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7"/>
                    </a:lnTo>
                    <a:lnTo>
                      <a:pt x="14" y="17"/>
                    </a:lnTo>
                    <a:lnTo>
                      <a:pt x="19" y="8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0" name="Freeform 4067"/>
              <p:cNvSpPr>
                <a:spLocks/>
              </p:cNvSpPr>
              <p:nvPr/>
            </p:nvSpPr>
            <p:spPr bwMode="auto">
              <a:xfrm>
                <a:off x="5888038" y="2235995"/>
                <a:ext cx="30163" cy="26988"/>
              </a:xfrm>
              <a:custGeom>
                <a:avLst/>
                <a:gdLst>
                  <a:gd name="T0" fmla="*/ 19 w 19"/>
                  <a:gd name="T1" fmla="*/ 8 h 17"/>
                  <a:gd name="T2" fmla="*/ 14 w 19"/>
                  <a:gd name="T3" fmla="*/ 0 h 17"/>
                  <a:gd name="T4" fmla="*/ 5 w 19"/>
                  <a:gd name="T5" fmla="*/ 0 h 17"/>
                  <a:gd name="T6" fmla="*/ 0 w 19"/>
                  <a:gd name="T7" fmla="*/ 8 h 17"/>
                  <a:gd name="T8" fmla="*/ 5 w 19"/>
                  <a:gd name="T9" fmla="*/ 17 h 17"/>
                  <a:gd name="T10" fmla="*/ 14 w 19"/>
                  <a:gd name="T11" fmla="*/ 17 h 17"/>
                  <a:gd name="T12" fmla="*/ 19 w 19"/>
                  <a:gd name="T1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7"/>
                    </a:lnTo>
                    <a:lnTo>
                      <a:pt x="14" y="17"/>
                    </a:lnTo>
                    <a:lnTo>
                      <a:pt x="19" y="8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1" name="Freeform 4068"/>
              <p:cNvSpPr>
                <a:spLocks/>
              </p:cNvSpPr>
              <p:nvPr/>
            </p:nvSpPr>
            <p:spPr bwMode="auto">
              <a:xfrm>
                <a:off x="7037388" y="3934620"/>
                <a:ext cx="30163" cy="25400"/>
              </a:xfrm>
              <a:custGeom>
                <a:avLst/>
                <a:gdLst>
                  <a:gd name="T0" fmla="*/ 19 w 19"/>
                  <a:gd name="T1" fmla="*/ 8 h 16"/>
                  <a:gd name="T2" fmla="*/ 14 w 19"/>
                  <a:gd name="T3" fmla="*/ 0 h 16"/>
                  <a:gd name="T4" fmla="*/ 5 w 19"/>
                  <a:gd name="T5" fmla="*/ 0 h 16"/>
                  <a:gd name="T6" fmla="*/ 0 w 19"/>
                  <a:gd name="T7" fmla="*/ 8 h 16"/>
                  <a:gd name="T8" fmla="*/ 5 w 19"/>
                  <a:gd name="T9" fmla="*/ 16 h 16"/>
                  <a:gd name="T10" fmla="*/ 14 w 19"/>
                  <a:gd name="T11" fmla="*/ 16 h 16"/>
                  <a:gd name="T12" fmla="*/ 19 w 19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6"/>
                    </a:lnTo>
                    <a:lnTo>
                      <a:pt x="14" y="16"/>
                    </a:lnTo>
                    <a:lnTo>
                      <a:pt x="19" y="8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2" name="Freeform 4069"/>
              <p:cNvSpPr>
                <a:spLocks/>
              </p:cNvSpPr>
              <p:nvPr/>
            </p:nvSpPr>
            <p:spPr bwMode="auto">
              <a:xfrm>
                <a:off x="7037388" y="3934620"/>
                <a:ext cx="30163" cy="25400"/>
              </a:xfrm>
              <a:custGeom>
                <a:avLst/>
                <a:gdLst>
                  <a:gd name="T0" fmla="*/ 19 w 19"/>
                  <a:gd name="T1" fmla="*/ 8 h 16"/>
                  <a:gd name="T2" fmla="*/ 14 w 19"/>
                  <a:gd name="T3" fmla="*/ 0 h 16"/>
                  <a:gd name="T4" fmla="*/ 5 w 19"/>
                  <a:gd name="T5" fmla="*/ 0 h 16"/>
                  <a:gd name="T6" fmla="*/ 0 w 19"/>
                  <a:gd name="T7" fmla="*/ 8 h 16"/>
                  <a:gd name="T8" fmla="*/ 5 w 19"/>
                  <a:gd name="T9" fmla="*/ 16 h 16"/>
                  <a:gd name="T10" fmla="*/ 14 w 19"/>
                  <a:gd name="T11" fmla="*/ 16 h 16"/>
                  <a:gd name="T12" fmla="*/ 19 w 19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6"/>
                    </a:lnTo>
                    <a:lnTo>
                      <a:pt x="14" y="16"/>
                    </a:lnTo>
                    <a:lnTo>
                      <a:pt x="19" y="8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3" name="Freeform 4070"/>
              <p:cNvSpPr>
                <a:spLocks/>
              </p:cNvSpPr>
              <p:nvPr/>
            </p:nvSpPr>
            <p:spPr bwMode="auto">
              <a:xfrm>
                <a:off x="6203950" y="4666457"/>
                <a:ext cx="30163" cy="25400"/>
              </a:xfrm>
              <a:custGeom>
                <a:avLst/>
                <a:gdLst>
                  <a:gd name="T0" fmla="*/ 19 w 19"/>
                  <a:gd name="T1" fmla="*/ 8 h 16"/>
                  <a:gd name="T2" fmla="*/ 14 w 19"/>
                  <a:gd name="T3" fmla="*/ 0 h 16"/>
                  <a:gd name="T4" fmla="*/ 5 w 19"/>
                  <a:gd name="T5" fmla="*/ 0 h 16"/>
                  <a:gd name="T6" fmla="*/ 0 w 19"/>
                  <a:gd name="T7" fmla="*/ 8 h 16"/>
                  <a:gd name="T8" fmla="*/ 5 w 19"/>
                  <a:gd name="T9" fmla="*/ 16 h 16"/>
                  <a:gd name="T10" fmla="*/ 14 w 19"/>
                  <a:gd name="T11" fmla="*/ 16 h 16"/>
                  <a:gd name="T12" fmla="*/ 19 w 19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6"/>
                    </a:lnTo>
                    <a:lnTo>
                      <a:pt x="14" y="16"/>
                    </a:lnTo>
                    <a:lnTo>
                      <a:pt x="19" y="8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4" name="Freeform 4071"/>
              <p:cNvSpPr>
                <a:spLocks/>
              </p:cNvSpPr>
              <p:nvPr/>
            </p:nvSpPr>
            <p:spPr bwMode="auto">
              <a:xfrm>
                <a:off x="6203950" y="4666457"/>
                <a:ext cx="30163" cy="25400"/>
              </a:xfrm>
              <a:custGeom>
                <a:avLst/>
                <a:gdLst>
                  <a:gd name="T0" fmla="*/ 19 w 19"/>
                  <a:gd name="T1" fmla="*/ 8 h 16"/>
                  <a:gd name="T2" fmla="*/ 14 w 19"/>
                  <a:gd name="T3" fmla="*/ 0 h 16"/>
                  <a:gd name="T4" fmla="*/ 5 w 19"/>
                  <a:gd name="T5" fmla="*/ 0 h 16"/>
                  <a:gd name="T6" fmla="*/ 0 w 19"/>
                  <a:gd name="T7" fmla="*/ 8 h 16"/>
                  <a:gd name="T8" fmla="*/ 5 w 19"/>
                  <a:gd name="T9" fmla="*/ 16 h 16"/>
                  <a:gd name="T10" fmla="*/ 14 w 19"/>
                  <a:gd name="T11" fmla="*/ 16 h 16"/>
                  <a:gd name="T12" fmla="*/ 19 w 19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6"/>
                    </a:lnTo>
                    <a:lnTo>
                      <a:pt x="14" y="16"/>
                    </a:lnTo>
                    <a:lnTo>
                      <a:pt x="19" y="8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5" name="Freeform 4072"/>
              <p:cNvSpPr>
                <a:spLocks/>
              </p:cNvSpPr>
              <p:nvPr/>
            </p:nvSpPr>
            <p:spPr bwMode="auto">
              <a:xfrm>
                <a:off x="6102350" y="2256632"/>
                <a:ext cx="28575" cy="25400"/>
              </a:xfrm>
              <a:custGeom>
                <a:avLst/>
                <a:gdLst>
                  <a:gd name="T0" fmla="*/ 18 w 18"/>
                  <a:gd name="T1" fmla="*/ 8 h 16"/>
                  <a:gd name="T2" fmla="*/ 14 w 18"/>
                  <a:gd name="T3" fmla="*/ 0 h 16"/>
                  <a:gd name="T4" fmla="*/ 4 w 18"/>
                  <a:gd name="T5" fmla="*/ 0 h 16"/>
                  <a:gd name="T6" fmla="*/ 0 w 18"/>
                  <a:gd name="T7" fmla="*/ 8 h 16"/>
                  <a:gd name="T8" fmla="*/ 4 w 18"/>
                  <a:gd name="T9" fmla="*/ 16 h 16"/>
                  <a:gd name="T10" fmla="*/ 14 w 18"/>
                  <a:gd name="T11" fmla="*/ 16 h 16"/>
                  <a:gd name="T12" fmla="*/ 18 w 18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18" y="8"/>
                    </a:moveTo>
                    <a:lnTo>
                      <a:pt x="14" y="0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4" y="16"/>
                    </a:lnTo>
                    <a:lnTo>
                      <a:pt x="14" y="16"/>
                    </a:lnTo>
                    <a:lnTo>
                      <a:pt x="18" y="8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6" name="Freeform 4073"/>
              <p:cNvSpPr>
                <a:spLocks/>
              </p:cNvSpPr>
              <p:nvPr/>
            </p:nvSpPr>
            <p:spPr bwMode="auto">
              <a:xfrm>
                <a:off x="6102350" y="2256632"/>
                <a:ext cx="28575" cy="25400"/>
              </a:xfrm>
              <a:custGeom>
                <a:avLst/>
                <a:gdLst>
                  <a:gd name="T0" fmla="*/ 18 w 18"/>
                  <a:gd name="T1" fmla="*/ 8 h 16"/>
                  <a:gd name="T2" fmla="*/ 14 w 18"/>
                  <a:gd name="T3" fmla="*/ 0 h 16"/>
                  <a:gd name="T4" fmla="*/ 4 w 18"/>
                  <a:gd name="T5" fmla="*/ 0 h 16"/>
                  <a:gd name="T6" fmla="*/ 0 w 18"/>
                  <a:gd name="T7" fmla="*/ 8 h 16"/>
                  <a:gd name="T8" fmla="*/ 4 w 18"/>
                  <a:gd name="T9" fmla="*/ 16 h 16"/>
                  <a:gd name="T10" fmla="*/ 14 w 18"/>
                  <a:gd name="T11" fmla="*/ 16 h 16"/>
                  <a:gd name="T12" fmla="*/ 18 w 18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18" y="8"/>
                    </a:moveTo>
                    <a:lnTo>
                      <a:pt x="14" y="0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4" y="16"/>
                    </a:lnTo>
                    <a:lnTo>
                      <a:pt x="14" y="16"/>
                    </a:lnTo>
                    <a:lnTo>
                      <a:pt x="18" y="8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7" name="Freeform 4074"/>
              <p:cNvSpPr>
                <a:spLocks/>
              </p:cNvSpPr>
              <p:nvPr/>
            </p:nvSpPr>
            <p:spPr bwMode="auto">
              <a:xfrm>
                <a:off x="7242175" y="4290220"/>
                <a:ext cx="30163" cy="25400"/>
              </a:xfrm>
              <a:custGeom>
                <a:avLst/>
                <a:gdLst>
                  <a:gd name="T0" fmla="*/ 19 w 19"/>
                  <a:gd name="T1" fmla="*/ 8 h 16"/>
                  <a:gd name="T2" fmla="*/ 14 w 19"/>
                  <a:gd name="T3" fmla="*/ 0 h 16"/>
                  <a:gd name="T4" fmla="*/ 4 w 19"/>
                  <a:gd name="T5" fmla="*/ 0 h 16"/>
                  <a:gd name="T6" fmla="*/ 0 w 19"/>
                  <a:gd name="T7" fmla="*/ 8 h 16"/>
                  <a:gd name="T8" fmla="*/ 4 w 19"/>
                  <a:gd name="T9" fmla="*/ 16 h 16"/>
                  <a:gd name="T10" fmla="*/ 14 w 19"/>
                  <a:gd name="T11" fmla="*/ 16 h 16"/>
                  <a:gd name="T12" fmla="*/ 19 w 19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19" y="8"/>
                    </a:moveTo>
                    <a:lnTo>
                      <a:pt x="14" y="0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4" y="16"/>
                    </a:lnTo>
                    <a:lnTo>
                      <a:pt x="14" y="16"/>
                    </a:lnTo>
                    <a:lnTo>
                      <a:pt x="19" y="8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8" name="Freeform 4075"/>
              <p:cNvSpPr>
                <a:spLocks/>
              </p:cNvSpPr>
              <p:nvPr/>
            </p:nvSpPr>
            <p:spPr bwMode="auto">
              <a:xfrm>
                <a:off x="7242175" y="4290220"/>
                <a:ext cx="30163" cy="25400"/>
              </a:xfrm>
              <a:custGeom>
                <a:avLst/>
                <a:gdLst>
                  <a:gd name="T0" fmla="*/ 19 w 19"/>
                  <a:gd name="T1" fmla="*/ 8 h 16"/>
                  <a:gd name="T2" fmla="*/ 14 w 19"/>
                  <a:gd name="T3" fmla="*/ 0 h 16"/>
                  <a:gd name="T4" fmla="*/ 4 w 19"/>
                  <a:gd name="T5" fmla="*/ 0 h 16"/>
                  <a:gd name="T6" fmla="*/ 0 w 19"/>
                  <a:gd name="T7" fmla="*/ 8 h 16"/>
                  <a:gd name="T8" fmla="*/ 4 w 19"/>
                  <a:gd name="T9" fmla="*/ 16 h 16"/>
                  <a:gd name="T10" fmla="*/ 14 w 19"/>
                  <a:gd name="T11" fmla="*/ 16 h 16"/>
                  <a:gd name="T12" fmla="*/ 19 w 19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19" y="8"/>
                    </a:moveTo>
                    <a:lnTo>
                      <a:pt x="14" y="0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4" y="16"/>
                    </a:lnTo>
                    <a:lnTo>
                      <a:pt x="14" y="16"/>
                    </a:lnTo>
                    <a:lnTo>
                      <a:pt x="19" y="8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9" name="Freeform 4076"/>
              <p:cNvSpPr>
                <a:spLocks/>
              </p:cNvSpPr>
              <p:nvPr/>
            </p:nvSpPr>
            <p:spPr bwMode="auto">
              <a:xfrm>
                <a:off x="5938838" y="2245520"/>
                <a:ext cx="30163" cy="26988"/>
              </a:xfrm>
              <a:custGeom>
                <a:avLst/>
                <a:gdLst>
                  <a:gd name="T0" fmla="*/ 19 w 19"/>
                  <a:gd name="T1" fmla="*/ 9 h 17"/>
                  <a:gd name="T2" fmla="*/ 14 w 19"/>
                  <a:gd name="T3" fmla="*/ 0 h 17"/>
                  <a:gd name="T4" fmla="*/ 5 w 19"/>
                  <a:gd name="T5" fmla="*/ 0 h 17"/>
                  <a:gd name="T6" fmla="*/ 0 w 19"/>
                  <a:gd name="T7" fmla="*/ 9 h 17"/>
                  <a:gd name="T8" fmla="*/ 5 w 19"/>
                  <a:gd name="T9" fmla="*/ 17 h 17"/>
                  <a:gd name="T10" fmla="*/ 14 w 19"/>
                  <a:gd name="T11" fmla="*/ 17 h 17"/>
                  <a:gd name="T12" fmla="*/ 19 w 19"/>
                  <a:gd name="T13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19" y="9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9"/>
                    </a:lnTo>
                    <a:lnTo>
                      <a:pt x="5" y="17"/>
                    </a:lnTo>
                    <a:lnTo>
                      <a:pt x="14" y="17"/>
                    </a:lnTo>
                    <a:lnTo>
                      <a:pt x="19" y="9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0" name="Freeform 4077"/>
              <p:cNvSpPr>
                <a:spLocks/>
              </p:cNvSpPr>
              <p:nvPr/>
            </p:nvSpPr>
            <p:spPr bwMode="auto">
              <a:xfrm>
                <a:off x="5938838" y="2245520"/>
                <a:ext cx="30163" cy="26988"/>
              </a:xfrm>
              <a:custGeom>
                <a:avLst/>
                <a:gdLst>
                  <a:gd name="T0" fmla="*/ 19 w 19"/>
                  <a:gd name="T1" fmla="*/ 9 h 17"/>
                  <a:gd name="T2" fmla="*/ 14 w 19"/>
                  <a:gd name="T3" fmla="*/ 0 h 17"/>
                  <a:gd name="T4" fmla="*/ 5 w 19"/>
                  <a:gd name="T5" fmla="*/ 0 h 17"/>
                  <a:gd name="T6" fmla="*/ 0 w 19"/>
                  <a:gd name="T7" fmla="*/ 9 h 17"/>
                  <a:gd name="T8" fmla="*/ 5 w 19"/>
                  <a:gd name="T9" fmla="*/ 17 h 17"/>
                  <a:gd name="T10" fmla="*/ 14 w 19"/>
                  <a:gd name="T11" fmla="*/ 17 h 17"/>
                  <a:gd name="T12" fmla="*/ 19 w 19"/>
                  <a:gd name="T13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19" y="9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9"/>
                    </a:lnTo>
                    <a:lnTo>
                      <a:pt x="5" y="17"/>
                    </a:lnTo>
                    <a:lnTo>
                      <a:pt x="14" y="17"/>
                    </a:lnTo>
                    <a:lnTo>
                      <a:pt x="19" y="9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1" name="Freeform 4078"/>
              <p:cNvSpPr>
                <a:spLocks/>
              </p:cNvSpPr>
              <p:nvPr/>
            </p:nvSpPr>
            <p:spPr bwMode="auto">
              <a:xfrm>
                <a:off x="6254750" y="2540795"/>
                <a:ext cx="30163" cy="26988"/>
              </a:xfrm>
              <a:custGeom>
                <a:avLst/>
                <a:gdLst>
                  <a:gd name="T0" fmla="*/ 19 w 19"/>
                  <a:gd name="T1" fmla="*/ 8 h 17"/>
                  <a:gd name="T2" fmla="*/ 14 w 19"/>
                  <a:gd name="T3" fmla="*/ 0 h 17"/>
                  <a:gd name="T4" fmla="*/ 5 w 19"/>
                  <a:gd name="T5" fmla="*/ 0 h 17"/>
                  <a:gd name="T6" fmla="*/ 0 w 19"/>
                  <a:gd name="T7" fmla="*/ 8 h 17"/>
                  <a:gd name="T8" fmla="*/ 5 w 19"/>
                  <a:gd name="T9" fmla="*/ 17 h 17"/>
                  <a:gd name="T10" fmla="*/ 14 w 19"/>
                  <a:gd name="T11" fmla="*/ 17 h 17"/>
                  <a:gd name="T12" fmla="*/ 19 w 19"/>
                  <a:gd name="T1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7"/>
                    </a:lnTo>
                    <a:lnTo>
                      <a:pt x="14" y="17"/>
                    </a:lnTo>
                    <a:lnTo>
                      <a:pt x="19" y="8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2" name="Freeform 4079"/>
              <p:cNvSpPr>
                <a:spLocks/>
              </p:cNvSpPr>
              <p:nvPr/>
            </p:nvSpPr>
            <p:spPr bwMode="auto">
              <a:xfrm>
                <a:off x="6254750" y="2540795"/>
                <a:ext cx="30163" cy="26988"/>
              </a:xfrm>
              <a:custGeom>
                <a:avLst/>
                <a:gdLst>
                  <a:gd name="T0" fmla="*/ 19 w 19"/>
                  <a:gd name="T1" fmla="*/ 8 h 17"/>
                  <a:gd name="T2" fmla="*/ 14 w 19"/>
                  <a:gd name="T3" fmla="*/ 0 h 17"/>
                  <a:gd name="T4" fmla="*/ 5 w 19"/>
                  <a:gd name="T5" fmla="*/ 0 h 17"/>
                  <a:gd name="T6" fmla="*/ 0 w 19"/>
                  <a:gd name="T7" fmla="*/ 8 h 17"/>
                  <a:gd name="T8" fmla="*/ 5 w 19"/>
                  <a:gd name="T9" fmla="*/ 17 h 17"/>
                  <a:gd name="T10" fmla="*/ 14 w 19"/>
                  <a:gd name="T11" fmla="*/ 17 h 17"/>
                  <a:gd name="T12" fmla="*/ 19 w 19"/>
                  <a:gd name="T1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7"/>
                    </a:lnTo>
                    <a:lnTo>
                      <a:pt x="14" y="17"/>
                    </a:lnTo>
                    <a:lnTo>
                      <a:pt x="19" y="8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3" name="Freeform 4080"/>
              <p:cNvSpPr>
                <a:spLocks/>
              </p:cNvSpPr>
              <p:nvPr/>
            </p:nvSpPr>
            <p:spPr bwMode="auto">
              <a:xfrm>
                <a:off x="7210425" y="4239420"/>
                <a:ext cx="30163" cy="25400"/>
              </a:xfrm>
              <a:custGeom>
                <a:avLst/>
                <a:gdLst>
                  <a:gd name="T0" fmla="*/ 19 w 19"/>
                  <a:gd name="T1" fmla="*/ 8 h 16"/>
                  <a:gd name="T2" fmla="*/ 14 w 19"/>
                  <a:gd name="T3" fmla="*/ 0 h 16"/>
                  <a:gd name="T4" fmla="*/ 5 w 19"/>
                  <a:gd name="T5" fmla="*/ 0 h 16"/>
                  <a:gd name="T6" fmla="*/ 0 w 19"/>
                  <a:gd name="T7" fmla="*/ 8 h 16"/>
                  <a:gd name="T8" fmla="*/ 5 w 19"/>
                  <a:gd name="T9" fmla="*/ 16 h 16"/>
                  <a:gd name="T10" fmla="*/ 14 w 19"/>
                  <a:gd name="T11" fmla="*/ 16 h 16"/>
                  <a:gd name="T12" fmla="*/ 19 w 19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6"/>
                    </a:lnTo>
                    <a:lnTo>
                      <a:pt x="14" y="16"/>
                    </a:lnTo>
                    <a:lnTo>
                      <a:pt x="19" y="8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4" name="Freeform 4081"/>
              <p:cNvSpPr>
                <a:spLocks/>
              </p:cNvSpPr>
              <p:nvPr/>
            </p:nvSpPr>
            <p:spPr bwMode="auto">
              <a:xfrm>
                <a:off x="7210425" y="4239420"/>
                <a:ext cx="30163" cy="25400"/>
              </a:xfrm>
              <a:custGeom>
                <a:avLst/>
                <a:gdLst>
                  <a:gd name="T0" fmla="*/ 19 w 19"/>
                  <a:gd name="T1" fmla="*/ 8 h 16"/>
                  <a:gd name="T2" fmla="*/ 14 w 19"/>
                  <a:gd name="T3" fmla="*/ 0 h 16"/>
                  <a:gd name="T4" fmla="*/ 5 w 19"/>
                  <a:gd name="T5" fmla="*/ 0 h 16"/>
                  <a:gd name="T6" fmla="*/ 0 w 19"/>
                  <a:gd name="T7" fmla="*/ 8 h 16"/>
                  <a:gd name="T8" fmla="*/ 5 w 19"/>
                  <a:gd name="T9" fmla="*/ 16 h 16"/>
                  <a:gd name="T10" fmla="*/ 14 w 19"/>
                  <a:gd name="T11" fmla="*/ 16 h 16"/>
                  <a:gd name="T12" fmla="*/ 19 w 19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6"/>
                    </a:lnTo>
                    <a:lnTo>
                      <a:pt x="14" y="16"/>
                    </a:lnTo>
                    <a:lnTo>
                      <a:pt x="19" y="8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4094" name="TextBox 4093"/>
            <p:cNvSpPr txBox="1"/>
            <p:nvPr/>
          </p:nvSpPr>
          <p:spPr>
            <a:xfrm>
              <a:off x="5177518" y="3812607"/>
              <a:ext cx="691914" cy="149898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1600" dirty="0">
                  <a:solidFill>
                    <a:srgbClr val="FFCC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Normal Beats</a:t>
              </a:r>
            </a:p>
          </p:txBody>
        </p:sp>
        <p:sp>
          <p:nvSpPr>
            <p:cNvPr id="4095" name="TextBox 4094"/>
            <p:cNvSpPr txBox="1"/>
            <p:nvPr/>
          </p:nvSpPr>
          <p:spPr>
            <a:xfrm>
              <a:off x="6647565" y="2388782"/>
              <a:ext cx="666750" cy="59959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dirty="0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Premature</a:t>
              </a:r>
            </a:p>
            <a:p>
              <a:r>
                <a:rPr lang="en-US" sz="1600" dirty="0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Contractions Ventricular Beats</a:t>
              </a:r>
            </a:p>
          </p:txBody>
        </p:sp>
      </p:grpSp>
      <p:grpSp>
        <p:nvGrpSpPr>
          <p:cNvPr id="8424" name="Group 8423"/>
          <p:cNvGrpSpPr/>
          <p:nvPr/>
        </p:nvGrpSpPr>
        <p:grpSpPr>
          <a:xfrm>
            <a:off x="6746545" y="2294532"/>
            <a:ext cx="4458087" cy="2268437"/>
            <a:chOff x="7051765" y="3403140"/>
            <a:chExt cx="3394957" cy="1727478"/>
          </a:xfrm>
        </p:grpSpPr>
        <p:grpSp>
          <p:nvGrpSpPr>
            <p:cNvPr id="8173" name="Group 8172"/>
            <p:cNvGrpSpPr/>
            <p:nvPr/>
          </p:nvGrpSpPr>
          <p:grpSpPr>
            <a:xfrm>
              <a:off x="10070661" y="4578679"/>
              <a:ext cx="69067" cy="110582"/>
              <a:chOff x="7460811" y="2598821"/>
              <a:chExt cx="69067" cy="110582"/>
            </a:xfrm>
          </p:grpSpPr>
          <p:sp>
            <p:nvSpPr>
              <p:cNvPr id="8174" name="Freeform 8"/>
              <p:cNvSpPr>
                <a:spLocks/>
              </p:cNvSpPr>
              <p:nvPr/>
            </p:nvSpPr>
            <p:spPr bwMode="auto">
              <a:xfrm>
                <a:off x="7467366" y="2654539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00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175" name="Freeform 9"/>
              <p:cNvSpPr>
                <a:spLocks/>
              </p:cNvSpPr>
              <p:nvPr/>
            </p:nvSpPr>
            <p:spPr bwMode="auto">
              <a:xfrm>
                <a:off x="7460811" y="2654539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00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176" name="Freeform 10"/>
              <p:cNvSpPr>
                <a:spLocks/>
              </p:cNvSpPr>
              <p:nvPr/>
            </p:nvSpPr>
            <p:spPr bwMode="auto">
              <a:xfrm>
                <a:off x="7467366" y="2598821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00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177" name="Freeform 11"/>
              <p:cNvSpPr>
                <a:spLocks/>
              </p:cNvSpPr>
              <p:nvPr/>
            </p:nvSpPr>
            <p:spPr bwMode="auto">
              <a:xfrm>
                <a:off x="7475014" y="2605376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00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</p:grpSp>
        <p:grpSp>
          <p:nvGrpSpPr>
            <p:cNvPr id="8178" name="Group 8177"/>
            <p:cNvGrpSpPr/>
            <p:nvPr/>
          </p:nvGrpSpPr>
          <p:grpSpPr>
            <a:xfrm>
              <a:off x="7683554" y="3403140"/>
              <a:ext cx="1755884" cy="1727478"/>
              <a:chOff x="5073704" y="1423282"/>
              <a:chExt cx="1755884" cy="1727478"/>
            </a:xfrm>
          </p:grpSpPr>
          <p:sp>
            <p:nvSpPr>
              <p:cNvPr id="8179" name="Freeform 8178"/>
              <p:cNvSpPr>
                <a:spLocks/>
              </p:cNvSpPr>
              <p:nvPr/>
            </p:nvSpPr>
            <p:spPr bwMode="auto">
              <a:xfrm>
                <a:off x="6445882" y="2871934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180" name="Freeform 8179"/>
              <p:cNvSpPr>
                <a:spLocks/>
              </p:cNvSpPr>
              <p:nvPr/>
            </p:nvSpPr>
            <p:spPr bwMode="auto">
              <a:xfrm>
                <a:off x="6445882" y="2878490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181" name="Freeform 8180"/>
              <p:cNvSpPr>
                <a:spLocks/>
              </p:cNvSpPr>
              <p:nvPr/>
            </p:nvSpPr>
            <p:spPr bwMode="auto">
              <a:xfrm>
                <a:off x="5794753" y="1444040"/>
                <a:ext cx="54864" cy="54864"/>
              </a:xfrm>
              <a:custGeom>
                <a:avLst/>
                <a:gdLst>
                  <a:gd name="T0" fmla="*/ 27 w 27"/>
                  <a:gd name="T1" fmla="*/ 11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1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182" name="Freeform 8181"/>
              <p:cNvSpPr>
                <a:spLocks/>
              </p:cNvSpPr>
              <p:nvPr/>
            </p:nvSpPr>
            <p:spPr bwMode="auto">
              <a:xfrm>
                <a:off x="5801308" y="1444040"/>
                <a:ext cx="54864" cy="54864"/>
              </a:xfrm>
              <a:custGeom>
                <a:avLst/>
                <a:gdLst>
                  <a:gd name="T0" fmla="*/ 27 w 27"/>
                  <a:gd name="T1" fmla="*/ 11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1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183" name="Freeform 8182"/>
              <p:cNvSpPr>
                <a:spLocks/>
              </p:cNvSpPr>
              <p:nvPr/>
            </p:nvSpPr>
            <p:spPr bwMode="auto">
              <a:xfrm>
                <a:off x="5829713" y="1458242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184" name="Freeform 8183"/>
              <p:cNvSpPr>
                <a:spLocks/>
              </p:cNvSpPr>
              <p:nvPr/>
            </p:nvSpPr>
            <p:spPr bwMode="auto">
              <a:xfrm>
                <a:off x="5815510" y="1464798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185" name="Freeform 8184"/>
              <p:cNvSpPr>
                <a:spLocks/>
              </p:cNvSpPr>
              <p:nvPr/>
            </p:nvSpPr>
            <p:spPr bwMode="auto">
              <a:xfrm>
                <a:off x="5829713" y="1444040"/>
                <a:ext cx="54864" cy="54864"/>
              </a:xfrm>
              <a:custGeom>
                <a:avLst/>
                <a:gdLst>
                  <a:gd name="T0" fmla="*/ 27 w 27"/>
                  <a:gd name="T1" fmla="*/ 11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1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186" name="Freeform 8185"/>
              <p:cNvSpPr>
                <a:spLocks/>
              </p:cNvSpPr>
              <p:nvPr/>
            </p:nvSpPr>
            <p:spPr bwMode="auto">
              <a:xfrm>
                <a:off x="5829713" y="1436393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187" name="Freeform 8186"/>
              <p:cNvSpPr>
                <a:spLocks/>
              </p:cNvSpPr>
              <p:nvPr/>
            </p:nvSpPr>
            <p:spPr bwMode="auto">
              <a:xfrm>
                <a:off x="5808955" y="1444040"/>
                <a:ext cx="54864" cy="54864"/>
              </a:xfrm>
              <a:custGeom>
                <a:avLst/>
                <a:gdLst>
                  <a:gd name="T0" fmla="*/ 27 w 27"/>
                  <a:gd name="T1" fmla="*/ 11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1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188" name="Freeform 8187"/>
              <p:cNvSpPr>
                <a:spLocks/>
              </p:cNvSpPr>
              <p:nvPr/>
            </p:nvSpPr>
            <p:spPr bwMode="auto">
              <a:xfrm>
                <a:off x="5815510" y="1444040"/>
                <a:ext cx="54864" cy="54864"/>
              </a:xfrm>
              <a:custGeom>
                <a:avLst/>
                <a:gdLst>
                  <a:gd name="T0" fmla="*/ 27 w 27"/>
                  <a:gd name="T1" fmla="*/ 11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1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189" name="Freeform 8188"/>
              <p:cNvSpPr>
                <a:spLocks/>
              </p:cNvSpPr>
              <p:nvPr/>
            </p:nvSpPr>
            <p:spPr bwMode="auto">
              <a:xfrm>
                <a:off x="5794753" y="2969167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190" name="Freeform 8189"/>
              <p:cNvSpPr>
                <a:spLocks/>
              </p:cNvSpPr>
              <p:nvPr/>
            </p:nvSpPr>
            <p:spPr bwMode="auto">
              <a:xfrm>
                <a:off x="5780550" y="2969167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191" name="Freeform 8190"/>
              <p:cNvSpPr>
                <a:spLocks/>
              </p:cNvSpPr>
              <p:nvPr/>
            </p:nvSpPr>
            <p:spPr bwMode="auto">
              <a:xfrm>
                <a:off x="6579166" y="2829327"/>
                <a:ext cx="54864" cy="54864"/>
              </a:xfrm>
              <a:custGeom>
                <a:avLst/>
                <a:gdLst>
                  <a:gd name="T0" fmla="*/ 26 w 26"/>
                  <a:gd name="T1" fmla="*/ 12 h 24"/>
                  <a:gd name="T2" fmla="*/ 20 w 26"/>
                  <a:gd name="T3" fmla="*/ 0 h 24"/>
                  <a:gd name="T4" fmla="*/ 6 w 26"/>
                  <a:gd name="T5" fmla="*/ 0 h 24"/>
                  <a:gd name="T6" fmla="*/ 0 w 26"/>
                  <a:gd name="T7" fmla="*/ 12 h 24"/>
                  <a:gd name="T8" fmla="*/ 6 w 26"/>
                  <a:gd name="T9" fmla="*/ 24 h 24"/>
                  <a:gd name="T10" fmla="*/ 20 w 26"/>
                  <a:gd name="T11" fmla="*/ 24 h 24"/>
                  <a:gd name="T12" fmla="*/ 26 w 2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26" y="12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2"/>
                    </a:lnTo>
                    <a:lnTo>
                      <a:pt x="6" y="24"/>
                    </a:lnTo>
                    <a:lnTo>
                      <a:pt x="20" y="24"/>
                    </a:lnTo>
                    <a:lnTo>
                      <a:pt x="26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192" name="Freeform 8191"/>
              <p:cNvSpPr>
                <a:spLocks/>
              </p:cNvSpPr>
              <p:nvPr/>
            </p:nvSpPr>
            <p:spPr bwMode="auto">
              <a:xfrm>
                <a:off x="5788198" y="2836974"/>
                <a:ext cx="54864" cy="54864"/>
              </a:xfrm>
              <a:custGeom>
                <a:avLst/>
                <a:gdLst>
                  <a:gd name="T0" fmla="*/ 26 w 26"/>
                  <a:gd name="T1" fmla="*/ 11 h 23"/>
                  <a:gd name="T2" fmla="*/ 20 w 26"/>
                  <a:gd name="T3" fmla="*/ 0 h 23"/>
                  <a:gd name="T4" fmla="*/ 6 w 26"/>
                  <a:gd name="T5" fmla="*/ 0 h 23"/>
                  <a:gd name="T6" fmla="*/ 0 w 26"/>
                  <a:gd name="T7" fmla="*/ 11 h 23"/>
                  <a:gd name="T8" fmla="*/ 6 w 26"/>
                  <a:gd name="T9" fmla="*/ 23 h 23"/>
                  <a:gd name="T10" fmla="*/ 20 w 26"/>
                  <a:gd name="T11" fmla="*/ 23 h 23"/>
                  <a:gd name="T12" fmla="*/ 26 w 26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26" y="11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1"/>
                    </a:lnTo>
                    <a:lnTo>
                      <a:pt x="6" y="23"/>
                    </a:lnTo>
                    <a:lnTo>
                      <a:pt x="20" y="2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193" name="Freeform 8192"/>
              <p:cNvSpPr>
                <a:spLocks/>
              </p:cNvSpPr>
              <p:nvPr/>
            </p:nvSpPr>
            <p:spPr bwMode="auto">
              <a:xfrm>
                <a:off x="5780550" y="2829327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194" name="Freeform 8193"/>
              <p:cNvSpPr>
                <a:spLocks/>
              </p:cNvSpPr>
              <p:nvPr/>
            </p:nvSpPr>
            <p:spPr bwMode="auto">
              <a:xfrm>
                <a:off x="6585721" y="2822771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195" name="Freeform 8194"/>
              <p:cNvSpPr>
                <a:spLocks/>
              </p:cNvSpPr>
              <p:nvPr/>
            </p:nvSpPr>
            <p:spPr bwMode="auto">
              <a:xfrm>
                <a:off x="6564964" y="2304927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196" name="Freeform 8195"/>
              <p:cNvSpPr>
                <a:spLocks/>
              </p:cNvSpPr>
              <p:nvPr/>
            </p:nvSpPr>
            <p:spPr bwMode="auto">
              <a:xfrm>
                <a:off x="6571519" y="2297281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197" name="Freeform 8196"/>
              <p:cNvSpPr>
                <a:spLocks/>
              </p:cNvSpPr>
              <p:nvPr/>
            </p:nvSpPr>
            <p:spPr bwMode="auto">
              <a:xfrm>
                <a:off x="5815510" y="1444040"/>
                <a:ext cx="54864" cy="54864"/>
              </a:xfrm>
              <a:custGeom>
                <a:avLst/>
                <a:gdLst>
                  <a:gd name="T0" fmla="*/ 27 w 27"/>
                  <a:gd name="T1" fmla="*/ 11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1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198" name="Freeform 8197"/>
              <p:cNvSpPr>
                <a:spLocks/>
              </p:cNvSpPr>
              <p:nvPr/>
            </p:nvSpPr>
            <p:spPr bwMode="auto">
              <a:xfrm>
                <a:off x="5843915" y="1639597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199" name="Freeform 8198"/>
              <p:cNvSpPr>
                <a:spLocks/>
              </p:cNvSpPr>
              <p:nvPr/>
            </p:nvSpPr>
            <p:spPr bwMode="auto">
              <a:xfrm>
                <a:off x="5843915" y="1633042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00" name="Freeform 8199"/>
              <p:cNvSpPr>
                <a:spLocks/>
              </p:cNvSpPr>
              <p:nvPr/>
            </p:nvSpPr>
            <p:spPr bwMode="auto">
              <a:xfrm>
                <a:off x="6774724" y="2682932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01" name="Freeform 8200"/>
              <p:cNvSpPr>
                <a:spLocks/>
              </p:cNvSpPr>
              <p:nvPr/>
            </p:nvSpPr>
            <p:spPr bwMode="auto">
              <a:xfrm>
                <a:off x="6480842" y="2732094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02" name="Freeform 8201"/>
              <p:cNvSpPr>
                <a:spLocks/>
              </p:cNvSpPr>
              <p:nvPr/>
            </p:nvSpPr>
            <p:spPr bwMode="auto">
              <a:xfrm>
                <a:off x="6487397" y="2724447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03" name="Freeform 8202"/>
              <p:cNvSpPr>
                <a:spLocks/>
              </p:cNvSpPr>
              <p:nvPr/>
            </p:nvSpPr>
            <p:spPr bwMode="auto">
              <a:xfrm>
                <a:off x="5808955" y="1444040"/>
                <a:ext cx="54864" cy="54864"/>
              </a:xfrm>
              <a:custGeom>
                <a:avLst/>
                <a:gdLst>
                  <a:gd name="T0" fmla="*/ 27 w 27"/>
                  <a:gd name="T1" fmla="*/ 11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1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04" name="Freeform 8203"/>
              <p:cNvSpPr>
                <a:spLocks/>
              </p:cNvSpPr>
              <p:nvPr/>
            </p:nvSpPr>
            <p:spPr bwMode="auto">
              <a:xfrm>
                <a:off x="6452437" y="2437121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05" name="Freeform 8204"/>
              <p:cNvSpPr>
                <a:spLocks/>
              </p:cNvSpPr>
              <p:nvPr/>
            </p:nvSpPr>
            <p:spPr bwMode="auto">
              <a:xfrm>
                <a:off x="6236122" y="2745205"/>
                <a:ext cx="54864" cy="54864"/>
              </a:xfrm>
              <a:custGeom>
                <a:avLst/>
                <a:gdLst>
                  <a:gd name="T0" fmla="*/ 26 w 26"/>
                  <a:gd name="T1" fmla="*/ 12 h 24"/>
                  <a:gd name="T2" fmla="*/ 20 w 26"/>
                  <a:gd name="T3" fmla="*/ 0 h 24"/>
                  <a:gd name="T4" fmla="*/ 6 w 26"/>
                  <a:gd name="T5" fmla="*/ 0 h 24"/>
                  <a:gd name="T6" fmla="*/ 0 w 26"/>
                  <a:gd name="T7" fmla="*/ 12 h 24"/>
                  <a:gd name="T8" fmla="*/ 6 w 26"/>
                  <a:gd name="T9" fmla="*/ 24 h 24"/>
                  <a:gd name="T10" fmla="*/ 20 w 26"/>
                  <a:gd name="T11" fmla="*/ 24 h 24"/>
                  <a:gd name="T12" fmla="*/ 26 w 2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26" y="12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2"/>
                    </a:lnTo>
                    <a:lnTo>
                      <a:pt x="6" y="24"/>
                    </a:lnTo>
                    <a:lnTo>
                      <a:pt x="20" y="24"/>
                    </a:lnTo>
                    <a:lnTo>
                      <a:pt x="26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06" name="Freeform 8205"/>
              <p:cNvSpPr>
                <a:spLocks/>
              </p:cNvSpPr>
              <p:nvPr/>
            </p:nvSpPr>
            <p:spPr bwMode="auto">
              <a:xfrm>
                <a:off x="6236122" y="2773610"/>
                <a:ext cx="54864" cy="54864"/>
              </a:xfrm>
              <a:custGeom>
                <a:avLst/>
                <a:gdLst>
                  <a:gd name="T0" fmla="*/ 26 w 26"/>
                  <a:gd name="T1" fmla="*/ 12 h 24"/>
                  <a:gd name="T2" fmla="*/ 20 w 26"/>
                  <a:gd name="T3" fmla="*/ 0 h 24"/>
                  <a:gd name="T4" fmla="*/ 6 w 26"/>
                  <a:gd name="T5" fmla="*/ 0 h 24"/>
                  <a:gd name="T6" fmla="*/ 0 w 26"/>
                  <a:gd name="T7" fmla="*/ 12 h 24"/>
                  <a:gd name="T8" fmla="*/ 6 w 26"/>
                  <a:gd name="T9" fmla="*/ 24 h 24"/>
                  <a:gd name="T10" fmla="*/ 20 w 26"/>
                  <a:gd name="T11" fmla="*/ 24 h 24"/>
                  <a:gd name="T12" fmla="*/ 26 w 2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26" y="12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2"/>
                    </a:lnTo>
                    <a:lnTo>
                      <a:pt x="6" y="24"/>
                    </a:lnTo>
                    <a:lnTo>
                      <a:pt x="20" y="24"/>
                    </a:lnTo>
                    <a:lnTo>
                      <a:pt x="26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07" name="Freeform 8206"/>
              <p:cNvSpPr>
                <a:spLocks/>
              </p:cNvSpPr>
              <p:nvPr/>
            </p:nvSpPr>
            <p:spPr bwMode="auto">
              <a:xfrm>
                <a:off x="6186960" y="2598809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08" name="Freeform 8207"/>
              <p:cNvSpPr>
                <a:spLocks/>
              </p:cNvSpPr>
              <p:nvPr/>
            </p:nvSpPr>
            <p:spPr bwMode="auto">
              <a:xfrm>
                <a:off x="6193515" y="2605365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09" name="Freeform 8208"/>
              <p:cNvSpPr>
                <a:spLocks/>
              </p:cNvSpPr>
              <p:nvPr/>
            </p:nvSpPr>
            <p:spPr bwMode="auto">
              <a:xfrm>
                <a:off x="6620681" y="2682932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10" name="Freeform 8209"/>
              <p:cNvSpPr>
                <a:spLocks/>
              </p:cNvSpPr>
              <p:nvPr/>
            </p:nvSpPr>
            <p:spPr bwMode="auto">
              <a:xfrm>
                <a:off x="6614126" y="2682932"/>
                <a:ext cx="54864" cy="54864"/>
              </a:xfrm>
              <a:custGeom>
                <a:avLst/>
                <a:gdLst>
                  <a:gd name="T0" fmla="*/ 26 w 26"/>
                  <a:gd name="T1" fmla="*/ 11 h 23"/>
                  <a:gd name="T2" fmla="*/ 20 w 26"/>
                  <a:gd name="T3" fmla="*/ 0 h 23"/>
                  <a:gd name="T4" fmla="*/ 6 w 26"/>
                  <a:gd name="T5" fmla="*/ 0 h 23"/>
                  <a:gd name="T6" fmla="*/ 0 w 26"/>
                  <a:gd name="T7" fmla="*/ 11 h 23"/>
                  <a:gd name="T8" fmla="*/ 6 w 26"/>
                  <a:gd name="T9" fmla="*/ 23 h 23"/>
                  <a:gd name="T10" fmla="*/ 20 w 26"/>
                  <a:gd name="T11" fmla="*/ 23 h 23"/>
                  <a:gd name="T12" fmla="*/ 26 w 26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26" y="11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1"/>
                    </a:lnTo>
                    <a:lnTo>
                      <a:pt x="6" y="23"/>
                    </a:lnTo>
                    <a:lnTo>
                      <a:pt x="20" y="2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11" name="Freeform 8210"/>
              <p:cNvSpPr>
                <a:spLocks/>
              </p:cNvSpPr>
              <p:nvPr/>
            </p:nvSpPr>
            <p:spPr bwMode="auto">
              <a:xfrm>
                <a:off x="6382517" y="2514688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12" name="Freeform 8211"/>
              <p:cNvSpPr>
                <a:spLocks/>
              </p:cNvSpPr>
              <p:nvPr/>
            </p:nvSpPr>
            <p:spPr bwMode="auto">
              <a:xfrm>
                <a:off x="6390164" y="2508132"/>
                <a:ext cx="54864" cy="54864"/>
              </a:xfrm>
              <a:custGeom>
                <a:avLst/>
                <a:gdLst>
                  <a:gd name="T0" fmla="*/ 26 w 26"/>
                  <a:gd name="T1" fmla="*/ 11 h 23"/>
                  <a:gd name="T2" fmla="*/ 20 w 26"/>
                  <a:gd name="T3" fmla="*/ 0 h 23"/>
                  <a:gd name="T4" fmla="*/ 6 w 26"/>
                  <a:gd name="T5" fmla="*/ 0 h 23"/>
                  <a:gd name="T6" fmla="*/ 0 w 26"/>
                  <a:gd name="T7" fmla="*/ 11 h 23"/>
                  <a:gd name="T8" fmla="*/ 6 w 26"/>
                  <a:gd name="T9" fmla="*/ 23 h 23"/>
                  <a:gd name="T10" fmla="*/ 20 w 26"/>
                  <a:gd name="T11" fmla="*/ 23 h 23"/>
                  <a:gd name="T12" fmla="*/ 26 w 26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26" y="11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1"/>
                    </a:lnTo>
                    <a:lnTo>
                      <a:pt x="6" y="23"/>
                    </a:lnTo>
                    <a:lnTo>
                      <a:pt x="20" y="2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13" name="Freeform 8212"/>
              <p:cNvSpPr>
                <a:spLocks/>
              </p:cNvSpPr>
              <p:nvPr/>
            </p:nvSpPr>
            <p:spPr bwMode="auto">
              <a:xfrm>
                <a:off x="6557316" y="2752851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14" name="Freeform 8213"/>
              <p:cNvSpPr>
                <a:spLocks/>
              </p:cNvSpPr>
              <p:nvPr/>
            </p:nvSpPr>
            <p:spPr bwMode="auto">
              <a:xfrm>
                <a:off x="6536559" y="2738650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15" name="Freeform 8214"/>
              <p:cNvSpPr>
                <a:spLocks/>
              </p:cNvSpPr>
              <p:nvPr/>
            </p:nvSpPr>
            <p:spPr bwMode="auto">
              <a:xfrm>
                <a:off x="5843915" y="1458242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16" name="Freeform 8215"/>
              <p:cNvSpPr>
                <a:spLocks/>
              </p:cNvSpPr>
              <p:nvPr/>
            </p:nvSpPr>
            <p:spPr bwMode="auto">
              <a:xfrm>
                <a:off x="5871228" y="1458242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17" name="Freeform 8216"/>
              <p:cNvSpPr>
                <a:spLocks/>
              </p:cNvSpPr>
              <p:nvPr/>
            </p:nvSpPr>
            <p:spPr bwMode="auto">
              <a:xfrm>
                <a:off x="6452437" y="2437121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18" name="Freeform 8217"/>
              <p:cNvSpPr>
                <a:spLocks/>
              </p:cNvSpPr>
              <p:nvPr/>
            </p:nvSpPr>
            <p:spPr bwMode="auto">
              <a:xfrm>
                <a:off x="5102109" y="3011773"/>
                <a:ext cx="54864" cy="54864"/>
              </a:xfrm>
              <a:custGeom>
                <a:avLst/>
                <a:gdLst>
                  <a:gd name="T0" fmla="*/ 26 w 26"/>
                  <a:gd name="T1" fmla="*/ 11 h 23"/>
                  <a:gd name="T2" fmla="*/ 20 w 26"/>
                  <a:gd name="T3" fmla="*/ 0 h 23"/>
                  <a:gd name="T4" fmla="*/ 6 w 26"/>
                  <a:gd name="T5" fmla="*/ 0 h 23"/>
                  <a:gd name="T6" fmla="*/ 0 w 26"/>
                  <a:gd name="T7" fmla="*/ 11 h 23"/>
                  <a:gd name="T8" fmla="*/ 6 w 26"/>
                  <a:gd name="T9" fmla="*/ 23 h 23"/>
                  <a:gd name="T10" fmla="*/ 20 w 26"/>
                  <a:gd name="T11" fmla="*/ 23 h 23"/>
                  <a:gd name="T12" fmla="*/ 26 w 26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26" y="11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1"/>
                    </a:lnTo>
                    <a:lnTo>
                      <a:pt x="6" y="23"/>
                    </a:lnTo>
                    <a:lnTo>
                      <a:pt x="20" y="2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19" name="Freeform 8218"/>
              <p:cNvSpPr>
                <a:spLocks/>
              </p:cNvSpPr>
              <p:nvPr/>
            </p:nvSpPr>
            <p:spPr bwMode="auto">
              <a:xfrm>
                <a:off x="5102109" y="3011773"/>
                <a:ext cx="54864" cy="54864"/>
              </a:xfrm>
              <a:custGeom>
                <a:avLst/>
                <a:gdLst>
                  <a:gd name="T0" fmla="*/ 26 w 26"/>
                  <a:gd name="T1" fmla="*/ 11 h 23"/>
                  <a:gd name="T2" fmla="*/ 20 w 26"/>
                  <a:gd name="T3" fmla="*/ 0 h 23"/>
                  <a:gd name="T4" fmla="*/ 6 w 26"/>
                  <a:gd name="T5" fmla="*/ 0 h 23"/>
                  <a:gd name="T6" fmla="*/ 0 w 26"/>
                  <a:gd name="T7" fmla="*/ 11 h 23"/>
                  <a:gd name="T8" fmla="*/ 6 w 26"/>
                  <a:gd name="T9" fmla="*/ 23 h 23"/>
                  <a:gd name="T10" fmla="*/ 20 w 26"/>
                  <a:gd name="T11" fmla="*/ 23 h 23"/>
                  <a:gd name="T12" fmla="*/ 26 w 26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26" y="11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1"/>
                    </a:lnTo>
                    <a:lnTo>
                      <a:pt x="6" y="23"/>
                    </a:lnTo>
                    <a:lnTo>
                      <a:pt x="20" y="2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20" name="Freeform 8219"/>
              <p:cNvSpPr>
                <a:spLocks/>
              </p:cNvSpPr>
              <p:nvPr/>
            </p:nvSpPr>
            <p:spPr bwMode="auto">
              <a:xfrm>
                <a:off x="5871228" y="2689488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21" name="Freeform 8220"/>
              <p:cNvSpPr>
                <a:spLocks/>
              </p:cNvSpPr>
              <p:nvPr/>
            </p:nvSpPr>
            <p:spPr bwMode="auto">
              <a:xfrm>
                <a:off x="5885430" y="2689488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22" name="Freeform 8221"/>
              <p:cNvSpPr>
                <a:spLocks/>
              </p:cNvSpPr>
              <p:nvPr/>
            </p:nvSpPr>
            <p:spPr bwMode="auto">
              <a:xfrm>
                <a:off x="6733209" y="2703690"/>
                <a:ext cx="54864" cy="54864"/>
              </a:xfrm>
              <a:custGeom>
                <a:avLst/>
                <a:gdLst>
                  <a:gd name="T0" fmla="*/ 26 w 26"/>
                  <a:gd name="T1" fmla="*/ 12 h 24"/>
                  <a:gd name="T2" fmla="*/ 20 w 26"/>
                  <a:gd name="T3" fmla="*/ 0 h 24"/>
                  <a:gd name="T4" fmla="*/ 6 w 26"/>
                  <a:gd name="T5" fmla="*/ 0 h 24"/>
                  <a:gd name="T6" fmla="*/ 0 w 26"/>
                  <a:gd name="T7" fmla="*/ 12 h 24"/>
                  <a:gd name="T8" fmla="*/ 6 w 26"/>
                  <a:gd name="T9" fmla="*/ 24 h 24"/>
                  <a:gd name="T10" fmla="*/ 20 w 26"/>
                  <a:gd name="T11" fmla="*/ 24 h 24"/>
                  <a:gd name="T12" fmla="*/ 26 w 2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26" y="12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2"/>
                    </a:lnTo>
                    <a:lnTo>
                      <a:pt x="6" y="24"/>
                    </a:lnTo>
                    <a:lnTo>
                      <a:pt x="20" y="24"/>
                    </a:lnTo>
                    <a:lnTo>
                      <a:pt x="26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23" name="Freeform 8222"/>
              <p:cNvSpPr>
                <a:spLocks/>
              </p:cNvSpPr>
              <p:nvPr/>
            </p:nvSpPr>
            <p:spPr bwMode="auto">
              <a:xfrm>
                <a:off x="6753966" y="2689488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24" name="Freeform 8223"/>
              <p:cNvSpPr>
                <a:spLocks/>
              </p:cNvSpPr>
              <p:nvPr/>
            </p:nvSpPr>
            <p:spPr bwMode="auto">
              <a:xfrm>
                <a:off x="6641439" y="2738650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25" name="Freeform 8224"/>
              <p:cNvSpPr>
                <a:spLocks/>
              </p:cNvSpPr>
              <p:nvPr/>
            </p:nvSpPr>
            <p:spPr bwMode="auto">
              <a:xfrm>
                <a:off x="5823158" y="1444040"/>
                <a:ext cx="54864" cy="54864"/>
              </a:xfrm>
              <a:custGeom>
                <a:avLst/>
                <a:gdLst>
                  <a:gd name="T0" fmla="*/ 26 w 26"/>
                  <a:gd name="T1" fmla="*/ 11 h 24"/>
                  <a:gd name="T2" fmla="*/ 20 w 26"/>
                  <a:gd name="T3" fmla="*/ 0 h 24"/>
                  <a:gd name="T4" fmla="*/ 6 w 26"/>
                  <a:gd name="T5" fmla="*/ 0 h 24"/>
                  <a:gd name="T6" fmla="*/ 0 w 26"/>
                  <a:gd name="T7" fmla="*/ 11 h 24"/>
                  <a:gd name="T8" fmla="*/ 6 w 26"/>
                  <a:gd name="T9" fmla="*/ 24 h 24"/>
                  <a:gd name="T10" fmla="*/ 20 w 26"/>
                  <a:gd name="T11" fmla="*/ 24 h 24"/>
                  <a:gd name="T12" fmla="*/ 26 w 26"/>
                  <a:gd name="T1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26" y="11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1"/>
                    </a:lnTo>
                    <a:lnTo>
                      <a:pt x="6" y="24"/>
                    </a:lnTo>
                    <a:lnTo>
                      <a:pt x="20" y="2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26" name="Freeform 8225"/>
              <p:cNvSpPr>
                <a:spLocks/>
              </p:cNvSpPr>
              <p:nvPr/>
            </p:nvSpPr>
            <p:spPr bwMode="auto">
              <a:xfrm>
                <a:off x="5815510" y="1444040"/>
                <a:ext cx="54864" cy="54864"/>
              </a:xfrm>
              <a:custGeom>
                <a:avLst/>
                <a:gdLst>
                  <a:gd name="T0" fmla="*/ 27 w 27"/>
                  <a:gd name="T1" fmla="*/ 11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1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27" name="Freeform 8226"/>
              <p:cNvSpPr>
                <a:spLocks/>
              </p:cNvSpPr>
              <p:nvPr/>
            </p:nvSpPr>
            <p:spPr bwMode="auto">
              <a:xfrm>
                <a:off x="6711359" y="2717891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28" name="Freeform 8227"/>
              <p:cNvSpPr>
                <a:spLocks/>
              </p:cNvSpPr>
              <p:nvPr/>
            </p:nvSpPr>
            <p:spPr bwMode="auto">
              <a:xfrm>
                <a:off x="6719006" y="2710245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29" name="Freeform 8228"/>
              <p:cNvSpPr>
                <a:spLocks/>
              </p:cNvSpPr>
              <p:nvPr/>
            </p:nvSpPr>
            <p:spPr bwMode="auto">
              <a:xfrm>
                <a:off x="6655641" y="2738650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30" name="Freeform 8229"/>
              <p:cNvSpPr>
                <a:spLocks/>
              </p:cNvSpPr>
              <p:nvPr/>
            </p:nvSpPr>
            <p:spPr bwMode="auto">
              <a:xfrm>
                <a:off x="5815510" y="1479000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31" name="Freeform 8230"/>
              <p:cNvSpPr>
                <a:spLocks/>
              </p:cNvSpPr>
              <p:nvPr/>
            </p:nvSpPr>
            <p:spPr bwMode="auto">
              <a:xfrm>
                <a:off x="5823158" y="1485555"/>
                <a:ext cx="54864" cy="54864"/>
              </a:xfrm>
              <a:custGeom>
                <a:avLst/>
                <a:gdLst>
                  <a:gd name="T0" fmla="*/ 26 w 26"/>
                  <a:gd name="T1" fmla="*/ 12 h 24"/>
                  <a:gd name="T2" fmla="*/ 20 w 26"/>
                  <a:gd name="T3" fmla="*/ 0 h 24"/>
                  <a:gd name="T4" fmla="*/ 6 w 26"/>
                  <a:gd name="T5" fmla="*/ 0 h 24"/>
                  <a:gd name="T6" fmla="*/ 0 w 26"/>
                  <a:gd name="T7" fmla="*/ 12 h 24"/>
                  <a:gd name="T8" fmla="*/ 6 w 26"/>
                  <a:gd name="T9" fmla="*/ 24 h 24"/>
                  <a:gd name="T10" fmla="*/ 20 w 26"/>
                  <a:gd name="T11" fmla="*/ 24 h 24"/>
                  <a:gd name="T12" fmla="*/ 26 w 2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26" y="12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2"/>
                    </a:lnTo>
                    <a:lnTo>
                      <a:pt x="6" y="24"/>
                    </a:lnTo>
                    <a:lnTo>
                      <a:pt x="20" y="24"/>
                    </a:lnTo>
                    <a:lnTo>
                      <a:pt x="26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32" name="Freeform 8231"/>
              <p:cNvSpPr>
                <a:spLocks/>
              </p:cNvSpPr>
              <p:nvPr/>
            </p:nvSpPr>
            <p:spPr bwMode="auto">
              <a:xfrm>
                <a:off x="6684046" y="2780165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33" name="Freeform 8232"/>
              <p:cNvSpPr>
                <a:spLocks/>
              </p:cNvSpPr>
              <p:nvPr/>
            </p:nvSpPr>
            <p:spPr bwMode="auto">
              <a:xfrm>
                <a:off x="6684046" y="2794367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34" name="Freeform 8233"/>
              <p:cNvSpPr>
                <a:spLocks/>
              </p:cNvSpPr>
              <p:nvPr/>
            </p:nvSpPr>
            <p:spPr bwMode="auto">
              <a:xfrm>
                <a:off x="5115219" y="3095896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35" name="Freeform 8234"/>
              <p:cNvSpPr>
                <a:spLocks/>
              </p:cNvSpPr>
              <p:nvPr/>
            </p:nvSpPr>
            <p:spPr bwMode="auto">
              <a:xfrm>
                <a:off x="6501599" y="2850085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36" name="Freeform 8235"/>
              <p:cNvSpPr>
                <a:spLocks/>
              </p:cNvSpPr>
              <p:nvPr/>
            </p:nvSpPr>
            <p:spPr bwMode="auto">
              <a:xfrm>
                <a:off x="6501599" y="2850085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37" name="Freeform 8236"/>
              <p:cNvSpPr>
                <a:spLocks/>
              </p:cNvSpPr>
              <p:nvPr/>
            </p:nvSpPr>
            <p:spPr bwMode="auto">
              <a:xfrm>
                <a:off x="6557316" y="2185845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38" name="Freeform 8237"/>
              <p:cNvSpPr>
                <a:spLocks/>
              </p:cNvSpPr>
              <p:nvPr/>
            </p:nvSpPr>
            <p:spPr bwMode="auto">
              <a:xfrm>
                <a:off x="6564964" y="2192401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39" name="Freeform 8238"/>
              <p:cNvSpPr>
                <a:spLocks/>
              </p:cNvSpPr>
              <p:nvPr/>
            </p:nvSpPr>
            <p:spPr bwMode="auto">
              <a:xfrm>
                <a:off x="6368314" y="2899247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40" name="Freeform 8239"/>
              <p:cNvSpPr>
                <a:spLocks/>
              </p:cNvSpPr>
              <p:nvPr/>
            </p:nvSpPr>
            <p:spPr bwMode="auto">
              <a:xfrm>
                <a:off x="6368314" y="2899247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41" name="Freeform 8240"/>
              <p:cNvSpPr>
                <a:spLocks/>
              </p:cNvSpPr>
              <p:nvPr/>
            </p:nvSpPr>
            <p:spPr bwMode="auto">
              <a:xfrm>
                <a:off x="5150179" y="3004127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42" name="Freeform 8241"/>
              <p:cNvSpPr>
                <a:spLocks/>
              </p:cNvSpPr>
              <p:nvPr/>
            </p:nvSpPr>
            <p:spPr bwMode="auto">
              <a:xfrm>
                <a:off x="5808955" y="1458242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43" name="Freeform 8242"/>
              <p:cNvSpPr>
                <a:spLocks/>
              </p:cNvSpPr>
              <p:nvPr/>
            </p:nvSpPr>
            <p:spPr bwMode="auto">
              <a:xfrm>
                <a:off x="5122866" y="3039087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44" name="Freeform 8243"/>
              <p:cNvSpPr>
                <a:spLocks/>
              </p:cNvSpPr>
              <p:nvPr/>
            </p:nvSpPr>
            <p:spPr bwMode="auto">
              <a:xfrm>
                <a:off x="5801308" y="1450595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45" name="Freeform 8244"/>
              <p:cNvSpPr>
                <a:spLocks/>
              </p:cNvSpPr>
              <p:nvPr/>
            </p:nvSpPr>
            <p:spPr bwMode="auto">
              <a:xfrm>
                <a:off x="5788198" y="1458242"/>
                <a:ext cx="54864" cy="54864"/>
              </a:xfrm>
              <a:custGeom>
                <a:avLst/>
                <a:gdLst>
                  <a:gd name="T0" fmla="*/ 26 w 26"/>
                  <a:gd name="T1" fmla="*/ 11 h 23"/>
                  <a:gd name="T2" fmla="*/ 20 w 26"/>
                  <a:gd name="T3" fmla="*/ 0 h 23"/>
                  <a:gd name="T4" fmla="*/ 6 w 26"/>
                  <a:gd name="T5" fmla="*/ 0 h 23"/>
                  <a:gd name="T6" fmla="*/ 0 w 26"/>
                  <a:gd name="T7" fmla="*/ 11 h 23"/>
                  <a:gd name="T8" fmla="*/ 6 w 26"/>
                  <a:gd name="T9" fmla="*/ 23 h 23"/>
                  <a:gd name="T10" fmla="*/ 20 w 26"/>
                  <a:gd name="T11" fmla="*/ 23 h 23"/>
                  <a:gd name="T12" fmla="*/ 26 w 26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26" y="11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1"/>
                    </a:lnTo>
                    <a:lnTo>
                      <a:pt x="6" y="23"/>
                    </a:lnTo>
                    <a:lnTo>
                      <a:pt x="20" y="2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46" name="Freeform 8245"/>
              <p:cNvSpPr>
                <a:spLocks/>
              </p:cNvSpPr>
              <p:nvPr/>
            </p:nvSpPr>
            <p:spPr bwMode="auto">
              <a:xfrm>
                <a:off x="6557316" y="2613012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47" name="Freeform 8246"/>
              <p:cNvSpPr>
                <a:spLocks/>
              </p:cNvSpPr>
              <p:nvPr/>
            </p:nvSpPr>
            <p:spPr bwMode="auto">
              <a:xfrm>
                <a:off x="6473194" y="2381403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48" name="Freeform 8247"/>
              <p:cNvSpPr>
                <a:spLocks/>
              </p:cNvSpPr>
              <p:nvPr/>
            </p:nvSpPr>
            <p:spPr bwMode="auto">
              <a:xfrm>
                <a:off x="6473194" y="2360646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49" name="Freeform 8248"/>
              <p:cNvSpPr>
                <a:spLocks/>
              </p:cNvSpPr>
              <p:nvPr/>
            </p:nvSpPr>
            <p:spPr bwMode="auto">
              <a:xfrm>
                <a:off x="6438234" y="2759407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50" name="Freeform 8249"/>
              <p:cNvSpPr>
                <a:spLocks/>
              </p:cNvSpPr>
              <p:nvPr/>
            </p:nvSpPr>
            <p:spPr bwMode="auto">
              <a:xfrm>
                <a:off x="6452437" y="2767054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51" name="Freeform 8250"/>
              <p:cNvSpPr>
                <a:spLocks/>
              </p:cNvSpPr>
              <p:nvPr/>
            </p:nvSpPr>
            <p:spPr bwMode="auto">
              <a:xfrm>
                <a:off x="5843915" y="1429838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52" name="Freeform 8251"/>
              <p:cNvSpPr>
                <a:spLocks/>
              </p:cNvSpPr>
              <p:nvPr/>
            </p:nvSpPr>
            <p:spPr bwMode="auto">
              <a:xfrm>
                <a:off x="5836268" y="1423282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53" name="Freeform 8252"/>
              <p:cNvSpPr>
                <a:spLocks/>
              </p:cNvSpPr>
              <p:nvPr/>
            </p:nvSpPr>
            <p:spPr bwMode="auto">
              <a:xfrm>
                <a:off x="5815510" y="1458242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54" name="Freeform 8253"/>
              <p:cNvSpPr>
                <a:spLocks/>
              </p:cNvSpPr>
              <p:nvPr/>
            </p:nvSpPr>
            <p:spPr bwMode="auto">
              <a:xfrm>
                <a:off x="6634884" y="2759407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55" name="Freeform 8254"/>
              <p:cNvSpPr>
                <a:spLocks/>
              </p:cNvSpPr>
              <p:nvPr/>
            </p:nvSpPr>
            <p:spPr bwMode="auto">
              <a:xfrm>
                <a:off x="5108664" y="3088249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56" name="Freeform 8255"/>
              <p:cNvSpPr>
                <a:spLocks/>
              </p:cNvSpPr>
              <p:nvPr/>
            </p:nvSpPr>
            <p:spPr bwMode="auto">
              <a:xfrm>
                <a:off x="5102109" y="3081693"/>
                <a:ext cx="54864" cy="54864"/>
              </a:xfrm>
              <a:custGeom>
                <a:avLst/>
                <a:gdLst>
                  <a:gd name="T0" fmla="*/ 26 w 26"/>
                  <a:gd name="T1" fmla="*/ 11 h 23"/>
                  <a:gd name="T2" fmla="*/ 20 w 26"/>
                  <a:gd name="T3" fmla="*/ 0 h 23"/>
                  <a:gd name="T4" fmla="*/ 6 w 26"/>
                  <a:gd name="T5" fmla="*/ 0 h 23"/>
                  <a:gd name="T6" fmla="*/ 0 w 26"/>
                  <a:gd name="T7" fmla="*/ 11 h 23"/>
                  <a:gd name="T8" fmla="*/ 6 w 26"/>
                  <a:gd name="T9" fmla="*/ 23 h 23"/>
                  <a:gd name="T10" fmla="*/ 20 w 26"/>
                  <a:gd name="T11" fmla="*/ 23 h 23"/>
                  <a:gd name="T12" fmla="*/ 26 w 26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26" y="11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1"/>
                    </a:lnTo>
                    <a:lnTo>
                      <a:pt x="6" y="23"/>
                    </a:lnTo>
                    <a:lnTo>
                      <a:pt x="20" y="2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57" name="Freeform 8256"/>
              <p:cNvSpPr>
                <a:spLocks/>
              </p:cNvSpPr>
              <p:nvPr/>
            </p:nvSpPr>
            <p:spPr bwMode="auto">
              <a:xfrm>
                <a:off x="5102109" y="3088249"/>
                <a:ext cx="54864" cy="54864"/>
              </a:xfrm>
              <a:custGeom>
                <a:avLst/>
                <a:gdLst>
                  <a:gd name="T0" fmla="*/ 26 w 26"/>
                  <a:gd name="T1" fmla="*/ 12 h 24"/>
                  <a:gd name="T2" fmla="*/ 20 w 26"/>
                  <a:gd name="T3" fmla="*/ 0 h 24"/>
                  <a:gd name="T4" fmla="*/ 6 w 26"/>
                  <a:gd name="T5" fmla="*/ 0 h 24"/>
                  <a:gd name="T6" fmla="*/ 0 w 26"/>
                  <a:gd name="T7" fmla="*/ 12 h 24"/>
                  <a:gd name="T8" fmla="*/ 6 w 26"/>
                  <a:gd name="T9" fmla="*/ 24 h 24"/>
                  <a:gd name="T10" fmla="*/ 20 w 26"/>
                  <a:gd name="T11" fmla="*/ 24 h 24"/>
                  <a:gd name="T12" fmla="*/ 26 w 2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26" y="12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2"/>
                    </a:lnTo>
                    <a:lnTo>
                      <a:pt x="6" y="24"/>
                    </a:lnTo>
                    <a:lnTo>
                      <a:pt x="20" y="24"/>
                    </a:lnTo>
                    <a:lnTo>
                      <a:pt x="26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58" name="Freeform 8257"/>
              <p:cNvSpPr>
                <a:spLocks/>
              </p:cNvSpPr>
              <p:nvPr/>
            </p:nvSpPr>
            <p:spPr bwMode="auto">
              <a:xfrm>
                <a:off x="5808955" y="1479000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59" name="Freeform 8258"/>
              <p:cNvSpPr>
                <a:spLocks/>
              </p:cNvSpPr>
              <p:nvPr/>
            </p:nvSpPr>
            <p:spPr bwMode="auto">
              <a:xfrm>
                <a:off x="5858118" y="1766326"/>
                <a:ext cx="54864" cy="54864"/>
              </a:xfrm>
              <a:custGeom>
                <a:avLst/>
                <a:gdLst>
                  <a:gd name="T0" fmla="*/ 26 w 26"/>
                  <a:gd name="T1" fmla="*/ 11 h 23"/>
                  <a:gd name="T2" fmla="*/ 20 w 26"/>
                  <a:gd name="T3" fmla="*/ 0 h 23"/>
                  <a:gd name="T4" fmla="*/ 6 w 26"/>
                  <a:gd name="T5" fmla="*/ 0 h 23"/>
                  <a:gd name="T6" fmla="*/ 0 w 26"/>
                  <a:gd name="T7" fmla="*/ 11 h 23"/>
                  <a:gd name="T8" fmla="*/ 6 w 26"/>
                  <a:gd name="T9" fmla="*/ 23 h 23"/>
                  <a:gd name="T10" fmla="*/ 20 w 26"/>
                  <a:gd name="T11" fmla="*/ 23 h 23"/>
                  <a:gd name="T12" fmla="*/ 26 w 26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26" y="11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1"/>
                    </a:lnTo>
                    <a:lnTo>
                      <a:pt x="6" y="23"/>
                    </a:lnTo>
                    <a:lnTo>
                      <a:pt x="20" y="2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60" name="Freeform 8259"/>
              <p:cNvSpPr>
                <a:spLocks/>
              </p:cNvSpPr>
              <p:nvPr/>
            </p:nvSpPr>
            <p:spPr bwMode="auto">
              <a:xfrm>
                <a:off x="5858118" y="1758680"/>
                <a:ext cx="54864" cy="54864"/>
              </a:xfrm>
              <a:custGeom>
                <a:avLst/>
                <a:gdLst>
                  <a:gd name="T0" fmla="*/ 26 w 26"/>
                  <a:gd name="T1" fmla="*/ 12 h 24"/>
                  <a:gd name="T2" fmla="*/ 20 w 26"/>
                  <a:gd name="T3" fmla="*/ 0 h 24"/>
                  <a:gd name="T4" fmla="*/ 6 w 26"/>
                  <a:gd name="T5" fmla="*/ 0 h 24"/>
                  <a:gd name="T6" fmla="*/ 0 w 26"/>
                  <a:gd name="T7" fmla="*/ 12 h 24"/>
                  <a:gd name="T8" fmla="*/ 6 w 26"/>
                  <a:gd name="T9" fmla="*/ 24 h 24"/>
                  <a:gd name="T10" fmla="*/ 20 w 26"/>
                  <a:gd name="T11" fmla="*/ 24 h 24"/>
                  <a:gd name="T12" fmla="*/ 26 w 2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26" y="12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2"/>
                    </a:lnTo>
                    <a:lnTo>
                      <a:pt x="6" y="24"/>
                    </a:lnTo>
                    <a:lnTo>
                      <a:pt x="20" y="24"/>
                    </a:lnTo>
                    <a:lnTo>
                      <a:pt x="26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61" name="Freeform 8260"/>
              <p:cNvSpPr>
                <a:spLocks/>
              </p:cNvSpPr>
              <p:nvPr/>
            </p:nvSpPr>
            <p:spPr bwMode="auto">
              <a:xfrm>
                <a:off x="6466639" y="2262321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62" name="Freeform 8261"/>
              <p:cNvSpPr>
                <a:spLocks/>
              </p:cNvSpPr>
              <p:nvPr/>
            </p:nvSpPr>
            <p:spPr bwMode="auto">
              <a:xfrm>
                <a:off x="6473194" y="2262321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63" name="Freeform 8262"/>
              <p:cNvSpPr>
                <a:spLocks/>
              </p:cNvSpPr>
              <p:nvPr/>
            </p:nvSpPr>
            <p:spPr bwMode="auto">
              <a:xfrm>
                <a:off x="6060230" y="2647972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64" name="Freeform 8263"/>
              <p:cNvSpPr>
                <a:spLocks/>
              </p:cNvSpPr>
              <p:nvPr/>
            </p:nvSpPr>
            <p:spPr bwMode="auto">
              <a:xfrm>
                <a:off x="6060230" y="2647972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65" name="Freeform 8264"/>
              <p:cNvSpPr>
                <a:spLocks/>
              </p:cNvSpPr>
              <p:nvPr/>
            </p:nvSpPr>
            <p:spPr bwMode="auto">
              <a:xfrm>
                <a:off x="5823158" y="1444040"/>
                <a:ext cx="54864" cy="54864"/>
              </a:xfrm>
              <a:custGeom>
                <a:avLst/>
                <a:gdLst>
                  <a:gd name="T0" fmla="*/ 26 w 26"/>
                  <a:gd name="T1" fmla="*/ 11 h 24"/>
                  <a:gd name="T2" fmla="*/ 20 w 26"/>
                  <a:gd name="T3" fmla="*/ 0 h 24"/>
                  <a:gd name="T4" fmla="*/ 6 w 26"/>
                  <a:gd name="T5" fmla="*/ 0 h 24"/>
                  <a:gd name="T6" fmla="*/ 0 w 26"/>
                  <a:gd name="T7" fmla="*/ 11 h 24"/>
                  <a:gd name="T8" fmla="*/ 6 w 26"/>
                  <a:gd name="T9" fmla="*/ 24 h 24"/>
                  <a:gd name="T10" fmla="*/ 20 w 26"/>
                  <a:gd name="T11" fmla="*/ 24 h 24"/>
                  <a:gd name="T12" fmla="*/ 26 w 26"/>
                  <a:gd name="T1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26" y="11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1"/>
                    </a:lnTo>
                    <a:lnTo>
                      <a:pt x="6" y="24"/>
                    </a:lnTo>
                    <a:lnTo>
                      <a:pt x="20" y="2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66" name="Freeform 8265"/>
              <p:cNvSpPr>
                <a:spLocks/>
              </p:cNvSpPr>
              <p:nvPr/>
            </p:nvSpPr>
            <p:spPr bwMode="auto">
              <a:xfrm>
                <a:off x="5823158" y="1436393"/>
                <a:ext cx="54864" cy="54864"/>
              </a:xfrm>
              <a:custGeom>
                <a:avLst/>
                <a:gdLst>
                  <a:gd name="T0" fmla="*/ 26 w 26"/>
                  <a:gd name="T1" fmla="*/ 12 h 24"/>
                  <a:gd name="T2" fmla="*/ 20 w 26"/>
                  <a:gd name="T3" fmla="*/ 0 h 24"/>
                  <a:gd name="T4" fmla="*/ 6 w 26"/>
                  <a:gd name="T5" fmla="*/ 0 h 24"/>
                  <a:gd name="T6" fmla="*/ 0 w 26"/>
                  <a:gd name="T7" fmla="*/ 12 h 24"/>
                  <a:gd name="T8" fmla="*/ 6 w 26"/>
                  <a:gd name="T9" fmla="*/ 24 h 24"/>
                  <a:gd name="T10" fmla="*/ 20 w 26"/>
                  <a:gd name="T11" fmla="*/ 24 h 24"/>
                  <a:gd name="T12" fmla="*/ 26 w 2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26" y="12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2"/>
                    </a:lnTo>
                    <a:lnTo>
                      <a:pt x="6" y="24"/>
                    </a:lnTo>
                    <a:lnTo>
                      <a:pt x="20" y="24"/>
                    </a:lnTo>
                    <a:lnTo>
                      <a:pt x="26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67" name="Freeform 8266"/>
              <p:cNvSpPr>
                <a:spLocks/>
              </p:cNvSpPr>
              <p:nvPr/>
            </p:nvSpPr>
            <p:spPr bwMode="auto">
              <a:xfrm>
                <a:off x="5815510" y="1436393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68" name="Freeform 8267"/>
              <p:cNvSpPr>
                <a:spLocks/>
              </p:cNvSpPr>
              <p:nvPr/>
            </p:nvSpPr>
            <p:spPr bwMode="auto">
              <a:xfrm>
                <a:off x="5808955" y="1436393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69" name="Freeform 8268"/>
              <p:cNvSpPr>
                <a:spLocks/>
              </p:cNvSpPr>
              <p:nvPr/>
            </p:nvSpPr>
            <p:spPr bwMode="auto">
              <a:xfrm>
                <a:off x="5374141" y="2969167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70" name="Freeform 8269"/>
              <p:cNvSpPr>
                <a:spLocks/>
              </p:cNvSpPr>
              <p:nvPr/>
            </p:nvSpPr>
            <p:spPr bwMode="auto">
              <a:xfrm>
                <a:off x="5374141" y="2962612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71" name="Freeform 8270"/>
              <p:cNvSpPr>
                <a:spLocks/>
              </p:cNvSpPr>
              <p:nvPr/>
            </p:nvSpPr>
            <p:spPr bwMode="auto">
              <a:xfrm>
                <a:off x="6733209" y="2822771"/>
                <a:ext cx="54864" cy="54864"/>
              </a:xfrm>
              <a:custGeom>
                <a:avLst/>
                <a:gdLst>
                  <a:gd name="T0" fmla="*/ 26 w 26"/>
                  <a:gd name="T1" fmla="*/ 11 h 23"/>
                  <a:gd name="T2" fmla="*/ 20 w 26"/>
                  <a:gd name="T3" fmla="*/ 0 h 23"/>
                  <a:gd name="T4" fmla="*/ 6 w 26"/>
                  <a:gd name="T5" fmla="*/ 0 h 23"/>
                  <a:gd name="T6" fmla="*/ 0 w 26"/>
                  <a:gd name="T7" fmla="*/ 11 h 23"/>
                  <a:gd name="T8" fmla="*/ 6 w 26"/>
                  <a:gd name="T9" fmla="*/ 23 h 23"/>
                  <a:gd name="T10" fmla="*/ 20 w 26"/>
                  <a:gd name="T11" fmla="*/ 23 h 23"/>
                  <a:gd name="T12" fmla="*/ 26 w 26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26" y="11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1"/>
                    </a:lnTo>
                    <a:lnTo>
                      <a:pt x="6" y="23"/>
                    </a:lnTo>
                    <a:lnTo>
                      <a:pt x="20" y="2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72" name="Freeform 8271"/>
              <p:cNvSpPr>
                <a:spLocks/>
              </p:cNvSpPr>
              <p:nvPr/>
            </p:nvSpPr>
            <p:spPr bwMode="auto">
              <a:xfrm>
                <a:off x="6733209" y="2815125"/>
                <a:ext cx="54864" cy="54864"/>
              </a:xfrm>
              <a:custGeom>
                <a:avLst/>
                <a:gdLst>
                  <a:gd name="T0" fmla="*/ 26 w 26"/>
                  <a:gd name="T1" fmla="*/ 12 h 24"/>
                  <a:gd name="T2" fmla="*/ 20 w 26"/>
                  <a:gd name="T3" fmla="*/ 0 h 24"/>
                  <a:gd name="T4" fmla="*/ 6 w 26"/>
                  <a:gd name="T5" fmla="*/ 0 h 24"/>
                  <a:gd name="T6" fmla="*/ 0 w 26"/>
                  <a:gd name="T7" fmla="*/ 12 h 24"/>
                  <a:gd name="T8" fmla="*/ 6 w 26"/>
                  <a:gd name="T9" fmla="*/ 24 h 24"/>
                  <a:gd name="T10" fmla="*/ 20 w 26"/>
                  <a:gd name="T11" fmla="*/ 24 h 24"/>
                  <a:gd name="T12" fmla="*/ 26 w 2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26" y="12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2"/>
                    </a:lnTo>
                    <a:lnTo>
                      <a:pt x="6" y="24"/>
                    </a:lnTo>
                    <a:lnTo>
                      <a:pt x="20" y="24"/>
                    </a:lnTo>
                    <a:lnTo>
                      <a:pt x="26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73" name="Freeform 8272"/>
              <p:cNvSpPr>
                <a:spLocks/>
              </p:cNvSpPr>
              <p:nvPr/>
            </p:nvSpPr>
            <p:spPr bwMode="auto">
              <a:xfrm>
                <a:off x="5102109" y="3067492"/>
                <a:ext cx="54864" cy="54864"/>
              </a:xfrm>
              <a:custGeom>
                <a:avLst/>
                <a:gdLst>
                  <a:gd name="T0" fmla="*/ 26 w 26"/>
                  <a:gd name="T1" fmla="*/ 12 h 24"/>
                  <a:gd name="T2" fmla="*/ 20 w 26"/>
                  <a:gd name="T3" fmla="*/ 0 h 24"/>
                  <a:gd name="T4" fmla="*/ 6 w 26"/>
                  <a:gd name="T5" fmla="*/ 0 h 24"/>
                  <a:gd name="T6" fmla="*/ 0 w 26"/>
                  <a:gd name="T7" fmla="*/ 12 h 24"/>
                  <a:gd name="T8" fmla="*/ 6 w 26"/>
                  <a:gd name="T9" fmla="*/ 24 h 24"/>
                  <a:gd name="T10" fmla="*/ 20 w 26"/>
                  <a:gd name="T11" fmla="*/ 24 h 24"/>
                  <a:gd name="T12" fmla="*/ 26 w 2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26" y="12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2"/>
                    </a:lnTo>
                    <a:lnTo>
                      <a:pt x="6" y="24"/>
                    </a:lnTo>
                    <a:lnTo>
                      <a:pt x="20" y="24"/>
                    </a:lnTo>
                    <a:lnTo>
                      <a:pt x="26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74" name="Freeform 8273"/>
              <p:cNvSpPr>
                <a:spLocks/>
              </p:cNvSpPr>
              <p:nvPr/>
            </p:nvSpPr>
            <p:spPr bwMode="auto">
              <a:xfrm>
                <a:off x="6445882" y="2178199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75" name="Freeform 8274"/>
              <p:cNvSpPr>
                <a:spLocks/>
              </p:cNvSpPr>
              <p:nvPr/>
            </p:nvSpPr>
            <p:spPr bwMode="auto">
              <a:xfrm>
                <a:off x="6460084" y="2171644"/>
                <a:ext cx="54864" cy="54864"/>
              </a:xfrm>
              <a:custGeom>
                <a:avLst/>
                <a:gdLst>
                  <a:gd name="T0" fmla="*/ 26 w 26"/>
                  <a:gd name="T1" fmla="*/ 12 h 24"/>
                  <a:gd name="T2" fmla="*/ 20 w 26"/>
                  <a:gd name="T3" fmla="*/ 0 h 24"/>
                  <a:gd name="T4" fmla="*/ 6 w 26"/>
                  <a:gd name="T5" fmla="*/ 0 h 24"/>
                  <a:gd name="T6" fmla="*/ 0 w 26"/>
                  <a:gd name="T7" fmla="*/ 12 h 24"/>
                  <a:gd name="T8" fmla="*/ 6 w 26"/>
                  <a:gd name="T9" fmla="*/ 24 h 24"/>
                  <a:gd name="T10" fmla="*/ 20 w 26"/>
                  <a:gd name="T11" fmla="*/ 24 h 24"/>
                  <a:gd name="T12" fmla="*/ 26 w 2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26" y="12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2"/>
                    </a:lnTo>
                    <a:lnTo>
                      <a:pt x="6" y="24"/>
                    </a:lnTo>
                    <a:lnTo>
                      <a:pt x="20" y="24"/>
                    </a:lnTo>
                    <a:lnTo>
                      <a:pt x="26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76" name="Freeform 8275"/>
              <p:cNvSpPr>
                <a:spLocks/>
              </p:cNvSpPr>
              <p:nvPr/>
            </p:nvSpPr>
            <p:spPr bwMode="auto">
              <a:xfrm>
                <a:off x="5794753" y="1450595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77" name="Freeform 8276"/>
              <p:cNvSpPr>
                <a:spLocks/>
              </p:cNvSpPr>
              <p:nvPr/>
            </p:nvSpPr>
            <p:spPr bwMode="auto">
              <a:xfrm>
                <a:off x="6655641" y="2759407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78" name="Freeform 8277"/>
              <p:cNvSpPr>
                <a:spLocks/>
              </p:cNvSpPr>
              <p:nvPr/>
            </p:nvSpPr>
            <p:spPr bwMode="auto">
              <a:xfrm>
                <a:off x="6649086" y="2773610"/>
                <a:ext cx="54864" cy="54864"/>
              </a:xfrm>
              <a:custGeom>
                <a:avLst/>
                <a:gdLst>
                  <a:gd name="T0" fmla="*/ 26 w 26"/>
                  <a:gd name="T1" fmla="*/ 12 h 24"/>
                  <a:gd name="T2" fmla="*/ 20 w 26"/>
                  <a:gd name="T3" fmla="*/ 0 h 24"/>
                  <a:gd name="T4" fmla="*/ 6 w 26"/>
                  <a:gd name="T5" fmla="*/ 0 h 24"/>
                  <a:gd name="T6" fmla="*/ 0 w 26"/>
                  <a:gd name="T7" fmla="*/ 12 h 24"/>
                  <a:gd name="T8" fmla="*/ 6 w 26"/>
                  <a:gd name="T9" fmla="*/ 24 h 24"/>
                  <a:gd name="T10" fmla="*/ 20 w 26"/>
                  <a:gd name="T11" fmla="*/ 24 h 24"/>
                  <a:gd name="T12" fmla="*/ 26 w 2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26" y="12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2"/>
                    </a:lnTo>
                    <a:lnTo>
                      <a:pt x="6" y="24"/>
                    </a:lnTo>
                    <a:lnTo>
                      <a:pt x="20" y="24"/>
                    </a:lnTo>
                    <a:lnTo>
                      <a:pt x="26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79" name="Freeform 8278"/>
              <p:cNvSpPr>
                <a:spLocks/>
              </p:cNvSpPr>
              <p:nvPr/>
            </p:nvSpPr>
            <p:spPr bwMode="auto">
              <a:xfrm>
                <a:off x="5801308" y="1485555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80" name="Freeform 8279"/>
              <p:cNvSpPr>
                <a:spLocks/>
              </p:cNvSpPr>
              <p:nvPr/>
            </p:nvSpPr>
            <p:spPr bwMode="auto">
              <a:xfrm>
                <a:off x="5234301" y="2997572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81" name="Freeform 8280"/>
              <p:cNvSpPr>
                <a:spLocks/>
              </p:cNvSpPr>
              <p:nvPr/>
            </p:nvSpPr>
            <p:spPr bwMode="auto">
              <a:xfrm>
                <a:off x="6438234" y="2150885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82" name="Freeform 8281"/>
              <p:cNvSpPr>
                <a:spLocks/>
              </p:cNvSpPr>
              <p:nvPr/>
            </p:nvSpPr>
            <p:spPr bwMode="auto">
              <a:xfrm>
                <a:off x="6438234" y="2150885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83" name="Freeform 8282"/>
              <p:cNvSpPr>
                <a:spLocks/>
              </p:cNvSpPr>
              <p:nvPr/>
            </p:nvSpPr>
            <p:spPr bwMode="auto">
              <a:xfrm>
                <a:off x="6445882" y="2521243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84" name="Freeform 8283"/>
              <p:cNvSpPr>
                <a:spLocks/>
              </p:cNvSpPr>
              <p:nvPr/>
            </p:nvSpPr>
            <p:spPr bwMode="auto">
              <a:xfrm>
                <a:off x="6445882" y="2514688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85" name="Freeform 8284"/>
              <p:cNvSpPr>
                <a:spLocks/>
              </p:cNvSpPr>
              <p:nvPr/>
            </p:nvSpPr>
            <p:spPr bwMode="auto">
              <a:xfrm>
                <a:off x="5108664" y="3088249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86" name="Freeform 8285"/>
              <p:cNvSpPr>
                <a:spLocks/>
              </p:cNvSpPr>
              <p:nvPr/>
            </p:nvSpPr>
            <p:spPr bwMode="auto">
              <a:xfrm>
                <a:off x="6438234" y="2339887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87" name="Freeform 8286"/>
              <p:cNvSpPr>
                <a:spLocks/>
              </p:cNvSpPr>
              <p:nvPr/>
            </p:nvSpPr>
            <p:spPr bwMode="auto">
              <a:xfrm>
                <a:off x="6445882" y="2325686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88" name="Freeform 8287"/>
              <p:cNvSpPr>
                <a:spLocks/>
              </p:cNvSpPr>
              <p:nvPr/>
            </p:nvSpPr>
            <p:spPr bwMode="auto">
              <a:xfrm>
                <a:off x="5829713" y="1464798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89" name="Freeform 8288"/>
              <p:cNvSpPr>
                <a:spLocks/>
              </p:cNvSpPr>
              <p:nvPr/>
            </p:nvSpPr>
            <p:spPr bwMode="auto">
              <a:xfrm>
                <a:off x="5241949" y="3004127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90" name="Freeform 8289"/>
              <p:cNvSpPr>
                <a:spLocks/>
              </p:cNvSpPr>
              <p:nvPr/>
            </p:nvSpPr>
            <p:spPr bwMode="auto">
              <a:xfrm>
                <a:off x="5858118" y="2745205"/>
                <a:ext cx="54864" cy="54864"/>
              </a:xfrm>
              <a:custGeom>
                <a:avLst/>
                <a:gdLst>
                  <a:gd name="T0" fmla="*/ 26 w 26"/>
                  <a:gd name="T1" fmla="*/ 12 h 24"/>
                  <a:gd name="T2" fmla="*/ 20 w 26"/>
                  <a:gd name="T3" fmla="*/ 0 h 24"/>
                  <a:gd name="T4" fmla="*/ 6 w 26"/>
                  <a:gd name="T5" fmla="*/ 0 h 24"/>
                  <a:gd name="T6" fmla="*/ 0 w 26"/>
                  <a:gd name="T7" fmla="*/ 12 h 24"/>
                  <a:gd name="T8" fmla="*/ 6 w 26"/>
                  <a:gd name="T9" fmla="*/ 24 h 24"/>
                  <a:gd name="T10" fmla="*/ 20 w 26"/>
                  <a:gd name="T11" fmla="*/ 24 h 24"/>
                  <a:gd name="T12" fmla="*/ 26 w 2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26" y="12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2"/>
                    </a:lnTo>
                    <a:lnTo>
                      <a:pt x="6" y="24"/>
                    </a:lnTo>
                    <a:lnTo>
                      <a:pt x="20" y="24"/>
                    </a:lnTo>
                    <a:lnTo>
                      <a:pt x="26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91" name="Freeform 8290"/>
              <p:cNvSpPr>
                <a:spLocks/>
              </p:cNvSpPr>
              <p:nvPr/>
            </p:nvSpPr>
            <p:spPr bwMode="auto">
              <a:xfrm>
                <a:off x="5836268" y="1450595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92" name="Freeform 8291"/>
              <p:cNvSpPr>
                <a:spLocks/>
              </p:cNvSpPr>
              <p:nvPr/>
            </p:nvSpPr>
            <p:spPr bwMode="auto">
              <a:xfrm>
                <a:off x="5850470" y="1444040"/>
                <a:ext cx="54864" cy="54864"/>
              </a:xfrm>
              <a:custGeom>
                <a:avLst/>
                <a:gdLst>
                  <a:gd name="T0" fmla="*/ 27 w 27"/>
                  <a:gd name="T1" fmla="*/ 11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1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93" name="Freeform 8292"/>
              <p:cNvSpPr>
                <a:spLocks/>
              </p:cNvSpPr>
              <p:nvPr/>
            </p:nvSpPr>
            <p:spPr bwMode="auto">
              <a:xfrm>
                <a:off x="5731388" y="1520515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94" name="Freeform 8293"/>
              <p:cNvSpPr>
                <a:spLocks/>
              </p:cNvSpPr>
              <p:nvPr/>
            </p:nvSpPr>
            <p:spPr bwMode="auto">
              <a:xfrm>
                <a:off x="5745590" y="1507404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95" name="Freeform 8294"/>
              <p:cNvSpPr>
                <a:spLocks/>
              </p:cNvSpPr>
              <p:nvPr/>
            </p:nvSpPr>
            <p:spPr bwMode="auto">
              <a:xfrm>
                <a:off x="6571519" y="2892691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96" name="Freeform 8295"/>
              <p:cNvSpPr>
                <a:spLocks/>
              </p:cNvSpPr>
              <p:nvPr/>
            </p:nvSpPr>
            <p:spPr bwMode="auto">
              <a:xfrm>
                <a:off x="6277637" y="2913449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97" name="Freeform 8296"/>
              <p:cNvSpPr>
                <a:spLocks/>
              </p:cNvSpPr>
              <p:nvPr/>
            </p:nvSpPr>
            <p:spPr bwMode="auto">
              <a:xfrm>
                <a:off x="5185139" y="2892691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98" name="Freeform 8297"/>
              <p:cNvSpPr>
                <a:spLocks/>
              </p:cNvSpPr>
              <p:nvPr/>
            </p:nvSpPr>
            <p:spPr bwMode="auto">
              <a:xfrm>
                <a:off x="5185139" y="2878490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99" name="Freeform 8298"/>
              <p:cNvSpPr>
                <a:spLocks/>
              </p:cNvSpPr>
              <p:nvPr/>
            </p:nvSpPr>
            <p:spPr bwMode="auto">
              <a:xfrm>
                <a:off x="6319152" y="2570405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1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1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1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1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00" name="Freeform 8299"/>
              <p:cNvSpPr>
                <a:spLocks/>
              </p:cNvSpPr>
              <p:nvPr/>
            </p:nvSpPr>
            <p:spPr bwMode="auto">
              <a:xfrm>
                <a:off x="5108664" y="3067492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01" name="Freeform 8300"/>
              <p:cNvSpPr>
                <a:spLocks/>
              </p:cNvSpPr>
              <p:nvPr/>
            </p:nvSpPr>
            <p:spPr bwMode="auto">
              <a:xfrm>
                <a:off x="5878875" y="1695315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02" name="Freeform 8301"/>
              <p:cNvSpPr>
                <a:spLocks/>
              </p:cNvSpPr>
              <p:nvPr/>
            </p:nvSpPr>
            <p:spPr bwMode="auto">
              <a:xfrm>
                <a:off x="6460084" y="2738650"/>
                <a:ext cx="54864" cy="54864"/>
              </a:xfrm>
              <a:custGeom>
                <a:avLst/>
                <a:gdLst>
                  <a:gd name="T0" fmla="*/ 26 w 26"/>
                  <a:gd name="T1" fmla="*/ 12 h 24"/>
                  <a:gd name="T2" fmla="*/ 20 w 26"/>
                  <a:gd name="T3" fmla="*/ 0 h 24"/>
                  <a:gd name="T4" fmla="*/ 6 w 26"/>
                  <a:gd name="T5" fmla="*/ 0 h 24"/>
                  <a:gd name="T6" fmla="*/ 0 w 26"/>
                  <a:gd name="T7" fmla="*/ 12 h 24"/>
                  <a:gd name="T8" fmla="*/ 6 w 26"/>
                  <a:gd name="T9" fmla="*/ 24 h 24"/>
                  <a:gd name="T10" fmla="*/ 20 w 26"/>
                  <a:gd name="T11" fmla="*/ 24 h 24"/>
                  <a:gd name="T12" fmla="*/ 26 w 2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26" y="12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2"/>
                    </a:lnTo>
                    <a:lnTo>
                      <a:pt x="6" y="24"/>
                    </a:lnTo>
                    <a:lnTo>
                      <a:pt x="20" y="24"/>
                    </a:lnTo>
                    <a:lnTo>
                      <a:pt x="26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03" name="Freeform 8302"/>
              <p:cNvSpPr>
                <a:spLocks/>
              </p:cNvSpPr>
              <p:nvPr/>
            </p:nvSpPr>
            <p:spPr bwMode="auto">
              <a:xfrm>
                <a:off x="5094461" y="3074047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04" name="Freeform 8303"/>
              <p:cNvSpPr>
                <a:spLocks/>
              </p:cNvSpPr>
              <p:nvPr/>
            </p:nvSpPr>
            <p:spPr bwMode="auto">
              <a:xfrm>
                <a:off x="5843915" y="1528162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05" name="Freeform 8304"/>
              <p:cNvSpPr>
                <a:spLocks/>
              </p:cNvSpPr>
              <p:nvPr/>
            </p:nvSpPr>
            <p:spPr bwMode="auto">
              <a:xfrm>
                <a:off x="6095190" y="2633769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06" name="Freeform 8305"/>
              <p:cNvSpPr>
                <a:spLocks/>
              </p:cNvSpPr>
              <p:nvPr/>
            </p:nvSpPr>
            <p:spPr bwMode="auto">
              <a:xfrm>
                <a:off x="6733209" y="2668729"/>
                <a:ext cx="54864" cy="54864"/>
              </a:xfrm>
              <a:custGeom>
                <a:avLst/>
                <a:gdLst>
                  <a:gd name="T0" fmla="*/ 26 w 26"/>
                  <a:gd name="T1" fmla="*/ 11 h 23"/>
                  <a:gd name="T2" fmla="*/ 20 w 26"/>
                  <a:gd name="T3" fmla="*/ 0 h 23"/>
                  <a:gd name="T4" fmla="*/ 6 w 26"/>
                  <a:gd name="T5" fmla="*/ 0 h 23"/>
                  <a:gd name="T6" fmla="*/ 0 w 26"/>
                  <a:gd name="T7" fmla="*/ 11 h 23"/>
                  <a:gd name="T8" fmla="*/ 6 w 26"/>
                  <a:gd name="T9" fmla="*/ 23 h 23"/>
                  <a:gd name="T10" fmla="*/ 20 w 26"/>
                  <a:gd name="T11" fmla="*/ 23 h 23"/>
                  <a:gd name="T12" fmla="*/ 26 w 26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26" y="11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1"/>
                    </a:lnTo>
                    <a:lnTo>
                      <a:pt x="6" y="23"/>
                    </a:lnTo>
                    <a:lnTo>
                      <a:pt x="20" y="2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07" name="Freeform 8306"/>
              <p:cNvSpPr>
                <a:spLocks/>
              </p:cNvSpPr>
              <p:nvPr/>
            </p:nvSpPr>
            <p:spPr bwMode="auto">
              <a:xfrm>
                <a:off x="6760521" y="2675285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08" name="Freeform 8307"/>
              <p:cNvSpPr>
                <a:spLocks/>
              </p:cNvSpPr>
              <p:nvPr/>
            </p:nvSpPr>
            <p:spPr bwMode="auto">
              <a:xfrm>
                <a:off x="5143624" y="3074047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09" name="Freeform 8308"/>
              <p:cNvSpPr>
                <a:spLocks/>
              </p:cNvSpPr>
              <p:nvPr/>
            </p:nvSpPr>
            <p:spPr bwMode="auto">
              <a:xfrm>
                <a:off x="6347557" y="2899247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10" name="Freeform 8309"/>
              <p:cNvSpPr>
                <a:spLocks/>
              </p:cNvSpPr>
              <p:nvPr/>
            </p:nvSpPr>
            <p:spPr bwMode="auto">
              <a:xfrm>
                <a:off x="6355204" y="2899247"/>
                <a:ext cx="54864" cy="54864"/>
              </a:xfrm>
              <a:custGeom>
                <a:avLst/>
                <a:gdLst>
                  <a:gd name="T0" fmla="*/ 26 w 26"/>
                  <a:gd name="T1" fmla="*/ 12 h 24"/>
                  <a:gd name="T2" fmla="*/ 20 w 26"/>
                  <a:gd name="T3" fmla="*/ 0 h 24"/>
                  <a:gd name="T4" fmla="*/ 6 w 26"/>
                  <a:gd name="T5" fmla="*/ 0 h 24"/>
                  <a:gd name="T6" fmla="*/ 0 w 26"/>
                  <a:gd name="T7" fmla="*/ 12 h 24"/>
                  <a:gd name="T8" fmla="*/ 6 w 26"/>
                  <a:gd name="T9" fmla="*/ 24 h 24"/>
                  <a:gd name="T10" fmla="*/ 20 w 26"/>
                  <a:gd name="T11" fmla="*/ 24 h 24"/>
                  <a:gd name="T12" fmla="*/ 26 w 2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26" y="12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2"/>
                    </a:lnTo>
                    <a:lnTo>
                      <a:pt x="6" y="24"/>
                    </a:lnTo>
                    <a:lnTo>
                      <a:pt x="20" y="24"/>
                    </a:lnTo>
                    <a:lnTo>
                      <a:pt x="26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11" name="Freeform 8310"/>
              <p:cNvSpPr>
                <a:spLocks/>
              </p:cNvSpPr>
              <p:nvPr/>
            </p:nvSpPr>
            <p:spPr bwMode="auto">
              <a:xfrm>
                <a:off x="5823158" y="1493202"/>
                <a:ext cx="54864" cy="54864"/>
              </a:xfrm>
              <a:custGeom>
                <a:avLst/>
                <a:gdLst>
                  <a:gd name="T0" fmla="*/ 26 w 26"/>
                  <a:gd name="T1" fmla="*/ 11 h 23"/>
                  <a:gd name="T2" fmla="*/ 20 w 26"/>
                  <a:gd name="T3" fmla="*/ 0 h 23"/>
                  <a:gd name="T4" fmla="*/ 6 w 26"/>
                  <a:gd name="T5" fmla="*/ 0 h 23"/>
                  <a:gd name="T6" fmla="*/ 0 w 26"/>
                  <a:gd name="T7" fmla="*/ 11 h 23"/>
                  <a:gd name="T8" fmla="*/ 6 w 26"/>
                  <a:gd name="T9" fmla="*/ 23 h 23"/>
                  <a:gd name="T10" fmla="*/ 20 w 26"/>
                  <a:gd name="T11" fmla="*/ 23 h 23"/>
                  <a:gd name="T12" fmla="*/ 26 w 26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26" y="11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1"/>
                    </a:lnTo>
                    <a:lnTo>
                      <a:pt x="6" y="23"/>
                    </a:lnTo>
                    <a:lnTo>
                      <a:pt x="20" y="2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12" name="Freeform 8311"/>
              <p:cNvSpPr>
                <a:spLocks/>
              </p:cNvSpPr>
              <p:nvPr/>
            </p:nvSpPr>
            <p:spPr bwMode="auto">
              <a:xfrm>
                <a:off x="5808955" y="1499758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13" name="Freeform 8312"/>
              <p:cNvSpPr>
                <a:spLocks/>
              </p:cNvSpPr>
              <p:nvPr/>
            </p:nvSpPr>
            <p:spPr bwMode="auto">
              <a:xfrm>
                <a:off x="6592276" y="2178199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14" name="Freeform 8313"/>
              <p:cNvSpPr>
                <a:spLocks/>
              </p:cNvSpPr>
              <p:nvPr/>
            </p:nvSpPr>
            <p:spPr bwMode="auto">
              <a:xfrm>
                <a:off x="6592276" y="2171644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15" name="Freeform 8314"/>
              <p:cNvSpPr>
                <a:spLocks/>
              </p:cNvSpPr>
              <p:nvPr/>
            </p:nvSpPr>
            <p:spPr bwMode="auto">
              <a:xfrm>
                <a:off x="5906188" y="3011773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16" name="Freeform 8315"/>
              <p:cNvSpPr>
                <a:spLocks/>
              </p:cNvSpPr>
              <p:nvPr/>
            </p:nvSpPr>
            <p:spPr bwMode="auto">
              <a:xfrm>
                <a:off x="5893078" y="3025976"/>
                <a:ext cx="54864" cy="54864"/>
              </a:xfrm>
              <a:custGeom>
                <a:avLst/>
                <a:gdLst>
                  <a:gd name="T0" fmla="*/ 26 w 26"/>
                  <a:gd name="T1" fmla="*/ 11 h 23"/>
                  <a:gd name="T2" fmla="*/ 20 w 26"/>
                  <a:gd name="T3" fmla="*/ 0 h 23"/>
                  <a:gd name="T4" fmla="*/ 6 w 26"/>
                  <a:gd name="T5" fmla="*/ 0 h 23"/>
                  <a:gd name="T6" fmla="*/ 0 w 26"/>
                  <a:gd name="T7" fmla="*/ 11 h 23"/>
                  <a:gd name="T8" fmla="*/ 6 w 26"/>
                  <a:gd name="T9" fmla="*/ 23 h 23"/>
                  <a:gd name="T10" fmla="*/ 20 w 26"/>
                  <a:gd name="T11" fmla="*/ 23 h 23"/>
                  <a:gd name="T12" fmla="*/ 26 w 26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26" y="11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1"/>
                    </a:lnTo>
                    <a:lnTo>
                      <a:pt x="6" y="23"/>
                    </a:lnTo>
                    <a:lnTo>
                      <a:pt x="20" y="2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17" name="Freeform 8316"/>
              <p:cNvSpPr>
                <a:spLocks/>
              </p:cNvSpPr>
              <p:nvPr/>
            </p:nvSpPr>
            <p:spPr bwMode="auto">
              <a:xfrm>
                <a:off x="6382517" y="2934207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18" name="Freeform 8317"/>
              <p:cNvSpPr>
                <a:spLocks/>
              </p:cNvSpPr>
              <p:nvPr/>
            </p:nvSpPr>
            <p:spPr bwMode="auto">
              <a:xfrm>
                <a:off x="5815510" y="1479000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19" name="Freeform 8318"/>
              <p:cNvSpPr>
                <a:spLocks/>
              </p:cNvSpPr>
              <p:nvPr/>
            </p:nvSpPr>
            <p:spPr bwMode="auto">
              <a:xfrm>
                <a:off x="6452437" y="2815125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20" name="Freeform 8319"/>
              <p:cNvSpPr>
                <a:spLocks/>
              </p:cNvSpPr>
              <p:nvPr/>
            </p:nvSpPr>
            <p:spPr bwMode="auto">
              <a:xfrm>
                <a:off x="6452437" y="2802014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21" name="Freeform 8320"/>
              <p:cNvSpPr>
                <a:spLocks/>
              </p:cNvSpPr>
              <p:nvPr/>
            </p:nvSpPr>
            <p:spPr bwMode="auto">
              <a:xfrm>
                <a:off x="6396719" y="2857731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22" name="Freeform 8321"/>
              <p:cNvSpPr>
                <a:spLocks/>
              </p:cNvSpPr>
              <p:nvPr/>
            </p:nvSpPr>
            <p:spPr bwMode="auto">
              <a:xfrm>
                <a:off x="6641439" y="2745205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23" name="Freeform 8322"/>
              <p:cNvSpPr>
                <a:spLocks/>
              </p:cNvSpPr>
              <p:nvPr/>
            </p:nvSpPr>
            <p:spPr bwMode="auto">
              <a:xfrm>
                <a:off x="6641439" y="2745205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24" name="Freeform 8323"/>
              <p:cNvSpPr>
                <a:spLocks/>
              </p:cNvSpPr>
              <p:nvPr/>
            </p:nvSpPr>
            <p:spPr bwMode="auto">
              <a:xfrm>
                <a:off x="5823158" y="1520515"/>
                <a:ext cx="54864" cy="54864"/>
              </a:xfrm>
              <a:custGeom>
                <a:avLst/>
                <a:gdLst>
                  <a:gd name="T0" fmla="*/ 26 w 26"/>
                  <a:gd name="T1" fmla="*/ 12 h 24"/>
                  <a:gd name="T2" fmla="*/ 20 w 26"/>
                  <a:gd name="T3" fmla="*/ 0 h 24"/>
                  <a:gd name="T4" fmla="*/ 6 w 26"/>
                  <a:gd name="T5" fmla="*/ 0 h 24"/>
                  <a:gd name="T6" fmla="*/ 0 w 26"/>
                  <a:gd name="T7" fmla="*/ 12 h 24"/>
                  <a:gd name="T8" fmla="*/ 6 w 26"/>
                  <a:gd name="T9" fmla="*/ 24 h 24"/>
                  <a:gd name="T10" fmla="*/ 20 w 26"/>
                  <a:gd name="T11" fmla="*/ 24 h 24"/>
                  <a:gd name="T12" fmla="*/ 26 w 2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26" y="12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2"/>
                    </a:lnTo>
                    <a:lnTo>
                      <a:pt x="6" y="24"/>
                    </a:lnTo>
                    <a:lnTo>
                      <a:pt x="20" y="24"/>
                    </a:lnTo>
                    <a:lnTo>
                      <a:pt x="26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25" name="Freeform 8324"/>
              <p:cNvSpPr>
                <a:spLocks/>
              </p:cNvSpPr>
              <p:nvPr/>
            </p:nvSpPr>
            <p:spPr bwMode="auto">
              <a:xfrm>
                <a:off x="5823158" y="1528162"/>
                <a:ext cx="54864" cy="54864"/>
              </a:xfrm>
              <a:custGeom>
                <a:avLst/>
                <a:gdLst>
                  <a:gd name="T0" fmla="*/ 26 w 26"/>
                  <a:gd name="T1" fmla="*/ 11 h 23"/>
                  <a:gd name="T2" fmla="*/ 20 w 26"/>
                  <a:gd name="T3" fmla="*/ 0 h 23"/>
                  <a:gd name="T4" fmla="*/ 6 w 26"/>
                  <a:gd name="T5" fmla="*/ 0 h 23"/>
                  <a:gd name="T6" fmla="*/ 0 w 26"/>
                  <a:gd name="T7" fmla="*/ 11 h 23"/>
                  <a:gd name="T8" fmla="*/ 6 w 26"/>
                  <a:gd name="T9" fmla="*/ 23 h 23"/>
                  <a:gd name="T10" fmla="*/ 20 w 26"/>
                  <a:gd name="T11" fmla="*/ 23 h 23"/>
                  <a:gd name="T12" fmla="*/ 26 w 26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26" y="11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1"/>
                    </a:lnTo>
                    <a:lnTo>
                      <a:pt x="6" y="23"/>
                    </a:lnTo>
                    <a:lnTo>
                      <a:pt x="20" y="2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26" name="Freeform 8325"/>
              <p:cNvSpPr>
                <a:spLocks/>
              </p:cNvSpPr>
              <p:nvPr/>
            </p:nvSpPr>
            <p:spPr bwMode="auto">
              <a:xfrm>
                <a:off x="5823158" y="1444040"/>
                <a:ext cx="54864" cy="54864"/>
              </a:xfrm>
              <a:custGeom>
                <a:avLst/>
                <a:gdLst>
                  <a:gd name="T0" fmla="*/ 26 w 26"/>
                  <a:gd name="T1" fmla="*/ 11 h 24"/>
                  <a:gd name="T2" fmla="*/ 20 w 26"/>
                  <a:gd name="T3" fmla="*/ 0 h 24"/>
                  <a:gd name="T4" fmla="*/ 6 w 26"/>
                  <a:gd name="T5" fmla="*/ 0 h 24"/>
                  <a:gd name="T6" fmla="*/ 0 w 26"/>
                  <a:gd name="T7" fmla="*/ 11 h 24"/>
                  <a:gd name="T8" fmla="*/ 6 w 26"/>
                  <a:gd name="T9" fmla="*/ 24 h 24"/>
                  <a:gd name="T10" fmla="*/ 20 w 26"/>
                  <a:gd name="T11" fmla="*/ 24 h 24"/>
                  <a:gd name="T12" fmla="*/ 26 w 26"/>
                  <a:gd name="T1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26" y="11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1"/>
                    </a:lnTo>
                    <a:lnTo>
                      <a:pt x="6" y="24"/>
                    </a:lnTo>
                    <a:lnTo>
                      <a:pt x="20" y="2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27" name="Freeform 8326"/>
              <p:cNvSpPr>
                <a:spLocks/>
              </p:cNvSpPr>
              <p:nvPr/>
            </p:nvSpPr>
            <p:spPr bwMode="auto">
              <a:xfrm>
                <a:off x="5899633" y="1884317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28" name="Freeform 8327"/>
              <p:cNvSpPr>
                <a:spLocks/>
              </p:cNvSpPr>
              <p:nvPr/>
            </p:nvSpPr>
            <p:spPr bwMode="auto">
              <a:xfrm>
                <a:off x="6614126" y="2269968"/>
                <a:ext cx="54864" cy="54864"/>
              </a:xfrm>
              <a:custGeom>
                <a:avLst/>
                <a:gdLst>
                  <a:gd name="T0" fmla="*/ 26 w 26"/>
                  <a:gd name="T1" fmla="*/ 11 h 23"/>
                  <a:gd name="T2" fmla="*/ 20 w 26"/>
                  <a:gd name="T3" fmla="*/ 0 h 23"/>
                  <a:gd name="T4" fmla="*/ 6 w 26"/>
                  <a:gd name="T5" fmla="*/ 0 h 23"/>
                  <a:gd name="T6" fmla="*/ 0 w 26"/>
                  <a:gd name="T7" fmla="*/ 11 h 23"/>
                  <a:gd name="T8" fmla="*/ 6 w 26"/>
                  <a:gd name="T9" fmla="*/ 23 h 23"/>
                  <a:gd name="T10" fmla="*/ 20 w 26"/>
                  <a:gd name="T11" fmla="*/ 23 h 23"/>
                  <a:gd name="T12" fmla="*/ 26 w 26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26" y="11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1"/>
                    </a:lnTo>
                    <a:lnTo>
                      <a:pt x="6" y="23"/>
                    </a:lnTo>
                    <a:lnTo>
                      <a:pt x="20" y="2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29" name="Freeform 8328"/>
              <p:cNvSpPr>
                <a:spLocks/>
              </p:cNvSpPr>
              <p:nvPr/>
            </p:nvSpPr>
            <p:spPr bwMode="auto">
              <a:xfrm>
                <a:off x="5794753" y="1444040"/>
                <a:ext cx="54864" cy="54864"/>
              </a:xfrm>
              <a:custGeom>
                <a:avLst/>
                <a:gdLst>
                  <a:gd name="T0" fmla="*/ 27 w 27"/>
                  <a:gd name="T1" fmla="*/ 11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1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30" name="Freeform 8329"/>
              <p:cNvSpPr>
                <a:spLocks/>
              </p:cNvSpPr>
              <p:nvPr/>
            </p:nvSpPr>
            <p:spPr bwMode="auto">
              <a:xfrm>
                <a:off x="5794753" y="1450595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31" name="Freeform 8330"/>
              <p:cNvSpPr>
                <a:spLocks/>
              </p:cNvSpPr>
              <p:nvPr/>
            </p:nvSpPr>
            <p:spPr bwMode="auto">
              <a:xfrm>
                <a:off x="5780550" y="1464798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32" name="Freeform 8331"/>
              <p:cNvSpPr>
                <a:spLocks/>
              </p:cNvSpPr>
              <p:nvPr/>
            </p:nvSpPr>
            <p:spPr bwMode="auto">
              <a:xfrm>
                <a:off x="5788198" y="1472444"/>
                <a:ext cx="54864" cy="54864"/>
              </a:xfrm>
              <a:custGeom>
                <a:avLst/>
                <a:gdLst>
                  <a:gd name="T0" fmla="*/ 26 w 26"/>
                  <a:gd name="T1" fmla="*/ 11 h 23"/>
                  <a:gd name="T2" fmla="*/ 20 w 26"/>
                  <a:gd name="T3" fmla="*/ 0 h 23"/>
                  <a:gd name="T4" fmla="*/ 6 w 26"/>
                  <a:gd name="T5" fmla="*/ 0 h 23"/>
                  <a:gd name="T6" fmla="*/ 0 w 26"/>
                  <a:gd name="T7" fmla="*/ 11 h 23"/>
                  <a:gd name="T8" fmla="*/ 6 w 26"/>
                  <a:gd name="T9" fmla="*/ 23 h 23"/>
                  <a:gd name="T10" fmla="*/ 20 w 26"/>
                  <a:gd name="T11" fmla="*/ 23 h 23"/>
                  <a:gd name="T12" fmla="*/ 26 w 26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26" y="11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1"/>
                    </a:lnTo>
                    <a:lnTo>
                      <a:pt x="6" y="23"/>
                    </a:lnTo>
                    <a:lnTo>
                      <a:pt x="20" y="2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33" name="Freeform 8332"/>
              <p:cNvSpPr>
                <a:spLocks/>
              </p:cNvSpPr>
              <p:nvPr/>
            </p:nvSpPr>
            <p:spPr bwMode="auto">
              <a:xfrm>
                <a:off x="5102109" y="3095896"/>
                <a:ext cx="54864" cy="54864"/>
              </a:xfrm>
              <a:custGeom>
                <a:avLst/>
                <a:gdLst>
                  <a:gd name="T0" fmla="*/ 26 w 26"/>
                  <a:gd name="T1" fmla="*/ 11 h 23"/>
                  <a:gd name="T2" fmla="*/ 20 w 26"/>
                  <a:gd name="T3" fmla="*/ 0 h 23"/>
                  <a:gd name="T4" fmla="*/ 6 w 26"/>
                  <a:gd name="T5" fmla="*/ 0 h 23"/>
                  <a:gd name="T6" fmla="*/ 0 w 26"/>
                  <a:gd name="T7" fmla="*/ 11 h 23"/>
                  <a:gd name="T8" fmla="*/ 6 w 26"/>
                  <a:gd name="T9" fmla="*/ 23 h 23"/>
                  <a:gd name="T10" fmla="*/ 20 w 26"/>
                  <a:gd name="T11" fmla="*/ 23 h 23"/>
                  <a:gd name="T12" fmla="*/ 26 w 26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26" y="11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1"/>
                    </a:lnTo>
                    <a:lnTo>
                      <a:pt x="6" y="23"/>
                    </a:lnTo>
                    <a:lnTo>
                      <a:pt x="20" y="2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34" name="Freeform 8333"/>
              <p:cNvSpPr>
                <a:spLocks/>
              </p:cNvSpPr>
              <p:nvPr/>
            </p:nvSpPr>
            <p:spPr bwMode="auto">
              <a:xfrm>
                <a:off x="5094461" y="3088249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35" name="Freeform 8334"/>
              <p:cNvSpPr>
                <a:spLocks/>
              </p:cNvSpPr>
              <p:nvPr/>
            </p:nvSpPr>
            <p:spPr bwMode="auto">
              <a:xfrm>
                <a:off x="6487397" y="2899247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36" name="Freeform 8335"/>
              <p:cNvSpPr>
                <a:spLocks/>
              </p:cNvSpPr>
              <p:nvPr/>
            </p:nvSpPr>
            <p:spPr bwMode="auto">
              <a:xfrm>
                <a:off x="6550761" y="2829327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37" name="Freeform 8336"/>
              <p:cNvSpPr>
                <a:spLocks/>
              </p:cNvSpPr>
              <p:nvPr/>
            </p:nvSpPr>
            <p:spPr bwMode="auto">
              <a:xfrm>
                <a:off x="5913835" y="1871206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38" name="Freeform 8337"/>
              <p:cNvSpPr>
                <a:spLocks/>
              </p:cNvSpPr>
              <p:nvPr/>
            </p:nvSpPr>
            <p:spPr bwMode="auto">
              <a:xfrm>
                <a:off x="5801308" y="1450595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39" name="Freeform 8338"/>
              <p:cNvSpPr>
                <a:spLocks/>
              </p:cNvSpPr>
              <p:nvPr/>
            </p:nvSpPr>
            <p:spPr bwMode="auto">
              <a:xfrm>
                <a:off x="5102109" y="3067492"/>
                <a:ext cx="54864" cy="54864"/>
              </a:xfrm>
              <a:custGeom>
                <a:avLst/>
                <a:gdLst>
                  <a:gd name="T0" fmla="*/ 26 w 26"/>
                  <a:gd name="T1" fmla="*/ 12 h 24"/>
                  <a:gd name="T2" fmla="*/ 20 w 26"/>
                  <a:gd name="T3" fmla="*/ 0 h 24"/>
                  <a:gd name="T4" fmla="*/ 6 w 26"/>
                  <a:gd name="T5" fmla="*/ 0 h 24"/>
                  <a:gd name="T6" fmla="*/ 0 w 26"/>
                  <a:gd name="T7" fmla="*/ 12 h 24"/>
                  <a:gd name="T8" fmla="*/ 6 w 26"/>
                  <a:gd name="T9" fmla="*/ 24 h 24"/>
                  <a:gd name="T10" fmla="*/ 20 w 26"/>
                  <a:gd name="T11" fmla="*/ 24 h 24"/>
                  <a:gd name="T12" fmla="*/ 26 w 2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26" y="12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2"/>
                    </a:lnTo>
                    <a:lnTo>
                      <a:pt x="6" y="24"/>
                    </a:lnTo>
                    <a:lnTo>
                      <a:pt x="20" y="24"/>
                    </a:lnTo>
                    <a:lnTo>
                      <a:pt x="26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40" name="Freeform 8339"/>
              <p:cNvSpPr>
                <a:spLocks/>
              </p:cNvSpPr>
              <p:nvPr/>
            </p:nvSpPr>
            <p:spPr bwMode="auto">
              <a:xfrm>
                <a:off x="5129421" y="3046733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41" name="Freeform 8340"/>
              <p:cNvSpPr>
                <a:spLocks/>
              </p:cNvSpPr>
              <p:nvPr/>
            </p:nvSpPr>
            <p:spPr bwMode="auto">
              <a:xfrm>
                <a:off x="5871228" y="1464798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42" name="Freeform 8341"/>
              <p:cNvSpPr>
                <a:spLocks/>
              </p:cNvSpPr>
              <p:nvPr/>
            </p:nvSpPr>
            <p:spPr bwMode="auto">
              <a:xfrm>
                <a:off x="5122866" y="3095896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43" name="Freeform 8342"/>
              <p:cNvSpPr>
                <a:spLocks/>
              </p:cNvSpPr>
              <p:nvPr/>
            </p:nvSpPr>
            <p:spPr bwMode="auto">
              <a:xfrm>
                <a:off x="5192786" y="3011773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44" name="Freeform 8343"/>
              <p:cNvSpPr>
                <a:spLocks/>
              </p:cNvSpPr>
              <p:nvPr/>
            </p:nvSpPr>
            <p:spPr bwMode="auto">
              <a:xfrm>
                <a:off x="5829713" y="1436393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45" name="Freeform 8344"/>
              <p:cNvSpPr>
                <a:spLocks/>
              </p:cNvSpPr>
              <p:nvPr/>
            </p:nvSpPr>
            <p:spPr bwMode="auto">
              <a:xfrm>
                <a:off x="5731388" y="1625395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46" name="Freeform 8345"/>
              <p:cNvSpPr>
                <a:spLocks/>
              </p:cNvSpPr>
              <p:nvPr/>
            </p:nvSpPr>
            <p:spPr bwMode="auto">
              <a:xfrm>
                <a:off x="5739035" y="1625395"/>
                <a:ext cx="54864" cy="54864"/>
              </a:xfrm>
              <a:custGeom>
                <a:avLst/>
                <a:gdLst>
                  <a:gd name="T0" fmla="*/ 26 w 26"/>
                  <a:gd name="T1" fmla="*/ 12 h 24"/>
                  <a:gd name="T2" fmla="*/ 20 w 26"/>
                  <a:gd name="T3" fmla="*/ 0 h 24"/>
                  <a:gd name="T4" fmla="*/ 6 w 26"/>
                  <a:gd name="T5" fmla="*/ 0 h 24"/>
                  <a:gd name="T6" fmla="*/ 0 w 26"/>
                  <a:gd name="T7" fmla="*/ 12 h 24"/>
                  <a:gd name="T8" fmla="*/ 6 w 26"/>
                  <a:gd name="T9" fmla="*/ 24 h 24"/>
                  <a:gd name="T10" fmla="*/ 20 w 26"/>
                  <a:gd name="T11" fmla="*/ 24 h 24"/>
                  <a:gd name="T12" fmla="*/ 26 w 2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26" y="12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2"/>
                    </a:lnTo>
                    <a:lnTo>
                      <a:pt x="6" y="24"/>
                    </a:lnTo>
                    <a:lnTo>
                      <a:pt x="20" y="24"/>
                    </a:lnTo>
                    <a:lnTo>
                      <a:pt x="26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47" name="Freeform 8346"/>
              <p:cNvSpPr>
                <a:spLocks/>
              </p:cNvSpPr>
              <p:nvPr/>
            </p:nvSpPr>
            <p:spPr bwMode="auto">
              <a:xfrm>
                <a:off x="6641439" y="2255766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48" name="Freeform 8347"/>
              <p:cNvSpPr>
                <a:spLocks/>
              </p:cNvSpPr>
              <p:nvPr/>
            </p:nvSpPr>
            <p:spPr bwMode="auto">
              <a:xfrm>
                <a:off x="6614126" y="2241564"/>
                <a:ext cx="54864" cy="54864"/>
              </a:xfrm>
              <a:custGeom>
                <a:avLst/>
                <a:gdLst>
                  <a:gd name="T0" fmla="*/ 26 w 26"/>
                  <a:gd name="T1" fmla="*/ 12 h 24"/>
                  <a:gd name="T2" fmla="*/ 20 w 26"/>
                  <a:gd name="T3" fmla="*/ 0 h 24"/>
                  <a:gd name="T4" fmla="*/ 6 w 26"/>
                  <a:gd name="T5" fmla="*/ 0 h 24"/>
                  <a:gd name="T6" fmla="*/ 0 w 26"/>
                  <a:gd name="T7" fmla="*/ 12 h 24"/>
                  <a:gd name="T8" fmla="*/ 6 w 26"/>
                  <a:gd name="T9" fmla="*/ 24 h 24"/>
                  <a:gd name="T10" fmla="*/ 20 w 26"/>
                  <a:gd name="T11" fmla="*/ 24 h 24"/>
                  <a:gd name="T12" fmla="*/ 26 w 2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26" y="12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2"/>
                    </a:lnTo>
                    <a:lnTo>
                      <a:pt x="6" y="24"/>
                    </a:lnTo>
                    <a:lnTo>
                      <a:pt x="20" y="24"/>
                    </a:lnTo>
                    <a:lnTo>
                      <a:pt x="26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49" name="Freeform 8348"/>
              <p:cNvSpPr>
                <a:spLocks/>
              </p:cNvSpPr>
              <p:nvPr/>
            </p:nvSpPr>
            <p:spPr bwMode="auto">
              <a:xfrm>
                <a:off x="5143624" y="3053289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50" name="Freeform 8349"/>
              <p:cNvSpPr>
                <a:spLocks/>
              </p:cNvSpPr>
              <p:nvPr/>
            </p:nvSpPr>
            <p:spPr bwMode="auto">
              <a:xfrm>
                <a:off x="5843915" y="1458242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51" name="Freeform 8350"/>
              <p:cNvSpPr>
                <a:spLocks/>
              </p:cNvSpPr>
              <p:nvPr/>
            </p:nvSpPr>
            <p:spPr bwMode="auto">
              <a:xfrm>
                <a:off x="5850470" y="1464798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52" name="Freeform 8351"/>
              <p:cNvSpPr>
                <a:spLocks/>
              </p:cNvSpPr>
              <p:nvPr/>
            </p:nvSpPr>
            <p:spPr bwMode="auto">
              <a:xfrm>
                <a:off x="5815510" y="1444040"/>
                <a:ext cx="54864" cy="54864"/>
              </a:xfrm>
              <a:custGeom>
                <a:avLst/>
                <a:gdLst>
                  <a:gd name="T0" fmla="*/ 27 w 27"/>
                  <a:gd name="T1" fmla="*/ 11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1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53" name="Freeform 8352"/>
              <p:cNvSpPr>
                <a:spLocks/>
              </p:cNvSpPr>
              <p:nvPr/>
            </p:nvSpPr>
            <p:spPr bwMode="auto">
              <a:xfrm>
                <a:off x="5823158" y="1444040"/>
                <a:ext cx="54864" cy="54864"/>
              </a:xfrm>
              <a:custGeom>
                <a:avLst/>
                <a:gdLst>
                  <a:gd name="T0" fmla="*/ 26 w 26"/>
                  <a:gd name="T1" fmla="*/ 11 h 24"/>
                  <a:gd name="T2" fmla="*/ 20 w 26"/>
                  <a:gd name="T3" fmla="*/ 0 h 24"/>
                  <a:gd name="T4" fmla="*/ 6 w 26"/>
                  <a:gd name="T5" fmla="*/ 0 h 24"/>
                  <a:gd name="T6" fmla="*/ 0 w 26"/>
                  <a:gd name="T7" fmla="*/ 11 h 24"/>
                  <a:gd name="T8" fmla="*/ 6 w 26"/>
                  <a:gd name="T9" fmla="*/ 24 h 24"/>
                  <a:gd name="T10" fmla="*/ 20 w 26"/>
                  <a:gd name="T11" fmla="*/ 24 h 24"/>
                  <a:gd name="T12" fmla="*/ 26 w 26"/>
                  <a:gd name="T1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26" y="11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1"/>
                    </a:lnTo>
                    <a:lnTo>
                      <a:pt x="6" y="24"/>
                    </a:lnTo>
                    <a:lnTo>
                      <a:pt x="20" y="2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54" name="Freeform 8353"/>
              <p:cNvSpPr>
                <a:spLocks/>
              </p:cNvSpPr>
              <p:nvPr/>
            </p:nvSpPr>
            <p:spPr bwMode="auto">
              <a:xfrm>
                <a:off x="5815510" y="1444040"/>
                <a:ext cx="54864" cy="54864"/>
              </a:xfrm>
              <a:custGeom>
                <a:avLst/>
                <a:gdLst>
                  <a:gd name="T0" fmla="*/ 27 w 27"/>
                  <a:gd name="T1" fmla="*/ 11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1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55" name="Freeform 8354"/>
              <p:cNvSpPr>
                <a:spLocks/>
              </p:cNvSpPr>
              <p:nvPr/>
            </p:nvSpPr>
            <p:spPr bwMode="auto">
              <a:xfrm>
                <a:off x="5858118" y="1472444"/>
                <a:ext cx="54864" cy="54864"/>
              </a:xfrm>
              <a:custGeom>
                <a:avLst/>
                <a:gdLst>
                  <a:gd name="T0" fmla="*/ 26 w 26"/>
                  <a:gd name="T1" fmla="*/ 11 h 23"/>
                  <a:gd name="T2" fmla="*/ 20 w 26"/>
                  <a:gd name="T3" fmla="*/ 0 h 23"/>
                  <a:gd name="T4" fmla="*/ 6 w 26"/>
                  <a:gd name="T5" fmla="*/ 0 h 23"/>
                  <a:gd name="T6" fmla="*/ 0 w 26"/>
                  <a:gd name="T7" fmla="*/ 11 h 23"/>
                  <a:gd name="T8" fmla="*/ 6 w 26"/>
                  <a:gd name="T9" fmla="*/ 23 h 23"/>
                  <a:gd name="T10" fmla="*/ 20 w 26"/>
                  <a:gd name="T11" fmla="*/ 23 h 23"/>
                  <a:gd name="T12" fmla="*/ 26 w 26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26" y="11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1"/>
                    </a:lnTo>
                    <a:lnTo>
                      <a:pt x="6" y="23"/>
                    </a:lnTo>
                    <a:lnTo>
                      <a:pt x="20" y="2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56" name="Freeform 8355"/>
              <p:cNvSpPr>
                <a:spLocks/>
              </p:cNvSpPr>
              <p:nvPr/>
            </p:nvSpPr>
            <p:spPr bwMode="auto">
              <a:xfrm>
                <a:off x="5073704" y="3046733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57" name="Freeform 8356"/>
              <p:cNvSpPr>
                <a:spLocks/>
              </p:cNvSpPr>
              <p:nvPr/>
            </p:nvSpPr>
            <p:spPr bwMode="auto">
              <a:xfrm>
                <a:off x="5073704" y="3053289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58" name="Freeform 8357"/>
              <p:cNvSpPr>
                <a:spLocks/>
              </p:cNvSpPr>
              <p:nvPr/>
            </p:nvSpPr>
            <p:spPr bwMode="auto">
              <a:xfrm>
                <a:off x="5164381" y="3046733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59" name="Freeform 8358"/>
              <p:cNvSpPr>
                <a:spLocks/>
              </p:cNvSpPr>
              <p:nvPr/>
            </p:nvSpPr>
            <p:spPr bwMode="auto">
              <a:xfrm>
                <a:off x="5108664" y="3095896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60" name="Freeform 8359"/>
              <p:cNvSpPr>
                <a:spLocks/>
              </p:cNvSpPr>
              <p:nvPr/>
            </p:nvSpPr>
            <p:spPr bwMode="auto">
              <a:xfrm>
                <a:off x="5080259" y="3060936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61" name="Freeform 8360"/>
              <p:cNvSpPr>
                <a:spLocks/>
              </p:cNvSpPr>
              <p:nvPr/>
            </p:nvSpPr>
            <p:spPr bwMode="auto">
              <a:xfrm>
                <a:off x="5080259" y="3053289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62" name="Freeform 8361"/>
              <p:cNvSpPr>
                <a:spLocks/>
              </p:cNvSpPr>
              <p:nvPr/>
            </p:nvSpPr>
            <p:spPr bwMode="auto">
              <a:xfrm>
                <a:off x="5823158" y="1450595"/>
                <a:ext cx="54864" cy="54864"/>
              </a:xfrm>
              <a:custGeom>
                <a:avLst/>
                <a:gdLst>
                  <a:gd name="T0" fmla="*/ 26 w 26"/>
                  <a:gd name="T1" fmla="*/ 12 h 24"/>
                  <a:gd name="T2" fmla="*/ 20 w 26"/>
                  <a:gd name="T3" fmla="*/ 0 h 24"/>
                  <a:gd name="T4" fmla="*/ 6 w 26"/>
                  <a:gd name="T5" fmla="*/ 0 h 24"/>
                  <a:gd name="T6" fmla="*/ 0 w 26"/>
                  <a:gd name="T7" fmla="*/ 12 h 24"/>
                  <a:gd name="T8" fmla="*/ 6 w 26"/>
                  <a:gd name="T9" fmla="*/ 24 h 24"/>
                  <a:gd name="T10" fmla="*/ 20 w 26"/>
                  <a:gd name="T11" fmla="*/ 24 h 24"/>
                  <a:gd name="T12" fmla="*/ 26 w 2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26" y="12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2"/>
                    </a:lnTo>
                    <a:lnTo>
                      <a:pt x="6" y="24"/>
                    </a:lnTo>
                    <a:lnTo>
                      <a:pt x="20" y="24"/>
                    </a:lnTo>
                    <a:lnTo>
                      <a:pt x="26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63" name="Freeform 8362"/>
              <p:cNvSpPr>
                <a:spLocks/>
              </p:cNvSpPr>
              <p:nvPr/>
            </p:nvSpPr>
            <p:spPr bwMode="auto">
              <a:xfrm>
                <a:off x="5808955" y="1458242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</p:grpSp>
        <p:grpSp>
          <p:nvGrpSpPr>
            <p:cNvPr id="8364" name="Group 8363"/>
            <p:cNvGrpSpPr/>
            <p:nvPr/>
          </p:nvGrpSpPr>
          <p:grpSpPr>
            <a:xfrm>
              <a:off x="7571025" y="4347060"/>
              <a:ext cx="2533742" cy="559598"/>
              <a:chOff x="4961175" y="2367202"/>
              <a:chExt cx="2533742" cy="559598"/>
            </a:xfrm>
          </p:grpSpPr>
          <p:sp>
            <p:nvSpPr>
              <p:cNvPr id="8365" name="Freeform 8364"/>
              <p:cNvSpPr>
                <a:spLocks/>
              </p:cNvSpPr>
              <p:nvPr/>
            </p:nvSpPr>
            <p:spPr bwMode="auto">
              <a:xfrm>
                <a:off x="7370133" y="2500487"/>
                <a:ext cx="54864" cy="54864"/>
              </a:xfrm>
              <a:custGeom>
                <a:avLst/>
                <a:gdLst>
                  <a:gd name="T0" fmla="*/ 26 w 26"/>
                  <a:gd name="T1" fmla="*/ 12 h 24"/>
                  <a:gd name="T2" fmla="*/ 20 w 26"/>
                  <a:gd name="T3" fmla="*/ 0 h 24"/>
                  <a:gd name="T4" fmla="*/ 6 w 26"/>
                  <a:gd name="T5" fmla="*/ 0 h 24"/>
                  <a:gd name="T6" fmla="*/ 0 w 26"/>
                  <a:gd name="T7" fmla="*/ 12 h 24"/>
                  <a:gd name="T8" fmla="*/ 6 w 26"/>
                  <a:gd name="T9" fmla="*/ 24 h 24"/>
                  <a:gd name="T10" fmla="*/ 20 w 26"/>
                  <a:gd name="T11" fmla="*/ 24 h 24"/>
                  <a:gd name="T12" fmla="*/ 26 w 2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26" y="12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2"/>
                    </a:lnTo>
                    <a:lnTo>
                      <a:pt x="6" y="24"/>
                    </a:lnTo>
                    <a:lnTo>
                      <a:pt x="20" y="24"/>
                    </a:lnTo>
                    <a:lnTo>
                      <a:pt x="26" y="12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66" name="Freeform 8365"/>
              <p:cNvSpPr>
                <a:spLocks/>
              </p:cNvSpPr>
              <p:nvPr/>
            </p:nvSpPr>
            <p:spPr bwMode="auto">
              <a:xfrm>
                <a:off x="7370133" y="2514689"/>
                <a:ext cx="54864" cy="54864"/>
              </a:xfrm>
              <a:custGeom>
                <a:avLst/>
                <a:gdLst>
                  <a:gd name="T0" fmla="*/ 26 w 26"/>
                  <a:gd name="T1" fmla="*/ 12 h 24"/>
                  <a:gd name="T2" fmla="*/ 20 w 26"/>
                  <a:gd name="T3" fmla="*/ 0 h 24"/>
                  <a:gd name="T4" fmla="*/ 6 w 26"/>
                  <a:gd name="T5" fmla="*/ 0 h 24"/>
                  <a:gd name="T6" fmla="*/ 0 w 26"/>
                  <a:gd name="T7" fmla="*/ 12 h 24"/>
                  <a:gd name="T8" fmla="*/ 6 w 26"/>
                  <a:gd name="T9" fmla="*/ 24 h 24"/>
                  <a:gd name="T10" fmla="*/ 20 w 26"/>
                  <a:gd name="T11" fmla="*/ 24 h 24"/>
                  <a:gd name="T12" fmla="*/ 26 w 2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26" y="12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2"/>
                    </a:lnTo>
                    <a:lnTo>
                      <a:pt x="6" y="24"/>
                    </a:lnTo>
                    <a:lnTo>
                      <a:pt x="20" y="24"/>
                    </a:lnTo>
                    <a:lnTo>
                      <a:pt x="26" y="12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67" name="Freeform 8366"/>
              <p:cNvSpPr>
                <a:spLocks/>
              </p:cNvSpPr>
              <p:nvPr/>
            </p:nvSpPr>
            <p:spPr bwMode="auto">
              <a:xfrm>
                <a:off x="7383243" y="2424011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1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1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1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1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68" name="Freeform 8367"/>
              <p:cNvSpPr>
                <a:spLocks/>
              </p:cNvSpPr>
              <p:nvPr/>
            </p:nvSpPr>
            <p:spPr bwMode="auto">
              <a:xfrm>
                <a:off x="7376688" y="2430567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69" name="Freeform 8368"/>
              <p:cNvSpPr>
                <a:spLocks/>
              </p:cNvSpPr>
              <p:nvPr/>
            </p:nvSpPr>
            <p:spPr bwMode="auto">
              <a:xfrm>
                <a:off x="6879601" y="2493931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70" name="Freeform 8369"/>
              <p:cNvSpPr>
                <a:spLocks/>
              </p:cNvSpPr>
              <p:nvPr/>
            </p:nvSpPr>
            <p:spPr bwMode="auto">
              <a:xfrm>
                <a:off x="6865399" y="2486284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71" name="Freeform 8370"/>
              <p:cNvSpPr>
                <a:spLocks/>
              </p:cNvSpPr>
              <p:nvPr/>
            </p:nvSpPr>
            <p:spPr bwMode="auto">
              <a:xfrm>
                <a:off x="7306768" y="2556204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72" name="Freeform 8371"/>
              <p:cNvSpPr>
                <a:spLocks/>
              </p:cNvSpPr>
              <p:nvPr/>
            </p:nvSpPr>
            <p:spPr bwMode="auto">
              <a:xfrm>
                <a:off x="7348283" y="2402162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73" name="Freeform 8372"/>
              <p:cNvSpPr>
                <a:spLocks/>
              </p:cNvSpPr>
              <p:nvPr/>
            </p:nvSpPr>
            <p:spPr bwMode="auto">
              <a:xfrm>
                <a:off x="7348283" y="2395607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74" name="Freeform 8373"/>
              <p:cNvSpPr>
                <a:spLocks/>
              </p:cNvSpPr>
              <p:nvPr/>
            </p:nvSpPr>
            <p:spPr bwMode="auto">
              <a:xfrm>
                <a:off x="7313323" y="2556204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75" name="Freeform 8374"/>
              <p:cNvSpPr>
                <a:spLocks/>
              </p:cNvSpPr>
              <p:nvPr/>
            </p:nvSpPr>
            <p:spPr bwMode="auto">
              <a:xfrm>
                <a:off x="7306768" y="2389051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76" name="Freeform 8375"/>
              <p:cNvSpPr>
                <a:spLocks/>
              </p:cNvSpPr>
              <p:nvPr/>
            </p:nvSpPr>
            <p:spPr bwMode="auto">
              <a:xfrm>
                <a:off x="7300213" y="2389051"/>
                <a:ext cx="54864" cy="54864"/>
              </a:xfrm>
              <a:custGeom>
                <a:avLst/>
                <a:gdLst>
                  <a:gd name="T0" fmla="*/ 26 w 26"/>
                  <a:gd name="T1" fmla="*/ 11 h 23"/>
                  <a:gd name="T2" fmla="*/ 20 w 26"/>
                  <a:gd name="T3" fmla="*/ 0 h 23"/>
                  <a:gd name="T4" fmla="*/ 6 w 26"/>
                  <a:gd name="T5" fmla="*/ 0 h 23"/>
                  <a:gd name="T6" fmla="*/ 0 w 26"/>
                  <a:gd name="T7" fmla="*/ 11 h 23"/>
                  <a:gd name="T8" fmla="*/ 6 w 26"/>
                  <a:gd name="T9" fmla="*/ 23 h 23"/>
                  <a:gd name="T10" fmla="*/ 20 w 26"/>
                  <a:gd name="T11" fmla="*/ 23 h 23"/>
                  <a:gd name="T12" fmla="*/ 26 w 26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26" y="11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1"/>
                    </a:lnTo>
                    <a:lnTo>
                      <a:pt x="6" y="23"/>
                    </a:lnTo>
                    <a:lnTo>
                      <a:pt x="20" y="2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77" name="Freeform 8376"/>
              <p:cNvSpPr>
                <a:spLocks/>
              </p:cNvSpPr>
              <p:nvPr/>
            </p:nvSpPr>
            <p:spPr bwMode="auto">
              <a:xfrm>
                <a:off x="7419295" y="2430567"/>
                <a:ext cx="54864" cy="54864"/>
              </a:xfrm>
              <a:custGeom>
                <a:avLst/>
                <a:gdLst>
                  <a:gd name="T0" fmla="*/ 26 w 26"/>
                  <a:gd name="T1" fmla="*/ 12 h 24"/>
                  <a:gd name="T2" fmla="*/ 20 w 26"/>
                  <a:gd name="T3" fmla="*/ 0 h 24"/>
                  <a:gd name="T4" fmla="*/ 6 w 26"/>
                  <a:gd name="T5" fmla="*/ 0 h 24"/>
                  <a:gd name="T6" fmla="*/ 0 w 26"/>
                  <a:gd name="T7" fmla="*/ 12 h 24"/>
                  <a:gd name="T8" fmla="*/ 6 w 26"/>
                  <a:gd name="T9" fmla="*/ 24 h 24"/>
                  <a:gd name="T10" fmla="*/ 20 w 26"/>
                  <a:gd name="T11" fmla="*/ 24 h 24"/>
                  <a:gd name="T12" fmla="*/ 26 w 2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26" y="12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2"/>
                    </a:lnTo>
                    <a:lnTo>
                      <a:pt x="6" y="24"/>
                    </a:lnTo>
                    <a:lnTo>
                      <a:pt x="20" y="24"/>
                    </a:lnTo>
                    <a:lnTo>
                      <a:pt x="26" y="12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78" name="Freeform 8377"/>
              <p:cNvSpPr>
                <a:spLocks/>
              </p:cNvSpPr>
              <p:nvPr/>
            </p:nvSpPr>
            <p:spPr bwMode="auto">
              <a:xfrm>
                <a:off x="7411648" y="2465527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79" name="Freeform 8378"/>
              <p:cNvSpPr>
                <a:spLocks/>
              </p:cNvSpPr>
              <p:nvPr/>
            </p:nvSpPr>
            <p:spPr bwMode="auto">
              <a:xfrm>
                <a:off x="7419295" y="2465527"/>
                <a:ext cx="54864" cy="54864"/>
              </a:xfrm>
              <a:custGeom>
                <a:avLst/>
                <a:gdLst>
                  <a:gd name="T0" fmla="*/ 26 w 26"/>
                  <a:gd name="T1" fmla="*/ 12 h 24"/>
                  <a:gd name="T2" fmla="*/ 20 w 26"/>
                  <a:gd name="T3" fmla="*/ 0 h 24"/>
                  <a:gd name="T4" fmla="*/ 6 w 26"/>
                  <a:gd name="T5" fmla="*/ 0 h 24"/>
                  <a:gd name="T6" fmla="*/ 0 w 26"/>
                  <a:gd name="T7" fmla="*/ 12 h 24"/>
                  <a:gd name="T8" fmla="*/ 6 w 26"/>
                  <a:gd name="T9" fmla="*/ 24 h 24"/>
                  <a:gd name="T10" fmla="*/ 20 w 26"/>
                  <a:gd name="T11" fmla="*/ 24 h 24"/>
                  <a:gd name="T12" fmla="*/ 26 w 2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26" y="12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2"/>
                    </a:lnTo>
                    <a:lnTo>
                      <a:pt x="6" y="24"/>
                    </a:lnTo>
                    <a:lnTo>
                      <a:pt x="20" y="24"/>
                    </a:lnTo>
                    <a:lnTo>
                      <a:pt x="26" y="12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80" name="Freeform 8379"/>
              <p:cNvSpPr>
                <a:spLocks/>
              </p:cNvSpPr>
              <p:nvPr/>
            </p:nvSpPr>
            <p:spPr bwMode="auto">
              <a:xfrm>
                <a:off x="7440053" y="2486284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81" name="Freeform 8380"/>
              <p:cNvSpPr>
                <a:spLocks/>
              </p:cNvSpPr>
              <p:nvPr/>
            </p:nvSpPr>
            <p:spPr bwMode="auto">
              <a:xfrm>
                <a:off x="7327525" y="2473173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82" name="Freeform 8381"/>
              <p:cNvSpPr>
                <a:spLocks/>
              </p:cNvSpPr>
              <p:nvPr/>
            </p:nvSpPr>
            <p:spPr bwMode="auto">
              <a:xfrm>
                <a:off x="7327525" y="2465527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83" name="Freeform 8382"/>
              <p:cNvSpPr>
                <a:spLocks/>
              </p:cNvSpPr>
              <p:nvPr/>
            </p:nvSpPr>
            <p:spPr bwMode="auto">
              <a:xfrm>
                <a:off x="7432405" y="2486284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84" name="Freeform 8383"/>
              <p:cNvSpPr>
                <a:spLocks/>
              </p:cNvSpPr>
              <p:nvPr/>
            </p:nvSpPr>
            <p:spPr bwMode="auto">
              <a:xfrm>
                <a:off x="6445880" y="2871936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85" name="Freeform 8384"/>
              <p:cNvSpPr>
                <a:spLocks/>
              </p:cNvSpPr>
              <p:nvPr/>
            </p:nvSpPr>
            <p:spPr bwMode="auto">
              <a:xfrm>
                <a:off x="7103563" y="2724449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86" name="Freeform 8385"/>
              <p:cNvSpPr>
                <a:spLocks/>
              </p:cNvSpPr>
              <p:nvPr/>
            </p:nvSpPr>
            <p:spPr bwMode="auto">
              <a:xfrm>
                <a:off x="6942966" y="2528891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87" name="Freeform 8386"/>
              <p:cNvSpPr>
                <a:spLocks/>
              </p:cNvSpPr>
              <p:nvPr/>
            </p:nvSpPr>
            <p:spPr bwMode="auto">
              <a:xfrm>
                <a:off x="6935319" y="2528891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88" name="Freeform 8387"/>
              <p:cNvSpPr>
                <a:spLocks/>
              </p:cNvSpPr>
              <p:nvPr/>
            </p:nvSpPr>
            <p:spPr bwMode="auto">
              <a:xfrm>
                <a:off x="7027088" y="2458971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6 w 27"/>
                  <a:gd name="T5" fmla="*/ 0 h 23"/>
                  <a:gd name="T6" fmla="*/ 0 w 27"/>
                  <a:gd name="T7" fmla="*/ 11 h 23"/>
                  <a:gd name="T8" fmla="*/ 6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1"/>
                    </a:lnTo>
                    <a:lnTo>
                      <a:pt x="6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89" name="Freeform 8388"/>
              <p:cNvSpPr>
                <a:spLocks/>
              </p:cNvSpPr>
              <p:nvPr/>
            </p:nvSpPr>
            <p:spPr bwMode="auto">
              <a:xfrm>
                <a:off x="7341728" y="2381404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90" name="Freeform 8389"/>
              <p:cNvSpPr>
                <a:spLocks/>
              </p:cNvSpPr>
              <p:nvPr/>
            </p:nvSpPr>
            <p:spPr bwMode="auto">
              <a:xfrm>
                <a:off x="7341728" y="2367202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91" name="Freeform 8390"/>
              <p:cNvSpPr>
                <a:spLocks/>
              </p:cNvSpPr>
              <p:nvPr/>
            </p:nvSpPr>
            <p:spPr bwMode="auto">
              <a:xfrm>
                <a:off x="6928764" y="2521244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92" name="Freeform 8391"/>
              <p:cNvSpPr>
                <a:spLocks/>
              </p:cNvSpPr>
              <p:nvPr/>
            </p:nvSpPr>
            <p:spPr bwMode="auto">
              <a:xfrm>
                <a:off x="7208443" y="2424011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93" name="Freeform 8392"/>
              <p:cNvSpPr>
                <a:spLocks/>
              </p:cNvSpPr>
              <p:nvPr/>
            </p:nvSpPr>
            <p:spPr bwMode="auto">
              <a:xfrm>
                <a:off x="4961175" y="2794369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94" name="Freeform 8393"/>
              <p:cNvSpPr>
                <a:spLocks/>
              </p:cNvSpPr>
              <p:nvPr/>
            </p:nvSpPr>
            <p:spPr bwMode="auto">
              <a:xfrm>
                <a:off x="4961175" y="2808572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95" name="Freeform 8394"/>
              <p:cNvSpPr>
                <a:spLocks/>
              </p:cNvSpPr>
              <p:nvPr/>
            </p:nvSpPr>
            <p:spPr bwMode="auto">
              <a:xfrm>
                <a:off x="5003782" y="2724449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96" name="Freeform 8395"/>
              <p:cNvSpPr>
                <a:spLocks/>
              </p:cNvSpPr>
              <p:nvPr/>
            </p:nvSpPr>
            <p:spPr bwMode="auto">
              <a:xfrm>
                <a:off x="5010337" y="2732096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97" name="Freeform 8396"/>
              <p:cNvSpPr>
                <a:spLocks/>
              </p:cNvSpPr>
              <p:nvPr/>
            </p:nvSpPr>
            <p:spPr bwMode="auto">
              <a:xfrm>
                <a:off x="4983025" y="2822773"/>
                <a:ext cx="54864" cy="54864"/>
              </a:xfrm>
              <a:custGeom>
                <a:avLst/>
                <a:gdLst>
                  <a:gd name="T0" fmla="*/ 26 w 26"/>
                  <a:gd name="T1" fmla="*/ 11 h 23"/>
                  <a:gd name="T2" fmla="*/ 20 w 26"/>
                  <a:gd name="T3" fmla="*/ 0 h 23"/>
                  <a:gd name="T4" fmla="*/ 6 w 26"/>
                  <a:gd name="T5" fmla="*/ 0 h 23"/>
                  <a:gd name="T6" fmla="*/ 0 w 26"/>
                  <a:gd name="T7" fmla="*/ 11 h 23"/>
                  <a:gd name="T8" fmla="*/ 6 w 26"/>
                  <a:gd name="T9" fmla="*/ 23 h 23"/>
                  <a:gd name="T10" fmla="*/ 20 w 26"/>
                  <a:gd name="T11" fmla="*/ 23 h 23"/>
                  <a:gd name="T12" fmla="*/ 26 w 26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26" y="11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1"/>
                    </a:lnTo>
                    <a:lnTo>
                      <a:pt x="6" y="23"/>
                    </a:lnTo>
                    <a:lnTo>
                      <a:pt x="20" y="2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98" name="Freeform 8397"/>
              <p:cNvSpPr>
                <a:spLocks/>
              </p:cNvSpPr>
              <p:nvPr/>
            </p:nvSpPr>
            <p:spPr bwMode="auto">
              <a:xfrm>
                <a:off x="4983025" y="2822773"/>
                <a:ext cx="54864" cy="54864"/>
              </a:xfrm>
              <a:custGeom>
                <a:avLst/>
                <a:gdLst>
                  <a:gd name="T0" fmla="*/ 26 w 26"/>
                  <a:gd name="T1" fmla="*/ 11 h 23"/>
                  <a:gd name="T2" fmla="*/ 20 w 26"/>
                  <a:gd name="T3" fmla="*/ 0 h 23"/>
                  <a:gd name="T4" fmla="*/ 6 w 26"/>
                  <a:gd name="T5" fmla="*/ 0 h 23"/>
                  <a:gd name="T6" fmla="*/ 0 w 26"/>
                  <a:gd name="T7" fmla="*/ 11 h 23"/>
                  <a:gd name="T8" fmla="*/ 6 w 26"/>
                  <a:gd name="T9" fmla="*/ 23 h 23"/>
                  <a:gd name="T10" fmla="*/ 20 w 26"/>
                  <a:gd name="T11" fmla="*/ 23 h 23"/>
                  <a:gd name="T12" fmla="*/ 26 w 26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26" y="11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1"/>
                    </a:lnTo>
                    <a:lnTo>
                      <a:pt x="6" y="23"/>
                    </a:lnTo>
                    <a:lnTo>
                      <a:pt x="20" y="2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99" name="Freeform 8398"/>
              <p:cNvSpPr>
                <a:spLocks/>
              </p:cNvSpPr>
              <p:nvPr/>
            </p:nvSpPr>
            <p:spPr bwMode="auto">
              <a:xfrm>
                <a:off x="4975377" y="2829329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400" name="Freeform 8399"/>
              <p:cNvSpPr>
                <a:spLocks/>
              </p:cNvSpPr>
              <p:nvPr/>
            </p:nvSpPr>
            <p:spPr bwMode="auto">
              <a:xfrm>
                <a:off x="4975377" y="2843532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401" name="Freeform 8400"/>
              <p:cNvSpPr>
                <a:spLocks/>
              </p:cNvSpPr>
              <p:nvPr/>
            </p:nvSpPr>
            <p:spPr bwMode="auto">
              <a:xfrm>
                <a:off x="4961175" y="2836976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402" name="Freeform 8401"/>
              <p:cNvSpPr>
                <a:spLocks/>
              </p:cNvSpPr>
              <p:nvPr/>
            </p:nvSpPr>
            <p:spPr bwMode="auto">
              <a:xfrm>
                <a:off x="4961175" y="2843532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403" name="Freeform 8402"/>
              <p:cNvSpPr>
                <a:spLocks/>
              </p:cNvSpPr>
              <p:nvPr/>
            </p:nvSpPr>
            <p:spPr bwMode="auto">
              <a:xfrm>
                <a:off x="4961175" y="2802016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404" name="Freeform 8403"/>
              <p:cNvSpPr>
                <a:spLocks/>
              </p:cNvSpPr>
              <p:nvPr/>
            </p:nvSpPr>
            <p:spPr bwMode="auto">
              <a:xfrm>
                <a:off x="4961175" y="2802016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405" name="Freeform 8404"/>
              <p:cNvSpPr>
                <a:spLocks/>
              </p:cNvSpPr>
              <p:nvPr/>
            </p:nvSpPr>
            <p:spPr bwMode="auto">
              <a:xfrm>
                <a:off x="5017985" y="2717893"/>
                <a:ext cx="54864" cy="54864"/>
              </a:xfrm>
              <a:custGeom>
                <a:avLst/>
                <a:gdLst>
                  <a:gd name="T0" fmla="*/ 26 w 26"/>
                  <a:gd name="T1" fmla="*/ 11 h 23"/>
                  <a:gd name="T2" fmla="*/ 20 w 26"/>
                  <a:gd name="T3" fmla="*/ 0 h 23"/>
                  <a:gd name="T4" fmla="*/ 6 w 26"/>
                  <a:gd name="T5" fmla="*/ 0 h 23"/>
                  <a:gd name="T6" fmla="*/ 0 w 26"/>
                  <a:gd name="T7" fmla="*/ 11 h 23"/>
                  <a:gd name="T8" fmla="*/ 6 w 26"/>
                  <a:gd name="T9" fmla="*/ 23 h 23"/>
                  <a:gd name="T10" fmla="*/ 20 w 26"/>
                  <a:gd name="T11" fmla="*/ 23 h 23"/>
                  <a:gd name="T12" fmla="*/ 26 w 26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26" y="11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1"/>
                    </a:lnTo>
                    <a:lnTo>
                      <a:pt x="6" y="23"/>
                    </a:lnTo>
                    <a:lnTo>
                      <a:pt x="20" y="2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406" name="Freeform 8405"/>
              <p:cNvSpPr>
                <a:spLocks/>
              </p:cNvSpPr>
              <p:nvPr/>
            </p:nvSpPr>
            <p:spPr bwMode="auto">
              <a:xfrm>
                <a:off x="7419295" y="2416364"/>
                <a:ext cx="54864" cy="54864"/>
              </a:xfrm>
              <a:custGeom>
                <a:avLst/>
                <a:gdLst>
                  <a:gd name="T0" fmla="*/ 26 w 26"/>
                  <a:gd name="T1" fmla="*/ 12 h 24"/>
                  <a:gd name="T2" fmla="*/ 20 w 26"/>
                  <a:gd name="T3" fmla="*/ 0 h 24"/>
                  <a:gd name="T4" fmla="*/ 6 w 26"/>
                  <a:gd name="T5" fmla="*/ 0 h 24"/>
                  <a:gd name="T6" fmla="*/ 0 w 26"/>
                  <a:gd name="T7" fmla="*/ 12 h 24"/>
                  <a:gd name="T8" fmla="*/ 6 w 26"/>
                  <a:gd name="T9" fmla="*/ 24 h 24"/>
                  <a:gd name="T10" fmla="*/ 20 w 26"/>
                  <a:gd name="T11" fmla="*/ 24 h 24"/>
                  <a:gd name="T12" fmla="*/ 26 w 2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26" y="12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2"/>
                    </a:lnTo>
                    <a:lnTo>
                      <a:pt x="6" y="24"/>
                    </a:lnTo>
                    <a:lnTo>
                      <a:pt x="20" y="24"/>
                    </a:lnTo>
                    <a:lnTo>
                      <a:pt x="26" y="12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407" name="Freeform 8406"/>
              <p:cNvSpPr>
                <a:spLocks/>
              </p:cNvSpPr>
              <p:nvPr/>
            </p:nvSpPr>
            <p:spPr bwMode="auto">
              <a:xfrm>
                <a:off x="7355930" y="2409808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408" name="Freeform 8407"/>
              <p:cNvSpPr>
                <a:spLocks/>
              </p:cNvSpPr>
              <p:nvPr/>
            </p:nvSpPr>
            <p:spPr bwMode="auto">
              <a:xfrm>
                <a:off x="7348283" y="2402162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409" name="Freeform 8408"/>
              <p:cNvSpPr>
                <a:spLocks/>
              </p:cNvSpPr>
              <p:nvPr/>
            </p:nvSpPr>
            <p:spPr bwMode="auto">
              <a:xfrm>
                <a:off x="7425850" y="2424011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410" name="Freeform 8409"/>
              <p:cNvSpPr>
                <a:spLocks/>
              </p:cNvSpPr>
              <p:nvPr/>
            </p:nvSpPr>
            <p:spPr bwMode="auto">
              <a:xfrm>
                <a:off x="7411648" y="2437122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411" name="Freeform 8410"/>
              <p:cNvSpPr>
                <a:spLocks/>
              </p:cNvSpPr>
              <p:nvPr/>
            </p:nvSpPr>
            <p:spPr bwMode="auto">
              <a:xfrm>
                <a:off x="7320970" y="2409808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412" name="Freeform 8411"/>
              <p:cNvSpPr>
                <a:spLocks/>
              </p:cNvSpPr>
              <p:nvPr/>
            </p:nvSpPr>
            <p:spPr bwMode="auto">
              <a:xfrm>
                <a:off x="4968822" y="2802016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413" name="Freeform 8412"/>
              <p:cNvSpPr>
                <a:spLocks/>
              </p:cNvSpPr>
              <p:nvPr/>
            </p:nvSpPr>
            <p:spPr bwMode="auto">
              <a:xfrm>
                <a:off x="4975377" y="2815127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414" name="Freeform 8413"/>
              <p:cNvSpPr>
                <a:spLocks/>
              </p:cNvSpPr>
              <p:nvPr/>
            </p:nvSpPr>
            <p:spPr bwMode="auto">
              <a:xfrm>
                <a:off x="7405093" y="2430567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415" name="Freeform 8414"/>
              <p:cNvSpPr>
                <a:spLocks/>
              </p:cNvSpPr>
              <p:nvPr/>
            </p:nvSpPr>
            <p:spPr bwMode="auto">
              <a:xfrm>
                <a:off x="7390890" y="2486284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</p:grpSp>
        <p:sp>
          <p:nvSpPr>
            <p:cNvPr id="8416" name="TextBox 8415"/>
            <p:cNvSpPr txBox="1"/>
            <p:nvPr/>
          </p:nvSpPr>
          <p:spPr>
            <a:xfrm>
              <a:off x="8087922" y="4161658"/>
              <a:ext cx="865499" cy="18750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1600" dirty="0">
                  <a:solidFill>
                    <a:srgbClr val="FFCC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Normal Beats</a:t>
              </a:r>
            </a:p>
          </p:txBody>
        </p:sp>
        <p:sp>
          <p:nvSpPr>
            <p:cNvPr id="8417" name="TextBox 8416"/>
            <p:cNvSpPr txBox="1"/>
            <p:nvPr/>
          </p:nvSpPr>
          <p:spPr>
            <a:xfrm>
              <a:off x="7051765" y="4274709"/>
              <a:ext cx="666750" cy="56251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dirty="0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PVC Beats</a:t>
              </a:r>
            </a:p>
            <a:p>
              <a:r>
                <a:rPr lang="en-US" sz="1600" dirty="0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Type A</a:t>
              </a:r>
            </a:p>
          </p:txBody>
        </p:sp>
        <p:sp>
          <p:nvSpPr>
            <p:cNvPr id="8418" name="TextBox 8417"/>
            <p:cNvSpPr txBox="1"/>
            <p:nvPr/>
          </p:nvSpPr>
          <p:spPr>
            <a:xfrm>
              <a:off x="9534138" y="3770890"/>
              <a:ext cx="666750" cy="56251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dirty="0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PVC Beats</a:t>
              </a:r>
            </a:p>
            <a:p>
              <a:r>
                <a:rPr lang="en-US" sz="1600" dirty="0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Type B</a:t>
              </a:r>
            </a:p>
          </p:txBody>
        </p:sp>
        <p:sp>
          <p:nvSpPr>
            <p:cNvPr id="8419" name="TextBox 8418"/>
            <p:cNvSpPr txBox="1"/>
            <p:nvPr/>
          </p:nvSpPr>
          <p:spPr>
            <a:xfrm>
              <a:off x="9854911" y="4670864"/>
              <a:ext cx="591811" cy="3750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dirty="0">
                  <a:solidFill>
                    <a:srgbClr val="00CC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False</a:t>
              </a:r>
            </a:p>
            <a:p>
              <a:r>
                <a:rPr lang="en-US" sz="1600" dirty="0">
                  <a:solidFill>
                    <a:srgbClr val="00CC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Positive</a:t>
              </a:r>
            </a:p>
          </p:txBody>
        </p:sp>
      </p:grpSp>
      <p:sp>
        <p:nvSpPr>
          <p:cNvPr id="8420" name="Text Placeholder 6"/>
          <p:cNvSpPr>
            <a:spLocks noGrp="1"/>
          </p:cNvSpPr>
          <p:nvPr>
            <p:ph type="body" idx="1"/>
          </p:nvPr>
        </p:nvSpPr>
        <p:spPr>
          <a:xfrm>
            <a:off x="838200" y="1378410"/>
            <a:ext cx="5157787" cy="448551"/>
          </a:xfrm>
        </p:spPr>
        <p:txBody>
          <a:bodyPr/>
          <a:lstStyle/>
          <a:p>
            <a:pPr algn="ctr"/>
            <a:r>
              <a:rPr lang="en-US" dirty="0"/>
              <a:t>Ground truth</a:t>
            </a:r>
          </a:p>
        </p:txBody>
      </p:sp>
      <p:sp>
        <p:nvSpPr>
          <p:cNvPr id="8421" name="Text Placeholder 8"/>
          <p:cNvSpPr>
            <a:spLocks noGrp="1"/>
          </p:cNvSpPr>
          <p:nvPr>
            <p:ph type="body" sz="quarter" idx="3"/>
          </p:nvPr>
        </p:nvSpPr>
        <p:spPr>
          <a:xfrm>
            <a:off x="6170612" y="1378410"/>
            <a:ext cx="5183188" cy="448551"/>
          </a:xfrm>
        </p:spPr>
        <p:txBody>
          <a:bodyPr/>
          <a:lstStyle/>
          <a:p>
            <a:pPr algn="ctr"/>
            <a:r>
              <a:rPr lang="en-US" dirty="0"/>
              <a:t>Our method</a:t>
            </a:r>
          </a:p>
        </p:txBody>
      </p:sp>
    </p:spTree>
    <p:extLst>
      <p:ext uri="{BB962C8B-B14F-4D97-AF65-F5344CB8AC3E}">
        <p14:creationId xmlns:p14="http://schemas.microsoft.com/office/powerpoint/2010/main" val="1576839556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680577"/>
          </a:xfrm>
        </p:spPr>
        <p:txBody>
          <a:bodyPr/>
          <a:lstStyle/>
          <a:p>
            <a:r>
              <a:rPr lang="en-US" dirty="0"/>
              <a:t>Heartbeat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idx="1"/>
          </p:nvPr>
        </p:nvSpPr>
        <p:spPr>
          <a:xfrm>
            <a:off x="838200" y="1378410"/>
            <a:ext cx="5157787" cy="448551"/>
          </a:xfrm>
        </p:spPr>
        <p:txBody>
          <a:bodyPr/>
          <a:lstStyle/>
          <a:p>
            <a:pPr algn="ctr"/>
            <a:r>
              <a:rPr lang="en-US" dirty="0"/>
              <a:t>Ground truth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3"/>
          </p:nvPr>
        </p:nvSpPr>
        <p:spPr>
          <a:xfrm>
            <a:off x="6170612" y="1378410"/>
            <a:ext cx="5183188" cy="448551"/>
          </a:xfrm>
        </p:spPr>
        <p:txBody>
          <a:bodyPr/>
          <a:lstStyle/>
          <a:p>
            <a:pPr algn="ctr"/>
            <a:r>
              <a:rPr lang="en-US" dirty="0"/>
              <a:t>Our method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25</a:t>
            </a:fld>
            <a:endParaRPr lang="en-US" dirty="0"/>
          </a:p>
        </p:txBody>
      </p:sp>
      <p:grpSp>
        <p:nvGrpSpPr>
          <p:cNvPr id="4092" name="Group 4091"/>
          <p:cNvGrpSpPr/>
          <p:nvPr/>
        </p:nvGrpSpPr>
        <p:grpSpPr>
          <a:xfrm>
            <a:off x="1626393" y="2329754"/>
            <a:ext cx="3581400" cy="3154166"/>
            <a:chOff x="5133977" y="2380457"/>
            <a:chExt cx="2180338" cy="1920240"/>
          </a:xfrm>
        </p:grpSpPr>
        <p:grpSp>
          <p:nvGrpSpPr>
            <p:cNvPr id="4093" name="Group 2"/>
            <p:cNvGrpSpPr>
              <a:grpSpLocks noChangeAspect="1"/>
            </p:cNvGrpSpPr>
            <p:nvPr/>
          </p:nvGrpSpPr>
          <p:grpSpPr>
            <a:xfrm>
              <a:off x="5133977" y="2380457"/>
              <a:ext cx="1910268" cy="1920240"/>
              <a:chOff x="4727575" y="2113757"/>
              <a:chExt cx="2736850" cy="2751138"/>
            </a:xfrm>
          </p:grpSpPr>
          <p:grpSp>
            <p:nvGrpSpPr>
              <p:cNvPr id="4098" name="Group 205"/>
              <p:cNvGrpSpPr>
                <a:grpSpLocks/>
              </p:cNvGrpSpPr>
              <p:nvPr/>
            </p:nvGrpSpPr>
            <p:grpSpPr bwMode="auto">
              <a:xfrm>
                <a:off x="4727575" y="2121695"/>
                <a:ext cx="2736850" cy="2735263"/>
                <a:chOff x="505" y="1628"/>
                <a:chExt cx="1724" cy="1723"/>
              </a:xfrm>
            </p:grpSpPr>
            <p:sp>
              <p:nvSpPr>
                <p:cNvPr id="7975" name="Rectangle 5"/>
                <p:cNvSpPr>
                  <a:spLocks noChangeArrowheads="1"/>
                </p:cNvSpPr>
                <p:nvPr/>
              </p:nvSpPr>
              <p:spPr bwMode="auto">
                <a:xfrm>
                  <a:off x="505" y="1628"/>
                  <a:ext cx="1724" cy="1723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76" name="Freeform 8"/>
                <p:cNvSpPr>
                  <a:spLocks/>
                </p:cNvSpPr>
                <p:nvPr/>
              </p:nvSpPr>
              <p:spPr bwMode="auto">
                <a:xfrm>
                  <a:off x="653" y="251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77" name="Freeform 9"/>
                <p:cNvSpPr>
                  <a:spLocks/>
                </p:cNvSpPr>
                <p:nvPr/>
              </p:nvSpPr>
              <p:spPr bwMode="auto">
                <a:xfrm>
                  <a:off x="653" y="251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78" name="Freeform 10"/>
                <p:cNvSpPr>
                  <a:spLocks/>
                </p:cNvSpPr>
                <p:nvPr/>
              </p:nvSpPr>
              <p:spPr bwMode="auto">
                <a:xfrm>
                  <a:off x="646" y="251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79" name="Freeform 11"/>
                <p:cNvSpPr>
                  <a:spLocks/>
                </p:cNvSpPr>
                <p:nvPr/>
              </p:nvSpPr>
              <p:spPr bwMode="auto">
                <a:xfrm>
                  <a:off x="646" y="251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80" name="Freeform 12"/>
                <p:cNvSpPr>
                  <a:spLocks/>
                </p:cNvSpPr>
                <p:nvPr/>
              </p:nvSpPr>
              <p:spPr bwMode="auto">
                <a:xfrm>
                  <a:off x="653" y="252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81" name="Freeform 13"/>
                <p:cNvSpPr>
                  <a:spLocks/>
                </p:cNvSpPr>
                <p:nvPr/>
              </p:nvSpPr>
              <p:spPr bwMode="auto">
                <a:xfrm>
                  <a:off x="653" y="252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82" name="Freeform 14"/>
                <p:cNvSpPr>
                  <a:spLocks/>
                </p:cNvSpPr>
                <p:nvPr/>
              </p:nvSpPr>
              <p:spPr bwMode="auto">
                <a:xfrm>
                  <a:off x="697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83" name="Freeform 15"/>
                <p:cNvSpPr>
                  <a:spLocks/>
                </p:cNvSpPr>
                <p:nvPr/>
              </p:nvSpPr>
              <p:spPr bwMode="auto">
                <a:xfrm>
                  <a:off x="697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84" name="Freeform 16"/>
                <p:cNvSpPr>
                  <a:spLocks/>
                </p:cNvSpPr>
                <p:nvPr/>
              </p:nvSpPr>
              <p:spPr bwMode="auto">
                <a:xfrm>
                  <a:off x="678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85" name="Freeform 17"/>
                <p:cNvSpPr>
                  <a:spLocks/>
                </p:cNvSpPr>
                <p:nvPr/>
              </p:nvSpPr>
              <p:spPr bwMode="auto">
                <a:xfrm>
                  <a:off x="678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86" name="Freeform 18"/>
                <p:cNvSpPr>
                  <a:spLocks/>
                </p:cNvSpPr>
                <p:nvPr/>
              </p:nvSpPr>
              <p:spPr bwMode="auto">
                <a:xfrm>
                  <a:off x="685" y="258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87" name="Freeform 19"/>
                <p:cNvSpPr>
                  <a:spLocks/>
                </p:cNvSpPr>
                <p:nvPr/>
              </p:nvSpPr>
              <p:spPr bwMode="auto">
                <a:xfrm>
                  <a:off x="685" y="258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88" name="Freeform 20"/>
                <p:cNvSpPr>
                  <a:spLocks/>
                </p:cNvSpPr>
                <p:nvPr/>
              </p:nvSpPr>
              <p:spPr bwMode="auto">
                <a:xfrm>
                  <a:off x="697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89" name="Freeform 21"/>
                <p:cNvSpPr>
                  <a:spLocks/>
                </p:cNvSpPr>
                <p:nvPr/>
              </p:nvSpPr>
              <p:spPr bwMode="auto">
                <a:xfrm>
                  <a:off x="697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90" name="Freeform 22"/>
                <p:cNvSpPr>
                  <a:spLocks/>
                </p:cNvSpPr>
                <p:nvPr/>
              </p:nvSpPr>
              <p:spPr bwMode="auto">
                <a:xfrm>
                  <a:off x="717" y="253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91" name="Freeform 23"/>
                <p:cNvSpPr>
                  <a:spLocks/>
                </p:cNvSpPr>
                <p:nvPr/>
              </p:nvSpPr>
              <p:spPr bwMode="auto">
                <a:xfrm>
                  <a:off x="717" y="253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92" name="Freeform 24"/>
                <p:cNvSpPr>
                  <a:spLocks/>
                </p:cNvSpPr>
                <p:nvPr/>
              </p:nvSpPr>
              <p:spPr bwMode="auto">
                <a:xfrm>
                  <a:off x="646" y="252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93" name="Freeform 25"/>
                <p:cNvSpPr>
                  <a:spLocks/>
                </p:cNvSpPr>
                <p:nvPr/>
              </p:nvSpPr>
              <p:spPr bwMode="auto">
                <a:xfrm>
                  <a:off x="646" y="252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94" name="Freeform 26"/>
                <p:cNvSpPr>
                  <a:spLocks/>
                </p:cNvSpPr>
                <p:nvPr/>
              </p:nvSpPr>
              <p:spPr bwMode="auto">
                <a:xfrm>
                  <a:off x="730" y="258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95" name="Freeform 27"/>
                <p:cNvSpPr>
                  <a:spLocks/>
                </p:cNvSpPr>
                <p:nvPr/>
              </p:nvSpPr>
              <p:spPr bwMode="auto">
                <a:xfrm>
                  <a:off x="730" y="258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96" name="Freeform 28"/>
                <p:cNvSpPr>
                  <a:spLocks/>
                </p:cNvSpPr>
                <p:nvPr/>
              </p:nvSpPr>
              <p:spPr bwMode="auto">
                <a:xfrm>
                  <a:off x="678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97" name="Freeform 29"/>
                <p:cNvSpPr>
                  <a:spLocks/>
                </p:cNvSpPr>
                <p:nvPr/>
              </p:nvSpPr>
              <p:spPr bwMode="auto">
                <a:xfrm>
                  <a:off x="678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98" name="Freeform 30"/>
                <p:cNvSpPr>
                  <a:spLocks/>
                </p:cNvSpPr>
                <p:nvPr/>
              </p:nvSpPr>
              <p:spPr bwMode="auto">
                <a:xfrm>
                  <a:off x="685" y="261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99" name="Freeform 31"/>
                <p:cNvSpPr>
                  <a:spLocks/>
                </p:cNvSpPr>
                <p:nvPr/>
              </p:nvSpPr>
              <p:spPr bwMode="auto">
                <a:xfrm>
                  <a:off x="685" y="261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00" name="Freeform 32"/>
                <p:cNvSpPr>
                  <a:spLocks/>
                </p:cNvSpPr>
                <p:nvPr/>
              </p:nvSpPr>
              <p:spPr bwMode="auto">
                <a:xfrm>
                  <a:off x="717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01" name="Freeform 33"/>
                <p:cNvSpPr>
                  <a:spLocks/>
                </p:cNvSpPr>
                <p:nvPr/>
              </p:nvSpPr>
              <p:spPr bwMode="auto">
                <a:xfrm>
                  <a:off x="717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02" name="Freeform 34"/>
                <p:cNvSpPr>
                  <a:spLocks/>
                </p:cNvSpPr>
                <p:nvPr/>
              </p:nvSpPr>
              <p:spPr bwMode="auto">
                <a:xfrm>
                  <a:off x="749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03" name="Freeform 35"/>
                <p:cNvSpPr>
                  <a:spLocks/>
                </p:cNvSpPr>
                <p:nvPr/>
              </p:nvSpPr>
              <p:spPr bwMode="auto">
                <a:xfrm>
                  <a:off x="749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04" name="Freeform 36"/>
                <p:cNvSpPr>
                  <a:spLocks/>
                </p:cNvSpPr>
                <p:nvPr/>
              </p:nvSpPr>
              <p:spPr bwMode="auto">
                <a:xfrm>
                  <a:off x="653" y="257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05" name="Freeform 37"/>
                <p:cNvSpPr>
                  <a:spLocks/>
                </p:cNvSpPr>
                <p:nvPr/>
              </p:nvSpPr>
              <p:spPr bwMode="auto">
                <a:xfrm>
                  <a:off x="653" y="257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06" name="Freeform 38"/>
                <p:cNvSpPr>
                  <a:spLocks/>
                </p:cNvSpPr>
                <p:nvPr/>
              </p:nvSpPr>
              <p:spPr bwMode="auto">
                <a:xfrm>
                  <a:off x="762" y="262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07" name="Freeform 39"/>
                <p:cNvSpPr>
                  <a:spLocks/>
                </p:cNvSpPr>
                <p:nvPr/>
              </p:nvSpPr>
              <p:spPr bwMode="auto">
                <a:xfrm>
                  <a:off x="762" y="262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08" name="Freeform 40"/>
                <p:cNvSpPr>
                  <a:spLocks/>
                </p:cNvSpPr>
                <p:nvPr/>
              </p:nvSpPr>
              <p:spPr bwMode="auto">
                <a:xfrm>
                  <a:off x="794" y="2693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09" name="Freeform 41"/>
                <p:cNvSpPr>
                  <a:spLocks/>
                </p:cNvSpPr>
                <p:nvPr/>
              </p:nvSpPr>
              <p:spPr bwMode="auto">
                <a:xfrm>
                  <a:off x="794" y="2693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10" name="Freeform 42"/>
                <p:cNvSpPr>
                  <a:spLocks/>
                </p:cNvSpPr>
                <p:nvPr/>
              </p:nvSpPr>
              <p:spPr bwMode="auto">
                <a:xfrm>
                  <a:off x="768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11" name="Freeform 43"/>
                <p:cNvSpPr>
                  <a:spLocks/>
                </p:cNvSpPr>
                <p:nvPr/>
              </p:nvSpPr>
              <p:spPr bwMode="auto">
                <a:xfrm>
                  <a:off x="768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12" name="Freeform 44"/>
                <p:cNvSpPr>
                  <a:spLocks/>
                </p:cNvSpPr>
                <p:nvPr/>
              </p:nvSpPr>
              <p:spPr bwMode="auto">
                <a:xfrm>
                  <a:off x="787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13" name="Freeform 45"/>
                <p:cNvSpPr>
                  <a:spLocks/>
                </p:cNvSpPr>
                <p:nvPr/>
              </p:nvSpPr>
              <p:spPr bwMode="auto">
                <a:xfrm>
                  <a:off x="787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14" name="Freeform 46"/>
                <p:cNvSpPr>
                  <a:spLocks/>
                </p:cNvSpPr>
                <p:nvPr/>
              </p:nvSpPr>
              <p:spPr bwMode="auto">
                <a:xfrm>
                  <a:off x="787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15" name="Freeform 47"/>
                <p:cNvSpPr>
                  <a:spLocks/>
                </p:cNvSpPr>
                <p:nvPr/>
              </p:nvSpPr>
              <p:spPr bwMode="auto">
                <a:xfrm>
                  <a:off x="787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16" name="Freeform 48"/>
                <p:cNvSpPr>
                  <a:spLocks/>
                </p:cNvSpPr>
                <p:nvPr/>
              </p:nvSpPr>
              <p:spPr bwMode="auto">
                <a:xfrm>
                  <a:off x="768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17" name="Freeform 49"/>
                <p:cNvSpPr>
                  <a:spLocks/>
                </p:cNvSpPr>
                <p:nvPr/>
              </p:nvSpPr>
              <p:spPr bwMode="auto">
                <a:xfrm>
                  <a:off x="768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18" name="Freeform 50"/>
                <p:cNvSpPr>
                  <a:spLocks/>
                </p:cNvSpPr>
                <p:nvPr/>
              </p:nvSpPr>
              <p:spPr bwMode="auto">
                <a:xfrm>
                  <a:off x="730" y="269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19" name="Freeform 51"/>
                <p:cNvSpPr>
                  <a:spLocks/>
                </p:cNvSpPr>
                <p:nvPr/>
              </p:nvSpPr>
              <p:spPr bwMode="auto">
                <a:xfrm>
                  <a:off x="730" y="269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20" name="Freeform 52"/>
                <p:cNvSpPr>
                  <a:spLocks/>
                </p:cNvSpPr>
                <p:nvPr/>
              </p:nvSpPr>
              <p:spPr bwMode="auto">
                <a:xfrm>
                  <a:off x="832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21" name="Freeform 53"/>
                <p:cNvSpPr>
                  <a:spLocks/>
                </p:cNvSpPr>
                <p:nvPr/>
              </p:nvSpPr>
              <p:spPr bwMode="auto">
                <a:xfrm>
                  <a:off x="832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22" name="Freeform 54"/>
                <p:cNvSpPr>
                  <a:spLocks/>
                </p:cNvSpPr>
                <p:nvPr/>
              </p:nvSpPr>
              <p:spPr bwMode="auto">
                <a:xfrm>
                  <a:off x="858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23" name="Freeform 55"/>
                <p:cNvSpPr>
                  <a:spLocks/>
                </p:cNvSpPr>
                <p:nvPr/>
              </p:nvSpPr>
              <p:spPr bwMode="auto">
                <a:xfrm>
                  <a:off x="858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24" name="Freeform 56"/>
                <p:cNvSpPr>
                  <a:spLocks/>
                </p:cNvSpPr>
                <p:nvPr/>
              </p:nvSpPr>
              <p:spPr bwMode="auto">
                <a:xfrm>
                  <a:off x="883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25" name="Freeform 57"/>
                <p:cNvSpPr>
                  <a:spLocks/>
                </p:cNvSpPr>
                <p:nvPr/>
              </p:nvSpPr>
              <p:spPr bwMode="auto">
                <a:xfrm>
                  <a:off x="883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26" name="Freeform 58"/>
                <p:cNvSpPr>
                  <a:spLocks/>
                </p:cNvSpPr>
                <p:nvPr/>
              </p:nvSpPr>
              <p:spPr bwMode="auto">
                <a:xfrm>
                  <a:off x="877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27" name="Freeform 59"/>
                <p:cNvSpPr>
                  <a:spLocks/>
                </p:cNvSpPr>
                <p:nvPr/>
              </p:nvSpPr>
              <p:spPr bwMode="auto">
                <a:xfrm>
                  <a:off x="877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28" name="Freeform 60"/>
                <p:cNvSpPr>
                  <a:spLocks/>
                </p:cNvSpPr>
                <p:nvPr/>
              </p:nvSpPr>
              <p:spPr bwMode="auto">
                <a:xfrm>
                  <a:off x="858" y="274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29" name="Freeform 61"/>
                <p:cNvSpPr>
                  <a:spLocks/>
                </p:cNvSpPr>
                <p:nvPr/>
              </p:nvSpPr>
              <p:spPr bwMode="auto">
                <a:xfrm>
                  <a:off x="858" y="274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30" name="Freeform 62"/>
                <p:cNvSpPr>
                  <a:spLocks/>
                </p:cNvSpPr>
                <p:nvPr/>
              </p:nvSpPr>
              <p:spPr bwMode="auto">
                <a:xfrm>
                  <a:off x="781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31" name="Freeform 63"/>
                <p:cNvSpPr>
                  <a:spLocks/>
                </p:cNvSpPr>
                <p:nvPr/>
              </p:nvSpPr>
              <p:spPr bwMode="auto">
                <a:xfrm>
                  <a:off x="781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32" name="Freeform 64"/>
                <p:cNvSpPr>
                  <a:spLocks/>
                </p:cNvSpPr>
                <p:nvPr/>
              </p:nvSpPr>
              <p:spPr bwMode="auto">
                <a:xfrm>
                  <a:off x="717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33" name="Freeform 65"/>
                <p:cNvSpPr>
                  <a:spLocks/>
                </p:cNvSpPr>
                <p:nvPr/>
              </p:nvSpPr>
              <p:spPr bwMode="auto">
                <a:xfrm>
                  <a:off x="717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34" name="Freeform 66"/>
                <p:cNvSpPr>
                  <a:spLocks/>
                </p:cNvSpPr>
                <p:nvPr/>
              </p:nvSpPr>
              <p:spPr bwMode="auto">
                <a:xfrm>
                  <a:off x="871" y="2686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35" name="Freeform 67"/>
                <p:cNvSpPr>
                  <a:spLocks/>
                </p:cNvSpPr>
                <p:nvPr/>
              </p:nvSpPr>
              <p:spPr bwMode="auto">
                <a:xfrm>
                  <a:off x="871" y="2686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36" name="Freeform 68"/>
                <p:cNvSpPr>
                  <a:spLocks/>
                </p:cNvSpPr>
                <p:nvPr/>
              </p:nvSpPr>
              <p:spPr bwMode="auto">
                <a:xfrm>
                  <a:off x="871" y="2725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37" name="Freeform 69"/>
                <p:cNvSpPr>
                  <a:spLocks/>
                </p:cNvSpPr>
                <p:nvPr/>
              </p:nvSpPr>
              <p:spPr bwMode="auto">
                <a:xfrm>
                  <a:off x="871" y="2725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38" name="Freeform 70"/>
                <p:cNvSpPr>
                  <a:spLocks/>
                </p:cNvSpPr>
                <p:nvPr/>
              </p:nvSpPr>
              <p:spPr bwMode="auto">
                <a:xfrm>
                  <a:off x="730" y="2686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39" name="Freeform 71"/>
                <p:cNvSpPr>
                  <a:spLocks/>
                </p:cNvSpPr>
                <p:nvPr/>
              </p:nvSpPr>
              <p:spPr bwMode="auto">
                <a:xfrm>
                  <a:off x="730" y="2686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40" name="Freeform 72"/>
                <p:cNvSpPr>
                  <a:spLocks/>
                </p:cNvSpPr>
                <p:nvPr/>
              </p:nvSpPr>
              <p:spPr bwMode="auto">
                <a:xfrm>
                  <a:off x="787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41" name="Freeform 73"/>
                <p:cNvSpPr>
                  <a:spLocks/>
                </p:cNvSpPr>
                <p:nvPr/>
              </p:nvSpPr>
              <p:spPr bwMode="auto">
                <a:xfrm>
                  <a:off x="787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42" name="Freeform 74"/>
                <p:cNvSpPr>
                  <a:spLocks/>
                </p:cNvSpPr>
                <p:nvPr/>
              </p:nvSpPr>
              <p:spPr bwMode="auto">
                <a:xfrm>
                  <a:off x="839" y="268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43" name="Freeform 75"/>
                <p:cNvSpPr>
                  <a:spLocks/>
                </p:cNvSpPr>
                <p:nvPr/>
              </p:nvSpPr>
              <p:spPr bwMode="auto">
                <a:xfrm>
                  <a:off x="839" y="268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44" name="Freeform 76"/>
                <p:cNvSpPr>
                  <a:spLocks/>
                </p:cNvSpPr>
                <p:nvPr/>
              </p:nvSpPr>
              <p:spPr bwMode="auto">
                <a:xfrm>
                  <a:off x="800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45" name="Freeform 77"/>
                <p:cNvSpPr>
                  <a:spLocks/>
                </p:cNvSpPr>
                <p:nvPr/>
              </p:nvSpPr>
              <p:spPr bwMode="auto">
                <a:xfrm>
                  <a:off x="800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46" name="Freeform 78"/>
                <p:cNvSpPr>
                  <a:spLocks/>
                </p:cNvSpPr>
                <p:nvPr/>
              </p:nvSpPr>
              <p:spPr bwMode="auto">
                <a:xfrm>
                  <a:off x="774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47" name="Freeform 79"/>
                <p:cNvSpPr>
                  <a:spLocks/>
                </p:cNvSpPr>
                <p:nvPr/>
              </p:nvSpPr>
              <p:spPr bwMode="auto">
                <a:xfrm>
                  <a:off x="774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48" name="Freeform 80"/>
                <p:cNvSpPr>
                  <a:spLocks/>
                </p:cNvSpPr>
                <p:nvPr/>
              </p:nvSpPr>
              <p:spPr bwMode="auto">
                <a:xfrm>
                  <a:off x="768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49" name="Freeform 81"/>
                <p:cNvSpPr>
                  <a:spLocks/>
                </p:cNvSpPr>
                <p:nvPr/>
              </p:nvSpPr>
              <p:spPr bwMode="auto">
                <a:xfrm>
                  <a:off x="768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50" name="Freeform 82"/>
                <p:cNvSpPr>
                  <a:spLocks/>
                </p:cNvSpPr>
                <p:nvPr/>
              </p:nvSpPr>
              <p:spPr bwMode="auto">
                <a:xfrm>
                  <a:off x="781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51" name="Freeform 83"/>
                <p:cNvSpPr>
                  <a:spLocks/>
                </p:cNvSpPr>
                <p:nvPr/>
              </p:nvSpPr>
              <p:spPr bwMode="auto">
                <a:xfrm>
                  <a:off x="781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52" name="Freeform 84"/>
                <p:cNvSpPr>
                  <a:spLocks/>
                </p:cNvSpPr>
                <p:nvPr/>
              </p:nvSpPr>
              <p:spPr bwMode="auto">
                <a:xfrm>
                  <a:off x="839" y="266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53" name="Freeform 85"/>
                <p:cNvSpPr>
                  <a:spLocks/>
                </p:cNvSpPr>
                <p:nvPr/>
              </p:nvSpPr>
              <p:spPr bwMode="auto">
                <a:xfrm>
                  <a:off x="839" y="266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54" name="Freeform 86"/>
                <p:cNvSpPr>
                  <a:spLocks/>
                </p:cNvSpPr>
                <p:nvPr/>
              </p:nvSpPr>
              <p:spPr bwMode="auto">
                <a:xfrm>
                  <a:off x="922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55" name="Freeform 87"/>
                <p:cNvSpPr>
                  <a:spLocks/>
                </p:cNvSpPr>
                <p:nvPr/>
              </p:nvSpPr>
              <p:spPr bwMode="auto">
                <a:xfrm>
                  <a:off x="922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56" name="Freeform 88"/>
                <p:cNvSpPr>
                  <a:spLocks/>
                </p:cNvSpPr>
                <p:nvPr/>
              </p:nvSpPr>
              <p:spPr bwMode="auto">
                <a:xfrm>
                  <a:off x="755" y="253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57" name="Freeform 89"/>
                <p:cNvSpPr>
                  <a:spLocks/>
                </p:cNvSpPr>
                <p:nvPr/>
              </p:nvSpPr>
              <p:spPr bwMode="auto">
                <a:xfrm>
                  <a:off x="755" y="253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58" name="Freeform 90"/>
                <p:cNvSpPr>
                  <a:spLocks/>
                </p:cNvSpPr>
                <p:nvPr/>
              </p:nvSpPr>
              <p:spPr bwMode="auto">
                <a:xfrm>
                  <a:off x="915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59" name="Freeform 91"/>
                <p:cNvSpPr>
                  <a:spLocks/>
                </p:cNvSpPr>
                <p:nvPr/>
              </p:nvSpPr>
              <p:spPr bwMode="auto">
                <a:xfrm>
                  <a:off x="915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60" name="Freeform 92"/>
                <p:cNvSpPr>
                  <a:spLocks/>
                </p:cNvSpPr>
                <p:nvPr/>
              </p:nvSpPr>
              <p:spPr bwMode="auto">
                <a:xfrm>
                  <a:off x="845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61" name="Freeform 93"/>
                <p:cNvSpPr>
                  <a:spLocks/>
                </p:cNvSpPr>
                <p:nvPr/>
              </p:nvSpPr>
              <p:spPr bwMode="auto">
                <a:xfrm>
                  <a:off x="845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62" name="Freeform 94"/>
                <p:cNvSpPr>
                  <a:spLocks/>
                </p:cNvSpPr>
                <p:nvPr/>
              </p:nvSpPr>
              <p:spPr bwMode="auto">
                <a:xfrm>
                  <a:off x="915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63" name="Freeform 95"/>
                <p:cNvSpPr>
                  <a:spLocks/>
                </p:cNvSpPr>
                <p:nvPr/>
              </p:nvSpPr>
              <p:spPr bwMode="auto">
                <a:xfrm>
                  <a:off x="915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64" name="Freeform 96"/>
                <p:cNvSpPr>
                  <a:spLocks/>
                </p:cNvSpPr>
                <p:nvPr/>
              </p:nvSpPr>
              <p:spPr bwMode="auto">
                <a:xfrm>
                  <a:off x="941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65" name="Freeform 97"/>
                <p:cNvSpPr>
                  <a:spLocks/>
                </p:cNvSpPr>
                <p:nvPr/>
              </p:nvSpPr>
              <p:spPr bwMode="auto">
                <a:xfrm>
                  <a:off x="941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66" name="Freeform 98"/>
                <p:cNvSpPr>
                  <a:spLocks/>
                </p:cNvSpPr>
                <p:nvPr/>
              </p:nvSpPr>
              <p:spPr bwMode="auto">
                <a:xfrm>
                  <a:off x="915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67" name="Freeform 99"/>
                <p:cNvSpPr>
                  <a:spLocks/>
                </p:cNvSpPr>
                <p:nvPr/>
              </p:nvSpPr>
              <p:spPr bwMode="auto">
                <a:xfrm>
                  <a:off x="915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68" name="Freeform 100"/>
                <p:cNvSpPr>
                  <a:spLocks/>
                </p:cNvSpPr>
                <p:nvPr/>
              </p:nvSpPr>
              <p:spPr bwMode="auto">
                <a:xfrm>
                  <a:off x="935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69" name="Freeform 101"/>
                <p:cNvSpPr>
                  <a:spLocks/>
                </p:cNvSpPr>
                <p:nvPr/>
              </p:nvSpPr>
              <p:spPr bwMode="auto">
                <a:xfrm>
                  <a:off x="935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70" name="Freeform 102"/>
                <p:cNvSpPr>
                  <a:spLocks/>
                </p:cNvSpPr>
                <p:nvPr/>
              </p:nvSpPr>
              <p:spPr bwMode="auto">
                <a:xfrm>
                  <a:off x="839" y="2590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71" name="Freeform 103"/>
                <p:cNvSpPr>
                  <a:spLocks/>
                </p:cNvSpPr>
                <p:nvPr/>
              </p:nvSpPr>
              <p:spPr bwMode="auto">
                <a:xfrm>
                  <a:off x="839" y="2590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72" name="Freeform 104"/>
                <p:cNvSpPr>
                  <a:spLocks/>
                </p:cNvSpPr>
                <p:nvPr/>
              </p:nvSpPr>
              <p:spPr bwMode="auto">
                <a:xfrm>
                  <a:off x="954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73" name="Freeform 105"/>
                <p:cNvSpPr>
                  <a:spLocks/>
                </p:cNvSpPr>
                <p:nvPr/>
              </p:nvSpPr>
              <p:spPr bwMode="auto">
                <a:xfrm>
                  <a:off x="954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74" name="Freeform 106"/>
                <p:cNvSpPr>
                  <a:spLocks/>
                </p:cNvSpPr>
                <p:nvPr/>
              </p:nvSpPr>
              <p:spPr bwMode="auto">
                <a:xfrm>
                  <a:off x="877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75" name="Freeform 107"/>
                <p:cNvSpPr>
                  <a:spLocks/>
                </p:cNvSpPr>
                <p:nvPr/>
              </p:nvSpPr>
              <p:spPr bwMode="auto">
                <a:xfrm>
                  <a:off x="877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76" name="Freeform 108"/>
                <p:cNvSpPr>
                  <a:spLocks/>
                </p:cNvSpPr>
                <p:nvPr/>
              </p:nvSpPr>
              <p:spPr bwMode="auto">
                <a:xfrm>
                  <a:off x="781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77" name="Freeform 109"/>
                <p:cNvSpPr>
                  <a:spLocks/>
                </p:cNvSpPr>
                <p:nvPr/>
              </p:nvSpPr>
              <p:spPr bwMode="auto">
                <a:xfrm>
                  <a:off x="781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78" name="Freeform 110"/>
                <p:cNvSpPr>
                  <a:spLocks/>
                </p:cNvSpPr>
                <p:nvPr/>
              </p:nvSpPr>
              <p:spPr bwMode="auto">
                <a:xfrm>
                  <a:off x="928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79" name="Freeform 111"/>
                <p:cNvSpPr>
                  <a:spLocks/>
                </p:cNvSpPr>
                <p:nvPr/>
              </p:nvSpPr>
              <p:spPr bwMode="auto">
                <a:xfrm>
                  <a:off x="928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80" name="Freeform 112"/>
                <p:cNvSpPr>
                  <a:spLocks/>
                </p:cNvSpPr>
                <p:nvPr/>
              </p:nvSpPr>
              <p:spPr bwMode="auto">
                <a:xfrm>
                  <a:off x="736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81" name="Freeform 113"/>
                <p:cNvSpPr>
                  <a:spLocks/>
                </p:cNvSpPr>
                <p:nvPr/>
              </p:nvSpPr>
              <p:spPr bwMode="auto">
                <a:xfrm>
                  <a:off x="736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82" name="Freeform 114"/>
                <p:cNvSpPr>
                  <a:spLocks/>
                </p:cNvSpPr>
                <p:nvPr/>
              </p:nvSpPr>
              <p:spPr bwMode="auto">
                <a:xfrm>
                  <a:off x="992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83" name="Freeform 115"/>
                <p:cNvSpPr>
                  <a:spLocks/>
                </p:cNvSpPr>
                <p:nvPr/>
              </p:nvSpPr>
              <p:spPr bwMode="auto">
                <a:xfrm>
                  <a:off x="992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84" name="Freeform 116"/>
                <p:cNvSpPr>
                  <a:spLocks/>
                </p:cNvSpPr>
                <p:nvPr/>
              </p:nvSpPr>
              <p:spPr bwMode="auto">
                <a:xfrm>
                  <a:off x="903" y="267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85" name="Freeform 117"/>
                <p:cNvSpPr>
                  <a:spLocks/>
                </p:cNvSpPr>
                <p:nvPr/>
              </p:nvSpPr>
              <p:spPr bwMode="auto">
                <a:xfrm>
                  <a:off x="903" y="267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86" name="Freeform 118"/>
                <p:cNvSpPr>
                  <a:spLocks/>
                </p:cNvSpPr>
                <p:nvPr/>
              </p:nvSpPr>
              <p:spPr bwMode="auto">
                <a:xfrm>
                  <a:off x="909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87" name="Freeform 119"/>
                <p:cNvSpPr>
                  <a:spLocks/>
                </p:cNvSpPr>
                <p:nvPr/>
              </p:nvSpPr>
              <p:spPr bwMode="auto">
                <a:xfrm>
                  <a:off x="909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88" name="Freeform 120"/>
                <p:cNvSpPr>
                  <a:spLocks/>
                </p:cNvSpPr>
                <p:nvPr/>
              </p:nvSpPr>
              <p:spPr bwMode="auto">
                <a:xfrm>
                  <a:off x="980" y="266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89" name="Freeform 121"/>
                <p:cNvSpPr>
                  <a:spLocks/>
                </p:cNvSpPr>
                <p:nvPr/>
              </p:nvSpPr>
              <p:spPr bwMode="auto">
                <a:xfrm>
                  <a:off x="980" y="266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90" name="Freeform 122"/>
                <p:cNvSpPr>
                  <a:spLocks/>
                </p:cNvSpPr>
                <p:nvPr/>
              </p:nvSpPr>
              <p:spPr bwMode="auto">
                <a:xfrm>
                  <a:off x="980" y="2731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91" name="Freeform 123"/>
                <p:cNvSpPr>
                  <a:spLocks/>
                </p:cNvSpPr>
                <p:nvPr/>
              </p:nvSpPr>
              <p:spPr bwMode="auto">
                <a:xfrm>
                  <a:off x="980" y="2731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92" name="Freeform 124"/>
                <p:cNvSpPr>
                  <a:spLocks/>
                </p:cNvSpPr>
                <p:nvPr/>
              </p:nvSpPr>
              <p:spPr bwMode="auto">
                <a:xfrm>
                  <a:off x="1031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93" name="Freeform 125"/>
                <p:cNvSpPr>
                  <a:spLocks/>
                </p:cNvSpPr>
                <p:nvPr/>
              </p:nvSpPr>
              <p:spPr bwMode="auto">
                <a:xfrm>
                  <a:off x="1031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94" name="Freeform 126"/>
                <p:cNvSpPr>
                  <a:spLocks/>
                </p:cNvSpPr>
                <p:nvPr/>
              </p:nvSpPr>
              <p:spPr bwMode="auto">
                <a:xfrm>
                  <a:off x="1050" y="277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95" name="Freeform 127"/>
                <p:cNvSpPr>
                  <a:spLocks/>
                </p:cNvSpPr>
                <p:nvPr/>
              </p:nvSpPr>
              <p:spPr bwMode="auto">
                <a:xfrm>
                  <a:off x="1050" y="277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96" name="Freeform 128"/>
                <p:cNvSpPr>
                  <a:spLocks/>
                </p:cNvSpPr>
                <p:nvPr/>
              </p:nvSpPr>
              <p:spPr bwMode="auto">
                <a:xfrm>
                  <a:off x="973" y="279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97" name="Freeform 129"/>
                <p:cNvSpPr>
                  <a:spLocks/>
                </p:cNvSpPr>
                <p:nvPr/>
              </p:nvSpPr>
              <p:spPr bwMode="auto">
                <a:xfrm>
                  <a:off x="973" y="279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98" name="Freeform 130"/>
                <p:cNvSpPr>
                  <a:spLocks/>
                </p:cNvSpPr>
                <p:nvPr/>
              </p:nvSpPr>
              <p:spPr bwMode="auto">
                <a:xfrm>
                  <a:off x="1056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5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5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5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99" name="Freeform 131"/>
                <p:cNvSpPr>
                  <a:spLocks/>
                </p:cNvSpPr>
                <p:nvPr/>
              </p:nvSpPr>
              <p:spPr bwMode="auto">
                <a:xfrm>
                  <a:off x="1056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5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5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5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00" name="Freeform 132"/>
                <p:cNvSpPr>
                  <a:spLocks/>
                </p:cNvSpPr>
                <p:nvPr/>
              </p:nvSpPr>
              <p:spPr bwMode="auto">
                <a:xfrm>
                  <a:off x="986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01" name="Freeform 133"/>
                <p:cNvSpPr>
                  <a:spLocks/>
                </p:cNvSpPr>
                <p:nvPr/>
              </p:nvSpPr>
              <p:spPr bwMode="auto">
                <a:xfrm>
                  <a:off x="986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02" name="Freeform 134"/>
                <p:cNvSpPr>
                  <a:spLocks/>
                </p:cNvSpPr>
                <p:nvPr/>
              </p:nvSpPr>
              <p:spPr bwMode="auto">
                <a:xfrm>
                  <a:off x="954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03" name="Freeform 135"/>
                <p:cNvSpPr>
                  <a:spLocks/>
                </p:cNvSpPr>
                <p:nvPr/>
              </p:nvSpPr>
              <p:spPr bwMode="auto">
                <a:xfrm>
                  <a:off x="954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04" name="Freeform 136"/>
                <p:cNvSpPr>
                  <a:spLocks/>
                </p:cNvSpPr>
                <p:nvPr/>
              </p:nvSpPr>
              <p:spPr bwMode="auto">
                <a:xfrm>
                  <a:off x="941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05" name="Freeform 137"/>
                <p:cNvSpPr>
                  <a:spLocks/>
                </p:cNvSpPr>
                <p:nvPr/>
              </p:nvSpPr>
              <p:spPr bwMode="auto">
                <a:xfrm>
                  <a:off x="941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06" name="Freeform 138"/>
                <p:cNvSpPr>
                  <a:spLocks/>
                </p:cNvSpPr>
                <p:nvPr/>
              </p:nvSpPr>
              <p:spPr bwMode="auto">
                <a:xfrm>
                  <a:off x="858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07" name="Freeform 139"/>
                <p:cNvSpPr>
                  <a:spLocks/>
                </p:cNvSpPr>
                <p:nvPr/>
              </p:nvSpPr>
              <p:spPr bwMode="auto">
                <a:xfrm>
                  <a:off x="858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08" name="Freeform 140"/>
                <p:cNvSpPr>
                  <a:spLocks/>
                </p:cNvSpPr>
                <p:nvPr/>
              </p:nvSpPr>
              <p:spPr bwMode="auto">
                <a:xfrm>
                  <a:off x="1082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09" name="Freeform 141"/>
                <p:cNvSpPr>
                  <a:spLocks/>
                </p:cNvSpPr>
                <p:nvPr/>
              </p:nvSpPr>
              <p:spPr bwMode="auto">
                <a:xfrm>
                  <a:off x="1082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10" name="Freeform 142"/>
                <p:cNvSpPr>
                  <a:spLocks/>
                </p:cNvSpPr>
                <p:nvPr/>
              </p:nvSpPr>
              <p:spPr bwMode="auto">
                <a:xfrm>
                  <a:off x="1037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11" name="Freeform 143"/>
                <p:cNvSpPr>
                  <a:spLocks/>
                </p:cNvSpPr>
                <p:nvPr/>
              </p:nvSpPr>
              <p:spPr bwMode="auto">
                <a:xfrm>
                  <a:off x="1037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12" name="Freeform 144"/>
                <p:cNvSpPr>
                  <a:spLocks/>
                </p:cNvSpPr>
                <p:nvPr/>
              </p:nvSpPr>
              <p:spPr bwMode="auto">
                <a:xfrm>
                  <a:off x="947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5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5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5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13" name="Freeform 145"/>
                <p:cNvSpPr>
                  <a:spLocks/>
                </p:cNvSpPr>
                <p:nvPr/>
              </p:nvSpPr>
              <p:spPr bwMode="auto">
                <a:xfrm>
                  <a:off x="947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5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5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5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14" name="Freeform 146"/>
                <p:cNvSpPr>
                  <a:spLocks/>
                </p:cNvSpPr>
                <p:nvPr/>
              </p:nvSpPr>
              <p:spPr bwMode="auto">
                <a:xfrm>
                  <a:off x="877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15" name="Freeform 147"/>
                <p:cNvSpPr>
                  <a:spLocks/>
                </p:cNvSpPr>
                <p:nvPr/>
              </p:nvSpPr>
              <p:spPr bwMode="auto">
                <a:xfrm>
                  <a:off x="877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16" name="Freeform 148"/>
                <p:cNvSpPr>
                  <a:spLocks/>
                </p:cNvSpPr>
                <p:nvPr/>
              </p:nvSpPr>
              <p:spPr bwMode="auto">
                <a:xfrm>
                  <a:off x="717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17" name="Freeform 149"/>
                <p:cNvSpPr>
                  <a:spLocks/>
                </p:cNvSpPr>
                <p:nvPr/>
              </p:nvSpPr>
              <p:spPr bwMode="auto">
                <a:xfrm>
                  <a:off x="717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18" name="Freeform 150"/>
                <p:cNvSpPr>
                  <a:spLocks/>
                </p:cNvSpPr>
                <p:nvPr/>
              </p:nvSpPr>
              <p:spPr bwMode="auto">
                <a:xfrm>
                  <a:off x="883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19" name="Freeform 151"/>
                <p:cNvSpPr>
                  <a:spLocks/>
                </p:cNvSpPr>
                <p:nvPr/>
              </p:nvSpPr>
              <p:spPr bwMode="auto">
                <a:xfrm>
                  <a:off x="883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20" name="Freeform 152"/>
                <p:cNvSpPr>
                  <a:spLocks/>
                </p:cNvSpPr>
                <p:nvPr/>
              </p:nvSpPr>
              <p:spPr bwMode="auto">
                <a:xfrm>
                  <a:off x="947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5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5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5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21" name="Freeform 153"/>
                <p:cNvSpPr>
                  <a:spLocks/>
                </p:cNvSpPr>
                <p:nvPr/>
              </p:nvSpPr>
              <p:spPr bwMode="auto">
                <a:xfrm>
                  <a:off x="947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5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5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5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22" name="Freeform 154"/>
                <p:cNvSpPr>
                  <a:spLocks/>
                </p:cNvSpPr>
                <p:nvPr/>
              </p:nvSpPr>
              <p:spPr bwMode="auto">
                <a:xfrm>
                  <a:off x="903" y="262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23" name="Freeform 155"/>
                <p:cNvSpPr>
                  <a:spLocks/>
                </p:cNvSpPr>
                <p:nvPr/>
              </p:nvSpPr>
              <p:spPr bwMode="auto">
                <a:xfrm>
                  <a:off x="903" y="262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24" name="Freeform 156"/>
                <p:cNvSpPr>
                  <a:spLocks/>
                </p:cNvSpPr>
                <p:nvPr/>
              </p:nvSpPr>
              <p:spPr bwMode="auto">
                <a:xfrm>
                  <a:off x="832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25" name="Freeform 157"/>
                <p:cNvSpPr>
                  <a:spLocks/>
                </p:cNvSpPr>
                <p:nvPr/>
              </p:nvSpPr>
              <p:spPr bwMode="auto">
                <a:xfrm>
                  <a:off x="832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26" name="Freeform 158"/>
                <p:cNvSpPr>
                  <a:spLocks/>
                </p:cNvSpPr>
                <p:nvPr/>
              </p:nvSpPr>
              <p:spPr bwMode="auto">
                <a:xfrm>
                  <a:off x="794" y="2603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27" name="Freeform 159"/>
                <p:cNvSpPr>
                  <a:spLocks/>
                </p:cNvSpPr>
                <p:nvPr/>
              </p:nvSpPr>
              <p:spPr bwMode="auto">
                <a:xfrm>
                  <a:off x="794" y="2603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28" name="Freeform 160"/>
                <p:cNvSpPr>
                  <a:spLocks/>
                </p:cNvSpPr>
                <p:nvPr/>
              </p:nvSpPr>
              <p:spPr bwMode="auto">
                <a:xfrm>
                  <a:off x="813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29" name="Freeform 161"/>
                <p:cNvSpPr>
                  <a:spLocks/>
                </p:cNvSpPr>
                <p:nvPr/>
              </p:nvSpPr>
              <p:spPr bwMode="auto">
                <a:xfrm>
                  <a:off x="813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30" name="Freeform 162"/>
                <p:cNvSpPr>
                  <a:spLocks/>
                </p:cNvSpPr>
                <p:nvPr/>
              </p:nvSpPr>
              <p:spPr bwMode="auto">
                <a:xfrm>
                  <a:off x="768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31" name="Freeform 163"/>
                <p:cNvSpPr>
                  <a:spLocks/>
                </p:cNvSpPr>
                <p:nvPr/>
              </p:nvSpPr>
              <p:spPr bwMode="auto">
                <a:xfrm>
                  <a:off x="768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32" name="Freeform 164"/>
                <p:cNvSpPr>
                  <a:spLocks/>
                </p:cNvSpPr>
                <p:nvPr/>
              </p:nvSpPr>
              <p:spPr bwMode="auto">
                <a:xfrm>
                  <a:off x="845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33" name="Freeform 165"/>
                <p:cNvSpPr>
                  <a:spLocks/>
                </p:cNvSpPr>
                <p:nvPr/>
              </p:nvSpPr>
              <p:spPr bwMode="auto">
                <a:xfrm>
                  <a:off x="845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34" name="Freeform 166"/>
                <p:cNvSpPr>
                  <a:spLocks/>
                </p:cNvSpPr>
                <p:nvPr/>
              </p:nvSpPr>
              <p:spPr bwMode="auto">
                <a:xfrm>
                  <a:off x="915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35" name="Freeform 167"/>
                <p:cNvSpPr>
                  <a:spLocks/>
                </p:cNvSpPr>
                <p:nvPr/>
              </p:nvSpPr>
              <p:spPr bwMode="auto">
                <a:xfrm>
                  <a:off x="915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36" name="Freeform 168"/>
                <p:cNvSpPr>
                  <a:spLocks/>
                </p:cNvSpPr>
                <p:nvPr/>
              </p:nvSpPr>
              <p:spPr bwMode="auto">
                <a:xfrm>
                  <a:off x="877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37" name="Freeform 169"/>
                <p:cNvSpPr>
                  <a:spLocks/>
                </p:cNvSpPr>
                <p:nvPr/>
              </p:nvSpPr>
              <p:spPr bwMode="auto">
                <a:xfrm>
                  <a:off x="877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38" name="Freeform 170"/>
                <p:cNvSpPr>
                  <a:spLocks/>
                </p:cNvSpPr>
                <p:nvPr/>
              </p:nvSpPr>
              <p:spPr bwMode="auto">
                <a:xfrm>
                  <a:off x="749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39" name="Freeform 171"/>
                <p:cNvSpPr>
                  <a:spLocks/>
                </p:cNvSpPr>
                <p:nvPr/>
              </p:nvSpPr>
              <p:spPr bwMode="auto">
                <a:xfrm>
                  <a:off x="749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40" name="Freeform 172"/>
                <p:cNvSpPr>
                  <a:spLocks/>
                </p:cNvSpPr>
                <p:nvPr/>
              </p:nvSpPr>
              <p:spPr bwMode="auto">
                <a:xfrm>
                  <a:off x="749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41" name="Freeform 173"/>
                <p:cNvSpPr>
                  <a:spLocks/>
                </p:cNvSpPr>
                <p:nvPr/>
              </p:nvSpPr>
              <p:spPr bwMode="auto">
                <a:xfrm>
                  <a:off x="749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42" name="Freeform 174"/>
                <p:cNvSpPr>
                  <a:spLocks/>
                </p:cNvSpPr>
                <p:nvPr/>
              </p:nvSpPr>
              <p:spPr bwMode="auto">
                <a:xfrm>
                  <a:off x="665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43" name="Freeform 175"/>
                <p:cNvSpPr>
                  <a:spLocks/>
                </p:cNvSpPr>
                <p:nvPr/>
              </p:nvSpPr>
              <p:spPr bwMode="auto">
                <a:xfrm>
                  <a:off x="665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44" name="Freeform 176"/>
                <p:cNvSpPr>
                  <a:spLocks/>
                </p:cNvSpPr>
                <p:nvPr/>
              </p:nvSpPr>
              <p:spPr bwMode="auto">
                <a:xfrm>
                  <a:off x="774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45" name="Freeform 177"/>
                <p:cNvSpPr>
                  <a:spLocks/>
                </p:cNvSpPr>
                <p:nvPr/>
              </p:nvSpPr>
              <p:spPr bwMode="auto">
                <a:xfrm>
                  <a:off x="774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46" name="Freeform 178"/>
                <p:cNvSpPr>
                  <a:spLocks/>
                </p:cNvSpPr>
                <p:nvPr/>
              </p:nvSpPr>
              <p:spPr bwMode="auto">
                <a:xfrm>
                  <a:off x="877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47" name="Freeform 179"/>
                <p:cNvSpPr>
                  <a:spLocks/>
                </p:cNvSpPr>
                <p:nvPr/>
              </p:nvSpPr>
              <p:spPr bwMode="auto">
                <a:xfrm>
                  <a:off x="877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48" name="Freeform 180"/>
                <p:cNvSpPr>
                  <a:spLocks/>
                </p:cNvSpPr>
                <p:nvPr/>
              </p:nvSpPr>
              <p:spPr bwMode="auto">
                <a:xfrm>
                  <a:off x="806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49" name="Freeform 181"/>
                <p:cNvSpPr>
                  <a:spLocks/>
                </p:cNvSpPr>
                <p:nvPr/>
              </p:nvSpPr>
              <p:spPr bwMode="auto">
                <a:xfrm>
                  <a:off x="806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50" name="Freeform 182"/>
                <p:cNvSpPr>
                  <a:spLocks/>
                </p:cNvSpPr>
                <p:nvPr/>
              </p:nvSpPr>
              <p:spPr bwMode="auto">
                <a:xfrm>
                  <a:off x="787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51" name="Freeform 183"/>
                <p:cNvSpPr>
                  <a:spLocks/>
                </p:cNvSpPr>
                <p:nvPr/>
              </p:nvSpPr>
              <p:spPr bwMode="auto">
                <a:xfrm>
                  <a:off x="787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52" name="Freeform 184"/>
                <p:cNvSpPr>
                  <a:spLocks/>
                </p:cNvSpPr>
                <p:nvPr/>
              </p:nvSpPr>
              <p:spPr bwMode="auto">
                <a:xfrm>
                  <a:off x="762" y="261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53" name="Freeform 185"/>
                <p:cNvSpPr>
                  <a:spLocks/>
                </p:cNvSpPr>
                <p:nvPr/>
              </p:nvSpPr>
              <p:spPr bwMode="auto">
                <a:xfrm>
                  <a:off x="762" y="261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54" name="Freeform 186"/>
                <p:cNvSpPr>
                  <a:spLocks/>
                </p:cNvSpPr>
                <p:nvPr/>
              </p:nvSpPr>
              <p:spPr bwMode="auto">
                <a:xfrm>
                  <a:off x="755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55" name="Freeform 187"/>
                <p:cNvSpPr>
                  <a:spLocks/>
                </p:cNvSpPr>
                <p:nvPr/>
              </p:nvSpPr>
              <p:spPr bwMode="auto">
                <a:xfrm>
                  <a:off x="755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56" name="Freeform 188"/>
                <p:cNvSpPr>
                  <a:spLocks/>
                </p:cNvSpPr>
                <p:nvPr/>
              </p:nvSpPr>
              <p:spPr bwMode="auto">
                <a:xfrm>
                  <a:off x="909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57" name="Freeform 189"/>
                <p:cNvSpPr>
                  <a:spLocks/>
                </p:cNvSpPr>
                <p:nvPr/>
              </p:nvSpPr>
              <p:spPr bwMode="auto">
                <a:xfrm>
                  <a:off x="909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58" name="Freeform 190"/>
                <p:cNvSpPr>
                  <a:spLocks/>
                </p:cNvSpPr>
                <p:nvPr/>
              </p:nvSpPr>
              <p:spPr bwMode="auto">
                <a:xfrm>
                  <a:off x="819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59" name="Freeform 191"/>
                <p:cNvSpPr>
                  <a:spLocks/>
                </p:cNvSpPr>
                <p:nvPr/>
              </p:nvSpPr>
              <p:spPr bwMode="auto">
                <a:xfrm>
                  <a:off x="819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60" name="Freeform 192"/>
                <p:cNvSpPr>
                  <a:spLocks/>
                </p:cNvSpPr>
                <p:nvPr/>
              </p:nvSpPr>
              <p:spPr bwMode="auto">
                <a:xfrm>
                  <a:off x="883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61" name="Freeform 193"/>
                <p:cNvSpPr>
                  <a:spLocks/>
                </p:cNvSpPr>
                <p:nvPr/>
              </p:nvSpPr>
              <p:spPr bwMode="auto">
                <a:xfrm>
                  <a:off x="883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62" name="Freeform 194"/>
                <p:cNvSpPr>
                  <a:spLocks/>
                </p:cNvSpPr>
                <p:nvPr/>
              </p:nvSpPr>
              <p:spPr bwMode="auto">
                <a:xfrm>
                  <a:off x="851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63" name="Freeform 195"/>
                <p:cNvSpPr>
                  <a:spLocks/>
                </p:cNvSpPr>
                <p:nvPr/>
              </p:nvSpPr>
              <p:spPr bwMode="auto">
                <a:xfrm>
                  <a:off x="851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64" name="Freeform 196"/>
                <p:cNvSpPr>
                  <a:spLocks/>
                </p:cNvSpPr>
                <p:nvPr/>
              </p:nvSpPr>
              <p:spPr bwMode="auto">
                <a:xfrm>
                  <a:off x="710" y="253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65" name="Freeform 197"/>
                <p:cNvSpPr>
                  <a:spLocks/>
                </p:cNvSpPr>
                <p:nvPr/>
              </p:nvSpPr>
              <p:spPr bwMode="auto">
                <a:xfrm>
                  <a:off x="710" y="253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66" name="Freeform 198"/>
                <p:cNvSpPr>
                  <a:spLocks/>
                </p:cNvSpPr>
                <p:nvPr/>
              </p:nvSpPr>
              <p:spPr bwMode="auto">
                <a:xfrm>
                  <a:off x="710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67" name="Freeform 199"/>
                <p:cNvSpPr>
                  <a:spLocks/>
                </p:cNvSpPr>
                <p:nvPr/>
              </p:nvSpPr>
              <p:spPr bwMode="auto">
                <a:xfrm>
                  <a:off x="710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68" name="Freeform 200"/>
                <p:cNvSpPr>
                  <a:spLocks/>
                </p:cNvSpPr>
                <p:nvPr/>
              </p:nvSpPr>
              <p:spPr bwMode="auto">
                <a:xfrm>
                  <a:off x="678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69" name="Freeform 201"/>
                <p:cNvSpPr>
                  <a:spLocks/>
                </p:cNvSpPr>
                <p:nvPr/>
              </p:nvSpPr>
              <p:spPr bwMode="auto">
                <a:xfrm>
                  <a:off x="678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70" name="Freeform 202"/>
                <p:cNvSpPr>
                  <a:spLocks/>
                </p:cNvSpPr>
                <p:nvPr/>
              </p:nvSpPr>
              <p:spPr bwMode="auto">
                <a:xfrm>
                  <a:off x="762" y="259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71" name="Freeform 203"/>
                <p:cNvSpPr>
                  <a:spLocks/>
                </p:cNvSpPr>
                <p:nvPr/>
              </p:nvSpPr>
              <p:spPr bwMode="auto">
                <a:xfrm>
                  <a:off x="762" y="259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72" name="Freeform 204"/>
                <p:cNvSpPr>
                  <a:spLocks/>
                </p:cNvSpPr>
                <p:nvPr/>
              </p:nvSpPr>
              <p:spPr bwMode="auto">
                <a:xfrm>
                  <a:off x="697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4099" name="Group 406"/>
              <p:cNvGrpSpPr>
                <a:grpSpLocks/>
              </p:cNvGrpSpPr>
              <p:nvPr/>
            </p:nvGrpSpPr>
            <p:grpSpPr bwMode="auto">
              <a:xfrm>
                <a:off x="4921250" y="3171032"/>
                <a:ext cx="650875" cy="657225"/>
                <a:chOff x="627" y="2289"/>
                <a:chExt cx="410" cy="414"/>
              </a:xfrm>
            </p:grpSpPr>
            <p:sp>
              <p:nvSpPr>
                <p:cNvPr id="7775" name="Freeform 206"/>
                <p:cNvSpPr>
                  <a:spLocks/>
                </p:cNvSpPr>
                <p:nvPr/>
              </p:nvSpPr>
              <p:spPr bwMode="auto">
                <a:xfrm>
                  <a:off x="697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76" name="Freeform 207"/>
                <p:cNvSpPr>
                  <a:spLocks/>
                </p:cNvSpPr>
                <p:nvPr/>
              </p:nvSpPr>
              <p:spPr bwMode="auto">
                <a:xfrm>
                  <a:off x="749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77" name="Freeform 208"/>
                <p:cNvSpPr>
                  <a:spLocks/>
                </p:cNvSpPr>
                <p:nvPr/>
              </p:nvSpPr>
              <p:spPr bwMode="auto">
                <a:xfrm>
                  <a:off x="749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78" name="Freeform 209"/>
                <p:cNvSpPr>
                  <a:spLocks/>
                </p:cNvSpPr>
                <p:nvPr/>
              </p:nvSpPr>
              <p:spPr bwMode="auto">
                <a:xfrm>
                  <a:off x="710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79" name="Freeform 210"/>
                <p:cNvSpPr>
                  <a:spLocks/>
                </p:cNvSpPr>
                <p:nvPr/>
              </p:nvSpPr>
              <p:spPr bwMode="auto">
                <a:xfrm>
                  <a:off x="710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80" name="Freeform 211"/>
                <p:cNvSpPr>
                  <a:spLocks/>
                </p:cNvSpPr>
                <p:nvPr/>
              </p:nvSpPr>
              <p:spPr bwMode="auto">
                <a:xfrm>
                  <a:off x="653" y="2590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81" name="Freeform 212"/>
                <p:cNvSpPr>
                  <a:spLocks/>
                </p:cNvSpPr>
                <p:nvPr/>
              </p:nvSpPr>
              <p:spPr bwMode="auto">
                <a:xfrm>
                  <a:off x="653" y="2590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82" name="Freeform 213"/>
                <p:cNvSpPr>
                  <a:spLocks/>
                </p:cNvSpPr>
                <p:nvPr/>
              </p:nvSpPr>
              <p:spPr bwMode="auto">
                <a:xfrm>
                  <a:off x="627" y="253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83" name="Freeform 214"/>
                <p:cNvSpPr>
                  <a:spLocks/>
                </p:cNvSpPr>
                <p:nvPr/>
              </p:nvSpPr>
              <p:spPr bwMode="auto">
                <a:xfrm>
                  <a:off x="627" y="253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84" name="Freeform 215"/>
                <p:cNvSpPr>
                  <a:spLocks/>
                </p:cNvSpPr>
                <p:nvPr/>
              </p:nvSpPr>
              <p:spPr bwMode="auto">
                <a:xfrm>
                  <a:off x="691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85" name="Freeform 216"/>
                <p:cNvSpPr>
                  <a:spLocks/>
                </p:cNvSpPr>
                <p:nvPr/>
              </p:nvSpPr>
              <p:spPr bwMode="auto">
                <a:xfrm>
                  <a:off x="691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86" name="Freeform 217"/>
                <p:cNvSpPr>
                  <a:spLocks/>
                </p:cNvSpPr>
                <p:nvPr/>
              </p:nvSpPr>
              <p:spPr bwMode="auto">
                <a:xfrm>
                  <a:off x="678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87" name="Freeform 218"/>
                <p:cNvSpPr>
                  <a:spLocks/>
                </p:cNvSpPr>
                <p:nvPr/>
              </p:nvSpPr>
              <p:spPr bwMode="auto">
                <a:xfrm>
                  <a:off x="678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88" name="Freeform 219"/>
                <p:cNvSpPr>
                  <a:spLocks/>
                </p:cNvSpPr>
                <p:nvPr/>
              </p:nvSpPr>
              <p:spPr bwMode="auto">
                <a:xfrm>
                  <a:off x="653" y="257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89" name="Freeform 220"/>
                <p:cNvSpPr>
                  <a:spLocks/>
                </p:cNvSpPr>
                <p:nvPr/>
              </p:nvSpPr>
              <p:spPr bwMode="auto">
                <a:xfrm>
                  <a:off x="653" y="257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90" name="Freeform 221"/>
                <p:cNvSpPr>
                  <a:spLocks/>
                </p:cNvSpPr>
                <p:nvPr/>
              </p:nvSpPr>
              <p:spPr bwMode="auto">
                <a:xfrm>
                  <a:off x="659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91" name="Freeform 222"/>
                <p:cNvSpPr>
                  <a:spLocks/>
                </p:cNvSpPr>
                <p:nvPr/>
              </p:nvSpPr>
              <p:spPr bwMode="auto">
                <a:xfrm>
                  <a:off x="659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92" name="Freeform 223"/>
                <p:cNvSpPr>
                  <a:spLocks/>
                </p:cNvSpPr>
                <p:nvPr/>
              </p:nvSpPr>
              <p:spPr bwMode="auto">
                <a:xfrm>
                  <a:off x="742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93" name="Freeform 224"/>
                <p:cNvSpPr>
                  <a:spLocks/>
                </p:cNvSpPr>
                <p:nvPr/>
              </p:nvSpPr>
              <p:spPr bwMode="auto">
                <a:xfrm>
                  <a:off x="742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94" name="Freeform 225"/>
                <p:cNvSpPr>
                  <a:spLocks/>
                </p:cNvSpPr>
                <p:nvPr/>
              </p:nvSpPr>
              <p:spPr bwMode="auto">
                <a:xfrm>
                  <a:off x="672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95" name="Freeform 226"/>
                <p:cNvSpPr>
                  <a:spLocks/>
                </p:cNvSpPr>
                <p:nvPr/>
              </p:nvSpPr>
              <p:spPr bwMode="auto">
                <a:xfrm>
                  <a:off x="672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96" name="Freeform 227"/>
                <p:cNvSpPr>
                  <a:spLocks/>
                </p:cNvSpPr>
                <p:nvPr/>
              </p:nvSpPr>
              <p:spPr bwMode="auto">
                <a:xfrm>
                  <a:off x="736" y="25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97" name="Freeform 228"/>
                <p:cNvSpPr>
                  <a:spLocks/>
                </p:cNvSpPr>
                <p:nvPr/>
              </p:nvSpPr>
              <p:spPr bwMode="auto">
                <a:xfrm>
                  <a:off x="736" y="25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98" name="Freeform 229"/>
                <p:cNvSpPr>
                  <a:spLocks/>
                </p:cNvSpPr>
                <p:nvPr/>
              </p:nvSpPr>
              <p:spPr bwMode="auto">
                <a:xfrm>
                  <a:off x="697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99" name="Freeform 230"/>
                <p:cNvSpPr>
                  <a:spLocks/>
                </p:cNvSpPr>
                <p:nvPr/>
              </p:nvSpPr>
              <p:spPr bwMode="auto">
                <a:xfrm>
                  <a:off x="697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00" name="Freeform 231"/>
                <p:cNvSpPr>
                  <a:spLocks/>
                </p:cNvSpPr>
                <p:nvPr/>
              </p:nvSpPr>
              <p:spPr bwMode="auto">
                <a:xfrm>
                  <a:off x="697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01" name="Freeform 232"/>
                <p:cNvSpPr>
                  <a:spLocks/>
                </p:cNvSpPr>
                <p:nvPr/>
              </p:nvSpPr>
              <p:spPr bwMode="auto">
                <a:xfrm>
                  <a:off x="697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02" name="Freeform 233"/>
                <p:cNvSpPr>
                  <a:spLocks/>
                </p:cNvSpPr>
                <p:nvPr/>
              </p:nvSpPr>
              <p:spPr bwMode="auto">
                <a:xfrm>
                  <a:off x="742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03" name="Freeform 234"/>
                <p:cNvSpPr>
                  <a:spLocks/>
                </p:cNvSpPr>
                <p:nvPr/>
              </p:nvSpPr>
              <p:spPr bwMode="auto">
                <a:xfrm>
                  <a:off x="742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04" name="Freeform 235"/>
                <p:cNvSpPr>
                  <a:spLocks/>
                </p:cNvSpPr>
                <p:nvPr/>
              </p:nvSpPr>
              <p:spPr bwMode="auto">
                <a:xfrm>
                  <a:off x="806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05" name="Freeform 236"/>
                <p:cNvSpPr>
                  <a:spLocks/>
                </p:cNvSpPr>
                <p:nvPr/>
              </p:nvSpPr>
              <p:spPr bwMode="auto">
                <a:xfrm>
                  <a:off x="806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06" name="Freeform 237"/>
                <p:cNvSpPr>
                  <a:spLocks/>
                </p:cNvSpPr>
                <p:nvPr/>
              </p:nvSpPr>
              <p:spPr bwMode="auto">
                <a:xfrm>
                  <a:off x="832" y="253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07" name="Freeform 238"/>
                <p:cNvSpPr>
                  <a:spLocks/>
                </p:cNvSpPr>
                <p:nvPr/>
              </p:nvSpPr>
              <p:spPr bwMode="auto">
                <a:xfrm>
                  <a:off x="832" y="253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08" name="Freeform 239"/>
                <p:cNvSpPr>
                  <a:spLocks/>
                </p:cNvSpPr>
                <p:nvPr/>
              </p:nvSpPr>
              <p:spPr bwMode="auto">
                <a:xfrm>
                  <a:off x="774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09" name="Freeform 240"/>
                <p:cNvSpPr>
                  <a:spLocks/>
                </p:cNvSpPr>
                <p:nvPr/>
              </p:nvSpPr>
              <p:spPr bwMode="auto">
                <a:xfrm>
                  <a:off x="774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10" name="Freeform 241"/>
                <p:cNvSpPr>
                  <a:spLocks/>
                </p:cNvSpPr>
                <p:nvPr/>
              </p:nvSpPr>
              <p:spPr bwMode="auto">
                <a:xfrm>
                  <a:off x="710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11" name="Freeform 242"/>
                <p:cNvSpPr>
                  <a:spLocks/>
                </p:cNvSpPr>
                <p:nvPr/>
              </p:nvSpPr>
              <p:spPr bwMode="auto">
                <a:xfrm>
                  <a:off x="710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12" name="Freeform 243"/>
                <p:cNvSpPr>
                  <a:spLocks/>
                </p:cNvSpPr>
                <p:nvPr/>
              </p:nvSpPr>
              <p:spPr bwMode="auto">
                <a:xfrm>
                  <a:off x="826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13" name="Freeform 244"/>
                <p:cNvSpPr>
                  <a:spLocks/>
                </p:cNvSpPr>
                <p:nvPr/>
              </p:nvSpPr>
              <p:spPr bwMode="auto">
                <a:xfrm>
                  <a:off x="826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14" name="Freeform 245"/>
                <p:cNvSpPr>
                  <a:spLocks/>
                </p:cNvSpPr>
                <p:nvPr/>
              </p:nvSpPr>
              <p:spPr bwMode="auto">
                <a:xfrm>
                  <a:off x="697" y="257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15" name="Freeform 246"/>
                <p:cNvSpPr>
                  <a:spLocks/>
                </p:cNvSpPr>
                <p:nvPr/>
              </p:nvSpPr>
              <p:spPr bwMode="auto">
                <a:xfrm>
                  <a:off x="697" y="257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16" name="Freeform 247"/>
                <p:cNvSpPr>
                  <a:spLocks/>
                </p:cNvSpPr>
                <p:nvPr/>
              </p:nvSpPr>
              <p:spPr bwMode="auto">
                <a:xfrm>
                  <a:off x="665" y="248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17" name="Freeform 248"/>
                <p:cNvSpPr>
                  <a:spLocks/>
                </p:cNvSpPr>
                <p:nvPr/>
              </p:nvSpPr>
              <p:spPr bwMode="auto">
                <a:xfrm>
                  <a:off x="665" y="248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18" name="Freeform 249"/>
                <p:cNvSpPr>
                  <a:spLocks/>
                </p:cNvSpPr>
                <p:nvPr/>
              </p:nvSpPr>
              <p:spPr bwMode="auto">
                <a:xfrm>
                  <a:off x="678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19" name="Freeform 250"/>
                <p:cNvSpPr>
                  <a:spLocks/>
                </p:cNvSpPr>
                <p:nvPr/>
              </p:nvSpPr>
              <p:spPr bwMode="auto">
                <a:xfrm>
                  <a:off x="678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20" name="Freeform 251"/>
                <p:cNvSpPr>
                  <a:spLocks/>
                </p:cNvSpPr>
                <p:nvPr/>
              </p:nvSpPr>
              <p:spPr bwMode="auto">
                <a:xfrm>
                  <a:off x="640" y="257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21" name="Freeform 252"/>
                <p:cNvSpPr>
                  <a:spLocks/>
                </p:cNvSpPr>
                <p:nvPr/>
              </p:nvSpPr>
              <p:spPr bwMode="auto">
                <a:xfrm>
                  <a:off x="640" y="257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22" name="Freeform 253"/>
                <p:cNvSpPr>
                  <a:spLocks/>
                </p:cNvSpPr>
                <p:nvPr/>
              </p:nvSpPr>
              <p:spPr bwMode="auto">
                <a:xfrm>
                  <a:off x="762" y="264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23" name="Freeform 254"/>
                <p:cNvSpPr>
                  <a:spLocks/>
                </p:cNvSpPr>
                <p:nvPr/>
              </p:nvSpPr>
              <p:spPr bwMode="auto">
                <a:xfrm>
                  <a:off x="762" y="264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24" name="Freeform 255"/>
                <p:cNvSpPr>
                  <a:spLocks/>
                </p:cNvSpPr>
                <p:nvPr/>
              </p:nvSpPr>
              <p:spPr bwMode="auto">
                <a:xfrm>
                  <a:off x="787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25" name="Freeform 256"/>
                <p:cNvSpPr>
                  <a:spLocks/>
                </p:cNvSpPr>
                <p:nvPr/>
              </p:nvSpPr>
              <p:spPr bwMode="auto">
                <a:xfrm>
                  <a:off x="787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26" name="Freeform 257"/>
                <p:cNvSpPr>
                  <a:spLocks/>
                </p:cNvSpPr>
                <p:nvPr/>
              </p:nvSpPr>
              <p:spPr bwMode="auto">
                <a:xfrm>
                  <a:off x="704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27" name="Freeform 258"/>
                <p:cNvSpPr>
                  <a:spLocks/>
                </p:cNvSpPr>
                <p:nvPr/>
              </p:nvSpPr>
              <p:spPr bwMode="auto">
                <a:xfrm>
                  <a:off x="704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28" name="Freeform 259"/>
                <p:cNvSpPr>
                  <a:spLocks/>
                </p:cNvSpPr>
                <p:nvPr/>
              </p:nvSpPr>
              <p:spPr bwMode="auto">
                <a:xfrm>
                  <a:off x="730" y="264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29" name="Freeform 260"/>
                <p:cNvSpPr>
                  <a:spLocks/>
                </p:cNvSpPr>
                <p:nvPr/>
              </p:nvSpPr>
              <p:spPr bwMode="auto">
                <a:xfrm>
                  <a:off x="730" y="264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30" name="Freeform 261"/>
                <p:cNvSpPr>
                  <a:spLocks/>
                </p:cNvSpPr>
                <p:nvPr/>
              </p:nvSpPr>
              <p:spPr bwMode="auto">
                <a:xfrm>
                  <a:off x="723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31" name="Freeform 262"/>
                <p:cNvSpPr>
                  <a:spLocks/>
                </p:cNvSpPr>
                <p:nvPr/>
              </p:nvSpPr>
              <p:spPr bwMode="auto">
                <a:xfrm>
                  <a:off x="723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32" name="Freeform 263"/>
                <p:cNvSpPr>
                  <a:spLocks/>
                </p:cNvSpPr>
                <p:nvPr/>
              </p:nvSpPr>
              <p:spPr bwMode="auto">
                <a:xfrm>
                  <a:off x="665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33" name="Freeform 264"/>
                <p:cNvSpPr>
                  <a:spLocks/>
                </p:cNvSpPr>
                <p:nvPr/>
              </p:nvSpPr>
              <p:spPr bwMode="auto">
                <a:xfrm>
                  <a:off x="665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34" name="Freeform 265"/>
                <p:cNvSpPr>
                  <a:spLocks/>
                </p:cNvSpPr>
                <p:nvPr/>
              </p:nvSpPr>
              <p:spPr bwMode="auto">
                <a:xfrm>
                  <a:off x="781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35" name="Freeform 266"/>
                <p:cNvSpPr>
                  <a:spLocks/>
                </p:cNvSpPr>
                <p:nvPr/>
              </p:nvSpPr>
              <p:spPr bwMode="auto">
                <a:xfrm>
                  <a:off x="781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36" name="Freeform 267"/>
                <p:cNvSpPr>
                  <a:spLocks/>
                </p:cNvSpPr>
                <p:nvPr/>
              </p:nvSpPr>
              <p:spPr bwMode="auto">
                <a:xfrm>
                  <a:off x="723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37" name="Freeform 268"/>
                <p:cNvSpPr>
                  <a:spLocks/>
                </p:cNvSpPr>
                <p:nvPr/>
              </p:nvSpPr>
              <p:spPr bwMode="auto">
                <a:xfrm>
                  <a:off x="723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38" name="Freeform 269"/>
                <p:cNvSpPr>
                  <a:spLocks/>
                </p:cNvSpPr>
                <p:nvPr/>
              </p:nvSpPr>
              <p:spPr bwMode="auto">
                <a:xfrm>
                  <a:off x="678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39" name="Freeform 270"/>
                <p:cNvSpPr>
                  <a:spLocks/>
                </p:cNvSpPr>
                <p:nvPr/>
              </p:nvSpPr>
              <p:spPr bwMode="auto">
                <a:xfrm>
                  <a:off x="678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40" name="Freeform 271"/>
                <p:cNvSpPr>
                  <a:spLocks/>
                </p:cNvSpPr>
                <p:nvPr/>
              </p:nvSpPr>
              <p:spPr bwMode="auto">
                <a:xfrm>
                  <a:off x="806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41" name="Freeform 272"/>
                <p:cNvSpPr>
                  <a:spLocks/>
                </p:cNvSpPr>
                <p:nvPr/>
              </p:nvSpPr>
              <p:spPr bwMode="auto">
                <a:xfrm>
                  <a:off x="806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42" name="Freeform 273"/>
                <p:cNvSpPr>
                  <a:spLocks/>
                </p:cNvSpPr>
                <p:nvPr/>
              </p:nvSpPr>
              <p:spPr bwMode="auto">
                <a:xfrm>
                  <a:off x="858" y="250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43" name="Freeform 274"/>
                <p:cNvSpPr>
                  <a:spLocks/>
                </p:cNvSpPr>
                <p:nvPr/>
              </p:nvSpPr>
              <p:spPr bwMode="auto">
                <a:xfrm>
                  <a:off x="858" y="250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44" name="Freeform 275"/>
                <p:cNvSpPr>
                  <a:spLocks/>
                </p:cNvSpPr>
                <p:nvPr/>
              </p:nvSpPr>
              <p:spPr bwMode="auto">
                <a:xfrm>
                  <a:off x="755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45" name="Freeform 276"/>
                <p:cNvSpPr>
                  <a:spLocks/>
                </p:cNvSpPr>
                <p:nvPr/>
              </p:nvSpPr>
              <p:spPr bwMode="auto">
                <a:xfrm>
                  <a:off x="755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46" name="Freeform 277"/>
                <p:cNvSpPr>
                  <a:spLocks/>
                </p:cNvSpPr>
                <p:nvPr/>
              </p:nvSpPr>
              <p:spPr bwMode="auto">
                <a:xfrm>
                  <a:off x="653" y="2494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47" name="Freeform 278"/>
                <p:cNvSpPr>
                  <a:spLocks/>
                </p:cNvSpPr>
                <p:nvPr/>
              </p:nvSpPr>
              <p:spPr bwMode="auto">
                <a:xfrm>
                  <a:off x="653" y="2494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48" name="Freeform 279"/>
                <p:cNvSpPr>
                  <a:spLocks/>
                </p:cNvSpPr>
                <p:nvPr/>
              </p:nvSpPr>
              <p:spPr bwMode="auto">
                <a:xfrm>
                  <a:off x="710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49" name="Freeform 280"/>
                <p:cNvSpPr>
                  <a:spLocks/>
                </p:cNvSpPr>
                <p:nvPr/>
              </p:nvSpPr>
              <p:spPr bwMode="auto">
                <a:xfrm>
                  <a:off x="710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50" name="Freeform 281"/>
                <p:cNvSpPr>
                  <a:spLocks/>
                </p:cNvSpPr>
                <p:nvPr/>
              </p:nvSpPr>
              <p:spPr bwMode="auto">
                <a:xfrm>
                  <a:off x="947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5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5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5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51" name="Freeform 282"/>
                <p:cNvSpPr>
                  <a:spLocks/>
                </p:cNvSpPr>
                <p:nvPr/>
              </p:nvSpPr>
              <p:spPr bwMode="auto">
                <a:xfrm>
                  <a:off x="947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5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5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5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52" name="Freeform 283"/>
                <p:cNvSpPr>
                  <a:spLocks/>
                </p:cNvSpPr>
                <p:nvPr/>
              </p:nvSpPr>
              <p:spPr bwMode="auto">
                <a:xfrm>
                  <a:off x="774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53" name="Freeform 284"/>
                <p:cNvSpPr>
                  <a:spLocks/>
                </p:cNvSpPr>
                <p:nvPr/>
              </p:nvSpPr>
              <p:spPr bwMode="auto">
                <a:xfrm>
                  <a:off x="774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54" name="Freeform 285"/>
                <p:cNvSpPr>
                  <a:spLocks/>
                </p:cNvSpPr>
                <p:nvPr/>
              </p:nvSpPr>
              <p:spPr bwMode="auto">
                <a:xfrm>
                  <a:off x="832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55" name="Freeform 286"/>
                <p:cNvSpPr>
                  <a:spLocks/>
                </p:cNvSpPr>
                <p:nvPr/>
              </p:nvSpPr>
              <p:spPr bwMode="auto">
                <a:xfrm>
                  <a:off x="832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56" name="Freeform 287"/>
                <p:cNvSpPr>
                  <a:spLocks/>
                </p:cNvSpPr>
                <p:nvPr/>
              </p:nvSpPr>
              <p:spPr bwMode="auto">
                <a:xfrm>
                  <a:off x="774" y="246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57" name="Freeform 288"/>
                <p:cNvSpPr>
                  <a:spLocks/>
                </p:cNvSpPr>
                <p:nvPr/>
              </p:nvSpPr>
              <p:spPr bwMode="auto">
                <a:xfrm>
                  <a:off x="774" y="246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58" name="Freeform 289"/>
                <p:cNvSpPr>
                  <a:spLocks/>
                </p:cNvSpPr>
                <p:nvPr/>
              </p:nvSpPr>
              <p:spPr bwMode="auto">
                <a:xfrm>
                  <a:off x="672" y="236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59" name="Freeform 290"/>
                <p:cNvSpPr>
                  <a:spLocks/>
                </p:cNvSpPr>
                <p:nvPr/>
              </p:nvSpPr>
              <p:spPr bwMode="auto">
                <a:xfrm>
                  <a:off x="672" y="236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60" name="Freeform 291"/>
                <p:cNvSpPr>
                  <a:spLocks/>
                </p:cNvSpPr>
                <p:nvPr/>
              </p:nvSpPr>
              <p:spPr bwMode="auto">
                <a:xfrm>
                  <a:off x="768" y="245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61" name="Freeform 292"/>
                <p:cNvSpPr>
                  <a:spLocks/>
                </p:cNvSpPr>
                <p:nvPr/>
              </p:nvSpPr>
              <p:spPr bwMode="auto">
                <a:xfrm>
                  <a:off x="768" y="245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62" name="Freeform 293"/>
                <p:cNvSpPr>
                  <a:spLocks/>
                </p:cNvSpPr>
                <p:nvPr/>
              </p:nvSpPr>
              <p:spPr bwMode="auto">
                <a:xfrm>
                  <a:off x="742" y="244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63" name="Freeform 294"/>
                <p:cNvSpPr>
                  <a:spLocks/>
                </p:cNvSpPr>
                <p:nvPr/>
              </p:nvSpPr>
              <p:spPr bwMode="auto">
                <a:xfrm>
                  <a:off x="742" y="244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64" name="Freeform 295"/>
                <p:cNvSpPr>
                  <a:spLocks/>
                </p:cNvSpPr>
                <p:nvPr/>
              </p:nvSpPr>
              <p:spPr bwMode="auto">
                <a:xfrm>
                  <a:off x="787" y="244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65" name="Freeform 296"/>
                <p:cNvSpPr>
                  <a:spLocks/>
                </p:cNvSpPr>
                <p:nvPr/>
              </p:nvSpPr>
              <p:spPr bwMode="auto">
                <a:xfrm>
                  <a:off x="787" y="244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66" name="Freeform 297"/>
                <p:cNvSpPr>
                  <a:spLocks/>
                </p:cNvSpPr>
                <p:nvPr/>
              </p:nvSpPr>
              <p:spPr bwMode="auto">
                <a:xfrm>
                  <a:off x="800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67" name="Freeform 298"/>
                <p:cNvSpPr>
                  <a:spLocks/>
                </p:cNvSpPr>
                <p:nvPr/>
              </p:nvSpPr>
              <p:spPr bwMode="auto">
                <a:xfrm>
                  <a:off x="800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68" name="Freeform 299"/>
                <p:cNvSpPr>
                  <a:spLocks/>
                </p:cNvSpPr>
                <p:nvPr/>
              </p:nvSpPr>
              <p:spPr bwMode="auto">
                <a:xfrm>
                  <a:off x="723" y="235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69" name="Freeform 300"/>
                <p:cNvSpPr>
                  <a:spLocks/>
                </p:cNvSpPr>
                <p:nvPr/>
              </p:nvSpPr>
              <p:spPr bwMode="auto">
                <a:xfrm>
                  <a:off x="723" y="235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70" name="Freeform 301"/>
                <p:cNvSpPr>
                  <a:spLocks/>
                </p:cNvSpPr>
                <p:nvPr/>
              </p:nvSpPr>
              <p:spPr bwMode="auto">
                <a:xfrm>
                  <a:off x="710" y="244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71" name="Freeform 302"/>
                <p:cNvSpPr>
                  <a:spLocks/>
                </p:cNvSpPr>
                <p:nvPr/>
              </p:nvSpPr>
              <p:spPr bwMode="auto">
                <a:xfrm>
                  <a:off x="710" y="244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72" name="Freeform 303"/>
                <p:cNvSpPr>
                  <a:spLocks/>
                </p:cNvSpPr>
                <p:nvPr/>
              </p:nvSpPr>
              <p:spPr bwMode="auto">
                <a:xfrm>
                  <a:off x="710" y="245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73" name="Freeform 304"/>
                <p:cNvSpPr>
                  <a:spLocks/>
                </p:cNvSpPr>
                <p:nvPr/>
              </p:nvSpPr>
              <p:spPr bwMode="auto">
                <a:xfrm>
                  <a:off x="710" y="245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74" name="Freeform 305"/>
                <p:cNvSpPr>
                  <a:spLocks/>
                </p:cNvSpPr>
                <p:nvPr/>
              </p:nvSpPr>
              <p:spPr bwMode="auto">
                <a:xfrm>
                  <a:off x="813" y="243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75" name="Freeform 306"/>
                <p:cNvSpPr>
                  <a:spLocks/>
                </p:cNvSpPr>
                <p:nvPr/>
              </p:nvSpPr>
              <p:spPr bwMode="auto">
                <a:xfrm>
                  <a:off x="813" y="243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76" name="Freeform 307"/>
                <p:cNvSpPr>
                  <a:spLocks/>
                </p:cNvSpPr>
                <p:nvPr/>
              </p:nvSpPr>
              <p:spPr bwMode="auto">
                <a:xfrm>
                  <a:off x="672" y="236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77" name="Freeform 308"/>
                <p:cNvSpPr>
                  <a:spLocks/>
                </p:cNvSpPr>
                <p:nvPr/>
              </p:nvSpPr>
              <p:spPr bwMode="auto">
                <a:xfrm>
                  <a:off x="672" y="236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78" name="Freeform 309"/>
                <p:cNvSpPr>
                  <a:spLocks/>
                </p:cNvSpPr>
                <p:nvPr/>
              </p:nvSpPr>
              <p:spPr bwMode="auto">
                <a:xfrm>
                  <a:off x="691" y="228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79" name="Freeform 310"/>
                <p:cNvSpPr>
                  <a:spLocks/>
                </p:cNvSpPr>
                <p:nvPr/>
              </p:nvSpPr>
              <p:spPr bwMode="auto">
                <a:xfrm>
                  <a:off x="691" y="228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80" name="Freeform 311"/>
                <p:cNvSpPr>
                  <a:spLocks/>
                </p:cNvSpPr>
                <p:nvPr/>
              </p:nvSpPr>
              <p:spPr bwMode="auto">
                <a:xfrm>
                  <a:off x="730" y="236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81" name="Freeform 312"/>
                <p:cNvSpPr>
                  <a:spLocks/>
                </p:cNvSpPr>
                <p:nvPr/>
              </p:nvSpPr>
              <p:spPr bwMode="auto">
                <a:xfrm>
                  <a:off x="730" y="236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82" name="Freeform 313"/>
                <p:cNvSpPr>
                  <a:spLocks/>
                </p:cNvSpPr>
                <p:nvPr/>
              </p:nvSpPr>
              <p:spPr bwMode="auto">
                <a:xfrm>
                  <a:off x="1018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83" name="Freeform 314"/>
                <p:cNvSpPr>
                  <a:spLocks/>
                </p:cNvSpPr>
                <p:nvPr/>
              </p:nvSpPr>
              <p:spPr bwMode="auto">
                <a:xfrm>
                  <a:off x="1018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84" name="Freeform 315"/>
                <p:cNvSpPr>
                  <a:spLocks/>
                </p:cNvSpPr>
                <p:nvPr/>
              </p:nvSpPr>
              <p:spPr bwMode="auto">
                <a:xfrm>
                  <a:off x="768" y="243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85" name="Freeform 316"/>
                <p:cNvSpPr>
                  <a:spLocks/>
                </p:cNvSpPr>
                <p:nvPr/>
              </p:nvSpPr>
              <p:spPr bwMode="auto">
                <a:xfrm>
                  <a:off x="768" y="243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86" name="Freeform 317"/>
                <p:cNvSpPr>
                  <a:spLocks/>
                </p:cNvSpPr>
                <p:nvPr/>
              </p:nvSpPr>
              <p:spPr bwMode="auto">
                <a:xfrm>
                  <a:off x="781" y="240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87" name="Freeform 318"/>
                <p:cNvSpPr>
                  <a:spLocks/>
                </p:cNvSpPr>
                <p:nvPr/>
              </p:nvSpPr>
              <p:spPr bwMode="auto">
                <a:xfrm>
                  <a:off x="781" y="240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88" name="Freeform 319"/>
                <p:cNvSpPr>
                  <a:spLocks/>
                </p:cNvSpPr>
                <p:nvPr/>
              </p:nvSpPr>
              <p:spPr bwMode="auto">
                <a:xfrm>
                  <a:off x="749" y="240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89" name="Freeform 320"/>
                <p:cNvSpPr>
                  <a:spLocks/>
                </p:cNvSpPr>
                <p:nvPr/>
              </p:nvSpPr>
              <p:spPr bwMode="auto">
                <a:xfrm>
                  <a:off x="749" y="240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90" name="Freeform 321"/>
                <p:cNvSpPr>
                  <a:spLocks/>
                </p:cNvSpPr>
                <p:nvPr/>
              </p:nvSpPr>
              <p:spPr bwMode="auto">
                <a:xfrm>
                  <a:off x="762" y="2475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91" name="Freeform 322"/>
                <p:cNvSpPr>
                  <a:spLocks/>
                </p:cNvSpPr>
                <p:nvPr/>
              </p:nvSpPr>
              <p:spPr bwMode="auto">
                <a:xfrm>
                  <a:off x="762" y="2475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92" name="Freeform 323"/>
                <p:cNvSpPr>
                  <a:spLocks/>
                </p:cNvSpPr>
                <p:nvPr/>
              </p:nvSpPr>
              <p:spPr bwMode="auto">
                <a:xfrm>
                  <a:off x="781" y="250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93" name="Freeform 324"/>
                <p:cNvSpPr>
                  <a:spLocks/>
                </p:cNvSpPr>
                <p:nvPr/>
              </p:nvSpPr>
              <p:spPr bwMode="auto">
                <a:xfrm>
                  <a:off x="781" y="250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94" name="Freeform 325"/>
                <p:cNvSpPr>
                  <a:spLocks/>
                </p:cNvSpPr>
                <p:nvPr/>
              </p:nvSpPr>
              <p:spPr bwMode="auto">
                <a:xfrm>
                  <a:off x="717" y="241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95" name="Freeform 326"/>
                <p:cNvSpPr>
                  <a:spLocks/>
                </p:cNvSpPr>
                <p:nvPr/>
              </p:nvSpPr>
              <p:spPr bwMode="auto">
                <a:xfrm>
                  <a:off x="717" y="241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96" name="Freeform 327"/>
                <p:cNvSpPr>
                  <a:spLocks/>
                </p:cNvSpPr>
                <p:nvPr/>
              </p:nvSpPr>
              <p:spPr bwMode="auto">
                <a:xfrm>
                  <a:off x="710" y="243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97" name="Freeform 328"/>
                <p:cNvSpPr>
                  <a:spLocks/>
                </p:cNvSpPr>
                <p:nvPr/>
              </p:nvSpPr>
              <p:spPr bwMode="auto">
                <a:xfrm>
                  <a:off x="710" y="243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98" name="Freeform 329"/>
                <p:cNvSpPr>
                  <a:spLocks/>
                </p:cNvSpPr>
                <p:nvPr/>
              </p:nvSpPr>
              <p:spPr bwMode="auto">
                <a:xfrm>
                  <a:off x="678" y="241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99" name="Freeform 330"/>
                <p:cNvSpPr>
                  <a:spLocks/>
                </p:cNvSpPr>
                <p:nvPr/>
              </p:nvSpPr>
              <p:spPr bwMode="auto">
                <a:xfrm>
                  <a:off x="678" y="241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00" name="Freeform 331"/>
                <p:cNvSpPr>
                  <a:spLocks/>
                </p:cNvSpPr>
                <p:nvPr/>
              </p:nvSpPr>
              <p:spPr bwMode="auto">
                <a:xfrm>
                  <a:off x="762" y="2475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01" name="Freeform 332"/>
                <p:cNvSpPr>
                  <a:spLocks/>
                </p:cNvSpPr>
                <p:nvPr/>
              </p:nvSpPr>
              <p:spPr bwMode="auto">
                <a:xfrm>
                  <a:off x="762" y="2475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02" name="Freeform 333"/>
                <p:cNvSpPr>
                  <a:spLocks/>
                </p:cNvSpPr>
                <p:nvPr/>
              </p:nvSpPr>
              <p:spPr bwMode="auto">
                <a:xfrm>
                  <a:off x="787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03" name="Freeform 334"/>
                <p:cNvSpPr>
                  <a:spLocks/>
                </p:cNvSpPr>
                <p:nvPr/>
              </p:nvSpPr>
              <p:spPr bwMode="auto">
                <a:xfrm>
                  <a:off x="787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04" name="Freeform 335"/>
                <p:cNvSpPr>
                  <a:spLocks/>
                </p:cNvSpPr>
                <p:nvPr/>
              </p:nvSpPr>
              <p:spPr bwMode="auto">
                <a:xfrm>
                  <a:off x="691" y="25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05" name="Freeform 336"/>
                <p:cNvSpPr>
                  <a:spLocks/>
                </p:cNvSpPr>
                <p:nvPr/>
              </p:nvSpPr>
              <p:spPr bwMode="auto">
                <a:xfrm>
                  <a:off x="691" y="25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06" name="Freeform 337"/>
                <p:cNvSpPr>
                  <a:spLocks/>
                </p:cNvSpPr>
                <p:nvPr/>
              </p:nvSpPr>
              <p:spPr bwMode="auto">
                <a:xfrm>
                  <a:off x="685" y="2475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07" name="Freeform 338"/>
                <p:cNvSpPr>
                  <a:spLocks/>
                </p:cNvSpPr>
                <p:nvPr/>
              </p:nvSpPr>
              <p:spPr bwMode="auto">
                <a:xfrm>
                  <a:off x="685" y="2475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08" name="Freeform 339"/>
                <p:cNvSpPr>
                  <a:spLocks/>
                </p:cNvSpPr>
                <p:nvPr/>
              </p:nvSpPr>
              <p:spPr bwMode="auto">
                <a:xfrm>
                  <a:off x="672" y="249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09" name="Freeform 340"/>
                <p:cNvSpPr>
                  <a:spLocks/>
                </p:cNvSpPr>
                <p:nvPr/>
              </p:nvSpPr>
              <p:spPr bwMode="auto">
                <a:xfrm>
                  <a:off x="672" y="249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10" name="Freeform 341"/>
                <p:cNvSpPr>
                  <a:spLocks/>
                </p:cNvSpPr>
                <p:nvPr/>
              </p:nvSpPr>
              <p:spPr bwMode="auto">
                <a:xfrm>
                  <a:off x="653" y="2494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11" name="Freeform 342"/>
                <p:cNvSpPr>
                  <a:spLocks/>
                </p:cNvSpPr>
                <p:nvPr/>
              </p:nvSpPr>
              <p:spPr bwMode="auto">
                <a:xfrm>
                  <a:off x="653" y="2494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12" name="Freeform 343"/>
                <p:cNvSpPr>
                  <a:spLocks/>
                </p:cNvSpPr>
                <p:nvPr/>
              </p:nvSpPr>
              <p:spPr bwMode="auto">
                <a:xfrm>
                  <a:off x="710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13" name="Freeform 344"/>
                <p:cNvSpPr>
                  <a:spLocks/>
                </p:cNvSpPr>
                <p:nvPr/>
              </p:nvSpPr>
              <p:spPr bwMode="auto">
                <a:xfrm>
                  <a:off x="710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14" name="Freeform 345"/>
                <p:cNvSpPr>
                  <a:spLocks/>
                </p:cNvSpPr>
                <p:nvPr/>
              </p:nvSpPr>
              <p:spPr bwMode="auto">
                <a:xfrm>
                  <a:off x="762" y="264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15" name="Freeform 346"/>
                <p:cNvSpPr>
                  <a:spLocks/>
                </p:cNvSpPr>
                <p:nvPr/>
              </p:nvSpPr>
              <p:spPr bwMode="auto">
                <a:xfrm>
                  <a:off x="762" y="264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16" name="Freeform 347"/>
                <p:cNvSpPr>
                  <a:spLocks/>
                </p:cNvSpPr>
                <p:nvPr/>
              </p:nvSpPr>
              <p:spPr bwMode="auto">
                <a:xfrm>
                  <a:off x="723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17" name="Freeform 348"/>
                <p:cNvSpPr>
                  <a:spLocks/>
                </p:cNvSpPr>
                <p:nvPr/>
              </p:nvSpPr>
              <p:spPr bwMode="auto">
                <a:xfrm>
                  <a:off x="723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18" name="Freeform 349"/>
                <p:cNvSpPr>
                  <a:spLocks/>
                </p:cNvSpPr>
                <p:nvPr/>
              </p:nvSpPr>
              <p:spPr bwMode="auto">
                <a:xfrm>
                  <a:off x="659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19" name="Freeform 350"/>
                <p:cNvSpPr>
                  <a:spLocks/>
                </p:cNvSpPr>
                <p:nvPr/>
              </p:nvSpPr>
              <p:spPr bwMode="auto">
                <a:xfrm>
                  <a:off x="659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20" name="Freeform 351"/>
                <p:cNvSpPr>
                  <a:spLocks/>
                </p:cNvSpPr>
                <p:nvPr/>
              </p:nvSpPr>
              <p:spPr bwMode="auto">
                <a:xfrm>
                  <a:off x="640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21" name="Freeform 352"/>
                <p:cNvSpPr>
                  <a:spLocks/>
                </p:cNvSpPr>
                <p:nvPr/>
              </p:nvSpPr>
              <p:spPr bwMode="auto">
                <a:xfrm>
                  <a:off x="640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22" name="Freeform 353"/>
                <p:cNvSpPr>
                  <a:spLocks/>
                </p:cNvSpPr>
                <p:nvPr/>
              </p:nvSpPr>
              <p:spPr bwMode="auto">
                <a:xfrm>
                  <a:off x="659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23" name="Freeform 354"/>
                <p:cNvSpPr>
                  <a:spLocks/>
                </p:cNvSpPr>
                <p:nvPr/>
              </p:nvSpPr>
              <p:spPr bwMode="auto">
                <a:xfrm>
                  <a:off x="659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24" name="Freeform 355"/>
                <p:cNvSpPr>
                  <a:spLocks/>
                </p:cNvSpPr>
                <p:nvPr/>
              </p:nvSpPr>
              <p:spPr bwMode="auto">
                <a:xfrm>
                  <a:off x="736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25" name="Freeform 356"/>
                <p:cNvSpPr>
                  <a:spLocks/>
                </p:cNvSpPr>
                <p:nvPr/>
              </p:nvSpPr>
              <p:spPr bwMode="auto">
                <a:xfrm>
                  <a:off x="736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26" name="Freeform 357"/>
                <p:cNvSpPr>
                  <a:spLocks/>
                </p:cNvSpPr>
                <p:nvPr/>
              </p:nvSpPr>
              <p:spPr bwMode="auto">
                <a:xfrm>
                  <a:off x="685" y="264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27" name="Freeform 358"/>
                <p:cNvSpPr>
                  <a:spLocks/>
                </p:cNvSpPr>
                <p:nvPr/>
              </p:nvSpPr>
              <p:spPr bwMode="auto">
                <a:xfrm>
                  <a:off x="685" y="264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28" name="Freeform 359"/>
                <p:cNvSpPr>
                  <a:spLocks/>
                </p:cNvSpPr>
                <p:nvPr/>
              </p:nvSpPr>
              <p:spPr bwMode="auto">
                <a:xfrm>
                  <a:off x="736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29" name="Freeform 360"/>
                <p:cNvSpPr>
                  <a:spLocks/>
                </p:cNvSpPr>
                <p:nvPr/>
              </p:nvSpPr>
              <p:spPr bwMode="auto">
                <a:xfrm>
                  <a:off x="736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30" name="Freeform 361"/>
                <p:cNvSpPr>
                  <a:spLocks/>
                </p:cNvSpPr>
                <p:nvPr/>
              </p:nvSpPr>
              <p:spPr bwMode="auto">
                <a:xfrm>
                  <a:off x="640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31" name="Freeform 362"/>
                <p:cNvSpPr>
                  <a:spLocks/>
                </p:cNvSpPr>
                <p:nvPr/>
              </p:nvSpPr>
              <p:spPr bwMode="auto">
                <a:xfrm>
                  <a:off x="640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32" name="Freeform 363"/>
                <p:cNvSpPr>
                  <a:spLocks/>
                </p:cNvSpPr>
                <p:nvPr/>
              </p:nvSpPr>
              <p:spPr bwMode="auto">
                <a:xfrm>
                  <a:off x="659" y="25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33" name="Freeform 364"/>
                <p:cNvSpPr>
                  <a:spLocks/>
                </p:cNvSpPr>
                <p:nvPr/>
              </p:nvSpPr>
              <p:spPr bwMode="auto">
                <a:xfrm>
                  <a:off x="659" y="25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34" name="Freeform 365"/>
                <p:cNvSpPr>
                  <a:spLocks/>
                </p:cNvSpPr>
                <p:nvPr/>
              </p:nvSpPr>
              <p:spPr bwMode="auto">
                <a:xfrm>
                  <a:off x="678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35" name="Freeform 366"/>
                <p:cNvSpPr>
                  <a:spLocks/>
                </p:cNvSpPr>
                <p:nvPr/>
              </p:nvSpPr>
              <p:spPr bwMode="auto">
                <a:xfrm>
                  <a:off x="678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36" name="Freeform 367"/>
                <p:cNvSpPr>
                  <a:spLocks/>
                </p:cNvSpPr>
                <p:nvPr/>
              </p:nvSpPr>
              <p:spPr bwMode="auto">
                <a:xfrm>
                  <a:off x="730" y="264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37" name="Freeform 368"/>
                <p:cNvSpPr>
                  <a:spLocks/>
                </p:cNvSpPr>
                <p:nvPr/>
              </p:nvSpPr>
              <p:spPr bwMode="auto">
                <a:xfrm>
                  <a:off x="730" y="264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38" name="Freeform 369"/>
                <p:cNvSpPr>
                  <a:spLocks/>
                </p:cNvSpPr>
                <p:nvPr/>
              </p:nvSpPr>
              <p:spPr bwMode="auto">
                <a:xfrm>
                  <a:off x="710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39" name="Freeform 370"/>
                <p:cNvSpPr>
                  <a:spLocks/>
                </p:cNvSpPr>
                <p:nvPr/>
              </p:nvSpPr>
              <p:spPr bwMode="auto">
                <a:xfrm>
                  <a:off x="710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40" name="Freeform 371"/>
                <p:cNvSpPr>
                  <a:spLocks/>
                </p:cNvSpPr>
                <p:nvPr/>
              </p:nvSpPr>
              <p:spPr bwMode="auto">
                <a:xfrm>
                  <a:off x="691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41" name="Freeform 372"/>
                <p:cNvSpPr>
                  <a:spLocks/>
                </p:cNvSpPr>
                <p:nvPr/>
              </p:nvSpPr>
              <p:spPr bwMode="auto">
                <a:xfrm>
                  <a:off x="691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42" name="Freeform 373"/>
                <p:cNvSpPr>
                  <a:spLocks/>
                </p:cNvSpPr>
                <p:nvPr/>
              </p:nvSpPr>
              <p:spPr bwMode="auto">
                <a:xfrm>
                  <a:off x="646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43" name="Freeform 374"/>
                <p:cNvSpPr>
                  <a:spLocks/>
                </p:cNvSpPr>
                <p:nvPr/>
              </p:nvSpPr>
              <p:spPr bwMode="auto">
                <a:xfrm>
                  <a:off x="646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44" name="Freeform 375"/>
                <p:cNvSpPr>
                  <a:spLocks/>
                </p:cNvSpPr>
                <p:nvPr/>
              </p:nvSpPr>
              <p:spPr bwMode="auto">
                <a:xfrm>
                  <a:off x="691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45" name="Freeform 376"/>
                <p:cNvSpPr>
                  <a:spLocks/>
                </p:cNvSpPr>
                <p:nvPr/>
              </p:nvSpPr>
              <p:spPr bwMode="auto">
                <a:xfrm>
                  <a:off x="691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46" name="Freeform 377"/>
                <p:cNvSpPr>
                  <a:spLocks/>
                </p:cNvSpPr>
                <p:nvPr/>
              </p:nvSpPr>
              <p:spPr bwMode="auto">
                <a:xfrm>
                  <a:off x="685" y="261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47" name="Freeform 378"/>
                <p:cNvSpPr>
                  <a:spLocks/>
                </p:cNvSpPr>
                <p:nvPr/>
              </p:nvSpPr>
              <p:spPr bwMode="auto">
                <a:xfrm>
                  <a:off x="685" y="261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48" name="Freeform 379"/>
                <p:cNvSpPr>
                  <a:spLocks/>
                </p:cNvSpPr>
                <p:nvPr/>
              </p:nvSpPr>
              <p:spPr bwMode="auto">
                <a:xfrm>
                  <a:off x="691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49" name="Freeform 380"/>
                <p:cNvSpPr>
                  <a:spLocks/>
                </p:cNvSpPr>
                <p:nvPr/>
              </p:nvSpPr>
              <p:spPr bwMode="auto">
                <a:xfrm>
                  <a:off x="691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50" name="Freeform 381"/>
                <p:cNvSpPr>
                  <a:spLocks/>
                </p:cNvSpPr>
                <p:nvPr/>
              </p:nvSpPr>
              <p:spPr bwMode="auto">
                <a:xfrm>
                  <a:off x="749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51" name="Freeform 382"/>
                <p:cNvSpPr>
                  <a:spLocks/>
                </p:cNvSpPr>
                <p:nvPr/>
              </p:nvSpPr>
              <p:spPr bwMode="auto">
                <a:xfrm>
                  <a:off x="749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52" name="Freeform 383"/>
                <p:cNvSpPr>
                  <a:spLocks/>
                </p:cNvSpPr>
                <p:nvPr/>
              </p:nvSpPr>
              <p:spPr bwMode="auto">
                <a:xfrm>
                  <a:off x="665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53" name="Freeform 384"/>
                <p:cNvSpPr>
                  <a:spLocks/>
                </p:cNvSpPr>
                <p:nvPr/>
              </p:nvSpPr>
              <p:spPr bwMode="auto">
                <a:xfrm>
                  <a:off x="665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54" name="Freeform 385"/>
                <p:cNvSpPr>
                  <a:spLocks/>
                </p:cNvSpPr>
                <p:nvPr/>
              </p:nvSpPr>
              <p:spPr bwMode="auto">
                <a:xfrm>
                  <a:off x="627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55" name="Freeform 386"/>
                <p:cNvSpPr>
                  <a:spLocks/>
                </p:cNvSpPr>
                <p:nvPr/>
              </p:nvSpPr>
              <p:spPr bwMode="auto">
                <a:xfrm>
                  <a:off x="627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56" name="Freeform 387"/>
                <p:cNvSpPr>
                  <a:spLocks/>
                </p:cNvSpPr>
                <p:nvPr/>
              </p:nvSpPr>
              <p:spPr bwMode="auto">
                <a:xfrm>
                  <a:off x="685" y="2571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57" name="Freeform 388"/>
                <p:cNvSpPr>
                  <a:spLocks/>
                </p:cNvSpPr>
                <p:nvPr/>
              </p:nvSpPr>
              <p:spPr bwMode="auto">
                <a:xfrm>
                  <a:off x="685" y="2571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58" name="Freeform 389"/>
                <p:cNvSpPr>
                  <a:spLocks/>
                </p:cNvSpPr>
                <p:nvPr/>
              </p:nvSpPr>
              <p:spPr bwMode="auto">
                <a:xfrm>
                  <a:off x="717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59" name="Freeform 390"/>
                <p:cNvSpPr>
                  <a:spLocks/>
                </p:cNvSpPr>
                <p:nvPr/>
              </p:nvSpPr>
              <p:spPr bwMode="auto">
                <a:xfrm>
                  <a:off x="717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60" name="Freeform 391"/>
                <p:cNvSpPr>
                  <a:spLocks/>
                </p:cNvSpPr>
                <p:nvPr/>
              </p:nvSpPr>
              <p:spPr bwMode="auto">
                <a:xfrm>
                  <a:off x="819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61" name="Freeform 392"/>
                <p:cNvSpPr>
                  <a:spLocks/>
                </p:cNvSpPr>
                <p:nvPr/>
              </p:nvSpPr>
              <p:spPr bwMode="auto">
                <a:xfrm>
                  <a:off x="819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62" name="Freeform 393"/>
                <p:cNvSpPr>
                  <a:spLocks/>
                </p:cNvSpPr>
                <p:nvPr/>
              </p:nvSpPr>
              <p:spPr bwMode="auto">
                <a:xfrm>
                  <a:off x="762" y="264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63" name="Freeform 394"/>
                <p:cNvSpPr>
                  <a:spLocks/>
                </p:cNvSpPr>
                <p:nvPr/>
              </p:nvSpPr>
              <p:spPr bwMode="auto">
                <a:xfrm>
                  <a:off x="762" y="264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64" name="Freeform 395"/>
                <p:cNvSpPr>
                  <a:spLocks/>
                </p:cNvSpPr>
                <p:nvPr/>
              </p:nvSpPr>
              <p:spPr bwMode="auto">
                <a:xfrm>
                  <a:off x="653" y="2533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65" name="Freeform 396"/>
                <p:cNvSpPr>
                  <a:spLocks/>
                </p:cNvSpPr>
                <p:nvPr/>
              </p:nvSpPr>
              <p:spPr bwMode="auto">
                <a:xfrm>
                  <a:off x="653" y="2533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66" name="Freeform 397"/>
                <p:cNvSpPr>
                  <a:spLocks/>
                </p:cNvSpPr>
                <p:nvPr/>
              </p:nvSpPr>
              <p:spPr bwMode="auto">
                <a:xfrm>
                  <a:off x="665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67" name="Freeform 398"/>
                <p:cNvSpPr>
                  <a:spLocks/>
                </p:cNvSpPr>
                <p:nvPr/>
              </p:nvSpPr>
              <p:spPr bwMode="auto">
                <a:xfrm>
                  <a:off x="665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68" name="Freeform 399"/>
                <p:cNvSpPr>
                  <a:spLocks/>
                </p:cNvSpPr>
                <p:nvPr/>
              </p:nvSpPr>
              <p:spPr bwMode="auto">
                <a:xfrm>
                  <a:off x="672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69" name="Freeform 400"/>
                <p:cNvSpPr>
                  <a:spLocks/>
                </p:cNvSpPr>
                <p:nvPr/>
              </p:nvSpPr>
              <p:spPr bwMode="auto">
                <a:xfrm>
                  <a:off x="672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70" name="Freeform 401"/>
                <p:cNvSpPr>
                  <a:spLocks/>
                </p:cNvSpPr>
                <p:nvPr/>
              </p:nvSpPr>
              <p:spPr bwMode="auto">
                <a:xfrm>
                  <a:off x="717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71" name="Freeform 402"/>
                <p:cNvSpPr>
                  <a:spLocks/>
                </p:cNvSpPr>
                <p:nvPr/>
              </p:nvSpPr>
              <p:spPr bwMode="auto">
                <a:xfrm>
                  <a:off x="717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72" name="Freeform 403"/>
                <p:cNvSpPr>
                  <a:spLocks/>
                </p:cNvSpPr>
                <p:nvPr/>
              </p:nvSpPr>
              <p:spPr bwMode="auto">
                <a:xfrm>
                  <a:off x="755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73" name="Freeform 404"/>
                <p:cNvSpPr>
                  <a:spLocks/>
                </p:cNvSpPr>
                <p:nvPr/>
              </p:nvSpPr>
              <p:spPr bwMode="auto">
                <a:xfrm>
                  <a:off x="755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74" name="Freeform 405"/>
                <p:cNvSpPr>
                  <a:spLocks/>
                </p:cNvSpPr>
                <p:nvPr/>
              </p:nvSpPr>
              <p:spPr bwMode="auto">
                <a:xfrm>
                  <a:off x="710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4100" name="Group 607"/>
              <p:cNvGrpSpPr>
                <a:grpSpLocks/>
              </p:cNvGrpSpPr>
              <p:nvPr/>
            </p:nvGrpSpPr>
            <p:grpSpPr bwMode="auto">
              <a:xfrm>
                <a:off x="4900613" y="3537745"/>
                <a:ext cx="641350" cy="350838"/>
                <a:chOff x="614" y="2520"/>
                <a:chExt cx="404" cy="221"/>
              </a:xfrm>
            </p:grpSpPr>
            <p:sp>
              <p:nvSpPr>
                <p:cNvPr id="7575" name="Freeform 407"/>
                <p:cNvSpPr>
                  <a:spLocks/>
                </p:cNvSpPr>
                <p:nvPr/>
              </p:nvSpPr>
              <p:spPr bwMode="auto">
                <a:xfrm>
                  <a:off x="710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76" name="Freeform 408"/>
                <p:cNvSpPr>
                  <a:spLocks/>
                </p:cNvSpPr>
                <p:nvPr/>
              </p:nvSpPr>
              <p:spPr bwMode="auto">
                <a:xfrm>
                  <a:off x="653" y="2558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77" name="Freeform 409"/>
                <p:cNvSpPr>
                  <a:spLocks/>
                </p:cNvSpPr>
                <p:nvPr/>
              </p:nvSpPr>
              <p:spPr bwMode="auto">
                <a:xfrm>
                  <a:off x="653" y="2558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78" name="Freeform 410"/>
                <p:cNvSpPr>
                  <a:spLocks/>
                </p:cNvSpPr>
                <p:nvPr/>
              </p:nvSpPr>
              <p:spPr bwMode="auto">
                <a:xfrm>
                  <a:off x="665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79" name="Freeform 411"/>
                <p:cNvSpPr>
                  <a:spLocks/>
                </p:cNvSpPr>
                <p:nvPr/>
              </p:nvSpPr>
              <p:spPr bwMode="auto">
                <a:xfrm>
                  <a:off x="665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80" name="Freeform 412"/>
                <p:cNvSpPr>
                  <a:spLocks/>
                </p:cNvSpPr>
                <p:nvPr/>
              </p:nvSpPr>
              <p:spPr bwMode="auto">
                <a:xfrm>
                  <a:off x="691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81" name="Freeform 413"/>
                <p:cNvSpPr>
                  <a:spLocks/>
                </p:cNvSpPr>
                <p:nvPr/>
              </p:nvSpPr>
              <p:spPr bwMode="auto">
                <a:xfrm>
                  <a:off x="691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82" name="Freeform 414"/>
                <p:cNvSpPr>
                  <a:spLocks/>
                </p:cNvSpPr>
                <p:nvPr/>
              </p:nvSpPr>
              <p:spPr bwMode="auto">
                <a:xfrm>
                  <a:off x="678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83" name="Freeform 415"/>
                <p:cNvSpPr>
                  <a:spLocks/>
                </p:cNvSpPr>
                <p:nvPr/>
              </p:nvSpPr>
              <p:spPr bwMode="auto">
                <a:xfrm>
                  <a:off x="678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84" name="Freeform 416"/>
                <p:cNvSpPr>
                  <a:spLocks/>
                </p:cNvSpPr>
                <p:nvPr/>
              </p:nvSpPr>
              <p:spPr bwMode="auto">
                <a:xfrm>
                  <a:off x="768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85" name="Freeform 417"/>
                <p:cNvSpPr>
                  <a:spLocks/>
                </p:cNvSpPr>
                <p:nvPr/>
              </p:nvSpPr>
              <p:spPr bwMode="auto">
                <a:xfrm>
                  <a:off x="768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86" name="Freeform 418"/>
                <p:cNvSpPr>
                  <a:spLocks/>
                </p:cNvSpPr>
                <p:nvPr/>
              </p:nvSpPr>
              <p:spPr bwMode="auto">
                <a:xfrm>
                  <a:off x="730" y="266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87" name="Freeform 419"/>
                <p:cNvSpPr>
                  <a:spLocks/>
                </p:cNvSpPr>
                <p:nvPr/>
              </p:nvSpPr>
              <p:spPr bwMode="auto">
                <a:xfrm>
                  <a:off x="730" y="266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88" name="Freeform 420"/>
                <p:cNvSpPr>
                  <a:spLocks/>
                </p:cNvSpPr>
                <p:nvPr/>
              </p:nvSpPr>
              <p:spPr bwMode="auto">
                <a:xfrm>
                  <a:off x="640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89" name="Freeform 421"/>
                <p:cNvSpPr>
                  <a:spLocks/>
                </p:cNvSpPr>
                <p:nvPr/>
              </p:nvSpPr>
              <p:spPr bwMode="auto">
                <a:xfrm>
                  <a:off x="640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90" name="Freeform 422"/>
                <p:cNvSpPr>
                  <a:spLocks/>
                </p:cNvSpPr>
                <p:nvPr/>
              </p:nvSpPr>
              <p:spPr bwMode="auto">
                <a:xfrm>
                  <a:off x="685" y="257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91" name="Freeform 423"/>
                <p:cNvSpPr>
                  <a:spLocks/>
                </p:cNvSpPr>
                <p:nvPr/>
              </p:nvSpPr>
              <p:spPr bwMode="auto">
                <a:xfrm>
                  <a:off x="685" y="257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92" name="Freeform 424"/>
                <p:cNvSpPr>
                  <a:spLocks/>
                </p:cNvSpPr>
                <p:nvPr/>
              </p:nvSpPr>
              <p:spPr bwMode="auto">
                <a:xfrm>
                  <a:off x="697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93" name="Freeform 425"/>
                <p:cNvSpPr>
                  <a:spLocks/>
                </p:cNvSpPr>
                <p:nvPr/>
              </p:nvSpPr>
              <p:spPr bwMode="auto">
                <a:xfrm>
                  <a:off x="697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94" name="Freeform 426"/>
                <p:cNvSpPr>
                  <a:spLocks/>
                </p:cNvSpPr>
                <p:nvPr/>
              </p:nvSpPr>
              <p:spPr bwMode="auto">
                <a:xfrm>
                  <a:off x="736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95" name="Freeform 427"/>
                <p:cNvSpPr>
                  <a:spLocks/>
                </p:cNvSpPr>
                <p:nvPr/>
              </p:nvSpPr>
              <p:spPr bwMode="auto">
                <a:xfrm>
                  <a:off x="736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96" name="Freeform 428"/>
                <p:cNvSpPr>
                  <a:spLocks/>
                </p:cNvSpPr>
                <p:nvPr/>
              </p:nvSpPr>
              <p:spPr bwMode="auto">
                <a:xfrm>
                  <a:off x="704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97" name="Freeform 429"/>
                <p:cNvSpPr>
                  <a:spLocks/>
                </p:cNvSpPr>
                <p:nvPr/>
              </p:nvSpPr>
              <p:spPr bwMode="auto">
                <a:xfrm>
                  <a:off x="704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98" name="Freeform 430"/>
                <p:cNvSpPr>
                  <a:spLocks/>
                </p:cNvSpPr>
                <p:nvPr/>
              </p:nvSpPr>
              <p:spPr bwMode="auto">
                <a:xfrm>
                  <a:off x="678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99" name="Freeform 431"/>
                <p:cNvSpPr>
                  <a:spLocks/>
                </p:cNvSpPr>
                <p:nvPr/>
              </p:nvSpPr>
              <p:spPr bwMode="auto">
                <a:xfrm>
                  <a:off x="678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00" name="Freeform 432"/>
                <p:cNvSpPr>
                  <a:spLocks/>
                </p:cNvSpPr>
                <p:nvPr/>
              </p:nvSpPr>
              <p:spPr bwMode="auto">
                <a:xfrm>
                  <a:off x="665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01" name="Freeform 433"/>
                <p:cNvSpPr>
                  <a:spLocks/>
                </p:cNvSpPr>
                <p:nvPr/>
              </p:nvSpPr>
              <p:spPr bwMode="auto">
                <a:xfrm>
                  <a:off x="665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02" name="Freeform 434"/>
                <p:cNvSpPr>
                  <a:spLocks/>
                </p:cNvSpPr>
                <p:nvPr/>
              </p:nvSpPr>
              <p:spPr bwMode="auto">
                <a:xfrm>
                  <a:off x="665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03" name="Freeform 435"/>
                <p:cNvSpPr>
                  <a:spLocks/>
                </p:cNvSpPr>
                <p:nvPr/>
              </p:nvSpPr>
              <p:spPr bwMode="auto">
                <a:xfrm>
                  <a:off x="665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04" name="Freeform 436"/>
                <p:cNvSpPr>
                  <a:spLocks/>
                </p:cNvSpPr>
                <p:nvPr/>
              </p:nvSpPr>
              <p:spPr bwMode="auto">
                <a:xfrm>
                  <a:off x="730" y="264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05" name="Freeform 437"/>
                <p:cNvSpPr>
                  <a:spLocks/>
                </p:cNvSpPr>
                <p:nvPr/>
              </p:nvSpPr>
              <p:spPr bwMode="auto">
                <a:xfrm>
                  <a:off x="730" y="264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06" name="Freeform 438"/>
                <p:cNvSpPr>
                  <a:spLocks/>
                </p:cNvSpPr>
                <p:nvPr/>
              </p:nvSpPr>
              <p:spPr bwMode="auto">
                <a:xfrm>
                  <a:off x="774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07" name="Freeform 439"/>
                <p:cNvSpPr>
                  <a:spLocks/>
                </p:cNvSpPr>
                <p:nvPr/>
              </p:nvSpPr>
              <p:spPr bwMode="auto">
                <a:xfrm>
                  <a:off x="774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08" name="Freeform 440"/>
                <p:cNvSpPr>
                  <a:spLocks/>
                </p:cNvSpPr>
                <p:nvPr/>
              </p:nvSpPr>
              <p:spPr bwMode="auto">
                <a:xfrm>
                  <a:off x="762" y="2725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09" name="Freeform 441"/>
                <p:cNvSpPr>
                  <a:spLocks/>
                </p:cNvSpPr>
                <p:nvPr/>
              </p:nvSpPr>
              <p:spPr bwMode="auto">
                <a:xfrm>
                  <a:off x="762" y="2725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10" name="Freeform 442"/>
                <p:cNvSpPr>
                  <a:spLocks/>
                </p:cNvSpPr>
                <p:nvPr/>
              </p:nvSpPr>
              <p:spPr bwMode="auto">
                <a:xfrm>
                  <a:off x="697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11" name="Freeform 443"/>
                <p:cNvSpPr>
                  <a:spLocks/>
                </p:cNvSpPr>
                <p:nvPr/>
              </p:nvSpPr>
              <p:spPr bwMode="auto">
                <a:xfrm>
                  <a:off x="697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12" name="Freeform 444"/>
                <p:cNvSpPr>
                  <a:spLocks/>
                </p:cNvSpPr>
                <p:nvPr/>
              </p:nvSpPr>
              <p:spPr bwMode="auto">
                <a:xfrm>
                  <a:off x="614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13" name="Freeform 445"/>
                <p:cNvSpPr>
                  <a:spLocks/>
                </p:cNvSpPr>
                <p:nvPr/>
              </p:nvSpPr>
              <p:spPr bwMode="auto">
                <a:xfrm>
                  <a:off x="614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14" name="Freeform 446"/>
                <p:cNvSpPr>
                  <a:spLocks/>
                </p:cNvSpPr>
                <p:nvPr/>
              </p:nvSpPr>
              <p:spPr bwMode="auto">
                <a:xfrm>
                  <a:off x="672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15" name="Freeform 447"/>
                <p:cNvSpPr>
                  <a:spLocks/>
                </p:cNvSpPr>
                <p:nvPr/>
              </p:nvSpPr>
              <p:spPr bwMode="auto">
                <a:xfrm>
                  <a:off x="672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16" name="Freeform 448"/>
                <p:cNvSpPr>
                  <a:spLocks/>
                </p:cNvSpPr>
                <p:nvPr/>
              </p:nvSpPr>
              <p:spPr bwMode="auto">
                <a:xfrm>
                  <a:off x="749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17" name="Freeform 449"/>
                <p:cNvSpPr>
                  <a:spLocks/>
                </p:cNvSpPr>
                <p:nvPr/>
              </p:nvSpPr>
              <p:spPr bwMode="auto">
                <a:xfrm>
                  <a:off x="749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18" name="Freeform 450"/>
                <p:cNvSpPr>
                  <a:spLocks/>
                </p:cNvSpPr>
                <p:nvPr/>
              </p:nvSpPr>
              <p:spPr bwMode="auto">
                <a:xfrm>
                  <a:off x="762" y="262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19" name="Freeform 451"/>
                <p:cNvSpPr>
                  <a:spLocks/>
                </p:cNvSpPr>
                <p:nvPr/>
              </p:nvSpPr>
              <p:spPr bwMode="auto">
                <a:xfrm>
                  <a:off x="762" y="262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20" name="Freeform 452"/>
                <p:cNvSpPr>
                  <a:spLocks/>
                </p:cNvSpPr>
                <p:nvPr/>
              </p:nvSpPr>
              <p:spPr bwMode="auto">
                <a:xfrm>
                  <a:off x="762" y="262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21" name="Freeform 453"/>
                <p:cNvSpPr>
                  <a:spLocks/>
                </p:cNvSpPr>
                <p:nvPr/>
              </p:nvSpPr>
              <p:spPr bwMode="auto">
                <a:xfrm>
                  <a:off x="762" y="262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22" name="Freeform 454"/>
                <p:cNvSpPr>
                  <a:spLocks/>
                </p:cNvSpPr>
                <p:nvPr/>
              </p:nvSpPr>
              <p:spPr bwMode="auto">
                <a:xfrm>
                  <a:off x="640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23" name="Freeform 455"/>
                <p:cNvSpPr>
                  <a:spLocks/>
                </p:cNvSpPr>
                <p:nvPr/>
              </p:nvSpPr>
              <p:spPr bwMode="auto">
                <a:xfrm>
                  <a:off x="640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24" name="Freeform 456"/>
                <p:cNvSpPr>
                  <a:spLocks/>
                </p:cNvSpPr>
                <p:nvPr/>
              </p:nvSpPr>
              <p:spPr bwMode="auto">
                <a:xfrm>
                  <a:off x="717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25" name="Freeform 457"/>
                <p:cNvSpPr>
                  <a:spLocks/>
                </p:cNvSpPr>
                <p:nvPr/>
              </p:nvSpPr>
              <p:spPr bwMode="auto">
                <a:xfrm>
                  <a:off x="717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26" name="Freeform 458"/>
                <p:cNvSpPr>
                  <a:spLocks/>
                </p:cNvSpPr>
                <p:nvPr/>
              </p:nvSpPr>
              <p:spPr bwMode="auto">
                <a:xfrm>
                  <a:off x="762" y="268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27" name="Freeform 459"/>
                <p:cNvSpPr>
                  <a:spLocks/>
                </p:cNvSpPr>
                <p:nvPr/>
              </p:nvSpPr>
              <p:spPr bwMode="auto">
                <a:xfrm>
                  <a:off x="762" y="268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28" name="Freeform 460"/>
                <p:cNvSpPr>
                  <a:spLocks/>
                </p:cNvSpPr>
                <p:nvPr/>
              </p:nvSpPr>
              <p:spPr bwMode="auto">
                <a:xfrm>
                  <a:off x="691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29" name="Freeform 461"/>
                <p:cNvSpPr>
                  <a:spLocks/>
                </p:cNvSpPr>
                <p:nvPr/>
              </p:nvSpPr>
              <p:spPr bwMode="auto">
                <a:xfrm>
                  <a:off x="691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30" name="Freeform 462"/>
                <p:cNvSpPr>
                  <a:spLocks/>
                </p:cNvSpPr>
                <p:nvPr/>
              </p:nvSpPr>
              <p:spPr bwMode="auto">
                <a:xfrm>
                  <a:off x="749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31" name="Freeform 463"/>
                <p:cNvSpPr>
                  <a:spLocks/>
                </p:cNvSpPr>
                <p:nvPr/>
              </p:nvSpPr>
              <p:spPr bwMode="auto">
                <a:xfrm>
                  <a:off x="749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32" name="Freeform 464"/>
                <p:cNvSpPr>
                  <a:spLocks/>
                </p:cNvSpPr>
                <p:nvPr/>
              </p:nvSpPr>
              <p:spPr bwMode="auto">
                <a:xfrm>
                  <a:off x="768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33" name="Freeform 465"/>
                <p:cNvSpPr>
                  <a:spLocks/>
                </p:cNvSpPr>
                <p:nvPr/>
              </p:nvSpPr>
              <p:spPr bwMode="auto">
                <a:xfrm>
                  <a:off x="768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34" name="Freeform 466"/>
                <p:cNvSpPr>
                  <a:spLocks/>
                </p:cNvSpPr>
                <p:nvPr/>
              </p:nvSpPr>
              <p:spPr bwMode="auto">
                <a:xfrm>
                  <a:off x="672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35" name="Freeform 467"/>
                <p:cNvSpPr>
                  <a:spLocks/>
                </p:cNvSpPr>
                <p:nvPr/>
              </p:nvSpPr>
              <p:spPr bwMode="auto">
                <a:xfrm>
                  <a:off x="672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36" name="Freeform 468"/>
                <p:cNvSpPr>
                  <a:spLocks/>
                </p:cNvSpPr>
                <p:nvPr/>
              </p:nvSpPr>
              <p:spPr bwMode="auto">
                <a:xfrm>
                  <a:off x="717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37" name="Freeform 469"/>
                <p:cNvSpPr>
                  <a:spLocks/>
                </p:cNvSpPr>
                <p:nvPr/>
              </p:nvSpPr>
              <p:spPr bwMode="auto">
                <a:xfrm>
                  <a:off x="717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38" name="Freeform 470"/>
                <p:cNvSpPr>
                  <a:spLocks/>
                </p:cNvSpPr>
                <p:nvPr/>
              </p:nvSpPr>
              <p:spPr bwMode="auto">
                <a:xfrm>
                  <a:off x="659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39" name="Freeform 471"/>
                <p:cNvSpPr>
                  <a:spLocks/>
                </p:cNvSpPr>
                <p:nvPr/>
              </p:nvSpPr>
              <p:spPr bwMode="auto">
                <a:xfrm>
                  <a:off x="659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40" name="Freeform 472"/>
                <p:cNvSpPr>
                  <a:spLocks/>
                </p:cNvSpPr>
                <p:nvPr/>
              </p:nvSpPr>
              <p:spPr bwMode="auto">
                <a:xfrm>
                  <a:off x="717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41" name="Freeform 473"/>
                <p:cNvSpPr>
                  <a:spLocks/>
                </p:cNvSpPr>
                <p:nvPr/>
              </p:nvSpPr>
              <p:spPr bwMode="auto">
                <a:xfrm>
                  <a:off x="717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42" name="Freeform 474"/>
                <p:cNvSpPr>
                  <a:spLocks/>
                </p:cNvSpPr>
                <p:nvPr/>
              </p:nvSpPr>
              <p:spPr bwMode="auto">
                <a:xfrm>
                  <a:off x="794" y="2725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43" name="Freeform 475"/>
                <p:cNvSpPr>
                  <a:spLocks/>
                </p:cNvSpPr>
                <p:nvPr/>
              </p:nvSpPr>
              <p:spPr bwMode="auto">
                <a:xfrm>
                  <a:off x="794" y="2725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44" name="Freeform 476"/>
                <p:cNvSpPr>
                  <a:spLocks/>
                </p:cNvSpPr>
                <p:nvPr/>
              </p:nvSpPr>
              <p:spPr bwMode="auto">
                <a:xfrm>
                  <a:off x="678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45" name="Freeform 477"/>
                <p:cNvSpPr>
                  <a:spLocks/>
                </p:cNvSpPr>
                <p:nvPr/>
              </p:nvSpPr>
              <p:spPr bwMode="auto">
                <a:xfrm>
                  <a:off x="678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46" name="Freeform 478"/>
                <p:cNvSpPr>
                  <a:spLocks/>
                </p:cNvSpPr>
                <p:nvPr/>
              </p:nvSpPr>
              <p:spPr bwMode="auto">
                <a:xfrm>
                  <a:off x="768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47" name="Freeform 479"/>
                <p:cNvSpPr>
                  <a:spLocks/>
                </p:cNvSpPr>
                <p:nvPr/>
              </p:nvSpPr>
              <p:spPr bwMode="auto">
                <a:xfrm>
                  <a:off x="768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48" name="Freeform 480"/>
                <p:cNvSpPr>
                  <a:spLocks/>
                </p:cNvSpPr>
                <p:nvPr/>
              </p:nvSpPr>
              <p:spPr bwMode="auto">
                <a:xfrm>
                  <a:off x="704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49" name="Freeform 481"/>
                <p:cNvSpPr>
                  <a:spLocks/>
                </p:cNvSpPr>
                <p:nvPr/>
              </p:nvSpPr>
              <p:spPr bwMode="auto">
                <a:xfrm>
                  <a:off x="704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50" name="Freeform 482"/>
                <p:cNvSpPr>
                  <a:spLocks/>
                </p:cNvSpPr>
                <p:nvPr/>
              </p:nvSpPr>
              <p:spPr bwMode="auto">
                <a:xfrm>
                  <a:off x="653" y="2603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51" name="Freeform 483"/>
                <p:cNvSpPr>
                  <a:spLocks/>
                </p:cNvSpPr>
                <p:nvPr/>
              </p:nvSpPr>
              <p:spPr bwMode="auto">
                <a:xfrm>
                  <a:off x="653" y="2603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52" name="Freeform 484"/>
                <p:cNvSpPr>
                  <a:spLocks/>
                </p:cNvSpPr>
                <p:nvPr/>
              </p:nvSpPr>
              <p:spPr bwMode="auto">
                <a:xfrm>
                  <a:off x="781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53" name="Freeform 485"/>
                <p:cNvSpPr>
                  <a:spLocks/>
                </p:cNvSpPr>
                <p:nvPr/>
              </p:nvSpPr>
              <p:spPr bwMode="auto">
                <a:xfrm>
                  <a:off x="781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54" name="Freeform 486"/>
                <p:cNvSpPr>
                  <a:spLocks/>
                </p:cNvSpPr>
                <p:nvPr/>
              </p:nvSpPr>
              <p:spPr bwMode="auto">
                <a:xfrm>
                  <a:off x="742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55" name="Freeform 487"/>
                <p:cNvSpPr>
                  <a:spLocks/>
                </p:cNvSpPr>
                <p:nvPr/>
              </p:nvSpPr>
              <p:spPr bwMode="auto">
                <a:xfrm>
                  <a:off x="742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56" name="Freeform 488"/>
                <p:cNvSpPr>
                  <a:spLocks/>
                </p:cNvSpPr>
                <p:nvPr/>
              </p:nvSpPr>
              <p:spPr bwMode="auto">
                <a:xfrm>
                  <a:off x="794" y="262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57" name="Freeform 489"/>
                <p:cNvSpPr>
                  <a:spLocks/>
                </p:cNvSpPr>
                <p:nvPr/>
              </p:nvSpPr>
              <p:spPr bwMode="auto">
                <a:xfrm>
                  <a:off x="794" y="262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58" name="Freeform 490"/>
                <p:cNvSpPr>
                  <a:spLocks/>
                </p:cNvSpPr>
                <p:nvPr/>
              </p:nvSpPr>
              <p:spPr bwMode="auto">
                <a:xfrm>
                  <a:off x="781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59" name="Freeform 491"/>
                <p:cNvSpPr>
                  <a:spLocks/>
                </p:cNvSpPr>
                <p:nvPr/>
              </p:nvSpPr>
              <p:spPr bwMode="auto">
                <a:xfrm>
                  <a:off x="781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60" name="Freeform 492"/>
                <p:cNvSpPr>
                  <a:spLocks/>
                </p:cNvSpPr>
                <p:nvPr/>
              </p:nvSpPr>
              <p:spPr bwMode="auto">
                <a:xfrm>
                  <a:off x="794" y="252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61" name="Freeform 493"/>
                <p:cNvSpPr>
                  <a:spLocks/>
                </p:cNvSpPr>
                <p:nvPr/>
              </p:nvSpPr>
              <p:spPr bwMode="auto">
                <a:xfrm>
                  <a:off x="794" y="252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62" name="Freeform 494"/>
                <p:cNvSpPr>
                  <a:spLocks/>
                </p:cNvSpPr>
                <p:nvPr/>
              </p:nvSpPr>
              <p:spPr bwMode="auto">
                <a:xfrm>
                  <a:off x="806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63" name="Freeform 495"/>
                <p:cNvSpPr>
                  <a:spLocks/>
                </p:cNvSpPr>
                <p:nvPr/>
              </p:nvSpPr>
              <p:spPr bwMode="auto">
                <a:xfrm>
                  <a:off x="806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64" name="Freeform 496"/>
                <p:cNvSpPr>
                  <a:spLocks/>
                </p:cNvSpPr>
                <p:nvPr/>
              </p:nvSpPr>
              <p:spPr bwMode="auto">
                <a:xfrm>
                  <a:off x="781" y="257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65" name="Freeform 497"/>
                <p:cNvSpPr>
                  <a:spLocks/>
                </p:cNvSpPr>
                <p:nvPr/>
              </p:nvSpPr>
              <p:spPr bwMode="auto">
                <a:xfrm>
                  <a:off x="781" y="257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66" name="Freeform 498"/>
                <p:cNvSpPr>
                  <a:spLocks/>
                </p:cNvSpPr>
                <p:nvPr/>
              </p:nvSpPr>
              <p:spPr bwMode="auto">
                <a:xfrm>
                  <a:off x="826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67" name="Freeform 499"/>
                <p:cNvSpPr>
                  <a:spLocks/>
                </p:cNvSpPr>
                <p:nvPr/>
              </p:nvSpPr>
              <p:spPr bwMode="auto">
                <a:xfrm>
                  <a:off x="826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68" name="Freeform 500"/>
                <p:cNvSpPr>
                  <a:spLocks/>
                </p:cNvSpPr>
                <p:nvPr/>
              </p:nvSpPr>
              <p:spPr bwMode="auto">
                <a:xfrm>
                  <a:off x="864" y="252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69" name="Freeform 501"/>
                <p:cNvSpPr>
                  <a:spLocks/>
                </p:cNvSpPr>
                <p:nvPr/>
              </p:nvSpPr>
              <p:spPr bwMode="auto">
                <a:xfrm>
                  <a:off x="864" y="252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70" name="Freeform 502"/>
                <p:cNvSpPr>
                  <a:spLocks/>
                </p:cNvSpPr>
                <p:nvPr/>
              </p:nvSpPr>
              <p:spPr bwMode="auto">
                <a:xfrm>
                  <a:off x="903" y="258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71" name="Freeform 503"/>
                <p:cNvSpPr>
                  <a:spLocks/>
                </p:cNvSpPr>
                <p:nvPr/>
              </p:nvSpPr>
              <p:spPr bwMode="auto">
                <a:xfrm>
                  <a:off x="903" y="258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72" name="Freeform 504"/>
                <p:cNvSpPr>
                  <a:spLocks/>
                </p:cNvSpPr>
                <p:nvPr/>
              </p:nvSpPr>
              <p:spPr bwMode="auto">
                <a:xfrm>
                  <a:off x="858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73" name="Freeform 505"/>
                <p:cNvSpPr>
                  <a:spLocks/>
                </p:cNvSpPr>
                <p:nvPr/>
              </p:nvSpPr>
              <p:spPr bwMode="auto">
                <a:xfrm>
                  <a:off x="858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74" name="Freeform 506"/>
                <p:cNvSpPr>
                  <a:spLocks/>
                </p:cNvSpPr>
                <p:nvPr/>
              </p:nvSpPr>
              <p:spPr bwMode="auto">
                <a:xfrm>
                  <a:off x="883" y="253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75" name="Freeform 507"/>
                <p:cNvSpPr>
                  <a:spLocks/>
                </p:cNvSpPr>
                <p:nvPr/>
              </p:nvSpPr>
              <p:spPr bwMode="auto">
                <a:xfrm>
                  <a:off x="883" y="253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76" name="Freeform 508"/>
                <p:cNvSpPr>
                  <a:spLocks/>
                </p:cNvSpPr>
                <p:nvPr/>
              </p:nvSpPr>
              <p:spPr bwMode="auto">
                <a:xfrm>
                  <a:off x="845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77" name="Freeform 509"/>
                <p:cNvSpPr>
                  <a:spLocks/>
                </p:cNvSpPr>
                <p:nvPr/>
              </p:nvSpPr>
              <p:spPr bwMode="auto">
                <a:xfrm>
                  <a:off x="845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78" name="Freeform 510"/>
                <p:cNvSpPr>
                  <a:spLocks/>
                </p:cNvSpPr>
                <p:nvPr/>
              </p:nvSpPr>
              <p:spPr bwMode="auto">
                <a:xfrm>
                  <a:off x="839" y="2571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79" name="Freeform 511"/>
                <p:cNvSpPr>
                  <a:spLocks/>
                </p:cNvSpPr>
                <p:nvPr/>
              </p:nvSpPr>
              <p:spPr bwMode="auto">
                <a:xfrm>
                  <a:off x="839" y="2571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80" name="Freeform 512"/>
                <p:cNvSpPr>
                  <a:spLocks/>
                </p:cNvSpPr>
                <p:nvPr/>
              </p:nvSpPr>
              <p:spPr bwMode="auto">
                <a:xfrm>
                  <a:off x="954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81" name="Freeform 513"/>
                <p:cNvSpPr>
                  <a:spLocks/>
                </p:cNvSpPr>
                <p:nvPr/>
              </p:nvSpPr>
              <p:spPr bwMode="auto">
                <a:xfrm>
                  <a:off x="954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82" name="Freeform 514"/>
                <p:cNvSpPr>
                  <a:spLocks/>
                </p:cNvSpPr>
                <p:nvPr/>
              </p:nvSpPr>
              <p:spPr bwMode="auto">
                <a:xfrm>
                  <a:off x="858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83" name="Freeform 515"/>
                <p:cNvSpPr>
                  <a:spLocks/>
                </p:cNvSpPr>
                <p:nvPr/>
              </p:nvSpPr>
              <p:spPr bwMode="auto">
                <a:xfrm>
                  <a:off x="858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84" name="Freeform 516"/>
                <p:cNvSpPr>
                  <a:spLocks/>
                </p:cNvSpPr>
                <p:nvPr/>
              </p:nvSpPr>
              <p:spPr bwMode="auto">
                <a:xfrm>
                  <a:off x="941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85" name="Freeform 517"/>
                <p:cNvSpPr>
                  <a:spLocks/>
                </p:cNvSpPr>
                <p:nvPr/>
              </p:nvSpPr>
              <p:spPr bwMode="auto">
                <a:xfrm>
                  <a:off x="941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86" name="Freeform 518"/>
                <p:cNvSpPr>
                  <a:spLocks/>
                </p:cNvSpPr>
                <p:nvPr/>
              </p:nvSpPr>
              <p:spPr bwMode="auto">
                <a:xfrm>
                  <a:off x="845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87" name="Freeform 519"/>
                <p:cNvSpPr>
                  <a:spLocks/>
                </p:cNvSpPr>
                <p:nvPr/>
              </p:nvSpPr>
              <p:spPr bwMode="auto">
                <a:xfrm>
                  <a:off x="845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88" name="Freeform 520"/>
                <p:cNvSpPr>
                  <a:spLocks/>
                </p:cNvSpPr>
                <p:nvPr/>
              </p:nvSpPr>
              <p:spPr bwMode="auto">
                <a:xfrm>
                  <a:off x="749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89" name="Freeform 521"/>
                <p:cNvSpPr>
                  <a:spLocks/>
                </p:cNvSpPr>
                <p:nvPr/>
              </p:nvSpPr>
              <p:spPr bwMode="auto">
                <a:xfrm>
                  <a:off x="749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90" name="Freeform 522"/>
                <p:cNvSpPr>
                  <a:spLocks/>
                </p:cNvSpPr>
                <p:nvPr/>
              </p:nvSpPr>
              <p:spPr bwMode="auto">
                <a:xfrm>
                  <a:off x="890" y="253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91" name="Freeform 523"/>
                <p:cNvSpPr>
                  <a:spLocks/>
                </p:cNvSpPr>
                <p:nvPr/>
              </p:nvSpPr>
              <p:spPr bwMode="auto">
                <a:xfrm>
                  <a:off x="890" y="253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92" name="Freeform 524"/>
                <p:cNvSpPr>
                  <a:spLocks/>
                </p:cNvSpPr>
                <p:nvPr/>
              </p:nvSpPr>
              <p:spPr bwMode="auto">
                <a:xfrm>
                  <a:off x="935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93" name="Freeform 525"/>
                <p:cNvSpPr>
                  <a:spLocks/>
                </p:cNvSpPr>
                <p:nvPr/>
              </p:nvSpPr>
              <p:spPr bwMode="auto">
                <a:xfrm>
                  <a:off x="935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94" name="Freeform 526"/>
                <p:cNvSpPr>
                  <a:spLocks/>
                </p:cNvSpPr>
                <p:nvPr/>
              </p:nvSpPr>
              <p:spPr bwMode="auto">
                <a:xfrm>
                  <a:off x="858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95" name="Freeform 527"/>
                <p:cNvSpPr>
                  <a:spLocks/>
                </p:cNvSpPr>
                <p:nvPr/>
              </p:nvSpPr>
              <p:spPr bwMode="auto">
                <a:xfrm>
                  <a:off x="858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96" name="Freeform 528"/>
                <p:cNvSpPr>
                  <a:spLocks/>
                </p:cNvSpPr>
                <p:nvPr/>
              </p:nvSpPr>
              <p:spPr bwMode="auto">
                <a:xfrm>
                  <a:off x="960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97" name="Freeform 529"/>
                <p:cNvSpPr>
                  <a:spLocks/>
                </p:cNvSpPr>
                <p:nvPr/>
              </p:nvSpPr>
              <p:spPr bwMode="auto">
                <a:xfrm>
                  <a:off x="960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98" name="Freeform 530"/>
                <p:cNvSpPr>
                  <a:spLocks/>
                </p:cNvSpPr>
                <p:nvPr/>
              </p:nvSpPr>
              <p:spPr bwMode="auto">
                <a:xfrm>
                  <a:off x="883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99" name="Freeform 531"/>
                <p:cNvSpPr>
                  <a:spLocks/>
                </p:cNvSpPr>
                <p:nvPr/>
              </p:nvSpPr>
              <p:spPr bwMode="auto">
                <a:xfrm>
                  <a:off x="883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00" name="Freeform 532"/>
                <p:cNvSpPr>
                  <a:spLocks/>
                </p:cNvSpPr>
                <p:nvPr/>
              </p:nvSpPr>
              <p:spPr bwMode="auto">
                <a:xfrm>
                  <a:off x="851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01" name="Freeform 533"/>
                <p:cNvSpPr>
                  <a:spLocks/>
                </p:cNvSpPr>
                <p:nvPr/>
              </p:nvSpPr>
              <p:spPr bwMode="auto">
                <a:xfrm>
                  <a:off x="851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02" name="Freeform 534"/>
                <p:cNvSpPr>
                  <a:spLocks/>
                </p:cNvSpPr>
                <p:nvPr/>
              </p:nvSpPr>
              <p:spPr bwMode="auto">
                <a:xfrm>
                  <a:off x="845" y="25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03" name="Freeform 535"/>
                <p:cNvSpPr>
                  <a:spLocks/>
                </p:cNvSpPr>
                <p:nvPr/>
              </p:nvSpPr>
              <p:spPr bwMode="auto">
                <a:xfrm>
                  <a:off x="845" y="25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04" name="Freeform 536"/>
                <p:cNvSpPr>
                  <a:spLocks/>
                </p:cNvSpPr>
                <p:nvPr/>
              </p:nvSpPr>
              <p:spPr bwMode="auto">
                <a:xfrm>
                  <a:off x="871" y="2590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05" name="Freeform 537"/>
                <p:cNvSpPr>
                  <a:spLocks/>
                </p:cNvSpPr>
                <p:nvPr/>
              </p:nvSpPr>
              <p:spPr bwMode="auto">
                <a:xfrm>
                  <a:off x="871" y="2590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06" name="Freeform 538"/>
                <p:cNvSpPr>
                  <a:spLocks/>
                </p:cNvSpPr>
                <p:nvPr/>
              </p:nvSpPr>
              <p:spPr bwMode="auto">
                <a:xfrm>
                  <a:off x="980" y="262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07" name="Freeform 539"/>
                <p:cNvSpPr>
                  <a:spLocks/>
                </p:cNvSpPr>
                <p:nvPr/>
              </p:nvSpPr>
              <p:spPr bwMode="auto">
                <a:xfrm>
                  <a:off x="980" y="262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08" name="Freeform 540"/>
                <p:cNvSpPr>
                  <a:spLocks/>
                </p:cNvSpPr>
                <p:nvPr/>
              </p:nvSpPr>
              <p:spPr bwMode="auto">
                <a:xfrm>
                  <a:off x="903" y="262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09" name="Freeform 541"/>
                <p:cNvSpPr>
                  <a:spLocks/>
                </p:cNvSpPr>
                <p:nvPr/>
              </p:nvSpPr>
              <p:spPr bwMode="auto">
                <a:xfrm>
                  <a:off x="903" y="262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10" name="Freeform 542"/>
                <p:cNvSpPr>
                  <a:spLocks/>
                </p:cNvSpPr>
                <p:nvPr/>
              </p:nvSpPr>
              <p:spPr bwMode="auto">
                <a:xfrm>
                  <a:off x="858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11" name="Freeform 543"/>
                <p:cNvSpPr>
                  <a:spLocks/>
                </p:cNvSpPr>
                <p:nvPr/>
              </p:nvSpPr>
              <p:spPr bwMode="auto">
                <a:xfrm>
                  <a:off x="858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12" name="Freeform 544"/>
                <p:cNvSpPr>
                  <a:spLocks/>
                </p:cNvSpPr>
                <p:nvPr/>
              </p:nvSpPr>
              <p:spPr bwMode="auto">
                <a:xfrm>
                  <a:off x="774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13" name="Freeform 545"/>
                <p:cNvSpPr>
                  <a:spLocks/>
                </p:cNvSpPr>
                <p:nvPr/>
              </p:nvSpPr>
              <p:spPr bwMode="auto">
                <a:xfrm>
                  <a:off x="774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14" name="Freeform 546"/>
                <p:cNvSpPr>
                  <a:spLocks/>
                </p:cNvSpPr>
                <p:nvPr/>
              </p:nvSpPr>
              <p:spPr bwMode="auto">
                <a:xfrm>
                  <a:off x="839" y="2571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15" name="Freeform 547"/>
                <p:cNvSpPr>
                  <a:spLocks/>
                </p:cNvSpPr>
                <p:nvPr/>
              </p:nvSpPr>
              <p:spPr bwMode="auto">
                <a:xfrm>
                  <a:off x="839" y="2571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16" name="Freeform 548"/>
                <p:cNvSpPr>
                  <a:spLocks/>
                </p:cNvSpPr>
                <p:nvPr/>
              </p:nvSpPr>
              <p:spPr bwMode="auto">
                <a:xfrm>
                  <a:off x="960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17" name="Freeform 549"/>
                <p:cNvSpPr>
                  <a:spLocks/>
                </p:cNvSpPr>
                <p:nvPr/>
              </p:nvSpPr>
              <p:spPr bwMode="auto">
                <a:xfrm>
                  <a:off x="960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18" name="Freeform 550"/>
                <p:cNvSpPr>
                  <a:spLocks/>
                </p:cNvSpPr>
                <p:nvPr/>
              </p:nvSpPr>
              <p:spPr bwMode="auto">
                <a:xfrm>
                  <a:off x="813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19" name="Freeform 551"/>
                <p:cNvSpPr>
                  <a:spLocks/>
                </p:cNvSpPr>
                <p:nvPr/>
              </p:nvSpPr>
              <p:spPr bwMode="auto">
                <a:xfrm>
                  <a:off x="813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20" name="Freeform 552"/>
                <p:cNvSpPr>
                  <a:spLocks/>
                </p:cNvSpPr>
                <p:nvPr/>
              </p:nvSpPr>
              <p:spPr bwMode="auto">
                <a:xfrm>
                  <a:off x="883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21" name="Freeform 553"/>
                <p:cNvSpPr>
                  <a:spLocks/>
                </p:cNvSpPr>
                <p:nvPr/>
              </p:nvSpPr>
              <p:spPr bwMode="auto">
                <a:xfrm>
                  <a:off x="883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22" name="Freeform 554"/>
                <p:cNvSpPr>
                  <a:spLocks/>
                </p:cNvSpPr>
                <p:nvPr/>
              </p:nvSpPr>
              <p:spPr bwMode="auto">
                <a:xfrm>
                  <a:off x="819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23" name="Freeform 555"/>
                <p:cNvSpPr>
                  <a:spLocks/>
                </p:cNvSpPr>
                <p:nvPr/>
              </p:nvSpPr>
              <p:spPr bwMode="auto">
                <a:xfrm>
                  <a:off x="819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24" name="Freeform 556"/>
                <p:cNvSpPr>
                  <a:spLocks/>
                </p:cNvSpPr>
                <p:nvPr/>
              </p:nvSpPr>
              <p:spPr bwMode="auto">
                <a:xfrm>
                  <a:off x="781" y="252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25" name="Freeform 557"/>
                <p:cNvSpPr>
                  <a:spLocks/>
                </p:cNvSpPr>
                <p:nvPr/>
              </p:nvSpPr>
              <p:spPr bwMode="auto">
                <a:xfrm>
                  <a:off x="781" y="252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26" name="Freeform 558"/>
                <p:cNvSpPr>
                  <a:spLocks/>
                </p:cNvSpPr>
                <p:nvPr/>
              </p:nvSpPr>
              <p:spPr bwMode="auto">
                <a:xfrm>
                  <a:off x="858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27" name="Freeform 559"/>
                <p:cNvSpPr>
                  <a:spLocks/>
                </p:cNvSpPr>
                <p:nvPr/>
              </p:nvSpPr>
              <p:spPr bwMode="auto">
                <a:xfrm>
                  <a:off x="858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28" name="Freeform 560"/>
                <p:cNvSpPr>
                  <a:spLocks/>
                </p:cNvSpPr>
                <p:nvPr/>
              </p:nvSpPr>
              <p:spPr bwMode="auto">
                <a:xfrm>
                  <a:off x="954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29" name="Freeform 561"/>
                <p:cNvSpPr>
                  <a:spLocks/>
                </p:cNvSpPr>
                <p:nvPr/>
              </p:nvSpPr>
              <p:spPr bwMode="auto">
                <a:xfrm>
                  <a:off x="954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30" name="Freeform 562"/>
                <p:cNvSpPr>
                  <a:spLocks/>
                </p:cNvSpPr>
                <p:nvPr/>
              </p:nvSpPr>
              <p:spPr bwMode="auto">
                <a:xfrm>
                  <a:off x="999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31" name="Freeform 563"/>
                <p:cNvSpPr>
                  <a:spLocks/>
                </p:cNvSpPr>
                <p:nvPr/>
              </p:nvSpPr>
              <p:spPr bwMode="auto">
                <a:xfrm>
                  <a:off x="999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32" name="Freeform 564"/>
                <p:cNvSpPr>
                  <a:spLocks/>
                </p:cNvSpPr>
                <p:nvPr/>
              </p:nvSpPr>
              <p:spPr bwMode="auto">
                <a:xfrm>
                  <a:off x="871" y="2661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33" name="Freeform 565"/>
                <p:cNvSpPr>
                  <a:spLocks/>
                </p:cNvSpPr>
                <p:nvPr/>
              </p:nvSpPr>
              <p:spPr bwMode="auto">
                <a:xfrm>
                  <a:off x="871" y="2661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34" name="Freeform 566"/>
                <p:cNvSpPr>
                  <a:spLocks/>
                </p:cNvSpPr>
                <p:nvPr/>
              </p:nvSpPr>
              <p:spPr bwMode="auto">
                <a:xfrm>
                  <a:off x="806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35" name="Freeform 567"/>
                <p:cNvSpPr>
                  <a:spLocks/>
                </p:cNvSpPr>
                <p:nvPr/>
              </p:nvSpPr>
              <p:spPr bwMode="auto">
                <a:xfrm>
                  <a:off x="806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36" name="Freeform 568"/>
                <p:cNvSpPr>
                  <a:spLocks/>
                </p:cNvSpPr>
                <p:nvPr/>
              </p:nvSpPr>
              <p:spPr bwMode="auto">
                <a:xfrm>
                  <a:off x="787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37" name="Freeform 569"/>
                <p:cNvSpPr>
                  <a:spLocks/>
                </p:cNvSpPr>
                <p:nvPr/>
              </p:nvSpPr>
              <p:spPr bwMode="auto">
                <a:xfrm>
                  <a:off x="787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38" name="Freeform 570"/>
                <p:cNvSpPr>
                  <a:spLocks/>
                </p:cNvSpPr>
                <p:nvPr/>
              </p:nvSpPr>
              <p:spPr bwMode="auto">
                <a:xfrm>
                  <a:off x="851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39" name="Freeform 571"/>
                <p:cNvSpPr>
                  <a:spLocks/>
                </p:cNvSpPr>
                <p:nvPr/>
              </p:nvSpPr>
              <p:spPr bwMode="auto">
                <a:xfrm>
                  <a:off x="851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40" name="Freeform 572"/>
                <p:cNvSpPr>
                  <a:spLocks/>
                </p:cNvSpPr>
                <p:nvPr/>
              </p:nvSpPr>
              <p:spPr bwMode="auto">
                <a:xfrm>
                  <a:off x="922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41" name="Freeform 573"/>
                <p:cNvSpPr>
                  <a:spLocks/>
                </p:cNvSpPr>
                <p:nvPr/>
              </p:nvSpPr>
              <p:spPr bwMode="auto">
                <a:xfrm>
                  <a:off x="922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42" name="Freeform 574"/>
                <p:cNvSpPr>
                  <a:spLocks/>
                </p:cNvSpPr>
                <p:nvPr/>
              </p:nvSpPr>
              <p:spPr bwMode="auto">
                <a:xfrm>
                  <a:off x="909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43" name="Freeform 575"/>
                <p:cNvSpPr>
                  <a:spLocks/>
                </p:cNvSpPr>
                <p:nvPr/>
              </p:nvSpPr>
              <p:spPr bwMode="auto">
                <a:xfrm>
                  <a:off x="909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44" name="Freeform 576"/>
                <p:cNvSpPr>
                  <a:spLocks/>
                </p:cNvSpPr>
                <p:nvPr/>
              </p:nvSpPr>
              <p:spPr bwMode="auto">
                <a:xfrm>
                  <a:off x="871" y="253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45" name="Freeform 577"/>
                <p:cNvSpPr>
                  <a:spLocks/>
                </p:cNvSpPr>
                <p:nvPr/>
              </p:nvSpPr>
              <p:spPr bwMode="auto">
                <a:xfrm>
                  <a:off x="871" y="253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46" name="Freeform 578"/>
                <p:cNvSpPr>
                  <a:spLocks/>
                </p:cNvSpPr>
                <p:nvPr/>
              </p:nvSpPr>
              <p:spPr bwMode="auto">
                <a:xfrm>
                  <a:off x="819" y="257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47" name="Freeform 579"/>
                <p:cNvSpPr>
                  <a:spLocks/>
                </p:cNvSpPr>
                <p:nvPr/>
              </p:nvSpPr>
              <p:spPr bwMode="auto">
                <a:xfrm>
                  <a:off x="819" y="257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48" name="Freeform 580"/>
                <p:cNvSpPr>
                  <a:spLocks/>
                </p:cNvSpPr>
                <p:nvPr/>
              </p:nvSpPr>
              <p:spPr bwMode="auto">
                <a:xfrm>
                  <a:off x="909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49" name="Freeform 581"/>
                <p:cNvSpPr>
                  <a:spLocks/>
                </p:cNvSpPr>
                <p:nvPr/>
              </p:nvSpPr>
              <p:spPr bwMode="auto">
                <a:xfrm>
                  <a:off x="909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50" name="Freeform 582"/>
                <p:cNvSpPr>
                  <a:spLocks/>
                </p:cNvSpPr>
                <p:nvPr/>
              </p:nvSpPr>
              <p:spPr bwMode="auto">
                <a:xfrm>
                  <a:off x="826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51" name="Freeform 583"/>
                <p:cNvSpPr>
                  <a:spLocks/>
                </p:cNvSpPr>
                <p:nvPr/>
              </p:nvSpPr>
              <p:spPr bwMode="auto">
                <a:xfrm>
                  <a:off x="826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52" name="Freeform 584"/>
                <p:cNvSpPr>
                  <a:spLocks/>
                </p:cNvSpPr>
                <p:nvPr/>
              </p:nvSpPr>
              <p:spPr bwMode="auto">
                <a:xfrm>
                  <a:off x="774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53" name="Freeform 585"/>
                <p:cNvSpPr>
                  <a:spLocks/>
                </p:cNvSpPr>
                <p:nvPr/>
              </p:nvSpPr>
              <p:spPr bwMode="auto">
                <a:xfrm>
                  <a:off x="774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54" name="Freeform 586"/>
                <p:cNvSpPr>
                  <a:spLocks/>
                </p:cNvSpPr>
                <p:nvPr/>
              </p:nvSpPr>
              <p:spPr bwMode="auto">
                <a:xfrm>
                  <a:off x="871" y="262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55" name="Freeform 587"/>
                <p:cNvSpPr>
                  <a:spLocks/>
                </p:cNvSpPr>
                <p:nvPr/>
              </p:nvSpPr>
              <p:spPr bwMode="auto">
                <a:xfrm>
                  <a:off x="871" y="262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56" name="Freeform 588"/>
                <p:cNvSpPr>
                  <a:spLocks/>
                </p:cNvSpPr>
                <p:nvPr/>
              </p:nvSpPr>
              <p:spPr bwMode="auto">
                <a:xfrm>
                  <a:off x="832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57" name="Freeform 589"/>
                <p:cNvSpPr>
                  <a:spLocks/>
                </p:cNvSpPr>
                <p:nvPr/>
              </p:nvSpPr>
              <p:spPr bwMode="auto">
                <a:xfrm>
                  <a:off x="832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58" name="Freeform 590"/>
                <p:cNvSpPr>
                  <a:spLocks/>
                </p:cNvSpPr>
                <p:nvPr/>
              </p:nvSpPr>
              <p:spPr bwMode="auto">
                <a:xfrm>
                  <a:off x="742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59" name="Freeform 591"/>
                <p:cNvSpPr>
                  <a:spLocks/>
                </p:cNvSpPr>
                <p:nvPr/>
              </p:nvSpPr>
              <p:spPr bwMode="auto">
                <a:xfrm>
                  <a:off x="742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60" name="Freeform 592"/>
                <p:cNvSpPr>
                  <a:spLocks/>
                </p:cNvSpPr>
                <p:nvPr/>
              </p:nvSpPr>
              <p:spPr bwMode="auto">
                <a:xfrm>
                  <a:off x="672" y="252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61" name="Freeform 593"/>
                <p:cNvSpPr>
                  <a:spLocks/>
                </p:cNvSpPr>
                <p:nvPr/>
              </p:nvSpPr>
              <p:spPr bwMode="auto">
                <a:xfrm>
                  <a:off x="672" y="252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62" name="Freeform 594"/>
                <p:cNvSpPr>
                  <a:spLocks/>
                </p:cNvSpPr>
                <p:nvPr/>
              </p:nvSpPr>
              <p:spPr bwMode="auto">
                <a:xfrm>
                  <a:off x="813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63" name="Freeform 595"/>
                <p:cNvSpPr>
                  <a:spLocks/>
                </p:cNvSpPr>
                <p:nvPr/>
              </p:nvSpPr>
              <p:spPr bwMode="auto">
                <a:xfrm>
                  <a:off x="813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64" name="Freeform 596"/>
                <p:cNvSpPr>
                  <a:spLocks/>
                </p:cNvSpPr>
                <p:nvPr/>
              </p:nvSpPr>
              <p:spPr bwMode="auto">
                <a:xfrm>
                  <a:off x="890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65" name="Freeform 597"/>
                <p:cNvSpPr>
                  <a:spLocks/>
                </p:cNvSpPr>
                <p:nvPr/>
              </p:nvSpPr>
              <p:spPr bwMode="auto">
                <a:xfrm>
                  <a:off x="890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66" name="Freeform 598"/>
                <p:cNvSpPr>
                  <a:spLocks/>
                </p:cNvSpPr>
                <p:nvPr/>
              </p:nvSpPr>
              <p:spPr bwMode="auto">
                <a:xfrm>
                  <a:off x="883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67" name="Freeform 599"/>
                <p:cNvSpPr>
                  <a:spLocks/>
                </p:cNvSpPr>
                <p:nvPr/>
              </p:nvSpPr>
              <p:spPr bwMode="auto">
                <a:xfrm>
                  <a:off x="883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68" name="Freeform 600"/>
                <p:cNvSpPr>
                  <a:spLocks/>
                </p:cNvSpPr>
                <p:nvPr/>
              </p:nvSpPr>
              <p:spPr bwMode="auto">
                <a:xfrm>
                  <a:off x="851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69" name="Freeform 601"/>
                <p:cNvSpPr>
                  <a:spLocks/>
                </p:cNvSpPr>
                <p:nvPr/>
              </p:nvSpPr>
              <p:spPr bwMode="auto">
                <a:xfrm>
                  <a:off x="851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70" name="Freeform 602"/>
                <p:cNvSpPr>
                  <a:spLocks/>
                </p:cNvSpPr>
                <p:nvPr/>
              </p:nvSpPr>
              <p:spPr bwMode="auto">
                <a:xfrm>
                  <a:off x="774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71" name="Freeform 603"/>
                <p:cNvSpPr>
                  <a:spLocks/>
                </p:cNvSpPr>
                <p:nvPr/>
              </p:nvSpPr>
              <p:spPr bwMode="auto">
                <a:xfrm>
                  <a:off x="774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72" name="Freeform 604"/>
                <p:cNvSpPr>
                  <a:spLocks/>
                </p:cNvSpPr>
                <p:nvPr/>
              </p:nvSpPr>
              <p:spPr bwMode="auto">
                <a:xfrm>
                  <a:off x="730" y="261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73" name="Freeform 605"/>
                <p:cNvSpPr>
                  <a:spLocks/>
                </p:cNvSpPr>
                <p:nvPr/>
              </p:nvSpPr>
              <p:spPr bwMode="auto">
                <a:xfrm>
                  <a:off x="730" y="261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74" name="Freeform 606"/>
                <p:cNvSpPr>
                  <a:spLocks/>
                </p:cNvSpPr>
                <p:nvPr/>
              </p:nvSpPr>
              <p:spPr bwMode="auto">
                <a:xfrm>
                  <a:off x="826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4101" name="Group 808"/>
              <p:cNvGrpSpPr>
                <a:grpSpLocks/>
              </p:cNvGrpSpPr>
              <p:nvPr/>
            </p:nvGrpSpPr>
            <p:grpSpPr bwMode="auto">
              <a:xfrm>
                <a:off x="4879975" y="3385345"/>
                <a:ext cx="823913" cy="544513"/>
                <a:chOff x="601" y="2424"/>
                <a:chExt cx="519" cy="343"/>
              </a:xfrm>
            </p:grpSpPr>
            <p:sp>
              <p:nvSpPr>
                <p:cNvPr id="7375" name="Freeform 608"/>
                <p:cNvSpPr>
                  <a:spLocks/>
                </p:cNvSpPr>
                <p:nvPr/>
              </p:nvSpPr>
              <p:spPr bwMode="auto">
                <a:xfrm>
                  <a:off x="826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76" name="Freeform 609"/>
                <p:cNvSpPr>
                  <a:spLocks/>
                </p:cNvSpPr>
                <p:nvPr/>
              </p:nvSpPr>
              <p:spPr bwMode="auto">
                <a:xfrm>
                  <a:off x="935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77" name="Freeform 610"/>
                <p:cNvSpPr>
                  <a:spLocks/>
                </p:cNvSpPr>
                <p:nvPr/>
              </p:nvSpPr>
              <p:spPr bwMode="auto">
                <a:xfrm>
                  <a:off x="935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78" name="Freeform 611"/>
                <p:cNvSpPr>
                  <a:spLocks/>
                </p:cNvSpPr>
                <p:nvPr/>
              </p:nvSpPr>
              <p:spPr bwMode="auto">
                <a:xfrm>
                  <a:off x="922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79" name="Freeform 612"/>
                <p:cNvSpPr>
                  <a:spLocks/>
                </p:cNvSpPr>
                <p:nvPr/>
              </p:nvSpPr>
              <p:spPr bwMode="auto">
                <a:xfrm>
                  <a:off x="922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80" name="Freeform 613"/>
                <p:cNvSpPr>
                  <a:spLocks/>
                </p:cNvSpPr>
                <p:nvPr/>
              </p:nvSpPr>
              <p:spPr bwMode="auto">
                <a:xfrm>
                  <a:off x="781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81" name="Freeform 614"/>
                <p:cNvSpPr>
                  <a:spLocks/>
                </p:cNvSpPr>
                <p:nvPr/>
              </p:nvSpPr>
              <p:spPr bwMode="auto">
                <a:xfrm>
                  <a:off x="781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82" name="Freeform 615"/>
                <p:cNvSpPr>
                  <a:spLocks/>
                </p:cNvSpPr>
                <p:nvPr/>
              </p:nvSpPr>
              <p:spPr bwMode="auto">
                <a:xfrm>
                  <a:off x="794" y="266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83" name="Freeform 616"/>
                <p:cNvSpPr>
                  <a:spLocks/>
                </p:cNvSpPr>
                <p:nvPr/>
              </p:nvSpPr>
              <p:spPr bwMode="auto">
                <a:xfrm>
                  <a:off x="794" y="266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84" name="Freeform 617"/>
                <p:cNvSpPr>
                  <a:spLocks/>
                </p:cNvSpPr>
                <p:nvPr/>
              </p:nvSpPr>
              <p:spPr bwMode="auto">
                <a:xfrm>
                  <a:off x="787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85" name="Freeform 618"/>
                <p:cNvSpPr>
                  <a:spLocks/>
                </p:cNvSpPr>
                <p:nvPr/>
              </p:nvSpPr>
              <p:spPr bwMode="auto">
                <a:xfrm>
                  <a:off x="787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86" name="Freeform 619"/>
                <p:cNvSpPr>
                  <a:spLocks/>
                </p:cNvSpPr>
                <p:nvPr/>
              </p:nvSpPr>
              <p:spPr bwMode="auto">
                <a:xfrm>
                  <a:off x="819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87" name="Freeform 620"/>
                <p:cNvSpPr>
                  <a:spLocks/>
                </p:cNvSpPr>
                <p:nvPr/>
              </p:nvSpPr>
              <p:spPr bwMode="auto">
                <a:xfrm>
                  <a:off x="819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88" name="Freeform 621"/>
                <p:cNvSpPr>
                  <a:spLocks/>
                </p:cNvSpPr>
                <p:nvPr/>
              </p:nvSpPr>
              <p:spPr bwMode="auto">
                <a:xfrm>
                  <a:off x="864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89" name="Freeform 622"/>
                <p:cNvSpPr>
                  <a:spLocks/>
                </p:cNvSpPr>
                <p:nvPr/>
              </p:nvSpPr>
              <p:spPr bwMode="auto">
                <a:xfrm>
                  <a:off x="864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90" name="Freeform 623"/>
                <p:cNvSpPr>
                  <a:spLocks/>
                </p:cNvSpPr>
                <p:nvPr/>
              </p:nvSpPr>
              <p:spPr bwMode="auto">
                <a:xfrm>
                  <a:off x="915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91" name="Freeform 624"/>
                <p:cNvSpPr>
                  <a:spLocks/>
                </p:cNvSpPr>
                <p:nvPr/>
              </p:nvSpPr>
              <p:spPr bwMode="auto">
                <a:xfrm>
                  <a:off x="915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92" name="Freeform 625"/>
                <p:cNvSpPr>
                  <a:spLocks/>
                </p:cNvSpPr>
                <p:nvPr/>
              </p:nvSpPr>
              <p:spPr bwMode="auto">
                <a:xfrm>
                  <a:off x="839" y="270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93" name="Freeform 626"/>
                <p:cNvSpPr>
                  <a:spLocks/>
                </p:cNvSpPr>
                <p:nvPr/>
              </p:nvSpPr>
              <p:spPr bwMode="auto">
                <a:xfrm>
                  <a:off x="839" y="270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94" name="Freeform 627"/>
                <p:cNvSpPr>
                  <a:spLocks/>
                </p:cNvSpPr>
                <p:nvPr/>
              </p:nvSpPr>
              <p:spPr bwMode="auto">
                <a:xfrm>
                  <a:off x="832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95" name="Freeform 628"/>
                <p:cNvSpPr>
                  <a:spLocks/>
                </p:cNvSpPr>
                <p:nvPr/>
              </p:nvSpPr>
              <p:spPr bwMode="auto">
                <a:xfrm>
                  <a:off x="832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96" name="Freeform 629"/>
                <p:cNvSpPr>
                  <a:spLocks/>
                </p:cNvSpPr>
                <p:nvPr/>
              </p:nvSpPr>
              <p:spPr bwMode="auto">
                <a:xfrm>
                  <a:off x="851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97" name="Freeform 630"/>
                <p:cNvSpPr>
                  <a:spLocks/>
                </p:cNvSpPr>
                <p:nvPr/>
              </p:nvSpPr>
              <p:spPr bwMode="auto">
                <a:xfrm>
                  <a:off x="851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98" name="Freeform 631"/>
                <p:cNvSpPr>
                  <a:spLocks/>
                </p:cNvSpPr>
                <p:nvPr/>
              </p:nvSpPr>
              <p:spPr bwMode="auto">
                <a:xfrm>
                  <a:off x="858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99" name="Freeform 632"/>
                <p:cNvSpPr>
                  <a:spLocks/>
                </p:cNvSpPr>
                <p:nvPr/>
              </p:nvSpPr>
              <p:spPr bwMode="auto">
                <a:xfrm>
                  <a:off x="858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00" name="Freeform 633"/>
                <p:cNvSpPr>
                  <a:spLocks/>
                </p:cNvSpPr>
                <p:nvPr/>
              </p:nvSpPr>
              <p:spPr bwMode="auto">
                <a:xfrm>
                  <a:off x="800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01" name="Freeform 634"/>
                <p:cNvSpPr>
                  <a:spLocks/>
                </p:cNvSpPr>
                <p:nvPr/>
              </p:nvSpPr>
              <p:spPr bwMode="auto">
                <a:xfrm>
                  <a:off x="800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02" name="Freeform 635"/>
                <p:cNvSpPr>
                  <a:spLocks/>
                </p:cNvSpPr>
                <p:nvPr/>
              </p:nvSpPr>
              <p:spPr bwMode="auto">
                <a:xfrm>
                  <a:off x="871" y="2686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03" name="Freeform 636"/>
                <p:cNvSpPr>
                  <a:spLocks/>
                </p:cNvSpPr>
                <p:nvPr/>
              </p:nvSpPr>
              <p:spPr bwMode="auto">
                <a:xfrm>
                  <a:off x="871" y="2686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04" name="Freeform 637"/>
                <p:cNvSpPr>
                  <a:spLocks/>
                </p:cNvSpPr>
                <p:nvPr/>
              </p:nvSpPr>
              <p:spPr bwMode="auto">
                <a:xfrm>
                  <a:off x="832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05" name="Freeform 638"/>
                <p:cNvSpPr>
                  <a:spLocks/>
                </p:cNvSpPr>
                <p:nvPr/>
              </p:nvSpPr>
              <p:spPr bwMode="auto">
                <a:xfrm>
                  <a:off x="832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06" name="Freeform 639"/>
                <p:cNvSpPr>
                  <a:spLocks/>
                </p:cNvSpPr>
                <p:nvPr/>
              </p:nvSpPr>
              <p:spPr bwMode="auto">
                <a:xfrm>
                  <a:off x="749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07" name="Freeform 640"/>
                <p:cNvSpPr>
                  <a:spLocks/>
                </p:cNvSpPr>
                <p:nvPr/>
              </p:nvSpPr>
              <p:spPr bwMode="auto">
                <a:xfrm>
                  <a:off x="749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08" name="Freeform 641"/>
                <p:cNvSpPr>
                  <a:spLocks/>
                </p:cNvSpPr>
                <p:nvPr/>
              </p:nvSpPr>
              <p:spPr bwMode="auto">
                <a:xfrm>
                  <a:off x="774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09" name="Freeform 642"/>
                <p:cNvSpPr>
                  <a:spLocks/>
                </p:cNvSpPr>
                <p:nvPr/>
              </p:nvSpPr>
              <p:spPr bwMode="auto">
                <a:xfrm>
                  <a:off x="774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10" name="Freeform 643"/>
                <p:cNvSpPr>
                  <a:spLocks/>
                </p:cNvSpPr>
                <p:nvPr/>
              </p:nvSpPr>
              <p:spPr bwMode="auto">
                <a:xfrm>
                  <a:off x="813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11" name="Freeform 644"/>
                <p:cNvSpPr>
                  <a:spLocks/>
                </p:cNvSpPr>
                <p:nvPr/>
              </p:nvSpPr>
              <p:spPr bwMode="auto">
                <a:xfrm>
                  <a:off x="813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12" name="Freeform 645"/>
                <p:cNvSpPr>
                  <a:spLocks/>
                </p:cNvSpPr>
                <p:nvPr/>
              </p:nvSpPr>
              <p:spPr bwMode="auto">
                <a:xfrm>
                  <a:off x="922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13" name="Freeform 646"/>
                <p:cNvSpPr>
                  <a:spLocks/>
                </p:cNvSpPr>
                <p:nvPr/>
              </p:nvSpPr>
              <p:spPr bwMode="auto">
                <a:xfrm>
                  <a:off x="922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14" name="Freeform 647"/>
                <p:cNvSpPr>
                  <a:spLocks/>
                </p:cNvSpPr>
                <p:nvPr/>
              </p:nvSpPr>
              <p:spPr bwMode="auto">
                <a:xfrm>
                  <a:off x="858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15" name="Freeform 648"/>
                <p:cNvSpPr>
                  <a:spLocks/>
                </p:cNvSpPr>
                <p:nvPr/>
              </p:nvSpPr>
              <p:spPr bwMode="auto">
                <a:xfrm>
                  <a:off x="858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16" name="Freeform 649"/>
                <p:cNvSpPr>
                  <a:spLocks/>
                </p:cNvSpPr>
                <p:nvPr/>
              </p:nvSpPr>
              <p:spPr bwMode="auto">
                <a:xfrm>
                  <a:off x="794" y="262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17" name="Freeform 650"/>
                <p:cNvSpPr>
                  <a:spLocks/>
                </p:cNvSpPr>
                <p:nvPr/>
              </p:nvSpPr>
              <p:spPr bwMode="auto">
                <a:xfrm>
                  <a:off x="794" y="262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18" name="Freeform 651"/>
                <p:cNvSpPr>
                  <a:spLocks/>
                </p:cNvSpPr>
                <p:nvPr/>
              </p:nvSpPr>
              <p:spPr bwMode="auto">
                <a:xfrm>
                  <a:off x="877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19" name="Freeform 652"/>
                <p:cNvSpPr>
                  <a:spLocks/>
                </p:cNvSpPr>
                <p:nvPr/>
              </p:nvSpPr>
              <p:spPr bwMode="auto">
                <a:xfrm>
                  <a:off x="877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20" name="Freeform 653"/>
                <p:cNvSpPr>
                  <a:spLocks/>
                </p:cNvSpPr>
                <p:nvPr/>
              </p:nvSpPr>
              <p:spPr bwMode="auto">
                <a:xfrm>
                  <a:off x="909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21" name="Freeform 654"/>
                <p:cNvSpPr>
                  <a:spLocks/>
                </p:cNvSpPr>
                <p:nvPr/>
              </p:nvSpPr>
              <p:spPr bwMode="auto">
                <a:xfrm>
                  <a:off x="909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22" name="Freeform 655"/>
                <p:cNvSpPr>
                  <a:spLocks/>
                </p:cNvSpPr>
                <p:nvPr/>
              </p:nvSpPr>
              <p:spPr bwMode="auto">
                <a:xfrm>
                  <a:off x="813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23" name="Freeform 656"/>
                <p:cNvSpPr>
                  <a:spLocks/>
                </p:cNvSpPr>
                <p:nvPr/>
              </p:nvSpPr>
              <p:spPr bwMode="auto">
                <a:xfrm>
                  <a:off x="813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24" name="Freeform 657"/>
                <p:cNvSpPr>
                  <a:spLocks/>
                </p:cNvSpPr>
                <p:nvPr/>
              </p:nvSpPr>
              <p:spPr bwMode="auto">
                <a:xfrm>
                  <a:off x="903" y="2751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25" name="Freeform 658"/>
                <p:cNvSpPr>
                  <a:spLocks/>
                </p:cNvSpPr>
                <p:nvPr/>
              </p:nvSpPr>
              <p:spPr bwMode="auto">
                <a:xfrm>
                  <a:off x="903" y="2751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26" name="Freeform 659"/>
                <p:cNvSpPr>
                  <a:spLocks/>
                </p:cNvSpPr>
                <p:nvPr/>
              </p:nvSpPr>
              <p:spPr bwMode="auto">
                <a:xfrm>
                  <a:off x="903" y="2725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27" name="Freeform 660"/>
                <p:cNvSpPr>
                  <a:spLocks/>
                </p:cNvSpPr>
                <p:nvPr/>
              </p:nvSpPr>
              <p:spPr bwMode="auto">
                <a:xfrm>
                  <a:off x="903" y="2725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28" name="Freeform 661"/>
                <p:cNvSpPr>
                  <a:spLocks/>
                </p:cNvSpPr>
                <p:nvPr/>
              </p:nvSpPr>
              <p:spPr bwMode="auto">
                <a:xfrm>
                  <a:off x="736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29" name="Freeform 662"/>
                <p:cNvSpPr>
                  <a:spLocks/>
                </p:cNvSpPr>
                <p:nvPr/>
              </p:nvSpPr>
              <p:spPr bwMode="auto">
                <a:xfrm>
                  <a:off x="736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30" name="Freeform 663"/>
                <p:cNvSpPr>
                  <a:spLocks/>
                </p:cNvSpPr>
                <p:nvPr/>
              </p:nvSpPr>
              <p:spPr bwMode="auto">
                <a:xfrm>
                  <a:off x="794" y="264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31" name="Freeform 664"/>
                <p:cNvSpPr>
                  <a:spLocks/>
                </p:cNvSpPr>
                <p:nvPr/>
              </p:nvSpPr>
              <p:spPr bwMode="auto">
                <a:xfrm>
                  <a:off x="794" y="264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32" name="Freeform 665"/>
                <p:cNvSpPr>
                  <a:spLocks/>
                </p:cNvSpPr>
                <p:nvPr/>
              </p:nvSpPr>
              <p:spPr bwMode="auto">
                <a:xfrm>
                  <a:off x="794" y="266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33" name="Freeform 666"/>
                <p:cNvSpPr>
                  <a:spLocks/>
                </p:cNvSpPr>
                <p:nvPr/>
              </p:nvSpPr>
              <p:spPr bwMode="auto">
                <a:xfrm>
                  <a:off x="794" y="266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34" name="Freeform 667"/>
                <p:cNvSpPr>
                  <a:spLocks/>
                </p:cNvSpPr>
                <p:nvPr/>
              </p:nvSpPr>
              <p:spPr bwMode="auto">
                <a:xfrm>
                  <a:off x="877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35" name="Freeform 668"/>
                <p:cNvSpPr>
                  <a:spLocks/>
                </p:cNvSpPr>
                <p:nvPr/>
              </p:nvSpPr>
              <p:spPr bwMode="auto">
                <a:xfrm>
                  <a:off x="877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36" name="Freeform 669"/>
                <p:cNvSpPr>
                  <a:spLocks/>
                </p:cNvSpPr>
                <p:nvPr/>
              </p:nvSpPr>
              <p:spPr bwMode="auto">
                <a:xfrm>
                  <a:off x="851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37" name="Freeform 670"/>
                <p:cNvSpPr>
                  <a:spLocks/>
                </p:cNvSpPr>
                <p:nvPr/>
              </p:nvSpPr>
              <p:spPr bwMode="auto">
                <a:xfrm>
                  <a:off x="851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38" name="Freeform 671"/>
                <p:cNvSpPr>
                  <a:spLocks/>
                </p:cNvSpPr>
                <p:nvPr/>
              </p:nvSpPr>
              <p:spPr bwMode="auto">
                <a:xfrm>
                  <a:off x="896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39" name="Freeform 672"/>
                <p:cNvSpPr>
                  <a:spLocks/>
                </p:cNvSpPr>
                <p:nvPr/>
              </p:nvSpPr>
              <p:spPr bwMode="auto">
                <a:xfrm>
                  <a:off x="896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40" name="Freeform 673"/>
                <p:cNvSpPr>
                  <a:spLocks/>
                </p:cNvSpPr>
                <p:nvPr/>
              </p:nvSpPr>
              <p:spPr bwMode="auto">
                <a:xfrm>
                  <a:off x="806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41" name="Freeform 674"/>
                <p:cNvSpPr>
                  <a:spLocks/>
                </p:cNvSpPr>
                <p:nvPr/>
              </p:nvSpPr>
              <p:spPr bwMode="auto">
                <a:xfrm>
                  <a:off x="806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42" name="Freeform 675"/>
                <p:cNvSpPr>
                  <a:spLocks/>
                </p:cNvSpPr>
                <p:nvPr/>
              </p:nvSpPr>
              <p:spPr bwMode="auto">
                <a:xfrm>
                  <a:off x="755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43" name="Freeform 676"/>
                <p:cNvSpPr>
                  <a:spLocks/>
                </p:cNvSpPr>
                <p:nvPr/>
              </p:nvSpPr>
              <p:spPr bwMode="auto">
                <a:xfrm>
                  <a:off x="755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44" name="Freeform 677"/>
                <p:cNvSpPr>
                  <a:spLocks/>
                </p:cNvSpPr>
                <p:nvPr/>
              </p:nvSpPr>
              <p:spPr bwMode="auto">
                <a:xfrm>
                  <a:off x="755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45" name="Freeform 678"/>
                <p:cNvSpPr>
                  <a:spLocks/>
                </p:cNvSpPr>
                <p:nvPr/>
              </p:nvSpPr>
              <p:spPr bwMode="auto">
                <a:xfrm>
                  <a:off x="755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46" name="Freeform 679"/>
                <p:cNvSpPr>
                  <a:spLocks/>
                </p:cNvSpPr>
                <p:nvPr/>
              </p:nvSpPr>
              <p:spPr bwMode="auto">
                <a:xfrm>
                  <a:off x="883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47" name="Freeform 680"/>
                <p:cNvSpPr>
                  <a:spLocks/>
                </p:cNvSpPr>
                <p:nvPr/>
              </p:nvSpPr>
              <p:spPr bwMode="auto">
                <a:xfrm>
                  <a:off x="883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48" name="Freeform 681"/>
                <p:cNvSpPr>
                  <a:spLocks/>
                </p:cNvSpPr>
                <p:nvPr/>
              </p:nvSpPr>
              <p:spPr bwMode="auto">
                <a:xfrm>
                  <a:off x="813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49" name="Freeform 682"/>
                <p:cNvSpPr>
                  <a:spLocks/>
                </p:cNvSpPr>
                <p:nvPr/>
              </p:nvSpPr>
              <p:spPr bwMode="auto">
                <a:xfrm>
                  <a:off x="813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50" name="Freeform 683"/>
                <p:cNvSpPr>
                  <a:spLocks/>
                </p:cNvSpPr>
                <p:nvPr/>
              </p:nvSpPr>
              <p:spPr bwMode="auto">
                <a:xfrm>
                  <a:off x="813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51" name="Freeform 684"/>
                <p:cNvSpPr>
                  <a:spLocks/>
                </p:cNvSpPr>
                <p:nvPr/>
              </p:nvSpPr>
              <p:spPr bwMode="auto">
                <a:xfrm>
                  <a:off x="813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52" name="Freeform 685"/>
                <p:cNvSpPr>
                  <a:spLocks/>
                </p:cNvSpPr>
                <p:nvPr/>
              </p:nvSpPr>
              <p:spPr bwMode="auto">
                <a:xfrm>
                  <a:off x="806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53" name="Freeform 686"/>
                <p:cNvSpPr>
                  <a:spLocks/>
                </p:cNvSpPr>
                <p:nvPr/>
              </p:nvSpPr>
              <p:spPr bwMode="auto">
                <a:xfrm>
                  <a:off x="806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54" name="Freeform 687"/>
                <p:cNvSpPr>
                  <a:spLocks/>
                </p:cNvSpPr>
                <p:nvPr/>
              </p:nvSpPr>
              <p:spPr bwMode="auto">
                <a:xfrm>
                  <a:off x="813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55" name="Freeform 688"/>
                <p:cNvSpPr>
                  <a:spLocks/>
                </p:cNvSpPr>
                <p:nvPr/>
              </p:nvSpPr>
              <p:spPr bwMode="auto">
                <a:xfrm>
                  <a:off x="813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56" name="Freeform 689"/>
                <p:cNvSpPr>
                  <a:spLocks/>
                </p:cNvSpPr>
                <p:nvPr/>
              </p:nvSpPr>
              <p:spPr bwMode="auto">
                <a:xfrm>
                  <a:off x="813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57" name="Freeform 690"/>
                <p:cNvSpPr>
                  <a:spLocks/>
                </p:cNvSpPr>
                <p:nvPr/>
              </p:nvSpPr>
              <p:spPr bwMode="auto">
                <a:xfrm>
                  <a:off x="813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58" name="Freeform 691"/>
                <p:cNvSpPr>
                  <a:spLocks/>
                </p:cNvSpPr>
                <p:nvPr/>
              </p:nvSpPr>
              <p:spPr bwMode="auto">
                <a:xfrm>
                  <a:off x="826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59" name="Freeform 692"/>
                <p:cNvSpPr>
                  <a:spLocks/>
                </p:cNvSpPr>
                <p:nvPr/>
              </p:nvSpPr>
              <p:spPr bwMode="auto">
                <a:xfrm>
                  <a:off x="826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60" name="Freeform 693"/>
                <p:cNvSpPr>
                  <a:spLocks/>
                </p:cNvSpPr>
                <p:nvPr/>
              </p:nvSpPr>
              <p:spPr bwMode="auto">
                <a:xfrm>
                  <a:off x="871" y="2731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61" name="Freeform 694"/>
                <p:cNvSpPr>
                  <a:spLocks/>
                </p:cNvSpPr>
                <p:nvPr/>
              </p:nvSpPr>
              <p:spPr bwMode="auto">
                <a:xfrm>
                  <a:off x="871" y="2731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62" name="Freeform 695"/>
                <p:cNvSpPr>
                  <a:spLocks/>
                </p:cNvSpPr>
                <p:nvPr/>
              </p:nvSpPr>
              <p:spPr bwMode="auto">
                <a:xfrm>
                  <a:off x="832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63" name="Freeform 696"/>
                <p:cNvSpPr>
                  <a:spLocks/>
                </p:cNvSpPr>
                <p:nvPr/>
              </p:nvSpPr>
              <p:spPr bwMode="auto">
                <a:xfrm>
                  <a:off x="832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64" name="Freeform 697"/>
                <p:cNvSpPr>
                  <a:spLocks/>
                </p:cNvSpPr>
                <p:nvPr/>
              </p:nvSpPr>
              <p:spPr bwMode="auto">
                <a:xfrm>
                  <a:off x="704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65" name="Freeform 698"/>
                <p:cNvSpPr>
                  <a:spLocks/>
                </p:cNvSpPr>
                <p:nvPr/>
              </p:nvSpPr>
              <p:spPr bwMode="auto">
                <a:xfrm>
                  <a:off x="704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66" name="Freeform 699"/>
                <p:cNvSpPr>
                  <a:spLocks/>
                </p:cNvSpPr>
                <p:nvPr/>
              </p:nvSpPr>
              <p:spPr bwMode="auto">
                <a:xfrm>
                  <a:off x="845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67" name="Freeform 700"/>
                <p:cNvSpPr>
                  <a:spLocks/>
                </p:cNvSpPr>
                <p:nvPr/>
              </p:nvSpPr>
              <p:spPr bwMode="auto">
                <a:xfrm>
                  <a:off x="845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68" name="Freeform 701"/>
                <p:cNvSpPr>
                  <a:spLocks/>
                </p:cNvSpPr>
                <p:nvPr/>
              </p:nvSpPr>
              <p:spPr bwMode="auto">
                <a:xfrm>
                  <a:off x="883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69" name="Freeform 702"/>
                <p:cNvSpPr>
                  <a:spLocks/>
                </p:cNvSpPr>
                <p:nvPr/>
              </p:nvSpPr>
              <p:spPr bwMode="auto">
                <a:xfrm>
                  <a:off x="883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70" name="Freeform 703"/>
                <p:cNvSpPr>
                  <a:spLocks/>
                </p:cNvSpPr>
                <p:nvPr/>
              </p:nvSpPr>
              <p:spPr bwMode="auto">
                <a:xfrm>
                  <a:off x="819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71" name="Freeform 704"/>
                <p:cNvSpPr>
                  <a:spLocks/>
                </p:cNvSpPr>
                <p:nvPr/>
              </p:nvSpPr>
              <p:spPr bwMode="auto">
                <a:xfrm>
                  <a:off x="819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72" name="Freeform 705"/>
                <p:cNvSpPr>
                  <a:spLocks/>
                </p:cNvSpPr>
                <p:nvPr/>
              </p:nvSpPr>
              <p:spPr bwMode="auto">
                <a:xfrm>
                  <a:off x="941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73" name="Freeform 706"/>
                <p:cNvSpPr>
                  <a:spLocks/>
                </p:cNvSpPr>
                <p:nvPr/>
              </p:nvSpPr>
              <p:spPr bwMode="auto">
                <a:xfrm>
                  <a:off x="941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74" name="Freeform 707"/>
                <p:cNvSpPr>
                  <a:spLocks/>
                </p:cNvSpPr>
                <p:nvPr/>
              </p:nvSpPr>
              <p:spPr bwMode="auto">
                <a:xfrm>
                  <a:off x="800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75" name="Freeform 708"/>
                <p:cNvSpPr>
                  <a:spLocks/>
                </p:cNvSpPr>
                <p:nvPr/>
              </p:nvSpPr>
              <p:spPr bwMode="auto">
                <a:xfrm>
                  <a:off x="800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76" name="Freeform 709"/>
                <p:cNvSpPr>
                  <a:spLocks/>
                </p:cNvSpPr>
                <p:nvPr/>
              </p:nvSpPr>
              <p:spPr bwMode="auto">
                <a:xfrm>
                  <a:off x="839" y="261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77" name="Freeform 710"/>
                <p:cNvSpPr>
                  <a:spLocks/>
                </p:cNvSpPr>
                <p:nvPr/>
              </p:nvSpPr>
              <p:spPr bwMode="auto">
                <a:xfrm>
                  <a:off x="839" y="261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78" name="Freeform 711"/>
                <p:cNvSpPr>
                  <a:spLocks/>
                </p:cNvSpPr>
                <p:nvPr/>
              </p:nvSpPr>
              <p:spPr bwMode="auto">
                <a:xfrm>
                  <a:off x="839" y="2635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79" name="Freeform 712"/>
                <p:cNvSpPr>
                  <a:spLocks/>
                </p:cNvSpPr>
                <p:nvPr/>
              </p:nvSpPr>
              <p:spPr bwMode="auto">
                <a:xfrm>
                  <a:off x="839" y="2635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80" name="Freeform 713"/>
                <p:cNvSpPr>
                  <a:spLocks/>
                </p:cNvSpPr>
                <p:nvPr/>
              </p:nvSpPr>
              <p:spPr bwMode="auto">
                <a:xfrm>
                  <a:off x="697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81" name="Freeform 714"/>
                <p:cNvSpPr>
                  <a:spLocks/>
                </p:cNvSpPr>
                <p:nvPr/>
              </p:nvSpPr>
              <p:spPr bwMode="auto">
                <a:xfrm>
                  <a:off x="697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82" name="Freeform 715"/>
                <p:cNvSpPr>
                  <a:spLocks/>
                </p:cNvSpPr>
                <p:nvPr/>
              </p:nvSpPr>
              <p:spPr bwMode="auto">
                <a:xfrm>
                  <a:off x="915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83" name="Freeform 716"/>
                <p:cNvSpPr>
                  <a:spLocks/>
                </p:cNvSpPr>
                <p:nvPr/>
              </p:nvSpPr>
              <p:spPr bwMode="auto">
                <a:xfrm>
                  <a:off x="915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84" name="Freeform 717"/>
                <p:cNvSpPr>
                  <a:spLocks/>
                </p:cNvSpPr>
                <p:nvPr/>
              </p:nvSpPr>
              <p:spPr bwMode="auto">
                <a:xfrm>
                  <a:off x="774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85" name="Freeform 718"/>
                <p:cNvSpPr>
                  <a:spLocks/>
                </p:cNvSpPr>
                <p:nvPr/>
              </p:nvSpPr>
              <p:spPr bwMode="auto">
                <a:xfrm>
                  <a:off x="774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86" name="Freeform 719"/>
                <p:cNvSpPr>
                  <a:spLocks/>
                </p:cNvSpPr>
                <p:nvPr/>
              </p:nvSpPr>
              <p:spPr bwMode="auto">
                <a:xfrm>
                  <a:off x="883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87" name="Freeform 720"/>
                <p:cNvSpPr>
                  <a:spLocks/>
                </p:cNvSpPr>
                <p:nvPr/>
              </p:nvSpPr>
              <p:spPr bwMode="auto">
                <a:xfrm>
                  <a:off x="883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88" name="Freeform 721"/>
                <p:cNvSpPr>
                  <a:spLocks/>
                </p:cNvSpPr>
                <p:nvPr/>
              </p:nvSpPr>
              <p:spPr bwMode="auto">
                <a:xfrm>
                  <a:off x="903" y="261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89" name="Freeform 722"/>
                <p:cNvSpPr>
                  <a:spLocks/>
                </p:cNvSpPr>
                <p:nvPr/>
              </p:nvSpPr>
              <p:spPr bwMode="auto">
                <a:xfrm>
                  <a:off x="903" y="261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90" name="Freeform 723"/>
                <p:cNvSpPr>
                  <a:spLocks/>
                </p:cNvSpPr>
                <p:nvPr/>
              </p:nvSpPr>
              <p:spPr bwMode="auto">
                <a:xfrm>
                  <a:off x="813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91" name="Freeform 724"/>
                <p:cNvSpPr>
                  <a:spLocks/>
                </p:cNvSpPr>
                <p:nvPr/>
              </p:nvSpPr>
              <p:spPr bwMode="auto">
                <a:xfrm>
                  <a:off x="813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92" name="Freeform 725"/>
                <p:cNvSpPr>
                  <a:spLocks/>
                </p:cNvSpPr>
                <p:nvPr/>
              </p:nvSpPr>
              <p:spPr bwMode="auto">
                <a:xfrm>
                  <a:off x="864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93" name="Freeform 726"/>
                <p:cNvSpPr>
                  <a:spLocks/>
                </p:cNvSpPr>
                <p:nvPr/>
              </p:nvSpPr>
              <p:spPr bwMode="auto">
                <a:xfrm>
                  <a:off x="864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94" name="Freeform 727"/>
                <p:cNvSpPr>
                  <a:spLocks/>
                </p:cNvSpPr>
                <p:nvPr/>
              </p:nvSpPr>
              <p:spPr bwMode="auto">
                <a:xfrm>
                  <a:off x="992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95" name="Freeform 728"/>
                <p:cNvSpPr>
                  <a:spLocks/>
                </p:cNvSpPr>
                <p:nvPr/>
              </p:nvSpPr>
              <p:spPr bwMode="auto">
                <a:xfrm>
                  <a:off x="992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96" name="Freeform 729"/>
                <p:cNvSpPr>
                  <a:spLocks/>
                </p:cNvSpPr>
                <p:nvPr/>
              </p:nvSpPr>
              <p:spPr bwMode="auto">
                <a:xfrm>
                  <a:off x="941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97" name="Freeform 730"/>
                <p:cNvSpPr>
                  <a:spLocks/>
                </p:cNvSpPr>
                <p:nvPr/>
              </p:nvSpPr>
              <p:spPr bwMode="auto">
                <a:xfrm>
                  <a:off x="941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98" name="Freeform 731"/>
                <p:cNvSpPr>
                  <a:spLocks/>
                </p:cNvSpPr>
                <p:nvPr/>
              </p:nvSpPr>
              <p:spPr bwMode="auto">
                <a:xfrm>
                  <a:off x="909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99" name="Freeform 732"/>
                <p:cNvSpPr>
                  <a:spLocks/>
                </p:cNvSpPr>
                <p:nvPr/>
              </p:nvSpPr>
              <p:spPr bwMode="auto">
                <a:xfrm>
                  <a:off x="909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00" name="Freeform 733"/>
                <p:cNvSpPr>
                  <a:spLocks/>
                </p:cNvSpPr>
                <p:nvPr/>
              </p:nvSpPr>
              <p:spPr bwMode="auto">
                <a:xfrm>
                  <a:off x="986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01" name="Freeform 734"/>
                <p:cNvSpPr>
                  <a:spLocks/>
                </p:cNvSpPr>
                <p:nvPr/>
              </p:nvSpPr>
              <p:spPr bwMode="auto">
                <a:xfrm>
                  <a:off x="986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02" name="Freeform 735"/>
                <p:cNvSpPr>
                  <a:spLocks/>
                </p:cNvSpPr>
                <p:nvPr/>
              </p:nvSpPr>
              <p:spPr bwMode="auto">
                <a:xfrm>
                  <a:off x="832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03" name="Freeform 736"/>
                <p:cNvSpPr>
                  <a:spLocks/>
                </p:cNvSpPr>
                <p:nvPr/>
              </p:nvSpPr>
              <p:spPr bwMode="auto">
                <a:xfrm>
                  <a:off x="832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04" name="Freeform 737"/>
                <p:cNvSpPr>
                  <a:spLocks/>
                </p:cNvSpPr>
                <p:nvPr/>
              </p:nvSpPr>
              <p:spPr bwMode="auto">
                <a:xfrm>
                  <a:off x="800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05" name="Freeform 738"/>
                <p:cNvSpPr>
                  <a:spLocks/>
                </p:cNvSpPr>
                <p:nvPr/>
              </p:nvSpPr>
              <p:spPr bwMode="auto">
                <a:xfrm>
                  <a:off x="800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06" name="Freeform 739"/>
                <p:cNvSpPr>
                  <a:spLocks/>
                </p:cNvSpPr>
                <p:nvPr/>
              </p:nvSpPr>
              <p:spPr bwMode="auto">
                <a:xfrm>
                  <a:off x="896" y="253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07" name="Freeform 740"/>
                <p:cNvSpPr>
                  <a:spLocks/>
                </p:cNvSpPr>
                <p:nvPr/>
              </p:nvSpPr>
              <p:spPr bwMode="auto">
                <a:xfrm>
                  <a:off x="896" y="253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08" name="Freeform 741"/>
                <p:cNvSpPr>
                  <a:spLocks/>
                </p:cNvSpPr>
                <p:nvPr/>
              </p:nvSpPr>
              <p:spPr bwMode="auto">
                <a:xfrm>
                  <a:off x="947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5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5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5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09" name="Freeform 742"/>
                <p:cNvSpPr>
                  <a:spLocks/>
                </p:cNvSpPr>
                <p:nvPr/>
              </p:nvSpPr>
              <p:spPr bwMode="auto">
                <a:xfrm>
                  <a:off x="947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5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5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5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10" name="Freeform 743"/>
                <p:cNvSpPr>
                  <a:spLocks/>
                </p:cNvSpPr>
                <p:nvPr/>
              </p:nvSpPr>
              <p:spPr bwMode="auto">
                <a:xfrm>
                  <a:off x="832" y="253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11" name="Freeform 744"/>
                <p:cNvSpPr>
                  <a:spLocks/>
                </p:cNvSpPr>
                <p:nvPr/>
              </p:nvSpPr>
              <p:spPr bwMode="auto">
                <a:xfrm>
                  <a:off x="832" y="253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12" name="Freeform 745"/>
                <p:cNvSpPr>
                  <a:spLocks/>
                </p:cNvSpPr>
                <p:nvPr/>
              </p:nvSpPr>
              <p:spPr bwMode="auto">
                <a:xfrm>
                  <a:off x="954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13" name="Freeform 746"/>
                <p:cNvSpPr>
                  <a:spLocks/>
                </p:cNvSpPr>
                <p:nvPr/>
              </p:nvSpPr>
              <p:spPr bwMode="auto">
                <a:xfrm>
                  <a:off x="954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14" name="Freeform 747"/>
                <p:cNvSpPr>
                  <a:spLocks/>
                </p:cNvSpPr>
                <p:nvPr/>
              </p:nvSpPr>
              <p:spPr bwMode="auto">
                <a:xfrm>
                  <a:off x="871" y="248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15" name="Freeform 748"/>
                <p:cNvSpPr>
                  <a:spLocks/>
                </p:cNvSpPr>
                <p:nvPr/>
              </p:nvSpPr>
              <p:spPr bwMode="auto">
                <a:xfrm>
                  <a:off x="871" y="248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16" name="Freeform 749"/>
                <p:cNvSpPr>
                  <a:spLocks/>
                </p:cNvSpPr>
                <p:nvPr/>
              </p:nvSpPr>
              <p:spPr bwMode="auto">
                <a:xfrm>
                  <a:off x="781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17" name="Freeform 750"/>
                <p:cNvSpPr>
                  <a:spLocks/>
                </p:cNvSpPr>
                <p:nvPr/>
              </p:nvSpPr>
              <p:spPr bwMode="auto">
                <a:xfrm>
                  <a:off x="781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18" name="Freeform 751"/>
                <p:cNvSpPr>
                  <a:spLocks/>
                </p:cNvSpPr>
                <p:nvPr/>
              </p:nvSpPr>
              <p:spPr bwMode="auto">
                <a:xfrm>
                  <a:off x="1101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19" name="Freeform 752"/>
                <p:cNvSpPr>
                  <a:spLocks/>
                </p:cNvSpPr>
                <p:nvPr/>
              </p:nvSpPr>
              <p:spPr bwMode="auto">
                <a:xfrm>
                  <a:off x="1101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20" name="Freeform 753"/>
                <p:cNvSpPr>
                  <a:spLocks/>
                </p:cNvSpPr>
                <p:nvPr/>
              </p:nvSpPr>
              <p:spPr bwMode="auto">
                <a:xfrm>
                  <a:off x="883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21" name="Freeform 754"/>
                <p:cNvSpPr>
                  <a:spLocks/>
                </p:cNvSpPr>
                <p:nvPr/>
              </p:nvSpPr>
              <p:spPr bwMode="auto">
                <a:xfrm>
                  <a:off x="883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22" name="Freeform 755"/>
                <p:cNvSpPr>
                  <a:spLocks/>
                </p:cNvSpPr>
                <p:nvPr/>
              </p:nvSpPr>
              <p:spPr bwMode="auto">
                <a:xfrm>
                  <a:off x="915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23" name="Freeform 756"/>
                <p:cNvSpPr>
                  <a:spLocks/>
                </p:cNvSpPr>
                <p:nvPr/>
              </p:nvSpPr>
              <p:spPr bwMode="auto">
                <a:xfrm>
                  <a:off x="915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24" name="Freeform 757"/>
                <p:cNvSpPr>
                  <a:spLocks/>
                </p:cNvSpPr>
                <p:nvPr/>
              </p:nvSpPr>
              <p:spPr bwMode="auto">
                <a:xfrm>
                  <a:off x="909" y="253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25" name="Freeform 758"/>
                <p:cNvSpPr>
                  <a:spLocks/>
                </p:cNvSpPr>
                <p:nvPr/>
              </p:nvSpPr>
              <p:spPr bwMode="auto">
                <a:xfrm>
                  <a:off x="909" y="253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26" name="Freeform 759"/>
                <p:cNvSpPr>
                  <a:spLocks/>
                </p:cNvSpPr>
                <p:nvPr/>
              </p:nvSpPr>
              <p:spPr bwMode="auto">
                <a:xfrm>
                  <a:off x="774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27" name="Freeform 760"/>
                <p:cNvSpPr>
                  <a:spLocks/>
                </p:cNvSpPr>
                <p:nvPr/>
              </p:nvSpPr>
              <p:spPr bwMode="auto">
                <a:xfrm>
                  <a:off x="774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28" name="Freeform 761"/>
                <p:cNvSpPr>
                  <a:spLocks/>
                </p:cNvSpPr>
                <p:nvPr/>
              </p:nvSpPr>
              <p:spPr bwMode="auto">
                <a:xfrm>
                  <a:off x="819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29" name="Freeform 762"/>
                <p:cNvSpPr>
                  <a:spLocks/>
                </p:cNvSpPr>
                <p:nvPr/>
              </p:nvSpPr>
              <p:spPr bwMode="auto">
                <a:xfrm>
                  <a:off x="819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30" name="Freeform 763"/>
                <p:cNvSpPr>
                  <a:spLocks/>
                </p:cNvSpPr>
                <p:nvPr/>
              </p:nvSpPr>
              <p:spPr bwMode="auto">
                <a:xfrm>
                  <a:off x="909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31" name="Freeform 764"/>
                <p:cNvSpPr>
                  <a:spLocks/>
                </p:cNvSpPr>
                <p:nvPr/>
              </p:nvSpPr>
              <p:spPr bwMode="auto">
                <a:xfrm>
                  <a:off x="909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32" name="Freeform 765"/>
                <p:cNvSpPr>
                  <a:spLocks/>
                </p:cNvSpPr>
                <p:nvPr/>
              </p:nvSpPr>
              <p:spPr bwMode="auto">
                <a:xfrm>
                  <a:off x="954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33" name="Freeform 766"/>
                <p:cNvSpPr>
                  <a:spLocks/>
                </p:cNvSpPr>
                <p:nvPr/>
              </p:nvSpPr>
              <p:spPr bwMode="auto">
                <a:xfrm>
                  <a:off x="954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34" name="Freeform 767"/>
                <p:cNvSpPr>
                  <a:spLocks/>
                </p:cNvSpPr>
                <p:nvPr/>
              </p:nvSpPr>
              <p:spPr bwMode="auto">
                <a:xfrm>
                  <a:off x="947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5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5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5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35" name="Freeform 768"/>
                <p:cNvSpPr>
                  <a:spLocks/>
                </p:cNvSpPr>
                <p:nvPr/>
              </p:nvSpPr>
              <p:spPr bwMode="auto">
                <a:xfrm>
                  <a:off x="947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5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5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5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36" name="Freeform 769"/>
                <p:cNvSpPr>
                  <a:spLocks/>
                </p:cNvSpPr>
                <p:nvPr/>
              </p:nvSpPr>
              <p:spPr bwMode="auto">
                <a:xfrm>
                  <a:off x="903" y="261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37" name="Freeform 770"/>
                <p:cNvSpPr>
                  <a:spLocks/>
                </p:cNvSpPr>
                <p:nvPr/>
              </p:nvSpPr>
              <p:spPr bwMode="auto">
                <a:xfrm>
                  <a:off x="903" y="261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38" name="Freeform 771"/>
                <p:cNvSpPr>
                  <a:spLocks/>
                </p:cNvSpPr>
                <p:nvPr/>
              </p:nvSpPr>
              <p:spPr bwMode="auto">
                <a:xfrm>
                  <a:off x="851" y="242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39" name="Freeform 772"/>
                <p:cNvSpPr>
                  <a:spLocks/>
                </p:cNvSpPr>
                <p:nvPr/>
              </p:nvSpPr>
              <p:spPr bwMode="auto">
                <a:xfrm>
                  <a:off x="851" y="242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40" name="Freeform 773"/>
                <p:cNvSpPr>
                  <a:spLocks/>
                </p:cNvSpPr>
                <p:nvPr/>
              </p:nvSpPr>
              <p:spPr bwMode="auto">
                <a:xfrm>
                  <a:off x="967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41" name="Freeform 774"/>
                <p:cNvSpPr>
                  <a:spLocks/>
                </p:cNvSpPr>
                <p:nvPr/>
              </p:nvSpPr>
              <p:spPr bwMode="auto">
                <a:xfrm>
                  <a:off x="967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42" name="Freeform 775"/>
                <p:cNvSpPr>
                  <a:spLocks/>
                </p:cNvSpPr>
                <p:nvPr/>
              </p:nvSpPr>
              <p:spPr bwMode="auto">
                <a:xfrm>
                  <a:off x="826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43" name="Freeform 776"/>
                <p:cNvSpPr>
                  <a:spLocks/>
                </p:cNvSpPr>
                <p:nvPr/>
              </p:nvSpPr>
              <p:spPr bwMode="auto">
                <a:xfrm>
                  <a:off x="826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44" name="Freeform 777"/>
                <p:cNvSpPr>
                  <a:spLocks/>
                </p:cNvSpPr>
                <p:nvPr/>
              </p:nvSpPr>
              <p:spPr bwMode="auto">
                <a:xfrm>
                  <a:off x="999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45" name="Freeform 778"/>
                <p:cNvSpPr>
                  <a:spLocks/>
                </p:cNvSpPr>
                <p:nvPr/>
              </p:nvSpPr>
              <p:spPr bwMode="auto">
                <a:xfrm>
                  <a:off x="999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46" name="Freeform 779"/>
                <p:cNvSpPr>
                  <a:spLocks/>
                </p:cNvSpPr>
                <p:nvPr/>
              </p:nvSpPr>
              <p:spPr bwMode="auto">
                <a:xfrm>
                  <a:off x="1056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5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5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5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47" name="Freeform 780"/>
                <p:cNvSpPr>
                  <a:spLocks/>
                </p:cNvSpPr>
                <p:nvPr/>
              </p:nvSpPr>
              <p:spPr bwMode="auto">
                <a:xfrm>
                  <a:off x="1056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5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5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5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48" name="Freeform 781"/>
                <p:cNvSpPr>
                  <a:spLocks/>
                </p:cNvSpPr>
                <p:nvPr/>
              </p:nvSpPr>
              <p:spPr bwMode="auto">
                <a:xfrm>
                  <a:off x="915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49" name="Freeform 782"/>
                <p:cNvSpPr>
                  <a:spLocks/>
                </p:cNvSpPr>
                <p:nvPr/>
              </p:nvSpPr>
              <p:spPr bwMode="auto">
                <a:xfrm>
                  <a:off x="915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50" name="Freeform 783"/>
                <p:cNvSpPr>
                  <a:spLocks/>
                </p:cNvSpPr>
                <p:nvPr/>
              </p:nvSpPr>
              <p:spPr bwMode="auto">
                <a:xfrm>
                  <a:off x="787" y="250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51" name="Freeform 784"/>
                <p:cNvSpPr>
                  <a:spLocks/>
                </p:cNvSpPr>
                <p:nvPr/>
              </p:nvSpPr>
              <p:spPr bwMode="auto">
                <a:xfrm>
                  <a:off x="787" y="250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52" name="Freeform 785"/>
                <p:cNvSpPr>
                  <a:spLocks/>
                </p:cNvSpPr>
                <p:nvPr/>
              </p:nvSpPr>
              <p:spPr bwMode="auto">
                <a:xfrm>
                  <a:off x="871" y="2635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53" name="Freeform 786"/>
                <p:cNvSpPr>
                  <a:spLocks/>
                </p:cNvSpPr>
                <p:nvPr/>
              </p:nvSpPr>
              <p:spPr bwMode="auto">
                <a:xfrm>
                  <a:off x="871" y="2635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54" name="Freeform 787"/>
                <p:cNvSpPr>
                  <a:spLocks/>
                </p:cNvSpPr>
                <p:nvPr/>
              </p:nvSpPr>
              <p:spPr bwMode="auto">
                <a:xfrm>
                  <a:off x="909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55" name="Freeform 788"/>
                <p:cNvSpPr>
                  <a:spLocks/>
                </p:cNvSpPr>
                <p:nvPr/>
              </p:nvSpPr>
              <p:spPr bwMode="auto">
                <a:xfrm>
                  <a:off x="909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56" name="Freeform 789"/>
                <p:cNvSpPr>
                  <a:spLocks/>
                </p:cNvSpPr>
                <p:nvPr/>
              </p:nvSpPr>
              <p:spPr bwMode="auto">
                <a:xfrm>
                  <a:off x="928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57" name="Freeform 790"/>
                <p:cNvSpPr>
                  <a:spLocks/>
                </p:cNvSpPr>
                <p:nvPr/>
              </p:nvSpPr>
              <p:spPr bwMode="auto">
                <a:xfrm>
                  <a:off x="928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58" name="Freeform 791"/>
                <p:cNvSpPr>
                  <a:spLocks/>
                </p:cNvSpPr>
                <p:nvPr/>
              </p:nvSpPr>
              <p:spPr bwMode="auto">
                <a:xfrm>
                  <a:off x="954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59" name="Freeform 792"/>
                <p:cNvSpPr>
                  <a:spLocks/>
                </p:cNvSpPr>
                <p:nvPr/>
              </p:nvSpPr>
              <p:spPr bwMode="auto">
                <a:xfrm>
                  <a:off x="954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60" name="Freeform 793"/>
                <p:cNvSpPr>
                  <a:spLocks/>
                </p:cNvSpPr>
                <p:nvPr/>
              </p:nvSpPr>
              <p:spPr bwMode="auto">
                <a:xfrm>
                  <a:off x="819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61" name="Freeform 794"/>
                <p:cNvSpPr>
                  <a:spLocks/>
                </p:cNvSpPr>
                <p:nvPr/>
              </p:nvSpPr>
              <p:spPr bwMode="auto">
                <a:xfrm>
                  <a:off x="819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62" name="Freeform 795"/>
                <p:cNvSpPr>
                  <a:spLocks/>
                </p:cNvSpPr>
                <p:nvPr/>
              </p:nvSpPr>
              <p:spPr bwMode="auto">
                <a:xfrm>
                  <a:off x="986" y="257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63" name="Freeform 796"/>
                <p:cNvSpPr>
                  <a:spLocks/>
                </p:cNvSpPr>
                <p:nvPr/>
              </p:nvSpPr>
              <p:spPr bwMode="auto">
                <a:xfrm>
                  <a:off x="986" y="257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64" name="Freeform 797"/>
                <p:cNvSpPr>
                  <a:spLocks/>
                </p:cNvSpPr>
                <p:nvPr/>
              </p:nvSpPr>
              <p:spPr bwMode="auto">
                <a:xfrm>
                  <a:off x="813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65" name="Freeform 798"/>
                <p:cNvSpPr>
                  <a:spLocks/>
                </p:cNvSpPr>
                <p:nvPr/>
              </p:nvSpPr>
              <p:spPr bwMode="auto">
                <a:xfrm>
                  <a:off x="813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66" name="Freeform 799"/>
                <p:cNvSpPr>
                  <a:spLocks/>
                </p:cNvSpPr>
                <p:nvPr/>
              </p:nvSpPr>
              <p:spPr bwMode="auto">
                <a:xfrm>
                  <a:off x="896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67" name="Freeform 800"/>
                <p:cNvSpPr>
                  <a:spLocks/>
                </p:cNvSpPr>
                <p:nvPr/>
              </p:nvSpPr>
              <p:spPr bwMode="auto">
                <a:xfrm>
                  <a:off x="896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68" name="Freeform 801"/>
                <p:cNvSpPr>
                  <a:spLocks/>
                </p:cNvSpPr>
                <p:nvPr/>
              </p:nvSpPr>
              <p:spPr bwMode="auto">
                <a:xfrm>
                  <a:off x="928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69" name="Freeform 802"/>
                <p:cNvSpPr>
                  <a:spLocks/>
                </p:cNvSpPr>
                <p:nvPr/>
              </p:nvSpPr>
              <p:spPr bwMode="auto">
                <a:xfrm>
                  <a:off x="928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70" name="Freeform 803"/>
                <p:cNvSpPr>
                  <a:spLocks/>
                </p:cNvSpPr>
                <p:nvPr/>
              </p:nvSpPr>
              <p:spPr bwMode="auto">
                <a:xfrm>
                  <a:off x="935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71" name="Freeform 804"/>
                <p:cNvSpPr>
                  <a:spLocks/>
                </p:cNvSpPr>
                <p:nvPr/>
              </p:nvSpPr>
              <p:spPr bwMode="auto">
                <a:xfrm>
                  <a:off x="935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72" name="Freeform 805"/>
                <p:cNvSpPr>
                  <a:spLocks/>
                </p:cNvSpPr>
                <p:nvPr/>
              </p:nvSpPr>
              <p:spPr bwMode="auto">
                <a:xfrm>
                  <a:off x="601" y="250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73" name="Freeform 806"/>
                <p:cNvSpPr>
                  <a:spLocks/>
                </p:cNvSpPr>
                <p:nvPr/>
              </p:nvSpPr>
              <p:spPr bwMode="auto">
                <a:xfrm>
                  <a:off x="601" y="250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74" name="Freeform 807"/>
                <p:cNvSpPr>
                  <a:spLocks/>
                </p:cNvSpPr>
                <p:nvPr/>
              </p:nvSpPr>
              <p:spPr bwMode="auto">
                <a:xfrm>
                  <a:off x="755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4102" name="Group 1009"/>
              <p:cNvGrpSpPr>
                <a:grpSpLocks/>
              </p:cNvGrpSpPr>
              <p:nvPr/>
            </p:nvGrpSpPr>
            <p:grpSpPr bwMode="auto">
              <a:xfrm>
                <a:off x="4972050" y="3567907"/>
                <a:ext cx="600075" cy="555625"/>
                <a:chOff x="659" y="2539"/>
                <a:chExt cx="378" cy="350"/>
              </a:xfrm>
            </p:grpSpPr>
            <p:sp>
              <p:nvSpPr>
                <p:cNvPr id="7175" name="Freeform 809"/>
                <p:cNvSpPr>
                  <a:spLocks/>
                </p:cNvSpPr>
                <p:nvPr/>
              </p:nvSpPr>
              <p:spPr bwMode="auto">
                <a:xfrm>
                  <a:off x="755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76" name="Freeform 810"/>
                <p:cNvSpPr>
                  <a:spLocks/>
                </p:cNvSpPr>
                <p:nvPr/>
              </p:nvSpPr>
              <p:spPr bwMode="auto">
                <a:xfrm>
                  <a:off x="723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77" name="Freeform 811"/>
                <p:cNvSpPr>
                  <a:spLocks/>
                </p:cNvSpPr>
                <p:nvPr/>
              </p:nvSpPr>
              <p:spPr bwMode="auto">
                <a:xfrm>
                  <a:off x="723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78" name="Freeform 812"/>
                <p:cNvSpPr>
                  <a:spLocks/>
                </p:cNvSpPr>
                <p:nvPr/>
              </p:nvSpPr>
              <p:spPr bwMode="auto">
                <a:xfrm>
                  <a:off x="787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79" name="Freeform 813"/>
                <p:cNvSpPr>
                  <a:spLocks/>
                </p:cNvSpPr>
                <p:nvPr/>
              </p:nvSpPr>
              <p:spPr bwMode="auto">
                <a:xfrm>
                  <a:off x="787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80" name="Freeform 814"/>
                <p:cNvSpPr>
                  <a:spLocks/>
                </p:cNvSpPr>
                <p:nvPr/>
              </p:nvSpPr>
              <p:spPr bwMode="auto">
                <a:xfrm>
                  <a:off x="858" y="274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81" name="Freeform 815"/>
                <p:cNvSpPr>
                  <a:spLocks/>
                </p:cNvSpPr>
                <p:nvPr/>
              </p:nvSpPr>
              <p:spPr bwMode="auto">
                <a:xfrm>
                  <a:off x="858" y="274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82" name="Freeform 816"/>
                <p:cNvSpPr>
                  <a:spLocks/>
                </p:cNvSpPr>
                <p:nvPr/>
              </p:nvSpPr>
              <p:spPr bwMode="auto">
                <a:xfrm>
                  <a:off x="864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83" name="Freeform 817"/>
                <p:cNvSpPr>
                  <a:spLocks/>
                </p:cNvSpPr>
                <p:nvPr/>
              </p:nvSpPr>
              <p:spPr bwMode="auto">
                <a:xfrm>
                  <a:off x="864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84" name="Freeform 818"/>
                <p:cNvSpPr>
                  <a:spLocks/>
                </p:cNvSpPr>
                <p:nvPr/>
              </p:nvSpPr>
              <p:spPr bwMode="auto">
                <a:xfrm>
                  <a:off x="704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85" name="Freeform 819"/>
                <p:cNvSpPr>
                  <a:spLocks/>
                </p:cNvSpPr>
                <p:nvPr/>
              </p:nvSpPr>
              <p:spPr bwMode="auto">
                <a:xfrm>
                  <a:off x="704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86" name="Freeform 820"/>
                <p:cNvSpPr>
                  <a:spLocks/>
                </p:cNvSpPr>
                <p:nvPr/>
              </p:nvSpPr>
              <p:spPr bwMode="auto">
                <a:xfrm>
                  <a:off x="826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87" name="Freeform 821"/>
                <p:cNvSpPr>
                  <a:spLocks/>
                </p:cNvSpPr>
                <p:nvPr/>
              </p:nvSpPr>
              <p:spPr bwMode="auto">
                <a:xfrm>
                  <a:off x="826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88" name="Freeform 822"/>
                <p:cNvSpPr>
                  <a:spLocks/>
                </p:cNvSpPr>
                <p:nvPr/>
              </p:nvSpPr>
              <p:spPr bwMode="auto">
                <a:xfrm>
                  <a:off x="736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89" name="Freeform 823"/>
                <p:cNvSpPr>
                  <a:spLocks/>
                </p:cNvSpPr>
                <p:nvPr/>
              </p:nvSpPr>
              <p:spPr bwMode="auto">
                <a:xfrm>
                  <a:off x="736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90" name="Freeform 824"/>
                <p:cNvSpPr>
                  <a:spLocks/>
                </p:cNvSpPr>
                <p:nvPr/>
              </p:nvSpPr>
              <p:spPr bwMode="auto">
                <a:xfrm>
                  <a:off x="806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91" name="Freeform 825"/>
                <p:cNvSpPr>
                  <a:spLocks/>
                </p:cNvSpPr>
                <p:nvPr/>
              </p:nvSpPr>
              <p:spPr bwMode="auto">
                <a:xfrm>
                  <a:off x="806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92" name="Freeform 826"/>
                <p:cNvSpPr>
                  <a:spLocks/>
                </p:cNvSpPr>
                <p:nvPr/>
              </p:nvSpPr>
              <p:spPr bwMode="auto">
                <a:xfrm>
                  <a:off x="723" y="274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93" name="Freeform 827"/>
                <p:cNvSpPr>
                  <a:spLocks/>
                </p:cNvSpPr>
                <p:nvPr/>
              </p:nvSpPr>
              <p:spPr bwMode="auto">
                <a:xfrm>
                  <a:off x="723" y="274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94" name="Freeform 828"/>
                <p:cNvSpPr>
                  <a:spLocks/>
                </p:cNvSpPr>
                <p:nvPr/>
              </p:nvSpPr>
              <p:spPr bwMode="auto">
                <a:xfrm>
                  <a:off x="890" y="282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95" name="Freeform 829"/>
                <p:cNvSpPr>
                  <a:spLocks/>
                </p:cNvSpPr>
                <p:nvPr/>
              </p:nvSpPr>
              <p:spPr bwMode="auto">
                <a:xfrm>
                  <a:off x="890" y="282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96" name="Freeform 830"/>
                <p:cNvSpPr>
                  <a:spLocks/>
                </p:cNvSpPr>
                <p:nvPr/>
              </p:nvSpPr>
              <p:spPr bwMode="auto">
                <a:xfrm>
                  <a:off x="903" y="2776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97" name="Freeform 831"/>
                <p:cNvSpPr>
                  <a:spLocks/>
                </p:cNvSpPr>
                <p:nvPr/>
              </p:nvSpPr>
              <p:spPr bwMode="auto">
                <a:xfrm>
                  <a:off x="903" y="2776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98" name="Freeform 832"/>
                <p:cNvSpPr>
                  <a:spLocks/>
                </p:cNvSpPr>
                <p:nvPr/>
              </p:nvSpPr>
              <p:spPr bwMode="auto">
                <a:xfrm>
                  <a:off x="858" y="278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99" name="Freeform 833"/>
                <p:cNvSpPr>
                  <a:spLocks/>
                </p:cNvSpPr>
                <p:nvPr/>
              </p:nvSpPr>
              <p:spPr bwMode="auto">
                <a:xfrm>
                  <a:off x="858" y="278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00" name="Freeform 834"/>
                <p:cNvSpPr>
                  <a:spLocks/>
                </p:cNvSpPr>
                <p:nvPr/>
              </p:nvSpPr>
              <p:spPr bwMode="auto">
                <a:xfrm>
                  <a:off x="851" y="278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01" name="Freeform 835"/>
                <p:cNvSpPr>
                  <a:spLocks/>
                </p:cNvSpPr>
                <p:nvPr/>
              </p:nvSpPr>
              <p:spPr bwMode="auto">
                <a:xfrm>
                  <a:off x="851" y="278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02" name="Freeform 836"/>
                <p:cNvSpPr>
                  <a:spLocks/>
                </p:cNvSpPr>
                <p:nvPr/>
              </p:nvSpPr>
              <p:spPr bwMode="auto">
                <a:xfrm>
                  <a:off x="909" y="281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03" name="Freeform 837"/>
                <p:cNvSpPr>
                  <a:spLocks/>
                </p:cNvSpPr>
                <p:nvPr/>
              </p:nvSpPr>
              <p:spPr bwMode="auto">
                <a:xfrm>
                  <a:off x="909" y="281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04" name="Freeform 838"/>
                <p:cNvSpPr>
                  <a:spLocks/>
                </p:cNvSpPr>
                <p:nvPr/>
              </p:nvSpPr>
              <p:spPr bwMode="auto">
                <a:xfrm>
                  <a:off x="864" y="280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05" name="Freeform 839"/>
                <p:cNvSpPr>
                  <a:spLocks/>
                </p:cNvSpPr>
                <p:nvPr/>
              </p:nvSpPr>
              <p:spPr bwMode="auto">
                <a:xfrm>
                  <a:off x="864" y="280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06" name="Freeform 840"/>
                <p:cNvSpPr>
                  <a:spLocks/>
                </p:cNvSpPr>
                <p:nvPr/>
              </p:nvSpPr>
              <p:spPr bwMode="auto">
                <a:xfrm>
                  <a:off x="794" y="275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07" name="Freeform 841"/>
                <p:cNvSpPr>
                  <a:spLocks/>
                </p:cNvSpPr>
                <p:nvPr/>
              </p:nvSpPr>
              <p:spPr bwMode="auto">
                <a:xfrm>
                  <a:off x="794" y="275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08" name="Freeform 842"/>
                <p:cNvSpPr>
                  <a:spLocks/>
                </p:cNvSpPr>
                <p:nvPr/>
              </p:nvSpPr>
              <p:spPr bwMode="auto">
                <a:xfrm>
                  <a:off x="819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09" name="Freeform 843"/>
                <p:cNvSpPr>
                  <a:spLocks/>
                </p:cNvSpPr>
                <p:nvPr/>
              </p:nvSpPr>
              <p:spPr bwMode="auto">
                <a:xfrm>
                  <a:off x="819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10" name="Freeform 844"/>
                <p:cNvSpPr>
                  <a:spLocks/>
                </p:cNvSpPr>
                <p:nvPr/>
              </p:nvSpPr>
              <p:spPr bwMode="auto">
                <a:xfrm>
                  <a:off x="877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11" name="Freeform 845"/>
                <p:cNvSpPr>
                  <a:spLocks/>
                </p:cNvSpPr>
                <p:nvPr/>
              </p:nvSpPr>
              <p:spPr bwMode="auto">
                <a:xfrm>
                  <a:off x="877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12" name="Freeform 846"/>
                <p:cNvSpPr>
                  <a:spLocks/>
                </p:cNvSpPr>
                <p:nvPr/>
              </p:nvSpPr>
              <p:spPr bwMode="auto">
                <a:xfrm>
                  <a:off x="922" y="277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13" name="Freeform 847"/>
                <p:cNvSpPr>
                  <a:spLocks/>
                </p:cNvSpPr>
                <p:nvPr/>
              </p:nvSpPr>
              <p:spPr bwMode="auto">
                <a:xfrm>
                  <a:off x="922" y="277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14" name="Freeform 848"/>
                <p:cNvSpPr>
                  <a:spLocks/>
                </p:cNvSpPr>
                <p:nvPr/>
              </p:nvSpPr>
              <p:spPr bwMode="auto">
                <a:xfrm>
                  <a:off x="826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15" name="Freeform 849"/>
                <p:cNvSpPr>
                  <a:spLocks/>
                </p:cNvSpPr>
                <p:nvPr/>
              </p:nvSpPr>
              <p:spPr bwMode="auto">
                <a:xfrm>
                  <a:off x="826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16" name="Freeform 850"/>
                <p:cNvSpPr>
                  <a:spLocks/>
                </p:cNvSpPr>
                <p:nvPr/>
              </p:nvSpPr>
              <p:spPr bwMode="auto">
                <a:xfrm>
                  <a:off x="845" y="274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17" name="Freeform 851"/>
                <p:cNvSpPr>
                  <a:spLocks/>
                </p:cNvSpPr>
                <p:nvPr/>
              </p:nvSpPr>
              <p:spPr bwMode="auto">
                <a:xfrm>
                  <a:off x="845" y="274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18" name="Freeform 852"/>
                <p:cNvSpPr>
                  <a:spLocks/>
                </p:cNvSpPr>
                <p:nvPr/>
              </p:nvSpPr>
              <p:spPr bwMode="auto">
                <a:xfrm>
                  <a:off x="768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19" name="Freeform 853"/>
                <p:cNvSpPr>
                  <a:spLocks/>
                </p:cNvSpPr>
                <p:nvPr/>
              </p:nvSpPr>
              <p:spPr bwMode="auto">
                <a:xfrm>
                  <a:off x="768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20" name="Freeform 854"/>
                <p:cNvSpPr>
                  <a:spLocks/>
                </p:cNvSpPr>
                <p:nvPr/>
              </p:nvSpPr>
              <p:spPr bwMode="auto">
                <a:xfrm>
                  <a:off x="890" y="278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21" name="Freeform 855"/>
                <p:cNvSpPr>
                  <a:spLocks/>
                </p:cNvSpPr>
                <p:nvPr/>
              </p:nvSpPr>
              <p:spPr bwMode="auto">
                <a:xfrm>
                  <a:off x="890" y="278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22" name="Freeform 856"/>
                <p:cNvSpPr>
                  <a:spLocks/>
                </p:cNvSpPr>
                <p:nvPr/>
              </p:nvSpPr>
              <p:spPr bwMode="auto">
                <a:xfrm>
                  <a:off x="858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23" name="Freeform 857"/>
                <p:cNvSpPr>
                  <a:spLocks/>
                </p:cNvSpPr>
                <p:nvPr/>
              </p:nvSpPr>
              <p:spPr bwMode="auto">
                <a:xfrm>
                  <a:off x="858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24" name="Freeform 858"/>
                <p:cNvSpPr>
                  <a:spLocks/>
                </p:cNvSpPr>
                <p:nvPr/>
              </p:nvSpPr>
              <p:spPr bwMode="auto">
                <a:xfrm>
                  <a:off x="826" y="277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25" name="Freeform 859"/>
                <p:cNvSpPr>
                  <a:spLocks/>
                </p:cNvSpPr>
                <p:nvPr/>
              </p:nvSpPr>
              <p:spPr bwMode="auto">
                <a:xfrm>
                  <a:off x="826" y="277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26" name="Freeform 860"/>
                <p:cNvSpPr>
                  <a:spLocks/>
                </p:cNvSpPr>
                <p:nvPr/>
              </p:nvSpPr>
              <p:spPr bwMode="auto">
                <a:xfrm>
                  <a:off x="826" y="277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27" name="Freeform 861"/>
                <p:cNvSpPr>
                  <a:spLocks/>
                </p:cNvSpPr>
                <p:nvPr/>
              </p:nvSpPr>
              <p:spPr bwMode="auto">
                <a:xfrm>
                  <a:off x="826" y="277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28" name="Freeform 862"/>
                <p:cNvSpPr>
                  <a:spLocks/>
                </p:cNvSpPr>
                <p:nvPr/>
              </p:nvSpPr>
              <p:spPr bwMode="auto">
                <a:xfrm>
                  <a:off x="864" y="274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29" name="Freeform 863"/>
                <p:cNvSpPr>
                  <a:spLocks/>
                </p:cNvSpPr>
                <p:nvPr/>
              </p:nvSpPr>
              <p:spPr bwMode="auto">
                <a:xfrm>
                  <a:off x="864" y="274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30" name="Freeform 864"/>
                <p:cNvSpPr>
                  <a:spLocks/>
                </p:cNvSpPr>
                <p:nvPr/>
              </p:nvSpPr>
              <p:spPr bwMode="auto">
                <a:xfrm>
                  <a:off x="781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31" name="Freeform 865"/>
                <p:cNvSpPr>
                  <a:spLocks/>
                </p:cNvSpPr>
                <p:nvPr/>
              </p:nvSpPr>
              <p:spPr bwMode="auto">
                <a:xfrm>
                  <a:off x="781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32" name="Freeform 866"/>
                <p:cNvSpPr>
                  <a:spLocks/>
                </p:cNvSpPr>
                <p:nvPr/>
              </p:nvSpPr>
              <p:spPr bwMode="auto">
                <a:xfrm>
                  <a:off x="845" y="275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33" name="Freeform 867"/>
                <p:cNvSpPr>
                  <a:spLocks/>
                </p:cNvSpPr>
                <p:nvPr/>
              </p:nvSpPr>
              <p:spPr bwMode="auto">
                <a:xfrm>
                  <a:off x="845" y="275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34" name="Freeform 868"/>
                <p:cNvSpPr>
                  <a:spLocks/>
                </p:cNvSpPr>
                <p:nvPr/>
              </p:nvSpPr>
              <p:spPr bwMode="auto">
                <a:xfrm>
                  <a:off x="871" y="2744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35" name="Freeform 869"/>
                <p:cNvSpPr>
                  <a:spLocks/>
                </p:cNvSpPr>
                <p:nvPr/>
              </p:nvSpPr>
              <p:spPr bwMode="auto">
                <a:xfrm>
                  <a:off x="871" y="2744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36" name="Freeform 870"/>
                <p:cNvSpPr>
                  <a:spLocks/>
                </p:cNvSpPr>
                <p:nvPr/>
              </p:nvSpPr>
              <p:spPr bwMode="auto">
                <a:xfrm>
                  <a:off x="1018" y="287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37" name="Freeform 871"/>
                <p:cNvSpPr>
                  <a:spLocks/>
                </p:cNvSpPr>
                <p:nvPr/>
              </p:nvSpPr>
              <p:spPr bwMode="auto">
                <a:xfrm>
                  <a:off x="1018" y="287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38" name="Freeform 872"/>
                <p:cNvSpPr>
                  <a:spLocks/>
                </p:cNvSpPr>
                <p:nvPr/>
              </p:nvSpPr>
              <p:spPr bwMode="auto">
                <a:xfrm>
                  <a:off x="762" y="2744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39" name="Freeform 873"/>
                <p:cNvSpPr>
                  <a:spLocks/>
                </p:cNvSpPr>
                <p:nvPr/>
              </p:nvSpPr>
              <p:spPr bwMode="auto">
                <a:xfrm>
                  <a:off x="762" y="2744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40" name="Freeform 874"/>
                <p:cNvSpPr>
                  <a:spLocks/>
                </p:cNvSpPr>
                <p:nvPr/>
              </p:nvSpPr>
              <p:spPr bwMode="auto">
                <a:xfrm>
                  <a:off x="768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41" name="Freeform 875"/>
                <p:cNvSpPr>
                  <a:spLocks/>
                </p:cNvSpPr>
                <p:nvPr/>
              </p:nvSpPr>
              <p:spPr bwMode="auto">
                <a:xfrm>
                  <a:off x="768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42" name="Freeform 876"/>
                <p:cNvSpPr>
                  <a:spLocks/>
                </p:cNvSpPr>
                <p:nvPr/>
              </p:nvSpPr>
              <p:spPr bwMode="auto">
                <a:xfrm>
                  <a:off x="749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43" name="Freeform 877"/>
                <p:cNvSpPr>
                  <a:spLocks/>
                </p:cNvSpPr>
                <p:nvPr/>
              </p:nvSpPr>
              <p:spPr bwMode="auto">
                <a:xfrm>
                  <a:off x="749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44" name="Freeform 878"/>
                <p:cNvSpPr>
                  <a:spLocks/>
                </p:cNvSpPr>
                <p:nvPr/>
              </p:nvSpPr>
              <p:spPr bwMode="auto">
                <a:xfrm>
                  <a:off x="762" y="271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45" name="Freeform 879"/>
                <p:cNvSpPr>
                  <a:spLocks/>
                </p:cNvSpPr>
                <p:nvPr/>
              </p:nvSpPr>
              <p:spPr bwMode="auto">
                <a:xfrm>
                  <a:off x="762" y="271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46" name="Freeform 880"/>
                <p:cNvSpPr>
                  <a:spLocks/>
                </p:cNvSpPr>
                <p:nvPr/>
              </p:nvSpPr>
              <p:spPr bwMode="auto">
                <a:xfrm>
                  <a:off x="928" y="285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47" name="Freeform 881"/>
                <p:cNvSpPr>
                  <a:spLocks/>
                </p:cNvSpPr>
                <p:nvPr/>
              </p:nvSpPr>
              <p:spPr bwMode="auto">
                <a:xfrm>
                  <a:off x="928" y="285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48" name="Freeform 882"/>
                <p:cNvSpPr>
                  <a:spLocks/>
                </p:cNvSpPr>
                <p:nvPr/>
              </p:nvSpPr>
              <p:spPr bwMode="auto">
                <a:xfrm>
                  <a:off x="858" y="279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49" name="Freeform 883"/>
                <p:cNvSpPr>
                  <a:spLocks/>
                </p:cNvSpPr>
                <p:nvPr/>
              </p:nvSpPr>
              <p:spPr bwMode="auto">
                <a:xfrm>
                  <a:off x="858" y="279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50" name="Freeform 884"/>
                <p:cNvSpPr>
                  <a:spLocks/>
                </p:cNvSpPr>
                <p:nvPr/>
              </p:nvSpPr>
              <p:spPr bwMode="auto">
                <a:xfrm>
                  <a:off x="819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51" name="Freeform 885"/>
                <p:cNvSpPr>
                  <a:spLocks/>
                </p:cNvSpPr>
                <p:nvPr/>
              </p:nvSpPr>
              <p:spPr bwMode="auto">
                <a:xfrm>
                  <a:off x="819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52" name="Freeform 886"/>
                <p:cNvSpPr>
                  <a:spLocks/>
                </p:cNvSpPr>
                <p:nvPr/>
              </p:nvSpPr>
              <p:spPr bwMode="auto">
                <a:xfrm>
                  <a:off x="774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53" name="Freeform 887"/>
                <p:cNvSpPr>
                  <a:spLocks/>
                </p:cNvSpPr>
                <p:nvPr/>
              </p:nvSpPr>
              <p:spPr bwMode="auto">
                <a:xfrm>
                  <a:off x="774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54" name="Freeform 888"/>
                <p:cNvSpPr>
                  <a:spLocks/>
                </p:cNvSpPr>
                <p:nvPr/>
              </p:nvSpPr>
              <p:spPr bwMode="auto">
                <a:xfrm>
                  <a:off x="806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55" name="Freeform 889"/>
                <p:cNvSpPr>
                  <a:spLocks/>
                </p:cNvSpPr>
                <p:nvPr/>
              </p:nvSpPr>
              <p:spPr bwMode="auto">
                <a:xfrm>
                  <a:off x="806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56" name="Freeform 890"/>
                <p:cNvSpPr>
                  <a:spLocks/>
                </p:cNvSpPr>
                <p:nvPr/>
              </p:nvSpPr>
              <p:spPr bwMode="auto">
                <a:xfrm>
                  <a:off x="832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57" name="Freeform 891"/>
                <p:cNvSpPr>
                  <a:spLocks/>
                </p:cNvSpPr>
                <p:nvPr/>
              </p:nvSpPr>
              <p:spPr bwMode="auto">
                <a:xfrm>
                  <a:off x="832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58" name="Freeform 892"/>
                <p:cNvSpPr>
                  <a:spLocks/>
                </p:cNvSpPr>
                <p:nvPr/>
              </p:nvSpPr>
              <p:spPr bwMode="auto">
                <a:xfrm>
                  <a:off x="839" y="2744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59" name="Freeform 893"/>
                <p:cNvSpPr>
                  <a:spLocks/>
                </p:cNvSpPr>
                <p:nvPr/>
              </p:nvSpPr>
              <p:spPr bwMode="auto">
                <a:xfrm>
                  <a:off x="839" y="2744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60" name="Freeform 894"/>
                <p:cNvSpPr>
                  <a:spLocks/>
                </p:cNvSpPr>
                <p:nvPr/>
              </p:nvSpPr>
              <p:spPr bwMode="auto">
                <a:xfrm>
                  <a:off x="794" y="269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61" name="Freeform 895"/>
                <p:cNvSpPr>
                  <a:spLocks/>
                </p:cNvSpPr>
                <p:nvPr/>
              </p:nvSpPr>
              <p:spPr bwMode="auto">
                <a:xfrm>
                  <a:off x="794" y="269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62" name="Freeform 896"/>
                <p:cNvSpPr>
                  <a:spLocks/>
                </p:cNvSpPr>
                <p:nvPr/>
              </p:nvSpPr>
              <p:spPr bwMode="auto">
                <a:xfrm>
                  <a:off x="858" y="277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63" name="Freeform 897"/>
                <p:cNvSpPr>
                  <a:spLocks/>
                </p:cNvSpPr>
                <p:nvPr/>
              </p:nvSpPr>
              <p:spPr bwMode="auto">
                <a:xfrm>
                  <a:off x="858" y="277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64" name="Freeform 898"/>
                <p:cNvSpPr>
                  <a:spLocks/>
                </p:cNvSpPr>
                <p:nvPr/>
              </p:nvSpPr>
              <p:spPr bwMode="auto">
                <a:xfrm>
                  <a:off x="781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65" name="Freeform 899"/>
                <p:cNvSpPr>
                  <a:spLocks/>
                </p:cNvSpPr>
                <p:nvPr/>
              </p:nvSpPr>
              <p:spPr bwMode="auto">
                <a:xfrm>
                  <a:off x="781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66" name="Freeform 900"/>
                <p:cNvSpPr>
                  <a:spLocks/>
                </p:cNvSpPr>
                <p:nvPr/>
              </p:nvSpPr>
              <p:spPr bwMode="auto">
                <a:xfrm>
                  <a:off x="826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67" name="Freeform 901"/>
                <p:cNvSpPr>
                  <a:spLocks/>
                </p:cNvSpPr>
                <p:nvPr/>
              </p:nvSpPr>
              <p:spPr bwMode="auto">
                <a:xfrm>
                  <a:off x="826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68" name="Freeform 902"/>
                <p:cNvSpPr>
                  <a:spLocks/>
                </p:cNvSpPr>
                <p:nvPr/>
              </p:nvSpPr>
              <p:spPr bwMode="auto">
                <a:xfrm>
                  <a:off x="781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69" name="Freeform 903"/>
                <p:cNvSpPr>
                  <a:spLocks/>
                </p:cNvSpPr>
                <p:nvPr/>
              </p:nvSpPr>
              <p:spPr bwMode="auto">
                <a:xfrm>
                  <a:off x="781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70" name="Freeform 904"/>
                <p:cNvSpPr>
                  <a:spLocks/>
                </p:cNvSpPr>
                <p:nvPr/>
              </p:nvSpPr>
              <p:spPr bwMode="auto">
                <a:xfrm>
                  <a:off x="730" y="2661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71" name="Freeform 905"/>
                <p:cNvSpPr>
                  <a:spLocks/>
                </p:cNvSpPr>
                <p:nvPr/>
              </p:nvSpPr>
              <p:spPr bwMode="auto">
                <a:xfrm>
                  <a:off x="730" y="2661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72" name="Freeform 906"/>
                <p:cNvSpPr>
                  <a:spLocks/>
                </p:cNvSpPr>
                <p:nvPr/>
              </p:nvSpPr>
              <p:spPr bwMode="auto">
                <a:xfrm>
                  <a:off x="832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73" name="Freeform 907"/>
                <p:cNvSpPr>
                  <a:spLocks/>
                </p:cNvSpPr>
                <p:nvPr/>
              </p:nvSpPr>
              <p:spPr bwMode="auto">
                <a:xfrm>
                  <a:off x="832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74" name="Freeform 908"/>
                <p:cNvSpPr>
                  <a:spLocks/>
                </p:cNvSpPr>
                <p:nvPr/>
              </p:nvSpPr>
              <p:spPr bwMode="auto">
                <a:xfrm>
                  <a:off x="883" y="278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75" name="Freeform 909"/>
                <p:cNvSpPr>
                  <a:spLocks/>
                </p:cNvSpPr>
                <p:nvPr/>
              </p:nvSpPr>
              <p:spPr bwMode="auto">
                <a:xfrm>
                  <a:off x="883" y="278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76" name="Freeform 910"/>
                <p:cNvSpPr>
                  <a:spLocks/>
                </p:cNvSpPr>
                <p:nvPr/>
              </p:nvSpPr>
              <p:spPr bwMode="auto">
                <a:xfrm>
                  <a:off x="755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77" name="Freeform 911"/>
                <p:cNvSpPr>
                  <a:spLocks/>
                </p:cNvSpPr>
                <p:nvPr/>
              </p:nvSpPr>
              <p:spPr bwMode="auto">
                <a:xfrm>
                  <a:off x="755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78" name="Freeform 912"/>
                <p:cNvSpPr>
                  <a:spLocks/>
                </p:cNvSpPr>
                <p:nvPr/>
              </p:nvSpPr>
              <p:spPr bwMode="auto">
                <a:xfrm>
                  <a:off x="839" y="266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79" name="Freeform 913"/>
                <p:cNvSpPr>
                  <a:spLocks/>
                </p:cNvSpPr>
                <p:nvPr/>
              </p:nvSpPr>
              <p:spPr bwMode="auto">
                <a:xfrm>
                  <a:off x="839" y="266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80" name="Freeform 914"/>
                <p:cNvSpPr>
                  <a:spLocks/>
                </p:cNvSpPr>
                <p:nvPr/>
              </p:nvSpPr>
              <p:spPr bwMode="auto">
                <a:xfrm>
                  <a:off x="768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81" name="Freeform 915"/>
                <p:cNvSpPr>
                  <a:spLocks/>
                </p:cNvSpPr>
                <p:nvPr/>
              </p:nvSpPr>
              <p:spPr bwMode="auto">
                <a:xfrm>
                  <a:off x="768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82" name="Freeform 916"/>
                <p:cNvSpPr>
                  <a:spLocks/>
                </p:cNvSpPr>
                <p:nvPr/>
              </p:nvSpPr>
              <p:spPr bwMode="auto">
                <a:xfrm>
                  <a:off x="813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83" name="Freeform 917"/>
                <p:cNvSpPr>
                  <a:spLocks/>
                </p:cNvSpPr>
                <p:nvPr/>
              </p:nvSpPr>
              <p:spPr bwMode="auto">
                <a:xfrm>
                  <a:off x="813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84" name="Freeform 918"/>
                <p:cNvSpPr>
                  <a:spLocks/>
                </p:cNvSpPr>
                <p:nvPr/>
              </p:nvSpPr>
              <p:spPr bwMode="auto">
                <a:xfrm>
                  <a:off x="839" y="269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85" name="Freeform 919"/>
                <p:cNvSpPr>
                  <a:spLocks/>
                </p:cNvSpPr>
                <p:nvPr/>
              </p:nvSpPr>
              <p:spPr bwMode="auto">
                <a:xfrm>
                  <a:off x="839" y="269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86" name="Freeform 920"/>
                <p:cNvSpPr>
                  <a:spLocks/>
                </p:cNvSpPr>
                <p:nvPr/>
              </p:nvSpPr>
              <p:spPr bwMode="auto">
                <a:xfrm>
                  <a:off x="787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87" name="Freeform 921"/>
                <p:cNvSpPr>
                  <a:spLocks/>
                </p:cNvSpPr>
                <p:nvPr/>
              </p:nvSpPr>
              <p:spPr bwMode="auto">
                <a:xfrm>
                  <a:off x="787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88" name="Freeform 922"/>
                <p:cNvSpPr>
                  <a:spLocks/>
                </p:cNvSpPr>
                <p:nvPr/>
              </p:nvSpPr>
              <p:spPr bwMode="auto">
                <a:xfrm>
                  <a:off x="787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89" name="Freeform 923"/>
                <p:cNvSpPr>
                  <a:spLocks/>
                </p:cNvSpPr>
                <p:nvPr/>
              </p:nvSpPr>
              <p:spPr bwMode="auto">
                <a:xfrm>
                  <a:off x="787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90" name="Freeform 924"/>
                <p:cNvSpPr>
                  <a:spLocks/>
                </p:cNvSpPr>
                <p:nvPr/>
              </p:nvSpPr>
              <p:spPr bwMode="auto">
                <a:xfrm>
                  <a:off x="826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91" name="Freeform 925"/>
                <p:cNvSpPr>
                  <a:spLocks/>
                </p:cNvSpPr>
                <p:nvPr/>
              </p:nvSpPr>
              <p:spPr bwMode="auto">
                <a:xfrm>
                  <a:off x="826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92" name="Freeform 926"/>
                <p:cNvSpPr>
                  <a:spLocks/>
                </p:cNvSpPr>
                <p:nvPr/>
              </p:nvSpPr>
              <p:spPr bwMode="auto">
                <a:xfrm>
                  <a:off x="697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93" name="Freeform 927"/>
                <p:cNvSpPr>
                  <a:spLocks/>
                </p:cNvSpPr>
                <p:nvPr/>
              </p:nvSpPr>
              <p:spPr bwMode="auto">
                <a:xfrm>
                  <a:off x="697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94" name="Freeform 928"/>
                <p:cNvSpPr>
                  <a:spLocks/>
                </p:cNvSpPr>
                <p:nvPr/>
              </p:nvSpPr>
              <p:spPr bwMode="auto">
                <a:xfrm>
                  <a:off x="813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95" name="Freeform 929"/>
                <p:cNvSpPr>
                  <a:spLocks/>
                </p:cNvSpPr>
                <p:nvPr/>
              </p:nvSpPr>
              <p:spPr bwMode="auto">
                <a:xfrm>
                  <a:off x="813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96" name="Freeform 930"/>
                <p:cNvSpPr>
                  <a:spLocks/>
                </p:cNvSpPr>
                <p:nvPr/>
              </p:nvSpPr>
              <p:spPr bwMode="auto">
                <a:xfrm>
                  <a:off x="774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97" name="Freeform 931"/>
                <p:cNvSpPr>
                  <a:spLocks/>
                </p:cNvSpPr>
                <p:nvPr/>
              </p:nvSpPr>
              <p:spPr bwMode="auto">
                <a:xfrm>
                  <a:off x="774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98" name="Freeform 932"/>
                <p:cNvSpPr>
                  <a:spLocks/>
                </p:cNvSpPr>
                <p:nvPr/>
              </p:nvSpPr>
              <p:spPr bwMode="auto">
                <a:xfrm>
                  <a:off x="819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99" name="Freeform 933"/>
                <p:cNvSpPr>
                  <a:spLocks/>
                </p:cNvSpPr>
                <p:nvPr/>
              </p:nvSpPr>
              <p:spPr bwMode="auto">
                <a:xfrm>
                  <a:off x="819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00" name="Freeform 934"/>
                <p:cNvSpPr>
                  <a:spLocks/>
                </p:cNvSpPr>
                <p:nvPr/>
              </p:nvSpPr>
              <p:spPr bwMode="auto">
                <a:xfrm>
                  <a:off x="755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01" name="Freeform 935"/>
                <p:cNvSpPr>
                  <a:spLocks/>
                </p:cNvSpPr>
                <p:nvPr/>
              </p:nvSpPr>
              <p:spPr bwMode="auto">
                <a:xfrm>
                  <a:off x="755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02" name="Freeform 936"/>
                <p:cNvSpPr>
                  <a:spLocks/>
                </p:cNvSpPr>
                <p:nvPr/>
              </p:nvSpPr>
              <p:spPr bwMode="auto">
                <a:xfrm>
                  <a:off x="832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03" name="Freeform 937"/>
                <p:cNvSpPr>
                  <a:spLocks/>
                </p:cNvSpPr>
                <p:nvPr/>
              </p:nvSpPr>
              <p:spPr bwMode="auto">
                <a:xfrm>
                  <a:off x="832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04" name="Freeform 938"/>
                <p:cNvSpPr>
                  <a:spLocks/>
                </p:cNvSpPr>
                <p:nvPr/>
              </p:nvSpPr>
              <p:spPr bwMode="auto">
                <a:xfrm>
                  <a:off x="749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05" name="Freeform 939"/>
                <p:cNvSpPr>
                  <a:spLocks/>
                </p:cNvSpPr>
                <p:nvPr/>
              </p:nvSpPr>
              <p:spPr bwMode="auto">
                <a:xfrm>
                  <a:off x="749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06" name="Freeform 940"/>
                <p:cNvSpPr>
                  <a:spLocks/>
                </p:cNvSpPr>
                <p:nvPr/>
              </p:nvSpPr>
              <p:spPr bwMode="auto">
                <a:xfrm>
                  <a:off x="806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07" name="Freeform 941"/>
                <p:cNvSpPr>
                  <a:spLocks/>
                </p:cNvSpPr>
                <p:nvPr/>
              </p:nvSpPr>
              <p:spPr bwMode="auto">
                <a:xfrm>
                  <a:off x="806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08" name="Freeform 942"/>
                <p:cNvSpPr>
                  <a:spLocks/>
                </p:cNvSpPr>
                <p:nvPr/>
              </p:nvSpPr>
              <p:spPr bwMode="auto">
                <a:xfrm>
                  <a:off x="800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09" name="Freeform 943"/>
                <p:cNvSpPr>
                  <a:spLocks/>
                </p:cNvSpPr>
                <p:nvPr/>
              </p:nvSpPr>
              <p:spPr bwMode="auto">
                <a:xfrm>
                  <a:off x="800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10" name="Freeform 944"/>
                <p:cNvSpPr>
                  <a:spLocks/>
                </p:cNvSpPr>
                <p:nvPr/>
              </p:nvSpPr>
              <p:spPr bwMode="auto">
                <a:xfrm>
                  <a:off x="813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11" name="Freeform 945"/>
                <p:cNvSpPr>
                  <a:spLocks/>
                </p:cNvSpPr>
                <p:nvPr/>
              </p:nvSpPr>
              <p:spPr bwMode="auto">
                <a:xfrm>
                  <a:off x="813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12" name="Freeform 946"/>
                <p:cNvSpPr>
                  <a:spLocks/>
                </p:cNvSpPr>
                <p:nvPr/>
              </p:nvSpPr>
              <p:spPr bwMode="auto">
                <a:xfrm>
                  <a:off x="717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13" name="Freeform 947"/>
                <p:cNvSpPr>
                  <a:spLocks/>
                </p:cNvSpPr>
                <p:nvPr/>
              </p:nvSpPr>
              <p:spPr bwMode="auto">
                <a:xfrm>
                  <a:off x="717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14" name="Freeform 948"/>
                <p:cNvSpPr>
                  <a:spLocks/>
                </p:cNvSpPr>
                <p:nvPr/>
              </p:nvSpPr>
              <p:spPr bwMode="auto">
                <a:xfrm>
                  <a:off x="787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15" name="Freeform 949"/>
                <p:cNvSpPr>
                  <a:spLocks/>
                </p:cNvSpPr>
                <p:nvPr/>
              </p:nvSpPr>
              <p:spPr bwMode="auto">
                <a:xfrm>
                  <a:off x="787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16" name="Freeform 950"/>
                <p:cNvSpPr>
                  <a:spLocks/>
                </p:cNvSpPr>
                <p:nvPr/>
              </p:nvSpPr>
              <p:spPr bwMode="auto">
                <a:xfrm>
                  <a:off x="864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17" name="Freeform 951"/>
                <p:cNvSpPr>
                  <a:spLocks/>
                </p:cNvSpPr>
                <p:nvPr/>
              </p:nvSpPr>
              <p:spPr bwMode="auto">
                <a:xfrm>
                  <a:off x="864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18" name="Freeform 952"/>
                <p:cNvSpPr>
                  <a:spLocks/>
                </p:cNvSpPr>
                <p:nvPr/>
              </p:nvSpPr>
              <p:spPr bwMode="auto">
                <a:xfrm>
                  <a:off x="813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19" name="Freeform 953"/>
                <p:cNvSpPr>
                  <a:spLocks/>
                </p:cNvSpPr>
                <p:nvPr/>
              </p:nvSpPr>
              <p:spPr bwMode="auto">
                <a:xfrm>
                  <a:off x="813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20" name="Freeform 954"/>
                <p:cNvSpPr>
                  <a:spLocks/>
                </p:cNvSpPr>
                <p:nvPr/>
              </p:nvSpPr>
              <p:spPr bwMode="auto">
                <a:xfrm>
                  <a:off x="659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21" name="Freeform 955"/>
                <p:cNvSpPr>
                  <a:spLocks/>
                </p:cNvSpPr>
                <p:nvPr/>
              </p:nvSpPr>
              <p:spPr bwMode="auto">
                <a:xfrm>
                  <a:off x="659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22" name="Freeform 956"/>
                <p:cNvSpPr>
                  <a:spLocks/>
                </p:cNvSpPr>
                <p:nvPr/>
              </p:nvSpPr>
              <p:spPr bwMode="auto">
                <a:xfrm>
                  <a:off x="678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23" name="Freeform 957"/>
                <p:cNvSpPr>
                  <a:spLocks/>
                </p:cNvSpPr>
                <p:nvPr/>
              </p:nvSpPr>
              <p:spPr bwMode="auto">
                <a:xfrm>
                  <a:off x="678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24" name="Freeform 958"/>
                <p:cNvSpPr>
                  <a:spLocks/>
                </p:cNvSpPr>
                <p:nvPr/>
              </p:nvSpPr>
              <p:spPr bwMode="auto">
                <a:xfrm>
                  <a:off x="845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25" name="Freeform 959"/>
                <p:cNvSpPr>
                  <a:spLocks/>
                </p:cNvSpPr>
                <p:nvPr/>
              </p:nvSpPr>
              <p:spPr bwMode="auto">
                <a:xfrm>
                  <a:off x="845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26" name="Freeform 960"/>
                <p:cNvSpPr>
                  <a:spLocks/>
                </p:cNvSpPr>
                <p:nvPr/>
              </p:nvSpPr>
              <p:spPr bwMode="auto">
                <a:xfrm>
                  <a:off x="845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27" name="Freeform 961"/>
                <p:cNvSpPr>
                  <a:spLocks/>
                </p:cNvSpPr>
                <p:nvPr/>
              </p:nvSpPr>
              <p:spPr bwMode="auto">
                <a:xfrm>
                  <a:off x="845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28" name="Freeform 962"/>
                <p:cNvSpPr>
                  <a:spLocks/>
                </p:cNvSpPr>
                <p:nvPr/>
              </p:nvSpPr>
              <p:spPr bwMode="auto">
                <a:xfrm>
                  <a:off x="819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29" name="Freeform 963"/>
                <p:cNvSpPr>
                  <a:spLocks/>
                </p:cNvSpPr>
                <p:nvPr/>
              </p:nvSpPr>
              <p:spPr bwMode="auto">
                <a:xfrm>
                  <a:off x="819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30" name="Freeform 964"/>
                <p:cNvSpPr>
                  <a:spLocks/>
                </p:cNvSpPr>
                <p:nvPr/>
              </p:nvSpPr>
              <p:spPr bwMode="auto">
                <a:xfrm>
                  <a:off x="877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31" name="Freeform 965"/>
                <p:cNvSpPr>
                  <a:spLocks/>
                </p:cNvSpPr>
                <p:nvPr/>
              </p:nvSpPr>
              <p:spPr bwMode="auto">
                <a:xfrm>
                  <a:off x="877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32" name="Freeform 966"/>
                <p:cNvSpPr>
                  <a:spLocks/>
                </p:cNvSpPr>
                <p:nvPr/>
              </p:nvSpPr>
              <p:spPr bwMode="auto">
                <a:xfrm>
                  <a:off x="755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33" name="Freeform 967"/>
                <p:cNvSpPr>
                  <a:spLocks/>
                </p:cNvSpPr>
                <p:nvPr/>
              </p:nvSpPr>
              <p:spPr bwMode="auto">
                <a:xfrm>
                  <a:off x="755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34" name="Freeform 968"/>
                <p:cNvSpPr>
                  <a:spLocks/>
                </p:cNvSpPr>
                <p:nvPr/>
              </p:nvSpPr>
              <p:spPr bwMode="auto">
                <a:xfrm>
                  <a:off x="736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35" name="Freeform 969"/>
                <p:cNvSpPr>
                  <a:spLocks/>
                </p:cNvSpPr>
                <p:nvPr/>
              </p:nvSpPr>
              <p:spPr bwMode="auto">
                <a:xfrm>
                  <a:off x="736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36" name="Freeform 970"/>
                <p:cNvSpPr>
                  <a:spLocks/>
                </p:cNvSpPr>
                <p:nvPr/>
              </p:nvSpPr>
              <p:spPr bwMode="auto">
                <a:xfrm>
                  <a:off x="736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37" name="Freeform 971"/>
                <p:cNvSpPr>
                  <a:spLocks/>
                </p:cNvSpPr>
                <p:nvPr/>
              </p:nvSpPr>
              <p:spPr bwMode="auto">
                <a:xfrm>
                  <a:off x="736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38" name="Freeform 972"/>
                <p:cNvSpPr>
                  <a:spLocks/>
                </p:cNvSpPr>
                <p:nvPr/>
              </p:nvSpPr>
              <p:spPr bwMode="auto">
                <a:xfrm>
                  <a:off x="806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39" name="Freeform 973"/>
                <p:cNvSpPr>
                  <a:spLocks/>
                </p:cNvSpPr>
                <p:nvPr/>
              </p:nvSpPr>
              <p:spPr bwMode="auto">
                <a:xfrm>
                  <a:off x="806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40" name="Freeform 974"/>
                <p:cNvSpPr>
                  <a:spLocks/>
                </p:cNvSpPr>
                <p:nvPr/>
              </p:nvSpPr>
              <p:spPr bwMode="auto">
                <a:xfrm>
                  <a:off x="819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41" name="Freeform 975"/>
                <p:cNvSpPr>
                  <a:spLocks/>
                </p:cNvSpPr>
                <p:nvPr/>
              </p:nvSpPr>
              <p:spPr bwMode="auto">
                <a:xfrm>
                  <a:off x="819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42" name="Freeform 976"/>
                <p:cNvSpPr>
                  <a:spLocks/>
                </p:cNvSpPr>
                <p:nvPr/>
              </p:nvSpPr>
              <p:spPr bwMode="auto">
                <a:xfrm>
                  <a:off x="858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43" name="Freeform 977"/>
                <p:cNvSpPr>
                  <a:spLocks/>
                </p:cNvSpPr>
                <p:nvPr/>
              </p:nvSpPr>
              <p:spPr bwMode="auto">
                <a:xfrm>
                  <a:off x="858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44" name="Freeform 978"/>
                <p:cNvSpPr>
                  <a:spLocks/>
                </p:cNvSpPr>
                <p:nvPr/>
              </p:nvSpPr>
              <p:spPr bwMode="auto">
                <a:xfrm>
                  <a:off x="774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45" name="Freeform 979"/>
                <p:cNvSpPr>
                  <a:spLocks/>
                </p:cNvSpPr>
                <p:nvPr/>
              </p:nvSpPr>
              <p:spPr bwMode="auto">
                <a:xfrm>
                  <a:off x="774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46" name="Freeform 980"/>
                <p:cNvSpPr>
                  <a:spLocks/>
                </p:cNvSpPr>
                <p:nvPr/>
              </p:nvSpPr>
              <p:spPr bwMode="auto">
                <a:xfrm>
                  <a:off x="736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47" name="Freeform 981"/>
                <p:cNvSpPr>
                  <a:spLocks/>
                </p:cNvSpPr>
                <p:nvPr/>
              </p:nvSpPr>
              <p:spPr bwMode="auto">
                <a:xfrm>
                  <a:off x="736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48" name="Freeform 982"/>
                <p:cNvSpPr>
                  <a:spLocks/>
                </p:cNvSpPr>
                <p:nvPr/>
              </p:nvSpPr>
              <p:spPr bwMode="auto">
                <a:xfrm>
                  <a:off x="768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49" name="Freeform 983"/>
                <p:cNvSpPr>
                  <a:spLocks/>
                </p:cNvSpPr>
                <p:nvPr/>
              </p:nvSpPr>
              <p:spPr bwMode="auto">
                <a:xfrm>
                  <a:off x="768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50" name="Freeform 984"/>
                <p:cNvSpPr>
                  <a:spLocks/>
                </p:cNvSpPr>
                <p:nvPr/>
              </p:nvSpPr>
              <p:spPr bwMode="auto">
                <a:xfrm>
                  <a:off x="762" y="259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51" name="Freeform 985"/>
                <p:cNvSpPr>
                  <a:spLocks/>
                </p:cNvSpPr>
                <p:nvPr/>
              </p:nvSpPr>
              <p:spPr bwMode="auto">
                <a:xfrm>
                  <a:off x="762" y="259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52" name="Freeform 986"/>
                <p:cNvSpPr>
                  <a:spLocks/>
                </p:cNvSpPr>
                <p:nvPr/>
              </p:nvSpPr>
              <p:spPr bwMode="auto">
                <a:xfrm>
                  <a:off x="928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53" name="Freeform 987"/>
                <p:cNvSpPr>
                  <a:spLocks/>
                </p:cNvSpPr>
                <p:nvPr/>
              </p:nvSpPr>
              <p:spPr bwMode="auto">
                <a:xfrm>
                  <a:off x="928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54" name="Freeform 988"/>
                <p:cNvSpPr>
                  <a:spLocks/>
                </p:cNvSpPr>
                <p:nvPr/>
              </p:nvSpPr>
              <p:spPr bwMode="auto">
                <a:xfrm>
                  <a:off x="896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55" name="Freeform 989"/>
                <p:cNvSpPr>
                  <a:spLocks/>
                </p:cNvSpPr>
                <p:nvPr/>
              </p:nvSpPr>
              <p:spPr bwMode="auto">
                <a:xfrm>
                  <a:off x="896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56" name="Freeform 990"/>
                <p:cNvSpPr>
                  <a:spLocks/>
                </p:cNvSpPr>
                <p:nvPr/>
              </p:nvSpPr>
              <p:spPr bwMode="auto">
                <a:xfrm>
                  <a:off x="954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57" name="Freeform 991"/>
                <p:cNvSpPr>
                  <a:spLocks/>
                </p:cNvSpPr>
                <p:nvPr/>
              </p:nvSpPr>
              <p:spPr bwMode="auto">
                <a:xfrm>
                  <a:off x="954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58" name="Freeform 992"/>
                <p:cNvSpPr>
                  <a:spLocks/>
                </p:cNvSpPr>
                <p:nvPr/>
              </p:nvSpPr>
              <p:spPr bwMode="auto">
                <a:xfrm>
                  <a:off x="800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59" name="Freeform 993"/>
                <p:cNvSpPr>
                  <a:spLocks/>
                </p:cNvSpPr>
                <p:nvPr/>
              </p:nvSpPr>
              <p:spPr bwMode="auto">
                <a:xfrm>
                  <a:off x="800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60" name="Freeform 994"/>
                <p:cNvSpPr>
                  <a:spLocks/>
                </p:cNvSpPr>
                <p:nvPr/>
              </p:nvSpPr>
              <p:spPr bwMode="auto">
                <a:xfrm>
                  <a:off x="762" y="253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61" name="Freeform 995"/>
                <p:cNvSpPr>
                  <a:spLocks/>
                </p:cNvSpPr>
                <p:nvPr/>
              </p:nvSpPr>
              <p:spPr bwMode="auto">
                <a:xfrm>
                  <a:off x="762" y="253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62" name="Freeform 996"/>
                <p:cNvSpPr>
                  <a:spLocks/>
                </p:cNvSpPr>
                <p:nvPr/>
              </p:nvSpPr>
              <p:spPr bwMode="auto">
                <a:xfrm>
                  <a:off x="851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63" name="Freeform 997"/>
                <p:cNvSpPr>
                  <a:spLocks/>
                </p:cNvSpPr>
                <p:nvPr/>
              </p:nvSpPr>
              <p:spPr bwMode="auto">
                <a:xfrm>
                  <a:off x="851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64" name="Freeform 998"/>
                <p:cNvSpPr>
                  <a:spLocks/>
                </p:cNvSpPr>
                <p:nvPr/>
              </p:nvSpPr>
              <p:spPr bwMode="auto">
                <a:xfrm>
                  <a:off x="909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65" name="Freeform 999"/>
                <p:cNvSpPr>
                  <a:spLocks/>
                </p:cNvSpPr>
                <p:nvPr/>
              </p:nvSpPr>
              <p:spPr bwMode="auto">
                <a:xfrm>
                  <a:off x="909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66" name="Freeform 1000"/>
                <p:cNvSpPr>
                  <a:spLocks/>
                </p:cNvSpPr>
                <p:nvPr/>
              </p:nvSpPr>
              <p:spPr bwMode="auto">
                <a:xfrm>
                  <a:off x="960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67" name="Freeform 1001"/>
                <p:cNvSpPr>
                  <a:spLocks/>
                </p:cNvSpPr>
                <p:nvPr/>
              </p:nvSpPr>
              <p:spPr bwMode="auto">
                <a:xfrm>
                  <a:off x="960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68" name="Freeform 1002"/>
                <p:cNvSpPr>
                  <a:spLocks/>
                </p:cNvSpPr>
                <p:nvPr/>
              </p:nvSpPr>
              <p:spPr bwMode="auto">
                <a:xfrm>
                  <a:off x="1005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69" name="Freeform 1003"/>
                <p:cNvSpPr>
                  <a:spLocks/>
                </p:cNvSpPr>
                <p:nvPr/>
              </p:nvSpPr>
              <p:spPr bwMode="auto">
                <a:xfrm>
                  <a:off x="1005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70" name="Freeform 1004"/>
                <p:cNvSpPr>
                  <a:spLocks/>
                </p:cNvSpPr>
                <p:nvPr/>
              </p:nvSpPr>
              <p:spPr bwMode="auto">
                <a:xfrm>
                  <a:off x="883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71" name="Freeform 1005"/>
                <p:cNvSpPr>
                  <a:spLocks/>
                </p:cNvSpPr>
                <p:nvPr/>
              </p:nvSpPr>
              <p:spPr bwMode="auto">
                <a:xfrm>
                  <a:off x="883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72" name="Freeform 1006"/>
                <p:cNvSpPr>
                  <a:spLocks/>
                </p:cNvSpPr>
                <p:nvPr/>
              </p:nvSpPr>
              <p:spPr bwMode="auto">
                <a:xfrm>
                  <a:off x="999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73" name="Freeform 1007"/>
                <p:cNvSpPr>
                  <a:spLocks/>
                </p:cNvSpPr>
                <p:nvPr/>
              </p:nvSpPr>
              <p:spPr bwMode="auto">
                <a:xfrm>
                  <a:off x="999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74" name="Freeform 1008"/>
                <p:cNvSpPr>
                  <a:spLocks/>
                </p:cNvSpPr>
                <p:nvPr/>
              </p:nvSpPr>
              <p:spPr bwMode="auto">
                <a:xfrm>
                  <a:off x="749" y="253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4103" name="Group 1210"/>
              <p:cNvGrpSpPr>
                <a:grpSpLocks/>
              </p:cNvGrpSpPr>
              <p:nvPr/>
            </p:nvGrpSpPr>
            <p:grpSpPr bwMode="auto">
              <a:xfrm>
                <a:off x="4972050" y="3415507"/>
                <a:ext cx="528638" cy="574675"/>
                <a:chOff x="659" y="2443"/>
                <a:chExt cx="333" cy="362"/>
              </a:xfrm>
            </p:grpSpPr>
            <p:sp>
              <p:nvSpPr>
                <p:cNvPr id="6975" name="Freeform 1010"/>
                <p:cNvSpPr>
                  <a:spLocks/>
                </p:cNvSpPr>
                <p:nvPr/>
              </p:nvSpPr>
              <p:spPr bwMode="auto">
                <a:xfrm>
                  <a:off x="749" y="253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76" name="Freeform 1011"/>
                <p:cNvSpPr>
                  <a:spLocks/>
                </p:cNvSpPr>
                <p:nvPr/>
              </p:nvSpPr>
              <p:spPr bwMode="auto">
                <a:xfrm>
                  <a:off x="871" y="261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77" name="Freeform 1012"/>
                <p:cNvSpPr>
                  <a:spLocks/>
                </p:cNvSpPr>
                <p:nvPr/>
              </p:nvSpPr>
              <p:spPr bwMode="auto">
                <a:xfrm>
                  <a:off x="871" y="261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78" name="Freeform 1013"/>
                <p:cNvSpPr>
                  <a:spLocks/>
                </p:cNvSpPr>
                <p:nvPr/>
              </p:nvSpPr>
              <p:spPr bwMode="auto">
                <a:xfrm>
                  <a:off x="960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79" name="Freeform 1014"/>
                <p:cNvSpPr>
                  <a:spLocks/>
                </p:cNvSpPr>
                <p:nvPr/>
              </p:nvSpPr>
              <p:spPr bwMode="auto">
                <a:xfrm>
                  <a:off x="960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80" name="Freeform 1015"/>
                <p:cNvSpPr>
                  <a:spLocks/>
                </p:cNvSpPr>
                <p:nvPr/>
              </p:nvSpPr>
              <p:spPr bwMode="auto">
                <a:xfrm>
                  <a:off x="896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81" name="Freeform 1016"/>
                <p:cNvSpPr>
                  <a:spLocks/>
                </p:cNvSpPr>
                <p:nvPr/>
              </p:nvSpPr>
              <p:spPr bwMode="auto">
                <a:xfrm>
                  <a:off x="896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82" name="Freeform 1017"/>
                <p:cNvSpPr>
                  <a:spLocks/>
                </p:cNvSpPr>
                <p:nvPr/>
              </p:nvSpPr>
              <p:spPr bwMode="auto">
                <a:xfrm>
                  <a:off x="973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83" name="Freeform 1018"/>
                <p:cNvSpPr>
                  <a:spLocks/>
                </p:cNvSpPr>
                <p:nvPr/>
              </p:nvSpPr>
              <p:spPr bwMode="auto">
                <a:xfrm>
                  <a:off x="973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84" name="Freeform 1019"/>
                <p:cNvSpPr>
                  <a:spLocks/>
                </p:cNvSpPr>
                <p:nvPr/>
              </p:nvSpPr>
              <p:spPr bwMode="auto">
                <a:xfrm>
                  <a:off x="794" y="255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85" name="Freeform 1020"/>
                <p:cNvSpPr>
                  <a:spLocks/>
                </p:cNvSpPr>
                <p:nvPr/>
              </p:nvSpPr>
              <p:spPr bwMode="auto">
                <a:xfrm>
                  <a:off x="794" y="255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86" name="Freeform 1021"/>
                <p:cNvSpPr>
                  <a:spLocks/>
                </p:cNvSpPr>
                <p:nvPr/>
              </p:nvSpPr>
              <p:spPr bwMode="auto">
                <a:xfrm>
                  <a:off x="794" y="2558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87" name="Freeform 1022"/>
                <p:cNvSpPr>
                  <a:spLocks/>
                </p:cNvSpPr>
                <p:nvPr/>
              </p:nvSpPr>
              <p:spPr bwMode="auto">
                <a:xfrm>
                  <a:off x="794" y="2558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88" name="Freeform 1023"/>
                <p:cNvSpPr>
                  <a:spLocks/>
                </p:cNvSpPr>
                <p:nvPr/>
              </p:nvSpPr>
              <p:spPr bwMode="auto">
                <a:xfrm>
                  <a:off x="787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89" name="Freeform 1024"/>
                <p:cNvSpPr>
                  <a:spLocks/>
                </p:cNvSpPr>
                <p:nvPr/>
              </p:nvSpPr>
              <p:spPr bwMode="auto">
                <a:xfrm>
                  <a:off x="787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90" name="Freeform 1025"/>
                <p:cNvSpPr>
                  <a:spLocks/>
                </p:cNvSpPr>
                <p:nvPr/>
              </p:nvSpPr>
              <p:spPr bwMode="auto">
                <a:xfrm>
                  <a:off x="896" y="257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91" name="Freeform 1026"/>
                <p:cNvSpPr>
                  <a:spLocks/>
                </p:cNvSpPr>
                <p:nvPr/>
              </p:nvSpPr>
              <p:spPr bwMode="auto">
                <a:xfrm>
                  <a:off x="896" y="257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92" name="Freeform 1027"/>
                <p:cNvSpPr>
                  <a:spLocks/>
                </p:cNvSpPr>
                <p:nvPr/>
              </p:nvSpPr>
              <p:spPr bwMode="auto">
                <a:xfrm>
                  <a:off x="928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93" name="Freeform 1028"/>
                <p:cNvSpPr>
                  <a:spLocks/>
                </p:cNvSpPr>
                <p:nvPr/>
              </p:nvSpPr>
              <p:spPr bwMode="auto">
                <a:xfrm>
                  <a:off x="928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94" name="Freeform 1029"/>
                <p:cNvSpPr>
                  <a:spLocks/>
                </p:cNvSpPr>
                <p:nvPr/>
              </p:nvSpPr>
              <p:spPr bwMode="auto">
                <a:xfrm>
                  <a:off x="864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95" name="Freeform 1030"/>
                <p:cNvSpPr>
                  <a:spLocks/>
                </p:cNvSpPr>
                <p:nvPr/>
              </p:nvSpPr>
              <p:spPr bwMode="auto">
                <a:xfrm>
                  <a:off x="864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96" name="Freeform 1031"/>
                <p:cNvSpPr>
                  <a:spLocks/>
                </p:cNvSpPr>
                <p:nvPr/>
              </p:nvSpPr>
              <p:spPr bwMode="auto">
                <a:xfrm>
                  <a:off x="774" y="245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97" name="Freeform 1032"/>
                <p:cNvSpPr>
                  <a:spLocks/>
                </p:cNvSpPr>
                <p:nvPr/>
              </p:nvSpPr>
              <p:spPr bwMode="auto">
                <a:xfrm>
                  <a:off x="774" y="245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98" name="Freeform 1033"/>
                <p:cNvSpPr>
                  <a:spLocks/>
                </p:cNvSpPr>
                <p:nvPr/>
              </p:nvSpPr>
              <p:spPr bwMode="auto">
                <a:xfrm>
                  <a:off x="704" y="244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99" name="Freeform 1034"/>
                <p:cNvSpPr>
                  <a:spLocks/>
                </p:cNvSpPr>
                <p:nvPr/>
              </p:nvSpPr>
              <p:spPr bwMode="auto">
                <a:xfrm>
                  <a:off x="704" y="244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00" name="Freeform 1035"/>
                <p:cNvSpPr>
                  <a:spLocks/>
                </p:cNvSpPr>
                <p:nvPr/>
              </p:nvSpPr>
              <p:spPr bwMode="auto">
                <a:xfrm>
                  <a:off x="697" y="246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01" name="Freeform 1036"/>
                <p:cNvSpPr>
                  <a:spLocks/>
                </p:cNvSpPr>
                <p:nvPr/>
              </p:nvSpPr>
              <p:spPr bwMode="auto">
                <a:xfrm>
                  <a:off x="697" y="246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02" name="Freeform 1037"/>
                <p:cNvSpPr>
                  <a:spLocks/>
                </p:cNvSpPr>
                <p:nvPr/>
              </p:nvSpPr>
              <p:spPr bwMode="auto">
                <a:xfrm>
                  <a:off x="819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03" name="Freeform 1038"/>
                <p:cNvSpPr>
                  <a:spLocks/>
                </p:cNvSpPr>
                <p:nvPr/>
              </p:nvSpPr>
              <p:spPr bwMode="auto">
                <a:xfrm>
                  <a:off x="819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04" name="Freeform 1039"/>
                <p:cNvSpPr>
                  <a:spLocks/>
                </p:cNvSpPr>
                <p:nvPr/>
              </p:nvSpPr>
              <p:spPr bwMode="auto">
                <a:xfrm>
                  <a:off x="826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05" name="Freeform 1040"/>
                <p:cNvSpPr>
                  <a:spLocks/>
                </p:cNvSpPr>
                <p:nvPr/>
              </p:nvSpPr>
              <p:spPr bwMode="auto">
                <a:xfrm>
                  <a:off x="826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06" name="Freeform 1041"/>
                <p:cNvSpPr>
                  <a:spLocks/>
                </p:cNvSpPr>
                <p:nvPr/>
              </p:nvSpPr>
              <p:spPr bwMode="auto">
                <a:xfrm>
                  <a:off x="826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07" name="Freeform 1042"/>
                <p:cNvSpPr>
                  <a:spLocks/>
                </p:cNvSpPr>
                <p:nvPr/>
              </p:nvSpPr>
              <p:spPr bwMode="auto">
                <a:xfrm>
                  <a:off x="826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08" name="Freeform 1043"/>
                <p:cNvSpPr>
                  <a:spLocks/>
                </p:cNvSpPr>
                <p:nvPr/>
              </p:nvSpPr>
              <p:spPr bwMode="auto">
                <a:xfrm>
                  <a:off x="851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09" name="Freeform 1044"/>
                <p:cNvSpPr>
                  <a:spLocks/>
                </p:cNvSpPr>
                <p:nvPr/>
              </p:nvSpPr>
              <p:spPr bwMode="auto">
                <a:xfrm>
                  <a:off x="851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10" name="Freeform 1045"/>
                <p:cNvSpPr>
                  <a:spLocks/>
                </p:cNvSpPr>
                <p:nvPr/>
              </p:nvSpPr>
              <p:spPr bwMode="auto">
                <a:xfrm>
                  <a:off x="755" y="25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11" name="Freeform 1046"/>
                <p:cNvSpPr>
                  <a:spLocks/>
                </p:cNvSpPr>
                <p:nvPr/>
              </p:nvSpPr>
              <p:spPr bwMode="auto">
                <a:xfrm>
                  <a:off x="755" y="25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12" name="Freeform 1047"/>
                <p:cNvSpPr>
                  <a:spLocks/>
                </p:cNvSpPr>
                <p:nvPr/>
              </p:nvSpPr>
              <p:spPr bwMode="auto">
                <a:xfrm>
                  <a:off x="762" y="255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13" name="Freeform 1048"/>
                <p:cNvSpPr>
                  <a:spLocks/>
                </p:cNvSpPr>
                <p:nvPr/>
              </p:nvSpPr>
              <p:spPr bwMode="auto">
                <a:xfrm>
                  <a:off x="762" y="255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14" name="Freeform 1049"/>
                <p:cNvSpPr>
                  <a:spLocks/>
                </p:cNvSpPr>
                <p:nvPr/>
              </p:nvSpPr>
              <p:spPr bwMode="auto">
                <a:xfrm>
                  <a:off x="781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15" name="Freeform 1050"/>
                <p:cNvSpPr>
                  <a:spLocks/>
                </p:cNvSpPr>
                <p:nvPr/>
              </p:nvSpPr>
              <p:spPr bwMode="auto">
                <a:xfrm>
                  <a:off x="781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16" name="Freeform 1051"/>
                <p:cNvSpPr>
                  <a:spLocks/>
                </p:cNvSpPr>
                <p:nvPr/>
              </p:nvSpPr>
              <p:spPr bwMode="auto">
                <a:xfrm>
                  <a:off x="903" y="264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17" name="Freeform 1052"/>
                <p:cNvSpPr>
                  <a:spLocks/>
                </p:cNvSpPr>
                <p:nvPr/>
              </p:nvSpPr>
              <p:spPr bwMode="auto">
                <a:xfrm>
                  <a:off x="903" y="264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18" name="Freeform 1053"/>
                <p:cNvSpPr>
                  <a:spLocks/>
                </p:cNvSpPr>
                <p:nvPr/>
              </p:nvSpPr>
              <p:spPr bwMode="auto">
                <a:xfrm>
                  <a:off x="806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19" name="Freeform 1054"/>
                <p:cNvSpPr>
                  <a:spLocks/>
                </p:cNvSpPr>
                <p:nvPr/>
              </p:nvSpPr>
              <p:spPr bwMode="auto">
                <a:xfrm>
                  <a:off x="806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20" name="Freeform 1055"/>
                <p:cNvSpPr>
                  <a:spLocks/>
                </p:cNvSpPr>
                <p:nvPr/>
              </p:nvSpPr>
              <p:spPr bwMode="auto">
                <a:xfrm>
                  <a:off x="851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21" name="Freeform 1056"/>
                <p:cNvSpPr>
                  <a:spLocks/>
                </p:cNvSpPr>
                <p:nvPr/>
              </p:nvSpPr>
              <p:spPr bwMode="auto">
                <a:xfrm>
                  <a:off x="851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22" name="Freeform 1057"/>
                <p:cNvSpPr>
                  <a:spLocks/>
                </p:cNvSpPr>
                <p:nvPr/>
              </p:nvSpPr>
              <p:spPr bwMode="auto">
                <a:xfrm>
                  <a:off x="813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23" name="Freeform 1058"/>
                <p:cNvSpPr>
                  <a:spLocks/>
                </p:cNvSpPr>
                <p:nvPr/>
              </p:nvSpPr>
              <p:spPr bwMode="auto">
                <a:xfrm>
                  <a:off x="813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24" name="Freeform 1059"/>
                <p:cNvSpPr>
                  <a:spLocks/>
                </p:cNvSpPr>
                <p:nvPr/>
              </p:nvSpPr>
              <p:spPr bwMode="auto">
                <a:xfrm>
                  <a:off x="704" y="250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25" name="Freeform 1060"/>
                <p:cNvSpPr>
                  <a:spLocks/>
                </p:cNvSpPr>
                <p:nvPr/>
              </p:nvSpPr>
              <p:spPr bwMode="auto">
                <a:xfrm>
                  <a:off x="704" y="250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26" name="Freeform 1061"/>
                <p:cNvSpPr>
                  <a:spLocks/>
                </p:cNvSpPr>
                <p:nvPr/>
              </p:nvSpPr>
              <p:spPr bwMode="auto">
                <a:xfrm>
                  <a:off x="774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27" name="Freeform 1062"/>
                <p:cNvSpPr>
                  <a:spLocks/>
                </p:cNvSpPr>
                <p:nvPr/>
              </p:nvSpPr>
              <p:spPr bwMode="auto">
                <a:xfrm>
                  <a:off x="774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28" name="Freeform 1063"/>
                <p:cNvSpPr>
                  <a:spLocks/>
                </p:cNvSpPr>
                <p:nvPr/>
              </p:nvSpPr>
              <p:spPr bwMode="auto">
                <a:xfrm>
                  <a:off x="864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29" name="Freeform 1064"/>
                <p:cNvSpPr>
                  <a:spLocks/>
                </p:cNvSpPr>
                <p:nvPr/>
              </p:nvSpPr>
              <p:spPr bwMode="auto">
                <a:xfrm>
                  <a:off x="864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30" name="Freeform 1065"/>
                <p:cNvSpPr>
                  <a:spLocks/>
                </p:cNvSpPr>
                <p:nvPr/>
              </p:nvSpPr>
              <p:spPr bwMode="auto">
                <a:xfrm>
                  <a:off x="813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31" name="Freeform 1066"/>
                <p:cNvSpPr>
                  <a:spLocks/>
                </p:cNvSpPr>
                <p:nvPr/>
              </p:nvSpPr>
              <p:spPr bwMode="auto">
                <a:xfrm>
                  <a:off x="813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32" name="Freeform 1067"/>
                <p:cNvSpPr>
                  <a:spLocks/>
                </p:cNvSpPr>
                <p:nvPr/>
              </p:nvSpPr>
              <p:spPr bwMode="auto">
                <a:xfrm>
                  <a:off x="819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33" name="Freeform 1068"/>
                <p:cNvSpPr>
                  <a:spLocks/>
                </p:cNvSpPr>
                <p:nvPr/>
              </p:nvSpPr>
              <p:spPr bwMode="auto">
                <a:xfrm>
                  <a:off x="819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34" name="Freeform 1069"/>
                <p:cNvSpPr>
                  <a:spLocks/>
                </p:cNvSpPr>
                <p:nvPr/>
              </p:nvSpPr>
              <p:spPr bwMode="auto">
                <a:xfrm>
                  <a:off x="845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35" name="Freeform 1070"/>
                <p:cNvSpPr>
                  <a:spLocks/>
                </p:cNvSpPr>
                <p:nvPr/>
              </p:nvSpPr>
              <p:spPr bwMode="auto">
                <a:xfrm>
                  <a:off x="845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36" name="Freeform 1071"/>
                <p:cNvSpPr>
                  <a:spLocks/>
                </p:cNvSpPr>
                <p:nvPr/>
              </p:nvSpPr>
              <p:spPr bwMode="auto">
                <a:xfrm>
                  <a:off x="742" y="250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37" name="Freeform 1072"/>
                <p:cNvSpPr>
                  <a:spLocks/>
                </p:cNvSpPr>
                <p:nvPr/>
              </p:nvSpPr>
              <p:spPr bwMode="auto">
                <a:xfrm>
                  <a:off x="742" y="250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38" name="Freeform 1073"/>
                <p:cNvSpPr>
                  <a:spLocks/>
                </p:cNvSpPr>
                <p:nvPr/>
              </p:nvSpPr>
              <p:spPr bwMode="auto">
                <a:xfrm>
                  <a:off x="806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39" name="Freeform 1074"/>
                <p:cNvSpPr>
                  <a:spLocks/>
                </p:cNvSpPr>
                <p:nvPr/>
              </p:nvSpPr>
              <p:spPr bwMode="auto">
                <a:xfrm>
                  <a:off x="806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40" name="Freeform 1075"/>
                <p:cNvSpPr>
                  <a:spLocks/>
                </p:cNvSpPr>
                <p:nvPr/>
              </p:nvSpPr>
              <p:spPr bwMode="auto">
                <a:xfrm>
                  <a:off x="883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41" name="Freeform 1076"/>
                <p:cNvSpPr>
                  <a:spLocks/>
                </p:cNvSpPr>
                <p:nvPr/>
              </p:nvSpPr>
              <p:spPr bwMode="auto">
                <a:xfrm>
                  <a:off x="883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42" name="Freeform 1077"/>
                <p:cNvSpPr>
                  <a:spLocks/>
                </p:cNvSpPr>
                <p:nvPr/>
              </p:nvSpPr>
              <p:spPr bwMode="auto">
                <a:xfrm>
                  <a:off x="845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43" name="Freeform 1078"/>
                <p:cNvSpPr>
                  <a:spLocks/>
                </p:cNvSpPr>
                <p:nvPr/>
              </p:nvSpPr>
              <p:spPr bwMode="auto">
                <a:xfrm>
                  <a:off x="845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44" name="Freeform 1079"/>
                <p:cNvSpPr>
                  <a:spLocks/>
                </p:cNvSpPr>
                <p:nvPr/>
              </p:nvSpPr>
              <p:spPr bwMode="auto">
                <a:xfrm>
                  <a:off x="832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45" name="Freeform 1080"/>
                <p:cNvSpPr>
                  <a:spLocks/>
                </p:cNvSpPr>
                <p:nvPr/>
              </p:nvSpPr>
              <p:spPr bwMode="auto">
                <a:xfrm>
                  <a:off x="832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46" name="Freeform 1081"/>
                <p:cNvSpPr>
                  <a:spLocks/>
                </p:cNvSpPr>
                <p:nvPr/>
              </p:nvSpPr>
              <p:spPr bwMode="auto">
                <a:xfrm>
                  <a:off x="832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47" name="Freeform 1082"/>
                <p:cNvSpPr>
                  <a:spLocks/>
                </p:cNvSpPr>
                <p:nvPr/>
              </p:nvSpPr>
              <p:spPr bwMode="auto">
                <a:xfrm>
                  <a:off x="832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48" name="Freeform 1083"/>
                <p:cNvSpPr>
                  <a:spLocks/>
                </p:cNvSpPr>
                <p:nvPr/>
              </p:nvSpPr>
              <p:spPr bwMode="auto">
                <a:xfrm>
                  <a:off x="659" y="251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49" name="Freeform 1084"/>
                <p:cNvSpPr>
                  <a:spLocks/>
                </p:cNvSpPr>
                <p:nvPr/>
              </p:nvSpPr>
              <p:spPr bwMode="auto">
                <a:xfrm>
                  <a:off x="659" y="251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50" name="Freeform 1085"/>
                <p:cNvSpPr>
                  <a:spLocks/>
                </p:cNvSpPr>
                <p:nvPr/>
              </p:nvSpPr>
              <p:spPr bwMode="auto">
                <a:xfrm>
                  <a:off x="730" y="258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51" name="Freeform 1086"/>
                <p:cNvSpPr>
                  <a:spLocks/>
                </p:cNvSpPr>
                <p:nvPr/>
              </p:nvSpPr>
              <p:spPr bwMode="auto">
                <a:xfrm>
                  <a:off x="730" y="258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52" name="Freeform 1087"/>
                <p:cNvSpPr>
                  <a:spLocks/>
                </p:cNvSpPr>
                <p:nvPr/>
              </p:nvSpPr>
              <p:spPr bwMode="auto">
                <a:xfrm>
                  <a:off x="730" y="262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53" name="Freeform 1088"/>
                <p:cNvSpPr>
                  <a:spLocks/>
                </p:cNvSpPr>
                <p:nvPr/>
              </p:nvSpPr>
              <p:spPr bwMode="auto">
                <a:xfrm>
                  <a:off x="730" y="262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54" name="Freeform 1089"/>
                <p:cNvSpPr>
                  <a:spLocks/>
                </p:cNvSpPr>
                <p:nvPr/>
              </p:nvSpPr>
              <p:spPr bwMode="auto">
                <a:xfrm>
                  <a:off x="819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55" name="Freeform 1090"/>
                <p:cNvSpPr>
                  <a:spLocks/>
                </p:cNvSpPr>
                <p:nvPr/>
              </p:nvSpPr>
              <p:spPr bwMode="auto">
                <a:xfrm>
                  <a:off x="819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56" name="Freeform 1091"/>
                <p:cNvSpPr>
                  <a:spLocks/>
                </p:cNvSpPr>
                <p:nvPr/>
              </p:nvSpPr>
              <p:spPr bwMode="auto">
                <a:xfrm>
                  <a:off x="915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57" name="Freeform 1092"/>
                <p:cNvSpPr>
                  <a:spLocks/>
                </p:cNvSpPr>
                <p:nvPr/>
              </p:nvSpPr>
              <p:spPr bwMode="auto">
                <a:xfrm>
                  <a:off x="915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58" name="Freeform 1093"/>
                <p:cNvSpPr>
                  <a:spLocks/>
                </p:cNvSpPr>
                <p:nvPr/>
              </p:nvSpPr>
              <p:spPr bwMode="auto">
                <a:xfrm>
                  <a:off x="794" y="273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59" name="Freeform 1094"/>
                <p:cNvSpPr>
                  <a:spLocks/>
                </p:cNvSpPr>
                <p:nvPr/>
              </p:nvSpPr>
              <p:spPr bwMode="auto">
                <a:xfrm>
                  <a:off x="794" y="273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60" name="Freeform 1095"/>
                <p:cNvSpPr>
                  <a:spLocks/>
                </p:cNvSpPr>
                <p:nvPr/>
              </p:nvSpPr>
              <p:spPr bwMode="auto">
                <a:xfrm>
                  <a:off x="774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61" name="Freeform 1096"/>
                <p:cNvSpPr>
                  <a:spLocks/>
                </p:cNvSpPr>
                <p:nvPr/>
              </p:nvSpPr>
              <p:spPr bwMode="auto">
                <a:xfrm>
                  <a:off x="774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62" name="Freeform 1097"/>
                <p:cNvSpPr>
                  <a:spLocks/>
                </p:cNvSpPr>
                <p:nvPr/>
              </p:nvSpPr>
              <p:spPr bwMode="auto">
                <a:xfrm>
                  <a:off x="755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63" name="Freeform 1098"/>
                <p:cNvSpPr>
                  <a:spLocks/>
                </p:cNvSpPr>
                <p:nvPr/>
              </p:nvSpPr>
              <p:spPr bwMode="auto">
                <a:xfrm>
                  <a:off x="755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64" name="Freeform 1099"/>
                <p:cNvSpPr>
                  <a:spLocks/>
                </p:cNvSpPr>
                <p:nvPr/>
              </p:nvSpPr>
              <p:spPr bwMode="auto">
                <a:xfrm>
                  <a:off x="787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65" name="Freeform 1100"/>
                <p:cNvSpPr>
                  <a:spLocks/>
                </p:cNvSpPr>
                <p:nvPr/>
              </p:nvSpPr>
              <p:spPr bwMode="auto">
                <a:xfrm>
                  <a:off x="787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66" name="Freeform 1101"/>
                <p:cNvSpPr>
                  <a:spLocks/>
                </p:cNvSpPr>
                <p:nvPr/>
              </p:nvSpPr>
              <p:spPr bwMode="auto">
                <a:xfrm>
                  <a:off x="813" y="277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67" name="Freeform 1102"/>
                <p:cNvSpPr>
                  <a:spLocks/>
                </p:cNvSpPr>
                <p:nvPr/>
              </p:nvSpPr>
              <p:spPr bwMode="auto">
                <a:xfrm>
                  <a:off x="813" y="277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68" name="Freeform 1103"/>
                <p:cNvSpPr>
                  <a:spLocks/>
                </p:cNvSpPr>
                <p:nvPr/>
              </p:nvSpPr>
              <p:spPr bwMode="auto">
                <a:xfrm>
                  <a:off x="800" y="277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69" name="Freeform 1104"/>
                <p:cNvSpPr>
                  <a:spLocks/>
                </p:cNvSpPr>
                <p:nvPr/>
              </p:nvSpPr>
              <p:spPr bwMode="auto">
                <a:xfrm>
                  <a:off x="800" y="277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70" name="Freeform 1105"/>
                <p:cNvSpPr>
                  <a:spLocks/>
                </p:cNvSpPr>
                <p:nvPr/>
              </p:nvSpPr>
              <p:spPr bwMode="auto">
                <a:xfrm>
                  <a:off x="864" y="277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71" name="Freeform 1106"/>
                <p:cNvSpPr>
                  <a:spLocks/>
                </p:cNvSpPr>
                <p:nvPr/>
              </p:nvSpPr>
              <p:spPr bwMode="auto">
                <a:xfrm>
                  <a:off x="864" y="277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72" name="Freeform 1107"/>
                <p:cNvSpPr>
                  <a:spLocks/>
                </p:cNvSpPr>
                <p:nvPr/>
              </p:nvSpPr>
              <p:spPr bwMode="auto">
                <a:xfrm>
                  <a:off x="851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73" name="Freeform 1108"/>
                <p:cNvSpPr>
                  <a:spLocks/>
                </p:cNvSpPr>
                <p:nvPr/>
              </p:nvSpPr>
              <p:spPr bwMode="auto">
                <a:xfrm>
                  <a:off x="851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74" name="Freeform 1109"/>
                <p:cNvSpPr>
                  <a:spLocks/>
                </p:cNvSpPr>
                <p:nvPr/>
              </p:nvSpPr>
              <p:spPr bwMode="auto">
                <a:xfrm>
                  <a:off x="704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75" name="Freeform 1110"/>
                <p:cNvSpPr>
                  <a:spLocks/>
                </p:cNvSpPr>
                <p:nvPr/>
              </p:nvSpPr>
              <p:spPr bwMode="auto">
                <a:xfrm>
                  <a:off x="704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76" name="Freeform 1111"/>
                <p:cNvSpPr>
                  <a:spLocks/>
                </p:cNvSpPr>
                <p:nvPr/>
              </p:nvSpPr>
              <p:spPr bwMode="auto">
                <a:xfrm>
                  <a:off x="813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77" name="Freeform 1112"/>
                <p:cNvSpPr>
                  <a:spLocks/>
                </p:cNvSpPr>
                <p:nvPr/>
              </p:nvSpPr>
              <p:spPr bwMode="auto">
                <a:xfrm>
                  <a:off x="813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78" name="Freeform 1113"/>
                <p:cNvSpPr>
                  <a:spLocks/>
                </p:cNvSpPr>
                <p:nvPr/>
              </p:nvSpPr>
              <p:spPr bwMode="auto">
                <a:xfrm>
                  <a:off x="794" y="2776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79" name="Freeform 1114"/>
                <p:cNvSpPr>
                  <a:spLocks/>
                </p:cNvSpPr>
                <p:nvPr/>
              </p:nvSpPr>
              <p:spPr bwMode="auto">
                <a:xfrm>
                  <a:off x="794" y="2776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80" name="Freeform 1115"/>
                <p:cNvSpPr>
                  <a:spLocks/>
                </p:cNvSpPr>
                <p:nvPr/>
              </p:nvSpPr>
              <p:spPr bwMode="auto">
                <a:xfrm>
                  <a:off x="813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81" name="Freeform 1116"/>
                <p:cNvSpPr>
                  <a:spLocks/>
                </p:cNvSpPr>
                <p:nvPr/>
              </p:nvSpPr>
              <p:spPr bwMode="auto">
                <a:xfrm>
                  <a:off x="813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82" name="Freeform 1117"/>
                <p:cNvSpPr>
                  <a:spLocks/>
                </p:cNvSpPr>
                <p:nvPr/>
              </p:nvSpPr>
              <p:spPr bwMode="auto">
                <a:xfrm>
                  <a:off x="858" y="278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83" name="Freeform 1118"/>
                <p:cNvSpPr>
                  <a:spLocks/>
                </p:cNvSpPr>
                <p:nvPr/>
              </p:nvSpPr>
              <p:spPr bwMode="auto">
                <a:xfrm>
                  <a:off x="858" y="278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84" name="Freeform 1119"/>
                <p:cNvSpPr>
                  <a:spLocks/>
                </p:cNvSpPr>
                <p:nvPr/>
              </p:nvSpPr>
              <p:spPr bwMode="auto">
                <a:xfrm>
                  <a:off x="845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85" name="Freeform 1120"/>
                <p:cNvSpPr>
                  <a:spLocks/>
                </p:cNvSpPr>
                <p:nvPr/>
              </p:nvSpPr>
              <p:spPr bwMode="auto">
                <a:xfrm>
                  <a:off x="845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86" name="Freeform 1121"/>
                <p:cNvSpPr>
                  <a:spLocks/>
                </p:cNvSpPr>
                <p:nvPr/>
              </p:nvSpPr>
              <p:spPr bwMode="auto">
                <a:xfrm>
                  <a:off x="691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87" name="Freeform 1122"/>
                <p:cNvSpPr>
                  <a:spLocks/>
                </p:cNvSpPr>
                <p:nvPr/>
              </p:nvSpPr>
              <p:spPr bwMode="auto">
                <a:xfrm>
                  <a:off x="691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88" name="Freeform 1123"/>
                <p:cNvSpPr>
                  <a:spLocks/>
                </p:cNvSpPr>
                <p:nvPr/>
              </p:nvSpPr>
              <p:spPr bwMode="auto">
                <a:xfrm>
                  <a:off x="742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89" name="Freeform 1124"/>
                <p:cNvSpPr>
                  <a:spLocks/>
                </p:cNvSpPr>
                <p:nvPr/>
              </p:nvSpPr>
              <p:spPr bwMode="auto">
                <a:xfrm>
                  <a:off x="742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90" name="Freeform 1125"/>
                <p:cNvSpPr>
                  <a:spLocks/>
                </p:cNvSpPr>
                <p:nvPr/>
              </p:nvSpPr>
              <p:spPr bwMode="auto">
                <a:xfrm>
                  <a:off x="762" y="271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91" name="Freeform 1126"/>
                <p:cNvSpPr>
                  <a:spLocks/>
                </p:cNvSpPr>
                <p:nvPr/>
              </p:nvSpPr>
              <p:spPr bwMode="auto">
                <a:xfrm>
                  <a:off x="762" y="271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92" name="Freeform 1127"/>
                <p:cNvSpPr>
                  <a:spLocks/>
                </p:cNvSpPr>
                <p:nvPr/>
              </p:nvSpPr>
              <p:spPr bwMode="auto">
                <a:xfrm>
                  <a:off x="730" y="2661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93" name="Freeform 1128"/>
                <p:cNvSpPr>
                  <a:spLocks/>
                </p:cNvSpPr>
                <p:nvPr/>
              </p:nvSpPr>
              <p:spPr bwMode="auto">
                <a:xfrm>
                  <a:off x="730" y="2661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94" name="Freeform 1129"/>
                <p:cNvSpPr>
                  <a:spLocks/>
                </p:cNvSpPr>
                <p:nvPr/>
              </p:nvSpPr>
              <p:spPr bwMode="auto">
                <a:xfrm>
                  <a:off x="832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95" name="Freeform 1130"/>
                <p:cNvSpPr>
                  <a:spLocks/>
                </p:cNvSpPr>
                <p:nvPr/>
              </p:nvSpPr>
              <p:spPr bwMode="auto">
                <a:xfrm>
                  <a:off x="832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96" name="Freeform 1131"/>
                <p:cNvSpPr>
                  <a:spLocks/>
                </p:cNvSpPr>
                <p:nvPr/>
              </p:nvSpPr>
              <p:spPr bwMode="auto">
                <a:xfrm>
                  <a:off x="819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97" name="Freeform 1132"/>
                <p:cNvSpPr>
                  <a:spLocks/>
                </p:cNvSpPr>
                <p:nvPr/>
              </p:nvSpPr>
              <p:spPr bwMode="auto">
                <a:xfrm>
                  <a:off x="819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98" name="Freeform 1133"/>
                <p:cNvSpPr>
                  <a:spLocks/>
                </p:cNvSpPr>
                <p:nvPr/>
              </p:nvSpPr>
              <p:spPr bwMode="auto">
                <a:xfrm>
                  <a:off x="691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99" name="Freeform 1134"/>
                <p:cNvSpPr>
                  <a:spLocks/>
                </p:cNvSpPr>
                <p:nvPr/>
              </p:nvSpPr>
              <p:spPr bwMode="auto">
                <a:xfrm>
                  <a:off x="691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00" name="Freeform 1135"/>
                <p:cNvSpPr>
                  <a:spLocks/>
                </p:cNvSpPr>
                <p:nvPr/>
              </p:nvSpPr>
              <p:spPr bwMode="auto">
                <a:xfrm>
                  <a:off x="742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01" name="Freeform 1136"/>
                <p:cNvSpPr>
                  <a:spLocks/>
                </p:cNvSpPr>
                <p:nvPr/>
              </p:nvSpPr>
              <p:spPr bwMode="auto">
                <a:xfrm>
                  <a:off x="742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02" name="Freeform 1137"/>
                <p:cNvSpPr>
                  <a:spLocks/>
                </p:cNvSpPr>
                <p:nvPr/>
              </p:nvSpPr>
              <p:spPr bwMode="auto">
                <a:xfrm>
                  <a:off x="749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03" name="Freeform 1138"/>
                <p:cNvSpPr>
                  <a:spLocks/>
                </p:cNvSpPr>
                <p:nvPr/>
              </p:nvSpPr>
              <p:spPr bwMode="auto">
                <a:xfrm>
                  <a:off x="749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04" name="Freeform 1139"/>
                <p:cNvSpPr>
                  <a:spLocks/>
                </p:cNvSpPr>
                <p:nvPr/>
              </p:nvSpPr>
              <p:spPr bwMode="auto">
                <a:xfrm>
                  <a:off x="800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05" name="Freeform 1140"/>
                <p:cNvSpPr>
                  <a:spLocks/>
                </p:cNvSpPr>
                <p:nvPr/>
              </p:nvSpPr>
              <p:spPr bwMode="auto">
                <a:xfrm>
                  <a:off x="800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06" name="Freeform 1141"/>
                <p:cNvSpPr>
                  <a:spLocks/>
                </p:cNvSpPr>
                <p:nvPr/>
              </p:nvSpPr>
              <p:spPr bwMode="auto">
                <a:xfrm>
                  <a:off x="819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07" name="Freeform 1142"/>
                <p:cNvSpPr>
                  <a:spLocks/>
                </p:cNvSpPr>
                <p:nvPr/>
              </p:nvSpPr>
              <p:spPr bwMode="auto">
                <a:xfrm>
                  <a:off x="819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08" name="Freeform 1143"/>
                <p:cNvSpPr>
                  <a:spLocks/>
                </p:cNvSpPr>
                <p:nvPr/>
              </p:nvSpPr>
              <p:spPr bwMode="auto">
                <a:xfrm>
                  <a:off x="813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09" name="Freeform 1144"/>
                <p:cNvSpPr>
                  <a:spLocks/>
                </p:cNvSpPr>
                <p:nvPr/>
              </p:nvSpPr>
              <p:spPr bwMode="auto">
                <a:xfrm>
                  <a:off x="813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10" name="Freeform 1145"/>
                <p:cNvSpPr>
                  <a:spLocks/>
                </p:cNvSpPr>
                <p:nvPr/>
              </p:nvSpPr>
              <p:spPr bwMode="auto">
                <a:xfrm>
                  <a:off x="736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11" name="Freeform 1146"/>
                <p:cNvSpPr>
                  <a:spLocks/>
                </p:cNvSpPr>
                <p:nvPr/>
              </p:nvSpPr>
              <p:spPr bwMode="auto">
                <a:xfrm>
                  <a:off x="736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12" name="Freeform 1147"/>
                <p:cNvSpPr>
                  <a:spLocks/>
                </p:cNvSpPr>
                <p:nvPr/>
              </p:nvSpPr>
              <p:spPr bwMode="auto">
                <a:xfrm>
                  <a:off x="742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13" name="Freeform 1148"/>
                <p:cNvSpPr>
                  <a:spLocks/>
                </p:cNvSpPr>
                <p:nvPr/>
              </p:nvSpPr>
              <p:spPr bwMode="auto">
                <a:xfrm>
                  <a:off x="742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14" name="Freeform 1149"/>
                <p:cNvSpPr>
                  <a:spLocks/>
                </p:cNvSpPr>
                <p:nvPr/>
              </p:nvSpPr>
              <p:spPr bwMode="auto">
                <a:xfrm>
                  <a:off x="749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15" name="Freeform 1150"/>
                <p:cNvSpPr>
                  <a:spLocks/>
                </p:cNvSpPr>
                <p:nvPr/>
              </p:nvSpPr>
              <p:spPr bwMode="auto">
                <a:xfrm>
                  <a:off x="749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16" name="Freeform 1151"/>
                <p:cNvSpPr>
                  <a:spLocks/>
                </p:cNvSpPr>
                <p:nvPr/>
              </p:nvSpPr>
              <p:spPr bwMode="auto">
                <a:xfrm>
                  <a:off x="768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17" name="Freeform 1152"/>
                <p:cNvSpPr>
                  <a:spLocks/>
                </p:cNvSpPr>
                <p:nvPr/>
              </p:nvSpPr>
              <p:spPr bwMode="auto">
                <a:xfrm>
                  <a:off x="768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18" name="Freeform 1153"/>
                <p:cNvSpPr>
                  <a:spLocks/>
                </p:cNvSpPr>
                <p:nvPr/>
              </p:nvSpPr>
              <p:spPr bwMode="auto">
                <a:xfrm>
                  <a:off x="742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19" name="Freeform 1154"/>
                <p:cNvSpPr>
                  <a:spLocks/>
                </p:cNvSpPr>
                <p:nvPr/>
              </p:nvSpPr>
              <p:spPr bwMode="auto">
                <a:xfrm>
                  <a:off x="742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20" name="Freeform 1155"/>
                <p:cNvSpPr>
                  <a:spLocks/>
                </p:cNvSpPr>
                <p:nvPr/>
              </p:nvSpPr>
              <p:spPr bwMode="auto">
                <a:xfrm>
                  <a:off x="774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21" name="Freeform 1156"/>
                <p:cNvSpPr>
                  <a:spLocks/>
                </p:cNvSpPr>
                <p:nvPr/>
              </p:nvSpPr>
              <p:spPr bwMode="auto">
                <a:xfrm>
                  <a:off x="774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22" name="Freeform 1157"/>
                <p:cNvSpPr>
                  <a:spLocks/>
                </p:cNvSpPr>
                <p:nvPr/>
              </p:nvSpPr>
              <p:spPr bwMode="auto">
                <a:xfrm>
                  <a:off x="774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23" name="Freeform 1158"/>
                <p:cNvSpPr>
                  <a:spLocks/>
                </p:cNvSpPr>
                <p:nvPr/>
              </p:nvSpPr>
              <p:spPr bwMode="auto">
                <a:xfrm>
                  <a:off x="774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24" name="Freeform 1159"/>
                <p:cNvSpPr>
                  <a:spLocks/>
                </p:cNvSpPr>
                <p:nvPr/>
              </p:nvSpPr>
              <p:spPr bwMode="auto">
                <a:xfrm>
                  <a:off x="710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25" name="Freeform 1160"/>
                <p:cNvSpPr>
                  <a:spLocks/>
                </p:cNvSpPr>
                <p:nvPr/>
              </p:nvSpPr>
              <p:spPr bwMode="auto">
                <a:xfrm>
                  <a:off x="710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26" name="Freeform 1161"/>
                <p:cNvSpPr>
                  <a:spLocks/>
                </p:cNvSpPr>
                <p:nvPr/>
              </p:nvSpPr>
              <p:spPr bwMode="auto">
                <a:xfrm>
                  <a:off x="730" y="2661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27" name="Freeform 1162"/>
                <p:cNvSpPr>
                  <a:spLocks/>
                </p:cNvSpPr>
                <p:nvPr/>
              </p:nvSpPr>
              <p:spPr bwMode="auto">
                <a:xfrm>
                  <a:off x="730" y="2661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28" name="Freeform 1163"/>
                <p:cNvSpPr>
                  <a:spLocks/>
                </p:cNvSpPr>
                <p:nvPr/>
              </p:nvSpPr>
              <p:spPr bwMode="auto">
                <a:xfrm>
                  <a:off x="806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29" name="Freeform 1164"/>
                <p:cNvSpPr>
                  <a:spLocks/>
                </p:cNvSpPr>
                <p:nvPr/>
              </p:nvSpPr>
              <p:spPr bwMode="auto">
                <a:xfrm>
                  <a:off x="806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30" name="Freeform 1165"/>
                <p:cNvSpPr>
                  <a:spLocks/>
                </p:cNvSpPr>
                <p:nvPr/>
              </p:nvSpPr>
              <p:spPr bwMode="auto">
                <a:xfrm>
                  <a:off x="736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31" name="Freeform 1166"/>
                <p:cNvSpPr>
                  <a:spLocks/>
                </p:cNvSpPr>
                <p:nvPr/>
              </p:nvSpPr>
              <p:spPr bwMode="auto">
                <a:xfrm>
                  <a:off x="736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32" name="Freeform 1167"/>
                <p:cNvSpPr>
                  <a:spLocks/>
                </p:cNvSpPr>
                <p:nvPr/>
              </p:nvSpPr>
              <p:spPr bwMode="auto">
                <a:xfrm>
                  <a:off x="774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33" name="Freeform 1168"/>
                <p:cNvSpPr>
                  <a:spLocks/>
                </p:cNvSpPr>
                <p:nvPr/>
              </p:nvSpPr>
              <p:spPr bwMode="auto">
                <a:xfrm>
                  <a:off x="774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34" name="Freeform 1169"/>
                <p:cNvSpPr>
                  <a:spLocks/>
                </p:cNvSpPr>
                <p:nvPr/>
              </p:nvSpPr>
              <p:spPr bwMode="auto">
                <a:xfrm>
                  <a:off x="768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35" name="Freeform 1170"/>
                <p:cNvSpPr>
                  <a:spLocks/>
                </p:cNvSpPr>
                <p:nvPr/>
              </p:nvSpPr>
              <p:spPr bwMode="auto">
                <a:xfrm>
                  <a:off x="768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36" name="Freeform 1171"/>
                <p:cNvSpPr>
                  <a:spLocks/>
                </p:cNvSpPr>
                <p:nvPr/>
              </p:nvSpPr>
              <p:spPr bwMode="auto">
                <a:xfrm>
                  <a:off x="685" y="261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37" name="Freeform 1172"/>
                <p:cNvSpPr>
                  <a:spLocks/>
                </p:cNvSpPr>
                <p:nvPr/>
              </p:nvSpPr>
              <p:spPr bwMode="auto">
                <a:xfrm>
                  <a:off x="685" y="261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38" name="Freeform 1173"/>
                <p:cNvSpPr>
                  <a:spLocks/>
                </p:cNvSpPr>
                <p:nvPr/>
              </p:nvSpPr>
              <p:spPr bwMode="auto">
                <a:xfrm>
                  <a:off x="678" y="251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39" name="Freeform 1174"/>
                <p:cNvSpPr>
                  <a:spLocks/>
                </p:cNvSpPr>
                <p:nvPr/>
              </p:nvSpPr>
              <p:spPr bwMode="auto">
                <a:xfrm>
                  <a:off x="678" y="251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40" name="Freeform 1175"/>
                <p:cNvSpPr>
                  <a:spLocks/>
                </p:cNvSpPr>
                <p:nvPr/>
              </p:nvSpPr>
              <p:spPr bwMode="auto">
                <a:xfrm>
                  <a:off x="723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41" name="Freeform 1176"/>
                <p:cNvSpPr>
                  <a:spLocks/>
                </p:cNvSpPr>
                <p:nvPr/>
              </p:nvSpPr>
              <p:spPr bwMode="auto">
                <a:xfrm>
                  <a:off x="723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42" name="Freeform 1177"/>
                <p:cNvSpPr>
                  <a:spLocks/>
                </p:cNvSpPr>
                <p:nvPr/>
              </p:nvSpPr>
              <p:spPr bwMode="auto">
                <a:xfrm>
                  <a:off x="806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43" name="Freeform 1178"/>
                <p:cNvSpPr>
                  <a:spLocks/>
                </p:cNvSpPr>
                <p:nvPr/>
              </p:nvSpPr>
              <p:spPr bwMode="auto">
                <a:xfrm>
                  <a:off x="806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44" name="Freeform 1179"/>
                <p:cNvSpPr>
                  <a:spLocks/>
                </p:cNvSpPr>
                <p:nvPr/>
              </p:nvSpPr>
              <p:spPr bwMode="auto">
                <a:xfrm>
                  <a:off x="832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45" name="Freeform 1180"/>
                <p:cNvSpPr>
                  <a:spLocks/>
                </p:cNvSpPr>
                <p:nvPr/>
              </p:nvSpPr>
              <p:spPr bwMode="auto">
                <a:xfrm>
                  <a:off x="832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46" name="Freeform 1181"/>
                <p:cNvSpPr>
                  <a:spLocks/>
                </p:cNvSpPr>
                <p:nvPr/>
              </p:nvSpPr>
              <p:spPr bwMode="auto">
                <a:xfrm>
                  <a:off x="742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47" name="Freeform 1182"/>
                <p:cNvSpPr>
                  <a:spLocks/>
                </p:cNvSpPr>
                <p:nvPr/>
              </p:nvSpPr>
              <p:spPr bwMode="auto">
                <a:xfrm>
                  <a:off x="742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48" name="Freeform 1183"/>
                <p:cNvSpPr>
                  <a:spLocks/>
                </p:cNvSpPr>
                <p:nvPr/>
              </p:nvSpPr>
              <p:spPr bwMode="auto">
                <a:xfrm>
                  <a:off x="691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49" name="Freeform 1184"/>
                <p:cNvSpPr>
                  <a:spLocks/>
                </p:cNvSpPr>
                <p:nvPr/>
              </p:nvSpPr>
              <p:spPr bwMode="auto">
                <a:xfrm>
                  <a:off x="691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50" name="Freeform 1185"/>
                <p:cNvSpPr>
                  <a:spLocks/>
                </p:cNvSpPr>
                <p:nvPr/>
              </p:nvSpPr>
              <p:spPr bwMode="auto">
                <a:xfrm>
                  <a:off x="659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51" name="Freeform 1186"/>
                <p:cNvSpPr>
                  <a:spLocks/>
                </p:cNvSpPr>
                <p:nvPr/>
              </p:nvSpPr>
              <p:spPr bwMode="auto">
                <a:xfrm>
                  <a:off x="659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52" name="Freeform 1187"/>
                <p:cNvSpPr>
                  <a:spLocks/>
                </p:cNvSpPr>
                <p:nvPr/>
              </p:nvSpPr>
              <p:spPr bwMode="auto">
                <a:xfrm>
                  <a:off x="704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53" name="Freeform 1188"/>
                <p:cNvSpPr>
                  <a:spLocks/>
                </p:cNvSpPr>
                <p:nvPr/>
              </p:nvSpPr>
              <p:spPr bwMode="auto">
                <a:xfrm>
                  <a:off x="704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54" name="Freeform 1189"/>
                <p:cNvSpPr>
                  <a:spLocks/>
                </p:cNvSpPr>
                <p:nvPr/>
              </p:nvSpPr>
              <p:spPr bwMode="auto">
                <a:xfrm>
                  <a:off x="762" y="268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55" name="Freeform 1190"/>
                <p:cNvSpPr>
                  <a:spLocks/>
                </p:cNvSpPr>
                <p:nvPr/>
              </p:nvSpPr>
              <p:spPr bwMode="auto">
                <a:xfrm>
                  <a:off x="762" y="268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56" name="Freeform 1191"/>
                <p:cNvSpPr>
                  <a:spLocks/>
                </p:cNvSpPr>
                <p:nvPr/>
              </p:nvSpPr>
              <p:spPr bwMode="auto">
                <a:xfrm>
                  <a:off x="742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57" name="Freeform 1192"/>
                <p:cNvSpPr>
                  <a:spLocks/>
                </p:cNvSpPr>
                <p:nvPr/>
              </p:nvSpPr>
              <p:spPr bwMode="auto">
                <a:xfrm>
                  <a:off x="742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58" name="Freeform 1193"/>
                <p:cNvSpPr>
                  <a:spLocks/>
                </p:cNvSpPr>
                <p:nvPr/>
              </p:nvSpPr>
              <p:spPr bwMode="auto">
                <a:xfrm>
                  <a:off x="813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59" name="Freeform 1194"/>
                <p:cNvSpPr>
                  <a:spLocks/>
                </p:cNvSpPr>
                <p:nvPr/>
              </p:nvSpPr>
              <p:spPr bwMode="auto">
                <a:xfrm>
                  <a:off x="813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60" name="Freeform 1195"/>
                <p:cNvSpPr>
                  <a:spLocks/>
                </p:cNvSpPr>
                <p:nvPr/>
              </p:nvSpPr>
              <p:spPr bwMode="auto">
                <a:xfrm>
                  <a:off x="723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61" name="Freeform 1196"/>
                <p:cNvSpPr>
                  <a:spLocks/>
                </p:cNvSpPr>
                <p:nvPr/>
              </p:nvSpPr>
              <p:spPr bwMode="auto">
                <a:xfrm>
                  <a:off x="723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62" name="Freeform 1197"/>
                <p:cNvSpPr>
                  <a:spLocks/>
                </p:cNvSpPr>
                <p:nvPr/>
              </p:nvSpPr>
              <p:spPr bwMode="auto">
                <a:xfrm>
                  <a:off x="717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63" name="Freeform 1198"/>
                <p:cNvSpPr>
                  <a:spLocks/>
                </p:cNvSpPr>
                <p:nvPr/>
              </p:nvSpPr>
              <p:spPr bwMode="auto">
                <a:xfrm>
                  <a:off x="717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64" name="Freeform 1199"/>
                <p:cNvSpPr>
                  <a:spLocks/>
                </p:cNvSpPr>
                <p:nvPr/>
              </p:nvSpPr>
              <p:spPr bwMode="auto">
                <a:xfrm>
                  <a:off x="697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65" name="Freeform 1200"/>
                <p:cNvSpPr>
                  <a:spLocks/>
                </p:cNvSpPr>
                <p:nvPr/>
              </p:nvSpPr>
              <p:spPr bwMode="auto">
                <a:xfrm>
                  <a:off x="697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66" name="Freeform 1201"/>
                <p:cNvSpPr>
                  <a:spLocks/>
                </p:cNvSpPr>
                <p:nvPr/>
              </p:nvSpPr>
              <p:spPr bwMode="auto">
                <a:xfrm>
                  <a:off x="742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67" name="Freeform 1202"/>
                <p:cNvSpPr>
                  <a:spLocks/>
                </p:cNvSpPr>
                <p:nvPr/>
              </p:nvSpPr>
              <p:spPr bwMode="auto">
                <a:xfrm>
                  <a:off x="742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68" name="Freeform 1203"/>
                <p:cNvSpPr>
                  <a:spLocks/>
                </p:cNvSpPr>
                <p:nvPr/>
              </p:nvSpPr>
              <p:spPr bwMode="auto">
                <a:xfrm>
                  <a:off x="742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69" name="Freeform 1204"/>
                <p:cNvSpPr>
                  <a:spLocks/>
                </p:cNvSpPr>
                <p:nvPr/>
              </p:nvSpPr>
              <p:spPr bwMode="auto">
                <a:xfrm>
                  <a:off x="742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70" name="Freeform 1205"/>
                <p:cNvSpPr>
                  <a:spLocks/>
                </p:cNvSpPr>
                <p:nvPr/>
              </p:nvSpPr>
              <p:spPr bwMode="auto">
                <a:xfrm>
                  <a:off x="762" y="270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71" name="Freeform 1206"/>
                <p:cNvSpPr>
                  <a:spLocks/>
                </p:cNvSpPr>
                <p:nvPr/>
              </p:nvSpPr>
              <p:spPr bwMode="auto">
                <a:xfrm>
                  <a:off x="762" y="270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72" name="Freeform 1207"/>
                <p:cNvSpPr>
                  <a:spLocks/>
                </p:cNvSpPr>
                <p:nvPr/>
              </p:nvSpPr>
              <p:spPr bwMode="auto">
                <a:xfrm>
                  <a:off x="794" y="271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73" name="Freeform 1208"/>
                <p:cNvSpPr>
                  <a:spLocks/>
                </p:cNvSpPr>
                <p:nvPr/>
              </p:nvSpPr>
              <p:spPr bwMode="auto">
                <a:xfrm>
                  <a:off x="794" y="271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74" name="Freeform 1209"/>
                <p:cNvSpPr>
                  <a:spLocks/>
                </p:cNvSpPr>
                <p:nvPr/>
              </p:nvSpPr>
              <p:spPr bwMode="auto">
                <a:xfrm>
                  <a:off x="710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4104" name="Group 1411"/>
              <p:cNvGrpSpPr>
                <a:grpSpLocks/>
              </p:cNvGrpSpPr>
              <p:nvPr/>
            </p:nvGrpSpPr>
            <p:grpSpPr bwMode="auto">
              <a:xfrm>
                <a:off x="4972050" y="3466307"/>
                <a:ext cx="731838" cy="514350"/>
                <a:chOff x="659" y="2475"/>
                <a:chExt cx="461" cy="324"/>
              </a:xfrm>
            </p:grpSpPr>
            <p:sp>
              <p:nvSpPr>
                <p:cNvPr id="6775" name="Freeform 1211"/>
                <p:cNvSpPr>
                  <a:spLocks/>
                </p:cNvSpPr>
                <p:nvPr/>
              </p:nvSpPr>
              <p:spPr bwMode="auto">
                <a:xfrm>
                  <a:off x="710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76" name="Freeform 1212"/>
                <p:cNvSpPr>
                  <a:spLocks/>
                </p:cNvSpPr>
                <p:nvPr/>
              </p:nvSpPr>
              <p:spPr bwMode="auto">
                <a:xfrm>
                  <a:off x="749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77" name="Freeform 1213"/>
                <p:cNvSpPr>
                  <a:spLocks/>
                </p:cNvSpPr>
                <p:nvPr/>
              </p:nvSpPr>
              <p:spPr bwMode="auto">
                <a:xfrm>
                  <a:off x="749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78" name="Freeform 1214"/>
                <p:cNvSpPr>
                  <a:spLocks/>
                </p:cNvSpPr>
                <p:nvPr/>
              </p:nvSpPr>
              <p:spPr bwMode="auto">
                <a:xfrm>
                  <a:off x="749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79" name="Freeform 1215"/>
                <p:cNvSpPr>
                  <a:spLocks/>
                </p:cNvSpPr>
                <p:nvPr/>
              </p:nvSpPr>
              <p:spPr bwMode="auto">
                <a:xfrm>
                  <a:off x="749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80" name="Freeform 1216"/>
                <p:cNvSpPr>
                  <a:spLocks/>
                </p:cNvSpPr>
                <p:nvPr/>
              </p:nvSpPr>
              <p:spPr bwMode="auto">
                <a:xfrm>
                  <a:off x="800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81" name="Freeform 1217"/>
                <p:cNvSpPr>
                  <a:spLocks/>
                </p:cNvSpPr>
                <p:nvPr/>
              </p:nvSpPr>
              <p:spPr bwMode="auto">
                <a:xfrm>
                  <a:off x="800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82" name="Freeform 1218"/>
                <p:cNvSpPr>
                  <a:spLocks/>
                </p:cNvSpPr>
                <p:nvPr/>
              </p:nvSpPr>
              <p:spPr bwMode="auto">
                <a:xfrm>
                  <a:off x="800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83" name="Freeform 1219"/>
                <p:cNvSpPr>
                  <a:spLocks/>
                </p:cNvSpPr>
                <p:nvPr/>
              </p:nvSpPr>
              <p:spPr bwMode="auto">
                <a:xfrm>
                  <a:off x="800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84" name="Freeform 1220"/>
                <p:cNvSpPr>
                  <a:spLocks/>
                </p:cNvSpPr>
                <p:nvPr/>
              </p:nvSpPr>
              <p:spPr bwMode="auto">
                <a:xfrm>
                  <a:off x="781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85" name="Freeform 1221"/>
                <p:cNvSpPr>
                  <a:spLocks/>
                </p:cNvSpPr>
                <p:nvPr/>
              </p:nvSpPr>
              <p:spPr bwMode="auto">
                <a:xfrm>
                  <a:off x="781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86" name="Freeform 1222"/>
                <p:cNvSpPr>
                  <a:spLocks/>
                </p:cNvSpPr>
                <p:nvPr/>
              </p:nvSpPr>
              <p:spPr bwMode="auto">
                <a:xfrm>
                  <a:off x="678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87" name="Freeform 1223"/>
                <p:cNvSpPr>
                  <a:spLocks/>
                </p:cNvSpPr>
                <p:nvPr/>
              </p:nvSpPr>
              <p:spPr bwMode="auto">
                <a:xfrm>
                  <a:off x="678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88" name="Freeform 1224"/>
                <p:cNvSpPr>
                  <a:spLocks/>
                </p:cNvSpPr>
                <p:nvPr/>
              </p:nvSpPr>
              <p:spPr bwMode="auto">
                <a:xfrm>
                  <a:off x="704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89" name="Freeform 1225"/>
                <p:cNvSpPr>
                  <a:spLocks/>
                </p:cNvSpPr>
                <p:nvPr/>
              </p:nvSpPr>
              <p:spPr bwMode="auto">
                <a:xfrm>
                  <a:off x="704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90" name="Freeform 1226"/>
                <p:cNvSpPr>
                  <a:spLocks/>
                </p:cNvSpPr>
                <p:nvPr/>
              </p:nvSpPr>
              <p:spPr bwMode="auto">
                <a:xfrm>
                  <a:off x="762" y="270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91" name="Freeform 1227"/>
                <p:cNvSpPr>
                  <a:spLocks/>
                </p:cNvSpPr>
                <p:nvPr/>
              </p:nvSpPr>
              <p:spPr bwMode="auto">
                <a:xfrm>
                  <a:off x="762" y="270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92" name="Freeform 1228"/>
                <p:cNvSpPr>
                  <a:spLocks/>
                </p:cNvSpPr>
                <p:nvPr/>
              </p:nvSpPr>
              <p:spPr bwMode="auto">
                <a:xfrm>
                  <a:off x="723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93" name="Freeform 1229"/>
                <p:cNvSpPr>
                  <a:spLocks/>
                </p:cNvSpPr>
                <p:nvPr/>
              </p:nvSpPr>
              <p:spPr bwMode="auto">
                <a:xfrm>
                  <a:off x="723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94" name="Freeform 1230"/>
                <p:cNvSpPr>
                  <a:spLocks/>
                </p:cNvSpPr>
                <p:nvPr/>
              </p:nvSpPr>
              <p:spPr bwMode="auto">
                <a:xfrm>
                  <a:off x="839" y="2725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95" name="Freeform 1231"/>
                <p:cNvSpPr>
                  <a:spLocks/>
                </p:cNvSpPr>
                <p:nvPr/>
              </p:nvSpPr>
              <p:spPr bwMode="auto">
                <a:xfrm>
                  <a:off x="839" y="2725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96" name="Freeform 1232"/>
                <p:cNvSpPr>
                  <a:spLocks/>
                </p:cNvSpPr>
                <p:nvPr/>
              </p:nvSpPr>
              <p:spPr bwMode="auto">
                <a:xfrm>
                  <a:off x="826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97" name="Freeform 1233"/>
                <p:cNvSpPr>
                  <a:spLocks/>
                </p:cNvSpPr>
                <p:nvPr/>
              </p:nvSpPr>
              <p:spPr bwMode="auto">
                <a:xfrm>
                  <a:off x="826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98" name="Freeform 1234"/>
                <p:cNvSpPr>
                  <a:spLocks/>
                </p:cNvSpPr>
                <p:nvPr/>
              </p:nvSpPr>
              <p:spPr bwMode="auto">
                <a:xfrm>
                  <a:off x="909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99" name="Freeform 1235"/>
                <p:cNvSpPr>
                  <a:spLocks/>
                </p:cNvSpPr>
                <p:nvPr/>
              </p:nvSpPr>
              <p:spPr bwMode="auto">
                <a:xfrm>
                  <a:off x="909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00" name="Freeform 1236"/>
                <p:cNvSpPr>
                  <a:spLocks/>
                </p:cNvSpPr>
                <p:nvPr/>
              </p:nvSpPr>
              <p:spPr bwMode="auto">
                <a:xfrm>
                  <a:off x="723" y="253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01" name="Freeform 1237"/>
                <p:cNvSpPr>
                  <a:spLocks/>
                </p:cNvSpPr>
                <p:nvPr/>
              </p:nvSpPr>
              <p:spPr bwMode="auto">
                <a:xfrm>
                  <a:off x="723" y="253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02" name="Freeform 1238"/>
                <p:cNvSpPr>
                  <a:spLocks/>
                </p:cNvSpPr>
                <p:nvPr/>
              </p:nvSpPr>
              <p:spPr bwMode="auto">
                <a:xfrm>
                  <a:off x="941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03" name="Freeform 1239"/>
                <p:cNvSpPr>
                  <a:spLocks/>
                </p:cNvSpPr>
                <p:nvPr/>
              </p:nvSpPr>
              <p:spPr bwMode="auto">
                <a:xfrm>
                  <a:off x="941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04" name="Freeform 1240"/>
                <p:cNvSpPr>
                  <a:spLocks/>
                </p:cNvSpPr>
                <p:nvPr/>
              </p:nvSpPr>
              <p:spPr bwMode="auto">
                <a:xfrm>
                  <a:off x="967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05" name="Freeform 1241"/>
                <p:cNvSpPr>
                  <a:spLocks/>
                </p:cNvSpPr>
                <p:nvPr/>
              </p:nvSpPr>
              <p:spPr bwMode="auto">
                <a:xfrm>
                  <a:off x="967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06" name="Freeform 1242"/>
                <p:cNvSpPr>
                  <a:spLocks/>
                </p:cNvSpPr>
                <p:nvPr/>
              </p:nvSpPr>
              <p:spPr bwMode="auto">
                <a:xfrm>
                  <a:off x="1101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07" name="Freeform 1243"/>
                <p:cNvSpPr>
                  <a:spLocks/>
                </p:cNvSpPr>
                <p:nvPr/>
              </p:nvSpPr>
              <p:spPr bwMode="auto">
                <a:xfrm>
                  <a:off x="1101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08" name="Freeform 1244"/>
                <p:cNvSpPr>
                  <a:spLocks/>
                </p:cNvSpPr>
                <p:nvPr/>
              </p:nvSpPr>
              <p:spPr bwMode="auto">
                <a:xfrm>
                  <a:off x="903" y="266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09" name="Freeform 1245"/>
                <p:cNvSpPr>
                  <a:spLocks/>
                </p:cNvSpPr>
                <p:nvPr/>
              </p:nvSpPr>
              <p:spPr bwMode="auto">
                <a:xfrm>
                  <a:off x="903" y="266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10" name="Freeform 1246"/>
                <p:cNvSpPr>
                  <a:spLocks/>
                </p:cNvSpPr>
                <p:nvPr/>
              </p:nvSpPr>
              <p:spPr bwMode="auto">
                <a:xfrm>
                  <a:off x="774" y="252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11" name="Freeform 1247"/>
                <p:cNvSpPr>
                  <a:spLocks/>
                </p:cNvSpPr>
                <p:nvPr/>
              </p:nvSpPr>
              <p:spPr bwMode="auto">
                <a:xfrm>
                  <a:off x="774" y="252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12" name="Freeform 1248"/>
                <p:cNvSpPr>
                  <a:spLocks/>
                </p:cNvSpPr>
                <p:nvPr/>
              </p:nvSpPr>
              <p:spPr bwMode="auto">
                <a:xfrm>
                  <a:off x="832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13" name="Freeform 1249"/>
                <p:cNvSpPr>
                  <a:spLocks/>
                </p:cNvSpPr>
                <p:nvPr/>
              </p:nvSpPr>
              <p:spPr bwMode="auto">
                <a:xfrm>
                  <a:off x="832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14" name="Freeform 1250"/>
                <p:cNvSpPr>
                  <a:spLocks/>
                </p:cNvSpPr>
                <p:nvPr/>
              </p:nvSpPr>
              <p:spPr bwMode="auto">
                <a:xfrm>
                  <a:off x="1095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15" name="Freeform 1251"/>
                <p:cNvSpPr>
                  <a:spLocks/>
                </p:cNvSpPr>
                <p:nvPr/>
              </p:nvSpPr>
              <p:spPr bwMode="auto">
                <a:xfrm>
                  <a:off x="1095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16" name="Freeform 1252"/>
                <p:cNvSpPr>
                  <a:spLocks/>
                </p:cNvSpPr>
                <p:nvPr/>
              </p:nvSpPr>
              <p:spPr bwMode="auto">
                <a:xfrm>
                  <a:off x="871" y="2533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17" name="Freeform 1253"/>
                <p:cNvSpPr>
                  <a:spLocks/>
                </p:cNvSpPr>
                <p:nvPr/>
              </p:nvSpPr>
              <p:spPr bwMode="auto">
                <a:xfrm>
                  <a:off x="871" y="2533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18" name="Freeform 1254"/>
                <p:cNvSpPr>
                  <a:spLocks/>
                </p:cNvSpPr>
                <p:nvPr/>
              </p:nvSpPr>
              <p:spPr bwMode="auto">
                <a:xfrm>
                  <a:off x="941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19" name="Freeform 1255"/>
                <p:cNvSpPr>
                  <a:spLocks/>
                </p:cNvSpPr>
                <p:nvPr/>
              </p:nvSpPr>
              <p:spPr bwMode="auto">
                <a:xfrm>
                  <a:off x="941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20" name="Freeform 1256"/>
                <p:cNvSpPr>
                  <a:spLocks/>
                </p:cNvSpPr>
                <p:nvPr/>
              </p:nvSpPr>
              <p:spPr bwMode="auto">
                <a:xfrm>
                  <a:off x="1018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21" name="Freeform 1257"/>
                <p:cNvSpPr>
                  <a:spLocks/>
                </p:cNvSpPr>
                <p:nvPr/>
              </p:nvSpPr>
              <p:spPr bwMode="auto">
                <a:xfrm>
                  <a:off x="1018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22" name="Freeform 1258"/>
                <p:cNvSpPr>
                  <a:spLocks/>
                </p:cNvSpPr>
                <p:nvPr/>
              </p:nvSpPr>
              <p:spPr bwMode="auto">
                <a:xfrm>
                  <a:off x="903" y="2590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23" name="Freeform 1259"/>
                <p:cNvSpPr>
                  <a:spLocks/>
                </p:cNvSpPr>
                <p:nvPr/>
              </p:nvSpPr>
              <p:spPr bwMode="auto">
                <a:xfrm>
                  <a:off x="903" y="2590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24" name="Freeform 1260"/>
                <p:cNvSpPr>
                  <a:spLocks/>
                </p:cNvSpPr>
                <p:nvPr/>
              </p:nvSpPr>
              <p:spPr bwMode="auto">
                <a:xfrm>
                  <a:off x="896" y="257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25" name="Freeform 1261"/>
                <p:cNvSpPr>
                  <a:spLocks/>
                </p:cNvSpPr>
                <p:nvPr/>
              </p:nvSpPr>
              <p:spPr bwMode="auto">
                <a:xfrm>
                  <a:off x="896" y="257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26" name="Freeform 1262"/>
                <p:cNvSpPr>
                  <a:spLocks/>
                </p:cNvSpPr>
                <p:nvPr/>
              </p:nvSpPr>
              <p:spPr bwMode="auto">
                <a:xfrm>
                  <a:off x="896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27" name="Freeform 1263"/>
                <p:cNvSpPr>
                  <a:spLocks/>
                </p:cNvSpPr>
                <p:nvPr/>
              </p:nvSpPr>
              <p:spPr bwMode="auto">
                <a:xfrm>
                  <a:off x="896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28" name="Freeform 1264"/>
                <p:cNvSpPr>
                  <a:spLocks/>
                </p:cNvSpPr>
                <p:nvPr/>
              </p:nvSpPr>
              <p:spPr bwMode="auto">
                <a:xfrm>
                  <a:off x="1024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29" name="Freeform 1265"/>
                <p:cNvSpPr>
                  <a:spLocks/>
                </p:cNvSpPr>
                <p:nvPr/>
              </p:nvSpPr>
              <p:spPr bwMode="auto">
                <a:xfrm>
                  <a:off x="1024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30" name="Freeform 1266"/>
                <p:cNvSpPr>
                  <a:spLocks/>
                </p:cNvSpPr>
                <p:nvPr/>
              </p:nvSpPr>
              <p:spPr bwMode="auto">
                <a:xfrm>
                  <a:off x="915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31" name="Freeform 1267"/>
                <p:cNvSpPr>
                  <a:spLocks/>
                </p:cNvSpPr>
                <p:nvPr/>
              </p:nvSpPr>
              <p:spPr bwMode="auto">
                <a:xfrm>
                  <a:off x="915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32" name="Freeform 1268"/>
                <p:cNvSpPr>
                  <a:spLocks/>
                </p:cNvSpPr>
                <p:nvPr/>
              </p:nvSpPr>
              <p:spPr bwMode="auto">
                <a:xfrm>
                  <a:off x="1095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33" name="Freeform 1269"/>
                <p:cNvSpPr>
                  <a:spLocks/>
                </p:cNvSpPr>
                <p:nvPr/>
              </p:nvSpPr>
              <p:spPr bwMode="auto">
                <a:xfrm>
                  <a:off x="1095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34" name="Freeform 1270"/>
                <p:cNvSpPr>
                  <a:spLocks/>
                </p:cNvSpPr>
                <p:nvPr/>
              </p:nvSpPr>
              <p:spPr bwMode="auto">
                <a:xfrm>
                  <a:off x="992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35" name="Freeform 1271"/>
                <p:cNvSpPr>
                  <a:spLocks/>
                </p:cNvSpPr>
                <p:nvPr/>
              </p:nvSpPr>
              <p:spPr bwMode="auto">
                <a:xfrm>
                  <a:off x="992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36" name="Freeform 1272"/>
                <p:cNvSpPr>
                  <a:spLocks/>
                </p:cNvSpPr>
                <p:nvPr/>
              </p:nvSpPr>
              <p:spPr bwMode="auto">
                <a:xfrm>
                  <a:off x="935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37" name="Freeform 1273"/>
                <p:cNvSpPr>
                  <a:spLocks/>
                </p:cNvSpPr>
                <p:nvPr/>
              </p:nvSpPr>
              <p:spPr bwMode="auto">
                <a:xfrm>
                  <a:off x="935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38" name="Freeform 1274"/>
                <p:cNvSpPr>
                  <a:spLocks/>
                </p:cNvSpPr>
                <p:nvPr/>
              </p:nvSpPr>
              <p:spPr bwMode="auto">
                <a:xfrm>
                  <a:off x="909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39" name="Freeform 1275"/>
                <p:cNvSpPr>
                  <a:spLocks/>
                </p:cNvSpPr>
                <p:nvPr/>
              </p:nvSpPr>
              <p:spPr bwMode="auto">
                <a:xfrm>
                  <a:off x="909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40" name="Freeform 1276"/>
                <p:cNvSpPr>
                  <a:spLocks/>
                </p:cNvSpPr>
                <p:nvPr/>
              </p:nvSpPr>
              <p:spPr bwMode="auto">
                <a:xfrm>
                  <a:off x="832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41" name="Freeform 1277"/>
                <p:cNvSpPr>
                  <a:spLocks/>
                </p:cNvSpPr>
                <p:nvPr/>
              </p:nvSpPr>
              <p:spPr bwMode="auto">
                <a:xfrm>
                  <a:off x="832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42" name="Freeform 1278"/>
                <p:cNvSpPr>
                  <a:spLocks/>
                </p:cNvSpPr>
                <p:nvPr/>
              </p:nvSpPr>
              <p:spPr bwMode="auto">
                <a:xfrm>
                  <a:off x="787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43" name="Freeform 1279"/>
                <p:cNvSpPr>
                  <a:spLocks/>
                </p:cNvSpPr>
                <p:nvPr/>
              </p:nvSpPr>
              <p:spPr bwMode="auto">
                <a:xfrm>
                  <a:off x="787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44" name="Freeform 1280"/>
                <p:cNvSpPr>
                  <a:spLocks/>
                </p:cNvSpPr>
                <p:nvPr/>
              </p:nvSpPr>
              <p:spPr bwMode="auto">
                <a:xfrm>
                  <a:off x="1089" y="2744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45" name="Freeform 1281"/>
                <p:cNvSpPr>
                  <a:spLocks/>
                </p:cNvSpPr>
                <p:nvPr/>
              </p:nvSpPr>
              <p:spPr bwMode="auto">
                <a:xfrm>
                  <a:off x="1089" y="2744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46" name="Freeform 1282"/>
                <p:cNvSpPr>
                  <a:spLocks/>
                </p:cNvSpPr>
                <p:nvPr/>
              </p:nvSpPr>
              <p:spPr bwMode="auto">
                <a:xfrm>
                  <a:off x="986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47" name="Freeform 1283"/>
                <p:cNvSpPr>
                  <a:spLocks/>
                </p:cNvSpPr>
                <p:nvPr/>
              </p:nvSpPr>
              <p:spPr bwMode="auto">
                <a:xfrm>
                  <a:off x="986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48" name="Freeform 1284"/>
                <p:cNvSpPr>
                  <a:spLocks/>
                </p:cNvSpPr>
                <p:nvPr/>
              </p:nvSpPr>
              <p:spPr bwMode="auto">
                <a:xfrm>
                  <a:off x="851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49" name="Freeform 1285"/>
                <p:cNvSpPr>
                  <a:spLocks/>
                </p:cNvSpPr>
                <p:nvPr/>
              </p:nvSpPr>
              <p:spPr bwMode="auto">
                <a:xfrm>
                  <a:off x="851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50" name="Freeform 1286"/>
                <p:cNvSpPr>
                  <a:spLocks/>
                </p:cNvSpPr>
                <p:nvPr/>
              </p:nvSpPr>
              <p:spPr bwMode="auto">
                <a:xfrm>
                  <a:off x="877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51" name="Freeform 1287"/>
                <p:cNvSpPr>
                  <a:spLocks/>
                </p:cNvSpPr>
                <p:nvPr/>
              </p:nvSpPr>
              <p:spPr bwMode="auto">
                <a:xfrm>
                  <a:off x="877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52" name="Freeform 1288"/>
                <p:cNvSpPr>
                  <a:spLocks/>
                </p:cNvSpPr>
                <p:nvPr/>
              </p:nvSpPr>
              <p:spPr bwMode="auto">
                <a:xfrm>
                  <a:off x="935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53" name="Freeform 1289"/>
                <p:cNvSpPr>
                  <a:spLocks/>
                </p:cNvSpPr>
                <p:nvPr/>
              </p:nvSpPr>
              <p:spPr bwMode="auto">
                <a:xfrm>
                  <a:off x="935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54" name="Freeform 1290"/>
                <p:cNvSpPr>
                  <a:spLocks/>
                </p:cNvSpPr>
                <p:nvPr/>
              </p:nvSpPr>
              <p:spPr bwMode="auto">
                <a:xfrm>
                  <a:off x="896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55" name="Freeform 1291"/>
                <p:cNvSpPr>
                  <a:spLocks/>
                </p:cNvSpPr>
                <p:nvPr/>
              </p:nvSpPr>
              <p:spPr bwMode="auto">
                <a:xfrm>
                  <a:off x="896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56" name="Freeform 1292"/>
                <p:cNvSpPr>
                  <a:spLocks/>
                </p:cNvSpPr>
                <p:nvPr/>
              </p:nvSpPr>
              <p:spPr bwMode="auto">
                <a:xfrm>
                  <a:off x="864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57" name="Freeform 1293"/>
                <p:cNvSpPr>
                  <a:spLocks/>
                </p:cNvSpPr>
                <p:nvPr/>
              </p:nvSpPr>
              <p:spPr bwMode="auto">
                <a:xfrm>
                  <a:off x="864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58" name="Freeform 1294"/>
                <p:cNvSpPr>
                  <a:spLocks/>
                </p:cNvSpPr>
                <p:nvPr/>
              </p:nvSpPr>
              <p:spPr bwMode="auto">
                <a:xfrm>
                  <a:off x="877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59" name="Freeform 1295"/>
                <p:cNvSpPr>
                  <a:spLocks/>
                </p:cNvSpPr>
                <p:nvPr/>
              </p:nvSpPr>
              <p:spPr bwMode="auto">
                <a:xfrm>
                  <a:off x="877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60" name="Freeform 1296"/>
                <p:cNvSpPr>
                  <a:spLocks/>
                </p:cNvSpPr>
                <p:nvPr/>
              </p:nvSpPr>
              <p:spPr bwMode="auto">
                <a:xfrm>
                  <a:off x="960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61" name="Freeform 1297"/>
                <p:cNvSpPr>
                  <a:spLocks/>
                </p:cNvSpPr>
                <p:nvPr/>
              </p:nvSpPr>
              <p:spPr bwMode="auto">
                <a:xfrm>
                  <a:off x="960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62" name="Freeform 1298"/>
                <p:cNvSpPr>
                  <a:spLocks/>
                </p:cNvSpPr>
                <p:nvPr/>
              </p:nvSpPr>
              <p:spPr bwMode="auto">
                <a:xfrm>
                  <a:off x="922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63" name="Freeform 1299"/>
                <p:cNvSpPr>
                  <a:spLocks/>
                </p:cNvSpPr>
                <p:nvPr/>
              </p:nvSpPr>
              <p:spPr bwMode="auto">
                <a:xfrm>
                  <a:off x="922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64" name="Freeform 1300"/>
                <p:cNvSpPr>
                  <a:spLocks/>
                </p:cNvSpPr>
                <p:nvPr/>
              </p:nvSpPr>
              <p:spPr bwMode="auto">
                <a:xfrm>
                  <a:off x="774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65" name="Freeform 1301"/>
                <p:cNvSpPr>
                  <a:spLocks/>
                </p:cNvSpPr>
                <p:nvPr/>
              </p:nvSpPr>
              <p:spPr bwMode="auto">
                <a:xfrm>
                  <a:off x="774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66" name="Freeform 1302"/>
                <p:cNvSpPr>
                  <a:spLocks/>
                </p:cNvSpPr>
                <p:nvPr/>
              </p:nvSpPr>
              <p:spPr bwMode="auto">
                <a:xfrm>
                  <a:off x="742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67" name="Freeform 1303"/>
                <p:cNvSpPr>
                  <a:spLocks/>
                </p:cNvSpPr>
                <p:nvPr/>
              </p:nvSpPr>
              <p:spPr bwMode="auto">
                <a:xfrm>
                  <a:off x="742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68" name="Freeform 1304"/>
                <p:cNvSpPr>
                  <a:spLocks/>
                </p:cNvSpPr>
                <p:nvPr/>
              </p:nvSpPr>
              <p:spPr bwMode="auto">
                <a:xfrm>
                  <a:off x="839" y="259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69" name="Freeform 1305"/>
                <p:cNvSpPr>
                  <a:spLocks/>
                </p:cNvSpPr>
                <p:nvPr/>
              </p:nvSpPr>
              <p:spPr bwMode="auto">
                <a:xfrm>
                  <a:off x="839" y="259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70" name="Freeform 1306"/>
                <p:cNvSpPr>
                  <a:spLocks/>
                </p:cNvSpPr>
                <p:nvPr/>
              </p:nvSpPr>
              <p:spPr bwMode="auto">
                <a:xfrm>
                  <a:off x="730" y="2603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71" name="Freeform 1307"/>
                <p:cNvSpPr>
                  <a:spLocks/>
                </p:cNvSpPr>
                <p:nvPr/>
              </p:nvSpPr>
              <p:spPr bwMode="auto">
                <a:xfrm>
                  <a:off x="730" y="2603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72" name="Freeform 1308"/>
                <p:cNvSpPr>
                  <a:spLocks/>
                </p:cNvSpPr>
                <p:nvPr/>
              </p:nvSpPr>
              <p:spPr bwMode="auto">
                <a:xfrm>
                  <a:off x="768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73" name="Freeform 1309"/>
                <p:cNvSpPr>
                  <a:spLocks/>
                </p:cNvSpPr>
                <p:nvPr/>
              </p:nvSpPr>
              <p:spPr bwMode="auto">
                <a:xfrm>
                  <a:off x="768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74" name="Freeform 1310"/>
                <p:cNvSpPr>
                  <a:spLocks/>
                </p:cNvSpPr>
                <p:nvPr/>
              </p:nvSpPr>
              <p:spPr bwMode="auto">
                <a:xfrm>
                  <a:off x="819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75" name="Freeform 1311"/>
                <p:cNvSpPr>
                  <a:spLocks/>
                </p:cNvSpPr>
                <p:nvPr/>
              </p:nvSpPr>
              <p:spPr bwMode="auto">
                <a:xfrm>
                  <a:off x="819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76" name="Freeform 1312"/>
                <p:cNvSpPr>
                  <a:spLocks/>
                </p:cNvSpPr>
                <p:nvPr/>
              </p:nvSpPr>
              <p:spPr bwMode="auto">
                <a:xfrm>
                  <a:off x="832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77" name="Freeform 1313"/>
                <p:cNvSpPr>
                  <a:spLocks/>
                </p:cNvSpPr>
                <p:nvPr/>
              </p:nvSpPr>
              <p:spPr bwMode="auto">
                <a:xfrm>
                  <a:off x="832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78" name="Freeform 1314"/>
                <p:cNvSpPr>
                  <a:spLocks/>
                </p:cNvSpPr>
                <p:nvPr/>
              </p:nvSpPr>
              <p:spPr bwMode="auto">
                <a:xfrm>
                  <a:off x="730" y="253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79" name="Freeform 1315"/>
                <p:cNvSpPr>
                  <a:spLocks/>
                </p:cNvSpPr>
                <p:nvPr/>
              </p:nvSpPr>
              <p:spPr bwMode="auto">
                <a:xfrm>
                  <a:off x="730" y="253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80" name="Freeform 1316"/>
                <p:cNvSpPr>
                  <a:spLocks/>
                </p:cNvSpPr>
                <p:nvPr/>
              </p:nvSpPr>
              <p:spPr bwMode="auto">
                <a:xfrm>
                  <a:off x="819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81" name="Freeform 1317"/>
                <p:cNvSpPr>
                  <a:spLocks/>
                </p:cNvSpPr>
                <p:nvPr/>
              </p:nvSpPr>
              <p:spPr bwMode="auto">
                <a:xfrm>
                  <a:off x="819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82" name="Freeform 1318"/>
                <p:cNvSpPr>
                  <a:spLocks/>
                </p:cNvSpPr>
                <p:nvPr/>
              </p:nvSpPr>
              <p:spPr bwMode="auto">
                <a:xfrm>
                  <a:off x="749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83" name="Freeform 1319"/>
                <p:cNvSpPr>
                  <a:spLocks/>
                </p:cNvSpPr>
                <p:nvPr/>
              </p:nvSpPr>
              <p:spPr bwMode="auto">
                <a:xfrm>
                  <a:off x="749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84" name="Freeform 1320"/>
                <p:cNvSpPr>
                  <a:spLocks/>
                </p:cNvSpPr>
                <p:nvPr/>
              </p:nvSpPr>
              <p:spPr bwMode="auto">
                <a:xfrm>
                  <a:off x="819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85" name="Freeform 1321"/>
                <p:cNvSpPr>
                  <a:spLocks/>
                </p:cNvSpPr>
                <p:nvPr/>
              </p:nvSpPr>
              <p:spPr bwMode="auto">
                <a:xfrm>
                  <a:off x="819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86" name="Freeform 1322"/>
                <p:cNvSpPr>
                  <a:spLocks/>
                </p:cNvSpPr>
                <p:nvPr/>
              </p:nvSpPr>
              <p:spPr bwMode="auto">
                <a:xfrm>
                  <a:off x="845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87" name="Freeform 1323"/>
                <p:cNvSpPr>
                  <a:spLocks/>
                </p:cNvSpPr>
                <p:nvPr/>
              </p:nvSpPr>
              <p:spPr bwMode="auto">
                <a:xfrm>
                  <a:off x="845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88" name="Freeform 1324"/>
                <p:cNvSpPr>
                  <a:spLocks/>
                </p:cNvSpPr>
                <p:nvPr/>
              </p:nvSpPr>
              <p:spPr bwMode="auto">
                <a:xfrm>
                  <a:off x="723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89" name="Freeform 1325"/>
                <p:cNvSpPr>
                  <a:spLocks/>
                </p:cNvSpPr>
                <p:nvPr/>
              </p:nvSpPr>
              <p:spPr bwMode="auto">
                <a:xfrm>
                  <a:off x="723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90" name="Freeform 1326"/>
                <p:cNvSpPr>
                  <a:spLocks/>
                </p:cNvSpPr>
                <p:nvPr/>
              </p:nvSpPr>
              <p:spPr bwMode="auto">
                <a:xfrm>
                  <a:off x="665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91" name="Freeform 1327"/>
                <p:cNvSpPr>
                  <a:spLocks/>
                </p:cNvSpPr>
                <p:nvPr/>
              </p:nvSpPr>
              <p:spPr bwMode="auto">
                <a:xfrm>
                  <a:off x="665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92" name="Freeform 1328"/>
                <p:cNvSpPr>
                  <a:spLocks/>
                </p:cNvSpPr>
                <p:nvPr/>
              </p:nvSpPr>
              <p:spPr bwMode="auto">
                <a:xfrm>
                  <a:off x="659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93" name="Freeform 1329"/>
                <p:cNvSpPr>
                  <a:spLocks/>
                </p:cNvSpPr>
                <p:nvPr/>
              </p:nvSpPr>
              <p:spPr bwMode="auto">
                <a:xfrm>
                  <a:off x="659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94" name="Freeform 1330"/>
                <p:cNvSpPr>
                  <a:spLocks/>
                </p:cNvSpPr>
                <p:nvPr/>
              </p:nvSpPr>
              <p:spPr bwMode="auto">
                <a:xfrm>
                  <a:off x="749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95" name="Freeform 1331"/>
                <p:cNvSpPr>
                  <a:spLocks/>
                </p:cNvSpPr>
                <p:nvPr/>
              </p:nvSpPr>
              <p:spPr bwMode="auto">
                <a:xfrm>
                  <a:off x="749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96" name="Freeform 1332"/>
                <p:cNvSpPr>
                  <a:spLocks/>
                </p:cNvSpPr>
                <p:nvPr/>
              </p:nvSpPr>
              <p:spPr bwMode="auto">
                <a:xfrm>
                  <a:off x="730" y="2635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97" name="Freeform 1333"/>
                <p:cNvSpPr>
                  <a:spLocks/>
                </p:cNvSpPr>
                <p:nvPr/>
              </p:nvSpPr>
              <p:spPr bwMode="auto">
                <a:xfrm>
                  <a:off x="730" y="2635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98" name="Freeform 1334"/>
                <p:cNvSpPr>
                  <a:spLocks/>
                </p:cNvSpPr>
                <p:nvPr/>
              </p:nvSpPr>
              <p:spPr bwMode="auto">
                <a:xfrm>
                  <a:off x="794" y="271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99" name="Freeform 1335"/>
                <p:cNvSpPr>
                  <a:spLocks/>
                </p:cNvSpPr>
                <p:nvPr/>
              </p:nvSpPr>
              <p:spPr bwMode="auto">
                <a:xfrm>
                  <a:off x="794" y="271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00" name="Freeform 1336"/>
                <p:cNvSpPr>
                  <a:spLocks/>
                </p:cNvSpPr>
                <p:nvPr/>
              </p:nvSpPr>
              <p:spPr bwMode="auto">
                <a:xfrm>
                  <a:off x="755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01" name="Freeform 1337"/>
                <p:cNvSpPr>
                  <a:spLocks/>
                </p:cNvSpPr>
                <p:nvPr/>
              </p:nvSpPr>
              <p:spPr bwMode="auto">
                <a:xfrm>
                  <a:off x="755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02" name="Freeform 1338"/>
                <p:cNvSpPr>
                  <a:spLocks/>
                </p:cNvSpPr>
                <p:nvPr/>
              </p:nvSpPr>
              <p:spPr bwMode="auto">
                <a:xfrm>
                  <a:off x="762" y="266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03" name="Freeform 1339"/>
                <p:cNvSpPr>
                  <a:spLocks/>
                </p:cNvSpPr>
                <p:nvPr/>
              </p:nvSpPr>
              <p:spPr bwMode="auto">
                <a:xfrm>
                  <a:off x="762" y="266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04" name="Freeform 1340"/>
                <p:cNvSpPr>
                  <a:spLocks/>
                </p:cNvSpPr>
                <p:nvPr/>
              </p:nvSpPr>
              <p:spPr bwMode="auto">
                <a:xfrm>
                  <a:off x="704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05" name="Freeform 1341"/>
                <p:cNvSpPr>
                  <a:spLocks/>
                </p:cNvSpPr>
                <p:nvPr/>
              </p:nvSpPr>
              <p:spPr bwMode="auto">
                <a:xfrm>
                  <a:off x="704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06" name="Freeform 1342"/>
                <p:cNvSpPr>
                  <a:spLocks/>
                </p:cNvSpPr>
                <p:nvPr/>
              </p:nvSpPr>
              <p:spPr bwMode="auto">
                <a:xfrm>
                  <a:off x="794" y="2654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07" name="Freeform 1343"/>
                <p:cNvSpPr>
                  <a:spLocks/>
                </p:cNvSpPr>
                <p:nvPr/>
              </p:nvSpPr>
              <p:spPr bwMode="auto">
                <a:xfrm>
                  <a:off x="794" y="2654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08" name="Freeform 1344"/>
                <p:cNvSpPr>
                  <a:spLocks/>
                </p:cNvSpPr>
                <p:nvPr/>
              </p:nvSpPr>
              <p:spPr bwMode="auto">
                <a:xfrm>
                  <a:off x="710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09" name="Freeform 1345"/>
                <p:cNvSpPr>
                  <a:spLocks/>
                </p:cNvSpPr>
                <p:nvPr/>
              </p:nvSpPr>
              <p:spPr bwMode="auto">
                <a:xfrm>
                  <a:off x="710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10" name="Freeform 1346"/>
                <p:cNvSpPr>
                  <a:spLocks/>
                </p:cNvSpPr>
                <p:nvPr/>
              </p:nvSpPr>
              <p:spPr bwMode="auto">
                <a:xfrm>
                  <a:off x="774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11" name="Freeform 1347"/>
                <p:cNvSpPr>
                  <a:spLocks/>
                </p:cNvSpPr>
                <p:nvPr/>
              </p:nvSpPr>
              <p:spPr bwMode="auto">
                <a:xfrm>
                  <a:off x="774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12" name="Freeform 1348"/>
                <p:cNvSpPr>
                  <a:spLocks/>
                </p:cNvSpPr>
                <p:nvPr/>
              </p:nvSpPr>
              <p:spPr bwMode="auto">
                <a:xfrm>
                  <a:off x="742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13" name="Freeform 1349"/>
                <p:cNvSpPr>
                  <a:spLocks/>
                </p:cNvSpPr>
                <p:nvPr/>
              </p:nvSpPr>
              <p:spPr bwMode="auto">
                <a:xfrm>
                  <a:off x="742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14" name="Freeform 1350"/>
                <p:cNvSpPr>
                  <a:spLocks/>
                </p:cNvSpPr>
                <p:nvPr/>
              </p:nvSpPr>
              <p:spPr bwMode="auto">
                <a:xfrm>
                  <a:off x="723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15" name="Freeform 1351"/>
                <p:cNvSpPr>
                  <a:spLocks/>
                </p:cNvSpPr>
                <p:nvPr/>
              </p:nvSpPr>
              <p:spPr bwMode="auto">
                <a:xfrm>
                  <a:off x="723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16" name="Freeform 1352"/>
                <p:cNvSpPr>
                  <a:spLocks/>
                </p:cNvSpPr>
                <p:nvPr/>
              </p:nvSpPr>
              <p:spPr bwMode="auto">
                <a:xfrm>
                  <a:off x="787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17" name="Freeform 1353"/>
                <p:cNvSpPr>
                  <a:spLocks/>
                </p:cNvSpPr>
                <p:nvPr/>
              </p:nvSpPr>
              <p:spPr bwMode="auto">
                <a:xfrm>
                  <a:off x="787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18" name="Freeform 1354"/>
                <p:cNvSpPr>
                  <a:spLocks/>
                </p:cNvSpPr>
                <p:nvPr/>
              </p:nvSpPr>
              <p:spPr bwMode="auto">
                <a:xfrm>
                  <a:off x="736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19" name="Freeform 1355"/>
                <p:cNvSpPr>
                  <a:spLocks/>
                </p:cNvSpPr>
                <p:nvPr/>
              </p:nvSpPr>
              <p:spPr bwMode="auto">
                <a:xfrm>
                  <a:off x="736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20" name="Freeform 1356"/>
                <p:cNvSpPr>
                  <a:spLocks/>
                </p:cNvSpPr>
                <p:nvPr/>
              </p:nvSpPr>
              <p:spPr bwMode="auto">
                <a:xfrm>
                  <a:off x="672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21" name="Freeform 1357"/>
                <p:cNvSpPr>
                  <a:spLocks/>
                </p:cNvSpPr>
                <p:nvPr/>
              </p:nvSpPr>
              <p:spPr bwMode="auto">
                <a:xfrm>
                  <a:off x="672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22" name="Freeform 1358"/>
                <p:cNvSpPr>
                  <a:spLocks/>
                </p:cNvSpPr>
                <p:nvPr/>
              </p:nvSpPr>
              <p:spPr bwMode="auto">
                <a:xfrm>
                  <a:off x="819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23" name="Freeform 1359"/>
                <p:cNvSpPr>
                  <a:spLocks/>
                </p:cNvSpPr>
                <p:nvPr/>
              </p:nvSpPr>
              <p:spPr bwMode="auto">
                <a:xfrm>
                  <a:off x="819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24" name="Freeform 1360"/>
                <p:cNvSpPr>
                  <a:spLocks/>
                </p:cNvSpPr>
                <p:nvPr/>
              </p:nvSpPr>
              <p:spPr bwMode="auto">
                <a:xfrm>
                  <a:off x="736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25" name="Freeform 1361"/>
                <p:cNvSpPr>
                  <a:spLocks/>
                </p:cNvSpPr>
                <p:nvPr/>
              </p:nvSpPr>
              <p:spPr bwMode="auto">
                <a:xfrm>
                  <a:off x="736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26" name="Freeform 1362"/>
                <p:cNvSpPr>
                  <a:spLocks/>
                </p:cNvSpPr>
                <p:nvPr/>
              </p:nvSpPr>
              <p:spPr bwMode="auto">
                <a:xfrm>
                  <a:off x="704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27" name="Freeform 1363"/>
                <p:cNvSpPr>
                  <a:spLocks/>
                </p:cNvSpPr>
                <p:nvPr/>
              </p:nvSpPr>
              <p:spPr bwMode="auto">
                <a:xfrm>
                  <a:off x="704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28" name="Freeform 1364"/>
                <p:cNvSpPr>
                  <a:spLocks/>
                </p:cNvSpPr>
                <p:nvPr/>
              </p:nvSpPr>
              <p:spPr bwMode="auto">
                <a:xfrm>
                  <a:off x="819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29" name="Freeform 1365"/>
                <p:cNvSpPr>
                  <a:spLocks/>
                </p:cNvSpPr>
                <p:nvPr/>
              </p:nvSpPr>
              <p:spPr bwMode="auto">
                <a:xfrm>
                  <a:off x="819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30" name="Freeform 1366"/>
                <p:cNvSpPr>
                  <a:spLocks/>
                </p:cNvSpPr>
                <p:nvPr/>
              </p:nvSpPr>
              <p:spPr bwMode="auto">
                <a:xfrm>
                  <a:off x="685" y="2661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31" name="Freeform 1367"/>
                <p:cNvSpPr>
                  <a:spLocks/>
                </p:cNvSpPr>
                <p:nvPr/>
              </p:nvSpPr>
              <p:spPr bwMode="auto">
                <a:xfrm>
                  <a:off x="685" y="2661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32" name="Freeform 1368"/>
                <p:cNvSpPr>
                  <a:spLocks/>
                </p:cNvSpPr>
                <p:nvPr/>
              </p:nvSpPr>
              <p:spPr bwMode="auto">
                <a:xfrm>
                  <a:off x="781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33" name="Freeform 1369"/>
                <p:cNvSpPr>
                  <a:spLocks/>
                </p:cNvSpPr>
                <p:nvPr/>
              </p:nvSpPr>
              <p:spPr bwMode="auto">
                <a:xfrm>
                  <a:off x="781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34" name="Freeform 1370"/>
                <p:cNvSpPr>
                  <a:spLocks/>
                </p:cNvSpPr>
                <p:nvPr/>
              </p:nvSpPr>
              <p:spPr bwMode="auto">
                <a:xfrm>
                  <a:off x="781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35" name="Freeform 1371"/>
                <p:cNvSpPr>
                  <a:spLocks/>
                </p:cNvSpPr>
                <p:nvPr/>
              </p:nvSpPr>
              <p:spPr bwMode="auto">
                <a:xfrm>
                  <a:off x="781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36" name="Freeform 1372"/>
                <p:cNvSpPr>
                  <a:spLocks/>
                </p:cNvSpPr>
                <p:nvPr/>
              </p:nvSpPr>
              <p:spPr bwMode="auto">
                <a:xfrm>
                  <a:off x="826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37" name="Freeform 1373"/>
                <p:cNvSpPr>
                  <a:spLocks/>
                </p:cNvSpPr>
                <p:nvPr/>
              </p:nvSpPr>
              <p:spPr bwMode="auto">
                <a:xfrm>
                  <a:off x="826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38" name="Freeform 1374"/>
                <p:cNvSpPr>
                  <a:spLocks/>
                </p:cNvSpPr>
                <p:nvPr/>
              </p:nvSpPr>
              <p:spPr bwMode="auto">
                <a:xfrm>
                  <a:off x="813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39" name="Freeform 1375"/>
                <p:cNvSpPr>
                  <a:spLocks/>
                </p:cNvSpPr>
                <p:nvPr/>
              </p:nvSpPr>
              <p:spPr bwMode="auto">
                <a:xfrm>
                  <a:off x="813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40" name="Freeform 1376"/>
                <p:cNvSpPr>
                  <a:spLocks/>
                </p:cNvSpPr>
                <p:nvPr/>
              </p:nvSpPr>
              <p:spPr bwMode="auto">
                <a:xfrm>
                  <a:off x="781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41" name="Freeform 1377"/>
                <p:cNvSpPr>
                  <a:spLocks/>
                </p:cNvSpPr>
                <p:nvPr/>
              </p:nvSpPr>
              <p:spPr bwMode="auto">
                <a:xfrm>
                  <a:off x="781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42" name="Freeform 1378"/>
                <p:cNvSpPr>
                  <a:spLocks/>
                </p:cNvSpPr>
                <p:nvPr/>
              </p:nvSpPr>
              <p:spPr bwMode="auto">
                <a:xfrm>
                  <a:off x="781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43" name="Freeform 1379"/>
                <p:cNvSpPr>
                  <a:spLocks/>
                </p:cNvSpPr>
                <p:nvPr/>
              </p:nvSpPr>
              <p:spPr bwMode="auto">
                <a:xfrm>
                  <a:off x="781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44" name="Freeform 1380"/>
                <p:cNvSpPr>
                  <a:spLocks/>
                </p:cNvSpPr>
                <p:nvPr/>
              </p:nvSpPr>
              <p:spPr bwMode="auto">
                <a:xfrm>
                  <a:off x="723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45" name="Freeform 1381"/>
                <p:cNvSpPr>
                  <a:spLocks/>
                </p:cNvSpPr>
                <p:nvPr/>
              </p:nvSpPr>
              <p:spPr bwMode="auto">
                <a:xfrm>
                  <a:off x="723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46" name="Freeform 1382"/>
                <p:cNvSpPr>
                  <a:spLocks/>
                </p:cNvSpPr>
                <p:nvPr/>
              </p:nvSpPr>
              <p:spPr bwMode="auto">
                <a:xfrm>
                  <a:off x="736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47" name="Freeform 1383"/>
                <p:cNvSpPr>
                  <a:spLocks/>
                </p:cNvSpPr>
                <p:nvPr/>
              </p:nvSpPr>
              <p:spPr bwMode="auto">
                <a:xfrm>
                  <a:off x="736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48" name="Freeform 1384"/>
                <p:cNvSpPr>
                  <a:spLocks/>
                </p:cNvSpPr>
                <p:nvPr/>
              </p:nvSpPr>
              <p:spPr bwMode="auto">
                <a:xfrm>
                  <a:off x="832" y="274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49" name="Freeform 1385"/>
                <p:cNvSpPr>
                  <a:spLocks/>
                </p:cNvSpPr>
                <p:nvPr/>
              </p:nvSpPr>
              <p:spPr bwMode="auto">
                <a:xfrm>
                  <a:off x="832" y="274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50" name="Freeform 1386"/>
                <p:cNvSpPr>
                  <a:spLocks/>
                </p:cNvSpPr>
                <p:nvPr/>
              </p:nvSpPr>
              <p:spPr bwMode="auto">
                <a:xfrm>
                  <a:off x="800" y="278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51" name="Freeform 1387"/>
                <p:cNvSpPr>
                  <a:spLocks/>
                </p:cNvSpPr>
                <p:nvPr/>
              </p:nvSpPr>
              <p:spPr bwMode="auto">
                <a:xfrm>
                  <a:off x="800" y="278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52" name="Freeform 1388"/>
                <p:cNvSpPr>
                  <a:spLocks/>
                </p:cNvSpPr>
                <p:nvPr/>
              </p:nvSpPr>
              <p:spPr bwMode="auto">
                <a:xfrm>
                  <a:off x="787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53" name="Freeform 1389"/>
                <p:cNvSpPr>
                  <a:spLocks/>
                </p:cNvSpPr>
                <p:nvPr/>
              </p:nvSpPr>
              <p:spPr bwMode="auto">
                <a:xfrm>
                  <a:off x="787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54" name="Freeform 1390"/>
                <p:cNvSpPr>
                  <a:spLocks/>
                </p:cNvSpPr>
                <p:nvPr/>
              </p:nvSpPr>
              <p:spPr bwMode="auto">
                <a:xfrm>
                  <a:off x="883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55" name="Freeform 1391"/>
                <p:cNvSpPr>
                  <a:spLocks/>
                </p:cNvSpPr>
                <p:nvPr/>
              </p:nvSpPr>
              <p:spPr bwMode="auto">
                <a:xfrm>
                  <a:off x="883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56" name="Freeform 1392"/>
                <p:cNvSpPr>
                  <a:spLocks/>
                </p:cNvSpPr>
                <p:nvPr/>
              </p:nvSpPr>
              <p:spPr bwMode="auto">
                <a:xfrm>
                  <a:off x="851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57" name="Freeform 1393"/>
                <p:cNvSpPr>
                  <a:spLocks/>
                </p:cNvSpPr>
                <p:nvPr/>
              </p:nvSpPr>
              <p:spPr bwMode="auto">
                <a:xfrm>
                  <a:off x="851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58" name="Freeform 1394"/>
                <p:cNvSpPr>
                  <a:spLocks/>
                </p:cNvSpPr>
                <p:nvPr/>
              </p:nvSpPr>
              <p:spPr bwMode="auto">
                <a:xfrm>
                  <a:off x="749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59" name="Freeform 1395"/>
                <p:cNvSpPr>
                  <a:spLocks/>
                </p:cNvSpPr>
                <p:nvPr/>
              </p:nvSpPr>
              <p:spPr bwMode="auto">
                <a:xfrm>
                  <a:off x="749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60" name="Freeform 1396"/>
                <p:cNvSpPr>
                  <a:spLocks/>
                </p:cNvSpPr>
                <p:nvPr/>
              </p:nvSpPr>
              <p:spPr bwMode="auto">
                <a:xfrm>
                  <a:off x="742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61" name="Freeform 1397"/>
                <p:cNvSpPr>
                  <a:spLocks/>
                </p:cNvSpPr>
                <p:nvPr/>
              </p:nvSpPr>
              <p:spPr bwMode="auto">
                <a:xfrm>
                  <a:off x="742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62" name="Freeform 1398"/>
                <p:cNvSpPr>
                  <a:spLocks/>
                </p:cNvSpPr>
                <p:nvPr/>
              </p:nvSpPr>
              <p:spPr bwMode="auto">
                <a:xfrm>
                  <a:off x="755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63" name="Freeform 1399"/>
                <p:cNvSpPr>
                  <a:spLocks/>
                </p:cNvSpPr>
                <p:nvPr/>
              </p:nvSpPr>
              <p:spPr bwMode="auto">
                <a:xfrm>
                  <a:off x="755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64" name="Freeform 1400"/>
                <p:cNvSpPr>
                  <a:spLocks/>
                </p:cNvSpPr>
                <p:nvPr/>
              </p:nvSpPr>
              <p:spPr bwMode="auto">
                <a:xfrm>
                  <a:off x="749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65" name="Freeform 1401"/>
                <p:cNvSpPr>
                  <a:spLocks/>
                </p:cNvSpPr>
                <p:nvPr/>
              </p:nvSpPr>
              <p:spPr bwMode="auto">
                <a:xfrm>
                  <a:off x="749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66" name="Freeform 1402"/>
                <p:cNvSpPr>
                  <a:spLocks/>
                </p:cNvSpPr>
                <p:nvPr/>
              </p:nvSpPr>
              <p:spPr bwMode="auto">
                <a:xfrm>
                  <a:off x="839" y="2751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67" name="Freeform 1403"/>
                <p:cNvSpPr>
                  <a:spLocks/>
                </p:cNvSpPr>
                <p:nvPr/>
              </p:nvSpPr>
              <p:spPr bwMode="auto">
                <a:xfrm>
                  <a:off x="839" y="2751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68" name="Freeform 1404"/>
                <p:cNvSpPr>
                  <a:spLocks/>
                </p:cNvSpPr>
                <p:nvPr/>
              </p:nvSpPr>
              <p:spPr bwMode="auto">
                <a:xfrm>
                  <a:off x="845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69" name="Freeform 1405"/>
                <p:cNvSpPr>
                  <a:spLocks/>
                </p:cNvSpPr>
                <p:nvPr/>
              </p:nvSpPr>
              <p:spPr bwMode="auto">
                <a:xfrm>
                  <a:off x="845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70" name="Freeform 1406"/>
                <p:cNvSpPr>
                  <a:spLocks/>
                </p:cNvSpPr>
                <p:nvPr/>
              </p:nvSpPr>
              <p:spPr bwMode="auto">
                <a:xfrm>
                  <a:off x="768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71" name="Freeform 1407"/>
                <p:cNvSpPr>
                  <a:spLocks/>
                </p:cNvSpPr>
                <p:nvPr/>
              </p:nvSpPr>
              <p:spPr bwMode="auto">
                <a:xfrm>
                  <a:off x="768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72" name="Freeform 1408"/>
                <p:cNvSpPr>
                  <a:spLocks/>
                </p:cNvSpPr>
                <p:nvPr/>
              </p:nvSpPr>
              <p:spPr bwMode="auto">
                <a:xfrm>
                  <a:off x="813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73" name="Freeform 1409"/>
                <p:cNvSpPr>
                  <a:spLocks/>
                </p:cNvSpPr>
                <p:nvPr/>
              </p:nvSpPr>
              <p:spPr bwMode="auto">
                <a:xfrm>
                  <a:off x="813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74" name="Freeform 1410"/>
                <p:cNvSpPr>
                  <a:spLocks/>
                </p:cNvSpPr>
                <p:nvPr/>
              </p:nvSpPr>
              <p:spPr bwMode="auto">
                <a:xfrm>
                  <a:off x="736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4105" name="Group 1612"/>
              <p:cNvGrpSpPr>
                <a:grpSpLocks/>
              </p:cNvGrpSpPr>
              <p:nvPr/>
            </p:nvGrpSpPr>
            <p:grpSpPr bwMode="auto">
              <a:xfrm>
                <a:off x="4849813" y="3394870"/>
                <a:ext cx="752475" cy="646113"/>
                <a:chOff x="582" y="2430"/>
                <a:chExt cx="474" cy="407"/>
              </a:xfrm>
            </p:grpSpPr>
            <p:sp>
              <p:nvSpPr>
                <p:cNvPr id="6575" name="Freeform 1412"/>
                <p:cNvSpPr>
                  <a:spLocks/>
                </p:cNvSpPr>
                <p:nvPr/>
              </p:nvSpPr>
              <p:spPr bwMode="auto">
                <a:xfrm>
                  <a:off x="736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76" name="Freeform 1413"/>
                <p:cNvSpPr>
                  <a:spLocks/>
                </p:cNvSpPr>
                <p:nvPr/>
              </p:nvSpPr>
              <p:spPr bwMode="auto">
                <a:xfrm>
                  <a:off x="813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77" name="Freeform 1414"/>
                <p:cNvSpPr>
                  <a:spLocks/>
                </p:cNvSpPr>
                <p:nvPr/>
              </p:nvSpPr>
              <p:spPr bwMode="auto">
                <a:xfrm>
                  <a:off x="813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78" name="Freeform 1415"/>
                <p:cNvSpPr>
                  <a:spLocks/>
                </p:cNvSpPr>
                <p:nvPr/>
              </p:nvSpPr>
              <p:spPr bwMode="auto">
                <a:xfrm>
                  <a:off x="813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79" name="Freeform 1416"/>
                <p:cNvSpPr>
                  <a:spLocks/>
                </p:cNvSpPr>
                <p:nvPr/>
              </p:nvSpPr>
              <p:spPr bwMode="auto">
                <a:xfrm>
                  <a:off x="813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80" name="Freeform 1417"/>
                <p:cNvSpPr>
                  <a:spLocks/>
                </p:cNvSpPr>
                <p:nvPr/>
              </p:nvSpPr>
              <p:spPr bwMode="auto">
                <a:xfrm>
                  <a:off x="819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81" name="Freeform 1418"/>
                <p:cNvSpPr>
                  <a:spLocks/>
                </p:cNvSpPr>
                <p:nvPr/>
              </p:nvSpPr>
              <p:spPr bwMode="auto">
                <a:xfrm>
                  <a:off x="819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82" name="Freeform 1419"/>
                <p:cNvSpPr>
                  <a:spLocks/>
                </p:cNvSpPr>
                <p:nvPr/>
              </p:nvSpPr>
              <p:spPr bwMode="auto">
                <a:xfrm>
                  <a:off x="826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83" name="Freeform 1420"/>
                <p:cNvSpPr>
                  <a:spLocks/>
                </p:cNvSpPr>
                <p:nvPr/>
              </p:nvSpPr>
              <p:spPr bwMode="auto">
                <a:xfrm>
                  <a:off x="826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84" name="Freeform 1421"/>
                <p:cNvSpPr>
                  <a:spLocks/>
                </p:cNvSpPr>
                <p:nvPr/>
              </p:nvSpPr>
              <p:spPr bwMode="auto">
                <a:xfrm>
                  <a:off x="762" y="271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85" name="Freeform 1422"/>
                <p:cNvSpPr>
                  <a:spLocks/>
                </p:cNvSpPr>
                <p:nvPr/>
              </p:nvSpPr>
              <p:spPr bwMode="auto">
                <a:xfrm>
                  <a:off x="762" y="271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86" name="Freeform 1423"/>
                <p:cNvSpPr>
                  <a:spLocks/>
                </p:cNvSpPr>
                <p:nvPr/>
              </p:nvSpPr>
              <p:spPr bwMode="auto">
                <a:xfrm>
                  <a:off x="710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87" name="Freeform 1424"/>
                <p:cNvSpPr>
                  <a:spLocks/>
                </p:cNvSpPr>
                <p:nvPr/>
              </p:nvSpPr>
              <p:spPr bwMode="auto">
                <a:xfrm>
                  <a:off x="710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88" name="Freeform 1425"/>
                <p:cNvSpPr>
                  <a:spLocks/>
                </p:cNvSpPr>
                <p:nvPr/>
              </p:nvSpPr>
              <p:spPr bwMode="auto">
                <a:xfrm>
                  <a:off x="832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89" name="Freeform 1426"/>
                <p:cNvSpPr>
                  <a:spLocks/>
                </p:cNvSpPr>
                <p:nvPr/>
              </p:nvSpPr>
              <p:spPr bwMode="auto">
                <a:xfrm>
                  <a:off x="832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90" name="Freeform 1427"/>
                <p:cNvSpPr>
                  <a:spLocks/>
                </p:cNvSpPr>
                <p:nvPr/>
              </p:nvSpPr>
              <p:spPr bwMode="auto">
                <a:xfrm>
                  <a:off x="806" y="278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91" name="Freeform 1428"/>
                <p:cNvSpPr>
                  <a:spLocks/>
                </p:cNvSpPr>
                <p:nvPr/>
              </p:nvSpPr>
              <p:spPr bwMode="auto">
                <a:xfrm>
                  <a:off x="806" y="278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92" name="Freeform 1429"/>
                <p:cNvSpPr>
                  <a:spLocks/>
                </p:cNvSpPr>
                <p:nvPr/>
              </p:nvSpPr>
              <p:spPr bwMode="auto">
                <a:xfrm>
                  <a:off x="762" y="2751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93" name="Freeform 1430"/>
                <p:cNvSpPr>
                  <a:spLocks/>
                </p:cNvSpPr>
                <p:nvPr/>
              </p:nvSpPr>
              <p:spPr bwMode="auto">
                <a:xfrm>
                  <a:off x="762" y="2751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94" name="Freeform 1431"/>
                <p:cNvSpPr>
                  <a:spLocks/>
                </p:cNvSpPr>
                <p:nvPr/>
              </p:nvSpPr>
              <p:spPr bwMode="auto">
                <a:xfrm>
                  <a:off x="787" y="274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95" name="Freeform 1432"/>
                <p:cNvSpPr>
                  <a:spLocks/>
                </p:cNvSpPr>
                <p:nvPr/>
              </p:nvSpPr>
              <p:spPr bwMode="auto">
                <a:xfrm>
                  <a:off x="787" y="274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96" name="Freeform 1433"/>
                <p:cNvSpPr>
                  <a:spLocks/>
                </p:cNvSpPr>
                <p:nvPr/>
              </p:nvSpPr>
              <p:spPr bwMode="auto">
                <a:xfrm>
                  <a:off x="762" y="269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97" name="Freeform 1434"/>
                <p:cNvSpPr>
                  <a:spLocks/>
                </p:cNvSpPr>
                <p:nvPr/>
              </p:nvSpPr>
              <p:spPr bwMode="auto">
                <a:xfrm>
                  <a:off x="762" y="269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98" name="Freeform 1435"/>
                <p:cNvSpPr>
                  <a:spLocks/>
                </p:cNvSpPr>
                <p:nvPr/>
              </p:nvSpPr>
              <p:spPr bwMode="auto">
                <a:xfrm>
                  <a:off x="806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99" name="Freeform 1436"/>
                <p:cNvSpPr>
                  <a:spLocks/>
                </p:cNvSpPr>
                <p:nvPr/>
              </p:nvSpPr>
              <p:spPr bwMode="auto">
                <a:xfrm>
                  <a:off x="806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00" name="Freeform 1437"/>
                <p:cNvSpPr>
                  <a:spLocks/>
                </p:cNvSpPr>
                <p:nvPr/>
              </p:nvSpPr>
              <p:spPr bwMode="auto">
                <a:xfrm>
                  <a:off x="845" y="275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01" name="Freeform 1438"/>
                <p:cNvSpPr>
                  <a:spLocks/>
                </p:cNvSpPr>
                <p:nvPr/>
              </p:nvSpPr>
              <p:spPr bwMode="auto">
                <a:xfrm>
                  <a:off x="845" y="275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02" name="Freeform 1439"/>
                <p:cNvSpPr>
                  <a:spLocks/>
                </p:cNvSpPr>
                <p:nvPr/>
              </p:nvSpPr>
              <p:spPr bwMode="auto">
                <a:xfrm>
                  <a:off x="794" y="275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03" name="Freeform 1440"/>
                <p:cNvSpPr>
                  <a:spLocks/>
                </p:cNvSpPr>
                <p:nvPr/>
              </p:nvSpPr>
              <p:spPr bwMode="auto">
                <a:xfrm>
                  <a:off x="794" y="275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04" name="Freeform 1441"/>
                <p:cNvSpPr>
                  <a:spLocks/>
                </p:cNvSpPr>
                <p:nvPr/>
              </p:nvSpPr>
              <p:spPr bwMode="auto">
                <a:xfrm>
                  <a:off x="813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05" name="Freeform 1442"/>
                <p:cNvSpPr>
                  <a:spLocks/>
                </p:cNvSpPr>
                <p:nvPr/>
              </p:nvSpPr>
              <p:spPr bwMode="auto">
                <a:xfrm>
                  <a:off x="813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06" name="Freeform 1443"/>
                <p:cNvSpPr>
                  <a:spLocks/>
                </p:cNvSpPr>
                <p:nvPr/>
              </p:nvSpPr>
              <p:spPr bwMode="auto">
                <a:xfrm>
                  <a:off x="819" y="277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07" name="Freeform 1444"/>
                <p:cNvSpPr>
                  <a:spLocks/>
                </p:cNvSpPr>
                <p:nvPr/>
              </p:nvSpPr>
              <p:spPr bwMode="auto">
                <a:xfrm>
                  <a:off x="819" y="277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08" name="Freeform 1445"/>
                <p:cNvSpPr>
                  <a:spLocks/>
                </p:cNvSpPr>
                <p:nvPr/>
              </p:nvSpPr>
              <p:spPr bwMode="auto">
                <a:xfrm>
                  <a:off x="813" y="275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09" name="Freeform 1446"/>
                <p:cNvSpPr>
                  <a:spLocks/>
                </p:cNvSpPr>
                <p:nvPr/>
              </p:nvSpPr>
              <p:spPr bwMode="auto">
                <a:xfrm>
                  <a:off x="813" y="275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10" name="Freeform 1447"/>
                <p:cNvSpPr>
                  <a:spLocks/>
                </p:cNvSpPr>
                <p:nvPr/>
              </p:nvSpPr>
              <p:spPr bwMode="auto">
                <a:xfrm>
                  <a:off x="858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11" name="Freeform 1448"/>
                <p:cNvSpPr>
                  <a:spLocks/>
                </p:cNvSpPr>
                <p:nvPr/>
              </p:nvSpPr>
              <p:spPr bwMode="auto">
                <a:xfrm>
                  <a:off x="858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12" name="Freeform 1449"/>
                <p:cNvSpPr>
                  <a:spLocks/>
                </p:cNvSpPr>
                <p:nvPr/>
              </p:nvSpPr>
              <p:spPr bwMode="auto">
                <a:xfrm>
                  <a:off x="774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13" name="Freeform 1450"/>
                <p:cNvSpPr>
                  <a:spLocks/>
                </p:cNvSpPr>
                <p:nvPr/>
              </p:nvSpPr>
              <p:spPr bwMode="auto">
                <a:xfrm>
                  <a:off x="774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14" name="Freeform 1451"/>
                <p:cNvSpPr>
                  <a:spLocks/>
                </p:cNvSpPr>
                <p:nvPr/>
              </p:nvSpPr>
              <p:spPr bwMode="auto">
                <a:xfrm>
                  <a:off x="800" y="274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15" name="Freeform 1452"/>
                <p:cNvSpPr>
                  <a:spLocks/>
                </p:cNvSpPr>
                <p:nvPr/>
              </p:nvSpPr>
              <p:spPr bwMode="auto">
                <a:xfrm>
                  <a:off x="800" y="274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16" name="Freeform 1453"/>
                <p:cNvSpPr>
                  <a:spLocks/>
                </p:cNvSpPr>
                <p:nvPr/>
              </p:nvSpPr>
              <p:spPr bwMode="auto">
                <a:xfrm>
                  <a:off x="787" y="277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17" name="Freeform 1454"/>
                <p:cNvSpPr>
                  <a:spLocks/>
                </p:cNvSpPr>
                <p:nvPr/>
              </p:nvSpPr>
              <p:spPr bwMode="auto">
                <a:xfrm>
                  <a:off x="787" y="277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18" name="Freeform 1455"/>
                <p:cNvSpPr>
                  <a:spLocks/>
                </p:cNvSpPr>
                <p:nvPr/>
              </p:nvSpPr>
              <p:spPr bwMode="auto">
                <a:xfrm>
                  <a:off x="736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19" name="Freeform 1456"/>
                <p:cNvSpPr>
                  <a:spLocks/>
                </p:cNvSpPr>
                <p:nvPr/>
              </p:nvSpPr>
              <p:spPr bwMode="auto">
                <a:xfrm>
                  <a:off x="736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20" name="Freeform 1457"/>
                <p:cNvSpPr>
                  <a:spLocks/>
                </p:cNvSpPr>
                <p:nvPr/>
              </p:nvSpPr>
              <p:spPr bwMode="auto">
                <a:xfrm>
                  <a:off x="832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21" name="Freeform 1458"/>
                <p:cNvSpPr>
                  <a:spLocks/>
                </p:cNvSpPr>
                <p:nvPr/>
              </p:nvSpPr>
              <p:spPr bwMode="auto">
                <a:xfrm>
                  <a:off x="832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22" name="Freeform 1459"/>
                <p:cNvSpPr>
                  <a:spLocks/>
                </p:cNvSpPr>
                <p:nvPr/>
              </p:nvSpPr>
              <p:spPr bwMode="auto">
                <a:xfrm>
                  <a:off x="941" y="282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23" name="Freeform 1460"/>
                <p:cNvSpPr>
                  <a:spLocks/>
                </p:cNvSpPr>
                <p:nvPr/>
              </p:nvSpPr>
              <p:spPr bwMode="auto">
                <a:xfrm>
                  <a:off x="941" y="282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24" name="Freeform 1461"/>
                <p:cNvSpPr>
                  <a:spLocks/>
                </p:cNvSpPr>
                <p:nvPr/>
              </p:nvSpPr>
              <p:spPr bwMode="auto">
                <a:xfrm>
                  <a:off x="832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25" name="Freeform 1462"/>
                <p:cNvSpPr>
                  <a:spLocks/>
                </p:cNvSpPr>
                <p:nvPr/>
              </p:nvSpPr>
              <p:spPr bwMode="auto">
                <a:xfrm>
                  <a:off x="832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26" name="Freeform 1463"/>
                <p:cNvSpPr>
                  <a:spLocks/>
                </p:cNvSpPr>
                <p:nvPr/>
              </p:nvSpPr>
              <p:spPr bwMode="auto">
                <a:xfrm>
                  <a:off x="806" y="280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27" name="Freeform 1464"/>
                <p:cNvSpPr>
                  <a:spLocks/>
                </p:cNvSpPr>
                <p:nvPr/>
              </p:nvSpPr>
              <p:spPr bwMode="auto">
                <a:xfrm>
                  <a:off x="806" y="280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28" name="Freeform 1465"/>
                <p:cNvSpPr>
                  <a:spLocks/>
                </p:cNvSpPr>
                <p:nvPr/>
              </p:nvSpPr>
              <p:spPr bwMode="auto">
                <a:xfrm>
                  <a:off x="806" y="278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29" name="Freeform 1466"/>
                <p:cNvSpPr>
                  <a:spLocks/>
                </p:cNvSpPr>
                <p:nvPr/>
              </p:nvSpPr>
              <p:spPr bwMode="auto">
                <a:xfrm>
                  <a:off x="806" y="278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30" name="Freeform 1467"/>
                <p:cNvSpPr>
                  <a:spLocks/>
                </p:cNvSpPr>
                <p:nvPr/>
              </p:nvSpPr>
              <p:spPr bwMode="auto">
                <a:xfrm>
                  <a:off x="858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31" name="Freeform 1468"/>
                <p:cNvSpPr>
                  <a:spLocks/>
                </p:cNvSpPr>
                <p:nvPr/>
              </p:nvSpPr>
              <p:spPr bwMode="auto">
                <a:xfrm>
                  <a:off x="858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32" name="Freeform 1469"/>
                <p:cNvSpPr>
                  <a:spLocks/>
                </p:cNvSpPr>
                <p:nvPr/>
              </p:nvSpPr>
              <p:spPr bwMode="auto">
                <a:xfrm>
                  <a:off x="813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33" name="Freeform 1470"/>
                <p:cNvSpPr>
                  <a:spLocks/>
                </p:cNvSpPr>
                <p:nvPr/>
              </p:nvSpPr>
              <p:spPr bwMode="auto">
                <a:xfrm>
                  <a:off x="813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34" name="Freeform 1471"/>
                <p:cNvSpPr>
                  <a:spLocks/>
                </p:cNvSpPr>
                <p:nvPr/>
              </p:nvSpPr>
              <p:spPr bwMode="auto">
                <a:xfrm>
                  <a:off x="794" y="273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35" name="Freeform 1472"/>
                <p:cNvSpPr>
                  <a:spLocks/>
                </p:cNvSpPr>
                <p:nvPr/>
              </p:nvSpPr>
              <p:spPr bwMode="auto">
                <a:xfrm>
                  <a:off x="794" y="273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36" name="Freeform 1473"/>
                <p:cNvSpPr>
                  <a:spLocks/>
                </p:cNvSpPr>
                <p:nvPr/>
              </p:nvSpPr>
              <p:spPr bwMode="auto">
                <a:xfrm>
                  <a:off x="903" y="271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37" name="Freeform 1474"/>
                <p:cNvSpPr>
                  <a:spLocks/>
                </p:cNvSpPr>
                <p:nvPr/>
              </p:nvSpPr>
              <p:spPr bwMode="auto">
                <a:xfrm>
                  <a:off x="903" y="271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38" name="Freeform 1475"/>
                <p:cNvSpPr>
                  <a:spLocks/>
                </p:cNvSpPr>
                <p:nvPr/>
              </p:nvSpPr>
              <p:spPr bwMode="auto">
                <a:xfrm>
                  <a:off x="871" y="271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39" name="Freeform 1476"/>
                <p:cNvSpPr>
                  <a:spLocks/>
                </p:cNvSpPr>
                <p:nvPr/>
              </p:nvSpPr>
              <p:spPr bwMode="auto">
                <a:xfrm>
                  <a:off x="871" y="271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40" name="Freeform 1477"/>
                <p:cNvSpPr>
                  <a:spLocks/>
                </p:cNvSpPr>
                <p:nvPr/>
              </p:nvSpPr>
              <p:spPr bwMode="auto">
                <a:xfrm>
                  <a:off x="903" y="271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41" name="Freeform 1478"/>
                <p:cNvSpPr>
                  <a:spLocks/>
                </p:cNvSpPr>
                <p:nvPr/>
              </p:nvSpPr>
              <p:spPr bwMode="auto">
                <a:xfrm>
                  <a:off x="903" y="271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42" name="Freeform 1479"/>
                <p:cNvSpPr>
                  <a:spLocks/>
                </p:cNvSpPr>
                <p:nvPr/>
              </p:nvSpPr>
              <p:spPr bwMode="auto">
                <a:xfrm>
                  <a:off x="973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43" name="Freeform 1480"/>
                <p:cNvSpPr>
                  <a:spLocks/>
                </p:cNvSpPr>
                <p:nvPr/>
              </p:nvSpPr>
              <p:spPr bwMode="auto">
                <a:xfrm>
                  <a:off x="973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44" name="Freeform 1481"/>
                <p:cNvSpPr>
                  <a:spLocks/>
                </p:cNvSpPr>
                <p:nvPr/>
              </p:nvSpPr>
              <p:spPr bwMode="auto">
                <a:xfrm>
                  <a:off x="806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45" name="Freeform 1482"/>
                <p:cNvSpPr>
                  <a:spLocks/>
                </p:cNvSpPr>
                <p:nvPr/>
              </p:nvSpPr>
              <p:spPr bwMode="auto">
                <a:xfrm>
                  <a:off x="806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46" name="Freeform 1483"/>
                <p:cNvSpPr>
                  <a:spLocks/>
                </p:cNvSpPr>
                <p:nvPr/>
              </p:nvSpPr>
              <p:spPr bwMode="auto">
                <a:xfrm>
                  <a:off x="896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47" name="Freeform 1484"/>
                <p:cNvSpPr>
                  <a:spLocks/>
                </p:cNvSpPr>
                <p:nvPr/>
              </p:nvSpPr>
              <p:spPr bwMode="auto">
                <a:xfrm>
                  <a:off x="896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48" name="Freeform 1485"/>
                <p:cNvSpPr>
                  <a:spLocks/>
                </p:cNvSpPr>
                <p:nvPr/>
              </p:nvSpPr>
              <p:spPr bwMode="auto">
                <a:xfrm>
                  <a:off x="909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49" name="Freeform 1486"/>
                <p:cNvSpPr>
                  <a:spLocks/>
                </p:cNvSpPr>
                <p:nvPr/>
              </p:nvSpPr>
              <p:spPr bwMode="auto">
                <a:xfrm>
                  <a:off x="909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50" name="Freeform 1487"/>
                <p:cNvSpPr>
                  <a:spLocks/>
                </p:cNvSpPr>
                <p:nvPr/>
              </p:nvSpPr>
              <p:spPr bwMode="auto">
                <a:xfrm>
                  <a:off x="1037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51" name="Freeform 1488"/>
                <p:cNvSpPr>
                  <a:spLocks/>
                </p:cNvSpPr>
                <p:nvPr/>
              </p:nvSpPr>
              <p:spPr bwMode="auto">
                <a:xfrm>
                  <a:off x="1037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52" name="Freeform 1489"/>
                <p:cNvSpPr>
                  <a:spLocks/>
                </p:cNvSpPr>
                <p:nvPr/>
              </p:nvSpPr>
              <p:spPr bwMode="auto">
                <a:xfrm>
                  <a:off x="871" y="266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53" name="Freeform 1490"/>
                <p:cNvSpPr>
                  <a:spLocks/>
                </p:cNvSpPr>
                <p:nvPr/>
              </p:nvSpPr>
              <p:spPr bwMode="auto">
                <a:xfrm>
                  <a:off x="871" y="266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54" name="Freeform 1491"/>
                <p:cNvSpPr>
                  <a:spLocks/>
                </p:cNvSpPr>
                <p:nvPr/>
              </p:nvSpPr>
              <p:spPr bwMode="auto">
                <a:xfrm>
                  <a:off x="845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55" name="Freeform 1492"/>
                <p:cNvSpPr>
                  <a:spLocks/>
                </p:cNvSpPr>
                <p:nvPr/>
              </p:nvSpPr>
              <p:spPr bwMode="auto">
                <a:xfrm>
                  <a:off x="845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56" name="Freeform 1493"/>
                <p:cNvSpPr>
                  <a:spLocks/>
                </p:cNvSpPr>
                <p:nvPr/>
              </p:nvSpPr>
              <p:spPr bwMode="auto">
                <a:xfrm>
                  <a:off x="851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57" name="Freeform 1494"/>
                <p:cNvSpPr>
                  <a:spLocks/>
                </p:cNvSpPr>
                <p:nvPr/>
              </p:nvSpPr>
              <p:spPr bwMode="auto">
                <a:xfrm>
                  <a:off x="851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58" name="Freeform 1495"/>
                <p:cNvSpPr>
                  <a:spLocks/>
                </p:cNvSpPr>
                <p:nvPr/>
              </p:nvSpPr>
              <p:spPr bwMode="auto">
                <a:xfrm>
                  <a:off x="1024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59" name="Freeform 1496"/>
                <p:cNvSpPr>
                  <a:spLocks/>
                </p:cNvSpPr>
                <p:nvPr/>
              </p:nvSpPr>
              <p:spPr bwMode="auto">
                <a:xfrm>
                  <a:off x="1024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60" name="Freeform 1497"/>
                <p:cNvSpPr>
                  <a:spLocks/>
                </p:cNvSpPr>
                <p:nvPr/>
              </p:nvSpPr>
              <p:spPr bwMode="auto">
                <a:xfrm>
                  <a:off x="903" y="2751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61" name="Freeform 1498"/>
                <p:cNvSpPr>
                  <a:spLocks/>
                </p:cNvSpPr>
                <p:nvPr/>
              </p:nvSpPr>
              <p:spPr bwMode="auto">
                <a:xfrm>
                  <a:off x="903" y="2751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62" name="Freeform 1499"/>
                <p:cNvSpPr>
                  <a:spLocks/>
                </p:cNvSpPr>
                <p:nvPr/>
              </p:nvSpPr>
              <p:spPr bwMode="auto">
                <a:xfrm>
                  <a:off x="851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63" name="Freeform 1500"/>
                <p:cNvSpPr>
                  <a:spLocks/>
                </p:cNvSpPr>
                <p:nvPr/>
              </p:nvSpPr>
              <p:spPr bwMode="auto">
                <a:xfrm>
                  <a:off x="851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64" name="Freeform 1501"/>
                <p:cNvSpPr>
                  <a:spLocks/>
                </p:cNvSpPr>
                <p:nvPr/>
              </p:nvSpPr>
              <p:spPr bwMode="auto">
                <a:xfrm>
                  <a:off x="877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65" name="Freeform 1502"/>
                <p:cNvSpPr>
                  <a:spLocks/>
                </p:cNvSpPr>
                <p:nvPr/>
              </p:nvSpPr>
              <p:spPr bwMode="auto">
                <a:xfrm>
                  <a:off x="877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66" name="Freeform 1503"/>
                <p:cNvSpPr>
                  <a:spLocks/>
                </p:cNvSpPr>
                <p:nvPr/>
              </p:nvSpPr>
              <p:spPr bwMode="auto">
                <a:xfrm>
                  <a:off x="1031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67" name="Freeform 1504"/>
                <p:cNvSpPr>
                  <a:spLocks/>
                </p:cNvSpPr>
                <p:nvPr/>
              </p:nvSpPr>
              <p:spPr bwMode="auto">
                <a:xfrm>
                  <a:off x="1031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68" name="Freeform 1505"/>
                <p:cNvSpPr>
                  <a:spLocks/>
                </p:cNvSpPr>
                <p:nvPr/>
              </p:nvSpPr>
              <p:spPr bwMode="auto">
                <a:xfrm>
                  <a:off x="1031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69" name="Freeform 1506"/>
                <p:cNvSpPr>
                  <a:spLocks/>
                </p:cNvSpPr>
                <p:nvPr/>
              </p:nvSpPr>
              <p:spPr bwMode="auto">
                <a:xfrm>
                  <a:off x="1031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70" name="Freeform 1507"/>
                <p:cNvSpPr>
                  <a:spLocks/>
                </p:cNvSpPr>
                <p:nvPr/>
              </p:nvSpPr>
              <p:spPr bwMode="auto">
                <a:xfrm>
                  <a:off x="941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71" name="Freeform 1508"/>
                <p:cNvSpPr>
                  <a:spLocks/>
                </p:cNvSpPr>
                <p:nvPr/>
              </p:nvSpPr>
              <p:spPr bwMode="auto">
                <a:xfrm>
                  <a:off x="941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72" name="Freeform 1509"/>
                <p:cNvSpPr>
                  <a:spLocks/>
                </p:cNvSpPr>
                <p:nvPr/>
              </p:nvSpPr>
              <p:spPr bwMode="auto">
                <a:xfrm>
                  <a:off x="1037" y="277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73" name="Freeform 1510"/>
                <p:cNvSpPr>
                  <a:spLocks/>
                </p:cNvSpPr>
                <p:nvPr/>
              </p:nvSpPr>
              <p:spPr bwMode="auto">
                <a:xfrm>
                  <a:off x="1037" y="277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74" name="Freeform 1511"/>
                <p:cNvSpPr>
                  <a:spLocks/>
                </p:cNvSpPr>
                <p:nvPr/>
              </p:nvSpPr>
              <p:spPr bwMode="auto">
                <a:xfrm>
                  <a:off x="890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75" name="Freeform 1512"/>
                <p:cNvSpPr>
                  <a:spLocks/>
                </p:cNvSpPr>
                <p:nvPr/>
              </p:nvSpPr>
              <p:spPr bwMode="auto">
                <a:xfrm>
                  <a:off x="890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76" name="Freeform 1513"/>
                <p:cNvSpPr>
                  <a:spLocks/>
                </p:cNvSpPr>
                <p:nvPr/>
              </p:nvSpPr>
              <p:spPr bwMode="auto">
                <a:xfrm>
                  <a:off x="826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77" name="Freeform 1514"/>
                <p:cNvSpPr>
                  <a:spLocks/>
                </p:cNvSpPr>
                <p:nvPr/>
              </p:nvSpPr>
              <p:spPr bwMode="auto">
                <a:xfrm>
                  <a:off x="826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78" name="Freeform 1515"/>
                <p:cNvSpPr>
                  <a:spLocks/>
                </p:cNvSpPr>
                <p:nvPr/>
              </p:nvSpPr>
              <p:spPr bwMode="auto">
                <a:xfrm>
                  <a:off x="787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79" name="Freeform 1516"/>
                <p:cNvSpPr>
                  <a:spLocks/>
                </p:cNvSpPr>
                <p:nvPr/>
              </p:nvSpPr>
              <p:spPr bwMode="auto">
                <a:xfrm>
                  <a:off x="787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80" name="Freeform 1517"/>
                <p:cNvSpPr>
                  <a:spLocks/>
                </p:cNvSpPr>
                <p:nvPr/>
              </p:nvSpPr>
              <p:spPr bwMode="auto">
                <a:xfrm>
                  <a:off x="723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81" name="Freeform 1518"/>
                <p:cNvSpPr>
                  <a:spLocks/>
                </p:cNvSpPr>
                <p:nvPr/>
              </p:nvSpPr>
              <p:spPr bwMode="auto">
                <a:xfrm>
                  <a:off x="723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82" name="Freeform 1519"/>
                <p:cNvSpPr>
                  <a:spLocks/>
                </p:cNvSpPr>
                <p:nvPr/>
              </p:nvSpPr>
              <p:spPr bwMode="auto">
                <a:xfrm>
                  <a:off x="915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83" name="Freeform 1520"/>
                <p:cNvSpPr>
                  <a:spLocks/>
                </p:cNvSpPr>
                <p:nvPr/>
              </p:nvSpPr>
              <p:spPr bwMode="auto">
                <a:xfrm>
                  <a:off x="915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84" name="Freeform 1521"/>
                <p:cNvSpPr>
                  <a:spLocks/>
                </p:cNvSpPr>
                <p:nvPr/>
              </p:nvSpPr>
              <p:spPr bwMode="auto">
                <a:xfrm>
                  <a:off x="749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85" name="Freeform 1522"/>
                <p:cNvSpPr>
                  <a:spLocks/>
                </p:cNvSpPr>
                <p:nvPr/>
              </p:nvSpPr>
              <p:spPr bwMode="auto">
                <a:xfrm>
                  <a:off x="749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86" name="Freeform 1523"/>
                <p:cNvSpPr>
                  <a:spLocks/>
                </p:cNvSpPr>
                <p:nvPr/>
              </p:nvSpPr>
              <p:spPr bwMode="auto">
                <a:xfrm>
                  <a:off x="749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87" name="Freeform 1524"/>
                <p:cNvSpPr>
                  <a:spLocks/>
                </p:cNvSpPr>
                <p:nvPr/>
              </p:nvSpPr>
              <p:spPr bwMode="auto">
                <a:xfrm>
                  <a:off x="749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88" name="Freeform 1525"/>
                <p:cNvSpPr>
                  <a:spLocks/>
                </p:cNvSpPr>
                <p:nvPr/>
              </p:nvSpPr>
              <p:spPr bwMode="auto">
                <a:xfrm>
                  <a:off x="819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89" name="Freeform 1526"/>
                <p:cNvSpPr>
                  <a:spLocks/>
                </p:cNvSpPr>
                <p:nvPr/>
              </p:nvSpPr>
              <p:spPr bwMode="auto">
                <a:xfrm>
                  <a:off x="819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90" name="Freeform 1527"/>
                <p:cNvSpPr>
                  <a:spLocks/>
                </p:cNvSpPr>
                <p:nvPr/>
              </p:nvSpPr>
              <p:spPr bwMode="auto">
                <a:xfrm>
                  <a:off x="781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91" name="Freeform 1528"/>
                <p:cNvSpPr>
                  <a:spLocks/>
                </p:cNvSpPr>
                <p:nvPr/>
              </p:nvSpPr>
              <p:spPr bwMode="auto">
                <a:xfrm>
                  <a:off x="781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92" name="Freeform 1529"/>
                <p:cNvSpPr>
                  <a:spLocks/>
                </p:cNvSpPr>
                <p:nvPr/>
              </p:nvSpPr>
              <p:spPr bwMode="auto">
                <a:xfrm>
                  <a:off x="730" y="2430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93" name="Freeform 1530"/>
                <p:cNvSpPr>
                  <a:spLocks/>
                </p:cNvSpPr>
                <p:nvPr/>
              </p:nvSpPr>
              <p:spPr bwMode="auto">
                <a:xfrm>
                  <a:off x="730" y="2430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94" name="Freeform 1531"/>
                <p:cNvSpPr>
                  <a:spLocks/>
                </p:cNvSpPr>
                <p:nvPr/>
              </p:nvSpPr>
              <p:spPr bwMode="auto">
                <a:xfrm>
                  <a:off x="762" y="246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95" name="Freeform 1532"/>
                <p:cNvSpPr>
                  <a:spLocks/>
                </p:cNvSpPr>
                <p:nvPr/>
              </p:nvSpPr>
              <p:spPr bwMode="auto">
                <a:xfrm>
                  <a:off x="762" y="246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96" name="Freeform 1533"/>
                <p:cNvSpPr>
                  <a:spLocks/>
                </p:cNvSpPr>
                <p:nvPr/>
              </p:nvSpPr>
              <p:spPr bwMode="auto">
                <a:xfrm>
                  <a:off x="730" y="264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97" name="Freeform 1534"/>
                <p:cNvSpPr>
                  <a:spLocks/>
                </p:cNvSpPr>
                <p:nvPr/>
              </p:nvSpPr>
              <p:spPr bwMode="auto">
                <a:xfrm>
                  <a:off x="730" y="264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98" name="Freeform 1535"/>
                <p:cNvSpPr>
                  <a:spLocks/>
                </p:cNvSpPr>
                <p:nvPr/>
              </p:nvSpPr>
              <p:spPr bwMode="auto">
                <a:xfrm>
                  <a:off x="883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99" name="Freeform 1536"/>
                <p:cNvSpPr>
                  <a:spLocks/>
                </p:cNvSpPr>
                <p:nvPr/>
              </p:nvSpPr>
              <p:spPr bwMode="auto">
                <a:xfrm>
                  <a:off x="883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00" name="Freeform 1537"/>
                <p:cNvSpPr>
                  <a:spLocks/>
                </p:cNvSpPr>
                <p:nvPr/>
              </p:nvSpPr>
              <p:spPr bwMode="auto">
                <a:xfrm>
                  <a:off x="871" y="271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01" name="Freeform 1538"/>
                <p:cNvSpPr>
                  <a:spLocks/>
                </p:cNvSpPr>
                <p:nvPr/>
              </p:nvSpPr>
              <p:spPr bwMode="auto">
                <a:xfrm>
                  <a:off x="871" y="271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02" name="Freeform 1539"/>
                <p:cNvSpPr>
                  <a:spLocks/>
                </p:cNvSpPr>
                <p:nvPr/>
              </p:nvSpPr>
              <p:spPr bwMode="auto">
                <a:xfrm>
                  <a:off x="787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03" name="Freeform 1540"/>
                <p:cNvSpPr>
                  <a:spLocks/>
                </p:cNvSpPr>
                <p:nvPr/>
              </p:nvSpPr>
              <p:spPr bwMode="auto">
                <a:xfrm>
                  <a:off x="787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04" name="Freeform 1541"/>
                <p:cNvSpPr>
                  <a:spLocks/>
                </p:cNvSpPr>
                <p:nvPr/>
              </p:nvSpPr>
              <p:spPr bwMode="auto">
                <a:xfrm>
                  <a:off x="800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05" name="Freeform 1542"/>
                <p:cNvSpPr>
                  <a:spLocks/>
                </p:cNvSpPr>
                <p:nvPr/>
              </p:nvSpPr>
              <p:spPr bwMode="auto">
                <a:xfrm>
                  <a:off x="800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06" name="Freeform 1543"/>
                <p:cNvSpPr>
                  <a:spLocks/>
                </p:cNvSpPr>
                <p:nvPr/>
              </p:nvSpPr>
              <p:spPr bwMode="auto">
                <a:xfrm>
                  <a:off x="787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07" name="Freeform 1544"/>
                <p:cNvSpPr>
                  <a:spLocks/>
                </p:cNvSpPr>
                <p:nvPr/>
              </p:nvSpPr>
              <p:spPr bwMode="auto">
                <a:xfrm>
                  <a:off x="787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08" name="Freeform 1545"/>
                <p:cNvSpPr>
                  <a:spLocks/>
                </p:cNvSpPr>
                <p:nvPr/>
              </p:nvSpPr>
              <p:spPr bwMode="auto">
                <a:xfrm>
                  <a:off x="794" y="267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09" name="Freeform 1546"/>
                <p:cNvSpPr>
                  <a:spLocks/>
                </p:cNvSpPr>
                <p:nvPr/>
              </p:nvSpPr>
              <p:spPr bwMode="auto">
                <a:xfrm>
                  <a:off x="794" y="267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10" name="Freeform 1547"/>
                <p:cNvSpPr>
                  <a:spLocks/>
                </p:cNvSpPr>
                <p:nvPr/>
              </p:nvSpPr>
              <p:spPr bwMode="auto">
                <a:xfrm>
                  <a:off x="774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11" name="Freeform 1548"/>
                <p:cNvSpPr>
                  <a:spLocks/>
                </p:cNvSpPr>
                <p:nvPr/>
              </p:nvSpPr>
              <p:spPr bwMode="auto">
                <a:xfrm>
                  <a:off x="774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12" name="Freeform 1549"/>
                <p:cNvSpPr>
                  <a:spLocks/>
                </p:cNvSpPr>
                <p:nvPr/>
              </p:nvSpPr>
              <p:spPr bwMode="auto">
                <a:xfrm>
                  <a:off x="755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13" name="Freeform 1550"/>
                <p:cNvSpPr>
                  <a:spLocks/>
                </p:cNvSpPr>
                <p:nvPr/>
              </p:nvSpPr>
              <p:spPr bwMode="auto">
                <a:xfrm>
                  <a:off x="755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14" name="Freeform 1551"/>
                <p:cNvSpPr>
                  <a:spLocks/>
                </p:cNvSpPr>
                <p:nvPr/>
              </p:nvSpPr>
              <p:spPr bwMode="auto">
                <a:xfrm>
                  <a:off x="653" y="267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15" name="Freeform 1552"/>
                <p:cNvSpPr>
                  <a:spLocks/>
                </p:cNvSpPr>
                <p:nvPr/>
              </p:nvSpPr>
              <p:spPr bwMode="auto">
                <a:xfrm>
                  <a:off x="653" y="267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16" name="Freeform 1553"/>
                <p:cNvSpPr>
                  <a:spLocks/>
                </p:cNvSpPr>
                <p:nvPr/>
              </p:nvSpPr>
              <p:spPr bwMode="auto">
                <a:xfrm>
                  <a:off x="794" y="269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17" name="Freeform 1554"/>
                <p:cNvSpPr>
                  <a:spLocks/>
                </p:cNvSpPr>
                <p:nvPr/>
              </p:nvSpPr>
              <p:spPr bwMode="auto">
                <a:xfrm>
                  <a:off x="794" y="269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18" name="Freeform 1555"/>
                <p:cNvSpPr>
                  <a:spLocks/>
                </p:cNvSpPr>
                <p:nvPr/>
              </p:nvSpPr>
              <p:spPr bwMode="auto">
                <a:xfrm>
                  <a:off x="774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19" name="Freeform 1556"/>
                <p:cNvSpPr>
                  <a:spLocks/>
                </p:cNvSpPr>
                <p:nvPr/>
              </p:nvSpPr>
              <p:spPr bwMode="auto">
                <a:xfrm>
                  <a:off x="774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20" name="Freeform 1557"/>
                <p:cNvSpPr>
                  <a:spLocks/>
                </p:cNvSpPr>
                <p:nvPr/>
              </p:nvSpPr>
              <p:spPr bwMode="auto">
                <a:xfrm>
                  <a:off x="653" y="271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21" name="Freeform 1558"/>
                <p:cNvSpPr>
                  <a:spLocks/>
                </p:cNvSpPr>
                <p:nvPr/>
              </p:nvSpPr>
              <p:spPr bwMode="auto">
                <a:xfrm>
                  <a:off x="653" y="271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22" name="Freeform 1559"/>
                <p:cNvSpPr>
                  <a:spLocks/>
                </p:cNvSpPr>
                <p:nvPr/>
              </p:nvSpPr>
              <p:spPr bwMode="auto">
                <a:xfrm>
                  <a:off x="787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23" name="Freeform 1560"/>
                <p:cNvSpPr>
                  <a:spLocks/>
                </p:cNvSpPr>
                <p:nvPr/>
              </p:nvSpPr>
              <p:spPr bwMode="auto">
                <a:xfrm>
                  <a:off x="787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24" name="Freeform 1561"/>
                <p:cNvSpPr>
                  <a:spLocks/>
                </p:cNvSpPr>
                <p:nvPr/>
              </p:nvSpPr>
              <p:spPr bwMode="auto">
                <a:xfrm>
                  <a:off x="723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25" name="Freeform 1562"/>
                <p:cNvSpPr>
                  <a:spLocks/>
                </p:cNvSpPr>
                <p:nvPr/>
              </p:nvSpPr>
              <p:spPr bwMode="auto">
                <a:xfrm>
                  <a:off x="723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26" name="Freeform 1563"/>
                <p:cNvSpPr>
                  <a:spLocks/>
                </p:cNvSpPr>
                <p:nvPr/>
              </p:nvSpPr>
              <p:spPr bwMode="auto">
                <a:xfrm>
                  <a:off x="762" y="270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27" name="Freeform 1564"/>
                <p:cNvSpPr>
                  <a:spLocks/>
                </p:cNvSpPr>
                <p:nvPr/>
              </p:nvSpPr>
              <p:spPr bwMode="auto">
                <a:xfrm>
                  <a:off x="762" y="270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28" name="Freeform 1565"/>
                <p:cNvSpPr>
                  <a:spLocks/>
                </p:cNvSpPr>
                <p:nvPr/>
              </p:nvSpPr>
              <p:spPr bwMode="auto">
                <a:xfrm>
                  <a:off x="736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29" name="Freeform 1566"/>
                <p:cNvSpPr>
                  <a:spLocks/>
                </p:cNvSpPr>
                <p:nvPr/>
              </p:nvSpPr>
              <p:spPr bwMode="auto">
                <a:xfrm>
                  <a:off x="736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30" name="Freeform 1567"/>
                <p:cNvSpPr>
                  <a:spLocks/>
                </p:cNvSpPr>
                <p:nvPr/>
              </p:nvSpPr>
              <p:spPr bwMode="auto">
                <a:xfrm>
                  <a:off x="659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31" name="Freeform 1568"/>
                <p:cNvSpPr>
                  <a:spLocks/>
                </p:cNvSpPr>
                <p:nvPr/>
              </p:nvSpPr>
              <p:spPr bwMode="auto">
                <a:xfrm>
                  <a:off x="659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32" name="Freeform 1569"/>
                <p:cNvSpPr>
                  <a:spLocks/>
                </p:cNvSpPr>
                <p:nvPr/>
              </p:nvSpPr>
              <p:spPr bwMode="auto">
                <a:xfrm>
                  <a:off x="736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33" name="Freeform 1570"/>
                <p:cNvSpPr>
                  <a:spLocks/>
                </p:cNvSpPr>
                <p:nvPr/>
              </p:nvSpPr>
              <p:spPr bwMode="auto">
                <a:xfrm>
                  <a:off x="736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34" name="Freeform 1571"/>
                <p:cNvSpPr>
                  <a:spLocks/>
                </p:cNvSpPr>
                <p:nvPr/>
              </p:nvSpPr>
              <p:spPr bwMode="auto">
                <a:xfrm>
                  <a:off x="858" y="275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35" name="Freeform 1572"/>
                <p:cNvSpPr>
                  <a:spLocks/>
                </p:cNvSpPr>
                <p:nvPr/>
              </p:nvSpPr>
              <p:spPr bwMode="auto">
                <a:xfrm>
                  <a:off x="858" y="275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36" name="Freeform 1573"/>
                <p:cNvSpPr>
                  <a:spLocks/>
                </p:cNvSpPr>
                <p:nvPr/>
              </p:nvSpPr>
              <p:spPr bwMode="auto">
                <a:xfrm>
                  <a:off x="614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37" name="Freeform 1574"/>
                <p:cNvSpPr>
                  <a:spLocks/>
                </p:cNvSpPr>
                <p:nvPr/>
              </p:nvSpPr>
              <p:spPr bwMode="auto">
                <a:xfrm>
                  <a:off x="614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38" name="Freeform 1575"/>
                <p:cNvSpPr>
                  <a:spLocks/>
                </p:cNvSpPr>
                <p:nvPr/>
              </p:nvSpPr>
              <p:spPr bwMode="auto">
                <a:xfrm>
                  <a:off x="582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39" name="Freeform 1576"/>
                <p:cNvSpPr>
                  <a:spLocks/>
                </p:cNvSpPr>
                <p:nvPr/>
              </p:nvSpPr>
              <p:spPr bwMode="auto">
                <a:xfrm>
                  <a:off x="582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40" name="Freeform 1577"/>
                <p:cNvSpPr>
                  <a:spLocks/>
                </p:cNvSpPr>
                <p:nvPr/>
              </p:nvSpPr>
              <p:spPr bwMode="auto">
                <a:xfrm>
                  <a:off x="621" y="2558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41" name="Freeform 1578"/>
                <p:cNvSpPr>
                  <a:spLocks/>
                </p:cNvSpPr>
                <p:nvPr/>
              </p:nvSpPr>
              <p:spPr bwMode="auto">
                <a:xfrm>
                  <a:off x="621" y="2558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42" name="Freeform 1579"/>
                <p:cNvSpPr>
                  <a:spLocks/>
                </p:cNvSpPr>
                <p:nvPr/>
              </p:nvSpPr>
              <p:spPr bwMode="auto">
                <a:xfrm>
                  <a:off x="781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43" name="Freeform 1580"/>
                <p:cNvSpPr>
                  <a:spLocks/>
                </p:cNvSpPr>
                <p:nvPr/>
              </p:nvSpPr>
              <p:spPr bwMode="auto">
                <a:xfrm>
                  <a:off x="781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44" name="Freeform 1581"/>
                <p:cNvSpPr>
                  <a:spLocks/>
                </p:cNvSpPr>
                <p:nvPr/>
              </p:nvSpPr>
              <p:spPr bwMode="auto">
                <a:xfrm>
                  <a:off x="730" y="271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45" name="Freeform 1582"/>
                <p:cNvSpPr>
                  <a:spLocks/>
                </p:cNvSpPr>
                <p:nvPr/>
              </p:nvSpPr>
              <p:spPr bwMode="auto">
                <a:xfrm>
                  <a:off x="730" y="271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46" name="Freeform 1583"/>
                <p:cNvSpPr>
                  <a:spLocks/>
                </p:cNvSpPr>
                <p:nvPr/>
              </p:nvSpPr>
              <p:spPr bwMode="auto">
                <a:xfrm>
                  <a:off x="717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47" name="Freeform 1584"/>
                <p:cNvSpPr>
                  <a:spLocks/>
                </p:cNvSpPr>
                <p:nvPr/>
              </p:nvSpPr>
              <p:spPr bwMode="auto">
                <a:xfrm>
                  <a:off x="717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48" name="Freeform 1585"/>
                <p:cNvSpPr>
                  <a:spLocks/>
                </p:cNvSpPr>
                <p:nvPr/>
              </p:nvSpPr>
              <p:spPr bwMode="auto">
                <a:xfrm>
                  <a:off x="653" y="271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49" name="Freeform 1586"/>
                <p:cNvSpPr>
                  <a:spLocks/>
                </p:cNvSpPr>
                <p:nvPr/>
              </p:nvSpPr>
              <p:spPr bwMode="auto">
                <a:xfrm>
                  <a:off x="653" y="271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50" name="Freeform 1587"/>
                <p:cNvSpPr>
                  <a:spLocks/>
                </p:cNvSpPr>
                <p:nvPr/>
              </p:nvSpPr>
              <p:spPr bwMode="auto">
                <a:xfrm>
                  <a:off x="787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51" name="Freeform 1588"/>
                <p:cNvSpPr>
                  <a:spLocks/>
                </p:cNvSpPr>
                <p:nvPr/>
              </p:nvSpPr>
              <p:spPr bwMode="auto">
                <a:xfrm>
                  <a:off x="787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52" name="Freeform 1589"/>
                <p:cNvSpPr>
                  <a:spLocks/>
                </p:cNvSpPr>
                <p:nvPr/>
              </p:nvSpPr>
              <p:spPr bwMode="auto">
                <a:xfrm>
                  <a:off x="672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53" name="Freeform 1590"/>
                <p:cNvSpPr>
                  <a:spLocks/>
                </p:cNvSpPr>
                <p:nvPr/>
              </p:nvSpPr>
              <p:spPr bwMode="auto">
                <a:xfrm>
                  <a:off x="672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54" name="Freeform 1591"/>
                <p:cNvSpPr>
                  <a:spLocks/>
                </p:cNvSpPr>
                <p:nvPr/>
              </p:nvSpPr>
              <p:spPr bwMode="auto">
                <a:xfrm>
                  <a:off x="710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55" name="Freeform 1592"/>
                <p:cNvSpPr>
                  <a:spLocks/>
                </p:cNvSpPr>
                <p:nvPr/>
              </p:nvSpPr>
              <p:spPr bwMode="auto">
                <a:xfrm>
                  <a:off x="710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56" name="Freeform 1593"/>
                <p:cNvSpPr>
                  <a:spLocks/>
                </p:cNvSpPr>
                <p:nvPr/>
              </p:nvSpPr>
              <p:spPr bwMode="auto">
                <a:xfrm>
                  <a:off x="717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57" name="Freeform 1594"/>
                <p:cNvSpPr>
                  <a:spLocks/>
                </p:cNvSpPr>
                <p:nvPr/>
              </p:nvSpPr>
              <p:spPr bwMode="auto">
                <a:xfrm>
                  <a:off x="717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58" name="Freeform 1595"/>
                <p:cNvSpPr>
                  <a:spLocks/>
                </p:cNvSpPr>
                <p:nvPr/>
              </p:nvSpPr>
              <p:spPr bwMode="auto">
                <a:xfrm>
                  <a:off x="762" y="266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59" name="Freeform 1596"/>
                <p:cNvSpPr>
                  <a:spLocks/>
                </p:cNvSpPr>
                <p:nvPr/>
              </p:nvSpPr>
              <p:spPr bwMode="auto">
                <a:xfrm>
                  <a:off x="762" y="266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60" name="Freeform 1597"/>
                <p:cNvSpPr>
                  <a:spLocks/>
                </p:cNvSpPr>
                <p:nvPr/>
              </p:nvSpPr>
              <p:spPr bwMode="auto">
                <a:xfrm>
                  <a:off x="768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61" name="Freeform 1598"/>
                <p:cNvSpPr>
                  <a:spLocks/>
                </p:cNvSpPr>
                <p:nvPr/>
              </p:nvSpPr>
              <p:spPr bwMode="auto">
                <a:xfrm>
                  <a:off x="768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62" name="Freeform 1599"/>
                <p:cNvSpPr>
                  <a:spLocks/>
                </p:cNvSpPr>
                <p:nvPr/>
              </p:nvSpPr>
              <p:spPr bwMode="auto">
                <a:xfrm>
                  <a:off x="704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63" name="Freeform 1600"/>
                <p:cNvSpPr>
                  <a:spLocks/>
                </p:cNvSpPr>
                <p:nvPr/>
              </p:nvSpPr>
              <p:spPr bwMode="auto">
                <a:xfrm>
                  <a:off x="704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64" name="Freeform 1601"/>
                <p:cNvSpPr>
                  <a:spLocks/>
                </p:cNvSpPr>
                <p:nvPr/>
              </p:nvSpPr>
              <p:spPr bwMode="auto">
                <a:xfrm>
                  <a:off x="672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65" name="Freeform 1602"/>
                <p:cNvSpPr>
                  <a:spLocks/>
                </p:cNvSpPr>
                <p:nvPr/>
              </p:nvSpPr>
              <p:spPr bwMode="auto">
                <a:xfrm>
                  <a:off x="672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66" name="Freeform 1603"/>
                <p:cNvSpPr>
                  <a:spLocks/>
                </p:cNvSpPr>
                <p:nvPr/>
              </p:nvSpPr>
              <p:spPr bwMode="auto">
                <a:xfrm>
                  <a:off x="755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67" name="Freeform 1604"/>
                <p:cNvSpPr>
                  <a:spLocks/>
                </p:cNvSpPr>
                <p:nvPr/>
              </p:nvSpPr>
              <p:spPr bwMode="auto">
                <a:xfrm>
                  <a:off x="755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68" name="Freeform 1605"/>
                <p:cNvSpPr>
                  <a:spLocks/>
                </p:cNvSpPr>
                <p:nvPr/>
              </p:nvSpPr>
              <p:spPr bwMode="auto">
                <a:xfrm>
                  <a:off x="723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69" name="Freeform 1606"/>
                <p:cNvSpPr>
                  <a:spLocks/>
                </p:cNvSpPr>
                <p:nvPr/>
              </p:nvSpPr>
              <p:spPr bwMode="auto">
                <a:xfrm>
                  <a:off x="723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70" name="Freeform 1607"/>
                <p:cNvSpPr>
                  <a:spLocks/>
                </p:cNvSpPr>
                <p:nvPr/>
              </p:nvSpPr>
              <p:spPr bwMode="auto">
                <a:xfrm>
                  <a:off x="659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71" name="Freeform 1608"/>
                <p:cNvSpPr>
                  <a:spLocks/>
                </p:cNvSpPr>
                <p:nvPr/>
              </p:nvSpPr>
              <p:spPr bwMode="auto">
                <a:xfrm>
                  <a:off x="659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72" name="Freeform 1609"/>
                <p:cNvSpPr>
                  <a:spLocks/>
                </p:cNvSpPr>
                <p:nvPr/>
              </p:nvSpPr>
              <p:spPr bwMode="auto">
                <a:xfrm>
                  <a:off x="730" y="271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73" name="Freeform 1610"/>
                <p:cNvSpPr>
                  <a:spLocks/>
                </p:cNvSpPr>
                <p:nvPr/>
              </p:nvSpPr>
              <p:spPr bwMode="auto">
                <a:xfrm>
                  <a:off x="730" y="271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74" name="Freeform 1611"/>
                <p:cNvSpPr>
                  <a:spLocks/>
                </p:cNvSpPr>
                <p:nvPr/>
              </p:nvSpPr>
              <p:spPr bwMode="auto">
                <a:xfrm>
                  <a:off x="768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4106" name="Group 1813"/>
              <p:cNvGrpSpPr>
                <a:grpSpLocks/>
              </p:cNvGrpSpPr>
              <p:nvPr/>
            </p:nvGrpSpPr>
            <p:grpSpPr bwMode="auto">
              <a:xfrm>
                <a:off x="4900613" y="3272632"/>
                <a:ext cx="528638" cy="738188"/>
                <a:chOff x="614" y="2353"/>
                <a:chExt cx="333" cy="465"/>
              </a:xfrm>
            </p:grpSpPr>
            <p:sp>
              <p:nvSpPr>
                <p:cNvPr id="6375" name="Freeform 1613"/>
                <p:cNvSpPr>
                  <a:spLocks/>
                </p:cNvSpPr>
                <p:nvPr/>
              </p:nvSpPr>
              <p:spPr bwMode="auto">
                <a:xfrm>
                  <a:off x="768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76" name="Freeform 1614"/>
                <p:cNvSpPr>
                  <a:spLocks/>
                </p:cNvSpPr>
                <p:nvPr/>
              </p:nvSpPr>
              <p:spPr bwMode="auto">
                <a:xfrm>
                  <a:off x="665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77" name="Freeform 1615"/>
                <p:cNvSpPr>
                  <a:spLocks/>
                </p:cNvSpPr>
                <p:nvPr/>
              </p:nvSpPr>
              <p:spPr bwMode="auto">
                <a:xfrm>
                  <a:off x="665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78" name="Freeform 1616"/>
                <p:cNvSpPr>
                  <a:spLocks/>
                </p:cNvSpPr>
                <p:nvPr/>
              </p:nvSpPr>
              <p:spPr bwMode="auto">
                <a:xfrm>
                  <a:off x="646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79" name="Freeform 1617"/>
                <p:cNvSpPr>
                  <a:spLocks/>
                </p:cNvSpPr>
                <p:nvPr/>
              </p:nvSpPr>
              <p:spPr bwMode="auto">
                <a:xfrm>
                  <a:off x="646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80" name="Freeform 1618"/>
                <p:cNvSpPr>
                  <a:spLocks/>
                </p:cNvSpPr>
                <p:nvPr/>
              </p:nvSpPr>
              <p:spPr bwMode="auto">
                <a:xfrm>
                  <a:off x="672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81" name="Freeform 1619"/>
                <p:cNvSpPr>
                  <a:spLocks/>
                </p:cNvSpPr>
                <p:nvPr/>
              </p:nvSpPr>
              <p:spPr bwMode="auto">
                <a:xfrm>
                  <a:off x="672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82" name="Freeform 1620"/>
                <p:cNvSpPr>
                  <a:spLocks/>
                </p:cNvSpPr>
                <p:nvPr/>
              </p:nvSpPr>
              <p:spPr bwMode="auto">
                <a:xfrm>
                  <a:off x="749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83" name="Freeform 1621"/>
                <p:cNvSpPr>
                  <a:spLocks/>
                </p:cNvSpPr>
                <p:nvPr/>
              </p:nvSpPr>
              <p:spPr bwMode="auto">
                <a:xfrm>
                  <a:off x="749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84" name="Freeform 1622"/>
                <p:cNvSpPr>
                  <a:spLocks/>
                </p:cNvSpPr>
                <p:nvPr/>
              </p:nvSpPr>
              <p:spPr bwMode="auto">
                <a:xfrm>
                  <a:off x="685" y="262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85" name="Freeform 1623"/>
                <p:cNvSpPr>
                  <a:spLocks/>
                </p:cNvSpPr>
                <p:nvPr/>
              </p:nvSpPr>
              <p:spPr bwMode="auto">
                <a:xfrm>
                  <a:off x="685" y="262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86" name="Freeform 1624"/>
                <p:cNvSpPr>
                  <a:spLocks/>
                </p:cNvSpPr>
                <p:nvPr/>
              </p:nvSpPr>
              <p:spPr bwMode="auto">
                <a:xfrm>
                  <a:off x="736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87" name="Freeform 1625"/>
                <p:cNvSpPr>
                  <a:spLocks/>
                </p:cNvSpPr>
                <p:nvPr/>
              </p:nvSpPr>
              <p:spPr bwMode="auto">
                <a:xfrm>
                  <a:off x="736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88" name="Freeform 1626"/>
                <p:cNvSpPr>
                  <a:spLocks/>
                </p:cNvSpPr>
                <p:nvPr/>
              </p:nvSpPr>
              <p:spPr bwMode="auto">
                <a:xfrm>
                  <a:off x="697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89" name="Freeform 1627"/>
                <p:cNvSpPr>
                  <a:spLocks/>
                </p:cNvSpPr>
                <p:nvPr/>
              </p:nvSpPr>
              <p:spPr bwMode="auto">
                <a:xfrm>
                  <a:off x="697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90" name="Freeform 1628"/>
                <p:cNvSpPr>
                  <a:spLocks/>
                </p:cNvSpPr>
                <p:nvPr/>
              </p:nvSpPr>
              <p:spPr bwMode="auto">
                <a:xfrm>
                  <a:off x="659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91" name="Freeform 1629"/>
                <p:cNvSpPr>
                  <a:spLocks/>
                </p:cNvSpPr>
                <p:nvPr/>
              </p:nvSpPr>
              <p:spPr bwMode="auto">
                <a:xfrm>
                  <a:off x="659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92" name="Freeform 1630"/>
                <p:cNvSpPr>
                  <a:spLocks/>
                </p:cNvSpPr>
                <p:nvPr/>
              </p:nvSpPr>
              <p:spPr bwMode="auto">
                <a:xfrm>
                  <a:off x="697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93" name="Freeform 1631"/>
                <p:cNvSpPr>
                  <a:spLocks/>
                </p:cNvSpPr>
                <p:nvPr/>
              </p:nvSpPr>
              <p:spPr bwMode="auto">
                <a:xfrm>
                  <a:off x="697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94" name="Freeform 1632"/>
                <p:cNvSpPr>
                  <a:spLocks/>
                </p:cNvSpPr>
                <p:nvPr/>
              </p:nvSpPr>
              <p:spPr bwMode="auto">
                <a:xfrm>
                  <a:off x="717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95" name="Freeform 1633"/>
                <p:cNvSpPr>
                  <a:spLocks/>
                </p:cNvSpPr>
                <p:nvPr/>
              </p:nvSpPr>
              <p:spPr bwMode="auto">
                <a:xfrm>
                  <a:off x="717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96" name="Freeform 1634"/>
                <p:cNvSpPr>
                  <a:spLocks/>
                </p:cNvSpPr>
                <p:nvPr/>
              </p:nvSpPr>
              <p:spPr bwMode="auto">
                <a:xfrm>
                  <a:off x="839" y="269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97" name="Freeform 1635"/>
                <p:cNvSpPr>
                  <a:spLocks/>
                </p:cNvSpPr>
                <p:nvPr/>
              </p:nvSpPr>
              <p:spPr bwMode="auto">
                <a:xfrm>
                  <a:off x="839" y="269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98" name="Freeform 1636"/>
                <p:cNvSpPr>
                  <a:spLocks/>
                </p:cNvSpPr>
                <p:nvPr/>
              </p:nvSpPr>
              <p:spPr bwMode="auto">
                <a:xfrm>
                  <a:off x="697" y="246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99" name="Freeform 1637"/>
                <p:cNvSpPr>
                  <a:spLocks/>
                </p:cNvSpPr>
                <p:nvPr/>
              </p:nvSpPr>
              <p:spPr bwMode="auto">
                <a:xfrm>
                  <a:off x="697" y="246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00" name="Freeform 1638"/>
                <p:cNvSpPr>
                  <a:spLocks/>
                </p:cNvSpPr>
                <p:nvPr/>
              </p:nvSpPr>
              <p:spPr bwMode="auto">
                <a:xfrm>
                  <a:off x="710" y="249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01" name="Freeform 1639"/>
                <p:cNvSpPr>
                  <a:spLocks/>
                </p:cNvSpPr>
                <p:nvPr/>
              </p:nvSpPr>
              <p:spPr bwMode="auto">
                <a:xfrm>
                  <a:off x="710" y="249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02" name="Freeform 1640"/>
                <p:cNvSpPr>
                  <a:spLocks/>
                </p:cNvSpPr>
                <p:nvPr/>
              </p:nvSpPr>
              <p:spPr bwMode="auto">
                <a:xfrm>
                  <a:off x="768" y="252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03" name="Freeform 1641"/>
                <p:cNvSpPr>
                  <a:spLocks/>
                </p:cNvSpPr>
                <p:nvPr/>
              </p:nvSpPr>
              <p:spPr bwMode="auto">
                <a:xfrm>
                  <a:off x="768" y="252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04" name="Freeform 1642"/>
                <p:cNvSpPr>
                  <a:spLocks/>
                </p:cNvSpPr>
                <p:nvPr/>
              </p:nvSpPr>
              <p:spPr bwMode="auto">
                <a:xfrm>
                  <a:off x="787" y="244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05" name="Freeform 1643"/>
                <p:cNvSpPr>
                  <a:spLocks/>
                </p:cNvSpPr>
                <p:nvPr/>
              </p:nvSpPr>
              <p:spPr bwMode="auto">
                <a:xfrm>
                  <a:off x="787" y="244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06" name="Freeform 1644"/>
                <p:cNvSpPr>
                  <a:spLocks/>
                </p:cNvSpPr>
                <p:nvPr/>
              </p:nvSpPr>
              <p:spPr bwMode="auto">
                <a:xfrm>
                  <a:off x="877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07" name="Freeform 1645"/>
                <p:cNvSpPr>
                  <a:spLocks/>
                </p:cNvSpPr>
                <p:nvPr/>
              </p:nvSpPr>
              <p:spPr bwMode="auto">
                <a:xfrm>
                  <a:off x="877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08" name="Freeform 1646"/>
                <p:cNvSpPr>
                  <a:spLocks/>
                </p:cNvSpPr>
                <p:nvPr/>
              </p:nvSpPr>
              <p:spPr bwMode="auto">
                <a:xfrm>
                  <a:off x="858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09" name="Freeform 1647"/>
                <p:cNvSpPr>
                  <a:spLocks/>
                </p:cNvSpPr>
                <p:nvPr/>
              </p:nvSpPr>
              <p:spPr bwMode="auto">
                <a:xfrm>
                  <a:off x="858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10" name="Freeform 1648"/>
                <p:cNvSpPr>
                  <a:spLocks/>
                </p:cNvSpPr>
                <p:nvPr/>
              </p:nvSpPr>
              <p:spPr bwMode="auto">
                <a:xfrm>
                  <a:off x="896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11" name="Freeform 1649"/>
                <p:cNvSpPr>
                  <a:spLocks/>
                </p:cNvSpPr>
                <p:nvPr/>
              </p:nvSpPr>
              <p:spPr bwMode="auto">
                <a:xfrm>
                  <a:off x="896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12" name="Freeform 1650"/>
                <p:cNvSpPr>
                  <a:spLocks/>
                </p:cNvSpPr>
                <p:nvPr/>
              </p:nvSpPr>
              <p:spPr bwMode="auto">
                <a:xfrm>
                  <a:off x="755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13" name="Freeform 1651"/>
                <p:cNvSpPr>
                  <a:spLocks/>
                </p:cNvSpPr>
                <p:nvPr/>
              </p:nvSpPr>
              <p:spPr bwMode="auto">
                <a:xfrm>
                  <a:off x="755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14" name="Freeform 1652"/>
                <p:cNvSpPr>
                  <a:spLocks/>
                </p:cNvSpPr>
                <p:nvPr/>
              </p:nvSpPr>
              <p:spPr bwMode="auto">
                <a:xfrm>
                  <a:off x="871" y="2590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15" name="Freeform 1653"/>
                <p:cNvSpPr>
                  <a:spLocks/>
                </p:cNvSpPr>
                <p:nvPr/>
              </p:nvSpPr>
              <p:spPr bwMode="auto">
                <a:xfrm>
                  <a:off x="871" y="2590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16" name="Freeform 1654"/>
                <p:cNvSpPr>
                  <a:spLocks/>
                </p:cNvSpPr>
                <p:nvPr/>
              </p:nvSpPr>
              <p:spPr bwMode="auto">
                <a:xfrm>
                  <a:off x="794" y="261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17" name="Freeform 1655"/>
                <p:cNvSpPr>
                  <a:spLocks/>
                </p:cNvSpPr>
                <p:nvPr/>
              </p:nvSpPr>
              <p:spPr bwMode="auto">
                <a:xfrm>
                  <a:off x="794" y="261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18" name="Freeform 1656"/>
                <p:cNvSpPr>
                  <a:spLocks/>
                </p:cNvSpPr>
                <p:nvPr/>
              </p:nvSpPr>
              <p:spPr bwMode="auto">
                <a:xfrm>
                  <a:off x="621" y="243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19" name="Freeform 1657"/>
                <p:cNvSpPr>
                  <a:spLocks/>
                </p:cNvSpPr>
                <p:nvPr/>
              </p:nvSpPr>
              <p:spPr bwMode="auto">
                <a:xfrm>
                  <a:off x="621" y="243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20" name="Freeform 1658"/>
                <p:cNvSpPr>
                  <a:spLocks/>
                </p:cNvSpPr>
                <p:nvPr/>
              </p:nvSpPr>
              <p:spPr bwMode="auto">
                <a:xfrm>
                  <a:off x="678" y="246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21" name="Freeform 1659"/>
                <p:cNvSpPr>
                  <a:spLocks/>
                </p:cNvSpPr>
                <p:nvPr/>
              </p:nvSpPr>
              <p:spPr bwMode="auto">
                <a:xfrm>
                  <a:off x="678" y="246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22" name="Freeform 1660"/>
                <p:cNvSpPr>
                  <a:spLocks/>
                </p:cNvSpPr>
                <p:nvPr/>
              </p:nvSpPr>
              <p:spPr bwMode="auto">
                <a:xfrm>
                  <a:off x="697" y="246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23" name="Freeform 1661"/>
                <p:cNvSpPr>
                  <a:spLocks/>
                </p:cNvSpPr>
                <p:nvPr/>
              </p:nvSpPr>
              <p:spPr bwMode="auto">
                <a:xfrm>
                  <a:off x="697" y="246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24" name="Freeform 1662"/>
                <p:cNvSpPr>
                  <a:spLocks/>
                </p:cNvSpPr>
                <p:nvPr/>
              </p:nvSpPr>
              <p:spPr bwMode="auto">
                <a:xfrm>
                  <a:off x="787" y="251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25" name="Freeform 1663"/>
                <p:cNvSpPr>
                  <a:spLocks/>
                </p:cNvSpPr>
                <p:nvPr/>
              </p:nvSpPr>
              <p:spPr bwMode="auto">
                <a:xfrm>
                  <a:off x="787" y="251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26" name="Freeform 1664"/>
                <p:cNvSpPr>
                  <a:spLocks/>
                </p:cNvSpPr>
                <p:nvPr/>
              </p:nvSpPr>
              <p:spPr bwMode="auto">
                <a:xfrm>
                  <a:off x="749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27" name="Freeform 1665"/>
                <p:cNvSpPr>
                  <a:spLocks/>
                </p:cNvSpPr>
                <p:nvPr/>
              </p:nvSpPr>
              <p:spPr bwMode="auto">
                <a:xfrm>
                  <a:off x="749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28" name="Freeform 1666"/>
                <p:cNvSpPr>
                  <a:spLocks/>
                </p:cNvSpPr>
                <p:nvPr/>
              </p:nvSpPr>
              <p:spPr bwMode="auto">
                <a:xfrm>
                  <a:off x="730" y="2501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29" name="Freeform 1667"/>
                <p:cNvSpPr>
                  <a:spLocks/>
                </p:cNvSpPr>
                <p:nvPr/>
              </p:nvSpPr>
              <p:spPr bwMode="auto">
                <a:xfrm>
                  <a:off x="730" y="2501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30" name="Freeform 1668"/>
                <p:cNvSpPr>
                  <a:spLocks/>
                </p:cNvSpPr>
                <p:nvPr/>
              </p:nvSpPr>
              <p:spPr bwMode="auto">
                <a:xfrm>
                  <a:off x="730" y="254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31" name="Freeform 1669"/>
                <p:cNvSpPr>
                  <a:spLocks/>
                </p:cNvSpPr>
                <p:nvPr/>
              </p:nvSpPr>
              <p:spPr bwMode="auto">
                <a:xfrm>
                  <a:off x="730" y="254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32" name="Freeform 1670"/>
                <p:cNvSpPr>
                  <a:spLocks/>
                </p:cNvSpPr>
                <p:nvPr/>
              </p:nvSpPr>
              <p:spPr bwMode="auto">
                <a:xfrm>
                  <a:off x="928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33" name="Freeform 1671"/>
                <p:cNvSpPr>
                  <a:spLocks/>
                </p:cNvSpPr>
                <p:nvPr/>
              </p:nvSpPr>
              <p:spPr bwMode="auto">
                <a:xfrm>
                  <a:off x="928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34" name="Freeform 1672"/>
                <p:cNvSpPr>
                  <a:spLocks/>
                </p:cNvSpPr>
                <p:nvPr/>
              </p:nvSpPr>
              <p:spPr bwMode="auto">
                <a:xfrm>
                  <a:off x="730" y="2565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35" name="Freeform 1673"/>
                <p:cNvSpPr>
                  <a:spLocks/>
                </p:cNvSpPr>
                <p:nvPr/>
              </p:nvSpPr>
              <p:spPr bwMode="auto">
                <a:xfrm>
                  <a:off x="730" y="2565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36" name="Freeform 1674"/>
                <p:cNvSpPr>
                  <a:spLocks/>
                </p:cNvSpPr>
                <p:nvPr/>
              </p:nvSpPr>
              <p:spPr bwMode="auto">
                <a:xfrm>
                  <a:off x="742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37" name="Freeform 1675"/>
                <p:cNvSpPr>
                  <a:spLocks/>
                </p:cNvSpPr>
                <p:nvPr/>
              </p:nvSpPr>
              <p:spPr bwMode="auto">
                <a:xfrm>
                  <a:off x="742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38" name="Freeform 1676"/>
                <p:cNvSpPr>
                  <a:spLocks/>
                </p:cNvSpPr>
                <p:nvPr/>
              </p:nvSpPr>
              <p:spPr bwMode="auto">
                <a:xfrm>
                  <a:off x="883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39" name="Freeform 1677"/>
                <p:cNvSpPr>
                  <a:spLocks/>
                </p:cNvSpPr>
                <p:nvPr/>
              </p:nvSpPr>
              <p:spPr bwMode="auto">
                <a:xfrm>
                  <a:off x="883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40" name="Freeform 1678"/>
                <p:cNvSpPr>
                  <a:spLocks/>
                </p:cNvSpPr>
                <p:nvPr/>
              </p:nvSpPr>
              <p:spPr bwMode="auto">
                <a:xfrm>
                  <a:off x="787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41" name="Freeform 1679"/>
                <p:cNvSpPr>
                  <a:spLocks/>
                </p:cNvSpPr>
                <p:nvPr/>
              </p:nvSpPr>
              <p:spPr bwMode="auto">
                <a:xfrm>
                  <a:off x="787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42" name="Freeform 1680"/>
                <p:cNvSpPr>
                  <a:spLocks/>
                </p:cNvSpPr>
                <p:nvPr/>
              </p:nvSpPr>
              <p:spPr bwMode="auto">
                <a:xfrm>
                  <a:off x="717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43" name="Freeform 1681"/>
                <p:cNvSpPr>
                  <a:spLocks/>
                </p:cNvSpPr>
                <p:nvPr/>
              </p:nvSpPr>
              <p:spPr bwMode="auto">
                <a:xfrm>
                  <a:off x="717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44" name="Freeform 1682"/>
                <p:cNvSpPr>
                  <a:spLocks/>
                </p:cNvSpPr>
                <p:nvPr/>
              </p:nvSpPr>
              <p:spPr bwMode="auto">
                <a:xfrm>
                  <a:off x="730" y="2571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45" name="Freeform 1683"/>
                <p:cNvSpPr>
                  <a:spLocks/>
                </p:cNvSpPr>
                <p:nvPr/>
              </p:nvSpPr>
              <p:spPr bwMode="auto">
                <a:xfrm>
                  <a:off x="730" y="2571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46" name="Freeform 1684"/>
                <p:cNvSpPr>
                  <a:spLocks/>
                </p:cNvSpPr>
                <p:nvPr/>
              </p:nvSpPr>
              <p:spPr bwMode="auto">
                <a:xfrm>
                  <a:off x="749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47" name="Freeform 1685"/>
                <p:cNvSpPr>
                  <a:spLocks/>
                </p:cNvSpPr>
                <p:nvPr/>
              </p:nvSpPr>
              <p:spPr bwMode="auto">
                <a:xfrm>
                  <a:off x="749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48" name="Freeform 1686"/>
                <p:cNvSpPr>
                  <a:spLocks/>
                </p:cNvSpPr>
                <p:nvPr/>
              </p:nvSpPr>
              <p:spPr bwMode="auto">
                <a:xfrm>
                  <a:off x="800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49" name="Freeform 1687"/>
                <p:cNvSpPr>
                  <a:spLocks/>
                </p:cNvSpPr>
                <p:nvPr/>
              </p:nvSpPr>
              <p:spPr bwMode="auto">
                <a:xfrm>
                  <a:off x="800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50" name="Freeform 1688"/>
                <p:cNvSpPr>
                  <a:spLocks/>
                </p:cNvSpPr>
                <p:nvPr/>
              </p:nvSpPr>
              <p:spPr bwMode="auto">
                <a:xfrm>
                  <a:off x="755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51" name="Freeform 1689"/>
                <p:cNvSpPr>
                  <a:spLocks/>
                </p:cNvSpPr>
                <p:nvPr/>
              </p:nvSpPr>
              <p:spPr bwMode="auto">
                <a:xfrm>
                  <a:off x="755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52" name="Freeform 1690"/>
                <p:cNvSpPr>
                  <a:spLocks/>
                </p:cNvSpPr>
                <p:nvPr/>
              </p:nvSpPr>
              <p:spPr bwMode="auto">
                <a:xfrm>
                  <a:off x="717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53" name="Freeform 1691"/>
                <p:cNvSpPr>
                  <a:spLocks/>
                </p:cNvSpPr>
                <p:nvPr/>
              </p:nvSpPr>
              <p:spPr bwMode="auto">
                <a:xfrm>
                  <a:off x="717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54" name="Freeform 1692"/>
                <p:cNvSpPr>
                  <a:spLocks/>
                </p:cNvSpPr>
                <p:nvPr/>
              </p:nvSpPr>
              <p:spPr bwMode="auto">
                <a:xfrm>
                  <a:off x="730" y="2635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55" name="Freeform 1693"/>
                <p:cNvSpPr>
                  <a:spLocks/>
                </p:cNvSpPr>
                <p:nvPr/>
              </p:nvSpPr>
              <p:spPr bwMode="auto">
                <a:xfrm>
                  <a:off x="730" y="2635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56" name="Freeform 1694"/>
                <p:cNvSpPr>
                  <a:spLocks/>
                </p:cNvSpPr>
                <p:nvPr/>
              </p:nvSpPr>
              <p:spPr bwMode="auto">
                <a:xfrm>
                  <a:off x="806" y="280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57" name="Freeform 1695"/>
                <p:cNvSpPr>
                  <a:spLocks/>
                </p:cNvSpPr>
                <p:nvPr/>
              </p:nvSpPr>
              <p:spPr bwMode="auto">
                <a:xfrm>
                  <a:off x="806" y="280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58" name="Freeform 1696"/>
                <p:cNvSpPr>
                  <a:spLocks/>
                </p:cNvSpPr>
                <p:nvPr/>
              </p:nvSpPr>
              <p:spPr bwMode="auto">
                <a:xfrm>
                  <a:off x="851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59" name="Freeform 1697"/>
                <p:cNvSpPr>
                  <a:spLocks/>
                </p:cNvSpPr>
                <p:nvPr/>
              </p:nvSpPr>
              <p:spPr bwMode="auto">
                <a:xfrm>
                  <a:off x="851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60" name="Freeform 1698"/>
                <p:cNvSpPr>
                  <a:spLocks/>
                </p:cNvSpPr>
                <p:nvPr/>
              </p:nvSpPr>
              <p:spPr bwMode="auto">
                <a:xfrm>
                  <a:off x="736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61" name="Freeform 1699"/>
                <p:cNvSpPr>
                  <a:spLocks/>
                </p:cNvSpPr>
                <p:nvPr/>
              </p:nvSpPr>
              <p:spPr bwMode="auto">
                <a:xfrm>
                  <a:off x="736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62" name="Freeform 1700"/>
                <p:cNvSpPr>
                  <a:spLocks/>
                </p:cNvSpPr>
                <p:nvPr/>
              </p:nvSpPr>
              <p:spPr bwMode="auto">
                <a:xfrm>
                  <a:off x="858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63" name="Freeform 1701"/>
                <p:cNvSpPr>
                  <a:spLocks/>
                </p:cNvSpPr>
                <p:nvPr/>
              </p:nvSpPr>
              <p:spPr bwMode="auto">
                <a:xfrm>
                  <a:off x="858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64" name="Freeform 1702"/>
                <p:cNvSpPr>
                  <a:spLocks/>
                </p:cNvSpPr>
                <p:nvPr/>
              </p:nvSpPr>
              <p:spPr bwMode="auto">
                <a:xfrm>
                  <a:off x="762" y="2744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65" name="Freeform 1703"/>
                <p:cNvSpPr>
                  <a:spLocks/>
                </p:cNvSpPr>
                <p:nvPr/>
              </p:nvSpPr>
              <p:spPr bwMode="auto">
                <a:xfrm>
                  <a:off x="762" y="2744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66" name="Freeform 1704"/>
                <p:cNvSpPr>
                  <a:spLocks/>
                </p:cNvSpPr>
                <p:nvPr/>
              </p:nvSpPr>
              <p:spPr bwMode="auto">
                <a:xfrm>
                  <a:off x="755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67" name="Freeform 1705"/>
                <p:cNvSpPr>
                  <a:spLocks/>
                </p:cNvSpPr>
                <p:nvPr/>
              </p:nvSpPr>
              <p:spPr bwMode="auto">
                <a:xfrm>
                  <a:off x="755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68" name="Freeform 1706"/>
                <p:cNvSpPr>
                  <a:spLocks/>
                </p:cNvSpPr>
                <p:nvPr/>
              </p:nvSpPr>
              <p:spPr bwMode="auto">
                <a:xfrm>
                  <a:off x="819" y="278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69" name="Freeform 1707"/>
                <p:cNvSpPr>
                  <a:spLocks/>
                </p:cNvSpPr>
                <p:nvPr/>
              </p:nvSpPr>
              <p:spPr bwMode="auto">
                <a:xfrm>
                  <a:off x="819" y="278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70" name="Freeform 1708"/>
                <p:cNvSpPr>
                  <a:spLocks/>
                </p:cNvSpPr>
                <p:nvPr/>
              </p:nvSpPr>
              <p:spPr bwMode="auto">
                <a:xfrm>
                  <a:off x="749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71" name="Freeform 1709"/>
                <p:cNvSpPr>
                  <a:spLocks/>
                </p:cNvSpPr>
                <p:nvPr/>
              </p:nvSpPr>
              <p:spPr bwMode="auto">
                <a:xfrm>
                  <a:off x="749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72" name="Freeform 1710"/>
                <p:cNvSpPr>
                  <a:spLocks/>
                </p:cNvSpPr>
                <p:nvPr/>
              </p:nvSpPr>
              <p:spPr bwMode="auto">
                <a:xfrm>
                  <a:off x="774" y="274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73" name="Freeform 1711"/>
                <p:cNvSpPr>
                  <a:spLocks/>
                </p:cNvSpPr>
                <p:nvPr/>
              </p:nvSpPr>
              <p:spPr bwMode="auto">
                <a:xfrm>
                  <a:off x="774" y="274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74" name="Freeform 1712"/>
                <p:cNvSpPr>
                  <a:spLocks/>
                </p:cNvSpPr>
                <p:nvPr/>
              </p:nvSpPr>
              <p:spPr bwMode="auto">
                <a:xfrm>
                  <a:off x="742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75" name="Freeform 1713"/>
                <p:cNvSpPr>
                  <a:spLocks/>
                </p:cNvSpPr>
                <p:nvPr/>
              </p:nvSpPr>
              <p:spPr bwMode="auto">
                <a:xfrm>
                  <a:off x="742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76" name="Freeform 1714"/>
                <p:cNvSpPr>
                  <a:spLocks/>
                </p:cNvSpPr>
                <p:nvPr/>
              </p:nvSpPr>
              <p:spPr bwMode="auto">
                <a:xfrm>
                  <a:off x="762" y="2693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77" name="Freeform 1715"/>
                <p:cNvSpPr>
                  <a:spLocks/>
                </p:cNvSpPr>
                <p:nvPr/>
              </p:nvSpPr>
              <p:spPr bwMode="auto">
                <a:xfrm>
                  <a:off x="762" y="2693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78" name="Freeform 1716"/>
                <p:cNvSpPr>
                  <a:spLocks/>
                </p:cNvSpPr>
                <p:nvPr/>
              </p:nvSpPr>
              <p:spPr bwMode="auto">
                <a:xfrm>
                  <a:off x="787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79" name="Freeform 1717"/>
                <p:cNvSpPr>
                  <a:spLocks/>
                </p:cNvSpPr>
                <p:nvPr/>
              </p:nvSpPr>
              <p:spPr bwMode="auto">
                <a:xfrm>
                  <a:off x="787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80" name="Freeform 1718"/>
                <p:cNvSpPr>
                  <a:spLocks/>
                </p:cNvSpPr>
                <p:nvPr/>
              </p:nvSpPr>
              <p:spPr bwMode="auto">
                <a:xfrm>
                  <a:off x="736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81" name="Freeform 1719"/>
                <p:cNvSpPr>
                  <a:spLocks/>
                </p:cNvSpPr>
                <p:nvPr/>
              </p:nvSpPr>
              <p:spPr bwMode="auto">
                <a:xfrm>
                  <a:off x="736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82" name="Freeform 1720"/>
                <p:cNvSpPr>
                  <a:spLocks/>
                </p:cNvSpPr>
                <p:nvPr/>
              </p:nvSpPr>
              <p:spPr bwMode="auto">
                <a:xfrm>
                  <a:off x="736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83" name="Freeform 1721"/>
                <p:cNvSpPr>
                  <a:spLocks/>
                </p:cNvSpPr>
                <p:nvPr/>
              </p:nvSpPr>
              <p:spPr bwMode="auto">
                <a:xfrm>
                  <a:off x="736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84" name="Freeform 1722"/>
                <p:cNvSpPr>
                  <a:spLocks/>
                </p:cNvSpPr>
                <p:nvPr/>
              </p:nvSpPr>
              <p:spPr bwMode="auto">
                <a:xfrm>
                  <a:off x="678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85" name="Freeform 1723"/>
                <p:cNvSpPr>
                  <a:spLocks/>
                </p:cNvSpPr>
                <p:nvPr/>
              </p:nvSpPr>
              <p:spPr bwMode="auto">
                <a:xfrm>
                  <a:off x="678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86" name="Freeform 1724"/>
                <p:cNvSpPr>
                  <a:spLocks/>
                </p:cNvSpPr>
                <p:nvPr/>
              </p:nvSpPr>
              <p:spPr bwMode="auto">
                <a:xfrm>
                  <a:off x="832" y="277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87" name="Freeform 1725"/>
                <p:cNvSpPr>
                  <a:spLocks/>
                </p:cNvSpPr>
                <p:nvPr/>
              </p:nvSpPr>
              <p:spPr bwMode="auto">
                <a:xfrm>
                  <a:off x="832" y="277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88" name="Freeform 1726"/>
                <p:cNvSpPr>
                  <a:spLocks/>
                </p:cNvSpPr>
                <p:nvPr/>
              </p:nvSpPr>
              <p:spPr bwMode="auto">
                <a:xfrm>
                  <a:off x="755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89" name="Freeform 1727"/>
                <p:cNvSpPr>
                  <a:spLocks/>
                </p:cNvSpPr>
                <p:nvPr/>
              </p:nvSpPr>
              <p:spPr bwMode="auto">
                <a:xfrm>
                  <a:off x="755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90" name="Freeform 1728"/>
                <p:cNvSpPr>
                  <a:spLocks/>
                </p:cNvSpPr>
                <p:nvPr/>
              </p:nvSpPr>
              <p:spPr bwMode="auto">
                <a:xfrm>
                  <a:off x="717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91" name="Freeform 1729"/>
                <p:cNvSpPr>
                  <a:spLocks/>
                </p:cNvSpPr>
                <p:nvPr/>
              </p:nvSpPr>
              <p:spPr bwMode="auto">
                <a:xfrm>
                  <a:off x="717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92" name="Freeform 1730"/>
                <p:cNvSpPr>
                  <a:spLocks/>
                </p:cNvSpPr>
                <p:nvPr/>
              </p:nvSpPr>
              <p:spPr bwMode="auto">
                <a:xfrm>
                  <a:off x="723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93" name="Freeform 1731"/>
                <p:cNvSpPr>
                  <a:spLocks/>
                </p:cNvSpPr>
                <p:nvPr/>
              </p:nvSpPr>
              <p:spPr bwMode="auto">
                <a:xfrm>
                  <a:off x="723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94" name="Freeform 1732"/>
                <p:cNvSpPr>
                  <a:spLocks/>
                </p:cNvSpPr>
                <p:nvPr/>
              </p:nvSpPr>
              <p:spPr bwMode="auto">
                <a:xfrm>
                  <a:off x="755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95" name="Freeform 1733"/>
                <p:cNvSpPr>
                  <a:spLocks/>
                </p:cNvSpPr>
                <p:nvPr/>
              </p:nvSpPr>
              <p:spPr bwMode="auto">
                <a:xfrm>
                  <a:off x="755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96" name="Freeform 1734"/>
                <p:cNvSpPr>
                  <a:spLocks/>
                </p:cNvSpPr>
                <p:nvPr/>
              </p:nvSpPr>
              <p:spPr bwMode="auto">
                <a:xfrm>
                  <a:off x="640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97" name="Freeform 1735"/>
                <p:cNvSpPr>
                  <a:spLocks/>
                </p:cNvSpPr>
                <p:nvPr/>
              </p:nvSpPr>
              <p:spPr bwMode="auto">
                <a:xfrm>
                  <a:off x="640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98" name="Freeform 1736"/>
                <p:cNvSpPr>
                  <a:spLocks/>
                </p:cNvSpPr>
                <p:nvPr/>
              </p:nvSpPr>
              <p:spPr bwMode="auto">
                <a:xfrm>
                  <a:off x="755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99" name="Freeform 1737"/>
                <p:cNvSpPr>
                  <a:spLocks/>
                </p:cNvSpPr>
                <p:nvPr/>
              </p:nvSpPr>
              <p:spPr bwMode="auto">
                <a:xfrm>
                  <a:off x="755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00" name="Freeform 1738"/>
                <p:cNvSpPr>
                  <a:spLocks/>
                </p:cNvSpPr>
                <p:nvPr/>
              </p:nvSpPr>
              <p:spPr bwMode="auto">
                <a:xfrm>
                  <a:off x="704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01" name="Freeform 1739"/>
                <p:cNvSpPr>
                  <a:spLocks/>
                </p:cNvSpPr>
                <p:nvPr/>
              </p:nvSpPr>
              <p:spPr bwMode="auto">
                <a:xfrm>
                  <a:off x="704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02" name="Freeform 1740"/>
                <p:cNvSpPr>
                  <a:spLocks/>
                </p:cNvSpPr>
                <p:nvPr/>
              </p:nvSpPr>
              <p:spPr bwMode="auto">
                <a:xfrm>
                  <a:off x="749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03" name="Freeform 1741"/>
                <p:cNvSpPr>
                  <a:spLocks/>
                </p:cNvSpPr>
                <p:nvPr/>
              </p:nvSpPr>
              <p:spPr bwMode="auto">
                <a:xfrm>
                  <a:off x="749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04" name="Freeform 1742"/>
                <p:cNvSpPr>
                  <a:spLocks/>
                </p:cNvSpPr>
                <p:nvPr/>
              </p:nvSpPr>
              <p:spPr bwMode="auto">
                <a:xfrm>
                  <a:off x="755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05" name="Freeform 1743"/>
                <p:cNvSpPr>
                  <a:spLocks/>
                </p:cNvSpPr>
                <p:nvPr/>
              </p:nvSpPr>
              <p:spPr bwMode="auto">
                <a:xfrm>
                  <a:off x="755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06" name="Freeform 1744"/>
                <p:cNvSpPr>
                  <a:spLocks/>
                </p:cNvSpPr>
                <p:nvPr/>
              </p:nvSpPr>
              <p:spPr bwMode="auto">
                <a:xfrm>
                  <a:off x="691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07" name="Freeform 1745"/>
                <p:cNvSpPr>
                  <a:spLocks/>
                </p:cNvSpPr>
                <p:nvPr/>
              </p:nvSpPr>
              <p:spPr bwMode="auto">
                <a:xfrm>
                  <a:off x="691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08" name="Freeform 1746"/>
                <p:cNvSpPr>
                  <a:spLocks/>
                </p:cNvSpPr>
                <p:nvPr/>
              </p:nvSpPr>
              <p:spPr bwMode="auto">
                <a:xfrm>
                  <a:off x="646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09" name="Freeform 1747"/>
                <p:cNvSpPr>
                  <a:spLocks/>
                </p:cNvSpPr>
                <p:nvPr/>
              </p:nvSpPr>
              <p:spPr bwMode="auto">
                <a:xfrm>
                  <a:off x="646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10" name="Freeform 1748"/>
                <p:cNvSpPr>
                  <a:spLocks/>
                </p:cNvSpPr>
                <p:nvPr/>
              </p:nvSpPr>
              <p:spPr bwMode="auto">
                <a:xfrm>
                  <a:off x="730" y="262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11" name="Freeform 1749"/>
                <p:cNvSpPr>
                  <a:spLocks/>
                </p:cNvSpPr>
                <p:nvPr/>
              </p:nvSpPr>
              <p:spPr bwMode="auto">
                <a:xfrm>
                  <a:off x="730" y="262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12" name="Freeform 1750"/>
                <p:cNvSpPr>
                  <a:spLocks/>
                </p:cNvSpPr>
                <p:nvPr/>
              </p:nvSpPr>
              <p:spPr bwMode="auto">
                <a:xfrm>
                  <a:off x="749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13" name="Freeform 1751"/>
                <p:cNvSpPr>
                  <a:spLocks/>
                </p:cNvSpPr>
                <p:nvPr/>
              </p:nvSpPr>
              <p:spPr bwMode="auto">
                <a:xfrm>
                  <a:off x="749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14" name="Freeform 1752"/>
                <p:cNvSpPr>
                  <a:spLocks/>
                </p:cNvSpPr>
                <p:nvPr/>
              </p:nvSpPr>
              <p:spPr bwMode="auto">
                <a:xfrm>
                  <a:off x="723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15" name="Freeform 1753"/>
                <p:cNvSpPr>
                  <a:spLocks/>
                </p:cNvSpPr>
                <p:nvPr/>
              </p:nvSpPr>
              <p:spPr bwMode="auto">
                <a:xfrm>
                  <a:off x="723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16" name="Freeform 1754"/>
                <p:cNvSpPr>
                  <a:spLocks/>
                </p:cNvSpPr>
                <p:nvPr/>
              </p:nvSpPr>
              <p:spPr bwMode="auto">
                <a:xfrm>
                  <a:off x="633" y="235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17" name="Freeform 1755"/>
                <p:cNvSpPr>
                  <a:spLocks/>
                </p:cNvSpPr>
                <p:nvPr/>
              </p:nvSpPr>
              <p:spPr bwMode="auto">
                <a:xfrm>
                  <a:off x="633" y="235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18" name="Freeform 1756"/>
                <p:cNvSpPr>
                  <a:spLocks/>
                </p:cNvSpPr>
                <p:nvPr/>
              </p:nvSpPr>
              <p:spPr bwMode="auto">
                <a:xfrm>
                  <a:off x="685" y="261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19" name="Freeform 1757"/>
                <p:cNvSpPr>
                  <a:spLocks/>
                </p:cNvSpPr>
                <p:nvPr/>
              </p:nvSpPr>
              <p:spPr bwMode="auto">
                <a:xfrm>
                  <a:off x="685" y="261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20" name="Freeform 1758"/>
                <p:cNvSpPr>
                  <a:spLocks/>
                </p:cNvSpPr>
                <p:nvPr/>
              </p:nvSpPr>
              <p:spPr bwMode="auto">
                <a:xfrm>
                  <a:off x="691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21" name="Freeform 1759"/>
                <p:cNvSpPr>
                  <a:spLocks/>
                </p:cNvSpPr>
                <p:nvPr/>
              </p:nvSpPr>
              <p:spPr bwMode="auto">
                <a:xfrm>
                  <a:off x="691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22" name="Freeform 1760"/>
                <p:cNvSpPr>
                  <a:spLocks/>
                </p:cNvSpPr>
                <p:nvPr/>
              </p:nvSpPr>
              <p:spPr bwMode="auto">
                <a:xfrm>
                  <a:off x="678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23" name="Freeform 1761"/>
                <p:cNvSpPr>
                  <a:spLocks/>
                </p:cNvSpPr>
                <p:nvPr/>
              </p:nvSpPr>
              <p:spPr bwMode="auto">
                <a:xfrm>
                  <a:off x="678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24" name="Freeform 1762"/>
                <p:cNvSpPr>
                  <a:spLocks/>
                </p:cNvSpPr>
                <p:nvPr/>
              </p:nvSpPr>
              <p:spPr bwMode="auto">
                <a:xfrm>
                  <a:off x="678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25" name="Freeform 1763"/>
                <p:cNvSpPr>
                  <a:spLocks/>
                </p:cNvSpPr>
                <p:nvPr/>
              </p:nvSpPr>
              <p:spPr bwMode="auto">
                <a:xfrm>
                  <a:off x="678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26" name="Freeform 1764"/>
                <p:cNvSpPr>
                  <a:spLocks/>
                </p:cNvSpPr>
                <p:nvPr/>
              </p:nvSpPr>
              <p:spPr bwMode="auto">
                <a:xfrm>
                  <a:off x="736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27" name="Freeform 1765"/>
                <p:cNvSpPr>
                  <a:spLocks/>
                </p:cNvSpPr>
                <p:nvPr/>
              </p:nvSpPr>
              <p:spPr bwMode="auto">
                <a:xfrm>
                  <a:off x="736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28" name="Freeform 1766"/>
                <p:cNvSpPr>
                  <a:spLocks/>
                </p:cNvSpPr>
                <p:nvPr/>
              </p:nvSpPr>
              <p:spPr bwMode="auto">
                <a:xfrm>
                  <a:off x="717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29" name="Freeform 1767"/>
                <p:cNvSpPr>
                  <a:spLocks/>
                </p:cNvSpPr>
                <p:nvPr/>
              </p:nvSpPr>
              <p:spPr bwMode="auto">
                <a:xfrm>
                  <a:off x="717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30" name="Freeform 1768"/>
                <p:cNvSpPr>
                  <a:spLocks/>
                </p:cNvSpPr>
                <p:nvPr/>
              </p:nvSpPr>
              <p:spPr bwMode="auto">
                <a:xfrm>
                  <a:off x="832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31" name="Freeform 1769"/>
                <p:cNvSpPr>
                  <a:spLocks/>
                </p:cNvSpPr>
                <p:nvPr/>
              </p:nvSpPr>
              <p:spPr bwMode="auto">
                <a:xfrm>
                  <a:off x="832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32" name="Freeform 1770"/>
                <p:cNvSpPr>
                  <a:spLocks/>
                </p:cNvSpPr>
                <p:nvPr/>
              </p:nvSpPr>
              <p:spPr bwMode="auto">
                <a:xfrm>
                  <a:off x="819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33" name="Freeform 1771"/>
                <p:cNvSpPr>
                  <a:spLocks/>
                </p:cNvSpPr>
                <p:nvPr/>
              </p:nvSpPr>
              <p:spPr bwMode="auto">
                <a:xfrm>
                  <a:off x="819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34" name="Freeform 1772"/>
                <p:cNvSpPr>
                  <a:spLocks/>
                </p:cNvSpPr>
                <p:nvPr/>
              </p:nvSpPr>
              <p:spPr bwMode="auto">
                <a:xfrm>
                  <a:off x="704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35" name="Freeform 1773"/>
                <p:cNvSpPr>
                  <a:spLocks/>
                </p:cNvSpPr>
                <p:nvPr/>
              </p:nvSpPr>
              <p:spPr bwMode="auto">
                <a:xfrm>
                  <a:off x="704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36" name="Freeform 1774"/>
                <p:cNvSpPr>
                  <a:spLocks/>
                </p:cNvSpPr>
                <p:nvPr/>
              </p:nvSpPr>
              <p:spPr bwMode="auto">
                <a:xfrm>
                  <a:off x="736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37" name="Freeform 1775"/>
                <p:cNvSpPr>
                  <a:spLocks/>
                </p:cNvSpPr>
                <p:nvPr/>
              </p:nvSpPr>
              <p:spPr bwMode="auto">
                <a:xfrm>
                  <a:off x="736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38" name="Freeform 1776"/>
                <p:cNvSpPr>
                  <a:spLocks/>
                </p:cNvSpPr>
                <p:nvPr/>
              </p:nvSpPr>
              <p:spPr bwMode="auto">
                <a:xfrm>
                  <a:off x="742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39" name="Freeform 1777"/>
                <p:cNvSpPr>
                  <a:spLocks/>
                </p:cNvSpPr>
                <p:nvPr/>
              </p:nvSpPr>
              <p:spPr bwMode="auto">
                <a:xfrm>
                  <a:off x="742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40" name="Freeform 1778"/>
                <p:cNvSpPr>
                  <a:spLocks/>
                </p:cNvSpPr>
                <p:nvPr/>
              </p:nvSpPr>
              <p:spPr bwMode="auto">
                <a:xfrm>
                  <a:off x="723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41" name="Freeform 1779"/>
                <p:cNvSpPr>
                  <a:spLocks/>
                </p:cNvSpPr>
                <p:nvPr/>
              </p:nvSpPr>
              <p:spPr bwMode="auto">
                <a:xfrm>
                  <a:off x="723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42" name="Freeform 1780"/>
                <p:cNvSpPr>
                  <a:spLocks/>
                </p:cNvSpPr>
                <p:nvPr/>
              </p:nvSpPr>
              <p:spPr bwMode="auto">
                <a:xfrm>
                  <a:off x="845" y="274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43" name="Freeform 1781"/>
                <p:cNvSpPr>
                  <a:spLocks/>
                </p:cNvSpPr>
                <p:nvPr/>
              </p:nvSpPr>
              <p:spPr bwMode="auto">
                <a:xfrm>
                  <a:off x="845" y="274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44" name="Freeform 1782"/>
                <p:cNvSpPr>
                  <a:spLocks/>
                </p:cNvSpPr>
                <p:nvPr/>
              </p:nvSpPr>
              <p:spPr bwMode="auto">
                <a:xfrm>
                  <a:off x="794" y="2744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45" name="Freeform 1783"/>
                <p:cNvSpPr>
                  <a:spLocks/>
                </p:cNvSpPr>
                <p:nvPr/>
              </p:nvSpPr>
              <p:spPr bwMode="auto">
                <a:xfrm>
                  <a:off x="794" y="2744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46" name="Freeform 1784"/>
                <p:cNvSpPr>
                  <a:spLocks/>
                </p:cNvSpPr>
                <p:nvPr/>
              </p:nvSpPr>
              <p:spPr bwMode="auto">
                <a:xfrm>
                  <a:off x="736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47" name="Freeform 1785"/>
                <p:cNvSpPr>
                  <a:spLocks/>
                </p:cNvSpPr>
                <p:nvPr/>
              </p:nvSpPr>
              <p:spPr bwMode="auto">
                <a:xfrm>
                  <a:off x="736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48" name="Freeform 1786"/>
                <p:cNvSpPr>
                  <a:spLocks/>
                </p:cNvSpPr>
                <p:nvPr/>
              </p:nvSpPr>
              <p:spPr bwMode="auto">
                <a:xfrm>
                  <a:off x="710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49" name="Freeform 1787"/>
                <p:cNvSpPr>
                  <a:spLocks/>
                </p:cNvSpPr>
                <p:nvPr/>
              </p:nvSpPr>
              <p:spPr bwMode="auto">
                <a:xfrm>
                  <a:off x="710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50" name="Freeform 1788"/>
                <p:cNvSpPr>
                  <a:spLocks/>
                </p:cNvSpPr>
                <p:nvPr/>
              </p:nvSpPr>
              <p:spPr bwMode="auto">
                <a:xfrm>
                  <a:off x="826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51" name="Freeform 1789"/>
                <p:cNvSpPr>
                  <a:spLocks/>
                </p:cNvSpPr>
                <p:nvPr/>
              </p:nvSpPr>
              <p:spPr bwMode="auto">
                <a:xfrm>
                  <a:off x="826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52" name="Freeform 1790"/>
                <p:cNvSpPr>
                  <a:spLocks/>
                </p:cNvSpPr>
                <p:nvPr/>
              </p:nvSpPr>
              <p:spPr bwMode="auto">
                <a:xfrm>
                  <a:off x="691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53" name="Freeform 1791"/>
                <p:cNvSpPr>
                  <a:spLocks/>
                </p:cNvSpPr>
                <p:nvPr/>
              </p:nvSpPr>
              <p:spPr bwMode="auto">
                <a:xfrm>
                  <a:off x="691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54" name="Freeform 1792"/>
                <p:cNvSpPr>
                  <a:spLocks/>
                </p:cNvSpPr>
                <p:nvPr/>
              </p:nvSpPr>
              <p:spPr bwMode="auto">
                <a:xfrm>
                  <a:off x="800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55" name="Freeform 1793"/>
                <p:cNvSpPr>
                  <a:spLocks/>
                </p:cNvSpPr>
                <p:nvPr/>
              </p:nvSpPr>
              <p:spPr bwMode="auto">
                <a:xfrm>
                  <a:off x="800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56" name="Freeform 1794"/>
                <p:cNvSpPr>
                  <a:spLocks/>
                </p:cNvSpPr>
                <p:nvPr/>
              </p:nvSpPr>
              <p:spPr bwMode="auto">
                <a:xfrm>
                  <a:off x="845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57" name="Freeform 1795"/>
                <p:cNvSpPr>
                  <a:spLocks/>
                </p:cNvSpPr>
                <p:nvPr/>
              </p:nvSpPr>
              <p:spPr bwMode="auto">
                <a:xfrm>
                  <a:off x="845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58" name="Freeform 1796"/>
                <p:cNvSpPr>
                  <a:spLocks/>
                </p:cNvSpPr>
                <p:nvPr/>
              </p:nvSpPr>
              <p:spPr bwMode="auto">
                <a:xfrm>
                  <a:off x="768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59" name="Freeform 1797"/>
                <p:cNvSpPr>
                  <a:spLocks/>
                </p:cNvSpPr>
                <p:nvPr/>
              </p:nvSpPr>
              <p:spPr bwMode="auto">
                <a:xfrm>
                  <a:off x="768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60" name="Freeform 1798"/>
                <p:cNvSpPr>
                  <a:spLocks/>
                </p:cNvSpPr>
                <p:nvPr/>
              </p:nvSpPr>
              <p:spPr bwMode="auto">
                <a:xfrm>
                  <a:off x="685" y="2603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61" name="Freeform 1799"/>
                <p:cNvSpPr>
                  <a:spLocks/>
                </p:cNvSpPr>
                <p:nvPr/>
              </p:nvSpPr>
              <p:spPr bwMode="auto">
                <a:xfrm>
                  <a:off x="685" y="2603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62" name="Freeform 1800"/>
                <p:cNvSpPr>
                  <a:spLocks/>
                </p:cNvSpPr>
                <p:nvPr/>
              </p:nvSpPr>
              <p:spPr bwMode="auto">
                <a:xfrm>
                  <a:off x="697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63" name="Freeform 1801"/>
                <p:cNvSpPr>
                  <a:spLocks/>
                </p:cNvSpPr>
                <p:nvPr/>
              </p:nvSpPr>
              <p:spPr bwMode="auto">
                <a:xfrm>
                  <a:off x="697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64" name="Freeform 1802"/>
                <p:cNvSpPr>
                  <a:spLocks/>
                </p:cNvSpPr>
                <p:nvPr/>
              </p:nvSpPr>
              <p:spPr bwMode="auto">
                <a:xfrm>
                  <a:off x="685" y="252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65" name="Freeform 1803"/>
                <p:cNvSpPr>
                  <a:spLocks/>
                </p:cNvSpPr>
                <p:nvPr/>
              </p:nvSpPr>
              <p:spPr bwMode="auto">
                <a:xfrm>
                  <a:off x="685" y="252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66" name="Freeform 1804"/>
                <p:cNvSpPr>
                  <a:spLocks/>
                </p:cNvSpPr>
                <p:nvPr/>
              </p:nvSpPr>
              <p:spPr bwMode="auto">
                <a:xfrm>
                  <a:off x="678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67" name="Freeform 1805"/>
                <p:cNvSpPr>
                  <a:spLocks/>
                </p:cNvSpPr>
                <p:nvPr/>
              </p:nvSpPr>
              <p:spPr bwMode="auto">
                <a:xfrm>
                  <a:off x="678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68" name="Freeform 1806"/>
                <p:cNvSpPr>
                  <a:spLocks/>
                </p:cNvSpPr>
                <p:nvPr/>
              </p:nvSpPr>
              <p:spPr bwMode="auto">
                <a:xfrm>
                  <a:off x="755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69" name="Freeform 1807"/>
                <p:cNvSpPr>
                  <a:spLocks/>
                </p:cNvSpPr>
                <p:nvPr/>
              </p:nvSpPr>
              <p:spPr bwMode="auto">
                <a:xfrm>
                  <a:off x="755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70" name="Freeform 1808"/>
                <p:cNvSpPr>
                  <a:spLocks/>
                </p:cNvSpPr>
                <p:nvPr/>
              </p:nvSpPr>
              <p:spPr bwMode="auto">
                <a:xfrm>
                  <a:off x="781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71" name="Freeform 1809"/>
                <p:cNvSpPr>
                  <a:spLocks/>
                </p:cNvSpPr>
                <p:nvPr/>
              </p:nvSpPr>
              <p:spPr bwMode="auto">
                <a:xfrm>
                  <a:off x="781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72" name="Freeform 1810"/>
                <p:cNvSpPr>
                  <a:spLocks/>
                </p:cNvSpPr>
                <p:nvPr/>
              </p:nvSpPr>
              <p:spPr bwMode="auto">
                <a:xfrm>
                  <a:off x="787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73" name="Freeform 1811"/>
                <p:cNvSpPr>
                  <a:spLocks/>
                </p:cNvSpPr>
                <p:nvPr/>
              </p:nvSpPr>
              <p:spPr bwMode="auto">
                <a:xfrm>
                  <a:off x="787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74" name="Freeform 1812"/>
                <p:cNvSpPr>
                  <a:spLocks/>
                </p:cNvSpPr>
                <p:nvPr/>
              </p:nvSpPr>
              <p:spPr bwMode="auto">
                <a:xfrm>
                  <a:off x="614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4107" name="Group 2014"/>
              <p:cNvGrpSpPr>
                <a:grpSpLocks/>
              </p:cNvGrpSpPr>
              <p:nvPr/>
            </p:nvGrpSpPr>
            <p:grpSpPr bwMode="auto">
              <a:xfrm>
                <a:off x="4900613" y="3364707"/>
                <a:ext cx="650875" cy="636588"/>
                <a:chOff x="614" y="2411"/>
                <a:chExt cx="410" cy="401"/>
              </a:xfrm>
            </p:grpSpPr>
            <p:sp>
              <p:nvSpPr>
                <p:cNvPr id="6175" name="Freeform 1814"/>
                <p:cNvSpPr>
                  <a:spLocks/>
                </p:cNvSpPr>
                <p:nvPr/>
              </p:nvSpPr>
              <p:spPr bwMode="auto">
                <a:xfrm>
                  <a:off x="614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76" name="Freeform 1815"/>
                <p:cNvSpPr>
                  <a:spLocks/>
                </p:cNvSpPr>
                <p:nvPr/>
              </p:nvSpPr>
              <p:spPr bwMode="auto">
                <a:xfrm>
                  <a:off x="627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77" name="Freeform 1816"/>
                <p:cNvSpPr>
                  <a:spLocks/>
                </p:cNvSpPr>
                <p:nvPr/>
              </p:nvSpPr>
              <p:spPr bwMode="auto">
                <a:xfrm>
                  <a:off x="627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78" name="Freeform 1817"/>
                <p:cNvSpPr>
                  <a:spLocks/>
                </p:cNvSpPr>
                <p:nvPr/>
              </p:nvSpPr>
              <p:spPr bwMode="auto">
                <a:xfrm>
                  <a:off x="640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79" name="Freeform 1818"/>
                <p:cNvSpPr>
                  <a:spLocks/>
                </p:cNvSpPr>
                <p:nvPr/>
              </p:nvSpPr>
              <p:spPr bwMode="auto">
                <a:xfrm>
                  <a:off x="640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80" name="Freeform 1819"/>
                <p:cNvSpPr>
                  <a:spLocks/>
                </p:cNvSpPr>
                <p:nvPr/>
              </p:nvSpPr>
              <p:spPr bwMode="auto">
                <a:xfrm>
                  <a:off x="730" y="2533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81" name="Freeform 1820"/>
                <p:cNvSpPr>
                  <a:spLocks/>
                </p:cNvSpPr>
                <p:nvPr/>
              </p:nvSpPr>
              <p:spPr bwMode="auto">
                <a:xfrm>
                  <a:off x="730" y="2533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82" name="Freeform 1821"/>
                <p:cNvSpPr>
                  <a:spLocks/>
                </p:cNvSpPr>
                <p:nvPr/>
              </p:nvSpPr>
              <p:spPr bwMode="auto">
                <a:xfrm>
                  <a:off x="723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83" name="Freeform 1822"/>
                <p:cNvSpPr>
                  <a:spLocks/>
                </p:cNvSpPr>
                <p:nvPr/>
              </p:nvSpPr>
              <p:spPr bwMode="auto">
                <a:xfrm>
                  <a:off x="723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84" name="Freeform 1823"/>
                <p:cNvSpPr>
                  <a:spLocks/>
                </p:cNvSpPr>
                <p:nvPr/>
              </p:nvSpPr>
              <p:spPr bwMode="auto">
                <a:xfrm>
                  <a:off x="730" y="250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85" name="Freeform 1824"/>
                <p:cNvSpPr>
                  <a:spLocks/>
                </p:cNvSpPr>
                <p:nvPr/>
              </p:nvSpPr>
              <p:spPr bwMode="auto">
                <a:xfrm>
                  <a:off x="730" y="250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86" name="Freeform 1825"/>
                <p:cNvSpPr>
                  <a:spLocks/>
                </p:cNvSpPr>
                <p:nvPr/>
              </p:nvSpPr>
              <p:spPr bwMode="auto">
                <a:xfrm>
                  <a:off x="621" y="2526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87" name="Freeform 1826"/>
                <p:cNvSpPr>
                  <a:spLocks/>
                </p:cNvSpPr>
                <p:nvPr/>
              </p:nvSpPr>
              <p:spPr bwMode="auto">
                <a:xfrm>
                  <a:off x="621" y="2526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88" name="Freeform 1827"/>
                <p:cNvSpPr>
                  <a:spLocks/>
                </p:cNvSpPr>
                <p:nvPr/>
              </p:nvSpPr>
              <p:spPr bwMode="auto">
                <a:xfrm>
                  <a:off x="710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89" name="Freeform 1828"/>
                <p:cNvSpPr>
                  <a:spLocks/>
                </p:cNvSpPr>
                <p:nvPr/>
              </p:nvSpPr>
              <p:spPr bwMode="auto">
                <a:xfrm>
                  <a:off x="710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90" name="Freeform 1829"/>
                <p:cNvSpPr>
                  <a:spLocks/>
                </p:cNvSpPr>
                <p:nvPr/>
              </p:nvSpPr>
              <p:spPr bwMode="auto">
                <a:xfrm>
                  <a:off x="787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91" name="Freeform 1830"/>
                <p:cNvSpPr>
                  <a:spLocks/>
                </p:cNvSpPr>
                <p:nvPr/>
              </p:nvSpPr>
              <p:spPr bwMode="auto">
                <a:xfrm>
                  <a:off x="787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92" name="Freeform 1831"/>
                <p:cNvSpPr>
                  <a:spLocks/>
                </p:cNvSpPr>
                <p:nvPr/>
              </p:nvSpPr>
              <p:spPr bwMode="auto">
                <a:xfrm>
                  <a:off x="794" y="2725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93" name="Freeform 1832"/>
                <p:cNvSpPr>
                  <a:spLocks/>
                </p:cNvSpPr>
                <p:nvPr/>
              </p:nvSpPr>
              <p:spPr bwMode="auto">
                <a:xfrm>
                  <a:off x="794" y="2725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94" name="Freeform 1833"/>
                <p:cNvSpPr>
                  <a:spLocks/>
                </p:cNvSpPr>
                <p:nvPr/>
              </p:nvSpPr>
              <p:spPr bwMode="auto">
                <a:xfrm>
                  <a:off x="697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95" name="Freeform 1834"/>
                <p:cNvSpPr>
                  <a:spLocks/>
                </p:cNvSpPr>
                <p:nvPr/>
              </p:nvSpPr>
              <p:spPr bwMode="auto">
                <a:xfrm>
                  <a:off x="697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96" name="Freeform 1835"/>
                <p:cNvSpPr>
                  <a:spLocks/>
                </p:cNvSpPr>
                <p:nvPr/>
              </p:nvSpPr>
              <p:spPr bwMode="auto">
                <a:xfrm>
                  <a:off x="845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97" name="Freeform 1836"/>
                <p:cNvSpPr>
                  <a:spLocks/>
                </p:cNvSpPr>
                <p:nvPr/>
              </p:nvSpPr>
              <p:spPr bwMode="auto">
                <a:xfrm>
                  <a:off x="845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98" name="Freeform 1837"/>
                <p:cNvSpPr>
                  <a:spLocks/>
                </p:cNvSpPr>
                <p:nvPr/>
              </p:nvSpPr>
              <p:spPr bwMode="auto">
                <a:xfrm>
                  <a:off x="896" y="279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99" name="Freeform 1838"/>
                <p:cNvSpPr>
                  <a:spLocks/>
                </p:cNvSpPr>
                <p:nvPr/>
              </p:nvSpPr>
              <p:spPr bwMode="auto">
                <a:xfrm>
                  <a:off x="896" y="279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00" name="Freeform 1839"/>
                <p:cNvSpPr>
                  <a:spLocks/>
                </p:cNvSpPr>
                <p:nvPr/>
              </p:nvSpPr>
              <p:spPr bwMode="auto">
                <a:xfrm>
                  <a:off x="864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01" name="Freeform 1840"/>
                <p:cNvSpPr>
                  <a:spLocks/>
                </p:cNvSpPr>
                <p:nvPr/>
              </p:nvSpPr>
              <p:spPr bwMode="auto">
                <a:xfrm>
                  <a:off x="864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02" name="Freeform 1841"/>
                <p:cNvSpPr>
                  <a:spLocks/>
                </p:cNvSpPr>
                <p:nvPr/>
              </p:nvSpPr>
              <p:spPr bwMode="auto">
                <a:xfrm>
                  <a:off x="755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03" name="Freeform 1842"/>
                <p:cNvSpPr>
                  <a:spLocks/>
                </p:cNvSpPr>
                <p:nvPr/>
              </p:nvSpPr>
              <p:spPr bwMode="auto">
                <a:xfrm>
                  <a:off x="755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04" name="Freeform 1843"/>
                <p:cNvSpPr>
                  <a:spLocks/>
                </p:cNvSpPr>
                <p:nvPr/>
              </p:nvSpPr>
              <p:spPr bwMode="auto">
                <a:xfrm>
                  <a:off x="794" y="257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05" name="Freeform 1844"/>
                <p:cNvSpPr>
                  <a:spLocks/>
                </p:cNvSpPr>
                <p:nvPr/>
              </p:nvSpPr>
              <p:spPr bwMode="auto">
                <a:xfrm>
                  <a:off x="794" y="257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06" name="Freeform 1845"/>
                <p:cNvSpPr>
                  <a:spLocks/>
                </p:cNvSpPr>
                <p:nvPr/>
              </p:nvSpPr>
              <p:spPr bwMode="auto">
                <a:xfrm>
                  <a:off x="1005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07" name="Freeform 1846"/>
                <p:cNvSpPr>
                  <a:spLocks/>
                </p:cNvSpPr>
                <p:nvPr/>
              </p:nvSpPr>
              <p:spPr bwMode="auto">
                <a:xfrm>
                  <a:off x="1005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08" name="Freeform 1847"/>
                <p:cNvSpPr>
                  <a:spLocks/>
                </p:cNvSpPr>
                <p:nvPr/>
              </p:nvSpPr>
              <p:spPr bwMode="auto">
                <a:xfrm>
                  <a:off x="832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09" name="Freeform 1848"/>
                <p:cNvSpPr>
                  <a:spLocks/>
                </p:cNvSpPr>
                <p:nvPr/>
              </p:nvSpPr>
              <p:spPr bwMode="auto">
                <a:xfrm>
                  <a:off x="832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10" name="Freeform 1849"/>
                <p:cNvSpPr>
                  <a:spLocks/>
                </p:cNvSpPr>
                <p:nvPr/>
              </p:nvSpPr>
              <p:spPr bwMode="auto">
                <a:xfrm>
                  <a:off x="787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11" name="Freeform 1850"/>
                <p:cNvSpPr>
                  <a:spLocks/>
                </p:cNvSpPr>
                <p:nvPr/>
              </p:nvSpPr>
              <p:spPr bwMode="auto">
                <a:xfrm>
                  <a:off x="787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12" name="Freeform 1851"/>
                <p:cNvSpPr>
                  <a:spLocks/>
                </p:cNvSpPr>
                <p:nvPr/>
              </p:nvSpPr>
              <p:spPr bwMode="auto">
                <a:xfrm>
                  <a:off x="903" y="2475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13" name="Freeform 1852"/>
                <p:cNvSpPr>
                  <a:spLocks/>
                </p:cNvSpPr>
                <p:nvPr/>
              </p:nvSpPr>
              <p:spPr bwMode="auto">
                <a:xfrm>
                  <a:off x="903" y="2475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14" name="Freeform 1853"/>
                <p:cNvSpPr>
                  <a:spLocks/>
                </p:cNvSpPr>
                <p:nvPr/>
              </p:nvSpPr>
              <p:spPr bwMode="auto">
                <a:xfrm>
                  <a:off x="787" y="252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15" name="Freeform 1854"/>
                <p:cNvSpPr>
                  <a:spLocks/>
                </p:cNvSpPr>
                <p:nvPr/>
              </p:nvSpPr>
              <p:spPr bwMode="auto">
                <a:xfrm>
                  <a:off x="787" y="252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16" name="Freeform 1855"/>
                <p:cNvSpPr>
                  <a:spLocks/>
                </p:cNvSpPr>
                <p:nvPr/>
              </p:nvSpPr>
              <p:spPr bwMode="auto">
                <a:xfrm>
                  <a:off x="915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17" name="Freeform 1856"/>
                <p:cNvSpPr>
                  <a:spLocks/>
                </p:cNvSpPr>
                <p:nvPr/>
              </p:nvSpPr>
              <p:spPr bwMode="auto">
                <a:xfrm>
                  <a:off x="915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18" name="Freeform 1857"/>
                <p:cNvSpPr>
                  <a:spLocks/>
                </p:cNvSpPr>
                <p:nvPr/>
              </p:nvSpPr>
              <p:spPr bwMode="auto">
                <a:xfrm>
                  <a:off x="845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19" name="Freeform 1858"/>
                <p:cNvSpPr>
                  <a:spLocks/>
                </p:cNvSpPr>
                <p:nvPr/>
              </p:nvSpPr>
              <p:spPr bwMode="auto">
                <a:xfrm>
                  <a:off x="845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20" name="Freeform 1859"/>
                <p:cNvSpPr>
                  <a:spLocks/>
                </p:cNvSpPr>
                <p:nvPr/>
              </p:nvSpPr>
              <p:spPr bwMode="auto">
                <a:xfrm>
                  <a:off x="947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5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5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5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21" name="Freeform 1860"/>
                <p:cNvSpPr>
                  <a:spLocks/>
                </p:cNvSpPr>
                <p:nvPr/>
              </p:nvSpPr>
              <p:spPr bwMode="auto">
                <a:xfrm>
                  <a:off x="947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5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5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5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22" name="Freeform 1861"/>
                <p:cNvSpPr>
                  <a:spLocks/>
                </p:cNvSpPr>
                <p:nvPr/>
              </p:nvSpPr>
              <p:spPr bwMode="auto">
                <a:xfrm>
                  <a:off x="883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23" name="Freeform 1862"/>
                <p:cNvSpPr>
                  <a:spLocks/>
                </p:cNvSpPr>
                <p:nvPr/>
              </p:nvSpPr>
              <p:spPr bwMode="auto">
                <a:xfrm>
                  <a:off x="883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24" name="Freeform 1863"/>
                <p:cNvSpPr>
                  <a:spLocks/>
                </p:cNvSpPr>
                <p:nvPr/>
              </p:nvSpPr>
              <p:spPr bwMode="auto">
                <a:xfrm>
                  <a:off x="819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25" name="Freeform 1864"/>
                <p:cNvSpPr>
                  <a:spLocks/>
                </p:cNvSpPr>
                <p:nvPr/>
              </p:nvSpPr>
              <p:spPr bwMode="auto">
                <a:xfrm>
                  <a:off x="819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26" name="Freeform 1865"/>
                <p:cNvSpPr>
                  <a:spLocks/>
                </p:cNvSpPr>
                <p:nvPr/>
              </p:nvSpPr>
              <p:spPr bwMode="auto">
                <a:xfrm>
                  <a:off x="794" y="248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27" name="Freeform 1866"/>
                <p:cNvSpPr>
                  <a:spLocks/>
                </p:cNvSpPr>
                <p:nvPr/>
              </p:nvSpPr>
              <p:spPr bwMode="auto">
                <a:xfrm>
                  <a:off x="794" y="248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28" name="Freeform 1867"/>
                <p:cNvSpPr>
                  <a:spLocks/>
                </p:cNvSpPr>
                <p:nvPr/>
              </p:nvSpPr>
              <p:spPr bwMode="auto">
                <a:xfrm>
                  <a:off x="736" y="250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29" name="Freeform 1868"/>
                <p:cNvSpPr>
                  <a:spLocks/>
                </p:cNvSpPr>
                <p:nvPr/>
              </p:nvSpPr>
              <p:spPr bwMode="auto">
                <a:xfrm>
                  <a:off x="736" y="250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30" name="Freeform 1869"/>
                <p:cNvSpPr>
                  <a:spLocks/>
                </p:cNvSpPr>
                <p:nvPr/>
              </p:nvSpPr>
              <p:spPr bwMode="auto">
                <a:xfrm>
                  <a:off x="986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31" name="Freeform 1870"/>
                <p:cNvSpPr>
                  <a:spLocks/>
                </p:cNvSpPr>
                <p:nvPr/>
              </p:nvSpPr>
              <p:spPr bwMode="auto">
                <a:xfrm>
                  <a:off x="986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32" name="Freeform 1871"/>
                <p:cNvSpPr>
                  <a:spLocks/>
                </p:cNvSpPr>
                <p:nvPr/>
              </p:nvSpPr>
              <p:spPr bwMode="auto">
                <a:xfrm>
                  <a:off x="960" y="257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33" name="Freeform 1872"/>
                <p:cNvSpPr>
                  <a:spLocks/>
                </p:cNvSpPr>
                <p:nvPr/>
              </p:nvSpPr>
              <p:spPr bwMode="auto">
                <a:xfrm>
                  <a:off x="960" y="257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34" name="Freeform 1873"/>
                <p:cNvSpPr>
                  <a:spLocks/>
                </p:cNvSpPr>
                <p:nvPr/>
              </p:nvSpPr>
              <p:spPr bwMode="auto">
                <a:xfrm>
                  <a:off x="896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35" name="Freeform 1874"/>
                <p:cNvSpPr>
                  <a:spLocks/>
                </p:cNvSpPr>
                <p:nvPr/>
              </p:nvSpPr>
              <p:spPr bwMode="auto">
                <a:xfrm>
                  <a:off x="896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36" name="Freeform 1875"/>
                <p:cNvSpPr>
                  <a:spLocks/>
                </p:cNvSpPr>
                <p:nvPr/>
              </p:nvSpPr>
              <p:spPr bwMode="auto">
                <a:xfrm>
                  <a:off x="691" y="241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37" name="Freeform 1876"/>
                <p:cNvSpPr>
                  <a:spLocks/>
                </p:cNvSpPr>
                <p:nvPr/>
              </p:nvSpPr>
              <p:spPr bwMode="auto">
                <a:xfrm>
                  <a:off x="691" y="241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38" name="Freeform 1877"/>
                <p:cNvSpPr>
                  <a:spLocks/>
                </p:cNvSpPr>
                <p:nvPr/>
              </p:nvSpPr>
              <p:spPr bwMode="auto">
                <a:xfrm>
                  <a:off x="736" y="241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39" name="Freeform 1878"/>
                <p:cNvSpPr>
                  <a:spLocks/>
                </p:cNvSpPr>
                <p:nvPr/>
              </p:nvSpPr>
              <p:spPr bwMode="auto">
                <a:xfrm>
                  <a:off x="736" y="241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40" name="Freeform 1879"/>
                <p:cNvSpPr>
                  <a:spLocks/>
                </p:cNvSpPr>
                <p:nvPr/>
              </p:nvSpPr>
              <p:spPr bwMode="auto">
                <a:xfrm>
                  <a:off x="736" y="252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41" name="Freeform 1880"/>
                <p:cNvSpPr>
                  <a:spLocks/>
                </p:cNvSpPr>
                <p:nvPr/>
              </p:nvSpPr>
              <p:spPr bwMode="auto">
                <a:xfrm>
                  <a:off x="736" y="252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42" name="Freeform 1881"/>
                <p:cNvSpPr>
                  <a:spLocks/>
                </p:cNvSpPr>
                <p:nvPr/>
              </p:nvSpPr>
              <p:spPr bwMode="auto">
                <a:xfrm>
                  <a:off x="883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43" name="Freeform 1882"/>
                <p:cNvSpPr>
                  <a:spLocks/>
                </p:cNvSpPr>
                <p:nvPr/>
              </p:nvSpPr>
              <p:spPr bwMode="auto">
                <a:xfrm>
                  <a:off x="883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44" name="Freeform 1883"/>
                <p:cNvSpPr>
                  <a:spLocks/>
                </p:cNvSpPr>
                <p:nvPr/>
              </p:nvSpPr>
              <p:spPr bwMode="auto">
                <a:xfrm>
                  <a:off x="717" y="241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45" name="Freeform 1884"/>
                <p:cNvSpPr>
                  <a:spLocks/>
                </p:cNvSpPr>
                <p:nvPr/>
              </p:nvSpPr>
              <p:spPr bwMode="auto">
                <a:xfrm>
                  <a:off x="717" y="241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46" name="Freeform 1885"/>
                <p:cNvSpPr>
                  <a:spLocks/>
                </p:cNvSpPr>
                <p:nvPr/>
              </p:nvSpPr>
              <p:spPr bwMode="auto">
                <a:xfrm>
                  <a:off x="736" y="241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47" name="Freeform 1886"/>
                <p:cNvSpPr>
                  <a:spLocks/>
                </p:cNvSpPr>
                <p:nvPr/>
              </p:nvSpPr>
              <p:spPr bwMode="auto">
                <a:xfrm>
                  <a:off x="736" y="241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48" name="Freeform 1887"/>
                <p:cNvSpPr>
                  <a:spLocks/>
                </p:cNvSpPr>
                <p:nvPr/>
              </p:nvSpPr>
              <p:spPr bwMode="auto">
                <a:xfrm>
                  <a:off x="826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49" name="Freeform 1888"/>
                <p:cNvSpPr>
                  <a:spLocks/>
                </p:cNvSpPr>
                <p:nvPr/>
              </p:nvSpPr>
              <p:spPr bwMode="auto">
                <a:xfrm>
                  <a:off x="826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50" name="Freeform 1889"/>
                <p:cNvSpPr>
                  <a:spLocks/>
                </p:cNvSpPr>
                <p:nvPr/>
              </p:nvSpPr>
              <p:spPr bwMode="auto">
                <a:xfrm>
                  <a:off x="941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51" name="Freeform 1890"/>
                <p:cNvSpPr>
                  <a:spLocks/>
                </p:cNvSpPr>
                <p:nvPr/>
              </p:nvSpPr>
              <p:spPr bwMode="auto">
                <a:xfrm>
                  <a:off x="941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52" name="Freeform 1891"/>
                <p:cNvSpPr>
                  <a:spLocks/>
                </p:cNvSpPr>
                <p:nvPr/>
              </p:nvSpPr>
              <p:spPr bwMode="auto">
                <a:xfrm>
                  <a:off x="806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53" name="Freeform 1892"/>
                <p:cNvSpPr>
                  <a:spLocks/>
                </p:cNvSpPr>
                <p:nvPr/>
              </p:nvSpPr>
              <p:spPr bwMode="auto">
                <a:xfrm>
                  <a:off x="806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54" name="Freeform 1893"/>
                <p:cNvSpPr>
                  <a:spLocks/>
                </p:cNvSpPr>
                <p:nvPr/>
              </p:nvSpPr>
              <p:spPr bwMode="auto">
                <a:xfrm>
                  <a:off x="806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55" name="Freeform 1894"/>
                <p:cNvSpPr>
                  <a:spLocks/>
                </p:cNvSpPr>
                <p:nvPr/>
              </p:nvSpPr>
              <p:spPr bwMode="auto">
                <a:xfrm>
                  <a:off x="806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56" name="Freeform 1895"/>
                <p:cNvSpPr>
                  <a:spLocks/>
                </p:cNvSpPr>
                <p:nvPr/>
              </p:nvSpPr>
              <p:spPr bwMode="auto">
                <a:xfrm>
                  <a:off x="864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57" name="Freeform 1896"/>
                <p:cNvSpPr>
                  <a:spLocks/>
                </p:cNvSpPr>
                <p:nvPr/>
              </p:nvSpPr>
              <p:spPr bwMode="auto">
                <a:xfrm>
                  <a:off x="864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58" name="Freeform 1897"/>
                <p:cNvSpPr>
                  <a:spLocks/>
                </p:cNvSpPr>
                <p:nvPr/>
              </p:nvSpPr>
              <p:spPr bwMode="auto">
                <a:xfrm>
                  <a:off x="762" y="259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59" name="Freeform 1898"/>
                <p:cNvSpPr>
                  <a:spLocks/>
                </p:cNvSpPr>
                <p:nvPr/>
              </p:nvSpPr>
              <p:spPr bwMode="auto">
                <a:xfrm>
                  <a:off x="762" y="259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60" name="Freeform 1899"/>
                <p:cNvSpPr>
                  <a:spLocks/>
                </p:cNvSpPr>
                <p:nvPr/>
              </p:nvSpPr>
              <p:spPr bwMode="auto">
                <a:xfrm>
                  <a:off x="768" y="257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61" name="Freeform 1900"/>
                <p:cNvSpPr>
                  <a:spLocks/>
                </p:cNvSpPr>
                <p:nvPr/>
              </p:nvSpPr>
              <p:spPr bwMode="auto">
                <a:xfrm>
                  <a:off x="768" y="257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62" name="Freeform 1901"/>
                <p:cNvSpPr>
                  <a:spLocks/>
                </p:cNvSpPr>
                <p:nvPr/>
              </p:nvSpPr>
              <p:spPr bwMode="auto">
                <a:xfrm>
                  <a:off x="890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63" name="Freeform 1902"/>
                <p:cNvSpPr>
                  <a:spLocks/>
                </p:cNvSpPr>
                <p:nvPr/>
              </p:nvSpPr>
              <p:spPr bwMode="auto">
                <a:xfrm>
                  <a:off x="890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64" name="Freeform 1903"/>
                <p:cNvSpPr>
                  <a:spLocks/>
                </p:cNvSpPr>
                <p:nvPr/>
              </p:nvSpPr>
              <p:spPr bwMode="auto">
                <a:xfrm>
                  <a:off x="922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65" name="Freeform 1904"/>
                <p:cNvSpPr>
                  <a:spLocks/>
                </p:cNvSpPr>
                <p:nvPr/>
              </p:nvSpPr>
              <p:spPr bwMode="auto">
                <a:xfrm>
                  <a:off x="922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66" name="Freeform 1905"/>
                <p:cNvSpPr>
                  <a:spLocks/>
                </p:cNvSpPr>
                <p:nvPr/>
              </p:nvSpPr>
              <p:spPr bwMode="auto">
                <a:xfrm>
                  <a:off x="871" y="264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67" name="Freeform 1906"/>
                <p:cNvSpPr>
                  <a:spLocks/>
                </p:cNvSpPr>
                <p:nvPr/>
              </p:nvSpPr>
              <p:spPr bwMode="auto">
                <a:xfrm>
                  <a:off x="871" y="264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68" name="Freeform 1907"/>
                <p:cNvSpPr>
                  <a:spLocks/>
                </p:cNvSpPr>
                <p:nvPr/>
              </p:nvSpPr>
              <p:spPr bwMode="auto">
                <a:xfrm>
                  <a:off x="781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69" name="Freeform 1908"/>
                <p:cNvSpPr>
                  <a:spLocks/>
                </p:cNvSpPr>
                <p:nvPr/>
              </p:nvSpPr>
              <p:spPr bwMode="auto">
                <a:xfrm>
                  <a:off x="781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70" name="Freeform 1909"/>
                <p:cNvSpPr>
                  <a:spLocks/>
                </p:cNvSpPr>
                <p:nvPr/>
              </p:nvSpPr>
              <p:spPr bwMode="auto">
                <a:xfrm>
                  <a:off x="787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71" name="Freeform 1910"/>
                <p:cNvSpPr>
                  <a:spLocks/>
                </p:cNvSpPr>
                <p:nvPr/>
              </p:nvSpPr>
              <p:spPr bwMode="auto">
                <a:xfrm>
                  <a:off x="787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72" name="Freeform 1911"/>
                <p:cNvSpPr>
                  <a:spLocks/>
                </p:cNvSpPr>
                <p:nvPr/>
              </p:nvSpPr>
              <p:spPr bwMode="auto">
                <a:xfrm>
                  <a:off x="864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73" name="Freeform 1912"/>
                <p:cNvSpPr>
                  <a:spLocks/>
                </p:cNvSpPr>
                <p:nvPr/>
              </p:nvSpPr>
              <p:spPr bwMode="auto">
                <a:xfrm>
                  <a:off x="864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74" name="Freeform 1913"/>
                <p:cNvSpPr>
                  <a:spLocks/>
                </p:cNvSpPr>
                <p:nvPr/>
              </p:nvSpPr>
              <p:spPr bwMode="auto">
                <a:xfrm>
                  <a:off x="787" y="253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75" name="Freeform 1914"/>
                <p:cNvSpPr>
                  <a:spLocks/>
                </p:cNvSpPr>
                <p:nvPr/>
              </p:nvSpPr>
              <p:spPr bwMode="auto">
                <a:xfrm>
                  <a:off x="787" y="253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76" name="Freeform 1915"/>
                <p:cNvSpPr>
                  <a:spLocks/>
                </p:cNvSpPr>
                <p:nvPr/>
              </p:nvSpPr>
              <p:spPr bwMode="auto">
                <a:xfrm>
                  <a:off x="909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77" name="Freeform 1916"/>
                <p:cNvSpPr>
                  <a:spLocks/>
                </p:cNvSpPr>
                <p:nvPr/>
              </p:nvSpPr>
              <p:spPr bwMode="auto">
                <a:xfrm>
                  <a:off x="909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78" name="Freeform 1917"/>
                <p:cNvSpPr>
                  <a:spLocks/>
                </p:cNvSpPr>
                <p:nvPr/>
              </p:nvSpPr>
              <p:spPr bwMode="auto">
                <a:xfrm>
                  <a:off x="973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79" name="Freeform 1918"/>
                <p:cNvSpPr>
                  <a:spLocks/>
                </p:cNvSpPr>
                <p:nvPr/>
              </p:nvSpPr>
              <p:spPr bwMode="auto">
                <a:xfrm>
                  <a:off x="973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80" name="Freeform 1919"/>
                <p:cNvSpPr>
                  <a:spLocks/>
                </p:cNvSpPr>
                <p:nvPr/>
              </p:nvSpPr>
              <p:spPr bwMode="auto">
                <a:xfrm>
                  <a:off x="826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81" name="Freeform 1920"/>
                <p:cNvSpPr>
                  <a:spLocks/>
                </p:cNvSpPr>
                <p:nvPr/>
              </p:nvSpPr>
              <p:spPr bwMode="auto">
                <a:xfrm>
                  <a:off x="826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82" name="Freeform 1921"/>
                <p:cNvSpPr>
                  <a:spLocks/>
                </p:cNvSpPr>
                <p:nvPr/>
              </p:nvSpPr>
              <p:spPr bwMode="auto">
                <a:xfrm>
                  <a:off x="883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83" name="Freeform 1922"/>
                <p:cNvSpPr>
                  <a:spLocks/>
                </p:cNvSpPr>
                <p:nvPr/>
              </p:nvSpPr>
              <p:spPr bwMode="auto">
                <a:xfrm>
                  <a:off x="883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84" name="Freeform 1923"/>
                <p:cNvSpPr>
                  <a:spLocks/>
                </p:cNvSpPr>
                <p:nvPr/>
              </p:nvSpPr>
              <p:spPr bwMode="auto">
                <a:xfrm>
                  <a:off x="871" y="267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85" name="Freeform 1924"/>
                <p:cNvSpPr>
                  <a:spLocks/>
                </p:cNvSpPr>
                <p:nvPr/>
              </p:nvSpPr>
              <p:spPr bwMode="auto">
                <a:xfrm>
                  <a:off x="871" y="267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86" name="Freeform 1925"/>
                <p:cNvSpPr>
                  <a:spLocks/>
                </p:cNvSpPr>
                <p:nvPr/>
              </p:nvSpPr>
              <p:spPr bwMode="auto">
                <a:xfrm>
                  <a:off x="839" y="268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87" name="Freeform 1926"/>
                <p:cNvSpPr>
                  <a:spLocks/>
                </p:cNvSpPr>
                <p:nvPr/>
              </p:nvSpPr>
              <p:spPr bwMode="auto">
                <a:xfrm>
                  <a:off x="839" y="268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88" name="Freeform 1927"/>
                <p:cNvSpPr>
                  <a:spLocks/>
                </p:cNvSpPr>
                <p:nvPr/>
              </p:nvSpPr>
              <p:spPr bwMode="auto">
                <a:xfrm>
                  <a:off x="813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89" name="Freeform 1928"/>
                <p:cNvSpPr>
                  <a:spLocks/>
                </p:cNvSpPr>
                <p:nvPr/>
              </p:nvSpPr>
              <p:spPr bwMode="auto">
                <a:xfrm>
                  <a:off x="813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90" name="Freeform 1929"/>
                <p:cNvSpPr>
                  <a:spLocks/>
                </p:cNvSpPr>
                <p:nvPr/>
              </p:nvSpPr>
              <p:spPr bwMode="auto">
                <a:xfrm>
                  <a:off x="890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91" name="Freeform 1930"/>
                <p:cNvSpPr>
                  <a:spLocks/>
                </p:cNvSpPr>
                <p:nvPr/>
              </p:nvSpPr>
              <p:spPr bwMode="auto">
                <a:xfrm>
                  <a:off x="890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92" name="Freeform 1931"/>
                <p:cNvSpPr>
                  <a:spLocks/>
                </p:cNvSpPr>
                <p:nvPr/>
              </p:nvSpPr>
              <p:spPr bwMode="auto">
                <a:xfrm>
                  <a:off x="851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93" name="Freeform 1932"/>
                <p:cNvSpPr>
                  <a:spLocks/>
                </p:cNvSpPr>
                <p:nvPr/>
              </p:nvSpPr>
              <p:spPr bwMode="auto">
                <a:xfrm>
                  <a:off x="851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94" name="Freeform 1933"/>
                <p:cNvSpPr>
                  <a:spLocks/>
                </p:cNvSpPr>
                <p:nvPr/>
              </p:nvSpPr>
              <p:spPr bwMode="auto">
                <a:xfrm>
                  <a:off x="871" y="2693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95" name="Freeform 1934"/>
                <p:cNvSpPr>
                  <a:spLocks/>
                </p:cNvSpPr>
                <p:nvPr/>
              </p:nvSpPr>
              <p:spPr bwMode="auto">
                <a:xfrm>
                  <a:off x="871" y="2693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96" name="Freeform 1935"/>
                <p:cNvSpPr>
                  <a:spLocks/>
                </p:cNvSpPr>
                <p:nvPr/>
              </p:nvSpPr>
              <p:spPr bwMode="auto">
                <a:xfrm>
                  <a:off x="896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97" name="Freeform 1936"/>
                <p:cNvSpPr>
                  <a:spLocks/>
                </p:cNvSpPr>
                <p:nvPr/>
              </p:nvSpPr>
              <p:spPr bwMode="auto">
                <a:xfrm>
                  <a:off x="896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98" name="Freeform 1937"/>
                <p:cNvSpPr>
                  <a:spLocks/>
                </p:cNvSpPr>
                <p:nvPr/>
              </p:nvSpPr>
              <p:spPr bwMode="auto">
                <a:xfrm>
                  <a:off x="742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99" name="Freeform 1938"/>
                <p:cNvSpPr>
                  <a:spLocks/>
                </p:cNvSpPr>
                <p:nvPr/>
              </p:nvSpPr>
              <p:spPr bwMode="auto">
                <a:xfrm>
                  <a:off x="742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00" name="Freeform 1939"/>
                <p:cNvSpPr>
                  <a:spLocks/>
                </p:cNvSpPr>
                <p:nvPr/>
              </p:nvSpPr>
              <p:spPr bwMode="auto">
                <a:xfrm>
                  <a:off x="768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01" name="Freeform 1940"/>
                <p:cNvSpPr>
                  <a:spLocks/>
                </p:cNvSpPr>
                <p:nvPr/>
              </p:nvSpPr>
              <p:spPr bwMode="auto">
                <a:xfrm>
                  <a:off x="768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02" name="Freeform 1941"/>
                <p:cNvSpPr>
                  <a:spLocks/>
                </p:cNvSpPr>
                <p:nvPr/>
              </p:nvSpPr>
              <p:spPr bwMode="auto">
                <a:xfrm>
                  <a:off x="800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03" name="Freeform 1942"/>
                <p:cNvSpPr>
                  <a:spLocks/>
                </p:cNvSpPr>
                <p:nvPr/>
              </p:nvSpPr>
              <p:spPr bwMode="auto">
                <a:xfrm>
                  <a:off x="800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04" name="Freeform 1943"/>
                <p:cNvSpPr>
                  <a:spLocks/>
                </p:cNvSpPr>
                <p:nvPr/>
              </p:nvSpPr>
              <p:spPr bwMode="auto">
                <a:xfrm>
                  <a:off x="672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05" name="Freeform 1944"/>
                <p:cNvSpPr>
                  <a:spLocks/>
                </p:cNvSpPr>
                <p:nvPr/>
              </p:nvSpPr>
              <p:spPr bwMode="auto">
                <a:xfrm>
                  <a:off x="672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06" name="Freeform 1945"/>
                <p:cNvSpPr>
                  <a:spLocks/>
                </p:cNvSpPr>
                <p:nvPr/>
              </p:nvSpPr>
              <p:spPr bwMode="auto">
                <a:xfrm>
                  <a:off x="774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07" name="Freeform 1946"/>
                <p:cNvSpPr>
                  <a:spLocks/>
                </p:cNvSpPr>
                <p:nvPr/>
              </p:nvSpPr>
              <p:spPr bwMode="auto">
                <a:xfrm>
                  <a:off x="774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08" name="Freeform 1947"/>
                <p:cNvSpPr>
                  <a:spLocks/>
                </p:cNvSpPr>
                <p:nvPr/>
              </p:nvSpPr>
              <p:spPr bwMode="auto">
                <a:xfrm>
                  <a:off x="781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09" name="Freeform 1948"/>
                <p:cNvSpPr>
                  <a:spLocks/>
                </p:cNvSpPr>
                <p:nvPr/>
              </p:nvSpPr>
              <p:spPr bwMode="auto">
                <a:xfrm>
                  <a:off x="781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10" name="Freeform 1949"/>
                <p:cNvSpPr>
                  <a:spLocks/>
                </p:cNvSpPr>
                <p:nvPr/>
              </p:nvSpPr>
              <p:spPr bwMode="auto">
                <a:xfrm>
                  <a:off x="736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11" name="Freeform 1950"/>
                <p:cNvSpPr>
                  <a:spLocks/>
                </p:cNvSpPr>
                <p:nvPr/>
              </p:nvSpPr>
              <p:spPr bwMode="auto">
                <a:xfrm>
                  <a:off x="736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12" name="Freeform 1951"/>
                <p:cNvSpPr>
                  <a:spLocks/>
                </p:cNvSpPr>
                <p:nvPr/>
              </p:nvSpPr>
              <p:spPr bwMode="auto">
                <a:xfrm>
                  <a:off x="736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13" name="Freeform 1952"/>
                <p:cNvSpPr>
                  <a:spLocks/>
                </p:cNvSpPr>
                <p:nvPr/>
              </p:nvSpPr>
              <p:spPr bwMode="auto">
                <a:xfrm>
                  <a:off x="736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14" name="Freeform 1953"/>
                <p:cNvSpPr>
                  <a:spLocks/>
                </p:cNvSpPr>
                <p:nvPr/>
              </p:nvSpPr>
              <p:spPr bwMode="auto">
                <a:xfrm>
                  <a:off x="691" y="257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15" name="Freeform 1954"/>
                <p:cNvSpPr>
                  <a:spLocks/>
                </p:cNvSpPr>
                <p:nvPr/>
              </p:nvSpPr>
              <p:spPr bwMode="auto">
                <a:xfrm>
                  <a:off x="691" y="257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16" name="Freeform 1955"/>
                <p:cNvSpPr>
                  <a:spLocks/>
                </p:cNvSpPr>
                <p:nvPr/>
              </p:nvSpPr>
              <p:spPr bwMode="auto">
                <a:xfrm>
                  <a:off x="640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17" name="Freeform 1956"/>
                <p:cNvSpPr>
                  <a:spLocks/>
                </p:cNvSpPr>
                <p:nvPr/>
              </p:nvSpPr>
              <p:spPr bwMode="auto">
                <a:xfrm>
                  <a:off x="640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18" name="Freeform 1957"/>
                <p:cNvSpPr>
                  <a:spLocks/>
                </p:cNvSpPr>
                <p:nvPr/>
              </p:nvSpPr>
              <p:spPr bwMode="auto">
                <a:xfrm>
                  <a:off x="800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19" name="Freeform 1958"/>
                <p:cNvSpPr>
                  <a:spLocks/>
                </p:cNvSpPr>
                <p:nvPr/>
              </p:nvSpPr>
              <p:spPr bwMode="auto">
                <a:xfrm>
                  <a:off x="800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20" name="Freeform 1959"/>
                <p:cNvSpPr>
                  <a:spLocks/>
                </p:cNvSpPr>
                <p:nvPr/>
              </p:nvSpPr>
              <p:spPr bwMode="auto">
                <a:xfrm>
                  <a:off x="762" y="266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21" name="Freeform 1960"/>
                <p:cNvSpPr>
                  <a:spLocks/>
                </p:cNvSpPr>
                <p:nvPr/>
              </p:nvSpPr>
              <p:spPr bwMode="auto">
                <a:xfrm>
                  <a:off x="762" y="266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22" name="Freeform 1961"/>
                <p:cNvSpPr>
                  <a:spLocks/>
                </p:cNvSpPr>
                <p:nvPr/>
              </p:nvSpPr>
              <p:spPr bwMode="auto">
                <a:xfrm>
                  <a:off x="742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23" name="Freeform 1962"/>
                <p:cNvSpPr>
                  <a:spLocks/>
                </p:cNvSpPr>
                <p:nvPr/>
              </p:nvSpPr>
              <p:spPr bwMode="auto">
                <a:xfrm>
                  <a:off x="742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24" name="Freeform 1963"/>
                <p:cNvSpPr>
                  <a:spLocks/>
                </p:cNvSpPr>
                <p:nvPr/>
              </p:nvSpPr>
              <p:spPr bwMode="auto">
                <a:xfrm>
                  <a:off x="755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25" name="Freeform 1964"/>
                <p:cNvSpPr>
                  <a:spLocks/>
                </p:cNvSpPr>
                <p:nvPr/>
              </p:nvSpPr>
              <p:spPr bwMode="auto">
                <a:xfrm>
                  <a:off x="755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26" name="Freeform 1965"/>
                <p:cNvSpPr>
                  <a:spLocks/>
                </p:cNvSpPr>
                <p:nvPr/>
              </p:nvSpPr>
              <p:spPr bwMode="auto">
                <a:xfrm>
                  <a:off x="723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27" name="Freeform 1966"/>
                <p:cNvSpPr>
                  <a:spLocks/>
                </p:cNvSpPr>
                <p:nvPr/>
              </p:nvSpPr>
              <p:spPr bwMode="auto">
                <a:xfrm>
                  <a:off x="723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28" name="Freeform 1967"/>
                <p:cNvSpPr>
                  <a:spLocks/>
                </p:cNvSpPr>
                <p:nvPr/>
              </p:nvSpPr>
              <p:spPr bwMode="auto">
                <a:xfrm>
                  <a:off x="749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29" name="Freeform 1968"/>
                <p:cNvSpPr>
                  <a:spLocks/>
                </p:cNvSpPr>
                <p:nvPr/>
              </p:nvSpPr>
              <p:spPr bwMode="auto">
                <a:xfrm>
                  <a:off x="749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30" name="Freeform 1969"/>
                <p:cNvSpPr>
                  <a:spLocks/>
                </p:cNvSpPr>
                <p:nvPr/>
              </p:nvSpPr>
              <p:spPr bwMode="auto">
                <a:xfrm>
                  <a:off x="710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31" name="Freeform 1970"/>
                <p:cNvSpPr>
                  <a:spLocks/>
                </p:cNvSpPr>
                <p:nvPr/>
              </p:nvSpPr>
              <p:spPr bwMode="auto">
                <a:xfrm>
                  <a:off x="710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32" name="Freeform 1971"/>
                <p:cNvSpPr>
                  <a:spLocks/>
                </p:cNvSpPr>
                <p:nvPr/>
              </p:nvSpPr>
              <p:spPr bwMode="auto">
                <a:xfrm>
                  <a:off x="736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33" name="Freeform 1972"/>
                <p:cNvSpPr>
                  <a:spLocks/>
                </p:cNvSpPr>
                <p:nvPr/>
              </p:nvSpPr>
              <p:spPr bwMode="auto">
                <a:xfrm>
                  <a:off x="736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34" name="Freeform 1973"/>
                <p:cNvSpPr>
                  <a:spLocks/>
                </p:cNvSpPr>
                <p:nvPr/>
              </p:nvSpPr>
              <p:spPr bwMode="auto">
                <a:xfrm>
                  <a:off x="685" y="264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35" name="Freeform 1974"/>
                <p:cNvSpPr>
                  <a:spLocks/>
                </p:cNvSpPr>
                <p:nvPr/>
              </p:nvSpPr>
              <p:spPr bwMode="auto">
                <a:xfrm>
                  <a:off x="685" y="264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36" name="Freeform 1975"/>
                <p:cNvSpPr>
                  <a:spLocks/>
                </p:cNvSpPr>
                <p:nvPr/>
              </p:nvSpPr>
              <p:spPr bwMode="auto">
                <a:xfrm>
                  <a:off x="781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37" name="Freeform 1976"/>
                <p:cNvSpPr>
                  <a:spLocks/>
                </p:cNvSpPr>
                <p:nvPr/>
              </p:nvSpPr>
              <p:spPr bwMode="auto">
                <a:xfrm>
                  <a:off x="781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38" name="Freeform 1977"/>
                <p:cNvSpPr>
                  <a:spLocks/>
                </p:cNvSpPr>
                <p:nvPr/>
              </p:nvSpPr>
              <p:spPr bwMode="auto">
                <a:xfrm>
                  <a:off x="826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39" name="Freeform 1978"/>
                <p:cNvSpPr>
                  <a:spLocks/>
                </p:cNvSpPr>
                <p:nvPr/>
              </p:nvSpPr>
              <p:spPr bwMode="auto">
                <a:xfrm>
                  <a:off x="826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40" name="Freeform 1979"/>
                <p:cNvSpPr>
                  <a:spLocks/>
                </p:cNvSpPr>
                <p:nvPr/>
              </p:nvSpPr>
              <p:spPr bwMode="auto">
                <a:xfrm>
                  <a:off x="685" y="264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41" name="Freeform 1980"/>
                <p:cNvSpPr>
                  <a:spLocks/>
                </p:cNvSpPr>
                <p:nvPr/>
              </p:nvSpPr>
              <p:spPr bwMode="auto">
                <a:xfrm>
                  <a:off x="685" y="264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42" name="Freeform 1981"/>
                <p:cNvSpPr>
                  <a:spLocks/>
                </p:cNvSpPr>
                <p:nvPr/>
              </p:nvSpPr>
              <p:spPr bwMode="auto">
                <a:xfrm>
                  <a:off x="697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43" name="Freeform 1982"/>
                <p:cNvSpPr>
                  <a:spLocks/>
                </p:cNvSpPr>
                <p:nvPr/>
              </p:nvSpPr>
              <p:spPr bwMode="auto">
                <a:xfrm>
                  <a:off x="697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44" name="Freeform 1983"/>
                <p:cNvSpPr>
                  <a:spLocks/>
                </p:cNvSpPr>
                <p:nvPr/>
              </p:nvSpPr>
              <p:spPr bwMode="auto">
                <a:xfrm>
                  <a:off x="678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45" name="Freeform 1984"/>
                <p:cNvSpPr>
                  <a:spLocks/>
                </p:cNvSpPr>
                <p:nvPr/>
              </p:nvSpPr>
              <p:spPr bwMode="auto">
                <a:xfrm>
                  <a:off x="678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46" name="Freeform 1985"/>
                <p:cNvSpPr>
                  <a:spLocks/>
                </p:cNvSpPr>
                <p:nvPr/>
              </p:nvSpPr>
              <p:spPr bwMode="auto">
                <a:xfrm>
                  <a:off x="787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47" name="Freeform 1986"/>
                <p:cNvSpPr>
                  <a:spLocks/>
                </p:cNvSpPr>
                <p:nvPr/>
              </p:nvSpPr>
              <p:spPr bwMode="auto">
                <a:xfrm>
                  <a:off x="787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48" name="Freeform 1987"/>
                <p:cNvSpPr>
                  <a:spLocks/>
                </p:cNvSpPr>
                <p:nvPr/>
              </p:nvSpPr>
              <p:spPr bwMode="auto">
                <a:xfrm>
                  <a:off x="691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49" name="Freeform 1988"/>
                <p:cNvSpPr>
                  <a:spLocks/>
                </p:cNvSpPr>
                <p:nvPr/>
              </p:nvSpPr>
              <p:spPr bwMode="auto">
                <a:xfrm>
                  <a:off x="691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50" name="Freeform 1989"/>
                <p:cNvSpPr>
                  <a:spLocks/>
                </p:cNvSpPr>
                <p:nvPr/>
              </p:nvSpPr>
              <p:spPr bwMode="auto">
                <a:xfrm>
                  <a:off x="717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51" name="Freeform 1990"/>
                <p:cNvSpPr>
                  <a:spLocks/>
                </p:cNvSpPr>
                <p:nvPr/>
              </p:nvSpPr>
              <p:spPr bwMode="auto">
                <a:xfrm>
                  <a:off x="717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52" name="Freeform 1991"/>
                <p:cNvSpPr>
                  <a:spLocks/>
                </p:cNvSpPr>
                <p:nvPr/>
              </p:nvSpPr>
              <p:spPr bwMode="auto">
                <a:xfrm>
                  <a:off x="736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53" name="Freeform 1992"/>
                <p:cNvSpPr>
                  <a:spLocks/>
                </p:cNvSpPr>
                <p:nvPr/>
              </p:nvSpPr>
              <p:spPr bwMode="auto">
                <a:xfrm>
                  <a:off x="736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54" name="Freeform 1993"/>
                <p:cNvSpPr>
                  <a:spLocks/>
                </p:cNvSpPr>
                <p:nvPr/>
              </p:nvSpPr>
              <p:spPr bwMode="auto">
                <a:xfrm>
                  <a:off x="723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55" name="Freeform 1994"/>
                <p:cNvSpPr>
                  <a:spLocks/>
                </p:cNvSpPr>
                <p:nvPr/>
              </p:nvSpPr>
              <p:spPr bwMode="auto">
                <a:xfrm>
                  <a:off x="723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56" name="Freeform 1995"/>
                <p:cNvSpPr>
                  <a:spLocks/>
                </p:cNvSpPr>
                <p:nvPr/>
              </p:nvSpPr>
              <p:spPr bwMode="auto">
                <a:xfrm>
                  <a:off x="755" y="252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57" name="Freeform 1996"/>
                <p:cNvSpPr>
                  <a:spLocks/>
                </p:cNvSpPr>
                <p:nvPr/>
              </p:nvSpPr>
              <p:spPr bwMode="auto">
                <a:xfrm>
                  <a:off x="755" y="252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58" name="Freeform 1997"/>
                <p:cNvSpPr>
                  <a:spLocks/>
                </p:cNvSpPr>
                <p:nvPr/>
              </p:nvSpPr>
              <p:spPr bwMode="auto">
                <a:xfrm>
                  <a:off x="685" y="261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59" name="Freeform 1998"/>
                <p:cNvSpPr>
                  <a:spLocks/>
                </p:cNvSpPr>
                <p:nvPr/>
              </p:nvSpPr>
              <p:spPr bwMode="auto">
                <a:xfrm>
                  <a:off x="685" y="261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60" name="Freeform 1999"/>
                <p:cNvSpPr>
                  <a:spLocks/>
                </p:cNvSpPr>
                <p:nvPr/>
              </p:nvSpPr>
              <p:spPr bwMode="auto">
                <a:xfrm>
                  <a:off x="614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61" name="Freeform 2000"/>
                <p:cNvSpPr>
                  <a:spLocks/>
                </p:cNvSpPr>
                <p:nvPr/>
              </p:nvSpPr>
              <p:spPr bwMode="auto">
                <a:xfrm>
                  <a:off x="614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62" name="Freeform 2001"/>
                <p:cNvSpPr>
                  <a:spLocks/>
                </p:cNvSpPr>
                <p:nvPr/>
              </p:nvSpPr>
              <p:spPr bwMode="auto">
                <a:xfrm>
                  <a:off x="742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63" name="Freeform 2002"/>
                <p:cNvSpPr>
                  <a:spLocks/>
                </p:cNvSpPr>
                <p:nvPr/>
              </p:nvSpPr>
              <p:spPr bwMode="auto">
                <a:xfrm>
                  <a:off x="742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64" name="Freeform 2003"/>
                <p:cNvSpPr>
                  <a:spLocks/>
                </p:cNvSpPr>
                <p:nvPr/>
              </p:nvSpPr>
              <p:spPr bwMode="auto">
                <a:xfrm>
                  <a:off x="640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65" name="Freeform 2004"/>
                <p:cNvSpPr>
                  <a:spLocks/>
                </p:cNvSpPr>
                <p:nvPr/>
              </p:nvSpPr>
              <p:spPr bwMode="auto">
                <a:xfrm>
                  <a:off x="640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66" name="Freeform 2005"/>
                <p:cNvSpPr>
                  <a:spLocks/>
                </p:cNvSpPr>
                <p:nvPr/>
              </p:nvSpPr>
              <p:spPr bwMode="auto">
                <a:xfrm>
                  <a:off x="672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67" name="Freeform 2006"/>
                <p:cNvSpPr>
                  <a:spLocks/>
                </p:cNvSpPr>
                <p:nvPr/>
              </p:nvSpPr>
              <p:spPr bwMode="auto">
                <a:xfrm>
                  <a:off x="672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68" name="Freeform 2007"/>
                <p:cNvSpPr>
                  <a:spLocks/>
                </p:cNvSpPr>
                <p:nvPr/>
              </p:nvSpPr>
              <p:spPr bwMode="auto">
                <a:xfrm>
                  <a:off x="672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69" name="Freeform 2008"/>
                <p:cNvSpPr>
                  <a:spLocks/>
                </p:cNvSpPr>
                <p:nvPr/>
              </p:nvSpPr>
              <p:spPr bwMode="auto">
                <a:xfrm>
                  <a:off x="672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70" name="Freeform 2009"/>
                <p:cNvSpPr>
                  <a:spLocks/>
                </p:cNvSpPr>
                <p:nvPr/>
              </p:nvSpPr>
              <p:spPr bwMode="auto">
                <a:xfrm>
                  <a:off x="691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71" name="Freeform 2010"/>
                <p:cNvSpPr>
                  <a:spLocks/>
                </p:cNvSpPr>
                <p:nvPr/>
              </p:nvSpPr>
              <p:spPr bwMode="auto">
                <a:xfrm>
                  <a:off x="691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72" name="Freeform 2011"/>
                <p:cNvSpPr>
                  <a:spLocks/>
                </p:cNvSpPr>
                <p:nvPr/>
              </p:nvSpPr>
              <p:spPr bwMode="auto">
                <a:xfrm>
                  <a:off x="640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73" name="Freeform 2012"/>
                <p:cNvSpPr>
                  <a:spLocks/>
                </p:cNvSpPr>
                <p:nvPr/>
              </p:nvSpPr>
              <p:spPr bwMode="auto">
                <a:xfrm>
                  <a:off x="640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74" name="Freeform 2013"/>
                <p:cNvSpPr>
                  <a:spLocks/>
                </p:cNvSpPr>
                <p:nvPr/>
              </p:nvSpPr>
              <p:spPr bwMode="auto">
                <a:xfrm>
                  <a:off x="646" y="257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4108" name="Group 2215"/>
              <p:cNvGrpSpPr>
                <a:grpSpLocks/>
              </p:cNvGrpSpPr>
              <p:nvPr/>
            </p:nvGrpSpPr>
            <p:grpSpPr bwMode="auto">
              <a:xfrm>
                <a:off x="4900613" y="3171032"/>
                <a:ext cx="477838" cy="708025"/>
                <a:chOff x="614" y="2289"/>
                <a:chExt cx="301" cy="446"/>
              </a:xfrm>
            </p:grpSpPr>
            <p:sp>
              <p:nvSpPr>
                <p:cNvPr id="5975" name="Freeform 2015"/>
                <p:cNvSpPr>
                  <a:spLocks/>
                </p:cNvSpPr>
                <p:nvPr/>
              </p:nvSpPr>
              <p:spPr bwMode="auto">
                <a:xfrm>
                  <a:off x="646" y="257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76" name="Freeform 2016"/>
                <p:cNvSpPr>
                  <a:spLocks/>
                </p:cNvSpPr>
                <p:nvPr/>
              </p:nvSpPr>
              <p:spPr bwMode="auto">
                <a:xfrm>
                  <a:off x="691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77" name="Freeform 2017"/>
                <p:cNvSpPr>
                  <a:spLocks/>
                </p:cNvSpPr>
                <p:nvPr/>
              </p:nvSpPr>
              <p:spPr bwMode="auto">
                <a:xfrm>
                  <a:off x="691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78" name="Freeform 2018"/>
                <p:cNvSpPr>
                  <a:spLocks/>
                </p:cNvSpPr>
                <p:nvPr/>
              </p:nvSpPr>
              <p:spPr bwMode="auto">
                <a:xfrm>
                  <a:off x="640" y="257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79" name="Freeform 2019"/>
                <p:cNvSpPr>
                  <a:spLocks/>
                </p:cNvSpPr>
                <p:nvPr/>
              </p:nvSpPr>
              <p:spPr bwMode="auto">
                <a:xfrm>
                  <a:off x="640" y="257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80" name="Freeform 2020"/>
                <p:cNvSpPr>
                  <a:spLocks/>
                </p:cNvSpPr>
                <p:nvPr/>
              </p:nvSpPr>
              <p:spPr bwMode="auto">
                <a:xfrm>
                  <a:off x="653" y="257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81" name="Freeform 2021"/>
                <p:cNvSpPr>
                  <a:spLocks/>
                </p:cNvSpPr>
                <p:nvPr/>
              </p:nvSpPr>
              <p:spPr bwMode="auto">
                <a:xfrm>
                  <a:off x="653" y="257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82" name="Freeform 2022"/>
                <p:cNvSpPr>
                  <a:spLocks/>
                </p:cNvSpPr>
                <p:nvPr/>
              </p:nvSpPr>
              <p:spPr bwMode="auto">
                <a:xfrm>
                  <a:off x="678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83" name="Freeform 2023"/>
                <p:cNvSpPr>
                  <a:spLocks/>
                </p:cNvSpPr>
                <p:nvPr/>
              </p:nvSpPr>
              <p:spPr bwMode="auto">
                <a:xfrm>
                  <a:off x="678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84" name="Freeform 2024"/>
                <p:cNvSpPr>
                  <a:spLocks/>
                </p:cNvSpPr>
                <p:nvPr/>
              </p:nvSpPr>
              <p:spPr bwMode="auto">
                <a:xfrm>
                  <a:off x="710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85" name="Freeform 2025"/>
                <p:cNvSpPr>
                  <a:spLocks/>
                </p:cNvSpPr>
                <p:nvPr/>
              </p:nvSpPr>
              <p:spPr bwMode="auto">
                <a:xfrm>
                  <a:off x="710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86" name="Freeform 2026"/>
                <p:cNvSpPr>
                  <a:spLocks/>
                </p:cNvSpPr>
                <p:nvPr/>
              </p:nvSpPr>
              <p:spPr bwMode="auto">
                <a:xfrm>
                  <a:off x="659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87" name="Freeform 2027"/>
                <p:cNvSpPr>
                  <a:spLocks/>
                </p:cNvSpPr>
                <p:nvPr/>
              </p:nvSpPr>
              <p:spPr bwMode="auto">
                <a:xfrm>
                  <a:off x="659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88" name="Freeform 2028"/>
                <p:cNvSpPr>
                  <a:spLocks/>
                </p:cNvSpPr>
                <p:nvPr/>
              </p:nvSpPr>
              <p:spPr bwMode="auto">
                <a:xfrm>
                  <a:off x="672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89" name="Freeform 2029"/>
                <p:cNvSpPr>
                  <a:spLocks/>
                </p:cNvSpPr>
                <p:nvPr/>
              </p:nvSpPr>
              <p:spPr bwMode="auto">
                <a:xfrm>
                  <a:off x="672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90" name="Freeform 2030"/>
                <p:cNvSpPr>
                  <a:spLocks/>
                </p:cNvSpPr>
                <p:nvPr/>
              </p:nvSpPr>
              <p:spPr bwMode="auto">
                <a:xfrm>
                  <a:off x="717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91" name="Freeform 2031"/>
                <p:cNvSpPr>
                  <a:spLocks/>
                </p:cNvSpPr>
                <p:nvPr/>
              </p:nvSpPr>
              <p:spPr bwMode="auto">
                <a:xfrm>
                  <a:off x="717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92" name="Freeform 2032"/>
                <p:cNvSpPr>
                  <a:spLocks/>
                </p:cNvSpPr>
                <p:nvPr/>
              </p:nvSpPr>
              <p:spPr bwMode="auto">
                <a:xfrm>
                  <a:off x="768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93" name="Freeform 2033"/>
                <p:cNvSpPr>
                  <a:spLocks/>
                </p:cNvSpPr>
                <p:nvPr/>
              </p:nvSpPr>
              <p:spPr bwMode="auto">
                <a:xfrm>
                  <a:off x="768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94" name="Freeform 2034"/>
                <p:cNvSpPr>
                  <a:spLocks/>
                </p:cNvSpPr>
                <p:nvPr/>
              </p:nvSpPr>
              <p:spPr bwMode="auto">
                <a:xfrm>
                  <a:off x="691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95" name="Freeform 2035"/>
                <p:cNvSpPr>
                  <a:spLocks/>
                </p:cNvSpPr>
                <p:nvPr/>
              </p:nvSpPr>
              <p:spPr bwMode="auto">
                <a:xfrm>
                  <a:off x="691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96" name="Freeform 2036"/>
                <p:cNvSpPr>
                  <a:spLocks/>
                </p:cNvSpPr>
                <p:nvPr/>
              </p:nvSpPr>
              <p:spPr bwMode="auto">
                <a:xfrm>
                  <a:off x="762" y="271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97" name="Freeform 2037"/>
                <p:cNvSpPr>
                  <a:spLocks/>
                </p:cNvSpPr>
                <p:nvPr/>
              </p:nvSpPr>
              <p:spPr bwMode="auto">
                <a:xfrm>
                  <a:off x="762" y="271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98" name="Freeform 2038"/>
                <p:cNvSpPr>
                  <a:spLocks/>
                </p:cNvSpPr>
                <p:nvPr/>
              </p:nvSpPr>
              <p:spPr bwMode="auto">
                <a:xfrm>
                  <a:off x="691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99" name="Freeform 2039"/>
                <p:cNvSpPr>
                  <a:spLocks/>
                </p:cNvSpPr>
                <p:nvPr/>
              </p:nvSpPr>
              <p:spPr bwMode="auto">
                <a:xfrm>
                  <a:off x="691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00" name="Freeform 2040"/>
                <p:cNvSpPr>
                  <a:spLocks/>
                </p:cNvSpPr>
                <p:nvPr/>
              </p:nvSpPr>
              <p:spPr bwMode="auto">
                <a:xfrm>
                  <a:off x="627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01" name="Freeform 2041"/>
                <p:cNvSpPr>
                  <a:spLocks/>
                </p:cNvSpPr>
                <p:nvPr/>
              </p:nvSpPr>
              <p:spPr bwMode="auto">
                <a:xfrm>
                  <a:off x="627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02" name="Freeform 2042"/>
                <p:cNvSpPr>
                  <a:spLocks/>
                </p:cNvSpPr>
                <p:nvPr/>
              </p:nvSpPr>
              <p:spPr bwMode="auto">
                <a:xfrm>
                  <a:off x="710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03" name="Freeform 2043"/>
                <p:cNvSpPr>
                  <a:spLocks/>
                </p:cNvSpPr>
                <p:nvPr/>
              </p:nvSpPr>
              <p:spPr bwMode="auto">
                <a:xfrm>
                  <a:off x="710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04" name="Freeform 2044"/>
                <p:cNvSpPr>
                  <a:spLocks/>
                </p:cNvSpPr>
                <p:nvPr/>
              </p:nvSpPr>
              <p:spPr bwMode="auto">
                <a:xfrm>
                  <a:off x="742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05" name="Freeform 2045"/>
                <p:cNvSpPr>
                  <a:spLocks/>
                </p:cNvSpPr>
                <p:nvPr/>
              </p:nvSpPr>
              <p:spPr bwMode="auto">
                <a:xfrm>
                  <a:off x="742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06" name="Freeform 2046"/>
                <p:cNvSpPr>
                  <a:spLocks/>
                </p:cNvSpPr>
                <p:nvPr/>
              </p:nvSpPr>
              <p:spPr bwMode="auto">
                <a:xfrm>
                  <a:off x="742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07" name="Freeform 2047"/>
                <p:cNvSpPr>
                  <a:spLocks/>
                </p:cNvSpPr>
                <p:nvPr/>
              </p:nvSpPr>
              <p:spPr bwMode="auto">
                <a:xfrm>
                  <a:off x="742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08" name="Freeform 2048"/>
                <p:cNvSpPr>
                  <a:spLocks/>
                </p:cNvSpPr>
                <p:nvPr/>
              </p:nvSpPr>
              <p:spPr bwMode="auto">
                <a:xfrm>
                  <a:off x="762" y="264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09" name="Freeform 2049"/>
                <p:cNvSpPr>
                  <a:spLocks/>
                </p:cNvSpPr>
                <p:nvPr/>
              </p:nvSpPr>
              <p:spPr bwMode="auto">
                <a:xfrm>
                  <a:off x="762" y="264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10" name="Freeform 2050"/>
                <p:cNvSpPr>
                  <a:spLocks/>
                </p:cNvSpPr>
                <p:nvPr/>
              </p:nvSpPr>
              <p:spPr bwMode="auto">
                <a:xfrm>
                  <a:off x="806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11" name="Freeform 2051"/>
                <p:cNvSpPr>
                  <a:spLocks/>
                </p:cNvSpPr>
                <p:nvPr/>
              </p:nvSpPr>
              <p:spPr bwMode="auto">
                <a:xfrm>
                  <a:off x="806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12" name="Freeform 2052"/>
                <p:cNvSpPr>
                  <a:spLocks/>
                </p:cNvSpPr>
                <p:nvPr/>
              </p:nvSpPr>
              <p:spPr bwMode="auto">
                <a:xfrm>
                  <a:off x="736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13" name="Freeform 2053"/>
                <p:cNvSpPr>
                  <a:spLocks/>
                </p:cNvSpPr>
                <p:nvPr/>
              </p:nvSpPr>
              <p:spPr bwMode="auto">
                <a:xfrm>
                  <a:off x="736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14" name="Freeform 2054"/>
                <p:cNvSpPr>
                  <a:spLocks/>
                </p:cNvSpPr>
                <p:nvPr/>
              </p:nvSpPr>
              <p:spPr bwMode="auto">
                <a:xfrm>
                  <a:off x="787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15" name="Freeform 2055"/>
                <p:cNvSpPr>
                  <a:spLocks/>
                </p:cNvSpPr>
                <p:nvPr/>
              </p:nvSpPr>
              <p:spPr bwMode="auto">
                <a:xfrm>
                  <a:off x="787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16" name="Freeform 2056"/>
                <p:cNvSpPr>
                  <a:spLocks/>
                </p:cNvSpPr>
                <p:nvPr/>
              </p:nvSpPr>
              <p:spPr bwMode="auto">
                <a:xfrm>
                  <a:off x="800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17" name="Freeform 2057"/>
                <p:cNvSpPr>
                  <a:spLocks/>
                </p:cNvSpPr>
                <p:nvPr/>
              </p:nvSpPr>
              <p:spPr bwMode="auto">
                <a:xfrm>
                  <a:off x="800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18" name="Freeform 2058"/>
                <p:cNvSpPr>
                  <a:spLocks/>
                </p:cNvSpPr>
                <p:nvPr/>
              </p:nvSpPr>
              <p:spPr bwMode="auto">
                <a:xfrm>
                  <a:off x="871" y="258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19" name="Freeform 2059"/>
                <p:cNvSpPr>
                  <a:spLocks/>
                </p:cNvSpPr>
                <p:nvPr/>
              </p:nvSpPr>
              <p:spPr bwMode="auto">
                <a:xfrm>
                  <a:off x="871" y="258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20" name="Freeform 2060"/>
                <p:cNvSpPr>
                  <a:spLocks/>
                </p:cNvSpPr>
                <p:nvPr/>
              </p:nvSpPr>
              <p:spPr bwMode="auto">
                <a:xfrm>
                  <a:off x="832" y="253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21" name="Freeform 2061"/>
                <p:cNvSpPr>
                  <a:spLocks/>
                </p:cNvSpPr>
                <p:nvPr/>
              </p:nvSpPr>
              <p:spPr bwMode="auto">
                <a:xfrm>
                  <a:off x="832" y="253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22" name="Freeform 2062"/>
                <p:cNvSpPr>
                  <a:spLocks/>
                </p:cNvSpPr>
                <p:nvPr/>
              </p:nvSpPr>
              <p:spPr bwMode="auto">
                <a:xfrm>
                  <a:off x="736" y="241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23" name="Freeform 2063"/>
                <p:cNvSpPr>
                  <a:spLocks/>
                </p:cNvSpPr>
                <p:nvPr/>
              </p:nvSpPr>
              <p:spPr bwMode="auto">
                <a:xfrm>
                  <a:off x="736" y="241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24" name="Freeform 2064"/>
                <p:cNvSpPr>
                  <a:spLocks/>
                </p:cNvSpPr>
                <p:nvPr/>
              </p:nvSpPr>
              <p:spPr bwMode="auto">
                <a:xfrm>
                  <a:off x="762" y="2475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25" name="Freeform 2065"/>
                <p:cNvSpPr>
                  <a:spLocks/>
                </p:cNvSpPr>
                <p:nvPr/>
              </p:nvSpPr>
              <p:spPr bwMode="auto">
                <a:xfrm>
                  <a:off x="762" y="2475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26" name="Freeform 2066"/>
                <p:cNvSpPr>
                  <a:spLocks/>
                </p:cNvSpPr>
                <p:nvPr/>
              </p:nvSpPr>
              <p:spPr bwMode="auto">
                <a:xfrm>
                  <a:off x="762" y="2533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27" name="Freeform 2067"/>
                <p:cNvSpPr>
                  <a:spLocks/>
                </p:cNvSpPr>
                <p:nvPr/>
              </p:nvSpPr>
              <p:spPr bwMode="auto">
                <a:xfrm>
                  <a:off x="762" y="2533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28" name="Freeform 2068"/>
                <p:cNvSpPr>
                  <a:spLocks/>
                </p:cNvSpPr>
                <p:nvPr/>
              </p:nvSpPr>
              <p:spPr bwMode="auto">
                <a:xfrm>
                  <a:off x="826" y="253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29" name="Freeform 2069"/>
                <p:cNvSpPr>
                  <a:spLocks/>
                </p:cNvSpPr>
                <p:nvPr/>
              </p:nvSpPr>
              <p:spPr bwMode="auto">
                <a:xfrm>
                  <a:off x="826" y="253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30" name="Freeform 2070"/>
                <p:cNvSpPr>
                  <a:spLocks/>
                </p:cNvSpPr>
                <p:nvPr/>
              </p:nvSpPr>
              <p:spPr bwMode="auto">
                <a:xfrm>
                  <a:off x="736" y="244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31" name="Freeform 2071"/>
                <p:cNvSpPr>
                  <a:spLocks/>
                </p:cNvSpPr>
                <p:nvPr/>
              </p:nvSpPr>
              <p:spPr bwMode="auto">
                <a:xfrm>
                  <a:off x="736" y="244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32" name="Freeform 2072"/>
                <p:cNvSpPr>
                  <a:spLocks/>
                </p:cNvSpPr>
                <p:nvPr/>
              </p:nvSpPr>
              <p:spPr bwMode="auto">
                <a:xfrm>
                  <a:off x="774" y="246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33" name="Freeform 2073"/>
                <p:cNvSpPr>
                  <a:spLocks/>
                </p:cNvSpPr>
                <p:nvPr/>
              </p:nvSpPr>
              <p:spPr bwMode="auto">
                <a:xfrm>
                  <a:off x="774" y="246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34" name="Freeform 2074"/>
                <p:cNvSpPr>
                  <a:spLocks/>
                </p:cNvSpPr>
                <p:nvPr/>
              </p:nvSpPr>
              <p:spPr bwMode="auto">
                <a:xfrm>
                  <a:off x="787" y="246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35" name="Freeform 2075"/>
                <p:cNvSpPr>
                  <a:spLocks/>
                </p:cNvSpPr>
                <p:nvPr/>
              </p:nvSpPr>
              <p:spPr bwMode="auto">
                <a:xfrm>
                  <a:off x="787" y="246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36" name="Freeform 2076"/>
                <p:cNvSpPr>
                  <a:spLocks/>
                </p:cNvSpPr>
                <p:nvPr/>
              </p:nvSpPr>
              <p:spPr bwMode="auto">
                <a:xfrm>
                  <a:off x="813" y="252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37" name="Freeform 2077"/>
                <p:cNvSpPr>
                  <a:spLocks/>
                </p:cNvSpPr>
                <p:nvPr/>
              </p:nvSpPr>
              <p:spPr bwMode="auto">
                <a:xfrm>
                  <a:off x="813" y="252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38" name="Freeform 2078"/>
                <p:cNvSpPr>
                  <a:spLocks/>
                </p:cNvSpPr>
                <p:nvPr/>
              </p:nvSpPr>
              <p:spPr bwMode="auto">
                <a:xfrm>
                  <a:off x="704" y="253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39" name="Freeform 2079"/>
                <p:cNvSpPr>
                  <a:spLocks/>
                </p:cNvSpPr>
                <p:nvPr/>
              </p:nvSpPr>
              <p:spPr bwMode="auto">
                <a:xfrm>
                  <a:off x="704" y="253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40" name="Freeform 2080"/>
                <p:cNvSpPr>
                  <a:spLocks/>
                </p:cNvSpPr>
                <p:nvPr/>
              </p:nvSpPr>
              <p:spPr bwMode="auto">
                <a:xfrm>
                  <a:off x="697" y="238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41" name="Freeform 2081"/>
                <p:cNvSpPr>
                  <a:spLocks/>
                </p:cNvSpPr>
                <p:nvPr/>
              </p:nvSpPr>
              <p:spPr bwMode="auto">
                <a:xfrm>
                  <a:off x="697" y="238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42" name="Freeform 2082"/>
                <p:cNvSpPr>
                  <a:spLocks/>
                </p:cNvSpPr>
                <p:nvPr/>
              </p:nvSpPr>
              <p:spPr bwMode="auto">
                <a:xfrm>
                  <a:off x="883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43" name="Freeform 2083"/>
                <p:cNvSpPr>
                  <a:spLocks/>
                </p:cNvSpPr>
                <p:nvPr/>
              </p:nvSpPr>
              <p:spPr bwMode="auto">
                <a:xfrm>
                  <a:off x="883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44" name="Freeform 2084"/>
                <p:cNvSpPr>
                  <a:spLocks/>
                </p:cNvSpPr>
                <p:nvPr/>
              </p:nvSpPr>
              <p:spPr bwMode="auto">
                <a:xfrm>
                  <a:off x="659" y="243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45" name="Freeform 2085"/>
                <p:cNvSpPr>
                  <a:spLocks/>
                </p:cNvSpPr>
                <p:nvPr/>
              </p:nvSpPr>
              <p:spPr bwMode="auto">
                <a:xfrm>
                  <a:off x="659" y="243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46" name="Freeform 2086"/>
                <p:cNvSpPr>
                  <a:spLocks/>
                </p:cNvSpPr>
                <p:nvPr/>
              </p:nvSpPr>
              <p:spPr bwMode="auto">
                <a:xfrm>
                  <a:off x="806" y="246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47" name="Freeform 2087"/>
                <p:cNvSpPr>
                  <a:spLocks/>
                </p:cNvSpPr>
                <p:nvPr/>
              </p:nvSpPr>
              <p:spPr bwMode="auto">
                <a:xfrm>
                  <a:off x="806" y="246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48" name="Freeform 2088"/>
                <p:cNvSpPr>
                  <a:spLocks/>
                </p:cNvSpPr>
                <p:nvPr/>
              </p:nvSpPr>
              <p:spPr bwMode="auto">
                <a:xfrm>
                  <a:off x="685" y="244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49" name="Freeform 2089"/>
                <p:cNvSpPr>
                  <a:spLocks/>
                </p:cNvSpPr>
                <p:nvPr/>
              </p:nvSpPr>
              <p:spPr bwMode="auto">
                <a:xfrm>
                  <a:off x="685" y="244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50" name="Freeform 2090"/>
                <p:cNvSpPr>
                  <a:spLocks/>
                </p:cNvSpPr>
                <p:nvPr/>
              </p:nvSpPr>
              <p:spPr bwMode="auto">
                <a:xfrm>
                  <a:off x="704" y="249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51" name="Freeform 2091"/>
                <p:cNvSpPr>
                  <a:spLocks/>
                </p:cNvSpPr>
                <p:nvPr/>
              </p:nvSpPr>
              <p:spPr bwMode="auto">
                <a:xfrm>
                  <a:off x="704" y="249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52" name="Freeform 2092"/>
                <p:cNvSpPr>
                  <a:spLocks/>
                </p:cNvSpPr>
                <p:nvPr/>
              </p:nvSpPr>
              <p:spPr bwMode="auto">
                <a:xfrm>
                  <a:off x="730" y="248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53" name="Freeform 2093"/>
                <p:cNvSpPr>
                  <a:spLocks/>
                </p:cNvSpPr>
                <p:nvPr/>
              </p:nvSpPr>
              <p:spPr bwMode="auto">
                <a:xfrm>
                  <a:off x="730" y="248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54" name="Freeform 2094"/>
                <p:cNvSpPr>
                  <a:spLocks/>
                </p:cNvSpPr>
                <p:nvPr/>
              </p:nvSpPr>
              <p:spPr bwMode="auto">
                <a:xfrm>
                  <a:off x="659" y="245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55" name="Freeform 2095"/>
                <p:cNvSpPr>
                  <a:spLocks/>
                </p:cNvSpPr>
                <p:nvPr/>
              </p:nvSpPr>
              <p:spPr bwMode="auto">
                <a:xfrm>
                  <a:off x="659" y="245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56" name="Freeform 2096"/>
                <p:cNvSpPr>
                  <a:spLocks/>
                </p:cNvSpPr>
                <p:nvPr/>
              </p:nvSpPr>
              <p:spPr bwMode="auto">
                <a:xfrm>
                  <a:off x="858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57" name="Freeform 2097"/>
                <p:cNvSpPr>
                  <a:spLocks/>
                </p:cNvSpPr>
                <p:nvPr/>
              </p:nvSpPr>
              <p:spPr bwMode="auto">
                <a:xfrm>
                  <a:off x="858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58" name="Freeform 2098"/>
                <p:cNvSpPr>
                  <a:spLocks/>
                </p:cNvSpPr>
                <p:nvPr/>
              </p:nvSpPr>
              <p:spPr bwMode="auto">
                <a:xfrm>
                  <a:off x="742" y="253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59" name="Freeform 2099"/>
                <p:cNvSpPr>
                  <a:spLocks/>
                </p:cNvSpPr>
                <p:nvPr/>
              </p:nvSpPr>
              <p:spPr bwMode="auto">
                <a:xfrm>
                  <a:off x="742" y="253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60" name="Freeform 2100"/>
                <p:cNvSpPr>
                  <a:spLocks/>
                </p:cNvSpPr>
                <p:nvPr/>
              </p:nvSpPr>
              <p:spPr bwMode="auto">
                <a:xfrm>
                  <a:off x="659" y="248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61" name="Freeform 2101"/>
                <p:cNvSpPr>
                  <a:spLocks/>
                </p:cNvSpPr>
                <p:nvPr/>
              </p:nvSpPr>
              <p:spPr bwMode="auto">
                <a:xfrm>
                  <a:off x="659" y="248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62" name="Freeform 2102"/>
                <p:cNvSpPr>
                  <a:spLocks/>
                </p:cNvSpPr>
                <p:nvPr/>
              </p:nvSpPr>
              <p:spPr bwMode="auto">
                <a:xfrm>
                  <a:off x="665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63" name="Freeform 2103"/>
                <p:cNvSpPr>
                  <a:spLocks/>
                </p:cNvSpPr>
                <p:nvPr/>
              </p:nvSpPr>
              <p:spPr bwMode="auto">
                <a:xfrm>
                  <a:off x="665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64" name="Freeform 2104"/>
                <p:cNvSpPr>
                  <a:spLocks/>
                </p:cNvSpPr>
                <p:nvPr/>
              </p:nvSpPr>
              <p:spPr bwMode="auto">
                <a:xfrm>
                  <a:off x="685" y="2635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65" name="Freeform 2105"/>
                <p:cNvSpPr>
                  <a:spLocks/>
                </p:cNvSpPr>
                <p:nvPr/>
              </p:nvSpPr>
              <p:spPr bwMode="auto">
                <a:xfrm>
                  <a:off x="685" y="2635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66" name="Freeform 2106"/>
                <p:cNvSpPr>
                  <a:spLocks/>
                </p:cNvSpPr>
                <p:nvPr/>
              </p:nvSpPr>
              <p:spPr bwMode="auto">
                <a:xfrm>
                  <a:off x="672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67" name="Freeform 2107"/>
                <p:cNvSpPr>
                  <a:spLocks/>
                </p:cNvSpPr>
                <p:nvPr/>
              </p:nvSpPr>
              <p:spPr bwMode="auto">
                <a:xfrm>
                  <a:off x="672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68" name="Freeform 2108"/>
                <p:cNvSpPr>
                  <a:spLocks/>
                </p:cNvSpPr>
                <p:nvPr/>
              </p:nvSpPr>
              <p:spPr bwMode="auto">
                <a:xfrm>
                  <a:off x="723" y="253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69" name="Freeform 2109"/>
                <p:cNvSpPr>
                  <a:spLocks/>
                </p:cNvSpPr>
                <p:nvPr/>
              </p:nvSpPr>
              <p:spPr bwMode="auto">
                <a:xfrm>
                  <a:off x="723" y="253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70" name="Freeform 2110"/>
                <p:cNvSpPr>
                  <a:spLocks/>
                </p:cNvSpPr>
                <p:nvPr/>
              </p:nvSpPr>
              <p:spPr bwMode="auto">
                <a:xfrm>
                  <a:off x="730" y="264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71" name="Freeform 2111"/>
                <p:cNvSpPr>
                  <a:spLocks/>
                </p:cNvSpPr>
                <p:nvPr/>
              </p:nvSpPr>
              <p:spPr bwMode="auto">
                <a:xfrm>
                  <a:off x="730" y="264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72" name="Freeform 2112"/>
                <p:cNvSpPr>
                  <a:spLocks/>
                </p:cNvSpPr>
                <p:nvPr/>
              </p:nvSpPr>
              <p:spPr bwMode="auto">
                <a:xfrm>
                  <a:off x="717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73" name="Freeform 2113"/>
                <p:cNvSpPr>
                  <a:spLocks/>
                </p:cNvSpPr>
                <p:nvPr/>
              </p:nvSpPr>
              <p:spPr bwMode="auto">
                <a:xfrm>
                  <a:off x="717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74" name="Freeform 2114"/>
                <p:cNvSpPr>
                  <a:spLocks/>
                </p:cNvSpPr>
                <p:nvPr/>
              </p:nvSpPr>
              <p:spPr bwMode="auto">
                <a:xfrm>
                  <a:off x="697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75" name="Freeform 2115"/>
                <p:cNvSpPr>
                  <a:spLocks/>
                </p:cNvSpPr>
                <p:nvPr/>
              </p:nvSpPr>
              <p:spPr bwMode="auto">
                <a:xfrm>
                  <a:off x="697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76" name="Freeform 2116"/>
                <p:cNvSpPr>
                  <a:spLocks/>
                </p:cNvSpPr>
                <p:nvPr/>
              </p:nvSpPr>
              <p:spPr bwMode="auto">
                <a:xfrm>
                  <a:off x="749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77" name="Freeform 2117"/>
                <p:cNvSpPr>
                  <a:spLocks/>
                </p:cNvSpPr>
                <p:nvPr/>
              </p:nvSpPr>
              <p:spPr bwMode="auto">
                <a:xfrm>
                  <a:off x="749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78" name="Freeform 2118"/>
                <p:cNvSpPr>
                  <a:spLocks/>
                </p:cNvSpPr>
                <p:nvPr/>
              </p:nvSpPr>
              <p:spPr bwMode="auto">
                <a:xfrm>
                  <a:off x="685" y="2635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79" name="Freeform 2119"/>
                <p:cNvSpPr>
                  <a:spLocks/>
                </p:cNvSpPr>
                <p:nvPr/>
              </p:nvSpPr>
              <p:spPr bwMode="auto">
                <a:xfrm>
                  <a:off x="685" y="2635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80" name="Freeform 2120"/>
                <p:cNvSpPr>
                  <a:spLocks/>
                </p:cNvSpPr>
                <p:nvPr/>
              </p:nvSpPr>
              <p:spPr bwMode="auto">
                <a:xfrm>
                  <a:off x="665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81" name="Freeform 2121"/>
                <p:cNvSpPr>
                  <a:spLocks/>
                </p:cNvSpPr>
                <p:nvPr/>
              </p:nvSpPr>
              <p:spPr bwMode="auto">
                <a:xfrm>
                  <a:off x="665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82" name="Freeform 2122"/>
                <p:cNvSpPr>
                  <a:spLocks/>
                </p:cNvSpPr>
                <p:nvPr/>
              </p:nvSpPr>
              <p:spPr bwMode="auto">
                <a:xfrm>
                  <a:off x="659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83" name="Freeform 2123"/>
                <p:cNvSpPr>
                  <a:spLocks/>
                </p:cNvSpPr>
                <p:nvPr/>
              </p:nvSpPr>
              <p:spPr bwMode="auto">
                <a:xfrm>
                  <a:off x="659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84" name="Freeform 2124"/>
                <p:cNvSpPr>
                  <a:spLocks/>
                </p:cNvSpPr>
                <p:nvPr/>
              </p:nvSpPr>
              <p:spPr bwMode="auto">
                <a:xfrm>
                  <a:off x="730" y="264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85" name="Freeform 2125"/>
                <p:cNvSpPr>
                  <a:spLocks/>
                </p:cNvSpPr>
                <p:nvPr/>
              </p:nvSpPr>
              <p:spPr bwMode="auto">
                <a:xfrm>
                  <a:off x="730" y="264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86" name="Freeform 2126"/>
                <p:cNvSpPr>
                  <a:spLocks/>
                </p:cNvSpPr>
                <p:nvPr/>
              </p:nvSpPr>
              <p:spPr bwMode="auto">
                <a:xfrm>
                  <a:off x="704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87" name="Freeform 2127"/>
                <p:cNvSpPr>
                  <a:spLocks/>
                </p:cNvSpPr>
                <p:nvPr/>
              </p:nvSpPr>
              <p:spPr bwMode="auto">
                <a:xfrm>
                  <a:off x="704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88" name="Freeform 2128"/>
                <p:cNvSpPr>
                  <a:spLocks/>
                </p:cNvSpPr>
                <p:nvPr/>
              </p:nvSpPr>
              <p:spPr bwMode="auto">
                <a:xfrm>
                  <a:off x="678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89" name="Freeform 2129"/>
                <p:cNvSpPr>
                  <a:spLocks/>
                </p:cNvSpPr>
                <p:nvPr/>
              </p:nvSpPr>
              <p:spPr bwMode="auto">
                <a:xfrm>
                  <a:off x="678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90" name="Freeform 2130"/>
                <p:cNvSpPr>
                  <a:spLocks/>
                </p:cNvSpPr>
                <p:nvPr/>
              </p:nvSpPr>
              <p:spPr bwMode="auto">
                <a:xfrm>
                  <a:off x="717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91" name="Freeform 2131"/>
                <p:cNvSpPr>
                  <a:spLocks/>
                </p:cNvSpPr>
                <p:nvPr/>
              </p:nvSpPr>
              <p:spPr bwMode="auto">
                <a:xfrm>
                  <a:off x="717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92" name="Freeform 2132"/>
                <p:cNvSpPr>
                  <a:spLocks/>
                </p:cNvSpPr>
                <p:nvPr/>
              </p:nvSpPr>
              <p:spPr bwMode="auto">
                <a:xfrm>
                  <a:off x="691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93" name="Freeform 2133"/>
                <p:cNvSpPr>
                  <a:spLocks/>
                </p:cNvSpPr>
                <p:nvPr/>
              </p:nvSpPr>
              <p:spPr bwMode="auto">
                <a:xfrm>
                  <a:off x="691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94" name="Freeform 2134"/>
                <p:cNvSpPr>
                  <a:spLocks/>
                </p:cNvSpPr>
                <p:nvPr/>
              </p:nvSpPr>
              <p:spPr bwMode="auto">
                <a:xfrm>
                  <a:off x="685" y="2590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95" name="Freeform 2135"/>
                <p:cNvSpPr>
                  <a:spLocks/>
                </p:cNvSpPr>
                <p:nvPr/>
              </p:nvSpPr>
              <p:spPr bwMode="auto">
                <a:xfrm>
                  <a:off x="685" y="2590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96" name="Freeform 2136"/>
                <p:cNvSpPr>
                  <a:spLocks/>
                </p:cNvSpPr>
                <p:nvPr/>
              </p:nvSpPr>
              <p:spPr bwMode="auto">
                <a:xfrm>
                  <a:off x="665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97" name="Freeform 2137"/>
                <p:cNvSpPr>
                  <a:spLocks/>
                </p:cNvSpPr>
                <p:nvPr/>
              </p:nvSpPr>
              <p:spPr bwMode="auto">
                <a:xfrm>
                  <a:off x="665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98" name="Freeform 2138"/>
                <p:cNvSpPr>
                  <a:spLocks/>
                </p:cNvSpPr>
                <p:nvPr/>
              </p:nvSpPr>
              <p:spPr bwMode="auto">
                <a:xfrm>
                  <a:off x="685" y="2603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99" name="Freeform 2139"/>
                <p:cNvSpPr>
                  <a:spLocks/>
                </p:cNvSpPr>
                <p:nvPr/>
              </p:nvSpPr>
              <p:spPr bwMode="auto">
                <a:xfrm>
                  <a:off x="685" y="2603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00" name="Freeform 2140"/>
                <p:cNvSpPr>
                  <a:spLocks/>
                </p:cNvSpPr>
                <p:nvPr/>
              </p:nvSpPr>
              <p:spPr bwMode="auto">
                <a:xfrm>
                  <a:off x="704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01" name="Freeform 2141"/>
                <p:cNvSpPr>
                  <a:spLocks/>
                </p:cNvSpPr>
                <p:nvPr/>
              </p:nvSpPr>
              <p:spPr bwMode="auto">
                <a:xfrm>
                  <a:off x="704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02" name="Freeform 2142"/>
                <p:cNvSpPr>
                  <a:spLocks/>
                </p:cNvSpPr>
                <p:nvPr/>
              </p:nvSpPr>
              <p:spPr bwMode="auto">
                <a:xfrm>
                  <a:off x="614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03" name="Freeform 2143"/>
                <p:cNvSpPr>
                  <a:spLocks/>
                </p:cNvSpPr>
                <p:nvPr/>
              </p:nvSpPr>
              <p:spPr bwMode="auto">
                <a:xfrm>
                  <a:off x="614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04" name="Freeform 2144"/>
                <p:cNvSpPr>
                  <a:spLocks/>
                </p:cNvSpPr>
                <p:nvPr/>
              </p:nvSpPr>
              <p:spPr bwMode="auto">
                <a:xfrm>
                  <a:off x="730" y="262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05" name="Freeform 2145"/>
                <p:cNvSpPr>
                  <a:spLocks/>
                </p:cNvSpPr>
                <p:nvPr/>
              </p:nvSpPr>
              <p:spPr bwMode="auto">
                <a:xfrm>
                  <a:off x="730" y="262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06" name="Freeform 2146"/>
                <p:cNvSpPr>
                  <a:spLocks/>
                </p:cNvSpPr>
                <p:nvPr/>
              </p:nvSpPr>
              <p:spPr bwMode="auto">
                <a:xfrm>
                  <a:off x="749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07" name="Freeform 2147"/>
                <p:cNvSpPr>
                  <a:spLocks/>
                </p:cNvSpPr>
                <p:nvPr/>
              </p:nvSpPr>
              <p:spPr bwMode="auto">
                <a:xfrm>
                  <a:off x="749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08" name="Freeform 2148"/>
                <p:cNvSpPr>
                  <a:spLocks/>
                </p:cNvSpPr>
                <p:nvPr/>
              </p:nvSpPr>
              <p:spPr bwMode="auto">
                <a:xfrm>
                  <a:off x="653" y="2571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09" name="Freeform 2149"/>
                <p:cNvSpPr>
                  <a:spLocks/>
                </p:cNvSpPr>
                <p:nvPr/>
              </p:nvSpPr>
              <p:spPr bwMode="auto">
                <a:xfrm>
                  <a:off x="653" y="2571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10" name="Freeform 2150"/>
                <p:cNvSpPr>
                  <a:spLocks/>
                </p:cNvSpPr>
                <p:nvPr/>
              </p:nvSpPr>
              <p:spPr bwMode="auto">
                <a:xfrm>
                  <a:off x="717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11" name="Freeform 2151"/>
                <p:cNvSpPr>
                  <a:spLocks/>
                </p:cNvSpPr>
                <p:nvPr/>
              </p:nvSpPr>
              <p:spPr bwMode="auto">
                <a:xfrm>
                  <a:off x="717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12" name="Freeform 2152"/>
                <p:cNvSpPr>
                  <a:spLocks/>
                </p:cNvSpPr>
                <p:nvPr/>
              </p:nvSpPr>
              <p:spPr bwMode="auto">
                <a:xfrm>
                  <a:off x="704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13" name="Freeform 2153"/>
                <p:cNvSpPr>
                  <a:spLocks/>
                </p:cNvSpPr>
                <p:nvPr/>
              </p:nvSpPr>
              <p:spPr bwMode="auto">
                <a:xfrm>
                  <a:off x="704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14" name="Freeform 2154"/>
                <p:cNvSpPr>
                  <a:spLocks/>
                </p:cNvSpPr>
                <p:nvPr/>
              </p:nvSpPr>
              <p:spPr bwMode="auto">
                <a:xfrm>
                  <a:off x="678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15" name="Freeform 2155"/>
                <p:cNvSpPr>
                  <a:spLocks/>
                </p:cNvSpPr>
                <p:nvPr/>
              </p:nvSpPr>
              <p:spPr bwMode="auto">
                <a:xfrm>
                  <a:off x="678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16" name="Freeform 2156"/>
                <p:cNvSpPr>
                  <a:spLocks/>
                </p:cNvSpPr>
                <p:nvPr/>
              </p:nvSpPr>
              <p:spPr bwMode="auto">
                <a:xfrm>
                  <a:off x="685" y="250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17" name="Freeform 2157"/>
                <p:cNvSpPr>
                  <a:spLocks/>
                </p:cNvSpPr>
                <p:nvPr/>
              </p:nvSpPr>
              <p:spPr bwMode="auto">
                <a:xfrm>
                  <a:off x="685" y="250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18" name="Freeform 2158"/>
                <p:cNvSpPr>
                  <a:spLocks/>
                </p:cNvSpPr>
                <p:nvPr/>
              </p:nvSpPr>
              <p:spPr bwMode="auto">
                <a:xfrm>
                  <a:off x="633" y="257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19" name="Freeform 2159"/>
                <p:cNvSpPr>
                  <a:spLocks/>
                </p:cNvSpPr>
                <p:nvPr/>
              </p:nvSpPr>
              <p:spPr bwMode="auto">
                <a:xfrm>
                  <a:off x="633" y="257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20" name="Freeform 2160"/>
                <p:cNvSpPr>
                  <a:spLocks/>
                </p:cNvSpPr>
                <p:nvPr/>
              </p:nvSpPr>
              <p:spPr bwMode="auto">
                <a:xfrm>
                  <a:off x="749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21" name="Freeform 2161"/>
                <p:cNvSpPr>
                  <a:spLocks/>
                </p:cNvSpPr>
                <p:nvPr/>
              </p:nvSpPr>
              <p:spPr bwMode="auto">
                <a:xfrm>
                  <a:off x="749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22" name="Freeform 2162"/>
                <p:cNvSpPr>
                  <a:spLocks/>
                </p:cNvSpPr>
                <p:nvPr/>
              </p:nvSpPr>
              <p:spPr bwMode="auto">
                <a:xfrm>
                  <a:off x="678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23" name="Freeform 2163"/>
                <p:cNvSpPr>
                  <a:spLocks/>
                </p:cNvSpPr>
                <p:nvPr/>
              </p:nvSpPr>
              <p:spPr bwMode="auto">
                <a:xfrm>
                  <a:off x="678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24" name="Freeform 2164"/>
                <p:cNvSpPr>
                  <a:spLocks/>
                </p:cNvSpPr>
                <p:nvPr/>
              </p:nvSpPr>
              <p:spPr bwMode="auto">
                <a:xfrm>
                  <a:off x="768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25" name="Freeform 2165"/>
                <p:cNvSpPr>
                  <a:spLocks/>
                </p:cNvSpPr>
                <p:nvPr/>
              </p:nvSpPr>
              <p:spPr bwMode="auto">
                <a:xfrm>
                  <a:off x="768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26" name="Freeform 2166"/>
                <p:cNvSpPr>
                  <a:spLocks/>
                </p:cNvSpPr>
                <p:nvPr/>
              </p:nvSpPr>
              <p:spPr bwMode="auto">
                <a:xfrm>
                  <a:off x="672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27" name="Freeform 2167"/>
                <p:cNvSpPr>
                  <a:spLocks/>
                </p:cNvSpPr>
                <p:nvPr/>
              </p:nvSpPr>
              <p:spPr bwMode="auto">
                <a:xfrm>
                  <a:off x="672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28" name="Freeform 2168"/>
                <p:cNvSpPr>
                  <a:spLocks/>
                </p:cNvSpPr>
                <p:nvPr/>
              </p:nvSpPr>
              <p:spPr bwMode="auto">
                <a:xfrm>
                  <a:off x="659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29" name="Freeform 2169"/>
                <p:cNvSpPr>
                  <a:spLocks/>
                </p:cNvSpPr>
                <p:nvPr/>
              </p:nvSpPr>
              <p:spPr bwMode="auto">
                <a:xfrm>
                  <a:off x="659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30" name="Freeform 2170"/>
                <p:cNvSpPr>
                  <a:spLocks/>
                </p:cNvSpPr>
                <p:nvPr/>
              </p:nvSpPr>
              <p:spPr bwMode="auto">
                <a:xfrm>
                  <a:off x="697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31" name="Freeform 2171"/>
                <p:cNvSpPr>
                  <a:spLocks/>
                </p:cNvSpPr>
                <p:nvPr/>
              </p:nvSpPr>
              <p:spPr bwMode="auto">
                <a:xfrm>
                  <a:off x="697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32" name="Freeform 2172"/>
                <p:cNvSpPr>
                  <a:spLocks/>
                </p:cNvSpPr>
                <p:nvPr/>
              </p:nvSpPr>
              <p:spPr bwMode="auto">
                <a:xfrm>
                  <a:off x="685" y="262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33" name="Freeform 2173"/>
                <p:cNvSpPr>
                  <a:spLocks/>
                </p:cNvSpPr>
                <p:nvPr/>
              </p:nvSpPr>
              <p:spPr bwMode="auto">
                <a:xfrm>
                  <a:off x="685" y="262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34" name="Freeform 2174"/>
                <p:cNvSpPr>
                  <a:spLocks/>
                </p:cNvSpPr>
                <p:nvPr/>
              </p:nvSpPr>
              <p:spPr bwMode="auto">
                <a:xfrm>
                  <a:off x="697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35" name="Freeform 2175"/>
                <p:cNvSpPr>
                  <a:spLocks/>
                </p:cNvSpPr>
                <p:nvPr/>
              </p:nvSpPr>
              <p:spPr bwMode="auto">
                <a:xfrm>
                  <a:off x="697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36" name="Freeform 2176"/>
                <p:cNvSpPr>
                  <a:spLocks/>
                </p:cNvSpPr>
                <p:nvPr/>
              </p:nvSpPr>
              <p:spPr bwMode="auto">
                <a:xfrm>
                  <a:off x="653" y="257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37" name="Freeform 2177"/>
                <p:cNvSpPr>
                  <a:spLocks/>
                </p:cNvSpPr>
                <p:nvPr/>
              </p:nvSpPr>
              <p:spPr bwMode="auto">
                <a:xfrm>
                  <a:off x="653" y="257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38" name="Freeform 2178"/>
                <p:cNvSpPr>
                  <a:spLocks/>
                </p:cNvSpPr>
                <p:nvPr/>
              </p:nvSpPr>
              <p:spPr bwMode="auto">
                <a:xfrm>
                  <a:off x="665" y="250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39" name="Freeform 2179"/>
                <p:cNvSpPr>
                  <a:spLocks/>
                </p:cNvSpPr>
                <p:nvPr/>
              </p:nvSpPr>
              <p:spPr bwMode="auto">
                <a:xfrm>
                  <a:off x="665" y="250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40" name="Freeform 2180"/>
                <p:cNvSpPr>
                  <a:spLocks/>
                </p:cNvSpPr>
                <p:nvPr/>
              </p:nvSpPr>
              <p:spPr bwMode="auto">
                <a:xfrm>
                  <a:off x="672" y="253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41" name="Freeform 2181"/>
                <p:cNvSpPr>
                  <a:spLocks/>
                </p:cNvSpPr>
                <p:nvPr/>
              </p:nvSpPr>
              <p:spPr bwMode="auto">
                <a:xfrm>
                  <a:off x="672" y="253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42" name="Freeform 2182"/>
                <p:cNvSpPr>
                  <a:spLocks/>
                </p:cNvSpPr>
                <p:nvPr/>
              </p:nvSpPr>
              <p:spPr bwMode="auto">
                <a:xfrm>
                  <a:off x="749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43" name="Freeform 2183"/>
                <p:cNvSpPr>
                  <a:spLocks/>
                </p:cNvSpPr>
                <p:nvPr/>
              </p:nvSpPr>
              <p:spPr bwMode="auto">
                <a:xfrm>
                  <a:off x="749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44" name="Freeform 2184"/>
                <p:cNvSpPr>
                  <a:spLocks/>
                </p:cNvSpPr>
                <p:nvPr/>
              </p:nvSpPr>
              <p:spPr bwMode="auto">
                <a:xfrm>
                  <a:off x="730" y="259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45" name="Freeform 2185"/>
                <p:cNvSpPr>
                  <a:spLocks/>
                </p:cNvSpPr>
                <p:nvPr/>
              </p:nvSpPr>
              <p:spPr bwMode="auto">
                <a:xfrm>
                  <a:off x="730" y="259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46" name="Freeform 2186"/>
                <p:cNvSpPr>
                  <a:spLocks/>
                </p:cNvSpPr>
                <p:nvPr/>
              </p:nvSpPr>
              <p:spPr bwMode="auto">
                <a:xfrm>
                  <a:off x="685" y="2590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47" name="Freeform 2187"/>
                <p:cNvSpPr>
                  <a:spLocks/>
                </p:cNvSpPr>
                <p:nvPr/>
              </p:nvSpPr>
              <p:spPr bwMode="auto">
                <a:xfrm>
                  <a:off x="685" y="2590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48" name="Freeform 2188"/>
                <p:cNvSpPr>
                  <a:spLocks/>
                </p:cNvSpPr>
                <p:nvPr/>
              </p:nvSpPr>
              <p:spPr bwMode="auto">
                <a:xfrm>
                  <a:off x="627" y="253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49" name="Freeform 2189"/>
                <p:cNvSpPr>
                  <a:spLocks/>
                </p:cNvSpPr>
                <p:nvPr/>
              </p:nvSpPr>
              <p:spPr bwMode="auto">
                <a:xfrm>
                  <a:off x="627" y="253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50" name="Freeform 2190"/>
                <p:cNvSpPr>
                  <a:spLocks/>
                </p:cNvSpPr>
                <p:nvPr/>
              </p:nvSpPr>
              <p:spPr bwMode="auto">
                <a:xfrm>
                  <a:off x="633" y="253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51" name="Freeform 2191"/>
                <p:cNvSpPr>
                  <a:spLocks/>
                </p:cNvSpPr>
                <p:nvPr/>
              </p:nvSpPr>
              <p:spPr bwMode="auto">
                <a:xfrm>
                  <a:off x="633" y="253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52" name="Freeform 2192"/>
                <p:cNvSpPr>
                  <a:spLocks/>
                </p:cNvSpPr>
                <p:nvPr/>
              </p:nvSpPr>
              <p:spPr bwMode="auto">
                <a:xfrm>
                  <a:off x="774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53" name="Freeform 2193"/>
                <p:cNvSpPr>
                  <a:spLocks/>
                </p:cNvSpPr>
                <p:nvPr/>
              </p:nvSpPr>
              <p:spPr bwMode="auto">
                <a:xfrm>
                  <a:off x="774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54" name="Freeform 2194"/>
                <p:cNvSpPr>
                  <a:spLocks/>
                </p:cNvSpPr>
                <p:nvPr/>
              </p:nvSpPr>
              <p:spPr bwMode="auto">
                <a:xfrm>
                  <a:off x="723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55" name="Freeform 2195"/>
                <p:cNvSpPr>
                  <a:spLocks/>
                </p:cNvSpPr>
                <p:nvPr/>
              </p:nvSpPr>
              <p:spPr bwMode="auto">
                <a:xfrm>
                  <a:off x="723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56" name="Freeform 2196"/>
                <p:cNvSpPr>
                  <a:spLocks/>
                </p:cNvSpPr>
                <p:nvPr/>
              </p:nvSpPr>
              <p:spPr bwMode="auto">
                <a:xfrm>
                  <a:off x="697" y="25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57" name="Freeform 2197"/>
                <p:cNvSpPr>
                  <a:spLocks/>
                </p:cNvSpPr>
                <p:nvPr/>
              </p:nvSpPr>
              <p:spPr bwMode="auto">
                <a:xfrm>
                  <a:off x="697" y="25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58" name="Freeform 2198"/>
                <p:cNvSpPr>
                  <a:spLocks/>
                </p:cNvSpPr>
                <p:nvPr/>
              </p:nvSpPr>
              <p:spPr bwMode="auto">
                <a:xfrm>
                  <a:off x="672" y="246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59" name="Freeform 2199"/>
                <p:cNvSpPr>
                  <a:spLocks/>
                </p:cNvSpPr>
                <p:nvPr/>
              </p:nvSpPr>
              <p:spPr bwMode="auto">
                <a:xfrm>
                  <a:off x="672" y="246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60" name="Freeform 2200"/>
                <p:cNvSpPr>
                  <a:spLocks/>
                </p:cNvSpPr>
                <p:nvPr/>
              </p:nvSpPr>
              <p:spPr bwMode="auto">
                <a:xfrm>
                  <a:off x="877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61" name="Freeform 2201"/>
                <p:cNvSpPr>
                  <a:spLocks/>
                </p:cNvSpPr>
                <p:nvPr/>
              </p:nvSpPr>
              <p:spPr bwMode="auto">
                <a:xfrm>
                  <a:off x="877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62" name="Freeform 2202"/>
                <p:cNvSpPr>
                  <a:spLocks/>
                </p:cNvSpPr>
                <p:nvPr/>
              </p:nvSpPr>
              <p:spPr bwMode="auto">
                <a:xfrm>
                  <a:off x="896" y="239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63" name="Freeform 2203"/>
                <p:cNvSpPr>
                  <a:spLocks/>
                </p:cNvSpPr>
                <p:nvPr/>
              </p:nvSpPr>
              <p:spPr bwMode="auto">
                <a:xfrm>
                  <a:off x="896" y="239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64" name="Freeform 2204"/>
                <p:cNvSpPr>
                  <a:spLocks/>
                </p:cNvSpPr>
                <p:nvPr/>
              </p:nvSpPr>
              <p:spPr bwMode="auto">
                <a:xfrm>
                  <a:off x="730" y="2334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65" name="Freeform 2205"/>
                <p:cNvSpPr>
                  <a:spLocks/>
                </p:cNvSpPr>
                <p:nvPr/>
              </p:nvSpPr>
              <p:spPr bwMode="auto">
                <a:xfrm>
                  <a:off x="730" y="2334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66" name="Freeform 2206"/>
                <p:cNvSpPr>
                  <a:spLocks/>
                </p:cNvSpPr>
                <p:nvPr/>
              </p:nvSpPr>
              <p:spPr bwMode="auto">
                <a:xfrm>
                  <a:off x="851" y="25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67" name="Freeform 2207"/>
                <p:cNvSpPr>
                  <a:spLocks/>
                </p:cNvSpPr>
                <p:nvPr/>
              </p:nvSpPr>
              <p:spPr bwMode="auto">
                <a:xfrm>
                  <a:off x="851" y="25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68" name="Freeform 2208"/>
                <p:cNvSpPr>
                  <a:spLocks/>
                </p:cNvSpPr>
                <p:nvPr/>
              </p:nvSpPr>
              <p:spPr bwMode="auto">
                <a:xfrm>
                  <a:off x="768" y="236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69" name="Freeform 2209"/>
                <p:cNvSpPr>
                  <a:spLocks/>
                </p:cNvSpPr>
                <p:nvPr/>
              </p:nvSpPr>
              <p:spPr bwMode="auto">
                <a:xfrm>
                  <a:off x="768" y="236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70" name="Freeform 2210"/>
                <p:cNvSpPr>
                  <a:spLocks/>
                </p:cNvSpPr>
                <p:nvPr/>
              </p:nvSpPr>
              <p:spPr bwMode="auto">
                <a:xfrm>
                  <a:off x="633" y="228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71" name="Freeform 2211"/>
                <p:cNvSpPr>
                  <a:spLocks/>
                </p:cNvSpPr>
                <p:nvPr/>
              </p:nvSpPr>
              <p:spPr bwMode="auto">
                <a:xfrm>
                  <a:off x="633" y="228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72" name="Freeform 2212"/>
                <p:cNvSpPr>
                  <a:spLocks/>
                </p:cNvSpPr>
                <p:nvPr/>
              </p:nvSpPr>
              <p:spPr bwMode="auto">
                <a:xfrm>
                  <a:off x="768" y="242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73" name="Freeform 2213"/>
                <p:cNvSpPr>
                  <a:spLocks/>
                </p:cNvSpPr>
                <p:nvPr/>
              </p:nvSpPr>
              <p:spPr bwMode="auto">
                <a:xfrm>
                  <a:off x="768" y="242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74" name="Freeform 2214"/>
                <p:cNvSpPr>
                  <a:spLocks/>
                </p:cNvSpPr>
                <p:nvPr/>
              </p:nvSpPr>
              <p:spPr bwMode="auto">
                <a:xfrm>
                  <a:off x="749" y="241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4109" name="Group 2416"/>
              <p:cNvGrpSpPr>
                <a:grpSpLocks/>
              </p:cNvGrpSpPr>
              <p:nvPr/>
            </p:nvGrpSpPr>
            <p:grpSpPr bwMode="auto">
              <a:xfrm>
                <a:off x="4859338" y="3161507"/>
                <a:ext cx="763588" cy="727075"/>
                <a:chOff x="588" y="2283"/>
                <a:chExt cx="481" cy="458"/>
              </a:xfrm>
            </p:grpSpPr>
            <p:sp>
              <p:nvSpPr>
                <p:cNvPr id="5775" name="Freeform 2216"/>
                <p:cNvSpPr>
                  <a:spLocks/>
                </p:cNvSpPr>
                <p:nvPr/>
              </p:nvSpPr>
              <p:spPr bwMode="auto">
                <a:xfrm>
                  <a:off x="749" y="241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76" name="Freeform 2217"/>
                <p:cNvSpPr>
                  <a:spLocks/>
                </p:cNvSpPr>
                <p:nvPr/>
              </p:nvSpPr>
              <p:spPr bwMode="auto">
                <a:xfrm>
                  <a:off x="697" y="239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77" name="Freeform 2218"/>
                <p:cNvSpPr>
                  <a:spLocks/>
                </p:cNvSpPr>
                <p:nvPr/>
              </p:nvSpPr>
              <p:spPr bwMode="auto">
                <a:xfrm>
                  <a:off x="697" y="239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78" name="Freeform 2219"/>
                <p:cNvSpPr>
                  <a:spLocks/>
                </p:cNvSpPr>
                <p:nvPr/>
              </p:nvSpPr>
              <p:spPr bwMode="auto">
                <a:xfrm>
                  <a:off x="819" y="244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79" name="Freeform 2220"/>
                <p:cNvSpPr>
                  <a:spLocks/>
                </p:cNvSpPr>
                <p:nvPr/>
              </p:nvSpPr>
              <p:spPr bwMode="auto">
                <a:xfrm>
                  <a:off x="819" y="244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80" name="Freeform 2221"/>
                <p:cNvSpPr>
                  <a:spLocks/>
                </p:cNvSpPr>
                <p:nvPr/>
              </p:nvSpPr>
              <p:spPr bwMode="auto">
                <a:xfrm>
                  <a:off x="845" y="248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81" name="Freeform 2222"/>
                <p:cNvSpPr>
                  <a:spLocks/>
                </p:cNvSpPr>
                <p:nvPr/>
              </p:nvSpPr>
              <p:spPr bwMode="auto">
                <a:xfrm>
                  <a:off x="845" y="248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82" name="Freeform 2223"/>
                <p:cNvSpPr>
                  <a:spLocks/>
                </p:cNvSpPr>
                <p:nvPr/>
              </p:nvSpPr>
              <p:spPr bwMode="auto">
                <a:xfrm>
                  <a:off x="736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83" name="Freeform 2224"/>
                <p:cNvSpPr>
                  <a:spLocks/>
                </p:cNvSpPr>
                <p:nvPr/>
              </p:nvSpPr>
              <p:spPr bwMode="auto">
                <a:xfrm>
                  <a:off x="736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84" name="Freeform 2225"/>
                <p:cNvSpPr>
                  <a:spLocks/>
                </p:cNvSpPr>
                <p:nvPr/>
              </p:nvSpPr>
              <p:spPr bwMode="auto">
                <a:xfrm>
                  <a:off x="640" y="229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85" name="Freeform 2226"/>
                <p:cNvSpPr>
                  <a:spLocks/>
                </p:cNvSpPr>
                <p:nvPr/>
              </p:nvSpPr>
              <p:spPr bwMode="auto">
                <a:xfrm>
                  <a:off x="640" y="229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86" name="Freeform 2227"/>
                <p:cNvSpPr>
                  <a:spLocks/>
                </p:cNvSpPr>
                <p:nvPr/>
              </p:nvSpPr>
              <p:spPr bwMode="auto">
                <a:xfrm>
                  <a:off x="762" y="2411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87" name="Freeform 2228"/>
                <p:cNvSpPr>
                  <a:spLocks/>
                </p:cNvSpPr>
                <p:nvPr/>
              </p:nvSpPr>
              <p:spPr bwMode="auto">
                <a:xfrm>
                  <a:off x="762" y="2411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88" name="Freeform 2229"/>
                <p:cNvSpPr>
                  <a:spLocks/>
                </p:cNvSpPr>
                <p:nvPr/>
              </p:nvSpPr>
              <p:spPr bwMode="auto">
                <a:xfrm>
                  <a:off x="723" y="246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89" name="Freeform 2230"/>
                <p:cNvSpPr>
                  <a:spLocks/>
                </p:cNvSpPr>
                <p:nvPr/>
              </p:nvSpPr>
              <p:spPr bwMode="auto">
                <a:xfrm>
                  <a:off x="723" y="246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90" name="Freeform 2231"/>
                <p:cNvSpPr>
                  <a:spLocks/>
                </p:cNvSpPr>
                <p:nvPr/>
              </p:nvSpPr>
              <p:spPr bwMode="auto">
                <a:xfrm>
                  <a:off x="691" y="236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91" name="Freeform 2232"/>
                <p:cNvSpPr>
                  <a:spLocks/>
                </p:cNvSpPr>
                <p:nvPr/>
              </p:nvSpPr>
              <p:spPr bwMode="auto">
                <a:xfrm>
                  <a:off x="691" y="236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92" name="Freeform 2233"/>
                <p:cNvSpPr>
                  <a:spLocks/>
                </p:cNvSpPr>
                <p:nvPr/>
              </p:nvSpPr>
              <p:spPr bwMode="auto">
                <a:xfrm>
                  <a:off x="672" y="241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93" name="Freeform 2234"/>
                <p:cNvSpPr>
                  <a:spLocks/>
                </p:cNvSpPr>
                <p:nvPr/>
              </p:nvSpPr>
              <p:spPr bwMode="auto">
                <a:xfrm>
                  <a:off x="672" y="241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94" name="Freeform 2235"/>
                <p:cNvSpPr>
                  <a:spLocks/>
                </p:cNvSpPr>
                <p:nvPr/>
              </p:nvSpPr>
              <p:spPr bwMode="auto">
                <a:xfrm>
                  <a:off x="704" y="240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95" name="Freeform 2236"/>
                <p:cNvSpPr>
                  <a:spLocks/>
                </p:cNvSpPr>
                <p:nvPr/>
              </p:nvSpPr>
              <p:spPr bwMode="auto">
                <a:xfrm>
                  <a:off x="704" y="240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96" name="Freeform 2237"/>
                <p:cNvSpPr>
                  <a:spLocks/>
                </p:cNvSpPr>
                <p:nvPr/>
              </p:nvSpPr>
              <p:spPr bwMode="auto">
                <a:xfrm>
                  <a:off x="794" y="248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97" name="Freeform 2238"/>
                <p:cNvSpPr>
                  <a:spLocks/>
                </p:cNvSpPr>
                <p:nvPr/>
              </p:nvSpPr>
              <p:spPr bwMode="auto">
                <a:xfrm>
                  <a:off x="794" y="248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98" name="Freeform 2239"/>
                <p:cNvSpPr>
                  <a:spLocks/>
                </p:cNvSpPr>
                <p:nvPr/>
              </p:nvSpPr>
              <p:spPr bwMode="auto">
                <a:xfrm>
                  <a:off x="627" y="234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99" name="Freeform 2240"/>
                <p:cNvSpPr>
                  <a:spLocks/>
                </p:cNvSpPr>
                <p:nvPr/>
              </p:nvSpPr>
              <p:spPr bwMode="auto">
                <a:xfrm>
                  <a:off x="627" y="234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00" name="Freeform 2241"/>
                <p:cNvSpPr>
                  <a:spLocks/>
                </p:cNvSpPr>
                <p:nvPr/>
              </p:nvSpPr>
              <p:spPr bwMode="auto">
                <a:xfrm>
                  <a:off x="672" y="236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01" name="Freeform 2242"/>
                <p:cNvSpPr>
                  <a:spLocks/>
                </p:cNvSpPr>
                <p:nvPr/>
              </p:nvSpPr>
              <p:spPr bwMode="auto">
                <a:xfrm>
                  <a:off x="672" y="236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02" name="Freeform 2243"/>
                <p:cNvSpPr>
                  <a:spLocks/>
                </p:cNvSpPr>
                <p:nvPr/>
              </p:nvSpPr>
              <p:spPr bwMode="auto">
                <a:xfrm>
                  <a:off x="627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03" name="Freeform 2244"/>
                <p:cNvSpPr>
                  <a:spLocks/>
                </p:cNvSpPr>
                <p:nvPr/>
              </p:nvSpPr>
              <p:spPr bwMode="auto">
                <a:xfrm>
                  <a:off x="627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04" name="Freeform 2245"/>
                <p:cNvSpPr>
                  <a:spLocks/>
                </p:cNvSpPr>
                <p:nvPr/>
              </p:nvSpPr>
              <p:spPr bwMode="auto">
                <a:xfrm>
                  <a:off x="903" y="234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05" name="Freeform 2246"/>
                <p:cNvSpPr>
                  <a:spLocks/>
                </p:cNvSpPr>
                <p:nvPr/>
              </p:nvSpPr>
              <p:spPr bwMode="auto">
                <a:xfrm>
                  <a:off x="903" y="234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06" name="Freeform 2247"/>
                <p:cNvSpPr>
                  <a:spLocks/>
                </p:cNvSpPr>
                <p:nvPr/>
              </p:nvSpPr>
              <p:spPr bwMode="auto">
                <a:xfrm>
                  <a:off x="595" y="232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07" name="Freeform 2248"/>
                <p:cNvSpPr>
                  <a:spLocks/>
                </p:cNvSpPr>
                <p:nvPr/>
              </p:nvSpPr>
              <p:spPr bwMode="auto">
                <a:xfrm>
                  <a:off x="595" y="232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08" name="Freeform 2249"/>
                <p:cNvSpPr>
                  <a:spLocks/>
                </p:cNvSpPr>
                <p:nvPr/>
              </p:nvSpPr>
              <p:spPr bwMode="auto">
                <a:xfrm>
                  <a:off x="614" y="228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09" name="Freeform 2250"/>
                <p:cNvSpPr>
                  <a:spLocks/>
                </p:cNvSpPr>
                <p:nvPr/>
              </p:nvSpPr>
              <p:spPr bwMode="auto">
                <a:xfrm>
                  <a:off x="614" y="228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10" name="Freeform 2251"/>
                <p:cNvSpPr>
                  <a:spLocks/>
                </p:cNvSpPr>
                <p:nvPr/>
              </p:nvSpPr>
              <p:spPr bwMode="auto">
                <a:xfrm>
                  <a:off x="653" y="237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11" name="Freeform 2252"/>
                <p:cNvSpPr>
                  <a:spLocks/>
                </p:cNvSpPr>
                <p:nvPr/>
              </p:nvSpPr>
              <p:spPr bwMode="auto">
                <a:xfrm>
                  <a:off x="653" y="237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12" name="Freeform 2253"/>
                <p:cNvSpPr>
                  <a:spLocks/>
                </p:cNvSpPr>
                <p:nvPr/>
              </p:nvSpPr>
              <p:spPr bwMode="auto">
                <a:xfrm>
                  <a:off x="659" y="237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13" name="Freeform 2254"/>
                <p:cNvSpPr>
                  <a:spLocks/>
                </p:cNvSpPr>
                <p:nvPr/>
              </p:nvSpPr>
              <p:spPr bwMode="auto">
                <a:xfrm>
                  <a:off x="659" y="237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14" name="Freeform 2255"/>
                <p:cNvSpPr>
                  <a:spLocks/>
                </p:cNvSpPr>
                <p:nvPr/>
              </p:nvSpPr>
              <p:spPr bwMode="auto">
                <a:xfrm>
                  <a:off x="601" y="236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15" name="Freeform 2256"/>
                <p:cNvSpPr>
                  <a:spLocks/>
                </p:cNvSpPr>
                <p:nvPr/>
              </p:nvSpPr>
              <p:spPr bwMode="auto">
                <a:xfrm>
                  <a:off x="601" y="236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16" name="Freeform 2257"/>
                <p:cNvSpPr>
                  <a:spLocks/>
                </p:cNvSpPr>
                <p:nvPr/>
              </p:nvSpPr>
              <p:spPr bwMode="auto">
                <a:xfrm>
                  <a:off x="678" y="246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17" name="Freeform 2258"/>
                <p:cNvSpPr>
                  <a:spLocks/>
                </p:cNvSpPr>
                <p:nvPr/>
              </p:nvSpPr>
              <p:spPr bwMode="auto">
                <a:xfrm>
                  <a:off x="678" y="246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18" name="Freeform 2259"/>
                <p:cNvSpPr>
                  <a:spLocks/>
                </p:cNvSpPr>
                <p:nvPr/>
              </p:nvSpPr>
              <p:spPr bwMode="auto">
                <a:xfrm>
                  <a:off x="621" y="242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19" name="Freeform 2260"/>
                <p:cNvSpPr>
                  <a:spLocks/>
                </p:cNvSpPr>
                <p:nvPr/>
              </p:nvSpPr>
              <p:spPr bwMode="auto">
                <a:xfrm>
                  <a:off x="621" y="242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20" name="Freeform 2261"/>
                <p:cNvSpPr>
                  <a:spLocks/>
                </p:cNvSpPr>
                <p:nvPr/>
              </p:nvSpPr>
              <p:spPr bwMode="auto">
                <a:xfrm>
                  <a:off x="633" y="237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21" name="Freeform 2262"/>
                <p:cNvSpPr>
                  <a:spLocks/>
                </p:cNvSpPr>
                <p:nvPr/>
              </p:nvSpPr>
              <p:spPr bwMode="auto">
                <a:xfrm>
                  <a:off x="633" y="237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22" name="Freeform 2263"/>
                <p:cNvSpPr>
                  <a:spLocks/>
                </p:cNvSpPr>
                <p:nvPr/>
              </p:nvSpPr>
              <p:spPr bwMode="auto">
                <a:xfrm>
                  <a:off x="755" y="251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23" name="Freeform 2264"/>
                <p:cNvSpPr>
                  <a:spLocks/>
                </p:cNvSpPr>
                <p:nvPr/>
              </p:nvSpPr>
              <p:spPr bwMode="auto">
                <a:xfrm>
                  <a:off x="755" y="251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24" name="Freeform 2265"/>
                <p:cNvSpPr>
                  <a:spLocks/>
                </p:cNvSpPr>
                <p:nvPr/>
              </p:nvSpPr>
              <p:spPr bwMode="auto">
                <a:xfrm>
                  <a:off x="627" y="252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25" name="Freeform 2266"/>
                <p:cNvSpPr>
                  <a:spLocks/>
                </p:cNvSpPr>
                <p:nvPr/>
              </p:nvSpPr>
              <p:spPr bwMode="auto">
                <a:xfrm>
                  <a:off x="627" y="252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26" name="Freeform 2267"/>
                <p:cNvSpPr>
                  <a:spLocks/>
                </p:cNvSpPr>
                <p:nvPr/>
              </p:nvSpPr>
              <p:spPr bwMode="auto">
                <a:xfrm>
                  <a:off x="588" y="248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5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5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5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27" name="Freeform 2268"/>
                <p:cNvSpPr>
                  <a:spLocks/>
                </p:cNvSpPr>
                <p:nvPr/>
              </p:nvSpPr>
              <p:spPr bwMode="auto">
                <a:xfrm>
                  <a:off x="588" y="248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5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5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5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28" name="Freeform 2269"/>
                <p:cNvSpPr>
                  <a:spLocks/>
                </p:cNvSpPr>
                <p:nvPr/>
              </p:nvSpPr>
              <p:spPr bwMode="auto">
                <a:xfrm>
                  <a:off x="646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29" name="Freeform 2270"/>
                <p:cNvSpPr>
                  <a:spLocks/>
                </p:cNvSpPr>
                <p:nvPr/>
              </p:nvSpPr>
              <p:spPr bwMode="auto">
                <a:xfrm>
                  <a:off x="646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30" name="Freeform 2271"/>
                <p:cNvSpPr>
                  <a:spLocks/>
                </p:cNvSpPr>
                <p:nvPr/>
              </p:nvSpPr>
              <p:spPr bwMode="auto">
                <a:xfrm>
                  <a:off x="762" y="2686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31" name="Freeform 2272"/>
                <p:cNvSpPr>
                  <a:spLocks/>
                </p:cNvSpPr>
                <p:nvPr/>
              </p:nvSpPr>
              <p:spPr bwMode="auto">
                <a:xfrm>
                  <a:off x="762" y="2686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32" name="Freeform 2273"/>
                <p:cNvSpPr>
                  <a:spLocks/>
                </p:cNvSpPr>
                <p:nvPr/>
              </p:nvSpPr>
              <p:spPr bwMode="auto">
                <a:xfrm>
                  <a:off x="819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33" name="Freeform 2274"/>
                <p:cNvSpPr>
                  <a:spLocks/>
                </p:cNvSpPr>
                <p:nvPr/>
              </p:nvSpPr>
              <p:spPr bwMode="auto">
                <a:xfrm>
                  <a:off x="819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34" name="Freeform 2275"/>
                <p:cNvSpPr>
                  <a:spLocks/>
                </p:cNvSpPr>
                <p:nvPr/>
              </p:nvSpPr>
              <p:spPr bwMode="auto">
                <a:xfrm>
                  <a:off x="762" y="264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35" name="Freeform 2276"/>
                <p:cNvSpPr>
                  <a:spLocks/>
                </p:cNvSpPr>
                <p:nvPr/>
              </p:nvSpPr>
              <p:spPr bwMode="auto">
                <a:xfrm>
                  <a:off x="762" y="264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36" name="Freeform 2277"/>
                <p:cNvSpPr>
                  <a:spLocks/>
                </p:cNvSpPr>
                <p:nvPr/>
              </p:nvSpPr>
              <p:spPr bwMode="auto">
                <a:xfrm>
                  <a:off x="621" y="2565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37" name="Freeform 2278"/>
                <p:cNvSpPr>
                  <a:spLocks/>
                </p:cNvSpPr>
                <p:nvPr/>
              </p:nvSpPr>
              <p:spPr bwMode="auto">
                <a:xfrm>
                  <a:off x="621" y="2565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38" name="Freeform 2279"/>
                <p:cNvSpPr>
                  <a:spLocks/>
                </p:cNvSpPr>
                <p:nvPr/>
              </p:nvSpPr>
              <p:spPr bwMode="auto">
                <a:xfrm>
                  <a:off x="704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39" name="Freeform 2280"/>
                <p:cNvSpPr>
                  <a:spLocks/>
                </p:cNvSpPr>
                <p:nvPr/>
              </p:nvSpPr>
              <p:spPr bwMode="auto">
                <a:xfrm>
                  <a:off x="704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40" name="Freeform 2281"/>
                <p:cNvSpPr>
                  <a:spLocks/>
                </p:cNvSpPr>
                <p:nvPr/>
              </p:nvSpPr>
              <p:spPr bwMode="auto">
                <a:xfrm>
                  <a:off x="806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41" name="Freeform 2282"/>
                <p:cNvSpPr>
                  <a:spLocks/>
                </p:cNvSpPr>
                <p:nvPr/>
              </p:nvSpPr>
              <p:spPr bwMode="auto">
                <a:xfrm>
                  <a:off x="806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42" name="Freeform 2283"/>
                <p:cNvSpPr>
                  <a:spLocks/>
                </p:cNvSpPr>
                <p:nvPr/>
              </p:nvSpPr>
              <p:spPr bwMode="auto">
                <a:xfrm>
                  <a:off x="800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43" name="Freeform 2284"/>
                <p:cNvSpPr>
                  <a:spLocks/>
                </p:cNvSpPr>
                <p:nvPr/>
              </p:nvSpPr>
              <p:spPr bwMode="auto">
                <a:xfrm>
                  <a:off x="800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44" name="Freeform 2285"/>
                <p:cNvSpPr>
                  <a:spLocks/>
                </p:cNvSpPr>
                <p:nvPr/>
              </p:nvSpPr>
              <p:spPr bwMode="auto">
                <a:xfrm>
                  <a:off x="710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45" name="Freeform 2286"/>
                <p:cNvSpPr>
                  <a:spLocks/>
                </p:cNvSpPr>
                <p:nvPr/>
              </p:nvSpPr>
              <p:spPr bwMode="auto">
                <a:xfrm>
                  <a:off x="710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46" name="Freeform 2287"/>
                <p:cNvSpPr>
                  <a:spLocks/>
                </p:cNvSpPr>
                <p:nvPr/>
              </p:nvSpPr>
              <p:spPr bwMode="auto">
                <a:xfrm>
                  <a:off x="691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47" name="Freeform 2288"/>
                <p:cNvSpPr>
                  <a:spLocks/>
                </p:cNvSpPr>
                <p:nvPr/>
              </p:nvSpPr>
              <p:spPr bwMode="auto">
                <a:xfrm>
                  <a:off x="691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48" name="Freeform 2289"/>
                <p:cNvSpPr>
                  <a:spLocks/>
                </p:cNvSpPr>
                <p:nvPr/>
              </p:nvSpPr>
              <p:spPr bwMode="auto">
                <a:xfrm>
                  <a:off x="730" y="2590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49" name="Freeform 2290"/>
                <p:cNvSpPr>
                  <a:spLocks/>
                </p:cNvSpPr>
                <p:nvPr/>
              </p:nvSpPr>
              <p:spPr bwMode="auto">
                <a:xfrm>
                  <a:off x="730" y="2590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50" name="Freeform 2291"/>
                <p:cNvSpPr>
                  <a:spLocks/>
                </p:cNvSpPr>
                <p:nvPr/>
              </p:nvSpPr>
              <p:spPr bwMode="auto">
                <a:xfrm>
                  <a:off x="697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51" name="Freeform 2292"/>
                <p:cNvSpPr>
                  <a:spLocks/>
                </p:cNvSpPr>
                <p:nvPr/>
              </p:nvSpPr>
              <p:spPr bwMode="auto">
                <a:xfrm>
                  <a:off x="697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52" name="Freeform 2293"/>
                <p:cNvSpPr>
                  <a:spLocks/>
                </p:cNvSpPr>
                <p:nvPr/>
              </p:nvSpPr>
              <p:spPr bwMode="auto">
                <a:xfrm>
                  <a:off x="781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53" name="Freeform 2294"/>
                <p:cNvSpPr>
                  <a:spLocks/>
                </p:cNvSpPr>
                <p:nvPr/>
              </p:nvSpPr>
              <p:spPr bwMode="auto">
                <a:xfrm>
                  <a:off x="781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54" name="Freeform 2295"/>
                <p:cNvSpPr>
                  <a:spLocks/>
                </p:cNvSpPr>
                <p:nvPr/>
              </p:nvSpPr>
              <p:spPr bwMode="auto">
                <a:xfrm>
                  <a:off x="787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55" name="Freeform 2296"/>
                <p:cNvSpPr>
                  <a:spLocks/>
                </p:cNvSpPr>
                <p:nvPr/>
              </p:nvSpPr>
              <p:spPr bwMode="auto">
                <a:xfrm>
                  <a:off x="787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56" name="Freeform 2297"/>
                <p:cNvSpPr>
                  <a:spLocks/>
                </p:cNvSpPr>
                <p:nvPr/>
              </p:nvSpPr>
              <p:spPr bwMode="auto">
                <a:xfrm>
                  <a:off x="864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57" name="Freeform 2298"/>
                <p:cNvSpPr>
                  <a:spLocks/>
                </p:cNvSpPr>
                <p:nvPr/>
              </p:nvSpPr>
              <p:spPr bwMode="auto">
                <a:xfrm>
                  <a:off x="864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58" name="Freeform 2299"/>
                <p:cNvSpPr>
                  <a:spLocks/>
                </p:cNvSpPr>
                <p:nvPr/>
              </p:nvSpPr>
              <p:spPr bwMode="auto">
                <a:xfrm>
                  <a:off x="781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59" name="Freeform 2300"/>
                <p:cNvSpPr>
                  <a:spLocks/>
                </p:cNvSpPr>
                <p:nvPr/>
              </p:nvSpPr>
              <p:spPr bwMode="auto">
                <a:xfrm>
                  <a:off x="781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60" name="Freeform 2301"/>
                <p:cNvSpPr>
                  <a:spLocks/>
                </p:cNvSpPr>
                <p:nvPr/>
              </p:nvSpPr>
              <p:spPr bwMode="auto">
                <a:xfrm>
                  <a:off x="672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61" name="Freeform 2302"/>
                <p:cNvSpPr>
                  <a:spLocks/>
                </p:cNvSpPr>
                <p:nvPr/>
              </p:nvSpPr>
              <p:spPr bwMode="auto">
                <a:xfrm>
                  <a:off x="672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62" name="Freeform 2303"/>
                <p:cNvSpPr>
                  <a:spLocks/>
                </p:cNvSpPr>
                <p:nvPr/>
              </p:nvSpPr>
              <p:spPr bwMode="auto">
                <a:xfrm>
                  <a:off x="717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63" name="Freeform 2304"/>
                <p:cNvSpPr>
                  <a:spLocks/>
                </p:cNvSpPr>
                <p:nvPr/>
              </p:nvSpPr>
              <p:spPr bwMode="auto">
                <a:xfrm>
                  <a:off x="717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64" name="Freeform 2305"/>
                <p:cNvSpPr>
                  <a:spLocks/>
                </p:cNvSpPr>
                <p:nvPr/>
              </p:nvSpPr>
              <p:spPr bwMode="auto">
                <a:xfrm>
                  <a:off x="774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65" name="Freeform 2306"/>
                <p:cNvSpPr>
                  <a:spLocks/>
                </p:cNvSpPr>
                <p:nvPr/>
              </p:nvSpPr>
              <p:spPr bwMode="auto">
                <a:xfrm>
                  <a:off x="774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66" name="Freeform 2307"/>
                <p:cNvSpPr>
                  <a:spLocks/>
                </p:cNvSpPr>
                <p:nvPr/>
              </p:nvSpPr>
              <p:spPr bwMode="auto">
                <a:xfrm>
                  <a:off x="819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67" name="Freeform 2308"/>
                <p:cNvSpPr>
                  <a:spLocks/>
                </p:cNvSpPr>
                <p:nvPr/>
              </p:nvSpPr>
              <p:spPr bwMode="auto">
                <a:xfrm>
                  <a:off x="819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68" name="Freeform 2309"/>
                <p:cNvSpPr>
                  <a:spLocks/>
                </p:cNvSpPr>
                <p:nvPr/>
              </p:nvSpPr>
              <p:spPr bwMode="auto">
                <a:xfrm>
                  <a:off x="736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69" name="Freeform 2310"/>
                <p:cNvSpPr>
                  <a:spLocks/>
                </p:cNvSpPr>
                <p:nvPr/>
              </p:nvSpPr>
              <p:spPr bwMode="auto">
                <a:xfrm>
                  <a:off x="736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70" name="Freeform 2311"/>
                <p:cNvSpPr>
                  <a:spLocks/>
                </p:cNvSpPr>
                <p:nvPr/>
              </p:nvSpPr>
              <p:spPr bwMode="auto">
                <a:xfrm>
                  <a:off x="762" y="261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71" name="Freeform 2312"/>
                <p:cNvSpPr>
                  <a:spLocks/>
                </p:cNvSpPr>
                <p:nvPr/>
              </p:nvSpPr>
              <p:spPr bwMode="auto">
                <a:xfrm>
                  <a:off x="762" y="261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72" name="Freeform 2313"/>
                <p:cNvSpPr>
                  <a:spLocks/>
                </p:cNvSpPr>
                <p:nvPr/>
              </p:nvSpPr>
              <p:spPr bwMode="auto">
                <a:xfrm>
                  <a:off x="819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73" name="Freeform 2314"/>
                <p:cNvSpPr>
                  <a:spLocks/>
                </p:cNvSpPr>
                <p:nvPr/>
              </p:nvSpPr>
              <p:spPr bwMode="auto">
                <a:xfrm>
                  <a:off x="819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74" name="Freeform 2315"/>
                <p:cNvSpPr>
                  <a:spLocks/>
                </p:cNvSpPr>
                <p:nvPr/>
              </p:nvSpPr>
              <p:spPr bwMode="auto">
                <a:xfrm>
                  <a:off x="813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75" name="Freeform 2316"/>
                <p:cNvSpPr>
                  <a:spLocks/>
                </p:cNvSpPr>
                <p:nvPr/>
              </p:nvSpPr>
              <p:spPr bwMode="auto">
                <a:xfrm>
                  <a:off x="813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76" name="Freeform 2317"/>
                <p:cNvSpPr>
                  <a:spLocks/>
                </p:cNvSpPr>
                <p:nvPr/>
              </p:nvSpPr>
              <p:spPr bwMode="auto">
                <a:xfrm>
                  <a:off x="800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77" name="Freeform 2318"/>
                <p:cNvSpPr>
                  <a:spLocks/>
                </p:cNvSpPr>
                <p:nvPr/>
              </p:nvSpPr>
              <p:spPr bwMode="auto">
                <a:xfrm>
                  <a:off x="800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78" name="Freeform 2319"/>
                <p:cNvSpPr>
                  <a:spLocks/>
                </p:cNvSpPr>
                <p:nvPr/>
              </p:nvSpPr>
              <p:spPr bwMode="auto">
                <a:xfrm>
                  <a:off x="787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79" name="Freeform 2320"/>
                <p:cNvSpPr>
                  <a:spLocks/>
                </p:cNvSpPr>
                <p:nvPr/>
              </p:nvSpPr>
              <p:spPr bwMode="auto">
                <a:xfrm>
                  <a:off x="787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80" name="Freeform 2321"/>
                <p:cNvSpPr>
                  <a:spLocks/>
                </p:cNvSpPr>
                <p:nvPr/>
              </p:nvSpPr>
              <p:spPr bwMode="auto">
                <a:xfrm>
                  <a:off x="749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81" name="Freeform 2322"/>
                <p:cNvSpPr>
                  <a:spLocks/>
                </p:cNvSpPr>
                <p:nvPr/>
              </p:nvSpPr>
              <p:spPr bwMode="auto">
                <a:xfrm>
                  <a:off x="749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82" name="Freeform 2323"/>
                <p:cNvSpPr>
                  <a:spLocks/>
                </p:cNvSpPr>
                <p:nvPr/>
              </p:nvSpPr>
              <p:spPr bwMode="auto">
                <a:xfrm>
                  <a:off x="755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83" name="Freeform 2324"/>
                <p:cNvSpPr>
                  <a:spLocks/>
                </p:cNvSpPr>
                <p:nvPr/>
              </p:nvSpPr>
              <p:spPr bwMode="auto">
                <a:xfrm>
                  <a:off x="755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84" name="Freeform 2325"/>
                <p:cNvSpPr>
                  <a:spLocks/>
                </p:cNvSpPr>
                <p:nvPr/>
              </p:nvSpPr>
              <p:spPr bwMode="auto">
                <a:xfrm>
                  <a:off x="742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85" name="Freeform 2326"/>
                <p:cNvSpPr>
                  <a:spLocks/>
                </p:cNvSpPr>
                <p:nvPr/>
              </p:nvSpPr>
              <p:spPr bwMode="auto">
                <a:xfrm>
                  <a:off x="742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86" name="Freeform 2327"/>
                <p:cNvSpPr>
                  <a:spLocks/>
                </p:cNvSpPr>
                <p:nvPr/>
              </p:nvSpPr>
              <p:spPr bwMode="auto">
                <a:xfrm>
                  <a:off x="851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87" name="Freeform 2328"/>
                <p:cNvSpPr>
                  <a:spLocks/>
                </p:cNvSpPr>
                <p:nvPr/>
              </p:nvSpPr>
              <p:spPr bwMode="auto">
                <a:xfrm>
                  <a:off x="851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88" name="Freeform 2329"/>
                <p:cNvSpPr>
                  <a:spLocks/>
                </p:cNvSpPr>
                <p:nvPr/>
              </p:nvSpPr>
              <p:spPr bwMode="auto">
                <a:xfrm>
                  <a:off x="851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89" name="Freeform 2330"/>
                <p:cNvSpPr>
                  <a:spLocks/>
                </p:cNvSpPr>
                <p:nvPr/>
              </p:nvSpPr>
              <p:spPr bwMode="auto">
                <a:xfrm>
                  <a:off x="851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90" name="Freeform 2331"/>
                <p:cNvSpPr>
                  <a:spLocks/>
                </p:cNvSpPr>
                <p:nvPr/>
              </p:nvSpPr>
              <p:spPr bwMode="auto">
                <a:xfrm>
                  <a:off x="749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91" name="Freeform 2332"/>
                <p:cNvSpPr>
                  <a:spLocks/>
                </p:cNvSpPr>
                <p:nvPr/>
              </p:nvSpPr>
              <p:spPr bwMode="auto">
                <a:xfrm>
                  <a:off x="749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92" name="Freeform 2333"/>
                <p:cNvSpPr>
                  <a:spLocks/>
                </p:cNvSpPr>
                <p:nvPr/>
              </p:nvSpPr>
              <p:spPr bwMode="auto">
                <a:xfrm>
                  <a:off x="755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93" name="Freeform 2334"/>
                <p:cNvSpPr>
                  <a:spLocks/>
                </p:cNvSpPr>
                <p:nvPr/>
              </p:nvSpPr>
              <p:spPr bwMode="auto">
                <a:xfrm>
                  <a:off x="755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94" name="Freeform 2335"/>
                <p:cNvSpPr>
                  <a:spLocks/>
                </p:cNvSpPr>
                <p:nvPr/>
              </p:nvSpPr>
              <p:spPr bwMode="auto">
                <a:xfrm>
                  <a:off x="697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95" name="Freeform 2336"/>
                <p:cNvSpPr>
                  <a:spLocks/>
                </p:cNvSpPr>
                <p:nvPr/>
              </p:nvSpPr>
              <p:spPr bwMode="auto">
                <a:xfrm>
                  <a:off x="697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96" name="Freeform 2337"/>
                <p:cNvSpPr>
                  <a:spLocks/>
                </p:cNvSpPr>
                <p:nvPr/>
              </p:nvSpPr>
              <p:spPr bwMode="auto">
                <a:xfrm>
                  <a:off x="922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97" name="Freeform 2338"/>
                <p:cNvSpPr>
                  <a:spLocks/>
                </p:cNvSpPr>
                <p:nvPr/>
              </p:nvSpPr>
              <p:spPr bwMode="auto">
                <a:xfrm>
                  <a:off x="922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98" name="Freeform 2339"/>
                <p:cNvSpPr>
                  <a:spLocks/>
                </p:cNvSpPr>
                <p:nvPr/>
              </p:nvSpPr>
              <p:spPr bwMode="auto">
                <a:xfrm>
                  <a:off x="813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99" name="Freeform 2340"/>
                <p:cNvSpPr>
                  <a:spLocks/>
                </p:cNvSpPr>
                <p:nvPr/>
              </p:nvSpPr>
              <p:spPr bwMode="auto">
                <a:xfrm>
                  <a:off x="813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00" name="Freeform 2341"/>
                <p:cNvSpPr>
                  <a:spLocks/>
                </p:cNvSpPr>
                <p:nvPr/>
              </p:nvSpPr>
              <p:spPr bwMode="auto">
                <a:xfrm>
                  <a:off x="871" y="270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01" name="Freeform 2342"/>
                <p:cNvSpPr>
                  <a:spLocks/>
                </p:cNvSpPr>
                <p:nvPr/>
              </p:nvSpPr>
              <p:spPr bwMode="auto">
                <a:xfrm>
                  <a:off x="871" y="270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02" name="Freeform 2343"/>
                <p:cNvSpPr>
                  <a:spLocks/>
                </p:cNvSpPr>
                <p:nvPr/>
              </p:nvSpPr>
              <p:spPr bwMode="auto">
                <a:xfrm>
                  <a:off x="800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03" name="Freeform 2344"/>
                <p:cNvSpPr>
                  <a:spLocks/>
                </p:cNvSpPr>
                <p:nvPr/>
              </p:nvSpPr>
              <p:spPr bwMode="auto">
                <a:xfrm>
                  <a:off x="800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04" name="Freeform 2345"/>
                <p:cNvSpPr>
                  <a:spLocks/>
                </p:cNvSpPr>
                <p:nvPr/>
              </p:nvSpPr>
              <p:spPr bwMode="auto">
                <a:xfrm>
                  <a:off x="851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05" name="Freeform 2346"/>
                <p:cNvSpPr>
                  <a:spLocks/>
                </p:cNvSpPr>
                <p:nvPr/>
              </p:nvSpPr>
              <p:spPr bwMode="auto">
                <a:xfrm>
                  <a:off x="851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06" name="Freeform 2347"/>
                <p:cNvSpPr>
                  <a:spLocks/>
                </p:cNvSpPr>
                <p:nvPr/>
              </p:nvSpPr>
              <p:spPr bwMode="auto">
                <a:xfrm>
                  <a:off x="736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07" name="Freeform 2348"/>
                <p:cNvSpPr>
                  <a:spLocks/>
                </p:cNvSpPr>
                <p:nvPr/>
              </p:nvSpPr>
              <p:spPr bwMode="auto">
                <a:xfrm>
                  <a:off x="736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08" name="Freeform 2349"/>
                <p:cNvSpPr>
                  <a:spLocks/>
                </p:cNvSpPr>
                <p:nvPr/>
              </p:nvSpPr>
              <p:spPr bwMode="auto">
                <a:xfrm>
                  <a:off x="755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09" name="Freeform 2350"/>
                <p:cNvSpPr>
                  <a:spLocks/>
                </p:cNvSpPr>
                <p:nvPr/>
              </p:nvSpPr>
              <p:spPr bwMode="auto">
                <a:xfrm>
                  <a:off x="755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10" name="Freeform 2351"/>
                <p:cNvSpPr>
                  <a:spLocks/>
                </p:cNvSpPr>
                <p:nvPr/>
              </p:nvSpPr>
              <p:spPr bwMode="auto">
                <a:xfrm>
                  <a:off x="832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11" name="Freeform 2352"/>
                <p:cNvSpPr>
                  <a:spLocks/>
                </p:cNvSpPr>
                <p:nvPr/>
              </p:nvSpPr>
              <p:spPr bwMode="auto">
                <a:xfrm>
                  <a:off x="832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12" name="Freeform 2353"/>
                <p:cNvSpPr>
                  <a:spLocks/>
                </p:cNvSpPr>
                <p:nvPr/>
              </p:nvSpPr>
              <p:spPr bwMode="auto">
                <a:xfrm>
                  <a:off x="819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13" name="Freeform 2354"/>
                <p:cNvSpPr>
                  <a:spLocks/>
                </p:cNvSpPr>
                <p:nvPr/>
              </p:nvSpPr>
              <p:spPr bwMode="auto">
                <a:xfrm>
                  <a:off x="819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14" name="Freeform 2355"/>
                <p:cNvSpPr>
                  <a:spLocks/>
                </p:cNvSpPr>
                <p:nvPr/>
              </p:nvSpPr>
              <p:spPr bwMode="auto">
                <a:xfrm>
                  <a:off x="742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15" name="Freeform 2356"/>
                <p:cNvSpPr>
                  <a:spLocks/>
                </p:cNvSpPr>
                <p:nvPr/>
              </p:nvSpPr>
              <p:spPr bwMode="auto">
                <a:xfrm>
                  <a:off x="742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16" name="Freeform 2357"/>
                <p:cNvSpPr>
                  <a:spLocks/>
                </p:cNvSpPr>
                <p:nvPr/>
              </p:nvSpPr>
              <p:spPr bwMode="auto">
                <a:xfrm>
                  <a:off x="781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17" name="Freeform 2358"/>
                <p:cNvSpPr>
                  <a:spLocks/>
                </p:cNvSpPr>
                <p:nvPr/>
              </p:nvSpPr>
              <p:spPr bwMode="auto">
                <a:xfrm>
                  <a:off x="781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18" name="Freeform 2359"/>
                <p:cNvSpPr>
                  <a:spLocks/>
                </p:cNvSpPr>
                <p:nvPr/>
              </p:nvSpPr>
              <p:spPr bwMode="auto">
                <a:xfrm>
                  <a:off x="839" y="2693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19" name="Freeform 2360"/>
                <p:cNvSpPr>
                  <a:spLocks/>
                </p:cNvSpPr>
                <p:nvPr/>
              </p:nvSpPr>
              <p:spPr bwMode="auto">
                <a:xfrm>
                  <a:off x="839" y="2693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20" name="Freeform 2361"/>
                <p:cNvSpPr>
                  <a:spLocks/>
                </p:cNvSpPr>
                <p:nvPr/>
              </p:nvSpPr>
              <p:spPr bwMode="auto">
                <a:xfrm>
                  <a:off x="839" y="271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21" name="Freeform 2362"/>
                <p:cNvSpPr>
                  <a:spLocks/>
                </p:cNvSpPr>
                <p:nvPr/>
              </p:nvSpPr>
              <p:spPr bwMode="auto">
                <a:xfrm>
                  <a:off x="839" y="271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22" name="Freeform 2363"/>
                <p:cNvSpPr>
                  <a:spLocks/>
                </p:cNvSpPr>
                <p:nvPr/>
              </p:nvSpPr>
              <p:spPr bwMode="auto">
                <a:xfrm>
                  <a:off x="890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23" name="Freeform 2364"/>
                <p:cNvSpPr>
                  <a:spLocks/>
                </p:cNvSpPr>
                <p:nvPr/>
              </p:nvSpPr>
              <p:spPr bwMode="auto">
                <a:xfrm>
                  <a:off x="890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24" name="Freeform 2365"/>
                <p:cNvSpPr>
                  <a:spLocks/>
                </p:cNvSpPr>
                <p:nvPr/>
              </p:nvSpPr>
              <p:spPr bwMode="auto">
                <a:xfrm>
                  <a:off x="806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25" name="Freeform 2366"/>
                <p:cNvSpPr>
                  <a:spLocks/>
                </p:cNvSpPr>
                <p:nvPr/>
              </p:nvSpPr>
              <p:spPr bwMode="auto">
                <a:xfrm>
                  <a:off x="806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26" name="Freeform 2367"/>
                <p:cNvSpPr>
                  <a:spLocks/>
                </p:cNvSpPr>
                <p:nvPr/>
              </p:nvSpPr>
              <p:spPr bwMode="auto">
                <a:xfrm>
                  <a:off x="717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27" name="Freeform 2368"/>
                <p:cNvSpPr>
                  <a:spLocks/>
                </p:cNvSpPr>
                <p:nvPr/>
              </p:nvSpPr>
              <p:spPr bwMode="auto">
                <a:xfrm>
                  <a:off x="717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28" name="Freeform 2369"/>
                <p:cNvSpPr>
                  <a:spLocks/>
                </p:cNvSpPr>
                <p:nvPr/>
              </p:nvSpPr>
              <p:spPr bwMode="auto">
                <a:xfrm>
                  <a:off x="755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29" name="Freeform 2370"/>
                <p:cNvSpPr>
                  <a:spLocks/>
                </p:cNvSpPr>
                <p:nvPr/>
              </p:nvSpPr>
              <p:spPr bwMode="auto">
                <a:xfrm>
                  <a:off x="755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30" name="Freeform 2371"/>
                <p:cNvSpPr>
                  <a:spLocks/>
                </p:cNvSpPr>
                <p:nvPr/>
              </p:nvSpPr>
              <p:spPr bwMode="auto">
                <a:xfrm>
                  <a:off x="800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31" name="Freeform 2372"/>
                <p:cNvSpPr>
                  <a:spLocks/>
                </p:cNvSpPr>
                <p:nvPr/>
              </p:nvSpPr>
              <p:spPr bwMode="auto">
                <a:xfrm>
                  <a:off x="800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32" name="Freeform 2373"/>
                <p:cNvSpPr>
                  <a:spLocks/>
                </p:cNvSpPr>
                <p:nvPr/>
              </p:nvSpPr>
              <p:spPr bwMode="auto">
                <a:xfrm>
                  <a:off x="845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33" name="Freeform 2374"/>
                <p:cNvSpPr>
                  <a:spLocks/>
                </p:cNvSpPr>
                <p:nvPr/>
              </p:nvSpPr>
              <p:spPr bwMode="auto">
                <a:xfrm>
                  <a:off x="845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34" name="Freeform 2375"/>
                <p:cNvSpPr>
                  <a:spLocks/>
                </p:cNvSpPr>
                <p:nvPr/>
              </p:nvSpPr>
              <p:spPr bwMode="auto">
                <a:xfrm>
                  <a:off x="903" y="2661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35" name="Freeform 2376"/>
                <p:cNvSpPr>
                  <a:spLocks/>
                </p:cNvSpPr>
                <p:nvPr/>
              </p:nvSpPr>
              <p:spPr bwMode="auto">
                <a:xfrm>
                  <a:off x="903" y="2661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36" name="Freeform 2377"/>
                <p:cNvSpPr>
                  <a:spLocks/>
                </p:cNvSpPr>
                <p:nvPr/>
              </p:nvSpPr>
              <p:spPr bwMode="auto">
                <a:xfrm>
                  <a:off x="845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37" name="Freeform 2378"/>
                <p:cNvSpPr>
                  <a:spLocks/>
                </p:cNvSpPr>
                <p:nvPr/>
              </p:nvSpPr>
              <p:spPr bwMode="auto">
                <a:xfrm>
                  <a:off x="845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38" name="Freeform 2379"/>
                <p:cNvSpPr>
                  <a:spLocks/>
                </p:cNvSpPr>
                <p:nvPr/>
              </p:nvSpPr>
              <p:spPr bwMode="auto">
                <a:xfrm>
                  <a:off x="819" y="25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39" name="Freeform 2380"/>
                <p:cNvSpPr>
                  <a:spLocks/>
                </p:cNvSpPr>
                <p:nvPr/>
              </p:nvSpPr>
              <p:spPr bwMode="auto">
                <a:xfrm>
                  <a:off x="819" y="25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40" name="Freeform 2381"/>
                <p:cNvSpPr>
                  <a:spLocks/>
                </p:cNvSpPr>
                <p:nvPr/>
              </p:nvSpPr>
              <p:spPr bwMode="auto">
                <a:xfrm>
                  <a:off x="813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41" name="Freeform 2382"/>
                <p:cNvSpPr>
                  <a:spLocks/>
                </p:cNvSpPr>
                <p:nvPr/>
              </p:nvSpPr>
              <p:spPr bwMode="auto">
                <a:xfrm>
                  <a:off x="813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42" name="Freeform 2383"/>
                <p:cNvSpPr>
                  <a:spLocks/>
                </p:cNvSpPr>
                <p:nvPr/>
              </p:nvSpPr>
              <p:spPr bwMode="auto">
                <a:xfrm>
                  <a:off x="845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43" name="Freeform 2384"/>
                <p:cNvSpPr>
                  <a:spLocks/>
                </p:cNvSpPr>
                <p:nvPr/>
              </p:nvSpPr>
              <p:spPr bwMode="auto">
                <a:xfrm>
                  <a:off x="845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44" name="Freeform 2385"/>
                <p:cNvSpPr>
                  <a:spLocks/>
                </p:cNvSpPr>
                <p:nvPr/>
              </p:nvSpPr>
              <p:spPr bwMode="auto">
                <a:xfrm>
                  <a:off x="967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45" name="Freeform 2386"/>
                <p:cNvSpPr>
                  <a:spLocks/>
                </p:cNvSpPr>
                <p:nvPr/>
              </p:nvSpPr>
              <p:spPr bwMode="auto">
                <a:xfrm>
                  <a:off x="967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46" name="Freeform 2387"/>
                <p:cNvSpPr>
                  <a:spLocks/>
                </p:cNvSpPr>
                <p:nvPr/>
              </p:nvSpPr>
              <p:spPr bwMode="auto">
                <a:xfrm>
                  <a:off x="787" y="251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47" name="Freeform 2388"/>
                <p:cNvSpPr>
                  <a:spLocks/>
                </p:cNvSpPr>
                <p:nvPr/>
              </p:nvSpPr>
              <p:spPr bwMode="auto">
                <a:xfrm>
                  <a:off x="787" y="251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48" name="Freeform 2389"/>
                <p:cNvSpPr>
                  <a:spLocks/>
                </p:cNvSpPr>
                <p:nvPr/>
              </p:nvSpPr>
              <p:spPr bwMode="auto">
                <a:xfrm>
                  <a:off x="813" y="250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49" name="Freeform 2390"/>
                <p:cNvSpPr>
                  <a:spLocks/>
                </p:cNvSpPr>
                <p:nvPr/>
              </p:nvSpPr>
              <p:spPr bwMode="auto">
                <a:xfrm>
                  <a:off x="813" y="250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50" name="Freeform 2391"/>
                <p:cNvSpPr>
                  <a:spLocks/>
                </p:cNvSpPr>
                <p:nvPr/>
              </p:nvSpPr>
              <p:spPr bwMode="auto">
                <a:xfrm>
                  <a:off x="845" y="253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51" name="Freeform 2392"/>
                <p:cNvSpPr>
                  <a:spLocks/>
                </p:cNvSpPr>
                <p:nvPr/>
              </p:nvSpPr>
              <p:spPr bwMode="auto">
                <a:xfrm>
                  <a:off x="845" y="253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52" name="Freeform 2393"/>
                <p:cNvSpPr>
                  <a:spLocks/>
                </p:cNvSpPr>
                <p:nvPr/>
              </p:nvSpPr>
              <p:spPr bwMode="auto">
                <a:xfrm>
                  <a:off x="896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53" name="Freeform 2394"/>
                <p:cNvSpPr>
                  <a:spLocks/>
                </p:cNvSpPr>
                <p:nvPr/>
              </p:nvSpPr>
              <p:spPr bwMode="auto">
                <a:xfrm>
                  <a:off x="896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54" name="Freeform 2395"/>
                <p:cNvSpPr>
                  <a:spLocks/>
                </p:cNvSpPr>
                <p:nvPr/>
              </p:nvSpPr>
              <p:spPr bwMode="auto">
                <a:xfrm>
                  <a:off x="915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55" name="Freeform 2396"/>
                <p:cNvSpPr>
                  <a:spLocks/>
                </p:cNvSpPr>
                <p:nvPr/>
              </p:nvSpPr>
              <p:spPr bwMode="auto">
                <a:xfrm>
                  <a:off x="915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56" name="Freeform 2397"/>
                <p:cNvSpPr>
                  <a:spLocks/>
                </p:cNvSpPr>
                <p:nvPr/>
              </p:nvSpPr>
              <p:spPr bwMode="auto">
                <a:xfrm>
                  <a:off x="980" y="254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57" name="Freeform 2398"/>
                <p:cNvSpPr>
                  <a:spLocks/>
                </p:cNvSpPr>
                <p:nvPr/>
              </p:nvSpPr>
              <p:spPr bwMode="auto">
                <a:xfrm>
                  <a:off x="980" y="254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58" name="Freeform 2399"/>
                <p:cNvSpPr>
                  <a:spLocks/>
                </p:cNvSpPr>
                <p:nvPr/>
              </p:nvSpPr>
              <p:spPr bwMode="auto">
                <a:xfrm>
                  <a:off x="832" y="248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59" name="Freeform 2400"/>
                <p:cNvSpPr>
                  <a:spLocks/>
                </p:cNvSpPr>
                <p:nvPr/>
              </p:nvSpPr>
              <p:spPr bwMode="auto">
                <a:xfrm>
                  <a:off x="832" y="248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60" name="Freeform 2401"/>
                <p:cNvSpPr>
                  <a:spLocks/>
                </p:cNvSpPr>
                <p:nvPr/>
              </p:nvSpPr>
              <p:spPr bwMode="auto">
                <a:xfrm>
                  <a:off x="832" y="250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61" name="Freeform 2402"/>
                <p:cNvSpPr>
                  <a:spLocks/>
                </p:cNvSpPr>
                <p:nvPr/>
              </p:nvSpPr>
              <p:spPr bwMode="auto">
                <a:xfrm>
                  <a:off x="832" y="250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62" name="Freeform 2403"/>
                <p:cNvSpPr>
                  <a:spLocks/>
                </p:cNvSpPr>
                <p:nvPr/>
              </p:nvSpPr>
              <p:spPr bwMode="auto">
                <a:xfrm>
                  <a:off x="832" y="250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63" name="Freeform 2404"/>
                <p:cNvSpPr>
                  <a:spLocks/>
                </p:cNvSpPr>
                <p:nvPr/>
              </p:nvSpPr>
              <p:spPr bwMode="auto">
                <a:xfrm>
                  <a:off x="832" y="250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64" name="Freeform 2405"/>
                <p:cNvSpPr>
                  <a:spLocks/>
                </p:cNvSpPr>
                <p:nvPr/>
              </p:nvSpPr>
              <p:spPr bwMode="auto">
                <a:xfrm>
                  <a:off x="954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65" name="Freeform 2406"/>
                <p:cNvSpPr>
                  <a:spLocks/>
                </p:cNvSpPr>
                <p:nvPr/>
              </p:nvSpPr>
              <p:spPr bwMode="auto">
                <a:xfrm>
                  <a:off x="954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66" name="Freeform 2407"/>
                <p:cNvSpPr>
                  <a:spLocks/>
                </p:cNvSpPr>
                <p:nvPr/>
              </p:nvSpPr>
              <p:spPr bwMode="auto">
                <a:xfrm>
                  <a:off x="1050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67" name="Freeform 2408"/>
                <p:cNvSpPr>
                  <a:spLocks/>
                </p:cNvSpPr>
                <p:nvPr/>
              </p:nvSpPr>
              <p:spPr bwMode="auto">
                <a:xfrm>
                  <a:off x="1050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68" name="Freeform 2409"/>
                <p:cNvSpPr>
                  <a:spLocks/>
                </p:cNvSpPr>
                <p:nvPr/>
              </p:nvSpPr>
              <p:spPr bwMode="auto">
                <a:xfrm>
                  <a:off x="980" y="262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69" name="Freeform 2410"/>
                <p:cNvSpPr>
                  <a:spLocks/>
                </p:cNvSpPr>
                <p:nvPr/>
              </p:nvSpPr>
              <p:spPr bwMode="auto">
                <a:xfrm>
                  <a:off x="980" y="262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70" name="Freeform 2411"/>
                <p:cNvSpPr>
                  <a:spLocks/>
                </p:cNvSpPr>
                <p:nvPr/>
              </p:nvSpPr>
              <p:spPr bwMode="auto">
                <a:xfrm>
                  <a:off x="826" y="248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71" name="Freeform 2412"/>
                <p:cNvSpPr>
                  <a:spLocks/>
                </p:cNvSpPr>
                <p:nvPr/>
              </p:nvSpPr>
              <p:spPr bwMode="auto">
                <a:xfrm>
                  <a:off x="826" y="248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72" name="Freeform 2413"/>
                <p:cNvSpPr>
                  <a:spLocks/>
                </p:cNvSpPr>
                <p:nvPr/>
              </p:nvSpPr>
              <p:spPr bwMode="auto">
                <a:xfrm>
                  <a:off x="794" y="250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73" name="Freeform 2414"/>
                <p:cNvSpPr>
                  <a:spLocks/>
                </p:cNvSpPr>
                <p:nvPr/>
              </p:nvSpPr>
              <p:spPr bwMode="auto">
                <a:xfrm>
                  <a:off x="794" y="250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74" name="Freeform 2415"/>
                <p:cNvSpPr>
                  <a:spLocks/>
                </p:cNvSpPr>
                <p:nvPr/>
              </p:nvSpPr>
              <p:spPr bwMode="auto">
                <a:xfrm>
                  <a:off x="845" y="250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4110" name="Group 2617"/>
              <p:cNvGrpSpPr>
                <a:grpSpLocks/>
              </p:cNvGrpSpPr>
              <p:nvPr/>
            </p:nvGrpSpPr>
            <p:grpSpPr bwMode="auto">
              <a:xfrm>
                <a:off x="4962525" y="3355182"/>
                <a:ext cx="588963" cy="625475"/>
                <a:chOff x="653" y="2405"/>
                <a:chExt cx="371" cy="394"/>
              </a:xfrm>
            </p:grpSpPr>
            <p:sp>
              <p:nvSpPr>
                <p:cNvPr id="5575" name="Freeform 2417"/>
                <p:cNvSpPr>
                  <a:spLocks/>
                </p:cNvSpPr>
                <p:nvPr/>
              </p:nvSpPr>
              <p:spPr bwMode="auto">
                <a:xfrm>
                  <a:off x="845" y="250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76" name="Freeform 2418"/>
                <p:cNvSpPr>
                  <a:spLocks/>
                </p:cNvSpPr>
                <p:nvPr/>
              </p:nvSpPr>
              <p:spPr bwMode="auto">
                <a:xfrm>
                  <a:off x="947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5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5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5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77" name="Freeform 2419"/>
                <p:cNvSpPr>
                  <a:spLocks/>
                </p:cNvSpPr>
                <p:nvPr/>
              </p:nvSpPr>
              <p:spPr bwMode="auto">
                <a:xfrm>
                  <a:off x="947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5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5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5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78" name="Freeform 2420"/>
                <p:cNvSpPr>
                  <a:spLocks/>
                </p:cNvSpPr>
                <p:nvPr/>
              </p:nvSpPr>
              <p:spPr bwMode="auto">
                <a:xfrm>
                  <a:off x="928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79" name="Freeform 2421"/>
                <p:cNvSpPr>
                  <a:spLocks/>
                </p:cNvSpPr>
                <p:nvPr/>
              </p:nvSpPr>
              <p:spPr bwMode="auto">
                <a:xfrm>
                  <a:off x="928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80" name="Freeform 2422"/>
                <p:cNvSpPr>
                  <a:spLocks/>
                </p:cNvSpPr>
                <p:nvPr/>
              </p:nvSpPr>
              <p:spPr bwMode="auto">
                <a:xfrm>
                  <a:off x="896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81" name="Freeform 2423"/>
                <p:cNvSpPr>
                  <a:spLocks/>
                </p:cNvSpPr>
                <p:nvPr/>
              </p:nvSpPr>
              <p:spPr bwMode="auto">
                <a:xfrm>
                  <a:off x="896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82" name="Freeform 2424"/>
                <p:cNvSpPr>
                  <a:spLocks/>
                </p:cNvSpPr>
                <p:nvPr/>
              </p:nvSpPr>
              <p:spPr bwMode="auto">
                <a:xfrm>
                  <a:off x="858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83" name="Freeform 2425"/>
                <p:cNvSpPr>
                  <a:spLocks/>
                </p:cNvSpPr>
                <p:nvPr/>
              </p:nvSpPr>
              <p:spPr bwMode="auto">
                <a:xfrm>
                  <a:off x="858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84" name="Freeform 2426"/>
                <p:cNvSpPr>
                  <a:spLocks/>
                </p:cNvSpPr>
                <p:nvPr/>
              </p:nvSpPr>
              <p:spPr bwMode="auto">
                <a:xfrm>
                  <a:off x="858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85" name="Freeform 2427"/>
                <p:cNvSpPr>
                  <a:spLocks/>
                </p:cNvSpPr>
                <p:nvPr/>
              </p:nvSpPr>
              <p:spPr bwMode="auto">
                <a:xfrm>
                  <a:off x="858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86" name="Freeform 2428"/>
                <p:cNvSpPr>
                  <a:spLocks/>
                </p:cNvSpPr>
                <p:nvPr/>
              </p:nvSpPr>
              <p:spPr bwMode="auto">
                <a:xfrm>
                  <a:off x="800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87" name="Freeform 2429"/>
                <p:cNvSpPr>
                  <a:spLocks/>
                </p:cNvSpPr>
                <p:nvPr/>
              </p:nvSpPr>
              <p:spPr bwMode="auto">
                <a:xfrm>
                  <a:off x="800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88" name="Freeform 2430"/>
                <p:cNvSpPr>
                  <a:spLocks/>
                </p:cNvSpPr>
                <p:nvPr/>
              </p:nvSpPr>
              <p:spPr bwMode="auto">
                <a:xfrm>
                  <a:off x="954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89" name="Freeform 2431"/>
                <p:cNvSpPr>
                  <a:spLocks/>
                </p:cNvSpPr>
                <p:nvPr/>
              </p:nvSpPr>
              <p:spPr bwMode="auto">
                <a:xfrm>
                  <a:off x="954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90" name="Freeform 2432"/>
                <p:cNvSpPr>
                  <a:spLocks/>
                </p:cNvSpPr>
                <p:nvPr/>
              </p:nvSpPr>
              <p:spPr bwMode="auto">
                <a:xfrm>
                  <a:off x="896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91" name="Freeform 2433"/>
                <p:cNvSpPr>
                  <a:spLocks/>
                </p:cNvSpPr>
                <p:nvPr/>
              </p:nvSpPr>
              <p:spPr bwMode="auto">
                <a:xfrm>
                  <a:off x="896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92" name="Freeform 2434"/>
                <p:cNvSpPr>
                  <a:spLocks/>
                </p:cNvSpPr>
                <p:nvPr/>
              </p:nvSpPr>
              <p:spPr bwMode="auto">
                <a:xfrm>
                  <a:off x="787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93" name="Freeform 2435"/>
                <p:cNvSpPr>
                  <a:spLocks/>
                </p:cNvSpPr>
                <p:nvPr/>
              </p:nvSpPr>
              <p:spPr bwMode="auto">
                <a:xfrm>
                  <a:off x="787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94" name="Freeform 2436"/>
                <p:cNvSpPr>
                  <a:spLocks/>
                </p:cNvSpPr>
                <p:nvPr/>
              </p:nvSpPr>
              <p:spPr bwMode="auto">
                <a:xfrm>
                  <a:off x="832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95" name="Freeform 2437"/>
                <p:cNvSpPr>
                  <a:spLocks/>
                </p:cNvSpPr>
                <p:nvPr/>
              </p:nvSpPr>
              <p:spPr bwMode="auto">
                <a:xfrm>
                  <a:off x="832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96" name="Freeform 2438"/>
                <p:cNvSpPr>
                  <a:spLocks/>
                </p:cNvSpPr>
                <p:nvPr/>
              </p:nvSpPr>
              <p:spPr bwMode="auto">
                <a:xfrm>
                  <a:off x="819" y="257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97" name="Freeform 2439"/>
                <p:cNvSpPr>
                  <a:spLocks/>
                </p:cNvSpPr>
                <p:nvPr/>
              </p:nvSpPr>
              <p:spPr bwMode="auto">
                <a:xfrm>
                  <a:off x="819" y="257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98" name="Freeform 2440"/>
                <p:cNvSpPr>
                  <a:spLocks/>
                </p:cNvSpPr>
                <p:nvPr/>
              </p:nvSpPr>
              <p:spPr bwMode="auto">
                <a:xfrm>
                  <a:off x="813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99" name="Freeform 2441"/>
                <p:cNvSpPr>
                  <a:spLocks/>
                </p:cNvSpPr>
                <p:nvPr/>
              </p:nvSpPr>
              <p:spPr bwMode="auto">
                <a:xfrm>
                  <a:off x="813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00" name="Freeform 2442"/>
                <p:cNvSpPr>
                  <a:spLocks/>
                </p:cNvSpPr>
                <p:nvPr/>
              </p:nvSpPr>
              <p:spPr bwMode="auto">
                <a:xfrm>
                  <a:off x="1005" y="275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01" name="Freeform 2443"/>
                <p:cNvSpPr>
                  <a:spLocks/>
                </p:cNvSpPr>
                <p:nvPr/>
              </p:nvSpPr>
              <p:spPr bwMode="auto">
                <a:xfrm>
                  <a:off x="1005" y="275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02" name="Freeform 2444"/>
                <p:cNvSpPr>
                  <a:spLocks/>
                </p:cNvSpPr>
                <p:nvPr/>
              </p:nvSpPr>
              <p:spPr bwMode="auto">
                <a:xfrm>
                  <a:off x="947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5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5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5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03" name="Freeform 2445"/>
                <p:cNvSpPr>
                  <a:spLocks/>
                </p:cNvSpPr>
                <p:nvPr/>
              </p:nvSpPr>
              <p:spPr bwMode="auto">
                <a:xfrm>
                  <a:off x="947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5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5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5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04" name="Freeform 2446"/>
                <p:cNvSpPr>
                  <a:spLocks/>
                </p:cNvSpPr>
                <p:nvPr/>
              </p:nvSpPr>
              <p:spPr bwMode="auto">
                <a:xfrm>
                  <a:off x="903" y="268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05" name="Freeform 2447"/>
                <p:cNvSpPr>
                  <a:spLocks/>
                </p:cNvSpPr>
                <p:nvPr/>
              </p:nvSpPr>
              <p:spPr bwMode="auto">
                <a:xfrm>
                  <a:off x="903" y="268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06" name="Freeform 2448"/>
                <p:cNvSpPr>
                  <a:spLocks/>
                </p:cNvSpPr>
                <p:nvPr/>
              </p:nvSpPr>
              <p:spPr bwMode="auto">
                <a:xfrm>
                  <a:off x="774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07" name="Freeform 2449"/>
                <p:cNvSpPr>
                  <a:spLocks/>
                </p:cNvSpPr>
                <p:nvPr/>
              </p:nvSpPr>
              <p:spPr bwMode="auto">
                <a:xfrm>
                  <a:off x="774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08" name="Freeform 2450"/>
                <p:cNvSpPr>
                  <a:spLocks/>
                </p:cNvSpPr>
                <p:nvPr/>
              </p:nvSpPr>
              <p:spPr bwMode="auto">
                <a:xfrm>
                  <a:off x="781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09" name="Freeform 2451"/>
                <p:cNvSpPr>
                  <a:spLocks/>
                </p:cNvSpPr>
                <p:nvPr/>
              </p:nvSpPr>
              <p:spPr bwMode="auto">
                <a:xfrm>
                  <a:off x="781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10" name="Freeform 2452"/>
                <p:cNvSpPr>
                  <a:spLocks/>
                </p:cNvSpPr>
                <p:nvPr/>
              </p:nvSpPr>
              <p:spPr bwMode="auto">
                <a:xfrm>
                  <a:off x="909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11" name="Freeform 2453"/>
                <p:cNvSpPr>
                  <a:spLocks/>
                </p:cNvSpPr>
                <p:nvPr/>
              </p:nvSpPr>
              <p:spPr bwMode="auto">
                <a:xfrm>
                  <a:off x="909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12" name="Freeform 2454"/>
                <p:cNvSpPr>
                  <a:spLocks/>
                </p:cNvSpPr>
                <p:nvPr/>
              </p:nvSpPr>
              <p:spPr bwMode="auto">
                <a:xfrm>
                  <a:off x="851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13" name="Freeform 2455"/>
                <p:cNvSpPr>
                  <a:spLocks/>
                </p:cNvSpPr>
                <p:nvPr/>
              </p:nvSpPr>
              <p:spPr bwMode="auto">
                <a:xfrm>
                  <a:off x="851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14" name="Freeform 2456"/>
                <p:cNvSpPr>
                  <a:spLocks/>
                </p:cNvSpPr>
                <p:nvPr/>
              </p:nvSpPr>
              <p:spPr bwMode="auto">
                <a:xfrm>
                  <a:off x="832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15" name="Freeform 2457"/>
                <p:cNvSpPr>
                  <a:spLocks/>
                </p:cNvSpPr>
                <p:nvPr/>
              </p:nvSpPr>
              <p:spPr bwMode="auto">
                <a:xfrm>
                  <a:off x="832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16" name="Freeform 2458"/>
                <p:cNvSpPr>
                  <a:spLocks/>
                </p:cNvSpPr>
                <p:nvPr/>
              </p:nvSpPr>
              <p:spPr bwMode="auto">
                <a:xfrm>
                  <a:off x="800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17" name="Freeform 2459"/>
                <p:cNvSpPr>
                  <a:spLocks/>
                </p:cNvSpPr>
                <p:nvPr/>
              </p:nvSpPr>
              <p:spPr bwMode="auto">
                <a:xfrm>
                  <a:off x="800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18" name="Freeform 2460"/>
                <p:cNvSpPr>
                  <a:spLocks/>
                </p:cNvSpPr>
                <p:nvPr/>
              </p:nvSpPr>
              <p:spPr bwMode="auto">
                <a:xfrm>
                  <a:off x="762" y="2661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19" name="Freeform 2461"/>
                <p:cNvSpPr>
                  <a:spLocks/>
                </p:cNvSpPr>
                <p:nvPr/>
              </p:nvSpPr>
              <p:spPr bwMode="auto">
                <a:xfrm>
                  <a:off x="762" y="2661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20" name="Freeform 2462"/>
                <p:cNvSpPr>
                  <a:spLocks/>
                </p:cNvSpPr>
                <p:nvPr/>
              </p:nvSpPr>
              <p:spPr bwMode="auto">
                <a:xfrm>
                  <a:off x="762" y="268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21" name="Freeform 2463"/>
                <p:cNvSpPr>
                  <a:spLocks/>
                </p:cNvSpPr>
                <p:nvPr/>
              </p:nvSpPr>
              <p:spPr bwMode="auto">
                <a:xfrm>
                  <a:off x="762" y="268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22" name="Freeform 2464"/>
                <p:cNvSpPr>
                  <a:spLocks/>
                </p:cNvSpPr>
                <p:nvPr/>
              </p:nvSpPr>
              <p:spPr bwMode="auto">
                <a:xfrm>
                  <a:off x="826" y="275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23" name="Freeform 2465"/>
                <p:cNvSpPr>
                  <a:spLocks/>
                </p:cNvSpPr>
                <p:nvPr/>
              </p:nvSpPr>
              <p:spPr bwMode="auto">
                <a:xfrm>
                  <a:off x="826" y="275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24" name="Freeform 2466"/>
                <p:cNvSpPr>
                  <a:spLocks/>
                </p:cNvSpPr>
                <p:nvPr/>
              </p:nvSpPr>
              <p:spPr bwMode="auto">
                <a:xfrm>
                  <a:off x="851" y="278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25" name="Freeform 2467"/>
                <p:cNvSpPr>
                  <a:spLocks/>
                </p:cNvSpPr>
                <p:nvPr/>
              </p:nvSpPr>
              <p:spPr bwMode="auto">
                <a:xfrm>
                  <a:off x="851" y="278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26" name="Freeform 2468"/>
                <p:cNvSpPr>
                  <a:spLocks/>
                </p:cNvSpPr>
                <p:nvPr/>
              </p:nvSpPr>
              <p:spPr bwMode="auto">
                <a:xfrm>
                  <a:off x="832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27" name="Freeform 2469"/>
                <p:cNvSpPr>
                  <a:spLocks/>
                </p:cNvSpPr>
                <p:nvPr/>
              </p:nvSpPr>
              <p:spPr bwMode="auto">
                <a:xfrm>
                  <a:off x="832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28" name="Freeform 2470"/>
                <p:cNvSpPr>
                  <a:spLocks/>
                </p:cNvSpPr>
                <p:nvPr/>
              </p:nvSpPr>
              <p:spPr bwMode="auto">
                <a:xfrm>
                  <a:off x="723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29" name="Freeform 2471"/>
                <p:cNvSpPr>
                  <a:spLocks/>
                </p:cNvSpPr>
                <p:nvPr/>
              </p:nvSpPr>
              <p:spPr bwMode="auto">
                <a:xfrm>
                  <a:off x="723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0" name="Freeform 2472"/>
                <p:cNvSpPr>
                  <a:spLocks/>
                </p:cNvSpPr>
                <p:nvPr/>
              </p:nvSpPr>
              <p:spPr bwMode="auto">
                <a:xfrm>
                  <a:off x="774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1" name="Freeform 2473"/>
                <p:cNvSpPr>
                  <a:spLocks/>
                </p:cNvSpPr>
                <p:nvPr/>
              </p:nvSpPr>
              <p:spPr bwMode="auto">
                <a:xfrm>
                  <a:off x="774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2" name="Freeform 2474"/>
                <p:cNvSpPr>
                  <a:spLocks/>
                </p:cNvSpPr>
                <p:nvPr/>
              </p:nvSpPr>
              <p:spPr bwMode="auto">
                <a:xfrm>
                  <a:off x="858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3" name="Freeform 2475"/>
                <p:cNvSpPr>
                  <a:spLocks/>
                </p:cNvSpPr>
                <p:nvPr/>
              </p:nvSpPr>
              <p:spPr bwMode="auto">
                <a:xfrm>
                  <a:off x="858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4" name="Freeform 2476"/>
                <p:cNvSpPr>
                  <a:spLocks/>
                </p:cNvSpPr>
                <p:nvPr/>
              </p:nvSpPr>
              <p:spPr bwMode="auto">
                <a:xfrm>
                  <a:off x="832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5" name="Freeform 2477"/>
                <p:cNvSpPr>
                  <a:spLocks/>
                </p:cNvSpPr>
                <p:nvPr/>
              </p:nvSpPr>
              <p:spPr bwMode="auto">
                <a:xfrm>
                  <a:off x="832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6" name="Freeform 2478"/>
                <p:cNvSpPr>
                  <a:spLocks/>
                </p:cNvSpPr>
                <p:nvPr/>
              </p:nvSpPr>
              <p:spPr bwMode="auto">
                <a:xfrm>
                  <a:off x="800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7" name="Freeform 2479"/>
                <p:cNvSpPr>
                  <a:spLocks/>
                </p:cNvSpPr>
                <p:nvPr/>
              </p:nvSpPr>
              <p:spPr bwMode="auto">
                <a:xfrm>
                  <a:off x="800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8" name="Freeform 2480"/>
                <p:cNvSpPr>
                  <a:spLocks/>
                </p:cNvSpPr>
                <p:nvPr/>
              </p:nvSpPr>
              <p:spPr bwMode="auto">
                <a:xfrm>
                  <a:off x="819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39" name="Freeform 2481"/>
                <p:cNvSpPr>
                  <a:spLocks/>
                </p:cNvSpPr>
                <p:nvPr/>
              </p:nvSpPr>
              <p:spPr bwMode="auto">
                <a:xfrm>
                  <a:off x="819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40" name="Freeform 2482"/>
                <p:cNvSpPr>
                  <a:spLocks/>
                </p:cNvSpPr>
                <p:nvPr/>
              </p:nvSpPr>
              <p:spPr bwMode="auto">
                <a:xfrm>
                  <a:off x="819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41" name="Freeform 2483"/>
                <p:cNvSpPr>
                  <a:spLocks/>
                </p:cNvSpPr>
                <p:nvPr/>
              </p:nvSpPr>
              <p:spPr bwMode="auto">
                <a:xfrm>
                  <a:off x="819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42" name="Freeform 2484"/>
                <p:cNvSpPr>
                  <a:spLocks/>
                </p:cNvSpPr>
                <p:nvPr/>
              </p:nvSpPr>
              <p:spPr bwMode="auto">
                <a:xfrm>
                  <a:off x="736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43" name="Freeform 2485"/>
                <p:cNvSpPr>
                  <a:spLocks/>
                </p:cNvSpPr>
                <p:nvPr/>
              </p:nvSpPr>
              <p:spPr bwMode="auto">
                <a:xfrm>
                  <a:off x="736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44" name="Freeform 2486"/>
                <p:cNvSpPr>
                  <a:spLocks/>
                </p:cNvSpPr>
                <p:nvPr/>
              </p:nvSpPr>
              <p:spPr bwMode="auto">
                <a:xfrm>
                  <a:off x="749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45" name="Freeform 2487"/>
                <p:cNvSpPr>
                  <a:spLocks/>
                </p:cNvSpPr>
                <p:nvPr/>
              </p:nvSpPr>
              <p:spPr bwMode="auto">
                <a:xfrm>
                  <a:off x="749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46" name="Freeform 2488"/>
                <p:cNvSpPr>
                  <a:spLocks/>
                </p:cNvSpPr>
                <p:nvPr/>
              </p:nvSpPr>
              <p:spPr bwMode="auto">
                <a:xfrm>
                  <a:off x="832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47" name="Freeform 2489"/>
                <p:cNvSpPr>
                  <a:spLocks/>
                </p:cNvSpPr>
                <p:nvPr/>
              </p:nvSpPr>
              <p:spPr bwMode="auto">
                <a:xfrm>
                  <a:off x="832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48" name="Freeform 2490"/>
                <p:cNvSpPr>
                  <a:spLocks/>
                </p:cNvSpPr>
                <p:nvPr/>
              </p:nvSpPr>
              <p:spPr bwMode="auto">
                <a:xfrm>
                  <a:off x="826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49" name="Freeform 2491"/>
                <p:cNvSpPr>
                  <a:spLocks/>
                </p:cNvSpPr>
                <p:nvPr/>
              </p:nvSpPr>
              <p:spPr bwMode="auto">
                <a:xfrm>
                  <a:off x="826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50" name="Freeform 2492"/>
                <p:cNvSpPr>
                  <a:spLocks/>
                </p:cNvSpPr>
                <p:nvPr/>
              </p:nvSpPr>
              <p:spPr bwMode="auto">
                <a:xfrm>
                  <a:off x="839" y="277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51" name="Freeform 2493"/>
                <p:cNvSpPr>
                  <a:spLocks/>
                </p:cNvSpPr>
                <p:nvPr/>
              </p:nvSpPr>
              <p:spPr bwMode="auto">
                <a:xfrm>
                  <a:off x="839" y="277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52" name="Freeform 2494"/>
                <p:cNvSpPr>
                  <a:spLocks/>
                </p:cNvSpPr>
                <p:nvPr/>
              </p:nvSpPr>
              <p:spPr bwMode="auto">
                <a:xfrm>
                  <a:off x="800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53" name="Freeform 2495"/>
                <p:cNvSpPr>
                  <a:spLocks/>
                </p:cNvSpPr>
                <p:nvPr/>
              </p:nvSpPr>
              <p:spPr bwMode="auto">
                <a:xfrm>
                  <a:off x="800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54" name="Freeform 2496"/>
                <p:cNvSpPr>
                  <a:spLocks/>
                </p:cNvSpPr>
                <p:nvPr/>
              </p:nvSpPr>
              <p:spPr bwMode="auto">
                <a:xfrm>
                  <a:off x="742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55" name="Freeform 2497"/>
                <p:cNvSpPr>
                  <a:spLocks/>
                </p:cNvSpPr>
                <p:nvPr/>
              </p:nvSpPr>
              <p:spPr bwMode="auto">
                <a:xfrm>
                  <a:off x="742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56" name="Freeform 2498"/>
                <p:cNvSpPr>
                  <a:spLocks/>
                </p:cNvSpPr>
                <p:nvPr/>
              </p:nvSpPr>
              <p:spPr bwMode="auto">
                <a:xfrm>
                  <a:off x="794" y="271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57" name="Freeform 2499"/>
                <p:cNvSpPr>
                  <a:spLocks/>
                </p:cNvSpPr>
                <p:nvPr/>
              </p:nvSpPr>
              <p:spPr bwMode="auto">
                <a:xfrm>
                  <a:off x="794" y="271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58" name="Freeform 2500"/>
                <p:cNvSpPr>
                  <a:spLocks/>
                </p:cNvSpPr>
                <p:nvPr/>
              </p:nvSpPr>
              <p:spPr bwMode="auto">
                <a:xfrm>
                  <a:off x="883" y="277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59" name="Freeform 2501"/>
                <p:cNvSpPr>
                  <a:spLocks/>
                </p:cNvSpPr>
                <p:nvPr/>
              </p:nvSpPr>
              <p:spPr bwMode="auto">
                <a:xfrm>
                  <a:off x="883" y="277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60" name="Freeform 2502"/>
                <p:cNvSpPr>
                  <a:spLocks/>
                </p:cNvSpPr>
                <p:nvPr/>
              </p:nvSpPr>
              <p:spPr bwMode="auto">
                <a:xfrm>
                  <a:off x="864" y="277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61" name="Freeform 2503"/>
                <p:cNvSpPr>
                  <a:spLocks/>
                </p:cNvSpPr>
                <p:nvPr/>
              </p:nvSpPr>
              <p:spPr bwMode="auto">
                <a:xfrm>
                  <a:off x="864" y="277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62" name="Freeform 2504"/>
                <p:cNvSpPr>
                  <a:spLocks/>
                </p:cNvSpPr>
                <p:nvPr/>
              </p:nvSpPr>
              <p:spPr bwMode="auto">
                <a:xfrm>
                  <a:off x="813" y="275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63" name="Freeform 2505"/>
                <p:cNvSpPr>
                  <a:spLocks/>
                </p:cNvSpPr>
                <p:nvPr/>
              </p:nvSpPr>
              <p:spPr bwMode="auto">
                <a:xfrm>
                  <a:off x="813" y="275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64" name="Freeform 2506"/>
                <p:cNvSpPr>
                  <a:spLocks/>
                </p:cNvSpPr>
                <p:nvPr/>
              </p:nvSpPr>
              <p:spPr bwMode="auto">
                <a:xfrm>
                  <a:off x="781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65" name="Freeform 2507"/>
                <p:cNvSpPr>
                  <a:spLocks/>
                </p:cNvSpPr>
                <p:nvPr/>
              </p:nvSpPr>
              <p:spPr bwMode="auto">
                <a:xfrm>
                  <a:off x="781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66" name="Freeform 2508"/>
                <p:cNvSpPr>
                  <a:spLocks/>
                </p:cNvSpPr>
                <p:nvPr/>
              </p:nvSpPr>
              <p:spPr bwMode="auto">
                <a:xfrm>
                  <a:off x="813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67" name="Freeform 2509"/>
                <p:cNvSpPr>
                  <a:spLocks/>
                </p:cNvSpPr>
                <p:nvPr/>
              </p:nvSpPr>
              <p:spPr bwMode="auto">
                <a:xfrm>
                  <a:off x="813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68" name="Freeform 2510"/>
                <p:cNvSpPr>
                  <a:spLocks/>
                </p:cNvSpPr>
                <p:nvPr/>
              </p:nvSpPr>
              <p:spPr bwMode="auto">
                <a:xfrm>
                  <a:off x="871" y="275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69" name="Freeform 2511"/>
                <p:cNvSpPr>
                  <a:spLocks/>
                </p:cNvSpPr>
                <p:nvPr/>
              </p:nvSpPr>
              <p:spPr bwMode="auto">
                <a:xfrm>
                  <a:off x="871" y="275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70" name="Freeform 2512"/>
                <p:cNvSpPr>
                  <a:spLocks/>
                </p:cNvSpPr>
                <p:nvPr/>
              </p:nvSpPr>
              <p:spPr bwMode="auto">
                <a:xfrm>
                  <a:off x="826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71" name="Freeform 2513"/>
                <p:cNvSpPr>
                  <a:spLocks/>
                </p:cNvSpPr>
                <p:nvPr/>
              </p:nvSpPr>
              <p:spPr bwMode="auto">
                <a:xfrm>
                  <a:off x="826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72" name="Freeform 2514"/>
                <p:cNvSpPr>
                  <a:spLocks/>
                </p:cNvSpPr>
                <p:nvPr/>
              </p:nvSpPr>
              <p:spPr bwMode="auto">
                <a:xfrm>
                  <a:off x="845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73" name="Freeform 2515"/>
                <p:cNvSpPr>
                  <a:spLocks/>
                </p:cNvSpPr>
                <p:nvPr/>
              </p:nvSpPr>
              <p:spPr bwMode="auto">
                <a:xfrm>
                  <a:off x="845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74" name="Freeform 2516"/>
                <p:cNvSpPr>
                  <a:spLocks/>
                </p:cNvSpPr>
                <p:nvPr/>
              </p:nvSpPr>
              <p:spPr bwMode="auto">
                <a:xfrm>
                  <a:off x="806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75" name="Freeform 2517"/>
                <p:cNvSpPr>
                  <a:spLocks/>
                </p:cNvSpPr>
                <p:nvPr/>
              </p:nvSpPr>
              <p:spPr bwMode="auto">
                <a:xfrm>
                  <a:off x="806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76" name="Freeform 2518"/>
                <p:cNvSpPr>
                  <a:spLocks/>
                </p:cNvSpPr>
                <p:nvPr/>
              </p:nvSpPr>
              <p:spPr bwMode="auto">
                <a:xfrm>
                  <a:off x="800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77" name="Freeform 2519"/>
                <p:cNvSpPr>
                  <a:spLocks/>
                </p:cNvSpPr>
                <p:nvPr/>
              </p:nvSpPr>
              <p:spPr bwMode="auto">
                <a:xfrm>
                  <a:off x="800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78" name="Freeform 2520"/>
                <p:cNvSpPr>
                  <a:spLocks/>
                </p:cNvSpPr>
                <p:nvPr/>
              </p:nvSpPr>
              <p:spPr bwMode="auto">
                <a:xfrm>
                  <a:off x="832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79" name="Freeform 2521"/>
                <p:cNvSpPr>
                  <a:spLocks/>
                </p:cNvSpPr>
                <p:nvPr/>
              </p:nvSpPr>
              <p:spPr bwMode="auto">
                <a:xfrm>
                  <a:off x="832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80" name="Freeform 2522"/>
                <p:cNvSpPr>
                  <a:spLocks/>
                </p:cNvSpPr>
                <p:nvPr/>
              </p:nvSpPr>
              <p:spPr bwMode="auto">
                <a:xfrm>
                  <a:off x="813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81" name="Freeform 2523"/>
                <p:cNvSpPr>
                  <a:spLocks/>
                </p:cNvSpPr>
                <p:nvPr/>
              </p:nvSpPr>
              <p:spPr bwMode="auto">
                <a:xfrm>
                  <a:off x="813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82" name="Freeform 2524"/>
                <p:cNvSpPr>
                  <a:spLocks/>
                </p:cNvSpPr>
                <p:nvPr/>
              </p:nvSpPr>
              <p:spPr bwMode="auto">
                <a:xfrm>
                  <a:off x="941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83" name="Freeform 2525"/>
                <p:cNvSpPr>
                  <a:spLocks/>
                </p:cNvSpPr>
                <p:nvPr/>
              </p:nvSpPr>
              <p:spPr bwMode="auto">
                <a:xfrm>
                  <a:off x="941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84" name="Freeform 2526"/>
                <p:cNvSpPr>
                  <a:spLocks/>
                </p:cNvSpPr>
                <p:nvPr/>
              </p:nvSpPr>
              <p:spPr bwMode="auto">
                <a:xfrm>
                  <a:off x="845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85" name="Freeform 2527"/>
                <p:cNvSpPr>
                  <a:spLocks/>
                </p:cNvSpPr>
                <p:nvPr/>
              </p:nvSpPr>
              <p:spPr bwMode="auto">
                <a:xfrm>
                  <a:off x="845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86" name="Freeform 2528"/>
                <p:cNvSpPr>
                  <a:spLocks/>
                </p:cNvSpPr>
                <p:nvPr/>
              </p:nvSpPr>
              <p:spPr bwMode="auto">
                <a:xfrm>
                  <a:off x="787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87" name="Freeform 2529"/>
                <p:cNvSpPr>
                  <a:spLocks/>
                </p:cNvSpPr>
                <p:nvPr/>
              </p:nvSpPr>
              <p:spPr bwMode="auto">
                <a:xfrm>
                  <a:off x="787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88" name="Freeform 2530"/>
                <p:cNvSpPr>
                  <a:spLocks/>
                </p:cNvSpPr>
                <p:nvPr/>
              </p:nvSpPr>
              <p:spPr bwMode="auto">
                <a:xfrm>
                  <a:off x="774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89" name="Freeform 2531"/>
                <p:cNvSpPr>
                  <a:spLocks/>
                </p:cNvSpPr>
                <p:nvPr/>
              </p:nvSpPr>
              <p:spPr bwMode="auto">
                <a:xfrm>
                  <a:off x="774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90" name="Freeform 2532"/>
                <p:cNvSpPr>
                  <a:spLocks/>
                </p:cNvSpPr>
                <p:nvPr/>
              </p:nvSpPr>
              <p:spPr bwMode="auto">
                <a:xfrm>
                  <a:off x="768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91" name="Freeform 2533"/>
                <p:cNvSpPr>
                  <a:spLocks/>
                </p:cNvSpPr>
                <p:nvPr/>
              </p:nvSpPr>
              <p:spPr bwMode="auto">
                <a:xfrm>
                  <a:off x="768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92" name="Freeform 2534"/>
                <p:cNvSpPr>
                  <a:spLocks/>
                </p:cNvSpPr>
                <p:nvPr/>
              </p:nvSpPr>
              <p:spPr bwMode="auto">
                <a:xfrm>
                  <a:off x="826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93" name="Freeform 2535"/>
                <p:cNvSpPr>
                  <a:spLocks/>
                </p:cNvSpPr>
                <p:nvPr/>
              </p:nvSpPr>
              <p:spPr bwMode="auto">
                <a:xfrm>
                  <a:off x="826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94" name="Freeform 2536"/>
                <p:cNvSpPr>
                  <a:spLocks/>
                </p:cNvSpPr>
                <p:nvPr/>
              </p:nvSpPr>
              <p:spPr bwMode="auto">
                <a:xfrm>
                  <a:off x="832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95" name="Freeform 2537"/>
                <p:cNvSpPr>
                  <a:spLocks/>
                </p:cNvSpPr>
                <p:nvPr/>
              </p:nvSpPr>
              <p:spPr bwMode="auto">
                <a:xfrm>
                  <a:off x="832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96" name="Freeform 2538"/>
                <p:cNvSpPr>
                  <a:spLocks/>
                </p:cNvSpPr>
                <p:nvPr/>
              </p:nvSpPr>
              <p:spPr bwMode="auto">
                <a:xfrm>
                  <a:off x="787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97" name="Freeform 2539"/>
                <p:cNvSpPr>
                  <a:spLocks/>
                </p:cNvSpPr>
                <p:nvPr/>
              </p:nvSpPr>
              <p:spPr bwMode="auto">
                <a:xfrm>
                  <a:off x="787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98" name="Freeform 2540"/>
                <p:cNvSpPr>
                  <a:spLocks/>
                </p:cNvSpPr>
                <p:nvPr/>
              </p:nvSpPr>
              <p:spPr bwMode="auto">
                <a:xfrm>
                  <a:off x="723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99" name="Freeform 2541"/>
                <p:cNvSpPr>
                  <a:spLocks/>
                </p:cNvSpPr>
                <p:nvPr/>
              </p:nvSpPr>
              <p:spPr bwMode="auto">
                <a:xfrm>
                  <a:off x="723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00" name="Freeform 2542"/>
                <p:cNvSpPr>
                  <a:spLocks/>
                </p:cNvSpPr>
                <p:nvPr/>
              </p:nvSpPr>
              <p:spPr bwMode="auto">
                <a:xfrm>
                  <a:off x="762" y="269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01" name="Freeform 2543"/>
                <p:cNvSpPr>
                  <a:spLocks/>
                </p:cNvSpPr>
                <p:nvPr/>
              </p:nvSpPr>
              <p:spPr bwMode="auto">
                <a:xfrm>
                  <a:off x="762" y="269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02" name="Freeform 2544"/>
                <p:cNvSpPr>
                  <a:spLocks/>
                </p:cNvSpPr>
                <p:nvPr/>
              </p:nvSpPr>
              <p:spPr bwMode="auto">
                <a:xfrm>
                  <a:off x="851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03" name="Freeform 2545"/>
                <p:cNvSpPr>
                  <a:spLocks/>
                </p:cNvSpPr>
                <p:nvPr/>
              </p:nvSpPr>
              <p:spPr bwMode="auto">
                <a:xfrm>
                  <a:off x="851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04" name="Freeform 2546"/>
                <p:cNvSpPr>
                  <a:spLocks/>
                </p:cNvSpPr>
                <p:nvPr/>
              </p:nvSpPr>
              <p:spPr bwMode="auto">
                <a:xfrm>
                  <a:off x="787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05" name="Freeform 2547"/>
                <p:cNvSpPr>
                  <a:spLocks/>
                </p:cNvSpPr>
                <p:nvPr/>
              </p:nvSpPr>
              <p:spPr bwMode="auto">
                <a:xfrm>
                  <a:off x="787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06" name="Freeform 2548"/>
                <p:cNvSpPr>
                  <a:spLocks/>
                </p:cNvSpPr>
                <p:nvPr/>
              </p:nvSpPr>
              <p:spPr bwMode="auto">
                <a:xfrm>
                  <a:off x="736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07" name="Freeform 2549"/>
                <p:cNvSpPr>
                  <a:spLocks/>
                </p:cNvSpPr>
                <p:nvPr/>
              </p:nvSpPr>
              <p:spPr bwMode="auto">
                <a:xfrm>
                  <a:off x="736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08" name="Freeform 2550"/>
                <p:cNvSpPr>
                  <a:spLocks/>
                </p:cNvSpPr>
                <p:nvPr/>
              </p:nvSpPr>
              <p:spPr bwMode="auto">
                <a:xfrm>
                  <a:off x="678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09" name="Freeform 2551"/>
                <p:cNvSpPr>
                  <a:spLocks/>
                </p:cNvSpPr>
                <p:nvPr/>
              </p:nvSpPr>
              <p:spPr bwMode="auto">
                <a:xfrm>
                  <a:off x="678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10" name="Freeform 2552"/>
                <p:cNvSpPr>
                  <a:spLocks/>
                </p:cNvSpPr>
                <p:nvPr/>
              </p:nvSpPr>
              <p:spPr bwMode="auto">
                <a:xfrm>
                  <a:off x="653" y="2565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11" name="Freeform 2553"/>
                <p:cNvSpPr>
                  <a:spLocks/>
                </p:cNvSpPr>
                <p:nvPr/>
              </p:nvSpPr>
              <p:spPr bwMode="auto">
                <a:xfrm>
                  <a:off x="653" y="2565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12" name="Freeform 2554"/>
                <p:cNvSpPr>
                  <a:spLocks/>
                </p:cNvSpPr>
                <p:nvPr/>
              </p:nvSpPr>
              <p:spPr bwMode="auto">
                <a:xfrm>
                  <a:off x="762" y="271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13" name="Freeform 2555"/>
                <p:cNvSpPr>
                  <a:spLocks/>
                </p:cNvSpPr>
                <p:nvPr/>
              </p:nvSpPr>
              <p:spPr bwMode="auto">
                <a:xfrm>
                  <a:off x="762" y="271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14" name="Freeform 2556"/>
                <p:cNvSpPr>
                  <a:spLocks/>
                </p:cNvSpPr>
                <p:nvPr/>
              </p:nvSpPr>
              <p:spPr bwMode="auto">
                <a:xfrm>
                  <a:off x="768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15" name="Freeform 2557"/>
                <p:cNvSpPr>
                  <a:spLocks/>
                </p:cNvSpPr>
                <p:nvPr/>
              </p:nvSpPr>
              <p:spPr bwMode="auto">
                <a:xfrm>
                  <a:off x="768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16" name="Freeform 2558"/>
                <p:cNvSpPr>
                  <a:spLocks/>
                </p:cNvSpPr>
                <p:nvPr/>
              </p:nvSpPr>
              <p:spPr bwMode="auto">
                <a:xfrm>
                  <a:off x="800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17" name="Freeform 2559"/>
                <p:cNvSpPr>
                  <a:spLocks/>
                </p:cNvSpPr>
                <p:nvPr/>
              </p:nvSpPr>
              <p:spPr bwMode="auto">
                <a:xfrm>
                  <a:off x="800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18" name="Freeform 2560"/>
                <p:cNvSpPr>
                  <a:spLocks/>
                </p:cNvSpPr>
                <p:nvPr/>
              </p:nvSpPr>
              <p:spPr bwMode="auto">
                <a:xfrm>
                  <a:off x="685" y="262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19" name="Freeform 2561"/>
                <p:cNvSpPr>
                  <a:spLocks/>
                </p:cNvSpPr>
                <p:nvPr/>
              </p:nvSpPr>
              <p:spPr bwMode="auto">
                <a:xfrm>
                  <a:off x="685" y="262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20" name="Freeform 2562"/>
                <p:cNvSpPr>
                  <a:spLocks/>
                </p:cNvSpPr>
                <p:nvPr/>
              </p:nvSpPr>
              <p:spPr bwMode="auto">
                <a:xfrm>
                  <a:off x="730" y="266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21" name="Freeform 2563"/>
                <p:cNvSpPr>
                  <a:spLocks/>
                </p:cNvSpPr>
                <p:nvPr/>
              </p:nvSpPr>
              <p:spPr bwMode="auto">
                <a:xfrm>
                  <a:off x="730" y="266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22" name="Freeform 2564"/>
                <p:cNvSpPr>
                  <a:spLocks/>
                </p:cNvSpPr>
                <p:nvPr/>
              </p:nvSpPr>
              <p:spPr bwMode="auto">
                <a:xfrm>
                  <a:off x="678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23" name="Freeform 2565"/>
                <p:cNvSpPr>
                  <a:spLocks/>
                </p:cNvSpPr>
                <p:nvPr/>
              </p:nvSpPr>
              <p:spPr bwMode="auto">
                <a:xfrm>
                  <a:off x="678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24" name="Freeform 2566"/>
                <p:cNvSpPr>
                  <a:spLocks/>
                </p:cNvSpPr>
                <p:nvPr/>
              </p:nvSpPr>
              <p:spPr bwMode="auto">
                <a:xfrm>
                  <a:off x="678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25" name="Freeform 2567"/>
                <p:cNvSpPr>
                  <a:spLocks/>
                </p:cNvSpPr>
                <p:nvPr/>
              </p:nvSpPr>
              <p:spPr bwMode="auto">
                <a:xfrm>
                  <a:off x="678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26" name="Freeform 2568"/>
                <p:cNvSpPr>
                  <a:spLocks/>
                </p:cNvSpPr>
                <p:nvPr/>
              </p:nvSpPr>
              <p:spPr bwMode="auto">
                <a:xfrm>
                  <a:off x="678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27" name="Freeform 2569"/>
                <p:cNvSpPr>
                  <a:spLocks/>
                </p:cNvSpPr>
                <p:nvPr/>
              </p:nvSpPr>
              <p:spPr bwMode="auto">
                <a:xfrm>
                  <a:off x="678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28" name="Freeform 2570"/>
                <p:cNvSpPr>
                  <a:spLocks/>
                </p:cNvSpPr>
                <p:nvPr/>
              </p:nvSpPr>
              <p:spPr bwMode="auto">
                <a:xfrm>
                  <a:off x="800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29" name="Freeform 2571"/>
                <p:cNvSpPr>
                  <a:spLocks/>
                </p:cNvSpPr>
                <p:nvPr/>
              </p:nvSpPr>
              <p:spPr bwMode="auto">
                <a:xfrm>
                  <a:off x="800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30" name="Freeform 2572"/>
                <p:cNvSpPr>
                  <a:spLocks/>
                </p:cNvSpPr>
                <p:nvPr/>
              </p:nvSpPr>
              <p:spPr bwMode="auto">
                <a:xfrm>
                  <a:off x="774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31" name="Freeform 2573"/>
                <p:cNvSpPr>
                  <a:spLocks/>
                </p:cNvSpPr>
                <p:nvPr/>
              </p:nvSpPr>
              <p:spPr bwMode="auto">
                <a:xfrm>
                  <a:off x="774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32" name="Freeform 2574"/>
                <p:cNvSpPr>
                  <a:spLocks/>
                </p:cNvSpPr>
                <p:nvPr/>
              </p:nvSpPr>
              <p:spPr bwMode="auto">
                <a:xfrm>
                  <a:off x="704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33" name="Freeform 2575"/>
                <p:cNvSpPr>
                  <a:spLocks/>
                </p:cNvSpPr>
                <p:nvPr/>
              </p:nvSpPr>
              <p:spPr bwMode="auto">
                <a:xfrm>
                  <a:off x="704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34" name="Freeform 2576"/>
                <p:cNvSpPr>
                  <a:spLocks/>
                </p:cNvSpPr>
                <p:nvPr/>
              </p:nvSpPr>
              <p:spPr bwMode="auto">
                <a:xfrm>
                  <a:off x="768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35" name="Freeform 2577"/>
                <p:cNvSpPr>
                  <a:spLocks/>
                </p:cNvSpPr>
                <p:nvPr/>
              </p:nvSpPr>
              <p:spPr bwMode="auto">
                <a:xfrm>
                  <a:off x="768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36" name="Freeform 2578"/>
                <p:cNvSpPr>
                  <a:spLocks/>
                </p:cNvSpPr>
                <p:nvPr/>
              </p:nvSpPr>
              <p:spPr bwMode="auto">
                <a:xfrm>
                  <a:off x="685" y="264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37" name="Freeform 2579"/>
                <p:cNvSpPr>
                  <a:spLocks/>
                </p:cNvSpPr>
                <p:nvPr/>
              </p:nvSpPr>
              <p:spPr bwMode="auto">
                <a:xfrm>
                  <a:off x="685" y="264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38" name="Freeform 2580"/>
                <p:cNvSpPr>
                  <a:spLocks/>
                </p:cNvSpPr>
                <p:nvPr/>
              </p:nvSpPr>
              <p:spPr bwMode="auto">
                <a:xfrm>
                  <a:off x="678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39" name="Freeform 2581"/>
                <p:cNvSpPr>
                  <a:spLocks/>
                </p:cNvSpPr>
                <p:nvPr/>
              </p:nvSpPr>
              <p:spPr bwMode="auto">
                <a:xfrm>
                  <a:off x="678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40" name="Freeform 2582"/>
                <p:cNvSpPr>
                  <a:spLocks/>
                </p:cNvSpPr>
                <p:nvPr/>
              </p:nvSpPr>
              <p:spPr bwMode="auto">
                <a:xfrm>
                  <a:off x="710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41" name="Freeform 2583"/>
                <p:cNvSpPr>
                  <a:spLocks/>
                </p:cNvSpPr>
                <p:nvPr/>
              </p:nvSpPr>
              <p:spPr bwMode="auto">
                <a:xfrm>
                  <a:off x="710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42" name="Freeform 2584"/>
                <p:cNvSpPr>
                  <a:spLocks/>
                </p:cNvSpPr>
                <p:nvPr/>
              </p:nvSpPr>
              <p:spPr bwMode="auto">
                <a:xfrm>
                  <a:off x="742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43" name="Freeform 2585"/>
                <p:cNvSpPr>
                  <a:spLocks/>
                </p:cNvSpPr>
                <p:nvPr/>
              </p:nvSpPr>
              <p:spPr bwMode="auto">
                <a:xfrm>
                  <a:off x="742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44" name="Freeform 2586"/>
                <p:cNvSpPr>
                  <a:spLocks/>
                </p:cNvSpPr>
                <p:nvPr/>
              </p:nvSpPr>
              <p:spPr bwMode="auto">
                <a:xfrm>
                  <a:off x="730" y="2654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45" name="Freeform 2587"/>
                <p:cNvSpPr>
                  <a:spLocks/>
                </p:cNvSpPr>
                <p:nvPr/>
              </p:nvSpPr>
              <p:spPr bwMode="auto">
                <a:xfrm>
                  <a:off x="730" y="2654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46" name="Freeform 2588"/>
                <p:cNvSpPr>
                  <a:spLocks/>
                </p:cNvSpPr>
                <p:nvPr/>
              </p:nvSpPr>
              <p:spPr bwMode="auto">
                <a:xfrm>
                  <a:off x="685" y="261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47" name="Freeform 2589"/>
                <p:cNvSpPr>
                  <a:spLocks/>
                </p:cNvSpPr>
                <p:nvPr/>
              </p:nvSpPr>
              <p:spPr bwMode="auto">
                <a:xfrm>
                  <a:off x="685" y="261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48" name="Freeform 2590"/>
                <p:cNvSpPr>
                  <a:spLocks/>
                </p:cNvSpPr>
                <p:nvPr/>
              </p:nvSpPr>
              <p:spPr bwMode="auto">
                <a:xfrm>
                  <a:off x="749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49" name="Freeform 2591"/>
                <p:cNvSpPr>
                  <a:spLocks/>
                </p:cNvSpPr>
                <p:nvPr/>
              </p:nvSpPr>
              <p:spPr bwMode="auto">
                <a:xfrm>
                  <a:off x="749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50" name="Freeform 2592"/>
                <p:cNvSpPr>
                  <a:spLocks/>
                </p:cNvSpPr>
                <p:nvPr/>
              </p:nvSpPr>
              <p:spPr bwMode="auto">
                <a:xfrm>
                  <a:off x="774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51" name="Freeform 2593"/>
                <p:cNvSpPr>
                  <a:spLocks/>
                </p:cNvSpPr>
                <p:nvPr/>
              </p:nvSpPr>
              <p:spPr bwMode="auto">
                <a:xfrm>
                  <a:off x="774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52" name="Freeform 2594"/>
                <p:cNvSpPr>
                  <a:spLocks/>
                </p:cNvSpPr>
                <p:nvPr/>
              </p:nvSpPr>
              <p:spPr bwMode="auto">
                <a:xfrm>
                  <a:off x="806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53" name="Freeform 2595"/>
                <p:cNvSpPr>
                  <a:spLocks/>
                </p:cNvSpPr>
                <p:nvPr/>
              </p:nvSpPr>
              <p:spPr bwMode="auto">
                <a:xfrm>
                  <a:off x="806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54" name="Freeform 2596"/>
                <p:cNvSpPr>
                  <a:spLocks/>
                </p:cNvSpPr>
                <p:nvPr/>
              </p:nvSpPr>
              <p:spPr bwMode="auto">
                <a:xfrm>
                  <a:off x="736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55" name="Freeform 2597"/>
                <p:cNvSpPr>
                  <a:spLocks/>
                </p:cNvSpPr>
                <p:nvPr/>
              </p:nvSpPr>
              <p:spPr bwMode="auto">
                <a:xfrm>
                  <a:off x="736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56" name="Freeform 2598"/>
                <p:cNvSpPr>
                  <a:spLocks/>
                </p:cNvSpPr>
                <p:nvPr/>
              </p:nvSpPr>
              <p:spPr bwMode="auto">
                <a:xfrm>
                  <a:off x="787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57" name="Freeform 2599"/>
                <p:cNvSpPr>
                  <a:spLocks/>
                </p:cNvSpPr>
                <p:nvPr/>
              </p:nvSpPr>
              <p:spPr bwMode="auto">
                <a:xfrm>
                  <a:off x="787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58" name="Freeform 2600"/>
                <p:cNvSpPr>
                  <a:spLocks/>
                </p:cNvSpPr>
                <p:nvPr/>
              </p:nvSpPr>
              <p:spPr bwMode="auto">
                <a:xfrm>
                  <a:off x="672" y="248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59" name="Freeform 2601"/>
                <p:cNvSpPr>
                  <a:spLocks/>
                </p:cNvSpPr>
                <p:nvPr/>
              </p:nvSpPr>
              <p:spPr bwMode="auto">
                <a:xfrm>
                  <a:off x="672" y="248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60" name="Freeform 2602"/>
                <p:cNvSpPr>
                  <a:spLocks/>
                </p:cNvSpPr>
                <p:nvPr/>
              </p:nvSpPr>
              <p:spPr bwMode="auto">
                <a:xfrm>
                  <a:off x="704" y="244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61" name="Freeform 2603"/>
                <p:cNvSpPr>
                  <a:spLocks/>
                </p:cNvSpPr>
                <p:nvPr/>
              </p:nvSpPr>
              <p:spPr bwMode="auto">
                <a:xfrm>
                  <a:off x="704" y="244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62" name="Freeform 2604"/>
                <p:cNvSpPr>
                  <a:spLocks/>
                </p:cNvSpPr>
                <p:nvPr/>
              </p:nvSpPr>
              <p:spPr bwMode="auto">
                <a:xfrm>
                  <a:off x="858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63" name="Freeform 2605"/>
                <p:cNvSpPr>
                  <a:spLocks/>
                </p:cNvSpPr>
                <p:nvPr/>
              </p:nvSpPr>
              <p:spPr bwMode="auto">
                <a:xfrm>
                  <a:off x="858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64" name="Freeform 2606"/>
                <p:cNvSpPr>
                  <a:spLocks/>
                </p:cNvSpPr>
                <p:nvPr/>
              </p:nvSpPr>
              <p:spPr bwMode="auto">
                <a:xfrm>
                  <a:off x="787" y="246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65" name="Freeform 2607"/>
                <p:cNvSpPr>
                  <a:spLocks/>
                </p:cNvSpPr>
                <p:nvPr/>
              </p:nvSpPr>
              <p:spPr bwMode="auto">
                <a:xfrm>
                  <a:off x="787" y="246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66" name="Freeform 2608"/>
                <p:cNvSpPr>
                  <a:spLocks/>
                </p:cNvSpPr>
                <p:nvPr/>
              </p:nvSpPr>
              <p:spPr bwMode="auto">
                <a:xfrm>
                  <a:off x="685" y="241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67" name="Freeform 2609"/>
                <p:cNvSpPr>
                  <a:spLocks/>
                </p:cNvSpPr>
                <p:nvPr/>
              </p:nvSpPr>
              <p:spPr bwMode="auto">
                <a:xfrm>
                  <a:off x="685" y="241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68" name="Freeform 2610"/>
                <p:cNvSpPr>
                  <a:spLocks/>
                </p:cNvSpPr>
                <p:nvPr/>
              </p:nvSpPr>
              <p:spPr bwMode="auto">
                <a:xfrm>
                  <a:off x="851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69" name="Freeform 2611"/>
                <p:cNvSpPr>
                  <a:spLocks/>
                </p:cNvSpPr>
                <p:nvPr/>
              </p:nvSpPr>
              <p:spPr bwMode="auto">
                <a:xfrm>
                  <a:off x="851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70" name="Freeform 2612"/>
                <p:cNvSpPr>
                  <a:spLocks/>
                </p:cNvSpPr>
                <p:nvPr/>
              </p:nvSpPr>
              <p:spPr bwMode="auto">
                <a:xfrm>
                  <a:off x="832" y="253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71" name="Freeform 2613"/>
                <p:cNvSpPr>
                  <a:spLocks/>
                </p:cNvSpPr>
                <p:nvPr/>
              </p:nvSpPr>
              <p:spPr bwMode="auto">
                <a:xfrm>
                  <a:off x="832" y="253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72" name="Freeform 2614"/>
                <p:cNvSpPr>
                  <a:spLocks/>
                </p:cNvSpPr>
                <p:nvPr/>
              </p:nvSpPr>
              <p:spPr bwMode="auto">
                <a:xfrm>
                  <a:off x="678" y="240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73" name="Freeform 2615"/>
                <p:cNvSpPr>
                  <a:spLocks/>
                </p:cNvSpPr>
                <p:nvPr/>
              </p:nvSpPr>
              <p:spPr bwMode="auto">
                <a:xfrm>
                  <a:off x="678" y="240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74" name="Freeform 2616"/>
                <p:cNvSpPr>
                  <a:spLocks/>
                </p:cNvSpPr>
                <p:nvPr/>
              </p:nvSpPr>
              <p:spPr bwMode="auto">
                <a:xfrm>
                  <a:off x="774" y="244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4111" name="Group 2818"/>
              <p:cNvGrpSpPr>
                <a:grpSpLocks/>
              </p:cNvGrpSpPr>
              <p:nvPr/>
            </p:nvGrpSpPr>
            <p:grpSpPr bwMode="auto">
              <a:xfrm>
                <a:off x="4879975" y="3334545"/>
                <a:ext cx="539750" cy="646113"/>
                <a:chOff x="601" y="2392"/>
                <a:chExt cx="340" cy="407"/>
              </a:xfrm>
            </p:grpSpPr>
            <p:sp>
              <p:nvSpPr>
                <p:cNvPr id="5375" name="Freeform 2618"/>
                <p:cNvSpPr>
                  <a:spLocks/>
                </p:cNvSpPr>
                <p:nvPr/>
              </p:nvSpPr>
              <p:spPr bwMode="auto">
                <a:xfrm>
                  <a:off x="774" y="244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76" name="Freeform 2619"/>
                <p:cNvSpPr>
                  <a:spLocks/>
                </p:cNvSpPr>
                <p:nvPr/>
              </p:nvSpPr>
              <p:spPr bwMode="auto">
                <a:xfrm>
                  <a:off x="839" y="253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77" name="Freeform 2620"/>
                <p:cNvSpPr>
                  <a:spLocks/>
                </p:cNvSpPr>
                <p:nvPr/>
              </p:nvSpPr>
              <p:spPr bwMode="auto">
                <a:xfrm>
                  <a:off x="839" y="253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78" name="Freeform 2621"/>
                <p:cNvSpPr>
                  <a:spLocks/>
                </p:cNvSpPr>
                <p:nvPr/>
              </p:nvSpPr>
              <p:spPr bwMode="auto">
                <a:xfrm>
                  <a:off x="723" y="244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79" name="Freeform 2622"/>
                <p:cNvSpPr>
                  <a:spLocks/>
                </p:cNvSpPr>
                <p:nvPr/>
              </p:nvSpPr>
              <p:spPr bwMode="auto">
                <a:xfrm>
                  <a:off x="723" y="244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80" name="Freeform 2623"/>
                <p:cNvSpPr>
                  <a:spLocks/>
                </p:cNvSpPr>
                <p:nvPr/>
              </p:nvSpPr>
              <p:spPr bwMode="auto">
                <a:xfrm>
                  <a:off x="774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81" name="Freeform 2624"/>
                <p:cNvSpPr>
                  <a:spLocks/>
                </p:cNvSpPr>
                <p:nvPr/>
              </p:nvSpPr>
              <p:spPr bwMode="auto">
                <a:xfrm>
                  <a:off x="774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82" name="Freeform 2625"/>
                <p:cNvSpPr>
                  <a:spLocks/>
                </p:cNvSpPr>
                <p:nvPr/>
              </p:nvSpPr>
              <p:spPr bwMode="auto">
                <a:xfrm>
                  <a:off x="839" y="2590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83" name="Freeform 2626"/>
                <p:cNvSpPr>
                  <a:spLocks/>
                </p:cNvSpPr>
                <p:nvPr/>
              </p:nvSpPr>
              <p:spPr bwMode="auto">
                <a:xfrm>
                  <a:off x="839" y="2590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84" name="Freeform 2627"/>
                <p:cNvSpPr>
                  <a:spLocks/>
                </p:cNvSpPr>
                <p:nvPr/>
              </p:nvSpPr>
              <p:spPr bwMode="auto">
                <a:xfrm>
                  <a:off x="858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85" name="Freeform 2628"/>
                <p:cNvSpPr>
                  <a:spLocks/>
                </p:cNvSpPr>
                <p:nvPr/>
              </p:nvSpPr>
              <p:spPr bwMode="auto">
                <a:xfrm>
                  <a:off x="858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86" name="Freeform 2629"/>
                <p:cNvSpPr>
                  <a:spLocks/>
                </p:cNvSpPr>
                <p:nvPr/>
              </p:nvSpPr>
              <p:spPr bwMode="auto">
                <a:xfrm>
                  <a:off x="730" y="248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87" name="Freeform 2630"/>
                <p:cNvSpPr>
                  <a:spLocks/>
                </p:cNvSpPr>
                <p:nvPr/>
              </p:nvSpPr>
              <p:spPr bwMode="auto">
                <a:xfrm>
                  <a:off x="730" y="248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88" name="Freeform 2631"/>
                <p:cNvSpPr>
                  <a:spLocks/>
                </p:cNvSpPr>
                <p:nvPr/>
              </p:nvSpPr>
              <p:spPr bwMode="auto">
                <a:xfrm>
                  <a:off x="800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89" name="Freeform 2632"/>
                <p:cNvSpPr>
                  <a:spLocks/>
                </p:cNvSpPr>
                <p:nvPr/>
              </p:nvSpPr>
              <p:spPr bwMode="auto">
                <a:xfrm>
                  <a:off x="800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90" name="Freeform 2633"/>
                <p:cNvSpPr>
                  <a:spLocks/>
                </p:cNvSpPr>
                <p:nvPr/>
              </p:nvSpPr>
              <p:spPr bwMode="auto">
                <a:xfrm>
                  <a:off x="858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91" name="Freeform 2634"/>
                <p:cNvSpPr>
                  <a:spLocks/>
                </p:cNvSpPr>
                <p:nvPr/>
              </p:nvSpPr>
              <p:spPr bwMode="auto">
                <a:xfrm>
                  <a:off x="858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92" name="Freeform 2635"/>
                <p:cNvSpPr>
                  <a:spLocks/>
                </p:cNvSpPr>
                <p:nvPr/>
              </p:nvSpPr>
              <p:spPr bwMode="auto">
                <a:xfrm>
                  <a:off x="813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93" name="Freeform 2636"/>
                <p:cNvSpPr>
                  <a:spLocks/>
                </p:cNvSpPr>
                <p:nvPr/>
              </p:nvSpPr>
              <p:spPr bwMode="auto">
                <a:xfrm>
                  <a:off x="813" y="256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94" name="Freeform 2637"/>
                <p:cNvSpPr>
                  <a:spLocks/>
                </p:cNvSpPr>
                <p:nvPr/>
              </p:nvSpPr>
              <p:spPr bwMode="auto">
                <a:xfrm>
                  <a:off x="800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95" name="Freeform 2638"/>
                <p:cNvSpPr>
                  <a:spLocks/>
                </p:cNvSpPr>
                <p:nvPr/>
              </p:nvSpPr>
              <p:spPr bwMode="auto">
                <a:xfrm>
                  <a:off x="800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96" name="Freeform 2639"/>
                <p:cNvSpPr>
                  <a:spLocks/>
                </p:cNvSpPr>
                <p:nvPr/>
              </p:nvSpPr>
              <p:spPr bwMode="auto">
                <a:xfrm>
                  <a:off x="819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97" name="Freeform 2640"/>
                <p:cNvSpPr>
                  <a:spLocks/>
                </p:cNvSpPr>
                <p:nvPr/>
              </p:nvSpPr>
              <p:spPr bwMode="auto">
                <a:xfrm>
                  <a:off x="819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98" name="Freeform 2641"/>
                <p:cNvSpPr>
                  <a:spLocks/>
                </p:cNvSpPr>
                <p:nvPr/>
              </p:nvSpPr>
              <p:spPr bwMode="auto">
                <a:xfrm>
                  <a:off x="909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99" name="Freeform 2642"/>
                <p:cNvSpPr>
                  <a:spLocks/>
                </p:cNvSpPr>
                <p:nvPr/>
              </p:nvSpPr>
              <p:spPr bwMode="auto">
                <a:xfrm>
                  <a:off x="909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00" name="Freeform 2643"/>
                <p:cNvSpPr>
                  <a:spLocks/>
                </p:cNvSpPr>
                <p:nvPr/>
              </p:nvSpPr>
              <p:spPr bwMode="auto">
                <a:xfrm>
                  <a:off x="794" y="261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01" name="Freeform 2644"/>
                <p:cNvSpPr>
                  <a:spLocks/>
                </p:cNvSpPr>
                <p:nvPr/>
              </p:nvSpPr>
              <p:spPr bwMode="auto">
                <a:xfrm>
                  <a:off x="794" y="261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02" name="Freeform 2645"/>
                <p:cNvSpPr>
                  <a:spLocks/>
                </p:cNvSpPr>
                <p:nvPr/>
              </p:nvSpPr>
              <p:spPr bwMode="auto">
                <a:xfrm>
                  <a:off x="774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03" name="Freeform 2646"/>
                <p:cNvSpPr>
                  <a:spLocks/>
                </p:cNvSpPr>
                <p:nvPr/>
              </p:nvSpPr>
              <p:spPr bwMode="auto">
                <a:xfrm>
                  <a:off x="774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04" name="Freeform 2647"/>
                <p:cNvSpPr>
                  <a:spLocks/>
                </p:cNvSpPr>
                <p:nvPr/>
              </p:nvSpPr>
              <p:spPr bwMode="auto">
                <a:xfrm>
                  <a:off x="922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05" name="Freeform 2648"/>
                <p:cNvSpPr>
                  <a:spLocks/>
                </p:cNvSpPr>
                <p:nvPr/>
              </p:nvSpPr>
              <p:spPr bwMode="auto">
                <a:xfrm>
                  <a:off x="922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06" name="Freeform 2649"/>
                <p:cNvSpPr>
                  <a:spLocks/>
                </p:cNvSpPr>
                <p:nvPr/>
              </p:nvSpPr>
              <p:spPr bwMode="auto">
                <a:xfrm>
                  <a:off x="742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07" name="Freeform 2650"/>
                <p:cNvSpPr>
                  <a:spLocks/>
                </p:cNvSpPr>
                <p:nvPr/>
              </p:nvSpPr>
              <p:spPr bwMode="auto">
                <a:xfrm>
                  <a:off x="742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08" name="Freeform 2651"/>
                <p:cNvSpPr>
                  <a:spLocks/>
                </p:cNvSpPr>
                <p:nvPr/>
              </p:nvSpPr>
              <p:spPr bwMode="auto">
                <a:xfrm>
                  <a:off x="755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09" name="Freeform 2652"/>
                <p:cNvSpPr>
                  <a:spLocks/>
                </p:cNvSpPr>
                <p:nvPr/>
              </p:nvSpPr>
              <p:spPr bwMode="auto">
                <a:xfrm>
                  <a:off x="755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10" name="Freeform 2653"/>
                <p:cNvSpPr>
                  <a:spLocks/>
                </p:cNvSpPr>
                <p:nvPr/>
              </p:nvSpPr>
              <p:spPr bwMode="auto">
                <a:xfrm>
                  <a:off x="832" y="274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11" name="Freeform 2654"/>
                <p:cNvSpPr>
                  <a:spLocks/>
                </p:cNvSpPr>
                <p:nvPr/>
              </p:nvSpPr>
              <p:spPr bwMode="auto">
                <a:xfrm>
                  <a:off x="832" y="274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12" name="Freeform 2655"/>
                <p:cNvSpPr>
                  <a:spLocks/>
                </p:cNvSpPr>
                <p:nvPr/>
              </p:nvSpPr>
              <p:spPr bwMode="auto">
                <a:xfrm>
                  <a:off x="800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13" name="Freeform 2656"/>
                <p:cNvSpPr>
                  <a:spLocks/>
                </p:cNvSpPr>
                <p:nvPr/>
              </p:nvSpPr>
              <p:spPr bwMode="auto">
                <a:xfrm>
                  <a:off x="800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14" name="Freeform 2657"/>
                <p:cNvSpPr>
                  <a:spLocks/>
                </p:cNvSpPr>
                <p:nvPr/>
              </p:nvSpPr>
              <p:spPr bwMode="auto">
                <a:xfrm>
                  <a:off x="749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15" name="Freeform 2658"/>
                <p:cNvSpPr>
                  <a:spLocks/>
                </p:cNvSpPr>
                <p:nvPr/>
              </p:nvSpPr>
              <p:spPr bwMode="auto">
                <a:xfrm>
                  <a:off x="749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16" name="Freeform 2659"/>
                <p:cNvSpPr>
                  <a:spLocks/>
                </p:cNvSpPr>
                <p:nvPr/>
              </p:nvSpPr>
              <p:spPr bwMode="auto">
                <a:xfrm>
                  <a:off x="755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17" name="Freeform 2660"/>
                <p:cNvSpPr>
                  <a:spLocks/>
                </p:cNvSpPr>
                <p:nvPr/>
              </p:nvSpPr>
              <p:spPr bwMode="auto">
                <a:xfrm>
                  <a:off x="755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18" name="Freeform 2661"/>
                <p:cNvSpPr>
                  <a:spLocks/>
                </p:cNvSpPr>
                <p:nvPr/>
              </p:nvSpPr>
              <p:spPr bwMode="auto">
                <a:xfrm>
                  <a:off x="742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19" name="Freeform 2662"/>
                <p:cNvSpPr>
                  <a:spLocks/>
                </p:cNvSpPr>
                <p:nvPr/>
              </p:nvSpPr>
              <p:spPr bwMode="auto">
                <a:xfrm>
                  <a:off x="742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20" name="Freeform 2663"/>
                <p:cNvSpPr>
                  <a:spLocks/>
                </p:cNvSpPr>
                <p:nvPr/>
              </p:nvSpPr>
              <p:spPr bwMode="auto">
                <a:xfrm>
                  <a:off x="794" y="275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21" name="Freeform 2664"/>
                <p:cNvSpPr>
                  <a:spLocks/>
                </p:cNvSpPr>
                <p:nvPr/>
              </p:nvSpPr>
              <p:spPr bwMode="auto">
                <a:xfrm>
                  <a:off x="794" y="275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22" name="Freeform 2665"/>
                <p:cNvSpPr>
                  <a:spLocks/>
                </p:cNvSpPr>
                <p:nvPr/>
              </p:nvSpPr>
              <p:spPr bwMode="auto">
                <a:xfrm>
                  <a:off x="730" y="271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23" name="Freeform 2666"/>
                <p:cNvSpPr>
                  <a:spLocks/>
                </p:cNvSpPr>
                <p:nvPr/>
              </p:nvSpPr>
              <p:spPr bwMode="auto">
                <a:xfrm>
                  <a:off x="730" y="271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24" name="Freeform 2667"/>
                <p:cNvSpPr>
                  <a:spLocks/>
                </p:cNvSpPr>
                <p:nvPr/>
              </p:nvSpPr>
              <p:spPr bwMode="auto">
                <a:xfrm>
                  <a:off x="890" y="278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25" name="Freeform 2668"/>
                <p:cNvSpPr>
                  <a:spLocks/>
                </p:cNvSpPr>
                <p:nvPr/>
              </p:nvSpPr>
              <p:spPr bwMode="auto">
                <a:xfrm>
                  <a:off x="890" y="278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26" name="Freeform 2669"/>
                <p:cNvSpPr>
                  <a:spLocks/>
                </p:cNvSpPr>
                <p:nvPr/>
              </p:nvSpPr>
              <p:spPr bwMode="auto">
                <a:xfrm>
                  <a:off x="742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27" name="Freeform 2670"/>
                <p:cNvSpPr>
                  <a:spLocks/>
                </p:cNvSpPr>
                <p:nvPr/>
              </p:nvSpPr>
              <p:spPr bwMode="auto">
                <a:xfrm>
                  <a:off x="742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28" name="Freeform 2671"/>
                <p:cNvSpPr>
                  <a:spLocks/>
                </p:cNvSpPr>
                <p:nvPr/>
              </p:nvSpPr>
              <p:spPr bwMode="auto">
                <a:xfrm>
                  <a:off x="601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29" name="Freeform 2672"/>
                <p:cNvSpPr>
                  <a:spLocks/>
                </p:cNvSpPr>
                <p:nvPr/>
              </p:nvSpPr>
              <p:spPr bwMode="auto">
                <a:xfrm>
                  <a:off x="601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30" name="Freeform 2673"/>
                <p:cNvSpPr>
                  <a:spLocks/>
                </p:cNvSpPr>
                <p:nvPr/>
              </p:nvSpPr>
              <p:spPr bwMode="auto">
                <a:xfrm>
                  <a:off x="691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31" name="Freeform 2674"/>
                <p:cNvSpPr>
                  <a:spLocks/>
                </p:cNvSpPr>
                <p:nvPr/>
              </p:nvSpPr>
              <p:spPr bwMode="auto">
                <a:xfrm>
                  <a:off x="691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32" name="Freeform 2675"/>
                <p:cNvSpPr>
                  <a:spLocks/>
                </p:cNvSpPr>
                <p:nvPr/>
              </p:nvSpPr>
              <p:spPr bwMode="auto">
                <a:xfrm>
                  <a:off x="704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33" name="Freeform 2676"/>
                <p:cNvSpPr>
                  <a:spLocks/>
                </p:cNvSpPr>
                <p:nvPr/>
              </p:nvSpPr>
              <p:spPr bwMode="auto">
                <a:xfrm>
                  <a:off x="704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34" name="Freeform 2677"/>
                <p:cNvSpPr>
                  <a:spLocks/>
                </p:cNvSpPr>
                <p:nvPr/>
              </p:nvSpPr>
              <p:spPr bwMode="auto">
                <a:xfrm>
                  <a:off x="640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35" name="Freeform 2678"/>
                <p:cNvSpPr>
                  <a:spLocks/>
                </p:cNvSpPr>
                <p:nvPr/>
              </p:nvSpPr>
              <p:spPr bwMode="auto">
                <a:xfrm>
                  <a:off x="640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36" name="Freeform 2679"/>
                <p:cNvSpPr>
                  <a:spLocks/>
                </p:cNvSpPr>
                <p:nvPr/>
              </p:nvSpPr>
              <p:spPr bwMode="auto">
                <a:xfrm>
                  <a:off x="697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37" name="Freeform 2680"/>
                <p:cNvSpPr>
                  <a:spLocks/>
                </p:cNvSpPr>
                <p:nvPr/>
              </p:nvSpPr>
              <p:spPr bwMode="auto">
                <a:xfrm>
                  <a:off x="697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38" name="Freeform 2681"/>
                <p:cNvSpPr>
                  <a:spLocks/>
                </p:cNvSpPr>
                <p:nvPr/>
              </p:nvSpPr>
              <p:spPr bwMode="auto">
                <a:xfrm>
                  <a:off x="685" y="267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39" name="Freeform 2682"/>
                <p:cNvSpPr>
                  <a:spLocks/>
                </p:cNvSpPr>
                <p:nvPr/>
              </p:nvSpPr>
              <p:spPr bwMode="auto">
                <a:xfrm>
                  <a:off x="685" y="267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40" name="Freeform 2683"/>
                <p:cNvSpPr>
                  <a:spLocks/>
                </p:cNvSpPr>
                <p:nvPr/>
              </p:nvSpPr>
              <p:spPr bwMode="auto">
                <a:xfrm>
                  <a:off x="665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41" name="Freeform 2684"/>
                <p:cNvSpPr>
                  <a:spLocks/>
                </p:cNvSpPr>
                <p:nvPr/>
              </p:nvSpPr>
              <p:spPr bwMode="auto">
                <a:xfrm>
                  <a:off x="665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42" name="Freeform 2685"/>
                <p:cNvSpPr>
                  <a:spLocks/>
                </p:cNvSpPr>
                <p:nvPr/>
              </p:nvSpPr>
              <p:spPr bwMode="auto">
                <a:xfrm>
                  <a:off x="633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43" name="Freeform 2686"/>
                <p:cNvSpPr>
                  <a:spLocks/>
                </p:cNvSpPr>
                <p:nvPr/>
              </p:nvSpPr>
              <p:spPr bwMode="auto">
                <a:xfrm>
                  <a:off x="633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44" name="Freeform 2687"/>
                <p:cNvSpPr>
                  <a:spLocks/>
                </p:cNvSpPr>
                <p:nvPr/>
              </p:nvSpPr>
              <p:spPr bwMode="auto">
                <a:xfrm>
                  <a:off x="697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45" name="Freeform 2688"/>
                <p:cNvSpPr>
                  <a:spLocks/>
                </p:cNvSpPr>
                <p:nvPr/>
              </p:nvSpPr>
              <p:spPr bwMode="auto">
                <a:xfrm>
                  <a:off x="697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46" name="Freeform 2689"/>
                <p:cNvSpPr>
                  <a:spLocks/>
                </p:cNvSpPr>
                <p:nvPr/>
              </p:nvSpPr>
              <p:spPr bwMode="auto">
                <a:xfrm>
                  <a:off x="646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47" name="Freeform 2690"/>
                <p:cNvSpPr>
                  <a:spLocks/>
                </p:cNvSpPr>
                <p:nvPr/>
              </p:nvSpPr>
              <p:spPr bwMode="auto">
                <a:xfrm>
                  <a:off x="646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48" name="Freeform 2691"/>
                <p:cNvSpPr>
                  <a:spLocks/>
                </p:cNvSpPr>
                <p:nvPr/>
              </p:nvSpPr>
              <p:spPr bwMode="auto">
                <a:xfrm>
                  <a:off x="640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49" name="Freeform 2692"/>
                <p:cNvSpPr>
                  <a:spLocks/>
                </p:cNvSpPr>
                <p:nvPr/>
              </p:nvSpPr>
              <p:spPr bwMode="auto">
                <a:xfrm>
                  <a:off x="640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50" name="Freeform 2693"/>
                <p:cNvSpPr>
                  <a:spLocks/>
                </p:cNvSpPr>
                <p:nvPr/>
              </p:nvSpPr>
              <p:spPr bwMode="auto">
                <a:xfrm>
                  <a:off x="640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51" name="Freeform 2694"/>
                <p:cNvSpPr>
                  <a:spLocks/>
                </p:cNvSpPr>
                <p:nvPr/>
              </p:nvSpPr>
              <p:spPr bwMode="auto">
                <a:xfrm>
                  <a:off x="640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52" name="Freeform 2695"/>
                <p:cNvSpPr>
                  <a:spLocks/>
                </p:cNvSpPr>
                <p:nvPr/>
              </p:nvSpPr>
              <p:spPr bwMode="auto">
                <a:xfrm>
                  <a:off x="755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53" name="Freeform 2696"/>
                <p:cNvSpPr>
                  <a:spLocks/>
                </p:cNvSpPr>
                <p:nvPr/>
              </p:nvSpPr>
              <p:spPr bwMode="auto">
                <a:xfrm>
                  <a:off x="755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54" name="Freeform 2697"/>
                <p:cNvSpPr>
                  <a:spLocks/>
                </p:cNvSpPr>
                <p:nvPr/>
              </p:nvSpPr>
              <p:spPr bwMode="auto">
                <a:xfrm>
                  <a:off x="665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55" name="Freeform 2698"/>
                <p:cNvSpPr>
                  <a:spLocks/>
                </p:cNvSpPr>
                <p:nvPr/>
              </p:nvSpPr>
              <p:spPr bwMode="auto">
                <a:xfrm>
                  <a:off x="665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56" name="Freeform 2699"/>
                <p:cNvSpPr>
                  <a:spLocks/>
                </p:cNvSpPr>
                <p:nvPr/>
              </p:nvSpPr>
              <p:spPr bwMode="auto">
                <a:xfrm>
                  <a:off x="659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57" name="Freeform 2700"/>
                <p:cNvSpPr>
                  <a:spLocks/>
                </p:cNvSpPr>
                <p:nvPr/>
              </p:nvSpPr>
              <p:spPr bwMode="auto">
                <a:xfrm>
                  <a:off x="659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58" name="Freeform 2701"/>
                <p:cNvSpPr>
                  <a:spLocks/>
                </p:cNvSpPr>
                <p:nvPr/>
              </p:nvSpPr>
              <p:spPr bwMode="auto">
                <a:xfrm>
                  <a:off x="691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59" name="Freeform 2702"/>
                <p:cNvSpPr>
                  <a:spLocks/>
                </p:cNvSpPr>
                <p:nvPr/>
              </p:nvSpPr>
              <p:spPr bwMode="auto">
                <a:xfrm>
                  <a:off x="691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60" name="Freeform 2703"/>
                <p:cNvSpPr>
                  <a:spLocks/>
                </p:cNvSpPr>
                <p:nvPr/>
              </p:nvSpPr>
              <p:spPr bwMode="auto">
                <a:xfrm>
                  <a:off x="723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61" name="Freeform 2704"/>
                <p:cNvSpPr>
                  <a:spLocks/>
                </p:cNvSpPr>
                <p:nvPr/>
              </p:nvSpPr>
              <p:spPr bwMode="auto">
                <a:xfrm>
                  <a:off x="723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62" name="Freeform 2705"/>
                <p:cNvSpPr>
                  <a:spLocks/>
                </p:cNvSpPr>
                <p:nvPr/>
              </p:nvSpPr>
              <p:spPr bwMode="auto">
                <a:xfrm>
                  <a:off x="659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63" name="Freeform 2706"/>
                <p:cNvSpPr>
                  <a:spLocks/>
                </p:cNvSpPr>
                <p:nvPr/>
              </p:nvSpPr>
              <p:spPr bwMode="auto">
                <a:xfrm>
                  <a:off x="659" y="257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64" name="Freeform 2707"/>
                <p:cNvSpPr>
                  <a:spLocks/>
                </p:cNvSpPr>
                <p:nvPr/>
              </p:nvSpPr>
              <p:spPr bwMode="auto">
                <a:xfrm>
                  <a:off x="710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65" name="Freeform 2708"/>
                <p:cNvSpPr>
                  <a:spLocks/>
                </p:cNvSpPr>
                <p:nvPr/>
              </p:nvSpPr>
              <p:spPr bwMode="auto">
                <a:xfrm>
                  <a:off x="710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66" name="Freeform 2709"/>
                <p:cNvSpPr>
                  <a:spLocks/>
                </p:cNvSpPr>
                <p:nvPr/>
              </p:nvSpPr>
              <p:spPr bwMode="auto">
                <a:xfrm>
                  <a:off x="755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67" name="Freeform 2710"/>
                <p:cNvSpPr>
                  <a:spLocks/>
                </p:cNvSpPr>
                <p:nvPr/>
              </p:nvSpPr>
              <p:spPr bwMode="auto">
                <a:xfrm>
                  <a:off x="755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68" name="Freeform 2711"/>
                <p:cNvSpPr>
                  <a:spLocks/>
                </p:cNvSpPr>
                <p:nvPr/>
              </p:nvSpPr>
              <p:spPr bwMode="auto">
                <a:xfrm>
                  <a:off x="653" y="259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69" name="Freeform 2712"/>
                <p:cNvSpPr>
                  <a:spLocks/>
                </p:cNvSpPr>
                <p:nvPr/>
              </p:nvSpPr>
              <p:spPr bwMode="auto">
                <a:xfrm>
                  <a:off x="653" y="259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70" name="Freeform 2713"/>
                <p:cNvSpPr>
                  <a:spLocks/>
                </p:cNvSpPr>
                <p:nvPr/>
              </p:nvSpPr>
              <p:spPr bwMode="auto">
                <a:xfrm>
                  <a:off x="653" y="2571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71" name="Freeform 2714"/>
                <p:cNvSpPr>
                  <a:spLocks/>
                </p:cNvSpPr>
                <p:nvPr/>
              </p:nvSpPr>
              <p:spPr bwMode="auto">
                <a:xfrm>
                  <a:off x="653" y="2571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72" name="Freeform 2715"/>
                <p:cNvSpPr>
                  <a:spLocks/>
                </p:cNvSpPr>
                <p:nvPr/>
              </p:nvSpPr>
              <p:spPr bwMode="auto">
                <a:xfrm>
                  <a:off x="768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73" name="Freeform 2716"/>
                <p:cNvSpPr>
                  <a:spLocks/>
                </p:cNvSpPr>
                <p:nvPr/>
              </p:nvSpPr>
              <p:spPr bwMode="auto">
                <a:xfrm>
                  <a:off x="768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74" name="Freeform 2717"/>
                <p:cNvSpPr>
                  <a:spLocks/>
                </p:cNvSpPr>
                <p:nvPr/>
              </p:nvSpPr>
              <p:spPr bwMode="auto">
                <a:xfrm>
                  <a:off x="614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75" name="Freeform 2718"/>
                <p:cNvSpPr>
                  <a:spLocks/>
                </p:cNvSpPr>
                <p:nvPr/>
              </p:nvSpPr>
              <p:spPr bwMode="auto">
                <a:xfrm>
                  <a:off x="614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76" name="Freeform 2719"/>
                <p:cNvSpPr>
                  <a:spLocks/>
                </p:cNvSpPr>
                <p:nvPr/>
              </p:nvSpPr>
              <p:spPr bwMode="auto">
                <a:xfrm>
                  <a:off x="685" y="261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77" name="Freeform 2720"/>
                <p:cNvSpPr>
                  <a:spLocks/>
                </p:cNvSpPr>
                <p:nvPr/>
              </p:nvSpPr>
              <p:spPr bwMode="auto">
                <a:xfrm>
                  <a:off x="685" y="261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78" name="Freeform 2721"/>
                <p:cNvSpPr>
                  <a:spLocks/>
                </p:cNvSpPr>
                <p:nvPr/>
              </p:nvSpPr>
              <p:spPr bwMode="auto">
                <a:xfrm>
                  <a:off x="730" y="2635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79" name="Freeform 2722"/>
                <p:cNvSpPr>
                  <a:spLocks/>
                </p:cNvSpPr>
                <p:nvPr/>
              </p:nvSpPr>
              <p:spPr bwMode="auto">
                <a:xfrm>
                  <a:off x="730" y="2635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80" name="Freeform 2723"/>
                <p:cNvSpPr>
                  <a:spLocks/>
                </p:cNvSpPr>
                <p:nvPr/>
              </p:nvSpPr>
              <p:spPr bwMode="auto">
                <a:xfrm>
                  <a:off x="653" y="258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81" name="Freeform 2724"/>
                <p:cNvSpPr>
                  <a:spLocks/>
                </p:cNvSpPr>
                <p:nvPr/>
              </p:nvSpPr>
              <p:spPr bwMode="auto">
                <a:xfrm>
                  <a:off x="653" y="258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82" name="Freeform 2725"/>
                <p:cNvSpPr>
                  <a:spLocks/>
                </p:cNvSpPr>
                <p:nvPr/>
              </p:nvSpPr>
              <p:spPr bwMode="auto">
                <a:xfrm>
                  <a:off x="646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83" name="Freeform 2726"/>
                <p:cNvSpPr>
                  <a:spLocks/>
                </p:cNvSpPr>
                <p:nvPr/>
              </p:nvSpPr>
              <p:spPr bwMode="auto">
                <a:xfrm>
                  <a:off x="646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84" name="Freeform 2727"/>
                <p:cNvSpPr>
                  <a:spLocks/>
                </p:cNvSpPr>
                <p:nvPr/>
              </p:nvSpPr>
              <p:spPr bwMode="auto">
                <a:xfrm>
                  <a:off x="781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85" name="Freeform 2728"/>
                <p:cNvSpPr>
                  <a:spLocks/>
                </p:cNvSpPr>
                <p:nvPr/>
              </p:nvSpPr>
              <p:spPr bwMode="auto">
                <a:xfrm>
                  <a:off x="781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86" name="Freeform 2729"/>
                <p:cNvSpPr>
                  <a:spLocks/>
                </p:cNvSpPr>
                <p:nvPr/>
              </p:nvSpPr>
              <p:spPr bwMode="auto">
                <a:xfrm>
                  <a:off x="697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87" name="Freeform 2730"/>
                <p:cNvSpPr>
                  <a:spLocks/>
                </p:cNvSpPr>
                <p:nvPr/>
              </p:nvSpPr>
              <p:spPr bwMode="auto">
                <a:xfrm>
                  <a:off x="697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88" name="Freeform 2731"/>
                <p:cNvSpPr>
                  <a:spLocks/>
                </p:cNvSpPr>
                <p:nvPr/>
              </p:nvSpPr>
              <p:spPr bwMode="auto">
                <a:xfrm>
                  <a:off x="665" y="250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89" name="Freeform 2732"/>
                <p:cNvSpPr>
                  <a:spLocks/>
                </p:cNvSpPr>
                <p:nvPr/>
              </p:nvSpPr>
              <p:spPr bwMode="auto">
                <a:xfrm>
                  <a:off x="665" y="250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90" name="Freeform 2733"/>
                <p:cNvSpPr>
                  <a:spLocks/>
                </p:cNvSpPr>
                <p:nvPr/>
              </p:nvSpPr>
              <p:spPr bwMode="auto">
                <a:xfrm>
                  <a:off x="768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91" name="Freeform 2734"/>
                <p:cNvSpPr>
                  <a:spLocks/>
                </p:cNvSpPr>
                <p:nvPr/>
              </p:nvSpPr>
              <p:spPr bwMode="auto">
                <a:xfrm>
                  <a:off x="768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92" name="Freeform 2735"/>
                <p:cNvSpPr>
                  <a:spLocks/>
                </p:cNvSpPr>
                <p:nvPr/>
              </p:nvSpPr>
              <p:spPr bwMode="auto">
                <a:xfrm>
                  <a:off x="749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93" name="Freeform 2736"/>
                <p:cNvSpPr>
                  <a:spLocks/>
                </p:cNvSpPr>
                <p:nvPr/>
              </p:nvSpPr>
              <p:spPr bwMode="auto">
                <a:xfrm>
                  <a:off x="749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94" name="Freeform 2737"/>
                <p:cNvSpPr>
                  <a:spLocks/>
                </p:cNvSpPr>
                <p:nvPr/>
              </p:nvSpPr>
              <p:spPr bwMode="auto">
                <a:xfrm>
                  <a:off x="710" y="250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95" name="Freeform 2738"/>
                <p:cNvSpPr>
                  <a:spLocks/>
                </p:cNvSpPr>
                <p:nvPr/>
              </p:nvSpPr>
              <p:spPr bwMode="auto">
                <a:xfrm>
                  <a:off x="710" y="250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96" name="Freeform 2739"/>
                <p:cNvSpPr>
                  <a:spLocks/>
                </p:cNvSpPr>
                <p:nvPr/>
              </p:nvSpPr>
              <p:spPr bwMode="auto">
                <a:xfrm>
                  <a:off x="742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97" name="Freeform 2740"/>
                <p:cNvSpPr>
                  <a:spLocks/>
                </p:cNvSpPr>
                <p:nvPr/>
              </p:nvSpPr>
              <p:spPr bwMode="auto">
                <a:xfrm>
                  <a:off x="742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98" name="Freeform 2741"/>
                <p:cNvSpPr>
                  <a:spLocks/>
                </p:cNvSpPr>
                <p:nvPr/>
              </p:nvSpPr>
              <p:spPr bwMode="auto">
                <a:xfrm>
                  <a:off x="851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99" name="Freeform 2742"/>
                <p:cNvSpPr>
                  <a:spLocks/>
                </p:cNvSpPr>
                <p:nvPr/>
              </p:nvSpPr>
              <p:spPr bwMode="auto">
                <a:xfrm>
                  <a:off x="851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00" name="Freeform 2743"/>
                <p:cNvSpPr>
                  <a:spLocks/>
                </p:cNvSpPr>
                <p:nvPr/>
              </p:nvSpPr>
              <p:spPr bwMode="auto">
                <a:xfrm>
                  <a:off x="768" y="250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01" name="Freeform 2744"/>
                <p:cNvSpPr>
                  <a:spLocks/>
                </p:cNvSpPr>
                <p:nvPr/>
              </p:nvSpPr>
              <p:spPr bwMode="auto">
                <a:xfrm>
                  <a:off x="768" y="250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02" name="Freeform 2745"/>
                <p:cNvSpPr>
                  <a:spLocks/>
                </p:cNvSpPr>
                <p:nvPr/>
              </p:nvSpPr>
              <p:spPr bwMode="auto">
                <a:xfrm>
                  <a:off x="736" y="245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03" name="Freeform 2746"/>
                <p:cNvSpPr>
                  <a:spLocks/>
                </p:cNvSpPr>
                <p:nvPr/>
              </p:nvSpPr>
              <p:spPr bwMode="auto">
                <a:xfrm>
                  <a:off x="736" y="245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04" name="Freeform 2747"/>
                <p:cNvSpPr>
                  <a:spLocks/>
                </p:cNvSpPr>
                <p:nvPr/>
              </p:nvSpPr>
              <p:spPr bwMode="auto">
                <a:xfrm>
                  <a:off x="794" y="248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05" name="Freeform 2748"/>
                <p:cNvSpPr>
                  <a:spLocks/>
                </p:cNvSpPr>
                <p:nvPr/>
              </p:nvSpPr>
              <p:spPr bwMode="auto">
                <a:xfrm>
                  <a:off x="794" y="248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06" name="Freeform 2749"/>
                <p:cNvSpPr>
                  <a:spLocks/>
                </p:cNvSpPr>
                <p:nvPr/>
              </p:nvSpPr>
              <p:spPr bwMode="auto">
                <a:xfrm>
                  <a:off x="813" y="25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07" name="Freeform 2750"/>
                <p:cNvSpPr>
                  <a:spLocks/>
                </p:cNvSpPr>
                <p:nvPr/>
              </p:nvSpPr>
              <p:spPr bwMode="auto">
                <a:xfrm>
                  <a:off x="813" y="25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08" name="Freeform 2751"/>
                <p:cNvSpPr>
                  <a:spLocks/>
                </p:cNvSpPr>
                <p:nvPr/>
              </p:nvSpPr>
              <p:spPr bwMode="auto">
                <a:xfrm>
                  <a:off x="845" y="25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09" name="Freeform 2752"/>
                <p:cNvSpPr>
                  <a:spLocks/>
                </p:cNvSpPr>
                <p:nvPr/>
              </p:nvSpPr>
              <p:spPr bwMode="auto">
                <a:xfrm>
                  <a:off x="845" y="25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10" name="Freeform 2753"/>
                <p:cNvSpPr>
                  <a:spLocks/>
                </p:cNvSpPr>
                <p:nvPr/>
              </p:nvSpPr>
              <p:spPr bwMode="auto">
                <a:xfrm>
                  <a:off x="794" y="246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11" name="Freeform 2754"/>
                <p:cNvSpPr>
                  <a:spLocks/>
                </p:cNvSpPr>
                <p:nvPr/>
              </p:nvSpPr>
              <p:spPr bwMode="auto">
                <a:xfrm>
                  <a:off x="794" y="246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12" name="Freeform 2755"/>
                <p:cNvSpPr>
                  <a:spLocks/>
                </p:cNvSpPr>
                <p:nvPr/>
              </p:nvSpPr>
              <p:spPr bwMode="auto">
                <a:xfrm>
                  <a:off x="749" y="239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13" name="Freeform 2756"/>
                <p:cNvSpPr>
                  <a:spLocks/>
                </p:cNvSpPr>
                <p:nvPr/>
              </p:nvSpPr>
              <p:spPr bwMode="auto">
                <a:xfrm>
                  <a:off x="749" y="239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14" name="Freeform 2757"/>
                <p:cNvSpPr>
                  <a:spLocks/>
                </p:cNvSpPr>
                <p:nvPr/>
              </p:nvSpPr>
              <p:spPr bwMode="auto">
                <a:xfrm>
                  <a:off x="762" y="2443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15" name="Freeform 2758"/>
                <p:cNvSpPr>
                  <a:spLocks/>
                </p:cNvSpPr>
                <p:nvPr/>
              </p:nvSpPr>
              <p:spPr bwMode="auto">
                <a:xfrm>
                  <a:off x="762" y="2443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16" name="Freeform 2759"/>
                <p:cNvSpPr>
                  <a:spLocks/>
                </p:cNvSpPr>
                <p:nvPr/>
              </p:nvSpPr>
              <p:spPr bwMode="auto">
                <a:xfrm>
                  <a:off x="813" y="251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17" name="Freeform 2760"/>
                <p:cNvSpPr>
                  <a:spLocks/>
                </p:cNvSpPr>
                <p:nvPr/>
              </p:nvSpPr>
              <p:spPr bwMode="auto">
                <a:xfrm>
                  <a:off x="813" y="251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18" name="Freeform 2761"/>
                <p:cNvSpPr>
                  <a:spLocks/>
                </p:cNvSpPr>
                <p:nvPr/>
              </p:nvSpPr>
              <p:spPr bwMode="auto">
                <a:xfrm>
                  <a:off x="800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19" name="Freeform 2762"/>
                <p:cNvSpPr>
                  <a:spLocks/>
                </p:cNvSpPr>
                <p:nvPr/>
              </p:nvSpPr>
              <p:spPr bwMode="auto">
                <a:xfrm>
                  <a:off x="800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20" name="Freeform 2763"/>
                <p:cNvSpPr>
                  <a:spLocks/>
                </p:cNvSpPr>
                <p:nvPr/>
              </p:nvSpPr>
              <p:spPr bwMode="auto">
                <a:xfrm>
                  <a:off x="806" y="244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21" name="Freeform 2764"/>
                <p:cNvSpPr>
                  <a:spLocks/>
                </p:cNvSpPr>
                <p:nvPr/>
              </p:nvSpPr>
              <p:spPr bwMode="auto">
                <a:xfrm>
                  <a:off x="806" y="244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22" name="Freeform 2765"/>
                <p:cNvSpPr>
                  <a:spLocks/>
                </p:cNvSpPr>
                <p:nvPr/>
              </p:nvSpPr>
              <p:spPr bwMode="auto">
                <a:xfrm>
                  <a:off x="794" y="243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23" name="Freeform 2766"/>
                <p:cNvSpPr>
                  <a:spLocks/>
                </p:cNvSpPr>
                <p:nvPr/>
              </p:nvSpPr>
              <p:spPr bwMode="auto">
                <a:xfrm>
                  <a:off x="794" y="243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24" name="Freeform 2767"/>
                <p:cNvSpPr>
                  <a:spLocks/>
                </p:cNvSpPr>
                <p:nvPr/>
              </p:nvSpPr>
              <p:spPr bwMode="auto">
                <a:xfrm>
                  <a:off x="730" y="2398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25" name="Freeform 2768"/>
                <p:cNvSpPr>
                  <a:spLocks/>
                </p:cNvSpPr>
                <p:nvPr/>
              </p:nvSpPr>
              <p:spPr bwMode="auto">
                <a:xfrm>
                  <a:off x="730" y="2398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26" name="Freeform 2769"/>
                <p:cNvSpPr>
                  <a:spLocks/>
                </p:cNvSpPr>
                <p:nvPr/>
              </p:nvSpPr>
              <p:spPr bwMode="auto">
                <a:xfrm>
                  <a:off x="774" y="243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27" name="Freeform 2770"/>
                <p:cNvSpPr>
                  <a:spLocks/>
                </p:cNvSpPr>
                <p:nvPr/>
              </p:nvSpPr>
              <p:spPr bwMode="auto">
                <a:xfrm>
                  <a:off x="774" y="243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28" name="Freeform 2771"/>
                <p:cNvSpPr>
                  <a:spLocks/>
                </p:cNvSpPr>
                <p:nvPr/>
              </p:nvSpPr>
              <p:spPr bwMode="auto">
                <a:xfrm>
                  <a:off x="813" y="253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29" name="Freeform 2772"/>
                <p:cNvSpPr>
                  <a:spLocks/>
                </p:cNvSpPr>
                <p:nvPr/>
              </p:nvSpPr>
              <p:spPr bwMode="auto">
                <a:xfrm>
                  <a:off x="813" y="253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30" name="Freeform 2773"/>
                <p:cNvSpPr>
                  <a:spLocks/>
                </p:cNvSpPr>
                <p:nvPr/>
              </p:nvSpPr>
              <p:spPr bwMode="auto">
                <a:xfrm>
                  <a:off x="864" y="253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31" name="Freeform 2774"/>
                <p:cNvSpPr>
                  <a:spLocks/>
                </p:cNvSpPr>
                <p:nvPr/>
              </p:nvSpPr>
              <p:spPr bwMode="auto">
                <a:xfrm>
                  <a:off x="864" y="253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32" name="Freeform 2775"/>
                <p:cNvSpPr>
                  <a:spLocks/>
                </p:cNvSpPr>
                <p:nvPr/>
              </p:nvSpPr>
              <p:spPr bwMode="auto">
                <a:xfrm>
                  <a:off x="851" y="249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33" name="Freeform 2776"/>
                <p:cNvSpPr>
                  <a:spLocks/>
                </p:cNvSpPr>
                <p:nvPr/>
              </p:nvSpPr>
              <p:spPr bwMode="auto">
                <a:xfrm>
                  <a:off x="851" y="249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34" name="Freeform 2777"/>
                <p:cNvSpPr>
                  <a:spLocks/>
                </p:cNvSpPr>
                <p:nvPr/>
              </p:nvSpPr>
              <p:spPr bwMode="auto">
                <a:xfrm>
                  <a:off x="742" y="243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35" name="Freeform 2778"/>
                <p:cNvSpPr>
                  <a:spLocks/>
                </p:cNvSpPr>
                <p:nvPr/>
              </p:nvSpPr>
              <p:spPr bwMode="auto">
                <a:xfrm>
                  <a:off x="742" y="243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36" name="Freeform 2779"/>
                <p:cNvSpPr>
                  <a:spLocks/>
                </p:cNvSpPr>
                <p:nvPr/>
              </p:nvSpPr>
              <p:spPr bwMode="auto">
                <a:xfrm>
                  <a:off x="710" y="241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37" name="Freeform 2780"/>
                <p:cNvSpPr>
                  <a:spLocks/>
                </p:cNvSpPr>
                <p:nvPr/>
              </p:nvSpPr>
              <p:spPr bwMode="auto">
                <a:xfrm>
                  <a:off x="710" y="241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38" name="Freeform 2781"/>
                <p:cNvSpPr>
                  <a:spLocks/>
                </p:cNvSpPr>
                <p:nvPr/>
              </p:nvSpPr>
              <p:spPr bwMode="auto">
                <a:xfrm>
                  <a:off x="877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39" name="Freeform 2782"/>
                <p:cNvSpPr>
                  <a:spLocks/>
                </p:cNvSpPr>
                <p:nvPr/>
              </p:nvSpPr>
              <p:spPr bwMode="auto">
                <a:xfrm>
                  <a:off x="877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40" name="Freeform 2783"/>
                <p:cNvSpPr>
                  <a:spLocks/>
                </p:cNvSpPr>
                <p:nvPr/>
              </p:nvSpPr>
              <p:spPr bwMode="auto">
                <a:xfrm>
                  <a:off x="877" y="251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41" name="Freeform 2784"/>
                <p:cNvSpPr>
                  <a:spLocks/>
                </p:cNvSpPr>
                <p:nvPr/>
              </p:nvSpPr>
              <p:spPr bwMode="auto">
                <a:xfrm>
                  <a:off x="877" y="251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42" name="Freeform 2785"/>
                <p:cNvSpPr>
                  <a:spLocks/>
                </p:cNvSpPr>
                <p:nvPr/>
              </p:nvSpPr>
              <p:spPr bwMode="auto">
                <a:xfrm>
                  <a:off x="762" y="246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43" name="Freeform 2786"/>
                <p:cNvSpPr>
                  <a:spLocks/>
                </p:cNvSpPr>
                <p:nvPr/>
              </p:nvSpPr>
              <p:spPr bwMode="auto">
                <a:xfrm>
                  <a:off x="762" y="246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44" name="Freeform 2787"/>
                <p:cNvSpPr>
                  <a:spLocks/>
                </p:cNvSpPr>
                <p:nvPr/>
              </p:nvSpPr>
              <p:spPr bwMode="auto">
                <a:xfrm>
                  <a:off x="787" y="248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45" name="Freeform 2788"/>
                <p:cNvSpPr>
                  <a:spLocks/>
                </p:cNvSpPr>
                <p:nvPr/>
              </p:nvSpPr>
              <p:spPr bwMode="auto">
                <a:xfrm>
                  <a:off x="787" y="248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46" name="Freeform 2789"/>
                <p:cNvSpPr>
                  <a:spLocks/>
                </p:cNvSpPr>
                <p:nvPr/>
              </p:nvSpPr>
              <p:spPr bwMode="auto">
                <a:xfrm>
                  <a:off x="717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47" name="Freeform 2790"/>
                <p:cNvSpPr>
                  <a:spLocks/>
                </p:cNvSpPr>
                <p:nvPr/>
              </p:nvSpPr>
              <p:spPr bwMode="auto">
                <a:xfrm>
                  <a:off x="717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48" name="Freeform 2791"/>
                <p:cNvSpPr>
                  <a:spLocks/>
                </p:cNvSpPr>
                <p:nvPr/>
              </p:nvSpPr>
              <p:spPr bwMode="auto">
                <a:xfrm>
                  <a:off x="826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49" name="Freeform 2792"/>
                <p:cNvSpPr>
                  <a:spLocks/>
                </p:cNvSpPr>
                <p:nvPr/>
              </p:nvSpPr>
              <p:spPr bwMode="auto">
                <a:xfrm>
                  <a:off x="826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50" name="Freeform 2793"/>
                <p:cNvSpPr>
                  <a:spLocks/>
                </p:cNvSpPr>
                <p:nvPr/>
              </p:nvSpPr>
              <p:spPr bwMode="auto">
                <a:xfrm>
                  <a:off x="851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51" name="Freeform 2794"/>
                <p:cNvSpPr>
                  <a:spLocks/>
                </p:cNvSpPr>
                <p:nvPr/>
              </p:nvSpPr>
              <p:spPr bwMode="auto">
                <a:xfrm>
                  <a:off x="851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52" name="Freeform 2795"/>
                <p:cNvSpPr>
                  <a:spLocks/>
                </p:cNvSpPr>
                <p:nvPr/>
              </p:nvSpPr>
              <p:spPr bwMode="auto">
                <a:xfrm>
                  <a:off x="845" y="253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53" name="Freeform 2796"/>
                <p:cNvSpPr>
                  <a:spLocks/>
                </p:cNvSpPr>
                <p:nvPr/>
              </p:nvSpPr>
              <p:spPr bwMode="auto">
                <a:xfrm>
                  <a:off x="845" y="253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54" name="Freeform 2797"/>
                <p:cNvSpPr>
                  <a:spLocks/>
                </p:cNvSpPr>
                <p:nvPr/>
              </p:nvSpPr>
              <p:spPr bwMode="auto">
                <a:xfrm>
                  <a:off x="710" y="248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55" name="Freeform 2798"/>
                <p:cNvSpPr>
                  <a:spLocks/>
                </p:cNvSpPr>
                <p:nvPr/>
              </p:nvSpPr>
              <p:spPr bwMode="auto">
                <a:xfrm>
                  <a:off x="710" y="248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56" name="Freeform 2799"/>
                <p:cNvSpPr>
                  <a:spLocks/>
                </p:cNvSpPr>
                <p:nvPr/>
              </p:nvSpPr>
              <p:spPr bwMode="auto">
                <a:xfrm>
                  <a:off x="710" y="250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57" name="Freeform 2800"/>
                <p:cNvSpPr>
                  <a:spLocks/>
                </p:cNvSpPr>
                <p:nvPr/>
              </p:nvSpPr>
              <p:spPr bwMode="auto">
                <a:xfrm>
                  <a:off x="710" y="250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58" name="Freeform 2801"/>
                <p:cNvSpPr>
                  <a:spLocks/>
                </p:cNvSpPr>
                <p:nvPr/>
              </p:nvSpPr>
              <p:spPr bwMode="auto">
                <a:xfrm>
                  <a:off x="845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59" name="Freeform 2802"/>
                <p:cNvSpPr>
                  <a:spLocks/>
                </p:cNvSpPr>
                <p:nvPr/>
              </p:nvSpPr>
              <p:spPr bwMode="auto">
                <a:xfrm>
                  <a:off x="845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60" name="Freeform 2803"/>
                <p:cNvSpPr>
                  <a:spLocks/>
                </p:cNvSpPr>
                <p:nvPr/>
              </p:nvSpPr>
              <p:spPr bwMode="auto">
                <a:xfrm>
                  <a:off x="883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61" name="Freeform 2804"/>
                <p:cNvSpPr>
                  <a:spLocks/>
                </p:cNvSpPr>
                <p:nvPr/>
              </p:nvSpPr>
              <p:spPr bwMode="auto">
                <a:xfrm>
                  <a:off x="883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62" name="Freeform 2805"/>
                <p:cNvSpPr>
                  <a:spLocks/>
                </p:cNvSpPr>
                <p:nvPr/>
              </p:nvSpPr>
              <p:spPr bwMode="auto">
                <a:xfrm>
                  <a:off x="845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63" name="Freeform 2806"/>
                <p:cNvSpPr>
                  <a:spLocks/>
                </p:cNvSpPr>
                <p:nvPr/>
              </p:nvSpPr>
              <p:spPr bwMode="auto">
                <a:xfrm>
                  <a:off x="845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64" name="Freeform 2807"/>
                <p:cNvSpPr>
                  <a:spLocks/>
                </p:cNvSpPr>
                <p:nvPr/>
              </p:nvSpPr>
              <p:spPr bwMode="auto">
                <a:xfrm>
                  <a:off x="787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65" name="Freeform 2808"/>
                <p:cNvSpPr>
                  <a:spLocks/>
                </p:cNvSpPr>
                <p:nvPr/>
              </p:nvSpPr>
              <p:spPr bwMode="auto">
                <a:xfrm>
                  <a:off x="787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66" name="Freeform 2809"/>
                <p:cNvSpPr>
                  <a:spLocks/>
                </p:cNvSpPr>
                <p:nvPr/>
              </p:nvSpPr>
              <p:spPr bwMode="auto">
                <a:xfrm>
                  <a:off x="742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67" name="Freeform 2810"/>
                <p:cNvSpPr>
                  <a:spLocks/>
                </p:cNvSpPr>
                <p:nvPr/>
              </p:nvSpPr>
              <p:spPr bwMode="auto">
                <a:xfrm>
                  <a:off x="742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68" name="Freeform 2811"/>
                <p:cNvSpPr>
                  <a:spLocks/>
                </p:cNvSpPr>
                <p:nvPr/>
              </p:nvSpPr>
              <p:spPr bwMode="auto">
                <a:xfrm>
                  <a:off x="781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69" name="Freeform 2812"/>
                <p:cNvSpPr>
                  <a:spLocks/>
                </p:cNvSpPr>
                <p:nvPr/>
              </p:nvSpPr>
              <p:spPr bwMode="auto">
                <a:xfrm>
                  <a:off x="781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70" name="Freeform 2813"/>
                <p:cNvSpPr>
                  <a:spLocks/>
                </p:cNvSpPr>
                <p:nvPr/>
              </p:nvSpPr>
              <p:spPr bwMode="auto">
                <a:xfrm>
                  <a:off x="762" y="262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71" name="Freeform 2814"/>
                <p:cNvSpPr>
                  <a:spLocks/>
                </p:cNvSpPr>
                <p:nvPr/>
              </p:nvSpPr>
              <p:spPr bwMode="auto">
                <a:xfrm>
                  <a:off x="762" y="262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72" name="Freeform 2815"/>
                <p:cNvSpPr>
                  <a:spLocks/>
                </p:cNvSpPr>
                <p:nvPr/>
              </p:nvSpPr>
              <p:spPr bwMode="auto">
                <a:xfrm>
                  <a:off x="762" y="2635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73" name="Freeform 2816"/>
                <p:cNvSpPr>
                  <a:spLocks/>
                </p:cNvSpPr>
                <p:nvPr/>
              </p:nvSpPr>
              <p:spPr bwMode="auto">
                <a:xfrm>
                  <a:off x="762" y="2635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74" name="Freeform 2817"/>
                <p:cNvSpPr>
                  <a:spLocks/>
                </p:cNvSpPr>
                <p:nvPr/>
              </p:nvSpPr>
              <p:spPr bwMode="auto">
                <a:xfrm>
                  <a:off x="710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4112" name="Group 3019"/>
              <p:cNvGrpSpPr>
                <a:grpSpLocks/>
              </p:cNvGrpSpPr>
              <p:nvPr/>
            </p:nvGrpSpPr>
            <p:grpSpPr bwMode="auto">
              <a:xfrm>
                <a:off x="4840288" y="3293270"/>
                <a:ext cx="477838" cy="687388"/>
                <a:chOff x="576" y="2366"/>
                <a:chExt cx="301" cy="433"/>
              </a:xfrm>
            </p:grpSpPr>
            <p:sp>
              <p:nvSpPr>
                <p:cNvPr id="5175" name="Freeform 2819"/>
                <p:cNvSpPr>
                  <a:spLocks/>
                </p:cNvSpPr>
                <p:nvPr/>
              </p:nvSpPr>
              <p:spPr bwMode="auto">
                <a:xfrm>
                  <a:off x="710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6" name="Freeform 2820"/>
                <p:cNvSpPr>
                  <a:spLocks/>
                </p:cNvSpPr>
                <p:nvPr/>
              </p:nvSpPr>
              <p:spPr bwMode="auto">
                <a:xfrm>
                  <a:off x="678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7" name="Freeform 2821"/>
                <p:cNvSpPr>
                  <a:spLocks/>
                </p:cNvSpPr>
                <p:nvPr/>
              </p:nvSpPr>
              <p:spPr bwMode="auto">
                <a:xfrm>
                  <a:off x="678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8" name="Freeform 2822"/>
                <p:cNvSpPr>
                  <a:spLocks/>
                </p:cNvSpPr>
                <p:nvPr/>
              </p:nvSpPr>
              <p:spPr bwMode="auto">
                <a:xfrm>
                  <a:off x="755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9" name="Freeform 2823"/>
                <p:cNvSpPr>
                  <a:spLocks/>
                </p:cNvSpPr>
                <p:nvPr/>
              </p:nvSpPr>
              <p:spPr bwMode="auto">
                <a:xfrm>
                  <a:off x="755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80" name="Freeform 2824"/>
                <p:cNvSpPr>
                  <a:spLocks/>
                </p:cNvSpPr>
                <p:nvPr/>
              </p:nvSpPr>
              <p:spPr bwMode="auto">
                <a:xfrm>
                  <a:off x="742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81" name="Freeform 2825"/>
                <p:cNvSpPr>
                  <a:spLocks/>
                </p:cNvSpPr>
                <p:nvPr/>
              </p:nvSpPr>
              <p:spPr bwMode="auto">
                <a:xfrm>
                  <a:off x="742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82" name="Freeform 2826"/>
                <p:cNvSpPr>
                  <a:spLocks/>
                </p:cNvSpPr>
                <p:nvPr/>
              </p:nvSpPr>
              <p:spPr bwMode="auto">
                <a:xfrm>
                  <a:off x="672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83" name="Freeform 2827"/>
                <p:cNvSpPr>
                  <a:spLocks/>
                </p:cNvSpPr>
                <p:nvPr/>
              </p:nvSpPr>
              <p:spPr bwMode="auto">
                <a:xfrm>
                  <a:off x="672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84" name="Freeform 2828"/>
                <p:cNvSpPr>
                  <a:spLocks/>
                </p:cNvSpPr>
                <p:nvPr/>
              </p:nvSpPr>
              <p:spPr bwMode="auto">
                <a:xfrm>
                  <a:off x="826" y="278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85" name="Freeform 2829"/>
                <p:cNvSpPr>
                  <a:spLocks/>
                </p:cNvSpPr>
                <p:nvPr/>
              </p:nvSpPr>
              <p:spPr bwMode="auto">
                <a:xfrm>
                  <a:off x="826" y="278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86" name="Freeform 2830"/>
                <p:cNvSpPr>
                  <a:spLocks/>
                </p:cNvSpPr>
                <p:nvPr/>
              </p:nvSpPr>
              <p:spPr bwMode="auto">
                <a:xfrm>
                  <a:off x="781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87" name="Freeform 2831"/>
                <p:cNvSpPr>
                  <a:spLocks/>
                </p:cNvSpPr>
                <p:nvPr/>
              </p:nvSpPr>
              <p:spPr bwMode="auto">
                <a:xfrm>
                  <a:off x="781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88" name="Freeform 2832"/>
                <p:cNvSpPr>
                  <a:spLocks/>
                </p:cNvSpPr>
                <p:nvPr/>
              </p:nvSpPr>
              <p:spPr bwMode="auto">
                <a:xfrm>
                  <a:off x="730" y="268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89" name="Freeform 2833"/>
                <p:cNvSpPr>
                  <a:spLocks/>
                </p:cNvSpPr>
                <p:nvPr/>
              </p:nvSpPr>
              <p:spPr bwMode="auto">
                <a:xfrm>
                  <a:off x="730" y="268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90" name="Freeform 2834"/>
                <p:cNvSpPr>
                  <a:spLocks/>
                </p:cNvSpPr>
                <p:nvPr/>
              </p:nvSpPr>
              <p:spPr bwMode="auto">
                <a:xfrm>
                  <a:off x="685" y="262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91" name="Freeform 2835"/>
                <p:cNvSpPr>
                  <a:spLocks/>
                </p:cNvSpPr>
                <p:nvPr/>
              </p:nvSpPr>
              <p:spPr bwMode="auto">
                <a:xfrm>
                  <a:off x="685" y="262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92" name="Freeform 2836"/>
                <p:cNvSpPr>
                  <a:spLocks/>
                </p:cNvSpPr>
                <p:nvPr/>
              </p:nvSpPr>
              <p:spPr bwMode="auto">
                <a:xfrm>
                  <a:off x="774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93" name="Freeform 2837"/>
                <p:cNvSpPr>
                  <a:spLocks/>
                </p:cNvSpPr>
                <p:nvPr/>
              </p:nvSpPr>
              <p:spPr bwMode="auto">
                <a:xfrm>
                  <a:off x="774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94" name="Freeform 2838"/>
                <p:cNvSpPr>
                  <a:spLocks/>
                </p:cNvSpPr>
                <p:nvPr/>
              </p:nvSpPr>
              <p:spPr bwMode="auto">
                <a:xfrm>
                  <a:off x="730" y="266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95" name="Freeform 2839"/>
                <p:cNvSpPr>
                  <a:spLocks/>
                </p:cNvSpPr>
                <p:nvPr/>
              </p:nvSpPr>
              <p:spPr bwMode="auto">
                <a:xfrm>
                  <a:off x="730" y="266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96" name="Freeform 2840"/>
                <p:cNvSpPr>
                  <a:spLocks/>
                </p:cNvSpPr>
                <p:nvPr/>
              </p:nvSpPr>
              <p:spPr bwMode="auto">
                <a:xfrm>
                  <a:off x="697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97" name="Freeform 2841"/>
                <p:cNvSpPr>
                  <a:spLocks/>
                </p:cNvSpPr>
                <p:nvPr/>
              </p:nvSpPr>
              <p:spPr bwMode="auto">
                <a:xfrm>
                  <a:off x="697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98" name="Freeform 2842"/>
                <p:cNvSpPr>
                  <a:spLocks/>
                </p:cNvSpPr>
                <p:nvPr/>
              </p:nvSpPr>
              <p:spPr bwMode="auto">
                <a:xfrm>
                  <a:off x="781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99" name="Freeform 2843"/>
                <p:cNvSpPr>
                  <a:spLocks/>
                </p:cNvSpPr>
                <p:nvPr/>
              </p:nvSpPr>
              <p:spPr bwMode="auto">
                <a:xfrm>
                  <a:off x="781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00" name="Freeform 2844"/>
                <p:cNvSpPr>
                  <a:spLocks/>
                </p:cNvSpPr>
                <p:nvPr/>
              </p:nvSpPr>
              <p:spPr bwMode="auto">
                <a:xfrm>
                  <a:off x="736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01" name="Freeform 2845"/>
                <p:cNvSpPr>
                  <a:spLocks/>
                </p:cNvSpPr>
                <p:nvPr/>
              </p:nvSpPr>
              <p:spPr bwMode="auto">
                <a:xfrm>
                  <a:off x="736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02" name="Freeform 2846"/>
                <p:cNvSpPr>
                  <a:spLocks/>
                </p:cNvSpPr>
                <p:nvPr/>
              </p:nvSpPr>
              <p:spPr bwMode="auto">
                <a:xfrm>
                  <a:off x="704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03" name="Freeform 2847"/>
                <p:cNvSpPr>
                  <a:spLocks/>
                </p:cNvSpPr>
                <p:nvPr/>
              </p:nvSpPr>
              <p:spPr bwMode="auto">
                <a:xfrm>
                  <a:off x="704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04" name="Freeform 2848"/>
                <p:cNvSpPr>
                  <a:spLocks/>
                </p:cNvSpPr>
                <p:nvPr/>
              </p:nvSpPr>
              <p:spPr bwMode="auto">
                <a:xfrm>
                  <a:off x="768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05" name="Freeform 2849"/>
                <p:cNvSpPr>
                  <a:spLocks/>
                </p:cNvSpPr>
                <p:nvPr/>
              </p:nvSpPr>
              <p:spPr bwMode="auto">
                <a:xfrm>
                  <a:off x="768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06" name="Freeform 2850"/>
                <p:cNvSpPr>
                  <a:spLocks/>
                </p:cNvSpPr>
                <p:nvPr/>
              </p:nvSpPr>
              <p:spPr bwMode="auto">
                <a:xfrm>
                  <a:off x="723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07" name="Freeform 2851"/>
                <p:cNvSpPr>
                  <a:spLocks/>
                </p:cNvSpPr>
                <p:nvPr/>
              </p:nvSpPr>
              <p:spPr bwMode="auto">
                <a:xfrm>
                  <a:off x="723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08" name="Freeform 2852"/>
                <p:cNvSpPr>
                  <a:spLocks/>
                </p:cNvSpPr>
                <p:nvPr/>
              </p:nvSpPr>
              <p:spPr bwMode="auto">
                <a:xfrm>
                  <a:off x="717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09" name="Freeform 2853"/>
                <p:cNvSpPr>
                  <a:spLocks/>
                </p:cNvSpPr>
                <p:nvPr/>
              </p:nvSpPr>
              <p:spPr bwMode="auto">
                <a:xfrm>
                  <a:off x="717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10" name="Freeform 2854"/>
                <p:cNvSpPr>
                  <a:spLocks/>
                </p:cNvSpPr>
                <p:nvPr/>
              </p:nvSpPr>
              <p:spPr bwMode="auto">
                <a:xfrm>
                  <a:off x="826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11" name="Freeform 2855"/>
                <p:cNvSpPr>
                  <a:spLocks/>
                </p:cNvSpPr>
                <p:nvPr/>
              </p:nvSpPr>
              <p:spPr bwMode="auto">
                <a:xfrm>
                  <a:off x="826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12" name="Freeform 2856"/>
                <p:cNvSpPr>
                  <a:spLocks/>
                </p:cNvSpPr>
                <p:nvPr/>
              </p:nvSpPr>
              <p:spPr bwMode="auto">
                <a:xfrm>
                  <a:off x="717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13" name="Freeform 2857"/>
                <p:cNvSpPr>
                  <a:spLocks/>
                </p:cNvSpPr>
                <p:nvPr/>
              </p:nvSpPr>
              <p:spPr bwMode="auto">
                <a:xfrm>
                  <a:off x="717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14" name="Freeform 2858"/>
                <p:cNvSpPr>
                  <a:spLocks/>
                </p:cNvSpPr>
                <p:nvPr/>
              </p:nvSpPr>
              <p:spPr bwMode="auto">
                <a:xfrm>
                  <a:off x="704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15" name="Freeform 2859"/>
                <p:cNvSpPr>
                  <a:spLocks/>
                </p:cNvSpPr>
                <p:nvPr/>
              </p:nvSpPr>
              <p:spPr bwMode="auto">
                <a:xfrm>
                  <a:off x="704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16" name="Freeform 2860"/>
                <p:cNvSpPr>
                  <a:spLocks/>
                </p:cNvSpPr>
                <p:nvPr/>
              </p:nvSpPr>
              <p:spPr bwMode="auto">
                <a:xfrm>
                  <a:off x="845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17" name="Freeform 2861"/>
                <p:cNvSpPr>
                  <a:spLocks/>
                </p:cNvSpPr>
                <p:nvPr/>
              </p:nvSpPr>
              <p:spPr bwMode="auto">
                <a:xfrm>
                  <a:off x="845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18" name="Freeform 2862"/>
                <p:cNvSpPr>
                  <a:spLocks/>
                </p:cNvSpPr>
                <p:nvPr/>
              </p:nvSpPr>
              <p:spPr bwMode="auto">
                <a:xfrm>
                  <a:off x="736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19" name="Freeform 2863"/>
                <p:cNvSpPr>
                  <a:spLocks/>
                </p:cNvSpPr>
                <p:nvPr/>
              </p:nvSpPr>
              <p:spPr bwMode="auto">
                <a:xfrm>
                  <a:off x="736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20" name="Freeform 2864"/>
                <p:cNvSpPr>
                  <a:spLocks/>
                </p:cNvSpPr>
                <p:nvPr/>
              </p:nvSpPr>
              <p:spPr bwMode="auto">
                <a:xfrm>
                  <a:off x="723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21" name="Freeform 2865"/>
                <p:cNvSpPr>
                  <a:spLocks/>
                </p:cNvSpPr>
                <p:nvPr/>
              </p:nvSpPr>
              <p:spPr bwMode="auto">
                <a:xfrm>
                  <a:off x="723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22" name="Freeform 2866"/>
                <p:cNvSpPr>
                  <a:spLocks/>
                </p:cNvSpPr>
                <p:nvPr/>
              </p:nvSpPr>
              <p:spPr bwMode="auto">
                <a:xfrm>
                  <a:off x="768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23" name="Freeform 2867"/>
                <p:cNvSpPr>
                  <a:spLocks/>
                </p:cNvSpPr>
                <p:nvPr/>
              </p:nvSpPr>
              <p:spPr bwMode="auto">
                <a:xfrm>
                  <a:off x="768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24" name="Freeform 2868"/>
                <p:cNvSpPr>
                  <a:spLocks/>
                </p:cNvSpPr>
                <p:nvPr/>
              </p:nvSpPr>
              <p:spPr bwMode="auto">
                <a:xfrm>
                  <a:off x="755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25" name="Freeform 2869"/>
                <p:cNvSpPr>
                  <a:spLocks/>
                </p:cNvSpPr>
                <p:nvPr/>
              </p:nvSpPr>
              <p:spPr bwMode="auto">
                <a:xfrm>
                  <a:off x="755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26" name="Freeform 2870"/>
                <p:cNvSpPr>
                  <a:spLocks/>
                </p:cNvSpPr>
                <p:nvPr/>
              </p:nvSpPr>
              <p:spPr bwMode="auto">
                <a:xfrm>
                  <a:off x="678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27" name="Freeform 2871"/>
                <p:cNvSpPr>
                  <a:spLocks/>
                </p:cNvSpPr>
                <p:nvPr/>
              </p:nvSpPr>
              <p:spPr bwMode="auto">
                <a:xfrm>
                  <a:off x="678" y="262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28" name="Freeform 2872"/>
                <p:cNvSpPr>
                  <a:spLocks/>
                </p:cNvSpPr>
                <p:nvPr/>
              </p:nvSpPr>
              <p:spPr bwMode="auto">
                <a:xfrm>
                  <a:off x="762" y="266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29" name="Freeform 2873"/>
                <p:cNvSpPr>
                  <a:spLocks/>
                </p:cNvSpPr>
                <p:nvPr/>
              </p:nvSpPr>
              <p:spPr bwMode="auto">
                <a:xfrm>
                  <a:off x="762" y="266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30" name="Freeform 2874"/>
                <p:cNvSpPr>
                  <a:spLocks/>
                </p:cNvSpPr>
                <p:nvPr/>
              </p:nvSpPr>
              <p:spPr bwMode="auto">
                <a:xfrm>
                  <a:off x="710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31" name="Freeform 2875"/>
                <p:cNvSpPr>
                  <a:spLocks/>
                </p:cNvSpPr>
                <p:nvPr/>
              </p:nvSpPr>
              <p:spPr bwMode="auto">
                <a:xfrm>
                  <a:off x="710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32" name="Freeform 2876"/>
                <p:cNvSpPr>
                  <a:spLocks/>
                </p:cNvSpPr>
                <p:nvPr/>
              </p:nvSpPr>
              <p:spPr bwMode="auto">
                <a:xfrm>
                  <a:off x="685" y="2590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33" name="Freeform 2877"/>
                <p:cNvSpPr>
                  <a:spLocks/>
                </p:cNvSpPr>
                <p:nvPr/>
              </p:nvSpPr>
              <p:spPr bwMode="auto">
                <a:xfrm>
                  <a:off x="685" y="2590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34" name="Freeform 2878"/>
                <p:cNvSpPr>
                  <a:spLocks/>
                </p:cNvSpPr>
                <p:nvPr/>
              </p:nvSpPr>
              <p:spPr bwMode="auto">
                <a:xfrm>
                  <a:off x="736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35" name="Freeform 2879"/>
                <p:cNvSpPr>
                  <a:spLocks/>
                </p:cNvSpPr>
                <p:nvPr/>
              </p:nvSpPr>
              <p:spPr bwMode="auto">
                <a:xfrm>
                  <a:off x="736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36" name="Freeform 2880"/>
                <p:cNvSpPr>
                  <a:spLocks/>
                </p:cNvSpPr>
                <p:nvPr/>
              </p:nvSpPr>
              <p:spPr bwMode="auto">
                <a:xfrm>
                  <a:off x="742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37" name="Freeform 2881"/>
                <p:cNvSpPr>
                  <a:spLocks/>
                </p:cNvSpPr>
                <p:nvPr/>
              </p:nvSpPr>
              <p:spPr bwMode="auto">
                <a:xfrm>
                  <a:off x="742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38" name="Freeform 2882"/>
                <p:cNvSpPr>
                  <a:spLocks/>
                </p:cNvSpPr>
                <p:nvPr/>
              </p:nvSpPr>
              <p:spPr bwMode="auto">
                <a:xfrm>
                  <a:off x="749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39" name="Freeform 2883"/>
                <p:cNvSpPr>
                  <a:spLocks/>
                </p:cNvSpPr>
                <p:nvPr/>
              </p:nvSpPr>
              <p:spPr bwMode="auto">
                <a:xfrm>
                  <a:off x="749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40" name="Freeform 2884"/>
                <p:cNvSpPr>
                  <a:spLocks/>
                </p:cNvSpPr>
                <p:nvPr/>
              </p:nvSpPr>
              <p:spPr bwMode="auto">
                <a:xfrm>
                  <a:off x="653" y="257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41" name="Freeform 2885"/>
                <p:cNvSpPr>
                  <a:spLocks/>
                </p:cNvSpPr>
                <p:nvPr/>
              </p:nvSpPr>
              <p:spPr bwMode="auto">
                <a:xfrm>
                  <a:off x="653" y="257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42" name="Freeform 2886"/>
                <p:cNvSpPr>
                  <a:spLocks/>
                </p:cNvSpPr>
                <p:nvPr/>
              </p:nvSpPr>
              <p:spPr bwMode="auto">
                <a:xfrm>
                  <a:off x="832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43" name="Freeform 2887"/>
                <p:cNvSpPr>
                  <a:spLocks/>
                </p:cNvSpPr>
                <p:nvPr/>
              </p:nvSpPr>
              <p:spPr bwMode="auto">
                <a:xfrm>
                  <a:off x="832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44" name="Freeform 2888"/>
                <p:cNvSpPr>
                  <a:spLocks/>
                </p:cNvSpPr>
                <p:nvPr/>
              </p:nvSpPr>
              <p:spPr bwMode="auto">
                <a:xfrm>
                  <a:off x="710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45" name="Freeform 2889"/>
                <p:cNvSpPr>
                  <a:spLocks/>
                </p:cNvSpPr>
                <p:nvPr/>
              </p:nvSpPr>
              <p:spPr bwMode="auto">
                <a:xfrm>
                  <a:off x="710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46" name="Freeform 2890"/>
                <p:cNvSpPr>
                  <a:spLocks/>
                </p:cNvSpPr>
                <p:nvPr/>
              </p:nvSpPr>
              <p:spPr bwMode="auto">
                <a:xfrm>
                  <a:off x="781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47" name="Freeform 2891"/>
                <p:cNvSpPr>
                  <a:spLocks/>
                </p:cNvSpPr>
                <p:nvPr/>
              </p:nvSpPr>
              <p:spPr bwMode="auto">
                <a:xfrm>
                  <a:off x="781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48" name="Freeform 2892"/>
                <p:cNvSpPr>
                  <a:spLocks/>
                </p:cNvSpPr>
                <p:nvPr/>
              </p:nvSpPr>
              <p:spPr bwMode="auto">
                <a:xfrm>
                  <a:off x="858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49" name="Freeform 2893"/>
                <p:cNvSpPr>
                  <a:spLocks/>
                </p:cNvSpPr>
                <p:nvPr/>
              </p:nvSpPr>
              <p:spPr bwMode="auto">
                <a:xfrm>
                  <a:off x="858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50" name="Freeform 2894"/>
                <p:cNvSpPr>
                  <a:spLocks/>
                </p:cNvSpPr>
                <p:nvPr/>
              </p:nvSpPr>
              <p:spPr bwMode="auto">
                <a:xfrm>
                  <a:off x="659" y="243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51" name="Freeform 2895"/>
                <p:cNvSpPr>
                  <a:spLocks/>
                </p:cNvSpPr>
                <p:nvPr/>
              </p:nvSpPr>
              <p:spPr bwMode="auto">
                <a:xfrm>
                  <a:off x="659" y="243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52" name="Freeform 2896"/>
                <p:cNvSpPr>
                  <a:spLocks/>
                </p:cNvSpPr>
                <p:nvPr/>
              </p:nvSpPr>
              <p:spPr bwMode="auto">
                <a:xfrm>
                  <a:off x="672" y="242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53" name="Freeform 2897"/>
                <p:cNvSpPr>
                  <a:spLocks/>
                </p:cNvSpPr>
                <p:nvPr/>
              </p:nvSpPr>
              <p:spPr bwMode="auto">
                <a:xfrm>
                  <a:off x="672" y="242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54" name="Freeform 2898"/>
                <p:cNvSpPr>
                  <a:spLocks/>
                </p:cNvSpPr>
                <p:nvPr/>
              </p:nvSpPr>
              <p:spPr bwMode="auto">
                <a:xfrm>
                  <a:off x="794" y="250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55" name="Freeform 2899"/>
                <p:cNvSpPr>
                  <a:spLocks/>
                </p:cNvSpPr>
                <p:nvPr/>
              </p:nvSpPr>
              <p:spPr bwMode="auto">
                <a:xfrm>
                  <a:off x="794" y="250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56" name="Freeform 2900"/>
                <p:cNvSpPr>
                  <a:spLocks/>
                </p:cNvSpPr>
                <p:nvPr/>
              </p:nvSpPr>
              <p:spPr bwMode="auto">
                <a:xfrm>
                  <a:off x="678" y="243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57" name="Freeform 2901"/>
                <p:cNvSpPr>
                  <a:spLocks/>
                </p:cNvSpPr>
                <p:nvPr/>
              </p:nvSpPr>
              <p:spPr bwMode="auto">
                <a:xfrm>
                  <a:off x="678" y="243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58" name="Freeform 2902"/>
                <p:cNvSpPr>
                  <a:spLocks/>
                </p:cNvSpPr>
                <p:nvPr/>
              </p:nvSpPr>
              <p:spPr bwMode="auto">
                <a:xfrm>
                  <a:off x="742" y="236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59" name="Freeform 2903"/>
                <p:cNvSpPr>
                  <a:spLocks/>
                </p:cNvSpPr>
                <p:nvPr/>
              </p:nvSpPr>
              <p:spPr bwMode="auto">
                <a:xfrm>
                  <a:off x="742" y="236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60" name="Freeform 2904"/>
                <p:cNvSpPr>
                  <a:spLocks/>
                </p:cNvSpPr>
                <p:nvPr/>
              </p:nvSpPr>
              <p:spPr bwMode="auto">
                <a:xfrm>
                  <a:off x="768" y="249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61" name="Freeform 2905"/>
                <p:cNvSpPr>
                  <a:spLocks/>
                </p:cNvSpPr>
                <p:nvPr/>
              </p:nvSpPr>
              <p:spPr bwMode="auto">
                <a:xfrm>
                  <a:off x="768" y="249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62" name="Freeform 2906"/>
                <p:cNvSpPr>
                  <a:spLocks/>
                </p:cNvSpPr>
                <p:nvPr/>
              </p:nvSpPr>
              <p:spPr bwMode="auto">
                <a:xfrm>
                  <a:off x="691" y="245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63" name="Freeform 2907"/>
                <p:cNvSpPr>
                  <a:spLocks/>
                </p:cNvSpPr>
                <p:nvPr/>
              </p:nvSpPr>
              <p:spPr bwMode="auto">
                <a:xfrm>
                  <a:off x="691" y="245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64" name="Freeform 2908"/>
                <p:cNvSpPr>
                  <a:spLocks/>
                </p:cNvSpPr>
                <p:nvPr/>
              </p:nvSpPr>
              <p:spPr bwMode="auto">
                <a:xfrm>
                  <a:off x="640" y="238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65" name="Freeform 2909"/>
                <p:cNvSpPr>
                  <a:spLocks/>
                </p:cNvSpPr>
                <p:nvPr/>
              </p:nvSpPr>
              <p:spPr bwMode="auto">
                <a:xfrm>
                  <a:off x="640" y="238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66" name="Freeform 2910"/>
                <p:cNvSpPr>
                  <a:spLocks/>
                </p:cNvSpPr>
                <p:nvPr/>
              </p:nvSpPr>
              <p:spPr bwMode="auto">
                <a:xfrm>
                  <a:off x="813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67" name="Freeform 2911"/>
                <p:cNvSpPr>
                  <a:spLocks/>
                </p:cNvSpPr>
                <p:nvPr/>
              </p:nvSpPr>
              <p:spPr bwMode="auto">
                <a:xfrm>
                  <a:off x="813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68" name="Freeform 2912"/>
                <p:cNvSpPr>
                  <a:spLocks/>
                </p:cNvSpPr>
                <p:nvPr/>
              </p:nvSpPr>
              <p:spPr bwMode="auto">
                <a:xfrm>
                  <a:off x="755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69" name="Freeform 2913"/>
                <p:cNvSpPr>
                  <a:spLocks/>
                </p:cNvSpPr>
                <p:nvPr/>
              </p:nvSpPr>
              <p:spPr bwMode="auto">
                <a:xfrm>
                  <a:off x="755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70" name="Freeform 2914"/>
                <p:cNvSpPr>
                  <a:spLocks/>
                </p:cNvSpPr>
                <p:nvPr/>
              </p:nvSpPr>
              <p:spPr bwMode="auto">
                <a:xfrm>
                  <a:off x="697" y="244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71" name="Freeform 2915"/>
                <p:cNvSpPr>
                  <a:spLocks/>
                </p:cNvSpPr>
                <p:nvPr/>
              </p:nvSpPr>
              <p:spPr bwMode="auto">
                <a:xfrm>
                  <a:off x="697" y="244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72" name="Freeform 2916"/>
                <p:cNvSpPr>
                  <a:spLocks/>
                </p:cNvSpPr>
                <p:nvPr/>
              </p:nvSpPr>
              <p:spPr bwMode="auto">
                <a:xfrm>
                  <a:off x="665" y="239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73" name="Freeform 2917"/>
                <p:cNvSpPr>
                  <a:spLocks/>
                </p:cNvSpPr>
                <p:nvPr/>
              </p:nvSpPr>
              <p:spPr bwMode="auto">
                <a:xfrm>
                  <a:off x="665" y="239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74" name="Freeform 2918"/>
                <p:cNvSpPr>
                  <a:spLocks/>
                </p:cNvSpPr>
                <p:nvPr/>
              </p:nvSpPr>
              <p:spPr bwMode="auto">
                <a:xfrm>
                  <a:off x="794" y="2590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75" name="Freeform 2919"/>
                <p:cNvSpPr>
                  <a:spLocks/>
                </p:cNvSpPr>
                <p:nvPr/>
              </p:nvSpPr>
              <p:spPr bwMode="auto">
                <a:xfrm>
                  <a:off x="794" y="2590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76" name="Freeform 2920"/>
                <p:cNvSpPr>
                  <a:spLocks/>
                </p:cNvSpPr>
                <p:nvPr/>
              </p:nvSpPr>
              <p:spPr bwMode="auto">
                <a:xfrm>
                  <a:off x="736" y="253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77" name="Freeform 2921"/>
                <p:cNvSpPr>
                  <a:spLocks/>
                </p:cNvSpPr>
                <p:nvPr/>
              </p:nvSpPr>
              <p:spPr bwMode="auto">
                <a:xfrm>
                  <a:off x="736" y="253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78" name="Freeform 2922"/>
                <p:cNvSpPr>
                  <a:spLocks/>
                </p:cNvSpPr>
                <p:nvPr/>
              </p:nvSpPr>
              <p:spPr bwMode="auto">
                <a:xfrm>
                  <a:off x="691" y="243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79" name="Freeform 2923"/>
                <p:cNvSpPr>
                  <a:spLocks/>
                </p:cNvSpPr>
                <p:nvPr/>
              </p:nvSpPr>
              <p:spPr bwMode="auto">
                <a:xfrm>
                  <a:off x="691" y="243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80" name="Freeform 2924"/>
                <p:cNvSpPr>
                  <a:spLocks/>
                </p:cNvSpPr>
                <p:nvPr/>
              </p:nvSpPr>
              <p:spPr bwMode="auto">
                <a:xfrm>
                  <a:off x="762" y="2558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81" name="Freeform 2925"/>
                <p:cNvSpPr>
                  <a:spLocks/>
                </p:cNvSpPr>
                <p:nvPr/>
              </p:nvSpPr>
              <p:spPr bwMode="auto">
                <a:xfrm>
                  <a:off x="762" y="2558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82" name="Freeform 2926"/>
                <p:cNvSpPr>
                  <a:spLocks/>
                </p:cNvSpPr>
                <p:nvPr/>
              </p:nvSpPr>
              <p:spPr bwMode="auto">
                <a:xfrm>
                  <a:off x="813" y="253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83" name="Freeform 2927"/>
                <p:cNvSpPr>
                  <a:spLocks/>
                </p:cNvSpPr>
                <p:nvPr/>
              </p:nvSpPr>
              <p:spPr bwMode="auto">
                <a:xfrm>
                  <a:off x="813" y="253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84" name="Freeform 2928"/>
                <p:cNvSpPr>
                  <a:spLocks/>
                </p:cNvSpPr>
                <p:nvPr/>
              </p:nvSpPr>
              <p:spPr bwMode="auto">
                <a:xfrm>
                  <a:off x="710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85" name="Freeform 2929"/>
                <p:cNvSpPr>
                  <a:spLocks/>
                </p:cNvSpPr>
                <p:nvPr/>
              </p:nvSpPr>
              <p:spPr bwMode="auto">
                <a:xfrm>
                  <a:off x="710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86" name="Freeform 2930"/>
                <p:cNvSpPr>
                  <a:spLocks/>
                </p:cNvSpPr>
                <p:nvPr/>
              </p:nvSpPr>
              <p:spPr bwMode="auto">
                <a:xfrm>
                  <a:off x="691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87" name="Freeform 2931"/>
                <p:cNvSpPr>
                  <a:spLocks/>
                </p:cNvSpPr>
                <p:nvPr/>
              </p:nvSpPr>
              <p:spPr bwMode="auto">
                <a:xfrm>
                  <a:off x="691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88" name="Freeform 2932"/>
                <p:cNvSpPr>
                  <a:spLocks/>
                </p:cNvSpPr>
                <p:nvPr/>
              </p:nvSpPr>
              <p:spPr bwMode="auto">
                <a:xfrm>
                  <a:off x="839" y="261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89" name="Freeform 2933"/>
                <p:cNvSpPr>
                  <a:spLocks/>
                </p:cNvSpPr>
                <p:nvPr/>
              </p:nvSpPr>
              <p:spPr bwMode="auto">
                <a:xfrm>
                  <a:off x="839" y="261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90" name="Freeform 2934"/>
                <p:cNvSpPr>
                  <a:spLocks/>
                </p:cNvSpPr>
                <p:nvPr/>
              </p:nvSpPr>
              <p:spPr bwMode="auto">
                <a:xfrm>
                  <a:off x="653" y="248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91" name="Freeform 2935"/>
                <p:cNvSpPr>
                  <a:spLocks/>
                </p:cNvSpPr>
                <p:nvPr/>
              </p:nvSpPr>
              <p:spPr bwMode="auto">
                <a:xfrm>
                  <a:off x="653" y="248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92" name="Freeform 2936"/>
                <p:cNvSpPr>
                  <a:spLocks/>
                </p:cNvSpPr>
                <p:nvPr/>
              </p:nvSpPr>
              <p:spPr bwMode="auto">
                <a:xfrm>
                  <a:off x="672" y="245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93" name="Freeform 2937"/>
                <p:cNvSpPr>
                  <a:spLocks/>
                </p:cNvSpPr>
                <p:nvPr/>
              </p:nvSpPr>
              <p:spPr bwMode="auto">
                <a:xfrm>
                  <a:off x="672" y="245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94" name="Freeform 2938"/>
                <p:cNvSpPr>
                  <a:spLocks/>
                </p:cNvSpPr>
                <p:nvPr/>
              </p:nvSpPr>
              <p:spPr bwMode="auto">
                <a:xfrm>
                  <a:off x="697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95" name="Freeform 2939"/>
                <p:cNvSpPr>
                  <a:spLocks/>
                </p:cNvSpPr>
                <p:nvPr/>
              </p:nvSpPr>
              <p:spPr bwMode="auto">
                <a:xfrm>
                  <a:off x="697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96" name="Freeform 2940"/>
                <p:cNvSpPr>
                  <a:spLocks/>
                </p:cNvSpPr>
                <p:nvPr/>
              </p:nvSpPr>
              <p:spPr bwMode="auto">
                <a:xfrm>
                  <a:off x="774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97" name="Freeform 2941"/>
                <p:cNvSpPr>
                  <a:spLocks/>
                </p:cNvSpPr>
                <p:nvPr/>
              </p:nvSpPr>
              <p:spPr bwMode="auto">
                <a:xfrm>
                  <a:off x="774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98" name="Freeform 2942"/>
                <p:cNvSpPr>
                  <a:spLocks/>
                </p:cNvSpPr>
                <p:nvPr/>
              </p:nvSpPr>
              <p:spPr bwMode="auto">
                <a:xfrm>
                  <a:off x="691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99" name="Freeform 2943"/>
                <p:cNvSpPr>
                  <a:spLocks/>
                </p:cNvSpPr>
                <p:nvPr/>
              </p:nvSpPr>
              <p:spPr bwMode="auto">
                <a:xfrm>
                  <a:off x="691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00" name="Freeform 2944"/>
                <p:cNvSpPr>
                  <a:spLocks/>
                </p:cNvSpPr>
                <p:nvPr/>
              </p:nvSpPr>
              <p:spPr bwMode="auto">
                <a:xfrm>
                  <a:off x="665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01" name="Freeform 2945"/>
                <p:cNvSpPr>
                  <a:spLocks/>
                </p:cNvSpPr>
                <p:nvPr/>
              </p:nvSpPr>
              <p:spPr bwMode="auto">
                <a:xfrm>
                  <a:off x="665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02" name="Freeform 2946"/>
                <p:cNvSpPr>
                  <a:spLocks/>
                </p:cNvSpPr>
                <p:nvPr/>
              </p:nvSpPr>
              <p:spPr bwMode="auto">
                <a:xfrm>
                  <a:off x="813" y="243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03" name="Freeform 2947"/>
                <p:cNvSpPr>
                  <a:spLocks/>
                </p:cNvSpPr>
                <p:nvPr/>
              </p:nvSpPr>
              <p:spPr bwMode="auto">
                <a:xfrm>
                  <a:off x="813" y="243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04" name="Freeform 2948"/>
                <p:cNvSpPr>
                  <a:spLocks/>
                </p:cNvSpPr>
                <p:nvPr/>
              </p:nvSpPr>
              <p:spPr bwMode="auto">
                <a:xfrm>
                  <a:off x="762" y="251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05" name="Freeform 2949"/>
                <p:cNvSpPr>
                  <a:spLocks/>
                </p:cNvSpPr>
                <p:nvPr/>
              </p:nvSpPr>
              <p:spPr bwMode="auto">
                <a:xfrm>
                  <a:off x="762" y="251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06" name="Freeform 2950"/>
                <p:cNvSpPr>
                  <a:spLocks/>
                </p:cNvSpPr>
                <p:nvPr/>
              </p:nvSpPr>
              <p:spPr bwMode="auto">
                <a:xfrm>
                  <a:off x="633" y="241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07" name="Freeform 2951"/>
                <p:cNvSpPr>
                  <a:spLocks/>
                </p:cNvSpPr>
                <p:nvPr/>
              </p:nvSpPr>
              <p:spPr bwMode="auto">
                <a:xfrm>
                  <a:off x="633" y="241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08" name="Freeform 2952"/>
                <p:cNvSpPr>
                  <a:spLocks/>
                </p:cNvSpPr>
                <p:nvPr/>
              </p:nvSpPr>
              <p:spPr bwMode="auto">
                <a:xfrm>
                  <a:off x="653" y="241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09" name="Freeform 2953"/>
                <p:cNvSpPr>
                  <a:spLocks/>
                </p:cNvSpPr>
                <p:nvPr/>
              </p:nvSpPr>
              <p:spPr bwMode="auto">
                <a:xfrm>
                  <a:off x="653" y="241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10" name="Freeform 2954"/>
                <p:cNvSpPr>
                  <a:spLocks/>
                </p:cNvSpPr>
                <p:nvPr/>
              </p:nvSpPr>
              <p:spPr bwMode="auto">
                <a:xfrm>
                  <a:off x="678" y="248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11" name="Freeform 2955"/>
                <p:cNvSpPr>
                  <a:spLocks/>
                </p:cNvSpPr>
                <p:nvPr/>
              </p:nvSpPr>
              <p:spPr bwMode="auto">
                <a:xfrm>
                  <a:off x="678" y="248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12" name="Freeform 2956"/>
                <p:cNvSpPr>
                  <a:spLocks/>
                </p:cNvSpPr>
                <p:nvPr/>
              </p:nvSpPr>
              <p:spPr bwMode="auto">
                <a:xfrm>
                  <a:off x="749" y="253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13" name="Freeform 2957"/>
                <p:cNvSpPr>
                  <a:spLocks/>
                </p:cNvSpPr>
                <p:nvPr/>
              </p:nvSpPr>
              <p:spPr bwMode="auto">
                <a:xfrm>
                  <a:off x="749" y="253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14" name="Freeform 2958"/>
                <p:cNvSpPr>
                  <a:spLocks/>
                </p:cNvSpPr>
                <p:nvPr/>
              </p:nvSpPr>
              <p:spPr bwMode="auto">
                <a:xfrm>
                  <a:off x="672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15" name="Freeform 2959"/>
                <p:cNvSpPr>
                  <a:spLocks/>
                </p:cNvSpPr>
                <p:nvPr/>
              </p:nvSpPr>
              <p:spPr bwMode="auto">
                <a:xfrm>
                  <a:off x="672" y="254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16" name="Freeform 2960"/>
                <p:cNvSpPr>
                  <a:spLocks/>
                </p:cNvSpPr>
                <p:nvPr/>
              </p:nvSpPr>
              <p:spPr bwMode="auto">
                <a:xfrm>
                  <a:off x="576" y="241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17" name="Freeform 2961"/>
                <p:cNvSpPr>
                  <a:spLocks/>
                </p:cNvSpPr>
                <p:nvPr/>
              </p:nvSpPr>
              <p:spPr bwMode="auto">
                <a:xfrm>
                  <a:off x="576" y="241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18" name="Freeform 2962"/>
                <p:cNvSpPr>
                  <a:spLocks/>
                </p:cNvSpPr>
                <p:nvPr/>
              </p:nvSpPr>
              <p:spPr bwMode="auto">
                <a:xfrm>
                  <a:off x="691" y="246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19" name="Freeform 2963"/>
                <p:cNvSpPr>
                  <a:spLocks/>
                </p:cNvSpPr>
                <p:nvPr/>
              </p:nvSpPr>
              <p:spPr bwMode="auto">
                <a:xfrm>
                  <a:off x="691" y="246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20" name="Freeform 2964"/>
                <p:cNvSpPr>
                  <a:spLocks/>
                </p:cNvSpPr>
                <p:nvPr/>
              </p:nvSpPr>
              <p:spPr bwMode="auto">
                <a:xfrm>
                  <a:off x="608" y="252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21" name="Freeform 2965"/>
                <p:cNvSpPr>
                  <a:spLocks/>
                </p:cNvSpPr>
                <p:nvPr/>
              </p:nvSpPr>
              <p:spPr bwMode="auto">
                <a:xfrm>
                  <a:off x="608" y="252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22" name="Freeform 2966"/>
                <p:cNvSpPr>
                  <a:spLocks/>
                </p:cNvSpPr>
                <p:nvPr/>
              </p:nvSpPr>
              <p:spPr bwMode="auto">
                <a:xfrm>
                  <a:off x="762" y="254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23" name="Freeform 2967"/>
                <p:cNvSpPr>
                  <a:spLocks/>
                </p:cNvSpPr>
                <p:nvPr/>
              </p:nvSpPr>
              <p:spPr bwMode="auto">
                <a:xfrm>
                  <a:off x="762" y="254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24" name="Freeform 2968"/>
                <p:cNvSpPr>
                  <a:spLocks/>
                </p:cNvSpPr>
                <p:nvPr/>
              </p:nvSpPr>
              <p:spPr bwMode="auto">
                <a:xfrm>
                  <a:off x="685" y="241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25" name="Freeform 2969"/>
                <p:cNvSpPr>
                  <a:spLocks/>
                </p:cNvSpPr>
                <p:nvPr/>
              </p:nvSpPr>
              <p:spPr bwMode="auto">
                <a:xfrm>
                  <a:off x="685" y="241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26" name="Freeform 2970"/>
                <p:cNvSpPr>
                  <a:spLocks/>
                </p:cNvSpPr>
                <p:nvPr/>
              </p:nvSpPr>
              <p:spPr bwMode="auto">
                <a:xfrm>
                  <a:off x="704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27" name="Freeform 2971"/>
                <p:cNvSpPr>
                  <a:spLocks/>
                </p:cNvSpPr>
                <p:nvPr/>
              </p:nvSpPr>
              <p:spPr bwMode="auto">
                <a:xfrm>
                  <a:off x="704" y="26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28" name="Freeform 2972"/>
                <p:cNvSpPr>
                  <a:spLocks/>
                </p:cNvSpPr>
                <p:nvPr/>
              </p:nvSpPr>
              <p:spPr bwMode="auto">
                <a:xfrm>
                  <a:off x="691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29" name="Freeform 2973"/>
                <p:cNvSpPr>
                  <a:spLocks/>
                </p:cNvSpPr>
                <p:nvPr/>
              </p:nvSpPr>
              <p:spPr bwMode="auto">
                <a:xfrm>
                  <a:off x="691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30" name="Freeform 2974"/>
                <p:cNvSpPr>
                  <a:spLocks/>
                </p:cNvSpPr>
                <p:nvPr/>
              </p:nvSpPr>
              <p:spPr bwMode="auto">
                <a:xfrm>
                  <a:off x="774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31" name="Freeform 2975"/>
                <p:cNvSpPr>
                  <a:spLocks/>
                </p:cNvSpPr>
                <p:nvPr/>
              </p:nvSpPr>
              <p:spPr bwMode="auto">
                <a:xfrm>
                  <a:off x="774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32" name="Freeform 2976"/>
                <p:cNvSpPr>
                  <a:spLocks/>
                </p:cNvSpPr>
                <p:nvPr/>
              </p:nvSpPr>
              <p:spPr bwMode="auto">
                <a:xfrm>
                  <a:off x="736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33" name="Freeform 2977"/>
                <p:cNvSpPr>
                  <a:spLocks/>
                </p:cNvSpPr>
                <p:nvPr/>
              </p:nvSpPr>
              <p:spPr bwMode="auto">
                <a:xfrm>
                  <a:off x="736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34" name="Freeform 2978"/>
                <p:cNvSpPr>
                  <a:spLocks/>
                </p:cNvSpPr>
                <p:nvPr/>
              </p:nvSpPr>
              <p:spPr bwMode="auto">
                <a:xfrm>
                  <a:off x="646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35" name="Freeform 2979"/>
                <p:cNvSpPr>
                  <a:spLocks/>
                </p:cNvSpPr>
                <p:nvPr/>
              </p:nvSpPr>
              <p:spPr bwMode="auto">
                <a:xfrm>
                  <a:off x="646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36" name="Freeform 2980"/>
                <p:cNvSpPr>
                  <a:spLocks/>
                </p:cNvSpPr>
                <p:nvPr/>
              </p:nvSpPr>
              <p:spPr bwMode="auto">
                <a:xfrm>
                  <a:off x="710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37" name="Freeform 2981"/>
                <p:cNvSpPr>
                  <a:spLocks/>
                </p:cNvSpPr>
                <p:nvPr/>
              </p:nvSpPr>
              <p:spPr bwMode="auto">
                <a:xfrm>
                  <a:off x="710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38" name="Freeform 2982"/>
                <p:cNvSpPr>
                  <a:spLocks/>
                </p:cNvSpPr>
                <p:nvPr/>
              </p:nvSpPr>
              <p:spPr bwMode="auto">
                <a:xfrm>
                  <a:off x="730" y="259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39" name="Freeform 2983"/>
                <p:cNvSpPr>
                  <a:spLocks/>
                </p:cNvSpPr>
                <p:nvPr/>
              </p:nvSpPr>
              <p:spPr bwMode="auto">
                <a:xfrm>
                  <a:off x="730" y="259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40" name="Freeform 2984"/>
                <p:cNvSpPr>
                  <a:spLocks/>
                </p:cNvSpPr>
                <p:nvPr/>
              </p:nvSpPr>
              <p:spPr bwMode="auto">
                <a:xfrm>
                  <a:off x="646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41" name="Freeform 2985"/>
                <p:cNvSpPr>
                  <a:spLocks/>
                </p:cNvSpPr>
                <p:nvPr/>
              </p:nvSpPr>
              <p:spPr bwMode="auto">
                <a:xfrm>
                  <a:off x="646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42" name="Freeform 2986"/>
                <p:cNvSpPr>
                  <a:spLocks/>
                </p:cNvSpPr>
                <p:nvPr/>
              </p:nvSpPr>
              <p:spPr bwMode="auto">
                <a:xfrm>
                  <a:off x="582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43" name="Freeform 2987"/>
                <p:cNvSpPr>
                  <a:spLocks/>
                </p:cNvSpPr>
                <p:nvPr/>
              </p:nvSpPr>
              <p:spPr bwMode="auto">
                <a:xfrm>
                  <a:off x="582" y="255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44" name="Freeform 2988"/>
                <p:cNvSpPr>
                  <a:spLocks/>
                </p:cNvSpPr>
                <p:nvPr/>
              </p:nvSpPr>
              <p:spPr bwMode="auto">
                <a:xfrm>
                  <a:off x="787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45" name="Freeform 2989"/>
                <p:cNvSpPr>
                  <a:spLocks/>
                </p:cNvSpPr>
                <p:nvPr/>
              </p:nvSpPr>
              <p:spPr bwMode="auto">
                <a:xfrm>
                  <a:off x="787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46" name="Freeform 2990"/>
                <p:cNvSpPr>
                  <a:spLocks/>
                </p:cNvSpPr>
                <p:nvPr/>
              </p:nvSpPr>
              <p:spPr bwMode="auto">
                <a:xfrm>
                  <a:off x="659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47" name="Freeform 2991"/>
                <p:cNvSpPr>
                  <a:spLocks/>
                </p:cNvSpPr>
                <p:nvPr/>
              </p:nvSpPr>
              <p:spPr bwMode="auto">
                <a:xfrm>
                  <a:off x="659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48" name="Freeform 2992"/>
                <p:cNvSpPr>
                  <a:spLocks/>
                </p:cNvSpPr>
                <p:nvPr/>
              </p:nvSpPr>
              <p:spPr bwMode="auto">
                <a:xfrm>
                  <a:off x="627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49" name="Freeform 2993"/>
                <p:cNvSpPr>
                  <a:spLocks/>
                </p:cNvSpPr>
                <p:nvPr/>
              </p:nvSpPr>
              <p:spPr bwMode="auto">
                <a:xfrm>
                  <a:off x="627" y="259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50" name="Freeform 2994"/>
                <p:cNvSpPr>
                  <a:spLocks/>
                </p:cNvSpPr>
                <p:nvPr/>
              </p:nvSpPr>
              <p:spPr bwMode="auto">
                <a:xfrm>
                  <a:off x="710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51" name="Freeform 2995"/>
                <p:cNvSpPr>
                  <a:spLocks/>
                </p:cNvSpPr>
                <p:nvPr/>
              </p:nvSpPr>
              <p:spPr bwMode="auto">
                <a:xfrm>
                  <a:off x="710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52" name="Freeform 2996"/>
                <p:cNvSpPr>
                  <a:spLocks/>
                </p:cNvSpPr>
                <p:nvPr/>
              </p:nvSpPr>
              <p:spPr bwMode="auto">
                <a:xfrm>
                  <a:off x="774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53" name="Freeform 2997"/>
                <p:cNvSpPr>
                  <a:spLocks/>
                </p:cNvSpPr>
                <p:nvPr/>
              </p:nvSpPr>
              <p:spPr bwMode="auto">
                <a:xfrm>
                  <a:off x="774" y="269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54" name="Freeform 2998"/>
                <p:cNvSpPr>
                  <a:spLocks/>
                </p:cNvSpPr>
                <p:nvPr/>
              </p:nvSpPr>
              <p:spPr bwMode="auto">
                <a:xfrm>
                  <a:off x="736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55" name="Freeform 2999"/>
                <p:cNvSpPr>
                  <a:spLocks/>
                </p:cNvSpPr>
                <p:nvPr/>
              </p:nvSpPr>
              <p:spPr bwMode="auto">
                <a:xfrm>
                  <a:off x="736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56" name="Freeform 3000"/>
                <p:cNvSpPr>
                  <a:spLocks/>
                </p:cNvSpPr>
                <p:nvPr/>
              </p:nvSpPr>
              <p:spPr bwMode="auto">
                <a:xfrm>
                  <a:off x="749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57" name="Freeform 3001"/>
                <p:cNvSpPr>
                  <a:spLocks/>
                </p:cNvSpPr>
                <p:nvPr/>
              </p:nvSpPr>
              <p:spPr bwMode="auto">
                <a:xfrm>
                  <a:off x="749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58" name="Freeform 3002"/>
                <p:cNvSpPr>
                  <a:spLocks/>
                </p:cNvSpPr>
                <p:nvPr/>
              </p:nvSpPr>
              <p:spPr bwMode="auto">
                <a:xfrm>
                  <a:off x="736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59" name="Freeform 3003"/>
                <p:cNvSpPr>
                  <a:spLocks/>
                </p:cNvSpPr>
                <p:nvPr/>
              </p:nvSpPr>
              <p:spPr bwMode="auto">
                <a:xfrm>
                  <a:off x="736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60" name="Freeform 3004"/>
                <p:cNvSpPr>
                  <a:spLocks/>
                </p:cNvSpPr>
                <p:nvPr/>
              </p:nvSpPr>
              <p:spPr bwMode="auto">
                <a:xfrm>
                  <a:off x="826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61" name="Freeform 3005"/>
                <p:cNvSpPr>
                  <a:spLocks/>
                </p:cNvSpPr>
                <p:nvPr/>
              </p:nvSpPr>
              <p:spPr bwMode="auto">
                <a:xfrm>
                  <a:off x="826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62" name="Freeform 3006"/>
                <p:cNvSpPr>
                  <a:spLocks/>
                </p:cNvSpPr>
                <p:nvPr/>
              </p:nvSpPr>
              <p:spPr bwMode="auto">
                <a:xfrm>
                  <a:off x="672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63" name="Freeform 3007"/>
                <p:cNvSpPr>
                  <a:spLocks/>
                </p:cNvSpPr>
                <p:nvPr/>
              </p:nvSpPr>
              <p:spPr bwMode="auto">
                <a:xfrm>
                  <a:off x="672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64" name="Freeform 3008"/>
                <p:cNvSpPr>
                  <a:spLocks/>
                </p:cNvSpPr>
                <p:nvPr/>
              </p:nvSpPr>
              <p:spPr bwMode="auto">
                <a:xfrm>
                  <a:off x="730" y="270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65" name="Freeform 3009"/>
                <p:cNvSpPr>
                  <a:spLocks/>
                </p:cNvSpPr>
                <p:nvPr/>
              </p:nvSpPr>
              <p:spPr bwMode="auto">
                <a:xfrm>
                  <a:off x="730" y="270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66" name="Freeform 3010"/>
                <p:cNvSpPr>
                  <a:spLocks/>
                </p:cNvSpPr>
                <p:nvPr/>
              </p:nvSpPr>
              <p:spPr bwMode="auto">
                <a:xfrm>
                  <a:off x="762" y="275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67" name="Freeform 3011"/>
                <p:cNvSpPr>
                  <a:spLocks/>
                </p:cNvSpPr>
                <p:nvPr/>
              </p:nvSpPr>
              <p:spPr bwMode="auto">
                <a:xfrm>
                  <a:off x="762" y="275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68" name="Freeform 3012"/>
                <p:cNvSpPr>
                  <a:spLocks/>
                </p:cNvSpPr>
                <p:nvPr/>
              </p:nvSpPr>
              <p:spPr bwMode="auto">
                <a:xfrm>
                  <a:off x="665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69" name="Freeform 3013"/>
                <p:cNvSpPr>
                  <a:spLocks/>
                </p:cNvSpPr>
                <p:nvPr/>
              </p:nvSpPr>
              <p:spPr bwMode="auto">
                <a:xfrm>
                  <a:off x="665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70" name="Freeform 3014"/>
                <p:cNvSpPr>
                  <a:spLocks/>
                </p:cNvSpPr>
                <p:nvPr/>
              </p:nvSpPr>
              <p:spPr bwMode="auto">
                <a:xfrm>
                  <a:off x="704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71" name="Freeform 3015"/>
                <p:cNvSpPr>
                  <a:spLocks/>
                </p:cNvSpPr>
                <p:nvPr/>
              </p:nvSpPr>
              <p:spPr bwMode="auto">
                <a:xfrm>
                  <a:off x="704" y="25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72" name="Freeform 3016"/>
                <p:cNvSpPr>
                  <a:spLocks/>
                </p:cNvSpPr>
                <p:nvPr/>
              </p:nvSpPr>
              <p:spPr bwMode="auto">
                <a:xfrm>
                  <a:off x="697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73" name="Freeform 3017"/>
                <p:cNvSpPr>
                  <a:spLocks/>
                </p:cNvSpPr>
                <p:nvPr/>
              </p:nvSpPr>
              <p:spPr bwMode="auto">
                <a:xfrm>
                  <a:off x="697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74" name="Freeform 3018"/>
                <p:cNvSpPr>
                  <a:spLocks/>
                </p:cNvSpPr>
                <p:nvPr/>
              </p:nvSpPr>
              <p:spPr bwMode="auto">
                <a:xfrm>
                  <a:off x="755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4113" name="Group 3220"/>
              <p:cNvGrpSpPr>
                <a:grpSpLocks/>
              </p:cNvGrpSpPr>
              <p:nvPr/>
            </p:nvGrpSpPr>
            <p:grpSpPr bwMode="auto">
              <a:xfrm>
                <a:off x="4900613" y="2113757"/>
                <a:ext cx="2452688" cy="2679700"/>
                <a:chOff x="614" y="1623"/>
                <a:chExt cx="1545" cy="1688"/>
              </a:xfrm>
            </p:grpSpPr>
            <p:sp>
              <p:nvSpPr>
                <p:cNvPr id="4975" name="Freeform 3020"/>
                <p:cNvSpPr>
                  <a:spLocks/>
                </p:cNvSpPr>
                <p:nvPr/>
              </p:nvSpPr>
              <p:spPr bwMode="auto">
                <a:xfrm>
                  <a:off x="755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76" name="Freeform 3021"/>
                <p:cNvSpPr>
                  <a:spLocks/>
                </p:cNvSpPr>
                <p:nvPr/>
              </p:nvSpPr>
              <p:spPr bwMode="auto">
                <a:xfrm>
                  <a:off x="685" y="2654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77" name="Freeform 3022"/>
                <p:cNvSpPr>
                  <a:spLocks/>
                </p:cNvSpPr>
                <p:nvPr/>
              </p:nvSpPr>
              <p:spPr bwMode="auto">
                <a:xfrm>
                  <a:off x="685" y="2654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78" name="Freeform 3023"/>
                <p:cNvSpPr>
                  <a:spLocks/>
                </p:cNvSpPr>
                <p:nvPr/>
              </p:nvSpPr>
              <p:spPr bwMode="auto">
                <a:xfrm>
                  <a:off x="672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79" name="Freeform 3024"/>
                <p:cNvSpPr>
                  <a:spLocks/>
                </p:cNvSpPr>
                <p:nvPr/>
              </p:nvSpPr>
              <p:spPr bwMode="auto">
                <a:xfrm>
                  <a:off x="672" y="263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80" name="Freeform 3025"/>
                <p:cNvSpPr>
                  <a:spLocks/>
                </p:cNvSpPr>
                <p:nvPr/>
              </p:nvSpPr>
              <p:spPr bwMode="auto">
                <a:xfrm>
                  <a:off x="672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81" name="Freeform 3026"/>
                <p:cNvSpPr>
                  <a:spLocks/>
                </p:cNvSpPr>
                <p:nvPr/>
              </p:nvSpPr>
              <p:spPr bwMode="auto">
                <a:xfrm>
                  <a:off x="672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82" name="Freeform 3027"/>
                <p:cNvSpPr>
                  <a:spLocks/>
                </p:cNvSpPr>
                <p:nvPr/>
              </p:nvSpPr>
              <p:spPr bwMode="auto">
                <a:xfrm>
                  <a:off x="806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83" name="Freeform 3028"/>
                <p:cNvSpPr>
                  <a:spLocks/>
                </p:cNvSpPr>
                <p:nvPr/>
              </p:nvSpPr>
              <p:spPr bwMode="auto">
                <a:xfrm>
                  <a:off x="806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84" name="Freeform 3029"/>
                <p:cNvSpPr>
                  <a:spLocks/>
                </p:cNvSpPr>
                <p:nvPr/>
              </p:nvSpPr>
              <p:spPr bwMode="auto">
                <a:xfrm>
                  <a:off x="614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85" name="Freeform 3030"/>
                <p:cNvSpPr>
                  <a:spLocks/>
                </p:cNvSpPr>
                <p:nvPr/>
              </p:nvSpPr>
              <p:spPr bwMode="auto">
                <a:xfrm>
                  <a:off x="614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86" name="Freeform 3031"/>
                <p:cNvSpPr>
                  <a:spLocks/>
                </p:cNvSpPr>
                <p:nvPr/>
              </p:nvSpPr>
              <p:spPr bwMode="auto">
                <a:xfrm>
                  <a:off x="640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87" name="Freeform 3032"/>
                <p:cNvSpPr>
                  <a:spLocks/>
                </p:cNvSpPr>
                <p:nvPr/>
              </p:nvSpPr>
              <p:spPr bwMode="auto">
                <a:xfrm>
                  <a:off x="640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88" name="Freeform 3033"/>
                <p:cNvSpPr>
                  <a:spLocks/>
                </p:cNvSpPr>
                <p:nvPr/>
              </p:nvSpPr>
              <p:spPr bwMode="auto">
                <a:xfrm>
                  <a:off x="614" y="253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89" name="Freeform 3034"/>
                <p:cNvSpPr>
                  <a:spLocks/>
                </p:cNvSpPr>
                <p:nvPr/>
              </p:nvSpPr>
              <p:spPr bwMode="auto">
                <a:xfrm>
                  <a:off x="614" y="253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90" name="Freeform 3035"/>
                <p:cNvSpPr>
                  <a:spLocks/>
                </p:cNvSpPr>
                <p:nvPr/>
              </p:nvSpPr>
              <p:spPr bwMode="auto">
                <a:xfrm>
                  <a:off x="697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E6C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91" name="Freeform 3036"/>
                <p:cNvSpPr>
                  <a:spLocks/>
                </p:cNvSpPr>
                <p:nvPr/>
              </p:nvSpPr>
              <p:spPr bwMode="auto">
                <a:xfrm>
                  <a:off x="697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E6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92" name="Freeform 3037"/>
                <p:cNvSpPr>
                  <a:spLocks/>
                </p:cNvSpPr>
                <p:nvPr/>
              </p:nvSpPr>
              <p:spPr bwMode="auto">
                <a:xfrm>
                  <a:off x="1307" y="1873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93" name="Freeform 3038"/>
                <p:cNvSpPr>
                  <a:spLocks/>
                </p:cNvSpPr>
                <p:nvPr/>
              </p:nvSpPr>
              <p:spPr bwMode="auto">
                <a:xfrm>
                  <a:off x="1307" y="1873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94" name="Freeform 3039"/>
                <p:cNvSpPr>
                  <a:spLocks/>
                </p:cNvSpPr>
                <p:nvPr/>
              </p:nvSpPr>
              <p:spPr bwMode="auto">
                <a:xfrm>
                  <a:off x="2063" y="282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95" name="Freeform 3040"/>
                <p:cNvSpPr>
                  <a:spLocks/>
                </p:cNvSpPr>
                <p:nvPr/>
              </p:nvSpPr>
              <p:spPr bwMode="auto">
                <a:xfrm>
                  <a:off x="2063" y="282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96" name="Freeform 3041"/>
                <p:cNvSpPr>
                  <a:spLocks/>
                </p:cNvSpPr>
                <p:nvPr/>
              </p:nvSpPr>
              <p:spPr bwMode="auto">
                <a:xfrm>
                  <a:off x="1428" y="174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97" name="Freeform 3042"/>
                <p:cNvSpPr>
                  <a:spLocks/>
                </p:cNvSpPr>
                <p:nvPr/>
              </p:nvSpPr>
              <p:spPr bwMode="auto">
                <a:xfrm>
                  <a:off x="1428" y="174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98" name="Freeform 3043"/>
                <p:cNvSpPr>
                  <a:spLocks/>
                </p:cNvSpPr>
                <p:nvPr/>
              </p:nvSpPr>
              <p:spPr bwMode="auto">
                <a:xfrm>
                  <a:off x="2025" y="287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99" name="Freeform 3044"/>
                <p:cNvSpPr>
                  <a:spLocks/>
                </p:cNvSpPr>
                <p:nvPr/>
              </p:nvSpPr>
              <p:spPr bwMode="auto">
                <a:xfrm>
                  <a:off x="2025" y="287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00" name="Freeform 3045"/>
                <p:cNvSpPr>
                  <a:spLocks/>
                </p:cNvSpPr>
                <p:nvPr/>
              </p:nvSpPr>
              <p:spPr bwMode="auto">
                <a:xfrm>
                  <a:off x="1371" y="179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01" name="Freeform 3046"/>
                <p:cNvSpPr>
                  <a:spLocks/>
                </p:cNvSpPr>
                <p:nvPr/>
              </p:nvSpPr>
              <p:spPr bwMode="auto">
                <a:xfrm>
                  <a:off x="1371" y="179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02" name="Freeform 3047"/>
                <p:cNvSpPr>
                  <a:spLocks/>
                </p:cNvSpPr>
                <p:nvPr/>
              </p:nvSpPr>
              <p:spPr bwMode="auto">
                <a:xfrm>
                  <a:off x="1326" y="171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03" name="Freeform 3048"/>
                <p:cNvSpPr>
                  <a:spLocks/>
                </p:cNvSpPr>
                <p:nvPr/>
              </p:nvSpPr>
              <p:spPr bwMode="auto">
                <a:xfrm>
                  <a:off x="1326" y="171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04" name="Freeform 3049"/>
                <p:cNvSpPr>
                  <a:spLocks/>
                </p:cNvSpPr>
                <p:nvPr/>
              </p:nvSpPr>
              <p:spPr bwMode="auto">
                <a:xfrm>
                  <a:off x="2082" y="285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05" name="Freeform 3050"/>
                <p:cNvSpPr>
                  <a:spLocks/>
                </p:cNvSpPr>
                <p:nvPr/>
              </p:nvSpPr>
              <p:spPr bwMode="auto">
                <a:xfrm>
                  <a:off x="2082" y="285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06" name="Freeform 3051"/>
                <p:cNvSpPr>
                  <a:spLocks/>
                </p:cNvSpPr>
                <p:nvPr/>
              </p:nvSpPr>
              <p:spPr bwMode="auto">
                <a:xfrm>
                  <a:off x="1473" y="174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07" name="Freeform 3052"/>
                <p:cNvSpPr>
                  <a:spLocks/>
                </p:cNvSpPr>
                <p:nvPr/>
              </p:nvSpPr>
              <p:spPr bwMode="auto">
                <a:xfrm>
                  <a:off x="1473" y="174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08" name="Freeform 3053"/>
                <p:cNvSpPr>
                  <a:spLocks/>
                </p:cNvSpPr>
                <p:nvPr/>
              </p:nvSpPr>
              <p:spPr bwMode="auto">
                <a:xfrm>
                  <a:off x="1614" y="195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09" name="Freeform 3054"/>
                <p:cNvSpPr>
                  <a:spLocks/>
                </p:cNvSpPr>
                <p:nvPr/>
              </p:nvSpPr>
              <p:spPr bwMode="auto">
                <a:xfrm>
                  <a:off x="1614" y="195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10" name="Freeform 3055"/>
                <p:cNvSpPr>
                  <a:spLocks/>
                </p:cNvSpPr>
                <p:nvPr/>
              </p:nvSpPr>
              <p:spPr bwMode="auto">
                <a:xfrm>
                  <a:off x="2069" y="296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11" name="Freeform 3056"/>
                <p:cNvSpPr>
                  <a:spLocks/>
                </p:cNvSpPr>
                <p:nvPr/>
              </p:nvSpPr>
              <p:spPr bwMode="auto">
                <a:xfrm>
                  <a:off x="2069" y="296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12" name="Freeform 3057"/>
                <p:cNvSpPr>
                  <a:spLocks/>
                </p:cNvSpPr>
                <p:nvPr/>
              </p:nvSpPr>
              <p:spPr bwMode="auto">
                <a:xfrm>
                  <a:off x="1396" y="173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13" name="Freeform 3058"/>
                <p:cNvSpPr>
                  <a:spLocks/>
                </p:cNvSpPr>
                <p:nvPr/>
              </p:nvSpPr>
              <p:spPr bwMode="auto">
                <a:xfrm>
                  <a:off x="1396" y="173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14" name="Freeform 3059"/>
                <p:cNvSpPr>
                  <a:spLocks/>
                </p:cNvSpPr>
                <p:nvPr/>
              </p:nvSpPr>
              <p:spPr bwMode="auto">
                <a:xfrm>
                  <a:off x="2101" y="287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5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5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5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15" name="Freeform 3060"/>
                <p:cNvSpPr>
                  <a:spLocks/>
                </p:cNvSpPr>
                <p:nvPr/>
              </p:nvSpPr>
              <p:spPr bwMode="auto">
                <a:xfrm>
                  <a:off x="2101" y="287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5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5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5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16" name="Freeform 3061"/>
                <p:cNvSpPr>
                  <a:spLocks/>
                </p:cNvSpPr>
                <p:nvPr/>
              </p:nvSpPr>
              <p:spPr bwMode="auto">
                <a:xfrm>
                  <a:off x="1550" y="179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17" name="Freeform 3062"/>
                <p:cNvSpPr>
                  <a:spLocks/>
                </p:cNvSpPr>
                <p:nvPr/>
              </p:nvSpPr>
              <p:spPr bwMode="auto">
                <a:xfrm>
                  <a:off x="1550" y="179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18" name="Freeform 3063"/>
                <p:cNvSpPr>
                  <a:spLocks/>
                </p:cNvSpPr>
                <p:nvPr/>
              </p:nvSpPr>
              <p:spPr bwMode="auto">
                <a:xfrm>
                  <a:off x="2140" y="294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19" name="Freeform 3064"/>
                <p:cNvSpPr>
                  <a:spLocks/>
                </p:cNvSpPr>
                <p:nvPr/>
              </p:nvSpPr>
              <p:spPr bwMode="auto">
                <a:xfrm>
                  <a:off x="2140" y="294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20" name="Freeform 3065"/>
                <p:cNvSpPr>
                  <a:spLocks/>
                </p:cNvSpPr>
                <p:nvPr/>
              </p:nvSpPr>
              <p:spPr bwMode="auto">
                <a:xfrm>
                  <a:off x="1281" y="169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21" name="Freeform 3066"/>
                <p:cNvSpPr>
                  <a:spLocks/>
                </p:cNvSpPr>
                <p:nvPr/>
              </p:nvSpPr>
              <p:spPr bwMode="auto">
                <a:xfrm>
                  <a:off x="1281" y="169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22" name="Freeform 3067"/>
                <p:cNvSpPr>
                  <a:spLocks/>
                </p:cNvSpPr>
                <p:nvPr/>
              </p:nvSpPr>
              <p:spPr bwMode="auto">
                <a:xfrm>
                  <a:off x="2082" y="286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23" name="Freeform 3068"/>
                <p:cNvSpPr>
                  <a:spLocks/>
                </p:cNvSpPr>
                <p:nvPr/>
              </p:nvSpPr>
              <p:spPr bwMode="auto">
                <a:xfrm>
                  <a:off x="2082" y="286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24" name="Freeform 3069"/>
                <p:cNvSpPr>
                  <a:spLocks/>
                </p:cNvSpPr>
                <p:nvPr/>
              </p:nvSpPr>
              <p:spPr bwMode="auto">
                <a:xfrm>
                  <a:off x="1339" y="168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25" name="Freeform 3070"/>
                <p:cNvSpPr>
                  <a:spLocks/>
                </p:cNvSpPr>
                <p:nvPr/>
              </p:nvSpPr>
              <p:spPr bwMode="auto">
                <a:xfrm>
                  <a:off x="1339" y="168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26" name="Freeform 3071"/>
                <p:cNvSpPr>
                  <a:spLocks/>
                </p:cNvSpPr>
                <p:nvPr/>
              </p:nvSpPr>
              <p:spPr bwMode="auto">
                <a:xfrm>
                  <a:off x="2063" y="282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27" name="Freeform 3072"/>
                <p:cNvSpPr>
                  <a:spLocks/>
                </p:cNvSpPr>
                <p:nvPr/>
              </p:nvSpPr>
              <p:spPr bwMode="auto">
                <a:xfrm>
                  <a:off x="2063" y="282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28" name="Freeform 3073"/>
                <p:cNvSpPr>
                  <a:spLocks/>
                </p:cNvSpPr>
                <p:nvPr/>
              </p:nvSpPr>
              <p:spPr bwMode="auto">
                <a:xfrm>
                  <a:off x="1512" y="186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29" name="Freeform 3074"/>
                <p:cNvSpPr>
                  <a:spLocks/>
                </p:cNvSpPr>
                <p:nvPr/>
              </p:nvSpPr>
              <p:spPr bwMode="auto">
                <a:xfrm>
                  <a:off x="1512" y="186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30" name="Freeform 3075"/>
                <p:cNvSpPr>
                  <a:spLocks/>
                </p:cNvSpPr>
                <p:nvPr/>
              </p:nvSpPr>
              <p:spPr bwMode="auto">
                <a:xfrm>
                  <a:off x="1416" y="1706"/>
                  <a:ext cx="18" cy="17"/>
                </a:xfrm>
                <a:custGeom>
                  <a:avLst/>
                  <a:gdLst>
                    <a:gd name="T0" fmla="*/ 18 w 18"/>
                    <a:gd name="T1" fmla="*/ 9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9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9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9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9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31" name="Freeform 3076"/>
                <p:cNvSpPr>
                  <a:spLocks/>
                </p:cNvSpPr>
                <p:nvPr/>
              </p:nvSpPr>
              <p:spPr bwMode="auto">
                <a:xfrm>
                  <a:off x="1416" y="1706"/>
                  <a:ext cx="18" cy="17"/>
                </a:xfrm>
                <a:custGeom>
                  <a:avLst/>
                  <a:gdLst>
                    <a:gd name="T0" fmla="*/ 18 w 18"/>
                    <a:gd name="T1" fmla="*/ 9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9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9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9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9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32" name="Freeform 3077"/>
                <p:cNvSpPr>
                  <a:spLocks/>
                </p:cNvSpPr>
                <p:nvPr/>
              </p:nvSpPr>
              <p:spPr bwMode="auto">
                <a:xfrm>
                  <a:off x="1999" y="282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33" name="Freeform 3078"/>
                <p:cNvSpPr>
                  <a:spLocks/>
                </p:cNvSpPr>
                <p:nvPr/>
              </p:nvSpPr>
              <p:spPr bwMode="auto">
                <a:xfrm>
                  <a:off x="1999" y="282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34" name="Freeform 3079"/>
                <p:cNvSpPr>
                  <a:spLocks/>
                </p:cNvSpPr>
                <p:nvPr/>
              </p:nvSpPr>
              <p:spPr bwMode="auto">
                <a:xfrm>
                  <a:off x="1435" y="1706"/>
                  <a:ext cx="19" cy="17"/>
                </a:xfrm>
                <a:custGeom>
                  <a:avLst/>
                  <a:gdLst>
                    <a:gd name="T0" fmla="*/ 19 w 19"/>
                    <a:gd name="T1" fmla="*/ 9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9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9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9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9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35" name="Freeform 3080"/>
                <p:cNvSpPr>
                  <a:spLocks/>
                </p:cNvSpPr>
                <p:nvPr/>
              </p:nvSpPr>
              <p:spPr bwMode="auto">
                <a:xfrm>
                  <a:off x="1435" y="1706"/>
                  <a:ext cx="19" cy="17"/>
                </a:xfrm>
                <a:custGeom>
                  <a:avLst/>
                  <a:gdLst>
                    <a:gd name="T0" fmla="*/ 19 w 19"/>
                    <a:gd name="T1" fmla="*/ 9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9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9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9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9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36" name="Freeform 3081"/>
                <p:cNvSpPr>
                  <a:spLocks/>
                </p:cNvSpPr>
                <p:nvPr/>
              </p:nvSpPr>
              <p:spPr bwMode="auto">
                <a:xfrm>
                  <a:off x="1345" y="165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37" name="Freeform 3082"/>
                <p:cNvSpPr>
                  <a:spLocks/>
                </p:cNvSpPr>
                <p:nvPr/>
              </p:nvSpPr>
              <p:spPr bwMode="auto">
                <a:xfrm>
                  <a:off x="1345" y="165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38" name="Freeform 3083"/>
                <p:cNvSpPr>
                  <a:spLocks/>
                </p:cNvSpPr>
                <p:nvPr/>
              </p:nvSpPr>
              <p:spPr bwMode="auto">
                <a:xfrm>
                  <a:off x="1601" y="195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39" name="Freeform 3084"/>
                <p:cNvSpPr>
                  <a:spLocks/>
                </p:cNvSpPr>
                <p:nvPr/>
              </p:nvSpPr>
              <p:spPr bwMode="auto">
                <a:xfrm>
                  <a:off x="1601" y="195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40" name="Freeform 3085"/>
                <p:cNvSpPr>
                  <a:spLocks/>
                </p:cNvSpPr>
                <p:nvPr/>
              </p:nvSpPr>
              <p:spPr bwMode="auto">
                <a:xfrm>
                  <a:off x="1980" y="289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41" name="Freeform 3086"/>
                <p:cNvSpPr>
                  <a:spLocks/>
                </p:cNvSpPr>
                <p:nvPr/>
              </p:nvSpPr>
              <p:spPr bwMode="auto">
                <a:xfrm>
                  <a:off x="1980" y="289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42" name="Freeform 3087"/>
                <p:cNvSpPr>
                  <a:spLocks/>
                </p:cNvSpPr>
                <p:nvPr/>
              </p:nvSpPr>
              <p:spPr bwMode="auto">
                <a:xfrm>
                  <a:off x="1460" y="329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43" name="Freeform 3088"/>
                <p:cNvSpPr>
                  <a:spLocks/>
                </p:cNvSpPr>
                <p:nvPr/>
              </p:nvSpPr>
              <p:spPr bwMode="auto">
                <a:xfrm>
                  <a:off x="1460" y="329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44" name="Freeform 3089"/>
                <p:cNvSpPr>
                  <a:spLocks/>
                </p:cNvSpPr>
                <p:nvPr/>
              </p:nvSpPr>
              <p:spPr bwMode="auto">
                <a:xfrm>
                  <a:off x="1326" y="164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45" name="Freeform 3090"/>
                <p:cNvSpPr>
                  <a:spLocks/>
                </p:cNvSpPr>
                <p:nvPr/>
              </p:nvSpPr>
              <p:spPr bwMode="auto">
                <a:xfrm>
                  <a:off x="1326" y="164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46" name="Freeform 3091"/>
                <p:cNvSpPr>
                  <a:spLocks/>
                </p:cNvSpPr>
                <p:nvPr/>
              </p:nvSpPr>
              <p:spPr bwMode="auto">
                <a:xfrm>
                  <a:off x="2095" y="290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47" name="Freeform 3092"/>
                <p:cNvSpPr>
                  <a:spLocks/>
                </p:cNvSpPr>
                <p:nvPr/>
              </p:nvSpPr>
              <p:spPr bwMode="auto">
                <a:xfrm>
                  <a:off x="2095" y="290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48" name="Freeform 3093"/>
                <p:cNvSpPr>
                  <a:spLocks/>
                </p:cNvSpPr>
                <p:nvPr/>
              </p:nvSpPr>
              <p:spPr bwMode="auto">
                <a:xfrm>
                  <a:off x="1345" y="190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49" name="Freeform 3094"/>
                <p:cNvSpPr>
                  <a:spLocks/>
                </p:cNvSpPr>
                <p:nvPr/>
              </p:nvSpPr>
              <p:spPr bwMode="auto">
                <a:xfrm>
                  <a:off x="1345" y="190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50" name="Freeform 3095"/>
                <p:cNvSpPr>
                  <a:spLocks/>
                </p:cNvSpPr>
                <p:nvPr/>
              </p:nvSpPr>
              <p:spPr bwMode="auto">
                <a:xfrm>
                  <a:off x="1332" y="169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51" name="Freeform 3096"/>
                <p:cNvSpPr>
                  <a:spLocks/>
                </p:cNvSpPr>
                <p:nvPr/>
              </p:nvSpPr>
              <p:spPr bwMode="auto">
                <a:xfrm>
                  <a:off x="1332" y="169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52" name="Freeform 3097"/>
                <p:cNvSpPr>
                  <a:spLocks/>
                </p:cNvSpPr>
                <p:nvPr/>
              </p:nvSpPr>
              <p:spPr bwMode="auto">
                <a:xfrm>
                  <a:off x="2069" y="282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53" name="Freeform 3098"/>
                <p:cNvSpPr>
                  <a:spLocks/>
                </p:cNvSpPr>
                <p:nvPr/>
              </p:nvSpPr>
              <p:spPr bwMode="auto">
                <a:xfrm>
                  <a:off x="2069" y="282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54" name="Freeform 3099"/>
                <p:cNvSpPr>
                  <a:spLocks/>
                </p:cNvSpPr>
                <p:nvPr/>
              </p:nvSpPr>
              <p:spPr bwMode="auto">
                <a:xfrm>
                  <a:off x="1332" y="179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55" name="Freeform 3100"/>
                <p:cNvSpPr>
                  <a:spLocks/>
                </p:cNvSpPr>
                <p:nvPr/>
              </p:nvSpPr>
              <p:spPr bwMode="auto">
                <a:xfrm>
                  <a:off x="1332" y="179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56" name="Freeform 3101"/>
                <p:cNvSpPr>
                  <a:spLocks/>
                </p:cNvSpPr>
                <p:nvPr/>
              </p:nvSpPr>
              <p:spPr bwMode="auto">
                <a:xfrm>
                  <a:off x="2063" y="292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57" name="Freeform 3102"/>
                <p:cNvSpPr>
                  <a:spLocks/>
                </p:cNvSpPr>
                <p:nvPr/>
              </p:nvSpPr>
              <p:spPr bwMode="auto">
                <a:xfrm>
                  <a:off x="2063" y="292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58" name="Freeform 3103"/>
                <p:cNvSpPr>
                  <a:spLocks/>
                </p:cNvSpPr>
                <p:nvPr/>
              </p:nvSpPr>
              <p:spPr bwMode="auto">
                <a:xfrm>
                  <a:off x="1249" y="165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59" name="Freeform 3104"/>
                <p:cNvSpPr>
                  <a:spLocks/>
                </p:cNvSpPr>
                <p:nvPr/>
              </p:nvSpPr>
              <p:spPr bwMode="auto">
                <a:xfrm>
                  <a:off x="1249" y="165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60" name="Freeform 3105"/>
                <p:cNvSpPr>
                  <a:spLocks/>
                </p:cNvSpPr>
                <p:nvPr/>
              </p:nvSpPr>
              <p:spPr bwMode="auto">
                <a:xfrm>
                  <a:off x="2095" y="289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61" name="Freeform 3106"/>
                <p:cNvSpPr>
                  <a:spLocks/>
                </p:cNvSpPr>
                <p:nvPr/>
              </p:nvSpPr>
              <p:spPr bwMode="auto">
                <a:xfrm>
                  <a:off x="2095" y="289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62" name="Freeform 3107"/>
                <p:cNvSpPr>
                  <a:spLocks/>
                </p:cNvSpPr>
                <p:nvPr/>
              </p:nvSpPr>
              <p:spPr bwMode="auto">
                <a:xfrm>
                  <a:off x="1480" y="201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63" name="Freeform 3108"/>
                <p:cNvSpPr>
                  <a:spLocks/>
                </p:cNvSpPr>
                <p:nvPr/>
              </p:nvSpPr>
              <p:spPr bwMode="auto">
                <a:xfrm>
                  <a:off x="1480" y="201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64" name="Freeform 3109"/>
                <p:cNvSpPr>
                  <a:spLocks/>
                </p:cNvSpPr>
                <p:nvPr/>
              </p:nvSpPr>
              <p:spPr bwMode="auto">
                <a:xfrm>
                  <a:off x="1249" y="166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65" name="Freeform 3110"/>
                <p:cNvSpPr>
                  <a:spLocks/>
                </p:cNvSpPr>
                <p:nvPr/>
              </p:nvSpPr>
              <p:spPr bwMode="auto">
                <a:xfrm>
                  <a:off x="1249" y="166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66" name="Freeform 3111"/>
                <p:cNvSpPr>
                  <a:spLocks/>
                </p:cNvSpPr>
                <p:nvPr/>
              </p:nvSpPr>
              <p:spPr bwMode="auto">
                <a:xfrm>
                  <a:off x="2018" y="278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67" name="Freeform 3112"/>
                <p:cNvSpPr>
                  <a:spLocks/>
                </p:cNvSpPr>
                <p:nvPr/>
              </p:nvSpPr>
              <p:spPr bwMode="auto">
                <a:xfrm>
                  <a:off x="2018" y="278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68" name="Freeform 3113"/>
                <p:cNvSpPr>
                  <a:spLocks/>
                </p:cNvSpPr>
                <p:nvPr/>
              </p:nvSpPr>
              <p:spPr bwMode="auto">
                <a:xfrm>
                  <a:off x="1345" y="168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69" name="Freeform 3114"/>
                <p:cNvSpPr>
                  <a:spLocks/>
                </p:cNvSpPr>
                <p:nvPr/>
              </p:nvSpPr>
              <p:spPr bwMode="auto">
                <a:xfrm>
                  <a:off x="1345" y="168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70" name="Freeform 3115"/>
                <p:cNvSpPr>
                  <a:spLocks/>
                </p:cNvSpPr>
                <p:nvPr/>
              </p:nvSpPr>
              <p:spPr bwMode="auto">
                <a:xfrm>
                  <a:off x="1242" y="165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71" name="Freeform 3116"/>
                <p:cNvSpPr>
                  <a:spLocks/>
                </p:cNvSpPr>
                <p:nvPr/>
              </p:nvSpPr>
              <p:spPr bwMode="auto">
                <a:xfrm>
                  <a:off x="1242" y="165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72" name="Freeform 3117"/>
                <p:cNvSpPr>
                  <a:spLocks/>
                </p:cNvSpPr>
                <p:nvPr/>
              </p:nvSpPr>
              <p:spPr bwMode="auto">
                <a:xfrm>
                  <a:off x="2005" y="280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73" name="Freeform 3118"/>
                <p:cNvSpPr>
                  <a:spLocks/>
                </p:cNvSpPr>
                <p:nvPr/>
              </p:nvSpPr>
              <p:spPr bwMode="auto">
                <a:xfrm>
                  <a:off x="2005" y="280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74" name="Freeform 3119"/>
                <p:cNvSpPr>
                  <a:spLocks/>
                </p:cNvSpPr>
                <p:nvPr/>
              </p:nvSpPr>
              <p:spPr bwMode="auto">
                <a:xfrm>
                  <a:off x="1191" y="162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75" name="Freeform 3120"/>
                <p:cNvSpPr>
                  <a:spLocks/>
                </p:cNvSpPr>
                <p:nvPr/>
              </p:nvSpPr>
              <p:spPr bwMode="auto">
                <a:xfrm>
                  <a:off x="1191" y="162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76" name="Freeform 3121"/>
                <p:cNvSpPr>
                  <a:spLocks/>
                </p:cNvSpPr>
                <p:nvPr/>
              </p:nvSpPr>
              <p:spPr bwMode="auto">
                <a:xfrm>
                  <a:off x="1204" y="166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77" name="Freeform 3122"/>
                <p:cNvSpPr>
                  <a:spLocks/>
                </p:cNvSpPr>
                <p:nvPr/>
              </p:nvSpPr>
              <p:spPr bwMode="auto">
                <a:xfrm>
                  <a:off x="1204" y="166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78" name="Freeform 3123"/>
                <p:cNvSpPr>
                  <a:spLocks/>
                </p:cNvSpPr>
                <p:nvPr/>
              </p:nvSpPr>
              <p:spPr bwMode="auto">
                <a:xfrm>
                  <a:off x="2069" y="285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79" name="Freeform 3124"/>
                <p:cNvSpPr>
                  <a:spLocks/>
                </p:cNvSpPr>
                <p:nvPr/>
              </p:nvSpPr>
              <p:spPr bwMode="auto">
                <a:xfrm>
                  <a:off x="2069" y="285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80" name="Freeform 3125"/>
                <p:cNvSpPr>
                  <a:spLocks/>
                </p:cNvSpPr>
                <p:nvPr/>
              </p:nvSpPr>
              <p:spPr bwMode="auto">
                <a:xfrm>
                  <a:off x="1871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81" name="Freeform 3126"/>
                <p:cNvSpPr>
                  <a:spLocks/>
                </p:cNvSpPr>
                <p:nvPr/>
              </p:nvSpPr>
              <p:spPr bwMode="auto">
                <a:xfrm>
                  <a:off x="1871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82" name="Freeform 3127"/>
                <p:cNvSpPr>
                  <a:spLocks/>
                </p:cNvSpPr>
                <p:nvPr/>
              </p:nvSpPr>
              <p:spPr bwMode="auto">
                <a:xfrm>
                  <a:off x="1851" y="298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83" name="Freeform 3128"/>
                <p:cNvSpPr>
                  <a:spLocks/>
                </p:cNvSpPr>
                <p:nvPr/>
              </p:nvSpPr>
              <p:spPr bwMode="auto">
                <a:xfrm>
                  <a:off x="1851" y="298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84" name="Freeform 3129"/>
                <p:cNvSpPr>
                  <a:spLocks/>
                </p:cNvSpPr>
                <p:nvPr/>
              </p:nvSpPr>
              <p:spPr bwMode="auto">
                <a:xfrm>
                  <a:off x="2005" y="289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85" name="Freeform 3130"/>
                <p:cNvSpPr>
                  <a:spLocks/>
                </p:cNvSpPr>
                <p:nvPr/>
              </p:nvSpPr>
              <p:spPr bwMode="auto">
                <a:xfrm>
                  <a:off x="2005" y="289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86" name="Freeform 3131"/>
                <p:cNvSpPr>
                  <a:spLocks/>
                </p:cNvSpPr>
                <p:nvPr/>
              </p:nvSpPr>
              <p:spPr bwMode="auto">
                <a:xfrm>
                  <a:off x="1178" y="164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87" name="Freeform 3132"/>
                <p:cNvSpPr>
                  <a:spLocks/>
                </p:cNvSpPr>
                <p:nvPr/>
              </p:nvSpPr>
              <p:spPr bwMode="auto">
                <a:xfrm>
                  <a:off x="1178" y="164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88" name="Freeform 3133"/>
                <p:cNvSpPr>
                  <a:spLocks/>
                </p:cNvSpPr>
                <p:nvPr/>
              </p:nvSpPr>
              <p:spPr bwMode="auto">
                <a:xfrm>
                  <a:off x="2127" y="294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89" name="Freeform 3134"/>
                <p:cNvSpPr>
                  <a:spLocks/>
                </p:cNvSpPr>
                <p:nvPr/>
              </p:nvSpPr>
              <p:spPr bwMode="auto">
                <a:xfrm>
                  <a:off x="2127" y="294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90" name="Freeform 3135"/>
                <p:cNvSpPr>
                  <a:spLocks/>
                </p:cNvSpPr>
                <p:nvPr/>
              </p:nvSpPr>
              <p:spPr bwMode="auto">
                <a:xfrm>
                  <a:off x="1960" y="282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91" name="Freeform 3136"/>
                <p:cNvSpPr>
                  <a:spLocks/>
                </p:cNvSpPr>
                <p:nvPr/>
              </p:nvSpPr>
              <p:spPr bwMode="auto">
                <a:xfrm>
                  <a:off x="1960" y="282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92" name="Freeform 3137"/>
                <p:cNvSpPr>
                  <a:spLocks/>
                </p:cNvSpPr>
                <p:nvPr/>
              </p:nvSpPr>
              <p:spPr bwMode="auto">
                <a:xfrm>
                  <a:off x="1428" y="171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93" name="Freeform 3138"/>
                <p:cNvSpPr>
                  <a:spLocks/>
                </p:cNvSpPr>
                <p:nvPr/>
              </p:nvSpPr>
              <p:spPr bwMode="auto">
                <a:xfrm>
                  <a:off x="1428" y="171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94" name="Freeform 3139"/>
                <p:cNvSpPr>
                  <a:spLocks/>
                </p:cNvSpPr>
                <p:nvPr/>
              </p:nvSpPr>
              <p:spPr bwMode="auto">
                <a:xfrm>
                  <a:off x="2037" y="293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95" name="Freeform 3140"/>
                <p:cNvSpPr>
                  <a:spLocks/>
                </p:cNvSpPr>
                <p:nvPr/>
              </p:nvSpPr>
              <p:spPr bwMode="auto">
                <a:xfrm>
                  <a:off x="2037" y="293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96" name="Freeform 3141"/>
                <p:cNvSpPr>
                  <a:spLocks/>
                </p:cNvSpPr>
                <p:nvPr/>
              </p:nvSpPr>
              <p:spPr bwMode="auto">
                <a:xfrm>
                  <a:off x="1999" y="288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97" name="Freeform 3142"/>
                <p:cNvSpPr>
                  <a:spLocks/>
                </p:cNvSpPr>
                <p:nvPr/>
              </p:nvSpPr>
              <p:spPr bwMode="auto">
                <a:xfrm>
                  <a:off x="1999" y="288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98" name="Freeform 3143"/>
                <p:cNvSpPr>
                  <a:spLocks/>
                </p:cNvSpPr>
                <p:nvPr/>
              </p:nvSpPr>
              <p:spPr bwMode="auto">
                <a:xfrm>
                  <a:off x="1871" y="287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99" name="Freeform 3144"/>
                <p:cNvSpPr>
                  <a:spLocks/>
                </p:cNvSpPr>
                <p:nvPr/>
              </p:nvSpPr>
              <p:spPr bwMode="auto">
                <a:xfrm>
                  <a:off x="1871" y="287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00" name="Freeform 3145"/>
                <p:cNvSpPr>
                  <a:spLocks/>
                </p:cNvSpPr>
                <p:nvPr/>
              </p:nvSpPr>
              <p:spPr bwMode="auto">
                <a:xfrm>
                  <a:off x="1935" y="289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01" name="Freeform 3146"/>
                <p:cNvSpPr>
                  <a:spLocks/>
                </p:cNvSpPr>
                <p:nvPr/>
              </p:nvSpPr>
              <p:spPr bwMode="auto">
                <a:xfrm>
                  <a:off x="1935" y="289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02" name="Freeform 3147"/>
                <p:cNvSpPr>
                  <a:spLocks/>
                </p:cNvSpPr>
                <p:nvPr/>
              </p:nvSpPr>
              <p:spPr bwMode="auto">
                <a:xfrm>
                  <a:off x="1339" y="179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03" name="Freeform 3148"/>
                <p:cNvSpPr>
                  <a:spLocks/>
                </p:cNvSpPr>
                <p:nvPr/>
              </p:nvSpPr>
              <p:spPr bwMode="auto">
                <a:xfrm>
                  <a:off x="1339" y="179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04" name="Freeform 3149"/>
                <p:cNvSpPr>
                  <a:spLocks/>
                </p:cNvSpPr>
                <p:nvPr/>
              </p:nvSpPr>
              <p:spPr bwMode="auto">
                <a:xfrm>
                  <a:off x="2095" y="293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05" name="Freeform 3150"/>
                <p:cNvSpPr>
                  <a:spLocks/>
                </p:cNvSpPr>
                <p:nvPr/>
              </p:nvSpPr>
              <p:spPr bwMode="auto">
                <a:xfrm>
                  <a:off x="2095" y="293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06" name="Freeform 3151"/>
                <p:cNvSpPr>
                  <a:spLocks/>
                </p:cNvSpPr>
                <p:nvPr/>
              </p:nvSpPr>
              <p:spPr bwMode="auto">
                <a:xfrm>
                  <a:off x="960" y="201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07" name="Freeform 3152"/>
                <p:cNvSpPr>
                  <a:spLocks/>
                </p:cNvSpPr>
                <p:nvPr/>
              </p:nvSpPr>
              <p:spPr bwMode="auto">
                <a:xfrm>
                  <a:off x="960" y="201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08" name="Freeform 3153"/>
                <p:cNvSpPr>
                  <a:spLocks/>
                </p:cNvSpPr>
                <p:nvPr/>
              </p:nvSpPr>
              <p:spPr bwMode="auto">
                <a:xfrm>
                  <a:off x="1973" y="289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09" name="Freeform 3154"/>
                <p:cNvSpPr>
                  <a:spLocks/>
                </p:cNvSpPr>
                <p:nvPr/>
              </p:nvSpPr>
              <p:spPr bwMode="auto">
                <a:xfrm>
                  <a:off x="1973" y="289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10" name="Freeform 3155"/>
                <p:cNvSpPr>
                  <a:spLocks/>
                </p:cNvSpPr>
                <p:nvPr/>
              </p:nvSpPr>
              <p:spPr bwMode="auto">
                <a:xfrm>
                  <a:off x="1294" y="171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11" name="Freeform 3156"/>
                <p:cNvSpPr>
                  <a:spLocks/>
                </p:cNvSpPr>
                <p:nvPr/>
              </p:nvSpPr>
              <p:spPr bwMode="auto">
                <a:xfrm>
                  <a:off x="1294" y="171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12" name="Freeform 3157"/>
                <p:cNvSpPr>
                  <a:spLocks/>
                </p:cNvSpPr>
                <p:nvPr/>
              </p:nvSpPr>
              <p:spPr bwMode="auto">
                <a:xfrm>
                  <a:off x="1172" y="166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13" name="Freeform 3158"/>
                <p:cNvSpPr>
                  <a:spLocks/>
                </p:cNvSpPr>
                <p:nvPr/>
              </p:nvSpPr>
              <p:spPr bwMode="auto">
                <a:xfrm>
                  <a:off x="1172" y="166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14" name="Freeform 3159"/>
                <p:cNvSpPr>
                  <a:spLocks/>
                </p:cNvSpPr>
                <p:nvPr/>
              </p:nvSpPr>
              <p:spPr bwMode="auto">
                <a:xfrm>
                  <a:off x="1217" y="168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15" name="Freeform 3160"/>
                <p:cNvSpPr>
                  <a:spLocks/>
                </p:cNvSpPr>
                <p:nvPr/>
              </p:nvSpPr>
              <p:spPr bwMode="auto">
                <a:xfrm>
                  <a:off x="1217" y="168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16" name="Freeform 3161"/>
                <p:cNvSpPr>
                  <a:spLocks/>
                </p:cNvSpPr>
                <p:nvPr/>
              </p:nvSpPr>
              <p:spPr bwMode="auto">
                <a:xfrm>
                  <a:off x="1165" y="167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5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5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5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17" name="Freeform 3162"/>
                <p:cNvSpPr>
                  <a:spLocks/>
                </p:cNvSpPr>
                <p:nvPr/>
              </p:nvSpPr>
              <p:spPr bwMode="auto">
                <a:xfrm>
                  <a:off x="1165" y="167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5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5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5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18" name="Freeform 3163"/>
                <p:cNvSpPr>
                  <a:spLocks/>
                </p:cNvSpPr>
                <p:nvPr/>
              </p:nvSpPr>
              <p:spPr bwMode="auto">
                <a:xfrm>
                  <a:off x="1127" y="165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19" name="Freeform 3164"/>
                <p:cNvSpPr>
                  <a:spLocks/>
                </p:cNvSpPr>
                <p:nvPr/>
              </p:nvSpPr>
              <p:spPr bwMode="auto">
                <a:xfrm>
                  <a:off x="1127" y="165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0" name="Freeform 3165"/>
                <p:cNvSpPr>
                  <a:spLocks/>
                </p:cNvSpPr>
                <p:nvPr/>
              </p:nvSpPr>
              <p:spPr bwMode="auto">
                <a:xfrm>
                  <a:off x="1082" y="162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1" name="Freeform 3166"/>
                <p:cNvSpPr>
                  <a:spLocks/>
                </p:cNvSpPr>
                <p:nvPr/>
              </p:nvSpPr>
              <p:spPr bwMode="auto">
                <a:xfrm>
                  <a:off x="1082" y="162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2" name="Freeform 3167"/>
                <p:cNvSpPr>
                  <a:spLocks/>
                </p:cNvSpPr>
                <p:nvPr/>
              </p:nvSpPr>
              <p:spPr bwMode="auto">
                <a:xfrm>
                  <a:off x="1198" y="168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3" name="Freeform 3168"/>
                <p:cNvSpPr>
                  <a:spLocks/>
                </p:cNvSpPr>
                <p:nvPr/>
              </p:nvSpPr>
              <p:spPr bwMode="auto">
                <a:xfrm>
                  <a:off x="1198" y="168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4" name="Freeform 3169"/>
                <p:cNvSpPr>
                  <a:spLocks/>
                </p:cNvSpPr>
                <p:nvPr/>
              </p:nvSpPr>
              <p:spPr bwMode="auto">
                <a:xfrm>
                  <a:off x="1364" y="173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5" name="Freeform 3170"/>
                <p:cNvSpPr>
                  <a:spLocks/>
                </p:cNvSpPr>
                <p:nvPr/>
              </p:nvSpPr>
              <p:spPr bwMode="auto">
                <a:xfrm>
                  <a:off x="1364" y="173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6" name="Freeform 3171"/>
                <p:cNvSpPr>
                  <a:spLocks/>
                </p:cNvSpPr>
                <p:nvPr/>
              </p:nvSpPr>
              <p:spPr bwMode="auto">
                <a:xfrm>
                  <a:off x="1255" y="165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7" name="Freeform 3172"/>
                <p:cNvSpPr>
                  <a:spLocks/>
                </p:cNvSpPr>
                <p:nvPr/>
              </p:nvSpPr>
              <p:spPr bwMode="auto">
                <a:xfrm>
                  <a:off x="1255" y="165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8" name="Freeform 3173"/>
                <p:cNvSpPr>
                  <a:spLocks/>
                </p:cNvSpPr>
                <p:nvPr/>
              </p:nvSpPr>
              <p:spPr bwMode="auto">
                <a:xfrm>
                  <a:off x="1249" y="168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29" name="Freeform 3174"/>
                <p:cNvSpPr>
                  <a:spLocks/>
                </p:cNvSpPr>
                <p:nvPr/>
              </p:nvSpPr>
              <p:spPr bwMode="auto">
                <a:xfrm>
                  <a:off x="1249" y="168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0" name="Freeform 3175"/>
                <p:cNvSpPr>
                  <a:spLocks/>
                </p:cNvSpPr>
                <p:nvPr/>
              </p:nvSpPr>
              <p:spPr bwMode="auto">
                <a:xfrm>
                  <a:off x="1172" y="166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1" name="Freeform 3176"/>
                <p:cNvSpPr>
                  <a:spLocks/>
                </p:cNvSpPr>
                <p:nvPr/>
              </p:nvSpPr>
              <p:spPr bwMode="auto">
                <a:xfrm>
                  <a:off x="1172" y="166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2" name="Freeform 3177"/>
                <p:cNvSpPr>
                  <a:spLocks/>
                </p:cNvSpPr>
                <p:nvPr/>
              </p:nvSpPr>
              <p:spPr bwMode="auto">
                <a:xfrm>
                  <a:off x="2050" y="284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3" name="Freeform 3178"/>
                <p:cNvSpPr>
                  <a:spLocks/>
                </p:cNvSpPr>
                <p:nvPr/>
              </p:nvSpPr>
              <p:spPr bwMode="auto">
                <a:xfrm>
                  <a:off x="2050" y="284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4" name="Freeform 3179"/>
                <p:cNvSpPr>
                  <a:spLocks/>
                </p:cNvSpPr>
                <p:nvPr/>
              </p:nvSpPr>
              <p:spPr bwMode="auto">
                <a:xfrm>
                  <a:off x="1082" y="164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5" name="Freeform 3180"/>
                <p:cNvSpPr>
                  <a:spLocks/>
                </p:cNvSpPr>
                <p:nvPr/>
              </p:nvSpPr>
              <p:spPr bwMode="auto">
                <a:xfrm>
                  <a:off x="1082" y="164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6" name="Freeform 3181"/>
                <p:cNvSpPr>
                  <a:spLocks/>
                </p:cNvSpPr>
                <p:nvPr/>
              </p:nvSpPr>
              <p:spPr bwMode="auto">
                <a:xfrm>
                  <a:off x="1101" y="168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7" name="Freeform 3182"/>
                <p:cNvSpPr>
                  <a:spLocks/>
                </p:cNvSpPr>
                <p:nvPr/>
              </p:nvSpPr>
              <p:spPr bwMode="auto">
                <a:xfrm>
                  <a:off x="1101" y="168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8" name="Freeform 3183"/>
                <p:cNvSpPr>
                  <a:spLocks/>
                </p:cNvSpPr>
                <p:nvPr/>
              </p:nvSpPr>
              <p:spPr bwMode="auto">
                <a:xfrm>
                  <a:off x="1095" y="164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39" name="Freeform 3184"/>
                <p:cNvSpPr>
                  <a:spLocks/>
                </p:cNvSpPr>
                <p:nvPr/>
              </p:nvSpPr>
              <p:spPr bwMode="auto">
                <a:xfrm>
                  <a:off x="1095" y="164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0" name="Freeform 3185"/>
                <p:cNvSpPr>
                  <a:spLocks/>
                </p:cNvSpPr>
                <p:nvPr/>
              </p:nvSpPr>
              <p:spPr bwMode="auto">
                <a:xfrm>
                  <a:off x="1056" y="162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5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5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5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1" name="Freeform 3186"/>
                <p:cNvSpPr>
                  <a:spLocks/>
                </p:cNvSpPr>
                <p:nvPr/>
              </p:nvSpPr>
              <p:spPr bwMode="auto">
                <a:xfrm>
                  <a:off x="1056" y="162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5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5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5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2" name="Freeform 3187"/>
                <p:cNvSpPr>
                  <a:spLocks/>
                </p:cNvSpPr>
                <p:nvPr/>
              </p:nvSpPr>
              <p:spPr bwMode="auto">
                <a:xfrm>
                  <a:off x="2089" y="285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3" name="Freeform 3188"/>
                <p:cNvSpPr>
                  <a:spLocks/>
                </p:cNvSpPr>
                <p:nvPr/>
              </p:nvSpPr>
              <p:spPr bwMode="auto">
                <a:xfrm>
                  <a:off x="2089" y="285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4" name="Freeform 3189"/>
                <p:cNvSpPr>
                  <a:spLocks/>
                </p:cNvSpPr>
                <p:nvPr/>
              </p:nvSpPr>
              <p:spPr bwMode="auto">
                <a:xfrm>
                  <a:off x="1339" y="319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5" name="Freeform 3190"/>
                <p:cNvSpPr>
                  <a:spLocks/>
                </p:cNvSpPr>
                <p:nvPr/>
              </p:nvSpPr>
              <p:spPr bwMode="auto">
                <a:xfrm>
                  <a:off x="1339" y="319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6" name="Freeform 3191"/>
                <p:cNvSpPr>
                  <a:spLocks/>
                </p:cNvSpPr>
                <p:nvPr/>
              </p:nvSpPr>
              <p:spPr bwMode="auto">
                <a:xfrm>
                  <a:off x="1191" y="165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7" name="Freeform 3192"/>
                <p:cNvSpPr>
                  <a:spLocks/>
                </p:cNvSpPr>
                <p:nvPr/>
              </p:nvSpPr>
              <p:spPr bwMode="auto">
                <a:xfrm>
                  <a:off x="1191" y="165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8" name="Freeform 3193"/>
                <p:cNvSpPr>
                  <a:spLocks/>
                </p:cNvSpPr>
                <p:nvPr/>
              </p:nvSpPr>
              <p:spPr bwMode="auto">
                <a:xfrm>
                  <a:off x="2095" y="291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49" name="Freeform 3194"/>
                <p:cNvSpPr>
                  <a:spLocks/>
                </p:cNvSpPr>
                <p:nvPr/>
              </p:nvSpPr>
              <p:spPr bwMode="auto">
                <a:xfrm>
                  <a:off x="2095" y="291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0" name="Freeform 3195"/>
                <p:cNvSpPr>
                  <a:spLocks/>
                </p:cNvSpPr>
                <p:nvPr/>
              </p:nvSpPr>
              <p:spPr bwMode="auto">
                <a:xfrm>
                  <a:off x="1441" y="320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1" name="Freeform 3196"/>
                <p:cNvSpPr>
                  <a:spLocks/>
                </p:cNvSpPr>
                <p:nvPr/>
              </p:nvSpPr>
              <p:spPr bwMode="auto">
                <a:xfrm>
                  <a:off x="1441" y="320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2" name="Freeform 3197"/>
                <p:cNvSpPr>
                  <a:spLocks/>
                </p:cNvSpPr>
                <p:nvPr/>
              </p:nvSpPr>
              <p:spPr bwMode="auto">
                <a:xfrm>
                  <a:off x="1377" y="325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3" name="Freeform 3198"/>
                <p:cNvSpPr>
                  <a:spLocks/>
                </p:cNvSpPr>
                <p:nvPr/>
              </p:nvSpPr>
              <p:spPr bwMode="auto">
                <a:xfrm>
                  <a:off x="1377" y="325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4" name="Freeform 3199"/>
                <p:cNvSpPr>
                  <a:spLocks/>
                </p:cNvSpPr>
                <p:nvPr/>
              </p:nvSpPr>
              <p:spPr bwMode="auto">
                <a:xfrm>
                  <a:off x="1345" y="323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5" name="Freeform 3200"/>
                <p:cNvSpPr>
                  <a:spLocks/>
                </p:cNvSpPr>
                <p:nvPr/>
              </p:nvSpPr>
              <p:spPr bwMode="auto">
                <a:xfrm>
                  <a:off x="1345" y="323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6" name="Freeform 3201"/>
                <p:cNvSpPr>
                  <a:spLocks/>
                </p:cNvSpPr>
                <p:nvPr/>
              </p:nvSpPr>
              <p:spPr bwMode="auto">
                <a:xfrm>
                  <a:off x="1428" y="327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7" name="Freeform 3202"/>
                <p:cNvSpPr>
                  <a:spLocks/>
                </p:cNvSpPr>
                <p:nvPr/>
              </p:nvSpPr>
              <p:spPr bwMode="auto">
                <a:xfrm>
                  <a:off x="1428" y="327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8" name="Freeform 3203"/>
                <p:cNvSpPr>
                  <a:spLocks/>
                </p:cNvSpPr>
                <p:nvPr/>
              </p:nvSpPr>
              <p:spPr bwMode="auto">
                <a:xfrm>
                  <a:off x="1524" y="328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5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5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5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59" name="Freeform 3204"/>
                <p:cNvSpPr>
                  <a:spLocks/>
                </p:cNvSpPr>
                <p:nvPr/>
              </p:nvSpPr>
              <p:spPr bwMode="auto">
                <a:xfrm>
                  <a:off x="1524" y="328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5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5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5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0" name="Freeform 3205"/>
                <p:cNvSpPr>
                  <a:spLocks/>
                </p:cNvSpPr>
                <p:nvPr/>
              </p:nvSpPr>
              <p:spPr bwMode="auto">
                <a:xfrm>
                  <a:off x="1524" y="223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5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5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5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1" name="Freeform 3206"/>
                <p:cNvSpPr>
                  <a:spLocks/>
                </p:cNvSpPr>
                <p:nvPr/>
              </p:nvSpPr>
              <p:spPr bwMode="auto">
                <a:xfrm>
                  <a:off x="1524" y="223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5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5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5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2" name="Freeform 3207"/>
                <p:cNvSpPr>
                  <a:spLocks/>
                </p:cNvSpPr>
                <p:nvPr/>
              </p:nvSpPr>
              <p:spPr bwMode="auto">
                <a:xfrm>
                  <a:off x="1409" y="21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3" name="Freeform 3208"/>
                <p:cNvSpPr>
                  <a:spLocks/>
                </p:cNvSpPr>
                <p:nvPr/>
              </p:nvSpPr>
              <p:spPr bwMode="auto">
                <a:xfrm>
                  <a:off x="1409" y="21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4" name="Freeform 3209"/>
                <p:cNvSpPr>
                  <a:spLocks/>
                </p:cNvSpPr>
                <p:nvPr/>
              </p:nvSpPr>
              <p:spPr bwMode="auto">
                <a:xfrm>
                  <a:off x="1800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5" name="Freeform 3210"/>
                <p:cNvSpPr>
                  <a:spLocks/>
                </p:cNvSpPr>
                <p:nvPr/>
              </p:nvSpPr>
              <p:spPr bwMode="auto">
                <a:xfrm>
                  <a:off x="1800" y="273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6" name="Freeform 3211"/>
                <p:cNvSpPr>
                  <a:spLocks/>
                </p:cNvSpPr>
                <p:nvPr/>
              </p:nvSpPr>
              <p:spPr bwMode="auto">
                <a:xfrm>
                  <a:off x="1794" y="274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7" name="Freeform 3212"/>
                <p:cNvSpPr>
                  <a:spLocks/>
                </p:cNvSpPr>
                <p:nvPr/>
              </p:nvSpPr>
              <p:spPr bwMode="auto">
                <a:xfrm>
                  <a:off x="1794" y="274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8" name="Freeform 3213"/>
                <p:cNvSpPr>
                  <a:spLocks/>
                </p:cNvSpPr>
                <p:nvPr/>
              </p:nvSpPr>
              <p:spPr bwMode="auto">
                <a:xfrm>
                  <a:off x="1794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69" name="Freeform 3214"/>
                <p:cNvSpPr>
                  <a:spLocks/>
                </p:cNvSpPr>
                <p:nvPr/>
              </p:nvSpPr>
              <p:spPr bwMode="auto">
                <a:xfrm>
                  <a:off x="1794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0" name="Freeform 3215"/>
                <p:cNvSpPr>
                  <a:spLocks/>
                </p:cNvSpPr>
                <p:nvPr/>
              </p:nvSpPr>
              <p:spPr bwMode="auto">
                <a:xfrm>
                  <a:off x="1896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1" name="Freeform 3216"/>
                <p:cNvSpPr>
                  <a:spLocks/>
                </p:cNvSpPr>
                <p:nvPr/>
              </p:nvSpPr>
              <p:spPr bwMode="auto">
                <a:xfrm>
                  <a:off x="1896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2" name="Freeform 3217"/>
                <p:cNvSpPr>
                  <a:spLocks/>
                </p:cNvSpPr>
                <p:nvPr/>
              </p:nvSpPr>
              <p:spPr bwMode="auto">
                <a:xfrm>
                  <a:off x="1845" y="275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3" name="Freeform 3218"/>
                <p:cNvSpPr>
                  <a:spLocks/>
                </p:cNvSpPr>
                <p:nvPr/>
              </p:nvSpPr>
              <p:spPr bwMode="auto">
                <a:xfrm>
                  <a:off x="1845" y="275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74" name="Freeform 3219"/>
                <p:cNvSpPr>
                  <a:spLocks/>
                </p:cNvSpPr>
                <p:nvPr/>
              </p:nvSpPr>
              <p:spPr bwMode="auto">
                <a:xfrm>
                  <a:off x="1794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4114" name="Group 3421"/>
              <p:cNvGrpSpPr>
                <a:grpSpLocks/>
              </p:cNvGrpSpPr>
              <p:nvPr/>
            </p:nvGrpSpPr>
            <p:grpSpPr bwMode="auto">
              <a:xfrm>
                <a:off x="5643563" y="2155032"/>
                <a:ext cx="1668463" cy="2709863"/>
                <a:chOff x="1082" y="1649"/>
                <a:chExt cx="1051" cy="1707"/>
              </a:xfrm>
            </p:grpSpPr>
            <p:sp>
              <p:nvSpPr>
                <p:cNvPr id="4775" name="Freeform 3221"/>
                <p:cNvSpPr>
                  <a:spLocks/>
                </p:cNvSpPr>
                <p:nvPr/>
              </p:nvSpPr>
              <p:spPr bwMode="auto">
                <a:xfrm>
                  <a:off x="1794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76" name="Freeform 3222"/>
                <p:cNvSpPr>
                  <a:spLocks/>
                </p:cNvSpPr>
                <p:nvPr/>
              </p:nvSpPr>
              <p:spPr bwMode="auto">
                <a:xfrm>
                  <a:off x="1839" y="284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77" name="Freeform 3223"/>
                <p:cNvSpPr>
                  <a:spLocks/>
                </p:cNvSpPr>
                <p:nvPr/>
              </p:nvSpPr>
              <p:spPr bwMode="auto">
                <a:xfrm>
                  <a:off x="1839" y="284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78" name="Freeform 3224"/>
                <p:cNvSpPr>
                  <a:spLocks/>
                </p:cNvSpPr>
                <p:nvPr/>
              </p:nvSpPr>
              <p:spPr bwMode="auto">
                <a:xfrm>
                  <a:off x="1403" y="324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79" name="Freeform 3225"/>
                <p:cNvSpPr>
                  <a:spLocks/>
                </p:cNvSpPr>
                <p:nvPr/>
              </p:nvSpPr>
              <p:spPr bwMode="auto">
                <a:xfrm>
                  <a:off x="1403" y="324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80" name="Freeform 3226"/>
                <p:cNvSpPr>
                  <a:spLocks/>
                </p:cNvSpPr>
                <p:nvPr/>
              </p:nvSpPr>
              <p:spPr bwMode="auto">
                <a:xfrm>
                  <a:off x="1916" y="294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81" name="Freeform 3227"/>
                <p:cNvSpPr>
                  <a:spLocks/>
                </p:cNvSpPr>
                <p:nvPr/>
              </p:nvSpPr>
              <p:spPr bwMode="auto">
                <a:xfrm>
                  <a:off x="1916" y="294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82" name="Freeform 3228"/>
                <p:cNvSpPr>
                  <a:spLocks/>
                </p:cNvSpPr>
                <p:nvPr/>
              </p:nvSpPr>
              <p:spPr bwMode="auto">
                <a:xfrm>
                  <a:off x="1954" y="292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83" name="Freeform 3229"/>
                <p:cNvSpPr>
                  <a:spLocks/>
                </p:cNvSpPr>
                <p:nvPr/>
              </p:nvSpPr>
              <p:spPr bwMode="auto">
                <a:xfrm>
                  <a:off x="1954" y="292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84" name="Freeform 3230"/>
                <p:cNvSpPr>
                  <a:spLocks/>
                </p:cNvSpPr>
                <p:nvPr/>
              </p:nvSpPr>
              <p:spPr bwMode="auto">
                <a:xfrm>
                  <a:off x="1960" y="285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85" name="Freeform 3231"/>
                <p:cNvSpPr>
                  <a:spLocks/>
                </p:cNvSpPr>
                <p:nvPr/>
              </p:nvSpPr>
              <p:spPr bwMode="auto">
                <a:xfrm>
                  <a:off x="1960" y="285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86" name="Freeform 3232"/>
                <p:cNvSpPr>
                  <a:spLocks/>
                </p:cNvSpPr>
                <p:nvPr/>
              </p:nvSpPr>
              <p:spPr bwMode="auto">
                <a:xfrm>
                  <a:off x="1819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87" name="Freeform 3233"/>
                <p:cNvSpPr>
                  <a:spLocks/>
                </p:cNvSpPr>
                <p:nvPr/>
              </p:nvSpPr>
              <p:spPr bwMode="auto">
                <a:xfrm>
                  <a:off x="1819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88" name="Freeform 3234"/>
                <p:cNvSpPr>
                  <a:spLocks/>
                </p:cNvSpPr>
                <p:nvPr/>
              </p:nvSpPr>
              <p:spPr bwMode="auto">
                <a:xfrm>
                  <a:off x="2005" y="2955"/>
                  <a:ext cx="19" cy="17"/>
                </a:xfrm>
                <a:custGeom>
                  <a:avLst/>
                  <a:gdLst>
                    <a:gd name="T0" fmla="*/ 19 w 19"/>
                    <a:gd name="T1" fmla="*/ 9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9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9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9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9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89" name="Freeform 3235"/>
                <p:cNvSpPr>
                  <a:spLocks/>
                </p:cNvSpPr>
                <p:nvPr/>
              </p:nvSpPr>
              <p:spPr bwMode="auto">
                <a:xfrm>
                  <a:off x="2005" y="2955"/>
                  <a:ext cx="19" cy="17"/>
                </a:xfrm>
                <a:custGeom>
                  <a:avLst/>
                  <a:gdLst>
                    <a:gd name="T0" fmla="*/ 19 w 19"/>
                    <a:gd name="T1" fmla="*/ 9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9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9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9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9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90" name="Freeform 3236"/>
                <p:cNvSpPr>
                  <a:spLocks/>
                </p:cNvSpPr>
                <p:nvPr/>
              </p:nvSpPr>
              <p:spPr bwMode="auto">
                <a:xfrm>
                  <a:off x="1839" y="275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91" name="Freeform 3237"/>
                <p:cNvSpPr>
                  <a:spLocks/>
                </p:cNvSpPr>
                <p:nvPr/>
              </p:nvSpPr>
              <p:spPr bwMode="auto">
                <a:xfrm>
                  <a:off x="1839" y="275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92" name="Freeform 3238"/>
                <p:cNvSpPr>
                  <a:spLocks/>
                </p:cNvSpPr>
                <p:nvPr/>
              </p:nvSpPr>
              <p:spPr bwMode="auto">
                <a:xfrm>
                  <a:off x="1845" y="285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93" name="Freeform 3239"/>
                <p:cNvSpPr>
                  <a:spLocks/>
                </p:cNvSpPr>
                <p:nvPr/>
              </p:nvSpPr>
              <p:spPr bwMode="auto">
                <a:xfrm>
                  <a:off x="1845" y="285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94" name="Freeform 3240"/>
                <p:cNvSpPr>
                  <a:spLocks/>
                </p:cNvSpPr>
                <p:nvPr/>
              </p:nvSpPr>
              <p:spPr bwMode="auto">
                <a:xfrm>
                  <a:off x="1723" y="235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95" name="Freeform 3241"/>
                <p:cNvSpPr>
                  <a:spLocks/>
                </p:cNvSpPr>
                <p:nvPr/>
              </p:nvSpPr>
              <p:spPr bwMode="auto">
                <a:xfrm>
                  <a:off x="1723" y="235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96" name="Freeform 3242"/>
                <p:cNvSpPr>
                  <a:spLocks/>
                </p:cNvSpPr>
                <p:nvPr/>
              </p:nvSpPr>
              <p:spPr bwMode="auto">
                <a:xfrm>
                  <a:off x="1967" y="298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97" name="Freeform 3243"/>
                <p:cNvSpPr>
                  <a:spLocks/>
                </p:cNvSpPr>
                <p:nvPr/>
              </p:nvSpPr>
              <p:spPr bwMode="auto">
                <a:xfrm>
                  <a:off x="1967" y="298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98" name="Freeform 3244"/>
                <p:cNvSpPr>
                  <a:spLocks/>
                </p:cNvSpPr>
                <p:nvPr/>
              </p:nvSpPr>
              <p:spPr bwMode="auto">
                <a:xfrm>
                  <a:off x="1993" y="3013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99" name="Freeform 3245"/>
                <p:cNvSpPr>
                  <a:spLocks/>
                </p:cNvSpPr>
                <p:nvPr/>
              </p:nvSpPr>
              <p:spPr bwMode="auto">
                <a:xfrm>
                  <a:off x="1993" y="3013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00" name="Freeform 3246"/>
                <p:cNvSpPr>
                  <a:spLocks/>
                </p:cNvSpPr>
                <p:nvPr/>
              </p:nvSpPr>
              <p:spPr bwMode="auto">
                <a:xfrm>
                  <a:off x="1922" y="287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01" name="Freeform 3247"/>
                <p:cNvSpPr>
                  <a:spLocks/>
                </p:cNvSpPr>
                <p:nvPr/>
              </p:nvSpPr>
              <p:spPr bwMode="auto">
                <a:xfrm>
                  <a:off x="1922" y="287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02" name="Freeform 3248"/>
                <p:cNvSpPr>
                  <a:spLocks/>
                </p:cNvSpPr>
                <p:nvPr/>
              </p:nvSpPr>
              <p:spPr bwMode="auto">
                <a:xfrm>
                  <a:off x="1403" y="197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03" name="Freeform 3249"/>
                <p:cNvSpPr>
                  <a:spLocks/>
                </p:cNvSpPr>
                <p:nvPr/>
              </p:nvSpPr>
              <p:spPr bwMode="auto">
                <a:xfrm>
                  <a:off x="1403" y="197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04" name="Freeform 3250"/>
                <p:cNvSpPr>
                  <a:spLocks/>
                </p:cNvSpPr>
                <p:nvPr/>
              </p:nvSpPr>
              <p:spPr bwMode="auto">
                <a:xfrm>
                  <a:off x="1537" y="236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05" name="Freeform 3251"/>
                <p:cNvSpPr>
                  <a:spLocks/>
                </p:cNvSpPr>
                <p:nvPr/>
              </p:nvSpPr>
              <p:spPr bwMode="auto">
                <a:xfrm>
                  <a:off x="1537" y="236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06" name="Freeform 3252"/>
                <p:cNvSpPr>
                  <a:spLocks/>
                </p:cNvSpPr>
                <p:nvPr/>
              </p:nvSpPr>
              <p:spPr bwMode="auto">
                <a:xfrm>
                  <a:off x="1165" y="173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5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5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5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07" name="Freeform 3253"/>
                <p:cNvSpPr>
                  <a:spLocks/>
                </p:cNvSpPr>
                <p:nvPr/>
              </p:nvSpPr>
              <p:spPr bwMode="auto">
                <a:xfrm>
                  <a:off x="1165" y="173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5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5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5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08" name="Freeform 3254"/>
                <p:cNvSpPr>
                  <a:spLocks/>
                </p:cNvSpPr>
                <p:nvPr/>
              </p:nvSpPr>
              <p:spPr bwMode="auto">
                <a:xfrm>
                  <a:off x="1794" y="281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09" name="Freeform 3255"/>
                <p:cNvSpPr>
                  <a:spLocks/>
                </p:cNvSpPr>
                <p:nvPr/>
              </p:nvSpPr>
              <p:spPr bwMode="auto">
                <a:xfrm>
                  <a:off x="1794" y="281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10" name="Freeform 3256"/>
                <p:cNvSpPr>
                  <a:spLocks/>
                </p:cNvSpPr>
                <p:nvPr/>
              </p:nvSpPr>
              <p:spPr bwMode="auto">
                <a:xfrm>
                  <a:off x="1871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11" name="Freeform 3257"/>
                <p:cNvSpPr>
                  <a:spLocks/>
                </p:cNvSpPr>
                <p:nvPr/>
              </p:nvSpPr>
              <p:spPr bwMode="auto">
                <a:xfrm>
                  <a:off x="1871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12" name="Freeform 3258"/>
                <p:cNvSpPr>
                  <a:spLocks/>
                </p:cNvSpPr>
                <p:nvPr/>
              </p:nvSpPr>
              <p:spPr bwMode="auto">
                <a:xfrm>
                  <a:off x="1832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13" name="Freeform 3259"/>
                <p:cNvSpPr>
                  <a:spLocks/>
                </p:cNvSpPr>
                <p:nvPr/>
              </p:nvSpPr>
              <p:spPr bwMode="auto">
                <a:xfrm>
                  <a:off x="1832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14" name="Freeform 3260"/>
                <p:cNvSpPr>
                  <a:spLocks/>
                </p:cNvSpPr>
                <p:nvPr/>
              </p:nvSpPr>
              <p:spPr bwMode="auto">
                <a:xfrm>
                  <a:off x="1813" y="257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15" name="Freeform 3261"/>
                <p:cNvSpPr>
                  <a:spLocks/>
                </p:cNvSpPr>
                <p:nvPr/>
              </p:nvSpPr>
              <p:spPr bwMode="auto">
                <a:xfrm>
                  <a:off x="1813" y="257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16" name="Freeform 3262"/>
                <p:cNvSpPr>
                  <a:spLocks/>
                </p:cNvSpPr>
                <p:nvPr/>
              </p:nvSpPr>
              <p:spPr bwMode="auto">
                <a:xfrm>
                  <a:off x="1268" y="187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17" name="Freeform 3263"/>
                <p:cNvSpPr>
                  <a:spLocks/>
                </p:cNvSpPr>
                <p:nvPr/>
              </p:nvSpPr>
              <p:spPr bwMode="auto">
                <a:xfrm>
                  <a:off x="1268" y="187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18" name="Freeform 3264"/>
                <p:cNvSpPr>
                  <a:spLocks/>
                </p:cNvSpPr>
                <p:nvPr/>
              </p:nvSpPr>
              <p:spPr bwMode="auto">
                <a:xfrm>
                  <a:off x="1755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19" name="Freeform 3265"/>
                <p:cNvSpPr>
                  <a:spLocks/>
                </p:cNvSpPr>
                <p:nvPr/>
              </p:nvSpPr>
              <p:spPr bwMode="auto">
                <a:xfrm>
                  <a:off x="1755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20" name="Freeform 3266"/>
                <p:cNvSpPr>
                  <a:spLocks/>
                </p:cNvSpPr>
                <p:nvPr/>
              </p:nvSpPr>
              <p:spPr bwMode="auto">
                <a:xfrm>
                  <a:off x="1742" y="25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5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5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5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21" name="Freeform 3267"/>
                <p:cNvSpPr>
                  <a:spLocks/>
                </p:cNvSpPr>
                <p:nvPr/>
              </p:nvSpPr>
              <p:spPr bwMode="auto">
                <a:xfrm>
                  <a:off x="1742" y="25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5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5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5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22" name="Freeform 3268"/>
                <p:cNvSpPr>
                  <a:spLocks/>
                </p:cNvSpPr>
                <p:nvPr/>
              </p:nvSpPr>
              <p:spPr bwMode="auto">
                <a:xfrm>
                  <a:off x="1659" y="229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23" name="Freeform 3269"/>
                <p:cNvSpPr>
                  <a:spLocks/>
                </p:cNvSpPr>
                <p:nvPr/>
              </p:nvSpPr>
              <p:spPr bwMode="auto">
                <a:xfrm>
                  <a:off x="1659" y="229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24" name="Freeform 3270"/>
                <p:cNvSpPr>
                  <a:spLocks/>
                </p:cNvSpPr>
                <p:nvPr/>
              </p:nvSpPr>
              <p:spPr bwMode="auto">
                <a:xfrm>
                  <a:off x="1762" y="243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25" name="Freeform 3271"/>
                <p:cNvSpPr>
                  <a:spLocks/>
                </p:cNvSpPr>
                <p:nvPr/>
              </p:nvSpPr>
              <p:spPr bwMode="auto">
                <a:xfrm>
                  <a:off x="1762" y="243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26" name="Freeform 3272"/>
                <p:cNvSpPr>
                  <a:spLocks/>
                </p:cNvSpPr>
                <p:nvPr/>
              </p:nvSpPr>
              <p:spPr bwMode="auto">
                <a:xfrm>
                  <a:off x="1678" y="244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27" name="Freeform 3273"/>
                <p:cNvSpPr>
                  <a:spLocks/>
                </p:cNvSpPr>
                <p:nvPr/>
              </p:nvSpPr>
              <p:spPr bwMode="auto">
                <a:xfrm>
                  <a:off x="1678" y="244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28" name="Freeform 3274"/>
                <p:cNvSpPr>
                  <a:spLocks/>
                </p:cNvSpPr>
                <p:nvPr/>
              </p:nvSpPr>
              <p:spPr bwMode="auto">
                <a:xfrm>
                  <a:off x="1787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29" name="Freeform 3275"/>
                <p:cNvSpPr>
                  <a:spLocks/>
                </p:cNvSpPr>
                <p:nvPr/>
              </p:nvSpPr>
              <p:spPr bwMode="auto">
                <a:xfrm>
                  <a:off x="1787" y="259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30" name="Freeform 3276"/>
                <p:cNvSpPr>
                  <a:spLocks/>
                </p:cNvSpPr>
                <p:nvPr/>
              </p:nvSpPr>
              <p:spPr bwMode="auto">
                <a:xfrm>
                  <a:off x="1819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31" name="Freeform 3277"/>
                <p:cNvSpPr>
                  <a:spLocks/>
                </p:cNvSpPr>
                <p:nvPr/>
              </p:nvSpPr>
              <p:spPr bwMode="auto">
                <a:xfrm>
                  <a:off x="1819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32" name="Freeform 3278"/>
                <p:cNvSpPr>
                  <a:spLocks/>
                </p:cNvSpPr>
                <p:nvPr/>
              </p:nvSpPr>
              <p:spPr bwMode="auto">
                <a:xfrm>
                  <a:off x="1845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33" name="Freeform 3279"/>
                <p:cNvSpPr>
                  <a:spLocks/>
                </p:cNvSpPr>
                <p:nvPr/>
              </p:nvSpPr>
              <p:spPr bwMode="auto">
                <a:xfrm>
                  <a:off x="1845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34" name="Freeform 3280"/>
                <p:cNvSpPr>
                  <a:spLocks/>
                </p:cNvSpPr>
                <p:nvPr/>
              </p:nvSpPr>
              <p:spPr bwMode="auto">
                <a:xfrm>
                  <a:off x="1839" y="269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35" name="Freeform 3281"/>
                <p:cNvSpPr>
                  <a:spLocks/>
                </p:cNvSpPr>
                <p:nvPr/>
              </p:nvSpPr>
              <p:spPr bwMode="auto">
                <a:xfrm>
                  <a:off x="1839" y="269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36" name="Freeform 3282"/>
                <p:cNvSpPr>
                  <a:spLocks/>
                </p:cNvSpPr>
                <p:nvPr/>
              </p:nvSpPr>
              <p:spPr bwMode="auto">
                <a:xfrm>
                  <a:off x="1871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37" name="Freeform 3283"/>
                <p:cNvSpPr>
                  <a:spLocks/>
                </p:cNvSpPr>
                <p:nvPr/>
              </p:nvSpPr>
              <p:spPr bwMode="auto">
                <a:xfrm>
                  <a:off x="1871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38" name="Freeform 3284"/>
                <p:cNvSpPr>
                  <a:spLocks/>
                </p:cNvSpPr>
                <p:nvPr/>
              </p:nvSpPr>
              <p:spPr bwMode="auto">
                <a:xfrm>
                  <a:off x="1813" y="280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39" name="Freeform 3285"/>
                <p:cNvSpPr>
                  <a:spLocks/>
                </p:cNvSpPr>
                <p:nvPr/>
              </p:nvSpPr>
              <p:spPr bwMode="auto">
                <a:xfrm>
                  <a:off x="1813" y="280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40" name="Freeform 3286"/>
                <p:cNvSpPr>
                  <a:spLocks/>
                </p:cNvSpPr>
                <p:nvPr/>
              </p:nvSpPr>
              <p:spPr bwMode="auto">
                <a:xfrm>
                  <a:off x="1909" y="285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41" name="Freeform 3287"/>
                <p:cNvSpPr>
                  <a:spLocks/>
                </p:cNvSpPr>
                <p:nvPr/>
              </p:nvSpPr>
              <p:spPr bwMode="auto">
                <a:xfrm>
                  <a:off x="1909" y="285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42" name="Freeform 3288"/>
                <p:cNvSpPr>
                  <a:spLocks/>
                </p:cNvSpPr>
                <p:nvPr/>
              </p:nvSpPr>
              <p:spPr bwMode="auto">
                <a:xfrm>
                  <a:off x="1909" y="287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43" name="Freeform 3289"/>
                <p:cNvSpPr>
                  <a:spLocks/>
                </p:cNvSpPr>
                <p:nvPr/>
              </p:nvSpPr>
              <p:spPr bwMode="auto">
                <a:xfrm>
                  <a:off x="1909" y="287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44" name="Freeform 3290"/>
                <p:cNvSpPr>
                  <a:spLocks/>
                </p:cNvSpPr>
                <p:nvPr/>
              </p:nvSpPr>
              <p:spPr bwMode="auto">
                <a:xfrm>
                  <a:off x="1845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45" name="Freeform 3291"/>
                <p:cNvSpPr>
                  <a:spLocks/>
                </p:cNvSpPr>
                <p:nvPr/>
              </p:nvSpPr>
              <p:spPr bwMode="auto">
                <a:xfrm>
                  <a:off x="1845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46" name="Freeform 3292"/>
                <p:cNvSpPr>
                  <a:spLocks/>
                </p:cNvSpPr>
                <p:nvPr/>
              </p:nvSpPr>
              <p:spPr bwMode="auto">
                <a:xfrm>
                  <a:off x="1877" y="280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47" name="Freeform 3293"/>
                <p:cNvSpPr>
                  <a:spLocks/>
                </p:cNvSpPr>
                <p:nvPr/>
              </p:nvSpPr>
              <p:spPr bwMode="auto">
                <a:xfrm>
                  <a:off x="1877" y="280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48" name="Freeform 3294"/>
                <p:cNvSpPr>
                  <a:spLocks/>
                </p:cNvSpPr>
                <p:nvPr/>
              </p:nvSpPr>
              <p:spPr bwMode="auto">
                <a:xfrm>
                  <a:off x="1755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49" name="Freeform 3295"/>
                <p:cNvSpPr>
                  <a:spLocks/>
                </p:cNvSpPr>
                <p:nvPr/>
              </p:nvSpPr>
              <p:spPr bwMode="auto">
                <a:xfrm>
                  <a:off x="1755" y="247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50" name="Freeform 3296"/>
                <p:cNvSpPr>
                  <a:spLocks/>
                </p:cNvSpPr>
                <p:nvPr/>
              </p:nvSpPr>
              <p:spPr bwMode="auto">
                <a:xfrm>
                  <a:off x="1281" y="180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51" name="Freeform 3297"/>
                <p:cNvSpPr>
                  <a:spLocks/>
                </p:cNvSpPr>
                <p:nvPr/>
              </p:nvSpPr>
              <p:spPr bwMode="auto">
                <a:xfrm>
                  <a:off x="1281" y="180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52" name="Freeform 3298"/>
                <p:cNvSpPr>
                  <a:spLocks/>
                </p:cNvSpPr>
                <p:nvPr/>
              </p:nvSpPr>
              <p:spPr bwMode="auto">
                <a:xfrm>
                  <a:off x="1326" y="31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53" name="Freeform 3299"/>
                <p:cNvSpPr>
                  <a:spLocks/>
                </p:cNvSpPr>
                <p:nvPr/>
              </p:nvSpPr>
              <p:spPr bwMode="auto">
                <a:xfrm>
                  <a:off x="1326" y="314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54" name="Freeform 3300"/>
                <p:cNvSpPr>
                  <a:spLocks/>
                </p:cNvSpPr>
                <p:nvPr/>
              </p:nvSpPr>
              <p:spPr bwMode="auto">
                <a:xfrm>
                  <a:off x="1165" y="195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5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5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5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55" name="Freeform 3301"/>
                <p:cNvSpPr>
                  <a:spLocks/>
                </p:cNvSpPr>
                <p:nvPr/>
              </p:nvSpPr>
              <p:spPr bwMode="auto">
                <a:xfrm>
                  <a:off x="1165" y="195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5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5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5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56" name="Freeform 3302"/>
                <p:cNvSpPr>
                  <a:spLocks/>
                </p:cNvSpPr>
                <p:nvPr/>
              </p:nvSpPr>
              <p:spPr bwMode="auto">
                <a:xfrm>
                  <a:off x="1832" y="288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57" name="Freeform 3303"/>
                <p:cNvSpPr>
                  <a:spLocks/>
                </p:cNvSpPr>
                <p:nvPr/>
              </p:nvSpPr>
              <p:spPr bwMode="auto">
                <a:xfrm>
                  <a:off x="1832" y="288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58" name="Freeform 3304"/>
                <p:cNvSpPr>
                  <a:spLocks/>
                </p:cNvSpPr>
                <p:nvPr/>
              </p:nvSpPr>
              <p:spPr bwMode="auto">
                <a:xfrm>
                  <a:off x="1858" y="277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59" name="Freeform 3305"/>
                <p:cNvSpPr>
                  <a:spLocks/>
                </p:cNvSpPr>
                <p:nvPr/>
              </p:nvSpPr>
              <p:spPr bwMode="auto">
                <a:xfrm>
                  <a:off x="1858" y="277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60" name="Freeform 3306"/>
                <p:cNvSpPr>
                  <a:spLocks/>
                </p:cNvSpPr>
                <p:nvPr/>
              </p:nvSpPr>
              <p:spPr bwMode="auto">
                <a:xfrm>
                  <a:off x="1794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61" name="Freeform 3307"/>
                <p:cNvSpPr>
                  <a:spLocks/>
                </p:cNvSpPr>
                <p:nvPr/>
              </p:nvSpPr>
              <p:spPr bwMode="auto">
                <a:xfrm>
                  <a:off x="1794" y="258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62" name="Freeform 3308"/>
                <p:cNvSpPr>
                  <a:spLocks/>
                </p:cNvSpPr>
                <p:nvPr/>
              </p:nvSpPr>
              <p:spPr bwMode="auto">
                <a:xfrm>
                  <a:off x="1518" y="216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63" name="Freeform 3309"/>
                <p:cNvSpPr>
                  <a:spLocks/>
                </p:cNvSpPr>
                <p:nvPr/>
              </p:nvSpPr>
              <p:spPr bwMode="auto">
                <a:xfrm>
                  <a:off x="1518" y="216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64" name="Freeform 3310"/>
                <p:cNvSpPr>
                  <a:spLocks/>
                </p:cNvSpPr>
                <p:nvPr/>
              </p:nvSpPr>
              <p:spPr bwMode="auto">
                <a:xfrm>
                  <a:off x="1871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65" name="Freeform 3311"/>
                <p:cNvSpPr>
                  <a:spLocks/>
                </p:cNvSpPr>
                <p:nvPr/>
              </p:nvSpPr>
              <p:spPr bwMode="auto">
                <a:xfrm>
                  <a:off x="1871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66" name="Freeform 3312"/>
                <p:cNvSpPr>
                  <a:spLocks/>
                </p:cNvSpPr>
                <p:nvPr/>
              </p:nvSpPr>
              <p:spPr bwMode="auto">
                <a:xfrm>
                  <a:off x="1839" y="269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67" name="Freeform 3313"/>
                <p:cNvSpPr>
                  <a:spLocks/>
                </p:cNvSpPr>
                <p:nvPr/>
              </p:nvSpPr>
              <p:spPr bwMode="auto">
                <a:xfrm>
                  <a:off x="1839" y="269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68" name="Freeform 3314"/>
                <p:cNvSpPr>
                  <a:spLocks/>
                </p:cNvSpPr>
                <p:nvPr/>
              </p:nvSpPr>
              <p:spPr bwMode="auto">
                <a:xfrm>
                  <a:off x="1896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69" name="Freeform 3315"/>
                <p:cNvSpPr>
                  <a:spLocks/>
                </p:cNvSpPr>
                <p:nvPr/>
              </p:nvSpPr>
              <p:spPr bwMode="auto">
                <a:xfrm>
                  <a:off x="1896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70" name="Freeform 3316"/>
                <p:cNvSpPr>
                  <a:spLocks/>
                </p:cNvSpPr>
                <p:nvPr/>
              </p:nvSpPr>
              <p:spPr bwMode="auto">
                <a:xfrm>
                  <a:off x="1826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71" name="Freeform 3317"/>
                <p:cNvSpPr>
                  <a:spLocks/>
                </p:cNvSpPr>
                <p:nvPr/>
              </p:nvSpPr>
              <p:spPr bwMode="auto">
                <a:xfrm>
                  <a:off x="1826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72" name="Freeform 3318"/>
                <p:cNvSpPr>
                  <a:spLocks/>
                </p:cNvSpPr>
                <p:nvPr/>
              </p:nvSpPr>
              <p:spPr bwMode="auto">
                <a:xfrm>
                  <a:off x="1916" y="278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73" name="Freeform 3319"/>
                <p:cNvSpPr>
                  <a:spLocks/>
                </p:cNvSpPr>
                <p:nvPr/>
              </p:nvSpPr>
              <p:spPr bwMode="auto">
                <a:xfrm>
                  <a:off x="1916" y="278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74" name="Freeform 3320"/>
                <p:cNvSpPr>
                  <a:spLocks/>
                </p:cNvSpPr>
                <p:nvPr/>
              </p:nvSpPr>
              <p:spPr bwMode="auto">
                <a:xfrm>
                  <a:off x="1871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75" name="Freeform 3321"/>
                <p:cNvSpPr>
                  <a:spLocks/>
                </p:cNvSpPr>
                <p:nvPr/>
              </p:nvSpPr>
              <p:spPr bwMode="auto">
                <a:xfrm>
                  <a:off x="1871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76" name="Freeform 3322"/>
                <p:cNvSpPr>
                  <a:spLocks/>
                </p:cNvSpPr>
                <p:nvPr/>
              </p:nvSpPr>
              <p:spPr bwMode="auto">
                <a:xfrm>
                  <a:off x="1864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77" name="Freeform 3323"/>
                <p:cNvSpPr>
                  <a:spLocks/>
                </p:cNvSpPr>
                <p:nvPr/>
              </p:nvSpPr>
              <p:spPr bwMode="auto">
                <a:xfrm>
                  <a:off x="1864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78" name="Freeform 3324"/>
                <p:cNvSpPr>
                  <a:spLocks/>
                </p:cNvSpPr>
                <p:nvPr/>
              </p:nvSpPr>
              <p:spPr bwMode="auto">
                <a:xfrm>
                  <a:off x="1890" y="275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79" name="Freeform 3325"/>
                <p:cNvSpPr>
                  <a:spLocks/>
                </p:cNvSpPr>
                <p:nvPr/>
              </p:nvSpPr>
              <p:spPr bwMode="auto">
                <a:xfrm>
                  <a:off x="1890" y="275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80" name="Freeform 3326"/>
                <p:cNvSpPr>
                  <a:spLocks/>
                </p:cNvSpPr>
                <p:nvPr/>
              </p:nvSpPr>
              <p:spPr bwMode="auto">
                <a:xfrm>
                  <a:off x="1832" y="283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81" name="Freeform 3327"/>
                <p:cNvSpPr>
                  <a:spLocks/>
                </p:cNvSpPr>
                <p:nvPr/>
              </p:nvSpPr>
              <p:spPr bwMode="auto">
                <a:xfrm>
                  <a:off x="1832" y="283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82" name="Freeform 3328"/>
                <p:cNvSpPr>
                  <a:spLocks/>
                </p:cNvSpPr>
                <p:nvPr/>
              </p:nvSpPr>
              <p:spPr bwMode="auto">
                <a:xfrm>
                  <a:off x="1858" y="278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83" name="Freeform 3329"/>
                <p:cNvSpPr>
                  <a:spLocks/>
                </p:cNvSpPr>
                <p:nvPr/>
              </p:nvSpPr>
              <p:spPr bwMode="auto">
                <a:xfrm>
                  <a:off x="1858" y="278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84" name="Freeform 3330"/>
                <p:cNvSpPr>
                  <a:spLocks/>
                </p:cNvSpPr>
                <p:nvPr/>
              </p:nvSpPr>
              <p:spPr bwMode="auto">
                <a:xfrm>
                  <a:off x="1941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85" name="Freeform 3331"/>
                <p:cNvSpPr>
                  <a:spLocks/>
                </p:cNvSpPr>
                <p:nvPr/>
              </p:nvSpPr>
              <p:spPr bwMode="auto">
                <a:xfrm>
                  <a:off x="1941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86" name="Freeform 3332"/>
                <p:cNvSpPr>
                  <a:spLocks/>
                </p:cNvSpPr>
                <p:nvPr/>
              </p:nvSpPr>
              <p:spPr bwMode="auto">
                <a:xfrm>
                  <a:off x="1884" y="2783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87" name="Freeform 3333"/>
                <p:cNvSpPr>
                  <a:spLocks/>
                </p:cNvSpPr>
                <p:nvPr/>
              </p:nvSpPr>
              <p:spPr bwMode="auto">
                <a:xfrm>
                  <a:off x="1884" y="2783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88" name="Freeform 3334"/>
                <p:cNvSpPr>
                  <a:spLocks/>
                </p:cNvSpPr>
                <p:nvPr/>
              </p:nvSpPr>
              <p:spPr bwMode="auto">
                <a:xfrm>
                  <a:off x="1890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89" name="Freeform 3335"/>
                <p:cNvSpPr>
                  <a:spLocks/>
                </p:cNvSpPr>
                <p:nvPr/>
              </p:nvSpPr>
              <p:spPr bwMode="auto">
                <a:xfrm>
                  <a:off x="1890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90" name="Freeform 3336"/>
                <p:cNvSpPr>
                  <a:spLocks/>
                </p:cNvSpPr>
                <p:nvPr/>
              </p:nvSpPr>
              <p:spPr bwMode="auto">
                <a:xfrm>
                  <a:off x="1877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91" name="Freeform 3337"/>
                <p:cNvSpPr>
                  <a:spLocks/>
                </p:cNvSpPr>
                <p:nvPr/>
              </p:nvSpPr>
              <p:spPr bwMode="auto">
                <a:xfrm>
                  <a:off x="1877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92" name="Freeform 3338"/>
                <p:cNvSpPr>
                  <a:spLocks/>
                </p:cNvSpPr>
                <p:nvPr/>
              </p:nvSpPr>
              <p:spPr bwMode="auto">
                <a:xfrm>
                  <a:off x="1826" y="282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93" name="Freeform 3339"/>
                <p:cNvSpPr>
                  <a:spLocks/>
                </p:cNvSpPr>
                <p:nvPr/>
              </p:nvSpPr>
              <p:spPr bwMode="auto">
                <a:xfrm>
                  <a:off x="1826" y="282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94" name="Freeform 3340"/>
                <p:cNvSpPr>
                  <a:spLocks/>
                </p:cNvSpPr>
                <p:nvPr/>
              </p:nvSpPr>
              <p:spPr bwMode="auto">
                <a:xfrm>
                  <a:off x="1819" y="280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95" name="Freeform 3341"/>
                <p:cNvSpPr>
                  <a:spLocks/>
                </p:cNvSpPr>
                <p:nvPr/>
              </p:nvSpPr>
              <p:spPr bwMode="auto">
                <a:xfrm>
                  <a:off x="1819" y="280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96" name="Freeform 3342"/>
                <p:cNvSpPr>
                  <a:spLocks/>
                </p:cNvSpPr>
                <p:nvPr/>
              </p:nvSpPr>
              <p:spPr bwMode="auto">
                <a:xfrm>
                  <a:off x="1486" y="325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97" name="Freeform 3343"/>
                <p:cNvSpPr>
                  <a:spLocks/>
                </p:cNvSpPr>
                <p:nvPr/>
              </p:nvSpPr>
              <p:spPr bwMode="auto">
                <a:xfrm>
                  <a:off x="1486" y="325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98" name="Freeform 3344"/>
                <p:cNvSpPr>
                  <a:spLocks/>
                </p:cNvSpPr>
                <p:nvPr/>
              </p:nvSpPr>
              <p:spPr bwMode="auto">
                <a:xfrm>
                  <a:off x="1819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99" name="Freeform 3345"/>
                <p:cNvSpPr>
                  <a:spLocks/>
                </p:cNvSpPr>
                <p:nvPr/>
              </p:nvSpPr>
              <p:spPr bwMode="auto">
                <a:xfrm>
                  <a:off x="1819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00" name="Freeform 3346"/>
                <p:cNvSpPr>
                  <a:spLocks/>
                </p:cNvSpPr>
                <p:nvPr/>
              </p:nvSpPr>
              <p:spPr bwMode="auto">
                <a:xfrm>
                  <a:off x="1941" y="282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01" name="Freeform 3347"/>
                <p:cNvSpPr>
                  <a:spLocks/>
                </p:cNvSpPr>
                <p:nvPr/>
              </p:nvSpPr>
              <p:spPr bwMode="auto">
                <a:xfrm>
                  <a:off x="1941" y="282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02" name="Freeform 3348"/>
                <p:cNvSpPr>
                  <a:spLocks/>
                </p:cNvSpPr>
                <p:nvPr/>
              </p:nvSpPr>
              <p:spPr bwMode="auto">
                <a:xfrm>
                  <a:off x="1877" y="287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03" name="Freeform 3349"/>
                <p:cNvSpPr>
                  <a:spLocks/>
                </p:cNvSpPr>
                <p:nvPr/>
              </p:nvSpPr>
              <p:spPr bwMode="auto">
                <a:xfrm>
                  <a:off x="1877" y="287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04" name="Freeform 3350"/>
                <p:cNvSpPr>
                  <a:spLocks/>
                </p:cNvSpPr>
                <p:nvPr/>
              </p:nvSpPr>
              <p:spPr bwMode="auto">
                <a:xfrm>
                  <a:off x="1909" y="282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05" name="Freeform 3351"/>
                <p:cNvSpPr>
                  <a:spLocks/>
                </p:cNvSpPr>
                <p:nvPr/>
              </p:nvSpPr>
              <p:spPr bwMode="auto">
                <a:xfrm>
                  <a:off x="1909" y="282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06" name="Freeform 3352"/>
                <p:cNvSpPr>
                  <a:spLocks/>
                </p:cNvSpPr>
                <p:nvPr/>
              </p:nvSpPr>
              <p:spPr bwMode="auto">
                <a:xfrm>
                  <a:off x="1954" y="257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07" name="Freeform 3353"/>
                <p:cNvSpPr>
                  <a:spLocks/>
                </p:cNvSpPr>
                <p:nvPr/>
              </p:nvSpPr>
              <p:spPr bwMode="auto">
                <a:xfrm>
                  <a:off x="1954" y="257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08" name="Freeform 3354"/>
                <p:cNvSpPr>
                  <a:spLocks/>
                </p:cNvSpPr>
                <p:nvPr/>
              </p:nvSpPr>
              <p:spPr bwMode="auto">
                <a:xfrm>
                  <a:off x="1877" y="281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09" name="Freeform 3355"/>
                <p:cNvSpPr>
                  <a:spLocks/>
                </p:cNvSpPr>
                <p:nvPr/>
              </p:nvSpPr>
              <p:spPr bwMode="auto">
                <a:xfrm>
                  <a:off x="1877" y="281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0" name="Freeform 3356"/>
                <p:cNvSpPr>
                  <a:spLocks/>
                </p:cNvSpPr>
                <p:nvPr/>
              </p:nvSpPr>
              <p:spPr bwMode="auto">
                <a:xfrm>
                  <a:off x="1845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1" name="Freeform 3357"/>
                <p:cNvSpPr>
                  <a:spLocks/>
                </p:cNvSpPr>
                <p:nvPr/>
              </p:nvSpPr>
              <p:spPr bwMode="auto">
                <a:xfrm>
                  <a:off x="1845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2" name="Freeform 3358"/>
                <p:cNvSpPr>
                  <a:spLocks/>
                </p:cNvSpPr>
                <p:nvPr/>
              </p:nvSpPr>
              <p:spPr bwMode="auto">
                <a:xfrm>
                  <a:off x="1082" y="244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3" name="Freeform 3359"/>
                <p:cNvSpPr>
                  <a:spLocks/>
                </p:cNvSpPr>
                <p:nvPr/>
              </p:nvSpPr>
              <p:spPr bwMode="auto">
                <a:xfrm>
                  <a:off x="1082" y="244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4" name="Freeform 3360"/>
                <p:cNvSpPr>
                  <a:spLocks/>
                </p:cNvSpPr>
                <p:nvPr/>
              </p:nvSpPr>
              <p:spPr bwMode="auto">
                <a:xfrm>
                  <a:off x="2101" y="294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5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5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5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5" name="Freeform 3361"/>
                <p:cNvSpPr>
                  <a:spLocks/>
                </p:cNvSpPr>
                <p:nvPr/>
              </p:nvSpPr>
              <p:spPr bwMode="auto">
                <a:xfrm>
                  <a:off x="2101" y="294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5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5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5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6" name="Freeform 3362"/>
                <p:cNvSpPr>
                  <a:spLocks/>
                </p:cNvSpPr>
                <p:nvPr/>
              </p:nvSpPr>
              <p:spPr bwMode="auto">
                <a:xfrm>
                  <a:off x="1916" y="283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7" name="Freeform 3363"/>
                <p:cNvSpPr>
                  <a:spLocks/>
                </p:cNvSpPr>
                <p:nvPr/>
              </p:nvSpPr>
              <p:spPr bwMode="auto">
                <a:xfrm>
                  <a:off x="1916" y="283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8" name="Freeform 3364"/>
                <p:cNvSpPr>
                  <a:spLocks/>
                </p:cNvSpPr>
                <p:nvPr/>
              </p:nvSpPr>
              <p:spPr bwMode="auto">
                <a:xfrm>
                  <a:off x="1941" y="275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19" name="Freeform 3365"/>
                <p:cNvSpPr>
                  <a:spLocks/>
                </p:cNvSpPr>
                <p:nvPr/>
              </p:nvSpPr>
              <p:spPr bwMode="auto">
                <a:xfrm>
                  <a:off x="1941" y="275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0" name="Freeform 3366"/>
                <p:cNvSpPr>
                  <a:spLocks/>
                </p:cNvSpPr>
                <p:nvPr/>
              </p:nvSpPr>
              <p:spPr bwMode="auto">
                <a:xfrm>
                  <a:off x="1948" y="309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1" name="Freeform 3367"/>
                <p:cNvSpPr>
                  <a:spLocks/>
                </p:cNvSpPr>
                <p:nvPr/>
              </p:nvSpPr>
              <p:spPr bwMode="auto">
                <a:xfrm>
                  <a:off x="1948" y="309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2" name="Freeform 3368"/>
                <p:cNvSpPr>
                  <a:spLocks/>
                </p:cNvSpPr>
                <p:nvPr/>
              </p:nvSpPr>
              <p:spPr bwMode="auto">
                <a:xfrm>
                  <a:off x="1198" y="1803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3" name="Freeform 3369"/>
                <p:cNvSpPr>
                  <a:spLocks/>
                </p:cNvSpPr>
                <p:nvPr/>
              </p:nvSpPr>
              <p:spPr bwMode="auto">
                <a:xfrm>
                  <a:off x="1198" y="1803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4" name="Freeform 3370"/>
                <p:cNvSpPr>
                  <a:spLocks/>
                </p:cNvSpPr>
                <p:nvPr/>
              </p:nvSpPr>
              <p:spPr bwMode="auto">
                <a:xfrm>
                  <a:off x="1967" y="289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5" name="Freeform 3371"/>
                <p:cNvSpPr>
                  <a:spLocks/>
                </p:cNvSpPr>
                <p:nvPr/>
              </p:nvSpPr>
              <p:spPr bwMode="auto">
                <a:xfrm>
                  <a:off x="1967" y="289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6" name="Freeform 3372"/>
                <p:cNvSpPr>
                  <a:spLocks/>
                </p:cNvSpPr>
                <p:nvPr/>
              </p:nvSpPr>
              <p:spPr bwMode="auto">
                <a:xfrm>
                  <a:off x="1364" y="32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7" name="Freeform 3373"/>
                <p:cNvSpPr>
                  <a:spLocks/>
                </p:cNvSpPr>
                <p:nvPr/>
              </p:nvSpPr>
              <p:spPr bwMode="auto">
                <a:xfrm>
                  <a:off x="1364" y="32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8" name="Freeform 3374"/>
                <p:cNvSpPr>
                  <a:spLocks/>
                </p:cNvSpPr>
                <p:nvPr/>
              </p:nvSpPr>
              <p:spPr bwMode="auto">
                <a:xfrm>
                  <a:off x="1505" y="334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29" name="Freeform 3375"/>
                <p:cNvSpPr>
                  <a:spLocks/>
                </p:cNvSpPr>
                <p:nvPr/>
              </p:nvSpPr>
              <p:spPr bwMode="auto">
                <a:xfrm>
                  <a:off x="1505" y="334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0" name="Freeform 3376"/>
                <p:cNvSpPr>
                  <a:spLocks/>
                </p:cNvSpPr>
                <p:nvPr/>
              </p:nvSpPr>
              <p:spPr bwMode="auto">
                <a:xfrm>
                  <a:off x="2031" y="284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1" name="Freeform 3377"/>
                <p:cNvSpPr>
                  <a:spLocks/>
                </p:cNvSpPr>
                <p:nvPr/>
              </p:nvSpPr>
              <p:spPr bwMode="auto">
                <a:xfrm>
                  <a:off x="2031" y="284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2" name="Freeform 3378"/>
                <p:cNvSpPr>
                  <a:spLocks/>
                </p:cNvSpPr>
                <p:nvPr/>
              </p:nvSpPr>
              <p:spPr bwMode="auto">
                <a:xfrm>
                  <a:off x="2012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3" name="Freeform 3379"/>
                <p:cNvSpPr>
                  <a:spLocks/>
                </p:cNvSpPr>
                <p:nvPr/>
              </p:nvSpPr>
              <p:spPr bwMode="auto">
                <a:xfrm>
                  <a:off x="2012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4" name="Freeform 3380"/>
                <p:cNvSpPr>
                  <a:spLocks/>
                </p:cNvSpPr>
                <p:nvPr/>
              </p:nvSpPr>
              <p:spPr bwMode="auto">
                <a:xfrm>
                  <a:off x="1941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5" name="Freeform 3381"/>
                <p:cNvSpPr>
                  <a:spLocks/>
                </p:cNvSpPr>
                <p:nvPr/>
              </p:nvSpPr>
              <p:spPr bwMode="auto">
                <a:xfrm>
                  <a:off x="1941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6" name="Freeform 3382"/>
                <p:cNvSpPr>
                  <a:spLocks/>
                </p:cNvSpPr>
                <p:nvPr/>
              </p:nvSpPr>
              <p:spPr bwMode="auto">
                <a:xfrm>
                  <a:off x="1787" y="25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7" name="Freeform 3383"/>
                <p:cNvSpPr>
                  <a:spLocks/>
                </p:cNvSpPr>
                <p:nvPr/>
              </p:nvSpPr>
              <p:spPr bwMode="auto">
                <a:xfrm>
                  <a:off x="1787" y="25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8" name="Freeform 3384"/>
                <p:cNvSpPr>
                  <a:spLocks/>
                </p:cNvSpPr>
                <p:nvPr/>
              </p:nvSpPr>
              <p:spPr bwMode="auto">
                <a:xfrm>
                  <a:off x="1903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39" name="Freeform 3385"/>
                <p:cNvSpPr>
                  <a:spLocks/>
                </p:cNvSpPr>
                <p:nvPr/>
              </p:nvSpPr>
              <p:spPr bwMode="auto">
                <a:xfrm>
                  <a:off x="1903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40" name="Freeform 3386"/>
                <p:cNvSpPr>
                  <a:spLocks/>
                </p:cNvSpPr>
                <p:nvPr/>
              </p:nvSpPr>
              <p:spPr bwMode="auto">
                <a:xfrm>
                  <a:off x="1980" y="283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41" name="Freeform 3387"/>
                <p:cNvSpPr>
                  <a:spLocks/>
                </p:cNvSpPr>
                <p:nvPr/>
              </p:nvSpPr>
              <p:spPr bwMode="auto">
                <a:xfrm>
                  <a:off x="1980" y="283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42" name="Freeform 3388"/>
                <p:cNvSpPr>
                  <a:spLocks/>
                </p:cNvSpPr>
                <p:nvPr/>
              </p:nvSpPr>
              <p:spPr bwMode="auto">
                <a:xfrm>
                  <a:off x="1332" y="319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43" name="Freeform 3389"/>
                <p:cNvSpPr>
                  <a:spLocks/>
                </p:cNvSpPr>
                <p:nvPr/>
              </p:nvSpPr>
              <p:spPr bwMode="auto">
                <a:xfrm>
                  <a:off x="1332" y="319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44" name="Freeform 3390"/>
                <p:cNvSpPr>
                  <a:spLocks/>
                </p:cNvSpPr>
                <p:nvPr/>
              </p:nvSpPr>
              <p:spPr bwMode="auto">
                <a:xfrm>
                  <a:off x="1916" y="2911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45" name="Freeform 3391"/>
                <p:cNvSpPr>
                  <a:spLocks/>
                </p:cNvSpPr>
                <p:nvPr/>
              </p:nvSpPr>
              <p:spPr bwMode="auto">
                <a:xfrm>
                  <a:off x="1916" y="2911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46" name="Freeform 3392"/>
                <p:cNvSpPr>
                  <a:spLocks/>
                </p:cNvSpPr>
                <p:nvPr/>
              </p:nvSpPr>
              <p:spPr bwMode="auto">
                <a:xfrm>
                  <a:off x="1095" y="165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47" name="Freeform 3393"/>
                <p:cNvSpPr>
                  <a:spLocks/>
                </p:cNvSpPr>
                <p:nvPr/>
              </p:nvSpPr>
              <p:spPr bwMode="auto">
                <a:xfrm>
                  <a:off x="1095" y="165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48" name="Freeform 3394"/>
                <p:cNvSpPr>
                  <a:spLocks/>
                </p:cNvSpPr>
                <p:nvPr/>
              </p:nvSpPr>
              <p:spPr bwMode="auto">
                <a:xfrm>
                  <a:off x="2114" y="290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49" name="Freeform 3395"/>
                <p:cNvSpPr>
                  <a:spLocks/>
                </p:cNvSpPr>
                <p:nvPr/>
              </p:nvSpPr>
              <p:spPr bwMode="auto">
                <a:xfrm>
                  <a:off x="2114" y="290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50" name="Freeform 3396"/>
                <p:cNvSpPr>
                  <a:spLocks/>
                </p:cNvSpPr>
                <p:nvPr/>
              </p:nvSpPr>
              <p:spPr bwMode="auto">
                <a:xfrm>
                  <a:off x="1441" y="323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51" name="Freeform 3397"/>
                <p:cNvSpPr>
                  <a:spLocks/>
                </p:cNvSpPr>
                <p:nvPr/>
              </p:nvSpPr>
              <p:spPr bwMode="auto">
                <a:xfrm>
                  <a:off x="1441" y="323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52" name="Freeform 3398"/>
                <p:cNvSpPr>
                  <a:spLocks/>
                </p:cNvSpPr>
                <p:nvPr/>
              </p:nvSpPr>
              <p:spPr bwMode="auto">
                <a:xfrm>
                  <a:off x="1377" y="323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53" name="Freeform 3399"/>
                <p:cNvSpPr>
                  <a:spLocks/>
                </p:cNvSpPr>
                <p:nvPr/>
              </p:nvSpPr>
              <p:spPr bwMode="auto">
                <a:xfrm>
                  <a:off x="1377" y="323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54" name="Freeform 3400"/>
                <p:cNvSpPr>
                  <a:spLocks/>
                </p:cNvSpPr>
                <p:nvPr/>
              </p:nvSpPr>
              <p:spPr bwMode="auto">
                <a:xfrm>
                  <a:off x="1916" y="2808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55" name="Freeform 3401"/>
                <p:cNvSpPr>
                  <a:spLocks/>
                </p:cNvSpPr>
                <p:nvPr/>
              </p:nvSpPr>
              <p:spPr bwMode="auto">
                <a:xfrm>
                  <a:off x="1916" y="2808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56" name="Freeform 3402"/>
                <p:cNvSpPr>
                  <a:spLocks/>
                </p:cNvSpPr>
                <p:nvPr/>
              </p:nvSpPr>
              <p:spPr bwMode="auto">
                <a:xfrm>
                  <a:off x="1576" y="333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57" name="Freeform 3403"/>
                <p:cNvSpPr>
                  <a:spLocks/>
                </p:cNvSpPr>
                <p:nvPr/>
              </p:nvSpPr>
              <p:spPr bwMode="auto">
                <a:xfrm>
                  <a:off x="1576" y="333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58" name="Freeform 3404"/>
                <p:cNvSpPr>
                  <a:spLocks/>
                </p:cNvSpPr>
                <p:nvPr/>
              </p:nvSpPr>
              <p:spPr bwMode="auto">
                <a:xfrm>
                  <a:off x="1121" y="164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59" name="Freeform 3405"/>
                <p:cNvSpPr>
                  <a:spLocks/>
                </p:cNvSpPr>
                <p:nvPr/>
              </p:nvSpPr>
              <p:spPr bwMode="auto">
                <a:xfrm>
                  <a:off x="1121" y="164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60" name="Freeform 3406"/>
                <p:cNvSpPr>
                  <a:spLocks/>
                </p:cNvSpPr>
                <p:nvPr/>
              </p:nvSpPr>
              <p:spPr bwMode="auto">
                <a:xfrm>
                  <a:off x="2089" y="300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61" name="Freeform 3407"/>
                <p:cNvSpPr>
                  <a:spLocks/>
                </p:cNvSpPr>
                <p:nvPr/>
              </p:nvSpPr>
              <p:spPr bwMode="auto">
                <a:xfrm>
                  <a:off x="2089" y="300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62" name="Freeform 3408"/>
                <p:cNvSpPr>
                  <a:spLocks/>
                </p:cNvSpPr>
                <p:nvPr/>
              </p:nvSpPr>
              <p:spPr bwMode="auto">
                <a:xfrm>
                  <a:off x="1114" y="165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63" name="Freeform 3409"/>
                <p:cNvSpPr>
                  <a:spLocks/>
                </p:cNvSpPr>
                <p:nvPr/>
              </p:nvSpPr>
              <p:spPr bwMode="auto">
                <a:xfrm>
                  <a:off x="1114" y="165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64" name="Freeform 3410"/>
                <p:cNvSpPr>
                  <a:spLocks/>
                </p:cNvSpPr>
                <p:nvPr/>
              </p:nvSpPr>
              <p:spPr bwMode="auto">
                <a:xfrm>
                  <a:off x="1755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65" name="Freeform 3411"/>
                <p:cNvSpPr>
                  <a:spLocks/>
                </p:cNvSpPr>
                <p:nvPr/>
              </p:nvSpPr>
              <p:spPr bwMode="auto">
                <a:xfrm>
                  <a:off x="1755" y="266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66" name="Freeform 3412"/>
                <p:cNvSpPr>
                  <a:spLocks/>
                </p:cNvSpPr>
                <p:nvPr/>
              </p:nvSpPr>
              <p:spPr bwMode="auto">
                <a:xfrm>
                  <a:off x="1255" y="179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67" name="Freeform 3413"/>
                <p:cNvSpPr>
                  <a:spLocks/>
                </p:cNvSpPr>
                <p:nvPr/>
              </p:nvSpPr>
              <p:spPr bwMode="auto">
                <a:xfrm>
                  <a:off x="1255" y="179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68" name="Freeform 3414"/>
                <p:cNvSpPr>
                  <a:spLocks/>
                </p:cNvSpPr>
                <p:nvPr/>
              </p:nvSpPr>
              <p:spPr bwMode="auto">
                <a:xfrm>
                  <a:off x="1307" y="1771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69" name="Freeform 3415"/>
                <p:cNvSpPr>
                  <a:spLocks/>
                </p:cNvSpPr>
                <p:nvPr/>
              </p:nvSpPr>
              <p:spPr bwMode="auto">
                <a:xfrm>
                  <a:off x="1307" y="1771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70" name="Freeform 3416"/>
                <p:cNvSpPr>
                  <a:spLocks/>
                </p:cNvSpPr>
                <p:nvPr/>
              </p:nvSpPr>
              <p:spPr bwMode="auto">
                <a:xfrm>
                  <a:off x="2031" y="282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71" name="Freeform 3417"/>
                <p:cNvSpPr>
                  <a:spLocks/>
                </p:cNvSpPr>
                <p:nvPr/>
              </p:nvSpPr>
              <p:spPr bwMode="auto">
                <a:xfrm>
                  <a:off x="2031" y="282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72" name="Freeform 3418"/>
                <p:cNvSpPr>
                  <a:spLocks/>
                </p:cNvSpPr>
                <p:nvPr/>
              </p:nvSpPr>
              <p:spPr bwMode="auto">
                <a:xfrm>
                  <a:off x="1633" y="326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5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5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5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73" name="Freeform 3419"/>
                <p:cNvSpPr>
                  <a:spLocks/>
                </p:cNvSpPr>
                <p:nvPr/>
              </p:nvSpPr>
              <p:spPr bwMode="auto">
                <a:xfrm>
                  <a:off x="1633" y="326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5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5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5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74" name="Freeform 3420"/>
                <p:cNvSpPr>
                  <a:spLocks/>
                </p:cNvSpPr>
                <p:nvPr/>
              </p:nvSpPr>
              <p:spPr bwMode="auto">
                <a:xfrm>
                  <a:off x="1198" y="1815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4115" name="Group 3622"/>
              <p:cNvGrpSpPr>
                <a:grpSpLocks/>
              </p:cNvGrpSpPr>
              <p:nvPr/>
            </p:nvGrpSpPr>
            <p:grpSpPr bwMode="auto">
              <a:xfrm>
                <a:off x="5622925" y="2134395"/>
                <a:ext cx="1709738" cy="2640013"/>
                <a:chOff x="1069" y="1636"/>
                <a:chExt cx="1077" cy="1663"/>
              </a:xfrm>
            </p:grpSpPr>
            <p:sp>
              <p:nvSpPr>
                <p:cNvPr id="4575" name="Freeform 3422"/>
                <p:cNvSpPr>
                  <a:spLocks/>
                </p:cNvSpPr>
                <p:nvPr/>
              </p:nvSpPr>
              <p:spPr bwMode="auto">
                <a:xfrm>
                  <a:off x="1198" y="1815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76" name="Freeform 3423"/>
                <p:cNvSpPr>
                  <a:spLocks/>
                </p:cNvSpPr>
                <p:nvPr/>
              </p:nvSpPr>
              <p:spPr bwMode="auto">
                <a:xfrm>
                  <a:off x="1069" y="164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77" name="Freeform 3424"/>
                <p:cNvSpPr>
                  <a:spLocks/>
                </p:cNvSpPr>
                <p:nvPr/>
              </p:nvSpPr>
              <p:spPr bwMode="auto">
                <a:xfrm>
                  <a:off x="1069" y="164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78" name="Freeform 3425"/>
                <p:cNvSpPr>
                  <a:spLocks/>
                </p:cNvSpPr>
                <p:nvPr/>
              </p:nvSpPr>
              <p:spPr bwMode="auto">
                <a:xfrm>
                  <a:off x="1550" y="233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79" name="Freeform 3426"/>
                <p:cNvSpPr>
                  <a:spLocks/>
                </p:cNvSpPr>
                <p:nvPr/>
              </p:nvSpPr>
              <p:spPr bwMode="auto">
                <a:xfrm>
                  <a:off x="1550" y="233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80" name="Freeform 3427"/>
                <p:cNvSpPr>
                  <a:spLocks/>
                </p:cNvSpPr>
                <p:nvPr/>
              </p:nvSpPr>
              <p:spPr bwMode="auto">
                <a:xfrm>
                  <a:off x="1948" y="302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81" name="Freeform 3428"/>
                <p:cNvSpPr>
                  <a:spLocks/>
                </p:cNvSpPr>
                <p:nvPr/>
              </p:nvSpPr>
              <p:spPr bwMode="auto">
                <a:xfrm>
                  <a:off x="1948" y="302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82" name="Freeform 3429"/>
                <p:cNvSpPr>
                  <a:spLocks/>
                </p:cNvSpPr>
                <p:nvPr/>
              </p:nvSpPr>
              <p:spPr bwMode="auto">
                <a:xfrm>
                  <a:off x="1576" y="183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83" name="Freeform 3430"/>
                <p:cNvSpPr>
                  <a:spLocks/>
                </p:cNvSpPr>
                <p:nvPr/>
              </p:nvSpPr>
              <p:spPr bwMode="auto">
                <a:xfrm>
                  <a:off x="1576" y="183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84" name="Freeform 3431"/>
                <p:cNvSpPr>
                  <a:spLocks/>
                </p:cNvSpPr>
                <p:nvPr/>
              </p:nvSpPr>
              <p:spPr bwMode="auto">
                <a:xfrm>
                  <a:off x="1351" y="196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85" name="Freeform 3432"/>
                <p:cNvSpPr>
                  <a:spLocks/>
                </p:cNvSpPr>
                <p:nvPr/>
              </p:nvSpPr>
              <p:spPr bwMode="auto">
                <a:xfrm>
                  <a:off x="1351" y="196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86" name="Freeform 3433"/>
                <p:cNvSpPr>
                  <a:spLocks/>
                </p:cNvSpPr>
                <p:nvPr/>
              </p:nvSpPr>
              <p:spPr bwMode="auto">
                <a:xfrm>
                  <a:off x="1326" y="172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87" name="Freeform 3434"/>
                <p:cNvSpPr>
                  <a:spLocks/>
                </p:cNvSpPr>
                <p:nvPr/>
              </p:nvSpPr>
              <p:spPr bwMode="auto">
                <a:xfrm>
                  <a:off x="1326" y="172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88" name="Freeform 3435"/>
                <p:cNvSpPr>
                  <a:spLocks/>
                </p:cNvSpPr>
                <p:nvPr/>
              </p:nvSpPr>
              <p:spPr bwMode="auto">
                <a:xfrm>
                  <a:off x="1274" y="169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89" name="Freeform 3436"/>
                <p:cNvSpPr>
                  <a:spLocks/>
                </p:cNvSpPr>
                <p:nvPr/>
              </p:nvSpPr>
              <p:spPr bwMode="auto">
                <a:xfrm>
                  <a:off x="1274" y="169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90" name="Freeform 3437"/>
                <p:cNvSpPr>
                  <a:spLocks/>
                </p:cNvSpPr>
                <p:nvPr/>
              </p:nvSpPr>
              <p:spPr bwMode="auto">
                <a:xfrm>
                  <a:off x="1332" y="176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91" name="Freeform 3438"/>
                <p:cNvSpPr>
                  <a:spLocks/>
                </p:cNvSpPr>
                <p:nvPr/>
              </p:nvSpPr>
              <p:spPr bwMode="auto">
                <a:xfrm>
                  <a:off x="1332" y="176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92" name="Freeform 3439"/>
                <p:cNvSpPr>
                  <a:spLocks/>
                </p:cNvSpPr>
                <p:nvPr/>
              </p:nvSpPr>
              <p:spPr bwMode="auto">
                <a:xfrm>
                  <a:off x="1993" y="2853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93" name="Freeform 3440"/>
                <p:cNvSpPr>
                  <a:spLocks/>
                </p:cNvSpPr>
                <p:nvPr/>
              </p:nvSpPr>
              <p:spPr bwMode="auto">
                <a:xfrm>
                  <a:off x="1993" y="2853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94" name="Freeform 3441"/>
                <p:cNvSpPr>
                  <a:spLocks/>
                </p:cNvSpPr>
                <p:nvPr/>
              </p:nvSpPr>
              <p:spPr bwMode="auto">
                <a:xfrm>
                  <a:off x="1300" y="189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95" name="Freeform 3442"/>
                <p:cNvSpPr>
                  <a:spLocks/>
                </p:cNvSpPr>
                <p:nvPr/>
              </p:nvSpPr>
              <p:spPr bwMode="auto">
                <a:xfrm>
                  <a:off x="1300" y="189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96" name="Freeform 3443"/>
                <p:cNvSpPr>
                  <a:spLocks/>
                </p:cNvSpPr>
                <p:nvPr/>
              </p:nvSpPr>
              <p:spPr bwMode="auto">
                <a:xfrm>
                  <a:off x="1255" y="175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97" name="Freeform 3444"/>
                <p:cNvSpPr>
                  <a:spLocks/>
                </p:cNvSpPr>
                <p:nvPr/>
              </p:nvSpPr>
              <p:spPr bwMode="auto">
                <a:xfrm>
                  <a:off x="1255" y="175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98" name="Freeform 3445"/>
                <p:cNvSpPr>
                  <a:spLocks/>
                </p:cNvSpPr>
                <p:nvPr/>
              </p:nvSpPr>
              <p:spPr bwMode="auto">
                <a:xfrm>
                  <a:off x="1960" y="296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99" name="Freeform 3446"/>
                <p:cNvSpPr>
                  <a:spLocks/>
                </p:cNvSpPr>
                <p:nvPr/>
              </p:nvSpPr>
              <p:spPr bwMode="auto">
                <a:xfrm>
                  <a:off x="1960" y="296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00" name="Freeform 3447"/>
                <p:cNvSpPr>
                  <a:spLocks/>
                </p:cNvSpPr>
                <p:nvPr/>
              </p:nvSpPr>
              <p:spPr bwMode="auto">
                <a:xfrm>
                  <a:off x="1435" y="321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01" name="Freeform 3448"/>
                <p:cNvSpPr>
                  <a:spLocks/>
                </p:cNvSpPr>
                <p:nvPr/>
              </p:nvSpPr>
              <p:spPr bwMode="auto">
                <a:xfrm>
                  <a:off x="1435" y="321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02" name="Freeform 3449"/>
                <p:cNvSpPr>
                  <a:spLocks/>
                </p:cNvSpPr>
                <p:nvPr/>
              </p:nvSpPr>
              <p:spPr bwMode="auto">
                <a:xfrm>
                  <a:off x="1441" y="325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03" name="Freeform 3450"/>
                <p:cNvSpPr>
                  <a:spLocks/>
                </p:cNvSpPr>
                <p:nvPr/>
              </p:nvSpPr>
              <p:spPr bwMode="auto">
                <a:xfrm>
                  <a:off x="1441" y="325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04" name="Freeform 3451"/>
                <p:cNvSpPr>
                  <a:spLocks/>
                </p:cNvSpPr>
                <p:nvPr/>
              </p:nvSpPr>
              <p:spPr bwMode="auto">
                <a:xfrm>
                  <a:off x="1242" y="165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05" name="Freeform 3452"/>
                <p:cNvSpPr>
                  <a:spLocks/>
                </p:cNvSpPr>
                <p:nvPr/>
              </p:nvSpPr>
              <p:spPr bwMode="auto">
                <a:xfrm>
                  <a:off x="1242" y="165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06" name="Freeform 3453"/>
                <p:cNvSpPr>
                  <a:spLocks/>
                </p:cNvSpPr>
                <p:nvPr/>
              </p:nvSpPr>
              <p:spPr bwMode="auto">
                <a:xfrm>
                  <a:off x="1236" y="172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07" name="Freeform 3454"/>
                <p:cNvSpPr>
                  <a:spLocks/>
                </p:cNvSpPr>
                <p:nvPr/>
              </p:nvSpPr>
              <p:spPr bwMode="auto">
                <a:xfrm>
                  <a:off x="1236" y="172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08" name="Freeform 3455"/>
                <p:cNvSpPr>
                  <a:spLocks/>
                </p:cNvSpPr>
                <p:nvPr/>
              </p:nvSpPr>
              <p:spPr bwMode="auto">
                <a:xfrm>
                  <a:off x="1287" y="177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09" name="Freeform 3456"/>
                <p:cNvSpPr>
                  <a:spLocks/>
                </p:cNvSpPr>
                <p:nvPr/>
              </p:nvSpPr>
              <p:spPr bwMode="auto">
                <a:xfrm>
                  <a:off x="1287" y="177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10" name="Freeform 3457"/>
                <p:cNvSpPr>
                  <a:spLocks/>
                </p:cNvSpPr>
                <p:nvPr/>
              </p:nvSpPr>
              <p:spPr bwMode="auto">
                <a:xfrm>
                  <a:off x="2037" y="284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11" name="Freeform 3458"/>
                <p:cNvSpPr>
                  <a:spLocks/>
                </p:cNvSpPr>
                <p:nvPr/>
              </p:nvSpPr>
              <p:spPr bwMode="auto">
                <a:xfrm>
                  <a:off x="2037" y="284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12" name="Freeform 3459"/>
                <p:cNvSpPr>
                  <a:spLocks/>
                </p:cNvSpPr>
                <p:nvPr/>
              </p:nvSpPr>
              <p:spPr bwMode="auto">
                <a:xfrm>
                  <a:off x="1409" y="325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13" name="Freeform 3460"/>
                <p:cNvSpPr>
                  <a:spLocks/>
                </p:cNvSpPr>
                <p:nvPr/>
              </p:nvSpPr>
              <p:spPr bwMode="auto">
                <a:xfrm>
                  <a:off x="1409" y="325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14" name="Freeform 3461"/>
                <p:cNvSpPr>
                  <a:spLocks/>
                </p:cNvSpPr>
                <p:nvPr/>
              </p:nvSpPr>
              <p:spPr bwMode="auto">
                <a:xfrm>
                  <a:off x="1242" y="164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15" name="Freeform 3462"/>
                <p:cNvSpPr>
                  <a:spLocks/>
                </p:cNvSpPr>
                <p:nvPr/>
              </p:nvSpPr>
              <p:spPr bwMode="auto">
                <a:xfrm>
                  <a:off x="1242" y="164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16" name="Freeform 3463"/>
                <p:cNvSpPr>
                  <a:spLocks/>
                </p:cNvSpPr>
                <p:nvPr/>
              </p:nvSpPr>
              <p:spPr bwMode="auto">
                <a:xfrm>
                  <a:off x="2037" y="285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17" name="Freeform 3464"/>
                <p:cNvSpPr>
                  <a:spLocks/>
                </p:cNvSpPr>
                <p:nvPr/>
              </p:nvSpPr>
              <p:spPr bwMode="auto">
                <a:xfrm>
                  <a:off x="2037" y="285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18" name="Freeform 3465"/>
                <p:cNvSpPr>
                  <a:spLocks/>
                </p:cNvSpPr>
                <p:nvPr/>
              </p:nvSpPr>
              <p:spPr bwMode="auto">
                <a:xfrm>
                  <a:off x="1473" y="328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19" name="Freeform 3466"/>
                <p:cNvSpPr>
                  <a:spLocks/>
                </p:cNvSpPr>
                <p:nvPr/>
              </p:nvSpPr>
              <p:spPr bwMode="auto">
                <a:xfrm>
                  <a:off x="1473" y="328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20" name="Freeform 3467"/>
                <p:cNvSpPr>
                  <a:spLocks/>
                </p:cNvSpPr>
                <p:nvPr/>
              </p:nvSpPr>
              <p:spPr bwMode="auto">
                <a:xfrm>
                  <a:off x="1903" y="31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21" name="Freeform 3468"/>
                <p:cNvSpPr>
                  <a:spLocks/>
                </p:cNvSpPr>
                <p:nvPr/>
              </p:nvSpPr>
              <p:spPr bwMode="auto">
                <a:xfrm>
                  <a:off x="1903" y="31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22" name="Freeform 3469"/>
                <p:cNvSpPr>
                  <a:spLocks/>
                </p:cNvSpPr>
                <p:nvPr/>
              </p:nvSpPr>
              <p:spPr bwMode="auto">
                <a:xfrm>
                  <a:off x="1319" y="317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23" name="Freeform 3470"/>
                <p:cNvSpPr>
                  <a:spLocks/>
                </p:cNvSpPr>
                <p:nvPr/>
              </p:nvSpPr>
              <p:spPr bwMode="auto">
                <a:xfrm>
                  <a:off x="1319" y="317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24" name="Freeform 3471"/>
                <p:cNvSpPr>
                  <a:spLocks/>
                </p:cNvSpPr>
                <p:nvPr/>
              </p:nvSpPr>
              <p:spPr bwMode="auto">
                <a:xfrm>
                  <a:off x="1640" y="207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25" name="Freeform 3472"/>
                <p:cNvSpPr>
                  <a:spLocks/>
                </p:cNvSpPr>
                <p:nvPr/>
              </p:nvSpPr>
              <p:spPr bwMode="auto">
                <a:xfrm>
                  <a:off x="1640" y="207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26" name="Freeform 3473"/>
                <p:cNvSpPr>
                  <a:spLocks/>
                </p:cNvSpPr>
                <p:nvPr/>
              </p:nvSpPr>
              <p:spPr bwMode="auto">
                <a:xfrm>
                  <a:off x="1928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27" name="Freeform 3474"/>
                <p:cNvSpPr>
                  <a:spLocks/>
                </p:cNvSpPr>
                <p:nvPr/>
              </p:nvSpPr>
              <p:spPr bwMode="auto">
                <a:xfrm>
                  <a:off x="1928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28" name="Freeform 3475"/>
                <p:cNvSpPr>
                  <a:spLocks/>
                </p:cNvSpPr>
                <p:nvPr/>
              </p:nvSpPr>
              <p:spPr bwMode="auto">
                <a:xfrm>
                  <a:off x="1614" y="212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29" name="Freeform 3476"/>
                <p:cNvSpPr>
                  <a:spLocks/>
                </p:cNvSpPr>
                <p:nvPr/>
              </p:nvSpPr>
              <p:spPr bwMode="auto">
                <a:xfrm>
                  <a:off x="1614" y="212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30" name="Freeform 3477"/>
                <p:cNvSpPr>
                  <a:spLocks/>
                </p:cNvSpPr>
                <p:nvPr/>
              </p:nvSpPr>
              <p:spPr bwMode="auto">
                <a:xfrm>
                  <a:off x="1416" y="180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31" name="Freeform 3478"/>
                <p:cNvSpPr>
                  <a:spLocks/>
                </p:cNvSpPr>
                <p:nvPr/>
              </p:nvSpPr>
              <p:spPr bwMode="auto">
                <a:xfrm>
                  <a:off x="1416" y="180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32" name="Freeform 3479"/>
                <p:cNvSpPr>
                  <a:spLocks/>
                </p:cNvSpPr>
                <p:nvPr/>
              </p:nvSpPr>
              <p:spPr bwMode="auto">
                <a:xfrm>
                  <a:off x="2095" y="301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33" name="Freeform 3480"/>
                <p:cNvSpPr>
                  <a:spLocks/>
                </p:cNvSpPr>
                <p:nvPr/>
              </p:nvSpPr>
              <p:spPr bwMode="auto">
                <a:xfrm>
                  <a:off x="2095" y="301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34" name="Freeform 3481"/>
                <p:cNvSpPr>
                  <a:spLocks/>
                </p:cNvSpPr>
                <p:nvPr/>
              </p:nvSpPr>
              <p:spPr bwMode="auto">
                <a:xfrm>
                  <a:off x="1339" y="319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35" name="Freeform 3482"/>
                <p:cNvSpPr>
                  <a:spLocks/>
                </p:cNvSpPr>
                <p:nvPr/>
              </p:nvSpPr>
              <p:spPr bwMode="auto">
                <a:xfrm>
                  <a:off x="1339" y="3192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36" name="Freeform 3483"/>
                <p:cNvSpPr>
                  <a:spLocks/>
                </p:cNvSpPr>
                <p:nvPr/>
              </p:nvSpPr>
              <p:spPr bwMode="auto">
                <a:xfrm>
                  <a:off x="1826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37" name="Freeform 3484"/>
                <p:cNvSpPr>
                  <a:spLocks/>
                </p:cNvSpPr>
                <p:nvPr/>
              </p:nvSpPr>
              <p:spPr bwMode="auto">
                <a:xfrm>
                  <a:off x="1826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38" name="Freeform 3485"/>
                <p:cNvSpPr>
                  <a:spLocks/>
                </p:cNvSpPr>
                <p:nvPr/>
              </p:nvSpPr>
              <p:spPr bwMode="auto">
                <a:xfrm>
                  <a:off x="1858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39" name="Freeform 3486"/>
                <p:cNvSpPr>
                  <a:spLocks/>
                </p:cNvSpPr>
                <p:nvPr/>
              </p:nvSpPr>
              <p:spPr bwMode="auto">
                <a:xfrm>
                  <a:off x="1858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40" name="Freeform 3487"/>
                <p:cNvSpPr>
                  <a:spLocks/>
                </p:cNvSpPr>
                <p:nvPr/>
              </p:nvSpPr>
              <p:spPr bwMode="auto">
                <a:xfrm>
                  <a:off x="1954" y="280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41" name="Freeform 3488"/>
                <p:cNvSpPr>
                  <a:spLocks/>
                </p:cNvSpPr>
                <p:nvPr/>
              </p:nvSpPr>
              <p:spPr bwMode="auto">
                <a:xfrm>
                  <a:off x="1954" y="280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42" name="Freeform 3489"/>
                <p:cNvSpPr>
                  <a:spLocks/>
                </p:cNvSpPr>
                <p:nvPr/>
              </p:nvSpPr>
              <p:spPr bwMode="auto">
                <a:xfrm>
                  <a:off x="1967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43" name="Freeform 3490"/>
                <p:cNvSpPr>
                  <a:spLocks/>
                </p:cNvSpPr>
                <p:nvPr/>
              </p:nvSpPr>
              <p:spPr bwMode="auto">
                <a:xfrm>
                  <a:off x="1967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44" name="Freeform 3491"/>
                <p:cNvSpPr>
                  <a:spLocks/>
                </p:cNvSpPr>
                <p:nvPr/>
              </p:nvSpPr>
              <p:spPr bwMode="auto">
                <a:xfrm>
                  <a:off x="1922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45" name="Freeform 3492"/>
                <p:cNvSpPr>
                  <a:spLocks/>
                </p:cNvSpPr>
                <p:nvPr/>
              </p:nvSpPr>
              <p:spPr bwMode="auto">
                <a:xfrm>
                  <a:off x="1922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46" name="Freeform 3493"/>
                <p:cNvSpPr>
                  <a:spLocks/>
                </p:cNvSpPr>
                <p:nvPr/>
              </p:nvSpPr>
              <p:spPr bwMode="auto">
                <a:xfrm>
                  <a:off x="1967" y="281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47" name="Freeform 3494"/>
                <p:cNvSpPr>
                  <a:spLocks/>
                </p:cNvSpPr>
                <p:nvPr/>
              </p:nvSpPr>
              <p:spPr bwMode="auto">
                <a:xfrm>
                  <a:off x="1967" y="281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48" name="Freeform 3495"/>
                <p:cNvSpPr>
                  <a:spLocks/>
                </p:cNvSpPr>
                <p:nvPr/>
              </p:nvSpPr>
              <p:spPr bwMode="auto">
                <a:xfrm>
                  <a:off x="1999" y="280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49" name="Freeform 3496"/>
                <p:cNvSpPr>
                  <a:spLocks/>
                </p:cNvSpPr>
                <p:nvPr/>
              </p:nvSpPr>
              <p:spPr bwMode="auto">
                <a:xfrm>
                  <a:off x="1999" y="280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50" name="Freeform 3497"/>
                <p:cNvSpPr>
                  <a:spLocks/>
                </p:cNvSpPr>
                <p:nvPr/>
              </p:nvSpPr>
              <p:spPr bwMode="auto">
                <a:xfrm>
                  <a:off x="1819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51" name="Freeform 3498"/>
                <p:cNvSpPr>
                  <a:spLocks/>
                </p:cNvSpPr>
                <p:nvPr/>
              </p:nvSpPr>
              <p:spPr bwMode="auto">
                <a:xfrm>
                  <a:off x="1819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52" name="Freeform 3499"/>
                <p:cNvSpPr>
                  <a:spLocks/>
                </p:cNvSpPr>
                <p:nvPr/>
              </p:nvSpPr>
              <p:spPr bwMode="auto">
                <a:xfrm>
                  <a:off x="1351" y="32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53" name="Freeform 3500"/>
                <p:cNvSpPr>
                  <a:spLocks/>
                </p:cNvSpPr>
                <p:nvPr/>
              </p:nvSpPr>
              <p:spPr bwMode="auto">
                <a:xfrm>
                  <a:off x="1351" y="32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54" name="Freeform 3501"/>
                <p:cNvSpPr>
                  <a:spLocks/>
                </p:cNvSpPr>
                <p:nvPr/>
              </p:nvSpPr>
              <p:spPr bwMode="auto">
                <a:xfrm>
                  <a:off x="1967" y="286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55" name="Freeform 3502"/>
                <p:cNvSpPr>
                  <a:spLocks/>
                </p:cNvSpPr>
                <p:nvPr/>
              </p:nvSpPr>
              <p:spPr bwMode="auto">
                <a:xfrm>
                  <a:off x="1967" y="286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56" name="Freeform 3503"/>
                <p:cNvSpPr>
                  <a:spLocks/>
                </p:cNvSpPr>
                <p:nvPr/>
              </p:nvSpPr>
              <p:spPr bwMode="auto">
                <a:xfrm>
                  <a:off x="1345" y="171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57" name="Freeform 3504"/>
                <p:cNvSpPr>
                  <a:spLocks/>
                </p:cNvSpPr>
                <p:nvPr/>
              </p:nvSpPr>
              <p:spPr bwMode="auto">
                <a:xfrm>
                  <a:off x="1345" y="171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58" name="Freeform 3505"/>
                <p:cNvSpPr>
                  <a:spLocks/>
                </p:cNvSpPr>
                <p:nvPr/>
              </p:nvSpPr>
              <p:spPr bwMode="auto">
                <a:xfrm>
                  <a:off x="2095" y="30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59" name="Freeform 3506"/>
                <p:cNvSpPr>
                  <a:spLocks/>
                </p:cNvSpPr>
                <p:nvPr/>
              </p:nvSpPr>
              <p:spPr bwMode="auto">
                <a:xfrm>
                  <a:off x="2095" y="30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60" name="Freeform 3507"/>
                <p:cNvSpPr>
                  <a:spLocks/>
                </p:cNvSpPr>
                <p:nvPr/>
              </p:nvSpPr>
              <p:spPr bwMode="auto">
                <a:xfrm>
                  <a:off x="1339" y="3160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61" name="Freeform 3508"/>
                <p:cNvSpPr>
                  <a:spLocks/>
                </p:cNvSpPr>
                <p:nvPr/>
              </p:nvSpPr>
              <p:spPr bwMode="auto">
                <a:xfrm>
                  <a:off x="1339" y="3160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62" name="Freeform 3509"/>
                <p:cNvSpPr>
                  <a:spLocks/>
                </p:cNvSpPr>
                <p:nvPr/>
              </p:nvSpPr>
              <p:spPr bwMode="auto">
                <a:xfrm>
                  <a:off x="1294" y="169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63" name="Freeform 3510"/>
                <p:cNvSpPr>
                  <a:spLocks/>
                </p:cNvSpPr>
                <p:nvPr/>
              </p:nvSpPr>
              <p:spPr bwMode="auto">
                <a:xfrm>
                  <a:off x="1294" y="169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64" name="Freeform 3511"/>
                <p:cNvSpPr>
                  <a:spLocks/>
                </p:cNvSpPr>
                <p:nvPr/>
              </p:nvSpPr>
              <p:spPr bwMode="auto">
                <a:xfrm>
                  <a:off x="2095" y="298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65" name="Freeform 3512"/>
                <p:cNvSpPr>
                  <a:spLocks/>
                </p:cNvSpPr>
                <p:nvPr/>
              </p:nvSpPr>
              <p:spPr bwMode="auto">
                <a:xfrm>
                  <a:off x="2095" y="298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66" name="Freeform 3513"/>
                <p:cNvSpPr>
                  <a:spLocks/>
                </p:cNvSpPr>
                <p:nvPr/>
              </p:nvSpPr>
              <p:spPr bwMode="auto">
                <a:xfrm>
                  <a:off x="1409" y="319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67" name="Freeform 3514"/>
                <p:cNvSpPr>
                  <a:spLocks/>
                </p:cNvSpPr>
                <p:nvPr/>
              </p:nvSpPr>
              <p:spPr bwMode="auto">
                <a:xfrm>
                  <a:off x="1409" y="319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68" name="Freeform 3515"/>
                <p:cNvSpPr>
                  <a:spLocks/>
                </p:cNvSpPr>
                <p:nvPr/>
              </p:nvSpPr>
              <p:spPr bwMode="auto">
                <a:xfrm>
                  <a:off x="1351" y="175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69" name="Freeform 3516"/>
                <p:cNvSpPr>
                  <a:spLocks/>
                </p:cNvSpPr>
                <p:nvPr/>
              </p:nvSpPr>
              <p:spPr bwMode="auto">
                <a:xfrm>
                  <a:off x="1351" y="175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70" name="Freeform 3517"/>
                <p:cNvSpPr>
                  <a:spLocks/>
                </p:cNvSpPr>
                <p:nvPr/>
              </p:nvSpPr>
              <p:spPr bwMode="auto">
                <a:xfrm>
                  <a:off x="1217" y="164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71" name="Freeform 3518"/>
                <p:cNvSpPr>
                  <a:spLocks/>
                </p:cNvSpPr>
                <p:nvPr/>
              </p:nvSpPr>
              <p:spPr bwMode="auto">
                <a:xfrm>
                  <a:off x="1217" y="164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72" name="Freeform 3519"/>
                <p:cNvSpPr>
                  <a:spLocks/>
                </p:cNvSpPr>
                <p:nvPr/>
              </p:nvSpPr>
              <p:spPr bwMode="auto">
                <a:xfrm>
                  <a:off x="1383" y="179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73" name="Freeform 3520"/>
                <p:cNvSpPr>
                  <a:spLocks/>
                </p:cNvSpPr>
                <p:nvPr/>
              </p:nvSpPr>
              <p:spPr bwMode="auto">
                <a:xfrm>
                  <a:off x="1383" y="179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74" name="Freeform 3521"/>
                <p:cNvSpPr>
                  <a:spLocks/>
                </p:cNvSpPr>
                <p:nvPr/>
              </p:nvSpPr>
              <p:spPr bwMode="auto">
                <a:xfrm>
                  <a:off x="2089" y="30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75" name="Freeform 3522"/>
                <p:cNvSpPr>
                  <a:spLocks/>
                </p:cNvSpPr>
                <p:nvPr/>
              </p:nvSpPr>
              <p:spPr bwMode="auto">
                <a:xfrm>
                  <a:off x="2089" y="305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76" name="Freeform 3523"/>
                <p:cNvSpPr>
                  <a:spLocks/>
                </p:cNvSpPr>
                <p:nvPr/>
              </p:nvSpPr>
              <p:spPr bwMode="auto">
                <a:xfrm>
                  <a:off x="1435" y="321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77" name="Freeform 3524"/>
                <p:cNvSpPr>
                  <a:spLocks/>
                </p:cNvSpPr>
                <p:nvPr/>
              </p:nvSpPr>
              <p:spPr bwMode="auto">
                <a:xfrm>
                  <a:off x="1435" y="321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78" name="Freeform 3525"/>
                <p:cNvSpPr>
                  <a:spLocks/>
                </p:cNvSpPr>
                <p:nvPr/>
              </p:nvSpPr>
              <p:spPr bwMode="auto">
                <a:xfrm>
                  <a:off x="1922" y="280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79" name="Freeform 3526"/>
                <p:cNvSpPr>
                  <a:spLocks/>
                </p:cNvSpPr>
                <p:nvPr/>
              </p:nvSpPr>
              <p:spPr bwMode="auto">
                <a:xfrm>
                  <a:off x="1922" y="280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80" name="Freeform 3527"/>
                <p:cNvSpPr>
                  <a:spLocks/>
                </p:cNvSpPr>
                <p:nvPr/>
              </p:nvSpPr>
              <p:spPr bwMode="auto">
                <a:xfrm>
                  <a:off x="1358" y="174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81" name="Freeform 3528"/>
                <p:cNvSpPr>
                  <a:spLocks/>
                </p:cNvSpPr>
                <p:nvPr/>
              </p:nvSpPr>
              <p:spPr bwMode="auto">
                <a:xfrm>
                  <a:off x="1358" y="174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82" name="Freeform 3529"/>
                <p:cNvSpPr>
                  <a:spLocks/>
                </p:cNvSpPr>
                <p:nvPr/>
              </p:nvSpPr>
              <p:spPr bwMode="auto">
                <a:xfrm>
                  <a:off x="1236" y="163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83" name="Freeform 3530"/>
                <p:cNvSpPr>
                  <a:spLocks/>
                </p:cNvSpPr>
                <p:nvPr/>
              </p:nvSpPr>
              <p:spPr bwMode="auto">
                <a:xfrm>
                  <a:off x="1236" y="163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84" name="Freeform 3531"/>
                <p:cNvSpPr>
                  <a:spLocks/>
                </p:cNvSpPr>
                <p:nvPr/>
              </p:nvSpPr>
              <p:spPr bwMode="auto">
                <a:xfrm>
                  <a:off x="2127" y="302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85" name="Freeform 3532"/>
                <p:cNvSpPr>
                  <a:spLocks/>
                </p:cNvSpPr>
                <p:nvPr/>
              </p:nvSpPr>
              <p:spPr bwMode="auto">
                <a:xfrm>
                  <a:off x="2127" y="302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86" name="Freeform 3533"/>
                <p:cNvSpPr>
                  <a:spLocks/>
                </p:cNvSpPr>
                <p:nvPr/>
              </p:nvSpPr>
              <p:spPr bwMode="auto">
                <a:xfrm>
                  <a:off x="1294" y="168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87" name="Freeform 3534"/>
                <p:cNvSpPr>
                  <a:spLocks/>
                </p:cNvSpPr>
                <p:nvPr/>
              </p:nvSpPr>
              <p:spPr bwMode="auto">
                <a:xfrm>
                  <a:off x="1294" y="168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88" name="Freeform 3535"/>
                <p:cNvSpPr>
                  <a:spLocks/>
                </p:cNvSpPr>
                <p:nvPr/>
              </p:nvSpPr>
              <p:spPr bwMode="auto">
                <a:xfrm>
                  <a:off x="1262" y="1655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89" name="Freeform 3536"/>
                <p:cNvSpPr>
                  <a:spLocks/>
                </p:cNvSpPr>
                <p:nvPr/>
              </p:nvSpPr>
              <p:spPr bwMode="auto">
                <a:xfrm>
                  <a:off x="1262" y="1655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90" name="Freeform 3537"/>
                <p:cNvSpPr>
                  <a:spLocks/>
                </p:cNvSpPr>
                <p:nvPr/>
              </p:nvSpPr>
              <p:spPr bwMode="auto">
                <a:xfrm>
                  <a:off x="1255" y="165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91" name="Freeform 3538"/>
                <p:cNvSpPr>
                  <a:spLocks/>
                </p:cNvSpPr>
                <p:nvPr/>
              </p:nvSpPr>
              <p:spPr bwMode="auto">
                <a:xfrm>
                  <a:off x="1255" y="165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92" name="Freeform 3539"/>
                <p:cNvSpPr>
                  <a:spLocks/>
                </p:cNvSpPr>
                <p:nvPr/>
              </p:nvSpPr>
              <p:spPr bwMode="auto">
                <a:xfrm>
                  <a:off x="1287" y="176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93" name="Freeform 3540"/>
                <p:cNvSpPr>
                  <a:spLocks/>
                </p:cNvSpPr>
                <p:nvPr/>
              </p:nvSpPr>
              <p:spPr bwMode="auto">
                <a:xfrm>
                  <a:off x="1287" y="176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94" name="Freeform 3541"/>
                <p:cNvSpPr>
                  <a:spLocks/>
                </p:cNvSpPr>
                <p:nvPr/>
              </p:nvSpPr>
              <p:spPr bwMode="auto">
                <a:xfrm>
                  <a:off x="2082" y="294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95" name="Freeform 3542"/>
                <p:cNvSpPr>
                  <a:spLocks/>
                </p:cNvSpPr>
                <p:nvPr/>
              </p:nvSpPr>
              <p:spPr bwMode="auto">
                <a:xfrm>
                  <a:off x="2082" y="294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96" name="Freeform 3543"/>
                <p:cNvSpPr>
                  <a:spLocks/>
                </p:cNvSpPr>
                <p:nvPr/>
              </p:nvSpPr>
              <p:spPr bwMode="auto">
                <a:xfrm>
                  <a:off x="1428" y="326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97" name="Freeform 3544"/>
                <p:cNvSpPr>
                  <a:spLocks/>
                </p:cNvSpPr>
                <p:nvPr/>
              </p:nvSpPr>
              <p:spPr bwMode="auto">
                <a:xfrm>
                  <a:off x="1428" y="326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98" name="Freeform 3545"/>
                <p:cNvSpPr>
                  <a:spLocks/>
                </p:cNvSpPr>
                <p:nvPr/>
              </p:nvSpPr>
              <p:spPr bwMode="auto">
                <a:xfrm>
                  <a:off x="1390" y="176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99" name="Freeform 3546"/>
                <p:cNvSpPr>
                  <a:spLocks/>
                </p:cNvSpPr>
                <p:nvPr/>
              </p:nvSpPr>
              <p:spPr bwMode="auto">
                <a:xfrm>
                  <a:off x="1390" y="176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00" name="Freeform 3547"/>
                <p:cNvSpPr>
                  <a:spLocks/>
                </p:cNvSpPr>
                <p:nvPr/>
              </p:nvSpPr>
              <p:spPr bwMode="auto">
                <a:xfrm>
                  <a:off x="1448" y="1835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01" name="Freeform 3548"/>
                <p:cNvSpPr>
                  <a:spLocks/>
                </p:cNvSpPr>
                <p:nvPr/>
              </p:nvSpPr>
              <p:spPr bwMode="auto">
                <a:xfrm>
                  <a:off x="1448" y="1835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02" name="Freeform 3549"/>
                <p:cNvSpPr>
                  <a:spLocks/>
                </p:cNvSpPr>
                <p:nvPr/>
              </p:nvSpPr>
              <p:spPr bwMode="auto">
                <a:xfrm>
                  <a:off x="1428" y="177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03" name="Freeform 3550"/>
                <p:cNvSpPr>
                  <a:spLocks/>
                </p:cNvSpPr>
                <p:nvPr/>
              </p:nvSpPr>
              <p:spPr bwMode="auto">
                <a:xfrm>
                  <a:off x="1428" y="177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04" name="Freeform 3551"/>
                <p:cNvSpPr>
                  <a:spLocks/>
                </p:cNvSpPr>
                <p:nvPr/>
              </p:nvSpPr>
              <p:spPr bwMode="auto">
                <a:xfrm>
                  <a:off x="2089" y="296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05" name="Freeform 3552"/>
                <p:cNvSpPr>
                  <a:spLocks/>
                </p:cNvSpPr>
                <p:nvPr/>
              </p:nvSpPr>
              <p:spPr bwMode="auto">
                <a:xfrm>
                  <a:off x="2089" y="296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06" name="Freeform 3553"/>
                <p:cNvSpPr>
                  <a:spLocks/>
                </p:cNvSpPr>
                <p:nvPr/>
              </p:nvSpPr>
              <p:spPr bwMode="auto">
                <a:xfrm>
                  <a:off x="1473" y="179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07" name="Freeform 3554"/>
                <p:cNvSpPr>
                  <a:spLocks/>
                </p:cNvSpPr>
                <p:nvPr/>
              </p:nvSpPr>
              <p:spPr bwMode="auto">
                <a:xfrm>
                  <a:off x="1473" y="179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08" name="Freeform 3555"/>
                <p:cNvSpPr>
                  <a:spLocks/>
                </p:cNvSpPr>
                <p:nvPr/>
              </p:nvSpPr>
              <p:spPr bwMode="auto">
                <a:xfrm>
                  <a:off x="1518" y="189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09" name="Freeform 3556"/>
                <p:cNvSpPr>
                  <a:spLocks/>
                </p:cNvSpPr>
                <p:nvPr/>
              </p:nvSpPr>
              <p:spPr bwMode="auto">
                <a:xfrm>
                  <a:off x="1518" y="189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10" name="Freeform 3557"/>
                <p:cNvSpPr>
                  <a:spLocks/>
                </p:cNvSpPr>
                <p:nvPr/>
              </p:nvSpPr>
              <p:spPr bwMode="auto">
                <a:xfrm>
                  <a:off x="2095" y="30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11" name="Freeform 3558"/>
                <p:cNvSpPr>
                  <a:spLocks/>
                </p:cNvSpPr>
                <p:nvPr/>
              </p:nvSpPr>
              <p:spPr bwMode="auto">
                <a:xfrm>
                  <a:off x="2095" y="30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12" name="Freeform 3559"/>
                <p:cNvSpPr>
                  <a:spLocks/>
                </p:cNvSpPr>
                <p:nvPr/>
              </p:nvSpPr>
              <p:spPr bwMode="auto">
                <a:xfrm>
                  <a:off x="1416" y="1911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13" name="Freeform 3560"/>
                <p:cNvSpPr>
                  <a:spLocks/>
                </p:cNvSpPr>
                <p:nvPr/>
              </p:nvSpPr>
              <p:spPr bwMode="auto">
                <a:xfrm>
                  <a:off x="1416" y="1911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14" name="Freeform 3561"/>
                <p:cNvSpPr>
                  <a:spLocks/>
                </p:cNvSpPr>
                <p:nvPr/>
              </p:nvSpPr>
              <p:spPr bwMode="auto">
                <a:xfrm>
                  <a:off x="1601" y="192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15" name="Freeform 3562"/>
                <p:cNvSpPr>
                  <a:spLocks/>
                </p:cNvSpPr>
                <p:nvPr/>
              </p:nvSpPr>
              <p:spPr bwMode="auto">
                <a:xfrm>
                  <a:off x="1601" y="192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16" name="Freeform 3563"/>
                <p:cNvSpPr>
                  <a:spLocks/>
                </p:cNvSpPr>
                <p:nvPr/>
              </p:nvSpPr>
              <p:spPr bwMode="auto">
                <a:xfrm>
                  <a:off x="1948" y="278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17" name="Freeform 3564"/>
                <p:cNvSpPr>
                  <a:spLocks/>
                </p:cNvSpPr>
                <p:nvPr/>
              </p:nvSpPr>
              <p:spPr bwMode="auto">
                <a:xfrm>
                  <a:off x="1948" y="278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18" name="Freeform 3565"/>
                <p:cNvSpPr>
                  <a:spLocks/>
                </p:cNvSpPr>
                <p:nvPr/>
              </p:nvSpPr>
              <p:spPr bwMode="auto">
                <a:xfrm>
                  <a:off x="1948" y="2763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19" name="Freeform 3566"/>
                <p:cNvSpPr>
                  <a:spLocks/>
                </p:cNvSpPr>
                <p:nvPr/>
              </p:nvSpPr>
              <p:spPr bwMode="auto">
                <a:xfrm>
                  <a:off x="1948" y="2763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20" name="Freeform 3567"/>
                <p:cNvSpPr>
                  <a:spLocks/>
                </p:cNvSpPr>
                <p:nvPr/>
              </p:nvSpPr>
              <p:spPr bwMode="auto">
                <a:xfrm>
                  <a:off x="1589" y="1943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21" name="Freeform 3568"/>
                <p:cNvSpPr>
                  <a:spLocks/>
                </p:cNvSpPr>
                <p:nvPr/>
              </p:nvSpPr>
              <p:spPr bwMode="auto">
                <a:xfrm>
                  <a:off x="1589" y="1943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22" name="Freeform 3569"/>
                <p:cNvSpPr>
                  <a:spLocks/>
                </p:cNvSpPr>
                <p:nvPr/>
              </p:nvSpPr>
              <p:spPr bwMode="auto">
                <a:xfrm>
                  <a:off x="1903" y="280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23" name="Freeform 3570"/>
                <p:cNvSpPr>
                  <a:spLocks/>
                </p:cNvSpPr>
                <p:nvPr/>
              </p:nvSpPr>
              <p:spPr bwMode="auto">
                <a:xfrm>
                  <a:off x="1903" y="280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24" name="Freeform 3571"/>
                <p:cNvSpPr>
                  <a:spLocks/>
                </p:cNvSpPr>
                <p:nvPr/>
              </p:nvSpPr>
              <p:spPr bwMode="auto">
                <a:xfrm>
                  <a:off x="1967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25" name="Freeform 3572"/>
                <p:cNvSpPr>
                  <a:spLocks/>
                </p:cNvSpPr>
                <p:nvPr/>
              </p:nvSpPr>
              <p:spPr bwMode="auto">
                <a:xfrm>
                  <a:off x="1967" y="271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26" name="Freeform 3573"/>
                <p:cNvSpPr>
                  <a:spLocks/>
                </p:cNvSpPr>
                <p:nvPr/>
              </p:nvSpPr>
              <p:spPr bwMode="auto">
                <a:xfrm>
                  <a:off x="1967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27" name="Freeform 3574"/>
                <p:cNvSpPr>
                  <a:spLocks/>
                </p:cNvSpPr>
                <p:nvPr/>
              </p:nvSpPr>
              <p:spPr bwMode="auto">
                <a:xfrm>
                  <a:off x="1967" y="264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28" name="Freeform 3575"/>
                <p:cNvSpPr>
                  <a:spLocks/>
                </p:cNvSpPr>
                <p:nvPr/>
              </p:nvSpPr>
              <p:spPr bwMode="auto">
                <a:xfrm>
                  <a:off x="1986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29" name="Freeform 3576"/>
                <p:cNvSpPr>
                  <a:spLocks/>
                </p:cNvSpPr>
                <p:nvPr/>
              </p:nvSpPr>
              <p:spPr bwMode="auto">
                <a:xfrm>
                  <a:off x="1986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30" name="Freeform 3577"/>
                <p:cNvSpPr>
                  <a:spLocks/>
                </p:cNvSpPr>
                <p:nvPr/>
              </p:nvSpPr>
              <p:spPr bwMode="auto">
                <a:xfrm>
                  <a:off x="1922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31" name="Freeform 3578"/>
                <p:cNvSpPr>
                  <a:spLocks/>
                </p:cNvSpPr>
                <p:nvPr/>
              </p:nvSpPr>
              <p:spPr bwMode="auto">
                <a:xfrm>
                  <a:off x="1922" y="266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32" name="Freeform 3579"/>
                <p:cNvSpPr>
                  <a:spLocks/>
                </p:cNvSpPr>
                <p:nvPr/>
              </p:nvSpPr>
              <p:spPr bwMode="auto">
                <a:xfrm>
                  <a:off x="1960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33" name="Freeform 3580"/>
                <p:cNvSpPr>
                  <a:spLocks/>
                </p:cNvSpPr>
                <p:nvPr/>
              </p:nvSpPr>
              <p:spPr bwMode="auto">
                <a:xfrm>
                  <a:off x="1960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34" name="Freeform 3581"/>
                <p:cNvSpPr>
                  <a:spLocks/>
                </p:cNvSpPr>
                <p:nvPr/>
              </p:nvSpPr>
              <p:spPr bwMode="auto">
                <a:xfrm>
                  <a:off x="1935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35" name="Freeform 3582"/>
                <p:cNvSpPr>
                  <a:spLocks/>
                </p:cNvSpPr>
                <p:nvPr/>
              </p:nvSpPr>
              <p:spPr bwMode="auto">
                <a:xfrm>
                  <a:off x="1935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36" name="Freeform 3583"/>
                <p:cNvSpPr>
                  <a:spLocks/>
                </p:cNvSpPr>
                <p:nvPr/>
              </p:nvSpPr>
              <p:spPr bwMode="auto">
                <a:xfrm>
                  <a:off x="1954" y="277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37" name="Freeform 3584"/>
                <p:cNvSpPr>
                  <a:spLocks/>
                </p:cNvSpPr>
                <p:nvPr/>
              </p:nvSpPr>
              <p:spPr bwMode="auto">
                <a:xfrm>
                  <a:off x="1954" y="277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38" name="Freeform 3585"/>
                <p:cNvSpPr>
                  <a:spLocks/>
                </p:cNvSpPr>
                <p:nvPr/>
              </p:nvSpPr>
              <p:spPr bwMode="auto">
                <a:xfrm>
                  <a:off x="1967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39" name="Freeform 3586"/>
                <p:cNvSpPr>
                  <a:spLocks/>
                </p:cNvSpPr>
                <p:nvPr/>
              </p:nvSpPr>
              <p:spPr bwMode="auto">
                <a:xfrm>
                  <a:off x="1967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40" name="Freeform 3587"/>
                <p:cNvSpPr>
                  <a:spLocks/>
                </p:cNvSpPr>
                <p:nvPr/>
              </p:nvSpPr>
              <p:spPr bwMode="auto">
                <a:xfrm>
                  <a:off x="1916" y="270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41" name="Freeform 3588"/>
                <p:cNvSpPr>
                  <a:spLocks/>
                </p:cNvSpPr>
                <p:nvPr/>
              </p:nvSpPr>
              <p:spPr bwMode="auto">
                <a:xfrm>
                  <a:off x="1916" y="270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42" name="Freeform 3589"/>
                <p:cNvSpPr>
                  <a:spLocks/>
                </p:cNvSpPr>
                <p:nvPr/>
              </p:nvSpPr>
              <p:spPr bwMode="auto">
                <a:xfrm>
                  <a:off x="1916" y="277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43" name="Freeform 3590"/>
                <p:cNvSpPr>
                  <a:spLocks/>
                </p:cNvSpPr>
                <p:nvPr/>
              </p:nvSpPr>
              <p:spPr bwMode="auto">
                <a:xfrm>
                  <a:off x="1916" y="277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44" name="Freeform 3591"/>
                <p:cNvSpPr>
                  <a:spLocks/>
                </p:cNvSpPr>
                <p:nvPr/>
              </p:nvSpPr>
              <p:spPr bwMode="auto">
                <a:xfrm>
                  <a:off x="1922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45" name="Freeform 3592"/>
                <p:cNvSpPr>
                  <a:spLocks/>
                </p:cNvSpPr>
                <p:nvPr/>
              </p:nvSpPr>
              <p:spPr bwMode="auto">
                <a:xfrm>
                  <a:off x="1922" y="265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46" name="Freeform 3593"/>
                <p:cNvSpPr>
                  <a:spLocks/>
                </p:cNvSpPr>
                <p:nvPr/>
              </p:nvSpPr>
              <p:spPr bwMode="auto">
                <a:xfrm>
                  <a:off x="1986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47" name="Freeform 3594"/>
                <p:cNvSpPr>
                  <a:spLocks/>
                </p:cNvSpPr>
                <p:nvPr/>
              </p:nvSpPr>
              <p:spPr bwMode="auto">
                <a:xfrm>
                  <a:off x="1986" y="269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48" name="Freeform 3595"/>
                <p:cNvSpPr>
                  <a:spLocks/>
                </p:cNvSpPr>
                <p:nvPr/>
              </p:nvSpPr>
              <p:spPr bwMode="auto">
                <a:xfrm>
                  <a:off x="1960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49" name="Freeform 3596"/>
                <p:cNvSpPr>
                  <a:spLocks/>
                </p:cNvSpPr>
                <p:nvPr/>
              </p:nvSpPr>
              <p:spPr bwMode="auto">
                <a:xfrm>
                  <a:off x="1960" y="267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50" name="Freeform 3597"/>
                <p:cNvSpPr>
                  <a:spLocks/>
                </p:cNvSpPr>
                <p:nvPr/>
              </p:nvSpPr>
              <p:spPr bwMode="auto">
                <a:xfrm>
                  <a:off x="1909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51" name="Freeform 3598"/>
                <p:cNvSpPr>
                  <a:spLocks/>
                </p:cNvSpPr>
                <p:nvPr/>
              </p:nvSpPr>
              <p:spPr bwMode="auto">
                <a:xfrm>
                  <a:off x="1909" y="270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52" name="Freeform 3599"/>
                <p:cNvSpPr>
                  <a:spLocks/>
                </p:cNvSpPr>
                <p:nvPr/>
              </p:nvSpPr>
              <p:spPr bwMode="auto">
                <a:xfrm>
                  <a:off x="1954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53" name="Freeform 3600"/>
                <p:cNvSpPr>
                  <a:spLocks/>
                </p:cNvSpPr>
                <p:nvPr/>
              </p:nvSpPr>
              <p:spPr bwMode="auto">
                <a:xfrm>
                  <a:off x="1954" y="260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54" name="Freeform 3601"/>
                <p:cNvSpPr>
                  <a:spLocks/>
                </p:cNvSpPr>
                <p:nvPr/>
              </p:nvSpPr>
              <p:spPr bwMode="auto">
                <a:xfrm>
                  <a:off x="1986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55" name="Freeform 3602"/>
                <p:cNvSpPr>
                  <a:spLocks/>
                </p:cNvSpPr>
                <p:nvPr/>
              </p:nvSpPr>
              <p:spPr bwMode="auto">
                <a:xfrm>
                  <a:off x="1986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56" name="Freeform 3603"/>
                <p:cNvSpPr>
                  <a:spLocks/>
                </p:cNvSpPr>
                <p:nvPr/>
              </p:nvSpPr>
              <p:spPr bwMode="auto">
                <a:xfrm>
                  <a:off x="1916" y="2744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57" name="Freeform 3604"/>
                <p:cNvSpPr>
                  <a:spLocks/>
                </p:cNvSpPr>
                <p:nvPr/>
              </p:nvSpPr>
              <p:spPr bwMode="auto">
                <a:xfrm>
                  <a:off x="1916" y="2744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58" name="Freeform 3605"/>
                <p:cNvSpPr>
                  <a:spLocks/>
                </p:cNvSpPr>
                <p:nvPr/>
              </p:nvSpPr>
              <p:spPr bwMode="auto">
                <a:xfrm>
                  <a:off x="1909" y="244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59" name="Freeform 3606"/>
                <p:cNvSpPr>
                  <a:spLocks/>
                </p:cNvSpPr>
                <p:nvPr/>
              </p:nvSpPr>
              <p:spPr bwMode="auto">
                <a:xfrm>
                  <a:off x="1909" y="244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60" name="Freeform 3607"/>
                <p:cNvSpPr>
                  <a:spLocks/>
                </p:cNvSpPr>
                <p:nvPr/>
              </p:nvSpPr>
              <p:spPr bwMode="auto">
                <a:xfrm>
                  <a:off x="1922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61" name="Freeform 3608"/>
                <p:cNvSpPr>
                  <a:spLocks/>
                </p:cNvSpPr>
                <p:nvPr/>
              </p:nvSpPr>
              <p:spPr bwMode="auto">
                <a:xfrm>
                  <a:off x="1922" y="271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62" name="Freeform 3609"/>
                <p:cNvSpPr>
                  <a:spLocks/>
                </p:cNvSpPr>
                <p:nvPr/>
              </p:nvSpPr>
              <p:spPr bwMode="auto">
                <a:xfrm>
                  <a:off x="1980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63" name="Freeform 3610"/>
                <p:cNvSpPr>
                  <a:spLocks/>
                </p:cNvSpPr>
                <p:nvPr/>
              </p:nvSpPr>
              <p:spPr bwMode="auto">
                <a:xfrm>
                  <a:off x="1980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64" name="Freeform 3611"/>
                <p:cNvSpPr>
                  <a:spLocks/>
                </p:cNvSpPr>
                <p:nvPr/>
              </p:nvSpPr>
              <p:spPr bwMode="auto">
                <a:xfrm>
                  <a:off x="1922" y="251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65" name="Freeform 3612"/>
                <p:cNvSpPr>
                  <a:spLocks/>
                </p:cNvSpPr>
                <p:nvPr/>
              </p:nvSpPr>
              <p:spPr bwMode="auto">
                <a:xfrm>
                  <a:off x="1922" y="251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66" name="Freeform 3613"/>
                <p:cNvSpPr>
                  <a:spLocks/>
                </p:cNvSpPr>
                <p:nvPr/>
              </p:nvSpPr>
              <p:spPr bwMode="auto">
                <a:xfrm>
                  <a:off x="1550" y="187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67" name="Freeform 3614"/>
                <p:cNvSpPr>
                  <a:spLocks/>
                </p:cNvSpPr>
                <p:nvPr/>
              </p:nvSpPr>
              <p:spPr bwMode="auto">
                <a:xfrm>
                  <a:off x="1550" y="187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68" name="Freeform 3615"/>
                <p:cNvSpPr>
                  <a:spLocks/>
                </p:cNvSpPr>
                <p:nvPr/>
              </p:nvSpPr>
              <p:spPr bwMode="auto">
                <a:xfrm>
                  <a:off x="1826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69" name="Freeform 3616"/>
                <p:cNvSpPr>
                  <a:spLocks/>
                </p:cNvSpPr>
                <p:nvPr/>
              </p:nvSpPr>
              <p:spPr bwMode="auto">
                <a:xfrm>
                  <a:off x="1826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70" name="Freeform 3617"/>
                <p:cNvSpPr>
                  <a:spLocks/>
                </p:cNvSpPr>
                <p:nvPr/>
              </p:nvSpPr>
              <p:spPr bwMode="auto">
                <a:xfrm>
                  <a:off x="1255" y="171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71" name="Freeform 3618"/>
                <p:cNvSpPr>
                  <a:spLocks/>
                </p:cNvSpPr>
                <p:nvPr/>
              </p:nvSpPr>
              <p:spPr bwMode="auto">
                <a:xfrm>
                  <a:off x="1255" y="171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72" name="Freeform 3619"/>
                <p:cNvSpPr>
                  <a:spLocks/>
                </p:cNvSpPr>
                <p:nvPr/>
              </p:nvSpPr>
              <p:spPr bwMode="auto">
                <a:xfrm>
                  <a:off x="1371" y="180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73" name="Freeform 3620"/>
                <p:cNvSpPr>
                  <a:spLocks/>
                </p:cNvSpPr>
                <p:nvPr/>
              </p:nvSpPr>
              <p:spPr bwMode="auto">
                <a:xfrm>
                  <a:off x="1371" y="180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74" name="Freeform 3621"/>
                <p:cNvSpPr>
                  <a:spLocks/>
                </p:cNvSpPr>
                <p:nvPr/>
              </p:nvSpPr>
              <p:spPr bwMode="auto">
                <a:xfrm>
                  <a:off x="1448" y="184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4116" name="Group 3823"/>
              <p:cNvGrpSpPr>
                <a:grpSpLocks/>
              </p:cNvGrpSpPr>
              <p:nvPr/>
            </p:nvGrpSpPr>
            <p:grpSpPr bwMode="auto">
              <a:xfrm>
                <a:off x="5724525" y="2113757"/>
                <a:ext cx="1598613" cy="2578100"/>
                <a:chOff x="1133" y="1623"/>
                <a:chExt cx="1007" cy="1624"/>
              </a:xfrm>
            </p:grpSpPr>
            <p:sp>
              <p:nvSpPr>
                <p:cNvPr id="4375" name="Freeform 3623"/>
                <p:cNvSpPr>
                  <a:spLocks/>
                </p:cNvSpPr>
                <p:nvPr/>
              </p:nvSpPr>
              <p:spPr bwMode="auto">
                <a:xfrm>
                  <a:off x="1448" y="1847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76" name="Freeform 3624"/>
                <p:cNvSpPr>
                  <a:spLocks/>
                </p:cNvSpPr>
                <p:nvPr/>
              </p:nvSpPr>
              <p:spPr bwMode="auto">
                <a:xfrm>
                  <a:off x="1441" y="180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77" name="Freeform 3625"/>
                <p:cNvSpPr>
                  <a:spLocks/>
                </p:cNvSpPr>
                <p:nvPr/>
              </p:nvSpPr>
              <p:spPr bwMode="auto">
                <a:xfrm>
                  <a:off x="1441" y="180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78" name="Freeform 3626"/>
                <p:cNvSpPr>
                  <a:spLocks/>
                </p:cNvSpPr>
                <p:nvPr/>
              </p:nvSpPr>
              <p:spPr bwMode="auto">
                <a:xfrm>
                  <a:off x="1492" y="187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79" name="Freeform 3627"/>
                <p:cNvSpPr>
                  <a:spLocks/>
                </p:cNvSpPr>
                <p:nvPr/>
              </p:nvSpPr>
              <p:spPr bwMode="auto">
                <a:xfrm>
                  <a:off x="1492" y="187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80" name="Freeform 3628"/>
                <p:cNvSpPr>
                  <a:spLocks/>
                </p:cNvSpPr>
                <p:nvPr/>
              </p:nvSpPr>
              <p:spPr bwMode="auto">
                <a:xfrm>
                  <a:off x="1403" y="182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81" name="Freeform 3629"/>
                <p:cNvSpPr>
                  <a:spLocks/>
                </p:cNvSpPr>
                <p:nvPr/>
              </p:nvSpPr>
              <p:spPr bwMode="auto">
                <a:xfrm>
                  <a:off x="1403" y="182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82" name="Freeform 3630"/>
                <p:cNvSpPr>
                  <a:spLocks/>
                </p:cNvSpPr>
                <p:nvPr/>
              </p:nvSpPr>
              <p:spPr bwMode="auto">
                <a:xfrm>
                  <a:off x="1653" y="202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83" name="Freeform 3631"/>
                <p:cNvSpPr>
                  <a:spLocks/>
                </p:cNvSpPr>
                <p:nvPr/>
              </p:nvSpPr>
              <p:spPr bwMode="auto">
                <a:xfrm>
                  <a:off x="1653" y="202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84" name="Freeform 3632"/>
                <p:cNvSpPr>
                  <a:spLocks/>
                </p:cNvSpPr>
                <p:nvPr/>
              </p:nvSpPr>
              <p:spPr bwMode="auto">
                <a:xfrm>
                  <a:off x="1935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85" name="Freeform 3633"/>
                <p:cNvSpPr>
                  <a:spLocks/>
                </p:cNvSpPr>
                <p:nvPr/>
              </p:nvSpPr>
              <p:spPr bwMode="auto">
                <a:xfrm>
                  <a:off x="1935" y="268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86" name="Freeform 3634"/>
                <p:cNvSpPr>
                  <a:spLocks/>
                </p:cNvSpPr>
                <p:nvPr/>
              </p:nvSpPr>
              <p:spPr bwMode="auto">
                <a:xfrm>
                  <a:off x="1524" y="182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5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5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5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87" name="Freeform 3635"/>
                <p:cNvSpPr>
                  <a:spLocks/>
                </p:cNvSpPr>
                <p:nvPr/>
              </p:nvSpPr>
              <p:spPr bwMode="auto">
                <a:xfrm>
                  <a:off x="1524" y="182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5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5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5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88" name="Freeform 3636"/>
                <p:cNvSpPr>
                  <a:spLocks/>
                </p:cNvSpPr>
                <p:nvPr/>
              </p:nvSpPr>
              <p:spPr bwMode="auto">
                <a:xfrm>
                  <a:off x="2101" y="303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5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5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5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89" name="Freeform 3637"/>
                <p:cNvSpPr>
                  <a:spLocks/>
                </p:cNvSpPr>
                <p:nvPr/>
              </p:nvSpPr>
              <p:spPr bwMode="auto">
                <a:xfrm>
                  <a:off x="2101" y="303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5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5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5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90" name="Freeform 3638"/>
                <p:cNvSpPr>
                  <a:spLocks/>
                </p:cNvSpPr>
                <p:nvPr/>
              </p:nvSpPr>
              <p:spPr bwMode="auto">
                <a:xfrm>
                  <a:off x="1518" y="188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91" name="Freeform 3639"/>
                <p:cNvSpPr>
                  <a:spLocks/>
                </p:cNvSpPr>
                <p:nvPr/>
              </p:nvSpPr>
              <p:spPr bwMode="auto">
                <a:xfrm>
                  <a:off x="1518" y="188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92" name="Freeform 3640"/>
                <p:cNvSpPr>
                  <a:spLocks/>
                </p:cNvSpPr>
                <p:nvPr/>
              </p:nvSpPr>
              <p:spPr bwMode="auto">
                <a:xfrm>
                  <a:off x="1672" y="190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93" name="Freeform 3641"/>
                <p:cNvSpPr>
                  <a:spLocks/>
                </p:cNvSpPr>
                <p:nvPr/>
              </p:nvSpPr>
              <p:spPr bwMode="auto">
                <a:xfrm>
                  <a:off x="1672" y="190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94" name="Freeform 3642"/>
                <p:cNvSpPr>
                  <a:spLocks/>
                </p:cNvSpPr>
                <p:nvPr/>
              </p:nvSpPr>
              <p:spPr bwMode="auto">
                <a:xfrm>
                  <a:off x="2018" y="285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95" name="Freeform 3643"/>
                <p:cNvSpPr>
                  <a:spLocks/>
                </p:cNvSpPr>
                <p:nvPr/>
              </p:nvSpPr>
              <p:spPr bwMode="auto">
                <a:xfrm>
                  <a:off x="2018" y="285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96" name="Freeform 3644"/>
                <p:cNvSpPr>
                  <a:spLocks/>
                </p:cNvSpPr>
                <p:nvPr/>
              </p:nvSpPr>
              <p:spPr bwMode="auto">
                <a:xfrm>
                  <a:off x="1775" y="214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97" name="Freeform 3645"/>
                <p:cNvSpPr>
                  <a:spLocks/>
                </p:cNvSpPr>
                <p:nvPr/>
              </p:nvSpPr>
              <p:spPr bwMode="auto">
                <a:xfrm>
                  <a:off x="1775" y="214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98" name="Freeform 3646"/>
                <p:cNvSpPr>
                  <a:spLocks/>
                </p:cNvSpPr>
                <p:nvPr/>
              </p:nvSpPr>
              <p:spPr bwMode="auto">
                <a:xfrm>
                  <a:off x="2050" y="287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99" name="Freeform 3647"/>
                <p:cNvSpPr>
                  <a:spLocks/>
                </p:cNvSpPr>
                <p:nvPr/>
              </p:nvSpPr>
              <p:spPr bwMode="auto">
                <a:xfrm>
                  <a:off x="2050" y="287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00" name="Freeform 3648"/>
                <p:cNvSpPr>
                  <a:spLocks/>
                </p:cNvSpPr>
                <p:nvPr/>
              </p:nvSpPr>
              <p:spPr bwMode="auto">
                <a:xfrm>
                  <a:off x="1614" y="196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01" name="Freeform 3649"/>
                <p:cNvSpPr>
                  <a:spLocks/>
                </p:cNvSpPr>
                <p:nvPr/>
              </p:nvSpPr>
              <p:spPr bwMode="auto">
                <a:xfrm>
                  <a:off x="1614" y="196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02" name="Freeform 3650"/>
                <p:cNvSpPr>
                  <a:spLocks/>
                </p:cNvSpPr>
                <p:nvPr/>
              </p:nvSpPr>
              <p:spPr bwMode="auto">
                <a:xfrm>
                  <a:off x="2025" y="2936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03" name="Freeform 3651"/>
                <p:cNvSpPr>
                  <a:spLocks/>
                </p:cNvSpPr>
                <p:nvPr/>
              </p:nvSpPr>
              <p:spPr bwMode="auto">
                <a:xfrm>
                  <a:off x="2025" y="2936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04" name="Freeform 3652"/>
                <p:cNvSpPr>
                  <a:spLocks/>
                </p:cNvSpPr>
                <p:nvPr/>
              </p:nvSpPr>
              <p:spPr bwMode="auto">
                <a:xfrm>
                  <a:off x="1377" y="175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05" name="Freeform 3653"/>
                <p:cNvSpPr>
                  <a:spLocks/>
                </p:cNvSpPr>
                <p:nvPr/>
              </p:nvSpPr>
              <p:spPr bwMode="auto">
                <a:xfrm>
                  <a:off x="1377" y="175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06" name="Freeform 3654"/>
                <p:cNvSpPr>
                  <a:spLocks/>
                </p:cNvSpPr>
                <p:nvPr/>
              </p:nvSpPr>
              <p:spPr bwMode="auto">
                <a:xfrm>
                  <a:off x="2031" y="289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07" name="Freeform 3655"/>
                <p:cNvSpPr>
                  <a:spLocks/>
                </p:cNvSpPr>
                <p:nvPr/>
              </p:nvSpPr>
              <p:spPr bwMode="auto">
                <a:xfrm>
                  <a:off x="2031" y="289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08" name="Freeform 3656"/>
                <p:cNvSpPr>
                  <a:spLocks/>
                </p:cNvSpPr>
                <p:nvPr/>
              </p:nvSpPr>
              <p:spPr bwMode="auto">
                <a:xfrm>
                  <a:off x="1640" y="204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09" name="Freeform 3657"/>
                <p:cNvSpPr>
                  <a:spLocks/>
                </p:cNvSpPr>
                <p:nvPr/>
              </p:nvSpPr>
              <p:spPr bwMode="auto">
                <a:xfrm>
                  <a:off x="1640" y="204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10" name="Freeform 3658"/>
                <p:cNvSpPr>
                  <a:spLocks/>
                </p:cNvSpPr>
                <p:nvPr/>
              </p:nvSpPr>
              <p:spPr bwMode="auto">
                <a:xfrm>
                  <a:off x="1512" y="191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11" name="Freeform 3659"/>
                <p:cNvSpPr>
                  <a:spLocks/>
                </p:cNvSpPr>
                <p:nvPr/>
              </p:nvSpPr>
              <p:spPr bwMode="auto">
                <a:xfrm>
                  <a:off x="1512" y="191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12" name="Freeform 3660"/>
                <p:cNvSpPr>
                  <a:spLocks/>
                </p:cNvSpPr>
                <p:nvPr/>
              </p:nvSpPr>
              <p:spPr bwMode="auto">
                <a:xfrm>
                  <a:off x="1672" y="198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13" name="Freeform 3661"/>
                <p:cNvSpPr>
                  <a:spLocks/>
                </p:cNvSpPr>
                <p:nvPr/>
              </p:nvSpPr>
              <p:spPr bwMode="auto">
                <a:xfrm>
                  <a:off x="1672" y="198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14" name="Freeform 3662"/>
                <p:cNvSpPr>
                  <a:spLocks/>
                </p:cNvSpPr>
                <p:nvPr/>
              </p:nvSpPr>
              <p:spPr bwMode="auto">
                <a:xfrm>
                  <a:off x="1627" y="198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15" name="Freeform 3663"/>
                <p:cNvSpPr>
                  <a:spLocks/>
                </p:cNvSpPr>
                <p:nvPr/>
              </p:nvSpPr>
              <p:spPr bwMode="auto">
                <a:xfrm>
                  <a:off x="1627" y="198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16" name="Freeform 3664"/>
                <p:cNvSpPr>
                  <a:spLocks/>
                </p:cNvSpPr>
                <p:nvPr/>
              </p:nvSpPr>
              <p:spPr bwMode="auto">
                <a:xfrm>
                  <a:off x="1710" y="209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17" name="Freeform 3665"/>
                <p:cNvSpPr>
                  <a:spLocks/>
                </p:cNvSpPr>
                <p:nvPr/>
              </p:nvSpPr>
              <p:spPr bwMode="auto">
                <a:xfrm>
                  <a:off x="1710" y="209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18" name="Freeform 3666"/>
                <p:cNvSpPr>
                  <a:spLocks/>
                </p:cNvSpPr>
                <p:nvPr/>
              </p:nvSpPr>
              <p:spPr bwMode="auto">
                <a:xfrm>
                  <a:off x="1935" y="281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19" name="Freeform 3667"/>
                <p:cNvSpPr>
                  <a:spLocks/>
                </p:cNvSpPr>
                <p:nvPr/>
              </p:nvSpPr>
              <p:spPr bwMode="auto">
                <a:xfrm>
                  <a:off x="1935" y="281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20" name="Freeform 3668"/>
                <p:cNvSpPr>
                  <a:spLocks/>
                </p:cNvSpPr>
                <p:nvPr/>
              </p:nvSpPr>
              <p:spPr bwMode="auto">
                <a:xfrm>
                  <a:off x="1627" y="191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21" name="Freeform 3669"/>
                <p:cNvSpPr>
                  <a:spLocks/>
                </p:cNvSpPr>
                <p:nvPr/>
              </p:nvSpPr>
              <p:spPr bwMode="auto">
                <a:xfrm>
                  <a:off x="1627" y="191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22" name="Freeform 3670"/>
                <p:cNvSpPr>
                  <a:spLocks/>
                </p:cNvSpPr>
                <p:nvPr/>
              </p:nvSpPr>
              <p:spPr bwMode="auto">
                <a:xfrm>
                  <a:off x="1775" y="204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23" name="Freeform 3671"/>
                <p:cNvSpPr>
                  <a:spLocks/>
                </p:cNvSpPr>
                <p:nvPr/>
              </p:nvSpPr>
              <p:spPr bwMode="auto">
                <a:xfrm>
                  <a:off x="1775" y="204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24" name="Freeform 3672"/>
                <p:cNvSpPr>
                  <a:spLocks/>
                </p:cNvSpPr>
                <p:nvPr/>
              </p:nvSpPr>
              <p:spPr bwMode="auto">
                <a:xfrm>
                  <a:off x="1653" y="200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25" name="Freeform 3673"/>
                <p:cNvSpPr>
                  <a:spLocks/>
                </p:cNvSpPr>
                <p:nvPr/>
              </p:nvSpPr>
              <p:spPr bwMode="auto">
                <a:xfrm>
                  <a:off x="1653" y="200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26" name="Freeform 3674"/>
                <p:cNvSpPr>
                  <a:spLocks/>
                </p:cNvSpPr>
                <p:nvPr/>
              </p:nvSpPr>
              <p:spPr bwMode="auto">
                <a:xfrm>
                  <a:off x="1755" y="219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27" name="Freeform 3675"/>
                <p:cNvSpPr>
                  <a:spLocks/>
                </p:cNvSpPr>
                <p:nvPr/>
              </p:nvSpPr>
              <p:spPr bwMode="auto">
                <a:xfrm>
                  <a:off x="1755" y="219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28" name="Freeform 3676"/>
                <p:cNvSpPr>
                  <a:spLocks/>
                </p:cNvSpPr>
                <p:nvPr/>
              </p:nvSpPr>
              <p:spPr bwMode="auto">
                <a:xfrm>
                  <a:off x="1922" y="228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29" name="Freeform 3677"/>
                <p:cNvSpPr>
                  <a:spLocks/>
                </p:cNvSpPr>
                <p:nvPr/>
              </p:nvSpPr>
              <p:spPr bwMode="auto">
                <a:xfrm>
                  <a:off x="1922" y="228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30" name="Freeform 3678"/>
                <p:cNvSpPr>
                  <a:spLocks/>
                </p:cNvSpPr>
                <p:nvPr/>
              </p:nvSpPr>
              <p:spPr bwMode="auto">
                <a:xfrm>
                  <a:off x="1710" y="205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31" name="Freeform 3679"/>
                <p:cNvSpPr>
                  <a:spLocks/>
                </p:cNvSpPr>
                <p:nvPr/>
              </p:nvSpPr>
              <p:spPr bwMode="auto">
                <a:xfrm>
                  <a:off x="1710" y="205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32" name="Freeform 3680"/>
                <p:cNvSpPr>
                  <a:spLocks/>
                </p:cNvSpPr>
                <p:nvPr/>
              </p:nvSpPr>
              <p:spPr bwMode="auto">
                <a:xfrm>
                  <a:off x="1980" y="284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33" name="Freeform 3681"/>
                <p:cNvSpPr>
                  <a:spLocks/>
                </p:cNvSpPr>
                <p:nvPr/>
              </p:nvSpPr>
              <p:spPr bwMode="auto">
                <a:xfrm>
                  <a:off x="1980" y="284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34" name="Freeform 3682"/>
                <p:cNvSpPr>
                  <a:spLocks/>
                </p:cNvSpPr>
                <p:nvPr/>
              </p:nvSpPr>
              <p:spPr bwMode="auto">
                <a:xfrm>
                  <a:off x="1858" y="230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35" name="Freeform 3683"/>
                <p:cNvSpPr>
                  <a:spLocks/>
                </p:cNvSpPr>
                <p:nvPr/>
              </p:nvSpPr>
              <p:spPr bwMode="auto">
                <a:xfrm>
                  <a:off x="1858" y="230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36" name="Freeform 3684"/>
                <p:cNvSpPr>
                  <a:spLocks/>
                </p:cNvSpPr>
                <p:nvPr/>
              </p:nvSpPr>
              <p:spPr bwMode="auto">
                <a:xfrm>
                  <a:off x="1967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37" name="Freeform 3685"/>
                <p:cNvSpPr>
                  <a:spLocks/>
                </p:cNvSpPr>
                <p:nvPr/>
              </p:nvSpPr>
              <p:spPr bwMode="auto">
                <a:xfrm>
                  <a:off x="1967" y="276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38" name="Freeform 3686"/>
                <p:cNvSpPr>
                  <a:spLocks/>
                </p:cNvSpPr>
                <p:nvPr/>
              </p:nvSpPr>
              <p:spPr bwMode="auto">
                <a:xfrm>
                  <a:off x="2005" y="278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39" name="Freeform 3687"/>
                <p:cNvSpPr>
                  <a:spLocks/>
                </p:cNvSpPr>
                <p:nvPr/>
              </p:nvSpPr>
              <p:spPr bwMode="auto">
                <a:xfrm>
                  <a:off x="2005" y="278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40" name="Freeform 3688"/>
                <p:cNvSpPr>
                  <a:spLocks/>
                </p:cNvSpPr>
                <p:nvPr/>
              </p:nvSpPr>
              <p:spPr bwMode="auto">
                <a:xfrm>
                  <a:off x="1794" y="232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41" name="Freeform 3689"/>
                <p:cNvSpPr>
                  <a:spLocks/>
                </p:cNvSpPr>
                <p:nvPr/>
              </p:nvSpPr>
              <p:spPr bwMode="auto">
                <a:xfrm>
                  <a:off x="1794" y="232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42" name="Freeform 3690"/>
                <p:cNvSpPr>
                  <a:spLocks/>
                </p:cNvSpPr>
                <p:nvPr/>
              </p:nvSpPr>
              <p:spPr bwMode="auto">
                <a:xfrm>
                  <a:off x="1294" y="167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43" name="Freeform 3691"/>
                <p:cNvSpPr>
                  <a:spLocks/>
                </p:cNvSpPr>
                <p:nvPr/>
              </p:nvSpPr>
              <p:spPr bwMode="auto">
                <a:xfrm>
                  <a:off x="1294" y="167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44" name="Freeform 3692"/>
                <p:cNvSpPr>
                  <a:spLocks/>
                </p:cNvSpPr>
                <p:nvPr/>
              </p:nvSpPr>
              <p:spPr bwMode="auto">
                <a:xfrm>
                  <a:off x="1383" y="175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45" name="Freeform 3693"/>
                <p:cNvSpPr>
                  <a:spLocks/>
                </p:cNvSpPr>
                <p:nvPr/>
              </p:nvSpPr>
              <p:spPr bwMode="auto">
                <a:xfrm>
                  <a:off x="1383" y="175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46" name="Freeform 3694"/>
                <p:cNvSpPr>
                  <a:spLocks/>
                </p:cNvSpPr>
                <p:nvPr/>
              </p:nvSpPr>
              <p:spPr bwMode="auto">
                <a:xfrm>
                  <a:off x="1326" y="168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47" name="Freeform 3695"/>
                <p:cNvSpPr>
                  <a:spLocks/>
                </p:cNvSpPr>
                <p:nvPr/>
              </p:nvSpPr>
              <p:spPr bwMode="auto">
                <a:xfrm>
                  <a:off x="1326" y="168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48" name="Freeform 3696"/>
                <p:cNvSpPr>
                  <a:spLocks/>
                </p:cNvSpPr>
                <p:nvPr/>
              </p:nvSpPr>
              <p:spPr bwMode="auto">
                <a:xfrm>
                  <a:off x="1537" y="180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49" name="Freeform 3697"/>
                <p:cNvSpPr>
                  <a:spLocks/>
                </p:cNvSpPr>
                <p:nvPr/>
              </p:nvSpPr>
              <p:spPr bwMode="auto">
                <a:xfrm>
                  <a:off x="1537" y="180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50" name="Freeform 3698"/>
                <p:cNvSpPr>
                  <a:spLocks/>
                </p:cNvSpPr>
                <p:nvPr/>
              </p:nvSpPr>
              <p:spPr bwMode="auto">
                <a:xfrm>
                  <a:off x="1377" y="173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51" name="Freeform 3699"/>
                <p:cNvSpPr>
                  <a:spLocks/>
                </p:cNvSpPr>
                <p:nvPr/>
              </p:nvSpPr>
              <p:spPr bwMode="auto">
                <a:xfrm>
                  <a:off x="1377" y="173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52" name="Freeform 3700"/>
                <p:cNvSpPr>
                  <a:spLocks/>
                </p:cNvSpPr>
                <p:nvPr/>
              </p:nvSpPr>
              <p:spPr bwMode="auto">
                <a:xfrm>
                  <a:off x="1422" y="171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53" name="Freeform 3701"/>
                <p:cNvSpPr>
                  <a:spLocks/>
                </p:cNvSpPr>
                <p:nvPr/>
              </p:nvSpPr>
              <p:spPr bwMode="auto">
                <a:xfrm>
                  <a:off x="1422" y="171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54" name="Freeform 3702"/>
                <p:cNvSpPr>
                  <a:spLocks/>
                </p:cNvSpPr>
                <p:nvPr/>
              </p:nvSpPr>
              <p:spPr bwMode="auto">
                <a:xfrm>
                  <a:off x="1172" y="306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55" name="Freeform 3703"/>
                <p:cNvSpPr>
                  <a:spLocks/>
                </p:cNvSpPr>
                <p:nvPr/>
              </p:nvSpPr>
              <p:spPr bwMode="auto">
                <a:xfrm>
                  <a:off x="1172" y="306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56" name="Freeform 3704"/>
                <p:cNvSpPr>
                  <a:spLocks/>
                </p:cNvSpPr>
                <p:nvPr/>
              </p:nvSpPr>
              <p:spPr bwMode="auto">
                <a:xfrm>
                  <a:off x="1537" y="180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57" name="Freeform 3705"/>
                <p:cNvSpPr>
                  <a:spLocks/>
                </p:cNvSpPr>
                <p:nvPr/>
              </p:nvSpPr>
              <p:spPr bwMode="auto">
                <a:xfrm>
                  <a:off x="1537" y="180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58" name="Freeform 3706"/>
                <p:cNvSpPr>
                  <a:spLocks/>
                </p:cNvSpPr>
                <p:nvPr/>
              </p:nvSpPr>
              <p:spPr bwMode="auto">
                <a:xfrm>
                  <a:off x="2121" y="30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59" name="Freeform 3707"/>
                <p:cNvSpPr>
                  <a:spLocks/>
                </p:cNvSpPr>
                <p:nvPr/>
              </p:nvSpPr>
              <p:spPr bwMode="auto">
                <a:xfrm>
                  <a:off x="2121" y="30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60" name="Freeform 3708"/>
                <p:cNvSpPr>
                  <a:spLocks/>
                </p:cNvSpPr>
                <p:nvPr/>
              </p:nvSpPr>
              <p:spPr bwMode="auto">
                <a:xfrm>
                  <a:off x="1409" y="173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61" name="Freeform 3709"/>
                <p:cNvSpPr>
                  <a:spLocks/>
                </p:cNvSpPr>
                <p:nvPr/>
              </p:nvSpPr>
              <p:spPr bwMode="auto">
                <a:xfrm>
                  <a:off x="1409" y="173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62" name="Freeform 3710"/>
                <p:cNvSpPr>
                  <a:spLocks/>
                </p:cNvSpPr>
                <p:nvPr/>
              </p:nvSpPr>
              <p:spPr bwMode="auto">
                <a:xfrm>
                  <a:off x="1460" y="176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63" name="Freeform 3711"/>
                <p:cNvSpPr>
                  <a:spLocks/>
                </p:cNvSpPr>
                <p:nvPr/>
              </p:nvSpPr>
              <p:spPr bwMode="auto">
                <a:xfrm>
                  <a:off x="1460" y="176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64" name="Freeform 3712"/>
                <p:cNvSpPr>
                  <a:spLocks/>
                </p:cNvSpPr>
                <p:nvPr/>
              </p:nvSpPr>
              <p:spPr bwMode="auto">
                <a:xfrm>
                  <a:off x="1435" y="173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65" name="Freeform 3713"/>
                <p:cNvSpPr>
                  <a:spLocks/>
                </p:cNvSpPr>
                <p:nvPr/>
              </p:nvSpPr>
              <p:spPr bwMode="auto">
                <a:xfrm>
                  <a:off x="1435" y="173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66" name="Freeform 3714"/>
                <p:cNvSpPr>
                  <a:spLocks/>
                </p:cNvSpPr>
                <p:nvPr/>
              </p:nvSpPr>
              <p:spPr bwMode="auto">
                <a:xfrm>
                  <a:off x="1460" y="174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67" name="Freeform 3715"/>
                <p:cNvSpPr>
                  <a:spLocks/>
                </p:cNvSpPr>
                <p:nvPr/>
              </p:nvSpPr>
              <p:spPr bwMode="auto">
                <a:xfrm>
                  <a:off x="1460" y="174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68" name="Freeform 3716"/>
                <p:cNvSpPr>
                  <a:spLocks/>
                </p:cNvSpPr>
                <p:nvPr/>
              </p:nvSpPr>
              <p:spPr bwMode="auto">
                <a:xfrm>
                  <a:off x="1550" y="182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69" name="Freeform 3717"/>
                <p:cNvSpPr>
                  <a:spLocks/>
                </p:cNvSpPr>
                <p:nvPr/>
              </p:nvSpPr>
              <p:spPr bwMode="auto">
                <a:xfrm>
                  <a:off x="1550" y="182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70" name="Freeform 3718"/>
                <p:cNvSpPr>
                  <a:spLocks/>
                </p:cNvSpPr>
                <p:nvPr/>
              </p:nvSpPr>
              <p:spPr bwMode="auto">
                <a:xfrm>
                  <a:off x="1986" y="275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71" name="Freeform 3719"/>
                <p:cNvSpPr>
                  <a:spLocks/>
                </p:cNvSpPr>
                <p:nvPr/>
              </p:nvSpPr>
              <p:spPr bwMode="auto">
                <a:xfrm>
                  <a:off x="1986" y="275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72" name="Freeform 3720"/>
                <p:cNvSpPr>
                  <a:spLocks/>
                </p:cNvSpPr>
                <p:nvPr/>
              </p:nvSpPr>
              <p:spPr bwMode="auto">
                <a:xfrm>
                  <a:off x="1980" y="278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73" name="Freeform 3721"/>
                <p:cNvSpPr>
                  <a:spLocks/>
                </p:cNvSpPr>
                <p:nvPr/>
              </p:nvSpPr>
              <p:spPr bwMode="auto">
                <a:xfrm>
                  <a:off x="1980" y="278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74" name="Freeform 3722"/>
                <p:cNvSpPr>
                  <a:spLocks/>
                </p:cNvSpPr>
                <p:nvPr/>
              </p:nvSpPr>
              <p:spPr bwMode="auto">
                <a:xfrm>
                  <a:off x="1980" y="279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75" name="Freeform 3723"/>
                <p:cNvSpPr>
                  <a:spLocks/>
                </p:cNvSpPr>
                <p:nvPr/>
              </p:nvSpPr>
              <p:spPr bwMode="auto">
                <a:xfrm>
                  <a:off x="1980" y="279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76" name="Freeform 3724"/>
                <p:cNvSpPr>
                  <a:spLocks/>
                </p:cNvSpPr>
                <p:nvPr/>
              </p:nvSpPr>
              <p:spPr bwMode="auto">
                <a:xfrm>
                  <a:off x="1986" y="282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77" name="Freeform 3725"/>
                <p:cNvSpPr>
                  <a:spLocks/>
                </p:cNvSpPr>
                <p:nvPr/>
              </p:nvSpPr>
              <p:spPr bwMode="auto">
                <a:xfrm>
                  <a:off x="1986" y="282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78" name="Freeform 3726"/>
                <p:cNvSpPr>
                  <a:spLocks/>
                </p:cNvSpPr>
                <p:nvPr/>
              </p:nvSpPr>
              <p:spPr bwMode="auto">
                <a:xfrm>
                  <a:off x="2031" y="291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79" name="Freeform 3727"/>
                <p:cNvSpPr>
                  <a:spLocks/>
                </p:cNvSpPr>
                <p:nvPr/>
              </p:nvSpPr>
              <p:spPr bwMode="auto">
                <a:xfrm>
                  <a:off x="2031" y="291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80" name="Freeform 3728"/>
                <p:cNvSpPr>
                  <a:spLocks/>
                </p:cNvSpPr>
                <p:nvPr/>
              </p:nvSpPr>
              <p:spPr bwMode="auto">
                <a:xfrm>
                  <a:off x="2018" y="289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81" name="Freeform 3729"/>
                <p:cNvSpPr>
                  <a:spLocks/>
                </p:cNvSpPr>
                <p:nvPr/>
              </p:nvSpPr>
              <p:spPr bwMode="auto">
                <a:xfrm>
                  <a:off x="2018" y="289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82" name="Freeform 3730"/>
                <p:cNvSpPr>
                  <a:spLocks/>
                </p:cNvSpPr>
                <p:nvPr/>
              </p:nvSpPr>
              <p:spPr bwMode="auto">
                <a:xfrm>
                  <a:off x="2050" y="291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83" name="Freeform 3731"/>
                <p:cNvSpPr>
                  <a:spLocks/>
                </p:cNvSpPr>
                <p:nvPr/>
              </p:nvSpPr>
              <p:spPr bwMode="auto">
                <a:xfrm>
                  <a:off x="2050" y="291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84" name="Freeform 3732"/>
                <p:cNvSpPr>
                  <a:spLocks/>
                </p:cNvSpPr>
                <p:nvPr/>
              </p:nvSpPr>
              <p:spPr bwMode="auto">
                <a:xfrm>
                  <a:off x="1999" y="282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85" name="Freeform 3733"/>
                <p:cNvSpPr>
                  <a:spLocks/>
                </p:cNvSpPr>
                <p:nvPr/>
              </p:nvSpPr>
              <p:spPr bwMode="auto">
                <a:xfrm>
                  <a:off x="1999" y="2827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86" name="Freeform 3734"/>
                <p:cNvSpPr>
                  <a:spLocks/>
                </p:cNvSpPr>
                <p:nvPr/>
              </p:nvSpPr>
              <p:spPr bwMode="auto">
                <a:xfrm>
                  <a:off x="1986" y="285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87" name="Freeform 3735"/>
                <p:cNvSpPr>
                  <a:spLocks/>
                </p:cNvSpPr>
                <p:nvPr/>
              </p:nvSpPr>
              <p:spPr bwMode="auto">
                <a:xfrm>
                  <a:off x="1986" y="285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88" name="Freeform 3736"/>
                <p:cNvSpPr>
                  <a:spLocks/>
                </p:cNvSpPr>
                <p:nvPr/>
              </p:nvSpPr>
              <p:spPr bwMode="auto">
                <a:xfrm>
                  <a:off x="2012" y="285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89" name="Freeform 3737"/>
                <p:cNvSpPr>
                  <a:spLocks/>
                </p:cNvSpPr>
                <p:nvPr/>
              </p:nvSpPr>
              <p:spPr bwMode="auto">
                <a:xfrm>
                  <a:off x="2012" y="285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90" name="Freeform 3738"/>
                <p:cNvSpPr>
                  <a:spLocks/>
                </p:cNvSpPr>
                <p:nvPr/>
              </p:nvSpPr>
              <p:spPr bwMode="auto">
                <a:xfrm>
                  <a:off x="2005" y="287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91" name="Freeform 3739"/>
                <p:cNvSpPr>
                  <a:spLocks/>
                </p:cNvSpPr>
                <p:nvPr/>
              </p:nvSpPr>
              <p:spPr bwMode="auto">
                <a:xfrm>
                  <a:off x="2005" y="287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92" name="Freeform 3740"/>
                <p:cNvSpPr>
                  <a:spLocks/>
                </p:cNvSpPr>
                <p:nvPr/>
              </p:nvSpPr>
              <p:spPr bwMode="auto">
                <a:xfrm>
                  <a:off x="1980" y="292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93" name="Freeform 3741"/>
                <p:cNvSpPr>
                  <a:spLocks/>
                </p:cNvSpPr>
                <p:nvPr/>
              </p:nvSpPr>
              <p:spPr bwMode="auto">
                <a:xfrm>
                  <a:off x="1980" y="292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94" name="Freeform 3742"/>
                <p:cNvSpPr>
                  <a:spLocks/>
                </p:cNvSpPr>
                <p:nvPr/>
              </p:nvSpPr>
              <p:spPr bwMode="auto">
                <a:xfrm>
                  <a:off x="1986" y="285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95" name="Freeform 3743"/>
                <p:cNvSpPr>
                  <a:spLocks/>
                </p:cNvSpPr>
                <p:nvPr/>
              </p:nvSpPr>
              <p:spPr bwMode="auto">
                <a:xfrm>
                  <a:off x="1986" y="285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96" name="Freeform 3744"/>
                <p:cNvSpPr>
                  <a:spLocks/>
                </p:cNvSpPr>
                <p:nvPr/>
              </p:nvSpPr>
              <p:spPr bwMode="auto">
                <a:xfrm>
                  <a:off x="1633" y="195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5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5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5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97" name="Freeform 3745"/>
                <p:cNvSpPr>
                  <a:spLocks/>
                </p:cNvSpPr>
                <p:nvPr/>
              </p:nvSpPr>
              <p:spPr bwMode="auto">
                <a:xfrm>
                  <a:off x="1633" y="195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5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5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5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98" name="Freeform 3746"/>
                <p:cNvSpPr>
                  <a:spLocks/>
                </p:cNvSpPr>
                <p:nvPr/>
              </p:nvSpPr>
              <p:spPr bwMode="auto">
                <a:xfrm>
                  <a:off x="1993" y="280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99" name="Freeform 3747"/>
                <p:cNvSpPr>
                  <a:spLocks/>
                </p:cNvSpPr>
                <p:nvPr/>
              </p:nvSpPr>
              <p:spPr bwMode="auto">
                <a:xfrm>
                  <a:off x="1993" y="2802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00" name="Freeform 3748"/>
                <p:cNvSpPr>
                  <a:spLocks/>
                </p:cNvSpPr>
                <p:nvPr/>
              </p:nvSpPr>
              <p:spPr bwMode="auto">
                <a:xfrm>
                  <a:off x="1922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01" name="Freeform 3749"/>
                <p:cNvSpPr>
                  <a:spLocks/>
                </p:cNvSpPr>
                <p:nvPr/>
              </p:nvSpPr>
              <p:spPr bwMode="auto">
                <a:xfrm>
                  <a:off x="1922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02" name="Freeform 3750"/>
                <p:cNvSpPr>
                  <a:spLocks/>
                </p:cNvSpPr>
                <p:nvPr/>
              </p:nvSpPr>
              <p:spPr bwMode="auto">
                <a:xfrm>
                  <a:off x="1492" y="181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03" name="Freeform 3751"/>
                <p:cNvSpPr>
                  <a:spLocks/>
                </p:cNvSpPr>
                <p:nvPr/>
              </p:nvSpPr>
              <p:spPr bwMode="auto">
                <a:xfrm>
                  <a:off x="1492" y="181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04" name="Freeform 3752"/>
                <p:cNvSpPr>
                  <a:spLocks/>
                </p:cNvSpPr>
                <p:nvPr/>
              </p:nvSpPr>
              <p:spPr bwMode="auto">
                <a:xfrm>
                  <a:off x="1935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05" name="Freeform 3753"/>
                <p:cNvSpPr>
                  <a:spLocks/>
                </p:cNvSpPr>
                <p:nvPr/>
              </p:nvSpPr>
              <p:spPr bwMode="auto">
                <a:xfrm>
                  <a:off x="1935" y="261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06" name="Freeform 3754"/>
                <p:cNvSpPr>
                  <a:spLocks/>
                </p:cNvSpPr>
                <p:nvPr/>
              </p:nvSpPr>
              <p:spPr bwMode="auto">
                <a:xfrm>
                  <a:off x="1941" y="280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07" name="Freeform 3755"/>
                <p:cNvSpPr>
                  <a:spLocks/>
                </p:cNvSpPr>
                <p:nvPr/>
              </p:nvSpPr>
              <p:spPr bwMode="auto">
                <a:xfrm>
                  <a:off x="1941" y="2808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08" name="Freeform 3756"/>
                <p:cNvSpPr>
                  <a:spLocks/>
                </p:cNvSpPr>
                <p:nvPr/>
              </p:nvSpPr>
              <p:spPr bwMode="auto">
                <a:xfrm>
                  <a:off x="1364" y="173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09" name="Freeform 3757"/>
                <p:cNvSpPr>
                  <a:spLocks/>
                </p:cNvSpPr>
                <p:nvPr/>
              </p:nvSpPr>
              <p:spPr bwMode="auto">
                <a:xfrm>
                  <a:off x="1364" y="173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10" name="Freeform 3758"/>
                <p:cNvSpPr>
                  <a:spLocks/>
                </p:cNvSpPr>
                <p:nvPr/>
              </p:nvSpPr>
              <p:spPr bwMode="auto">
                <a:xfrm>
                  <a:off x="1319" y="319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11" name="Freeform 3759"/>
                <p:cNvSpPr>
                  <a:spLocks/>
                </p:cNvSpPr>
                <p:nvPr/>
              </p:nvSpPr>
              <p:spPr bwMode="auto">
                <a:xfrm>
                  <a:off x="1319" y="319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12" name="Freeform 3760"/>
                <p:cNvSpPr>
                  <a:spLocks/>
                </p:cNvSpPr>
                <p:nvPr/>
              </p:nvSpPr>
              <p:spPr bwMode="auto">
                <a:xfrm>
                  <a:off x="1480" y="188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13" name="Freeform 3761"/>
                <p:cNvSpPr>
                  <a:spLocks/>
                </p:cNvSpPr>
                <p:nvPr/>
              </p:nvSpPr>
              <p:spPr bwMode="auto">
                <a:xfrm>
                  <a:off x="1480" y="1886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14" name="Freeform 3762"/>
                <p:cNvSpPr>
                  <a:spLocks/>
                </p:cNvSpPr>
                <p:nvPr/>
              </p:nvSpPr>
              <p:spPr bwMode="auto">
                <a:xfrm>
                  <a:off x="1871" y="251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15" name="Freeform 3763"/>
                <p:cNvSpPr>
                  <a:spLocks/>
                </p:cNvSpPr>
                <p:nvPr/>
              </p:nvSpPr>
              <p:spPr bwMode="auto">
                <a:xfrm>
                  <a:off x="1871" y="251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16" name="Freeform 3764"/>
                <p:cNvSpPr>
                  <a:spLocks/>
                </p:cNvSpPr>
                <p:nvPr/>
              </p:nvSpPr>
              <p:spPr bwMode="auto">
                <a:xfrm>
                  <a:off x="1358" y="323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17" name="Freeform 3765"/>
                <p:cNvSpPr>
                  <a:spLocks/>
                </p:cNvSpPr>
                <p:nvPr/>
              </p:nvSpPr>
              <p:spPr bwMode="auto">
                <a:xfrm>
                  <a:off x="1358" y="323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18" name="Freeform 3766"/>
                <p:cNvSpPr>
                  <a:spLocks/>
                </p:cNvSpPr>
                <p:nvPr/>
              </p:nvSpPr>
              <p:spPr bwMode="auto">
                <a:xfrm>
                  <a:off x="1133" y="162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19" name="Freeform 3767"/>
                <p:cNvSpPr>
                  <a:spLocks/>
                </p:cNvSpPr>
                <p:nvPr/>
              </p:nvSpPr>
              <p:spPr bwMode="auto">
                <a:xfrm>
                  <a:off x="1133" y="162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20" name="Freeform 3768"/>
                <p:cNvSpPr>
                  <a:spLocks/>
                </p:cNvSpPr>
                <p:nvPr/>
              </p:nvSpPr>
              <p:spPr bwMode="auto">
                <a:xfrm>
                  <a:off x="1986" y="279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21" name="Freeform 3769"/>
                <p:cNvSpPr>
                  <a:spLocks/>
                </p:cNvSpPr>
                <p:nvPr/>
              </p:nvSpPr>
              <p:spPr bwMode="auto">
                <a:xfrm>
                  <a:off x="1986" y="279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22" name="Freeform 3770"/>
                <p:cNvSpPr>
                  <a:spLocks/>
                </p:cNvSpPr>
                <p:nvPr/>
              </p:nvSpPr>
              <p:spPr bwMode="auto">
                <a:xfrm>
                  <a:off x="1351" y="321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23" name="Freeform 3771"/>
                <p:cNvSpPr>
                  <a:spLocks/>
                </p:cNvSpPr>
                <p:nvPr/>
              </p:nvSpPr>
              <p:spPr bwMode="auto">
                <a:xfrm>
                  <a:off x="1351" y="321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24" name="Freeform 3772"/>
                <p:cNvSpPr>
                  <a:spLocks/>
                </p:cNvSpPr>
                <p:nvPr/>
              </p:nvSpPr>
              <p:spPr bwMode="auto">
                <a:xfrm>
                  <a:off x="1140" y="164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25" name="Freeform 3773"/>
                <p:cNvSpPr>
                  <a:spLocks/>
                </p:cNvSpPr>
                <p:nvPr/>
              </p:nvSpPr>
              <p:spPr bwMode="auto">
                <a:xfrm>
                  <a:off x="1140" y="164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26" name="Freeform 3774"/>
                <p:cNvSpPr>
                  <a:spLocks/>
                </p:cNvSpPr>
                <p:nvPr/>
              </p:nvSpPr>
              <p:spPr bwMode="auto">
                <a:xfrm>
                  <a:off x="2121" y="284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27" name="Freeform 3775"/>
                <p:cNvSpPr>
                  <a:spLocks/>
                </p:cNvSpPr>
                <p:nvPr/>
              </p:nvSpPr>
              <p:spPr bwMode="auto">
                <a:xfrm>
                  <a:off x="2121" y="284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28" name="Freeform 3776"/>
                <p:cNvSpPr>
                  <a:spLocks/>
                </p:cNvSpPr>
                <p:nvPr/>
              </p:nvSpPr>
              <p:spPr bwMode="auto">
                <a:xfrm>
                  <a:off x="1159" y="162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29" name="Freeform 3777"/>
                <p:cNvSpPr>
                  <a:spLocks/>
                </p:cNvSpPr>
                <p:nvPr/>
              </p:nvSpPr>
              <p:spPr bwMode="auto">
                <a:xfrm>
                  <a:off x="1159" y="162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30" name="Freeform 3778"/>
                <p:cNvSpPr>
                  <a:spLocks/>
                </p:cNvSpPr>
                <p:nvPr/>
              </p:nvSpPr>
              <p:spPr bwMode="auto">
                <a:xfrm>
                  <a:off x="1210" y="163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31" name="Freeform 3779"/>
                <p:cNvSpPr>
                  <a:spLocks/>
                </p:cNvSpPr>
                <p:nvPr/>
              </p:nvSpPr>
              <p:spPr bwMode="auto">
                <a:xfrm>
                  <a:off x="1210" y="163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32" name="Freeform 3780"/>
                <p:cNvSpPr>
                  <a:spLocks/>
                </p:cNvSpPr>
                <p:nvPr/>
              </p:nvSpPr>
              <p:spPr bwMode="auto">
                <a:xfrm>
                  <a:off x="1204" y="166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33" name="Freeform 3781"/>
                <p:cNvSpPr>
                  <a:spLocks/>
                </p:cNvSpPr>
                <p:nvPr/>
              </p:nvSpPr>
              <p:spPr bwMode="auto">
                <a:xfrm>
                  <a:off x="1204" y="166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34" name="Freeform 3782"/>
                <p:cNvSpPr>
                  <a:spLocks/>
                </p:cNvSpPr>
                <p:nvPr/>
              </p:nvSpPr>
              <p:spPr bwMode="auto">
                <a:xfrm>
                  <a:off x="1345" y="320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35" name="Freeform 3783"/>
                <p:cNvSpPr>
                  <a:spLocks/>
                </p:cNvSpPr>
                <p:nvPr/>
              </p:nvSpPr>
              <p:spPr bwMode="auto">
                <a:xfrm>
                  <a:off x="1345" y="320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36" name="Freeform 3784"/>
                <p:cNvSpPr>
                  <a:spLocks/>
                </p:cNvSpPr>
                <p:nvPr/>
              </p:nvSpPr>
              <p:spPr bwMode="auto">
                <a:xfrm>
                  <a:off x="1582" y="181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37" name="Freeform 3785"/>
                <p:cNvSpPr>
                  <a:spLocks/>
                </p:cNvSpPr>
                <p:nvPr/>
              </p:nvSpPr>
              <p:spPr bwMode="auto">
                <a:xfrm>
                  <a:off x="1582" y="181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38" name="Freeform 3786"/>
                <p:cNvSpPr>
                  <a:spLocks/>
                </p:cNvSpPr>
                <p:nvPr/>
              </p:nvSpPr>
              <p:spPr bwMode="auto">
                <a:xfrm>
                  <a:off x="1557" y="1828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39" name="Freeform 3787"/>
                <p:cNvSpPr>
                  <a:spLocks/>
                </p:cNvSpPr>
                <p:nvPr/>
              </p:nvSpPr>
              <p:spPr bwMode="auto">
                <a:xfrm>
                  <a:off x="1557" y="1828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40" name="Freeform 3788"/>
                <p:cNvSpPr>
                  <a:spLocks/>
                </p:cNvSpPr>
                <p:nvPr/>
              </p:nvSpPr>
              <p:spPr bwMode="auto">
                <a:xfrm>
                  <a:off x="2089" y="291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41" name="Freeform 3789"/>
                <p:cNvSpPr>
                  <a:spLocks/>
                </p:cNvSpPr>
                <p:nvPr/>
              </p:nvSpPr>
              <p:spPr bwMode="auto">
                <a:xfrm>
                  <a:off x="2089" y="291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42" name="Freeform 3790"/>
                <p:cNvSpPr>
                  <a:spLocks/>
                </p:cNvSpPr>
                <p:nvPr/>
              </p:nvSpPr>
              <p:spPr bwMode="auto">
                <a:xfrm>
                  <a:off x="1448" y="173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43" name="Freeform 3791"/>
                <p:cNvSpPr>
                  <a:spLocks/>
                </p:cNvSpPr>
                <p:nvPr/>
              </p:nvSpPr>
              <p:spPr bwMode="auto">
                <a:xfrm>
                  <a:off x="1448" y="173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44" name="Freeform 3792"/>
                <p:cNvSpPr>
                  <a:spLocks/>
                </p:cNvSpPr>
                <p:nvPr/>
              </p:nvSpPr>
              <p:spPr bwMode="auto">
                <a:xfrm>
                  <a:off x="1941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45" name="Freeform 3793"/>
                <p:cNvSpPr>
                  <a:spLocks/>
                </p:cNvSpPr>
                <p:nvPr/>
              </p:nvSpPr>
              <p:spPr bwMode="auto">
                <a:xfrm>
                  <a:off x="1941" y="268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46" name="Freeform 3794"/>
                <p:cNvSpPr>
                  <a:spLocks/>
                </p:cNvSpPr>
                <p:nvPr/>
              </p:nvSpPr>
              <p:spPr bwMode="auto">
                <a:xfrm>
                  <a:off x="1589" y="1860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47" name="Freeform 3795"/>
                <p:cNvSpPr>
                  <a:spLocks/>
                </p:cNvSpPr>
                <p:nvPr/>
              </p:nvSpPr>
              <p:spPr bwMode="auto">
                <a:xfrm>
                  <a:off x="1589" y="1860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48" name="Freeform 3796"/>
                <p:cNvSpPr>
                  <a:spLocks/>
                </p:cNvSpPr>
                <p:nvPr/>
              </p:nvSpPr>
              <p:spPr bwMode="auto">
                <a:xfrm>
                  <a:off x="1928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49" name="Freeform 3797"/>
                <p:cNvSpPr>
                  <a:spLocks/>
                </p:cNvSpPr>
                <p:nvPr/>
              </p:nvSpPr>
              <p:spPr bwMode="auto">
                <a:xfrm>
                  <a:off x="1928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50" name="Freeform 3798"/>
                <p:cNvSpPr>
                  <a:spLocks/>
                </p:cNvSpPr>
                <p:nvPr/>
              </p:nvSpPr>
              <p:spPr bwMode="auto">
                <a:xfrm>
                  <a:off x="1845" y="25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51" name="Freeform 3799"/>
                <p:cNvSpPr>
                  <a:spLocks/>
                </p:cNvSpPr>
                <p:nvPr/>
              </p:nvSpPr>
              <p:spPr bwMode="auto">
                <a:xfrm>
                  <a:off x="1845" y="25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52" name="Freeform 3800"/>
                <p:cNvSpPr>
                  <a:spLocks/>
                </p:cNvSpPr>
                <p:nvPr/>
              </p:nvSpPr>
              <p:spPr bwMode="auto">
                <a:xfrm>
                  <a:off x="1851" y="229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53" name="Freeform 3801"/>
                <p:cNvSpPr>
                  <a:spLocks/>
                </p:cNvSpPr>
                <p:nvPr/>
              </p:nvSpPr>
              <p:spPr bwMode="auto">
                <a:xfrm>
                  <a:off x="1851" y="229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54" name="Freeform 3802"/>
                <p:cNvSpPr>
                  <a:spLocks/>
                </p:cNvSpPr>
                <p:nvPr/>
              </p:nvSpPr>
              <p:spPr bwMode="auto">
                <a:xfrm>
                  <a:off x="1890" y="250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55" name="Freeform 3803"/>
                <p:cNvSpPr>
                  <a:spLocks/>
                </p:cNvSpPr>
                <p:nvPr/>
              </p:nvSpPr>
              <p:spPr bwMode="auto">
                <a:xfrm>
                  <a:off x="1890" y="250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56" name="Freeform 3804"/>
                <p:cNvSpPr>
                  <a:spLocks/>
                </p:cNvSpPr>
                <p:nvPr/>
              </p:nvSpPr>
              <p:spPr bwMode="auto">
                <a:xfrm>
                  <a:off x="1941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57" name="Freeform 3805"/>
                <p:cNvSpPr>
                  <a:spLocks/>
                </p:cNvSpPr>
                <p:nvPr/>
              </p:nvSpPr>
              <p:spPr bwMode="auto">
                <a:xfrm>
                  <a:off x="1941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58" name="Freeform 3806"/>
                <p:cNvSpPr>
                  <a:spLocks/>
                </p:cNvSpPr>
                <p:nvPr/>
              </p:nvSpPr>
              <p:spPr bwMode="auto">
                <a:xfrm>
                  <a:off x="1903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59" name="Freeform 3807"/>
                <p:cNvSpPr>
                  <a:spLocks/>
                </p:cNvSpPr>
                <p:nvPr/>
              </p:nvSpPr>
              <p:spPr bwMode="auto">
                <a:xfrm>
                  <a:off x="1903" y="262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60" name="Freeform 3808"/>
                <p:cNvSpPr>
                  <a:spLocks/>
                </p:cNvSpPr>
                <p:nvPr/>
              </p:nvSpPr>
              <p:spPr bwMode="auto">
                <a:xfrm>
                  <a:off x="1499" y="177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61" name="Freeform 3809"/>
                <p:cNvSpPr>
                  <a:spLocks/>
                </p:cNvSpPr>
                <p:nvPr/>
              </p:nvSpPr>
              <p:spPr bwMode="auto">
                <a:xfrm>
                  <a:off x="1499" y="177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62" name="Freeform 3810"/>
                <p:cNvSpPr>
                  <a:spLocks/>
                </p:cNvSpPr>
                <p:nvPr/>
              </p:nvSpPr>
              <p:spPr bwMode="auto">
                <a:xfrm>
                  <a:off x="1896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63" name="Freeform 3811"/>
                <p:cNvSpPr>
                  <a:spLocks/>
                </p:cNvSpPr>
                <p:nvPr/>
              </p:nvSpPr>
              <p:spPr bwMode="auto">
                <a:xfrm>
                  <a:off x="1896" y="272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64" name="Freeform 3812"/>
                <p:cNvSpPr>
                  <a:spLocks/>
                </p:cNvSpPr>
                <p:nvPr/>
              </p:nvSpPr>
              <p:spPr bwMode="auto">
                <a:xfrm>
                  <a:off x="1339" y="171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65" name="Freeform 3813"/>
                <p:cNvSpPr>
                  <a:spLocks/>
                </p:cNvSpPr>
                <p:nvPr/>
              </p:nvSpPr>
              <p:spPr bwMode="auto">
                <a:xfrm>
                  <a:off x="1339" y="171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66" name="Freeform 3814"/>
                <p:cNvSpPr>
                  <a:spLocks/>
                </p:cNvSpPr>
                <p:nvPr/>
              </p:nvSpPr>
              <p:spPr bwMode="auto">
                <a:xfrm>
                  <a:off x="1967" y="278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67" name="Freeform 3815"/>
                <p:cNvSpPr>
                  <a:spLocks/>
                </p:cNvSpPr>
                <p:nvPr/>
              </p:nvSpPr>
              <p:spPr bwMode="auto">
                <a:xfrm>
                  <a:off x="1967" y="278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68" name="Freeform 3816"/>
                <p:cNvSpPr>
                  <a:spLocks/>
                </p:cNvSpPr>
                <p:nvPr/>
              </p:nvSpPr>
              <p:spPr bwMode="auto">
                <a:xfrm>
                  <a:off x="1890" y="275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69" name="Freeform 3817"/>
                <p:cNvSpPr>
                  <a:spLocks/>
                </p:cNvSpPr>
                <p:nvPr/>
              </p:nvSpPr>
              <p:spPr bwMode="auto">
                <a:xfrm>
                  <a:off x="1890" y="275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70" name="Freeform 3818"/>
                <p:cNvSpPr>
                  <a:spLocks/>
                </p:cNvSpPr>
                <p:nvPr/>
              </p:nvSpPr>
              <p:spPr bwMode="auto">
                <a:xfrm>
                  <a:off x="1928" y="274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71" name="Freeform 3819"/>
                <p:cNvSpPr>
                  <a:spLocks/>
                </p:cNvSpPr>
                <p:nvPr/>
              </p:nvSpPr>
              <p:spPr bwMode="auto">
                <a:xfrm>
                  <a:off x="1928" y="274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72" name="Freeform 3820"/>
                <p:cNvSpPr>
                  <a:spLocks/>
                </p:cNvSpPr>
                <p:nvPr/>
              </p:nvSpPr>
              <p:spPr bwMode="auto">
                <a:xfrm>
                  <a:off x="1851" y="243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73" name="Freeform 3821"/>
                <p:cNvSpPr>
                  <a:spLocks/>
                </p:cNvSpPr>
                <p:nvPr/>
              </p:nvSpPr>
              <p:spPr bwMode="auto">
                <a:xfrm>
                  <a:off x="1851" y="243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74" name="Freeform 3822"/>
                <p:cNvSpPr>
                  <a:spLocks/>
                </p:cNvSpPr>
                <p:nvPr/>
              </p:nvSpPr>
              <p:spPr bwMode="auto">
                <a:xfrm>
                  <a:off x="1531" y="194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4117" name="Group 4024"/>
              <p:cNvGrpSpPr>
                <a:grpSpLocks/>
              </p:cNvGrpSpPr>
              <p:nvPr/>
            </p:nvGrpSpPr>
            <p:grpSpPr bwMode="auto">
              <a:xfrm>
                <a:off x="5929313" y="2185195"/>
                <a:ext cx="1403350" cy="2640013"/>
                <a:chOff x="1262" y="1668"/>
                <a:chExt cx="884" cy="1663"/>
              </a:xfrm>
            </p:grpSpPr>
            <p:sp>
              <p:nvSpPr>
                <p:cNvPr id="4175" name="Freeform 3824"/>
                <p:cNvSpPr>
                  <a:spLocks/>
                </p:cNvSpPr>
                <p:nvPr/>
              </p:nvSpPr>
              <p:spPr bwMode="auto">
                <a:xfrm>
                  <a:off x="1531" y="194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76" name="Freeform 3825"/>
                <p:cNvSpPr>
                  <a:spLocks/>
                </p:cNvSpPr>
                <p:nvPr/>
              </p:nvSpPr>
              <p:spPr bwMode="auto">
                <a:xfrm>
                  <a:off x="1877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77" name="Freeform 3826"/>
                <p:cNvSpPr>
                  <a:spLocks/>
                </p:cNvSpPr>
                <p:nvPr/>
              </p:nvSpPr>
              <p:spPr bwMode="auto">
                <a:xfrm>
                  <a:off x="1877" y="261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78" name="Freeform 3827"/>
                <p:cNvSpPr>
                  <a:spLocks/>
                </p:cNvSpPr>
                <p:nvPr/>
              </p:nvSpPr>
              <p:spPr bwMode="auto">
                <a:xfrm>
                  <a:off x="1467" y="328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79" name="Freeform 3828"/>
                <p:cNvSpPr>
                  <a:spLocks/>
                </p:cNvSpPr>
                <p:nvPr/>
              </p:nvSpPr>
              <p:spPr bwMode="auto">
                <a:xfrm>
                  <a:off x="1467" y="328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80" name="Freeform 3829"/>
                <p:cNvSpPr>
                  <a:spLocks/>
                </p:cNvSpPr>
                <p:nvPr/>
              </p:nvSpPr>
              <p:spPr bwMode="auto">
                <a:xfrm>
                  <a:off x="1499" y="189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81" name="Freeform 3830"/>
                <p:cNvSpPr>
                  <a:spLocks/>
                </p:cNvSpPr>
                <p:nvPr/>
              </p:nvSpPr>
              <p:spPr bwMode="auto">
                <a:xfrm>
                  <a:off x="1499" y="189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82" name="Freeform 3831"/>
                <p:cNvSpPr>
                  <a:spLocks/>
                </p:cNvSpPr>
                <p:nvPr/>
              </p:nvSpPr>
              <p:spPr bwMode="auto">
                <a:xfrm>
                  <a:off x="1467" y="177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83" name="Freeform 3832"/>
                <p:cNvSpPr>
                  <a:spLocks/>
                </p:cNvSpPr>
                <p:nvPr/>
              </p:nvSpPr>
              <p:spPr bwMode="auto">
                <a:xfrm>
                  <a:off x="1467" y="177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84" name="Freeform 3833"/>
                <p:cNvSpPr>
                  <a:spLocks/>
                </p:cNvSpPr>
                <p:nvPr/>
              </p:nvSpPr>
              <p:spPr bwMode="auto">
                <a:xfrm>
                  <a:off x="1416" y="173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85" name="Freeform 3834"/>
                <p:cNvSpPr>
                  <a:spLocks/>
                </p:cNvSpPr>
                <p:nvPr/>
              </p:nvSpPr>
              <p:spPr bwMode="auto">
                <a:xfrm>
                  <a:off x="1416" y="1739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86" name="Freeform 3835"/>
                <p:cNvSpPr>
                  <a:spLocks/>
                </p:cNvSpPr>
                <p:nvPr/>
              </p:nvSpPr>
              <p:spPr bwMode="auto">
                <a:xfrm>
                  <a:off x="2127" y="302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87" name="Freeform 3836"/>
                <p:cNvSpPr>
                  <a:spLocks/>
                </p:cNvSpPr>
                <p:nvPr/>
              </p:nvSpPr>
              <p:spPr bwMode="auto">
                <a:xfrm>
                  <a:off x="2127" y="302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88" name="Freeform 3837"/>
                <p:cNvSpPr>
                  <a:spLocks/>
                </p:cNvSpPr>
                <p:nvPr/>
              </p:nvSpPr>
              <p:spPr bwMode="auto">
                <a:xfrm>
                  <a:off x="1550" y="192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89" name="Freeform 3838"/>
                <p:cNvSpPr>
                  <a:spLocks/>
                </p:cNvSpPr>
                <p:nvPr/>
              </p:nvSpPr>
              <p:spPr bwMode="auto">
                <a:xfrm>
                  <a:off x="1550" y="192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90" name="Freeform 3839"/>
                <p:cNvSpPr>
                  <a:spLocks/>
                </p:cNvSpPr>
                <p:nvPr/>
              </p:nvSpPr>
              <p:spPr bwMode="auto">
                <a:xfrm>
                  <a:off x="1614" y="189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91" name="Freeform 3840"/>
                <p:cNvSpPr>
                  <a:spLocks/>
                </p:cNvSpPr>
                <p:nvPr/>
              </p:nvSpPr>
              <p:spPr bwMode="auto">
                <a:xfrm>
                  <a:off x="1614" y="189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92" name="Freeform 3841"/>
                <p:cNvSpPr>
                  <a:spLocks/>
                </p:cNvSpPr>
                <p:nvPr/>
              </p:nvSpPr>
              <p:spPr bwMode="auto">
                <a:xfrm>
                  <a:off x="2069" y="293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93" name="Freeform 3842"/>
                <p:cNvSpPr>
                  <a:spLocks/>
                </p:cNvSpPr>
                <p:nvPr/>
              </p:nvSpPr>
              <p:spPr bwMode="auto">
                <a:xfrm>
                  <a:off x="2069" y="293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94" name="Freeform 3843"/>
                <p:cNvSpPr>
                  <a:spLocks/>
                </p:cNvSpPr>
                <p:nvPr/>
              </p:nvSpPr>
              <p:spPr bwMode="auto">
                <a:xfrm>
                  <a:off x="1678" y="209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95" name="Freeform 3844"/>
                <p:cNvSpPr>
                  <a:spLocks/>
                </p:cNvSpPr>
                <p:nvPr/>
              </p:nvSpPr>
              <p:spPr bwMode="auto">
                <a:xfrm>
                  <a:off x="1678" y="209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96" name="Freeform 3845"/>
                <p:cNvSpPr>
                  <a:spLocks/>
                </p:cNvSpPr>
                <p:nvPr/>
              </p:nvSpPr>
              <p:spPr bwMode="auto">
                <a:xfrm>
                  <a:off x="1589" y="1835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97" name="Freeform 3846"/>
                <p:cNvSpPr>
                  <a:spLocks/>
                </p:cNvSpPr>
                <p:nvPr/>
              </p:nvSpPr>
              <p:spPr bwMode="auto">
                <a:xfrm>
                  <a:off x="1589" y="1835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98" name="Freeform 3847"/>
                <p:cNvSpPr>
                  <a:spLocks/>
                </p:cNvSpPr>
                <p:nvPr/>
              </p:nvSpPr>
              <p:spPr bwMode="auto">
                <a:xfrm>
                  <a:off x="2076" y="293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99" name="Freeform 3848"/>
                <p:cNvSpPr>
                  <a:spLocks/>
                </p:cNvSpPr>
                <p:nvPr/>
              </p:nvSpPr>
              <p:spPr bwMode="auto">
                <a:xfrm>
                  <a:off x="2076" y="293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00" name="Freeform 3849"/>
                <p:cNvSpPr>
                  <a:spLocks/>
                </p:cNvSpPr>
                <p:nvPr/>
              </p:nvSpPr>
              <p:spPr bwMode="auto">
                <a:xfrm>
                  <a:off x="1332" y="173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01" name="Freeform 3850"/>
                <p:cNvSpPr>
                  <a:spLocks/>
                </p:cNvSpPr>
                <p:nvPr/>
              </p:nvSpPr>
              <p:spPr bwMode="auto">
                <a:xfrm>
                  <a:off x="1332" y="173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02" name="Freeform 3851"/>
                <p:cNvSpPr>
                  <a:spLocks/>
                </p:cNvSpPr>
                <p:nvPr/>
              </p:nvSpPr>
              <p:spPr bwMode="auto">
                <a:xfrm>
                  <a:off x="2069" y="285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03" name="Freeform 3852"/>
                <p:cNvSpPr>
                  <a:spLocks/>
                </p:cNvSpPr>
                <p:nvPr/>
              </p:nvSpPr>
              <p:spPr bwMode="auto">
                <a:xfrm>
                  <a:off x="2069" y="285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04" name="Freeform 3853"/>
                <p:cNvSpPr>
                  <a:spLocks/>
                </p:cNvSpPr>
                <p:nvPr/>
              </p:nvSpPr>
              <p:spPr bwMode="auto">
                <a:xfrm>
                  <a:off x="1416" y="195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05" name="Freeform 3854"/>
                <p:cNvSpPr>
                  <a:spLocks/>
                </p:cNvSpPr>
                <p:nvPr/>
              </p:nvSpPr>
              <p:spPr bwMode="auto">
                <a:xfrm>
                  <a:off x="1416" y="195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06" name="Freeform 3855"/>
                <p:cNvSpPr>
                  <a:spLocks/>
                </p:cNvSpPr>
                <p:nvPr/>
              </p:nvSpPr>
              <p:spPr bwMode="auto">
                <a:xfrm>
                  <a:off x="1941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07" name="Freeform 3856"/>
                <p:cNvSpPr>
                  <a:spLocks/>
                </p:cNvSpPr>
                <p:nvPr/>
              </p:nvSpPr>
              <p:spPr bwMode="auto">
                <a:xfrm>
                  <a:off x="1941" y="273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08" name="Freeform 3857"/>
                <p:cNvSpPr>
                  <a:spLocks/>
                </p:cNvSpPr>
                <p:nvPr/>
              </p:nvSpPr>
              <p:spPr bwMode="auto">
                <a:xfrm>
                  <a:off x="1454" y="176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09" name="Freeform 3858"/>
                <p:cNvSpPr>
                  <a:spLocks/>
                </p:cNvSpPr>
                <p:nvPr/>
              </p:nvSpPr>
              <p:spPr bwMode="auto">
                <a:xfrm>
                  <a:off x="1454" y="176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10" name="Freeform 3859"/>
                <p:cNvSpPr>
                  <a:spLocks/>
                </p:cNvSpPr>
                <p:nvPr/>
              </p:nvSpPr>
              <p:spPr bwMode="auto">
                <a:xfrm>
                  <a:off x="2114" y="293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11" name="Freeform 3860"/>
                <p:cNvSpPr>
                  <a:spLocks/>
                </p:cNvSpPr>
                <p:nvPr/>
              </p:nvSpPr>
              <p:spPr bwMode="auto">
                <a:xfrm>
                  <a:off x="2114" y="293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12" name="Freeform 3861"/>
                <p:cNvSpPr>
                  <a:spLocks/>
                </p:cNvSpPr>
                <p:nvPr/>
              </p:nvSpPr>
              <p:spPr bwMode="auto">
                <a:xfrm>
                  <a:off x="1287" y="166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13" name="Freeform 3862"/>
                <p:cNvSpPr>
                  <a:spLocks/>
                </p:cNvSpPr>
                <p:nvPr/>
              </p:nvSpPr>
              <p:spPr bwMode="auto">
                <a:xfrm>
                  <a:off x="1287" y="166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14" name="Freeform 3863"/>
                <p:cNvSpPr>
                  <a:spLocks/>
                </p:cNvSpPr>
                <p:nvPr/>
              </p:nvSpPr>
              <p:spPr bwMode="auto">
                <a:xfrm>
                  <a:off x="2076" y="277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15" name="Freeform 3864"/>
                <p:cNvSpPr>
                  <a:spLocks/>
                </p:cNvSpPr>
                <p:nvPr/>
              </p:nvSpPr>
              <p:spPr bwMode="auto">
                <a:xfrm>
                  <a:off x="2076" y="277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16" name="Freeform 3865"/>
                <p:cNvSpPr>
                  <a:spLocks/>
                </p:cNvSpPr>
                <p:nvPr/>
              </p:nvSpPr>
              <p:spPr bwMode="auto">
                <a:xfrm>
                  <a:off x="1467" y="188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17" name="Freeform 3866"/>
                <p:cNvSpPr>
                  <a:spLocks/>
                </p:cNvSpPr>
                <p:nvPr/>
              </p:nvSpPr>
              <p:spPr bwMode="auto">
                <a:xfrm>
                  <a:off x="1467" y="188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18" name="Freeform 3867"/>
                <p:cNvSpPr>
                  <a:spLocks/>
                </p:cNvSpPr>
                <p:nvPr/>
              </p:nvSpPr>
              <p:spPr bwMode="auto">
                <a:xfrm>
                  <a:off x="2082" y="291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19" name="Freeform 3868"/>
                <p:cNvSpPr>
                  <a:spLocks/>
                </p:cNvSpPr>
                <p:nvPr/>
              </p:nvSpPr>
              <p:spPr bwMode="auto">
                <a:xfrm>
                  <a:off x="2082" y="291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20" name="Freeform 3869"/>
                <p:cNvSpPr>
                  <a:spLocks/>
                </p:cNvSpPr>
                <p:nvPr/>
              </p:nvSpPr>
              <p:spPr bwMode="auto">
                <a:xfrm>
                  <a:off x="1480" y="186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21" name="Freeform 3870"/>
                <p:cNvSpPr>
                  <a:spLocks/>
                </p:cNvSpPr>
                <p:nvPr/>
              </p:nvSpPr>
              <p:spPr bwMode="auto">
                <a:xfrm>
                  <a:off x="1480" y="1867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22" name="Freeform 3871"/>
                <p:cNvSpPr>
                  <a:spLocks/>
                </p:cNvSpPr>
                <p:nvPr/>
              </p:nvSpPr>
              <p:spPr bwMode="auto">
                <a:xfrm>
                  <a:off x="2082" y="300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23" name="Freeform 3872"/>
                <p:cNvSpPr>
                  <a:spLocks/>
                </p:cNvSpPr>
                <p:nvPr/>
              </p:nvSpPr>
              <p:spPr bwMode="auto">
                <a:xfrm>
                  <a:off x="2082" y="300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24" name="Freeform 3873"/>
                <p:cNvSpPr>
                  <a:spLocks/>
                </p:cNvSpPr>
                <p:nvPr/>
              </p:nvSpPr>
              <p:spPr bwMode="auto">
                <a:xfrm>
                  <a:off x="1505" y="186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25" name="Freeform 3874"/>
                <p:cNvSpPr>
                  <a:spLocks/>
                </p:cNvSpPr>
                <p:nvPr/>
              </p:nvSpPr>
              <p:spPr bwMode="auto">
                <a:xfrm>
                  <a:off x="1505" y="186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26" name="Freeform 3875"/>
                <p:cNvSpPr>
                  <a:spLocks/>
                </p:cNvSpPr>
                <p:nvPr/>
              </p:nvSpPr>
              <p:spPr bwMode="auto">
                <a:xfrm>
                  <a:off x="2108" y="300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27" name="Freeform 3876"/>
                <p:cNvSpPr>
                  <a:spLocks/>
                </p:cNvSpPr>
                <p:nvPr/>
              </p:nvSpPr>
              <p:spPr bwMode="auto">
                <a:xfrm>
                  <a:off x="2108" y="3000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28" name="Freeform 3877"/>
                <p:cNvSpPr>
                  <a:spLocks/>
                </p:cNvSpPr>
                <p:nvPr/>
              </p:nvSpPr>
              <p:spPr bwMode="auto">
                <a:xfrm>
                  <a:off x="1377" y="175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29" name="Freeform 3878"/>
                <p:cNvSpPr>
                  <a:spLocks/>
                </p:cNvSpPr>
                <p:nvPr/>
              </p:nvSpPr>
              <p:spPr bwMode="auto">
                <a:xfrm>
                  <a:off x="1377" y="175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30" name="Freeform 3879"/>
                <p:cNvSpPr>
                  <a:spLocks/>
                </p:cNvSpPr>
                <p:nvPr/>
              </p:nvSpPr>
              <p:spPr bwMode="auto">
                <a:xfrm>
                  <a:off x="2114" y="2955"/>
                  <a:ext cx="19" cy="17"/>
                </a:xfrm>
                <a:custGeom>
                  <a:avLst/>
                  <a:gdLst>
                    <a:gd name="T0" fmla="*/ 19 w 19"/>
                    <a:gd name="T1" fmla="*/ 9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9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9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9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9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31" name="Freeform 3880"/>
                <p:cNvSpPr>
                  <a:spLocks/>
                </p:cNvSpPr>
                <p:nvPr/>
              </p:nvSpPr>
              <p:spPr bwMode="auto">
                <a:xfrm>
                  <a:off x="2114" y="2955"/>
                  <a:ext cx="19" cy="17"/>
                </a:xfrm>
                <a:custGeom>
                  <a:avLst/>
                  <a:gdLst>
                    <a:gd name="T0" fmla="*/ 19 w 19"/>
                    <a:gd name="T1" fmla="*/ 9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9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9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9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9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32" name="Freeform 3881"/>
                <p:cNvSpPr>
                  <a:spLocks/>
                </p:cNvSpPr>
                <p:nvPr/>
              </p:nvSpPr>
              <p:spPr bwMode="auto">
                <a:xfrm>
                  <a:off x="1390" y="180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33" name="Freeform 3882"/>
                <p:cNvSpPr>
                  <a:spLocks/>
                </p:cNvSpPr>
                <p:nvPr/>
              </p:nvSpPr>
              <p:spPr bwMode="auto">
                <a:xfrm>
                  <a:off x="1390" y="180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34" name="Freeform 3883"/>
                <p:cNvSpPr>
                  <a:spLocks/>
                </p:cNvSpPr>
                <p:nvPr/>
              </p:nvSpPr>
              <p:spPr bwMode="auto">
                <a:xfrm>
                  <a:off x="2076" y="293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35" name="Freeform 3884"/>
                <p:cNvSpPr>
                  <a:spLocks/>
                </p:cNvSpPr>
                <p:nvPr/>
              </p:nvSpPr>
              <p:spPr bwMode="auto">
                <a:xfrm>
                  <a:off x="2076" y="293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36" name="Freeform 3885"/>
                <p:cNvSpPr>
                  <a:spLocks/>
                </p:cNvSpPr>
                <p:nvPr/>
              </p:nvSpPr>
              <p:spPr bwMode="auto">
                <a:xfrm>
                  <a:off x="1473" y="179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37" name="Freeform 3886"/>
                <p:cNvSpPr>
                  <a:spLocks/>
                </p:cNvSpPr>
                <p:nvPr/>
              </p:nvSpPr>
              <p:spPr bwMode="auto">
                <a:xfrm>
                  <a:off x="1473" y="179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38" name="Freeform 3887"/>
                <p:cNvSpPr>
                  <a:spLocks/>
                </p:cNvSpPr>
                <p:nvPr/>
              </p:nvSpPr>
              <p:spPr bwMode="auto">
                <a:xfrm>
                  <a:off x="2076" y="30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39" name="Freeform 3888"/>
                <p:cNvSpPr>
                  <a:spLocks/>
                </p:cNvSpPr>
                <p:nvPr/>
              </p:nvSpPr>
              <p:spPr bwMode="auto">
                <a:xfrm>
                  <a:off x="2076" y="30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40" name="Freeform 3889"/>
                <p:cNvSpPr>
                  <a:spLocks/>
                </p:cNvSpPr>
                <p:nvPr/>
              </p:nvSpPr>
              <p:spPr bwMode="auto">
                <a:xfrm>
                  <a:off x="1505" y="173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41" name="Freeform 3890"/>
                <p:cNvSpPr>
                  <a:spLocks/>
                </p:cNvSpPr>
                <p:nvPr/>
              </p:nvSpPr>
              <p:spPr bwMode="auto">
                <a:xfrm>
                  <a:off x="1505" y="173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42" name="Freeform 3891"/>
                <p:cNvSpPr>
                  <a:spLocks/>
                </p:cNvSpPr>
                <p:nvPr/>
              </p:nvSpPr>
              <p:spPr bwMode="auto">
                <a:xfrm>
                  <a:off x="2095" y="2955"/>
                  <a:ext cx="19" cy="17"/>
                </a:xfrm>
                <a:custGeom>
                  <a:avLst/>
                  <a:gdLst>
                    <a:gd name="T0" fmla="*/ 19 w 19"/>
                    <a:gd name="T1" fmla="*/ 9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9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9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9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9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43" name="Freeform 3892"/>
                <p:cNvSpPr>
                  <a:spLocks/>
                </p:cNvSpPr>
                <p:nvPr/>
              </p:nvSpPr>
              <p:spPr bwMode="auto">
                <a:xfrm>
                  <a:off x="2095" y="2955"/>
                  <a:ext cx="19" cy="17"/>
                </a:xfrm>
                <a:custGeom>
                  <a:avLst/>
                  <a:gdLst>
                    <a:gd name="T0" fmla="*/ 19 w 19"/>
                    <a:gd name="T1" fmla="*/ 9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9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9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9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9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44" name="Freeform 3893"/>
                <p:cNvSpPr>
                  <a:spLocks/>
                </p:cNvSpPr>
                <p:nvPr/>
              </p:nvSpPr>
              <p:spPr bwMode="auto">
                <a:xfrm>
                  <a:off x="1403" y="173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45" name="Freeform 3894"/>
                <p:cNvSpPr>
                  <a:spLocks/>
                </p:cNvSpPr>
                <p:nvPr/>
              </p:nvSpPr>
              <p:spPr bwMode="auto">
                <a:xfrm>
                  <a:off x="1403" y="173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46" name="Freeform 3895"/>
                <p:cNvSpPr>
                  <a:spLocks/>
                </p:cNvSpPr>
                <p:nvPr/>
              </p:nvSpPr>
              <p:spPr bwMode="auto">
                <a:xfrm>
                  <a:off x="2089" y="2955"/>
                  <a:ext cx="19" cy="17"/>
                </a:xfrm>
                <a:custGeom>
                  <a:avLst/>
                  <a:gdLst>
                    <a:gd name="T0" fmla="*/ 19 w 19"/>
                    <a:gd name="T1" fmla="*/ 9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9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9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9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9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47" name="Freeform 3896"/>
                <p:cNvSpPr>
                  <a:spLocks/>
                </p:cNvSpPr>
                <p:nvPr/>
              </p:nvSpPr>
              <p:spPr bwMode="auto">
                <a:xfrm>
                  <a:off x="2089" y="2955"/>
                  <a:ext cx="19" cy="17"/>
                </a:xfrm>
                <a:custGeom>
                  <a:avLst/>
                  <a:gdLst>
                    <a:gd name="T0" fmla="*/ 19 w 19"/>
                    <a:gd name="T1" fmla="*/ 9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9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9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9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9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48" name="Freeform 3897"/>
                <p:cNvSpPr>
                  <a:spLocks/>
                </p:cNvSpPr>
                <p:nvPr/>
              </p:nvSpPr>
              <p:spPr bwMode="auto">
                <a:xfrm>
                  <a:off x="1281" y="168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49" name="Freeform 3898"/>
                <p:cNvSpPr>
                  <a:spLocks/>
                </p:cNvSpPr>
                <p:nvPr/>
              </p:nvSpPr>
              <p:spPr bwMode="auto">
                <a:xfrm>
                  <a:off x="1281" y="168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50" name="Freeform 3899"/>
                <p:cNvSpPr>
                  <a:spLocks/>
                </p:cNvSpPr>
                <p:nvPr/>
              </p:nvSpPr>
              <p:spPr bwMode="auto">
                <a:xfrm>
                  <a:off x="2082" y="288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51" name="Freeform 3900"/>
                <p:cNvSpPr>
                  <a:spLocks/>
                </p:cNvSpPr>
                <p:nvPr/>
              </p:nvSpPr>
              <p:spPr bwMode="auto">
                <a:xfrm>
                  <a:off x="2082" y="288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52" name="Freeform 3901"/>
                <p:cNvSpPr>
                  <a:spLocks/>
                </p:cNvSpPr>
                <p:nvPr/>
              </p:nvSpPr>
              <p:spPr bwMode="auto">
                <a:xfrm>
                  <a:off x="1428" y="179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53" name="Freeform 3902"/>
                <p:cNvSpPr>
                  <a:spLocks/>
                </p:cNvSpPr>
                <p:nvPr/>
              </p:nvSpPr>
              <p:spPr bwMode="auto">
                <a:xfrm>
                  <a:off x="1428" y="179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54" name="Freeform 3903"/>
                <p:cNvSpPr>
                  <a:spLocks/>
                </p:cNvSpPr>
                <p:nvPr/>
              </p:nvSpPr>
              <p:spPr bwMode="auto">
                <a:xfrm>
                  <a:off x="2114" y="2955"/>
                  <a:ext cx="19" cy="17"/>
                </a:xfrm>
                <a:custGeom>
                  <a:avLst/>
                  <a:gdLst>
                    <a:gd name="T0" fmla="*/ 19 w 19"/>
                    <a:gd name="T1" fmla="*/ 9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9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9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9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9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55" name="Freeform 3904"/>
                <p:cNvSpPr>
                  <a:spLocks/>
                </p:cNvSpPr>
                <p:nvPr/>
              </p:nvSpPr>
              <p:spPr bwMode="auto">
                <a:xfrm>
                  <a:off x="2114" y="2955"/>
                  <a:ext cx="19" cy="17"/>
                </a:xfrm>
                <a:custGeom>
                  <a:avLst/>
                  <a:gdLst>
                    <a:gd name="T0" fmla="*/ 19 w 19"/>
                    <a:gd name="T1" fmla="*/ 9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9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9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9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9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56" name="Freeform 3905"/>
                <p:cNvSpPr>
                  <a:spLocks/>
                </p:cNvSpPr>
                <p:nvPr/>
              </p:nvSpPr>
              <p:spPr bwMode="auto">
                <a:xfrm>
                  <a:off x="1313" y="169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57" name="Freeform 3906"/>
                <p:cNvSpPr>
                  <a:spLocks/>
                </p:cNvSpPr>
                <p:nvPr/>
              </p:nvSpPr>
              <p:spPr bwMode="auto">
                <a:xfrm>
                  <a:off x="1313" y="169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58" name="Freeform 3907"/>
                <p:cNvSpPr>
                  <a:spLocks/>
                </p:cNvSpPr>
                <p:nvPr/>
              </p:nvSpPr>
              <p:spPr bwMode="auto">
                <a:xfrm>
                  <a:off x="2082" y="291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59" name="Freeform 3908"/>
                <p:cNvSpPr>
                  <a:spLocks/>
                </p:cNvSpPr>
                <p:nvPr/>
              </p:nvSpPr>
              <p:spPr bwMode="auto">
                <a:xfrm>
                  <a:off x="2082" y="291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60" name="Freeform 3909"/>
                <p:cNvSpPr>
                  <a:spLocks/>
                </p:cNvSpPr>
                <p:nvPr/>
              </p:nvSpPr>
              <p:spPr bwMode="auto">
                <a:xfrm>
                  <a:off x="1403" y="171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61" name="Freeform 3910"/>
                <p:cNvSpPr>
                  <a:spLocks/>
                </p:cNvSpPr>
                <p:nvPr/>
              </p:nvSpPr>
              <p:spPr bwMode="auto">
                <a:xfrm>
                  <a:off x="1403" y="171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62" name="Freeform 3911"/>
                <p:cNvSpPr>
                  <a:spLocks/>
                </p:cNvSpPr>
                <p:nvPr/>
              </p:nvSpPr>
              <p:spPr bwMode="auto">
                <a:xfrm>
                  <a:off x="2089" y="291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63" name="Freeform 3912"/>
                <p:cNvSpPr>
                  <a:spLocks/>
                </p:cNvSpPr>
                <p:nvPr/>
              </p:nvSpPr>
              <p:spPr bwMode="auto">
                <a:xfrm>
                  <a:off x="2089" y="291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64" name="Freeform 3913"/>
                <p:cNvSpPr>
                  <a:spLocks/>
                </p:cNvSpPr>
                <p:nvPr/>
              </p:nvSpPr>
              <p:spPr bwMode="auto">
                <a:xfrm>
                  <a:off x="1403" y="176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65" name="Freeform 3914"/>
                <p:cNvSpPr>
                  <a:spLocks/>
                </p:cNvSpPr>
                <p:nvPr/>
              </p:nvSpPr>
              <p:spPr bwMode="auto">
                <a:xfrm>
                  <a:off x="1403" y="176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66" name="Freeform 3915"/>
                <p:cNvSpPr>
                  <a:spLocks/>
                </p:cNvSpPr>
                <p:nvPr/>
              </p:nvSpPr>
              <p:spPr bwMode="auto">
                <a:xfrm>
                  <a:off x="2095" y="297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67" name="Freeform 3916"/>
                <p:cNvSpPr>
                  <a:spLocks/>
                </p:cNvSpPr>
                <p:nvPr/>
              </p:nvSpPr>
              <p:spPr bwMode="auto">
                <a:xfrm>
                  <a:off x="2095" y="297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68" name="Freeform 3917"/>
                <p:cNvSpPr>
                  <a:spLocks/>
                </p:cNvSpPr>
                <p:nvPr/>
              </p:nvSpPr>
              <p:spPr bwMode="auto">
                <a:xfrm>
                  <a:off x="1326" y="171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69" name="Freeform 3918"/>
                <p:cNvSpPr>
                  <a:spLocks/>
                </p:cNvSpPr>
                <p:nvPr/>
              </p:nvSpPr>
              <p:spPr bwMode="auto">
                <a:xfrm>
                  <a:off x="1326" y="171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70" name="Freeform 3919"/>
                <p:cNvSpPr>
                  <a:spLocks/>
                </p:cNvSpPr>
                <p:nvPr/>
              </p:nvSpPr>
              <p:spPr bwMode="auto">
                <a:xfrm>
                  <a:off x="2108" y="294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71" name="Freeform 3920"/>
                <p:cNvSpPr>
                  <a:spLocks/>
                </p:cNvSpPr>
                <p:nvPr/>
              </p:nvSpPr>
              <p:spPr bwMode="auto">
                <a:xfrm>
                  <a:off x="2108" y="2943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72" name="Freeform 3921"/>
                <p:cNvSpPr>
                  <a:spLocks/>
                </p:cNvSpPr>
                <p:nvPr/>
              </p:nvSpPr>
              <p:spPr bwMode="auto">
                <a:xfrm>
                  <a:off x="1435" y="171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73" name="Freeform 3922"/>
                <p:cNvSpPr>
                  <a:spLocks/>
                </p:cNvSpPr>
                <p:nvPr/>
              </p:nvSpPr>
              <p:spPr bwMode="auto">
                <a:xfrm>
                  <a:off x="1435" y="171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74" name="Freeform 3923"/>
                <p:cNvSpPr>
                  <a:spLocks/>
                </p:cNvSpPr>
                <p:nvPr/>
              </p:nvSpPr>
              <p:spPr bwMode="auto">
                <a:xfrm>
                  <a:off x="2114" y="299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75" name="Freeform 3924"/>
                <p:cNvSpPr>
                  <a:spLocks/>
                </p:cNvSpPr>
                <p:nvPr/>
              </p:nvSpPr>
              <p:spPr bwMode="auto">
                <a:xfrm>
                  <a:off x="2114" y="299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76" name="Freeform 3925"/>
                <p:cNvSpPr>
                  <a:spLocks/>
                </p:cNvSpPr>
                <p:nvPr/>
              </p:nvSpPr>
              <p:spPr bwMode="auto">
                <a:xfrm>
                  <a:off x="1383" y="1706"/>
                  <a:ext cx="19" cy="17"/>
                </a:xfrm>
                <a:custGeom>
                  <a:avLst/>
                  <a:gdLst>
                    <a:gd name="T0" fmla="*/ 19 w 19"/>
                    <a:gd name="T1" fmla="*/ 9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9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9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9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9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77" name="Freeform 3926"/>
                <p:cNvSpPr>
                  <a:spLocks/>
                </p:cNvSpPr>
                <p:nvPr/>
              </p:nvSpPr>
              <p:spPr bwMode="auto">
                <a:xfrm>
                  <a:off x="1383" y="1706"/>
                  <a:ext cx="19" cy="17"/>
                </a:xfrm>
                <a:custGeom>
                  <a:avLst/>
                  <a:gdLst>
                    <a:gd name="T0" fmla="*/ 19 w 19"/>
                    <a:gd name="T1" fmla="*/ 9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9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9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9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9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78" name="Freeform 3927"/>
                <p:cNvSpPr>
                  <a:spLocks/>
                </p:cNvSpPr>
                <p:nvPr/>
              </p:nvSpPr>
              <p:spPr bwMode="auto">
                <a:xfrm>
                  <a:off x="2101" y="296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5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5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5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79" name="Freeform 3928"/>
                <p:cNvSpPr>
                  <a:spLocks/>
                </p:cNvSpPr>
                <p:nvPr/>
              </p:nvSpPr>
              <p:spPr bwMode="auto">
                <a:xfrm>
                  <a:off x="2101" y="296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5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5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5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80" name="Freeform 3929"/>
                <p:cNvSpPr>
                  <a:spLocks/>
                </p:cNvSpPr>
                <p:nvPr/>
              </p:nvSpPr>
              <p:spPr bwMode="auto">
                <a:xfrm>
                  <a:off x="1339" y="1745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81" name="Freeform 3930"/>
                <p:cNvSpPr>
                  <a:spLocks/>
                </p:cNvSpPr>
                <p:nvPr/>
              </p:nvSpPr>
              <p:spPr bwMode="auto">
                <a:xfrm>
                  <a:off x="1339" y="1745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82" name="Freeform 3931"/>
                <p:cNvSpPr>
                  <a:spLocks/>
                </p:cNvSpPr>
                <p:nvPr/>
              </p:nvSpPr>
              <p:spPr bwMode="auto">
                <a:xfrm>
                  <a:off x="2089" y="296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83" name="Freeform 3932"/>
                <p:cNvSpPr>
                  <a:spLocks/>
                </p:cNvSpPr>
                <p:nvPr/>
              </p:nvSpPr>
              <p:spPr bwMode="auto">
                <a:xfrm>
                  <a:off x="2089" y="296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84" name="Freeform 3933"/>
                <p:cNvSpPr>
                  <a:spLocks/>
                </p:cNvSpPr>
                <p:nvPr/>
              </p:nvSpPr>
              <p:spPr bwMode="auto">
                <a:xfrm>
                  <a:off x="1339" y="1706"/>
                  <a:ext cx="18" cy="17"/>
                </a:xfrm>
                <a:custGeom>
                  <a:avLst/>
                  <a:gdLst>
                    <a:gd name="T0" fmla="*/ 18 w 18"/>
                    <a:gd name="T1" fmla="*/ 9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9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9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9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9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85" name="Freeform 3934"/>
                <p:cNvSpPr>
                  <a:spLocks/>
                </p:cNvSpPr>
                <p:nvPr/>
              </p:nvSpPr>
              <p:spPr bwMode="auto">
                <a:xfrm>
                  <a:off x="1339" y="1706"/>
                  <a:ext cx="18" cy="17"/>
                </a:xfrm>
                <a:custGeom>
                  <a:avLst/>
                  <a:gdLst>
                    <a:gd name="T0" fmla="*/ 18 w 18"/>
                    <a:gd name="T1" fmla="*/ 9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9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9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9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9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86" name="Freeform 3935"/>
                <p:cNvSpPr>
                  <a:spLocks/>
                </p:cNvSpPr>
                <p:nvPr/>
              </p:nvSpPr>
              <p:spPr bwMode="auto">
                <a:xfrm>
                  <a:off x="2076" y="291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87" name="Freeform 3936"/>
                <p:cNvSpPr>
                  <a:spLocks/>
                </p:cNvSpPr>
                <p:nvPr/>
              </p:nvSpPr>
              <p:spPr bwMode="auto">
                <a:xfrm>
                  <a:off x="2076" y="291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88" name="Freeform 3937"/>
                <p:cNvSpPr>
                  <a:spLocks/>
                </p:cNvSpPr>
                <p:nvPr/>
              </p:nvSpPr>
              <p:spPr bwMode="auto">
                <a:xfrm>
                  <a:off x="1435" y="177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89" name="Freeform 3938"/>
                <p:cNvSpPr>
                  <a:spLocks/>
                </p:cNvSpPr>
                <p:nvPr/>
              </p:nvSpPr>
              <p:spPr bwMode="auto">
                <a:xfrm>
                  <a:off x="1435" y="177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90" name="Freeform 3939"/>
                <p:cNvSpPr>
                  <a:spLocks/>
                </p:cNvSpPr>
                <p:nvPr/>
              </p:nvSpPr>
              <p:spPr bwMode="auto">
                <a:xfrm>
                  <a:off x="2089" y="2955"/>
                  <a:ext cx="19" cy="17"/>
                </a:xfrm>
                <a:custGeom>
                  <a:avLst/>
                  <a:gdLst>
                    <a:gd name="T0" fmla="*/ 19 w 19"/>
                    <a:gd name="T1" fmla="*/ 9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9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9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9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9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91" name="Freeform 3940"/>
                <p:cNvSpPr>
                  <a:spLocks/>
                </p:cNvSpPr>
                <p:nvPr/>
              </p:nvSpPr>
              <p:spPr bwMode="auto">
                <a:xfrm>
                  <a:off x="2089" y="2955"/>
                  <a:ext cx="19" cy="17"/>
                </a:xfrm>
                <a:custGeom>
                  <a:avLst/>
                  <a:gdLst>
                    <a:gd name="T0" fmla="*/ 19 w 19"/>
                    <a:gd name="T1" fmla="*/ 9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9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9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9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9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92" name="Freeform 3941"/>
                <p:cNvSpPr>
                  <a:spLocks/>
                </p:cNvSpPr>
                <p:nvPr/>
              </p:nvSpPr>
              <p:spPr bwMode="auto">
                <a:xfrm>
                  <a:off x="1358" y="175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93" name="Freeform 3942"/>
                <p:cNvSpPr>
                  <a:spLocks/>
                </p:cNvSpPr>
                <p:nvPr/>
              </p:nvSpPr>
              <p:spPr bwMode="auto">
                <a:xfrm>
                  <a:off x="1358" y="175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94" name="Freeform 3943"/>
                <p:cNvSpPr>
                  <a:spLocks/>
                </p:cNvSpPr>
                <p:nvPr/>
              </p:nvSpPr>
              <p:spPr bwMode="auto">
                <a:xfrm>
                  <a:off x="2069" y="291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95" name="Freeform 3944"/>
                <p:cNvSpPr>
                  <a:spLocks/>
                </p:cNvSpPr>
                <p:nvPr/>
              </p:nvSpPr>
              <p:spPr bwMode="auto">
                <a:xfrm>
                  <a:off x="2069" y="291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96" name="Freeform 3945"/>
                <p:cNvSpPr>
                  <a:spLocks/>
                </p:cNvSpPr>
                <p:nvPr/>
              </p:nvSpPr>
              <p:spPr bwMode="auto">
                <a:xfrm>
                  <a:off x="1428" y="179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97" name="Freeform 3946"/>
                <p:cNvSpPr>
                  <a:spLocks/>
                </p:cNvSpPr>
                <p:nvPr/>
              </p:nvSpPr>
              <p:spPr bwMode="auto">
                <a:xfrm>
                  <a:off x="1428" y="179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98" name="Freeform 3947"/>
                <p:cNvSpPr>
                  <a:spLocks/>
                </p:cNvSpPr>
                <p:nvPr/>
              </p:nvSpPr>
              <p:spPr bwMode="auto">
                <a:xfrm>
                  <a:off x="2101" y="30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5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5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5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99" name="Freeform 3948"/>
                <p:cNvSpPr>
                  <a:spLocks/>
                </p:cNvSpPr>
                <p:nvPr/>
              </p:nvSpPr>
              <p:spPr bwMode="auto">
                <a:xfrm>
                  <a:off x="2101" y="302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5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5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5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00" name="Freeform 3949"/>
                <p:cNvSpPr>
                  <a:spLocks/>
                </p:cNvSpPr>
                <p:nvPr/>
              </p:nvSpPr>
              <p:spPr bwMode="auto">
                <a:xfrm>
                  <a:off x="1416" y="171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01" name="Freeform 3950"/>
                <p:cNvSpPr>
                  <a:spLocks/>
                </p:cNvSpPr>
                <p:nvPr/>
              </p:nvSpPr>
              <p:spPr bwMode="auto">
                <a:xfrm>
                  <a:off x="1416" y="1719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02" name="Freeform 3951"/>
                <p:cNvSpPr>
                  <a:spLocks/>
                </p:cNvSpPr>
                <p:nvPr/>
              </p:nvSpPr>
              <p:spPr bwMode="auto">
                <a:xfrm>
                  <a:off x="2089" y="301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03" name="Freeform 3952"/>
                <p:cNvSpPr>
                  <a:spLocks/>
                </p:cNvSpPr>
                <p:nvPr/>
              </p:nvSpPr>
              <p:spPr bwMode="auto">
                <a:xfrm>
                  <a:off x="2089" y="3013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04" name="Freeform 3953"/>
                <p:cNvSpPr>
                  <a:spLocks/>
                </p:cNvSpPr>
                <p:nvPr/>
              </p:nvSpPr>
              <p:spPr bwMode="auto">
                <a:xfrm>
                  <a:off x="1512" y="179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05" name="Freeform 3954"/>
                <p:cNvSpPr>
                  <a:spLocks/>
                </p:cNvSpPr>
                <p:nvPr/>
              </p:nvSpPr>
              <p:spPr bwMode="auto">
                <a:xfrm>
                  <a:off x="1512" y="1790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06" name="Freeform 3955"/>
                <p:cNvSpPr>
                  <a:spLocks/>
                </p:cNvSpPr>
                <p:nvPr/>
              </p:nvSpPr>
              <p:spPr bwMode="auto">
                <a:xfrm>
                  <a:off x="2082" y="303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07" name="Freeform 3956"/>
                <p:cNvSpPr>
                  <a:spLocks/>
                </p:cNvSpPr>
                <p:nvPr/>
              </p:nvSpPr>
              <p:spPr bwMode="auto">
                <a:xfrm>
                  <a:off x="2082" y="303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08" name="Freeform 3957"/>
                <p:cNvSpPr>
                  <a:spLocks/>
                </p:cNvSpPr>
                <p:nvPr/>
              </p:nvSpPr>
              <p:spPr bwMode="auto">
                <a:xfrm>
                  <a:off x="1467" y="331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09" name="Freeform 3958"/>
                <p:cNvSpPr>
                  <a:spLocks/>
                </p:cNvSpPr>
                <p:nvPr/>
              </p:nvSpPr>
              <p:spPr bwMode="auto">
                <a:xfrm>
                  <a:off x="1467" y="331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10" name="Freeform 3959"/>
                <p:cNvSpPr>
                  <a:spLocks/>
                </p:cNvSpPr>
                <p:nvPr/>
              </p:nvSpPr>
              <p:spPr bwMode="auto">
                <a:xfrm>
                  <a:off x="1377" y="175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11" name="Freeform 3960"/>
                <p:cNvSpPr>
                  <a:spLocks/>
                </p:cNvSpPr>
                <p:nvPr/>
              </p:nvSpPr>
              <p:spPr bwMode="auto">
                <a:xfrm>
                  <a:off x="1377" y="175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12" name="Freeform 3961"/>
                <p:cNvSpPr>
                  <a:spLocks/>
                </p:cNvSpPr>
                <p:nvPr/>
              </p:nvSpPr>
              <p:spPr bwMode="auto">
                <a:xfrm>
                  <a:off x="2082" y="296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13" name="Freeform 3962"/>
                <p:cNvSpPr>
                  <a:spLocks/>
                </p:cNvSpPr>
                <p:nvPr/>
              </p:nvSpPr>
              <p:spPr bwMode="auto">
                <a:xfrm>
                  <a:off x="2082" y="296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14" name="Freeform 3963"/>
                <p:cNvSpPr>
                  <a:spLocks/>
                </p:cNvSpPr>
                <p:nvPr/>
              </p:nvSpPr>
              <p:spPr bwMode="auto">
                <a:xfrm>
                  <a:off x="1537" y="185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15" name="Freeform 3964"/>
                <p:cNvSpPr>
                  <a:spLocks/>
                </p:cNvSpPr>
                <p:nvPr/>
              </p:nvSpPr>
              <p:spPr bwMode="auto">
                <a:xfrm>
                  <a:off x="1537" y="185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16" name="Freeform 3965"/>
                <p:cNvSpPr>
                  <a:spLocks/>
                </p:cNvSpPr>
                <p:nvPr/>
              </p:nvSpPr>
              <p:spPr bwMode="auto">
                <a:xfrm>
                  <a:off x="2089" y="303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17" name="Freeform 3966"/>
                <p:cNvSpPr>
                  <a:spLocks/>
                </p:cNvSpPr>
                <p:nvPr/>
              </p:nvSpPr>
              <p:spPr bwMode="auto">
                <a:xfrm>
                  <a:off x="2089" y="303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18" name="Freeform 3967"/>
                <p:cNvSpPr>
                  <a:spLocks/>
                </p:cNvSpPr>
                <p:nvPr/>
              </p:nvSpPr>
              <p:spPr bwMode="auto">
                <a:xfrm>
                  <a:off x="1262" y="315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19" name="Freeform 3968"/>
                <p:cNvSpPr>
                  <a:spLocks/>
                </p:cNvSpPr>
                <p:nvPr/>
              </p:nvSpPr>
              <p:spPr bwMode="auto">
                <a:xfrm>
                  <a:off x="1262" y="3154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20" name="Freeform 3969"/>
                <p:cNvSpPr>
                  <a:spLocks/>
                </p:cNvSpPr>
                <p:nvPr/>
              </p:nvSpPr>
              <p:spPr bwMode="auto">
                <a:xfrm>
                  <a:off x="1768" y="218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21" name="Freeform 3970"/>
                <p:cNvSpPr>
                  <a:spLocks/>
                </p:cNvSpPr>
                <p:nvPr/>
              </p:nvSpPr>
              <p:spPr bwMode="auto">
                <a:xfrm>
                  <a:off x="1768" y="218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22" name="Freeform 3971"/>
                <p:cNvSpPr>
                  <a:spLocks/>
                </p:cNvSpPr>
                <p:nvPr/>
              </p:nvSpPr>
              <p:spPr bwMode="auto">
                <a:xfrm>
                  <a:off x="2044" y="315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23" name="Freeform 3972"/>
                <p:cNvSpPr>
                  <a:spLocks/>
                </p:cNvSpPr>
                <p:nvPr/>
              </p:nvSpPr>
              <p:spPr bwMode="auto">
                <a:xfrm>
                  <a:off x="2044" y="315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24" name="Freeform 3973"/>
                <p:cNvSpPr>
                  <a:spLocks/>
                </p:cNvSpPr>
                <p:nvPr/>
              </p:nvSpPr>
              <p:spPr bwMode="auto">
                <a:xfrm>
                  <a:off x="1685" y="312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25" name="Freeform 3974"/>
                <p:cNvSpPr>
                  <a:spLocks/>
                </p:cNvSpPr>
                <p:nvPr/>
              </p:nvSpPr>
              <p:spPr bwMode="auto">
                <a:xfrm>
                  <a:off x="1685" y="312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26" name="Freeform 3975"/>
                <p:cNvSpPr>
                  <a:spLocks/>
                </p:cNvSpPr>
                <p:nvPr/>
              </p:nvSpPr>
              <p:spPr bwMode="auto">
                <a:xfrm>
                  <a:off x="1358" y="166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27" name="Freeform 3976"/>
                <p:cNvSpPr>
                  <a:spLocks/>
                </p:cNvSpPr>
                <p:nvPr/>
              </p:nvSpPr>
              <p:spPr bwMode="auto">
                <a:xfrm>
                  <a:off x="1358" y="166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28" name="Freeform 3977"/>
                <p:cNvSpPr>
                  <a:spLocks/>
                </p:cNvSpPr>
                <p:nvPr/>
              </p:nvSpPr>
              <p:spPr bwMode="auto">
                <a:xfrm>
                  <a:off x="1332" y="173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29" name="Freeform 3978"/>
                <p:cNvSpPr>
                  <a:spLocks/>
                </p:cNvSpPr>
                <p:nvPr/>
              </p:nvSpPr>
              <p:spPr bwMode="auto">
                <a:xfrm>
                  <a:off x="1332" y="173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30" name="Freeform 3979"/>
                <p:cNvSpPr>
                  <a:spLocks/>
                </p:cNvSpPr>
                <p:nvPr/>
              </p:nvSpPr>
              <p:spPr bwMode="auto">
                <a:xfrm>
                  <a:off x="1326" y="169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31" name="Freeform 3980"/>
                <p:cNvSpPr>
                  <a:spLocks/>
                </p:cNvSpPr>
                <p:nvPr/>
              </p:nvSpPr>
              <p:spPr bwMode="auto">
                <a:xfrm>
                  <a:off x="1326" y="1694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32" name="Freeform 3981"/>
                <p:cNvSpPr>
                  <a:spLocks/>
                </p:cNvSpPr>
                <p:nvPr/>
              </p:nvSpPr>
              <p:spPr bwMode="auto">
                <a:xfrm>
                  <a:off x="2082" y="287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33" name="Freeform 3982"/>
                <p:cNvSpPr>
                  <a:spLocks/>
                </p:cNvSpPr>
                <p:nvPr/>
              </p:nvSpPr>
              <p:spPr bwMode="auto">
                <a:xfrm>
                  <a:off x="2082" y="2872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34" name="Freeform 3983"/>
                <p:cNvSpPr>
                  <a:spLocks/>
                </p:cNvSpPr>
                <p:nvPr/>
              </p:nvSpPr>
              <p:spPr bwMode="auto">
                <a:xfrm>
                  <a:off x="1339" y="175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35" name="Freeform 3984"/>
                <p:cNvSpPr>
                  <a:spLocks/>
                </p:cNvSpPr>
                <p:nvPr/>
              </p:nvSpPr>
              <p:spPr bwMode="auto">
                <a:xfrm>
                  <a:off x="1339" y="1758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36" name="Freeform 3985"/>
                <p:cNvSpPr>
                  <a:spLocks/>
                </p:cNvSpPr>
                <p:nvPr/>
              </p:nvSpPr>
              <p:spPr bwMode="auto">
                <a:xfrm>
                  <a:off x="1390" y="171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37" name="Freeform 3986"/>
                <p:cNvSpPr>
                  <a:spLocks/>
                </p:cNvSpPr>
                <p:nvPr/>
              </p:nvSpPr>
              <p:spPr bwMode="auto">
                <a:xfrm>
                  <a:off x="1390" y="171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38" name="Freeform 3987"/>
                <p:cNvSpPr>
                  <a:spLocks/>
                </p:cNvSpPr>
                <p:nvPr/>
              </p:nvSpPr>
              <p:spPr bwMode="auto">
                <a:xfrm>
                  <a:off x="2089" y="289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39" name="Freeform 3988"/>
                <p:cNvSpPr>
                  <a:spLocks/>
                </p:cNvSpPr>
                <p:nvPr/>
              </p:nvSpPr>
              <p:spPr bwMode="auto">
                <a:xfrm>
                  <a:off x="2089" y="2891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40" name="Freeform 3989"/>
                <p:cNvSpPr>
                  <a:spLocks/>
                </p:cNvSpPr>
                <p:nvPr/>
              </p:nvSpPr>
              <p:spPr bwMode="auto">
                <a:xfrm>
                  <a:off x="1371" y="1751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41" name="Freeform 3990"/>
                <p:cNvSpPr>
                  <a:spLocks/>
                </p:cNvSpPr>
                <p:nvPr/>
              </p:nvSpPr>
              <p:spPr bwMode="auto">
                <a:xfrm>
                  <a:off x="1371" y="1751"/>
                  <a:ext cx="18" cy="17"/>
                </a:xfrm>
                <a:custGeom>
                  <a:avLst/>
                  <a:gdLst>
                    <a:gd name="T0" fmla="*/ 18 w 18"/>
                    <a:gd name="T1" fmla="*/ 8 h 17"/>
                    <a:gd name="T2" fmla="*/ 14 w 18"/>
                    <a:gd name="T3" fmla="*/ 0 h 17"/>
                    <a:gd name="T4" fmla="*/ 4 w 18"/>
                    <a:gd name="T5" fmla="*/ 0 h 17"/>
                    <a:gd name="T6" fmla="*/ 0 w 18"/>
                    <a:gd name="T7" fmla="*/ 8 h 17"/>
                    <a:gd name="T8" fmla="*/ 4 w 18"/>
                    <a:gd name="T9" fmla="*/ 17 h 17"/>
                    <a:gd name="T10" fmla="*/ 14 w 18"/>
                    <a:gd name="T11" fmla="*/ 17 h 17"/>
                    <a:gd name="T12" fmla="*/ 18 w 18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7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42" name="Freeform 3991"/>
                <p:cNvSpPr>
                  <a:spLocks/>
                </p:cNvSpPr>
                <p:nvPr/>
              </p:nvSpPr>
              <p:spPr bwMode="auto">
                <a:xfrm>
                  <a:off x="2101" y="294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5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5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5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43" name="Freeform 3992"/>
                <p:cNvSpPr>
                  <a:spLocks/>
                </p:cNvSpPr>
                <p:nvPr/>
              </p:nvSpPr>
              <p:spPr bwMode="auto">
                <a:xfrm>
                  <a:off x="2101" y="2949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5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5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5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5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44" name="Freeform 3993"/>
                <p:cNvSpPr>
                  <a:spLocks/>
                </p:cNvSpPr>
                <p:nvPr/>
              </p:nvSpPr>
              <p:spPr bwMode="auto">
                <a:xfrm>
                  <a:off x="1364" y="175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45" name="Freeform 3994"/>
                <p:cNvSpPr>
                  <a:spLocks/>
                </p:cNvSpPr>
                <p:nvPr/>
              </p:nvSpPr>
              <p:spPr bwMode="auto">
                <a:xfrm>
                  <a:off x="1364" y="1758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46" name="Freeform 3995"/>
                <p:cNvSpPr>
                  <a:spLocks/>
                </p:cNvSpPr>
                <p:nvPr/>
              </p:nvSpPr>
              <p:spPr bwMode="auto">
                <a:xfrm>
                  <a:off x="2089" y="293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47" name="Freeform 3996"/>
                <p:cNvSpPr>
                  <a:spLocks/>
                </p:cNvSpPr>
                <p:nvPr/>
              </p:nvSpPr>
              <p:spPr bwMode="auto">
                <a:xfrm>
                  <a:off x="2089" y="2936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4 w 19"/>
                    <a:gd name="T5" fmla="*/ 0 h 17"/>
                    <a:gd name="T6" fmla="*/ 0 w 19"/>
                    <a:gd name="T7" fmla="*/ 8 h 17"/>
                    <a:gd name="T8" fmla="*/ 4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48" name="Freeform 3997"/>
                <p:cNvSpPr>
                  <a:spLocks/>
                </p:cNvSpPr>
                <p:nvPr/>
              </p:nvSpPr>
              <p:spPr bwMode="auto">
                <a:xfrm>
                  <a:off x="1351" y="172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49" name="Freeform 3998"/>
                <p:cNvSpPr>
                  <a:spLocks/>
                </p:cNvSpPr>
                <p:nvPr/>
              </p:nvSpPr>
              <p:spPr bwMode="auto">
                <a:xfrm>
                  <a:off x="1351" y="172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50" name="Freeform 3999"/>
                <p:cNvSpPr>
                  <a:spLocks/>
                </p:cNvSpPr>
                <p:nvPr/>
              </p:nvSpPr>
              <p:spPr bwMode="auto">
                <a:xfrm>
                  <a:off x="2050" y="284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51" name="Freeform 4000"/>
                <p:cNvSpPr>
                  <a:spLocks/>
                </p:cNvSpPr>
                <p:nvPr/>
              </p:nvSpPr>
              <p:spPr bwMode="auto">
                <a:xfrm>
                  <a:off x="2050" y="284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52" name="Freeform 4001"/>
                <p:cNvSpPr>
                  <a:spLocks/>
                </p:cNvSpPr>
                <p:nvPr/>
              </p:nvSpPr>
              <p:spPr bwMode="auto">
                <a:xfrm>
                  <a:off x="1358" y="176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53" name="Freeform 4002"/>
                <p:cNvSpPr>
                  <a:spLocks/>
                </p:cNvSpPr>
                <p:nvPr/>
              </p:nvSpPr>
              <p:spPr bwMode="auto">
                <a:xfrm>
                  <a:off x="1358" y="1764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54" name="Freeform 4003"/>
                <p:cNvSpPr>
                  <a:spLocks/>
                </p:cNvSpPr>
                <p:nvPr/>
              </p:nvSpPr>
              <p:spPr bwMode="auto">
                <a:xfrm>
                  <a:off x="2063" y="288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55" name="Freeform 4004"/>
                <p:cNvSpPr>
                  <a:spLocks/>
                </p:cNvSpPr>
                <p:nvPr/>
              </p:nvSpPr>
              <p:spPr bwMode="auto">
                <a:xfrm>
                  <a:off x="2063" y="288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56" name="Freeform 4005"/>
                <p:cNvSpPr>
                  <a:spLocks/>
                </p:cNvSpPr>
                <p:nvPr/>
              </p:nvSpPr>
              <p:spPr bwMode="auto">
                <a:xfrm>
                  <a:off x="1454" y="177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57" name="Freeform 4006"/>
                <p:cNvSpPr>
                  <a:spLocks/>
                </p:cNvSpPr>
                <p:nvPr/>
              </p:nvSpPr>
              <p:spPr bwMode="auto">
                <a:xfrm>
                  <a:off x="1454" y="1777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58" name="Freeform 4007"/>
                <p:cNvSpPr>
                  <a:spLocks/>
                </p:cNvSpPr>
                <p:nvPr/>
              </p:nvSpPr>
              <p:spPr bwMode="auto">
                <a:xfrm>
                  <a:off x="1358" y="181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59" name="Freeform 4008"/>
                <p:cNvSpPr>
                  <a:spLocks/>
                </p:cNvSpPr>
                <p:nvPr/>
              </p:nvSpPr>
              <p:spPr bwMode="auto">
                <a:xfrm>
                  <a:off x="1358" y="1815"/>
                  <a:ext cx="19" cy="17"/>
                </a:xfrm>
                <a:custGeom>
                  <a:avLst/>
                  <a:gdLst>
                    <a:gd name="T0" fmla="*/ 19 w 19"/>
                    <a:gd name="T1" fmla="*/ 8 h 17"/>
                    <a:gd name="T2" fmla="*/ 14 w 19"/>
                    <a:gd name="T3" fmla="*/ 0 h 17"/>
                    <a:gd name="T4" fmla="*/ 5 w 19"/>
                    <a:gd name="T5" fmla="*/ 0 h 17"/>
                    <a:gd name="T6" fmla="*/ 0 w 19"/>
                    <a:gd name="T7" fmla="*/ 8 h 17"/>
                    <a:gd name="T8" fmla="*/ 5 w 19"/>
                    <a:gd name="T9" fmla="*/ 17 h 17"/>
                    <a:gd name="T10" fmla="*/ 14 w 19"/>
                    <a:gd name="T11" fmla="*/ 17 h 17"/>
                    <a:gd name="T12" fmla="*/ 19 w 19"/>
                    <a:gd name="T1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7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7"/>
                      </a:lnTo>
                      <a:lnTo>
                        <a:pt x="14" y="17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60" name="Freeform 4009"/>
                <p:cNvSpPr>
                  <a:spLocks/>
                </p:cNvSpPr>
                <p:nvPr/>
              </p:nvSpPr>
              <p:spPr bwMode="auto">
                <a:xfrm>
                  <a:off x="1512" y="213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61" name="Freeform 4010"/>
                <p:cNvSpPr>
                  <a:spLocks/>
                </p:cNvSpPr>
                <p:nvPr/>
              </p:nvSpPr>
              <p:spPr bwMode="auto">
                <a:xfrm>
                  <a:off x="1512" y="2136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62" name="Freeform 4011"/>
                <p:cNvSpPr>
                  <a:spLocks/>
                </p:cNvSpPr>
                <p:nvPr/>
              </p:nvSpPr>
              <p:spPr bwMode="auto">
                <a:xfrm>
                  <a:off x="2057" y="302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63" name="Freeform 4012"/>
                <p:cNvSpPr>
                  <a:spLocks/>
                </p:cNvSpPr>
                <p:nvPr/>
              </p:nvSpPr>
              <p:spPr bwMode="auto">
                <a:xfrm>
                  <a:off x="2057" y="3020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64" name="Freeform 4013"/>
                <p:cNvSpPr>
                  <a:spLocks/>
                </p:cNvSpPr>
                <p:nvPr/>
              </p:nvSpPr>
              <p:spPr bwMode="auto">
                <a:xfrm>
                  <a:off x="1416" y="1803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65" name="Freeform 4014"/>
                <p:cNvSpPr>
                  <a:spLocks/>
                </p:cNvSpPr>
                <p:nvPr/>
              </p:nvSpPr>
              <p:spPr bwMode="auto">
                <a:xfrm>
                  <a:off x="1416" y="1803"/>
                  <a:ext cx="18" cy="16"/>
                </a:xfrm>
                <a:custGeom>
                  <a:avLst/>
                  <a:gdLst>
                    <a:gd name="T0" fmla="*/ 18 w 18"/>
                    <a:gd name="T1" fmla="*/ 8 h 16"/>
                    <a:gd name="T2" fmla="*/ 14 w 18"/>
                    <a:gd name="T3" fmla="*/ 0 h 16"/>
                    <a:gd name="T4" fmla="*/ 4 w 18"/>
                    <a:gd name="T5" fmla="*/ 0 h 16"/>
                    <a:gd name="T6" fmla="*/ 0 w 18"/>
                    <a:gd name="T7" fmla="*/ 8 h 16"/>
                    <a:gd name="T8" fmla="*/ 4 w 18"/>
                    <a:gd name="T9" fmla="*/ 16 h 16"/>
                    <a:gd name="T10" fmla="*/ 14 w 18"/>
                    <a:gd name="T11" fmla="*/ 16 h 16"/>
                    <a:gd name="T12" fmla="*/ 18 w 18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6">
                      <a:moveTo>
                        <a:pt x="18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8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66" name="Freeform 4015"/>
                <p:cNvSpPr>
                  <a:spLocks/>
                </p:cNvSpPr>
                <p:nvPr/>
              </p:nvSpPr>
              <p:spPr bwMode="auto">
                <a:xfrm>
                  <a:off x="1403" y="189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67" name="Freeform 4016"/>
                <p:cNvSpPr>
                  <a:spLocks/>
                </p:cNvSpPr>
                <p:nvPr/>
              </p:nvSpPr>
              <p:spPr bwMode="auto">
                <a:xfrm>
                  <a:off x="1403" y="1899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4 w 19"/>
                    <a:gd name="T5" fmla="*/ 0 h 16"/>
                    <a:gd name="T6" fmla="*/ 0 w 19"/>
                    <a:gd name="T7" fmla="*/ 8 h 16"/>
                    <a:gd name="T8" fmla="*/ 4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4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68" name="Freeform 4017"/>
                <p:cNvSpPr>
                  <a:spLocks/>
                </p:cNvSpPr>
                <p:nvPr/>
              </p:nvSpPr>
              <p:spPr bwMode="auto">
                <a:xfrm>
                  <a:off x="2076" y="297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69" name="Freeform 4018"/>
                <p:cNvSpPr>
                  <a:spLocks/>
                </p:cNvSpPr>
                <p:nvPr/>
              </p:nvSpPr>
              <p:spPr bwMode="auto">
                <a:xfrm>
                  <a:off x="2076" y="2975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70" name="Freeform 4019"/>
                <p:cNvSpPr>
                  <a:spLocks/>
                </p:cNvSpPr>
                <p:nvPr/>
              </p:nvSpPr>
              <p:spPr bwMode="auto">
                <a:xfrm>
                  <a:off x="1396" y="323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71" name="Freeform 4020"/>
                <p:cNvSpPr>
                  <a:spLocks/>
                </p:cNvSpPr>
                <p:nvPr/>
              </p:nvSpPr>
              <p:spPr bwMode="auto">
                <a:xfrm>
                  <a:off x="1396" y="323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72" name="Freeform 4021"/>
                <p:cNvSpPr>
                  <a:spLocks/>
                </p:cNvSpPr>
                <p:nvPr/>
              </p:nvSpPr>
              <p:spPr bwMode="auto">
                <a:xfrm>
                  <a:off x="1460" y="182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73" name="Freeform 4022"/>
                <p:cNvSpPr>
                  <a:spLocks/>
                </p:cNvSpPr>
                <p:nvPr/>
              </p:nvSpPr>
              <p:spPr bwMode="auto">
                <a:xfrm>
                  <a:off x="1460" y="1822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noFill/>
                <a:ln w="9525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74" name="Freeform 4023"/>
                <p:cNvSpPr>
                  <a:spLocks/>
                </p:cNvSpPr>
                <p:nvPr/>
              </p:nvSpPr>
              <p:spPr bwMode="auto">
                <a:xfrm>
                  <a:off x="1954" y="2751"/>
                  <a:ext cx="19" cy="16"/>
                </a:xfrm>
                <a:custGeom>
                  <a:avLst/>
                  <a:gdLst>
                    <a:gd name="T0" fmla="*/ 19 w 19"/>
                    <a:gd name="T1" fmla="*/ 8 h 16"/>
                    <a:gd name="T2" fmla="*/ 14 w 19"/>
                    <a:gd name="T3" fmla="*/ 0 h 16"/>
                    <a:gd name="T4" fmla="*/ 5 w 19"/>
                    <a:gd name="T5" fmla="*/ 0 h 16"/>
                    <a:gd name="T6" fmla="*/ 0 w 19"/>
                    <a:gd name="T7" fmla="*/ 8 h 16"/>
                    <a:gd name="T8" fmla="*/ 5 w 19"/>
                    <a:gd name="T9" fmla="*/ 16 h 16"/>
                    <a:gd name="T10" fmla="*/ 14 w 19"/>
                    <a:gd name="T11" fmla="*/ 16 h 16"/>
                    <a:gd name="T12" fmla="*/ 19 w 19"/>
                    <a:gd name="T13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19" y="8"/>
                      </a:moveTo>
                      <a:lnTo>
                        <a:pt x="14" y="0"/>
                      </a:lnTo>
                      <a:lnTo>
                        <a:pt x="5" y="0"/>
                      </a:lnTo>
                      <a:lnTo>
                        <a:pt x="0" y="8"/>
                      </a:lnTo>
                      <a:lnTo>
                        <a:pt x="5" y="16"/>
                      </a:lnTo>
                      <a:lnTo>
                        <a:pt x="14" y="16"/>
                      </a:lnTo>
                      <a:lnTo>
                        <a:pt x="19" y="8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4118" name="Freeform 4025"/>
              <p:cNvSpPr>
                <a:spLocks/>
              </p:cNvSpPr>
              <p:nvPr/>
            </p:nvSpPr>
            <p:spPr bwMode="auto">
              <a:xfrm>
                <a:off x="7027863" y="3904457"/>
                <a:ext cx="30163" cy="25400"/>
              </a:xfrm>
              <a:custGeom>
                <a:avLst/>
                <a:gdLst>
                  <a:gd name="T0" fmla="*/ 19 w 19"/>
                  <a:gd name="T1" fmla="*/ 8 h 16"/>
                  <a:gd name="T2" fmla="*/ 14 w 19"/>
                  <a:gd name="T3" fmla="*/ 0 h 16"/>
                  <a:gd name="T4" fmla="*/ 5 w 19"/>
                  <a:gd name="T5" fmla="*/ 0 h 16"/>
                  <a:gd name="T6" fmla="*/ 0 w 19"/>
                  <a:gd name="T7" fmla="*/ 8 h 16"/>
                  <a:gd name="T8" fmla="*/ 5 w 19"/>
                  <a:gd name="T9" fmla="*/ 16 h 16"/>
                  <a:gd name="T10" fmla="*/ 14 w 19"/>
                  <a:gd name="T11" fmla="*/ 16 h 16"/>
                  <a:gd name="T12" fmla="*/ 19 w 19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6"/>
                    </a:lnTo>
                    <a:lnTo>
                      <a:pt x="14" y="16"/>
                    </a:lnTo>
                    <a:lnTo>
                      <a:pt x="19" y="8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9" name="Freeform 4026"/>
              <p:cNvSpPr>
                <a:spLocks/>
              </p:cNvSpPr>
              <p:nvPr/>
            </p:nvSpPr>
            <p:spPr bwMode="auto">
              <a:xfrm>
                <a:off x="6234113" y="2621757"/>
                <a:ext cx="30163" cy="26988"/>
              </a:xfrm>
              <a:custGeom>
                <a:avLst/>
                <a:gdLst>
                  <a:gd name="T0" fmla="*/ 19 w 19"/>
                  <a:gd name="T1" fmla="*/ 8 h 17"/>
                  <a:gd name="T2" fmla="*/ 14 w 19"/>
                  <a:gd name="T3" fmla="*/ 0 h 17"/>
                  <a:gd name="T4" fmla="*/ 5 w 19"/>
                  <a:gd name="T5" fmla="*/ 0 h 17"/>
                  <a:gd name="T6" fmla="*/ 0 w 19"/>
                  <a:gd name="T7" fmla="*/ 8 h 17"/>
                  <a:gd name="T8" fmla="*/ 5 w 19"/>
                  <a:gd name="T9" fmla="*/ 17 h 17"/>
                  <a:gd name="T10" fmla="*/ 14 w 19"/>
                  <a:gd name="T11" fmla="*/ 17 h 17"/>
                  <a:gd name="T12" fmla="*/ 19 w 19"/>
                  <a:gd name="T1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7"/>
                    </a:lnTo>
                    <a:lnTo>
                      <a:pt x="14" y="17"/>
                    </a:lnTo>
                    <a:lnTo>
                      <a:pt x="19" y="8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0" name="Freeform 4027"/>
              <p:cNvSpPr>
                <a:spLocks/>
              </p:cNvSpPr>
              <p:nvPr/>
            </p:nvSpPr>
            <p:spPr bwMode="auto">
              <a:xfrm>
                <a:off x="6234113" y="2621757"/>
                <a:ext cx="30163" cy="26988"/>
              </a:xfrm>
              <a:custGeom>
                <a:avLst/>
                <a:gdLst>
                  <a:gd name="T0" fmla="*/ 19 w 19"/>
                  <a:gd name="T1" fmla="*/ 8 h 17"/>
                  <a:gd name="T2" fmla="*/ 14 w 19"/>
                  <a:gd name="T3" fmla="*/ 0 h 17"/>
                  <a:gd name="T4" fmla="*/ 5 w 19"/>
                  <a:gd name="T5" fmla="*/ 0 h 17"/>
                  <a:gd name="T6" fmla="*/ 0 w 19"/>
                  <a:gd name="T7" fmla="*/ 8 h 17"/>
                  <a:gd name="T8" fmla="*/ 5 w 19"/>
                  <a:gd name="T9" fmla="*/ 17 h 17"/>
                  <a:gd name="T10" fmla="*/ 14 w 19"/>
                  <a:gd name="T11" fmla="*/ 17 h 17"/>
                  <a:gd name="T12" fmla="*/ 19 w 19"/>
                  <a:gd name="T1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7"/>
                    </a:lnTo>
                    <a:lnTo>
                      <a:pt x="14" y="17"/>
                    </a:lnTo>
                    <a:lnTo>
                      <a:pt x="19" y="8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1" name="Freeform 4028"/>
              <p:cNvSpPr>
                <a:spLocks/>
              </p:cNvSpPr>
              <p:nvPr/>
            </p:nvSpPr>
            <p:spPr bwMode="auto">
              <a:xfrm>
                <a:off x="6162675" y="2307432"/>
                <a:ext cx="30163" cy="25400"/>
              </a:xfrm>
              <a:custGeom>
                <a:avLst/>
                <a:gdLst>
                  <a:gd name="T0" fmla="*/ 19 w 19"/>
                  <a:gd name="T1" fmla="*/ 8 h 16"/>
                  <a:gd name="T2" fmla="*/ 14 w 19"/>
                  <a:gd name="T3" fmla="*/ 0 h 16"/>
                  <a:gd name="T4" fmla="*/ 5 w 19"/>
                  <a:gd name="T5" fmla="*/ 0 h 16"/>
                  <a:gd name="T6" fmla="*/ 0 w 19"/>
                  <a:gd name="T7" fmla="*/ 8 h 16"/>
                  <a:gd name="T8" fmla="*/ 5 w 19"/>
                  <a:gd name="T9" fmla="*/ 16 h 16"/>
                  <a:gd name="T10" fmla="*/ 14 w 19"/>
                  <a:gd name="T11" fmla="*/ 16 h 16"/>
                  <a:gd name="T12" fmla="*/ 19 w 19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6"/>
                    </a:lnTo>
                    <a:lnTo>
                      <a:pt x="14" y="16"/>
                    </a:lnTo>
                    <a:lnTo>
                      <a:pt x="19" y="8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2" name="Freeform 4029"/>
              <p:cNvSpPr>
                <a:spLocks/>
              </p:cNvSpPr>
              <p:nvPr/>
            </p:nvSpPr>
            <p:spPr bwMode="auto">
              <a:xfrm>
                <a:off x="6162675" y="2307432"/>
                <a:ext cx="30163" cy="25400"/>
              </a:xfrm>
              <a:custGeom>
                <a:avLst/>
                <a:gdLst>
                  <a:gd name="T0" fmla="*/ 19 w 19"/>
                  <a:gd name="T1" fmla="*/ 8 h 16"/>
                  <a:gd name="T2" fmla="*/ 14 w 19"/>
                  <a:gd name="T3" fmla="*/ 0 h 16"/>
                  <a:gd name="T4" fmla="*/ 5 w 19"/>
                  <a:gd name="T5" fmla="*/ 0 h 16"/>
                  <a:gd name="T6" fmla="*/ 0 w 19"/>
                  <a:gd name="T7" fmla="*/ 8 h 16"/>
                  <a:gd name="T8" fmla="*/ 5 w 19"/>
                  <a:gd name="T9" fmla="*/ 16 h 16"/>
                  <a:gd name="T10" fmla="*/ 14 w 19"/>
                  <a:gd name="T11" fmla="*/ 16 h 16"/>
                  <a:gd name="T12" fmla="*/ 19 w 19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6"/>
                    </a:lnTo>
                    <a:lnTo>
                      <a:pt x="14" y="16"/>
                    </a:lnTo>
                    <a:lnTo>
                      <a:pt x="19" y="8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3" name="Freeform 4030"/>
              <p:cNvSpPr>
                <a:spLocks/>
              </p:cNvSpPr>
              <p:nvPr/>
            </p:nvSpPr>
            <p:spPr bwMode="auto">
              <a:xfrm>
                <a:off x="7221538" y="4096545"/>
                <a:ext cx="30163" cy="26988"/>
              </a:xfrm>
              <a:custGeom>
                <a:avLst/>
                <a:gdLst>
                  <a:gd name="T0" fmla="*/ 19 w 19"/>
                  <a:gd name="T1" fmla="*/ 8 h 17"/>
                  <a:gd name="T2" fmla="*/ 14 w 19"/>
                  <a:gd name="T3" fmla="*/ 0 h 17"/>
                  <a:gd name="T4" fmla="*/ 5 w 19"/>
                  <a:gd name="T5" fmla="*/ 0 h 17"/>
                  <a:gd name="T6" fmla="*/ 0 w 19"/>
                  <a:gd name="T7" fmla="*/ 8 h 17"/>
                  <a:gd name="T8" fmla="*/ 5 w 19"/>
                  <a:gd name="T9" fmla="*/ 17 h 17"/>
                  <a:gd name="T10" fmla="*/ 14 w 19"/>
                  <a:gd name="T11" fmla="*/ 17 h 17"/>
                  <a:gd name="T12" fmla="*/ 19 w 19"/>
                  <a:gd name="T1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7"/>
                    </a:lnTo>
                    <a:lnTo>
                      <a:pt x="14" y="17"/>
                    </a:lnTo>
                    <a:lnTo>
                      <a:pt x="19" y="8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4" name="Freeform 4031"/>
              <p:cNvSpPr>
                <a:spLocks/>
              </p:cNvSpPr>
              <p:nvPr/>
            </p:nvSpPr>
            <p:spPr bwMode="auto">
              <a:xfrm>
                <a:off x="7221538" y="4096545"/>
                <a:ext cx="30163" cy="26988"/>
              </a:xfrm>
              <a:custGeom>
                <a:avLst/>
                <a:gdLst>
                  <a:gd name="T0" fmla="*/ 19 w 19"/>
                  <a:gd name="T1" fmla="*/ 8 h 17"/>
                  <a:gd name="T2" fmla="*/ 14 w 19"/>
                  <a:gd name="T3" fmla="*/ 0 h 17"/>
                  <a:gd name="T4" fmla="*/ 5 w 19"/>
                  <a:gd name="T5" fmla="*/ 0 h 17"/>
                  <a:gd name="T6" fmla="*/ 0 w 19"/>
                  <a:gd name="T7" fmla="*/ 8 h 17"/>
                  <a:gd name="T8" fmla="*/ 5 w 19"/>
                  <a:gd name="T9" fmla="*/ 17 h 17"/>
                  <a:gd name="T10" fmla="*/ 14 w 19"/>
                  <a:gd name="T11" fmla="*/ 17 h 17"/>
                  <a:gd name="T12" fmla="*/ 19 w 19"/>
                  <a:gd name="T1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7"/>
                    </a:lnTo>
                    <a:lnTo>
                      <a:pt x="14" y="17"/>
                    </a:lnTo>
                    <a:lnTo>
                      <a:pt x="19" y="8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5" name="Freeform 4032"/>
              <p:cNvSpPr>
                <a:spLocks/>
              </p:cNvSpPr>
              <p:nvPr/>
            </p:nvSpPr>
            <p:spPr bwMode="auto">
              <a:xfrm>
                <a:off x="6478588" y="2928145"/>
                <a:ext cx="30163" cy="25400"/>
              </a:xfrm>
              <a:custGeom>
                <a:avLst/>
                <a:gdLst>
                  <a:gd name="T0" fmla="*/ 19 w 19"/>
                  <a:gd name="T1" fmla="*/ 8 h 16"/>
                  <a:gd name="T2" fmla="*/ 14 w 19"/>
                  <a:gd name="T3" fmla="*/ 0 h 16"/>
                  <a:gd name="T4" fmla="*/ 5 w 19"/>
                  <a:gd name="T5" fmla="*/ 0 h 16"/>
                  <a:gd name="T6" fmla="*/ 0 w 19"/>
                  <a:gd name="T7" fmla="*/ 8 h 16"/>
                  <a:gd name="T8" fmla="*/ 5 w 19"/>
                  <a:gd name="T9" fmla="*/ 16 h 16"/>
                  <a:gd name="T10" fmla="*/ 14 w 19"/>
                  <a:gd name="T11" fmla="*/ 16 h 16"/>
                  <a:gd name="T12" fmla="*/ 19 w 19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6"/>
                    </a:lnTo>
                    <a:lnTo>
                      <a:pt x="14" y="16"/>
                    </a:lnTo>
                    <a:lnTo>
                      <a:pt x="19" y="8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6" name="Freeform 4033"/>
              <p:cNvSpPr>
                <a:spLocks/>
              </p:cNvSpPr>
              <p:nvPr/>
            </p:nvSpPr>
            <p:spPr bwMode="auto">
              <a:xfrm>
                <a:off x="6478588" y="2928145"/>
                <a:ext cx="30163" cy="25400"/>
              </a:xfrm>
              <a:custGeom>
                <a:avLst/>
                <a:gdLst>
                  <a:gd name="T0" fmla="*/ 19 w 19"/>
                  <a:gd name="T1" fmla="*/ 8 h 16"/>
                  <a:gd name="T2" fmla="*/ 14 w 19"/>
                  <a:gd name="T3" fmla="*/ 0 h 16"/>
                  <a:gd name="T4" fmla="*/ 5 w 19"/>
                  <a:gd name="T5" fmla="*/ 0 h 16"/>
                  <a:gd name="T6" fmla="*/ 0 w 19"/>
                  <a:gd name="T7" fmla="*/ 8 h 16"/>
                  <a:gd name="T8" fmla="*/ 5 w 19"/>
                  <a:gd name="T9" fmla="*/ 16 h 16"/>
                  <a:gd name="T10" fmla="*/ 14 w 19"/>
                  <a:gd name="T11" fmla="*/ 16 h 16"/>
                  <a:gd name="T12" fmla="*/ 19 w 19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6"/>
                    </a:lnTo>
                    <a:lnTo>
                      <a:pt x="14" y="16"/>
                    </a:lnTo>
                    <a:lnTo>
                      <a:pt x="19" y="8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7" name="Freeform 4034"/>
              <p:cNvSpPr>
                <a:spLocks/>
              </p:cNvSpPr>
              <p:nvPr/>
            </p:nvSpPr>
            <p:spPr bwMode="auto">
              <a:xfrm>
                <a:off x="7119938" y="4036220"/>
                <a:ext cx="30163" cy="25400"/>
              </a:xfrm>
              <a:custGeom>
                <a:avLst/>
                <a:gdLst>
                  <a:gd name="T0" fmla="*/ 19 w 19"/>
                  <a:gd name="T1" fmla="*/ 8 h 16"/>
                  <a:gd name="T2" fmla="*/ 14 w 19"/>
                  <a:gd name="T3" fmla="*/ 0 h 16"/>
                  <a:gd name="T4" fmla="*/ 5 w 19"/>
                  <a:gd name="T5" fmla="*/ 0 h 16"/>
                  <a:gd name="T6" fmla="*/ 0 w 19"/>
                  <a:gd name="T7" fmla="*/ 8 h 16"/>
                  <a:gd name="T8" fmla="*/ 5 w 19"/>
                  <a:gd name="T9" fmla="*/ 16 h 16"/>
                  <a:gd name="T10" fmla="*/ 14 w 19"/>
                  <a:gd name="T11" fmla="*/ 16 h 16"/>
                  <a:gd name="T12" fmla="*/ 19 w 19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6"/>
                    </a:lnTo>
                    <a:lnTo>
                      <a:pt x="14" y="16"/>
                    </a:lnTo>
                    <a:lnTo>
                      <a:pt x="19" y="8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8" name="Freeform 4035"/>
              <p:cNvSpPr>
                <a:spLocks/>
              </p:cNvSpPr>
              <p:nvPr/>
            </p:nvSpPr>
            <p:spPr bwMode="auto">
              <a:xfrm>
                <a:off x="7119938" y="4036220"/>
                <a:ext cx="30163" cy="25400"/>
              </a:xfrm>
              <a:custGeom>
                <a:avLst/>
                <a:gdLst>
                  <a:gd name="T0" fmla="*/ 19 w 19"/>
                  <a:gd name="T1" fmla="*/ 8 h 16"/>
                  <a:gd name="T2" fmla="*/ 14 w 19"/>
                  <a:gd name="T3" fmla="*/ 0 h 16"/>
                  <a:gd name="T4" fmla="*/ 5 w 19"/>
                  <a:gd name="T5" fmla="*/ 0 h 16"/>
                  <a:gd name="T6" fmla="*/ 0 w 19"/>
                  <a:gd name="T7" fmla="*/ 8 h 16"/>
                  <a:gd name="T8" fmla="*/ 5 w 19"/>
                  <a:gd name="T9" fmla="*/ 16 h 16"/>
                  <a:gd name="T10" fmla="*/ 14 w 19"/>
                  <a:gd name="T11" fmla="*/ 16 h 16"/>
                  <a:gd name="T12" fmla="*/ 19 w 19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6"/>
                    </a:lnTo>
                    <a:lnTo>
                      <a:pt x="14" y="16"/>
                    </a:lnTo>
                    <a:lnTo>
                      <a:pt x="19" y="8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9" name="Freeform 4036"/>
              <p:cNvSpPr>
                <a:spLocks/>
              </p:cNvSpPr>
              <p:nvPr/>
            </p:nvSpPr>
            <p:spPr bwMode="auto">
              <a:xfrm>
                <a:off x="6173788" y="2245520"/>
                <a:ext cx="28575" cy="26988"/>
              </a:xfrm>
              <a:custGeom>
                <a:avLst/>
                <a:gdLst>
                  <a:gd name="T0" fmla="*/ 18 w 18"/>
                  <a:gd name="T1" fmla="*/ 9 h 17"/>
                  <a:gd name="T2" fmla="*/ 14 w 18"/>
                  <a:gd name="T3" fmla="*/ 0 h 17"/>
                  <a:gd name="T4" fmla="*/ 4 w 18"/>
                  <a:gd name="T5" fmla="*/ 0 h 17"/>
                  <a:gd name="T6" fmla="*/ 0 w 18"/>
                  <a:gd name="T7" fmla="*/ 9 h 17"/>
                  <a:gd name="T8" fmla="*/ 4 w 18"/>
                  <a:gd name="T9" fmla="*/ 17 h 17"/>
                  <a:gd name="T10" fmla="*/ 14 w 18"/>
                  <a:gd name="T11" fmla="*/ 17 h 17"/>
                  <a:gd name="T12" fmla="*/ 18 w 18"/>
                  <a:gd name="T13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18" y="9"/>
                    </a:moveTo>
                    <a:lnTo>
                      <a:pt x="14" y="0"/>
                    </a:lnTo>
                    <a:lnTo>
                      <a:pt x="4" y="0"/>
                    </a:lnTo>
                    <a:lnTo>
                      <a:pt x="0" y="9"/>
                    </a:lnTo>
                    <a:lnTo>
                      <a:pt x="4" y="17"/>
                    </a:lnTo>
                    <a:lnTo>
                      <a:pt x="14" y="17"/>
                    </a:lnTo>
                    <a:lnTo>
                      <a:pt x="18" y="9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0" name="Freeform 4037"/>
              <p:cNvSpPr>
                <a:spLocks/>
              </p:cNvSpPr>
              <p:nvPr/>
            </p:nvSpPr>
            <p:spPr bwMode="auto">
              <a:xfrm>
                <a:off x="6173788" y="2245520"/>
                <a:ext cx="28575" cy="26988"/>
              </a:xfrm>
              <a:custGeom>
                <a:avLst/>
                <a:gdLst>
                  <a:gd name="T0" fmla="*/ 18 w 18"/>
                  <a:gd name="T1" fmla="*/ 9 h 17"/>
                  <a:gd name="T2" fmla="*/ 14 w 18"/>
                  <a:gd name="T3" fmla="*/ 0 h 17"/>
                  <a:gd name="T4" fmla="*/ 4 w 18"/>
                  <a:gd name="T5" fmla="*/ 0 h 17"/>
                  <a:gd name="T6" fmla="*/ 0 w 18"/>
                  <a:gd name="T7" fmla="*/ 9 h 17"/>
                  <a:gd name="T8" fmla="*/ 4 w 18"/>
                  <a:gd name="T9" fmla="*/ 17 h 17"/>
                  <a:gd name="T10" fmla="*/ 14 w 18"/>
                  <a:gd name="T11" fmla="*/ 17 h 17"/>
                  <a:gd name="T12" fmla="*/ 18 w 18"/>
                  <a:gd name="T13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18" y="9"/>
                    </a:moveTo>
                    <a:lnTo>
                      <a:pt x="14" y="0"/>
                    </a:lnTo>
                    <a:lnTo>
                      <a:pt x="4" y="0"/>
                    </a:lnTo>
                    <a:lnTo>
                      <a:pt x="0" y="9"/>
                    </a:lnTo>
                    <a:lnTo>
                      <a:pt x="4" y="17"/>
                    </a:lnTo>
                    <a:lnTo>
                      <a:pt x="14" y="17"/>
                    </a:lnTo>
                    <a:lnTo>
                      <a:pt x="18" y="9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1" name="Freeform 4038"/>
              <p:cNvSpPr>
                <a:spLocks/>
              </p:cNvSpPr>
              <p:nvPr/>
            </p:nvSpPr>
            <p:spPr bwMode="auto">
              <a:xfrm>
                <a:off x="7007225" y="3934620"/>
                <a:ext cx="30163" cy="25400"/>
              </a:xfrm>
              <a:custGeom>
                <a:avLst/>
                <a:gdLst>
                  <a:gd name="T0" fmla="*/ 19 w 19"/>
                  <a:gd name="T1" fmla="*/ 8 h 16"/>
                  <a:gd name="T2" fmla="*/ 14 w 19"/>
                  <a:gd name="T3" fmla="*/ 0 h 16"/>
                  <a:gd name="T4" fmla="*/ 5 w 19"/>
                  <a:gd name="T5" fmla="*/ 0 h 16"/>
                  <a:gd name="T6" fmla="*/ 0 w 19"/>
                  <a:gd name="T7" fmla="*/ 8 h 16"/>
                  <a:gd name="T8" fmla="*/ 5 w 19"/>
                  <a:gd name="T9" fmla="*/ 16 h 16"/>
                  <a:gd name="T10" fmla="*/ 14 w 19"/>
                  <a:gd name="T11" fmla="*/ 16 h 16"/>
                  <a:gd name="T12" fmla="*/ 19 w 19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6"/>
                    </a:lnTo>
                    <a:lnTo>
                      <a:pt x="14" y="16"/>
                    </a:lnTo>
                    <a:lnTo>
                      <a:pt x="19" y="8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2" name="Freeform 4039"/>
              <p:cNvSpPr>
                <a:spLocks/>
              </p:cNvSpPr>
              <p:nvPr/>
            </p:nvSpPr>
            <p:spPr bwMode="auto">
              <a:xfrm>
                <a:off x="7007225" y="3934620"/>
                <a:ext cx="30163" cy="25400"/>
              </a:xfrm>
              <a:custGeom>
                <a:avLst/>
                <a:gdLst>
                  <a:gd name="T0" fmla="*/ 19 w 19"/>
                  <a:gd name="T1" fmla="*/ 8 h 16"/>
                  <a:gd name="T2" fmla="*/ 14 w 19"/>
                  <a:gd name="T3" fmla="*/ 0 h 16"/>
                  <a:gd name="T4" fmla="*/ 5 w 19"/>
                  <a:gd name="T5" fmla="*/ 0 h 16"/>
                  <a:gd name="T6" fmla="*/ 0 w 19"/>
                  <a:gd name="T7" fmla="*/ 8 h 16"/>
                  <a:gd name="T8" fmla="*/ 5 w 19"/>
                  <a:gd name="T9" fmla="*/ 16 h 16"/>
                  <a:gd name="T10" fmla="*/ 14 w 19"/>
                  <a:gd name="T11" fmla="*/ 16 h 16"/>
                  <a:gd name="T12" fmla="*/ 19 w 19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6"/>
                    </a:lnTo>
                    <a:lnTo>
                      <a:pt x="14" y="16"/>
                    </a:lnTo>
                    <a:lnTo>
                      <a:pt x="19" y="8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3" name="Freeform 4040"/>
              <p:cNvSpPr>
                <a:spLocks/>
              </p:cNvSpPr>
              <p:nvPr/>
            </p:nvSpPr>
            <p:spPr bwMode="auto">
              <a:xfrm>
                <a:off x="7058025" y="4025107"/>
                <a:ext cx="30163" cy="26988"/>
              </a:xfrm>
              <a:custGeom>
                <a:avLst/>
                <a:gdLst>
                  <a:gd name="T0" fmla="*/ 19 w 19"/>
                  <a:gd name="T1" fmla="*/ 8 h 17"/>
                  <a:gd name="T2" fmla="*/ 14 w 19"/>
                  <a:gd name="T3" fmla="*/ 0 h 17"/>
                  <a:gd name="T4" fmla="*/ 5 w 19"/>
                  <a:gd name="T5" fmla="*/ 0 h 17"/>
                  <a:gd name="T6" fmla="*/ 0 w 19"/>
                  <a:gd name="T7" fmla="*/ 8 h 17"/>
                  <a:gd name="T8" fmla="*/ 5 w 19"/>
                  <a:gd name="T9" fmla="*/ 17 h 17"/>
                  <a:gd name="T10" fmla="*/ 14 w 19"/>
                  <a:gd name="T11" fmla="*/ 17 h 17"/>
                  <a:gd name="T12" fmla="*/ 19 w 19"/>
                  <a:gd name="T1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7"/>
                    </a:lnTo>
                    <a:lnTo>
                      <a:pt x="14" y="17"/>
                    </a:lnTo>
                    <a:lnTo>
                      <a:pt x="19" y="8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4" name="Freeform 4041"/>
              <p:cNvSpPr>
                <a:spLocks/>
              </p:cNvSpPr>
              <p:nvPr/>
            </p:nvSpPr>
            <p:spPr bwMode="auto">
              <a:xfrm>
                <a:off x="7058025" y="4025107"/>
                <a:ext cx="30163" cy="26988"/>
              </a:xfrm>
              <a:custGeom>
                <a:avLst/>
                <a:gdLst>
                  <a:gd name="T0" fmla="*/ 19 w 19"/>
                  <a:gd name="T1" fmla="*/ 8 h 17"/>
                  <a:gd name="T2" fmla="*/ 14 w 19"/>
                  <a:gd name="T3" fmla="*/ 0 h 17"/>
                  <a:gd name="T4" fmla="*/ 5 w 19"/>
                  <a:gd name="T5" fmla="*/ 0 h 17"/>
                  <a:gd name="T6" fmla="*/ 0 w 19"/>
                  <a:gd name="T7" fmla="*/ 8 h 17"/>
                  <a:gd name="T8" fmla="*/ 5 w 19"/>
                  <a:gd name="T9" fmla="*/ 17 h 17"/>
                  <a:gd name="T10" fmla="*/ 14 w 19"/>
                  <a:gd name="T11" fmla="*/ 17 h 17"/>
                  <a:gd name="T12" fmla="*/ 19 w 19"/>
                  <a:gd name="T1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7"/>
                    </a:lnTo>
                    <a:lnTo>
                      <a:pt x="14" y="17"/>
                    </a:lnTo>
                    <a:lnTo>
                      <a:pt x="19" y="8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5" name="Freeform 4042"/>
              <p:cNvSpPr>
                <a:spLocks/>
              </p:cNvSpPr>
              <p:nvPr/>
            </p:nvSpPr>
            <p:spPr bwMode="auto">
              <a:xfrm>
                <a:off x="7037388" y="3964782"/>
                <a:ext cx="30163" cy="25400"/>
              </a:xfrm>
              <a:custGeom>
                <a:avLst/>
                <a:gdLst>
                  <a:gd name="T0" fmla="*/ 19 w 19"/>
                  <a:gd name="T1" fmla="*/ 8 h 16"/>
                  <a:gd name="T2" fmla="*/ 14 w 19"/>
                  <a:gd name="T3" fmla="*/ 0 h 16"/>
                  <a:gd name="T4" fmla="*/ 5 w 19"/>
                  <a:gd name="T5" fmla="*/ 0 h 16"/>
                  <a:gd name="T6" fmla="*/ 0 w 19"/>
                  <a:gd name="T7" fmla="*/ 8 h 16"/>
                  <a:gd name="T8" fmla="*/ 5 w 19"/>
                  <a:gd name="T9" fmla="*/ 16 h 16"/>
                  <a:gd name="T10" fmla="*/ 14 w 19"/>
                  <a:gd name="T11" fmla="*/ 16 h 16"/>
                  <a:gd name="T12" fmla="*/ 19 w 19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6"/>
                    </a:lnTo>
                    <a:lnTo>
                      <a:pt x="14" y="16"/>
                    </a:lnTo>
                    <a:lnTo>
                      <a:pt x="19" y="8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6" name="Freeform 4043"/>
              <p:cNvSpPr>
                <a:spLocks/>
              </p:cNvSpPr>
              <p:nvPr/>
            </p:nvSpPr>
            <p:spPr bwMode="auto">
              <a:xfrm>
                <a:off x="7037388" y="3964782"/>
                <a:ext cx="30163" cy="25400"/>
              </a:xfrm>
              <a:custGeom>
                <a:avLst/>
                <a:gdLst>
                  <a:gd name="T0" fmla="*/ 19 w 19"/>
                  <a:gd name="T1" fmla="*/ 8 h 16"/>
                  <a:gd name="T2" fmla="*/ 14 w 19"/>
                  <a:gd name="T3" fmla="*/ 0 h 16"/>
                  <a:gd name="T4" fmla="*/ 5 w 19"/>
                  <a:gd name="T5" fmla="*/ 0 h 16"/>
                  <a:gd name="T6" fmla="*/ 0 w 19"/>
                  <a:gd name="T7" fmla="*/ 8 h 16"/>
                  <a:gd name="T8" fmla="*/ 5 w 19"/>
                  <a:gd name="T9" fmla="*/ 16 h 16"/>
                  <a:gd name="T10" fmla="*/ 14 w 19"/>
                  <a:gd name="T11" fmla="*/ 16 h 16"/>
                  <a:gd name="T12" fmla="*/ 19 w 19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6"/>
                    </a:lnTo>
                    <a:lnTo>
                      <a:pt x="14" y="16"/>
                    </a:lnTo>
                    <a:lnTo>
                      <a:pt x="19" y="8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7" name="Freeform 4044"/>
              <p:cNvSpPr>
                <a:spLocks/>
              </p:cNvSpPr>
              <p:nvPr/>
            </p:nvSpPr>
            <p:spPr bwMode="auto">
              <a:xfrm>
                <a:off x="6967538" y="3944145"/>
                <a:ext cx="28575" cy="26988"/>
              </a:xfrm>
              <a:custGeom>
                <a:avLst/>
                <a:gdLst>
                  <a:gd name="T0" fmla="*/ 18 w 18"/>
                  <a:gd name="T1" fmla="*/ 8 h 17"/>
                  <a:gd name="T2" fmla="*/ 14 w 18"/>
                  <a:gd name="T3" fmla="*/ 0 h 17"/>
                  <a:gd name="T4" fmla="*/ 4 w 18"/>
                  <a:gd name="T5" fmla="*/ 0 h 17"/>
                  <a:gd name="T6" fmla="*/ 0 w 18"/>
                  <a:gd name="T7" fmla="*/ 8 h 17"/>
                  <a:gd name="T8" fmla="*/ 4 w 18"/>
                  <a:gd name="T9" fmla="*/ 17 h 17"/>
                  <a:gd name="T10" fmla="*/ 14 w 18"/>
                  <a:gd name="T11" fmla="*/ 17 h 17"/>
                  <a:gd name="T12" fmla="*/ 18 w 18"/>
                  <a:gd name="T1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18" y="8"/>
                    </a:moveTo>
                    <a:lnTo>
                      <a:pt x="14" y="0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4" y="17"/>
                    </a:lnTo>
                    <a:lnTo>
                      <a:pt x="14" y="17"/>
                    </a:lnTo>
                    <a:lnTo>
                      <a:pt x="18" y="8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8" name="Freeform 4045"/>
              <p:cNvSpPr>
                <a:spLocks/>
              </p:cNvSpPr>
              <p:nvPr/>
            </p:nvSpPr>
            <p:spPr bwMode="auto">
              <a:xfrm>
                <a:off x="6967538" y="3944145"/>
                <a:ext cx="28575" cy="26988"/>
              </a:xfrm>
              <a:custGeom>
                <a:avLst/>
                <a:gdLst>
                  <a:gd name="T0" fmla="*/ 18 w 18"/>
                  <a:gd name="T1" fmla="*/ 8 h 17"/>
                  <a:gd name="T2" fmla="*/ 14 w 18"/>
                  <a:gd name="T3" fmla="*/ 0 h 17"/>
                  <a:gd name="T4" fmla="*/ 4 w 18"/>
                  <a:gd name="T5" fmla="*/ 0 h 17"/>
                  <a:gd name="T6" fmla="*/ 0 w 18"/>
                  <a:gd name="T7" fmla="*/ 8 h 17"/>
                  <a:gd name="T8" fmla="*/ 4 w 18"/>
                  <a:gd name="T9" fmla="*/ 17 h 17"/>
                  <a:gd name="T10" fmla="*/ 14 w 18"/>
                  <a:gd name="T11" fmla="*/ 17 h 17"/>
                  <a:gd name="T12" fmla="*/ 18 w 18"/>
                  <a:gd name="T1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7">
                    <a:moveTo>
                      <a:pt x="18" y="8"/>
                    </a:moveTo>
                    <a:lnTo>
                      <a:pt x="14" y="0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4" y="17"/>
                    </a:lnTo>
                    <a:lnTo>
                      <a:pt x="14" y="17"/>
                    </a:lnTo>
                    <a:lnTo>
                      <a:pt x="18" y="8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9" name="Freeform 4046"/>
              <p:cNvSpPr>
                <a:spLocks/>
              </p:cNvSpPr>
              <p:nvPr/>
            </p:nvSpPr>
            <p:spPr bwMode="auto">
              <a:xfrm>
                <a:off x="6997700" y="3842545"/>
                <a:ext cx="30163" cy="26988"/>
              </a:xfrm>
              <a:custGeom>
                <a:avLst/>
                <a:gdLst>
                  <a:gd name="T0" fmla="*/ 19 w 19"/>
                  <a:gd name="T1" fmla="*/ 8 h 17"/>
                  <a:gd name="T2" fmla="*/ 14 w 19"/>
                  <a:gd name="T3" fmla="*/ 0 h 17"/>
                  <a:gd name="T4" fmla="*/ 5 w 19"/>
                  <a:gd name="T5" fmla="*/ 0 h 17"/>
                  <a:gd name="T6" fmla="*/ 0 w 19"/>
                  <a:gd name="T7" fmla="*/ 8 h 17"/>
                  <a:gd name="T8" fmla="*/ 5 w 19"/>
                  <a:gd name="T9" fmla="*/ 17 h 17"/>
                  <a:gd name="T10" fmla="*/ 14 w 19"/>
                  <a:gd name="T11" fmla="*/ 17 h 17"/>
                  <a:gd name="T12" fmla="*/ 19 w 19"/>
                  <a:gd name="T1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7"/>
                    </a:lnTo>
                    <a:lnTo>
                      <a:pt x="14" y="17"/>
                    </a:lnTo>
                    <a:lnTo>
                      <a:pt x="19" y="8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0" name="Freeform 4047"/>
              <p:cNvSpPr>
                <a:spLocks/>
              </p:cNvSpPr>
              <p:nvPr/>
            </p:nvSpPr>
            <p:spPr bwMode="auto">
              <a:xfrm>
                <a:off x="6997700" y="3842545"/>
                <a:ext cx="30163" cy="26988"/>
              </a:xfrm>
              <a:custGeom>
                <a:avLst/>
                <a:gdLst>
                  <a:gd name="T0" fmla="*/ 19 w 19"/>
                  <a:gd name="T1" fmla="*/ 8 h 17"/>
                  <a:gd name="T2" fmla="*/ 14 w 19"/>
                  <a:gd name="T3" fmla="*/ 0 h 17"/>
                  <a:gd name="T4" fmla="*/ 5 w 19"/>
                  <a:gd name="T5" fmla="*/ 0 h 17"/>
                  <a:gd name="T6" fmla="*/ 0 w 19"/>
                  <a:gd name="T7" fmla="*/ 8 h 17"/>
                  <a:gd name="T8" fmla="*/ 5 w 19"/>
                  <a:gd name="T9" fmla="*/ 17 h 17"/>
                  <a:gd name="T10" fmla="*/ 14 w 19"/>
                  <a:gd name="T11" fmla="*/ 17 h 17"/>
                  <a:gd name="T12" fmla="*/ 19 w 19"/>
                  <a:gd name="T1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7"/>
                    </a:lnTo>
                    <a:lnTo>
                      <a:pt x="14" y="17"/>
                    </a:lnTo>
                    <a:lnTo>
                      <a:pt x="19" y="8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1" name="Freeform 4048"/>
              <p:cNvSpPr>
                <a:spLocks/>
              </p:cNvSpPr>
              <p:nvPr/>
            </p:nvSpPr>
            <p:spPr bwMode="auto">
              <a:xfrm>
                <a:off x="7058025" y="4036220"/>
                <a:ext cx="30163" cy="25400"/>
              </a:xfrm>
              <a:custGeom>
                <a:avLst/>
                <a:gdLst>
                  <a:gd name="T0" fmla="*/ 19 w 19"/>
                  <a:gd name="T1" fmla="*/ 8 h 16"/>
                  <a:gd name="T2" fmla="*/ 14 w 19"/>
                  <a:gd name="T3" fmla="*/ 0 h 16"/>
                  <a:gd name="T4" fmla="*/ 5 w 19"/>
                  <a:gd name="T5" fmla="*/ 0 h 16"/>
                  <a:gd name="T6" fmla="*/ 0 w 19"/>
                  <a:gd name="T7" fmla="*/ 8 h 16"/>
                  <a:gd name="T8" fmla="*/ 5 w 19"/>
                  <a:gd name="T9" fmla="*/ 16 h 16"/>
                  <a:gd name="T10" fmla="*/ 14 w 19"/>
                  <a:gd name="T11" fmla="*/ 16 h 16"/>
                  <a:gd name="T12" fmla="*/ 19 w 19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6"/>
                    </a:lnTo>
                    <a:lnTo>
                      <a:pt x="14" y="16"/>
                    </a:lnTo>
                    <a:lnTo>
                      <a:pt x="19" y="8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2" name="Freeform 4049"/>
              <p:cNvSpPr>
                <a:spLocks/>
              </p:cNvSpPr>
              <p:nvPr/>
            </p:nvSpPr>
            <p:spPr bwMode="auto">
              <a:xfrm>
                <a:off x="7058025" y="4036220"/>
                <a:ext cx="30163" cy="25400"/>
              </a:xfrm>
              <a:custGeom>
                <a:avLst/>
                <a:gdLst>
                  <a:gd name="T0" fmla="*/ 19 w 19"/>
                  <a:gd name="T1" fmla="*/ 8 h 16"/>
                  <a:gd name="T2" fmla="*/ 14 w 19"/>
                  <a:gd name="T3" fmla="*/ 0 h 16"/>
                  <a:gd name="T4" fmla="*/ 5 w 19"/>
                  <a:gd name="T5" fmla="*/ 0 h 16"/>
                  <a:gd name="T6" fmla="*/ 0 w 19"/>
                  <a:gd name="T7" fmla="*/ 8 h 16"/>
                  <a:gd name="T8" fmla="*/ 5 w 19"/>
                  <a:gd name="T9" fmla="*/ 16 h 16"/>
                  <a:gd name="T10" fmla="*/ 14 w 19"/>
                  <a:gd name="T11" fmla="*/ 16 h 16"/>
                  <a:gd name="T12" fmla="*/ 19 w 19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6"/>
                    </a:lnTo>
                    <a:lnTo>
                      <a:pt x="14" y="16"/>
                    </a:lnTo>
                    <a:lnTo>
                      <a:pt x="19" y="8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3" name="Freeform 4050"/>
              <p:cNvSpPr>
                <a:spLocks/>
              </p:cNvSpPr>
              <p:nvPr/>
            </p:nvSpPr>
            <p:spPr bwMode="auto">
              <a:xfrm>
                <a:off x="6905625" y="3486945"/>
                <a:ext cx="30163" cy="25400"/>
              </a:xfrm>
              <a:custGeom>
                <a:avLst/>
                <a:gdLst>
                  <a:gd name="T0" fmla="*/ 19 w 19"/>
                  <a:gd name="T1" fmla="*/ 8 h 16"/>
                  <a:gd name="T2" fmla="*/ 14 w 19"/>
                  <a:gd name="T3" fmla="*/ 0 h 16"/>
                  <a:gd name="T4" fmla="*/ 5 w 19"/>
                  <a:gd name="T5" fmla="*/ 0 h 16"/>
                  <a:gd name="T6" fmla="*/ 0 w 19"/>
                  <a:gd name="T7" fmla="*/ 8 h 16"/>
                  <a:gd name="T8" fmla="*/ 5 w 19"/>
                  <a:gd name="T9" fmla="*/ 16 h 16"/>
                  <a:gd name="T10" fmla="*/ 14 w 19"/>
                  <a:gd name="T11" fmla="*/ 16 h 16"/>
                  <a:gd name="T12" fmla="*/ 19 w 19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6"/>
                    </a:lnTo>
                    <a:lnTo>
                      <a:pt x="14" y="16"/>
                    </a:lnTo>
                    <a:lnTo>
                      <a:pt x="19" y="8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4" name="Freeform 4051"/>
              <p:cNvSpPr>
                <a:spLocks/>
              </p:cNvSpPr>
              <p:nvPr/>
            </p:nvSpPr>
            <p:spPr bwMode="auto">
              <a:xfrm>
                <a:off x="6905625" y="3486945"/>
                <a:ext cx="30163" cy="25400"/>
              </a:xfrm>
              <a:custGeom>
                <a:avLst/>
                <a:gdLst>
                  <a:gd name="T0" fmla="*/ 19 w 19"/>
                  <a:gd name="T1" fmla="*/ 8 h 16"/>
                  <a:gd name="T2" fmla="*/ 14 w 19"/>
                  <a:gd name="T3" fmla="*/ 0 h 16"/>
                  <a:gd name="T4" fmla="*/ 5 w 19"/>
                  <a:gd name="T5" fmla="*/ 0 h 16"/>
                  <a:gd name="T6" fmla="*/ 0 w 19"/>
                  <a:gd name="T7" fmla="*/ 8 h 16"/>
                  <a:gd name="T8" fmla="*/ 5 w 19"/>
                  <a:gd name="T9" fmla="*/ 16 h 16"/>
                  <a:gd name="T10" fmla="*/ 14 w 19"/>
                  <a:gd name="T11" fmla="*/ 16 h 16"/>
                  <a:gd name="T12" fmla="*/ 19 w 19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6"/>
                    </a:lnTo>
                    <a:lnTo>
                      <a:pt x="14" y="16"/>
                    </a:lnTo>
                    <a:lnTo>
                      <a:pt x="19" y="8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5" name="Freeform 4052"/>
              <p:cNvSpPr>
                <a:spLocks/>
              </p:cNvSpPr>
              <p:nvPr/>
            </p:nvSpPr>
            <p:spPr bwMode="auto">
              <a:xfrm>
                <a:off x="6896100" y="4209257"/>
                <a:ext cx="30163" cy="25400"/>
              </a:xfrm>
              <a:custGeom>
                <a:avLst/>
                <a:gdLst>
                  <a:gd name="T0" fmla="*/ 19 w 19"/>
                  <a:gd name="T1" fmla="*/ 8 h 16"/>
                  <a:gd name="T2" fmla="*/ 14 w 19"/>
                  <a:gd name="T3" fmla="*/ 0 h 16"/>
                  <a:gd name="T4" fmla="*/ 5 w 19"/>
                  <a:gd name="T5" fmla="*/ 0 h 16"/>
                  <a:gd name="T6" fmla="*/ 0 w 19"/>
                  <a:gd name="T7" fmla="*/ 8 h 16"/>
                  <a:gd name="T8" fmla="*/ 5 w 19"/>
                  <a:gd name="T9" fmla="*/ 16 h 16"/>
                  <a:gd name="T10" fmla="*/ 14 w 19"/>
                  <a:gd name="T11" fmla="*/ 16 h 16"/>
                  <a:gd name="T12" fmla="*/ 19 w 19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6"/>
                    </a:lnTo>
                    <a:lnTo>
                      <a:pt x="14" y="16"/>
                    </a:lnTo>
                    <a:lnTo>
                      <a:pt x="19" y="8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6" name="Freeform 4053"/>
              <p:cNvSpPr>
                <a:spLocks/>
              </p:cNvSpPr>
              <p:nvPr/>
            </p:nvSpPr>
            <p:spPr bwMode="auto">
              <a:xfrm>
                <a:off x="6896100" y="4209257"/>
                <a:ext cx="30163" cy="25400"/>
              </a:xfrm>
              <a:custGeom>
                <a:avLst/>
                <a:gdLst>
                  <a:gd name="T0" fmla="*/ 19 w 19"/>
                  <a:gd name="T1" fmla="*/ 8 h 16"/>
                  <a:gd name="T2" fmla="*/ 14 w 19"/>
                  <a:gd name="T3" fmla="*/ 0 h 16"/>
                  <a:gd name="T4" fmla="*/ 5 w 19"/>
                  <a:gd name="T5" fmla="*/ 0 h 16"/>
                  <a:gd name="T6" fmla="*/ 0 w 19"/>
                  <a:gd name="T7" fmla="*/ 8 h 16"/>
                  <a:gd name="T8" fmla="*/ 5 w 19"/>
                  <a:gd name="T9" fmla="*/ 16 h 16"/>
                  <a:gd name="T10" fmla="*/ 14 w 19"/>
                  <a:gd name="T11" fmla="*/ 16 h 16"/>
                  <a:gd name="T12" fmla="*/ 19 w 19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6"/>
                    </a:lnTo>
                    <a:lnTo>
                      <a:pt x="14" y="16"/>
                    </a:lnTo>
                    <a:lnTo>
                      <a:pt x="19" y="8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7" name="Freeform 4054"/>
              <p:cNvSpPr>
                <a:spLocks/>
              </p:cNvSpPr>
              <p:nvPr/>
            </p:nvSpPr>
            <p:spPr bwMode="auto">
              <a:xfrm>
                <a:off x="6997700" y="3974307"/>
                <a:ext cx="30163" cy="26988"/>
              </a:xfrm>
              <a:custGeom>
                <a:avLst/>
                <a:gdLst>
                  <a:gd name="T0" fmla="*/ 19 w 19"/>
                  <a:gd name="T1" fmla="*/ 8 h 17"/>
                  <a:gd name="T2" fmla="*/ 14 w 19"/>
                  <a:gd name="T3" fmla="*/ 0 h 17"/>
                  <a:gd name="T4" fmla="*/ 5 w 19"/>
                  <a:gd name="T5" fmla="*/ 0 h 17"/>
                  <a:gd name="T6" fmla="*/ 0 w 19"/>
                  <a:gd name="T7" fmla="*/ 8 h 17"/>
                  <a:gd name="T8" fmla="*/ 5 w 19"/>
                  <a:gd name="T9" fmla="*/ 17 h 17"/>
                  <a:gd name="T10" fmla="*/ 14 w 19"/>
                  <a:gd name="T11" fmla="*/ 17 h 17"/>
                  <a:gd name="T12" fmla="*/ 19 w 19"/>
                  <a:gd name="T1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7"/>
                    </a:lnTo>
                    <a:lnTo>
                      <a:pt x="14" y="17"/>
                    </a:lnTo>
                    <a:lnTo>
                      <a:pt x="19" y="8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8" name="Freeform 4055"/>
              <p:cNvSpPr>
                <a:spLocks/>
              </p:cNvSpPr>
              <p:nvPr/>
            </p:nvSpPr>
            <p:spPr bwMode="auto">
              <a:xfrm>
                <a:off x="6997700" y="3974307"/>
                <a:ext cx="30163" cy="26988"/>
              </a:xfrm>
              <a:custGeom>
                <a:avLst/>
                <a:gdLst>
                  <a:gd name="T0" fmla="*/ 19 w 19"/>
                  <a:gd name="T1" fmla="*/ 8 h 17"/>
                  <a:gd name="T2" fmla="*/ 14 w 19"/>
                  <a:gd name="T3" fmla="*/ 0 h 17"/>
                  <a:gd name="T4" fmla="*/ 5 w 19"/>
                  <a:gd name="T5" fmla="*/ 0 h 17"/>
                  <a:gd name="T6" fmla="*/ 0 w 19"/>
                  <a:gd name="T7" fmla="*/ 8 h 17"/>
                  <a:gd name="T8" fmla="*/ 5 w 19"/>
                  <a:gd name="T9" fmla="*/ 17 h 17"/>
                  <a:gd name="T10" fmla="*/ 14 w 19"/>
                  <a:gd name="T11" fmla="*/ 17 h 17"/>
                  <a:gd name="T12" fmla="*/ 19 w 19"/>
                  <a:gd name="T1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7"/>
                    </a:lnTo>
                    <a:lnTo>
                      <a:pt x="14" y="17"/>
                    </a:lnTo>
                    <a:lnTo>
                      <a:pt x="19" y="8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9" name="Freeform 4056"/>
              <p:cNvSpPr>
                <a:spLocks/>
              </p:cNvSpPr>
              <p:nvPr/>
            </p:nvSpPr>
            <p:spPr bwMode="auto">
              <a:xfrm>
                <a:off x="5878513" y="2226470"/>
                <a:ext cx="28575" cy="25400"/>
              </a:xfrm>
              <a:custGeom>
                <a:avLst/>
                <a:gdLst>
                  <a:gd name="T0" fmla="*/ 18 w 18"/>
                  <a:gd name="T1" fmla="*/ 8 h 16"/>
                  <a:gd name="T2" fmla="*/ 14 w 18"/>
                  <a:gd name="T3" fmla="*/ 0 h 16"/>
                  <a:gd name="T4" fmla="*/ 4 w 18"/>
                  <a:gd name="T5" fmla="*/ 0 h 16"/>
                  <a:gd name="T6" fmla="*/ 0 w 18"/>
                  <a:gd name="T7" fmla="*/ 8 h 16"/>
                  <a:gd name="T8" fmla="*/ 4 w 18"/>
                  <a:gd name="T9" fmla="*/ 16 h 16"/>
                  <a:gd name="T10" fmla="*/ 14 w 18"/>
                  <a:gd name="T11" fmla="*/ 16 h 16"/>
                  <a:gd name="T12" fmla="*/ 18 w 18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18" y="8"/>
                    </a:moveTo>
                    <a:lnTo>
                      <a:pt x="14" y="0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4" y="16"/>
                    </a:lnTo>
                    <a:lnTo>
                      <a:pt x="14" y="16"/>
                    </a:lnTo>
                    <a:lnTo>
                      <a:pt x="18" y="8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0" name="Freeform 4057"/>
              <p:cNvSpPr>
                <a:spLocks/>
              </p:cNvSpPr>
              <p:nvPr/>
            </p:nvSpPr>
            <p:spPr bwMode="auto">
              <a:xfrm>
                <a:off x="5878513" y="2226470"/>
                <a:ext cx="28575" cy="25400"/>
              </a:xfrm>
              <a:custGeom>
                <a:avLst/>
                <a:gdLst>
                  <a:gd name="T0" fmla="*/ 18 w 18"/>
                  <a:gd name="T1" fmla="*/ 8 h 16"/>
                  <a:gd name="T2" fmla="*/ 14 w 18"/>
                  <a:gd name="T3" fmla="*/ 0 h 16"/>
                  <a:gd name="T4" fmla="*/ 4 w 18"/>
                  <a:gd name="T5" fmla="*/ 0 h 16"/>
                  <a:gd name="T6" fmla="*/ 0 w 18"/>
                  <a:gd name="T7" fmla="*/ 8 h 16"/>
                  <a:gd name="T8" fmla="*/ 4 w 18"/>
                  <a:gd name="T9" fmla="*/ 16 h 16"/>
                  <a:gd name="T10" fmla="*/ 14 w 18"/>
                  <a:gd name="T11" fmla="*/ 16 h 16"/>
                  <a:gd name="T12" fmla="*/ 18 w 18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18" y="8"/>
                    </a:moveTo>
                    <a:lnTo>
                      <a:pt x="14" y="0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4" y="16"/>
                    </a:lnTo>
                    <a:lnTo>
                      <a:pt x="14" y="16"/>
                    </a:lnTo>
                    <a:lnTo>
                      <a:pt x="18" y="8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1" name="Freeform 4058"/>
              <p:cNvSpPr>
                <a:spLocks/>
              </p:cNvSpPr>
              <p:nvPr/>
            </p:nvSpPr>
            <p:spPr bwMode="auto">
              <a:xfrm>
                <a:off x="7058025" y="3955257"/>
                <a:ext cx="30163" cy="25400"/>
              </a:xfrm>
              <a:custGeom>
                <a:avLst/>
                <a:gdLst>
                  <a:gd name="T0" fmla="*/ 19 w 19"/>
                  <a:gd name="T1" fmla="*/ 8 h 16"/>
                  <a:gd name="T2" fmla="*/ 14 w 19"/>
                  <a:gd name="T3" fmla="*/ 0 h 16"/>
                  <a:gd name="T4" fmla="*/ 5 w 19"/>
                  <a:gd name="T5" fmla="*/ 0 h 16"/>
                  <a:gd name="T6" fmla="*/ 0 w 19"/>
                  <a:gd name="T7" fmla="*/ 8 h 16"/>
                  <a:gd name="T8" fmla="*/ 5 w 19"/>
                  <a:gd name="T9" fmla="*/ 16 h 16"/>
                  <a:gd name="T10" fmla="*/ 14 w 19"/>
                  <a:gd name="T11" fmla="*/ 16 h 16"/>
                  <a:gd name="T12" fmla="*/ 19 w 19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6"/>
                    </a:lnTo>
                    <a:lnTo>
                      <a:pt x="14" y="16"/>
                    </a:lnTo>
                    <a:lnTo>
                      <a:pt x="19" y="8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2" name="Freeform 4059"/>
              <p:cNvSpPr>
                <a:spLocks/>
              </p:cNvSpPr>
              <p:nvPr/>
            </p:nvSpPr>
            <p:spPr bwMode="auto">
              <a:xfrm>
                <a:off x="7058025" y="3955257"/>
                <a:ext cx="30163" cy="25400"/>
              </a:xfrm>
              <a:custGeom>
                <a:avLst/>
                <a:gdLst>
                  <a:gd name="T0" fmla="*/ 19 w 19"/>
                  <a:gd name="T1" fmla="*/ 8 h 16"/>
                  <a:gd name="T2" fmla="*/ 14 w 19"/>
                  <a:gd name="T3" fmla="*/ 0 h 16"/>
                  <a:gd name="T4" fmla="*/ 5 w 19"/>
                  <a:gd name="T5" fmla="*/ 0 h 16"/>
                  <a:gd name="T6" fmla="*/ 0 w 19"/>
                  <a:gd name="T7" fmla="*/ 8 h 16"/>
                  <a:gd name="T8" fmla="*/ 5 w 19"/>
                  <a:gd name="T9" fmla="*/ 16 h 16"/>
                  <a:gd name="T10" fmla="*/ 14 w 19"/>
                  <a:gd name="T11" fmla="*/ 16 h 16"/>
                  <a:gd name="T12" fmla="*/ 19 w 19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6"/>
                    </a:lnTo>
                    <a:lnTo>
                      <a:pt x="14" y="16"/>
                    </a:lnTo>
                    <a:lnTo>
                      <a:pt x="19" y="8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3" name="Freeform 4060"/>
              <p:cNvSpPr>
                <a:spLocks/>
              </p:cNvSpPr>
              <p:nvPr/>
            </p:nvSpPr>
            <p:spPr bwMode="auto">
              <a:xfrm>
                <a:off x="6946900" y="3537745"/>
                <a:ext cx="30163" cy="25400"/>
              </a:xfrm>
              <a:custGeom>
                <a:avLst/>
                <a:gdLst>
                  <a:gd name="T0" fmla="*/ 19 w 19"/>
                  <a:gd name="T1" fmla="*/ 8 h 16"/>
                  <a:gd name="T2" fmla="*/ 14 w 19"/>
                  <a:gd name="T3" fmla="*/ 0 h 16"/>
                  <a:gd name="T4" fmla="*/ 5 w 19"/>
                  <a:gd name="T5" fmla="*/ 0 h 16"/>
                  <a:gd name="T6" fmla="*/ 0 w 19"/>
                  <a:gd name="T7" fmla="*/ 8 h 16"/>
                  <a:gd name="T8" fmla="*/ 5 w 19"/>
                  <a:gd name="T9" fmla="*/ 16 h 16"/>
                  <a:gd name="T10" fmla="*/ 14 w 19"/>
                  <a:gd name="T11" fmla="*/ 16 h 16"/>
                  <a:gd name="T12" fmla="*/ 19 w 19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6"/>
                    </a:lnTo>
                    <a:lnTo>
                      <a:pt x="14" y="16"/>
                    </a:lnTo>
                    <a:lnTo>
                      <a:pt x="19" y="8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4" name="Freeform 4061"/>
              <p:cNvSpPr>
                <a:spLocks/>
              </p:cNvSpPr>
              <p:nvPr/>
            </p:nvSpPr>
            <p:spPr bwMode="auto">
              <a:xfrm>
                <a:off x="6946900" y="3537745"/>
                <a:ext cx="30163" cy="25400"/>
              </a:xfrm>
              <a:custGeom>
                <a:avLst/>
                <a:gdLst>
                  <a:gd name="T0" fmla="*/ 19 w 19"/>
                  <a:gd name="T1" fmla="*/ 8 h 16"/>
                  <a:gd name="T2" fmla="*/ 14 w 19"/>
                  <a:gd name="T3" fmla="*/ 0 h 16"/>
                  <a:gd name="T4" fmla="*/ 5 w 19"/>
                  <a:gd name="T5" fmla="*/ 0 h 16"/>
                  <a:gd name="T6" fmla="*/ 0 w 19"/>
                  <a:gd name="T7" fmla="*/ 8 h 16"/>
                  <a:gd name="T8" fmla="*/ 5 w 19"/>
                  <a:gd name="T9" fmla="*/ 16 h 16"/>
                  <a:gd name="T10" fmla="*/ 14 w 19"/>
                  <a:gd name="T11" fmla="*/ 16 h 16"/>
                  <a:gd name="T12" fmla="*/ 19 w 19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6"/>
                    </a:lnTo>
                    <a:lnTo>
                      <a:pt x="14" y="16"/>
                    </a:lnTo>
                    <a:lnTo>
                      <a:pt x="19" y="8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5" name="Freeform 4062"/>
              <p:cNvSpPr>
                <a:spLocks/>
              </p:cNvSpPr>
              <p:nvPr/>
            </p:nvSpPr>
            <p:spPr bwMode="auto">
              <a:xfrm>
                <a:off x="6102350" y="2277270"/>
                <a:ext cx="28575" cy="25400"/>
              </a:xfrm>
              <a:custGeom>
                <a:avLst/>
                <a:gdLst>
                  <a:gd name="T0" fmla="*/ 18 w 18"/>
                  <a:gd name="T1" fmla="*/ 8 h 16"/>
                  <a:gd name="T2" fmla="*/ 14 w 18"/>
                  <a:gd name="T3" fmla="*/ 0 h 16"/>
                  <a:gd name="T4" fmla="*/ 4 w 18"/>
                  <a:gd name="T5" fmla="*/ 0 h 16"/>
                  <a:gd name="T6" fmla="*/ 0 w 18"/>
                  <a:gd name="T7" fmla="*/ 8 h 16"/>
                  <a:gd name="T8" fmla="*/ 4 w 18"/>
                  <a:gd name="T9" fmla="*/ 16 h 16"/>
                  <a:gd name="T10" fmla="*/ 14 w 18"/>
                  <a:gd name="T11" fmla="*/ 16 h 16"/>
                  <a:gd name="T12" fmla="*/ 18 w 18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18" y="8"/>
                    </a:moveTo>
                    <a:lnTo>
                      <a:pt x="14" y="0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4" y="16"/>
                    </a:lnTo>
                    <a:lnTo>
                      <a:pt x="14" y="16"/>
                    </a:lnTo>
                    <a:lnTo>
                      <a:pt x="18" y="8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6" name="Freeform 4063"/>
              <p:cNvSpPr>
                <a:spLocks/>
              </p:cNvSpPr>
              <p:nvPr/>
            </p:nvSpPr>
            <p:spPr bwMode="auto">
              <a:xfrm>
                <a:off x="6102350" y="2277270"/>
                <a:ext cx="28575" cy="25400"/>
              </a:xfrm>
              <a:custGeom>
                <a:avLst/>
                <a:gdLst>
                  <a:gd name="T0" fmla="*/ 18 w 18"/>
                  <a:gd name="T1" fmla="*/ 8 h 16"/>
                  <a:gd name="T2" fmla="*/ 14 w 18"/>
                  <a:gd name="T3" fmla="*/ 0 h 16"/>
                  <a:gd name="T4" fmla="*/ 4 w 18"/>
                  <a:gd name="T5" fmla="*/ 0 h 16"/>
                  <a:gd name="T6" fmla="*/ 0 w 18"/>
                  <a:gd name="T7" fmla="*/ 8 h 16"/>
                  <a:gd name="T8" fmla="*/ 4 w 18"/>
                  <a:gd name="T9" fmla="*/ 16 h 16"/>
                  <a:gd name="T10" fmla="*/ 14 w 18"/>
                  <a:gd name="T11" fmla="*/ 16 h 16"/>
                  <a:gd name="T12" fmla="*/ 18 w 18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18" y="8"/>
                    </a:moveTo>
                    <a:lnTo>
                      <a:pt x="14" y="0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4" y="16"/>
                    </a:lnTo>
                    <a:lnTo>
                      <a:pt x="14" y="16"/>
                    </a:lnTo>
                    <a:lnTo>
                      <a:pt x="18" y="8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7" name="Freeform 4064"/>
              <p:cNvSpPr>
                <a:spLocks/>
              </p:cNvSpPr>
              <p:nvPr/>
            </p:nvSpPr>
            <p:spPr bwMode="auto">
              <a:xfrm>
                <a:off x="6030913" y="2316957"/>
                <a:ext cx="30163" cy="26988"/>
              </a:xfrm>
              <a:custGeom>
                <a:avLst/>
                <a:gdLst>
                  <a:gd name="T0" fmla="*/ 19 w 19"/>
                  <a:gd name="T1" fmla="*/ 8 h 17"/>
                  <a:gd name="T2" fmla="*/ 14 w 19"/>
                  <a:gd name="T3" fmla="*/ 0 h 17"/>
                  <a:gd name="T4" fmla="*/ 5 w 19"/>
                  <a:gd name="T5" fmla="*/ 0 h 17"/>
                  <a:gd name="T6" fmla="*/ 0 w 19"/>
                  <a:gd name="T7" fmla="*/ 8 h 17"/>
                  <a:gd name="T8" fmla="*/ 5 w 19"/>
                  <a:gd name="T9" fmla="*/ 17 h 17"/>
                  <a:gd name="T10" fmla="*/ 14 w 19"/>
                  <a:gd name="T11" fmla="*/ 17 h 17"/>
                  <a:gd name="T12" fmla="*/ 19 w 19"/>
                  <a:gd name="T1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7"/>
                    </a:lnTo>
                    <a:lnTo>
                      <a:pt x="14" y="17"/>
                    </a:lnTo>
                    <a:lnTo>
                      <a:pt x="19" y="8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8" name="Freeform 4065"/>
              <p:cNvSpPr>
                <a:spLocks/>
              </p:cNvSpPr>
              <p:nvPr/>
            </p:nvSpPr>
            <p:spPr bwMode="auto">
              <a:xfrm>
                <a:off x="6030913" y="2316957"/>
                <a:ext cx="30163" cy="26988"/>
              </a:xfrm>
              <a:custGeom>
                <a:avLst/>
                <a:gdLst>
                  <a:gd name="T0" fmla="*/ 19 w 19"/>
                  <a:gd name="T1" fmla="*/ 8 h 17"/>
                  <a:gd name="T2" fmla="*/ 14 w 19"/>
                  <a:gd name="T3" fmla="*/ 0 h 17"/>
                  <a:gd name="T4" fmla="*/ 5 w 19"/>
                  <a:gd name="T5" fmla="*/ 0 h 17"/>
                  <a:gd name="T6" fmla="*/ 0 w 19"/>
                  <a:gd name="T7" fmla="*/ 8 h 17"/>
                  <a:gd name="T8" fmla="*/ 5 w 19"/>
                  <a:gd name="T9" fmla="*/ 17 h 17"/>
                  <a:gd name="T10" fmla="*/ 14 w 19"/>
                  <a:gd name="T11" fmla="*/ 17 h 17"/>
                  <a:gd name="T12" fmla="*/ 19 w 19"/>
                  <a:gd name="T1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7"/>
                    </a:lnTo>
                    <a:lnTo>
                      <a:pt x="14" y="17"/>
                    </a:lnTo>
                    <a:lnTo>
                      <a:pt x="19" y="8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9" name="Freeform 4066"/>
              <p:cNvSpPr>
                <a:spLocks/>
              </p:cNvSpPr>
              <p:nvPr/>
            </p:nvSpPr>
            <p:spPr bwMode="auto">
              <a:xfrm>
                <a:off x="5888038" y="2235995"/>
                <a:ext cx="30163" cy="26988"/>
              </a:xfrm>
              <a:custGeom>
                <a:avLst/>
                <a:gdLst>
                  <a:gd name="T0" fmla="*/ 19 w 19"/>
                  <a:gd name="T1" fmla="*/ 8 h 17"/>
                  <a:gd name="T2" fmla="*/ 14 w 19"/>
                  <a:gd name="T3" fmla="*/ 0 h 17"/>
                  <a:gd name="T4" fmla="*/ 5 w 19"/>
                  <a:gd name="T5" fmla="*/ 0 h 17"/>
                  <a:gd name="T6" fmla="*/ 0 w 19"/>
                  <a:gd name="T7" fmla="*/ 8 h 17"/>
                  <a:gd name="T8" fmla="*/ 5 w 19"/>
                  <a:gd name="T9" fmla="*/ 17 h 17"/>
                  <a:gd name="T10" fmla="*/ 14 w 19"/>
                  <a:gd name="T11" fmla="*/ 17 h 17"/>
                  <a:gd name="T12" fmla="*/ 19 w 19"/>
                  <a:gd name="T1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7"/>
                    </a:lnTo>
                    <a:lnTo>
                      <a:pt x="14" y="17"/>
                    </a:lnTo>
                    <a:lnTo>
                      <a:pt x="19" y="8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0" name="Freeform 4067"/>
              <p:cNvSpPr>
                <a:spLocks/>
              </p:cNvSpPr>
              <p:nvPr/>
            </p:nvSpPr>
            <p:spPr bwMode="auto">
              <a:xfrm>
                <a:off x="5888038" y="2235995"/>
                <a:ext cx="30163" cy="26988"/>
              </a:xfrm>
              <a:custGeom>
                <a:avLst/>
                <a:gdLst>
                  <a:gd name="T0" fmla="*/ 19 w 19"/>
                  <a:gd name="T1" fmla="*/ 8 h 17"/>
                  <a:gd name="T2" fmla="*/ 14 w 19"/>
                  <a:gd name="T3" fmla="*/ 0 h 17"/>
                  <a:gd name="T4" fmla="*/ 5 w 19"/>
                  <a:gd name="T5" fmla="*/ 0 h 17"/>
                  <a:gd name="T6" fmla="*/ 0 w 19"/>
                  <a:gd name="T7" fmla="*/ 8 h 17"/>
                  <a:gd name="T8" fmla="*/ 5 w 19"/>
                  <a:gd name="T9" fmla="*/ 17 h 17"/>
                  <a:gd name="T10" fmla="*/ 14 w 19"/>
                  <a:gd name="T11" fmla="*/ 17 h 17"/>
                  <a:gd name="T12" fmla="*/ 19 w 19"/>
                  <a:gd name="T1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7"/>
                    </a:lnTo>
                    <a:lnTo>
                      <a:pt x="14" y="17"/>
                    </a:lnTo>
                    <a:lnTo>
                      <a:pt x="19" y="8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1" name="Freeform 4068"/>
              <p:cNvSpPr>
                <a:spLocks/>
              </p:cNvSpPr>
              <p:nvPr/>
            </p:nvSpPr>
            <p:spPr bwMode="auto">
              <a:xfrm>
                <a:off x="7037388" y="3934620"/>
                <a:ext cx="30163" cy="25400"/>
              </a:xfrm>
              <a:custGeom>
                <a:avLst/>
                <a:gdLst>
                  <a:gd name="T0" fmla="*/ 19 w 19"/>
                  <a:gd name="T1" fmla="*/ 8 h 16"/>
                  <a:gd name="T2" fmla="*/ 14 w 19"/>
                  <a:gd name="T3" fmla="*/ 0 h 16"/>
                  <a:gd name="T4" fmla="*/ 5 w 19"/>
                  <a:gd name="T5" fmla="*/ 0 h 16"/>
                  <a:gd name="T6" fmla="*/ 0 w 19"/>
                  <a:gd name="T7" fmla="*/ 8 h 16"/>
                  <a:gd name="T8" fmla="*/ 5 w 19"/>
                  <a:gd name="T9" fmla="*/ 16 h 16"/>
                  <a:gd name="T10" fmla="*/ 14 w 19"/>
                  <a:gd name="T11" fmla="*/ 16 h 16"/>
                  <a:gd name="T12" fmla="*/ 19 w 19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6"/>
                    </a:lnTo>
                    <a:lnTo>
                      <a:pt x="14" y="16"/>
                    </a:lnTo>
                    <a:lnTo>
                      <a:pt x="19" y="8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2" name="Freeform 4069"/>
              <p:cNvSpPr>
                <a:spLocks/>
              </p:cNvSpPr>
              <p:nvPr/>
            </p:nvSpPr>
            <p:spPr bwMode="auto">
              <a:xfrm>
                <a:off x="7037388" y="3934620"/>
                <a:ext cx="30163" cy="25400"/>
              </a:xfrm>
              <a:custGeom>
                <a:avLst/>
                <a:gdLst>
                  <a:gd name="T0" fmla="*/ 19 w 19"/>
                  <a:gd name="T1" fmla="*/ 8 h 16"/>
                  <a:gd name="T2" fmla="*/ 14 w 19"/>
                  <a:gd name="T3" fmla="*/ 0 h 16"/>
                  <a:gd name="T4" fmla="*/ 5 w 19"/>
                  <a:gd name="T5" fmla="*/ 0 h 16"/>
                  <a:gd name="T6" fmla="*/ 0 w 19"/>
                  <a:gd name="T7" fmla="*/ 8 h 16"/>
                  <a:gd name="T8" fmla="*/ 5 w 19"/>
                  <a:gd name="T9" fmla="*/ 16 h 16"/>
                  <a:gd name="T10" fmla="*/ 14 w 19"/>
                  <a:gd name="T11" fmla="*/ 16 h 16"/>
                  <a:gd name="T12" fmla="*/ 19 w 19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6"/>
                    </a:lnTo>
                    <a:lnTo>
                      <a:pt x="14" y="16"/>
                    </a:lnTo>
                    <a:lnTo>
                      <a:pt x="19" y="8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3" name="Freeform 4070"/>
              <p:cNvSpPr>
                <a:spLocks/>
              </p:cNvSpPr>
              <p:nvPr/>
            </p:nvSpPr>
            <p:spPr bwMode="auto">
              <a:xfrm>
                <a:off x="6203950" y="4666457"/>
                <a:ext cx="30163" cy="25400"/>
              </a:xfrm>
              <a:custGeom>
                <a:avLst/>
                <a:gdLst>
                  <a:gd name="T0" fmla="*/ 19 w 19"/>
                  <a:gd name="T1" fmla="*/ 8 h 16"/>
                  <a:gd name="T2" fmla="*/ 14 w 19"/>
                  <a:gd name="T3" fmla="*/ 0 h 16"/>
                  <a:gd name="T4" fmla="*/ 5 w 19"/>
                  <a:gd name="T5" fmla="*/ 0 h 16"/>
                  <a:gd name="T6" fmla="*/ 0 w 19"/>
                  <a:gd name="T7" fmla="*/ 8 h 16"/>
                  <a:gd name="T8" fmla="*/ 5 w 19"/>
                  <a:gd name="T9" fmla="*/ 16 h 16"/>
                  <a:gd name="T10" fmla="*/ 14 w 19"/>
                  <a:gd name="T11" fmla="*/ 16 h 16"/>
                  <a:gd name="T12" fmla="*/ 19 w 19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6"/>
                    </a:lnTo>
                    <a:lnTo>
                      <a:pt x="14" y="16"/>
                    </a:lnTo>
                    <a:lnTo>
                      <a:pt x="19" y="8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4" name="Freeform 4071"/>
              <p:cNvSpPr>
                <a:spLocks/>
              </p:cNvSpPr>
              <p:nvPr/>
            </p:nvSpPr>
            <p:spPr bwMode="auto">
              <a:xfrm>
                <a:off x="6203950" y="4666457"/>
                <a:ext cx="30163" cy="25400"/>
              </a:xfrm>
              <a:custGeom>
                <a:avLst/>
                <a:gdLst>
                  <a:gd name="T0" fmla="*/ 19 w 19"/>
                  <a:gd name="T1" fmla="*/ 8 h 16"/>
                  <a:gd name="T2" fmla="*/ 14 w 19"/>
                  <a:gd name="T3" fmla="*/ 0 h 16"/>
                  <a:gd name="T4" fmla="*/ 5 w 19"/>
                  <a:gd name="T5" fmla="*/ 0 h 16"/>
                  <a:gd name="T6" fmla="*/ 0 w 19"/>
                  <a:gd name="T7" fmla="*/ 8 h 16"/>
                  <a:gd name="T8" fmla="*/ 5 w 19"/>
                  <a:gd name="T9" fmla="*/ 16 h 16"/>
                  <a:gd name="T10" fmla="*/ 14 w 19"/>
                  <a:gd name="T11" fmla="*/ 16 h 16"/>
                  <a:gd name="T12" fmla="*/ 19 w 19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6"/>
                    </a:lnTo>
                    <a:lnTo>
                      <a:pt x="14" y="16"/>
                    </a:lnTo>
                    <a:lnTo>
                      <a:pt x="19" y="8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5" name="Freeform 4072"/>
              <p:cNvSpPr>
                <a:spLocks/>
              </p:cNvSpPr>
              <p:nvPr/>
            </p:nvSpPr>
            <p:spPr bwMode="auto">
              <a:xfrm>
                <a:off x="6102350" y="2256632"/>
                <a:ext cx="28575" cy="25400"/>
              </a:xfrm>
              <a:custGeom>
                <a:avLst/>
                <a:gdLst>
                  <a:gd name="T0" fmla="*/ 18 w 18"/>
                  <a:gd name="T1" fmla="*/ 8 h 16"/>
                  <a:gd name="T2" fmla="*/ 14 w 18"/>
                  <a:gd name="T3" fmla="*/ 0 h 16"/>
                  <a:gd name="T4" fmla="*/ 4 w 18"/>
                  <a:gd name="T5" fmla="*/ 0 h 16"/>
                  <a:gd name="T6" fmla="*/ 0 w 18"/>
                  <a:gd name="T7" fmla="*/ 8 h 16"/>
                  <a:gd name="T8" fmla="*/ 4 w 18"/>
                  <a:gd name="T9" fmla="*/ 16 h 16"/>
                  <a:gd name="T10" fmla="*/ 14 w 18"/>
                  <a:gd name="T11" fmla="*/ 16 h 16"/>
                  <a:gd name="T12" fmla="*/ 18 w 18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18" y="8"/>
                    </a:moveTo>
                    <a:lnTo>
                      <a:pt x="14" y="0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4" y="16"/>
                    </a:lnTo>
                    <a:lnTo>
                      <a:pt x="14" y="16"/>
                    </a:lnTo>
                    <a:lnTo>
                      <a:pt x="18" y="8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6" name="Freeform 4073"/>
              <p:cNvSpPr>
                <a:spLocks/>
              </p:cNvSpPr>
              <p:nvPr/>
            </p:nvSpPr>
            <p:spPr bwMode="auto">
              <a:xfrm>
                <a:off x="6102350" y="2256632"/>
                <a:ext cx="28575" cy="25400"/>
              </a:xfrm>
              <a:custGeom>
                <a:avLst/>
                <a:gdLst>
                  <a:gd name="T0" fmla="*/ 18 w 18"/>
                  <a:gd name="T1" fmla="*/ 8 h 16"/>
                  <a:gd name="T2" fmla="*/ 14 w 18"/>
                  <a:gd name="T3" fmla="*/ 0 h 16"/>
                  <a:gd name="T4" fmla="*/ 4 w 18"/>
                  <a:gd name="T5" fmla="*/ 0 h 16"/>
                  <a:gd name="T6" fmla="*/ 0 w 18"/>
                  <a:gd name="T7" fmla="*/ 8 h 16"/>
                  <a:gd name="T8" fmla="*/ 4 w 18"/>
                  <a:gd name="T9" fmla="*/ 16 h 16"/>
                  <a:gd name="T10" fmla="*/ 14 w 18"/>
                  <a:gd name="T11" fmla="*/ 16 h 16"/>
                  <a:gd name="T12" fmla="*/ 18 w 18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18" y="8"/>
                    </a:moveTo>
                    <a:lnTo>
                      <a:pt x="14" y="0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4" y="16"/>
                    </a:lnTo>
                    <a:lnTo>
                      <a:pt x="14" y="16"/>
                    </a:lnTo>
                    <a:lnTo>
                      <a:pt x="18" y="8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7" name="Freeform 4074"/>
              <p:cNvSpPr>
                <a:spLocks/>
              </p:cNvSpPr>
              <p:nvPr/>
            </p:nvSpPr>
            <p:spPr bwMode="auto">
              <a:xfrm>
                <a:off x="7242175" y="4290220"/>
                <a:ext cx="30163" cy="25400"/>
              </a:xfrm>
              <a:custGeom>
                <a:avLst/>
                <a:gdLst>
                  <a:gd name="T0" fmla="*/ 19 w 19"/>
                  <a:gd name="T1" fmla="*/ 8 h 16"/>
                  <a:gd name="T2" fmla="*/ 14 w 19"/>
                  <a:gd name="T3" fmla="*/ 0 h 16"/>
                  <a:gd name="T4" fmla="*/ 4 w 19"/>
                  <a:gd name="T5" fmla="*/ 0 h 16"/>
                  <a:gd name="T6" fmla="*/ 0 w 19"/>
                  <a:gd name="T7" fmla="*/ 8 h 16"/>
                  <a:gd name="T8" fmla="*/ 4 w 19"/>
                  <a:gd name="T9" fmla="*/ 16 h 16"/>
                  <a:gd name="T10" fmla="*/ 14 w 19"/>
                  <a:gd name="T11" fmla="*/ 16 h 16"/>
                  <a:gd name="T12" fmla="*/ 19 w 19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19" y="8"/>
                    </a:moveTo>
                    <a:lnTo>
                      <a:pt x="14" y="0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4" y="16"/>
                    </a:lnTo>
                    <a:lnTo>
                      <a:pt x="14" y="16"/>
                    </a:lnTo>
                    <a:lnTo>
                      <a:pt x="19" y="8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8" name="Freeform 4075"/>
              <p:cNvSpPr>
                <a:spLocks/>
              </p:cNvSpPr>
              <p:nvPr/>
            </p:nvSpPr>
            <p:spPr bwMode="auto">
              <a:xfrm>
                <a:off x="7242175" y="4290220"/>
                <a:ext cx="30163" cy="25400"/>
              </a:xfrm>
              <a:custGeom>
                <a:avLst/>
                <a:gdLst>
                  <a:gd name="T0" fmla="*/ 19 w 19"/>
                  <a:gd name="T1" fmla="*/ 8 h 16"/>
                  <a:gd name="T2" fmla="*/ 14 w 19"/>
                  <a:gd name="T3" fmla="*/ 0 h 16"/>
                  <a:gd name="T4" fmla="*/ 4 w 19"/>
                  <a:gd name="T5" fmla="*/ 0 h 16"/>
                  <a:gd name="T6" fmla="*/ 0 w 19"/>
                  <a:gd name="T7" fmla="*/ 8 h 16"/>
                  <a:gd name="T8" fmla="*/ 4 w 19"/>
                  <a:gd name="T9" fmla="*/ 16 h 16"/>
                  <a:gd name="T10" fmla="*/ 14 w 19"/>
                  <a:gd name="T11" fmla="*/ 16 h 16"/>
                  <a:gd name="T12" fmla="*/ 19 w 19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19" y="8"/>
                    </a:moveTo>
                    <a:lnTo>
                      <a:pt x="14" y="0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4" y="16"/>
                    </a:lnTo>
                    <a:lnTo>
                      <a:pt x="14" y="16"/>
                    </a:lnTo>
                    <a:lnTo>
                      <a:pt x="19" y="8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9" name="Freeform 4076"/>
              <p:cNvSpPr>
                <a:spLocks/>
              </p:cNvSpPr>
              <p:nvPr/>
            </p:nvSpPr>
            <p:spPr bwMode="auto">
              <a:xfrm>
                <a:off x="5938838" y="2245520"/>
                <a:ext cx="30163" cy="26988"/>
              </a:xfrm>
              <a:custGeom>
                <a:avLst/>
                <a:gdLst>
                  <a:gd name="T0" fmla="*/ 19 w 19"/>
                  <a:gd name="T1" fmla="*/ 9 h 17"/>
                  <a:gd name="T2" fmla="*/ 14 w 19"/>
                  <a:gd name="T3" fmla="*/ 0 h 17"/>
                  <a:gd name="T4" fmla="*/ 5 w 19"/>
                  <a:gd name="T5" fmla="*/ 0 h 17"/>
                  <a:gd name="T6" fmla="*/ 0 w 19"/>
                  <a:gd name="T7" fmla="*/ 9 h 17"/>
                  <a:gd name="T8" fmla="*/ 5 w 19"/>
                  <a:gd name="T9" fmla="*/ 17 h 17"/>
                  <a:gd name="T10" fmla="*/ 14 w 19"/>
                  <a:gd name="T11" fmla="*/ 17 h 17"/>
                  <a:gd name="T12" fmla="*/ 19 w 19"/>
                  <a:gd name="T13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19" y="9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9"/>
                    </a:lnTo>
                    <a:lnTo>
                      <a:pt x="5" y="17"/>
                    </a:lnTo>
                    <a:lnTo>
                      <a:pt x="14" y="17"/>
                    </a:lnTo>
                    <a:lnTo>
                      <a:pt x="19" y="9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0" name="Freeform 4077"/>
              <p:cNvSpPr>
                <a:spLocks/>
              </p:cNvSpPr>
              <p:nvPr/>
            </p:nvSpPr>
            <p:spPr bwMode="auto">
              <a:xfrm>
                <a:off x="5938838" y="2245520"/>
                <a:ext cx="30163" cy="26988"/>
              </a:xfrm>
              <a:custGeom>
                <a:avLst/>
                <a:gdLst>
                  <a:gd name="T0" fmla="*/ 19 w 19"/>
                  <a:gd name="T1" fmla="*/ 9 h 17"/>
                  <a:gd name="T2" fmla="*/ 14 w 19"/>
                  <a:gd name="T3" fmla="*/ 0 h 17"/>
                  <a:gd name="T4" fmla="*/ 5 w 19"/>
                  <a:gd name="T5" fmla="*/ 0 h 17"/>
                  <a:gd name="T6" fmla="*/ 0 w 19"/>
                  <a:gd name="T7" fmla="*/ 9 h 17"/>
                  <a:gd name="T8" fmla="*/ 5 w 19"/>
                  <a:gd name="T9" fmla="*/ 17 h 17"/>
                  <a:gd name="T10" fmla="*/ 14 w 19"/>
                  <a:gd name="T11" fmla="*/ 17 h 17"/>
                  <a:gd name="T12" fmla="*/ 19 w 19"/>
                  <a:gd name="T13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19" y="9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9"/>
                    </a:lnTo>
                    <a:lnTo>
                      <a:pt x="5" y="17"/>
                    </a:lnTo>
                    <a:lnTo>
                      <a:pt x="14" y="17"/>
                    </a:lnTo>
                    <a:lnTo>
                      <a:pt x="19" y="9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1" name="Freeform 4078"/>
              <p:cNvSpPr>
                <a:spLocks/>
              </p:cNvSpPr>
              <p:nvPr/>
            </p:nvSpPr>
            <p:spPr bwMode="auto">
              <a:xfrm>
                <a:off x="6254750" y="2540795"/>
                <a:ext cx="30163" cy="26988"/>
              </a:xfrm>
              <a:custGeom>
                <a:avLst/>
                <a:gdLst>
                  <a:gd name="T0" fmla="*/ 19 w 19"/>
                  <a:gd name="T1" fmla="*/ 8 h 17"/>
                  <a:gd name="T2" fmla="*/ 14 w 19"/>
                  <a:gd name="T3" fmla="*/ 0 h 17"/>
                  <a:gd name="T4" fmla="*/ 5 w 19"/>
                  <a:gd name="T5" fmla="*/ 0 h 17"/>
                  <a:gd name="T6" fmla="*/ 0 w 19"/>
                  <a:gd name="T7" fmla="*/ 8 h 17"/>
                  <a:gd name="T8" fmla="*/ 5 w 19"/>
                  <a:gd name="T9" fmla="*/ 17 h 17"/>
                  <a:gd name="T10" fmla="*/ 14 w 19"/>
                  <a:gd name="T11" fmla="*/ 17 h 17"/>
                  <a:gd name="T12" fmla="*/ 19 w 19"/>
                  <a:gd name="T1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7"/>
                    </a:lnTo>
                    <a:lnTo>
                      <a:pt x="14" y="17"/>
                    </a:lnTo>
                    <a:lnTo>
                      <a:pt x="19" y="8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2" name="Freeform 4079"/>
              <p:cNvSpPr>
                <a:spLocks/>
              </p:cNvSpPr>
              <p:nvPr/>
            </p:nvSpPr>
            <p:spPr bwMode="auto">
              <a:xfrm>
                <a:off x="6254750" y="2540795"/>
                <a:ext cx="30163" cy="26988"/>
              </a:xfrm>
              <a:custGeom>
                <a:avLst/>
                <a:gdLst>
                  <a:gd name="T0" fmla="*/ 19 w 19"/>
                  <a:gd name="T1" fmla="*/ 8 h 17"/>
                  <a:gd name="T2" fmla="*/ 14 w 19"/>
                  <a:gd name="T3" fmla="*/ 0 h 17"/>
                  <a:gd name="T4" fmla="*/ 5 w 19"/>
                  <a:gd name="T5" fmla="*/ 0 h 17"/>
                  <a:gd name="T6" fmla="*/ 0 w 19"/>
                  <a:gd name="T7" fmla="*/ 8 h 17"/>
                  <a:gd name="T8" fmla="*/ 5 w 19"/>
                  <a:gd name="T9" fmla="*/ 17 h 17"/>
                  <a:gd name="T10" fmla="*/ 14 w 19"/>
                  <a:gd name="T11" fmla="*/ 17 h 17"/>
                  <a:gd name="T12" fmla="*/ 19 w 19"/>
                  <a:gd name="T1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7"/>
                    </a:lnTo>
                    <a:lnTo>
                      <a:pt x="14" y="17"/>
                    </a:lnTo>
                    <a:lnTo>
                      <a:pt x="19" y="8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3" name="Freeform 4080"/>
              <p:cNvSpPr>
                <a:spLocks/>
              </p:cNvSpPr>
              <p:nvPr/>
            </p:nvSpPr>
            <p:spPr bwMode="auto">
              <a:xfrm>
                <a:off x="7210425" y="4239420"/>
                <a:ext cx="30163" cy="25400"/>
              </a:xfrm>
              <a:custGeom>
                <a:avLst/>
                <a:gdLst>
                  <a:gd name="T0" fmla="*/ 19 w 19"/>
                  <a:gd name="T1" fmla="*/ 8 h 16"/>
                  <a:gd name="T2" fmla="*/ 14 w 19"/>
                  <a:gd name="T3" fmla="*/ 0 h 16"/>
                  <a:gd name="T4" fmla="*/ 5 w 19"/>
                  <a:gd name="T5" fmla="*/ 0 h 16"/>
                  <a:gd name="T6" fmla="*/ 0 w 19"/>
                  <a:gd name="T7" fmla="*/ 8 h 16"/>
                  <a:gd name="T8" fmla="*/ 5 w 19"/>
                  <a:gd name="T9" fmla="*/ 16 h 16"/>
                  <a:gd name="T10" fmla="*/ 14 w 19"/>
                  <a:gd name="T11" fmla="*/ 16 h 16"/>
                  <a:gd name="T12" fmla="*/ 19 w 19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6"/>
                    </a:lnTo>
                    <a:lnTo>
                      <a:pt x="14" y="16"/>
                    </a:lnTo>
                    <a:lnTo>
                      <a:pt x="19" y="8"/>
                    </a:ln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4" name="Freeform 4081"/>
              <p:cNvSpPr>
                <a:spLocks/>
              </p:cNvSpPr>
              <p:nvPr/>
            </p:nvSpPr>
            <p:spPr bwMode="auto">
              <a:xfrm>
                <a:off x="7210425" y="4239420"/>
                <a:ext cx="30163" cy="25400"/>
              </a:xfrm>
              <a:custGeom>
                <a:avLst/>
                <a:gdLst>
                  <a:gd name="T0" fmla="*/ 19 w 19"/>
                  <a:gd name="T1" fmla="*/ 8 h 16"/>
                  <a:gd name="T2" fmla="*/ 14 w 19"/>
                  <a:gd name="T3" fmla="*/ 0 h 16"/>
                  <a:gd name="T4" fmla="*/ 5 w 19"/>
                  <a:gd name="T5" fmla="*/ 0 h 16"/>
                  <a:gd name="T6" fmla="*/ 0 w 19"/>
                  <a:gd name="T7" fmla="*/ 8 h 16"/>
                  <a:gd name="T8" fmla="*/ 5 w 19"/>
                  <a:gd name="T9" fmla="*/ 16 h 16"/>
                  <a:gd name="T10" fmla="*/ 14 w 19"/>
                  <a:gd name="T11" fmla="*/ 16 h 16"/>
                  <a:gd name="T12" fmla="*/ 19 w 19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6">
                    <a:moveTo>
                      <a:pt x="19" y="8"/>
                    </a:moveTo>
                    <a:lnTo>
                      <a:pt x="14" y="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5" y="16"/>
                    </a:lnTo>
                    <a:lnTo>
                      <a:pt x="14" y="16"/>
                    </a:lnTo>
                    <a:lnTo>
                      <a:pt x="19" y="8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4094" name="TextBox 4093"/>
            <p:cNvSpPr txBox="1"/>
            <p:nvPr/>
          </p:nvSpPr>
          <p:spPr>
            <a:xfrm>
              <a:off x="5177518" y="3812607"/>
              <a:ext cx="691914" cy="149898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1600" dirty="0">
                  <a:solidFill>
                    <a:srgbClr val="FFCC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Normal Beats</a:t>
              </a:r>
            </a:p>
          </p:txBody>
        </p:sp>
        <p:sp>
          <p:nvSpPr>
            <p:cNvPr id="4095" name="TextBox 4094"/>
            <p:cNvSpPr txBox="1"/>
            <p:nvPr/>
          </p:nvSpPr>
          <p:spPr>
            <a:xfrm>
              <a:off x="6647565" y="2388782"/>
              <a:ext cx="666750" cy="59959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dirty="0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Premature</a:t>
              </a:r>
            </a:p>
            <a:p>
              <a:r>
                <a:rPr lang="en-US" sz="1600" dirty="0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Contractions Ventricular Beats</a:t>
              </a:r>
            </a:p>
          </p:txBody>
        </p:sp>
      </p:grpSp>
      <p:grpSp>
        <p:nvGrpSpPr>
          <p:cNvPr id="8424" name="Group 8423"/>
          <p:cNvGrpSpPr/>
          <p:nvPr/>
        </p:nvGrpSpPr>
        <p:grpSpPr>
          <a:xfrm>
            <a:off x="6746545" y="2294532"/>
            <a:ext cx="4458087" cy="2268437"/>
            <a:chOff x="7051765" y="3403140"/>
            <a:chExt cx="3394957" cy="1727478"/>
          </a:xfrm>
        </p:grpSpPr>
        <p:grpSp>
          <p:nvGrpSpPr>
            <p:cNvPr id="8173" name="Group 8172"/>
            <p:cNvGrpSpPr/>
            <p:nvPr/>
          </p:nvGrpSpPr>
          <p:grpSpPr>
            <a:xfrm>
              <a:off x="10070661" y="4578679"/>
              <a:ext cx="69067" cy="110582"/>
              <a:chOff x="7460811" y="2598821"/>
              <a:chExt cx="69067" cy="110582"/>
            </a:xfrm>
          </p:grpSpPr>
          <p:sp>
            <p:nvSpPr>
              <p:cNvPr id="8174" name="Freeform 8"/>
              <p:cNvSpPr>
                <a:spLocks/>
              </p:cNvSpPr>
              <p:nvPr/>
            </p:nvSpPr>
            <p:spPr bwMode="auto">
              <a:xfrm>
                <a:off x="7467366" y="2654539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00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175" name="Freeform 9"/>
              <p:cNvSpPr>
                <a:spLocks/>
              </p:cNvSpPr>
              <p:nvPr/>
            </p:nvSpPr>
            <p:spPr bwMode="auto">
              <a:xfrm>
                <a:off x="7460811" y="2654539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00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176" name="Freeform 10"/>
              <p:cNvSpPr>
                <a:spLocks/>
              </p:cNvSpPr>
              <p:nvPr/>
            </p:nvSpPr>
            <p:spPr bwMode="auto">
              <a:xfrm>
                <a:off x="7467366" y="2598821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00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177" name="Freeform 11"/>
              <p:cNvSpPr>
                <a:spLocks/>
              </p:cNvSpPr>
              <p:nvPr/>
            </p:nvSpPr>
            <p:spPr bwMode="auto">
              <a:xfrm>
                <a:off x="7475014" y="2605376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00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</p:grpSp>
        <p:grpSp>
          <p:nvGrpSpPr>
            <p:cNvPr id="8178" name="Group 8177"/>
            <p:cNvGrpSpPr/>
            <p:nvPr/>
          </p:nvGrpSpPr>
          <p:grpSpPr>
            <a:xfrm>
              <a:off x="7683554" y="3403140"/>
              <a:ext cx="1755884" cy="1727478"/>
              <a:chOff x="5073704" y="1423282"/>
              <a:chExt cx="1755884" cy="1727478"/>
            </a:xfrm>
          </p:grpSpPr>
          <p:sp>
            <p:nvSpPr>
              <p:cNvPr id="8179" name="Freeform 8178"/>
              <p:cNvSpPr>
                <a:spLocks/>
              </p:cNvSpPr>
              <p:nvPr/>
            </p:nvSpPr>
            <p:spPr bwMode="auto">
              <a:xfrm>
                <a:off x="6445882" y="2871934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180" name="Freeform 8179"/>
              <p:cNvSpPr>
                <a:spLocks/>
              </p:cNvSpPr>
              <p:nvPr/>
            </p:nvSpPr>
            <p:spPr bwMode="auto">
              <a:xfrm>
                <a:off x="6445882" y="2878490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181" name="Freeform 8180"/>
              <p:cNvSpPr>
                <a:spLocks/>
              </p:cNvSpPr>
              <p:nvPr/>
            </p:nvSpPr>
            <p:spPr bwMode="auto">
              <a:xfrm>
                <a:off x="5794753" y="1444040"/>
                <a:ext cx="54864" cy="54864"/>
              </a:xfrm>
              <a:custGeom>
                <a:avLst/>
                <a:gdLst>
                  <a:gd name="T0" fmla="*/ 27 w 27"/>
                  <a:gd name="T1" fmla="*/ 11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1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182" name="Freeform 8181"/>
              <p:cNvSpPr>
                <a:spLocks/>
              </p:cNvSpPr>
              <p:nvPr/>
            </p:nvSpPr>
            <p:spPr bwMode="auto">
              <a:xfrm>
                <a:off x="5801308" y="1444040"/>
                <a:ext cx="54864" cy="54864"/>
              </a:xfrm>
              <a:custGeom>
                <a:avLst/>
                <a:gdLst>
                  <a:gd name="T0" fmla="*/ 27 w 27"/>
                  <a:gd name="T1" fmla="*/ 11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1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183" name="Freeform 8182"/>
              <p:cNvSpPr>
                <a:spLocks/>
              </p:cNvSpPr>
              <p:nvPr/>
            </p:nvSpPr>
            <p:spPr bwMode="auto">
              <a:xfrm>
                <a:off x="5829713" y="1458242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184" name="Freeform 8183"/>
              <p:cNvSpPr>
                <a:spLocks/>
              </p:cNvSpPr>
              <p:nvPr/>
            </p:nvSpPr>
            <p:spPr bwMode="auto">
              <a:xfrm>
                <a:off x="5815510" y="1464798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185" name="Freeform 8184"/>
              <p:cNvSpPr>
                <a:spLocks/>
              </p:cNvSpPr>
              <p:nvPr/>
            </p:nvSpPr>
            <p:spPr bwMode="auto">
              <a:xfrm>
                <a:off x="5829713" y="1444040"/>
                <a:ext cx="54864" cy="54864"/>
              </a:xfrm>
              <a:custGeom>
                <a:avLst/>
                <a:gdLst>
                  <a:gd name="T0" fmla="*/ 27 w 27"/>
                  <a:gd name="T1" fmla="*/ 11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1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186" name="Freeform 8185"/>
              <p:cNvSpPr>
                <a:spLocks/>
              </p:cNvSpPr>
              <p:nvPr/>
            </p:nvSpPr>
            <p:spPr bwMode="auto">
              <a:xfrm>
                <a:off x="5829713" y="1436393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187" name="Freeform 8186"/>
              <p:cNvSpPr>
                <a:spLocks/>
              </p:cNvSpPr>
              <p:nvPr/>
            </p:nvSpPr>
            <p:spPr bwMode="auto">
              <a:xfrm>
                <a:off x="5808955" y="1444040"/>
                <a:ext cx="54864" cy="54864"/>
              </a:xfrm>
              <a:custGeom>
                <a:avLst/>
                <a:gdLst>
                  <a:gd name="T0" fmla="*/ 27 w 27"/>
                  <a:gd name="T1" fmla="*/ 11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1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188" name="Freeform 8187"/>
              <p:cNvSpPr>
                <a:spLocks/>
              </p:cNvSpPr>
              <p:nvPr/>
            </p:nvSpPr>
            <p:spPr bwMode="auto">
              <a:xfrm>
                <a:off x="5815510" y="1444040"/>
                <a:ext cx="54864" cy="54864"/>
              </a:xfrm>
              <a:custGeom>
                <a:avLst/>
                <a:gdLst>
                  <a:gd name="T0" fmla="*/ 27 w 27"/>
                  <a:gd name="T1" fmla="*/ 11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1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189" name="Freeform 8188"/>
              <p:cNvSpPr>
                <a:spLocks/>
              </p:cNvSpPr>
              <p:nvPr/>
            </p:nvSpPr>
            <p:spPr bwMode="auto">
              <a:xfrm>
                <a:off x="5794753" y="2969167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190" name="Freeform 8189"/>
              <p:cNvSpPr>
                <a:spLocks/>
              </p:cNvSpPr>
              <p:nvPr/>
            </p:nvSpPr>
            <p:spPr bwMode="auto">
              <a:xfrm>
                <a:off x="5780550" y="2969167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191" name="Freeform 8190"/>
              <p:cNvSpPr>
                <a:spLocks/>
              </p:cNvSpPr>
              <p:nvPr/>
            </p:nvSpPr>
            <p:spPr bwMode="auto">
              <a:xfrm>
                <a:off x="6579166" y="2829327"/>
                <a:ext cx="54864" cy="54864"/>
              </a:xfrm>
              <a:custGeom>
                <a:avLst/>
                <a:gdLst>
                  <a:gd name="T0" fmla="*/ 26 w 26"/>
                  <a:gd name="T1" fmla="*/ 12 h 24"/>
                  <a:gd name="T2" fmla="*/ 20 w 26"/>
                  <a:gd name="T3" fmla="*/ 0 h 24"/>
                  <a:gd name="T4" fmla="*/ 6 w 26"/>
                  <a:gd name="T5" fmla="*/ 0 h 24"/>
                  <a:gd name="T6" fmla="*/ 0 w 26"/>
                  <a:gd name="T7" fmla="*/ 12 h 24"/>
                  <a:gd name="T8" fmla="*/ 6 w 26"/>
                  <a:gd name="T9" fmla="*/ 24 h 24"/>
                  <a:gd name="T10" fmla="*/ 20 w 26"/>
                  <a:gd name="T11" fmla="*/ 24 h 24"/>
                  <a:gd name="T12" fmla="*/ 26 w 2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26" y="12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2"/>
                    </a:lnTo>
                    <a:lnTo>
                      <a:pt x="6" y="24"/>
                    </a:lnTo>
                    <a:lnTo>
                      <a:pt x="20" y="24"/>
                    </a:lnTo>
                    <a:lnTo>
                      <a:pt x="26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192" name="Freeform 8191"/>
              <p:cNvSpPr>
                <a:spLocks/>
              </p:cNvSpPr>
              <p:nvPr/>
            </p:nvSpPr>
            <p:spPr bwMode="auto">
              <a:xfrm>
                <a:off x="5788198" y="2836974"/>
                <a:ext cx="54864" cy="54864"/>
              </a:xfrm>
              <a:custGeom>
                <a:avLst/>
                <a:gdLst>
                  <a:gd name="T0" fmla="*/ 26 w 26"/>
                  <a:gd name="T1" fmla="*/ 11 h 23"/>
                  <a:gd name="T2" fmla="*/ 20 w 26"/>
                  <a:gd name="T3" fmla="*/ 0 h 23"/>
                  <a:gd name="T4" fmla="*/ 6 w 26"/>
                  <a:gd name="T5" fmla="*/ 0 h 23"/>
                  <a:gd name="T6" fmla="*/ 0 w 26"/>
                  <a:gd name="T7" fmla="*/ 11 h 23"/>
                  <a:gd name="T8" fmla="*/ 6 w 26"/>
                  <a:gd name="T9" fmla="*/ 23 h 23"/>
                  <a:gd name="T10" fmla="*/ 20 w 26"/>
                  <a:gd name="T11" fmla="*/ 23 h 23"/>
                  <a:gd name="T12" fmla="*/ 26 w 26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26" y="11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1"/>
                    </a:lnTo>
                    <a:lnTo>
                      <a:pt x="6" y="23"/>
                    </a:lnTo>
                    <a:lnTo>
                      <a:pt x="20" y="2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193" name="Freeform 8192"/>
              <p:cNvSpPr>
                <a:spLocks/>
              </p:cNvSpPr>
              <p:nvPr/>
            </p:nvSpPr>
            <p:spPr bwMode="auto">
              <a:xfrm>
                <a:off x="5780550" y="2829327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194" name="Freeform 8193"/>
              <p:cNvSpPr>
                <a:spLocks/>
              </p:cNvSpPr>
              <p:nvPr/>
            </p:nvSpPr>
            <p:spPr bwMode="auto">
              <a:xfrm>
                <a:off x="6585721" y="2822771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195" name="Freeform 8194"/>
              <p:cNvSpPr>
                <a:spLocks/>
              </p:cNvSpPr>
              <p:nvPr/>
            </p:nvSpPr>
            <p:spPr bwMode="auto">
              <a:xfrm>
                <a:off x="6564964" y="2304927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196" name="Freeform 8195"/>
              <p:cNvSpPr>
                <a:spLocks/>
              </p:cNvSpPr>
              <p:nvPr/>
            </p:nvSpPr>
            <p:spPr bwMode="auto">
              <a:xfrm>
                <a:off x="6571519" y="2297281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197" name="Freeform 8196"/>
              <p:cNvSpPr>
                <a:spLocks/>
              </p:cNvSpPr>
              <p:nvPr/>
            </p:nvSpPr>
            <p:spPr bwMode="auto">
              <a:xfrm>
                <a:off x="5815510" y="1444040"/>
                <a:ext cx="54864" cy="54864"/>
              </a:xfrm>
              <a:custGeom>
                <a:avLst/>
                <a:gdLst>
                  <a:gd name="T0" fmla="*/ 27 w 27"/>
                  <a:gd name="T1" fmla="*/ 11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1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198" name="Freeform 8197"/>
              <p:cNvSpPr>
                <a:spLocks/>
              </p:cNvSpPr>
              <p:nvPr/>
            </p:nvSpPr>
            <p:spPr bwMode="auto">
              <a:xfrm>
                <a:off x="5843915" y="1639597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199" name="Freeform 8198"/>
              <p:cNvSpPr>
                <a:spLocks/>
              </p:cNvSpPr>
              <p:nvPr/>
            </p:nvSpPr>
            <p:spPr bwMode="auto">
              <a:xfrm>
                <a:off x="5843915" y="1633042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00" name="Freeform 8199"/>
              <p:cNvSpPr>
                <a:spLocks/>
              </p:cNvSpPr>
              <p:nvPr/>
            </p:nvSpPr>
            <p:spPr bwMode="auto">
              <a:xfrm>
                <a:off x="6774724" y="2682932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01" name="Freeform 8200"/>
              <p:cNvSpPr>
                <a:spLocks/>
              </p:cNvSpPr>
              <p:nvPr/>
            </p:nvSpPr>
            <p:spPr bwMode="auto">
              <a:xfrm>
                <a:off x="6480842" y="2732094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02" name="Freeform 8201"/>
              <p:cNvSpPr>
                <a:spLocks/>
              </p:cNvSpPr>
              <p:nvPr/>
            </p:nvSpPr>
            <p:spPr bwMode="auto">
              <a:xfrm>
                <a:off x="6487397" y="2724447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03" name="Freeform 8202"/>
              <p:cNvSpPr>
                <a:spLocks/>
              </p:cNvSpPr>
              <p:nvPr/>
            </p:nvSpPr>
            <p:spPr bwMode="auto">
              <a:xfrm>
                <a:off x="5808955" y="1444040"/>
                <a:ext cx="54864" cy="54864"/>
              </a:xfrm>
              <a:custGeom>
                <a:avLst/>
                <a:gdLst>
                  <a:gd name="T0" fmla="*/ 27 w 27"/>
                  <a:gd name="T1" fmla="*/ 11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1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04" name="Freeform 8203"/>
              <p:cNvSpPr>
                <a:spLocks/>
              </p:cNvSpPr>
              <p:nvPr/>
            </p:nvSpPr>
            <p:spPr bwMode="auto">
              <a:xfrm>
                <a:off x="6452437" y="2437121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05" name="Freeform 8204"/>
              <p:cNvSpPr>
                <a:spLocks/>
              </p:cNvSpPr>
              <p:nvPr/>
            </p:nvSpPr>
            <p:spPr bwMode="auto">
              <a:xfrm>
                <a:off x="6236122" y="2745205"/>
                <a:ext cx="54864" cy="54864"/>
              </a:xfrm>
              <a:custGeom>
                <a:avLst/>
                <a:gdLst>
                  <a:gd name="T0" fmla="*/ 26 w 26"/>
                  <a:gd name="T1" fmla="*/ 12 h 24"/>
                  <a:gd name="T2" fmla="*/ 20 w 26"/>
                  <a:gd name="T3" fmla="*/ 0 h 24"/>
                  <a:gd name="T4" fmla="*/ 6 w 26"/>
                  <a:gd name="T5" fmla="*/ 0 h 24"/>
                  <a:gd name="T6" fmla="*/ 0 w 26"/>
                  <a:gd name="T7" fmla="*/ 12 h 24"/>
                  <a:gd name="T8" fmla="*/ 6 w 26"/>
                  <a:gd name="T9" fmla="*/ 24 h 24"/>
                  <a:gd name="T10" fmla="*/ 20 w 26"/>
                  <a:gd name="T11" fmla="*/ 24 h 24"/>
                  <a:gd name="T12" fmla="*/ 26 w 2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26" y="12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2"/>
                    </a:lnTo>
                    <a:lnTo>
                      <a:pt x="6" y="24"/>
                    </a:lnTo>
                    <a:lnTo>
                      <a:pt x="20" y="24"/>
                    </a:lnTo>
                    <a:lnTo>
                      <a:pt x="26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06" name="Freeform 8205"/>
              <p:cNvSpPr>
                <a:spLocks/>
              </p:cNvSpPr>
              <p:nvPr/>
            </p:nvSpPr>
            <p:spPr bwMode="auto">
              <a:xfrm>
                <a:off x="6236122" y="2773610"/>
                <a:ext cx="54864" cy="54864"/>
              </a:xfrm>
              <a:custGeom>
                <a:avLst/>
                <a:gdLst>
                  <a:gd name="T0" fmla="*/ 26 w 26"/>
                  <a:gd name="T1" fmla="*/ 12 h 24"/>
                  <a:gd name="T2" fmla="*/ 20 w 26"/>
                  <a:gd name="T3" fmla="*/ 0 h 24"/>
                  <a:gd name="T4" fmla="*/ 6 w 26"/>
                  <a:gd name="T5" fmla="*/ 0 h 24"/>
                  <a:gd name="T6" fmla="*/ 0 w 26"/>
                  <a:gd name="T7" fmla="*/ 12 h 24"/>
                  <a:gd name="T8" fmla="*/ 6 w 26"/>
                  <a:gd name="T9" fmla="*/ 24 h 24"/>
                  <a:gd name="T10" fmla="*/ 20 w 26"/>
                  <a:gd name="T11" fmla="*/ 24 h 24"/>
                  <a:gd name="T12" fmla="*/ 26 w 2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26" y="12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2"/>
                    </a:lnTo>
                    <a:lnTo>
                      <a:pt x="6" y="24"/>
                    </a:lnTo>
                    <a:lnTo>
                      <a:pt x="20" y="24"/>
                    </a:lnTo>
                    <a:lnTo>
                      <a:pt x="26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07" name="Freeform 8206"/>
              <p:cNvSpPr>
                <a:spLocks/>
              </p:cNvSpPr>
              <p:nvPr/>
            </p:nvSpPr>
            <p:spPr bwMode="auto">
              <a:xfrm>
                <a:off x="6186960" y="2598809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08" name="Freeform 8207"/>
              <p:cNvSpPr>
                <a:spLocks/>
              </p:cNvSpPr>
              <p:nvPr/>
            </p:nvSpPr>
            <p:spPr bwMode="auto">
              <a:xfrm>
                <a:off x="6193515" y="2605365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09" name="Freeform 8208"/>
              <p:cNvSpPr>
                <a:spLocks/>
              </p:cNvSpPr>
              <p:nvPr/>
            </p:nvSpPr>
            <p:spPr bwMode="auto">
              <a:xfrm>
                <a:off x="6620681" y="2682932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10" name="Freeform 8209"/>
              <p:cNvSpPr>
                <a:spLocks/>
              </p:cNvSpPr>
              <p:nvPr/>
            </p:nvSpPr>
            <p:spPr bwMode="auto">
              <a:xfrm>
                <a:off x="6614126" y="2682932"/>
                <a:ext cx="54864" cy="54864"/>
              </a:xfrm>
              <a:custGeom>
                <a:avLst/>
                <a:gdLst>
                  <a:gd name="T0" fmla="*/ 26 w 26"/>
                  <a:gd name="T1" fmla="*/ 11 h 23"/>
                  <a:gd name="T2" fmla="*/ 20 w 26"/>
                  <a:gd name="T3" fmla="*/ 0 h 23"/>
                  <a:gd name="T4" fmla="*/ 6 w 26"/>
                  <a:gd name="T5" fmla="*/ 0 h 23"/>
                  <a:gd name="T6" fmla="*/ 0 w 26"/>
                  <a:gd name="T7" fmla="*/ 11 h 23"/>
                  <a:gd name="T8" fmla="*/ 6 w 26"/>
                  <a:gd name="T9" fmla="*/ 23 h 23"/>
                  <a:gd name="T10" fmla="*/ 20 w 26"/>
                  <a:gd name="T11" fmla="*/ 23 h 23"/>
                  <a:gd name="T12" fmla="*/ 26 w 26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26" y="11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1"/>
                    </a:lnTo>
                    <a:lnTo>
                      <a:pt x="6" y="23"/>
                    </a:lnTo>
                    <a:lnTo>
                      <a:pt x="20" y="2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11" name="Freeform 8210"/>
              <p:cNvSpPr>
                <a:spLocks/>
              </p:cNvSpPr>
              <p:nvPr/>
            </p:nvSpPr>
            <p:spPr bwMode="auto">
              <a:xfrm>
                <a:off x="6382517" y="2514688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12" name="Freeform 8211"/>
              <p:cNvSpPr>
                <a:spLocks/>
              </p:cNvSpPr>
              <p:nvPr/>
            </p:nvSpPr>
            <p:spPr bwMode="auto">
              <a:xfrm>
                <a:off x="6390164" y="2508132"/>
                <a:ext cx="54864" cy="54864"/>
              </a:xfrm>
              <a:custGeom>
                <a:avLst/>
                <a:gdLst>
                  <a:gd name="T0" fmla="*/ 26 w 26"/>
                  <a:gd name="T1" fmla="*/ 11 h 23"/>
                  <a:gd name="T2" fmla="*/ 20 w 26"/>
                  <a:gd name="T3" fmla="*/ 0 h 23"/>
                  <a:gd name="T4" fmla="*/ 6 w 26"/>
                  <a:gd name="T5" fmla="*/ 0 h 23"/>
                  <a:gd name="T6" fmla="*/ 0 w 26"/>
                  <a:gd name="T7" fmla="*/ 11 h 23"/>
                  <a:gd name="T8" fmla="*/ 6 w 26"/>
                  <a:gd name="T9" fmla="*/ 23 h 23"/>
                  <a:gd name="T10" fmla="*/ 20 w 26"/>
                  <a:gd name="T11" fmla="*/ 23 h 23"/>
                  <a:gd name="T12" fmla="*/ 26 w 26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26" y="11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1"/>
                    </a:lnTo>
                    <a:lnTo>
                      <a:pt x="6" y="23"/>
                    </a:lnTo>
                    <a:lnTo>
                      <a:pt x="20" y="2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13" name="Freeform 8212"/>
              <p:cNvSpPr>
                <a:spLocks/>
              </p:cNvSpPr>
              <p:nvPr/>
            </p:nvSpPr>
            <p:spPr bwMode="auto">
              <a:xfrm>
                <a:off x="6557316" y="2752851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14" name="Freeform 8213"/>
              <p:cNvSpPr>
                <a:spLocks/>
              </p:cNvSpPr>
              <p:nvPr/>
            </p:nvSpPr>
            <p:spPr bwMode="auto">
              <a:xfrm>
                <a:off x="6536559" y="2738650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15" name="Freeform 8214"/>
              <p:cNvSpPr>
                <a:spLocks/>
              </p:cNvSpPr>
              <p:nvPr/>
            </p:nvSpPr>
            <p:spPr bwMode="auto">
              <a:xfrm>
                <a:off x="5843915" y="1458242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16" name="Freeform 8215"/>
              <p:cNvSpPr>
                <a:spLocks/>
              </p:cNvSpPr>
              <p:nvPr/>
            </p:nvSpPr>
            <p:spPr bwMode="auto">
              <a:xfrm>
                <a:off x="5871228" y="1458242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17" name="Freeform 8216"/>
              <p:cNvSpPr>
                <a:spLocks/>
              </p:cNvSpPr>
              <p:nvPr/>
            </p:nvSpPr>
            <p:spPr bwMode="auto">
              <a:xfrm>
                <a:off x="6452437" y="2437121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18" name="Freeform 8217"/>
              <p:cNvSpPr>
                <a:spLocks/>
              </p:cNvSpPr>
              <p:nvPr/>
            </p:nvSpPr>
            <p:spPr bwMode="auto">
              <a:xfrm>
                <a:off x="5102109" y="3011773"/>
                <a:ext cx="54864" cy="54864"/>
              </a:xfrm>
              <a:custGeom>
                <a:avLst/>
                <a:gdLst>
                  <a:gd name="T0" fmla="*/ 26 w 26"/>
                  <a:gd name="T1" fmla="*/ 11 h 23"/>
                  <a:gd name="T2" fmla="*/ 20 w 26"/>
                  <a:gd name="T3" fmla="*/ 0 h 23"/>
                  <a:gd name="T4" fmla="*/ 6 w 26"/>
                  <a:gd name="T5" fmla="*/ 0 h 23"/>
                  <a:gd name="T6" fmla="*/ 0 w 26"/>
                  <a:gd name="T7" fmla="*/ 11 h 23"/>
                  <a:gd name="T8" fmla="*/ 6 w 26"/>
                  <a:gd name="T9" fmla="*/ 23 h 23"/>
                  <a:gd name="T10" fmla="*/ 20 w 26"/>
                  <a:gd name="T11" fmla="*/ 23 h 23"/>
                  <a:gd name="T12" fmla="*/ 26 w 26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26" y="11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1"/>
                    </a:lnTo>
                    <a:lnTo>
                      <a:pt x="6" y="23"/>
                    </a:lnTo>
                    <a:lnTo>
                      <a:pt x="20" y="2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19" name="Freeform 8218"/>
              <p:cNvSpPr>
                <a:spLocks/>
              </p:cNvSpPr>
              <p:nvPr/>
            </p:nvSpPr>
            <p:spPr bwMode="auto">
              <a:xfrm>
                <a:off x="5102109" y="3011773"/>
                <a:ext cx="54864" cy="54864"/>
              </a:xfrm>
              <a:custGeom>
                <a:avLst/>
                <a:gdLst>
                  <a:gd name="T0" fmla="*/ 26 w 26"/>
                  <a:gd name="T1" fmla="*/ 11 h 23"/>
                  <a:gd name="T2" fmla="*/ 20 w 26"/>
                  <a:gd name="T3" fmla="*/ 0 h 23"/>
                  <a:gd name="T4" fmla="*/ 6 w 26"/>
                  <a:gd name="T5" fmla="*/ 0 h 23"/>
                  <a:gd name="T6" fmla="*/ 0 w 26"/>
                  <a:gd name="T7" fmla="*/ 11 h 23"/>
                  <a:gd name="T8" fmla="*/ 6 w 26"/>
                  <a:gd name="T9" fmla="*/ 23 h 23"/>
                  <a:gd name="T10" fmla="*/ 20 w 26"/>
                  <a:gd name="T11" fmla="*/ 23 h 23"/>
                  <a:gd name="T12" fmla="*/ 26 w 26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26" y="11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1"/>
                    </a:lnTo>
                    <a:lnTo>
                      <a:pt x="6" y="23"/>
                    </a:lnTo>
                    <a:lnTo>
                      <a:pt x="20" y="2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20" name="Freeform 8219"/>
              <p:cNvSpPr>
                <a:spLocks/>
              </p:cNvSpPr>
              <p:nvPr/>
            </p:nvSpPr>
            <p:spPr bwMode="auto">
              <a:xfrm>
                <a:off x="5871228" y="2689488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21" name="Freeform 8220"/>
              <p:cNvSpPr>
                <a:spLocks/>
              </p:cNvSpPr>
              <p:nvPr/>
            </p:nvSpPr>
            <p:spPr bwMode="auto">
              <a:xfrm>
                <a:off x="5885430" y="2689488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22" name="Freeform 8221"/>
              <p:cNvSpPr>
                <a:spLocks/>
              </p:cNvSpPr>
              <p:nvPr/>
            </p:nvSpPr>
            <p:spPr bwMode="auto">
              <a:xfrm>
                <a:off x="6733209" y="2703690"/>
                <a:ext cx="54864" cy="54864"/>
              </a:xfrm>
              <a:custGeom>
                <a:avLst/>
                <a:gdLst>
                  <a:gd name="T0" fmla="*/ 26 w 26"/>
                  <a:gd name="T1" fmla="*/ 12 h 24"/>
                  <a:gd name="T2" fmla="*/ 20 w 26"/>
                  <a:gd name="T3" fmla="*/ 0 h 24"/>
                  <a:gd name="T4" fmla="*/ 6 w 26"/>
                  <a:gd name="T5" fmla="*/ 0 h 24"/>
                  <a:gd name="T6" fmla="*/ 0 w 26"/>
                  <a:gd name="T7" fmla="*/ 12 h 24"/>
                  <a:gd name="T8" fmla="*/ 6 w 26"/>
                  <a:gd name="T9" fmla="*/ 24 h 24"/>
                  <a:gd name="T10" fmla="*/ 20 w 26"/>
                  <a:gd name="T11" fmla="*/ 24 h 24"/>
                  <a:gd name="T12" fmla="*/ 26 w 2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26" y="12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2"/>
                    </a:lnTo>
                    <a:lnTo>
                      <a:pt x="6" y="24"/>
                    </a:lnTo>
                    <a:lnTo>
                      <a:pt x="20" y="24"/>
                    </a:lnTo>
                    <a:lnTo>
                      <a:pt x="26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23" name="Freeform 8222"/>
              <p:cNvSpPr>
                <a:spLocks/>
              </p:cNvSpPr>
              <p:nvPr/>
            </p:nvSpPr>
            <p:spPr bwMode="auto">
              <a:xfrm>
                <a:off x="6753966" y="2689488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24" name="Freeform 8223"/>
              <p:cNvSpPr>
                <a:spLocks/>
              </p:cNvSpPr>
              <p:nvPr/>
            </p:nvSpPr>
            <p:spPr bwMode="auto">
              <a:xfrm>
                <a:off x="6641439" y="2738650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25" name="Freeform 8224"/>
              <p:cNvSpPr>
                <a:spLocks/>
              </p:cNvSpPr>
              <p:nvPr/>
            </p:nvSpPr>
            <p:spPr bwMode="auto">
              <a:xfrm>
                <a:off x="5823158" y="1444040"/>
                <a:ext cx="54864" cy="54864"/>
              </a:xfrm>
              <a:custGeom>
                <a:avLst/>
                <a:gdLst>
                  <a:gd name="T0" fmla="*/ 26 w 26"/>
                  <a:gd name="T1" fmla="*/ 11 h 24"/>
                  <a:gd name="T2" fmla="*/ 20 w 26"/>
                  <a:gd name="T3" fmla="*/ 0 h 24"/>
                  <a:gd name="T4" fmla="*/ 6 w 26"/>
                  <a:gd name="T5" fmla="*/ 0 h 24"/>
                  <a:gd name="T6" fmla="*/ 0 w 26"/>
                  <a:gd name="T7" fmla="*/ 11 h 24"/>
                  <a:gd name="T8" fmla="*/ 6 w 26"/>
                  <a:gd name="T9" fmla="*/ 24 h 24"/>
                  <a:gd name="T10" fmla="*/ 20 w 26"/>
                  <a:gd name="T11" fmla="*/ 24 h 24"/>
                  <a:gd name="T12" fmla="*/ 26 w 26"/>
                  <a:gd name="T1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26" y="11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1"/>
                    </a:lnTo>
                    <a:lnTo>
                      <a:pt x="6" y="24"/>
                    </a:lnTo>
                    <a:lnTo>
                      <a:pt x="20" y="2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26" name="Freeform 8225"/>
              <p:cNvSpPr>
                <a:spLocks/>
              </p:cNvSpPr>
              <p:nvPr/>
            </p:nvSpPr>
            <p:spPr bwMode="auto">
              <a:xfrm>
                <a:off x="5815510" y="1444040"/>
                <a:ext cx="54864" cy="54864"/>
              </a:xfrm>
              <a:custGeom>
                <a:avLst/>
                <a:gdLst>
                  <a:gd name="T0" fmla="*/ 27 w 27"/>
                  <a:gd name="T1" fmla="*/ 11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1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27" name="Freeform 8226"/>
              <p:cNvSpPr>
                <a:spLocks/>
              </p:cNvSpPr>
              <p:nvPr/>
            </p:nvSpPr>
            <p:spPr bwMode="auto">
              <a:xfrm>
                <a:off x="6711359" y="2717891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28" name="Freeform 8227"/>
              <p:cNvSpPr>
                <a:spLocks/>
              </p:cNvSpPr>
              <p:nvPr/>
            </p:nvSpPr>
            <p:spPr bwMode="auto">
              <a:xfrm>
                <a:off x="6719006" y="2710245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29" name="Freeform 8228"/>
              <p:cNvSpPr>
                <a:spLocks/>
              </p:cNvSpPr>
              <p:nvPr/>
            </p:nvSpPr>
            <p:spPr bwMode="auto">
              <a:xfrm>
                <a:off x="6655641" y="2738650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30" name="Freeform 8229"/>
              <p:cNvSpPr>
                <a:spLocks/>
              </p:cNvSpPr>
              <p:nvPr/>
            </p:nvSpPr>
            <p:spPr bwMode="auto">
              <a:xfrm>
                <a:off x="5815510" y="1479000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31" name="Freeform 8230"/>
              <p:cNvSpPr>
                <a:spLocks/>
              </p:cNvSpPr>
              <p:nvPr/>
            </p:nvSpPr>
            <p:spPr bwMode="auto">
              <a:xfrm>
                <a:off x="5823158" y="1485555"/>
                <a:ext cx="54864" cy="54864"/>
              </a:xfrm>
              <a:custGeom>
                <a:avLst/>
                <a:gdLst>
                  <a:gd name="T0" fmla="*/ 26 w 26"/>
                  <a:gd name="T1" fmla="*/ 12 h 24"/>
                  <a:gd name="T2" fmla="*/ 20 w 26"/>
                  <a:gd name="T3" fmla="*/ 0 h 24"/>
                  <a:gd name="T4" fmla="*/ 6 w 26"/>
                  <a:gd name="T5" fmla="*/ 0 h 24"/>
                  <a:gd name="T6" fmla="*/ 0 w 26"/>
                  <a:gd name="T7" fmla="*/ 12 h 24"/>
                  <a:gd name="T8" fmla="*/ 6 w 26"/>
                  <a:gd name="T9" fmla="*/ 24 h 24"/>
                  <a:gd name="T10" fmla="*/ 20 w 26"/>
                  <a:gd name="T11" fmla="*/ 24 h 24"/>
                  <a:gd name="T12" fmla="*/ 26 w 2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26" y="12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2"/>
                    </a:lnTo>
                    <a:lnTo>
                      <a:pt x="6" y="24"/>
                    </a:lnTo>
                    <a:lnTo>
                      <a:pt x="20" y="24"/>
                    </a:lnTo>
                    <a:lnTo>
                      <a:pt x="26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32" name="Freeform 8231"/>
              <p:cNvSpPr>
                <a:spLocks/>
              </p:cNvSpPr>
              <p:nvPr/>
            </p:nvSpPr>
            <p:spPr bwMode="auto">
              <a:xfrm>
                <a:off x="6684046" y="2780165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33" name="Freeform 8232"/>
              <p:cNvSpPr>
                <a:spLocks/>
              </p:cNvSpPr>
              <p:nvPr/>
            </p:nvSpPr>
            <p:spPr bwMode="auto">
              <a:xfrm>
                <a:off x="6684046" y="2794367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34" name="Freeform 8233"/>
              <p:cNvSpPr>
                <a:spLocks/>
              </p:cNvSpPr>
              <p:nvPr/>
            </p:nvSpPr>
            <p:spPr bwMode="auto">
              <a:xfrm>
                <a:off x="5115219" y="3095896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35" name="Freeform 8234"/>
              <p:cNvSpPr>
                <a:spLocks/>
              </p:cNvSpPr>
              <p:nvPr/>
            </p:nvSpPr>
            <p:spPr bwMode="auto">
              <a:xfrm>
                <a:off x="6501599" y="2850085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36" name="Freeform 8235"/>
              <p:cNvSpPr>
                <a:spLocks/>
              </p:cNvSpPr>
              <p:nvPr/>
            </p:nvSpPr>
            <p:spPr bwMode="auto">
              <a:xfrm>
                <a:off x="6501599" y="2850085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37" name="Freeform 8236"/>
              <p:cNvSpPr>
                <a:spLocks/>
              </p:cNvSpPr>
              <p:nvPr/>
            </p:nvSpPr>
            <p:spPr bwMode="auto">
              <a:xfrm>
                <a:off x="6557316" y="2185845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38" name="Freeform 8237"/>
              <p:cNvSpPr>
                <a:spLocks/>
              </p:cNvSpPr>
              <p:nvPr/>
            </p:nvSpPr>
            <p:spPr bwMode="auto">
              <a:xfrm>
                <a:off x="6564964" y="2192401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39" name="Freeform 8238"/>
              <p:cNvSpPr>
                <a:spLocks/>
              </p:cNvSpPr>
              <p:nvPr/>
            </p:nvSpPr>
            <p:spPr bwMode="auto">
              <a:xfrm>
                <a:off x="6368314" y="2899247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40" name="Freeform 8239"/>
              <p:cNvSpPr>
                <a:spLocks/>
              </p:cNvSpPr>
              <p:nvPr/>
            </p:nvSpPr>
            <p:spPr bwMode="auto">
              <a:xfrm>
                <a:off x="6368314" y="2899247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41" name="Freeform 8240"/>
              <p:cNvSpPr>
                <a:spLocks/>
              </p:cNvSpPr>
              <p:nvPr/>
            </p:nvSpPr>
            <p:spPr bwMode="auto">
              <a:xfrm>
                <a:off x="5150179" y="3004127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42" name="Freeform 8241"/>
              <p:cNvSpPr>
                <a:spLocks/>
              </p:cNvSpPr>
              <p:nvPr/>
            </p:nvSpPr>
            <p:spPr bwMode="auto">
              <a:xfrm>
                <a:off x="5808955" y="1458242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43" name="Freeform 8242"/>
              <p:cNvSpPr>
                <a:spLocks/>
              </p:cNvSpPr>
              <p:nvPr/>
            </p:nvSpPr>
            <p:spPr bwMode="auto">
              <a:xfrm>
                <a:off x="5122866" y="3039087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44" name="Freeform 8243"/>
              <p:cNvSpPr>
                <a:spLocks/>
              </p:cNvSpPr>
              <p:nvPr/>
            </p:nvSpPr>
            <p:spPr bwMode="auto">
              <a:xfrm>
                <a:off x="5801308" y="1450595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45" name="Freeform 8244"/>
              <p:cNvSpPr>
                <a:spLocks/>
              </p:cNvSpPr>
              <p:nvPr/>
            </p:nvSpPr>
            <p:spPr bwMode="auto">
              <a:xfrm>
                <a:off x="5788198" y="1458242"/>
                <a:ext cx="54864" cy="54864"/>
              </a:xfrm>
              <a:custGeom>
                <a:avLst/>
                <a:gdLst>
                  <a:gd name="T0" fmla="*/ 26 w 26"/>
                  <a:gd name="T1" fmla="*/ 11 h 23"/>
                  <a:gd name="T2" fmla="*/ 20 w 26"/>
                  <a:gd name="T3" fmla="*/ 0 h 23"/>
                  <a:gd name="T4" fmla="*/ 6 w 26"/>
                  <a:gd name="T5" fmla="*/ 0 h 23"/>
                  <a:gd name="T6" fmla="*/ 0 w 26"/>
                  <a:gd name="T7" fmla="*/ 11 h 23"/>
                  <a:gd name="T8" fmla="*/ 6 w 26"/>
                  <a:gd name="T9" fmla="*/ 23 h 23"/>
                  <a:gd name="T10" fmla="*/ 20 w 26"/>
                  <a:gd name="T11" fmla="*/ 23 h 23"/>
                  <a:gd name="T12" fmla="*/ 26 w 26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26" y="11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1"/>
                    </a:lnTo>
                    <a:lnTo>
                      <a:pt x="6" y="23"/>
                    </a:lnTo>
                    <a:lnTo>
                      <a:pt x="20" y="2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46" name="Freeform 8245"/>
              <p:cNvSpPr>
                <a:spLocks/>
              </p:cNvSpPr>
              <p:nvPr/>
            </p:nvSpPr>
            <p:spPr bwMode="auto">
              <a:xfrm>
                <a:off x="6557316" y="2613012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47" name="Freeform 8246"/>
              <p:cNvSpPr>
                <a:spLocks/>
              </p:cNvSpPr>
              <p:nvPr/>
            </p:nvSpPr>
            <p:spPr bwMode="auto">
              <a:xfrm>
                <a:off x="6473194" y="2381403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48" name="Freeform 8247"/>
              <p:cNvSpPr>
                <a:spLocks/>
              </p:cNvSpPr>
              <p:nvPr/>
            </p:nvSpPr>
            <p:spPr bwMode="auto">
              <a:xfrm>
                <a:off x="6473194" y="2360646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49" name="Freeform 8248"/>
              <p:cNvSpPr>
                <a:spLocks/>
              </p:cNvSpPr>
              <p:nvPr/>
            </p:nvSpPr>
            <p:spPr bwMode="auto">
              <a:xfrm>
                <a:off x="6438234" y="2759407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50" name="Freeform 8249"/>
              <p:cNvSpPr>
                <a:spLocks/>
              </p:cNvSpPr>
              <p:nvPr/>
            </p:nvSpPr>
            <p:spPr bwMode="auto">
              <a:xfrm>
                <a:off x="6452437" y="2767054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51" name="Freeform 8250"/>
              <p:cNvSpPr>
                <a:spLocks/>
              </p:cNvSpPr>
              <p:nvPr/>
            </p:nvSpPr>
            <p:spPr bwMode="auto">
              <a:xfrm>
                <a:off x="5843915" y="1429838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52" name="Freeform 8251"/>
              <p:cNvSpPr>
                <a:spLocks/>
              </p:cNvSpPr>
              <p:nvPr/>
            </p:nvSpPr>
            <p:spPr bwMode="auto">
              <a:xfrm>
                <a:off x="5836268" y="1423282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53" name="Freeform 8252"/>
              <p:cNvSpPr>
                <a:spLocks/>
              </p:cNvSpPr>
              <p:nvPr/>
            </p:nvSpPr>
            <p:spPr bwMode="auto">
              <a:xfrm>
                <a:off x="5815510" y="1458242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54" name="Freeform 8253"/>
              <p:cNvSpPr>
                <a:spLocks/>
              </p:cNvSpPr>
              <p:nvPr/>
            </p:nvSpPr>
            <p:spPr bwMode="auto">
              <a:xfrm>
                <a:off x="6634884" y="2759407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55" name="Freeform 8254"/>
              <p:cNvSpPr>
                <a:spLocks/>
              </p:cNvSpPr>
              <p:nvPr/>
            </p:nvSpPr>
            <p:spPr bwMode="auto">
              <a:xfrm>
                <a:off x="5108664" y="3088249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56" name="Freeform 8255"/>
              <p:cNvSpPr>
                <a:spLocks/>
              </p:cNvSpPr>
              <p:nvPr/>
            </p:nvSpPr>
            <p:spPr bwMode="auto">
              <a:xfrm>
                <a:off x="5102109" y="3081693"/>
                <a:ext cx="54864" cy="54864"/>
              </a:xfrm>
              <a:custGeom>
                <a:avLst/>
                <a:gdLst>
                  <a:gd name="T0" fmla="*/ 26 w 26"/>
                  <a:gd name="T1" fmla="*/ 11 h 23"/>
                  <a:gd name="T2" fmla="*/ 20 w 26"/>
                  <a:gd name="T3" fmla="*/ 0 h 23"/>
                  <a:gd name="T4" fmla="*/ 6 w 26"/>
                  <a:gd name="T5" fmla="*/ 0 h 23"/>
                  <a:gd name="T6" fmla="*/ 0 w 26"/>
                  <a:gd name="T7" fmla="*/ 11 h 23"/>
                  <a:gd name="T8" fmla="*/ 6 w 26"/>
                  <a:gd name="T9" fmla="*/ 23 h 23"/>
                  <a:gd name="T10" fmla="*/ 20 w 26"/>
                  <a:gd name="T11" fmla="*/ 23 h 23"/>
                  <a:gd name="T12" fmla="*/ 26 w 26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26" y="11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1"/>
                    </a:lnTo>
                    <a:lnTo>
                      <a:pt x="6" y="23"/>
                    </a:lnTo>
                    <a:lnTo>
                      <a:pt x="20" y="2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57" name="Freeform 8256"/>
              <p:cNvSpPr>
                <a:spLocks/>
              </p:cNvSpPr>
              <p:nvPr/>
            </p:nvSpPr>
            <p:spPr bwMode="auto">
              <a:xfrm>
                <a:off x="5102109" y="3088249"/>
                <a:ext cx="54864" cy="54864"/>
              </a:xfrm>
              <a:custGeom>
                <a:avLst/>
                <a:gdLst>
                  <a:gd name="T0" fmla="*/ 26 w 26"/>
                  <a:gd name="T1" fmla="*/ 12 h 24"/>
                  <a:gd name="T2" fmla="*/ 20 w 26"/>
                  <a:gd name="T3" fmla="*/ 0 h 24"/>
                  <a:gd name="T4" fmla="*/ 6 w 26"/>
                  <a:gd name="T5" fmla="*/ 0 h 24"/>
                  <a:gd name="T6" fmla="*/ 0 w 26"/>
                  <a:gd name="T7" fmla="*/ 12 h 24"/>
                  <a:gd name="T8" fmla="*/ 6 w 26"/>
                  <a:gd name="T9" fmla="*/ 24 h 24"/>
                  <a:gd name="T10" fmla="*/ 20 w 26"/>
                  <a:gd name="T11" fmla="*/ 24 h 24"/>
                  <a:gd name="T12" fmla="*/ 26 w 2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26" y="12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2"/>
                    </a:lnTo>
                    <a:lnTo>
                      <a:pt x="6" y="24"/>
                    </a:lnTo>
                    <a:lnTo>
                      <a:pt x="20" y="24"/>
                    </a:lnTo>
                    <a:lnTo>
                      <a:pt x="26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58" name="Freeform 8257"/>
              <p:cNvSpPr>
                <a:spLocks/>
              </p:cNvSpPr>
              <p:nvPr/>
            </p:nvSpPr>
            <p:spPr bwMode="auto">
              <a:xfrm>
                <a:off x="5808955" y="1479000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59" name="Freeform 8258"/>
              <p:cNvSpPr>
                <a:spLocks/>
              </p:cNvSpPr>
              <p:nvPr/>
            </p:nvSpPr>
            <p:spPr bwMode="auto">
              <a:xfrm>
                <a:off x="5858118" y="1766326"/>
                <a:ext cx="54864" cy="54864"/>
              </a:xfrm>
              <a:custGeom>
                <a:avLst/>
                <a:gdLst>
                  <a:gd name="T0" fmla="*/ 26 w 26"/>
                  <a:gd name="T1" fmla="*/ 11 h 23"/>
                  <a:gd name="T2" fmla="*/ 20 w 26"/>
                  <a:gd name="T3" fmla="*/ 0 h 23"/>
                  <a:gd name="T4" fmla="*/ 6 w 26"/>
                  <a:gd name="T5" fmla="*/ 0 h 23"/>
                  <a:gd name="T6" fmla="*/ 0 w 26"/>
                  <a:gd name="T7" fmla="*/ 11 h 23"/>
                  <a:gd name="T8" fmla="*/ 6 w 26"/>
                  <a:gd name="T9" fmla="*/ 23 h 23"/>
                  <a:gd name="T10" fmla="*/ 20 w 26"/>
                  <a:gd name="T11" fmla="*/ 23 h 23"/>
                  <a:gd name="T12" fmla="*/ 26 w 26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26" y="11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1"/>
                    </a:lnTo>
                    <a:lnTo>
                      <a:pt x="6" y="23"/>
                    </a:lnTo>
                    <a:lnTo>
                      <a:pt x="20" y="2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60" name="Freeform 8259"/>
              <p:cNvSpPr>
                <a:spLocks/>
              </p:cNvSpPr>
              <p:nvPr/>
            </p:nvSpPr>
            <p:spPr bwMode="auto">
              <a:xfrm>
                <a:off x="5858118" y="1758680"/>
                <a:ext cx="54864" cy="54864"/>
              </a:xfrm>
              <a:custGeom>
                <a:avLst/>
                <a:gdLst>
                  <a:gd name="T0" fmla="*/ 26 w 26"/>
                  <a:gd name="T1" fmla="*/ 12 h 24"/>
                  <a:gd name="T2" fmla="*/ 20 w 26"/>
                  <a:gd name="T3" fmla="*/ 0 h 24"/>
                  <a:gd name="T4" fmla="*/ 6 w 26"/>
                  <a:gd name="T5" fmla="*/ 0 h 24"/>
                  <a:gd name="T6" fmla="*/ 0 w 26"/>
                  <a:gd name="T7" fmla="*/ 12 h 24"/>
                  <a:gd name="T8" fmla="*/ 6 w 26"/>
                  <a:gd name="T9" fmla="*/ 24 h 24"/>
                  <a:gd name="T10" fmla="*/ 20 w 26"/>
                  <a:gd name="T11" fmla="*/ 24 h 24"/>
                  <a:gd name="T12" fmla="*/ 26 w 2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26" y="12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2"/>
                    </a:lnTo>
                    <a:lnTo>
                      <a:pt x="6" y="24"/>
                    </a:lnTo>
                    <a:lnTo>
                      <a:pt x="20" y="24"/>
                    </a:lnTo>
                    <a:lnTo>
                      <a:pt x="26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61" name="Freeform 8260"/>
              <p:cNvSpPr>
                <a:spLocks/>
              </p:cNvSpPr>
              <p:nvPr/>
            </p:nvSpPr>
            <p:spPr bwMode="auto">
              <a:xfrm>
                <a:off x="6466639" y="2262321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62" name="Freeform 8261"/>
              <p:cNvSpPr>
                <a:spLocks/>
              </p:cNvSpPr>
              <p:nvPr/>
            </p:nvSpPr>
            <p:spPr bwMode="auto">
              <a:xfrm>
                <a:off x="6473194" y="2262321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63" name="Freeform 8262"/>
              <p:cNvSpPr>
                <a:spLocks/>
              </p:cNvSpPr>
              <p:nvPr/>
            </p:nvSpPr>
            <p:spPr bwMode="auto">
              <a:xfrm>
                <a:off x="6060230" y="2647972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64" name="Freeform 8263"/>
              <p:cNvSpPr>
                <a:spLocks/>
              </p:cNvSpPr>
              <p:nvPr/>
            </p:nvSpPr>
            <p:spPr bwMode="auto">
              <a:xfrm>
                <a:off x="6060230" y="2647972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65" name="Freeform 8264"/>
              <p:cNvSpPr>
                <a:spLocks/>
              </p:cNvSpPr>
              <p:nvPr/>
            </p:nvSpPr>
            <p:spPr bwMode="auto">
              <a:xfrm>
                <a:off x="5823158" y="1444040"/>
                <a:ext cx="54864" cy="54864"/>
              </a:xfrm>
              <a:custGeom>
                <a:avLst/>
                <a:gdLst>
                  <a:gd name="T0" fmla="*/ 26 w 26"/>
                  <a:gd name="T1" fmla="*/ 11 h 24"/>
                  <a:gd name="T2" fmla="*/ 20 w 26"/>
                  <a:gd name="T3" fmla="*/ 0 h 24"/>
                  <a:gd name="T4" fmla="*/ 6 w 26"/>
                  <a:gd name="T5" fmla="*/ 0 h 24"/>
                  <a:gd name="T6" fmla="*/ 0 w 26"/>
                  <a:gd name="T7" fmla="*/ 11 h 24"/>
                  <a:gd name="T8" fmla="*/ 6 w 26"/>
                  <a:gd name="T9" fmla="*/ 24 h 24"/>
                  <a:gd name="T10" fmla="*/ 20 w 26"/>
                  <a:gd name="T11" fmla="*/ 24 h 24"/>
                  <a:gd name="T12" fmla="*/ 26 w 26"/>
                  <a:gd name="T1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26" y="11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1"/>
                    </a:lnTo>
                    <a:lnTo>
                      <a:pt x="6" y="24"/>
                    </a:lnTo>
                    <a:lnTo>
                      <a:pt x="20" y="2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66" name="Freeform 8265"/>
              <p:cNvSpPr>
                <a:spLocks/>
              </p:cNvSpPr>
              <p:nvPr/>
            </p:nvSpPr>
            <p:spPr bwMode="auto">
              <a:xfrm>
                <a:off x="5823158" y="1436393"/>
                <a:ext cx="54864" cy="54864"/>
              </a:xfrm>
              <a:custGeom>
                <a:avLst/>
                <a:gdLst>
                  <a:gd name="T0" fmla="*/ 26 w 26"/>
                  <a:gd name="T1" fmla="*/ 12 h 24"/>
                  <a:gd name="T2" fmla="*/ 20 w 26"/>
                  <a:gd name="T3" fmla="*/ 0 h 24"/>
                  <a:gd name="T4" fmla="*/ 6 w 26"/>
                  <a:gd name="T5" fmla="*/ 0 h 24"/>
                  <a:gd name="T6" fmla="*/ 0 w 26"/>
                  <a:gd name="T7" fmla="*/ 12 h 24"/>
                  <a:gd name="T8" fmla="*/ 6 w 26"/>
                  <a:gd name="T9" fmla="*/ 24 h 24"/>
                  <a:gd name="T10" fmla="*/ 20 w 26"/>
                  <a:gd name="T11" fmla="*/ 24 h 24"/>
                  <a:gd name="T12" fmla="*/ 26 w 2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26" y="12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2"/>
                    </a:lnTo>
                    <a:lnTo>
                      <a:pt x="6" y="24"/>
                    </a:lnTo>
                    <a:lnTo>
                      <a:pt x="20" y="24"/>
                    </a:lnTo>
                    <a:lnTo>
                      <a:pt x="26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67" name="Freeform 8266"/>
              <p:cNvSpPr>
                <a:spLocks/>
              </p:cNvSpPr>
              <p:nvPr/>
            </p:nvSpPr>
            <p:spPr bwMode="auto">
              <a:xfrm>
                <a:off x="5815510" y="1436393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68" name="Freeform 8267"/>
              <p:cNvSpPr>
                <a:spLocks/>
              </p:cNvSpPr>
              <p:nvPr/>
            </p:nvSpPr>
            <p:spPr bwMode="auto">
              <a:xfrm>
                <a:off x="5808955" y="1436393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69" name="Freeform 8268"/>
              <p:cNvSpPr>
                <a:spLocks/>
              </p:cNvSpPr>
              <p:nvPr/>
            </p:nvSpPr>
            <p:spPr bwMode="auto">
              <a:xfrm>
                <a:off x="5374141" y="2969167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70" name="Freeform 8269"/>
              <p:cNvSpPr>
                <a:spLocks/>
              </p:cNvSpPr>
              <p:nvPr/>
            </p:nvSpPr>
            <p:spPr bwMode="auto">
              <a:xfrm>
                <a:off x="5374141" y="2962612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71" name="Freeform 8270"/>
              <p:cNvSpPr>
                <a:spLocks/>
              </p:cNvSpPr>
              <p:nvPr/>
            </p:nvSpPr>
            <p:spPr bwMode="auto">
              <a:xfrm>
                <a:off x="6733209" y="2822771"/>
                <a:ext cx="54864" cy="54864"/>
              </a:xfrm>
              <a:custGeom>
                <a:avLst/>
                <a:gdLst>
                  <a:gd name="T0" fmla="*/ 26 w 26"/>
                  <a:gd name="T1" fmla="*/ 11 h 23"/>
                  <a:gd name="T2" fmla="*/ 20 w 26"/>
                  <a:gd name="T3" fmla="*/ 0 h 23"/>
                  <a:gd name="T4" fmla="*/ 6 w 26"/>
                  <a:gd name="T5" fmla="*/ 0 h 23"/>
                  <a:gd name="T6" fmla="*/ 0 w 26"/>
                  <a:gd name="T7" fmla="*/ 11 h 23"/>
                  <a:gd name="T8" fmla="*/ 6 w 26"/>
                  <a:gd name="T9" fmla="*/ 23 h 23"/>
                  <a:gd name="T10" fmla="*/ 20 w 26"/>
                  <a:gd name="T11" fmla="*/ 23 h 23"/>
                  <a:gd name="T12" fmla="*/ 26 w 26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26" y="11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1"/>
                    </a:lnTo>
                    <a:lnTo>
                      <a:pt x="6" y="23"/>
                    </a:lnTo>
                    <a:lnTo>
                      <a:pt x="20" y="2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72" name="Freeform 8271"/>
              <p:cNvSpPr>
                <a:spLocks/>
              </p:cNvSpPr>
              <p:nvPr/>
            </p:nvSpPr>
            <p:spPr bwMode="auto">
              <a:xfrm>
                <a:off x="6733209" y="2815125"/>
                <a:ext cx="54864" cy="54864"/>
              </a:xfrm>
              <a:custGeom>
                <a:avLst/>
                <a:gdLst>
                  <a:gd name="T0" fmla="*/ 26 w 26"/>
                  <a:gd name="T1" fmla="*/ 12 h 24"/>
                  <a:gd name="T2" fmla="*/ 20 w 26"/>
                  <a:gd name="T3" fmla="*/ 0 h 24"/>
                  <a:gd name="T4" fmla="*/ 6 w 26"/>
                  <a:gd name="T5" fmla="*/ 0 h 24"/>
                  <a:gd name="T6" fmla="*/ 0 w 26"/>
                  <a:gd name="T7" fmla="*/ 12 h 24"/>
                  <a:gd name="T8" fmla="*/ 6 w 26"/>
                  <a:gd name="T9" fmla="*/ 24 h 24"/>
                  <a:gd name="T10" fmla="*/ 20 w 26"/>
                  <a:gd name="T11" fmla="*/ 24 h 24"/>
                  <a:gd name="T12" fmla="*/ 26 w 2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26" y="12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2"/>
                    </a:lnTo>
                    <a:lnTo>
                      <a:pt x="6" y="24"/>
                    </a:lnTo>
                    <a:lnTo>
                      <a:pt x="20" y="24"/>
                    </a:lnTo>
                    <a:lnTo>
                      <a:pt x="26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73" name="Freeform 8272"/>
              <p:cNvSpPr>
                <a:spLocks/>
              </p:cNvSpPr>
              <p:nvPr/>
            </p:nvSpPr>
            <p:spPr bwMode="auto">
              <a:xfrm>
                <a:off x="5102109" y="3067492"/>
                <a:ext cx="54864" cy="54864"/>
              </a:xfrm>
              <a:custGeom>
                <a:avLst/>
                <a:gdLst>
                  <a:gd name="T0" fmla="*/ 26 w 26"/>
                  <a:gd name="T1" fmla="*/ 12 h 24"/>
                  <a:gd name="T2" fmla="*/ 20 w 26"/>
                  <a:gd name="T3" fmla="*/ 0 h 24"/>
                  <a:gd name="T4" fmla="*/ 6 w 26"/>
                  <a:gd name="T5" fmla="*/ 0 h 24"/>
                  <a:gd name="T6" fmla="*/ 0 w 26"/>
                  <a:gd name="T7" fmla="*/ 12 h 24"/>
                  <a:gd name="T8" fmla="*/ 6 w 26"/>
                  <a:gd name="T9" fmla="*/ 24 h 24"/>
                  <a:gd name="T10" fmla="*/ 20 w 26"/>
                  <a:gd name="T11" fmla="*/ 24 h 24"/>
                  <a:gd name="T12" fmla="*/ 26 w 2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26" y="12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2"/>
                    </a:lnTo>
                    <a:lnTo>
                      <a:pt x="6" y="24"/>
                    </a:lnTo>
                    <a:lnTo>
                      <a:pt x="20" y="24"/>
                    </a:lnTo>
                    <a:lnTo>
                      <a:pt x="26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74" name="Freeform 8273"/>
              <p:cNvSpPr>
                <a:spLocks/>
              </p:cNvSpPr>
              <p:nvPr/>
            </p:nvSpPr>
            <p:spPr bwMode="auto">
              <a:xfrm>
                <a:off x="6445882" y="2178199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75" name="Freeform 8274"/>
              <p:cNvSpPr>
                <a:spLocks/>
              </p:cNvSpPr>
              <p:nvPr/>
            </p:nvSpPr>
            <p:spPr bwMode="auto">
              <a:xfrm>
                <a:off x="6460084" y="2171644"/>
                <a:ext cx="54864" cy="54864"/>
              </a:xfrm>
              <a:custGeom>
                <a:avLst/>
                <a:gdLst>
                  <a:gd name="T0" fmla="*/ 26 w 26"/>
                  <a:gd name="T1" fmla="*/ 12 h 24"/>
                  <a:gd name="T2" fmla="*/ 20 w 26"/>
                  <a:gd name="T3" fmla="*/ 0 h 24"/>
                  <a:gd name="T4" fmla="*/ 6 w 26"/>
                  <a:gd name="T5" fmla="*/ 0 h 24"/>
                  <a:gd name="T6" fmla="*/ 0 w 26"/>
                  <a:gd name="T7" fmla="*/ 12 h 24"/>
                  <a:gd name="T8" fmla="*/ 6 w 26"/>
                  <a:gd name="T9" fmla="*/ 24 h 24"/>
                  <a:gd name="T10" fmla="*/ 20 w 26"/>
                  <a:gd name="T11" fmla="*/ 24 h 24"/>
                  <a:gd name="T12" fmla="*/ 26 w 2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26" y="12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2"/>
                    </a:lnTo>
                    <a:lnTo>
                      <a:pt x="6" y="24"/>
                    </a:lnTo>
                    <a:lnTo>
                      <a:pt x="20" y="24"/>
                    </a:lnTo>
                    <a:lnTo>
                      <a:pt x="26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76" name="Freeform 8275"/>
              <p:cNvSpPr>
                <a:spLocks/>
              </p:cNvSpPr>
              <p:nvPr/>
            </p:nvSpPr>
            <p:spPr bwMode="auto">
              <a:xfrm>
                <a:off x="5794753" y="1450595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77" name="Freeform 8276"/>
              <p:cNvSpPr>
                <a:spLocks/>
              </p:cNvSpPr>
              <p:nvPr/>
            </p:nvSpPr>
            <p:spPr bwMode="auto">
              <a:xfrm>
                <a:off x="6655641" y="2759407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78" name="Freeform 8277"/>
              <p:cNvSpPr>
                <a:spLocks/>
              </p:cNvSpPr>
              <p:nvPr/>
            </p:nvSpPr>
            <p:spPr bwMode="auto">
              <a:xfrm>
                <a:off x="6649086" y="2773610"/>
                <a:ext cx="54864" cy="54864"/>
              </a:xfrm>
              <a:custGeom>
                <a:avLst/>
                <a:gdLst>
                  <a:gd name="T0" fmla="*/ 26 w 26"/>
                  <a:gd name="T1" fmla="*/ 12 h 24"/>
                  <a:gd name="T2" fmla="*/ 20 w 26"/>
                  <a:gd name="T3" fmla="*/ 0 h 24"/>
                  <a:gd name="T4" fmla="*/ 6 w 26"/>
                  <a:gd name="T5" fmla="*/ 0 h 24"/>
                  <a:gd name="T6" fmla="*/ 0 w 26"/>
                  <a:gd name="T7" fmla="*/ 12 h 24"/>
                  <a:gd name="T8" fmla="*/ 6 w 26"/>
                  <a:gd name="T9" fmla="*/ 24 h 24"/>
                  <a:gd name="T10" fmla="*/ 20 w 26"/>
                  <a:gd name="T11" fmla="*/ 24 h 24"/>
                  <a:gd name="T12" fmla="*/ 26 w 2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26" y="12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2"/>
                    </a:lnTo>
                    <a:lnTo>
                      <a:pt x="6" y="24"/>
                    </a:lnTo>
                    <a:lnTo>
                      <a:pt x="20" y="24"/>
                    </a:lnTo>
                    <a:lnTo>
                      <a:pt x="26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79" name="Freeform 8278"/>
              <p:cNvSpPr>
                <a:spLocks/>
              </p:cNvSpPr>
              <p:nvPr/>
            </p:nvSpPr>
            <p:spPr bwMode="auto">
              <a:xfrm>
                <a:off x="5801308" y="1485555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80" name="Freeform 8279"/>
              <p:cNvSpPr>
                <a:spLocks/>
              </p:cNvSpPr>
              <p:nvPr/>
            </p:nvSpPr>
            <p:spPr bwMode="auto">
              <a:xfrm>
                <a:off x="5234301" y="2997572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81" name="Freeform 8280"/>
              <p:cNvSpPr>
                <a:spLocks/>
              </p:cNvSpPr>
              <p:nvPr/>
            </p:nvSpPr>
            <p:spPr bwMode="auto">
              <a:xfrm>
                <a:off x="6438234" y="2150885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82" name="Freeform 8281"/>
              <p:cNvSpPr>
                <a:spLocks/>
              </p:cNvSpPr>
              <p:nvPr/>
            </p:nvSpPr>
            <p:spPr bwMode="auto">
              <a:xfrm>
                <a:off x="6438234" y="2150885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83" name="Freeform 8282"/>
              <p:cNvSpPr>
                <a:spLocks/>
              </p:cNvSpPr>
              <p:nvPr/>
            </p:nvSpPr>
            <p:spPr bwMode="auto">
              <a:xfrm>
                <a:off x="6445882" y="2521243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84" name="Freeform 8283"/>
              <p:cNvSpPr>
                <a:spLocks/>
              </p:cNvSpPr>
              <p:nvPr/>
            </p:nvSpPr>
            <p:spPr bwMode="auto">
              <a:xfrm>
                <a:off x="6445882" y="2514688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85" name="Freeform 8284"/>
              <p:cNvSpPr>
                <a:spLocks/>
              </p:cNvSpPr>
              <p:nvPr/>
            </p:nvSpPr>
            <p:spPr bwMode="auto">
              <a:xfrm>
                <a:off x="5108664" y="3088249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86" name="Freeform 8285"/>
              <p:cNvSpPr>
                <a:spLocks/>
              </p:cNvSpPr>
              <p:nvPr/>
            </p:nvSpPr>
            <p:spPr bwMode="auto">
              <a:xfrm>
                <a:off x="6438234" y="2339887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87" name="Freeform 8286"/>
              <p:cNvSpPr>
                <a:spLocks/>
              </p:cNvSpPr>
              <p:nvPr/>
            </p:nvSpPr>
            <p:spPr bwMode="auto">
              <a:xfrm>
                <a:off x="6445882" y="2325686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88" name="Freeform 8287"/>
              <p:cNvSpPr>
                <a:spLocks/>
              </p:cNvSpPr>
              <p:nvPr/>
            </p:nvSpPr>
            <p:spPr bwMode="auto">
              <a:xfrm>
                <a:off x="5829713" y="1464798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89" name="Freeform 8288"/>
              <p:cNvSpPr>
                <a:spLocks/>
              </p:cNvSpPr>
              <p:nvPr/>
            </p:nvSpPr>
            <p:spPr bwMode="auto">
              <a:xfrm>
                <a:off x="5241949" y="3004127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90" name="Freeform 8289"/>
              <p:cNvSpPr>
                <a:spLocks/>
              </p:cNvSpPr>
              <p:nvPr/>
            </p:nvSpPr>
            <p:spPr bwMode="auto">
              <a:xfrm>
                <a:off x="5858118" y="2745205"/>
                <a:ext cx="54864" cy="54864"/>
              </a:xfrm>
              <a:custGeom>
                <a:avLst/>
                <a:gdLst>
                  <a:gd name="T0" fmla="*/ 26 w 26"/>
                  <a:gd name="T1" fmla="*/ 12 h 24"/>
                  <a:gd name="T2" fmla="*/ 20 w 26"/>
                  <a:gd name="T3" fmla="*/ 0 h 24"/>
                  <a:gd name="T4" fmla="*/ 6 w 26"/>
                  <a:gd name="T5" fmla="*/ 0 h 24"/>
                  <a:gd name="T6" fmla="*/ 0 w 26"/>
                  <a:gd name="T7" fmla="*/ 12 h 24"/>
                  <a:gd name="T8" fmla="*/ 6 w 26"/>
                  <a:gd name="T9" fmla="*/ 24 h 24"/>
                  <a:gd name="T10" fmla="*/ 20 w 26"/>
                  <a:gd name="T11" fmla="*/ 24 h 24"/>
                  <a:gd name="T12" fmla="*/ 26 w 2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26" y="12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2"/>
                    </a:lnTo>
                    <a:lnTo>
                      <a:pt x="6" y="24"/>
                    </a:lnTo>
                    <a:lnTo>
                      <a:pt x="20" y="24"/>
                    </a:lnTo>
                    <a:lnTo>
                      <a:pt x="26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91" name="Freeform 8290"/>
              <p:cNvSpPr>
                <a:spLocks/>
              </p:cNvSpPr>
              <p:nvPr/>
            </p:nvSpPr>
            <p:spPr bwMode="auto">
              <a:xfrm>
                <a:off x="5836268" y="1450595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92" name="Freeform 8291"/>
              <p:cNvSpPr>
                <a:spLocks/>
              </p:cNvSpPr>
              <p:nvPr/>
            </p:nvSpPr>
            <p:spPr bwMode="auto">
              <a:xfrm>
                <a:off x="5850470" y="1444040"/>
                <a:ext cx="54864" cy="54864"/>
              </a:xfrm>
              <a:custGeom>
                <a:avLst/>
                <a:gdLst>
                  <a:gd name="T0" fmla="*/ 27 w 27"/>
                  <a:gd name="T1" fmla="*/ 11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1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93" name="Freeform 8292"/>
              <p:cNvSpPr>
                <a:spLocks/>
              </p:cNvSpPr>
              <p:nvPr/>
            </p:nvSpPr>
            <p:spPr bwMode="auto">
              <a:xfrm>
                <a:off x="5731388" y="1520515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94" name="Freeform 8293"/>
              <p:cNvSpPr>
                <a:spLocks/>
              </p:cNvSpPr>
              <p:nvPr/>
            </p:nvSpPr>
            <p:spPr bwMode="auto">
              <a:xfrm>
                <a:off x="5745590" y="1507404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95" name="Freeform 8294"/>
              <p:cNvSpPr>
                <a:spLocks/>
              </p:cNvSpPr>
              <p:nvPr/>
            </p:nvSpPr>
            <p:spPr bwMode="auto">
              <a:xfrm>
                <a:off x="6571519" y="2892691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96" name="Freeform 8295"/>
              <p:cNvSpPr>
                <a:spLocks/>
              </p:cNvSpPr>
              <p:nvPr/>
            </p:nvSpPr>
            <p:spPr bwMode="auto">
              <a:xfrm>
                <a:off x="6277637" y="2913449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97" name="Freeform 8296"/>
              <p:cNvSpPr>
                <a:spLocks/>
              </p:cNvSpPr>
              <p:nvPr/>
            </p:nvSpPr>
            <p:spPr bwMode="auto">
              <a:xfrm>
                <a:off x="5185139" y="2892691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98" name="Freeform 8297"/>
              <p:cNvSpPr>
                <a:spLocks/>
              </p:cNvSpPr>
              <p:nvPr/>
            </p:nvSpPr>
            <p:spPr bwMode="auto">
              <a:xfrm>
                <a:off x="5185139" y="2878490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99" name="Freeform 8298"/>
              <p:cNvSpPr>
                <a:spLocks/>
              </p:cNvSpPr>
              <p:nvPr/>
            </p:nvSpPr>
            <p:spPr bwMode="auto">
              <a:xfrm>
                <a:off x="6319152" y="2570405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1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1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1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1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00" name="Freeform 8299"/>
              <p:cNvSpPr>
                <a:spLocks/>
              </p:cNvSpPr>
              <p:nvPr/>
            </p:nvSpPr>
            <p:spPr bwMode="auto">
              <a:xfrm>
                <a:off x="5108664" y="3067492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01" name="Freeform 8300"/>
              <p:cNvSpPr>
                <a:spLocks/>
              </p:cNvSpPr>
              <p:nvPr/>
            </p:nvSpPr>
            <p:spPr bwMode="auto">
              <a:xfrm>
                <a:off x="5878875" y="1695315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02" name="Freeform 8301"/>
              <p:cNvSpPr>
                <a:spLocks/>
              </p:cNvSpPr>
              <p:nvPr/>
            </p:nvSpPr>
            <p:spPr bwMode="auto">
              <a:xfrm>
                <a:off x="6460084" y="2738650"/>
                <a:ext cx="54864" cy="54864"/>
              </a:xfrm>
              <a:custGeom>
                <a:avLst/>
                <a:gdLst>
                  <a:gd name="T0" fmla="*/ 26 w 26"/>
                  <a:gd name="T1" fmla="*/ 12 h 24"/>
                  <a:gd name="T2" fmla="*/ 20 w 26"/>
                  <a:gd name="T3" fmla="*/ 0 h 24"/>
                  <a:gd name="T4" fmla="*/ 6 w 26"/>
                  <a:gd name="T5" fmla="*/ 0 h 24"/>
                  <a:gd name="T6" fmla="*/ 0 w 26"/>
                  <a:gd name="T7" fmla="*/ 12 h 24"/>
                  <a:gd name="T8" fmla="*/ 6 w 26"/>
                  <a:gd name="T9" fmla="*/ 24 h 24"/>
                  <a:gd name="T10" fmla="*/ 20 w 26"/>
                  <a:gd name="T11" fmla="*/ 24 h 24"/>
                  <a:gd name="T12" fmla="*/ 26 w 2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26" y="12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2"/>
                    </a:lnTo>
                    <a:lnTo>
                      <a:pt x="6" y="24"/>
                    </a:lnTo>
                    <a:lnTo>
                      <a:pt x="20" y="24"/>
                    </a:lnTo>
                    <a:lnTo>
                      <a:pt x="26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03" name="Freeform 8302"/>
              <p:cNvSpPr>
                <a:spLocks/>
              </p:cNvSpPr>
              <p:nvPr/>
            </p:nvSpPr>
            <p:spPr bwMode="auto">
              <a:xfrm>
                <a:off x="5094461" y="3074047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04" name="Freeform 8303"/>
              <p:cNvSpPr>
                <a:spLocks/>
              </p:cNvSpPr>
              <p:nvPr/>
            </p:nvSpPr>
            <p:spPr bwMode="auto">
              <a:xfrm>
                <a:off x="5843915" y="1528162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05" name="Freeform 8304"/>
              <p:cNvSpPr>
                <a:spLocks/>
              </p:cNvSpPr>
              <p:nvPr/>
            </p:nvSpPr>
            <p:spPr bwMode="auto">
              <a:xfrm>
                <a:off x="6095190" y="2633769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06" name="Freeform 8305"/>
              <p:cNvSpPr>
                <a:spLocks/>
              </p:cNvSpPr>
              <p:nvPr/>
            </p:nvSpPr>
            <p:spPr bwMode="auto">
              <a:xfrm>
                <a:off x="6733209" y="2668729"/>
                <a:ext cx="54864" cy="54864"/>
              </a:xfrm>
              <a:custGeom>
                <a:avLst/>
                <a:gdLst>
                  <a:gd name="T0" fmla="*/ 26 w 26"/>
                  <a:gd name="T1" fmla="*/ 11 h 23"/>
                  <a:gd name="T2" fmla="*/ 20 w 26"/>
                  <a:gd name="T3" fmla="*/ 0 h 23"/>
                  <a:gd name="T4" fmla="*/ 6 w 26"/>
                  <a:gd name="T5" fmla="*/ 0 h 23"/>
                  <a:gd name="T6" fmla="*/ 0 w 26"/>
                  <a:gd name="T7" fmla="*/ 11 h 23"/>
                  <a:gd name="T8" fmla="*/ 6 w 26"/>
                  <a:gd name="T9" fmla="*/ 23 h 23"/>
                  <a:gd name="T10" fmla="*/ 20 w 26"/>
                  <a:gd name="T11" fmla="*/ 23 h 23"/>
                  <a:gd name="T12" fmla="*/ 26 w 26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26" y="11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1"/>
                    </a:lnTo>
                    <a:lnTo>
                      <a:pt x="6" y="23"/>
                    </a:lnTo>
                    <a:lnTo>
                      <a:pt x="20" y="2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07" name="Freeform 8306"/>
              <p:cNvSpPr>
                <a:spLocks/>
              </p:cNvSpPr>
              <p:nvPr/>
            </p:nvSpPr>
            <p:spPr bwMode="auto">
              <a:xfrm>
                <a:off x="6760521" y="2675285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08" name="Freeform 8307"/>
              <p:cNvSpPr>
                <a:spLocks/>
              </p:cNvSpPr>
              <p:nvPr/>
            </p:nvSpPr>
            <p:spPr bwMode="auto">
              <a:xfrm>
                <a:off x="5143624" y="3074047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09" name="Freeform 8308"/>
              <p:cNvSpPr>
                <a:spLocks/>
              </p:cNvSpPr>
              <p:nvPr/>
            </p:nvSpPr>
            <p:spPr bwMode="auto">
              <a:xfrm>
                <a:off x="6347557" y="2899247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10" name="Freeform 8309"/>
              <p:cNvSpPr>
                <a:spLocks/>
              </p:cNvSpPr>
              <p:nvPr/>
            </p:nvSpPr>
            <p:spPr bwMode="auto">
              <a:xfrm>
                <a:off x="6355204" y="2899247"/>
                <a:ext cx="54864" cy="54864"/>
              </a:xfrm>
              <a:custGeom>
                <a:avLst/>
                <a:gdLst>
                  <a:gd name="T0" fmla="*/ 26 w 26"/>
                  <a:gd name="T1" fmla="*/ 12 h 24"/>
                  <a:gd name="T2" fmla="*/ 20 w 26"/>
                  <a:gd name="T3" fmla="*/ 0 h 24"/>
                  <a:gd name="T4" fmla="*/ 6 w 26"/>
                  <a:gd name="T5" fmla="*/ 0 h 24"/>
                  <a:gd name="T6" fmla="*/ 0 w 26"/>
                  <a:gd name="T7" fmla="*/ 12 h 24"/>
                  <a:gd name="T8" fmla="*/ 6 w 26"/>
                  <a:gd name="T9" fmla="*/ 24 h 24"/>
                  <a:gd name="T10" fmla="*/ 20 w 26"/>
                  <a:gd name="T11" fmla="*/ 24 h 24"/>
                  <a:gd name="T12" fmla="*/ 26 w 2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26" y="12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2"/>
                    </a:lnTo>
                    <a:lnTo>
                      <a:pt x="6" y="24"/>
                    </a:lnTo>
                    <a:lnTo>
                      <a:pt x="20" y="24"/>
                    </a:lnTo>
                    <a:lnTo>
                      <a:pt x="26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11" name="Freeform 8310"/>
              <p:cNvSpPr>
                <a:spLocks/>
              </p:cNvSpPr>
              <p:nvPr/>
            </p:nvSpPr>
            <p:spPr bwMode="auto">
              <a:xfrm>
                <a:off x="5823158" y="1493202"/>
                <a:ext cx="54864" cy="54864"/>
              </a:xfrm>
              <a:custGeom>
                <a:avLst/>
                <a:gdLst>
                  <a:gd name="T0" fmla="*/ 26 w 26"/>
                  <a:gd name="T1" fmla="*/ 11 h 23"/>
                  <a:gd name="T2" fmla="*/ 20 w 26"/>
                  <a:gd name="T3" fmla="*/ 0 h 23"/>
                  <a:gd name="T4" fmla="*/ 6 w 26"/>
                  <a:gd name="T5" fmla="*/ 0 h 23"/>
                  <a:gd name="T6" fmla="*/ 0 w 26"/>
                  <a:gd name="T7" fmla="*/ 11 h 23"/>
                  <a:gd name="T8" fmla="*/ 6 w 26"/>
                  <a:gd name="T9" fmla="*/ 23 h 23"/>
                  <a:gd name="T10" fmla="*/ 20 w 26"/>
                  <a:gd name="T11" fmla="*/ 23 h 23"/>
                  <a:gd name="T12" fmla="*/ 26 w 26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26" y="11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1"/>
                    </a:lnTo>
                    <a:lnTo>
                      <a:pt x="6" y="23"/>
                    </a:lnTo>
                    <a:lnTo>
                      <a:pt x="20" y="2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12" name="Freeform 8311"/>
              <p:cNvSpPr>
                <a:spLocks/>
              </p:cNvSpPr>
              <p:nvPr/>
            </p:nvSpPr>
            <p:spPr bwMode="auto">
              <a:xfrm>
                <a:off x="5808955" y="1499758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13" name="Freeform 8312"/>
              <p:cNvSpPr>
                <a:spLocks/>
              </p:cNvSpPr>
              <p:nvPr/>
            </p:nvSpPr>
            <p:spPr bwMode="auto">
              <a:xfrm>
                <a:off x="6592276" y="2178199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14" name="Freeform 8313"/>
              <p:cNvSpPr>
                <a:spLocks/>
              </p:cNvSpPr>
              <p:nvPr/>
            </p:nvSpPr>
            <p:spPr bwMode="auto">
              <a:xfrm>
                <a:off x="6592276" y="2171644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15" name="Freeform 8314"/>
              <p:cNvSpPr>
                <a:spLocks/>
              </p:cNvSpPr>
              <p:nvPr/>
            </p:nvSpPr>
            <p:spPr bwMode="auto">
              <a:xfrm>
                <a:off x="5906188" y="3011773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16" name="Freeform 8315"/>
              <p:cNvSpPr>
                <a:spLocks/>
              </p:cNvSpPr>
              <p:nvPr/>
            </p:nvSpPr>
            <p:spPr bwMode="auto">
              <a:xfrm>
                <a:off x="5893078" y="3025976"/>
                <a:ext cx="54864" cy="54864"/>
              </a:xfrm>
              <a:custGeom>
                <a:avLst/>
                <a:gdLst>
                  <a:gd name="T0" fmla="*/ 26 w 26"/>
                  <a:gd name="T1" fmla="*/ 11 h 23"/>
                  <a:gd name="T2" fmla="*/ 20 w 26"/>
                  <a:gd name="T3" fmla="*/ 0 h 23"/>
                  <a:gd name="T4" fmla="*/ 6 w 26"/>
                  <a:gd name="T5" fmla="*/ 0 h 23"/>
                  <a:gd name="T6" fmla="*/ 0 w 26"/>
                  <a:gd name="T7" fmla="*/ 11 h 23"/>
                  <a:gd name="T8" fmla="*/ 6 w 26"/>
                  <a:gd name="T9" fmla="*/ 23 h 23"/>
                  <a:gd name="T10" fmla="*/ 20 w 26"/>
                  <a:gd name="T11" fmla="*/ 23 h 23"/>
                  <a:gd name="T12" fmla="*/ 26 w 26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26" y="11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1"/>
                    </a:lnTo>
                    <a:lnTo>
                      <a:pt x="6" y="23"/>
                    </a:lnTo>
                    <a:lnTo>
                      <a:pt x="20" y="2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17" name="Freeform 8316"/>
              <p:cNvSpPr>
                <a:spLocks/>
              </p:cNvSpPr>
              <p:nvPr/>
            </p:nvSpPr>
            <p:spPr bwMode="auto">
              <a:xfrm>
                <a:off x="6382517" y="2934207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18" name="Freeform 8317"/>
              <p:cNvSpPr>
                <a:spLocks/>
              </p:cNvSpPr>
              <p:nvPr/>
            </p:nvSpPr>
            <p:spPr bwMode="auto">
              <a:xfrm>
                <a:off x="5815510" y="1479000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19" name="Freeform 8318"/>
              <p:cNvSpPr>
                <a:spLocks/>
              </p:cNvSpPr>
              <p:nvPr/>
            </p:nvSpPr>
            <p:spPr bwMode="auto">
              <a:xfrm>
                <a:off x="6452437" y="2815125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20" name="Freeform 8319"/>
              <p:cNvSpPr>
                <a:spLocks/>
              </p:cNvSpPr>
              <p:nvPr/>
            </p:nvSpPr>
            <p:spPr bwMode="auto">
              <a:xfrm>
                <a:off x="6452437" y="2802014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21" name="Freeform 8320"/>
              <p:cNvSpPr>
                <a:spLocks/>
              </p:cNvSpPr>
              <p:nvPr/>
            </p:nvSpPr>
            <p:spPr bwMode="auto">
              <a:xfrm>
                <a:off x="6396719" y="2857731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22" name="Freeform 8321"/>
              <p:cNvSpPr>
                <a:spLocks/>
              </p:cNvSpPr>
              <p:nvPr/>
            </p:nvSpPr>
            <p:spPr bwMode="auto">
              <a:xfrm>
                <a:off x="6641439" y="2745205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23" name="Freeform 8322"/>
              <p:cNvSpPr>
                <a:spLocks/>
              </p:cNvSpPr>
              <p:nvPr/>
            </p:nvSpPr>
            <p:spPr bwMode="auto">
              <a:xfrm>
                <a:off x="6641439" y="2745205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24" name="Freeform 8323"/>
              <p:cNvSpPr>
                <a:spLocks/>
              </p:cNvSpPr>
              <p:nvPr/>
            </p:nvSpPr>
            <p:spPr bwMode="auto">
              <a:xfrm>
                <a:off x="5823158" y="1520515"/>
                <a:ext cx="54864" cy="54864"/>
              </a:xfrm>
              <a:custGeom>
                <a:avLst/>
                <a:gdLst>
                  <a:gd name="T0" fmla="*/ 26 w 26"/>
                  <a:gd name="T1" fmla="*/ 12 h 24"/>
                  <a:gd name="T2" fmla="*/ 20 w 26"/>
                  <a:gd name="T3" fmla="*/ 0 h 24"/>
                  <a:gd name="T4" fmla="*/ 6 w 26"/>
                  <a:gd name="T5" fmla="*/ 0 h 24"/>
                  <a:gd name="T6" fmla="*/ 0 w 26"/>
                  <a:gd name="T7" fmla="*/ 12 h 24"/>
                  <a:gd name="T8" fmla="*/ 6 w 26"/>
                  <a:gd name="T9" fmla="*/ 24 h 24"/>
                  <a:gd name="T10" fmla="*/ 20 w 26"/>
                  <a:gd name="T11" fmla="*/ 24 h 24"/>
                  <a:gd name="T12" fmla="*/ 26 w 2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26" y="12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2"/>
                    </a:lnTo>
                    <a:lnTo>
                      <a:pt x="6" y="24"/>
                    </a:lnTo>
                    <a:lnTo>
                      <a:pt x="20" y="24"/>
                    </a:lnTo>
                    <a:lnTo>
                      <a:pt x="26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25" name="Freeform 8324"/>
              <p:cNvSpPr>
                <a:spLocks/>
              </p:cNvSpPr>
              <p:nvPr/>
            </p:nvSpPr>
            <p:spPr bwMode="auto">
              <a:xfrm>
                <a:off x="5823158" y="1528162"/>
                <a:ext cx="54864" cy="54864"/>
              </a:xfrm>
              <a:custGeom>
                <a:avLst/>
                <a:gdLst>
                  <a:gd name="T0" fmla="*/ 26 w 26"/>
                  <a:gd name="T1" fmla="*/ 11 h 23"/>
                  <a:gd name="T2" fmla="*/ 20 w 26"/>
                  <a:gd name="T3" fmla="*/ 0 h 23"/>
                  <a:gd name="T4" fmla="*/ 6 w 26"/>
                  <a:gd name="T5" fmla="*/ 0 h 23"/>
                  <a:gd name="T6" fmla="*/ 0 w 26"/>
                  <a:gd name="T7" fmla="*/ 11 h 23"/>
                  <a:gd name="T8" fmla="*/ 6 w 26"/>
                  <a:gd name="T9" fmla="*/ 23 h 23"/>
                  <a:gd name="T10" fmla="*/ 20 w 26"/>
                  <a:gd name="T11" fmla="*/ 23 h 23"/>
                  <a:gd name="T12" fmla="*/ 26 w 26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26" y="11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1"/>
                    </a:lnTo>
                    <a:lnTo>
                      <a:pt x="6" y="23"/>
                    </a:lnTo>
                    <a:lnTo>
                      <a:pt x="20" y="2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26" name="Freeform 8325"/>
              <p:cNvSpPr>
                <a:spLocks/>
              </p:cNvSpPr>
              <p:nvPr/>
            </p:nvSpPr>
            <p:spPr bwMode="auto">
              <a:xfrm>
                <a:off x="5823158" y="1444040"/>
                <a:ext cx="54864" cy="54864"/>
              </a:xfrm>
              <a:custGeom>
                <a:avLst/>
                <a:gdLst>
                  <a:gd name="T0" fmla="*/ 26 w 26"/>
                  <a:gd name="T1" fmla="*/ 11 h 24"/>
                  <a:gd name="T2" fmla="*/ 20 w 26"/>
                  <a:gd name="T3" fmla="*/ 0 h 24"/>
                  <a:gd name="T4" fmla="*/ 6 w 26"/>
                  <a:gd name="T5" fmla="*/ 0 h 24"/>
                  <a:gd name="T6" fmla="*/ 0 w 26"/>
                  <a:gd name="T7" fmla="*/ 11 h 24"/>
                  <a:gd name="T8" fmla="*/ 6 w 26"/>
                  <a:gd name="T9" fmla="*/ 24 h 24"/>
                  <a:gd name="T10" fmla="*/ 20 w 26"/>
                  <a:gd name="T11" fmla="*/ 24 h 24"/>
                  <a:gd name="T12" fmla="*/ 26 w 26"/>
                  <a:gd name="T1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26" y="11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1"/>
                    </a:lnTo>
                    <a:lnTo>
                      <a:pt x="6" y="24"/>
                    </a:lnTo>
                    <a:lnTo>
                      <a:pt x="20" y="2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27" name="Freeform 8326"/>
              <p:cNvSpPr>
                <a:spLocks/>
              </p:cNvSpPr>
              <p:nvPr/>
            </p:nvSpPr>
            <p:spPr bwMode="auto">
              <a:xfrm>
                <a:off x="5899633" y="1884317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28" name="Freeform 8327"/>
              <p:cNvSpPr>
                <a:spLocks/>
              </p:cNvSpPr>
              <p:nvPr/>
            </p:nvSpPr>
            <p:spPr bwMode="auto">
              <a:xfrm>
                <a:off x="6614126" y="2269968"/>
                <a:ext cx="54864" cy="54864"/>
              </a:xfrm>
              <a:custGeom>
                <a:avLst/>
                <a:gdLst>
                  <a:gd name="T0" fmla="*/ 26 w 26"/>
                  <a:gd name="T1" fmla="*/ 11 h 23"/>
                  <a:gd name="T2" fmla="*/ 20 w 26"/>
                  <a:gd name="T3" fmla="*/ 0 h 23"/>
                  <a:gd name="T4" fmla="*/ 6 w 26"/>
                  <a:gd name="T5" fmla="*/ 0 h 23"/>
                  <a:gd name="T6" fmla="*/ 0 w 26"/>
                  <a:gd name="T7" fmla="*/ 11 h 23"/>
                  <a:gd name="T8" fmla="*/ 6 w 26"/>
                  <a:gd name="T9" fmla="*/ 23 h 23"/>
                  <a:gd name="T10" fmla="*/ 20 w 26"/>
                  <a:gd name="T11" fmla="*/ 23 h 23"/>
                  <a:gd name="T12" fmla="*/ 26 w 26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26" y="11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1"/>
                    </a:lnTo>
                    <a:lnTo>
                      <a:pt x="6" y="23"/>
                    </a:lnTo>
                    <a:lnTo>
                      <a:pt x="20" y="2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29" name="Freeform 8328"/>
              <p:cNvSpPr>
                <a:spLocks/>
              </p:cNvSpPr>
              <p:nvPr/>
            </p:nvSpPr>
            <p:spPr bwMode="auto">
              <a:xfrm>
                <a:off x="5794753" y="1444040"/>
                <a:ext cx="54864" cy="54864"/>
              </a:xfrm>
              <a:custGeom>
                <a:avLst/>
                <a:gdLst>
                  <a:gd name="T0" fmla="*/ 27 w 27"/>
                  <a:gd name="T1" fmla="*/ 11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1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30" name="Freeform 8329"/>
              <p:cNvSpPr>
                <a:spLocks/>
              </p:cNvSpPr>
              <p:nvPr/>
            </p:nvSpPr>
            <p:spPr bwMode="auto">
              <a:xfrm>
                <a:off x="5794753" y="1450595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31" name="Freeform 8330"/>
              <p:cNvSpPr>
                <a:spLocks/>
              </p:cNvSpPr>
              <p:nvPr/>
            </p:nvSpPr>
            <p:spPr bwMode="auto">
              <a:xfrm>
                <a:off x="5780550" y="1464798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32" name="Freeform 8331"/>
              <p:cNvSpPr>
                <a:spLocks/>
              </p:cNvSpPr>
              <p:nvPr/>
            </p:nvSpPr>
            <p:spPr bwMode="auto">
              <a:xfrm>
                <a:off x="5788198" y="1472444"/>
                <a:ext cx="54864" cy="54864"/>
              </a:xfrm>
              <a:custGeom>
                <a:avLst/>
                <a:gdLst>
                  <a:gd name="T0" fmla="*/ 26 w 26"/>
                  <a:gd name="T1" fmla="*/ 11 h 23"/>
                  <a:gd name="T2" fmla="*/ 20 w 26"/>
                  <a:gd name="T3" fmla="*/ 0 h 23"/>
                  <a:gd name="T4" fmla="*/ 6 w 26"/>
                  <a:gd name="T5" fmla="*/ 0 h 23"/>
                  <a:gd name="T6" fmla="*/ 0 w 26"/>
                  <a:gd name="T7" fmla="*/ 11 h 23"/>
                  <a:gd name="T8" fmla="*/ 6 w 26"/>
                  <a:gd name="T9" fmla="*/ 23 h 23"/>
                  <a:gd name="T10" fmla="*/ 20 w 26"/>
                  <a:gd name="T11" fmla="*/ 23 h 23"/>
                  <a:gd name="T12" fmla="*/ 26 w 26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26" y="11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1"/>
                    </a:lnTo>
                    <a:lnTo>
                      <a:pt x="6" y="23"/>
                    </a:lnTo>
                    <a:lnTo>
                      <a:pt x="20" y="2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33" name="Freeform 8332"/>
              <p:cNvSpPr>
                <a:spLocks/>
              </p:cNvSpPr>
              <p:nvPr/>
            </p:nvSpPr>
            <p:spPr bwMode="auto">
              <a:xfrm>
                <a:off x="5102109" y="3095896"/>
                <a:ext cx="54864" cy="54864"/>
              </a:xfrm>
              <a:custGeom>
                <a:avLst/>
                <a:gdLst>
                  <a:gd name="T0" fmla="*/ 26 w 26"/>
                  <a:gd name="T1" fmla="*/ 11 h 23"/>
                  <a:gd name="T2" fmla="*/ 20 w 26"/>
                  <a:gd name="T3" fmla="*/ 0 h 23"/>
                  <a:gd name="T4" fmla="*/ 6 w 26"/>
                  <a:gd name="T5" fmla="*/ 0 h 23"/>
                  <a:gd name="T6" fmla="*/ 0 w 26"/>
                  <a:gd name="T7" fmla="*/ 11 h 23"/>
                  <a:gd name="T8" fmla="*/ 6 w 26"/>
                  <a:gd name="T9" fmla="*/ 23 h 23"/>
                  <a:gd name="T10" fmla="*/ 20 w 26"/>
                  <a:gd name="T11" fmla="*/ 23 h 23"/>
                  <a:gd name="T12" fmla="*/ 26 w 26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26" y="11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1"/>
                    </a:lnTo>
                    <a:lnTo>
                      <a:pt x="6" y="23"/>
                    </a:lnTo>
                    <a:lnTo>
                      <a:pt x="20" y="2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34" name="Freeform 8333"/>
              <p:cNvSpPr>
                <a:spLocks/>
              </p:cNvSpPr>
              <p:nvPr/>
            </p:nvSpPr>
            <p:spPr bwMode="auto">
              <a:xfrm>
                <a:off x="5094461" y="3088249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35" name="Freeform 8334"/>
              <p:cNvSpPr>
                <a:spLocks/>
              </p:cNvSpPr>
              <p:nvPr/>
            </p:nvSpPr>
            <p:spPr bwMode="auto">
              <a:xfrm>
                <a:off x="6487397" y="2899247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36" name="Freeform 8335"/>
              <p:cNvSpPr>
                <a:spLocks/>
              </p:cNvSpPr>
              <p:nvPr/>
            </p:nvSpPr>
            <p:spPr bwMode="auto">
              <a:xfrm>
                <a:off x="6550761" y="2829327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37" name="Freeform 8336"/>
              <p:cNvSpPr>
                <a:spLocks/>
              </p:cNvSpPr>
              <p:nvPr/>
            </p:nvSpPr>
            <p:spPr bwMode="auto">
              <a:xfrm>
                <a:off x="5913835" y="1871206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38" name="Freeform 8337"/>
              <p:cNvSpPr>
                <a:spLocks/>
              </p:cNvSpPr>
              <p:nvPr/>
            </p:nvSpPr>
            <p:spPr bwMode="auto">
              <a:xfrm>
                <a:off x="5801308" y="1450595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39" name="Freeform 8338"/>
              <p:cNvSpPr>
                <a:spLocks/>
              </p:cNvSpPr>
              <p:nvPr/>
            </p:nvSpPr>
            <p:spPr bwMode="auto">
              <a:xfrm>
                <a:off x="5102109" y="3067492"/>
                <a:ext cx="54864" cy="54864"/>
              </a:xfrm>
              <a:custGeom>
                <a:avLst/>
                <a:gdLst>
                  <a:gd name="T0" fmla="*/ 26 w 26"/>
                  <a:gd name="T1" fmla="*/ 12 h 24"/>
                  <a:gd name="T2" fmla="*/ 20 w 26"/>
                  <a:gd name="T3" fmla="*/ 0 h 24"/>
                  <a:gd name="T4" fmla="*/ 6 w 26"/>
                  <a:gd name="T5" fmla="*/ 0 h 24"/>
                  <a:gd name="T6" fmla="*/ 0 w 26"/>
                  <a:gd name="T7" fmla="*/ 12 h 24"/>
                  <a:gd name="T8" fmla="*/ 6 w 26"/>
                  <a:gd name="T9" fmla="*/ 24 h 24"/>
                  <a:gd name="T10" fmla="*/ 20 w 26"/>
                  <a:gd name="T11" fmla="*/ 24 h 24"/>
                  <a:gd name="T12" fmla="*/ 26 w 2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26" y="12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2"/>
                    </a:lnTo>
                    <a:lnTo>
                      <a:pt x="6" y="24"/>
                    </a:lnTo>
                    <a:lnTo>
                      <a:pt x="20" y="24"/>
                    </a:lnTo>
                    <a:lnTo>
                      <a:pt x="26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40" name="Freeform 8339"/>
              <p:cNvSpPr>
                <a:spLocks/>
              </p:cNvSpPr>
              <p:nvPr/>
            </p:nvSpPr>
            <p:spPr bwMode="auto">
              <a:xfrm>
                <a:off x="5129421" y="3046733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41" name="Freeform 8340"/>
              <p:cNvSpPr>
                <a:spLocks/>
              </p:cNvSpPr>
              <p:nvPr/>
            </p:nvSpPr>
            <p:spPr bwMode="auto">
              <a:xfrm>
                <a:off x="5871228" y="1464798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42" name="Freeform 8341"/>
              <p:cNvSpPr>
                <a:spLocks/>
              </p:cNvSpPr>
              <p:nvPr/>
            </p:nvSpPr>
            <p:spPr bwMode="auto">
              <a:xfrm>
                <a:off x="5122866" y="3095896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43" name="Freeform 8342"/>
              <p:cNvSpPr>
                <a:spLocks/>
              </p:cNvSpPr>
              <p:nvPr/>
            </p:nvSpPr>
            <p:spPr bwMode="auto">
              <a:xfrm>
                <a:off x="5192786" y="3011773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44" name="Freeform 8343"/>
              <p:cNvSpPr>
                <a:spLocks/>
              </p:cNvSpPr>
              <p:nvPr/>
            </p:nvSpPr>
            <p:spPr bwMode="auto">
              <a:xfrm>
                <a:off x="5829713" y="1436393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45" name="Freeform 8344"/>
              <p:cNvSpPr>
                <a:spLocks/>
              </p:cNvSpPr>
              <p:nvPr/>
            </p:nvSpPr>
            <p:spPr bwMode="auto">
              <a:xfrm>
                <a:off x="5731388" y="1625395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46" name="Freeform 8345"/>
              <p:cNvSpPr>
                <a:spLocks/>
              </p:cNvSpPr>
              <p:nvPr/>
            </p:nvSpPr>
            <p:spPr bwMode="auto">
              <a:xfrm>
                <a:off x="5739035" y="1625395"/>
                <a:ext cx="54864" cy="54864"/>
              </a:xfrm>
              <a:custGeom>
                <a:avLst/>
                <a:gdLst>
                  <a:gd name="T0" fmla="*/ 26 w 26"/>
                  <a:gd name="T1" fmla="*/ 12 h 24"/>
                  <a:gd name="T2" fmla="*/ 20 w 26"/>
                  <a:gd name="T3" fmla="*/ 0 h 24"/>
                  <a:gd name="T4" fmla="*/ 6 w 26"/>
                  <a:gd name="T5" fmla="*/ 0 h 24"/>
                  <a:gd name="T6" fmla="*/ 0 w 26"/>
                  <a:gd name="T7" fmla="*/ 12 h 24"/>
                  <a:gd name="T8" fmla="*/ 6 w 26"/>
                  <a:gd name="T9" fmla="*/ 24 h 24"/>
                  <a:gd name="T10" fmla="*/ 20 w 26"/>
                  <a:gd name="T11" fmla="*/ 24 h 24"/>
                  <a:gd name="T12" fmla="*/ 26 w 2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26" y="12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2"/>
                    </a:lnTo>
                    <a:lnTo>
                      <a:pt x="6" y="24"/>
                    </a:lnTo>
                    <a:lnTo>
                      <a:pt x="20" y="24"/>
                    </a:lnTo>
                    <a:lnTo>
                      <a:pt x="26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47" name="Freeform 8346"/>
              <p:cNvSpPr>
                <a:spLocks/>
              </p:cNvSpPr>
              <p:nvPr/>
            </p:nvSpPr>
            <p:spPr bwMode="auto">
              <a:xfrm>
                <a:off x="6641439" y="2255766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48" name="Freeform 8347"/>
              <p:cNvSpPr>
                <a:spLocks/>
              </p:cNvSpPr>
              <p:nvPr/>
            </p:nvSpPr>
            <p:spPr bwMode="auto">
              <a:xfrm>
                <a:off x="6614126" y="2241564"/>
                <a:ext cx="54864" cy="54864"/>
              </a:xfrm>
              <a:custGeom>
                <a:avLst/>
                <a:gdLst>
                  <a:gd name="T0" fmla="*/ 26 w 26"/>
                  <a:gd name="T1" fmla="*/ 12 h 24"/>
                  <a:gd name="T2" fmla="*/ 20 w 26"/>
                  <a:gd name="T3" fmla="*/ 0 h 24"/>
                  <a:gd name="T4" fmla="*/ 6 w 26"/>
                  <a:gd name="T5" fmla="*/ 0 h 24"/>
                  <a:gd name="T6" fmla="*/ 0 w 26"/>
                  <a:gd name="T7" fmla="*/ 12 h 24"/>
                  <a:gd name="T8" fmla="*/ 6 w 26"/>
                  <a:gd name="T9" fmla="*/ 24 h 24"/>
                  <a:gd name="T10" fmla="*/ 20 w 26"/>
                  <a:gd name="T11" fmla="*/ 24 h 24"/>
                  <a:gd name="T12" fmla="*/ 26 w 2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26" y="12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2"/>
                    </a:lnTo>
                    <a:lnTo>
                      <a:pt x="6" y="24"/>
                    </a:lnTo>
                    <a:lnTo>
                      <a:pt x="20" y="24"/>
                    </a:lnTo>
                    <a:lnTo>
                      <a:pt x="26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49" name="Freeform 8348"/>
              <p:cNvSpPr>
                <a:spLocks/>
              </p:cNvSpPr>
              <p:nvPr/>
            </p:nvSpPr>
            <p:spPr bwMode="auto">
              <a:xfrm>
                <a:off x="5143624" y="3053289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50" name="Freeform 8349"/>
              <p:cNvSpPr>
                <a:spLocks/>
              </p:cNvSpPr>
              <p:nvPr/>
            </p:nvSpPr>
            <p:spPr bwMode="auto">
              <a:xfrm>
                <a:off x="5843915" y="1458242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51" name="Freeform 8350"/>
              <p:cNvSpPr>
                <a:spLocks/>
              </p:cNvSpPr>
              <p:nvPr/>
            </p:nvSpPr>
            <p:spPr bwMode="auto">
              <a:xfrm>
                <a:off x="5850470" y="1464798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52" name="Freeform 8351"/>
              <p:cNvSpPr>
                <a:spLocks/>
              </p:cNvSpPr>
              <p:nvPr/>
            </p:nvSpPr>
            <p:spPr bwMode="auto">
              <a:xfrm>
                <a:off x="5815510" y="1444040"/>
                <a:ext cx="54864" cy="54864"/>
              </a:xfrm>
              <a:custGeom>
                <a:avLst/>
                <a:gdLst>
                  <a:gd name="T0" fmla="*/ 27 w 27"/>
                  <a:gd name="T1" fmla="*/ 11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1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53" name="Freeform 8352"/>
              <p:cNvSpPr>
                <a:spLocks/>
              </p:cNvSpPr>
              <p:nvPr/>
            </p:nvSpPr>
            <p:spPr bwMode="auto">
              <a:xfrm>
                <a:off x="5823158" y="1444040"/>
                <a:ext cx="54864" cy="54864"/>
              </a:xfrm>
              <a:custGeom>
                <a:avLst/>
                <a:gdLst>
                  <a:gd name="T0" fmla="*/ 26 w 26"/>
                  <a:gd name="T1" fmla="*/ 11 h 24"/>
                  <a:gd name="T2" fmla="*/ 20 w 26"/>
                  <a:gd name="T3" fmla="*/ 0 h 24"/>
                  <a:gd name="T4" fmla="*/ 6 w 26"/>
                  <a:gd name="T5" fmla="*/ 0 h 24"/>
                  <a:gd name="T6" fmla="*/ 0 w 26"/>
                  <a:gd name="T7" fmla="*/ 11 h 24"/>
                  <a:gd name="T8" fmla="*/ 6 w 26"/>
                  <a:gd name="T9" fmla="*/ 24 h 24"/>
                  <a:gd name="T10" fmla="*/ 20 w 26"/>
                  <a:gd name="T11" fmla="*/ 24 h 24"/>
                  <a:gd name="T12" fmla="*/ 26 w 26"/>
                  <a:gd name="T1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26" y="11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1"/>
                    </a:lnTo>
                    <a:lnTo>
                      <a:pt x="6" y="24"/>
                    </a:lnTo>
                    <a:lnTo>
                      <a:pt x="20" y="24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54" name="Freeform 8353"/>
              <p:cNvSpPr>
                <a:spLocks/>
              </p:cNvSpPr>
              <p:nvPr/>
            </p:nvSpPr>
            <p:spPr bwMode="auto">
              <a:xfrm>
                <a:off x="5815510" y="1444040"/>
                <a:ext cx="54864" cy="54864"/>
              </a:xfrm>
              <a:custGeom>
                <a:avLst/>
                <a:gdLst>
                  <a:gd name="T0" fmla="*/ 27 w 27"/>
                  <a:gd name="T1" fmla="*/ 11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1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55" name="Freeform 8354"/>
              <p:cNvSpPr>
                <a:spLocks/>
              </p:cNvSpPr>
              <p:nvPr/>
            </p:nvSpPr>
            <p:spPr bwMode="auto">
              <a:xfrm>
                <a:off x="5858118" y="1472444"/>
                <a:ext cx="54864" cy="54864"/>
              </a:xfrm>
              <a:custGeom>
                <a:avLst/>
                <a:gdLst>
                  <a:gd name="T0" fmla="*/ 26 w 26"/>
                  <a:gd name="T1" fmla="*/ 11 h 23"/>
                  <a:gd name="T2" fmla="*/ 20 w 26"/>
                  <a:gd name="T3" fmla="*/ 0 h 23"/>
                  <a:gd name="T4" fmla="*/ 6 w 26"/>
                  <a:gd name="T5" fmla="*/ 0 h 23"/>
                  <a:gd name="T6" fmla="*/ 0 w 26"/>
                  <a:gd name="T7" fmla="*/ 11 h 23"/>
                  <a:gd name="T8" fmla="*/ 6 w 26"/>
                  <a:gd name="T9" fmla="*/ 23 h 23"/>
                  <a:gd name="T10" fmla="*/ 20 w 26"/>
                  <a:gd name="T11" fmla="*/ 23 h 23"/>
                  <a:gd name="T12" fmla="*/ 26 w 26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26" y="11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1"/>
                    </a:lnTo>
                    <a:lnTo>
                      <a:pt x="6" y="23"/>
                    </a:lnTo>
                    <a:lnTo>
                      <a:pt x="20" y="2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56" name="Freeform 8355"/>
              <p:cNvSpPr>
                <a:spLocks/>
              </p:cNvSpPr>
              <p:nvPr/>
            </p:nvSpPr>
            <p:spPr bwMode="auto">
              <a:xfrm>
                <a:off x="5073704" y="3046733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57" name="Freeform 8356"/>
              <p:cNvSpPr>
                <a:spLocks/>
              </p:cNvSpPr>
              <p:nvPr/>
            </p:nvSpPr>
            <p:spPr bwMode="auto">
              <a:xfrm>
                <a:off x="5073704" y="3053289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58" name="Freeform 8357"/>
              <p:cNvSpPr>
                <a:spLocks/>
              </p:cNvSpPr>
              <p:nvPr/>
            </p:nvSpPr>
            <p:spPr bwMode="auto">
              <a:xfrm>
                <a:off x="5164381" y="3046733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59" name="Freeform 8358"/>
              <p:cNvSpPr>
                <a:spLocks/>
              </p:cNvSpPr>
              <p:nvPr/>
            </p:nvSpPr>
            <p:spPr bwMode="auto">
              <a:xfrm>
                <a:off x="5108664" y="3095896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60" name="Freeform 8359"/>
              <p:cNvSpPr>
                <a:spLocks/>
              </p:cNvSpPr>
              <p:nvPr/>
            </p:nvSpPr>
            <p:spPr bwMode="auto">
              <a:xfrm>
                <a:off x="5080259" y="3060936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61" name="Freeform 8360"/>
              <p:cNvSpPr>
                <a:spLocks/>
              </p:cNvSpPr>
              <p:nvPr/>
            </p:nvSpPr>
            <p:spPr bwMode="auto">
              <a:xfrm>
                <a:off x="5080259" y="3053289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62" name="Freeform 8361"/>
              <p:cNvSpPr>
                <a:spLocks/>
              </p:cNvSpPr>
              <p:nvPr/>
            </p:nvSpPr>
            <p:spPr bwMode="auto">
              <a:xfrm>
                <a:off x="5823158" y="1450595"/>
                <a:ext cx="54864" cy="54864"/>
              </a:xfrm>
              <a:custGeom>
                <a:avLst/>
                <a:gdLst>
                  <a:gd name="T0" fmla="*/ 26 w 26"/>
                  <a:gd name="T1" fmla="*/ 12 h 24"/>
                  <a:gd name="T2" fmla="*/ 20 w 26"/>
                  <a:gd name="T3" fmla="*/ 0 h 24"/>
                  <a:gd name="T4" fmla="*/ 6 w 26"/>
                  <a:gd name="T5" fmla="*/ 0 h 24"/>
                  <a:gd name="T6" fmla="*/ 0 w 26"/>
                  <a:gd name="T7" fmla="*/ 12 h 24"/>
                  <a:gd name="T8" fmla="*/ 6 w 26"/>
                  <a:gd name="T9" fmla="*/ 24 h 24"/>
                  <a:gd name="T10" fmla="*/ 20 w 26"/>
                  <a:gd name="T11" fmla="*/ 24 h 24"/>
                  <a:gd name="T12" fmla="*/ 26 w 2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26" y="12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2"/>
                    </a:lnTo>
                    <a:lnTo>
                      <a:pt x="6" y="24"/>
                    </a:lnTo>
                    <a:lnTo>
                      <a:pt x="20" y="24"/>
                    </a:lnTo>
                    <a:lnTo>
                      <a:pt x="26" y="12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63" name="Freeform 8362"/>
              <p:cNvSpPr>
                <a:spLocks/>
              </p:cNvSpPr>
              <p:nvPr/>
            </p:nvSpPr>
            <p:spPr bwMode="auto">
              <a:xfrm>
                <a:off x="5808955" y="1458242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E6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</p:grpSp>
        <p:grpSp>
          <p:nvGrpSpPr>
            <p:cNvPr id="8364" name="Group 8363"/>
            <p:cNvGrpSpPr/>
            <p:nvPr/>
          </p:nvGrpSpPr>
          <p:grpSpPr>
            <a:xfrm>
              <a:off x="7571025" y="4347060"/>
              <a:ext cx="2533742" cy="559598"/>
              <a:chOff x="4961175" y="2367202"/>
              <a:chExt cx="2533742" cy="559598"/>
            </a:xfrm>
          </p:grpSpPr>
          <p:sp>
            <p:nvSpPr>
              <p:cNvPr id="8365" name="Freeform 8364"/>
              <p:cNvSpPr>
                <a:spLocks/>
              </p:cNvSpPr>
              <p:nvPr/>
            </p:nvSpPr>
            <p:spPr bwMode="auto">
              <a:xfrm>
                <a:off x="7370133" y="2500487"/>
                <a:ext cx="54864" cy="54864"/>
              </a:xfrm>
              <a:custGeom>
                <a:avLst/>
                <a:gdLst>
                  <a:gd name="T0" fmla="*/ 26 w 26"/>
                  <a:gd name="T1" fmla="*/ 12 h 24"/>
                  <a:gd name="T2" fmla="*/ 20 w 26"/>
                  <a:gd name="T3" fmla="*/ 0 h 24"/>
                  <a:gd name="T4" fmla="*/ 6 w 26"/>
                  <a:gd name="T5" fmla="*/ 0 h 24"/>
                  <a:gd name="T6" fmla="*/ 0 w 26"/>
                  <a:gd name="T7" fmla="*/ 12 h 24"/>
                  <a:gd name="T8" fmla="*/ 6 w 26"/>
                  <a:gd name="T9" fmla="*/ 24 h 24"/>
                  <a:gd name="T10" fmla="*/ 20 w 26"/>
                  <a:gd name="T11" fmla="*/ 24 h 24"/>
                  <a:gd name="T12" fmla="*/ 26 w 2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26" y="12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2"/>
                    </a:lnTo>
                    <a:lnTo>
                      <a:pt x="6" y="24"/>
                    </a:lnTo>
                    <a:lnTo>
                      <a:pt x="20" y="24"/>
                    </a:lnTo>
                    <a:lnTo>
                      <a:pt x="26" y="12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66" name="Freeform 8365"/>
              <p:cNvSpPr>
                <a:spLocks/>
              </p:cNvSpPr>
              <p:nvPr/>
            </p:nvSpPr>
            <p:spPr bwMode="auto">
              <a:xfrm>
                <a:off x="7370133" y="2514689"/>
                <a:ext cx="54864" cy="54864"/>
              </a:xfrm>
              <a:custGeom>
                <a:avLst/>
                <a:gdLst>
                  <a:gd name="T0" fmla="*/ 26 w 26"/>
                  <a:gd name="T1" fmla="*/ 12 h 24"/>
                  <a:gd name="T2" fmla="*/ 20 w 26"/>
                  <a:gd name="T3" fmla="*/ 0 h 24"/>
                  <a:gd name="T4" fmla="*/ 6 w 26"/>
                  <a:gd name="T5" fmla="*/ 0 h 24"/>
                  <a:gd name="T6" fmla="*/ 0 w 26"/>
                  <a:gd name="T7" fmla="*/ 12 h 24"/>
                  <a:gd name="T8" fmla="*/ 6 w 26"/>
                  <a:gd name="T9" fmla="*/ 24 h 24"/>
                  <a:gd name="T10" fmla="*/ 20 w 26"/>
                  <a:gd name="T11" fmla="*/ 24 h 24"/>
                  <a:gd name="T12" fmla="*/ 26 w 2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26" y="12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2"/>
                    </a:lnTo>
                    <a:lnTo>
                      <a:pt x="6" y="24"/>
                    </a:lnTo>
                    <a:lnTo>
                      <a:pt x="20" y="24"/>
                    </a:lnTo>
                    <a:lnTo>
                      <a:pt x="26" y="12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67" name="Freeform 8366"/>
              <p:cNvSpPr>
                <a:spLocks/>
              </p:cNvSpPr>
              <p:nvPr/>
            </p:nvSpPr>
            <p:spPr bwMode="auto">
              <a:xfrm>
                <a:off x="7383243" y="2424011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1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1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1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1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68" name="Freeform 8367"/>
              <p:cNvSpPr>
                <a:spLocks/>
              </p:cNvSpPr>
              <p:nvPr/>
            </p:nvSpPr>
            <p:spPr bwMode="auto">
              <a:xfrm>
                <a:off x="7376688" y="2430567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69" name="Freeform 8368"/>
              <p:cNvSpPr>
                <a:spLocks/>
              </p:cNvSpPr>
              <p:nvPr/>
            </p:nvSpPr>
            <p:spPr bwMode="auto">
              <a:xfrm>
                <a:off x="6879601" y="2493931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70" name="Freeform 8369"/>
              <p:cNvSpPr>
                <a:spLocks/>
              </p:cNvSpPr>
              <p:nvPr/>
            </p:nvSpPr>
            <p:spPr bwMode="auto">
              <a:xfrm>
                <a:off x="6865399" y="2486284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71" name="Freeform 8370"/>
              <p:cNvSpPr>
                <a:spLocks/>
              </p:cNvSpPr>
              <p:nvPr/>
            </p:nvSpPr>
            <p:spPr bwMode="auto">
              <a:xfrm>
                <a:off x="7306768" y="2556204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72" name="Freeform 8371"/>
              <p:cNvSpPr>
                <a:spLocks/>
              </p:cNvSpPr>
              <p:nvPr/>
            </p:nvSpPr>
            <p:spPr bwMode="auto">
              <a:xfrm>
                <a:off x="7348283" y="2402162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73" name="Freeform 8372"/>
              <p:cNvSpPr>
                <a:spLocks/>
              </p:cNvSpPr>
              <p:nvPr/>
            </p:nvSpPr>
            <p:spPr bwMode="auto">
              <a:xfrm>
                <a:off x="7348283" y="2395607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74" name="Freeform 8373"/>
              <p:cNvSpPr>
                <a:spLocks/>
              </p:cNvSpPr>
              <p:nvPr/>
            </p:nvSpPr>
            <p:spPr bwMode="auto">
              <a:xfrm>
                <a:off x="7313323" y="2556204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75" name="Freeform 8374"/>
              <p:cNvSpPr>
                <a:spLocks/>
              </p:cNvSpPr>
              <p:nvPr/>
            </p:nvSpPr>
            <p:spPr bwMode="auto">
              <a:xfrm>
                <a:off x="7306768" y="2389051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76" name="Freeform 8375"/>
              <p:cNvSpPr>
                <a:spLocks/>
              </p:cNvSpPr>
              <p:nvPr/>
            </p:nvSpPr>
            <p:spPr bwMode="auto">
              <a:xfrm>
                <a:off x="7300213" y="2389051"/>
                <a:ext cx="54864" cy="54864"/>
              </a:xfrm>
              <a:custGeom>
                <a:avLst/>
                <a:gdLst>
                  <a:gd name="T0" fmla="*/ 26 w 26"/>
                  <a:gd name="T1" fmla="*/ 11 h 23"/>
                  <a:gd name="T2" fmla="*/ 20 w 26"/>
                  <a:gd name="T3" fmla="*/ 0 h 23"/>
                  <a:gd name="T4" fmla="*/ 6 w 26"/>
                  <a:gd name="T5" fmla="*/ 0 h 23"/>
                  <a:gd name="T6" fmla="*/ 0 w 26"/>
                  <a:gd name="T7" fmla="*/ 11 h 23"/>
                  <a:gd name="T8" fmla="*/ 6 w 26"/>
                  <a:gd name="T9" fmla="*/ 23 h 23"/>
                  <a:gd name="T10" fmla="*/ 20 w 26"/>
                  <a:gd name="T11" fmla="*/ 23 h 23"/>
                  <a:gd name="T12" fmla="*/ 26 w 26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26" y="11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1"/>
                    </a:lnTo>
                    <a:lnTo>
                      <a:pt x="6" y="23"/>
                    </a:lnTo>
                    <a:lnTo>
                      <a:pt x="20" y="2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77" name="Freeform 8376"/>
              <p:cNvSpPr>
                <a:spLocks/>
              </p:cNvSpPr>
              <p:nvPr/>
            </p:nvSpPr>
            <p:spPr bwMode="auto">
              <a:xfrm>
                <a:off x="7419295" y="2430567"/>
                <a:ext cx="54864" cy="54864"/>
              </a:xfrm>
              <a:custGeom>
                <a:avLst/>
                <a:gdLst>
                  <a:gd name="T0" fmla="*/ 26 w 26"/>
                  <a:gd name="T1" fmla="*/ 12 h 24"/>
                  <a:gd name="T2" fmla="*/ 20 w 26"/>
                  <a:gd name="T3" fmla="*/ 0 h 24"/>
                  <a:gd name="T4" fmla="*/ 6 w 26"/>
                  <a:gd name="T5" fmla="*/ 0 h 24"/>
                  <a:gd name="T6" fmla="*/ 0 w 26"/>
                  <a:gd name="T7" fmla="*/ 12 h 24"/>
                  <a:gd name="T8" fmla="*/ 6 w 26"/>
                  <a:gd name="T9" fmla="*/ 24 h 24"/>
                  <a:gd name="T10" fmla="*/ 20 w 26"/>
                  <a:gd name="T11" fmla="*/ 24 h 24"/>
                  <a:gd name="T12" fmla="*/ 26 w 2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26" y="12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2"/>
                    </a:lnTo>
                    <a:lnTo>
                      <a:pt x="6" y="24"/>
                    </a:lnTo>
                    <a:lnTo>
                      <a:pt x="20" y="24"/>
                    </a:lnTo>
                    <a:lnTo>
                      <a:pt x="26" y="12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78" name="Freeform 8377"/>
              <p:cNvSpPr>
                <a:spLocks/>
              </p:cNvSpPr>
              <p:nvPr/>
            </p:nvSpPr>
            <p:spPr bwMode="auto">
              <a:xfrm>
                <a:off x="7411648" y="2465527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79" name="Freeform 8378"/>
              <p:cNvSpPr>
                <a:spLocks/>
              </p:cNvSpPr>
              <p:nvPr/>
            </p:nvSpPr>
            <p:spPr bwMode="auto">
              <a:xfrm>
                <a:off x="7419295" y="2465527"/>
                <a:ext cx="54864" cy="54864"/>
              </a:xfrm>
              <a:custGeom>
                <a:avLst/>
                <a:gdLst>
                  <a:gd name="T0" fmla="*/ 26 w 26"/>
                  <a:gd name="T1" fmla="*/ 12 h 24"/>
                  <a:gd name="T2" fmla="*/ 20 w 26"/>
                  <a:gd name="T3" fmla="*/ 0 h 24"/>
                  <a:gd name="T4" fmla="*/ 6 w 26"/>
                  <a:gd name="T5" fmla="*/ 0 h 24"/>
                  <a:gd name="T6" fmla="*/ 0 w 26"/>
                  <a:gd name="T7" fmla="*/ 12 h 24"/>
                  <a:gd name="T8" fmla="*/ 6 w 26"/>
                  <a:gd name="T9" fmla="*/ 24 h 24"/>
                  <a:gd name="T10" fmla="*/ 20 w 26"/>
                  <a:gd name="T11" fmla="*/ 24 h 24"/>
                  <a:gd name="T12" fmla="*/ 26 w 2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26" y="12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2"/>
                    </a:lnTo>
                    <a:lnTo>
                      <a:pt x="6" y="24"/>
                    </a:lnTo>
                    <a:lnTo>
                      <a:pt x="20" y="24"/>
                    </a:lnTo>
                    <a:lnTo>
                      <a:pt x="26" y="12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80" name="Freeform 8379"/>
              <p:cNvSpPr>
                <a:spLocks/>
              </p:cNvSpPr>
              <p:nvPr/>
            </p:nvSpPr>
            <p:spPr bwMode="auto">
              <a:xfrm>
                <a:off x="7440053" y="2486284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81" name="Freeform 8380"/>
              <p:cNvSpPr>
                <a:spLocks/>
              </p:cNvSpPr>
              <p:nvPr/>
            </p:nvSpPr>
            <p:spPr bwMode="auto">
              <a:xfrm>
                <a:off x="7327525" y="2473173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82" name="Freeform 8381"/>
              <p:cNvSpPr>
                <a:spLocks/>
              </p:cNvSpPr>
              <p:nvPr/>
            </p:nvSpPr>
            <p:spPr bwMode="auto">
              <a:xfrm>
                <a:off x="7327525" y="2465527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83" name="Freeform 8382"/>
              <p:cNvSpPr>
                <a:spLocks/>
              </p:cNvSpPr>
              <p:nvPr/>
            </p:nvSpPr>
            <p:spPr bwMode="auto">
              <a:xfrm>
                <a:off x="7432405" y="2486284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84" name="Freeform 8383"/>
              <p:cNvSpPr>
                <a:spLocks/>
              </p:cNvSpPr>
              <p:nvPr/>
            </p:nvSpPr>
            <p:spPr bwMode="auto">
              <a:xfrm>
                <a:off x="6445880" y="2871936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85" name="Freeform 8384"/>
              <p:cNvSpPr>
                <a:spLocks/>
              </p:cNvSpPr>
              <p:nvPr/>
            </p:nvSpPr>
            <p:spPr bwMode="auto">
              <a:xfrm>
                <a:off x="7103563" y="2724449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86" name="Freeform 8385"/>
              <p:cNvSpPr>
                <a:spLocks/>
              </p:cNvSpPr>
              <p:nvPr/>
            </p:nvSpPr>
            <p:spPr bwMode="auto">
              <a:xfrm>
                <a:off x="6942966" y="2528891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87" name="Freeform 8386"/>
              <p:cNvSpPr>
                <a:spLocks/>
              </p:cNvSpPr>
              <p:nvPr/>
            </p:nvSpPr>
            <p:spPr bwMode="auto">
              <a:xfrm>
                <a:off x="6935319" y="2528891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88" name="Freeform 8387"/>
              <p:cNvSpPr>
                <a:spLocks/>
              </p:cNvSpPr>
              <p:nvPr/>
            </p:nvSpPr>
            <p:spPr bwMode="auto">
              <a:xfrm>
                <a:off x="7027088" y="2458971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6 w 27"/>
                  <a:gd name="T5" fmla="*/ 0 h 23"/>
                  <a:gd name="T6" fmla="*/ 0 w 27"/>
                  <a:gd name="T7" fmla="*/ 11 h 23"/>
                  <a:gd name="T8" fmla="*/ 6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1"/>
                    </a:lnTo>
                    <a:lnTo>
                      <a:pt x="6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89" name="Freeform 8388"/>
              <p:cNvSpPr>
                <a:spLocks/>
              </p:cNvSpPr>
              <p:nvPr/>
            </p:nvSpPr>
            <p:spPr bwMode="auto">
              <a:xfrm>
                <a:off x="7341728" y="2381404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90" name="Freeform 8389"/>
              <p:cNvSpPr>
                <a:spLocks/>
              </p:cNvSpPr>
              <p:nvPr/>
            </p:nvSpPr>
            <p:spPr bwMode="auto">
              <a:xfrm>
                <a:off x="7341728" y="2367202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91" name="Freeform 8390"/>
              <p:cNvSpPr>
                <a:spLocks/>
              </p:cNvSpPr>
              <p:nvPr/>
            </p:nvSpPr>
            <p:spPr bwMode="auto">
              <a:xfrm>
                <a:off x="6928764" y="2521244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92" name="Freeform 8391"/>
              <p:cNvSpPr>
                <a:spLocks/>
              </p:cNvSpPr>
              <p:nvPr/>
            </p:nvSpPr>
            <p:spPr bwMode="auto">
              <a:xfrm>
                <a:off x="7208443" y="2424011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93" name="Freeform 8392"/>
              <p:cNvSpPr>
                <a:spLocks/>
              </p:cNvSpPr>
              <p:nvPr/>
            </p:nvSpPr>
            <p:spPr bwMode="auto">
              <a:xfrm>
                <a:off x="4961175" y="2794369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94" name="Freeform 8393"/>
              <p:cNvSpPr>
                <a:spLocks/>
              </p:cNvSpPr>
              <p:nvPr/>
            </p:nvSpPr>
            <p:spPr bwMode="auto">
              <a:xfrm>
                <a:off x="4961175" y="2808572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95" name="Freeform 8394"/>
              <p:cNvSpPr>
                <a:spLocks/>
              </p:cNvSpPr>
              <p:nvPr/>
            </p:nvSpPr>
            <p:spPr bwMode="auto">
              <a:xfrm>
                <a:off x="5003782" y="2724449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96" name="Freeform 8395"/>
              <p:cNvSpPr>
                <a:spLocks/>
              </p:cNvSpPr>
              <p:nvPr/>
            </p:nvSpPr>
            <p:spPr bwMode="auto">
              <a:xfrm>
                <a:off x="5010337" y="2732096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97" name="Freeform 8396"/>
              <p:cNvSpPr>
                <a:spLocks/>
              </p:cNvSpPr>
              <p:nvPr/>
            </p:nvSpPr>
            <p:spPr bwMode="auto">
              <a:xfrm>
                <a:off x="4983025" y="2822773"/>
                <a:ext cx="54864" cy="54864"/>
              </a:xfrm>
              <a:custGeom>
                <a:avLst/>
                <a:gdLst>
                  <a:gd name="T0" fmla="*/ 26 w 26"/>
                  <a:gd name="T1" fmla="*/ 11 h 23"/>
                  <a:gd name="T2" fmla="*/ 20 w 26"/>
                  <a:gd name="T3" fmla="*/ 0 h 23"/>
                  <a:gd name="T4" fmla="*/ 6 w 26"/>
                  <a:gd name="T5" fmla="*/ 0 h 23"/>
                  <a:gd name="T6" fmla="*/ 0 w 26"/>
                  <a:gd name="T7" fmla="*/ 11 h 23"/>
                  <a:gd name="T8" fmla="*/ 6 w 26"/>
                  <a:gd name="T9" fmla="*/ 23 h 23"/>
                  <a:gd name="T10" fmla="*/ 20 w 26"/>
                  <a:gd name="T11" fmla="*/ 23 h 23"/>
                  <a:gd name="T12" fmla="*/ 26 w 26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26" y="11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1"/>
                    </a:lnTo>
                    <a:lnTo>
                      <a:pt x="6" y="23"/>
                    </a:lnTo>
                    <a:lnTo>
                      <a:pt x="20" y="2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98" name="Freeform 8397"/>
              <p:cNvSpPr>
                <a:spLocks/>
              </p:cNvSpPr>
              <p:nvPr/>
            </p:nvSpPr>
            <p:spPr bwMode="auto">
              <a:xfrm>
                <a:off x="4983025" y="2822773"/>
                <a:ext cx="54864" cy="54864"/>
              </a:xfrm>
              <a:custGeom>
                <a:avLst/>
                <a:gdLst>
                  <a:gd name="T0" fmla="*/ 26 w 26"/>
                  <a:gd name="T1" fmla="*/ 11 h 23"/>
                  <a:gd name="T2" fmla="*/ 20 w 26"/>
                  <a:gd name="T3" fmla="*/ 0 h 23"/>
                  <a:gd name="T4" fmla="*/ 6 w 26"/>
                  <a:gd name="T5" fmla="*/ 0 h 23"/>
                  <a:gd name="T6" fmla="*/ 0 w 26"/>
                  <a:gd name="T7" fmla="*/ 11 h 23"/>
                  <a:gd name="T8" fmla="*/ 6 w 26"/>
                  <a:gd name="T9" fmla="*/ 23 h 23"/>
                  <a:gd name="T10" fmla="*/ 20 w 26"/>
                  <a:gd name="T11" fmla="*/ 23 h 23"/>
                  <a:gd name="T12" fmla="*/ 26 w 26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26" y="11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1"/>
                    </a:lnTo>
                    <a:lnTo>
                      <a:pt x="6" y="23"/>
                    </a:lnTo>
                    <a:lnTo>
                      <a:pt x="20" y="2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99" name="Freeform 8398"/>
              <p:cNvSpPr>
                <a:spLocks/>
              </p:cNvSpPr>
              <p:nvPr/>
            </p:nvSpPr>
            <p:spPr bwMode="auto">
              <a:xfrm>
                <a:off x="4975377" y="2829329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400" name="Freeform 8399"/>
              <p:cNvSpPr>
                <a:spLocks/>
              </p:cNvSpPr>
              <p:nvPr/>
            </p:nvSpPr>
            <p:spPr bwMode="auto">
              <a:xfrm>
                <a:off x="4975377" y="2843532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401" name="Freeform 8400"/>
              <p:cNvSpPr>
                <a:spLocks/>
              </p:cNvSpPr>
              <p:nvPr/>
            </p:nvSpPr>
            <p:spPr bwMode="auto">
              <a:xfrm>
                <a:off x="4961175" y="2836976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402" name="Freeform 8401"/>
              <p:cNvSpPr>
                <a:spLocks/>
              </p:cNvSpPr>
              <p:nvPr/>
            </p:nvSpPr>
            <p:spPr bwMode="auto">
              <a:xfrm>
                <a:off x="4961175" y="2843532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403" name="Freeform 8402"/>
              <p:cNvSpPr>
                <a:spLocks/>
              </p:cNvSpPr>
              <p:nvPr/>
            </p:nvSpPr>
            <p:spPr bwMode="auto">
              <a:xfrm>
                <a:off x="4961175" y="2802016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404" name="Freeform 8403"/>
              <p:cNvSpPr>
                <a:spLocks/>
              </p:cNvSpPr>
              <p:nvPr/>
            </p:nvSpPr>
            <p:spPr bwMode="auto">
              <a:xfrm>
                <a:off x="4961175" y="2802016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405" name="Freeform 8404"/>
              <p:cNvSpPr>
                <a:spLocks/>
              </p:cNvSpPr>
              <p:nvPr/>
            </p:nvSpPr>
            <p:spPr bwMode="auto">
              <a:xfrm>
                <a:off x="5017985" y="2717893"/>
                <a:ext cx="54864" cy="54864"/>
              </a:xfrm>
              <a:custGeom>
                <a:avLst/>
                <a:gdLst>
                  <a:gd name="T0" fmla="*/ 26 w 26"/>
                  <a:gd name="T1" fmla="*/ 11 h 23"/>
                  <a:gd name="T2" fmla="*/ 20 w 26"/>
                  <a:gd name="T3" fmla="*/ 0 h 23"/>
                  <a:gd name="T4" fmla="*/ 6 w 26"/>
                  <a:gd name="T5" fmla="*/ 0 h 23"/>
                  <a:gd name="T6" fmla="*/ 0 w 26"/>
                  <a:gd name="T7" fmla="*/ 11 h 23"/>
                  <a:gd name="T8" fmla="*/ 6 w 26"/>
                  <a:gd name="T9" fmla="*/ 23 h 23"/>
                  <a:gd name="T10" fmla="*/ 20 w 26"/>
                  <a:gd name="T11" fmla="*/ 23 h 23"/>
                  <a:gd name="T12" fmla="*/ 26 w 26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26" y="11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1"/>
                    </a:lnTo>
                    <a:lnTo>
                      <a:pt x="6" y="23"/>
                    </a:lnTo>
                    <a:lnTo>
                      <a:pt x="20" y="23"/>
                    </a:lnTo>
                    <a:lnTo>
                      <a:pt x="26" y="11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406" name="Freeform 8405"/>
              <p:cNvSpPr>
                <a:spLocks/>
              </p:cNvSpPr>
              <p:nvPr/>
            </p:nvSpPr>
            <p:spPr bwMode="auto">
              <a:xfrm>
                <a:off x="7419295" y="2416364"/>
                <a:ext cx="54864" cy="54864"/>
              </a:xfrm>
              <a:custGeom>
                <a:avLst/>
                <a:gdLst>
                  <a:gd name="T0" fmla="*/ 26 w 26"/>
                  <a:gd name="T1" fmla="*/ 12 h 24"/>
                  <a:gd name="T2" fmla="*/ 20 w 26"/>
                  <a:gd name="T3" fmla="*/ 0 h 24"/>
                  <a:gd name="T4" fmla="*/ 6 w 26"/>
                  <a:gd name="T5" fmla="*/ 0 h 24"/>
                  <a:gd name="T6" fmla="*/ 0 w 26"/>
                  <a:gd name="T7" fmla="*/ 12 h 24"/>
                  <a:gd name="T8" fmla="*/ 6 w 26"/>
                  <a:gd name="T9" fmla="*/ 24 h 24"/>
                  <a:gd name="T10" fmla="*/ 20 w 26"/>
                  <a:gd name="T11" fmla="*/ 24 h 24"/>
                  <a:gd name="T12" fmla="*/ 26 w 2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26" y="12"/>
                    </a:moveTo>
                    <a:lnTo>
                      <a:pt x="20" y="0"/>
                    </a:lnTo>
                    <a:lnTo>
                      <a:pt x="6" y="0"/>
                    </a:lnTo>
                    <a:lnTo>
                      <a:pt x="0" y="12"/>
                    </a:lnTo>
                    <a:lnTo>
                      <a:pt x="6" y="24"/>
                    </a:lnTo>
                    <a:lnTo>
                      <a:pt x="20" y="24"/>
                    </a:lnTo>
                    <a:lnTo>
                      <a:pt x="26" y="12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407" name="Freeform 8406"/>
              <p:cNvSpPr>
                <a:spLocks/>
              </p:cNvSpPr>
              <p:nvPr/>
            </p:nvSpPr>
            <p:spPr bwMode="auto">
              <a:xfrm>
                <a:off x="7355930" y="2409808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408" name="Freeform 8407"/>
              <p:cNvSpPr>
                <a:spLocks/>
              </p:cNvSpPr>
              <p:nvPr/>
            </p:nvSpPr>
            <p:spPr bwMode="auto">
              <a:xfrm>
                <a:off x="7348283" y="2402162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409" name="Freeform 8408"/>
              <p:cNvSpPr>
                <a:spLocks/>
              </p:cNvSpPr>
              <p:nvPr/>
            </p:nvSpPr>
            <p:spPr bwMode="auto">
              <a:xfrm>
                <a:off x="7425850" y="2424011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410" name="Freeform 8409"/>
              <p:cNvSpPr>
                <a:spLocks/>
              </p:cNvSpPr>
              <p:nvPr/>
            </p:nvSpPr>
            <p:spPr bwMode="auto">
              <a:xfrm>
                <a:off x="7411648" y="2437122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411" name="Freeform 8410"/>
              <p:cNvSpPr>
                <a:spLocks/>
              </p:cNvSpPr>
              <p:nvPr/>
            </p:nvSpPr>
            <p:spPr bwMode="auto">
              <a:xfrm>
                <a:off x="7320970" y="2409808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412" name="Freeform 8411"/>
              <p:cNvSpPr>
                <a:spLocks/>
              </p:cNvSpPr>
              <p:nvPr/>
            </p:nvSpPr>
            <p:spPr bwMode="auto">
              <a:xfrm>
                <a:off x="4968822" y="2802016"/>
                <a:ext cx="54864" cy="54864"/>
              </a:xfrm>
              <a:custGeom>
                <a:avLst/>
                <a:gdLst>
                  <a:gd name="T0" fmla="*/ 27 w 27"/>
                  <a:gd name="T1" fmla="*/ 11 h 23"/>
                  <a:gd name="T2" fmla="*/ 20 w 27"/>
                  <a:gd name="T3" fmla="*/ 0 h 23"/>
                  <a:gd name="T4" fmla="*/ 7 w 27"/>
                  <a:gd name="T5" fmla="*/ 0 h 23"/>
                  <a:gd name="T6" fmla="*/ 0 w 27"/>
                  <a:gd name="T7" fmla="*/ 11 h 23"/>
                  <a:gd name="T8" fmla="*/ 7 w 27"/>
                  <a:gd name="T9" fmla="*/ 23 h 23"/>
                  <a:gd name="T10" fmla="*/ 20 w 27"/>
                  <a:gd name="T11" fmla="*/ 23 h 23"/>
                  <a:gd name="T12" fmla="*/ 27 w 27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3">
                    <a:moveTo>
                      <a:pt x="27" y="11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7" y="23"/>
                    </a:lnTo>
                    <a:lnTo>
                      <a:pt x="20" y="23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413" name="Freeform 8412"/>
              <p:cNvSpPr>
                <a:spLocks/>
              </p:cNvSpPr>
              <p:nvPr/>
            </p:nvSpPr>
            <p:spPr bwMode="auto">
              <a:xfrm>
                <a:off x="4975377" y="2815127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414" name="Freeform 8413"/>
              <p:cNvSpPr>
                <a:spLocks/>
              </p:cNvSpPr>
              <p:nvPr/>
            </p:nvSpPr>
            <p:spPr bwMode="auto">
              <a:xfrm>
                <a:off x="7405093" y="2430567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415" name="Freeform 8414"/>
              <p:cNvSpPr>
                <a:spLocks/>
              </p:cNvSpPr>
              <p:nvPr/>
            </p:nvSpPr>
            <p:spPr bwMode="auto">
              <a:xfrm>
                <a:off x="7390890" y="2486284"/>
                <a:ext cx="54864" cy="54864"/>
              </a:xfrm>
              <a:custGeom>
                <a:avLst/>
                <a:gdLst>
                  <a:gd name="T0" fmla="*/ 27 w 27"/>
                  <a:gd name="T1" fmla="*/ 12 h 24"/>
                  <a:gd name="T2" fmla="*/ 20 w 27"/>
                  <a:gd name="T3" fmla="*/ 0 h 24"/>
                  <a:gd name="T4" fmla="*/ 7 w 27"/>
                  <a:gd name="T5" fmla="*/ 0 h 24"/>
                  <a:gd name="T6" fmla="*/ 0 w 27"/>
                  <a:gd name="T7" fmla="*/ 12 h 24"/>
                  <a:gd name="T8" fmla="*/ 7 w 27"/>
                  <a:gd name="T9" fmla="*/ 24 h 24"/>
                  <a:gd name="T10" fmla="*/ 20 w 27"/>
                  <a:gd name="T11" fmla="*/ 24 h 24"/>
                  <a:gd name="T12" fmla="*/ 27 w 27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12"/>
                    </a:moveTo>
                    <a:lnTo>
                      <a:pt x="20" y="0"/>
                    </a:lnTo>
                    <a:lnTo>
                      <a:pt x="7" y="0"/>
                    </a:lnTo>
                    <a:lnTo>
                      <a:pt x="0" y="12"/>
                    </a:lnTo>
                    <a:lnTo>
                      <a:pt x="7" y="24"/>
                    </a:lnTo>
                    <a:lnTo>
                      <a:pt x="20" y="24"/>
                    </a:lnTo>
                    <a:lnTo>
                      <a:pt x="27" y="12"/>
                    </a:lnTo>
                    <a:close/>
                  </a:path>
                </a:pathLst>
              </a:custGeom>
              <a:solidFill>
                <a:srgbClr val="0000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</p:grpSp>
        <p:sp>
          <p:nvSpPr>
            <p:cNvPr id="8416" name="TextBox 8415"/>
            <p:cNvSpPr txBox="1"/>
            <p:nvPr/>
          </p:nvSpPr>
          <p:spPr>
            <a:xfrm>
              <a:off x="8087922" y="4161658"/>
              <a:ext cx="865499" cy="18750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1600" dirty="0">
                  <a:solidFill>
                    <a:srgbClr val="FFCC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Normal Beats</a:t>
              </a:r>
            </a:p>
          </p:txBody>
        </p:sp>
        <p:sp>
          <p:nvSpPr>
            <p:cNvPr id="8417" name="TextBox 8416"/>
            <p:cNvSpPr txBox="1"/>
            <p:nvPr/>
          </p:nvSpPr>
          <p:spPr>
            <a:xfrm>
              <a:off x="7051765" y="4274709"/>
              <a:ext cx="666750" cy="56251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dirty="0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PVC Beats</a:t>
              </a:r>
            </a:p>
            <a:p>
              <a:r>
                <a:rPr lang="en-US" sz="1600" dirty="0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Type A</a:t>
              </a:r>
            </a:p>
          </p:txBody>
        </p:sp>
        <p:sp>
          <p:nvSpPr>
            <p:cNvPr id="8418" name="TextBox 8417"/>
            <p:cNvSpPr txBox="1"/>
            <p:nvPr/>
          </p:nvSpPr>
          <p:spPr>
            <a:xfrm>
              <a:off x="9534138" y="3770890"/>
              <a:ext cx="666750" cy="56251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dirty="0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PVC Beats</a:t>
              </a:r>
            </a:p>
            <a:p>
              <a:r>
                <a:rPr lang="en-US" sz="1600" dirty="0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Type B</a:t>
              </a:r>
            </a:p>
          </p:txBody>
        </p:sp>
        <p:sp>
          <p:nvSpPr>
            <p:cNvPr id="8419" name="TextBox 8418"/>
            <p:cNvSpPr txBox="1"/>
            <p:nvPr/>
          </p:nvSpPr>
          <p:spPr>
            <a:xfrm>
              <a:off x="9854911" y="4670864"/>
              <a:ext cx="591811" cy="3750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dirty="0">
                  <a:solidFill>
                    <a:srgbClr val="00CC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False</a:t>
              </a:r>
            </a:p>
            <a:p>
              <a:r>
                <a:rPr lang="en-US" sz="1600" dirty="0">
                  <a:solidFill>
                    <a:srgbClr val="00CC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Positive</a:t>
              </a:r>
            </a:p>
          </p:txBody>
        </p:sp>
      </p:grpSp>
      <p:sp>
        <p:nvSpPr>
          <p:cNvPr id="8426" name="Rectangle 8425"/>
          <p:cNvSpPr/>
          <p:nvPr/>
        </p:nvSpPr>
        <p:spPr>
          <a:xfrm>
            <a:off x="5258101" y="4720700"/>
            <a:ext cx="6096000" cy="1338828"/>
          </a:xfrm>
          <a:prstGeom prst="rect">
            <a:avLst/>
          </a:prstGeom>
        </p:spPr>
        <p:txBody>
          <a:bodyPr>
            <a:spAutoFit/>
          </a:bodyPr>
          <a:lstStyle/>
          <a:p>
            <a:pPr marL="91440" marR="0" indent="0" algn="just">
              <a:lnSpc>
                <a:spcPct val="90000"/>
              </a:lnSpc>
              <a:spcBef>
                <a:spcPts val="0"/>
              </a:spcBef>
              <a:spcAft>
                <a:spcPts val="400"/>
              </a:spcAft>
              <a:tabLst>
                <a:tab pos="182880" algn="l"/>
              </a:tabLst>
            </a:pPr>
            <a:r>
              <a:rPr lang="en-US" i="1" spc="-5" dirty="0">
                <a:latin typeface="Garamond" panose="02020404030301010803" pitchFamily="18" charset="0"/>
                <a:ea typeface="SimSun" panose="02010600030101010101" pitchFamily="2" charset="-122"/>
              </a:rPr>
              <a:t>While </a:t>
            </a:r>
            <a:r>
              <a:rPr lang="en-US" b="1" i="1" spc="-5" dirty="0">
                <a:latin typeface="Garamond" panose="02020404030301010803" pitchFamily="18" charset="0"/>
                <a:ea typeface="SimSun" panose="02010600030101010101" pitchFamily="2" charset="-122"/>
              </a:rPr>
              <a:t>A</a:t>
            </a:r>
            <a:r>
              <a:rPr lang="en-US" i="1" spc="-5" dirty="0">
                <a:latin typeface="Garamond" panose="02020404030301010803" pitchFamily="18" charset="0"/>
                <a:ea typeface="SimSun" panose="02010600030101010101" pitchFamily="2" charset="-122"/>
              </a:rPr>
              <a:t> and </a:t>
            </a:r>
            <a:r>
              <a:rPr lang="en-US" b="1" i="1" spc="-5" dirty="0">
                <a:latin typeface="Garamond" panose="02020404030301010803" pitchFamily="18" charset="0"/>
                <a:ea typeface="SimSun" panose="02010600030101010101" pitchFamily="2" charset="-122"/>
              </a:rPr>
              <a:t>B</a:t>
            </a:r>
            <a:r>
              <a:rPr lang="en-US" i="1" spc="-5" dirty="0">
                <a:latin typeface="Garamond" panose="02020404030301010803" pitchFamily="18" charset="0"/>
                <a:ea typeface="SimSun" panose="02010600030101010101" pitchFamily="2" charset="-122"/>
              </a:rPr>
              <a:t> are both PVCs, their morphology (which is related to where in the ventricle they initiate) are different. It appears that type </a:t>
            </a:r>
            <a:r>
              <a:rPr lang="en-US" b="1" i="1" spc="-5" dirty="0">
                <a:latin typeface="Garamond" panose="02020404030301010803" pitchFamily="18" charset="0"/>
                <a:ea typeface="SimSun" panose="02010600030101010101" pitchFamily="2" charset="-122"/>
              </a:rPr>
              <a:t>B</a:t>
            </a:r>
            <a:r>
              <a:rPr lang="en-US" i="1" spc="-5" dirty="0">
                <a:latin typeface="Garamond" panose="02020404030301010803" pitchFamily="18" charset="0"/>
                <a:ea typeface="SimSun" panose="02010600030101010101" pitchFamily="2" charset="-122"/>
              </a:rPr>
              <a:t> is a right bundle branch pattern, coming from right side of the heart, and Type </a:t>
            </a:r>
            <a:r>
              <a:rPr lang="en-US" b="1" i="1" spc="-5" dirty="0">
                <a:latin typeface="Garamond" panose="02020404030301010803" pitchFamily="18" charset="0"/>
                <a:ea typeface="SimSun" panose="02010600030101010101" pitchFamily="2" charset="-122"/>
              </a:rPr>
              <a:t>A</a:t>
            </a:r>
            <a:r>
              <a:rPr lang="en-US" i="1" spc="-5" dirty="0">
                <a:latin typeface="Garamond" panose="02020404030301010803" pitchFamily="18" charset="0"/>
                <a:ea typeface="SimSun" panose="02010600030101010101" pitchFamily="2" charset="-122"/>
              </a:rPr>
              <a:t> is more likely to be the of the fusion of a normal beat and an aberrant beat. Moreover, there is also evidence of a retrograde P-wave in type </a:t>
            </a:r>
            <a:r>
              <a:rPr lang="en-US" b="1" i="1" spc="-5" dirty="0">
                <a:latin typeface="Garamond" panose="02020404030301010803" pitchFamily="18" charset="0"/>
                <a:ea typeface="SimSun" panose="02010600030101010101" pitchFamily="2" charset="-122"/>
              </a:rPr>
              <a:t>B</a:t>
            </a:r>
            <a:r>
              <a:rPr lang="en-US" i="1" spc="-5" dirty="0">
                <a:latin typeface="Garamond" panose="02020404030301010803" pitchFamily="18" charset="0"/>
                <a:ea typeface="SimSun" panose="02010600030101010101" pitchFamily="2" charset="-122"/>
              </a:rPr>
              <a:t>.</a:t>
            </a:r>
            <a:endParaRPr lang="en-US" i="1" spc="-5" dirty="0">
              <a:latin typeface="Times New Roman" panose="02020603050405020304" pitchFamily="18" charset="0"/>
              <a:ea typeface="SimSun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19697235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Human motions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26</a:t>
            </a:fld>
            <a:endParaRPr lang="en-US" dirty="0"/>
          </a:p>
        </p:txBody>
      </p:sp>
      <p:sp>
        <p:nvSpPr>
          <p:cNvPr id="11" name="Oval 9"/>
          <p:cNvSpPr>
            <a:spLocks noChangeArrowheads="1"/>
          </p:cNvSpPr>
          <p:nvPr/>
        </p:nvSpPr>
        <p:spPr bwMode="auto">
          <a:xfrm>
            <a:off x="5410002" y="5466144"/>
            <a:ext cx="112305" cy="112305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Oval 10"/>
          <p:cNvSpPr>
            <a:spLocks noChangeArrowheads="1"/>
          </p:cNvSpPr>
          <p:nvPr/>
        </p:nvSpPr>
        <p:spPr bwMode="auto">
          <a:xfrm>
            <a:off x="5410002" y="5466146"/>
            <a:ext cx="112305" cy="112305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Oval 11"/>
          <p:cNvSpPr>
            <a:spLocks noChangeArrowheads="1"/>
          </p:cNvSpPr>
          <p:nvPr/>
        </p:nvSpPr>
        <p:spPr bwMode="auto">
          <a:xfrm>
            <a:off x="5234877" y="5466144"/>
            <a:ext cx="112305" cy="112305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Oval 12"/>
          <p:cNvSpPr>
            <a:spLocks noChangeArrowheads="1"/>
          </p:cNvSpPr>
          <p:nvPr/>
        </p:nvSpPr>
        <p:spPr bwMode="auto">
          <a:xfrm>
            <a:off x="5234877" y="5466146"/>
            <a:ext cx="112305" cy="112305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Oval 13"/>
          <p:cNvSpPr>
            <a:spLocks noChangeArrowheads="1"/>
          </p:cNvSpPr>
          <p:nvPr/>
        </p:nvSpPr>
        <p:spPr bwMode="auto">
          <a:xfrm>
            <a:off x="5485889" y="4631388"/>
            <a:ext cx="112305" cy="112305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Oval 14"/>
          <p:cNvSpPr>
            <a:spLocks noChangeArrowheads="1"/>
          </p:cNvSpPr>
          <p:nvPr/>
        </p:nvSpPr>
        <p:spPr bwMode="auto">
          <a:xfrm>
            <a:off x="5485892" y="4631390"/>
            <a:ext cx="112305" cy="112305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Oval 15"/>
          <p:cNvSpPr>
            <a:spLocks noChangeArrowheads="1"/>
          </p:cNvSpPr>
          <p:nvPr/>
        </p:nvSpPr>
        <p:spPr bwMode="auto">
          <a:xfrm>
            <a:off x="5540372" y="4335623"/>
            <a:ext cx="112305" cy="112305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Oval 16"/>
          <p:cNvSpPr>
            <a:spLocks noChangeArrowheads="1"/>
          </p:cNvSpPr>
          <p:nvPr/>
        </p:nvSpPr>
        <p:spPr bwMode="auto">
          <a:xfrm>
            <a:off x="5540374" y="4335623"/>
            <a:ext cx="112305" cy="112305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Oval 17"/>
          <p:cNvSpPr>
            <a:spLocks noChangeArrowheads="1"/>
          </p:cNvSpPr>
          <p:nvPr/>
        </p:nvSpPr>
        <p:spPr bwMode="auto">
          <a:xfrm>
            <a:off x="5135641" y="4664467"/>
            <a:ext cx="112305" cy="112305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Oval 18"/>
          <p:cNvSpPr>
            <a:spLocks noChangeArrowheads="1"/>
          </p:cNvSpPr>
          <p:nvPr/>
        </p:nvSpPr>
        <p:spPr bwMode="auto">
          <a:xfrm>
            <a:off x="5135641" y="4664468"/>
            <a:ext cx="112305" cy="112305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Oval 19"/>
          <p:cNvSpPr>
            <a:spLocks noChangeArrowheads="1"/>
          </p:cNvSpPr>
          <p:nvPr/>
        </p:nvSpPr>
        <p:spPr bwMode="auto">
          <a:xfrm>
            <a:off x="5048079" y="5499223"/>
            <a:ext cx="112305" cy="112305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Oval 20"/>
          <p:cNvSpPr>
            <a:spLocks noChangeArrowheads="1"/>
          </p:cNvSpPr>
          <p:nvPr/>
        </p:nvSpPr>
        <p:spPr bwMode="auto">
          <a:xfrm>
            <a:off x="5048079" y="5499223"/>
            <a:ext cx="112305" cy="112305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Oval 22"/>
          <p:cNvSpPr>
            <a:spLocks noChangeArrowheads="1"/>
          </p:cNvSpPr>
          <p:nvPr/>
        </p:nvSpPr>
        <p:spPr bwMode="auto">
          <a:xfrm>
            <a:off x="3973987" y="1831354"/>
            <a:ext cx="112305" cy="112305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Oval 24"/>
          <p:cNvSpPr>
            <a:spLocks noChangeArrowheads="1"/>
          </p:cNvSpPr>
          <p:nvPr/>
        </p:nvSpPr>
        <p:spPr bwMode="auto">
          <a:xfrm>
            <a:off x="4094627" y="1547261"/>
            <a:ext cx="112305" cy="112305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Oval 25"/>
          <p:cNvSpPr>
            <a:spLocks noChangeArrowheads="1"/>
          </p:cNvSpPr>
          <p:nvPr/>
        </p:nvSpPr>
        <p:spPr bwMode="auto">
          <a:xfrm>
            <a:off x="8894965" y="3247910"/>
            <a:ext cx="112305" cy="112305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Oval 26"/>
          <p:cNvSpPr>
            <a:spLocks noChangeArrowheads="1"/>
          </p:cNvSpPr>
          <p:nvPr/>
        </p:nvSpPr>
        <p:spPr bwMode="auto">
          <a:xfrm>
            <a:off x="8894965" y="3247912"/>
            <a:ext cx="112305" cy="112305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Oval 27"/>
          <p:cNvSpPr>
            <a:spLocks noChangeArrowheads="1"/>
          </p:cNvSpPr>
          <p:nvPr/>
        </p:nvSpPr>
        <p:spPr bwMode="auto">
          <a:xfrm>
            <a:off x="8838538" y="3500867"/>
            <a:ext cx="112305" cy="112305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Oval 28"/>
          <p:cNvSpPr>
            <a:spLocks noChangeArrowheads="1"/>
          </p:cNvSpPr>
          <p:nvPr/>
        </p:nvSpPr>
        <p:spPr bwMode="auto">
          <a:xfrm>
            <a:off x="8838540" y="3500869"/>
            <a:ext cx="112305" cy="112305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Oval 29"/>
          <p:cNvSpPr>
            <a:spLocks noChangeArrowheads="1"/>
          </p:cNvSpPr>
          <p:nvPr/>
        </p:nvSpPr>
        <p:spPr bwMode="auto">
          <a:xfrm>
            <a:off x="8696493" y="3621506"/>
            <a:ext cx="112305" cy="112305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Oval 30"/>
          <p:cNvSpPr>
            <a:spLocks noChangeArrowheads="1"/>
          </p:cNvSpPr>
          <p:nvPr/>
        </p:nvSpPr>
        <p:spPr bwMode="auto">
          <a:xfrm>
            <a:off x="8696495" y="3621509"/>
            <a:ext cx="112305" cy="112305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 w="0">
            <a:noFill/>
            <a:prstDash val="solid"/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27" name="Group 126"/>
          <p:cNvGrpSpPr/>
          <p:nvPr/>
        </p:nvGrpSpPr>
        <p:grpSpPr>
          <a:xfrm>
            <a:off x="4326904" y="351271"/>
            <a:ext cx="7589171" cy="574703"/>
            <a:chOff x="7043738" y="434975"/>
            <a:chExt cx="3879851" cy="2693988"/>
          </a:xfrm>
        </p:grpSpPr>
        <p:sp>
          <p:nvSpPr>
            <p:cNvPr id="114" name="Freeform 77"/>
            <p:cNvSpPr>
              <a:spLocks/>
            </p:cNvSpPr>
            <p:nvPr/>
          </p:nvSpPr>
          <p:spPr bwMode="auto">
            <a:xfrm>
              <a:off x="7043738" y="944563"/>
              <a:ext cx="339725" cy="1987550"/>
            </a:xfrm>
            <a:custGeom>
              <a:avLst/>
              <a:gdLst>
                <a:gd name="T0" fmla="*/ 0 w 214"/>
                <a:gd name="T1" fmla="*/ 1049 h 1252"/>
                <a:gd name="T2" fmla="*/ 6 w 214"/>
                <a:gd name="T3" fmla="*/ 1117 h 1252"/>
                <a:gd name="T4" fmla="*/ 6 w 214"/>
                <a:gd name="T5" fmla="*/ 502 h 1252"/>
                <a:gd name="T6" fmla="*/ 11 w 214"/>
                <a:gd name="T7" fmla="*/ 998 h 1252"/>
                <a:gd name="T8" fmla="*/ 11 w 214"/>
                <a:gd name="T9" fmla="*/ 446 h 1252"/>
                <a:gd name="T10" fmla="*/ 17 w 214"/>
                <a:gd name="T11" fmla="*/ 1162 h 1252"/>
                <a:gd name="T12" fmla="*/ 17 w 214"/>
                <a:gd name="T13" fmla="*/ 1111 h 1252"/>
                <a:gd name="T14" fmla="*/ 23 w 214"/>
                <a:gd name="T15" fmla="*/ 1173 h 1252"/>
                <a:gd name="T16" fmla="*/ 23 w 214"/>
                <a:gd name="T17" fmla="*/ 1128 h 1252"/>
                <a:gd name="T18" fmla="*/ 28 w 214"/>
                <a:gd name="T19" fmla="*/ 102 h 1252"/>
                <a:gd name="T20" fmla="*/ 34 w 214"/>
                <a:gd name="T21" fmla="*/ 282 h 1252"/>
                <a:gd name="T22" fmla="*/ 34 w 214"/>
                <a:gd name="T23" fmla="*/ 56 h 1252"/>
                <a:gd name="T24" fmla="*/ 40 w 214"/>
                <a:gd name="T25" fmla="*/ 243 h 1252"/>
                <a:gd name="T26" fmla="*/ 45 w 214"/>
                <a:gd name="T27" fmla="*/ 1190 h 1252"/>
                <a:gd name="T28" fmla="*/ 45 w 214"/>
                <a:gd name="T29" fmla="*/ 1196 h 1252"/>
                <a:gd name="T30" fmla="*/ 51 w 214"/>
                <a:gd name="T31" fmla="*/ 305 h 1252"/>
                <a:gd name="T32" fmla="*/ 56 w 214"/>
                <a:gd name="T33" fmla="*/ 677 h 1252"/>
                <a:gd name="T34" fmla="*/ 56 w 214"/>
                <a:gd name="T35" fmla="*/ 276 h 1252"/>
                <a:gd name="T36" fmla="*/ 62 w 214"/>
                <a:gd name="T37" fmla="*/ 96 h 1252"/>
                <a:gd name="T38" fmla="*/ 68 w 214"/>
                <a:gd name="T39" fmla="*/ 1213 h 1252"/>
                <a:gd name="T40" fmla="*/ 68 w 214"/>
                <a:gd name="T41" fmla="*/ 1184 h 1252"/>
                <a:gd name="T42" fmla="*/ 73 w 214"/>
                <a:gd name="T43" fmla="*/ 248 h 1252"/>
                <a:gd name="T44" fmla="*/ 79 w 214"/>
                <a:gd name="T45" fmla="*/ 683 h 1252"/>
                <a:gd name="T46" fmla="*/ 79 w 214"/>
                <a:gd name="T47" fmla="*/ 141 h 1252"/>
                <a:gd name="T48" fmla="*/ 85 w 214"/>
                <a:gd name="T49" fmla="*/ 231 h 1252"/>
                <a:gd name="T50" fmla="*/ 85 w 214"/>
                <a:gd name="T51" fmla="*/ 1190 h 1252"/>
                <a:gd name="T52" fmla="*/ 90 w 214"/>
                <a:gd name="T53" fmla="*/ 1201 h 1252"/>
                <a:gd name="T54" fmla="*/ 90 w 214"/>
                <a:gd name="T55" fmla="*/ 1196 h 1252"/>
                <a:gd name="T56" fmla="*/ 96 w 214"/>
                <a:gd name="T57" fmla="*/ 1213 h 1252"/>
                <a:gd name="T58" fmla="*/ 102 w 214"/>
                <a:gd name="T59" fmla="*/ 395 h 1252"/>
                <a:gd name="T60" fmla="*/ 102 w 214"/>
                <a:gd name="T61" fmla="*/ 592 h 1252"/>
                <a:gd name="T62" fmla="*/ 107 w 214"/>
                <a:gd name="T63" fmla="*/ 728 h 1252"/>
                <a:gd name="T64" fmla="*/ 107 w 214"/>
                <a:gd name="T65" fmla="*/ 141 h 1252"/>
                <a:gd name="T66" fmla="*/ 113 w 214"/>
                <a:gd name="T67" fmla="*/ 1218 h 1252"/>
                <a:gd name="T68" fmla="*/ 118 w 214"/>
                <a:gd name="T69" fmla="*/ 1207 h 1252"/>
                <a:gd name="T70" fmla="*/ 118 w 214"/>
                <a:gd name="T71" fmla="*/ 1173 h 1252"/>
                <a:gd name="T72" fmla="*/ 124 w 214"/>
                <a:gd name="T73" fmla="*/ 1190 h 1252"/>
                <a:gd name="T74" fmla="*/ 124 w 214"/>
                <a:gd name="T75" fmla="*/ 491 h 1252"/>
                <a:gd name="T76" fmla="*/ 130 w 214"/>
                <a:gd name="T77" fmla="*/ 11 h 1252"/>
                <a:gd name="T78" fmla="*/ 135 w 214"/>
                <a:gd name="T79" fmla="*/ 1128 h 1252"/>
                <a:gd name="T80" fmla="*/ 135 w 214"/>
                <a:gd name="T81" fmla="*/ 1122 h 1252"/>
                <a:gd name="T82" fmla="*/ 141 w 214"/>
                <a:gd name="T83" fmla="*/ 1230 h 1252"/>
                <a:gd name="T84" fmla="*/ 147 w 214"/>
                <a:gd name="T85" fmla="*/ 1213 h 1252"/>
                <a:gd name="T86" fmla="*/ 147 w 214"/>
                <a:gd name="T87" fmla="*/ 226 h 1252"/>
                <a:gd name="T88" fmla="*/ 152 w 214"/>
                <a:gd name="T89" fmla="*/ 6 h 1252"/>
                <a:gd name="T90" fmla="*/ 158 w 214"/>
                <a:gd name="T91" fmla="*/ 1094 h 1252"/>
                <a:gd name="T92" fmla="*/ 158 w 214"/>
                <a:gd name="T93" fmla="*/ 1247 h 1252"/>
                <a:gd name="T94" fmla="*/ 163 w 214"/>
                <a:gd name="T95" fmla="*/ 1224 h 1252"/>
                <a:gd name="T96" fmla="*/ 169 w 214"/>
                <a:gd name="T97" fmla="*/ 1235 h 1252"/>
                <a:gd name="T98" fmla="*/ 175 w 214"/>
                <a:gd name="T99" fmla="*/ 570 h 1252"/>
                <a:gd name="T100" fmla="*/ 175 w 214"/>
                <a:gd name="T101" fmla="*/ 135 h 1252"/>
                <a:gd name="T102" fmla="*/ 180 w 214"/>
                <a:gd name="T103" fmla="*/ 276 h 1252"/>
                <a:gd name="T104" fmla="*/ 180 w 214"/>
                <a:gd name="T105" fmla="*/ 1224 h 1252"/>
                <a:gd name="T106" fmla="*/ 186 w 214"/>
                <a:gd name="T107" fmla="*/ 1224 h 1252"/>
                <a:gd name="T108" fmla="*/ 186 w 214"/>
                <a:gd name="T109" fmla="*/ 1213 h 1252"/>
                <a:gd name="T110" fmla="*/ 192 w 214"/>
                <a:gd name="T111" fmla="*/ 1196 h 1252"/>
                <a:gd name="T112" fmla="*/ 197 w 214"/>
                <a:gd name="T113" fmla="*/ 1201 h 1252"/>
                <a:gd name="T114" fmla="*/ 197 w 214"/>
                <a:gd name="T115" fmla="*/ 158 h 1252"/>
                <a:gd name="T116" fmla="*/ 203 w 214"/>
                <a:gd name="T117" fmla="*/ 643 h 1252"/>
                <a:gd name="T118" fmla="*/ 203 w 214"/>
                <a:gd name="T119" fmla="*/ 1083 h 1252"/>
                <a:gd name="T120" fmla="*/ 209 w 214"/>
                <a:gd name="T121" fmla="*/ 1235 h 1252"/>
                <a:gd name="T122" fmla="*/ 214 w 214"/>
                <a:gd name="T123" fmla="*/ 1207 h 1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4" h="1252">
                  <a:moveTo>
                    <a:pt x="0" y="1089"/>
                  </a:moveTo>
                  <a:lnTo>
                    <a:pt x="0" y="1049"/>
                  </a:lnTo>
                  <a:lnTo>
                    <a:pt x="0" y="1151"/>
                  </a:lnTo>
                  <a:lnTo>
                    <a:pt x="6" y="1117"/>
                  </a:lnTo>
                  <a:lnTo>
                    <a:pt x="6" y="496"/>
                  </a:lnTo>
                  <a:lnTo>
                    <a:pt x="6" y="502"/>
                  </a:lnTo>
                  <a:lnTo>
                    <a:pt x="11" y="372"/>
                  </a:lnTo>
                  <a:lnTo>
                    <a:pt x="11" y="998"/>
                  </a:lnTo>
                  <a:lnTo>
                    <a:pt x="11" y="299"/>
                  </a:lnTo>
                  <a:lnTo>
                    <a:pt x="11" y="446"/>
                  </a:lnTo>
                  <a:lnTo>
                    <a:pt x="17" y="536"/>
                  </a:lnTo>
                  <a:lnTo>
                    <a:pt x="17" y="1162"/>
                  </a:lnTo>
                  <a:lnTo>
                    <a:pt x="17" y="440"/>
                  </a:lnTo>
                  <a:lnTo>
                    <a:pt x="17" y="1111"/>
                  </a:lnTo>
                  <a:lnTo>
                    <a:pt x="23" y="1094"/>
                  </a:lnTo>
                  <a:lnTo>
                    <a:pt x="23" y="1173"/>
                  </a:lnTo>
                  <a:lnTo>
                    <a:pt x="23" y="1043"/>
                  </a:lnTo>
                  <a:lnTo>
                    <a:pt x="23" y="1128"/>
                  </a:lnTo>
                  <a:lnTo>
                    <a:pt x="28" y="1134"/>
                  </a:lnTo>
                  <a:lnTo>
                    <a:pt x="28" y="102"/>
                  </a:lnTo>
                  <a:lnTo>
                    <a:pt x="28" y="649"/>
                  </a:lnTo>
                  <a:lnTo>
                    <a:pt x="34" y="282"/>
                  </a:lnTo>
                  <a:lnTo>
                    <a:pt x="34" y="643"/>
                  </a:lnTo>
                  <a:lnTo>
                    <a:pt x="34" y="56"/>
                  </a:lnTo>
                  <a:lnTo>
                    <a:pt x="34" y="220"/>
                  </a:lnTo>
                  <a:lnTo>
                    <a:pt x="40" y="243"/>
                  </a:lnTo>
                  <a:lnTo>
                    <a:pt x="40" y="1196"/>
                  </a:lnTo>
                  <a:lnTo>
                    <a:pt x="45" y="1190"/>
                  </a:lnTo>
                  <a:lnTo>
                    <a:pt x="45" y="1179"/>
                  </a:lnTo>
                  <a:lnTo>
                    <a:pt x="45" y="1196"/>
                  </a:lnTo>
                  <a:lnTo>
                    <a:pt x="51" y="1201"/>
                  </a:lnTo>
                  <a:lnTo>
                    <a:pt x="51" y="305"/>
                  </a:lnTo>
                  <a:lnTo>
                    <a:pt x="56" y="226"/>
                  </a:lnTo>
                  <a:lnTo>
                    <a:pt x="56" y="677"/>
                  </a:lnTo>
                  <a:lnTo>
                    <a:pt x="56" y="181"/>
                  </a:lnTo>
                  <a:lnTo>
                    <a:pt x="56" y="276"/>
                  </a:lnTo>
                  <a:lnTo>
                    <a:pt x="62" y="226"/>
                  </a:lnTo>
                  <a:lnTo>
                    <a:pt x="62" y="96"/>
                  </a:lnTo>
                  <a:lnTo>
                    <a:pt x="62" y="1218"/>
                  </a:lnTo>
                  <a:lnTo>
                    <a:pt x="68" y="1213"/>
                  </a:lnTo>
                  <a:lnTo>
                    <a:pt x="68" y="1179"/>
                  </a:lnTo>
                  <a:lnTo>
                    <a:pt x="68" y="1184"/>
                  </a:lnTo>
                  <a:lnTo>
                    <a:pt x="73" y="1179"/>
                  </a:lnTo>
                  <a:lnTo>
                    <a:pt x="73" y="248"/>
                  </a:lnTo>
                  <a:lnTo>
                    <a:pt x="73" y="620"/>
                  </a:lnTo>
                  <a:lnTo>
                    <a:pt x="79" y="683"/>
                  </a:lnTo>
                  <a:lnTo>
                    <a:pt x="79" y="694"/>
                  </a:lnTo>
                  <a:lnTo>
                    <a:pt x="79" y="141"/>
                  </a:lnTo>
                  <a:lnTo>
                    <a:pt x="79" y="169"/>
                  </a:lnTo>
                  <a:lnTo>
                    <a:pt x="85" y="231"/>
                  </a:lnTo>
                  <a:lnTo>
                    <a:pt x="85" y="169"/>
                  </a:lnTo>
                  <a:lnTo>
                    <a:pt x="85" y="1190"/>
                  </a:lnTo>
                  <a:lnTo>
                    <a:pt x="90" y="1184"/>
                  </a:lnTo>
                  <a:lnTo>
                    <a:pt x="90" y="1201"/>
                  </a:lnTo>
                  <a:lnTo>
                    <a:pt x="90" y="1179"/>
                  </a:lnTo>
                  <a:lnTo>
                    <a:pt x="90" y="1196"/>
                  </a:lnTo>
                  <a:lnTo>
                    <a:pt x="96" y="1207"/>
                  </a:lnTo>
                  <a:lnTo>
                    <a:pt x="96" y="1213"/>
                  </a:lnTo>
                  <a:lnTo>
                    <a:pt x="96" y="1055"/>
                  </a:lnTo>
                  <a:lnTo>
                    <a:pt x="102" y="395"/>
                  </a:lnTo>
                  <a:lnTo>
                    <a:pt x="102" y="181"/>
                  </a:lnTo>
                  <a:lnTo>
                    <a:pt x="102" y="592"/>
                  </a:lnTo>
                  <a:lnTo>
                    <a:pt x="107" y="248"/>
                  </a:lnTo>
                  <a:lnTo>
                    <a:pt x="107" y="728"/>
                  </a:lnTo>
                  <a:lnTo>
                    <a:pt x="107" y="34"/>
                  </a:lnTo>
                  <a:lnTo>
                    <a:pt x="107" y="141"/>
                  </a:lnTo>
                  <a:lnTo>
                    <a:pt x="113" y="175"/>
                  </a:lnTo>
                  <a:lnTo>
                    <a:pt x="113" y="1218"/>
                  </a:lnTo>
                  <a:lnTo>
                    <a:pt x="113" y="1201"/>
                  </a:lnTo>
                  <a:lnTo>
                    <a:pt x="118" y="1207"/>
                  </a:lnTo>
                  <a:lnTo>
                    <a:pt x="118" y="1213"/>
                  </a:lnTo>
                  <a:lnTo>
                    <a:pt x="118" y="1173"/>
                  </a:lnTo>
                  <a:lnTo>
                    <a:pt x="118" y="1190"/>
                  </a:lnTo>
                  <a:lnTo>
                    <a:pt x="124" y="1190"/>
                  </a:lnTo>
                  <a:lnTo>
                    <a:pt x="124" y="124"/>
                  </a:lnTo>
                  <a:lnTo>
                    <a:pt x="124" y="491"/>
                  </a:lnTo>
                  <a:lnTo>
                    <a:pt x="130" y="186"/>
                  </a:lnTo>
                  <a:lnTo>
                    <a:pt x="130" y="11"/>
                  </a:lnTo>
                  <a:lnTo>
                    <a:pt x="130" y="1049"/>
                  </a:lnTo>
                  <a:lnTo>
                    <a:pt x="135" y="1128"/>
                  </a:lnTo>
                  <a:lnTo>
                    <a:pt x="135" y="1247"/>
                  </a:lnTo>
                  <a:lnTo>
                    <a:pt x="135" y="1122"/>
                  </a:lnTo>
                  <a:lnTo>
                    <a:pt x="135" y="1218"/>
                  </a:lnTo>
                  <a:lnTo>
                    <a:pt x="141" y="1230"/>
                  </a:lnTo>
                  <a:lnTo>
                    <a:pt x="141" y="1213"/>
                  </a:lnTo>
                  <a:lnTo>
                    <a:pt x="147" y="1213"/>
                  </a:lnTo>
                  <a:lnTo>
                    <a:pt x="147" y="102"/>
                  </a:lnTo>
                  <a:lnTo>
                    <a:pt x="147" y="226"/>
                  </a:lnTo>
                  <a:lnTo>
                    <a:pt x="152" y="542"/>
                  </a:lnTo>
                  <a:lnTo>
                    <a:pt x="152" y="6"/>
                  </a:lnTo>
                  <a:lnTo>
                    <a:pt x="152" y="1100"/>
                  </a:lnTo>
                  <a:lnTo>
                    <a:pt x="158" y="1094"/>
                  </a:lnTo>
                  <a:lnTo>
                    <a:pt x="158" y="1252"/>
                  </a:lnTo>
                  <a:lnTo>
                    <a:pt x="158" y="1247"/>
                  </a:lnTo>
                  <a:lnTo>
                    <a:pt x="163" y="1241"/>
                  </a:lnTo>
                  <a:lnTo>
                    <a:pt x="163" y="1224"/>
                  </a:lnTo>
                  <a:lnTo>
                    <a:pt x="163" y="1230"/>
                  </a:lnTo>
                  <a:lnTo>
                    <a:pt x="169" y="1235"/>
                  </a:lnTo>
                  <a:lnTo>
                    <a:pt x="169" y="1122"/>
                  </a:lnTo>
                  <a:lnTo>
                    <a:pt x="175" y="570"/>
                  </a:lnTo>
                  <a:lnTo>
                    <a:pt x="175" y="840"/>
                  </a:lnTo>
                  <a:lnTo>
                    <a:pt x="175" y="135"/>
                  </a:lnTo>
                  <a:lnTo>
                    <a:pt x="175" y="637"/>
                  </a:lnTo>
                  <a:lnTo>
                    <a:pt x="180" y="276"/>
                  </a:lnTo>
                  <a:lnTo>
                    <a:pt x="180" y="0"/>
                  </a:lnTo>
                  <a:lnTo>
                    <a:pt x="180" y="1224"/>
                  </a:lnTo>
                  <a:lnTo>
                    <a:pt x="186" y="1218"/>
                  </a:lnTo>
                  <a:lnTo>
                    <a:pt x="186" y="1224"/>
                  </a:lnTo>
                  <a:lnTo>
                    <a:pt x="186" y="1179"/>
                  </a:lnTo>
                  <a:lnTo>
                    <a:pt x="186" y="1213"/>
                  </a:lnTo>
                  <a:lnTo>
                    <a:pt x="192" y="1207"/>
                  </a:lnTo>
                  <a:lnTo>
                    <a:pt x="192" y="1196"/>
                  </a:lnTo>
                  <a:lnTo>
                    <a:pt x="192" y="1213"/>
                  </a:lnTo>
                  <a:lnTo>
                    <a:pt x="197" y="1201"/>
                  </a:lnTo>
                  <a:lnTo>
                    <a:pt x="197" y="1213"/>
                  </a:lnTo>
                  <a:lnTo>
                    <a:pt x="197" y="158"/>
                  </a:lnTo>
                  <a:lnTo>
                    <a:pt x="197" y="558"/>
                  </a:lnTo>
                  <a:lnTo>
                    <a:pt x="203" y="643"/>
                  </a:lnTo>
                  <a:lnTo>
                    <a:pt x="203" y="17"/>
                  </a:lnTo>
                  <a:lnTo>
                    <a:pt x="203" y="1083"/>
                  </a:lnTo>
                  <a:lnTo>
                    <a:pt x="209" y="1100"/>
                  </a:lnTo>
                  <a:lnTo>
                    <a:pt x="209" y="1235"/>
                  </a:lnTo>
                  <a:lnTo>
                    <a:pt x="209" y="1201"/>
                  </a:lnTo>
                  <a:lnTo>
                    <a:pt x="214" y="1207"/>
                  </a:lnTo>
                </a:path>
              </a:pathLst>
            </a:custGeom>
            <a:noFill/>
            <a:ln w="0">
              <a:solidFill>
                <a:srgbClr val="5959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78"/>
            <p:cNvSpPr>
              <a:spLocks/>
            </p:cNvSpPr>
            <p:nvPr/>
          </p:nvSpPr>
          <p:spPr bwMode="auto">
            <a:xfrm>
              <a:off x="7383463" y="1033463"/>
              <a:ext cx="304800" cy="1935163"/>
            </a:xfrm>
            <a:custGeom>
              <a:avLst/>
              <a:gdLst>
                <a:gd name="T0" fmla="*/ 0 w 192"/>
                <a:gd name="T1" fmla="*/ 1100 h 1219"/>
                <a:gd name="T2" fmla="*/ 6 w 192"/>
                <a:gd name="T3" fmla="*/ 1095 h 1219"/>
                <a:gd name="T4" fmla="*/ 6 w 192"/>
                <a:gd name="T5" fmla="*/ 288 h 1219"/>
                <a:gd name="T6" fmla="*/ 11 w 192"/>
                <a:gd name="T7" fmla="*/ 689 h 1219"/>
                <a:gd name="T8" fmla="*/ 11 w 192"/>
                <a:gd name="T9" fmla="*/ 17 h 1219"/>
                <a:gd name="T10" fmla="*/ 17 w 192"/>
                <a:gd name="T11" fmla="*/ 1179 h 1219"/>
                <a:gd name="T12" fmla="*/ 23 w 192"/>
                <a:gd name="T13" fmla="*/ 1162 h 1219"/>
                <a:gd name="T14" fmla="*/ 23 w 192"/>
                <a:gd name="T15" fmla="*/ 1157 h 1219"/>
                <a:gd name="T16" fmla="*/ 28 w 192"/>
                <a:gd name="T17" fmla="*/ 1162 h 1219"/>
                <a:gd name="T18" fmla="*/ 28 w 192"/>
                <a:gd name="T19" fmla="*/ 801 h 1219"/>
                <a:gd name="T20" fmla="*/ 34 w 192"/>
                <a:gd name="T21" fmla="*/ 801 h 1219"/>
                <a:gd name="T22" fmla="*/ 34 w 192"/>
                <a:gd name="T23" fmla="*/ 773 h 1219"/>
                <a:gd name="T24" fmla="*/ 40 w 192"/>
                <a:gd name="T25" fmla="*/ 818 h 1219"/>
                <a:gd name="T26" fmla="*/ 40 w 192"/>
                <a:gd name="T27" fmla="*/ 886 h 1219"/>
                <a:gd name="T28" fmla="*/ 45 w 192"/>
                <a:gd name="T29" fmla="*/ 1016 h 1219"/>
                <a:gd name="T30" fmla="*/ 45 w 192"/>
                <a:gd name="T31" fmla="*/ 801 h 1219"/>
                <a:gd name="T32" fmla="*/ 51 w 192"/>
                <a:gd name="T33" fmla="*/ 1128 h 1219"/>
                <a:gd name="T34" fmla="*/ 56 w 192"/>
                <a:gd name="T35" fmla="*/ 925 h 1219"/>
                <a:gd name="T36" fmla="*/ 56 w 192"/>
                <a:gd name="T37" fmla="*/ 796 h 1219"/>
                <a:gd name="T38" fmla="*/ 62 w 192"/>
                <a:gd name="T39" fmla="*/ 790 h 1219"/>
                <a:gd name="T40" fmla="*/ 62 w 192"/>
                <a:gd name="T41" fmla="*/ 784 h 1219"/>
                <a:gd name="T42" fmla="*/ 68 w 192"/>
                <a:gd name="T43" fmla="*/ 1089 h 1219"/>
                <a:gd name="T44" fmla="*/ 68 w 192"/>
                <a:gd name="T45" fmla="*/ 1050 h 1219"/>
                <a:gd name="T46" fmla="*/ 73 w 192"/>
                <a:gd name="T47" fmla="*/ 734 h 1219"/>
                <a:gd name="T48" fmla="*/ 79 w 192"/>
                <a:gd name="T49" fmla="*/ 987 h 1219"/>
                <a:gd name="T50" fmla="*/ 79 w 192"/>
                <a:gd name="T51" fmla="*/ 813 h 1219"/>
                <a:gd name="T52" fmla="*/ 85 w 192"/>
                <a:gd name="T53" fmla="*/ 1044 h 1219"/>
                <a:gd name="T54" fmla="*/ 85 w 192"/>
                <a:gd name="T55" fmla="*/ 824 h 1219"/>
                <a:gd name="T56" fmla="*/ 90 w 192"/>
                <a:gd name="T57" fmla="*/ 993 h 1219"/>
                <a:gd name="T58" fmla="*/ 90 w 192"/>
                <a:gd name="T59" fmla="*/ 756 h 1219"/>
                <a:gd name="T60" fmla="*/ 96 w 192"/>
                <a:gd name="T61" fmla="*/ 1134 h 1219"/>
                <a:gd name="T62" fmla="*/ 96 w 192"/>
                <a:gd name="T63" fmla="*/ 717 h 1219"/>
                <a:gd name="T64" fmla="*/ 102 w 192"/>
                <a:gd name="T65" fmla="*/ 948 h 1219"/>
                <a:gd name="T66" fmla="*/ 102 w 192"/>
                <a:gd name="T67" fmla="*/ 790 h 1219"/>
                <a:gd name="T68" fmla="*/ 107 w 192"/>
                <a:gd name="T69" fmla="*/ 841 h 1219"/>
                <a:gd name="T70" fmla="*/ 107 w 192"/>
                <a:gd name="T71" fmla="*/ 751 h 1219"/>
                <a:gd name="T72" fmla="*/ 113 w 192"/>
                <a:gd name="T73" fmla="*/ 925 h 1219"/>
                <a:gd name="T74" fmla="*/ 113 w 192"/>
                <a:gd name="T75" fmla="*/ 745 h 1219"/>
                <a:gd name="T76" fmla="*/ 118 w 192"/>
                <a:gd name="T77" fmla="*/ 925 h 1219"/>
                <a:gd name="T78" fmla="*/ 118 w 192"/>
                <a:gd name="T79" fmla="*/ 751 h 1219"/>
                <a:gd name="T80" fmla="*/ 124 w 192"/>
                <a:gd name="T81" fmla="*/ 920 h 1219"/>
                <a:gd name="T82" fmla="*/ 124 w 192"/>
                <a:gd name="T83" fmla="*/ 773 h 1219"/>
                <a:gd name="T84" fmla="*/ 130 w 192"/>
                <a:gd name="T85" fmla="*/ 858 h 1219"/>
                <a:gd name="T86" fmla="*/ 130 w 192"/>
                <a:gd name="T87" fmla="*/ 784 h 1219"/>
                <a:gd name="T88" fmla="*/ 135 w 192"/>
                <a:gd name="T89" fmla="*/ 1016 h 1219"/>
                <a:gd name="T90" fmla="*/ 141 w 192"/>
                <a:gd name="T91" fmla="*/ 976 h 1219"/>
                <a:gd name="T92" fmla="*/ 141 w 192"/>
                <a:gd name="T93" fmla="*/ 1050 h 1219"/>
                <a:gd name="T94" fmla="*/ 147 w 192"/>
                <a:gd name="T95" fmla="*/ 756 h 1219"/>
                <a:gd name="T96" fmla="*/ 152 w 192"/>
                <a:gd name="T97" fmla="*/ 863 h 1219"/>
                <a:gd name="T98" fmla="*/ 152 w 192"/>
                <a:gd name="T99" fmla="*/ 779 h 1219"/>
                <a:gd name="T100" fmla="*/ 158 w 192"/>
                <a:gd name="T101" fmla="*/ 762 h 1219"/>
                <a:gd name="T102" fmla="*/ 158 w 192"/>
                <a:gd name="T103" fmla="*/ 1016 h 1219"/>
                <a:gd name="T104" fmla="*/ 163 w 192"/>
                <a:gd name="T105" fmla="*/ 1196 h 1219"/>
                <a:gd name="T106" fmla="*/ 163 w 192"/>
                <a:gd name="T107" fmla="*/ 1004 h 1219"/>
                <a:gd name="T108" fmla="*/ 169 w 192"/>
                <a:gd name="T109" fmla="*/ 1027 h 1219"/>
                <a:gd name="T110" fmla="*/ 169 w 192"/>
                <a:gd name="T111" fmla="*/ 914 h 1219"/>
                <a:gd name="T112" fmla="*/ 175 w 192"/>
                <a:gd name="T113" fmla="*/ 999 h 1219"/>
                <a:gd name="T114" fmla="*/ 175 w 192"/>
                <a:gd name="T115" fmla="*/ 965 h 1219"/>
                <a:gd name="T116" fmla="*/ 180 w 192"/>
                <a:gd name="T117" fmla="*/ 982 h 1219"/>
                <a:gd name="T118" fmla="*/ 180 w 192"/>
                <a:gd name="T119" fmla="*/ 846 h 1219"/>
                <a:gd name="T120" fmla="*/ 186 w 192"/>
                <a:gd name="T121" fmla="*/ 1219 h 1219"/>
                <a:gd name="T122" fmla="*/ 192 w 192"/>
                <a:gd name="T123" fmla="*/ 959 h 1219"/>
                <a:gd name="T124" fmla="*/ 192 w 192"/>
                <a:gd name="T125" fmla="*/ 824 h 1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2" h="1219">
                  <a:moveTo>
                    <a:pt x="0" y="1151"/>
                  </a:moveTo>
                  <a:lnTo>
                    <a:pt x="0" y="1100"/>
                  </a:lnTo>
                  <a:lnTo>
                    <a:pt x="0" y="1117"/>
                  </a:lnTo>
                  <a:lnTo>
                    <a:pt x="6" y="1095"/>
                  </a:lnTo>
                  <a:lnTo>
                    <a:pt x="6" y="1145"/>
                  </a:lnTo>
                  <a:lnTo>
                    <a:pt x="6" y="288"/>
                  </a:lnTo>
                  <a:lnTo>
                    <a:pt x="11" y="164"/>
                  </a:lnTo>
                  <a:lnTo>
                    <a:pt x="11" y="689"/>
                  </a:lnTo>
                  <a:lnTo>
                    <a:pt x="11" y="0"/>
                  </a:lnTo>
                  <a:lnTo>
                    <a:pt x="11" y="17"/>
                  </a:lnTo>
                  <a:lnTo>
                    <a:pt x="17" y="23"/>
                  </a:lnTo>
                  <a:lnTo>
                    <a:pt x="17" y="1179"/>
                  </a:lnTo>
                  <a:lnTo>
                    <a:pt x="17" y="1168"/>
                  </a:lnTo>
                  <a:lnTo>
                    <a:pt x="23" y="1162"/>
                  </a:lnTo>
                  <a:lnTo>
                    <a:pt x="23" y="1179"/>
                  </a:lnTo>
                  <a:lnTo>
                    <a:pt x="23" y="1157"/>
                  </a:lnTo>
                  <a:lnTo>
                    <a:pt x="23" y="1168"/>
                  </a:lnTo>
                  <a:lnTo>
                    <a:pt x="28" y="1162"/>
                  </a:lnTo>
                  <a:lnTo>
                    <a:pt x="28" y="1174"/>
                  </a:lnTo>
                  <a:lnTo>
                    <a:pt x="28" y="801"/>
                  </a:lnTo>
                  <a:lnTo>
                    <a:pt x="28" y="846"/>
                  </a:lnTo>
                  <a:lnTo>
                    <a:pt x="34" y="801"/>
                  </a:lnTo>
                  <a:lnTo>
                    <a:pt x="34" y="1033"/>
                  </a:lnTo>
                  <a:lnTo>
                    <a:pt x="34" y="773"/>
                  </a:lnTo>
                  <a:lnTo>
                    <a:pt x="34" y="920"/>
                  </a:lnTo>
                  <a:lnTo>
                    <a:pt x="40" y="818"/>
                  </a:lnTo>
                  <a:lnTo>
                    <a:pt x="40" y="1083"/>
                  </a:lnTo>
                  <a:lnTo>
                    <a:pt x="40" y="886"/>
                  </a:lnTo>
                  <a:lnTo>
                    <a:pt x="45" y="784"/>
                  </a:lnTo>
                  <a:lnTo>
                    <a:pt x="45" y="1016"/>
                  </a:lnTo>
                  <a:lnTo>
                    <a:pt x="45" y="745"/>
                  </a:lnTo>
                  <a:lnTo>
                    <a:pt x="45" y="801"/>
                  </a:lnTo>
                  <a:lnTo>
                    <a:pt x="51" y="813"/>
                  </a:lnTo>
                  <a:lnTo>
                    <a:pt x="51" y="1128"/>
                  </a:lnTo>
                  <a:lnTo>
                    <a:pt x="51" y="1004"/>
                  </a:lnTo>
                  <a:lnTo>
                    <a:pt x="56" y="925"/>
                  </a:lnTo>
                  <a:lnTo>
                    <a:pt x="56" y="1078"/>
                  </a:lnTo>
                  <a:lnTo>
                    <a:pt x="56" y="796"/>
                  </a:lnTo>
                  <a:lnTo>
                    <a:pt x="56" y="931"/>
                  </a:lnTo>
                  <a:lnTo>
                    <a:pt x="62" y="790"/>
                  </a:lnTo>
                  <a:lnTo>
                    <a:pt x="62" y="1134"/>
                  </a:lnTo>
                  <a:lnTo>
                    <a:pt x="62" y="784"/>
                  </a:lnTo>
                  <a:lnTo>
                    <a:pt x="68" y="796"/>
                  </a:lnTo>
                  <a:lnTo>
                    <a:pt x="68" y="1089"/>
                  </a:lnTo>
                  <a:lnTo>
                    <a:pt x="68" y="728"/>
                  </a:lnTo>
                  <a:lnTo>
                    <a:pt x="68" y="1050"/>
                  </a:lnTo>
                  <a:lnTo>
                    <a:pt x="73" y="1038"/>
                  </a:lnTo>
                  <a:lnTo>
                    <a:pt x="73" y="734"/>
                  </a:lnTo>
                  <a:lnTo>
                    <a:pt x="73" y="1055"/>
                  </a:lnTo>
                  <a:lnTo>
                    <a:pt x="79" y="987"/>
                  </a:lnTo>
                  <a:lnTo>
                    <a:pt x="79" y="1044"/>
                  </a:lnTo>
                  <a:lnTo>
                    <a:pt x="79" y="813"/>
                  </a:lnTo>
                  <a:lnTo>
                    <a:pt x="79" y="1033"/>
                  </a:lnTo>
                  <a:lnTo>
                    <a:pt x="85" y="1044"/>
                  </a:lnTo>
                  <a:lnTo>
                    <a:pt x="85" y="1157"/>
                  </a:lnTo>
                  <a:lnTo>
                    <a:pt x="85" y="824"/>
                  </a:lnTo>
                  <a:lnTo>
                    <a:pt x="85" y="1044"/>
                  </a:lnTo>
                  <a:lnTo>
                    <a:pt x="90" y="993"/>
                  </a:lnTo>
                  <a:lnTo>
                    <a:pt x="90" y="1157"/>
                  </a:lnTo>
                  <a:lnTo>
                    <a:pt x="90" y="756"/>
                  </a:lnTo>
                  <a:lnTo>
                    <a:pt x="90" y="1112"/>
                  </a:lnTo>
                  <a:lnTo>
                    <a:pt x="96" y="1134"/>
                  </a:lnTo>
                  <a:lnTo>
                    <a:pt x="96" y="1202"/>
                  </a:lnTo>
                  <a:lnTo>
                    <a:pt x="96" y="717"/>
                  </a:lnTo>
                  <a:lnTo>
                    <a:pt x="96" y="920"/>
                  </a:lnTo>
                  <a:lnTo>
                    <a:pt x="102" y="948"/>
                  </a:lnTo>
                  <a:lnTo>
                    <a:pt x="102" y="999"/>
                  </a:lnTo>
                  <a:lnTo>
                    <a:pt x="102" y="790"/>
                  </a:lnTo>
                  <a:lnTo>
                    <a:pt x="102" y="824"/>
                  </a:lnTo>
                  <a:lnTo>
                    <a:pt x="107" y="841"/>
                  </a:lnTo>
                  <a:lnTo>
                    <a:pt x="107" y="1179"/>
                  </a:lnTo>
                  <a:lnTo>
                    <a:pt x="107" y="751"/>
                  </a:lnTo>
                  <a:lnTo>
                    <a:pt x="107" y="846"/>
                  </a:lnTo>
                  <a:lnTo>
                    <a:pt x="113" y="925"/>
                  </a:lnTo>
                  <a:lnTo>
                    <a:pt x="113" y="1095"/>
                  </a:lnTo>
                  <a:lnTo>
                    <a:pt x="113" y="745"/>
                  </a:lnTo>
                  <a:lnTo>
                    <a:pt x="113" y="903"/>
                  </a:lnTo>
                  <a:lnTo>
                    <a:pt x="118" y="925"/>
                  </a:lnTo>
                  <a:lnTo>
                    <a:pt x="118" y="993"/>
                  </a:lnTo>
                  <a:lnTo>
                    <a:pt x="118" y="751"/>
                  </a:lnTo>
                  <a:lnTo>
                    <a:pt x="118" y="982"/>
                  </a:lnTo>
                  <a:lnTo>
                    <a:pt x="124" y="920"/>
                  </a:lnTo>
                  <a:lnTo>
                    <a:pt x="124" y="954"/>
                  </a:lnTo>
                  <a:lnTo>
                    <a:pt x="124" y="773"/>
                  </a:lnTo>
                  <a:lnTo>
                    <a:pt x="124" y="846"/>
                  </a:lnTo>
                  <a:lnTo>
                    <a:pt x="130" y="858"/>
                  </a:lnTo>
                  <a:lnTo>
                    <a:pt x="130" y="982"/>
                  </a:lnTo>
                  <a:lnTo>
                    <a:pt x="130" y="784"/>
                  </a:lnTo>
                  <a:lnTo>
                    <a:pt x="135" y="745"/>
                  </a:lnTo>
                  <a:lnTo>
                    <a:pt x="135" y="1016"/>
                  </a:lnTo>
                  <a:lnTo>
                    <a:pt x="135" y="937"/>
                  </a:lnTo>
                  <a:lnTo>
                    <a:pt x="141" y="976"/>
                  </a:lnTo>
                  <a:lnTo>
                    <a:pt x="141" y="751"/>
                  </a:lnTo>
                  <a:lnTo>
                    <a:pt x="141" y="1050"/>
                  </a:lnTo>
                  <a:lnTo>
                    <a:pt x="147" y="1038"/>
                  </a:lnTo>
                  <a:lnTo>
                    <a:pt x="147" y="756"/>
                  </a:lnTo>
                  <a:lnTo>
                    <a:pt x="147" y="1027"/>
                  </a:lnTo>
                  <a:lnTo>
                    <a:pt x="152" y="863"/>
                  </a:lnTo>
                  <a:lnTo>
                    <a:pt x="152" y="937"/>
                  </a:lnTo>
                  <a:lnTo>
                    <a:pt x="152" y="779"/>
                  </a:lnTo>
                  <a:lnTo>
                    <a:pt x="152" y="784"/>
                  </a:lnTo>
                  <a:lnTo>
                    <a:pt x="158" y="762"/>
                  </a:lnTo>
                  <a:lnTo>
                    <a:pt x="158" y="1050"/>
                  </a:lnTo>
                  <a:lnTo>
                    <a:pt x="158" y="1016"/>
                  </a:lnTo>
                  <a:lnTo>
                    <a:pt x="163" y="1191"/>
                  </a:lnTo>
                  <a:lnTo>
                    <a:pt x="163" y="1196"/>
                  </a:lnTo>
                  <a:lnTo>
                    <a:pt x="163" y="751"/>
                  </a:lnTo>
                  <a:lnTo>
                    <a:pt x="163" y="1004"/>
                  </a:lnTo>
                  <a:lnTo>
                    <a:pt x="169" y="999"/>
                  </a:lnTo>
                  <a:lnTo>
                    <a:pt x="169" y="1027"/>
                  </a:lnTo>
                  <a:lnTo>
                    <a:pt x="169" y="745"/>
                  </a:lnTo>
                  <a:lnTo>
                    <a:pt x="169" y="914"/>
                  </a:lnTo>
                  <a:lnTo>
                    <a:pt x="175" y="863"/>
                  </a:lnTo>
                  <a:lnTo>
                    <a:pt x="175" y="999"/>
                  </a:lnTo>
                  <a:lnTo>
                    <a:pt x="175" y="768"/>
                  </a:lnTo>
                  <a:lnTo>
                    <a:pt x="175" y="965"/>
                  </a:lnTo>
                  <a:lnTo>
                    <a:pt x="180" y="846"/>
                  </a:lnTo>
                  <a:lnTo>
                    <a:pt x="180" y="982"/>
                  </a:lnTo>
                  <a:lnTo>
                    <a:pt x="180" y="801"/>
                  </a:lnTo>
                  <a:lnTo>
                    <a:pt x="180" y="846"/>
                  </a:lnTo>
                  <a:lnTo>
                    <a:pt x="186" y="779"/>
                  </a:lnTo>
                  <a:lnTo>
                    <a:pt x="186" y="1219"/>
                  </a:lnTo>
                  <a:lnTo>
                    <a:pt x="186" y="925"/>
                  </a:lnTo>
                  <a:lnTo>
                    <a:pt x="192" y="959"/>
                  </a:lnTo>
                  <a:lnTo>
                    <a:pt x="192" y="1196"/>
                  </a:lnTo>
                  <a:lnTo>
                    <a:pt x="192" y="824"/>
                  </a:lnTo>
                  <a:lnTo>
                    <a:pt x="192" y="903"/>
                  </a:lnTo>
                </a:path>
              </a:pathLst>
            </a:custGeom>
            <a:noFill/>
            <a:ln w="0">
              <a:solidFill>
                <a:srgbClr val="5959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79"/>
            <p:cNvSpPr>
              <a:spLocks/>
            </p:cNvSpPr>
            <p:nvPr/>
          </p:nvSpPr>
          <p:spPr bwMode="auto">
            <a:xfrm>
              <a:off x="7688263" y="1382713"/>
              <a:ext cx="312738" cy="1603375"/>
            </a:xfrm>
            <a:custGeom>
              <a:avLst/>
              <a:gdLst>
                <a:gd name="T0" fmla="*/ 5 w 197"/>
                <a:gd name="T1" fmla="*/ 649 h 1010"/>
                <a:gd name="T2" fmla="*/ 5 w 197"/>
                <a:gd name="T3" fmla="*/ 570 h 1010"/>
                <a:gd name="T4" fmla="*/ 11 w 197"/>
                <a:gd name="T5" fmla="*/ 610 h 1010"/>
                <a:gd name="T6" fmla="*/ 11 w 197"/>
                <a:gd name="T7" fmla="*/ 542 h 1010"/>
                <a:gd name="T8" fmla="*/ 17 w 197"/>
                <a:gd name="T9" fmla="*/ 604 h 1010"/>
                <a:gd name="T10" fmla="*/ 17 w 197"/>
                <a:gd name="T11" fmla="*/ 587 h 1010"/>
                <a:gd name="T12" fmla="*/ 22 w 197"/>
                <a:gd name="T13" fmla="*/ 739 h 1010"/>
                <a:gd name="T14" fmla="*/ 22 w 197"/>
                <a:gd name="T15" fmla="*/ 559 h 1010"/>
                <a:gd name="T16" fmla="*/ 28 w 197"/>
                <a:gd name="T17" fmla="*/ 705 h 1010"/>
                <a:gd name="T18" fmla="*/ 28 w 197"/>
                <a:gd name="T19" fmla="*/ 548 h 1010"/>
                <a:gd name="T20" fmla="*/ 33 w 197"/>
                <a:gd name="T21" fmla="*/ 638 h 1010"/>
                <a:gd name="T22" fmla="*/ 33 w 197"/>
                <a:gd name="T23" fmla="*/ 514 h 1010"/>
                <a:gd name="T24" fmla="*/ 39 w 197"/>
                <a:gd name="T25" fmla="*/ 722 h 1010"/>
                <a:gd name="T26" fmla="*/ 39 w 197"/>
                <a:gd name="T27" fmla="*/ 976 h 1010"/>
                <a:gd name="T28" fmla="*/ 45 w 197"/>
                <a:gd name="T29" fmla="*/ 570 h 1010"/>
                <a:gd name="T30" fmla="*/ 50 w 197"/>
                <a:gd name="T31" fmla="*/ 655 h 1010"/>
                <a:gd name="T32" fmla="*/ 50 w 197"/>
                <a:gd name="T33" fmla="*/ 581 h 1010"/>
                <a:gd name="T34" fmla="*/ 56 w 197"/>
                <a:gd name="T35" fmla="*/ 751 h 1010"/>
                <a:gd name="T36" fmla="*/ 56 w 197"/>
                <a:gd name="T37" fmla="*/ 531 h 1010"/>
                <a:gd name="T38" fmla="*/ 62 w 197"/>
                <a:gd name="T39" fmla="*/ 621 h 1010"/>
                <a:gd name="T40" fmla="*/ 62 w 197"/>
                <a:gd name="T41" fmla="*/ 581 h 1010"/>
                <a:gd name="T42" fmla="*/ 67 w 197"/>
                <a:gd name="T43" fmla="*/ 790 h 1010"/>
                <a:gd name="T44" fmla="*/ 67 w 197"/>
                <a:gd name="T45" fmla="*/ 581 h 1010"/>
                <a:gd name="T46" fmla="*/ 73 w 197"/>
                <a:gd name="T47" fmla="*/ 767 h 1010"/>
                <a:gd name="T48" fmla="*/ 73 w 197"/>
                <a:gd name="T49" fmla="*/ 610 h 1010"/>
                <a:gd name="T50" fmla="*/ 78 w 197"/>
                <a:gd name="T51" fmla="*/ 756 h 1010"/>
                <a:gd name="T52" fmla="*/ 78 w 197"/>
                <a:gd name="T53" fmla="*/ 638 h 1010"/>
                <a:gd name="T54" fmla="*/ 84 w 197"/>
                <a:gd name="T55" fmla="*/ 722 h 1010"/>
                <a:gd name="T56" fmla="*/ 84 w 197"/>
                <a:gd name="T57" fmla="*/ 542 h 1010"/>
                <a:gd name="T58" fmla="*/ 90 w 197"/>
                <a:gd name="T59" fmla="*/ 700 h 1010"/>
                <a:gd name="T60" fmla="*/ 90 w 197"/>
                <a:gd name="T61" fmla="*/ 474 h 1010"/>
                <a:gd name="T62" fmla="*/ 95 w 197"/>
                <a:gd name="T63" fmla="*/ 796 h 1010"/>
                <a:gd name="T64" fmla="*/ 95 w 197"/>
                <a:gd name="T65" fmla="*/ 638 h 1010"/>
                <a:gd name="T66" fmla="*/ 101 w 197"/>
                <a:gd name="T67" fmla="*/ 965 h 1010"/>
                <a:gd name="T68" fmla="*/ 101 w 197"/>
                <a:gd name="T69" fmla="*/ 925 h 1010"/>
                <a:gd name="T70" fmla="*/ 107 w 197"/>
                <a:gd name="T71" fmla="*/ 514 h 1010"/>
                <a:gd name="T72" fmla="*/ 112 w 197"/>
                <a:gd name="T73" fmla="*/ 739 h 1010"/>
                <a:gd name="T74" fmla="*/ 112 w 197"/>
                <a:gd name="T75" fmla="*/ 429 h 1010"/>
                <a:gd name="T76" fmla="*/ 118 w 197"/>
                <a:gd name="T77" fmla="*/ 508 h 1010"/>
                <a:gd name="T78" fmla="*/ 118 w 197"/>
                <a:gd name="T79" fmla="*/ 378 h 1010"/>
                <a:gd name="T80" fmla="*/ 124 w 197"/>
                <a:gd name="T81" fmla="*/ 519 h 1010"/>
                <a:gd name="T82" fmla="*/ 124 w 197"/>
                <a:gd name="T83" fmla="*/ 203 h 1010"/>
                <a:gd name="T84" fmla="*/ 129 w 197"/>
                <a:gd name="T85" fmla="*/ 502 h 1010"/>
                <a:gd name="T86" fmla="*/ 129 w 197"/>
                <a:gd name="T87" fmla="*/ 46 h 1010"/>
                <a:gd name="T88" fmla="*/ 135 w 197"/>
                <a:gd name="T89" fmla="*/ 192 h 1010"/>
                <a:gd name="T90" fmla="*/ 135 w 197"/>
                <a:gd name="T91" fmla="*/ 863 h 1010"/>
                <a:gd name="T92" fmla="*/ 140 w 197"/>
                <a:gd name="T93" fmla="*/ 311 h 1010"/>
                <a:gd name="T94" fmla="*/ 146 w 197"/>
                <a:gd name="T95" fmla="*/ 452 h 1010"/>
                <a:gd name="T96" fmla="*/ 146 w 197"/>
                <a:gd name="T97" fmla="*/ 576 h 1010"/>
                <a:gd name="T98" fmla="*/ 152 w 197"/>
                <a:gd name="T99" fmla="*/ 672 h 1010"/>
                <a:gd name="T100" fmla="*/ 152 w 197"/>
                <a:gd name="T101" fmla="*/ 17 h 1010"/>
                <a:gd name="T102" fmla="*/ 157 w 197"/>
                <a:gd name="T103" fmla="*/ 767 h 1010"/>
                <a:gd name="T104" fmla="*/ 163 w 197"/>
                <a:gd name="T105" fmla="*/ 993 h 1010"/>
                <a:gd name="T106" fmla="*/ 163 w 197"/>
                <a:gd name="T107" fmla="*/ 683 h 1010"/>
                <a:gd name="T108" fmla="*/ 169 w 197"/>
                <a:gd name="T109" fmla="*/ 790 h 1010"/>
                <a:gd name="T110" fmla="*/ 174 w 197"/>
                <a:gd name="T111" fmla="*/ 435 h 1010"/>
                <a:gd name="T112" fmla="*/ 174 w 197"/>
                <a:gd name="T113" fmla="*/ 367 h 1010"/>
                <a:gd name="T114" fmla="*/ 180 w 197"/>
                <a:gd name="T115" fmla="*/ 390 h 1010"/>
                <a:gd name="T116" fmla="*/ 180 w 197"/>
                <a:gd name="T117" fmla="*/ 0 h 1010"/>
                <a:gd name="T118" fmla="*/ 185 w 197"/>
                <a:gd name="T119" fmla="*/ 203 h 1010"/>
                <a:gd name="T120" fmla="*/ 185 w 197"/>
                <a:gd name="T121" fmla="*/ 531 h 1010"/>
                <a:gd name="T122" fmla="*/ 191 w 197"/>
                <a:gd name="T123" fmla="*/ 739 h 1010"/>
                <a:gd name="T124" fmla="*/ 191 w 197"/>
                <a:gd name="T125" fmla="*/ 401 h 10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7" h="1010">
                  <a:moveTo>
                    <a:pt x="0" y="683"/>
                  </a:moveTo>
                  <a:lnTo>
                    <a:pt x="5" y="649"/>
                  </a:lnTo>
                  <a:lnTo>
                    <a:pt x="5" y="807"/>
                  </a:lnTo>
                  <a:lnTo>
                    <a:pt x="5" y="570"/>
                  </a:lnTo>
                  <a:lnTo>
                    <a:pt x="5" y="655"/>
                  </a:lnTo>
                  <a:lnTo>
                    <a:pt x="11" y="610"/>
                  </a:lnTo>
                  <a:lnTo>
                    <a:pt x="11" y="937"/>
                  </a:lnTo>
                  <a:lnTo>
                    <a:pt x="11" y="542"/>
                  </a:lnTo>
                  <a:lnTo>
                    <a:pt x="11" y="649"/>
                  </a:lnTo>
                  <a:lnTo>
                    <a:pt x="17" y="604"/>
                  </a:lnTo>
                  <a:lnTo>
                    <a:pt x="17" y="863"/>
                  </a:lnTo>
                  <a:lnTo>
                    <a:pt x="17" y="587"/>
                  </a:lnTo>
                  <a:lnTo>
                    <a:pt x="17" y="677"/>
                  </a:lnTo>
                  <a:lnTo>
                    <a:pt x="22" y="739"/>
                  </a:lnTo>
                  <a:lnTo>
                    <a:pt x="22" y="801"/>
                  </a:lnTo>
                  <a:lnTo>
                    <a:pt x="22" y="559"/>
                  </a:lnTo>
                  <a:lnTo>
                    <a:pt x="22" y="756"/>
                  </a:lnTo>
                  <a:lnTo>
                    <a:pt x="28" y="705"/>
                  </a:lnTo>
                  <a:lnTo>
                    <a:pt x="28" y="773"/>
                  </a:lnTo>
                  <a:lnTo>
                    <a:pt x="28" y="548"/>
                  </a:lnTo>
                  <a:lnTo>
                    <a:pt x="28" y="756"/>
                  </a:lnTo>
                  <a:lnTo>
                    <a:pt x="33" y="638"/>
                  </a:lnTo>
                  <a:lnTo>
                    <a:pt x="33" y="948"/>
                  </a:lnTo>
                  <a:lnTo>
                    <a:pt x="33" y="514"/>
                  </a:lnTo>
                  <a:lnTo>
                    <a:pt x="33" y="711"/>
                  </a:lnTo>
                  <a:lnTo>
                    <a:pt x="39" y="722"/>
                  </a:lnTo>
                  <a:lnTo>
                    <a:pt x="39" y="514"/>
                  </a:lnTo>
                  <a:lnTo>
                    <a:pt x="39" y="976"/>
                  </a:lnTo>
                  <a:lnTo>
                    <a:pt x="45" y="993"/>
                  </a:lnTo>
                  <a:lnTo>
                    <a:pt x="45" y="570"/>
                  </a:lnTo>
                  <a:lnTo>
                    <a:pt x="45" y="711"/>
                  </a:lnTo>
                  <a:lnTo>
                    <a:pt x="50" y="655"/>
                  </a:lnTo>
                  <a:lnTo>
                    <a:pt x="50" y="976"/>
                  </a:lnTo>
                  <a:lnTo>
                    <a:pt x="50" y="581"/>
                  </a:lnTo>
                  <a:lnTo>
                    <a:pt x="50" y="672"/>
                  </a:lnTo>
                  <a:lnTo>
                    <a:pt x="56" y="751"/>
                  </a:lnTo>
                  <a:lnTo>
                    <a:pt x="56" y="779"/>
                  </a:lnTo>
                  <a:lnTo>
                    <a:pt x="56" y="531"/>
                  </a:lnTo>
                  <a:lnTo>
                    <a:pt x="56" y="638"/>
                  </a:lnTo>
                  <a:lnTo>
                    <a:pt x="62" y="621"/>
                  </a:lnTo>
                  <a:lnTo>
                    <a:pt x="62" y="937"/>
                  </a:lnTo>
                  <a:lnTo>
                    <a:pt x="62" y="581"/>
                  </a:lnTo>
                  <a:lnTo>
                    <a:pt x="62" y="722"/>
                  </a:lnTo>
                  <a:lnTo>
                    <a:pt x="67" y="790"/>
                  </a:lnTo>
                  <a:lnTo>
                    <a:pt x="67" y="908"/>
                  </a:lnTo>
                  <a:lnTo>
                    <a:pt x="67" y="581"/>
                  </a:lnTo>
                  <a:lnTo>
                    <a:pt x="67" y="756"/>
                  </a:lnTo>
                  <a:lnTo>
                    <a:pt x="73" y="767"/>
                  </a:lnTo>
                  <a:lnTo>
                    <a:pt x="73" y="954"/>
                  </a:lnTo>
                  <a:lnTo>
                    <a:pt x="73" y="610"/>
                  </a:lnTo>
                  <a:lnTo>
                    <a:pt x="73" y="897"/>
                  </a:lnTo>
                  <a:lnTo>
                    <a:pt x="78" y="756"/>
                  </a:lnTo>
                  <a:lnTo>
                    <a:pt x="78" y="931"/>
                  </a:lnTo>
                  <a:lnTo>
                    <a:pt x="78" y="638"/>
                  </a:lnTo>
                  <a:lnTo>
                    <a:pt x="78" y="705"/>
                  </a:lnTo>
                  <a:lnTo>
                    <a:pt x="84" y="722"/>
                  </a:lnTo>
                  <a:lnTo>
                    <a:pt x="84" y="773"/>
                  </a:lnTo>
                  <a:lnTo>
                    <a:pt x="84" y="542"/>
                  </a:lnTo>
                  <a:lnTo>
                    <a:pt x="84" y="700"/>
                  </a:lnTo>
                  <a:lnTo>
                    <a:pt x="90" y="700"/>
                  </a:lnTo>
                  <a:lnTo>
                    <a:pt x="90" y="1010"/>
                  </a:lnTo>
                  <a:lnTo>
                    <a:pt x="90" y="474"/>
                  </a:lnTo>
                  <a:lnTo>
                    <a:pt x="95" y="525"/>
                  </a:lnTo>
                  <a:lnTo>
                    <a:pt x="95" y="796"/>
                  </a:lnTo>
                  <a:lnTo>
                    <a:pt x="95" y="350"/>
                  </a:lnTo>
                  <a:lnTo>
                    <a:pt x="95" y="638"/>
                  </a:lnTo>
                  <a:lnTo>
                    <a:pt x="101" y="474"/>
                  </a:lnTo>
                  <a:lnTo>
                    <a:pt x="101" y="965"/>
                  </a:lnTo>
                  <a:lnTo>
                    <a:pt x="101" y="440"/>
                  </a:lnTo>
                  <a:lnTo>
                    <a:pt x="101" y="925"/>
                  </a:lnTo>
                  <a:lnTo>
                    <a:pt x="107" y="948"/>
                  </a:lnTo>
                  <a:lnTo>
                    <a:pt x="107" y="514"/>
                  </a:lnTo>
                  <a:lnTo>
                    <a:pt x="107" y="666"/>
                  </a:lnTo>
                  <a:lnTo>
                    <a:pt x="112" y="739"/>
                  </a:lnTo>
                  <a:lnTo>
                    <a:pt x="112" y="987"/>
                  </a:lnTo>
                  <a:lnTo>
                    <a:pt x="112" y="429"/>
                  </a:lnTo>
                  <a:lnTo>
                    <a:pt x="112" y="700"/>
                  </a:lnTo>
                  <a:lnTo>
                    <a:pt x="118" y="508"/>
                  </a:lnTo>
                  <a:lnTo>
                    <a:pt x="118" y="846"/>
                  </a:lnTo>
                  <a:lnTo>
                    <a:pt x="118" y="378"/>
                  </a:lnTo>
                  <a:lnTo>
                    <a:pt x="118" y="525"/>
                  </a:lnTo>
                  <a:lnTo>
                    <a:pt x="124" y="519"/>
                  </a:lnTo>
                  <a:lnTo>
                    <a:pt x="124" y="553"/>
                  </a:lnTo>
                  <a:lnTo>
                    <a:pt x="124" y="203"/>
                  </a:lnTo>
                  <a:lnTo>
                    <a:pt x="124" y="497"/>
                  </a:lnTo>
                  <a:lnTo>
                    <a:pt x="129" y="502"/>
                  </a:lnTo>
                  <a:lnTo>
                    <a:pt x="129" y="542"/>
                  </a:lnTo>
                  <a:lnTo>
                    <a:pt x="129" y="46"/>
                  </a:lnTo>
                  <a:lnTo>
                    <a:pt x="129" y="203"/>
                  </a:lnTo>
                  <a:lnTo>
                    <a:pt x="135" y="192"/>
                  </a:lnTo>
                  <a:lnTo>
                    <a:pt x="135" y="170"/>
                  </a:lnTo>
                  <a:lnTo>
                    <a:pt x="135" y="863"/>
                  </a:lnTo>
                  <a:lnTo>
                    <a:pt x="140" y="830"/>
                  </a:lnTo>
                  <a:lnTo>
                    <a:pt x="140" y="311"/>
                  </a:lnTo>
                  <a:lnTo>
                    <a:pt x="140" y="469"/>
                  </a:lnTo>
                  <a:lnTo>
                    <a:pt x="146" y="452"/>
                  </a:lnTo>
                  <a:lnTo>
                    <a:pt x="146" y="705"/>
                  </a:lnTo>
                  <a:lnTo>
                    <a:pt x="146" y="576"/>
                  </a:lnTo>
                  <a:lnTo>
                    <a:pt x="152" y="401"/>
                  </a:lnTo>
                  <a:lnTo>
                    <a:pt x="152" y="672"/>
                  </a:lnTo>
                  <a:lnTo>
                    <a:pt x="152" y="12"/>
                  </a:lnTo>
                  <a:lnTo>
                    <a:pt x="152" y="17"/>
                  </a:lnTo>
                  <a:lnTo>
                    <a:pt x="157" y="23"/>
                  </a:lnTo>
                  <a:lnTo>
                    <a:pt x="157" y="767"/>
                  </a:lnTo>
                  <a:lnTo>
                    <a:pt x="163" y="762"/>
                  </a:lnTo>
                  <a:lnTo>
                    <a:pt x="163" y="993"/>
                  </a:lnTo>
                  <a:lnTo>
                    <a:pt x="163" y="508"/>
                  </a:lnTo>
                  <a:lnTo>
                    <a:pt x="163" y="683"/>
                  </a:lnTo>
                  <a:lnTo>
                    <a:pt x="169" y="401"/>
                  </a:lnTo>
                  <a:lnTo>
                    <a:pt x="169" y="790"/>
                  </a:lnTo>
                  <a:lnTo>
                    <a:pt x="169" y="367"/>
                  </a:lnTo>
                  <a:lnTo>
                    <a:pt x="174" y="435"/>
                  </a:lnTo>
                  <a:lnTo>
                    <a:pt x="174" y="655"/>
                  </a:lnTo>
                  <a:lnTo>
                    <a:pt x="174" y="367"/>
                  </a:lnTo>
                  <a:lnTo>
                    <a:pt x="174" y="401"/>
                  </a:lnTo>
                  <a:lnTo>
                    <a:pt x="180" y="390"/>
                  </a:lnTo>
                  <a:lnTo>
                    <a:pt x="180" y="457"/>
                  </a:lnTo>
                  <a:lnTo>
                    <a:pt x="180" y="0"/>
                  </a:lnTo>
                  <a:lnTo>
                    <a:pt x="180" y="181"/>
                  </a:lnTo>
                  <a:lnTo>
                    <a:pt x="185" y="203"/>
                  </a:lnTo>
                  <a:lnTo>
                    <a:pt x="185" y="762"/>
                  </a:lnTo>
                  <a:lnTo>
                    <a:pt x="185" y="531"/>
                  </a:lnTo>
                  <a:lnTo>
                    <a:pt x="191" y="570"/>
                  </a:lnTo>
                  <a:lnTo>
                    <a:pt x="191" y="739"/>
                  </a:lnTo>
                  <a:lnTo>
                    <a:pt x="191" y="356"/>
                  </a:lnTo>
                  <a:lnTo>
                    <a:pt x="191" y="401"/>
                  </a:lnTo>
                  <a:lnTo>
                    <a:pt x="197" y="418"/>
                  </a:lnTo>
                </a:path>
              </a:pathLst>
            </a:custGeom>
            <a:noFill/>
            <a:ln w="0">
              <a:solidFill>
                <a:srgbClr val="5959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80"/>
            <p:cNvSpPr>
              <a:spLocks/>
            </p:cNvSpPr>
            <p:nvPr/>
          </p:nvSpPr>
          <p:spPr bwMode="auto">
            <a:xfrm>
              <a:off x="8001001" y="981075"/>
              <a:ext cx="320675" cy="2103438"/>
            </a:xfrm>
            <a:custGeom>
              <a:avLst/>
              <a:gdLst>
                <a:gd name="T0" fmla="*/ 0 w 202"/>
                <a:gd name="T1" fmla="*/ 592 h 1325"/>
                <a:gd name="T2" fmla="*/ 5 w 202"/>
                <a:gd name="T3" fmla="*/ 958 h 1325"/>
                <a:gd name="T4" fmla="*/ 11 w 202"/>
                <a:gd name="T5" fmla="*/ 468 h 1325"/>
                <a:gd name="T6" fmla="*/ 17 w 202"/>
                <a:gd name="T7" fmla="*/ 1161 h 1325"/>
                <a:gd name="T8" fmla="*/ 22 w 202"/>
                <a:gd name="T9" fmla="*/ 1020 h 1325"/>
                <a:gd name="T10" fmla="*/ 22 w 202"/>
                <a:gd name="T11" fmla="*/ 975 h 1325"/>
                <a:gd name="T12" fmla="*/ 28 w 202"/>
                <a:gd name="T13" fmla="*/ 558 h 1325"/>
                <a:gd name="T14" fmla="*/ 34 w 202"/>
                <a:gd name="T15" fmla="*/ 378 h 1325"/>
                <a:gd name="T16" fmla="*/ 39 w 202"/>
                <a:gd name="T17" fmla="*/ 1139 h 1325"/>
                <a:gd name="T18" fmla="*/ 45 w 202"/>
                <a:gd name="T19" fmla="*/ 682 h 1325"/>
                <a:gd name="T20" fmla="*/ 45 w 202"/>
                <a:gd name="T21" fmla="*/ 688 h 1325"/>
                <a:gd name="T22" fmla="*/ 50 w 202"/>
                <a:gd name="T23" fmla="*/ 676 h 1325"/>
                <a:gd name="T24" fmla="*/ 56 w 202"/>
                <a:gd name="T25" fmla="*/ 1128 h 1325"/>
                <a:gd name="T26" fmla="*/ 62 w 202"/>
                <a:gd name="T27" fmla="*/ 428 h 1325"/>
                <a:gd name="T28" fmla="*/ 67 w 202"/>
                <a:gd name="T29" fmla="*/ 846 h 1325"/>
                <a:gd name="T30" fmla="*/ 67 w 202"/>
                <a:gd name="T31" fmla="*/ 801 h 1325"/>
                <a:gd name="T32" fmla="*/ 73 w 202"/>
                <a:gd name="T33" fmla="*/ 586 h 1325"/>
                <a:gd name="T34" fmla="*/ 79 w 202"/>
                <a:gd name="T35" fmla="*/ 1004 h 1325"/>
                <a:gd name="T36" fmla="*/ 84 w 202"/>
                <a:gd name="T37" fmla="*/ 434 h 1325"/>
                <a:gd name="T38" fmla="*/ 90 w 202"/>
                <a:gd name="T39" fmla="*/ 1240 h 1325"/>
                <a:gd name="T40" fmla="*/ 95 w 202"/>
                <a:gd name="T41" fmla="*/ 1229 h 1325"/>
                <a:gd name="T42" fmla="*/ 101 w 202"/>
                <a:gd name="T43" fmla="*/ 626 h 1325"/>
                <a:gd name="T44" fmla="*/ 107 w 202"/>
                <a:gd name="T45" fmla="*/ 1071 h 1325"/>
                <a:gd name="T46" fmla="*/ 107 w 202"/>
                <a:gd name="T47" fmla="*/ 987 h 1325"/>
                <a:gd name="T48" fmla="*/ 112 w 202"/>
                <a:gd name="T49" fmla="*/ 671 h 1325"/>
                <a:gd name="T50" fmla="*/ 118 w 202"/>
                <a:gd name="T51" fmla="*/ 1099 h 1325"/>
                <a:gd name="T52" fmla="*/ 124 w 202"/>
                <a:gd name="T53" fmla="*/ 1026 h 1325"/>
                <a:gd name="T54" fmla="*/ 124 w 202"/>
                <a:gd name="T55" fmla="*/ 1105 h 1325"/>
                <a:gd name="T56" fmla="*/ 129 w 202"/>
                <a:gd name="T57" fmla="*/ 1116 h 1325"/>
                <a:gd name="T58" fmla="*/ 135 w 202"/>
                <a:gd name="T59" fmla="*/ 50 h 1325"/>
                <a:gd name="T60" fmla="*/ 141 w 202"/>
                <a:gd name="T61" fmla="*/ 603 h 1325"/>
                <a:gd name="T62" fmla="*/ 146 w 202"/>
                <a:gd name="T63" fmla="*/ 1088 h 1325"/>
                <a:gd name="T64" fmla="*/ 152 w 202"/>
                <a:gd name="T65" fmla="*/ 299 h 1325"/>
                <a:gd name="T66" fmla="*/ 157 w 202"/>
                <a:gd name="T67" fmla="*/ 1145 h 1325"/>
                <a:gd name="T68" fmla="*/ 163 w 202"/>
                <a:gd name="T69" fmla="*/ 1224 h 1325"/>
                <a:gd name="T70" fmla="*/ 169 w 202"/>
                <a:gd name="T71" fmla="*/ 1201 h 1325"/>
                <a:gd name="T72" fmla="*/ 174 w 202"/>
                <a:gd name="T73" fmla="*/ 1128 h 1325"/>
                <a:gd name="T74" fmla="*/ 180 w 202"/>
                <a:gd name="T75" fmla="*/ 451 h 1325"/>
                <a:gd name="T76" fmla="*/ 186 w 202"/>
                <a:gd name="T77" fmla="*/ 1325 h 1325"/>
                <a:gd name="T78" fmla="*/ 191 w 202"/>
                <a:gd name="T79" fmla="*/ 896 h 1325"/>
                <a:gd name="T80" fmla="*/ 197 w 202"/>
                <a:gd name="T81" fmla="*/ 1094 h 1325"/>
                <a:gd name="T82" fmla="*/ 202 w 202"/>
                <a:gd name="T83" fmla="*/ 722 h 1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2" h="1325">
                  <a:moveTo>
                    <a:pt x="0" y="671"/>
                  </a:moveTo>
                  <a:lnTo>
                    <a:pt x="0" y="953"/>
                  </a:lnTo>
                  <a:lnTo>
                    <a:pt x="0" y="592"/>
                  </a:lnTo>
                  <a:lnTo>
                    <a:pt x="0" y="846"/>
                  </a:lnTo>
                  <a:lnTo>
                    <a:pt x="5" y="817"/>
                  </a:lnTo>
                  <a:lnTo>
                    <a:pt x="5" y="958"/>
                  </a:lnTo>
                  <a:lnTo>
                    <a:pt x="5" y="242"/>
                  </a:lnTo>
                  <a:lnTo>
                    <a:pt x="5" y="440"/>
                  </a:lnTo>
                  <a:lnTo>
                    <a:pt x="11" y="468"/>
                  </a:lnTo>
                  <a:lnTo>
                    <a:pt x="11" y="1043"/>
                  </a:lnTo>
                  <a:lnTo>
                    <a:pt x="11" y="767"/>
                  </a:lnTo>
                  <a:lnTo>
                    <a:pt x="17" y="1161"/>
                  </a:lnTo>
                  <a:lnTo>
                    <a:pt x="17" y="654"/>
                  </a:lnTo>
                  <a:lnTo>
                    <a:pt x="17" y="1049"/>
                  </a:lnTo>
                  <a:lnTo>
                    <a:pt x="22" y="1020"/>
                  </a:lnTo>
                  <a:lnTo>
                    <a:pt x="22" y="1088"/>
                  </a:lnTo>
                  <a:lnTo>
                    <a:pt x="22" y="643"/>
                  </a:lnTo>
                  <a:lnTo>
                    <a:pt x="22" y="975"/>
                  </a:lnTo>
                  <a:lnTo>
                    <a:pt x="28" y="1020"/>
                  </a:lnTo>
                  <a:lnTo>
                    <a:pt x="28" y="1105"/>
                  </a:lnTo>
                  <a:lnTo>
                    <a:pt x="28" y="558"/>
                  </a:lnTo>
                  <a:lnTo>
                    <a:pt x="34" y="473"/>
                  </a:lnTo>
                  <a:lnTo>
                    <a:pt x="34" y="998"/>
                  </a:lnTo>
                  <a:lnTo>
                    <a:pt x="34" y="378"/>
                  </a:lnTo>
                  <a:lnTo>
                    <a:pt x="34" y="975"/>
                  </a:lnTo>
                  <a:lnTo>
                    <a:pt x="39" y="953"/>
                  </a:lnTo>
                  <a:lnTo>
                    <a:pt x="39" y="1139"/>
                  </a:lnTo>
                  <a:lnTo>
                    <a:pt x="39" y="671"/>
                  </a:lnTo>
                  <a:lnTo>
                    <a:pt x="39" y="710"/>
                  </a:lnTo>
                  <a:lnTo>
                    <a:pt x="45" y="682"/>
                  </a:lnTo>
                  <a:lnTo>
                    <a:pt x="45" y="812"/>
                  </a:lnTo>
                  <a:lnTo>
                    <a:pt x="45" y="614"/>
                  </a:lnTo>
                  <a:lnTo>
                    <a:pt x="45" y="688"/>
                  </a:lnTo>
                  <a:lnTo>
                    <a:pt x="50" y="688"/>
                  </a:lnTo>
                  <a:lnTo>
                    <a:pt x="50" y="857"/>
                  </a:lnTo>
                  <a:lnTo>
                    <a:pt x="50" y="676"/>
                  </a:lnTo>
                  <a:lnTo>
                    <a:pt x="50" y="767"/>
                  </a:lnTo>
                  <a:lnTo>
                    <a:pt x="56" y="755"/>
                  </a:lnTo>
                  <a:lnTo>
                    <a:pt x="56" y="1128"/>
                  </a:lnTo>
                  <a:lnTo>
                    <a:pt x="56" y="417"/>
                  </a:lnTo>
                  <a:lnTo>
                    <a:pt x="56" y="513"/>
                  </a:lnTo>
                  <a:lnTo>
                    <a:pt x="62" y="428"/>
                  </a:lnTo>
                  <a:lnTo>
                    <a:pt x="62" y="970"/>
                  </a:lnTo>
                  <a:lnTo>
                    <a:pt x="62" y="789"/>
                  </a:lnTo>
                  <a:lnTo>
                    <a:pt x="67" y="846"/>
                  </a:lnTo>
                  <a:lnTo>
                    <a:pt x="67" y="1156"/>
                  </a:lnTo>
                  <a:lnTo>
                    <a:pt x="67" y="750"/>
                  </a:lnTo>
                  <a:lnTo>
                    <a:pt x="67" y="801"/>
                  </a:lnTo>
                  <a:lnTo>
                    <a:pt x="73" y="660"/>
                  </a:lnTo>
                  <a:lnTo>
                    <a:pt x="73" y="958"/>
                  </a:lnTo>
                  <a:lnTo>
                    <a:pt x="73" y="586"/>
                  </a:lnTo>
                  <a:lnTo>
                    <a:pt x="79" y="609"/>
                  </a:lnTo>
                  <a:lnTo>
                    <a:pt x="79" y="513"/>
                  </a:lnTo>
                  <a:lnTo>
                    <a:pt x="79" y="1004"/>
                  </a:lnTo>
                  <a:lnTo>
                    <a:pt x="84" y="1015"/>
                  </a:lnTo>
                  <a:lnTo>
                    <a:pt x="84" y="1161"/>
                  </a:lnTo>
                  <a:lnTo>
                    <a:pt x="84" y="434"/>
                  </a:lnTo>
                  <a:lnTo>
                    <a:pt x="84" y="1094"/>
                  </a:lnTo>
                  <a:lnTo>
                    <a:pt x="90" y="1088"/>
                  </a:lnTo>
                  <a:lnTo>
                    <a:pt x="90" y="1240"/>
                  </a:lnTo>
                  <a:lnTo>
                    <a:pt x="90" y="603"/>
                  </a:lnTo>
                  <a:lnTo>
                    <a:pt x="95" y="722"/>
                  </a:lnTo>
                  <a:lnTo>
                    <a:pt x="95" y="1229"/>
                  </a:lnTo>
                  <a:lnTo>
                    <a:pt x="95" y="597"/>
                  </a:lnTo>
                  <a:lnTo>
                    <a:pt x="95" y="1212"/>
                  </a:lnTo>
                  <a:lnTo>
                    <a:pt x="101" y="626"/>
                  </a:lnTo>
                  <a:lnTo>
                    <a:pt x="101" y="1218"/>
                  </a:lnTo>
                  <a:lnTo>
                    <a:pt x="101" y="1066"/>
                  </a:lnTo>
                  <a:lnTo>
                    <a:pt x="107" y="1071"/>
                  </a:lnTo>
                  <a:lnTo>
                    <a:pt x="107" y="1105"/>
                  </a:lnTo>
                  <a:lnTo>
                    <a:pt x="107" y="434"/>
                  </a:lnTo>
                  <a:lnTo>
                    <a:pt x="107" y="987"/>
                  </a:lnTo>
                  <a:lnTo>
                    <a:pt x="112" y="981"/>
                  </a:lnTo>
                  <a:lnTo>
                    <a:pt x="112" y="1150"/>
                  </a:lnTo>
                  <a:lnTo>
                    <a:pt x="112" y="671"/>
                  </a:lnTo>
                  <a:lnTo>
                    <a:pt x="112" y="772"/>
                  </a:lnTo>
                  <a:lnTo>
                    <a:pt x="118" y="891"/>
                  </a:lnTo>
                  <a:lnTo>
                    <a:pt x="118" y="1099"/>
                  </a:lnTo>
                  <a:lnTo>
                    <a:pt x="118" y="693"/>
                  </a:lnTo>
                  <a:lnTo>
                    <a:pt x="118" y="1054"/>
                  </a:lnTo>
                  <a:lnTo>
                    <a:pt x="124" y="1026"/>
                  </a:lnTo>
                  <a:lnTo>
                    <a:pt x="124" y="1116"/>
                  </a:lnTo>
                  <a:lnTo>
                    <a:pt x="124" y="801"/>
                  </a:lnTo>
                  <a:lnTo>
                    <a:pt x="124" y="1105"/>
                  </a:lnTo>
                  <a:lnTo>
                    <a:pt x="129" y="1094"/>
                  </a:lnTo>
                  <a:lnTo>
                    <a:pt x="129" y="428"/>
                  </a:lnTo>
                  <a:lnTo>
                    <a:pt x="129" y="1116"/>
                  </a:lnTo>
                  <a:lnTo>
                    <a:pt x="135" y="1122"/>
                  </a:lnTo>
                  <a:lnTo>
                    <a:pt x="135" y="1184"/>
                  </a:lnTo>
                  <a:lnTo>
                    <a:pt x="135" y="50"/>
                  </a:lnTo>
                  <a:lnTo>
                    <a:pt x="135" y="558"/>
                  </a:lnTo>
                  <a:lnTo>
                    <a:pt x="141" y="586"/>
                  </a:lnTo>
                  <a:lnTo>
                    <a:pt x="141" y="603"/>
                  </a:lnTo>
                  <a:lnTo>
                    <a:pt x="141" y="0"/>
                  </a:lnTo>
                  <a:lnTo>
                    <a:pt x="146" y="45"/>
                  </a:lnTo>
                  <a:lnTo>
                    <a:pt x="146" y="1088"/>
                  </a:lnTo>
                  <a:lnTo>
                    <a:pt x="146" y="1020"/>
                  </a:lnTo>
                  <a:lnTo>
                    <a:pt x="152" y="1004"/>
                  </a:lnTo>
                  <a:lnTo>
                    <a:pt x="152" y="299"/>
                  </a:lnTo>
                  <a:lnTo>
                    <a:pt x="152" y="1094"/>
                  </a:lnTo>
                  <a:lnTo>
                    <a:pt x="157" y="1066"/>
                  </a:lnTo>
                  <a:lnTo>
                    <a:pt x="157" y="1145"/>
                  </a:lnTo>
                  <a:lnTo>
                    <a:pt x="157" y="152"/>
                  </a:lnTo>
                  <a:lnTo>
                    <a:pt x="163" y="203"/>
                  </a:lnTo>
                  <a:lnTo>
                    <a:pt x="163" y="1224"/>
                  </a:lnTo>
                  <a:lnTo>
                    <a:pt x="163" y="169"/>
                  </a:lnTo>
                  <a:lnTo>
                    <a:pt x="163" y="1212"/>
                  </a:lnTo>
                  <a:lnTo>
                    <a:pt x="169" y="1201"/>
                  </a:lnTo>
                  <a:lnTo>
                    <a:pt x="169" y="660"/>
                  </a:lnTo>
                  <a:lnTo>
                    <a:pt x="174" y="643"/>
                  </a:lnTo>
                  <a:lnTo>
                    <a:pt x="174" y="1128"/>
                  </a:lnTo>
                  <a:lnTo>
                    <a:pt x="174" y="394"/>
                  </a:lnTo>
                  <a:lnTo>
                    <a:pt x="174" y="428"/>
                  </a:lnTo>
                  <a:lnTo>
                    <a:pt x="180" y="451"/>
                  </a:lnTo>
                  <a:lnTo>
                    <a:pt x="180" y="1201"/>
                  </a:lnTo>
                  <a:lnTo>
                    <a:pt x="186" y="998"/>
                  </a:lnTo>
                  <a:lnTo>
                    <a:pt x="186" y="1325"/>
                  </a:lnTo>
                  <a:lnTo>
                    <a:pt x="186" y="778"/>
                  </a:lnTo>
                  <a:lnTo>
                    <a:pt x="186" y="942"/>
                  </a:lnTo>
                  <a:lnTo>
                    <a:pt x="191" y="896"/>
                  </a:lnTo>
                  <a:lnTo>
                    <a:pt x="191" y="1235"/>
                  </a:lnTo>
                  <a:lnTo>
                    <a:pt x="191" y="1105"/>
                  </a:lnTo>
                  <a:lnTo>
                    <a:pt x="197" y="1094"/>
                  </a:lnTo>
                  <a:lnTo>
                    <a:pt x="197" y="970"/>
                  </a:lnTo>
                  <a:lnTo>
                    <a:pt x="197" y="981"/>
                  </a:lnTo>
                  <a:lnTo>
                    <a:pt x="202" y="722"/>
                  </a:lnTo>
                  <a:lnTo>
                    <a:pt x="202" y="411"/>
                  </a:lnTo>
                  <a:lnTo>
                    <a:pt x="202" y="1128"/>
                  </a:lnTo>
                </a:path>
              </a:pathLst>
            </a:custGeom>
            <a:noFill/>
            <a:ln w="0">
              <a:solidFill>
                <a:srgbClr val="5959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81"/>
            <p:cNvSpPr>
              <a:spLocks/>
            </p:cNvSpPr>
            <p:nvPr/>
          </p:nvSpPr>
          <p:spPr bwMode="auto">
            <a:xfrm>
              <a:off x="8321676" y="1508125"/>
              <a:ext cx="322263" cy="1612900"/>
            </a:xfrm>
            <a:custGeom>
              <a:avLst/>
              <a:gdLst>
                <a:gd name="T0" fmla="*/ 6 w 203"/>
                <a:gd name="T1" fmla="*/ 801 h 1016"/>
                <a:gd name="T2" fmla="*/ 6 w 203"/>
                <a:gd name="T3" fmla="*/ 587 h 1016"/>
                <a:gd name="T4" fmla="*/ 12 w 203"/>
                <a:gd name="T5" fmla="*/ 767 h 1016"/>
                <a:gd name="T6" fmla="*/ 12 w 203"/>
                <a:gd name="T7" fmla="*/ 598 h 1016"/>
                <a:gd name="T8" fmla="*/ 17 w 203"/>
                <a:gd name="T9" fmla="*/ 824 h 1016"/>
                <a:gd name="T10" fmla="*/ 23 w 203"/>
                <a:gd name="T11" fmla="*/ 294 h 1016"/>
                <a:gd name="T12" fmla="*/ 23 w 203"/>
                <a:gd name="T13" fmla="*/ 801 h 1016"/>
                <a:gd name="T14" fmla="*/ 29 w 203"/>
                <a:gd name="T15" fmla="*/ 999 h 1016"/>
                <a:gd name="T16" fmla="*/ 29 w 203"/>
                <a:gd name="T17" fmla="*/ 841 h 1016"/>
                <a:gd name="T18" fmla="*/ 34 w 203"/>
                <a:gd name="T19" fmla="*/ 1004 h 1016"/>
                <a:gd name="T20" fmla="*/ 34 w 203"/>
                <a:gd name="T21" fmla="*/ 553 h 1016"/>
                <a:gd name="T22" fmla="*/ 40 w 203"/>
                <a:gd name="T23" fmla="*/ 576 h 1016"/>
                <a:gd name="T24" fmla="*/ 46 w 203"/>
                <a:gd name="T25" fmla="*/ 638 h 1016"/>
                <a:gd name="T26" fmla="*/ 46 w 203"/>
                <a:gd name="T27" fmla="*/ 249 h 1016"/>
                <a:gd name="T28" fmla="*/ 51 w 203"/>
                <a:gd name="T29" fmla="*/ 745 h 1016"/>
                <a:gd name="T30" fmla="*/ 51 w 203"/>
                <a:gd name="T31" fmla="*/ 655 h 1016"/>
                <a:gd name="T32" fmla="*/ 57 w 203"/>
                <a:gd name="T33" fmla="*/ 536 h 1016"/>
                <a:gd name="T34" fmla="*/ 57 w 203"/>
                <a:gd name="T35" fmla="*/ 85 h 1016"/>
                <a:gd name="T36" fmla="*/ 62 w 203"/>
                <a:gd name="T37" fmla="*/ 852 h 1016"/>
                <a:gd name="T38" fmla="*/ 62 w 203"/>
                <a:gd name="T39" fmla="*/ 818 h 1016"/>
                <a:gd name="T40" fmla="*/ 68 w 203"/>
                <a:gd name="T41" fmla="*/ 265 h 1016"/>
                <a:gd name="T42" fmla="*/ 74 w 203"/>
                <a:gd name="T43" fmla="*/ 271 h 1016"/>
                <a:gd name="T44" fmla="*/ 74 w 203"/>
                <a:gd name="T45" fmla="*/ 813 h 1016"/>
                <a:gd name="T46" fmla="*/ 79 w 203"/>
                <a:gd name="T47" fmla="*/ 976 h 1016"/>
                <a:gd name="T48" fmla="*/ 79 w 203"/>
                <a:gd name="T49" fmla="*/ 886 h 1016"/>
                <a:gd name="T50" fmla="*/ 85 w 203"/>
                <a:gd name="T51" fmla="*/ 976 h 1016"/>
                <a:gd name="T52" fmla="*/ 85 w 203"/>
                <a:gd name="T53" fmla="*/ 841 h 1016"/>
                <a:gd name="T54" fmla="*/ 91 w 203"/>
                <a:gd name="T55" fmla="*/ 215 h 1016"/>
                <a:gd name="T56" fmla="*/ 96 w 203"/>
                <a:gd name="T57" fmla="*/ 226 h 1016"/>
                <a:gd name="T58" fmla="*/ 96 w 203"/>
                <a:gd name="T59" fmla="*/ 102 h 1016"/>
                <a:gd name="T60" fmla="*/ 102 w 203"/>
                <a:gd name="T61" fmla="*/ 790 h 1016"/>
                <a:gd name="T62" fmla="*/ 102 w 203"/>
                <a:gd name="T63" fmla="*/ 942 h 1016"/>
                <a:gd name="T64" fmla="*/ 107 w 203"/>
                <a:gd name="T65" fmla="*/ 1016 h 1016"/>
                <a:gd name="T66" fmla="*/ 107 w 203"/>
                <a:gd name="T67" fmla="*/ 841 h 1016"/>
                <a:gd name="T68" fmla="*/ 113 w 203"/>
                <a:gd name="T69" fmla="*/ 880 h 1016"/>
                <a:gd name="T70" fmla="*/ 113 w 203"/>
                <a:gd name="T71" fmla="*/ 643 h 1016"/>
                <a:gd name="T72" fmla="*/ 119 w 203"/>
                <a:gd name="T73" fmla="*/ 192 h 1016"/>
                <a:gd name="T74" fmla="*/ 124 w 203"/>
                <a:gd name="T75" fmla="*/ 677 h 1016"/>
                <a:gd name="T76" fmla="*/ 124 w 203"/>
                <a:gd name="T77" fmla="*/ 677 h 1016"/>
                <a:gd name="T78" fmla="*/ 130 w 203"/>
                <a:gd name="T79" fmla="*/ 818 h 1016"/>
                <a:gd name="T80" fmla="*/ 136 w 203"/>
                <a:gd name="T81" fmla="*/ 440 h 1016"/>
                <a:gd name="T82" fmla="*/ 136 w 203"/>
                <a:gd name="T83" fmla="*/ 852 h 1016"/>
                <a:gd name="T84" fmla="*/ 141 w 203"/>
                <a:gd name="T85" fmla="*/ 722 h 1016"/>
                <a:gd name="T86" fmla="*/ 147 w 203"/>
                <a:gd name="T87" fmla="*/ 711 h 1016"/>
                <a:gd name="T88" fmla="*/ 147 w 203"/>
                <a:gd name="T89" fmla="*/ 604 h 1016"/>
                <a:gd name="T90" fmla="*/ 153 w 203"/>
                <a:gd name="T91" fmla="*/ 801 h 1016"/>
                <a:gd name="T92" fmla="*/ 153 w 203"/>
                <a:gd name="T93" fmla="*/ 632 h 1016"/>
                <a:gd name="T94" fmla="*/ 158 w 203"/>
                <a:gd name="T95" fmla="*/ 767 h 1016"/>
                <a:gd name="T96" fmla="*/ 158 w 203"/>
                <a:gd name="T97" fmla="*/ 294 h 1016"/>
                <a:gd name="T98" fmla="*/ 164 w 203"/>
                <a:gd name="T99" fmla="*/ 784 h 1016"/>
                <a:gd name="T100" fmla="*/ 164 w 203"/>
                <a:gd name="T101" fmla="*/ 711 h 1016"/>
                <a:gd name="T102" fmla="*/ 169 w 203"/>
                <a:gd name="T103" fmla="*/ 751 h 1016"/>
                <a:gd name="T104" fmla="*/ 169 w 203"/>
                <a:gd name="T105" fmla="*/ 457 h 1016"/>
                <a:gd name="T106" fmla="*/ 175 w 203"/>
                <a:gd name="T107" fmla="*/ 914 h 1016"/>
                <a:gd name="T108" fmla="*/ 181 w 203"/>
                <a:gd name="T109" fmla="*/ 892 h 1016"/>
                <a:gd name="T110" fmla="*/ 181 w 203"/>
                <a:gd name="T111" fmla="*/ 767 h 1016"/>
                <a:gd name="T112" fmla="*/ 186 w 203"/>
                <a:gd name="T113" fmla="*/ 694 h 1016"/>
                <a:gd name="T114" fmla="*/ 186 w 203"/>
                <a:gd name="T115" fmla="*/ 0 h 1016"/>
                <a:gd name="T116" fmla="*/ 192 w 203"/>
                <a:gd name="T117" fmla="*/ 660 h 1016"/>
                <a:gd name="T118" fmla="*/ 192 w 203"/>
                <a:gd name="T119" fmla="*/ 181 h 1016"/>
                <a:gd name="T120" fmla="*/ 198 w 203"/>
                <a:gd name="T121" fmla="*/ 925 h 1016"/>
                <a:gd name="T122" fmla="*/ 198 w 203"/>
                <a:gd name="T123" fmla="*/ 903 h 1016"/>
                <a:gd name="T124" fmla="*/ 203 w 203"/>
                <a:gd name="T125" fmla="*/ 914 h 1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3" h="1016">
                  <a:moveTo>
                    <a:pt x="0" y="796"/>
                  </a:moveTo>
                  <a:lnTo>
                    <a:pt x="6" y="801"/>
                  </a:lnTo>
                  <a:lnTo>
                    <a:pt x="6" y="903"/>
                  </a:lnTo>
                  <a:lnTo>
                    <a:pt x="6" y="587"/>
                  </a:lnTo>
                  <a:lnTo>
                    <a:pt x="6" y="807"/>
                  </a:lnTo>
                  <a:lnTo>
                    <a:pt x="12" y="767"/>
                  </a:lnTo>
                  <a:lnTo>
                    <a:pt x="12" y="892"/>
                  </a:lnTo>
                  <a:lnTo>
                    <a:pt x="12" y="598"/>
                  </a:lnTo>
                  <a:lnTo>
                    <a:pt x="12" y="829"/>
                  </a:lnTo>
                  <a:lnTo>
                    <a:pt x="17" y="824"/>
                  </a:lnTo>
                  <a:lnTo>
                    <a:pt x="17" y="271"/>
                  </a:lnTo>
                  <a:lnTo>
                    <a:pt x="23" y="294"/>
                  </a:lnTo>
                  <a:lnTo>
                    <a:pt x="23" y="46"/>
                  </a:lnTo>
                  <a:lnTo>
                    <a:pt x="23" y="801"/>
                  </a:lnTo>
                  <a:lnTo>
                    <a:pt x="29" y="813"/>
                  </a:lnTo>
                  <a:lnTo>
                    <a:pt x="29" y="999"/>
                  </a:lnTo>
                  <a:lnTo>
                    <a:pt x="29" y="446"/>
                  </a:lnTo>
                  <a:lnTo>
                    <a:pt x="29" y="841"/>
                  </a:lnTo>
                  <a:lnTo>
                    <a:pt x="34" y="869"/>
                  </a:lnTo>
                  <a:lnTo>
                    <a:pt x="34" y="1004"/>
                  </a:lnTo>
                  <a:lnTo>
                    <a:pt x="34" y="542"/>
                  </a:lnTo>
                  <a:lnTo>
                    <a:pt x="34" y="553"/>
                  </a:lnTo>
                  <a:lnTo>
                    <a:pt x="40" y="897"/>
                  </a:lnTo>
                  <a:lnTo>
                    <a:pt x="40" y="576"/>
                  </a:lnTo>
                  <a:lnTo>
                    <a:pt x="40" y="655"/>
                  </a:lnTo>
                  <a:lnTo>
                    <a:pt x="46" y="638"/>
                  </a:lnTo>
                  <a:lnTo>
                    <a:pt x="46" y="779"/>
                  </a:lnTo>
                  <a:lnTo>
                    <a:pt x="46" y="249"/>
                  </a:lnTo>
                  <a:lnTo>
                    <a:pt x="46" y="751"/>
                  </a:lnTo>
                  <a:lnTo>
                    <a:pt x="51" y="745"/>
                  </a:lnTo>
                  <a:lnTo>
                    <a:pt x="51" y="892"/>
                  </a:lnTo>
                  <a:lnTo>
                    <a:pt x="51" y="655"/>
                  </a:lnTo>
                  <a:lnTo>
                    <a:pt x="51" y="824"/>
                  </a:lnTo>
                  <a:lnTo>
                    <a:pt x="57" y="536"/>
                  </a:lnTo>
                  <a:lnTo>
                    <a:pt x="57" y="846"/>
                  </a:lnTo>
                  <a:lnTo>
                    <a:pt x="57" y="85"/>
                  </a:lnTo>
                  <a:lnTo>
                    <a:pt x="57" y="626"/>
                  </a:lnTo>
                  <a:lnTo>
                    <a:pt x="62" y="852"/>
                  </a:lnTo>
                  <a:lnTo>
                    <a:pt x="62" y="649"/>
                  </a:lnTo>
                  <a:lnTo>
                    <a:pt x="62" y="818"/>
                  </a:lnTo>
                  <a:lnTo>
                    <a:pt x="68" y="818"/>
                  </a:lnTo>
                  <a:lnTo>
                    <a:pt x="68" y="265"/>
                  </a:lnTo>
                  <a:lnTo>
                    <a:pt x="68" y="294"/>
                  </a:lnTo>
                  <a:lnTo>
                    <a:pt x="74" y="271"/>
                  </a:lnTo>
                  <a:lnTo>
                    <a:pt x="74" y="130"/>
                  </a:lnTo>
                  <a:lnTo>
                    <a:pt x="74" y="813"/>
                  </a:lnTo>
                  <a:lnTo>
                    <a:pt x="79" y="858"/>
                  </a:lnTo>
                  <a:lnTo>
                    <a:pt x="79" y="976"/>
                  </a:lnTo>
                  <a:lnTo>
                    <a:pt x="79" y="677"/>
                  </a:lnTo>
                  <a:lnTo>
                    <a:pt x="79" y="886"/>
                  </a:lnTo>
                  <a:lnTo>
                    <a:pt x="85" y="892"/>
                  </a:lnTo>
                  <a:lnTo>
                    <a:pt x="85" y="976"/>
                  </a:lnTo>
                  <a:lnTo>
                    <a:pt x="85" y="480"/>
                  </a:lnTo>
                  <a:lnTo>
                    <a:pt x="85" y="841"/>
                  </a:lnTo>
                  <a:lnTo>
                    <a:pt x="91" y="846"/>
                  </a:lnTo>
                  <a:lnTo>
                    <a:pt x="91" y="215"/>
                  </a:lnTo>
                  <a:lnTo>
                    <a:pt x="91" y="237"/>
                  </a:lnTo>
                  <a:lnTo>
                    <a:pt x="96" y="226"/>
                  </a:lnTo>
                  <a:lnTo>
                    <a:pt x="96" y="790"/>
                  </a:lnTo>
                  <a:lnTo>
                    <a:pt x="96" y="102"/>
                  </a:lnTo>
                  <a:lnTo>
                    <a:pt x="96" y="784"/>
                  </a:lnTo>
                  <a:lnTo>
                    <a:pt x="102" y="790"/>
                  </a:lnTo>
                  <a:lnTo>
                    <a:pt x="102" y="339"/>
                  </a:lnTo>
                  <a:lnTo>
                    <a:pt x="102" y="942"/>
                  </a:lnTo>
                  <a:lnTo>
                    <a:pt x="107" y="970"/>
                  </a:lnTo>
                  <a:lnTo>
                    <a:pt x="107" y="1016"/>
                  </a:lnTo>
                  <a:lnTo>
                    <a:pt x="107" y="480"/>
                  </a:lnTo>
                  <a:lnTo>
                    <a:pt x="107" y="841"/>
                  </a:lnTo>
                  <a:lnTo>
                    <a:pt x="113" y="875"/>
                  </a:lnTo>
                  <a:lnTo>
                    <a:pt x="113" y="880"/>
                  </a:lnTo>
                  <a:lnTo>
                    <a:pt x="113" y="435"/>
                  </a:lnTo>
                  <a:lnTo>
                    <a:pt x="113" y="643"/>
                  </a:lnTo>
                  <a:lnTo>
                    <a:pt x="119" y="655"/>
                  </a:lnTo>
                  <a:lnTo>
                    <a:pt x="119" y="192"/>
                  </a:lnTo>
                  <a:lnTo>
                    <a:pt x="119" y="672"/>
                  </a:lnTo>
                  <a:lnTo>
                    <a:pt x="124" y="677"/>
                  </a:lnTo>
                  <a:lnTo>
                    <a:pt x="124" y="846"/>
                  </a:lnTo>
                  <a:lnTo>
                    <a:pt x="124" y="677"/>
                  </a:lnTo>
                  <a:lnTo>
                    <a:pt x="130" y="813"/>
                  </a:lnTo>
                  <a:lnTo>
                    <a:pt x="130" y="818"/>
                  </a:lnTo>
                  <a:lnTo>
                    <a:pt x="130" y="62"/>
                  </a:lnTo>
                  <a:lnTo>
                    <a:pt x="136" y="440"/>
                  </a:lnTo>
                  <a:lnTo>
                    <a:pt x="136" y="147"/>
                  </a:lnTo>
                  <a:lnTo>
                    <a:pt x="136" y="852"/>
                  </a:lnTo>
                  <a:lnTo>
                    <a:pt x="141" y="846"/>
                  </a:lnTo>
                  <a:lnTo>
                    <a:pt x="141" y="722"/>
                  </a:lnTo>
                  <a:lnTo>
                    <a:pt x="141" y="739"/>
                  </a:lnTo>
                  <a:lnTo>
                    <a:pt x="147" y="711"/>
                  </a:lnTo>
                  <a:lnTo>
                    <a:pt x="147" y="813"/>
                  </a:lnTo>
                  <a:lnTo>
                    <a:pt x="147" y="604"/>
                  </a:lnTo>
                  <a:lnTo>
                    <a:pt x="147" y="801"/>
                  </a:lnTo>
                  <a:lnTo>
                    <a:pt x="153" y="801"/>
                  </a:lnTo>
                  <a:lnTo>
                    <a:pt x="153" y="869"/>
                  </a:lnTo>
                  <a:lnTo>
                    <a:pt x="153" y="632"/>
                  </a:lnTo>
                  <a:lnTo>
                    <a:pt x="153" y="722"/>
                  </a:lnTo>
                  <a:lnTo>
                    <a:pt x="158" y="767"/>
                  </a:lnTo>
                  <a:lnTo>
                    <a:pt x="158" y="835"/>
                  </a:lnTo>
                  <a:lnTo>
                    <a:pt x="158" y="294"/>
                  </a:lnTo>
                  <a:lnTo>
                    <a:pt x="158" y="801"/>
                  </a:lnTo>
                  <a:lnTo>
                    <a:pt x="164" y="784"/>
                  </a:lnTo>
                  <a:lnTo>
                    <a:pt x="164" y="813"/>
                  </a:lnTo>
                  <a:lnTo>
                    <a:pt x="164" y="711"/>
                  </a:lnTo>
                  <a:lnTo>
                    <a:pt x="164" y="767"/>
                  </a:lnTo>
                  <a:lnTo>
                    <a:pt x="169" y="751"/>
                  </a:lnTo>
                  <a:lnTo>
                    <a:pt x="169" y="801"/>
                  </a:lnTo>
                  <a:lnTo>
                    <a:pt x="169" y="457"/>
                  </a:lnTo>
                  <a:lnTo>
                    <a:pt x="175" y="390"/>
                  </a:lnTo>
                  <a:lnTo>
                    <a:pt x="175" y="914"/>
                  </a:lnTo>
                  <a:lnTo>
                    <a:pt x="175" y="908"/>
                  </a:lnTo>
                  <a:lnTo>
                    <a:pt x="181" y="892"/>
                  </a:lnTo>
                  <a:lnTo>
                    <a:pt x="181" y="914"/>
                  </a:lnTo>
                  <a:lnTo>
                    <a:pt x="181" y="767"/>
                  </a:lnTo>
                  <a:lnTo>
                    <a:pt x="181" y="892"/>
                  </a:lnTo>
                  <a:lnTo>
                    <a:pt x="186" y="694"/>
                  </a:lnTo>
                  <a:lnTo>
                    <a:pt x="186" y="762"/>
                  </a:lnTo>
                  <a:lnTo>
                    <a:pt x="186" y="0"/>
                  </a:lnTo>
                  <a:lnTo>
                    <a:pt x="186" y="677"/>
                  </a:lnTo>
                  <a:lnTo>
                    <a:pt x="192" y="660"/>
                  </a:lnTo>
                  <a:lnTo>
                    <a:pt x="192" y="672"/>
                  </a:lnTo>
                  <a:lnTo>
                    <a:pt x="192" y="181"/>
                  </a:lnTo>
                  <a:lnTo>
                    <a:pt x="198" y="660"/>
                  </a:lnTo>
                  <a:lnTo>
                    <a:pt x="198" y="925"/>
                  </a:lnTo>
                  <a:lnTo>
                    <a:pt x="198" y="0"/>
                  </a:lnTo>
                  <a:lnTo>
                    <a:pt x="198" y="903"/>
                  </a:lnTo>
                  <a:lnTo>
                    <a:pt x="203" y="869"/>
                  </a:lnTo>
                  <a:lnTo>
                    <a:pt x="203" y="914"/>
                  </a:lnTo>
                  <a:lnTo>
                    <a:pt x="203" y="818"/>
                  </a:lnTo>
                </a:path>
              </a:pathLst>
            </a:custGeom>
            <a:noFill/>
            <a:ln w="0">
              <a:solidFill>
                <a:srgbClr val="5959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82"/>
            <p:cNvSpPr>
              <a:spLocks/>
            </p:cNvSpPr>
            <p:nvPr/>
          </p:nvSpPr>
          <p:spPr bwMode="auto">
            <a:xfrm>
              <a:off x="8643938" y="1276350"/>
              <a:ext cx="312738" cy="1709738"/>
            </a:xfrm>
            <a:custGeom>
              <a:avLst/>
              <a:gdLst>
                <a:gd name="T0" fmla="*/ 6 w 197"/>
                <a:gd name="T1" fmla="*/ 1009 h 1077"/>
                <a:gd name="T2" fmla="*/ 6 w 197"/>
                <a:gd name="T3" fmla="*/ 569 h 1077"/>
                <a:gd name="T4" fmla="*/ 11 w 197"/>
                <a:gd name="T5" fmla="*/ 79 h 1077"/>
                <a:gd name="T6" fmla="*/ 17 w 197"/>
                <a:gd name="T7" fmla="*/ 930 h 1077"/>
                <a:gd name="T8" fmla="*/ 23 w 197"/>
                <a:gd name="T9" fmla="*/ 947 h 1077"/>
                <a:gd name="T10" fmla="*/ 28 w 197"/>
                <a:gd name="T11" fmla="*/ 981 h 1077"/>
                <a:gd name="T12" fmla="*/ 28 w 197"/>
                <a:gd name="T13" fmla="*/ 1021 h 1077"/>
                <a:gd name="T14" fmla="*/ 34 w 197"/>
                <a:gd name="T15" fmla="*/ 947 h 1077"/>
                <a:gd name="T16" fmla="*/ 40 w 197"/>
                <a:gd name="T17" fmla="*/ 1038 h 1077"/>
                <a:gd name="T18" fmla="*/ 45 w 197"/>
                <a:gd name="T19" fmla="*/ 885 h 1077"/>
                <a:gd name="T20" fmla="*/ 45 w 197"/>
                <a:gd name="T21" fmla="*/ 1054 h 1077"/>
                <a:gd name="T22" fmla="*/ 51 w 197"/>
                <a:gd name="T23" fmla="*/ 987 h 1077"/>
                <a:gd name="T24" fmla="*/ 57 w 197"/>
                <a:gd name="T25" fmla="*/ 1071 h 1077"/>
                <a:gd name="T26" fmla="*/ 62 w 197"/>
                <a:gd name="T27" fmla="*/ 282 h 1077"/>
                <a:gd name="T28" fmla="*/ 68 w 197"/>
                <a:gd name="T29" fmla="*/ 1054 h 1077"/>
                <a:gd name="T30" fmla="*/ 73 w 197"/>
                <a:gd name="T31" fmla="*/ 1060 h 1077"/>
                <a:gd name="T32" fmla="*/ 73 w 197"/>
                <a:gd name="T33" fmla="*/ 1066 h 1077"/>
                <a:gd name="T34" fmla="*/ 79 w 197"/>
                <a:gd name="T35" fmla="*/ 1049 h 1077"/>
                <a:gd name="T36" fmla="*/ 85 w 197"/>
                <a:gd name="T37" fmla="*/ 457 h 1077"/>
                <a:gd name="T38" fmla="*/ 90 w 197"/>
                <a:gd name="T39" fmla="*/ 321 h 1077"/>
                <a:gd name="T40" fmla="*/ 96 w 197"/>
                <a:gd name="T41" fmla="*/ 1054 h 1077"/>
                <a:gd name="T42" fmla="*/ 102 w 197"/>
                <a:gd name="T43" fmla="*/ 1054 h 1077"/>
                <a:gd name="T44" fmla="*/ 107 w 197"/>
                <a:gd name="T45" fmla="*/ 964 h 1077"/>
                <a:gd name="T46" fmla="*/ 113 w 197"/>
                <a:gd name="T47" fmla="*/ 631 h 1077"/>
                <a:gd name="T48" fmla="*/ 119 w 197"/>
                <a:gd name="T49" fmla="*/ 942 h 1077"/>
                <a:gd name="T50" fmla="*/ 119 w 197"/>
                <a:gd name="T51" fmla="*/ 1026 h 1077"/>
                <a:gd name="T52" fmla="*/ 124 w 197"/>
                <a:gd name="T53" fmla="*/ 1004 h 1077"/>
                <a:gd name="T54" fmla="*/ 130 w 197"/>
                <a:gd name="T55" fmla="*/ 1066 h 1077"/>
                <a:gd name="T56" fmla="*/ 135 w 197"/>
                <a:gd name="T57" fmla="*/ 1038 h 1077"/>
                <a:gd name="T58" fmla="*/ 135 w 197"/>
                <a:gd name="T59" fmla="*/ 304 h 1077"/>
                <a:gd name="T60" fmla="*/ 141 w 197"/>
                <a:gd name="T61" fmla="*/ 1060 h 1077"/>
                <a:gd name="T62" fmla="*/ 147 w 197"/>
                <a:gd name="T63" fmla="*/ 987 h 1077"/>
                <a:gd name="T64" fmla="*/ 152 w 197"/>
                <a:gd name="T65" fmla="*/ 1066 h 1077"/>
                <a:gd name="T66" fmla="*/ 158 w 197"/>
                <a:gd name="T67" fmla="*/ 1004 h 1077"/>
                <a:gd name="T68" fmla="*/ 158 w 197"/>
                <a:gd name="T69" fmla="*/ 908 h 1077"/>
                <a:gd name="T70" fmla="*/ 164 w 197"/>
                <a:gd name="T71" fmla="*/ 654 h 1077"/>
                <a:gd name="T72" fmla="*/ 169 w 197"/>
                <a:gd name="T73" fmla="*/ 1009 h 1077"/>
                <a:gd name="T74" fmla="*/ 175 w 197"/>
                <a:gd name="T75" fmla="*/ 947 h 1077"/>
                <a:gd name="T76" fmla="*/ 180 w 197"/>
                <a:gd name="T77" fmla="*/ 1071 h 1077"/>
                <a:gd name="T78" fmla="*/ 186 w 197"/>
                <a:gd name="T79" fmla="*/ 930 h 1077"/>
                <a:gd name="T80" fmla="*/ 192 w 197"/>
                <a:gd name="T81" fmla="*/ 1066 h 1077"/>
                <a:gd name="T82" fmla="*/ 197 w 197"/>
                <a:gd name="T83" fmla="*/ 998 h 1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7" h="1077">
                  <a:moveTo>
                    <a:pt x="0" y="964"/>
                  </a:moveTo>
                  <a:lnTo>
                    <a:pt x="0" y="987"/>
                  </a:lnTo>
                  <a:lnTo>
                    <a:pt x="6" y="1009"/>
                  </a:lnTo>
                  <a:lnTo>
                    <a:pt x="6" y="1077"/>
                  </a:lnTo>
                  <a:lnTo>
                    <a:pt x="6" y="265"/>
                  </a:lnTo>
                  <a:lnTo>
                    <a:pt x="6" y="569"/>
                  </a:lnTo>
                  <a:lnTo>
                    <a:pt x="11" y="688"/>
                  </a:lnTo>
                  <a:lnTo>
                    <a:pt x="11" y="936"/>
                  </a:lnTo>
                  <a:lnTo>
                    <a:pt x="11" y="79"/>
                  </a:lnTo>
                  <a:lnTo>
                    <a:pt x="11" y="146"/>
                  </a:lnTo>
                  <a:lnTo>
                    <a:pt x="17" y="158"/>
                  </a:lnTo>
                  <a:lnTo>
                    <a:pt x="17" y="930"/>
                  </a:lnTo>
                  <a:lnTo>
                    <a:pt x="17" y="0"/>
                  </a:lnTo>
                  <a:lnTo>
                    <a:pt x="17" y="806"/>
                  </a:lnTo>
                  <a:lnTo>
                    <a:pt x="23" y="947"/>
                  </a:lnTo>
                  <a:lnTo>
                    <a:pt x="23" y="1060"/>
                  </a:lnTo>
                  <a:lnTo>
                    <a:pt x="23" y="1043"/>
                  </a:lnTo>
                  <a:lnTo>
                    <a:pt x="28" y="981"/>
                  </a:lnTo>
                  <a:lnTo>
                    <a:pt x="28" y="1043"/>
                  </a:lnTo>
                  <a:lnTo>
                    <a:pt x="28" y="490"/>
                  </a:lnTo>
                  <a:lnTo>
                    <a:pt x="28" y="1021"/>
                  </a:lnTo>
                  <a:lnTo>
                    <a:pt x="34" y="1043"/>
                  </a:lnTo>
                  <a:lnTo>
                    <a:pt x="34" y="1060"/>
                  </a:lnTo>
                  <a:lnTo>
                    <a:pt x="34" y="947"/>
                  </a:lnTo>
                  <a:lnTo>
                    <a:pt x="34" y="975"/>
                  </a:lnTo>
                  <a:lnTo>
                    <a:pt x="40" y="1004"/>
                  </a:lnTo>
                  <a:lnTo>
                    <a:pt x="40" y="1038"/>
                  </a:lnTo>
                  <a:lnTo>
                    <a:pt x="40" y="834"/>
                  </a:lnTo>
                  <a:lnTo>
                    <a:pt x="40" y="947"/>
                  </a:lnTo>
                  <a:lnTo>
                    <a:pt x="45" y="885"/>
                  </a:lnTo>
                  <a:lnTo>
                    <a:pt x="45" y="1060"/>
                  </a:lnTo>
                  <a:lnTo>
                    <a:pt x="45" y="603"/>
                  </a:lnTo>
                  <a:lnTo>
                    <a:pt x="45" y="1054"/>
                  </a:lnTo>
                  <a:lnTo>
                    <a:pt x="51" y="1032"/>
                  </a:lnTo>
                  <a:lnTo>
                    <a:pt x="51" y="1060"/>
                  </a:lnTo>
                  <a:lnTo>
                    <a:pt x="51" y="987"/>
                  </a:lnTo>
                  <a:lnTo>
                    <a:pt x="51" y="992"/>
                  </a:lnTo>
                  <a:lnTo>
                    <a:pt x="57" y="1038"/>
                  </a:lnTo>
                  <a:lnTo>
                    <a:pt x="57" y="1071"/>
                  </a:lnTo>
                  <a:lnTo>
                    <a:pt x="57" y="756"/>
                  </a:lnTo>
                  <a:lnTo>
                    <a:pt x="62" y="739"/>
                  </a:lnTo>
                  <a:lnTo>
                    <a:pt x="62" y="282"/>
                  </a:lnTo>
                  <a:lnTo>
                    <a:pt x="62" y="705"/>
                  </a:lnTo>
                  <a:lnTo>
                    <a:pt x="68" y="829"/>
                  </a:lnTo>
                  <a:lnTo>
                    <a:pt x="68" y="1054"/>
                  </a:lnTo>
                  <a:lnTo>
                    <a:pt x="68" y="513"/>
                  </a:lnTo>
                  <a:lnTo>
                    <a:pt x="68" y="936"/>
                  </a:lnTo>
                  <a:lnTo>
                    <a:pt x="73" y="1060"/>
                  </a:lnTo>
                  <a:lnTo>
                    <a:pt x="73" y="1066"/>
                  </a:lnTo>
                  <a:lnTo>
                    <a:pt x="73" y="987"/>
                  </a:lnTo>
                  <a:lnTo>
                    <a:pt x="73" y="1066"/>
                  </a:lnTo>
                  <a:lnTo>
                    <a:pt x="79" y="1049"/>
                  </a:lnTo>
                  <a:lnTo>
                    <a:pt x="79" y="992"/>
                  </a:lnTo>
                  <a:lnTo>
                    <a:pt x="79" y="1049"/>
                  </a:lnTo>
                  <a:lnTo>
                    <a:pt x="85" y="1049"/>
                  </a:lnTo>
                  <a:lnTo>
                    <a:pt x="85" y="192"/>
                  </a:lnTo>
                  <a:lnTo>
                    <a:pt x="85" y="457"/>
                  </a:lnTo>
                  <a:lnTo>
                    <a:pt x="90" y="366"/>
                  </a:lnTo>
                  <a:lnTo>
                    <a:pt x="90" y="947"/>
                  </a:lnTo>
                  <a:lnTo>
                    <a:pt x="90" y="321"/>
                  </a:lnTo>
                  <a:lnTo>
                    <a:pt x="90" y="874"/>
                  </a:lnTo>
                  <a:lnTo>
                    <a:pt x="96" y="992"/>
                  </a:lnTo>
                  <a:lnTo>
                    <a:pt x="96" y="1054"/>
                  </a:lnTo>
                  <a:lnTo>
                    <a:pt x="96" y="1021"/>
                  </a:lnTo>
                  <a:lnTo>
                    <a:pt x="102" y="987"/>
                  </a:lnTo>
                  <a:lnTo>
                    <a:pt x="102" y="1054"/>
                  </a:lnTo>
                  <a:lnTo>
                    <a:pt x="102" y="925"/>
                  </a:lnTo>
                  <a:lnTo>
                    <a:pt x="102" y="1004"/>
                  </a:lnTo>
                  <a:lnTo>
                    <a:pt x="107" y="964"/>
                  </a:lnTo>
                  <a:lnTo>
                    <a:pt x="107" y="1054"/>
                  </a:lnTo>
                  <a:lnTo>
                    <a:pt x="107" y="462"/>
                  </a:lnTo>
                  <a:lnTo>
                    <a:pt x="113" y="631"/>
                  </a:lnTo>
                  <a:lnTo>
                    <a:pt x="113" y="175"/>
                  </a:lnTo>
                  <a:lnTo>
                    <a:pt x="113" y="902"/>
                  </a:lnTo>
                  <a:lnTo>
                    <a:pt x="119" y="942"/>
                  </a:lnTo>
                  <a:lnTo>
                    <a:pt x="119" y="1066"/>
                  </a:lnTo>
                  <a:lnTo>
                    <a:pt x="119" y="569"/>
                  </a:lnTo>
                  <a:lnTo>
                    <a:pt x="119" y="1026"/>
                  </a:lnTo>
                  <a:lnTo>
                    <a:pt x="124" y="1009"/>
                  </a:lnTo>
                  <a:lnTo>
                    <a:pt x="124" y="1071"/>
                  </a:lnTo>
                  <a:lnTo>
                    <a:pt x="124" y="1004"/>
                  </a:lnTo>
                  <a:lnTo>
                    <a:pt x="124" y="1060"/>
                  </a:lnTo>
                  <a:lnTo>
                    <a:pt x="130" y="1060"/>
                  </a:lnTo>
                  <a:lnTo>
                    <a:pt x="130" y="1066"/>
                  </a:lnTo>
                  <a:lnTo>
                    <a:pt x="130" y="959"/>
                  </a:lnTo>
                  <a:lnTo>
                    <a:pt x="130" y="1060"/>
                  </a:lnTo>
                  <a:lnTo>
                    <a:pt x="135" y="1038"/>
                  </a:lnTo>
                  <a:lnTo>
                    <a:pt x="135" y="1054"/>
                  </a:lnTo>
                  <a:lnTo>
                    <a:pt x="135" y="208"/>
                  </a:lnTo>
                  <a:lnTo>
                    <a:pt x="135" y="304"/>
                  </a:lnTo>
                  <a:lnTo>
                    <a:pt x="141" y="868"/>
                  </a:lnTo>
                  <a:lnTo>
                    <a:pt x="141" y="541"/>
                  </a:lnTo>
                  <a:lnTo>
                    <a:pt x="141" y="1060"/>
                  </a:lnTo>
                  <a:lnTo>
                    <a:pt x="147" y="1038"/>
                  </a:lnTo>
                  <a:lnTo>
                    <a:pt x="147" y="1071"/>
                  </a:lnTo>
                  <a:lnTo>
                    <a:pt x="147" y="987"/>
                  </a:lnTo>
                  <a:lnTo>
                    <a:pt x="147" y="1032"/>
                  </a:lnTo>
                  <a:lnTo>
                    <a:pt x="152" y="1049"/>
                  </a:lnTo>
                  <a:lnTo>
                    <a:pt x="152" y="1066"/>
                  </a:lnTo>
                  <a:lnTo>
                    <a:pt x="152" y="992"/>
                  </a:lnTo>
                  <a:lnTo>
                    <a:pt x="152" y="1009"/>
                  </a:lnTo>
                  <a:lnTo>
                    <a:pt x="158" y="1004"/>
                  </a:lnTo>
                  <a:lnTo>
                    <a:pt x="158" y="1054"/>
                  </a:lnTo>
                  <a:lnTo>
                    <a:pt x="158" y="496"/>
                  </a:lnTo>
                  <a:lnTo>
                    <a:pt x="158" y="908"/>
                  </a:lnTo>
                  <a:lnTo>
                    <a:pt x="164" y="913"/>
                  </a:lnTo>
                  <a:lnTo>
                    <a:pt x="164" y="953"/>
                  </a:lnTo>
                  <a:lnTo>
                    <a:pt x="164" y="654"/>
                  </a:lnTo>
                  <a:lnTo>
                    <a:pt x="169" y="490"/>
                  </a:lnTo>
                  <a:lnTo>
                    <a:pt x="169" y="1060"/>
                  </a:lnTo>
                  <a:lnTo>
                    <a:pt x="169" y="1009"/>
                  </a:lnTo>
                  <a:lnTo>
                    <a:pt x="175" y="1032"/>
                  </a:lnTo>
                  <a:lnTo>
                    <a:pt x="175" y="1060"/>
                  </a:lnTo>
                  <a:lnTo>
                    <a:pt x="175" y="947"/>
                  </a:lnTo>
                  <a:lnTo>
                    <a:pt x="175" y="1049"/>
                  </a:lnTo>
                  <a:lnTo>
                    <a:pt x="180" y="1054"/>
                  </a:lnTo>
                  <a:lnTo>
                    <a:pt x="180" y="1071"/>
                  </a:lnTo>
                  <a:lnTo>
                    <a:pt x="180" y="665"/>
                  </a:lnTo>
                  <a:lnTo>
                    <a:pt x="186" y="485"/>
                  </a:lnTo>
                  <a:lnTo>
                    <a:pt x="186" y="930"/>
                  </a:lnTo>
                  <a:lnTo>
                    <a:pt x="186" y="874"/>
                  </a:lnTo>
                  <a:lnTo>
                    <a:pt x="192" y="936"/>
                  </a:lnTo>
                  <a:lnTo>
                    <a:pt x="192" y="1066"/>
                  </a:lnTo>
                  <a:lnTo>
                    <a:pt x="192" y="710"/>
                  </a:lnTo>
                  <a:lnTo>
                    <a:pt x="192" y="1004"/>
                  </a:lnTo>
                  <a:lnTo>
                    <a:pt x="197" y="998"/>
                  </a:lnTo>
                  <a:lnTo>
                    <a:pt x="197" y="1049"/>
                  </a:lnTo>
                  <a:lnTo>
                    <a:pt x="197" y="992"/>
                  </a:lnTo>
                </a:path>
              </a:pathLst>
            </a:custGeom>
            <a:noFill/>
            <a:ln w="0">
              <a:solidFill>
                <a:srgbClr val="5959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83"/>
            <p:cNvSpPr>
              <a:spLocks/>
            </p:cNvSpPr>
            <p:nvPr/>
          </p:nvSpPr>
          <p:spPr bwMode="auto">
            <a:xfrm>
              <a:off x="8956676" y="1158875"/>
              <a:ext cx="322263" cy="1782763"/>
            </a:xfrm>
            <a:custGeom>
              <a:avLst/>
              <a:gdLst>
                <a:gd name="T0" fmla="*/ 0 w 203"/>
                <a:gd name="T1" fmla="*/ 1089 h 1123"/>
                <a:gd name="T2" fmla="*/ 6 w 203"/>
                <a:gd name="T3" fmla="*/ 1055 h 1123"/>
                <a:gd name="T4" fmla="*/ 12 w 203"/>
                <a:gd name="T5" fmla="*/ 1123 h 1123"/>
                <a:gd name="T6" fmla="*/ 12 w 203"/>
                <a:gd name="T7" fmla="*/ 807 h 1123"/>
                <a:gd name="T8" fmla="*/ 17 w 203"/>
                <a:gd name="T9" fmla="*/ 982 h 1123"/>
                <a:gd name="T10" fmla="*/ 23 w 203"/>
                <a:gd name="T11" fmla="*/ 762 h 1123"/>
                <a:gd name="T12" fmla="*/ 23 w 203"/>
                <a:gd name="T13" fmla="*/ 683 h 1123"/>
                <a:gd name="T14" fmla="*/ 29 w 203"/>
                <a:gd name="T15" fmla="*/ 643 h 1123"/>
                <a:gd name="T16" fmla="*/ 29 w 203"/>
                <a:gd name="T17" fmla="*/ 429 h 1123"/>
                <a:gd name="T18" fmla="*/ 34 w 203"/>
                <a:gd name="T19" fmla="*/ 903 h 1123"/>
                <a:gd name="T20" fmla="*/ 34 w 203"/>
                <a:gd name="T21" fmla="*/ 835 h 1123"/>
                <a:gd name="T22" fmla="*/ 40 w 203"/>
                <a:gd name="T23" fmla="*/ 897 h 1123"/>
                <a:gd name="T24" fmla="*/ 40 w 203"/>
                <a:gd name="T25" fmla="*/ 756 h 1123"/>
                <a:gd name="T26" fmla="*/ 45 w 203"/>
                <a:gd name="T27" fmla="*/ 767 h 1123"/>
                <a:gd name="T28" fmla="*/ 45 w 203"/>
                <a:gd name="T29" fmla="*/ 751 h 1123"/>
                <a:gd name="T30" fmla="*/ 51 w 203"/>
                <a:gd name="T31" fmla="*/ 999 h 1123"/>
                <a:gd name="T32" fmla="*/ 57 w 203"/>
                <a:gd name="T33" fmla="*/ 993 h 1123"/>
                <a:gd name="T34" fmla="*/ 57 w 203"/>
                <a:gd name="T35" fmla="*/ 965 h 1123"/>
                <a:gd name="T36" fmla="*/ 62 w 203"/>
                <a:gd name="T37" fmla="*/ 1038 h 1123"/>
                <a:gd name="T38" fmla="*/ 68 w 203"/>
                <a:gd name="T39" fmla="*/ 762 h 1123"/>
                <a:gd name="T40" fmla="*/ 68 w 203"/>
                <a:gd name="T41" fmla="*/ 751 h 1123"/>
                <a:gd name="T42" fmla="*/ 74 w 203"/>
                <a:gd name="T43" fmla="*/ 796 h 1123"/>
                <a:gd name="T44" fmla="*/ 74 w 203"/>
                <a:gd name="T45" fmla="*/ 734 h 1123"/>
                <a:gd name="T46" fmla="*/ 79 w 203"/>
                <a:gd name="T47" fmla="*/ 841 h 1123"/>
                <a:gd name="T48" fmla="*/ 79 w 203"/>
                <a:gd name="T49" fmla="*/ 1044 h 1123"/>
                <a:gd name="T50" fmla="*/ 85 w 203"/>
                <a:gd name="T51" fmla="*/ 937 h 1123"/>
                <a:gd name="T52" fmla="*/ 90 w 203"/>
                <a:gd name="T53" fmla="*/ 993 h 1123"/>
                <a:gd name="T54" fmla="*/ 90 w 203"/>
                <a:gd name="T55" fmla="*/ 767 h 1123"/>
                <a:gd name="T56" fmla="*/ 96 w 203"/>
                <a:gd name="T57" fmla="*/ 807 h 1123"/>
                <a:gd name="T58" fmla="*/ 96 w 203"/>
                <a:gd name="T59" fmla="*/ 548 h 1123"/>
                <a:gd name="T60" fmla="*/ 102 w 203"/>
                <a:gd name="T61" fmla="*/ 294 h 1123"/>
                <a:gd name="T62" fmla="*/ 102 w 203"/>
                <a:gd name="T63" fmla="*/ 976 h 1123"/>
                <a:gd name="T64" fmla="*/ 107 w 203"/>
                <a:gd name="T65" fmla="*/ 987 h 1123"/>
                <a:gd name="T66" fmla="*/ 107 w 203"/>
                <a:gd name="T67" fmla="*/ 976 h 1123"/>
                <a:gd name="T68" fmla="*/ 113 w 203"/>
                <a:gd name="T69" fmla="*/ 835 h 1123"/>
                <a:gd name="T70" fmla="*/ 119 w 203"/>
                <a:gd name="T71" fmla="*/ 908 h 1123"/>
                <a:gd name="T72" fmla="*/ 119 w 203"/>
                <a:gd name="T73" fmla="*/ 728 h 1123"/>
                <a:gd name="T74" fmla="*/ 124 w 203"/>
                <a:gd name="T75" fmla="*/ 689 h 1123"/>
                <a:gd name="T76" fmla="*/ 124 w 203"/>
                <a:gd name="T77" fmla="*/ 976 h 1123"/>
                <a:gd name="T78" fmla="*/ 130 w 203"/>
                <a:gd name="T79" fmla="*/ 976 h 1123"/>
                <a:gd name="T80" fmla="*/ 136 w 203"/>
                <a:gd name="T81" fmla="*/ 908 h 1123"/>
                <a:gd name="T82" fmla="*/ 136 w 203"/>
                <a:gd name="T83" fmla="*/ 937 h 1123"/>
                <a:gd name="T84" fmla="*/ 141 w 203"/>
                <a:gd name="T85" fmla="*/ 1004 h 1123"/>
                <a:gd name="T86" fmla="*/ 141 w 203"/>
                <a:gd name="T87" fmla="*/ 818 h 1123"/>
                <a:gd name="T88" fmla="*/ 147 w 203"/>
                <a:gd name="T89" fmla="*/ 1021 h 1123"/>
                <a:gd name="T90" fmla="*/ 147 w 203"/>
                <a:gd name="T91" fmla="*/ 987 h 1123"/>
                <a:gd name="T92" fmla="*/ 152 w 203"/>
                <a:gd name="T93" fmla="*/ 993 h 1123"/>
                <a:gd name="T94" fmla="*/ 152 w 203"/>
                <a:gd name="T95" fmla="*/ 942 h 1123"/>
                <a:gd name="T96" fmla="*/ 158 w 203"/>
                <a:gd name="T97" fmla="*/ 993 h 1123"/>
                <a:gd name="T98" fmla="*/ 158 w 203"/>
                <a:gd name="T99" fmla="*/ 948 h 1123"/>
                <a:gd name="T100" fmla="*/ 164 w 203"/>
                <a:gd name="T101" fmla="*/ 1016 h 1123"/>
                <a:gd name="T102" fmla="*/ 164 w 203"/>
                <a:gd name="T103" fmla="*/ 784 h 1123"/>
                <a:gd name="T104" fmla="*/ 169 w 203"/>
                <a:gd name="T105" fmla="*/ 773 h 1123"/>
                <a:gd name="T106" fmla="*/ 175 w 203"/>
                <a:gd name="T107" fmla="*/ 1027 h 1123"/>
                <a:gd name="T108" fmla="*/ 175 w 203"/>
                <a:gd name="T109" fmla="*/ 999 h 1123"/>
                <a:gd name="T110" fmla="*/ 181 w 203"/>
                <a:gd name="T111" fmla="*/ 1016 h 1123"/>
                <a:gd name="T112" fmla="*/ 181 w 203"/>
                <a:gd name="T113" fmla="*/ 993 h 1123"/>
                <a:gd name="T114" fmla="*/ 186 w 203"/>
                <a:gd name="T115" fmla="*/ 1004 h 1123"/>
                <a:gd name="T116" fmla="*/ 192 w 203"/>
                <a:gd name="T117" fmla="*/ 767 h 1123"/>
                <a:gd name="T118" fmla="*/ 192 w 203"/>
                <a:gd name="T119" fmla="*/ 734 h 1123"/>
                <a:gd name="T120" fmla="*/ 197 w 203"/>
                <a:gd name="T121" fmla="*/ 1044 h 1123"/>
                <a:gd name="T122" fmla="*/ 197 w 203"/>
                <a:gd name="T123" fmla="*/ 886 h 1123"/>
                <a:gd name="T124" fmla="*/ 203 w 203"/>
                <a:gd name="T125" fmla="*/ 959 h 1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3" h="1123">
                  <a:moveTo>
                    <a:pt x="0" y="1066"/>
                  </a:moveTo>
                  <a:lnTo>
                    <a:pt x="0" y="1089"/>
                  </a:lnTo>
                  <a:lnTo>
                    <a:pt x="6" y="1066"/>
                  </a:lnTo>
                  <a:lnTo>
                    <a:pt x="6" y="1055"/>
                  </a:lnTo>
                  <a:lnTo>
                    <a:pt x="6" y="1123"/>
                  </a:lnTo>
                  <a:lnTo>
                    <a:pt x="12" y="1123"/>
                  </a:lnTo>
                  <a:lnTo>
                    <a:pt x="12" y="519"/>
                  </a:lnTo>
                  <a:lnTo>
                    <a:pt x="12" y="807"/>
                  </a:lnTo>
                  <a:lnTo>
                    <a:pt x="17" y="835"/>
                  </a:lnTo>
                  <a:lnTo>
                    <a:pt x="17" y="982"/>
                  </a:lnTo>
                  <a:lnTo>
                    <a:pt x="17" y="773"/>
                  </a:lnTo>
                  <a:lnTo>
                    <a:pt x="23" y="762"/>
                  </a:lnTo>
                  <a:lnTo>
                    <a:pt x="23" y="1010"/>
                  </a:lnTo>
                  <a:lnTo>
                    <a:pt x="23" y="683"/>
                  </a:lnTo>
                  <a:lnTo>
                    <a:pt x="23" y="993"/>
                  </a:lnTo>
                  <a:lnTo>
                    <a:pt x="29" y="643"/>
                  </a:lnTo>
                  <a:lnTo>
                    <a:pt x="29" y="920"/>
                  </a:lnTo>
                  <a:lnTo>
                    <a:pt x="29" y="429"/>
                  </a:lnTo>
                  <a:lnTo>
                    <a:pt x="29" y="892"/>
                  </a:lnTo>
                  <a:lnTo>
                    <a:pt x="34" y="903"/>
                  </a:lnTo>
                  <a:lnTo>
                    <a:pt x="34" y="965"/>
                  </a:lnTo>
                  <a:lnTo>
                    <a:pt x="34" y="835"/>
                  </a:lnTo>
                  <a:lnTo>
                    <a:pt x="34" y="903"/>
                  </a:lnTo>
                  <a:lnTo>
                    <a:pt x="40" y="897"/>
                  </a:lnTo>
                  <a:lnTo>
                    <a:pt x="40" y="954"/>
                  </a:lnTo>
                  <a:lnTo>
                    <a:pt x="40" y="756"/>
                  </a:lnTo>
                  <a:lnTo>
                    <a:pt x="40" y="813"/>
                  </a:lnTo>
                  <a:lnTo>
                    <a:pt x="45" y="767"/>
                  </a:lnTo>
                  <a:lnTo>
                    <a:pt x="45" y="903"/>
                  </a:lnTo>
                  <a:lnTo>
                    <a:pt x="45" y="751"/>
                  </a:lnTo>
                  <a:lnTo>
                    <a:pt x="51" y="767"/>
                  </a:lnTo>
                  <a:lnTo>
                    <a:pt x="51" y="999"/>
                  </a:lnTo>
                  <a:lnTo>
                    <a:pt x="51" y="987"/>
                  </a:lnTo>
                  <a:lnTo>
                    <a:pt x="57" y="993"/>
                  </a:lnTo>
                  <a:lnTo>
                    <a:pt x="57" y="824"/>
                  </a:lnTo>
                  <a:lnTo>
                    <a:pt x="57" y="965"/>
                  </a:lnTo>
                  <a:lnTo>
                    <a:pt x="62" y="959"/>
                  </a:lnTo>
                  <a:lnTo>
                    <a:pt x="62" y="1038"/>
                  </a:lnTo>
                  <a:lnTo>
                    <a:pt x="62" y="863"/>
                  </a:lnTo>
                  <a:lnTo>
                    <a:pt x="68" y="762"/>
                  </a:lnTo>
                  <a:lnTo>
                    <a:pt x="68" y="830"/>
                  </a:lnTo>
                  <a:lnTo>
                    <a:pt x="68" y="751"/>
                  </a:lnTo>
                  <a:lnTo>
                    <a:pt x="68" y="796"/>
                  </a:lnTo>
                  <a:lnTo>
                    <a:pt x="74" y="796"/>
                  </a:lnTo>
                  <a:lnTo>
                    <a:pt x="74" y="841"/>
                  </a:lnTo>
                  <a:lnTo>
                    <a:pt x="74" y="734"/>
                  </a:lnTo>
                  <a:lnTo>
                    <a:pt x="74" y="813"/>
                  </a:lnTo>
                  <a:lnTo>
                    <a:pt x="79" y="841"/>
                  </a:lnTo>
                  <a:lnTo>
                    <a:pt x="79" y="734"/>
                  </a:lnTo>
                  <a:lnTo>
                    <a:pt x="79" y="1044"/>
                  </a:lnTo>
                  <a:lnTo>
                    <a:pt x="85" y="1038"/>
                  </a:lnTo>
                  <a:lnTo>
                    <a:pt x="85" y="937"/>
                  </a:lnTo>
                  <a:lnTo>
                    <a:pt x="85" y="982"/>
                  </a:lnTo>
                  <a:lnTo>
                    <a:pt x="90" y="993"/>
                  </a:lnTo>
                  <a:lnTo>
                    <a:pt x="90" y="1033"/>
                  </a:lnTo>
                  <a:lnTo>
                    <a:pt x="90" y="767"/>
                  </a:lnTo>
                  <a:lnTo>
                    <a:pt x="90" y="835"/>
                  </a:lnTo>
                  <a:lnTo>
                    <a:pt x="96" y="807"/>
                  </a:lnTo>
                  <a:lnTo>
                    <a:pt x="96" y="1033"/>
                  </a:lnTo>
                  <a:lnTo>
                    <a:pt x="96" y="548"/>
                  </a:lnTo>
                  <a:lnTo>
                    <a:pt x="96" y="632"/>
                  </a:lnTo>
                  <a:lnTo>
                    <a:pt x="102" y="294"/>
                  </a:lnTo>
                  <a:lnTo>
                    <a:pt x="102" y="1033"/>
                  </a:lnTo>
                  <a:lnTo>
                    <a:pt x="102" y="976"/>
                  </a:lnTo>
                  <a:lnTo>
                    <a:pt x="107" y="830"/>
                  </a:lnTo>
                  <a:lnTo>
                    <a:pt x="107" y="987"/>
                  </a:lnTo>
                  <a:lnTo>
                    <a:pt x="107" y="322"/>
                  </a:lnTo>
                  <a:lnTo>
                    <a:pt x="107" y="976"/>
                  </a:lnTo>
                  <a:lnTo>
                    <a:pt x="113" y="971"/>
                  </a:lnTo>
                  <a:lnTo>
                    <a:pt x="113" y="835"/>
                  </a:lnTo>
                  <a:lnTo>
                    <a:pt x="113" y="925"/>
                  </a:lnTo>
                  <a:lnTo>
                    <a:pt x="119" y="908"/>
                  </a:lnTo>
                  <a:lnTo>
                    <a:pt x="119" y="925"/>
                  </a:lnTo>
                  <a:lnTo>
                    <a:pt x="119" y="728"/>
                  </a:lnTo>
                  <a:lnTo>
                    <a:pt x="119" y="846"/>
                  </a:lnTo>
                  <a:lnTo>
                    <a:pt x="124" y="689"/>
                  </a:lnTo>
                  <a:lnTo>
                    <a:pt x="124" y="677"/>
                  </a:lnTo>
                  <a:lnTo>
                    <a:pt x="124" y="976"/>
                  </a:lnTo>
                  <a:lnTo>
                    <a:pt x="130" y="965"/>
                  </a:lnTo>
                  <a:lnTo>
                    <a:pt x="130" y="976"/>
                  </a:lnTo>
                  <a:lnTo>
                    <a:pt x="130" y="914"/>
                  </a:lnTo>
                  <a:lnTo>
                    <a:pt x="136" y="908"/>
                  </a:lnTo>
                  <a:lnTo>
                    <a:pt x="136" y="892"/>
                  </a:lnTo>
                  <a:lnTo>
                    <a:pt x="136" y="937"/>
                  </a:lnTo>
                  <a:lnTo>
                    <a:pt x="141" y="937"/>
                  </a:lnTo>
                  <a:lnTo>
                    <a:pt x="141" y="1004"/>
                  </a:lnTo>
                  <a:lnTo>
                    <a:pt x="141" y="728"/>
                  </a:lnTo>
                  <a:lnTo>
                    <a:pt x="141" y="818"/>
                  </a:lnTo>
                  <a:lnTo>
                    <a:pt x="147" y="835"/>
                  </a:lnTo>
                  <a:lnTo>
                    <a:pt x="147" y="1021"/>
                  </a:lnTo>
                  <a:lnTo>
                    <a:pt x="147" y="689"/>
                  </a:lnTo>
                  <a:lnTo>
                    <a:pt x="147" y="987"/>
                  </a:lnTo>
                  <a:lnTo>
                    <a:pt x="152" y="948"/>
                  </a:lnTo>
                  <a:lnTo>
                    <a:pt x="152" y="993"/>
                  </a:lnTo>
                  <a:lnTo>
                    <a:pt x="152" y="931"/>
                  </a:lnTo>
                  <a:lnTo>
                    <a:pt x="152" y="942"/>
                  </a:lnTo>
                  <a:lnTo>
                    <a:pt x="158" y="948"/>
                  </a:lnTo>
                  <a:lnTo>
                    <a:pt x="158" y="993"/>
                  </a:lnTo>
                  <a:lnTo>
                    <a:pt x="158" y="914"/>
                  </a:lnTo>
                  <a:lnTo>
                    <a:pt x="158" y="948"/>
                  </a:lnTo>
                  <a:lnTo>
                    <a:pt x="164" y="948"/>
                  </a:lnTo>
                  <a:lnTo>
                    <a:pt x="164" y="1016"/>
                  </a:lnTo>
                  <a:lnTo>
                    <a:pt x="164" y="767"/>
                  </a:lnTo>
                  <a:lnTo>
                    <a:pt x="164" y="784"/>
                  </a:lnTo>
                  <a:lnTo>
                    <a:pt x="169" y="801"/>
                  </a:lnTo>
                  <a:lnTo>
                    <a:pt x="169" y="773"/>
                  </a:lnTo>
                  <a:lnTo>
                    <a:pt x="169" y="1021"/>
                  </a:lnTo>
                  <a:lnTo>
                    <a:pt x="175" y="1027"/>
                  </a:lnTo>
                  <a:lnTo>
                    <a:pt x="175" y="942"/>
                  </a:lnTo>
                  <a:lnTo>
                    <a:pt x="175" y="999"/>
                  </a:lnTo>
                  <a:lnTo>
                    <a:pt x="181" y="1010"/>
                  </a:lnTo>
                  <a:lnTo>
                    <a:pt x="181" y="1016"/>
                  </a:lnTo>
                  <a:lnTo>
                    <a:pt x="181" y="976"/>
                  </a:lnTo>
                  <a:lnTo>
                    <a:pt x="181" y="993"/>
                  </a:lnTo>
                  <a:lnTo>
                    <a:pt x="186" y="965"/>
                  </a:lnTo>
                  <a:lnTo>
                    <a:pt x="186" y="1004"/>
                  </a:lnTo>
                  <a:lnTo>
                    <a:pt x="186" y="813"/>
                  </a:lnTo>
                  <a:lnTo>
                    <a:pt x="192" y="767"/>
                  </a:lnTo>
                  <a:lnTo>
                    <a:pt x="192" y="959"/>
                  </a:lnTo>
                  <a:lnTo>
                    <a:pt x="192" y="734"/>
                  </a:lnTo>
                  <a:lnTo>
                    <a:pt x="197" y="559"/>
                  </a:lnTo>
                  <a:lnTo>
                    <a:pt x="197" y="1044"/>
                  </a:lnTo>
                  <a:lnTo>
                    <a:pt x="197" y="0"/>
                  </a:lnTo>
                  <a:lnTo>
                    <a:pt x="197" y="886"/>
                  </a:lnTo>
                  <a:lnTo>
                    <a:pt x="203" y="880"/>
                  </a:lnTo>
                  <a:lnTo>
                    <a:pt x="203" y="959"/>
                  </a:lnTo>
                </a:path>
              </a:pathLst>
            </a:custGeom>
            <a:noFill/>
            <a:ln w="0">
              <a:solidFill>
                <a:srgbClr val="5959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84"/>
            <p:cNvSpPr>
              <a:spLocks/>
            </p:cNvSpPr>
            <p:nvPr/>
          </p:nvSpPr>
          <p:spPr bwMode="auto">
            <a:xfrm>
              <a:off x="9278938" y="954088"/>
              <a:ext cx="152400" cy="2174875"/>
            </a:xfrm>
            <a:custGeom>
              <a:avLst/>
              <a:gdLst>
                <a:gd name="T0" fmla="*/ 0 w 96"/>
                <a:gd name="T1" fmla="*/ 1088 h 1370"/>
                <a:gd name="T2" fmla="*/ 0 w 96"/>
                <a:gd name="T3" fmla="*/ 344 h 1370"/>
                <a:gd name="T4" fmla="*/ 0 w 96"/>
                <a:gd name="T5" fmla="*/ 1026 h 1370"/>
                <a:gd name="T6" fmla="*/ 6 w 96"/>
                <a:gd name="T7" fmla="*/ 1071 h 1370"/>
                <a:gd name="T8" fmla="*/ 6 w 96"/>
                <a:gd name="T9" fmla="*/ 1009 h 1370"/>
                <a:gd name="T10" fmla="*/ 6 w 96"/>
                <a:gd name="T11" fmla="*/ 1128 h 1370"/>
                <a:gd name="T12" fmla="*/ 11 w 96"/>
                <a:gd name="T13" fmla="*/ 1150 h 1370"/>
                <a:gd name="T14" fmla="*/ 11 w 96"/>
                <a:gd name="T15" fmla="*/ 1178 h 1370"/>
                <a:gd name="T16" fmla="*/ 11 w 96"/>
                <a:gd name="T17" fmla="*/ 874 h 1370"/>
                <a:gd name="T18" fmla="*/ 17 w 96"/>
                <a:gd name="T19" fmla="*/ 885 h 1370"/>
                <a:gd name="T20" fmla="*/ 17 w 96"/>
                <a:gd name="T21" fmla="*/ 1280 h 1370"/>
                <a:gd name="T22" fmla="*/ 17 w 96"/>
                <a:gd name="T23" fmla="*/ 0 h 1370"/>
                <a:gd name="T24" fmla="*/ 17 w 96"/>
                <a:gd name="T25" fmla="*/ 722 h 1370"/>
                <a:gd name="T26" fmla="*/ 23 w 96"/>
                <a:gd name="T27" fmla="*/ 1370 h 1370"/>
                <a:gd name="T28" fmla="*/ 23 w 96"/>
                <a:gd name="T29" fmla="*/ 208 h 1370"/>
                <a:gd name="T30" fmla="*/ 23 w 96"/>
                <a:gd name="T31" fmla="*/ 1128 h 1370"/>
                <a:gd name="T32" fmla="*/ 28 w 96"/>
                <a:gd name="T33" fmla="*/ 1156 h 1370"/>
                <a:gd name="T34" fmla="*/ 28 w 96"/>
                <a:gd name="T35" fmla="*/ 970 h 1370"/>
                <a:gd name="T36" fmla="*/ 28 w 96"/>
                <a:gd name="T37" fmla="*/ 1037 h 1370"/>
                <a:gd name="T38" fmla="*/ 34 w 96"/>
                <a:gd name="T39" fmla="*/ 1026 h 1370"/>
                <a:gd name="T40" fmla="*/ 34 w 96"/>
                <a:gd name="T41" fmla="*/ 1094 h 1370"/>
                <a:gd name="T42" fmla="*/ 34 w 96"/>
                <a:gd name="T43" fmla="*/ 902 h 1370"/>
                <a:gd name="T44" fmla="*/ 34 w 96"/>
                <a:gd name="T45" fmla="*/ 908 h 1370"/>
                <a:gd name="T46" fmla="*/ 40 w 96"/>
                <a:gd name="T47" fmla="*/ 1145 h 1370"/>
                <a:gd name="T48" fmla="*/ 40 w 96"/>
                <a:gd name="T49" fmla="*/ 1252 h 1370"/>
                <a:gd name="T50" fmla="*/ 40 w 96"/>
                <a:gd name="T51" fmla="*/ 829 h 1370"/>
                <a:gd name="T52" fmla="*/ 40 w 96"/>
                <a:gd name="T53" fmla="*/ 975 h 1370"/>
                <a:gd name="T54" fmla="*/ 45 w 96"/>
                <a:gd name="T55" fmla="*/ 947 h 1370"/>
                <a:gd name="T56" fmla="*/ 45 w 96"/>
                <a:gd name="T57" fmla="*/ 874 h 1370"/>
                <a:gd name="T58" fmla="*/ 45 w 96"/>
                <a:gd name="T59" fmla="*/ 1060 h 1370"/>
                <a:gd name="T60" fmla="*/ 51 w 96"/>
                <a:gd name="T61" fmla="*/ 1071 h 1370"/>
                <a:gd name="T62" fmla="*/ 51 w 96"/>
                <a:gd name="T63" fmla="*/ 1088 h 1370"/>
                <a:gd name="T64" fmla="*/ 51 w 96"/>
                <a:gd name="T65" fmla="*/ 947 h 1370"/>
                <a:gd name="T66" fmla="*/ 51 w 96"/>
                <a:gd name="T67" fmla="*/ 1049 h 1370"/>
                <a:gd name="T68" fmla="*/ 56 w 96"/>
                <a:gd name="T69" fmla="*/ 1066 h 1370"/>
                <a:gd name="T70" fmla="*/ 56 w 96"/>
                <a:gd name="T71" fmla="*/ 1077 h 1370"/>
                <a:gd name="T72" fmla="*/ 56 w 96"/>
                <a:gd name="T73" fmla="*/ 959 h 1370"/>
                <a:gd name="T74" fmla="*/ 56 w 96"/>
                <a:gd name="T75" fmla="*/ 1026 h 1370"/>
                <a:gd name="T76" fmla="*/ 62 w 96"/>
                <a:gd name="T77" fmla="*/ 919 h 1370"/>
                <a:gd name="T78" fmla="*/ 62 w 96"/>
                <a:gd name="T79" fmla="*/ 925 h 1370"/>
                <a:gd name="T80" fmla="*/ 62 w 96"/>
                <a:gd name="T81" fmla="*/ 631 h 1370"/>
                <a:gd name="T82" fmla="*/ 62 w 96"/>
                <a:gd name="T83" fmla="*/ 846 h 1370"/>
                <a:gd name="T84" fmla="*/ 68 w 96"/>
                <a:gd name="T85" fmla="*/ 823 h 1370"/>
                <a:gd name="T86" fmla="*/ 68 w 96"/>
                <a:gd name="T87" fmla="*/ 840 h 1370"/>
                <a:gd name="T88" fmla="*/ 68 w 96"/>
                <a:gd name="T89" fmla="*/ 648 h 1370"/>
                <a:gd name="T90" fmla="*/ 68 w 96"/>
                <a:gd name="T91" fmla="*/ 818 h 1370"/>
                <a:gd name="T92" fmla="*/ 73 w 96"/>
                <a:gd name="T93" fmla="*/ 750 h 1370"/>
                <a:gd name="T94" fmla="*/ 73 w 96"/>
                <a:gd name="T95" fmla="*/ 1066 h 1370"/>
                <a:gd name="T96" fmla="*/ 73 w 96"/>
                <a:gd name="T97" fmla="*/ 259 h 1370"/>
                <a:gd name="T98" fmla="*/ 73 w 96"/>
                <a:gd name="T99" fmla="*/ 1004 h 1370"/>
                <a:gd name="T100" fmla="*/ 79 w 96"/>
                <a:gd name="T101" fmla="*/ 1043 h 1370"/>
                <a:gd name="T102" fmla="*/ 79 w 96"/>
                <a:gd name="T103" fmla="*/ 1054 h 1370"/>
                <a:gd name="T104" fmla="*/ 79 w 96"/>
                <a:gd name="T105" fmla="*/ 502 h 1370"/>
                <a:gd name="T106" fmla="*/ 79 w 96"/>
                <a:gd name="T107" fmla="*/ 564 h 1370"/>
                <a:gd name="T108" fmla="*/ 85 w 96"/>
                <a:gd name="T109" fmla="*/ 626 h 1370"/>
                <a:gd name="T110" fmla="*/ 85 w 96"/>
                <a:gd name="T111" fmla="*/ 1015 h 1370"/>
                <a:gd name="T112" fmla="*/ 85 w 96"/>
                <a:gd name="T113" fmla="*/ 789 h 1370"/>
                <a:gd name="T114" fmla="*/ 90 w 96"/>
                <a:gd name="T115" fmla="*/ 806 h 1370"/>
                <a:gd name="T116" fmla="*/ 90 w 96"/>
                <a:gd name="T117" fmla="*/ 637 h 1370"/>
                <a:gd name="T118" fmla="*/ 90 w 96"/>
                <a:gd name="T119" fmla="*/ 682 h 1370"/>
                <a:gd name="T120" fmla="*/ 96 w 96"/>
                <a:gd name="T121" fmla="*/ 637 h 1370"/>
                <a:gd name="T122" fmla="*/ 96 w 96"/>
                <a:gd name="T123" fmla="*/ 812 h 1370"/>
                <a:gd name="T124" fmla="*/ 96 w 96"/>
                <a:gd name="T125" fmla="*/ 96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6" h="1370">
                  <a:moveTo>
                    <a:pt x="0" y="1088"/>
                  </a:moveTo>
                  <a:lnTo>
                    <a:pt x="0" y="344"/>
                  </a:lnTo>
                  <a:lnTo>
                    <a:pt x="0" y="1026"/>
                  </a:lnTo>
                  <a:lnTo>
                    <a:pt x="6" y="1071"/>
                  </a:lnTo>
                  <a:lnTo>
                    <a:pt x="6" y="1009"/>
                  </a:lnTo>
                  <a:lnTo>
                    <a:pt x="6" y="1128"/>
                  </a:lnTo>
                  <a:lnTo>
                    <a:pt x="11" y="1150"/>
                  </a:lnTo>
                  <a:lnTo>
                    <a:pt x="11" y="1178"/>
                  </a:lnTo>
                  <a:lnTo>
                    <a:pt x="11" y="874"/>
                  </a:lnTo>
                  <a:lnTo>
                    <a:pt x="17" y="885"/>
                  </a:lnTo>
                  <a:lnTo>
                    <a:pt x="17" y="1280"/>
                  </a:lnTo>
                  <a:lnTo>
                    <a:pt x="17" y="0"/>
                  </a:lnTo>
                  <a:lnTo>
                    <a:pt x="17" y="722"/>
                  </a:lnTo>
                  <a:lnTo>
                    <a:pt x="23" y="1370"/>
                  </a:lnTo>
                  <a:lnTo>
                    <a:pt x="23" y="208"/>
                  </a:lnTo>
                  <a:lnTo>
                    <a:pt x="23" y="1128"/>
                  </a:lnTo>
                  <a:lnTo>
                    <a:pt x="28" y="1156"/>
                  </a:lnTo>
                  <a:lnTo>
                    <a:pt x="28" y="970"/>
                  </a:lnTo>
                  <a:lnTo>
                    <a:pt x="28" y="1037"/>
                  </a:lnTo>
                  <a:lnTo>
                    <a:pt x="34" y="1026"/>
                  </a:lnTo>
                  <a:lnTo>
                    <a:pt x="34" y="1094"/>
                  </a:lnTo>
                  <a:lnTo>
                    <a:pt x="34" y="902"/>
                  </a:lnTo>
                  <a:lnTo>
                    <a:pt x="34" y="908"/>
                  </a:lnTo>
                  <a:lnTo>
                    <a:pt x="40" y="1145"/>
                  </a:lnTo>
                  <a:lnTo>
                    <a:pt x="40" y="1252"/>
                  </a:lnTo>
                  <a:lnTo>
                    <a:pt x="40" y="829"/>
                  </a:lnTo>
                  <a:lnTo>
                    <a:pt x="40" y="975"/>
                  </a:lnTo>
                  <a:lnTo>
                    <a:pt x="45" y="947"/>
                  </a:lnTo>
                  <a:lnTo>
                    <a:pt x="45" y="874"/>
                  </a:lnTo>
                  <a:lnTo>
                    <a:pt x="45" y="1060"/>
                  </a:lnTo>
                  <a:lnTo>
                    <a:pt x="51" y="1071"/>
                  </a:lnTo>
                  <a:lnTo>
                    <a:pt x="51" y="1088"/>
                  </a:lnTo>
                  <a:lnTo>
                    <a:pt x="51" y="947"/>
                  </a:lnTo>
                  <a:lnTo>
                    <a:pt x="51" y="1049"/>
                  </a:lnTo>
                  <a:lnTo>
                    <a:pt x="56" y="1066"/>
                  </a:lnTo>
                  <a:lnTo>
                    <a:pt x="56" y="1077"/>
                  </a:lnTo>
                  <a:lnTo>
                    <a:pt x="56" y="959"/>
                  </a:lnTo>
                  <a:lnTo>
                    <a:pt x="56" y="1026"/>
                  </a:lnTo>
                  <a:lnTo>
                    <a:pt x="62" y="919"/>
                  </a:lnTo>
                  <a:lnTo>
                    <a:pt x="62" y="925"/>
                  </a:lnTo>
                  <a:lnTo>
                    <a:pt x="62" y="631"/>
                  </a:lnTo>
                  <a:lnTo>
                    <a:pt x="62" y="846"/>
                  </a:lnTo>
                  <a:lnTo>
                    <a:pt x="68" y="823"/>
                  </a:lnTo>
                  <a:lnTo>
                    <a:pt x="68" y="840"/>
                  </a:lnTo>
                  <a:lnTo>
                    <a:pt x="68" y="648"/>
                  </a:lnTo>
                  <a:lnTo>
                    <a:pt x="68" y="818"/>
                  </a:lnTo>
                  <a:lnTo>
                    <a:pt x="73" y="750"/>
                  </a:lnTo>
                  <a:lnTo>
                    <a:pt x="73" y="1066"/>
                  </a:lnTo>
                  <a:lnTo>
                    <a:pt x="73" y="259"/>
                  </a:lnTo>
                  <a:lnTo>
                    <a:pt x="73" y="1004"/>
                  </a:lnTo>
                  <a:lnTo>
                    <a:pt x="79" y="1043"/>
                  </a:lnTo>
                  <a:lnTo>
                    <a:pt x="79" y="1054"/>
                  </a:lnTo>
                  <a:lnTo>
                    <a:pt x="79" y="502"/>
                  </a:lnTo>
                  <a:lnTo>
                    <a:pt x="79" y="564"/>
                  </a:lnTo>
                  <a:lnTo>
                    <a:pt x="85" y="626"/>
                  </a:lnTo>
                  <a:lnTo>
                    <a:pt x="85" y="1015"/>
                  </a:lnTo>
                  <a:lnTo>
                    <a:pt x="85" y="789"/>
                  </a:lnTo>
                  <a:lnTo>
                    <a:pt x="90" y="806"/>
                  </a:lnTo>
                  <a:lnTo>
                    <a:pt x="90" y="637"/>
                  </a:lnTo>
                  <a:lnTo>
                    <a:pt x="90" y="682"/>
                  </a:lnTo>
                  <a:lnTo>
                    <a:pt x="96" y="637"/>
                  </a:lnTo>
                  <a:lnTo>
                    <a:pt x="96" y="812"/>
                  </a:lnTo>
                  <a:lnTo>
                    <a:pt x="96" y="96"/>
                  </a:lnTo>
                </a:path>
              </a:pathLst>
            </a:custGeom>
            <a:noFill/>
            <a:ln w="0">
              <a:solidFill>
                <a:srgbClr val="5959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87"/>
            <p:cNvSpPr>
              <a:spLocks/>
            </p:cNvSpPr>
            <p:nvPr/>
          </p:nvSpPr>
          <p:spPr bwMode="auto">
            <a:xfrm>
              <a:off x="9431338" y="434975"/>
              <a:ext cx="322263" cy="2354263"/>
            </a:xfrm>
            <a:custGeom>
              <a:avLst/>
              <a:gdLst>
                <a:gd name="T0" fmla="*/ 0 w 203"/>
                <a:gd name="T1" fmla="*/ 1432 h 1483"/>
                <a:gd name="T2" fmla="*/ 5 w 203"/>
                <a:gd name="T3" fmla="*/ 1116 h 1483"/>
                <a:gd name="T4" fmla="*/ 11 w 203"/>
                <a:gd name="T5" fmla="*/ 795 h 1483"/>
                <a:gd name="T6" fmla="*/ 17 w 203"/>
                <a:gd name="T7" fmla="*/ 1353 h 1483"/>
                <a:gd name="T8" fmla="*/ 22 w 203"/>
                <a:gd name="T9" fmla="*/ 1060 h 1483"/>
                <a:gd name="T10" fmla="*/ 28 w 203"/>
                <a:gd name="T11" fmla="*/ 1353 h 1483"/>
                <a:gd name="T12" fmla="*/ 28 w 203"/>
                <a:gd name="T13" fmla="*/ 1460 h 1483"/>
                <a:gd name="T14" fmla="*/ 34 w 203"/>
                <a:gd name="T15" fmla="*/ 834 h 1483"/>
                <a:gd name="T16" fmla="*/ 39 w 203"/>
                <a:gd name="T17" fmla="*/ 975 h 1483"/>
                <a:gd name="T18" fmla="*/ 45 w 203"/>
                <a:gd name="T19" fmla="*/ 958 h 1483"/>
                <a:gd name="T20" fmla="*/ 51 w 203"/>
                <a:gd name="T21" fmla="*/ 1128 h 1483"/>
                <a:gd name="T22" fmla="*/ 56 w 203"/>
                <a:gd name="T23" fmla="*/ 1477 h 1483"/>
                <a:gd name="T24" fmla="*/ 62 w 203"/>
                <a:gd name="T25" fmla="*/ 1432 h 1483"/>
                <a:gd name="T26" fmla="*/ 62 w 203"/>
                <a:gd name="T27" fmla="*/ 1229 h 1483"/>
                <a:gd name="T28" fmla="*/ 73 w 203"/>
                <a:gd name="T29" fmla="*/ 299 h 1483"/>
                <a:gd name="T30" fmla="*/ 79 w 203"/>
                <a:gd name="T31" fmla="*/ 1387 h 1483"/>
                <a:gd name="T32" fmla="*/ 84 w 203"/>
                <a:gd name="T33" fmla="*/ 1364 h 1483"/>
                <a:gd name="T34" fmla="*/ 84 w 203"/>
                <a:gd name="T35" fmla="*/ 1066 h 1483"/>
                <a:gd name="T36" fmla="*/ 90 w 203"/>
                <a:gd name="T37" fmla="*/ 941 h 1483"/>
                <a:gd name="T38" fmla="*/ 96 w 203"/>
                <a:gd name="T39" fmla="*/ 908 h 1483"/>
                <a:gd name="T40" fmla="*/ 101 w 203"/>
                <a:gd name="T41" fmla="*/ 1472 h 1483"/>
                <a:gd name="T42" fmla="*/ 107 w 203"/>
                <a:gd name="T43" fmla="*/ 1460 h 1483"/>
                <a:gd name="T44" fmla="*/ 112 w 203"/>
                <a:gd name="T45" fmla="*/ 1032 h 1483"/>
                <a:gd name="T46" fmla="*/ 118 w 203"/>
                <a:gd name="T47" fmla="*/ 1122 h 1483"/>
                <a:gd name="T48" fmla="*/ 118 w 203"/>
                <a:gd name="T49" fmla="*/ 1223 h 1483"/>
                <a:gd name="T50" fmla="*/ 124 w 203"/>
                <a:gd name="T51" fmla="*/ 1432 h 1483"/>
                <a:gd name="T52" fmla="*/ 129 w 203"/>
                <a:gd name="T53" fmla="*/ 1376 h 1483"/>
                <a:gd name="T54" fmla="*/ 135 w 203"/>
                <a:gd name="T55" fmla="*/ 1460 h 1483"/>
                <a:gd name="T56" fmla="*/ 141 w 203"/>
                <a:gd name="T57" fmla="*/ 1167 h 1483"/>
                <a:gd name="T58" fmla="*/ 141 w 203"/>
                <a:gd name="T59" fmla="*/ 1178 h 1483"/>
                <a:gd name="T60" fmla="*/ 146 w 203"/>
                <a:gd name="T61" fmla="*/ 1020 h 1483"/>
                <a:gd name="T62" fmla="*/ 152 w 203"/>
                <a:gd name="T63" fmla="*/ 1460 h 1483"/>
                <a:gd name="T64" fmla="*/ 158 w 203"/>
                <a:gd name="T65" fmla="*/ 1455 h 1483"/>
                <a:gd name="T66" fmla="*/ 163 w 203"/>
                <a:gd name="T67" fmla="*/ 1015 h 1483"/>
                <a:gd name="T68" fmla="*/ 169 w 203"/>
                <a:gd name="T69" fmla="*/ 1111 h 1483"/>
                <a:gd name="T70" fmla="*/ 169 w 203"/>
                <a:gd name="T71" fmla="*/ 1387 h 1483"/>
                <a:gd name="T72" fmla="*/ 174 w 203"/>
                <a:gd name="T73" fmla="*/ 1099 h 1483"/>
                <a:gd name="T74" fmla="*/ 180 w 203"/>
                <a:gd name="T75" fmla="*/ 1483 h 1483"/>
                <a:gd name="T76" fmla="*/ 186 w 203"/>
                <a:gd name="T77" fmla="*/ 1348 h 1483"/>
                <a:gd name="T78" fmla="*/ 191 w 203"/>
                <a:gd name="T79" fmla="*/ 332 h 1483"/>
                <a:gd name="T80" fmla="*/ 191 w 203"/>
                <a:gd name="T81" fmla="*/ 1178 h 1483"/>
                <a:gd name="T82" fmla="*/ 197 w 203"/>
                <a:gd name="T83" fmla="*/ 1460 h 1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3" h="1483">
                  <a:moveTo>
                    <a:pt x="0" y="1342"/>
                  </a:moveTo>
                  <a:lnTo>
                    <a:pt x="0" y="1037"/>
                  </a:lnTo>
                  <a:lnTo>
                    <a:pt x="0" y="1432"/>
                  </a:lnTo>
                  <a:lnTo>
                    <a:pt x="5" y="1410"/>
                  </a:lnTo>
                  <a:lnTo>
                    <a:pt x="5" y="1472"/>
                  </a:lnTo>
                  <a:lnTo>
                    <a:pt x="5" y="1116"/>
                  </a:lnTo>
                  <a:lnTo>
                    <a:pt x="5" y="1438"/>
                  </a:lnTo>
                  <a:lnTo>
                    <a:pt x="11" y="1460"/>
                  </a:lnTo>
                  <a:lnTo>
                    <a:pt x="11" y="795"/>
                  </a:lnTo>
                  <a:lnTo>
                    <a:pt x="11" y="1037"/>
                  </a:lnTo>
                  <a:lnTo>
                    <a:pt x="17" y="1207"/>
                  </a:lnTo>
                  <a:lnTo>
                    <a:pt x="17" y="1353"/>
                  </a:lnTo>
                  <a:lnTo>
                    <a:pt x="17" y="1009"/>
                  </a:lnTo>
                  <a:lnTo>
                    <a:pt x="17" y="1094"/>
                  </a:lnTo>
                  <a:lnTo>
                    <a:pt x="22" y="1060"/>
                  </a:lnTo>
                  <a:lnTo>
                    <a:pt x="22" y="1410"/>
                  </a:lnTo>
                  <a:lnTo>
                    <a:pt x="22" y="1336"/>
                  </a:lnTo>
                  <a:lnTo>
                    <a:pt x="28" y="1353"/>
                  </a:lnTo>
                  <a:lnTo>
                    <a:pt x="28" y="1472"/>
                  </a:lnTo>
                  <a:lnTo>
                    <a:pt x="28" y="1308"/>
                  </a:lnTo>
                  <a:lnTo>
                    <a:pt x="28" y="1460"/>
                  </a:lnTo>
                  <a:lnTo>
                    <a:pt x="34" y="1455"/>
                  </a:lnTo>
                  <a:lnTo>
                    <a:pt x="34" y="1460"/>
                  </a:lnTo>
                  <a:lnTo>
                    <a:pt x="34" y="834"/>
                  </a:lnTo>
                  <a:lnTo>
                    <a:pt x="34" y="1398"/>
                  </a:lnTo>
                  <a:lnTo>
                    <a:pt x="39" y="1449"/>
                  </a:lnTo>
                  <a:lnTo>
                    <a:pt x="39" y="975"/>
                  </a:lnTo>
                  <a:lnTo>
                    <a:pt x="39" y="1015"/>
                  </a:lnTo>
                  <a:lnTo>
                    <a:pt x="45" y="981"/>
                  </a:lnTo>
                  <a:lnTo>
                    <a:pt x="45" y="958"/>
                  </a:lnTo>
                  <a:lnTo>
                    <a:pt x="45" y="1325"/>
                  </a:lnTo>
                  <a:lnTo>
                    <a:pt x="51" y="1314"/>
                  </a:lnTo>
                  <a:lnTo>
                    <a:pt x="51" y="1128"/>
                  </a:lnTo>
                  <a:lnTo>
                    <a:pt x="51" y="1455"/>
                  </a:lnTo>
                  <a:lnTo>
                    <a:pt x="56" y="1449"/>
                  </a:lnTo>
                  <a:lnTo>
                    <a:pt x="56" y="1477"/>
                  </a:lnTo>
                  <a:lnTo>
                    <a:pt x="56" y="834"/>
                  </a:lnTo>
                  <a:lnTo>
                    <a:pt x="56" y="992"/>
                  </a:lnTo>
                  <a:lnTo>
                    <a:pt x="62" y="1432"/>
                  </a:lnTo>
                  <a:lnTo>
                    <a:pt x="62" y="1449"/>
                  </a:lnTo>
                  <a:lnTo>
                    <a:pt x="62" y="1009"/>
                  </a:lnTo>
                  <a:lnTo>
                    <a:pt x="62" y="1229"/>
                  </a:lnTo>
                  <a:lnTo>
                    <a:pt x="67" y="1195"/>
                  </a:lnTo>
                  <a:lnTo>
                    <a:pt x="67" y="107"/>
                  </a:lnTo>
                  <a:lnTo>
                    <a:pt x="73" y="299"/>
                  </a:lnTo>
                  <a:lnTo>
                    <a:pt x="73" y="1449"/>
                  </a:lnTo>
                  <a:lnTo>
                    <a:pt x="73" y="1359"/>
                  </a:lnTo>
                  <a:lnTo>
                    <a:pt x="79" y="1387"/>
                  </a:lnTo>
                  <a:lnTo>
                    <a:pt x="79" y="1201"/>
                  </a:lnTo>
                  <a:lnTo>
                    <a:pt x="79" y="1460"/>
                  </a:lnTo>
                  <a:lnTo>
                    <a:pt x="84" y="1364"/>
                  </a:lnTo>
                  <a:lnTo>
                    <a:pt x="84" y="1449"/>
                  </a:lnTo>
                  <a:lnTo>
                    <a:pt x="84" y="953"/>
                  </a:lnTo>
                  <a:lnTo>
                    <a:pt x="84" y="1066"/>
                  </a:lnTo>
                  <a:lnTo>
                    <a:pt x="90" y="992"/>
                  </a:lnTo>
                  <a:lnTo>
                    <a:pt x="90" y="1116"/>
                  </a:lnTo>
                  <a:lnTo>
                    <a:pt x="90" y="941"/>
                  </a:lnTo>
                  <a:lnTo>
                    <a:pt x="90" y="1026"/>
                  </a:lnTo>
                  <a:lnTo>
                    <a:pt x="96" y="953"/>
                  </a:lnTo>
                  <a:lnTo>
                    <a:pt x="96" y="908"/>
                  </a:lnTo>
                  <a:lnTo>
                    <a:pt x="96" y="1376"/>
                  </a:lnTo>
                  <a:lnTo>
                    <a:pt x="101" y="1398"/>
                  </a:lnTo>
                  <a:lnTo>
                    <a:pt x="101" y="1472"/>
                  </a:lnTo>
                  <a:lnTo>
                    <a:pt x="101" y="1438"/>
                  </a:lnTo>
                  <a:lnTo>
                    <a:pt x="107" y="1455"/>
                  </a:lnTo>
                  <a:lnTo>
                    <a:pt x="107" y="1460"/>
                  </a:lnTo>
                  <a:lnTo>
                    <a:pt x="107" y="722"/>
                  </a:lnTo>
                  <a:lnTo>
                    <a:pt x="107" y="1082"/>
                  </a:lnTo>
                  <a:lnTo>
                    <a:pt x="112" y="1032"/>
                  </a:lnTo>
                  <a:lnTo>
                    <a:pt x="112" y="1325"/>
                  </a:lnTo>
                  <a:lnTo>
                    <a:pt x="112" y="958"/>
                  </a:lnTo>
                  <a:lnTo>
                    <a:pt x="118" y="1122"/>
                  </a:lnTo>
                  <a:lnTo>
                    <a:pt x="118" y="1331"/>
                  </a:lnTo>
                  <a:lnTo>
                    <a:pt x="118" y="1015"/>
                  </a:lnTo>
                  <a:lnTo>
                    <a:pt x="118" y="1223"/>
                  </a:lnTo>
                  <a:lnTo>
                    <a:pt x="124" y="1257"/>
                  </a:lnTo>
                  <a:lnTo>
                    <a:pt x="124" y="1156"/>
                  </a:lnTo>
                  <a:lnTo>
                    <a:pt x="124" y="1432"/>
                  </a:lnTo>
                  <a:lnTo>
                    <a:pt x="129" y="1427"/>
                  </a:lnTo>
                  <a:lnTo>
                    <a:pt x="129" y="1466"/>
                  </a:lnTo>
                  <a:lnTo>
                    <a:pt x="129" y="1376"/>
                  </a:lnTo>
                  <a:lnTo>
                    <a:pt x="129" y="1421"/>
                  </a:lnTo>
                  <a:lnTo>
                    <a:pt x="135" y="1381"/>
                  </a:lnTo>
                  <a:lnTo>
                    <a:pt x="135" y="1460"/>
                  </a:lnTo>
                  <a:lnTo>
                    <a:pt x="135" y="947"/>
                  </a:lnTo>
                  <a:lnTo>
                    <a:pt x="135" y="1145"/>
                  </a:lnTo>
                  <a:lnTo>
                    <a:pt x="141" y="1167"/>
                  </a:lnTo>
                  <a:lnTo>
                    <a:pt x="141" y="1269"/>
                  </a:lnTo>
                  <a:lnTo>
                    <a:pt x="141" y="1049"/>
                  </a:lnTo>
                  <a:lnTo>
                    <a:pt x="141" y="1178"/>
                  </a:lnTo>
                  <a:lnTo>
                    <a:pt x="146" y="1184"/>
                  </a:lnTo>
                  <a:lnTo>
                    <a:pt x="146" y="1415"/>
                  </a:lnTo>
                  <a:lnTo>
                    <a:pt x="146" y="1020"/>
                  </a:lnTo>
                  <a:lnTo>
                    <a:pt x="146" y="1037"/>
                  </a:lnTo>
                  <a:lnTo>
                    <a:pt x="152" y="1077"/>
                  </a:lnTo>
                  <a:lnTo>
                    <a:pt x="152" y="1460"/>
                  </a:lnTo>
                  <a:lnTo>
                    <a:pt x="152" y="1404"/>
                  </a:lnTo>
                  <a:lnTo>
                    <a:pt x="158" y="1387"/>
                  </a:lnTo>
                  <a:lnTo>
                    <a:pt x="158" y="1455"/>
                  </a:lnTo>
                  <a:lnTo>
                    <a:pt x="158" y="631"/>
                  </a:lnTo>
                  <a:lnTo>
                    <a:pt x="158" y="987"/>
                  </a:lnTo>
                  <a:lnTo>
                    <a:pt x="163" y="1015"/>
                  </a:lnTo>
                  <a:lnTo>
                    <a:pt x="163" y="1212"/>
                  </a:lnTo>
                  <a:lnTo>
                    <a:pt x="163" y="1082"/>
                  </a:lnTo>
                  <a:lnTo>
                    <a:pt x="169" y="1111"/>
                  </a:lnTo>
                  <a:lnTo>
                    <a:pt x="169" y="1393"/>
                  </a:lnTo>
                  <a:lnTo>
                    <a:pt x="169" y="1094"/>
                  </a:lnTo>
                  <a:lnTo>
                    <a:pt x="169" y="1387"/>
                  </a:lnTo>
                  <a:lnTo>
                    <a:pt x="174" y="1421"/>
                  </a:lnTo>
                  <a:lnTo>
                    <a:pt x="174" y="1483"/>
                  </a:lnTo>
                  <a:lnTo>
                    <a:pt x="174" y="1099"/>
                  </a:lnTo>
                  <a:lnTo>
                    <a:pt x="174" y="1443"/>
                  </a:lnTo>
                  <a:lnTo>
                    <a:pt x="180" y="1449"/>
                  </a:lnTo>
                  <a:lnTo>
                    <a:pt x="180" y="1483"/>
                  </a:lnTo>
                  <a:lnTo>
                    <a:pt x="180" y="1370"/>
                  </a:lnTo>
                  <a:lnTo>
                    <a:pt x="180" y="1393"/>
                  </a:lnTo>
                  <a:lnTo>
                    <a:pt x="186" y="1348"/>
                  </a:lnTo>
                  <a:lnTo>
                    <a:pt x="186" y="975"/>
                  </a:lnTo>
                  <a:lnTo>
                    <a:pt x="186" y="1252"/>
                  </a:lnTo>
                  <a:lnTo>
                    <a:pt x="191" y="332"/>
                  </a:lnTo>
                  <a:lnTo>
                    <a:pt x="191" y="1246"/>
                  </a:lnTo>
                  <a:lnTo>
                    <a:pt x="191" y="0"/>
                  </a:lnTo>
                  <a:lnTo>
                    <a:pt x="191" y="1178"/>
                  </a:lnTo>
                  <a:lnTo>
                    <a:pt x="197" y="1156"/>
                  </a:lnTo>
                  <a:lnTo>
                    <a:pt x="197" y="1139"/>
                  </a:lnTo>
                  <a:lnTo>
                    <a:pt x="197" y="1460"/>
                  </a:lnTo>
                  <a:lnTo>
                    <a:pt x="203" y="1460"/>
                  </a:lnTo>
                  <a:lnTo>
                    <a:pt x="203" y="1472"/>
                  </a:lnTo>
                </a:path>
              </a:pathLst>
            </a:custGeom>
            <a:noFill/>
            <a:ln w="0">
              <a:solidFill>
                <a:srgbClr val="5959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88"/>
            <p:cNvSpPr>
              <a:spLocks/>
            </p:cNvSpPr>
            <p:nvPr/>
          </p:nvSpPr>
          <p:spPr bwMode="auto">
            <a:xfrm>
              <a:off x="9753601" y="1079500"/>
              <a:ext cx="312738" cy="1968500"/>
            </a:xfrm>
            <a:custGeom>
              <a:avLst/>
              <a:gdLst>
                <a:gd name="T0" fmla="*/ 0 w 197"/>
                <a:gd name="T1" fmla="*/ 947 h 1240"/>
                <a:gd name="T2" fmla="*/ 5 w 197"/>
                <a:gd name="T3" fmla="*/ 919 h 1240"/>
                <a:gd name="T4" fmla="*/ 11 w 197"/>
                <a:gd name="T5" fmla="*/ 383 h 1240"/>
                <a:gd name="T6" fmla="*/ 16 w 197"/>
                <a:gd name="T7" fmla="*/ 846 h 1240"/>
                <a:gd name="T8" fmla="*/ 22 w 197"/>
                <a:gd name="T9" fmla="*/ 1032 h 1240"/>
                <a:gd name="T10" fmla="*/ 28 w 197"/>
                <a:gd name="T11" fmla="*/ 913 h 1240"/>
                <a:gd name="T12" fmla="*/ 28 w 197"/>
                <a:gd name="T13" fmla="*/ 1049 h 1240"/>
                <a:gd name="T14" fmla="*/ 33 w 197"/>
                <a:gd name="T15" fmla="*/ 124 h 1240"/>
                <a:gd name="T16" fmla="*/ 39 w 197"/>
                <a:gd name="T17" fmla="*/ 834 h 1240"/>
                <a:gd name="T18" fmla="*/ 45 w 197"/>
                <a:gd name="T19" fmla="*/ 823 h 1240"/>
                <a:gd name="T20" fmla="*/ 50 w 197"/>
                <a:gd name="T21" fmla="*/ 789 h 1240"/>
                <a:gd name="T22" fmla="*/ 50 w 197"/>
                <a:gd name="T23" fmla="*/ 857 h 1240"/>
                <a:gd name="T24" fmla="*/ 56 w 197"/>
                <a:gd name="T25" fmla="*/ 558 h 1240"/>
                <a:gd name="T26" fmla="*/ 62 w 197"/>
                <a:gd name="T27" fmla="*/ 366 h 1240"/>
                <a:gd name="T28" fmla="*/ 67 w 197"/>
                <a:gd name="T29" fmla="*/ 750 h 1240"/>
                <a:gd name="T30" fmla="*/ 73 w 197"/>
                <a:gd name="T31" fmla="*/ 772 h 1240"/>
                <a:gd name="T32" fmla="*/ 78 w 197"/>
                <a:gd name="T33" fmla="*/ 953 h 1240"/>
                <a:gd name="T34" fmla="*/ 78 w 197"/>
                <a:gd name="T35" fmla="*/ 1190 h 1240"/>
                <a:gd name="T36" fmla="*/ 84 w 197"/>
                <a:gd name="T37" fmla="*/ 372 h 1240"/>
                <a:gd name="T38" fmla="*/ 90 w 197"/>
                <a:gd name="T39" fmla="*/ 237 h 1240"/>
                <a:gd name="T40" fmla="*/ 95 w 197"/>
                <a:gd name="T41" fmla="*/ 981 h 1240"/>
                <a:gd name="T42" fmla="*/ 101 w 197"/>
                <a:gd name="T43" fmla="*/ 970 h 1240"/>
                <a:gd name="T44" fmla="*/ 107 w 197"/>
                <a:gd name="T45" fmla="*/ 1173 h 1240"/>
                <a:gd name="T46" fmla="*/ 107 w 197"/>
                <a:gd name="T47" fmla="*/ 1145 h 1240"/>
                <a:gd name="T48" fmla="*/ 112 w 197"/>
                <a:gd name="T49" fmla="*/ 282 h 1240"/>
                <a:gd name="T50" fmla="*/ 118 w 197"/>
                <a:gd name="T51" fmla="*/ 214 h 1240"/>
                <a:gd name="T52" fmla="*/ 123 w 197"/>
                <a:gd name="T53" fmla="*/ 231 h 1240"/>
                <a:gd name="T54" fmla="*/ 129 w 197"/>
                <a:gd name="T55" fmla="*/ 1195 h 1240"/>
                <a:gd name="T56" fmla="*/ 135 w 197"/>
                <a:gd name="T57" fmla="*/ 96 h 1240"/>
                <a:gd name="T58" fmla="*/ 140 w 197"/>
                <a:gd name="T59" fmla="*/ 1060 h 1240"/>
                <a:gd name="T60" fmla="*/ 146 w 197"/>
                <a:gd name="T61" fmla="*/ 1026 h 1240"/>
                <a:gd name="T62" fmla="*/ 146 w 197"/>
                <a:gd name="T63" fmla="*/ 1009 h 1240"/>
                <a:gd name="T64" fmla="*/ 152 w 197"/>
                <a:gd name="T65" fmla="*/ 366 h 1240"/>
                <a:gd name="T66" fmla="*/ 157 w 197"/>
                <a:gd name="T67" fmla="*/ 1184 h 1240"/>
                <a:gd name="T68" fmla="*/ 163 w 197"/>
                <a:gd name="T69" fmla="*/ 716 h 1240"/>
                <a:gd name="T70" fmla="*/ 169 w 197"/>
                <a:gd name="T71" fmla="*/ 964 h 1240"/>
                <a:gd name="T72" fmla="*/ 169 w 197"/>
                <a:gd name="T73" fmla="*/ 1009 h 1240"/>
                <a:gd name="T74" fmla="*/ 174 w 197"/>
                <a:gd name="T75" fmla="*/ 1240 h 1240"/>
                <a:gd name="T76" fmla="*/ 180 w 197"/>
                <a:gd name="T77" fmla="*/ 0 h 1240"/>
                <a:gd name="T78" fmla="*/ 185 w 197"/>
                <a:gd name="T79" fmla="*/ 1049 h 1240"/>
                <a:gd name="T80" fmla="*/ 191 w 197"/>
                <a:gd name="T81" fmla="*/ 970 h 1240"/>
                <a:gd name="T82" fmla="*/ 197 w 197"/>
                <a:gd name="T83" fmla="*/ 1004 h 1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7" h="1240">
                  <a:moveTo>
                    <a:pt x="0" y="1066"/>
                  </a:moveTo>
                  <a:lnTo>
                    <a:pt x="0" y="321"/>
                  </a:lnTo>
                  <a:lnTo>
                    <a:pt x="0" y="947"/>
                  </a:lnTo>
                  <a:lnTo>
                    <a:pt x="5" y="953"/>
                  </a:lnTo>
                  <a:lnTo>
                    <a:pt x="5" y="1190"/>
                  </a:lnTo>
                  <a:lnTo>
                    <a:pt x="5" y="919"/>
                  </a:lnTo>
                  <a:lnTo>
                    <a:pt x="5" y="1122"/>
                  </a:lnTo>
                  <a:lnTo>
                    <a:pt x="11" y="1054"/>
                  </a:lnTo>
                  <a:lnTo>
                    <a:pt x="11" y="383"/>
                  </a:lnTo>
                  <a:lnTo>
                    <a:pt x="11" y="598"/>
                  </a:lnTo>
                  <a:lnTo>
                    <a:pt x="16" y="603"/>
                  </a:lnTo>
                  <a:lnTo>
                    <a:pt x="16" y="846"/>
                  </a:lnTo>
                  <a:lnTo>
                    <a:pt x="16" y="135"/>
                  </a:lnTo>
                  <a:lnTo>
                    <a:pt x="16" y="417"/>
                  </a:lnTo>
                  <a:lnTo>
                    <a:pt x="22" y="1032"/>
                  </a:lnTo>
                  <a:lnTo>
                    <a:pt x="22" y="716"/>
                  </a:lnTo>
                  <a:lnTo>
                    <a:pt x="22" y="919"/>
                  </a:lnTo>
                  <a:lnTo>
                    <a:pt x="28" y="913"/>
                  </a:lnTo>
                  <a:lnTo>
                    <a:pt x="28" y="1077"/>
                  </a:lnTo>
                  <a:lnTo>
                    <a:pt x="28" y="253"/>
                  </a:lnTo>
                  <a:lnTo>
                    <a:pt x="28" y="1049"/>
                  </a:lnTo>
                  <a:lnTo>
                    <a:pt x="33" y="1128"/>
                  </a:lnTo>
                  <a:lnTo>
                    <a:pt x="33" y="1190"/>
                  </a:lnTo>
                  <a:lnTo>
                    <a:pt x="33" y="124"/>
                  </a:lnTo>
                  <a:lnTo>
                    <a:pt x="33" y="558"/>
                  </a:lnTo>
                  <a:lnTo>
                    <a:pt x="39" y="411"/>
                  </a:lnTo>
                  <a:lnTo>
                    <a:pt x="39" y="834"/>
                  </a:lnTo>
                  <a:lnTo>
                    <a:pt x="39" y="203"/>
                  </a:lnTo>
                  <a:lnTo>
                    <a:pt x="45" y="248"/>
                  </a:lnTo>
                  <a:lnTo>
                    <a:pt x="45" y="823"/>
                  </a:lnTo>
                  <a:lnTo>
                    <a:pt x="45" y="203"/>
                  </a:lnTo>
                  <a:lnTo>
                    <a:pt x="45" y="772"/>
                  </a:lnTo>
                  <a:lnTo>
                    <a:pt x="50" y="789"/>
                  </a:lnTo>
                  <a:lnTo>
                    <a:pt x="50" y="891"/>
                  </a:lnTo>
                  <a:lnTo>
                    <a:pt x="50" y="705"/>
                  </a:lnTo>
                  <a:lnTo>
                    <a:pt x="50" y="857"/>
                  </a:lnTo>
                  <a:lnTo>
                    <a:pt x="56" y="857"/>
                  </a:lnTo>
                  <a:lnTo>
                    <a:pt x="56" y="1224"/>
                  </a:lnTo>
                  <a:lnTo>
                    <a:pt x="56" y="558"/>
                  </a:lnTo>
                  <a:lnTo>
                    <a:pt x="62" y="558"/>
                  </a:lnTo>
                  <a:lnTo>
                    <a:pt x="62" y="722"/>
                  </a:lnTo>
                  <a:lnTo>
                    <a:pt x="62" y="366"/>
                  </a:lnTo>
                  <a:lnTo>
                    <a:pt x="62" y="372"/>
                  </a:lnTo>
                  <a:lnTo>
                    <a:pt x="67" y="316"/>
                  </a:lnTo>
                  <a:lnTo>
                    <a:pt x="67" y="750"/>
                  </a:lnTo>
                  <a:lnTo>
                    <a:pt x="67" y="146"/>
                  </a:lnTo>
                  <a:lnTo>
                    <a:pt x="67" y="744"/>
                  </a:lnTo>
                  <a:lnTo>
                    <a:pt x="73" y="772"/>
                  </a:lnTo>
                  <a:lnTo>
                    <a:pt x="73" y="705"/>
                  </a:lnTo>
                  <a:lnTo>
                    <a:pt x="73" y="953"/>
                  </a:lnTo>
                  <a:lnTo>
                    <a:pt x="78" y="953"/>
                  </a:lnTo>
                  <a:lnTo>
                    <a:pt x="78" y="1212"/>
                  </a:lnTo>
                  <a:lnTo>
                    <a:pt x="78" y="829"/>
                  </a:lnTo>
                  <a:lnTo>
                    <a:pt x="78" y="1190"/>
                  </a:lnTo>
                  <a:lnTo>
                    <a:pt x="84" y="1190"/>
                  </a:lnTo>
                  <a:lnTo>
                    <a:pt x="84" y="158"/>
                  </a:lnTo>
                  <a:lnTo>
                    <a:pt x="84" y="372"/>
                  </a:lnTo>
                  <a:lnTo>
                    <a:pt x="90" y="423"/>
                  </a:lnTo>
                  <a:lnTo>
                    <a:pt x="90" y="806"/>
                  </a:lnTo>
                  <a:lnTo>
                    <a:pt x="90" y="237"/>
                  </a:lnTo>
                  <a:lnTo>
                    <a:pt x="90" y="282"/>
                  </a:lnTo>
                  <a:lnTo>
                    <a:pt x="95" y="203"/>
                  </a:lnTo>
                  <a:lnTo>
                    <a:pt x="95" y="981"/>
                  </a:lnTo>
                  <a:lnTo>
                    <a:pt x="95" y="197"/>
                  </a:lnTo>
                  <a:lnTo>
                    <a:pt x="95" y="964"/>
                  </a:lnTo>
                  <a:lnTo>
                    <a:pt x="101" y="970"/>
                  </a:lnTo>
                  <a:lnTo>
                    <a:pt x="101" y="270"/>
                  </a:lnTo>
                  <a:lnTo>
                    <a:pt x="101" y="1099"/>
                  </a:lnTo>
                  <a:lnTo>
                    <a:pt x="107" y="1173"/>
                  </a:lnTo>
                  <a:lnTo>
                    <a:pt x="107" y="1224"/>
                  </a:lnTo>
                  <a:lnTo>
                    <a:pt x="107" y="541"/>
                  </a:lnTo>
                  <a:lnTo>
                    <a:pt x="107" y="1145"/>
                  </a:lnTo>
                  <a:lnTo>
                    <a:pt x="112" y="846"/>
                  </a:lnTo>
                  <a:lnTo>
                    <a:pt x="112" y="50"/>
                  </a:lnTo>
                  <a:lnTo>
                    <a:pt x="112" y="282"/>
                  </a:lnTo>
                  <a:lnTo>
                    <a:pt x="118" y="237"/>
                  </a:lnTo>
                  <a:lnTo>
                    <a:pt x="118" y="445"/>
                  </a:lnTo>
                  <a:lnTo>
                    <a:pt x="118" y="214"/>
                  </a:lnTo>
                  <a:lnTo>
                    <a:pt x="118" y="321"/>
                  </a:lnTo>
                  <a:lnTo>
                    <a:pt x="123" y="259"/>
                  </a:lnTo>
                  <a:lnTo>
                    <a:pt x="123" y="231"/>
                  </a:lnTo>
                  <a:lnTo>
                    <a:pt x="123" y="1122"/>
                  </a:lnTo>
                  <a:lnTo>
                    <a:pt x="129" y="1128"/>
                  </a:lnTo>
                  <a:lnTo>
                    <a:pt x="129" y="1195"/>
                  </a:lnTo>
                  <a:lnTo>
                    <a:pt x="129" y="772"/>
                  </a:lnTo>
                  <a:lnTo>
                    <a:pt x="135" y="705"/>
                  </a:lnTo>
                  <a:lnTo>
                    <a:pt x="135" y="96"/>
                  </a:lnTo>
                  <a:lnTo>
                    <a:pt x="135" y="1043"/>
                  </a:lnTo>
                  <a:lnTo>
                    <a:pt x="140" y="1037"/>
                  </a:lnTo>
                  <a:lnTo>
                    <a:pt x="140" y="1060"/>
                  </a:lnTo>
                  <a:lnTo>
                    <a:pt x="140" y="942"/>
                  </a:lnTo>
                  <a:lnTo>
                    <a:pt x="140" y="1032"/>
                  </a:lnTo>
                  <a:lnTo>
                    <a:pt x="146" y="1026"/>
                  </a:lnTo>
                  <a:lnTo>
                    <a:pt x="146" y="1043"/>
                  </a:lnTo>
                  <a:lnTo>
                    <a:pt x="146" y="998"/>
                  </a:lnTo>
                  <a:lnTo>
                    <a:pt x="146" y="1009"/>
                  </a:lnTo>
                  <a:lnTo>
                    <a:pt x="152" y="1009"/>
                  </a:lnTo>
                  <a:lnTo>
                    <a:pt x="152" y="1201"/>
                  </a:lnTo>
                  <a:lnTo>
                    <a:pt x="152" y="366"/>
                  </a:lnTo>
                  <a:lnTo>
                    <a:pt x="152" y="1201"/>
                  </a:lnTo>
                  <a:lnTo>
                    <a:pt x="157" y="1122"/>
                  </a:lnTo>
                  <a:lnTo>
                    <a:pt x="157" y="1184"/>
                  </a:lnTo>
                  <a:lnTo>
                    <a:pt x="157" y="259"/>
                  </a:lnTo>
                  <a:lnTo>
                    <a:pt x="157" y="631"/>
                  </a:lnTo>
                  <a:lnTo>
                    <a:pt x="163" y="716"/>
                  </a:lnTo>
                  <a:lnTo>
                    <a:pt x="163" y="186"/>
                  </a:lnTo>
                  <a:lnTo>
                    <a:pt x="163" y="1015"/>
                  </a:lnTo>
                  <a:lnTo>
                    <a:pt x="169" y="964"/>
                  </a:lnTo>
                  <a:lnTo>
                    <a:pt x="169" y="1032"/>
                  </a:lnTo>
                  <a:lnTo>
                    <a:pt x="169" y="248"/>
                  </a:lnTo>
                  <a:lnTo>
                    <a:pt x="169" y="1009"/>
                  </a:lnTo>
                  <a:lnTo>
                    <a:pt x="174" y="1004"/>
                  </a:lnTo>
                  <a:lnTo>
                    <a:pt x="174" y="722"/>
                  </a:lnTo>
                  <a:lnTo>
                    <a:pt x="174" y="1240"/>
                  </a:lnTo>
                  <a:lnTo>
                    <a:pt x="180" y="1150"/>
                  </a:lnTo>
                  <a:lnTo>
                    <a:pt x="180" y="1167"/>
                  </a:lnTo>
                  <a:lnTo>
                    <a:pt x="180" y="0"/>
                  </a:lnTo>
                  <a:lnTo>
                    <a:pt x="180" y="67"/>
                  </a:lnTo>
                  <a:lnTo>
                    <a:pt x="185" y="129"/>
                  </a:lnTo>
                  <a:lnTo>
                    <a:pt x="185" y="1049"/>
                  </a:lnTo>
                  <a:lnTo>
                    <a:pt x="191" y="1032"/>
                  </a:lnTo>
                  <a:lnTo>
                    <a:pt x="191" y="1043"/>
                  </a:lnTo>
                  <a:lnTo>
                    <a:pt x="191" y="970"/>
                  </a:lnTo>
                  <a:lnTo>
                    <a:pt x="191" y="998"/>
                  </a:lnTo>
                  <a:lnTo>
                    <a:pt x="197" y="964"/>
                  </a:lnTo>
                  <a:lnTo>
                    <a:pt x="197" y="1004"/>
                  </a:lnTo>
                  <a:lnTo>
                    <a:pt x="197" y="908"/>
                  </a:lnTo>
                  <a:lnTo>
                    <a:pt x="197" y="958"/>
                  </a:lnTo>
                </a:path>
              </a:pathLst>
            </a:custGeom>
            <a:noFill/>
            <a:ln w="0">
              <a:solidFill>
                <a:srgbClr val="5959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89"/>
            <p:cNvSpPr>
              <a:spLocks/>
            </p:cNvSpPr>
            <p:nvPr/>
          </p:nvSpPr>
          <p:spPr bwMode="auto">
            <a:xfrm>
              <a:off x="10066338" y="1069975"/>
              <a:ext cx="320675" cy="1960563"/>
            </a:xfrm>
            <a:custGeom>
              <a:avLst/>
              <a:gdLst>
                <a:gd name="T0" fmla="*/ 5 w 202"/>
                <a:gd name="T1" fmla="*/ 1218 h 1235"/>
                <a:gd name="T2" fmla="*/ 11 w 202"/>
                <a:gd name="T3" fmla="*/ 0 h 1235"/>
                <a:gd name="T4" fmla="*/ 17 w 202"/>
                <a:gd name="T5" fmla="*/ 1072 h 1235"/>
                <a:gd name="T6" fmla="*/ 22 w 202"/>
                <a:gd name="T7" fmla="*/ 1060 h 1235"/>
                <a:gd name="T8" fmla="*/ 28 w 202"/>
                <a:gd name="T9" fmla="*/ 1038 h 1235"/>
                <a:gd name="T10" fmla="*/ 33 w 202"/>
                <a:gd name="T11" fmla="*/ 1072 h 1235"/>
                <a:gd name="T12" fmla="*/ 33 w 202"/>
                <a:gd name="T13" fmla="*/ 96 h 1235"/>
                <a:gd name="T14" fmla="*/ 45 w 202"/>
                <a:gd name="T15" fmla="*/ 1077 h 1235"/>
                <a:gd name="T16" fmla="*/ 45 w 202"/>
                <a:gd name="T17" fmla="*/ 1083 h 1235"/>
                <a:gd name="T18" fmla="*/ 50 w 202"/>
                <a:gd name="T19" fmla="*/ 931 h 1235"/>
                <a:gd name="T20" fmla="*/ 56 w 202"/>
                <a:gd name="T21" fmla="*/ 1139 h 1235"/>
                <a:gd name="T22" fmla="*/ 62 w 202"/>
                <a:gd name="T23" fmla="*/ 1066 h 1235"/>
                <a:gd name="T24" fmla="*/ 67 w 202"/>
                <a:gd name="T25" fmla="*/ 496 h 1235"/>
                <a:gd name="T26" fmla="*/ 67 w 202"/>
                <a:gd name="T27" fmla="*/ 908 h 1235"/>
                <a:gd name="T28" fmla="*/ 73 w 202"/>
                <a:gd name="T29" fmla="*/ 880 h 1235"/>
                <a:gd name="T30" fmla="*/ 79 w 202"/>
                <a:gd name="T31" fmla="*/ 1015 h 1235"/>
                <a:gd name="T32" fmla="*/ 84 w 202"/>
                <a:gd name="T33" fmla="*/ 976 h 1235"/>
                <a:gd name="T34" fmla="*/ 84 w 202"/>
                <a:gd name="T35" fmla="*/ 948 h 1235"/>
                <a:gd name="T36" fmla="*/ 90 w 202"/>
                <a:gd name="T37" fmla="*/ 857 h 1235"/>
                <a:gd name="T38" fmla="*/ 95 w 202"/>
                <a:gd name="T39" fmla="*/ 1168 h 1235"/>
                <a:gd name="T40" fmla="*/ 101 w 202"/>
                <a:gd name="T41" fmla="*/ 891 h 1235"/>
                <a:gd name="T42" fmla="*/ 101 w 202"/>
                <a:gd name="T43" fmla="*/ 981 h 1235"/>
                <a:gd name="T44" fmla="*/ 107 w 202"/>
                <a:gd name="T45" fmla="*/ 1105 h 1235"/>
                <a:gd name="T46" fmla="*/ 112 w 202"/>
                <a:gd name="T47" fmla="*/ 1027 h 1235"/>
                <a:gd name="T48" fmla="*/ 118 w 202"/>
                <a:gd name="T49" fmla="*/ 976 h 1235"/>
                <a:gd name="T50" fmla="*/ 124 w 202"/>
                <a:gd name="T51" fmla="*/ 1072 h 1235"/>
                <a:gd name="T52" fmla="*/ 129 w 202"/>
                <a:gd name="T53" fmla="*/ 773 h 1235"/>
                <a:gd name="T54" fmla="*/ 129 w 202"/>
                <a:gd name="T55" fmla="*/ 1089 h 1235"/>
                <a:gd name="T56" fmla="*/ 135 w 202"/>
                <a:gd name="T57" fmla="*/ 846 h 1235"/>
                <a:gd name="T58" fmla="*/ 140 w 202"/>
                <a:gd name="T59" fmla="*/ 1004 h 1235"/>
                <a:gd name="T60" fmla="*/ 146 w 202"/>
                <a:gd name="T61" fmla="*/ 344 h 1235"/>
                <a:gd name="T62" fmla="*/ 152 w 202"/>
                <a:gd name="T63" fmla="*/ 615 h 1235"/>
                <a:gd name="T64" fmla="*/ 157 w 202"/>
                <a:gd name="T65" fmla="*/ 1128 h 1235"/>
                <a:gd name="T66" fmla="*/ 163 w 202"/>
                <a:gd name="T67" fmla="*/ 1128 h 1235"/>
                <a:gd name="T68" fmla="*/ 169 w 202"/>
                <a:gd name="T69" fmla="*/ 857 h 1235"/>
                <a:gd name="T70" fmla="*/ 174 w 202"/>
                <a:gd name="T71" fmla="*/ 305 h 1235"/>
                <a:gd name="T72" fmla="*/ 180 w 202"/>
                <a:gd name="T73" fmla="*/ 1083 h 1235"/>
                <a:gd name="T74" fmla="*/ 186 w 202"/>
                <a:gd name="T75" fmla="*/ 1010 h 1235"/>
                <a:gd name="T76" fmla="*/ 186 w 202"/>
                <a:gd name="T77" fmla="*/ 1049 h 1235"/>
                <a:gd name="T78" fmla="*/ 191 w 202"/>
                <a:gd name="T79" fmla="*/ 914 h 1235"/>
                <a:gd name="T80" fmla="*/ 197 w 202"/>
                <a:gd name="T81" fmla="*/ 1043 h 1235"/>
                <a:gd name="T82" fmla="*/ 202 w 202"/>
                <a:gd name="T83" fmla="*/ 722 h 1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2" h="1235">
                  <a:moveTo>
                    <a:pt x="0" y="964"/>
                  </a:moveTo>
                  <a:lnTo>
                    <a:pt x="5" y="1100"/>
                  </a:lnTo>
                  <a:lnTo>
                    <a:pt x="5" y="1218"/>
                  </a:lnTo>
                  <a:lnTo>
                    <a:pt x="5" y="547"/>
                  </a:lnTo>
                  <a:lnTo>
                    <a:pt x="11" y="496"/>
                  </a:lnTo>
                  <a:lnTo>
                    <a:pt x="11" y="0"/>
                  </a:lnTo>
                  <a:lnTo>
                    <a:pt x="11" y="299"/>
                  </a:lnTo>
                  <a:lnTo>
                    <a:pt x="17" y="327"/>
                  </a:lnTo>
                  <a:lnTo>
                    <a:pt x="17" y="1072"/>
                  </a:lnTo>
                  <a:lnTo>
                    <a:pt x="17" y="214"/>
                  </a:lnTo>
                  <a:lnTo>
                    <a:pt x="17" y="1066"/>
                  </a:lnTo>
                  <a:lnTo>
                    <a:pt x="22" y="1060"/>
                  </a:lnTo>
                  <a:lnTo>
                    <a:pt x="22" y="1066"/>
                  </a:lnTo>
                  <a:lnTo>
                    <a:pt x="22" y="1032"/>
                  </a:lnTo>
                  <a:lnTo>
                    <a:pt x="28" y="1038"/>
                  </a:lnTo>
                  <a:lnTo>
                    <a:pt x="28" y="722"/>
                  </a:lnTo>
                  <a:lnTo>
                    <a:pt x="28" y="1235"/>
                  </a:lnTo>
                  <a:lnTo>
                    <a:pt x="33" y="1072"/>
                  </a:lnTo>
                  <a:lnTo>
                    <a:pt x="33" y="1213"/>
                  </a:lnTo>
                  <a:lnTo>
                    <a:pt x="33" y="62"/>
                  </a:lnTo>
                  <a:lnTo>
                    <a:pt x="33" y="96"/>
                  </a:lnTo>
                  <a:lnTo>
                    <a:pt x="39" y="197"/>
                  </a:lnTo>
                  <a:lnTo>
                    <a:pt x="39" y="1055"/>
                  </a:lnTo>
                  <a:lnTo>
                    <a:pt x="45" y="1077"/>
                  </a:lnTo>
                  <a:lnTo>
                    <a:pt x="45" y="1100"/>
                  </a:lnTo>
                  <a:lnTo>
                    <a:pt x="45" y="1055"/>
                  </a:lnTo>
                  <a:lnTo>
                    <a:pt x="45" y="1083"/>
                  </a:lnTo>
                  <a:lnTo>
                    <a:pt x="50" y="1060"/>
                  </a:lnTo>
                  <a:lnTo>
                    <a:pt x="50" y="1077"/>
                  </a:lnTo>
                  <a:lnTo>
                    <a:pt x="50" y="931"/>
                  </a:lnTo>
                  <a:lnTo>
                    <a:pt x="50" y="1027"/>
                  </a:lnTo>
                  <a:lnTo>
                    <a:pt x="56" y="1004"/>
                  </a:lnTo>
                  <a:lnTo>
                    <a:pt x="56" y="1139"/>
                  </a:lnTo>
                  <a:lnTo>
                    <a:pt x="56" y="649"/>
                  </a:lnTo>
                  <a:lnTo>
                    <a:pt x="56" y="1060"/>
                  </a:lnTo>
                  <a:lnTo>
                    <a:pt x="62" y="1066"/>
                  </a:lnTo>
                  <a:lnTo>
                    <a:pt x="62" y="1094"/>
                  </a:lnTo>
                  <a:lnTo>
                    <a:pt x="62" y="598"/>
                  </a:lnTo>
                  <a:lnTo>
                    <a:pt x="67" y="496"/>
                  </a:lnTo>
                  <a:lnTo>
                    <a:pt x="67" y="1038"/>
                  </a:lnTo>
                  <a:lnTo>
                    <a:pt x="67" y="384"/>
                  </a:lnTo>
                  <a:lnTo>
                    <a:pt x="67" y="908"/>
                  </a:lnTo>
                  <a:lnTo>
                    <a:pt x="73" y="981"/>
                  </a:lnTo>
                  <a:lnTo>
                    <a:pt x="73" y="1038"/>
                  </a:lnTo>
                  <a:lnTo>
                    <a:pt x="73" y="880"/>
                  </a:lnTo>
                  <a:lnTo>
                    <a:pt x="73" y="998"/>
                  </a:lnTo>
                  <a:lnTo>
                    <a:pt x="79" y="1004"/>
                  </a:lnTo>
                  <a:lnTo>
                    <a:pt x="79" y="1015"/>
                  </a:lnTo>
                  <a:lnTo>
                    <a:pt x="79" y="739"/>
                  </a:lnTo>
                  <a:lnTo>
                    <a:pt x="79" y="964"/>
                  </a:lnTo>
                  <a:lnTo>
                    <a:pt x="84" y="976"/>
                  </a:lnTo>
                  <a:lnTo>
                    <a:pt x="84" y="1072"/>
                  </a:lnTo>
                  <a:lnTo>
                    <a:pt x="84" y="931"/>
                  </a:lnTo>
                  <a:lnTo>
                    <a:pt x="84" y="948"/>
                  </a:lnTo>
                  <a:lnTo>
                    <a:pt x="90" y="964"/>
                  </a:lnTo>
                  <a:lnTo>
                    <a:pt x="90" y="1072"/>
                  </a:lnTo>
                  <a:lnTo>
                    <a:pt x="90" y="857"/>
                  </a:lnTo>
                  <a:lnTo>
                    <a:pt x="90" y="1066"/>
                  </a:lnTo>
                  <a:lnTo>
                    <a:pt x="95" y="1043"/>
                  </a:lnTo>
                  <a:lnTo>
                    <a:pt x="95" y="1168"/>
                  </a:lnTo>
                  <a:lnTo>
                    <a:pt x="95" y="558"/>
                  </a:lnTo>
                  <a:lnTo>
                    <a:pt x="95" y="914"/>
                  </a:lnTo>
                  <a:lnTo>
                    <a:pt x="101" y="891"/>
                  </a:lnTo>
                  <a:lnTo>
                    <a:pt x="101" y="1038"/>
                  </a:lnTo>
                  <a:lnTo>
                    <a:pt x="101" y="536"/>
                  </a:lnTo>
                  <a:lnTo>
                    <a:pt x="101" y="981"/>
                  </a:lnTo>
                  <a:lnTo>
                    <a:pt x="107" y="1049"/>
                  </a:lnTo>
                  <a:lnTo>
                    <a:pt x="107" y="1117"/>
                  </a:lnTo>
                  <a:lnTo>
                    <a:pt x="107" y="1105"/>
                  </a:lnTo>
                  <a:lnTo>
                    <a:pt x="112" y="1100"/>
                  </a:lnTo>
                  <a:lnTo>
                    <a:pt x="112" y="581"/>
                  </a:lnTo>
                  <a:lnTo>
                    <a:pt x="112" y="1027"/>
                  </a:lnTo>
                  <a:lnTo>
                    <a:pt x="118" y="1010"/>
                  </a:lnTo>
                  <a:lnTo>
                    <a:pt x="118" y="1207"/>
                  </a:lnTo>
                  <a:lnTo>
                    <a:pt x="118" y="976"/>
                  </a:lnTo>
                  <a:lnTo>
                    <a:pt x="118" y="998"/>
                  </a:lnTo>
                  <a:lnTo>
                    <a:pt x="124" y="970"/>
                  </a:lnTo>
                  <a:lnTo>
                    <a:pt x="124" y="1072"/>
                  </a:lnTo>
                  <a:lnTo>
                    <a:pt x="124" y="412"/>
                  </a:lnTo>
                  <a:lnTo>
                    <a:pt x="124" y="801"/>
                  </a:lnTo>
                  <a:lnTo>
                    <a:pt x="129" y="773"/>
                  </a:lnTo>
                  <a:lnTo>
                    <a:pt x="129" y="1128"/>
                  </a:lnTo>
                  <a:lnTo>
                    <a:pt x="129" y="699"/>
                  </a:lnTo>
                  <a:lnTo>
                    <a:pt x="129" y="1089"/>
                  </a:lnTo>
                  <a:lnTo>
                    <a:pt x="135" y="1094"/>
                  </a:lnTo>
                  <a:lnTo>
                    <a:pt x="135" y="1105"/>
                  </a:lnTo>
                  <a:lnTo>
                    <a:pt x="135" y="846"/>
                  </a:lnTo>
                  <a:lnTo>
                    <a:pt x="135" y="1004"/>
                  </a:lnTo>
                  <a:lnTo>
                    <a:pt x="140" y="1015"/>
                  </a:lnTo>
                  <a:lnTo>
                    <a:pt x="140" y="1004"/>
                  </a:lnTo>
                  <a:lnTo>
                    <a:pt x="140" y="1168"/>
                  </a:lnTo>
                  <a:lnTo>
                    <a:pt x="146" y="1151"/>
                  </a:lnTo>
                  <a:lnTo>
                    <a:pt x="146" y="344"/>
                  </a:lnTo>
                  <a:lnTo>
                    <a:pt x="146" y="1021"/>
                  </a:lnTo>
                  <a:lnTo>
                    <a:pt x="152" y="948"/>
                  </a:lnTo>
                  <a:lnTo>
                    <a:pt x="152" y="615"/>
                  </a:lnTo>
                  <a:lnTo>
                    <a:pt x="152" y="1066"/>
                  </a:lnTo>
                  <a:lnTo>
                    <a:pt x="157" y="1060"/>
                  </a:lnTo>
                  <a:lnTo>
                    <a:pt x="157" y="1128"/>
                  </a:lnTo>
                  <a:lnTo>
                    <a:pt x="157" y="1055"/>
                  </a:lnTo>
                  <a:lnTo>
                    <a:pt x="163" y="660"/>
                  </a:lnTo>
                  <a:lnTo>
                    <a:pt x="163" y="1128"/>
                  </a:lnTo>
                  <a:lnTo>
                    <a:pt x="169" y="1134"/>
                  </a:lnTo>
                  <a:lnTo>
                    <a:pt x="169" y="1156"/>
                  </a:lnTo>
                  <a:lnTo>
                    <a:pt x="169" y="857"/>
                  </a:lnTo>
                  <a:lnTo>
                    <a:pt x="174" y="857"/>
                  </a:lnTo>
                  <a:lnTo>
                    <a:pt x="174" y="1179"/>
                  </a:lnTo>
                  <a:lnTo>
                    <a:pt x="174" y="305"/>
                  </a:lnTo>
                  <a:lnTo>
                    <a:pt x="174" y="998"/>
                  </a:lnTo>
                  <a:lnTo>
                    <a:pt x="180" y="931"/>
                  </a:lnTo>
                  <a:lnTo>
                    <a:pt x="180" y="1083"/>
                  </a:lnTo>
                  <a:lnTo>
                    <a:pt x="180" y="812"/>
                  </a:lnTo>
                  <a:lnTo>
                    <a:pt x="180" y="1038"/>
                  </a:lnTo>
                  <a:lnTo>
                    <a:pt x="186" y="1010"/>
                  </a:lnTo>
                  <a:lnTo>
                    <a:pt x="186" y="1083"/>
                  </a:lnTo>
                  <a:lnTo>
                    <a:pt x="186" y="914"/>
                  </a:lnTo>
                  <a:lnTo>
                    <a:pt x="186" y="1049"/>
                  </a:lnTo>
                  <a:lnTo>
                    <a:pt x="191" y="1083"/>
                  </a:lnTo>
                  <a:lnTo>
                    <a:pt x="191" y="1156"/>
                  </a:lnTo>
                  <a:lnTo>
                    <a:pt x="191" y="914"/>
                  </a:lnTo>
                  <a:lnTo>
                    <a:pt x="191" y="1055"/>
                  </a:lnTo>
                  <a:lnTo>
                    <a:pt x="197" y="1021"/>
                  </a:lnTo>
                  <a:lnTo>
                    <a:pt x="197" y="1043"/>
                  </a:lnTo>
                  <a:lnTo>
                    <a:pt x="197" y="350"/>
                  </a:lnTo>
                  <a:lnTo>
                    <a:pt x="197" y="722"/>
                  </a:lnTo>
                  <a:lnTo>
                    <a:pt x="202" y="722"/>
                  </a:lnTo>
                  <a:lnTo>
                    <a:pt x="202" y="1083"/>
                  </a:lnTo>
                  <a:lnTo>
                    <a:pt x="202" y="654"/>
                  </a:lnTo>
                </a:path>
              </a:pathLst>
            </a:custGeom>
            <a:noFill/>
            <a:ln w="0">
              <a:solidFill>
                <a:srgbClr val="5959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90"/>
            <p:cNvSpPr>
              <a:spLocks/>
            </p:cNvSpPr>
            <p:nvPr/>
          </p:nvSpPr>
          <p:spPr bwMode="auto">
            <a:xfrm>
              <a:off x="10387013" y="1463675"/>
              <a:ext cx="331788" cy="1477963"/>
            </a:xfrm>
            <a:custGeom>
              <a:avLst/>
              <a:gdLst>
                <a:gd name="T0" fmla="*/ 6 w 209"/>
                <a:gd name="T1" fmla="*/ 660 h 931"/>
                <a:gd name="T2" fmla="*/ 6 w 209"/>
                <a:gd name="T3" fmla="*/ 694 h 931"/>
                <a:gd name="T4" fmla="*/ 12 w 209"/>
                <a:gd name="T5" fmla="*/ 779 h 931"/>
                <a:gd name="T6" fmla="*/ 17 w 209"/>
                <a:gd name="T7" fmla="*/ 136 h 931"/>
                <a:gd name="T8" fmla="*/ 23 w 209"/>
                <a:gd name="T9" fmla="*/ 846 h 931"/>
                <a:gd name="T10" fmla="*/ 29 w 209"/>
                <a:gd name="T11" fmla="*/ 874 h 931"/>
                <a:gd name="T12" fmla="*/ 34 w 209"/>
                <a:gd name="T13" fmla="*/ 835 h 931"/>
                <a:gd name="T14" fmla="*/ 34 w 209"/>
                <a:gd name="T15" fmla="*/ 869 h 931"/>
                <a:gd name="T16" fmla="*/ 40 w 209"/>
                <a:gd name="T17" fmla="*/ 598 h 931"/>
                <a:gd name="T18" fmla="*/ 46 w 209"/>
                <a:gd name="T19" fmla="*/ 74 h 931"/>
                <a:gd name="T20" fmla="*/ 51 w 209"/>
                <a:gd name="T21" fmla="*/ 863 h 931"/>
                <a:gd name="T22" fmla="*/ 57 w 209"/>
                <a:gd name="T23" fmla="*/ 835 h 931"/>
                <a:gd name="T24" fmla="*/ 57 w 209"/>
                <a:gd name="T25" fmla="*/ 530 h 931"/>
                <a:gd name="T26" fmla="*/ 62 w 209"/>
                <a:gd name="T27" fmla="*/ 908 h 931"/>
                <a:gd name="T28" fmla="*/ 68 w 209"/>
                <a:gd name="T29" fmla="*/ 152 h 931"/>
                <a:gd name="T30" fmla="*/ 74 w 209"/>
                <a:gd name="T31" fmla="*/ 835 h 931"/>
                <a:gd name="T32" fmla="*/ 79 w 209"/>
                <a:gd name="T33" fmla="*/ 841 h 931"/>
                <a:gd name="T34" fmla="*/ 85 w 209"/>
                <a:gd name="T35" fmla="*/ 807 h 931"/>
                <a:gd name="T36" fmla="*/ 91 w 209"/>
                <a:gd name="T37" fmla="*/ 897 h 931"/>
                <a:gd name="T38" fmla="*/ 96 w 209"/>
                <a:gd name="T39" fmla="*/ 666 h 931"/>
                <a:gd name="T40" fmla="*/ 102 w 209"/>
                <a:gd name="T41" fmla="*/ 412 h 931"/>
                <a:gd name="T42" fmla="*/ 107 w 209"/>
                <a:gd name="T43" fmla="*/ 694 h 931"/>
                <a:gd name="T44" fmla="*/ 113 w 209"/>
                <a:gd name="T45" fmla="*/ 626 h 931"/>
                <a:gd name="T46" fmla="*/ 113 w 209"/>
                <a:gd name="T47" fmla="*/ 575 h 931"/>
                <a:gd name="T48" fmla="*/ 119 w 209"/>
                <a:gd name="T49" fmla="*/ 671 h 931"/>
                <a:gd name="T50" fmla="*/ 124 w 209"/>
                <a:gd name="T51" fmla="*/ 497 h 931"/>
                <a:gd name="T52" fmla="*/ 130 w 209"/>
                <a:gd name="T53" fmla="*/ 756 h 931"/>
                <a:gd name="T54" fmla="*/ 136 w 209"/>
                <a:gd name="T55" fmla="*/ 745 h 931"/>
                <a:gd name="T56" fmla="*/ 141 w 209"/>
                <a:gd name="T57" fmla="*/ 474 h 931"/>
                <a:gd name="T58" fmla="*/ 147 w 209"/>
                <a:gd name="T59" fmla="*/ 553 h 931"/>
                <a:gd name="T60" fmla="*/ 153 w 209"/>
                <a:gd name="T61" fmla="*/ 863 h 931"/>
                <a:gd name="T62" fmla="*/ 158 w 209"/>
                <a:gd name="T63" fmla="*/ 598 h 931"/>
                <a:gd name="T64" fmla="*/ 158 w 209"/>
                <a:gd name="T65" fmla="*/ 722 h 931"/>
                <a:gd name="T66" fmla="*/ 164 w 209"/>
                <a:gd name="T67" fmla="*/ 497 h 931"/>
                <a:gd name="T68" fmla="*/ 169 w 209"/>
                <a:gd name="T69" fmla="*/ 722 h 931"/>
                <a:gd name="T70" fmla="*/ 175 w 209"/>
                <a:gd name="T71" fmla="*/ 508 h 931"/>
                <a:gd name="T72" fmla="*/ 175 w 209"/>
                <a:gd name="T73" fmla="*/ 739 h 931"/>
                <a:gd name="T74" fmla="*/ 181 w 209"/>
                <a:gd name="T75" fmla="*/ 350 h 931"/>
                <a:gd name="T76" fmla="*/ 186 w 209"/>
                <a:gd name="T77" fmla="*/ 739 h 931"/>
                <a:gd name="T78" fmla="*/ 192 w 209"/>
                <a:gd name="T79" fmla="*/ 711 h 931"/>
                <a:gd name="T80" fmla="*/ 198 w 209"/>
                <a:gd name="T81" fmla="*/ 497 h 931"/>
                <a:gd name="T82" fmla="*/ 203 w 209"/>
                <a:gd name="T83" fmla="*/ 841 h 9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9" h="931">
                  <a:moveTo>
                    <a:pt x="0" y="406"/>
                  </a:moveTo>
                  <a:lnTo>
                    <a:pt x="0" y="660"/>
                  </a:lnTo>
                  <a:lnTo>
                    <a:pt x="6" y="660"/>
                  </a:lnTo>
                  <a:lnTo>
                    <a:pt x="6" y="795"/>
                  </a:lnTo>
                  <a:lnTo>
                    <a:pt x="6" y="57"/>
                  </a:lnTo>
                  <a:lnTo>
                    <a:pt x="6" y="694"/>
                  </a:lnTo>
                  <a:lnTo>
                    <a:pt x="12" y="677"/>
                  </a:lnTo>
                  <a:lnTo>
                    <a:pt x="12" y="908"/>
                  </a:lnTo>
                  <a:lnTo>
                    <a:pt x="12" y="779"/>
                  </a:lnTo>
                  <a:lnTo>
                    <a:pt x="17" y="784"/>
                  </a:lnTo>
                  <a:lnTo>
                    <a:pt x="17" y="818"/>
                  </a:lnTo>
                  <a:lnTo>
                    <a:pt x="17" y="136"/>
                  </a:lnTo>
                  <a:lnTo>
                    <a:pt x="17" y="795"/>
                  </a:lnTo>
                  <a:lnTo>
                    <a:pt x="23" y="677"/>
                  </a:lnTo>
                  <a:lnTo>
                    <a:pt x="23" y="846"/>
                  </a:lnTo>
                  <a:lnTo>
                    <a:pt x="23" y="513"/>
                  </a:lnTo>
                  <a:lnTo>
                    <a:pt x="23" y="841"/>
                  </a:lnTo>
                  <a:lnTo>
                    <a:pt x="29" y="874"/>
                  </a:lnTo>
                  <a:lnTo>
                    <a:pt x="29" y="395"/>
                  </a:lnTo>
                  <a:lnTo>
                    <a:pt x="29" y="812"/>
                  </a:lnTo>
                  <a:lnTo>
                    <a:pt x="34" y="835"/>
                  </a:lnTo>
                  <a:lnTo>
                    <a:pt x="34" y="931"/>
                  </a:lnTo>
                  <a:lnTo>
                    <a:pt x="34" y="711"/>
                  </a:lnTo>
                  <a:lnTo>
                    <a:pt x="34" y="869"/>
                  </a:lnTo>
                  <a:lnTo>
                    <a:pt x="40" y="801"/>
                  </a:lnTo>
                  <a:lnTo>
                    <a:pt x="40" y="389"/>
                  </a:lnTo>
                  <a:lnTo>
                    <a:pt x="40" y="598"/>
                  </a:lnTo>
                  <a:lnTo>
                    <a:pt x="46" y="604"/>
                  </a:lnTo>
                  <a:lnTo>
                    <a:pt x="46" y="700"/>
                  </a:lnTo>
                  <a:lnTo>
                    <a:pt x="46" y="74"/>
                  </a:lnTo>
                  <a:lnTo>
                    <a:pt x="46" y="339"/>
                  </a:lnTo>
                  <a:lnTo>
                    <a:pt x="51" y="451"/>
                  </a:lnTo>
                  <a:lnTo>
                    <a:pt x="51" y="863"/>
                  </a:lnTo>
                  <a:lnTo>
                    <a:pt x="51" y="395"/>
                  </a:lnTo>
                  <a:lnTo>
                    <a:pt x="51" y="824"/>
                  </a:lnTo>
                  <a:lnTo>
                    <a:pt x="57" y="835"/>
                  </a:lnTo>
                  <a:lnTo>
                    <a:pt x="57" y="841"/>
                  </a:lnTo>
                  <a:lnTo>
                    <a:pt x="57" y="68"/>
                  </a:lnTo>
                  <a:lnTo>
                    <a:pt x="57" y="530"/>
                  </a:lnTo>
                  <a:lnTo>
                    <a:pt x="62" y="570"/>
                  </a:lnTo>
                  <a:lnTo>
                    <a:pt x="62" y="914"/>
                  </a:lnTo>
                  <a:lnTo>
                    <a:pt x="62" y="908"/>
                  </a:lnTo>
                  <a:lnTo>
                    <a:pt x="68" y="897"/>
                  </a:lnTo>
                  <a:lnTo>
                    <a:pt x="68" y="0"/>
                  </a:lnTo>
                  <a:lnTo>
                    <a:pt x="68" y="152"/>
                  </a:lnTo>
                  <a:lnTo>
                    <a:pt x="74" y="198"/>
                  </a:lnTo>
                  <a:lnTo>
                    <a:pt x="74" y="863"/>
                  </a:lnTo>
                  <a:lnTo>
                    <a:pt x="74" y="835"/>
                  </a:lnTo>
                  <a:lnTo>
                    <a:pt x="79" y="818"/>
                  </a:lnTo>
                  <a:lnTo>
                    <a:pt x="79" y="384"/>
                  </a:lnTo>
                  <a:lnTo>
                    <a:pt x="79" y="841"/>
                  </a:lnTo>
                  <a:lnTo>
                    <a:pt x="85" y="824"/>
                  </a:lnTo>
                  <a:lnTo>
                    <a:pt x="85" y="920"/>
                  </a:lnTo>
                  <a:lnTo>
                    <a:pt x="85" y="807"/>
                  </a:lnTo>
                  <a:lnTo>
                    <a:pt x="85" y="824"/>
                  </a:lnTo>
                  <a:lnTo>
                    <a:pt x="91" y="886"/>
                  </a:lnTo>
                  <a:lnTo>
                    <a:pt x="91" y="897"/>
                  </a:lnTo>
                  <a:lnTo>
                    <a:pt x="91" y="446"/>
                  </a:lnTo>
                  <a:lnTo>
                    <a:pt x="96" y="575"/>
                  </a:lnTo>
                  <a:lnTo>
                    <a:pt x="96" y="666"/>
                  </a:lnTo>
                  <a:lnTo>
                    <a:pt x="96" y="401"/>
                  </a:lnTo>
                  <a:lnTo>
                    <a:pt x="102" y="468"/>
                  </a:lnTo>
                  <a:lnTo>
                    <a:pt x="102" y="412"/>
                  </a:lnTo>
                  <a:lnTo>
                    <a:pt x="102" y="638"/>
                  </a:lnTo>
                  <a:lnTo>
                    <a:pt x="107" y="632"/>
                  </a:lnTo>
                  <a:lnTo>
                    <a:pt x="107" y="694"/>
                  </a:lnTo>
                  <a:lnTo>
                    <a:pt x="107" y="491"/>
                  </a:lnTo>
                  <a:lnTo>
                    <a:pt x="107" y="688"/>
                  </a:lnTo>
                  <a:lnTo>
                    <a:pt x="113" y="626"/>
                  </a:lnTo>
                  <a:lnTo>
                    <a:pt x="113" y="711"/>
                  </a:lnTo>
                  <a:lnTo>
                    <a:pt x="113" y="429"/>
                  </a:lnTo>
                  <a:lnTo>
                    <a:pt x="113" y="575"/>
                  </a:lnTo>
                  <a:lnTo>
                    <a:pt x="119" y="615"/>
                  </a:lnTo>
                  <a:lnTo>
                    <a:pt x="119" y="762"/>
                  </a:lnTo>
                  <a:lnTo>
                    <a:pt x="119" y="671"/>
                  </a:lnTo>
                  <a:lnTo>
                    <a:pt x="124" y="660"/>
                  </a:lnTo>
                  <a:lnTo>
                    <a:pt x="124" y="756"/>
                  </a:lnTo>
                  <a:lnTo>
                    <a:pt x="124" y="497"/>
                  </a:lnTo>
                  <a:lnTo>
                    <a:pt x="124" y="542"/>
                  </a:lnTo>
                  <a:lnTo>
                    <a:pt x="130" y="581"/>
                  </a:lnTo>
                  <a:lnTo>
                    <a:pt x="130" y="756"/>
                  </a:lnTo>
                  <a:lnTo>
                    <a:pt x="130" y="418"/>
                  </a:lnTo>
                  <a:lnTo>
                    <a:pt x="130" y="733"/>
                  </a:lnTo>
                  <a:lnTo>
                    <a:pt x="136" y="745"/>
                  </a:lnTo>
                  <a:lnTo>
                    <a:pt x="136" y="857"/>
                  </a:lnTo>
                  <a:lnTo>
                    <a:pt x="136" y="468"/>
                  </a:lnTo>
                  <a:lnTo>
                    <a:pt x="141" y="474"/>
                  </a:lnTo>
                  <a:lnTo>
                    <a:pt x="141" y="722"/>
                  </a:lnTo>
                  <a:lnTo>
                    <a:pt x="141" y="592"/>
                  </a:lnTo>
                  <a:lnTo>
                    <a:pt x="147" y="553"/>
                  </a:lnTo>
                  <a:lnTo>
                    <a:pt x="147" y="745"/>
                  </a:lnTo>
                  <a:lnTo>
                    <a:pt x="153" y="716"/>
                  </a:lnTo>
                  <a:lnTo>
                    <a:pt x="153" y="863"/>
                  </a:lnTo>
                  <a:lnTo>
                    <a:pt x="153" y="525"/>
                  </a:lnTo>
                  <a:lnTo>
                    <a:pt x="153" y="801"/>
                  </a:lnTo>
                  <a:lnTo>
                    <a:pt x="158" y="598"/>
                  </a:lnTo>
                  <a:lnTo>
                    <a:pt x="158" y="750"/>
                  </a:lnTo>
                  <a:lnTo>
                    <a:pt x="158" y="525"/>
                  </a:lnTo>
                  <a:lnTo>
                    <a:pt x="158" y="722"/>
                  </a:lnTo>
                  <a:lnTo>
                    <a:pt x="164" y="694"/>
                  </a:lnTo>
                  <a:lnTo>
                    <a:pt x="164" y="863"/>
                  </a:lnTo>
                  <a:lnTo>
                    <a:pt x="164" y="497"/>
                  </a:lnTo>
                  <a:lnTo>
                    <a:pt x="164" y="547"/>
                  </a:lnTo>
                  <a:lnTo>
                    <a:pt x="169" y="525"/>
                  </a:lnTo>
                  <a:lnTo>
                    <a:pt x="169" y="722"/>
                  </a:lnTo>
                  <a:lnTo>
                    <a:pt x="169" y="418"/>
                  </a:lnTo>
                  <a:lnTo>
                    <a:pt x="169" y="519"/>
                  </a:lnTo>
                  <a:lnTo>
                    <a:pt x="175" y="508"/>
                  </a:lnTo>
                  <a:lnTo>
                    <a:pt x="175" y="857"/>
                  </a:lnTo>
                  <a:lnTo>
                    <a:pt x="175" y="440"/>
                  </a:lnTo>
                  <a:lnTo>
                    <a:pt x="175" y="739"/>
                  </a:lnTo>
                  <a:lnTo>
                    <a:pt x="181" y="728"/>
                  </a:lnTo>
                  <a:lnTo>
                    <a:pt x="181" y="745"/>
                  </a:lnTo>
                  <a:lnTo>
                    <a:pt x="181" y="350"/>
                  </a:lnTo>
                  <a:lnTo>
                    <a:pt x="181" y="480"/>
                  </a:lnTo>
                  <a:lnTo>
                    <a:pt x="186" y="502"/>
                  </a:lnTo>
                  <a:lnTo>
                    <a:pt x="186" y="739"/>
                  </a:lnTo>
                  <a:lnTo>
                    <a:pt x="186" y="547"/>
                  </a:lnTo>
                  <a:lnTo>
                    <a:pt x="192" y="497"/>
                  </a:lnTo>
                  <a:lnTo>
                    <a:pt x="192" y="711"/>
                  </a:lnTo>
                  <a:lnTo>
                    <a:pt x="198" y="739"/>
                  </a:lnTo>
                  <a:lnTo>
                    <a:pt x="198" y="790"/>
                  </a:lnTo>
                  <a:lnTo>
                    <a:pt x="198" y="497"/>
                  </a:lnTo>
                  <a:lnTo>
                    <a:pt x="198" y="513"/>
                  </a:lnTo>
                  <a:lnTo>
                    <a:pt x="203" y="519"/>
                  </a:lnTo>
                  <a:lnTo>
                    <a:pt x="203" y="841"/>
                  </a:lnTo>
                  <a:lnTo>
                    <a:pt x="203" y="575"/>
                  </a:lnTo>
                  <a:lnTo>
                    <a:pt x="209" y="570"/>
                  </a:lnTo>
                </a:path>
              </a:pathLst>
            </a:custGeom>
            <a:noFill/>
            <a:ln w="0">
              <a:solidFill>
                <a:srgbClr val="5959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91"/>
            <p:cNvSpPr>
              <a:spLocks/>
            </p:cNvSpPr>
            <p:nvPr/>
          </p:nvSpPr>
          <p:spPr bwMode="auto">
            <a:xfrm>
              <a:off x="10718801" y="1401763"/>
              <a:ext cx="204788" cy="1441450"/>
            </a:xfrm>
            <a:custGeom>
              <a:avLst/>
              <a:gdLst>
                <a:gd name="T0" fmla="*/ 0 w 129"/>
                <a:gd name="T1" fmla="*/ 863 h 908"/>
                <a:gd name="T2" fmla="*/ 0 w 129"/>
                <a:gd name="T3" fmla="*/ 654 h 908"/>
                <a:gd name="T4" fmla="*/ 5 w 129"/>
                <a:gd name="T5" fmla="*/ 795 h 908"/>
                <a:gd name="T6" fmla="*/ 5 w 129"/>
                <a:gd name="T7" fmla="*/ 677 h 908"/>
                <a:gd name="T8" fmla="*/ 11 w 129"/>
                <a:gd name="T9" fmla="*/ 784 h 908"/>
                <a:gd name="T10" fmla="*/ 11 w 129"/>
                <a:gd name="T11" fmla="*/ 620 h 908"/>
                <a:gd name="T12" fmla="*/ 17 w 129"/>
                <a:gd name="T13" fmla="*/ 761 h 908"/>
                <a:gd name="T14" fmla="*/ 17 w 129"/>
                <a:gd name="T15" fmla="*/ 536 h 908"/>
                <a:gd name="T16" fmla="*/ 22 w 129"/>
                <a:gd name="T17" fmla="*/ 857 h 908"/>
                <a:gd name="T18" fmla="*/ 22 w 129"/>
                <a:gd name="T19" fmla="*/ 710 h 908"/>
                <a:gd name="T20" fmla="*/ 28 w 129"/>
                <a:gd name="T21" fmla="*/ 812 h 908"/>
                <a:gd name="T22" fmla="*/ 28 w 129"/>
                <a:gd name="T23" fmla="*/ 648 h 908"/>
                <a:gd name="T24" fmla="*/ 34 w 129"/>
                <a:gd name="T25" fmla="*/ 818 h 908"/>
                <a:gd name="T26" fmla="*/ 34 w 129"/>
                <a:gd name="T27" fmla="*/ 620 h 908"/>
                <a:gd name="T28" fmla="*/ 39 w 129"/>
                <a:gd name="T29" fmla="*/ 693 h 908"/>
                <a:gd name="T30" fmla="*/ 39 w 129"/>
                <a:gd name="T31" fmla="*/ 671 h 908"/>
                <a:gd name="T32" fmla="*/ 45 w 129"/>
                <a:gd name="T33" fmla="*/ 682 h 908"/>
                <a:gd name="T34" fmla="*/ 45 w 129"/>
                <a:gd name="T35" fmla="*/ 603 h 908"/>
                <a:gd name="T36" fmla="*/ 51 w 129"/>
                <a:gd name="T37" fmla="*/ 823 h 908"/>
                <a:gd name="T38" fmla="*/ 56 w 129"/>
                <a:gd name="T39" fmla="*/ 0 h 908"/>
                <a:gd name="T40" fmla="*/ 56 w 129"/>
                <a:gd name="T41" fmla="*/ 761 h 908"/>
                <a:gd name="T42" fmla="*/ 62 w 129"/>
                <a:gd name="T43" fmla="*/ 823 h 908"/>
                <a:gd name="T44" fmla="*/ 67 w 129"/>
                <a:gd name="T45" fmla="*/ 530 h 908"/>
                <a:gd name="T46" fmla="*/ 67 w 129"/>
                <a:gd name="T47" fmla="*/ 840 h 908"/>
                <a:gd name="T48" fmla="*/ 73 w 129"/>
                <a:gd name="T49" fmla="*/ 163 h 908"/>
                <a:gd name="T50" fmla="*/ 79 w 129"/>
                <a:gd name="T51" fmla="*/ 575 h 908"/>
                <a:gd name="T52" fmla="*/ 79 w 129"/>
                <a:gd name="T53" fmla="*/ 513 h 908"/>
                <a:gd name="T54" fmla="*/ 84 w 129"/>
                <a:gd name="T55" fmla="*/ 660 h 908"/>
                <a:gd name="T56" fmla="*/ 84 w 129"/>
                <a:gd name="T57" fmla="*/ 552 h 908"/>
                <a:gd name="T58" fmla="*/ 90 w 129"/>
                <a:gd name="T59" fmla="*/ 558 h 908"/>
                <a:gd name="T60" fmla="*/ 90 w 129"/>
                <a:gd name="T61" fmla="*/ 445 h 908"/>
                <a:gd name="T62" fmla="*/ 96 w 129"/>
                <a:gd name="T63" fmla="*/ 620 h 908"/>
                <a:gd name="T64" fmla="*/ 96 w 129"/>
                <a:gd name="T65" fmla="*/ 473 h 908"/>
                <a:gd name="T66" fmla="*/ 101 w 129"/>
                <a:gd name="T67" fmla="*/ 614 h 908"/>
                <a:gd name="T68" fmla="*/ 101 w 129"/>
                <a:gd name="T69" fmla="*/ 208 h 908"/>
                <a:gd name="T70" fmla="*/ 107 w 129"/>
                <a:gd name="T71" fmla="*/ 626 h 908"/>
                <a:gd name="T72" fmla="*/ 107 w 129"/>
                <a:gd name="T73" fmla="*/ 564 h 908"/>
                <a:gd name="T74" fmla="*/ 112 w 129"/>
                <a:gd name="T75" fmla="*/ 581 h 908"/>
                <a:gd name="T76" fmla="*/ 112 w 129"/>
                <a:gd name="T77" fmla="*/ 462 h 908"/>
                <a:gd name="T78" fmla="*/ 118 w 129"/>
                <a:gd name="T79" fmla="*/ 496 h 908"/>
                <a:gd name="T80" fmla="*/ 118 w 129"/>
                <a:gd name="T81" fmla="*/ 671 h 908"/>
                <a:gd name="T82" fmla="*/ 124 w 129"/>
                <a:gd name="T83" fmla="*/ 806 h 908"/>
                <a:gd name="T84" fmla="*/ 124 w 129"/>
                <a:gd name="T85" fmla="*/ 479 h 9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9" h="908">
                  <a:moveTo>
                    <a:pt x="0" y="609"/>
                  </a:moveTo>
                  <a:lnTo>
                    <a:pt x="0" y="863"/>
                  </a:lnTo>
                  <a:lnTo>
                    <a:pt x="0" y="598"/>
                  </a:lnTo>
                  <a:lnTo>
                    <a:pt x="0" y="654"/>
                  </a:lnTo>
                  <a:lnTo>
                    <a:pt x="5" y="699"/>
                  </a:lnTo>
                  <a:lnTo>
                    <a:pt x="5" y="795"/>
                  </a:lnTo>
                  <a:lnTo>
                    <a:pt x="5" y="575"/>
                  </a:lnTo>
                  <a:lnTo>
                    <a:pt x="5" y="677"/>
                  </a:lnTo>
                  <a:lnTo>
                    <a:pt x="11" y="660"/>
                  </a:lnTo>
                  <a:lnTo>
                    <a:pt x="11" y="784"/>
                  </a:lnTo>
                  <a:lnTo>
                    <a:pt x="11" y="581"/>
                  </a:lnTo>
                  <a:lnTo>
                    <a:pt x="11" y="620"/>
                  </a:lnTo>
                  <a:lnTo>
                    <a:pt x="17" y="614"/>
                  </a:lnTo>
                  <a:lnTo>
                    <a:pt x="17" y="761"/>
                  </a:lnTo>
                  <a:lnTo>
                    <a:pt x="17" y="507"/>
                  </a:lnTo>
                  <a:lnTo>
                    <a:pt x="17" y="536"/>
                  </a:lnTo>
                  <a:lnTo>
                    <a:pt x="22" y="519"/>
                  </a:lnTo>
                  <a:lnTo>
                    <a:pt x="22" y="857"/>
                  </a:lnTo>
                  <a:lnTo>
                    <a:pt x="22" y="490"/>
                  </a:lnTo>
                  <a:lnTo>
                    <a:pt x="22" y="710"/>
                  </a:lnTo>
                  <a:lnTo>
                    <a:pt x="28" y="727"/>
                  </a:lnTo>
                  <a:lnTo>
                    <a:pt x="28" y="812"/>
                  </a:lnTo>
                  <a:lnTo>
                    <a:pt x="28" y="598"/>
                  </a:lnTo>
                  <a:lnTo>
                    <a:pt x="28" y="648"/>
                  </a:lnTo>
                  <a:lnTo>
                    <a:pt x="34" y="665"/>
                  </a:lnTo>
                  <a:lnTo>
                    <a:pt x="34" y="818"/>
                  </a:lnTo>
                  <a:lnTo>
                    <a:pt x="34" y="581"/>
                  </a:lnTo>
                  <a:lnTo>
                    <a:pt x="34" y="620"/>
                  </a:lnTo>
                  <a:lnTo>
                    <a:pt x="39" y="648"/>
                  </a:lnTo>
                  <a:lnTo>
                    <a:pt x="39" y="693"/>
                  </a:lnTo>
                  <a:lnTo>
                    <a:pt x="39" y="490"/>
                  </a:lnTo>
                  <a:lnTo>
                    <a:pt x="39" y="671"/>
                  </a:lnTo>
                  <a:lnTo>
                    <a:pt x="45" y="671"/>
                  </a:lnTo>
                  <a:lnTo>
                    <a:pt x="45" y="682"/>
                  </a:lnTo>
                  <a:lnTo>
                    <a:pt x="45" y="530"/>
                  </a:lnTo>
                  <a:lnTo>
                    <a:pt x="45" y="603"/>
                  </a:lnTo>
                  <a:lnTo>
                    <a:pt x="51" y="609"/>
                  </a:lnTo>
                  <a:lnTo>
                    <a:pt x="51" y="823"/>
                  </a:lnTo>
                  <a:lnTo>
                    <a:pt x="51" y="654"/>
                  </a:lnTo>
                  <a:lnTo>
                    <a:pt x="56" y="0"/>
                  </a:lnTo>
                  <a:lnTo>
                    <a:pt x="56" y="789"/>
                  </a:lnTo>
                  <a:lnTo>
                    <a:pt x="56" y="761"/>
                  </a:lnTo>
                  <a:lnTo>
                    <a:pt x="62" y="744"/>
                  </a:lnTo>
                  <a:lnTo>
                    <a:pt x="62" y="823"/>
                  </a:lnTo>
                  <a:lnTo>
                    <a:pt x="62" y="479"/>
                  </a:lnTo>
                  <a:lnTo>
                    <a:pt x="67" y="530"/>
                  </a:lnTo>
                  <a:lnTo>
                    <a:pt x="67" y="502"/>
                  </a:lnTo>
                  <a:lnTo>
                    <a:pt x="67" y="840"/>
                  </a:lnTo>
                  <a:lnTo>
                    <a:pt x="73" y="643"/>
                  </a:lnTo>
                  <a:lnTo>
                    <a:pt x="73" y="163"/>
                  </a:lnTo>
                  <a:lnTo>
                    <a:pt x="73" y="620"/>
                  </a:lnTo>
                  <a:lnTo>
                    <a:pt x="79" y="575"/>
                  </a:lnTo>
                  <a:lnTo>
                    <a:pt x="79" y="665"/>
                  </a:lnTo>
                  <a:lnTo>
                    <a:pt x="79" y="513"/>
                  </a:lnTo>
                  <a:lnTo>
                    <a:pt x="79" y="609"/>
                  </a:lnTo>
                  <a:lnTo>
                    <a:pt x="84" y="660"/>
                  </a:lnTo>
                  <a:lnTo>
                    <a:pt x="84" y="801"/>
                  </a:lnTo>
                  <a:lnTo>
                    <a:pt x="84" y="552"/>
                  </a:lnTo>
                  <a:lnTo>
                    <a:pt x="84" y="586"/>
                  </a:lnTo>
                  <a:lnTo>
                    <a:pt x="90" y="558"/>
                  </a:lnTo>
                  <a:lnTo>
                    <a:pt x="90" y="750"/>
                  </a:lnTo>
                  <a:lnTo>
                    <a:pt x="90" y="445"/>
                  </a:lnTo>
                  <a:lnTo>
                    <a:pt x="90" y="552"/>
                  </a:lnTo>
                  <a:lnTo>
                    <a:pt x="96" y="620"/>
                  </a:lnTo>
                  <a:lnTo>
                    <a:pt x="96" y="908"/>
                  </a:lnTo>
                  <a:lnTo>
                    <a:pt x="96" y="473"/>
                  </a:lnTo>
                  <a:lnTo>
                    <a:pt x="96" y="586"/>
                  </a:lnTo>
                  <a:lnTo>
                    <a:pt x="101" y="614"/>
                  </a:lnTo>
                  <a:lnTo>
                    <a:pt x="101" y="688"/>
                  </a:lnTo>
                  <a:lnTo>
                    <a:pt x="101" y="208"/>
                  </a:lnTo>
                  <a:lnTo>
                    <a:pt x="101" y="564"/>
                  </a:lnTo>
                  <a:lnTo>
                    <a:pt x="107" y="626"/>
                  </a:lnTo>
                  <a:lnTo>
                    <a:pt x="107" y="857"/>
                  </a:lnTo>
                  <a:lnTo>
                    <a:pt x="107" y="564"/>
                  </a:lnTo>
                  <a:lnTo>
                    <a:pt x="107" y="614"/>
                  </a:lnTo>
                  <a:lnTo>
                    <a:pt x="112" y="581"/>
                  </a:lnTo>
                  <a:lnTo>
                    <a:pt x="112" y="755"/>
                  </a:lnTo>
                  <a:lnTo>
                    <a:pt x="112" y="462"/>
                  </a:lnTo>
                  <a:lnTo>
                    <a:pt x="112" y="490"/>
                  </a:lnTo>
                  <a:lnTo>
                    <a:pt x="118" y="496"/>
                  </a:lnTo>
                  <a:lnTo>
                    <a:pt x="118" y="772"/>
                  </a:lnTo>
                  <a:lnTo>
                    <a:pt x="118" y="671"/>
                  </a:lnTo>
                  <a:lnTo>
                    <a:pt x="124" y="693"/>
                  </a:lnTo>
                  <a:lnTo>
                    <a:pt x="124" y="806"/>
                  </a:lnTo>
                  <a:lnTo>
                    <a:pt x="124" y="473"/>
                  </a:lnTo>
                  <a:lnTo>
                    <a:pt x="124" y="479"/>
                  </a:lnTo>
                  <a:lnTo>
                    <a:pt x="129" y="693"/>
                  </a:lnTo>
                </a:path>
              </a:pathLst>
            </a:custGeom>
            <a:noFill/>
            <a:ln w="0">
              <a:solidFill>
                <a:srgbClr val="59595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28" name="TextBox 127"/>
          <p:cNvSpPr txBox="1"/>
          <p:nvPr/>
        </p:nvSpPr>
        <p:spPr>
          <a:xfrm>
            <a:off x="6694862" y="1061130"/>
            <a:ext cx="354439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dirty="0">
                <a:solidFill>
                  <a:schemeClr val="accent2"/>
                </a:solidFill>
              </a:rPr>
              <a:t>From this time series, our algorithm selects 11 subsequences</a:t>
            </a:r>
          </a:p>
          <a:p>
            <a:pPr algn="just"/>
            <a:endParaRPr lang="en-US" dirty="0">
              <a:solidFill>
                <a:schemeClr val="accent2"/>
              </a:solidFill>
            </a:endParaRPr>
          </a:p>
          <a:p>
            <a:pPr algn="just"/>
            <a:r>
              <a:rPr lang="en-US" dirty="0">
                <a:solidFill>
                  <a:schemeClr val="accent2"/>
                </a:solidFill>
              </a:rPr>
              <a:t>They form three clusters</a:t>
            </a:r>
          </a:p>
        </p:txBody>
      </p:sp>
    </p:spTree>
    <p:extLst>
      <p:ext uri="{BB962C8B-B14F-4D97-AF65-F5344CB8AC3E}">
        <p14:creationId xmlns:p14="http://schemas.microsoft.com/office/powerpoint/2010/main" val="91868182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Human motions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27</a:t>
            </a:fld>
            <a:endParaRPr lang="en-US" dirty="0"/>
          </a:p>
        </p:txBody>
      </p:sp>
      <p:grpSp>
        <p:nvGrpSpPr>
          <p:cNvPr id="10" name="Group 9"/>
          <p:cNvGrpSpPr>
            <a:grpSpLocks noChangeAspect="1"/>
          </p:cNvGrpSpPr>
          <p:nvPr/>
        </p:nvGrpSpPr>
        <p:grpSpPr>
          <a:xfrm>
            <a:off x="3973987" y="1547261"/>
            <a:ext cx="5033283" cy="4064267"/>
            <a:chOff x="1122155" y="4242724"/>
            <a:chExt cx="6840746" cy="5523755"/>
          </a:xfrm>
        </p:grpSpPr>
        <p:sp>
          <p:nvSpPr>
            <p:cNvPr id="11" name="Oval 9"/>
            <p:cNvSpPr>
              <a:spLocks noChangeArrowheads="1"/>
            </p:cNvSpPr>
            <p:nvPr/>
          </p:nvSpPr>
          <p:spPr bwMode="auto">
            <a:xfrm>
              <a:off x="3073846" y="9568887"/>
              <a:ext cx="152634" cy="152634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Oval 10"/>
            <p:cNvSpPr>
              <a:spLocks noChangeArrowheads="1"/>
            </p:cNvSpPr>
            <p:nvPr/>
          </p:nvSpPr>
          <p:spPr bwMode="auto">
            <a:xfrm>
              <a:off x="3073846" y="9568890"/>
              <a:ext cx="152634" cy="152634"/>
            </a:xfrm>
            <a:prstGeom prst="ellipse">
              <a:avLst/>
            </a:prstGeom>
            <a:solidFill>
              <a:srgbClr val="C00000"/>
            </a:solidFill>
            <a:ln w="0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Oval 11"/>
            <p:cNvSpPr>
              <a:spLocks noChangeArrowheads="1"/>
            </p:cNvSpPr>
            <p:nvPr/>
          </p:nvSpPr>
          <p:spPr bwMode="auto">
            <a:xfrm>
              <a:off x="2835834" y="9568887"/>
              <a:ext cx="152634" cy="152634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Oval 12"/>
            <p:cNvSpPr>
              <a:spLocks noChangeArrowheads="1"/>
            </p:cNvSpPr>
            <p:nvPr/>
          </p:nvSpPr>
          <p:spPr bwMode="auto">
            <a:xfrm>
              <a:off x="2835834" y="9568890"/>
              <a:ext cx="152634" cy="152634"/>
            </a:xfrm>
            <a:prstGeom prst="ellipse">
              <a:avLst/>
            </a:prstGeom>
            <a:solidFill>
              <a:srgbClr val="C00000"/>
            </a:solidFill>
            <a:ln w="0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Oval 13"/>
            <p:cNvSpPr>
              <a:spLocks noChangeArrowheads="1"/>
            </p:cNvSpPr>
            <p:nvPr/>
          </p:nvSpPr>
          <p:spPr bwMode="auto">
            <a:xfrm>
              <a:off x="3176985" y="8434368"/>
              <a:ext cx="152634" cy="152634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Oval 14"/>
            <p:cNvSpPr>
              <a:spLocks noChangeArrowheads="1"/>
            </p:cNvSpPr>
            <p:nvPr/>
          </p:nvSpPr>
          <p:spPr bwMode="auto">
            <a:xfrm>
              <a:off x="3176988" y="8434371"/>
              <a:ext cx="152634" cy="152634"/>
            </a:xfrm>
            <a:prstGeom prst="ellipse">
              <a:avLst/>
            </a:prstGeom>
            <a:solidFill>
              <a:srgbClr val="C00000"/>
            </a:solidFill>
            <a:ln w="0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Oval 15"/>
            <p:cNvSpPr>
              <a:spLocks noChangeArrowheads="1"/>
            </p:cNvSpPr>
            <p:nvPr/>
          </p:nvSpPr>
          <p:spPr bwMode="auto">
            <a:xfrm>
              <a:off x="3251032" y="8032393"/>
              <a:ext cx="152634" cy="152634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Oval 16"/>
            <p:cNvSpPr>
              <a:spLocks noChangeArrowheads="1"/>
            </p:cNvSpPr>
            <p:nvPr/>
          </p:nvSpPr>
          <p:spPr bwMode="auto">
            <a:xfrm>
              <a:off x="3251035" y="8032393"/>
              <a:ext cx="152634" cy="152634"/>
            </a:xfrm>
            <a:prstGeom prst="ellipse">
              <a:avLst/>
            </a:prstGeom>
            <a:solidFill>
              <a:srgbClr val="C00000"/>
            </a:solidFill>
            <a:ln w="0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Oval 17"/>
            <p:cNvSpPr>
              <a:spLocks noChangeArrowheads="1"/>
            </p:cNvSpPr>
            <p:nvPr/>
          </p:nvSpPr>
          <p:spPr bwMode="auto">
            <a:xfrm>
              <a:off x="2700961" y="8479326"/>
              <a:ext cx="152634" cy="152634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Oval 18"/>
            <p:cNvSpPr>
              <a:spLocks noChangeArrowheads="1"/>
            </p:cNvSpPr>
            <p:nvPr/>
          </p:nvSpPr>
          <p:spPr bwMode="auto">
            <a:xfrm>
              <a:off x="2700961" y="8479328"/>
              <a:ext cx="152634" cy="152634"/>
            </a:xfrm>
            <a:prstGeom prst="ellipse">
              <a:avLst/>
            </a:prstGeom>
            <a:solidFill>
              <a:srgbClr val="C00000"/>
            </a:solidFill>
            <a:ln w="0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Oval 19"/>
            <p:cNvSpPr>
              <a:spLocks noChangeArrowheads="1"/>
            </p:cNvSpPr>
            <p:nvPr/>
          </p:nvSpPr>
          <p:spPr bwMode="auto">
            <a:xfrm>
              <a:off x="2581956" y="9613845"/>
              <a:ext cx="152634" cy="152634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Oval 20"/>
            <p:cNvSpPr>
              <a:spLocks noChangeArrowheads="1"/>
            </p:cNvSpPr>
            <p:nvPr/>
          </p:nvSpPr>
          <p:spPr bwMode="auto">
            <a:xfrm>
              <a:off x="2581956" y="9613845"/>
              <a:ext cx="152634" cy="152634"/>
            </a:xfrm>
            <a:prstGeom prst="ellipse">
              <a:avLst/>
            </a:prstGeom>
            <a:solidFill>
              <a:srgbClr val="C00000"/>
            </a:solidFill>
            <a:ln w="0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Oval 22"/>
            <p:cNvSpPr>
              <a:spLocks noChangeArrowheads="1"/>
            </p:cNvSpPr>
            <p:nvPr/>
          </p:nvSpPr>
          <p:spPr bwMode="auto">
            <a:xfrm>
              <a:off x="1122155" y="4628835"/>
              <a:ext cx="152634" cy="152634"/>
            </a:xfrm>
            <a:prstGeom prst="ellipse">
              <a:avLst/>
            </a:pr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Oval 24"/>
            <p:cNvSpPr>
              <a:spLocks noChangeArrowheads="1"/>
            </p:cNvSpPr>
            <p:nvPr/>
          </p:nvSpPr>
          <p:spPr bwMode="auto">
            <a:xfrm>
              <a:off x="1286117" y="4242724"/>
              <a:ext cx="152634" cy="152634"/>
            </a:xfrm>
            <a:prstGeom prst="ellipse">
              <a:avLst/>
            </a:prstGeom>
            <a:solidFill>
              <a:schemeClr val="tx1"/>
            </a:solidFill>
            <a:ln w="0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Oval 25"/>
            <p:cNvSpPr>
              <a:spLocks noChangeArrowheads="1"/>
            </p:cNvSpPr>
            <p:nvPr/>
          </p:nvSpPr>
          <p:spPr bwMode="auto">
            <a:xfrm>
              <a:off x="7810267" y="6554080"/>
              <a:ext cx="152634" cy="152634"/>
            </a:xfrm>
            <a:prstGeom prst="ellipse">
              <a:avLst/>
            </a:pr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Oval 26"/>
            <p:cNvSpPr>
              <a:spLocks noChangeArrowheads="1"/>
            </p:cNvSpPr>
            <p:nvPr/>
          </p:nvSpPr>
          <p:spPr bwMode="auto">
            <a:xfrm>
              <a:off x="7810267" y="6554083"/>
              <a:ext cx="152634" cy="152634"/>
            </a:xfrm>
            <a:prstGeom prst="ellipse">
              <a:avLst/>
            </a:prstGeom>
            <a:noFill/>
            <a:ln w="0">
              <a:noFill/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Oval 27"/>
            <p:cNvSpPr>
              <a:spLocks noChangeArrowheads="1"/>
            </p:cNvSpPr>
            <p:nvPr/>
          </p:nvSpPr>
          <p:spPr bwMode="auto">
            <a:xfrm>
              <a:off x="7733577" y="6897874"/>
              <a:ext cx="152634" cy="152634"/>
            </a:xfrm>
            <a:prstGeom prst="ellipse">
              <a:avLst/>
            </a:pr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Oval 28"/>
            <p:cNvSpPr>
              <a:spLocks noChangeArrowheads="1"/>
            </p:cNvSpPr>
            <p:nvPr/>
          </p:nvSpPr>
          <p:spPr bwMode="auto">
            <a:xfrm>
              <a:off x="7733580" y="6897877"/>
              <a:ext cx="152634" cy="152634"/>
            </a:xfrm>
            <a:prstGeom prst="ellipse">
              <a:avLst/>
            </a:prstGeom>
            <a:noFill/>
            <a:ln w="0">
              <a:noFill/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Oval 29"/>
            <p:cNvSpPr>
              <a:spLocks noChangeArrowheads="1"/>
            </p:cNvSpPr>
            <p:nvPr/>
          </p:nvSpPr>
          <p:spPr bwMode="auto">
            <a:xfrm>
              <a:off x="7540523" y="7061836"/>
              <a:ext cx="152634" cy="152634"/>
            </a:xfrm>
            <a:prstGeom prst="ellipse">
              <a:avLst/>
            </a:pr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Oval 30"/>
            <p:cNvSpPr>
              <a:spLocks noChangeArrowheads="1"/>
            </p:cNvSpPr>
            <p:nvPr/>
          </p:nvSpPr>
          <p:spPr bwMode="auto">
            <a:xfrm>
              <a:off x="7540526" y="7061839"/>
              <a:ext cx="152634" cy="152634"/>
            </a:xfrm>
            <a:prstGeom prst="ellipse">
              <a:avLst/>
            </a:prstGeom>
            <a:noFill/>
            <a:ln w="0">
              <a:noFill/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5" name="Rectangle 44"/>
          <p:cNvSpPr/>
          <p:nvPr/>
        </p:nvSpPr>
        <p:spPr>
          <a:xfrm>
            <a:off x="5028842" y="5019924"/>
            <a:ext cx="1388467" cy="24622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1600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Bowing</a:t>
            </a:r>
          </a:p>
        </p:txBody>
      </p:sp>
      <p:sp>
        <p:nvSpPr>
          <p:cNvPr id="46" name="Rectangle 45"/>
          <p:cNvSpPr/>
          <p:nvPr/>
        </p:nvSpPr>
        <p:spPr>
          <a:xfrm>
            <a:off x="8444228" y="3812499"/>
            <a:ext cx="717664" cy="24622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1600" dirty="0">
                <a:solidFill>
                  <a:srgbClr val="00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Waving</a:t>
            </a:r>
          </a:p>
        </p:txBody>
      </p:sp>
      <p:sp>
        <p:nvSpPr>
          <p:cNvPr id="47" name="Rectangle 46"/>
          <p:cNvSpPr/>
          <p:nvPr/>
        </p:nvSpPr>
        <p:spPr>
          <a:xfrm>
            <a:off x="3030107" y="1521223"/>
            <a:ext cx="867225" cy="246221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en-US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Crouching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6694862" y="1061130"/>
            <a:ext cx="354439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dirty="0">
                <a:solidFill>
                  <a:schemeClr val="accent2"/>
                </a:solidFill>
              </a:rPr>
              <a:t>When we check the class label for each subsequence, they are indeed from different class</a:t>
            </a:r>
          </a:p>
        </p:txBody>
      </p:sp>
    </p:spTree>
    <p:extLst>
      <p:ext uri="{BB962C8B-B14F-4D97-AF65-F5344CB8AC3E}">
        <p14:creationId xmlns:p14="http://schemas.microsoft.com/office/powerpoint/2010/main" val="2754019740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Human motions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28</a:t>
            </a:fld>
            <a:endParaRPr lang="en-US" dirty="0"/>
          </a:p>
        </p:txBody>
      </p:sp>
      <p:grpSp>
        <p:nvGrpSpPr>
          <p:cNvPr id="58" name="Group 57"/>
          <p:cNvGrpSpPr/>
          <p:nvPr/>
        </p:nvGrpSpPr>
        <p:grpSpPr>
          <a:xfrm>
            <a:off x="3030107" y="1521223"/>
            <a:ext cx="6131785" cy="4090305"/>
            <a:chOff x="1616552" y="1116962"/>
            <a:chExt cx="6131785" cy="4090305"/>
          </a:xfrm>
        </p:grpSpPr>
        <p:grpSp>
          <p:nvGrpSpPr>
            <p:cNvPr id="10" name="Group 9"/>
            <p:cNvGrpSpPr>
              <a:grpSpLocks noChangeAspect="1"/>
            </p:cNvGrpSpPr>
            <p:nvPr/>
          </p:nvGrpSpPr>
          <p:grpSpPr>
            <a:xfrm>
              <a:off x="2560432" y="1143000"/>
              <a:ext cx="5033283" cy="4064267"/>
              <a:chOff x="1122155" y="4242724"/>
              <a:chExt cx="6840746" cy="5523755"/>
            </a:xfrm>
          </p:grpSpPr>
          <p:sp>
            <p:nvSpPr>
              <p:cNvPr id="11" name="Oval 9"/>
              <p:cNvSpPr>
                <a:spLocks noChangeArrowheads="1"/>
              </p:cNvSpPr>
              <p:nvPr/>
            </p:nvSpPr>
            <p:spPr bwMode="auto">
              <a:xfrm>
                <a:off x="3073846" y="9568887"/>
                <a:ext cx="152634" cy="152634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" name="Oval 10"/>
              <p:cNvSpPr>
                <a:spLocks noChangeArrowheads="1"/>
              </p:cNvSpPr>
              <p:nvPr/>
            </p:nvSpPr>
            <p:spPr bwMode="auto">
              <a:xfrm>
                <a:off x="3073846" y="9568890"/>
                <a:ext cx="152634" cy="152634"/>
              </a:xfrm>
              <a:prstGeom prst="ellipse">
                <a:avLst/>
              </a:prstGeom>
              <a:solidFill>
                <a:srgbClr val="C00000"/>
              </a:solidFill>
              <a:ln w="0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Oval 11"/>
              <p:cNvSpPr>
                <a:spLocks noChangeArrowheads="1"/>
              </p:cNvSpPr>
              <p:nvPr/>
            </p:nvSpPr>
            <p:spPr bwMode="auto">
              <a:xfrm>
                <a:off x="2835834" y="9568887"/>
                <a:ext cx="152634" cy="152634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Oval 12"/>
              <p:cNvSpPr>
                <a:spLocks noChangeArrowheads="1"/>
              </p:cNvSpPr>
              <p:nvPr/>
            </p:nvSpPr>
            <p:spPr bwMode="auto">
              <a:xfrm>
                <a:off x="2835834" y="9568890"/>
                <a:ext cx="152634" cy="152634"/>
              </a:xfrm>
              <a:prstGeom prst="ellipse">
                <a:avLst/>
              </a:prstGeom>
              <a:solidFill>
                <a:srgbClr val="C00000"/>
              </a:solidFill>
              <a:ln w="0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" name="Oval 13"/>
              <p:cNvSpPr>
                <a:spLocks noChangeArrowheads="1"/>
              </p:cNvSpPr>
              <p:nvPr/>
            </p:nvSpPr>
            <p:spPr bwMode="auto">
              <a:xfrm>
                <a:off x="3176985" y="8434368"/>
                <a:ext cx="152634" cy="152634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Oval 14"/>
              <p:cNvSpPr>
                <a:spLocks noChangeArrowheads="1"/>
              </p:cNvSpPr>
              <p:nvPr/>
            </p:nvSpPr>
            <p:spPr bwMode="auto">
              <a:xfrm>
                <a:off x="3176988" y="8434371"/>
                <a:ext cx="152634" cy="152634"/>
              </a:xfrm>
              <a:prstGeom prst="ellipse">
                <a:avLst/>
              </a:prstGeom>
              <a:solidFill>
                <a:srgbClr val="C00000"/>
              </a:solidFill>
              <a:ln w="0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" name="Oval 15"/>
              <p:cNvSpPr>
                <a:spLocks noChangeArrowheads="1"/>
              </p:cNvSpPr>
              <p:nvPr/>
            </p:nvSpPr>
            <p:spPr bwMode="auto">
              <a:xfrm>
                <a:off x="3251032" y="8032393"/>
                <a:ext cx="152634" cy="152634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Oval 16"/>
              <p:cNvSpPr>
                <a:spLocks noChangeArrowheads="1"/>
              </p:cNvSpPr>
              <p:nvPr/>
            </p:nvSpPr>
            <p:spPr bwMode="auto">
              <a:xfrm>
                <a:off x="3251035" y="8032393"/>
                <a:ext cx="152634" cy="152634"/>
              </a:xfrm>
              <a:prstGeom prst="ellipse">
                <a:avLst/>
              </a:prstGeom>
              <a:solidFill>
                <a:srgbClr val="C00000"/>
              </a:solidFill>
              <a:ln w="0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Oval 17"/>
              <p:cNvSpPr>
                <a:spLocks noChangeArrowheads="1"/>
              </p:cNvSpPr>
              <p:nvPr/>
            </p:nvSpPr>
            <p:spPr bwMode="auto">
              <a:xfrm>
                <a:off x="2700961" y="8479326"/>
                <a:ext cx="152634" cy="152634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Oval 18"/>
              <p:cNvSpPr>
                <a:spLocks noChangeArrowheads="1"/>
              </p:cNvSpPr>
              <p:nvPr/>
            </p:nvSpPr>
            <p:spPr bwMode="auto">
              <a:xfrm>
                <a:off x="2700961" y="8479328"/>
                <a:ext cx="152634" cy="152634"/>
              </a:xfrm>
              <a:prstGeom prst="ellipse">
                <a:avLst/>
              </a:prstGeom>
              <a:solidFill>
                <a:srgbClr val="C00000"/>
              </a:solidFill>
              <a:ln w="0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Oval 19"/>
              <p:cNvSpPr>
                <a:spLocks noChangeArrowheads="1"/>
              </p:cNvSpPr>
              <p:nvPr/>
            </p:nvSpPr>
            <p:spPr bwMode="auto">
              <a:xfrm>
                <a:off x="2581956" y="9613845"/>
                <a:ext cx="152634" cy="152634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Oval 20"/>
              <p:cNvSpPr>
                <a:spLocks noChangeArrowheads="1"/>
              </p:cNvSpPr>
              <p:nvPr/>
            </p:nvSpPr>
            <p:spPr bwMode="auto">
              <a:xfrm>
                <a:off x="2581956" y="9613845"/>
                <a:ext cx="152634" cy="152634"/>
              </a:xfrm>
              <a:prstGeom prst="ellipse">
                <a:avLst/>
              </a:prstGeom>
              <a:solidFill>
                <a:srgbClr val="C00000"/>
              </a:solidFill>
              <a:ln w="0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Oval 22"/>
              <p:cNvSpPr>
                <a:spLocks noChangeArrowheads="1"/>
              </p:cNvSpPr>
              <p:nvPr/>
            </p:nvSpPr>
            <p:spPr bwMode="auto">
              <a:xfrm>
                <a:off x="1122155" y="4628835"/>
                <a:ext cx="152634" cy="152634"/>
              </a:xfrm>
              <a:prstGeom prst="ellipse">
                <a:avLst/>
              </a:prstGeom>
              <a:solidFill>
                <a:schemeClr val="tx1"/>
              </a:solidFill>
              <a:ln w="0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Oval 24"/>
              <p:cNvSpPr>
                <a:spLocks noChangeArrowheads="1"/>
              </p:cNvSpPr>
              <p:nvPr/>
            </p:nvSpPr>
            <p:spPr bwMode="auto">
              <a:xfrm>
                <a:off x="1286117" y="4242724"/>
                <a:ext cx="152634" cy="152634"/>
              </a:xfrm>
              <a:prstGeom prst="ellipse">
                <a:avLst/>
              </a:prstGeom>
              <a:solidFill>
                <a:schemeClr val="tx1"/>
              </a:solidFill>
              <a:ln w="0">
                <a:noFill/>
                <a:prstDash val="solid"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Oval 25"/>
              <p:cNvSpPr>
                <a:spLocks noChangeArrowheads="1"/>
              </p:cNvSpPr>
              <p:nvPr/>
            </p:nvSpPr>
            <p:spPr bwMode="auto">
              <a:xfrm>
                <a:off x="7810267" y="6554080"/>
                <a:ext cx="152634" cy="152634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Oval 26"/>
              <p:cNvSpPr>
                <a:spLocks noChangeArrowheads="1"/>
              </p:cNvSpPr>
              <p:nvPr/>
            </p:nvSpPr>
            <p:spPr bwMode="auto">
              <a:xfrm>
                <a:off x="7810267" y="6554083"/>
                <a:ext cx="152634" cy="152634"/>
              </a:xfrm>
              <a:prstGeom prst="ellipse">
                <a:avLst/>
              </a:prstGeom>
              <a:noFill/>
              <a:ln w="0">
                <a:noFill/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Oval 27"/>
              <p:cNvSpPr>
                <a:spLocks noChangeArrowheads="1"/>
              </p:cNvSpPr>
              <p:nvPr/>
            </p:nvSpPr>
            <p:spPr bwMode="auto">
              <a:xfrm>
                <a:off x="7733577" y="6897874"/>
                <a:ext cx="152634" cy="152634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Oval 28"/>
              <p:cNvSpPr>
                <a:spLocks noChangeArrowheads="1"/>
              </p:cNvSpPr>
              <p:nvPr/>
            </p:nvSpPr>
            <p:spPr bwMode="auto">
              <a:xfrm>
                <a:off x="7733580" y="6897877"/>
                <a:ext cx="152634" cy="152634"/>
              </a:xfrm>
              <a:prstGeom prst="ellipse">
                <a:avLst/>
              </a:prstGeom>
              <a:noFill/>
              <a:ln w="0">
                <a:noFill/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Oval 29"/>
              <p:cNvSpPr>
                <a:spLocks noChangeArrowheads="1"/>
              </p:cNvSpPr>
              <p:nvPr/>
            </p:nvSpPr>
            <p:spPr bwMode="auto">
              <a:xfrm>
                <a:off x="7540523" y="7061836"/>
                <a:ext cx="152634" cy="152634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Oval 30"/>
              <p:cNvSpPr>
                <a:spLocks noChangeArrowheads="1"/>
              </p:cNvSpPr>
              <p:nvPr/>
            </p:nvSpPr>
            <p:spPr bwMode="auto">
              <a:xfrm>
                <a:off x="7540526" y="7061839"/>
                <a:ext cx="152634" cy="152634"/>
              </a:xfrm>
              <a:prstGeom prst="ellipse">
                <a:avLst/>
              </a:prstGeom>
              <a:noFill/>
              <a:ln w="0">
                <a:noFill/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1" name="Group 30"/>
            <p:cNvGrpSpPr/>
            <p:nvPr/>
          </p:nvGrpSpPr>
          <p:grpSpPr>
            <a:xfrm>
              <a:off x="2906470" y="1421884"/>
              <a:ext cx="2448209" cy="1546524"/>
              <a:chOff x="9062719" y="2645568"/>
              <a:chExt cx="1285561" cy="812084"/>
            </a:xfrm>
          </p:grpSpPr>
          <p:grpSp>
            <p:nvGrpSpPr>
              <p:cNvPr id="32" name="Group 31"/>
              <p:cNvGrpSpPr/>
              <p:nvPr/>
            </p:nvGrpSpPr>
            <p:grpSpPr>
              <a:xfrm>
                <a:off x="9062719" y="3347528"/>
                <a:ext cx="1285561" cy="110124"/>
                <a:chOff x="9062719" y="3347528"/>
                <a:chExt cx="1285561" cy="110124"/>
              </a:xfrm>
            </p:grpSpPr>
            <p:sp>
              <p:nvSpPr>
                <p:cNvPr id="35" name="Line 8"/>
                <p:cNvSpPr>
                  <a:spLocks noChangeShapeType="1"/>
                </p:cNvSpPr>
                <p:nvPr/>
              </p:nvSpPr>
              <p:spPr bwMode="auto">
                <a:xfrm>
                  <a:off x="9081062" y="3369912"/>
                  <a:ext cx="1243205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000"/>
                </a:p>
              </p:txBody>
            </p:sp>
            <p:sp>
              <p:nvSpPr>
                <p:cNvPr id="36" name="Line 10"/>
                <p:cNvSpPr>
                  <a:spLocks noChangeShapeType="1"/>
                </p:cNvSpPr>
                <p:nvPr/>
              </p:nvSpPr>
              <p:spPr bwMode="auto">
                <a:xfrm flipV="1">
                  <a:off x="9081062" y="3347528"/>
                  <a:ext cx="490" cy="22384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000"/>
                </a:p>
              </p:txBody>
            </p:sp>
            <p:sp>
              <p:nvSpPr>
                <p:cNvPr id="37" name="Rectangle 11"/>
                <p:cNvSpPr>
                  <a:spLocks noChangeArrowheads="1"/>
                </p:cNvSpPr>
                <p:nvPr/>
              </p:nvSpPr>
              <p:spPr bwMode="auto">
                <a:xfrm>
                  <a:off x="9062719" y="3383342"/>
                  <a:ext cx="30963" cy="7431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1200" b="0" i="0" u="none" strike="noStrike" cap="none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0</a:t>
                  </a:r>
                  <a:endParaRPr kumimoji="0" lang="en-US" sz="1200" b="0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8" name="Line 16"/>
                <p:cNvSpPr>
                  <a:spLocks noChangeShapeType="1"/>
                </p:cNvSpPr>
                <p:nvPr/>
              </p:nvSpPr>
              <p:spPr bwMode="auto">
                <a:xfrm flipV="1">
                  <a:off x="9720243" y="3347528"/>
                  <a:ext cx="490" cy="22384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000"/>
                </a:p>
              </p:txBody>
            </p:sp>
            <p:sp>
              <p:nvSpPr>
                <p:cNvPr id="39" name="Rectangle 17"/>
                <p:cNvSpPr>
                  <a:spLocks noChangeArrowheads="1"/>
                </p:cNvSpPr>
                <p:nvPr/>
              </p:nvSpPr>
              <p:spPr bwMode="auto">
                <a:xfrm>
                  <a:off x="9674479" y="3383342"/>
                  <a:ext cx="61925" cy="7431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1200" b="0" i="0" u="none" strike="noStrike" cap="none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</a:t>
                  </a:r>
                  <a:endParaRPr kumimoji="0" lang="en-US" sz="1200" b="0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0" name="Line 22"/>
                <p:cNvSpPr>
                  <a:spLocks noChangeShapeType="1"/>
                </p:cNvSpPr>
                <p:nvPr/>
              </p:nvSpPr>
              <p:spPr bwMode="auto">
                <a:xfrm flipV="1">
                  <a:off x="10324267" y="3347528"/>
                  <a:ext cx="490" cy="22384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000"/>
                </a:p>
              </p:txBody>
            </p:sp>
            <p:sp>
              <p:nvSpPr>
                <p:cNvPr id="41" name="Rectangle 23"/>
                <p:cNvSpPr>
                  <a:spLocks noChangeArrowheads="1"/>
                </p:cNvSpPr>
                <p:nvPr/>
              </p:nvSpPr>
              <p:spPr bwMode="auto">
                <a:xfrm>
                  <a:off x="10255392" y="3383342"/>
                  <a:ext cx="92888" cy="7431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1200" b="0" i="0" u="none" strike="noStrike" cap="none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120</a:t>
                  </a:r>
                  <a:endParaRPr kumimoji="0" lang="en-US" sz="1200" b="0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42" name="Line 26"/>
                <p:cNvSpPr>
                  <a:spLocks noChangeShapeType="1"/>
                </p:cNvSpPr>
                <p:nvPr/>
              </p:nvSpPr>
              <p:spPr bwMode="auto">
                <a:xfrm>
                  <a:off x="9081062" y="3369912"/>
                  <a:ext cx="11756" cy="74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000"/>
                </a:p>
              </p:txBody>
            </p:sp>
          </p:grpSp>
          <p:sp>
            <p:nvSpPr>
              <p:cNvPr id="33" name="Freeform 34"/>
              <p:cNvSpPr>
                <a:spLocks/>
              </p:cNvSpPr>
              <p:nvPr/>
            </p:nvSpPr>
            <p:spPr bwMode="auto">
              <a:xfrm>
                <a:off x="9089879" y="3025202"/>
                <a:ext cx="1243205" cy="308896"/>
              </a:xfrm>
              <a:custGeom>
                <a:avLst/>
                <a:gdLst/>
                <a:ahLst/>
                <a:cxnLst>
                  <a:cxn ang="0">
                    <a:pos x="24" y="348"/>
                  </a:cxn>
                  <a:cxn ang="0">
                    <a:pos x="66" y="342"/>
                  </a:cxn>
                  <a:cxn ang="0">
                    <a:pos x="108" y="336"/>
                  </a:cxn>
                  <a:cxn ang="0">
                    <a:pos x="150" y="336"/>
                  </a:cxn>
                  <a:cxn ang="0">
                    <a:pos x="192" y="342"/>
                  </a:cxn>
                  <a:cxn ang="0">
                    <a:pos x="234" y="336"/>
                  </a:cxn>
                  <a:cxn ang="0">
                    <a:pos x="276" y="336"/>
                  </a:cxn>
                  <a:cxn ang="0">
                    <a:pos x="318" y="342"/>
                  </a:cxn>
                  <a:cxn ang="0">
                    <a:pos x="360" y="336"/>
                  </a:cxn>
                  <a:cxn ang="0">
                    <a:pos x="402" y="330"/>
                  </a:cxn>
                  <a:cxn ang="0">
                    <a:pos x="444" y="312"/>
                  </a:cxn>
                  <a:cxn ang="0">
                    <a:pos x="486" y="90"/>
                  </a:cxn>
                  <a:cxn ang="0">
                    <a:pos x="528" y="90"/>
                  </a:cxn>
                  <a:cxn ang="0">
                    <a:pos x="570" y="66"/>
                  </a:cxn>
                  <a:cxn ang="0">
                    <a:pos x="612" y="84"/>
                  </a:cxn>
                  <a:cxn ang="0">
                    <a:pos x="654" y="78"/>
                  </a:cxn>
                  <a:cxn ang="0">
                    <a:pos x="696" y="84"/>
                  </a:cxn>
                  <a:cxn ang="0">
                    <a:pos x="744" y="66"/>
                  </a:cxn>
                  <a:cxn ang="0">
                    <a:pos x="786" y="66"/>
                  </a:cxn>
                  <a:cxn ang="0">
                    <a:pos x="828" y="66"/>
                  </a:cxn>
                  <a:cxn ang="0">
                    <a:pos x="870" y="252"/>
                  </a:cxn>
                  <a:cxn ang="0">
                    <a:pos x="912" y="0"/>
                  </a:cxn>
                  <a:cxn ang="0">
                    <a:pos x="954" y="312"/>
                  </a:cxn>
                  <a:cxn ang="0">
                    <a:pos x="996" y="318"/>
                  </a:cxn>
                  <a:cxn ang="0">
                    <a:pos x="1038" y="318"/>
                  </a:cxn>
                  <a:cxn ang="0">
                    <a:pos x="1080" y="324"/>
                  </a:cxn>
                  <a:cxn ang="0">
                    <a:pos x="1122" y="336"/>
                  </a:cxn>
                  <a:cxn ang="0">
                    <a:pos x="1164" y="360"/>
                  </a:cxn>
                  <a:cxn ang="0">
                    <a:pos x="1206" y="294"/>
                  </a:cxn>
                  <a:cxn ang="0">
                    <a:pos x="1248" y="288"/>
                  </a:cxn>
                  <a:cxn ang="0">
                    <a:pos x="1290" y="270"/>
                  </a:cxn>
                  <a:cxn ang="0">
                    <a:pos x="1332" y="324"/>
                  </a:cxn>
                  <a:cxn ang="0">
                    <a:pos x="1374" y="414"/>
                  </a:cxn>
                  <a:cxn ang="0">
                    <a:pos x="1416" y="372"/>
                  </a:cxn>
                  <a:cxn ang="0">
                    <a:pos x="1464" y="324"/>
                  </a:cxn>
                  <a:cxn ang="0">
                    <a:pos x="1506" y="372"/>
                  </a:cxn>
                  <a:cxn ang="0">
                    <a:pos x="1548" y="408"/>
                  </a:cxn>
                  <a:cxn ang="0">
                    <a:pos x="1590" y="414"/>
                  </a:cxn>
                  <a:cxn ang="0">
                    <a:pos x="1632" y="168"/>
                  </a:cxn>
                  <a:cxn ang="0">
                    <a:pos x="1674" y="324"/>
                  </a:cxn>
                  <a:cxn ang="0">
                    <a:pos x="1716" y="312"/>
                  </a:cxn>
                  <a:cxn ang="0">
                    <a:pos x="1758" y="324"/>
                  </a:cxn>
                  <a:cxn ang="0">
                    <a:pos x="1800" y="348"/>
                  </a:cxn>
                  <a:cxn ang="0">
                    <a:pos x="1842" y="366"/>
                  </a:cxn>
                  <a:cxn ang="0">
                    <a:pos x="1884" y="348"/>
                  </a:cxn>
                  <a:cxn ang="0">
                    <a:pos x="1926" y="354"/>
                  </a:cxn>
                  <a:cxn ang="0">
                    <a:pos x="1968" y="348"/>
                  </a:cxn>
                  <a:cxn ang="0">
                    <a:pos x="2010" y="336"/>
                  </a:cxn>
                  <a:cxn ang="0">
                    <a:pos x="2052" y="324"/>
                  </a:cxn>
                  <a:cxn ang="0">
                    <a:pos x="2094" y="324"/>
                  </a:cxn>
                  <a:cxn ang="0">
                    <a:pos x="2136" y="312"/>
                  </a:cxn>
                  <a:cxn ang="0">
                    <a:pos x="2178" y="300"/>
                  </a:cxn>
                  <a:cxn ang="0">
                    <a:pos x="2226" y="54"/>
                  </a:cxn>
                  <a:cxn ang="0">
                    <a:pos x="2268" y="42"/>
                  </a:cxn>
                  <a:cxn ang="0">
                    <a:pos x="2310" y="48"/>
                  </a:cxn>
                  <a:cxn ang="0">
                    <a:pos x="2352" y="48"/>
                  </a:cxn>
                  <a:cxn ang="0">
                    <a:pos x="2394" y="42"/>
                  </a:cxn>
                  <a:cxn ang="0">
                    <a:pos x="2436" y="60"/>
                  </a:cxn>
                  <a:cxn ang="0">
                    <a:pos x="2478" y="60"/>
                  </a:cxn>
                  <a:cxn ang="0">
                    <a:pos x="2520" y="78"/>
                  </a:cxn>
                </a:cxnLst>
                <a:rect l="0" t="0" r="r" b="b"/>
                <a:pathLst>
                  <a:path w="2538" h="414">
                    <a:moveTo>
                      <a:pt x="0" y="342"/>
                    </a:moveTo>
                    <a:lnTo>
                      <a:pt x="24" y="348"/>
                    </a:lnTo>
                    <a:lnTo>
                      <a:pt x="42" y="354"/>
                    </a:lnTo>
                    <a:lnTo>
                      <a:pt x="66" y="342"/>
                    </a:lnTo>
                    <a:lnTo>
                      <a:pt x="84" y="354"/>
                    </a:lnTo>
                    <a:lnTo>
                      <a:pt x="108" y="336"/>
                    </a:lnTo>
                    <a:lnTo>
                      <a:pt x="126" y="342"/>
                    </a:lnTo>
                    <a:lnTo>
                      <a:pt x="150" y="336"/>
                    </a:lnTo>
                    <a:lnTo>
                      <a:pt x="168" y="342"/>
                    </a:lnTo>
                    <a:lnTo>
                      <a:pt x="192" y="342"/>
                    </a:lnTo>
                    <a:lnTo>
                      <a:pt x="210" y="330"/>
                    </a:lnTo>
                    <a:lnTo>
                      <a:pt x="234" y="336"/>
                    </a:lnTo>
                    <a:lnTo>
                      <a:pt x="252" y="336"/>
                    </a:lnTo>
                    <a:lnTo>
                      <a:pt x="276" y="336"/>
                    </a:lnTo>
                    <a:lnTo>
                      <a:pt x="294" y="342"/>
                    </a:lnTo>
                    <a:lnTo>
                      <a:pt x="318" y="342"/>
                    </a:lnTo>
                    <a:lnTo>
                      <a:pt x="336" y="336"/>
                    </a:lnTo>
                    <a:lnTo>
                      <a:pt x="360" y="336"/>
                    </a:lnTo>
                    <a:lnTo>
                      <a:pt x="384" y="330"/>
                    </a:lnTo>
                    <a:lnTo>
                      <a:pt x="402" y="330"/>
                    </a:lnTo>
                    <a:lnTo>
                      <a:pt x="426" y="324"/>
                    </a:lnTo>
                    <a:lnTo>
                      <a:pt x="444" y="312"/>
                    </a:lnTo>
                    <a:lnTo>
                      <a:pt x="468" y="102"/>
                    </a:lnTo>
                    <a:lnTo>
                      <a:pt x="486" y="90"/>
                    </a:lnTo>
                    <a:lnTo>
                      <a:pt x="510" y="90"/>
                    </a:lnTo>
                    <a:lnTo>
                      <a:pt x="528" y="90"/>
                    </a:lnTo>
                    <a:lnTo>
                      <a:pt x="552" y="84"/>
                    </a:lnTo>
                    <a:lnTo>
                      <a:pt x="570" y="66"/>
                    </a:lnTo>
                    <a:lnTo>
                      <a:pt x="594" y="78"/>
                    </a:lnTo>
                    <a:lnTo>
                      <a:pt x="612" y="84"/>
                    </a:lnTo>
                    <a:lnTo>
                      <a:pt x="636" y="84"/>
                    </a:lnTo>
                    <a:lnTo>
                      <a:pt x="654" y="78"/>
                    </a:lnTo>
                    <a:lnTo>
                      <a:pt x="678" y="78"/>
                    </a:lnTo>
                    <a:lnTo>
                      <a:pt x="696" y="84"/>
                    </a:lnTo>
                    <a:lnTo>
                      <a:pt x="720" y="78"/>
                    </a:lnTo>
                    <a:lnTo>
                      <a:pt x="744" y="66"/>
                    </a:lnTo>
                    <a:lnTo>
                      <a:pt x="762" y="66"/>
                    </a:lnTo>
                    <a:lnTo>
                      <a:pt x="786" y="66"/>
                    </a:lnTo>
                    <a:lnTo>
                      <a:pt x="804" y="84"/>
                    </a:lnTo>
                    <a:lnTo>
                      <a:pt x="828" y="66"/>
                    </a:lnTo>
                    <a:lnTo>
                      <a:pt x="846" y="258"/>
                    </a:lnTo>
                    <a:lnTo>
                      <a:pt x="870" y="252"/>
                    </a:lnTo>
                    <a:lnTo>
                      <a:pt x="888" y="30"/>
                    </a:lnTo>
                    <a:lnTo>
                      <a:pt x="912" y="0"/>
                    </a:lnTo>
                    <a:lnTo>
                      <a:pt x="930" y="270"/>
                    </a:lnTo>
                    <a:lnTo>
                      <a:pt x="954" y="312"/>
                    </a:lnTo>
                    <a:lnTo>
                      <a:pt x="972" y="318"/>
                    </a:lnTo>
                    <a:lnTo>
                      <a:pt x="996" y="318"/>
                    </a:lnTo>
                    <a:lnTo>
                      <a:pt x="1014" y="324"/>
                    </a:lnTo>
                    <a:lnTo>
                      <a:pt x="1038" y="318"/>
                    </a:lnTo>
                    <a:lnTo>
                      <a:pt x="1056" y="318"/>
                    </a:lnTo>
                    <a:lnTo>
                      <a:pt x="1080" y="324"/>
                    </a:lnTo>
                    <a:lnTo>
                      <a:pt x="1104" y="330"/>
                    </a:lnTo>
                    <a:lnTo>
                      <a:pt x="1122" y="336"/>
                    </a:lnTo>
                    <a:lnTo>
                      <a:pt x="1146" y="354"/>
                    </a:lnTo>
                    <a:lnTo>
                      <a:pt x="1164" y="360"/>
                    </a:lnTo>
                    <a:lnTo>
                      <a:pt x="1188" y="354"/>
                    </a:lnTo>
                    <a:lnTo>
                      <a:pt x="1206" y="294"/>
                    </a:lnTo>
                    <a:lnTo>
                      <a:pt x="1230" y="300"/>
                    </a:lnTo>
                    <a:lnTo>
                      <a:pt x="1248" y="288"/>
                    </a:lnTo>
                    <a:lnTo>
                      <a:pt x="1272" y="348"/>
                    </a:lnTo>
                    <a:lnTo>
                      <a:pt x="1290" y="270"/>
                    </a:lnTo>
                    <a:lnTo>
                      <a:pt x="1314" y="354"/>
                    </a:lnTo>
                    <a:lnTo>
                      <a:pt x="1332" y="324"/>
                    </a:lnTo>
                    <a:lnTo>
                      <a:pt x="1356" y="372"/>
                    </a:lnTo>
                    <a:lnTo>
                      <a:pt x="1374" y="414"/>
                    </a:lnTo>
                    <a:lnTo>
                      <a:pt x="1398" y="396"/>
                    </a:lnTo>
                    <a:lnTo>
                      <a:pt x="1416" y="372"/>
                    </a:lnTo>
                    <a:lnTo>
                      <a:pt x="1440" y="378"/>
                    </a:lnTo>
                    <a:lnTo>
                      <a:pt x="1464" y="324"/>
                    </a:lnTo>
                    <a:lnTo>
                      <a:pt x="1482" y="378"/>
                    </a:lnTo>
                    <a:lnTo>
                      <a:pt x="1506" y="372"/>
                    </a:lnTo>
                    <a:lnTo>
                      <a:pt x="1524" y="372"/>
                    </a:lnTo>
                    <a:lnTo>
                      <a:pt x="1548" y="408"/>
                    </a:lnTo>
                    <a:lnTo>
                      <a:pt x="1566" y="408"/>
                    </a:lnTo>
                    <a:lnTo>
                      <a:pt x="1590" y="414"/>
                    </a:lnTo>
                    <a:lnTo>
                      <a:pt x="1608" y="396"/>
                    </a:lnTo>
                    <a:lnTo>
                      <a:pt x="1632" y="168"/>
                    </a:lnTo>
                    <a:lnTo>
                      <a:pt x="1650" y="360"/>
                    </a:lnTo>
                    <a:lnTo>
                      <a:pt x="1674" y="324"/>
                    </a:lnTo>
                    <a:lnTo>
                      <a:pt x="1692" y="294"/>
                    </a:lnTo>
                    <a:lnTo>
                      <a:pt x="1716" y="312"/>
                    </a:lnTo>
                    <a:lnTo>
                      <a:pt x="1734" y="336"/>
                    </a:lnTo>
                    <a:lnTo>
                      <a:pt x="1758" y="324"/>
                    </a:lnTo>
                    <a:lnTo>
                      <a:pt x="1776" y="312"/>
                    </a:lnTo>
                    <a:lnTo>
                      <a:pt x="1800" y="348"/>
                    </a:lnTo>
                    <a:lnTo>
                      <a:pt x="1818" y="372"/>
                    </a:lnTo>
                    <a:lnTo>
                      <a:pt x="1842" y="366"/>
                    </a:lnTo>
                    <a:lnTo>
                      <a:pt x="1866" y="354"/>
                    </a:lnTo>
                    <a:lnTo>
                      <a:pt x="1884" y="348"/>
                    </a:lnTo>
                    <a:lnTo>
                      <a:pt x="1908" y="348"/>
                    </a:lnTo>
                    <a:lnTo>
                      <a:pt x="1926" y="354"/>
                    </a:lnTo>
                    <a:lnTo>
                      <a:pt x="1950" y="342"/>
                    </a:lnTo>
                    <a:lnTo>
                      <a:pt x="1968" y="348"/>
                    </a:lnTo>
                    <a:lnTo>
                      <a:pt x="1992" y="342"/>
                    </a:lnTo>
                    <a:lnTo>
                      <a:pt x="2010" y="336"/>
                    </a:lnTo>
                    <a:lnTo>
                      <a:pt x="2034" y="324"/>
                    </a:lnTo>
                    <a:lnTo>
                      <a:pt x="2052" y="324"/>
                    </a:lnTo>
                    <a:lnTo>
                      <a:pt x="2076" y="324"/>
                    </a:lnTo>
                    <a:lnTo>
                      <a:pt x="2094" y="324"/>
                    </a:lnTo>
                    <a:lnTo>
                      <a:pt x="2118" y="318"/>
                    </a:lnTo>
                    <a:lnTo>
                      <a:pt x="2136" y="312"/>
                    </a:lnTo>
                    <a:lnTo>
                      <a:pt x="2160" y="318"/>
                    </a:lnTo>
                    <a:lnTo>
                      <a:pt x="2178" y="300"/>
                    </a:lnTo>
                    <a:lnTo>
                      <a:pt x="2202" y="60"/>
                    </a:lnTo>
                    <a:lnTo>
                      <a:pt x="2226" y="54"/>
                    </a:lnTo>
                    <a:lnTo>
                      <a:pt x="2244" y="48"/>
                    </a:lnTo>
                    <a:lnTo>
                      <a:pt x="2268" y="42"/>
                    </a:lnTo>
                    <a:lnTo>
                      <a:pt x="2286" y="54"/>
                    </a:lnTo>
                    <a:lnTo>
                      <a:pt x="2310" y="48"/>
                    </a:lnTo>
                    <a:lnTo>
                      <a:pt x="2328" y="42"/>
                    </a:lnTo>
                    <a:lnTo>
                      <a:pt x="2352" y="48"/>
                    </a:lnTo>
                    <a:lnTo>
                      <a:pt x="2370" y="42"/>
                    </a:lnTo>
                    <a:lnTo>
                      <a:pt x="2394" y="42"/>
                    </a:lnTo>
                    <a:lnTo>
                      <a:pt x="2412" y="48"/>
                    </a:lnTo>
                    <a:lnTo>
                      <a:pt x="2436" y="60"/>
                    </a:lnTo>
                    <a:lnTo>
                      <a:pt x="2454" y="60"/>
                    </a:lnTo>
                    <a:lnTo>
                      <a:pt x="2478" y="60"/>
                    </a:lnTo>
                    <a:lnTo>
                      <a:pt x="2496" y="66"/>
                    </a:lnTo>
                    <a:lnTo>
                      <a:pt x="2520" y="78"/>
                    </a:lnTo>
                    <a:lnTo>
                      <a:pt x="2538" y="246"/>
                    </a:lnTo>
                  </a:path>
                </a:pathLst>
              </a:custGeom>
              <a:noFill/>
              <a:ln w="9525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0"/>
              </a:p>
            </p:txBody>
          </p:sp>
          <p:sp>
            <p:nvSpPr>
              <p:cNvPr id="34" name="Freeform 35"/>
              <p:cNvSpPr>
                <a:spLocks/>
              </p:cNvSpPr>
              <p:nvPr/>
            </p:nvSpPr>
            <p:spPr bwMode="auto">
              <a:xfrm>
                <a:off x="9089879" y="2645568"/>
                <a:ext cx="1243205" cy="331279"/>
              </a:xfrm>
              <a:custGeom>
                <a:avLst/>
                <a:gdLst/>
                <a:ahLst/>
                <a:cxnLst>
                  <a:cxn ang="0">
                    <a:pos x="24" y="348"/>
                  </a:cxn>
                  <a:cxn ang="0">
                    <a:pos x="66" y="324"/>
                  </a:cxn>
                  <a:cxn ang="0">
                    <a:pos x="108" y="384"/>
                  </a:cxn>
                  <a:cxn ang="0">
                    <a:pos x="150" y="366"/>
                  </a:cxn>
                  <a:cxn ang="0">
                    <a:pos x="192" y="360"/>
                  </a:cxn>
                  <a:cxn ang="0">
                    <a:pos x="234" y="354"/>
                  </a:cxn>
                  <a:cxn ang="0">
                    <a:pos x="276" y="354"/>
                  </a:cxn>
                  <a:cxn ang="0">
                    <a:pos x="318" y="336"/>
                  </a:cxn>
                  <a:cxn ang="0">
                    <a:pos x="360" y="336"/>
                  </a:cxn>
                  <a:cxn ang="0">
                    <a:pos x="402" y="330"/>
                  </a:cxn>
                  <a:cxn ang="0">
                    <a:pos x="444" y="330"/>
                  </a:cxn>
                  <a:cxn ang="0">
                    <a:pos x="486" y="72"/>
                  </a:cxn>
                  <a:cxn ang="0">
                    <a:pos x="528" y="60"/>
                  </a:cxn>
                  <a:cxn ang="0">
                    <a:pos x="570" y="66"/>
                  </a:cxn>
                  <a:cxn ang="0">
                    <a:pos x="612" y="54"/>
                  </a:cxn>
                  <a:cxn ang="0">
                    <a:pos x="654" y="54"/>
                  </a:cxn>
                  <a:cxn ang="0">
                    <a:pos x="696" y="60"/>
                  </a:cxn>
                  <a:cxn ang="0">
                    <a:pos x="744" y="72"/>
                  </a:cxn>
                  <a:cxn ang="0">
                    <a:pos x="786" y="78"/>
                  </a:cxn>
                  <a:cxn ang="0">
                    <a:pos x="828" y="258"/>
                  </a:cxn>
                  <a:cxn ang="0">
                    <a:pos x="870" y="0"/>
                  </a:cxn>
                  <a:cxn ang="0">
                    <a:pos x="912" y="318"/>
                  </a:cxn>
                  <a:cxn ang="0">
                    <a:pos x="954" y="336"/>
                  </a:cxn>
                  <a:cxn ang="0">
                    <a:pos x="996" y="330"/>
                  </a:cxn>
                  <a:cxn ang="0">
                    <a:pos x="1038" y="348"/>
                  </a:cxn>
                  <a:cxn ang="0">
                    <a:pos x="1080" y="354"/>
                  </a:cxn>
                  <a:cxn ang="0">
                    <a:pos x="1122" y="354"/>
                  </a:cxn>
                  <a:cxn ang="0">
                    <a:pos x="1164" y="354"/>
                  </a:cxn>
                  <a:cxn ang="0">
                    <a:pos x="1206" y="354"/>
                  </a:cxn>
                  <a:cxn ang="0">
                    <a:pos x="1248" y="294"/>
                  </a:cxn>
                  <a:cxn ang="0">
                    <a:pos x="1290" y="384"/>
                  </a:cxn>
                  <a:cxn ang="0">
                    <a:pos x="1332" y="114"/>
                  </a:cxn>
                  <a:cxn ang="0">
                    <a:pos x="1374" y="426"/>
                  </a:cxn>
                  <a:cxn ang="0">
                    <a:pos x="1416" y="426"/>
                  </a:cxn>
                  <a:cxn ang="0">
                    <a:pos x="1464" y="426"/>
                  </a:cxn>
                  <a:cxn ang="0">
                    <a:pos x="1506" y="438"/>
                  </a:cxn>
                  <a:cxn ang="0">
                    <a:pos x="1548" y="438"/>
                  </a:cxn>
                  <a:cxn ang="0">
                    <a:pos x="1590" y="438"/>
                  </a:cxn>
                  <a:cxn ang="0">
                    <a:pos x="1632" y="402"/>
                  </a:cxn>
                  <a:cxn ang="0">
                    <a:pos x="1674" y="222"/>
                  </a:cxn>
                  <a:cxn ang="0">
                    <a:pos x="1716" y="228"/>
                  </a:cxn>
                  <a:cxn ang="0">
                    <a:pos x="1758" y="378"/>
                  </a:cxn>
                  <a:cxn ang="0">
                    <a:pos x="1800" y="366"/>
                  </a:cxn>
                  <a:cxn ang="0">
                    <a:pos x="1842" y="342"/>
                  </a:cxn>
                  <a:cxn ang="0">
                    <a:pos x="1884" y="336"/>
                  </a:cxn>
                  <a:cxn ang="0">
                    <a:pos x="1926" y="324"/>
                  </a:cxn>
                  <a:cxn ang="0">
                    <a:pos x="1968" y="288"/>
                  </a:cxn>
                  <a:cxn ang="0">
                    <a:pos x="2010" y="162"/>
                  </a:cxn>
                  <a:cxn ang="0">
                    <a:pos x="2052" y="318"/>
                  </a:cxn>
                  <a:cxn ang="0">
                    <a:pos x="2094" y="240"/>
                  </a:cxn>
                  <a:cxn ang="0">
                    <a:pos x="2136" y="264"/>
                  </a:cxn>
                  <a:cxn ang="0">
                    <a:pos x="2178" y="264"/>
                  </a:cxn>
                  <a:cxn ang="0">
                    <a:pos x="2226" y="96"/>
                  </a:cxn>
                  <a:cxn ang="0">
                    <a:pos x="2268" y="48"/>
                  </a:cxn>
                  <a:cxn ang="0">
                    <a:pos x="2310" y="42"/>
                  </a:cxn>
                  <a:cxn ang="0">
                    <a:pos x="2352" y="90"/>
                  </a:cxn>
                  <a:cxn ang="0">
                    <a:pos x="2394" y="90"/>
                  </a:cxn>
                  <a:cxn ang="0">
                    <a:pos x="2436" y="54"/>
                  </a:cxn>
                  <a:cxn ang="0">
                    <a:pos x="2478" y="60"/>
                  </a:cxn>
                  <a:cxn ang="0">
                    <a:pos x="2520" y="276"/>
                  </a:cxn>
                </a:cxnLst>
                <a:rect l="0" t="0" r="r" b="b"/>
                <a:pathLst>
                  <a:path w="2538" h="444">
                    <a:moveTo>
                      <a:pt x="0" y="324"/>
                    </a:moveTo>
                    <a:lnTo>
                      <a:pt x="24" y="348"/>
                    </a:lnTo>
                    <a:lnTo>
                      <a:pt x="42" y="336"/>
                    </a:lnTo>
                    <a:lnTo>
                      <a:pt x="66" y="324"/>
                    </a:lnTo>
                    <a:lnTo>
                      <a:pt x="84" y="360"/>
                    </a:lnTo>
                    <a:lnTo>
                      <a:pt x="108" y="384"/>
                    </a:lnTo>
                    <a:lnTo>
                      <a:pt x="126" y="378"/>
                    </a:lnTo>
                    <a:lnTo>
                      <a:pt x="150" y="366"/>
                    </a:lnTo>
                    <a:lnTo>
                      <a:pt x="168" y="360"/>
                    </a:lnTo>
                    <a:lnTo>
                      <a:pt x="192" y="360"/>
                    </a:lnTo>
                    <a:lnTo>
                      <a:pt x="210" y="366"/>
                    </a:lnTo>
                    <a:lnTo>
                      <a:pt x="234" y="354"/>
                    </a:lnTo>
                    <a:lnTo>
                      <a:pt x="252" y="360"/>
                    </a:lnTo>
                    <a:lnTo>
                      <a:pt x="276" y="354"/>
                    </a:lnTo>
                    <a:lnTo>
                      <a:pt x="294" y="348"/>
                    </a:lnTo>
                    <a:lnTo>
                      <a:pt x="318" y="336"/>
                    </a:lnTo>
                    <a:lnTo>
                      <a:pt x="336" y="336"/>
                    </a:lnTo>
                    <a:lnTo>
                      <a:pt x="360" y="336"/>
                    </a:lnTo>
                    <a:lnTo>
                      <a:pt x="384" y="336"/>
                    </a:lnTo>
                    <a:lnTo>
                      <a:pt x="402" y="330"/>
                    </a:lnTo>
                    <a:lnTo>
                      <a:pt x="426" y="324"/>
                    </a:lnTo>
                    <a:lnTo>
                      <a:pt x="444" y="330"/>
                    </a:lnTo>
                    <a:lnTo>
                      <a:pt x="468" y="312"/>
                    </a:lnTo>
                    <a:lnTo>
                      <a:pt x="486" y="72"/>
                    </a:lnTo>
                    <a:lnTo>
                      <a:pt x="510" y="66"/>
                    </a:lnTo>
                    <a:lnTo>
                      <a:pt x="528" y="60"/>
                    </a:lnTo>
                    <a:lnTo>
                      <a:pt x="552" y="54"/>
                    </a:lnTo>
                    <a:lnTo>
                      <a:pt x="570" y="66"/>
                    </a:lnTo>
                    <a:lnTo>
                      <a:pt x="594" y="60"/>
                    </a:lnTo>
                    <a:lnTo>
                      <a:pt x="612" y="54"/>
                    </a:lnTo>
                    <a:lnTo>
                      <a:pt x="636" y="60"/>
                    </a:lnTo>
                    <a:lnTo>
                      <a:pt x="654" y="54"/>
                    </a:lnTo>
                    <a:lnTo>
                      <a:pt x="678" y="54"/>
                    </a:lnTo>
                    <a:lnTo>
                      <a:pt x="696" y="60"/>
                    </a:lnTo>
                    <a:lnTo>
                      <a:pt x="720" y="72"/>
                    </a:lnTo>
                    <a:lnTo>
                      <a:pt x="744" y="72"/>
                    </a:lnTo>
                    <a:lnTo>
                      <a:pt x="762" y="72"/>
                    </a:lnTo>
                    <a:lnTo>
                      <a:pt x="786" y="78"/>
                    </a:lnTo>
                    <a:lnTo>
                      <a:pt x="804" y="90"/>
                    </a:lnTo>
                    <a:lnTo>
                      <a:pt x="828" y="258"/>
                    </a:lnTo>
                    <a:lnTo>
                      <a:pt x="846" y="252"/>
                    </a:lnTo>
                    <a:lnTo>
                      <a:pt x="870" y="0"/>
                    </a:lnTo>
                    <a:lnTo>
                      <a:pt x="888" y="6"/>
                    </a:lnTo>
                    <a:lnTo>
                      <a:pt x="912" y="318"/>
                    </a:lnTo>
                    <a:lnTo>
                      <a:pt x="930" y="336"/>
                    </a:lnTo>
                    <a:lnTo>
                      <a:pt x="954" y="336"/>
                    </a:lnTo>
                    <a:lnTo>
                      <a:pt x="972" y="336"/>
                    </a:lnTo>
                    <a:lnTo>
                      <a:pt x="996" y="330"/>
                    </a:lnTo>
                    <a:lnTo>
                      <a:pt x="1014" y="342"/>
                    </a:lnTo>
                    <a:lnTo>
                      <a:pt x="1038" y="348"/>
                    </a:lnTo>
                    <a:lnTo>
                      <a:pt x="1056" y="348"/>
                    </a:lnTo>
                    <a:lnTo>
                      <a:pt x="1080" y="354"/>
                    </a:lnTo>
                    <a:lnTo>
                      <a:pt x="1104" y="354"/>
                    </a:lnTo>
                    <a:lnTo>
                      <a:pt x="1122" y="354"/>
                    </a:lnTo>
                    <a:lnTo>
                      <a:pt x="1146" y="348"/>
                    </a:lnTo>
                    <a:lnTo>
                      <a:pt x="1164" y="354"/>
                    </a:lnTo>
                    <a:lnTo>
                      <a:pt x="1188" y="348"/>
                    </a:lnTo>
                    <a:lnTo>
                      <a:pt x="1206" y="354"/>
                    </a:lnTo>
                    <a:lnTo>
                      <a:pt x="1230" y="342"/>
                    </a:lnTo>
                    <a:lnTo>
                      <a:pt x="1248" y="294"/>
                    </a:lnTo>
                    <a:lnTo>
                      <a:pt x="1272" y="366"/>
                    </a:lnTo>
                    <a:lnTo>
                      <a:pt x="1290" y="384"/>
                    </a:lnTo>
                    <a:lnTo>
                      <a:pt x="1314" y="384"/>
                    </a:lnTo>
                    <a:lnTo>
                      <a:pt x="1332" y="114"/>
                    </a:lnTo>
                    <a:lnTo>
                      <a:pt x="1356" y="414"/>
                    </a:lnTo>
                    <a:lnTo>
                      <a:pt x="1374" y="426"/>
                    </a:lnTo>
                    <a:lnTo>
                      <a:pt x="1398" y="426"/>
                    </a:lnTo>
                    <a:lnTo>
                      <a:pt x="1416" y="426"/>
                    </a:lnTo>
                    <a:lnTo>
                      <a:pt x="1440" y="426"/>
                    </a:lnTo>
                    <a:lnTo>
                      <a:pt x="1464" y="426"/>
                    </a:lnTo>
                    <a:lnTo>
                      <a:pt x="1482" y="432"/>
                    </a:lnTo>
                    <a:lnTo>
                      <a:pt x="1506" y="438"/>
                    </a:lnTo>
                    <a:lnTo>
                      <a:pt x="1524" y="444"/>
                    </a:lnTo>
                    <a:lnTo>
                      <a:pt x="1548" y="438"/>
                    </a:lnTo>
                    <a:lnTo>
                      <a:pt x="1566" y="444"/>
                    </a:lnTo>
                    <a:lnTo>
                      <a:pt x="1590" y="438"/>
                    </a:lnTo>
                    <a:lnTo>
                      <a:pt x="1608" y="186"/>
                    </a:lnTo>
                    <a:lnTo>
                      <a:pt x="1632" y="402"/>
                    </a:lnTo>
                    <a:lnTo>
                      <a:pt x="1650" y="222"/>
                    </a:lnTo>
                    <a:lnTo>
                      <a:pt x="1674" y="222"/>
                    </a:lnTo>
                    <a:lnTo>
                      <a:pt x="1692" y="234"/>
                    </a:lnTo>
                    <a:lnTo>
                      <a:pt x="1716" y="228"/>
                    </a:lnTo>
                    <a:lnTo>
                      <a:pt x="1734" y="360"/>
                    </a:lnTo>
                    <a:lnTo>
                      <a:pt x="1758" y="378"/>
                    </a:lnTo>
                    <a:lnTo>
                      <a:pt x="1776" y="378"/>
                    </a:lnTo>
                    <a:lnTo>
                      <a:pt x="1800" y="366"/>
                    </a:lnTo>
                    <a:lnTo>
                      <a:pt x="1818" y="342"/>
                    </a:lnTo>
                    <a:lnTo>
                      <a:pt x="1842" y="342"/>
                    </a:lnTo>
                    <a:lnTo>
                      <a:pt x="1866" y="330"/>
                    </a:lnTo>
                    <a:lnTo>
                      <a:pt x="1884" y="336"/>
                    </a:lnTo>
                    <a:lnTo>
                      <a:pt x="1908" y="330"/>
                    </a:lnTo>
                    <a:lnTo>
                      <a:pt x="1926" y="324"/>
                    </a:lnTo>
                    <a:lnTo>
                      <a:pt x="1950" y="324"/>
                    </a:lnTo>
                    <a:lnTo>
                      <a:pt x="1968" y="288"/>
                    </a:lnTo>
                    <a:lnTo>
                      <a:pt x="1992" y="240"/>
                    </a:lnTo>
                    <a:lnTo>
                      <a:pt x="2010" y="162"/>
                    </a:lnTo>
                    <a:lnTo>
                      <a:pt x="2034" y="174"/>
                    </a:lnTo>
                    <a:lnTo>
                      <a:pt x="2052" y="318"/>
                    </a:lnTo>
                    <a:lnTo>
                      <a:pt x="2076" y="264"/>
                    </a:lnTo>
                    <a:lnTo>
                      <a:pt x="2094" y="240"/>
                    </a:lnTo>
                    <a:lnTo>
                      <a:pt x="2118" y="258"/>
                    </a:lnTo>
                    <a:lnTo>
                      <a:pt x="2136" y="264"/>
                    </a:lnTo>
                    <a:lnTo>
                      <a:pt x="2160" y="270"/>
                    </a:lnTo>
                    <a:lnTo>
                      <a:pt x="2178" y="264"/>
                    </a:lnTo>
                    <a:lnTo>
                      <a:pt x="2202" y="258"/>
                    </a:lnTo>
                    <a:lnTo>
                      <a:pt x="2226" y="96"/>
                    </a:lnTo>
                    <a:lnTo>
                      <a:pt x="2244" y="84"/>
                    </a:lnTo>
                    <a:lnTo>
                      <a:pt x="2268" y="48"/>
                    </a:lnTo>
                    <a:lnTo>
                      <a:pt x="2286" y="42"/>
                    </a:lnTo>
                    <a:lnTo>
                      <a:pt x="2310" y="42"/>
                    </a:lnTo>
                    <a:lnTo>
                      <a:pt x="2328" y="48"/>
                    </a:lnTo>
                    <a:lnTo>
                      <a:pt x="2352" y="90"/>
                    </a:lnTo>
                    <a:lnTo>
                      <a:pt x="2370" y="96"/>
                    </a:lnTo>
                    <a:lnTo>
                      <a:pt x="2394" y="90"/>
                    </a:lnTo>
                    <a:lnTo>
                      <a:pt x="2412" y="78"/>
                    </a:lnTo>
                    <a:lnTo>
                      <a:pt x="2436" y="54"/>
                    </a:lnTo>
                    <a:lnTo>
                      <a:pt x="2454" y="48"/>
                    </a:lnTo>
                    <a:lnTo>
                      <a:pt x="2478" y="60"/>
                    </a:lnTo>
                    <a:lnTo>
                      <a:pt x="2496" y="66"/>
                    </a:lnTo>
                    <a:lnTo>
                      <a:pt x="2520" y="276"/>
                    </a:lnTo>
                    <a:lnTo>
                      <a:pt x="2538" y="282"/>
                    </a:lnTo>
                  </a:path>
                </a:pathLst>
              </a:custGeom>
              <a:noFill/>
              <a:ln w="9525">
                <a:solidFill>
                  <a:srgbClr val="00FF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00"/>
              </a:p>
            </p:txBody>
          </p:sp>
        </p:grpSp>
        <p:cxnSp>
          <p:nvCxnSpPr>
            <p:cNvPr id="43" name="Straight Arrow Connector 42"/>
            <p:cNvCxnSpPr/>
            <p:nvPr/>
          </p:nvCxnSpPr>
          <p:spPr>
            <a:xfrm>
              <a:off x="2672737" y="1606887"/>
              <a:ext cx="292699" cy="916361"/>
            </a:xfrm>
            <a:prstGeom prst="straightConnector1">
              <a:avLst/>
            </a:prstGeom>
            <a:ln w="19050">
              <a:solidFill>
                <a:schemeClr val="bg1">
                  <a:lumMod val="50000"/>
                </a:schemeClr>
              </a:solidFill>
              <a:tailEnd type="stealth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Arrow Connector 43"/>
            <p:cNvCxnSpPr/>
            <p:nvPr/>
          </p:nvCxnSpPr>
          <p:spPr>
            <a:xfrm>
              <a:off x="2793377" y="1299800"/>
              <a:ext cx="267457" cy="486038"/>
            </a:xfrm>
            <a:prstGeom prst="straightConnector1">
              <a:avLst/>
            </a:prstGeom>
            <a:ln w="19050">
              <a:solidFill>
                <a:schemeClr val="bg1">
                  <a:lumMod val="50000"/>
                </a:schemeClr>
              </a:solidFill>
              <a:tailEnd type="stealth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5" name="Rectangle 44"/>
            <p:cNvSpPr/>
            <p:nvPr/>
          </p:nvSpPr>
          <p:spPr>
            <a:xfrm>
              <a:off x="3615287" y="4615663"/>
              <a:ext cx="1388467" cy="24622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r>
                <a:rPr lang="en-US" sz="1600" dirty="0">
                  <a:solidFill>
                    <a:srgbClr val="C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Bowing</a:t>
              </a:r>
            </a:p>
          </p:txBody>
        </p:sp>
        <p:sp>
          <p:nvSpPr>
            <p:cNvPr id="46" name="Rectangle 45"/>
            <p:cNvSpPr/>
            <p:nvPr/>
          </p:nvSpPr>
          <p:spPr>
            <a:xfrm>
              <a:off x="7030673" y="3408238"/>
              <a:ext cx="717664" cy="24622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r>
                <a:rPr lang="en-US" sz="1600" dirty="0">
                  <a:solidFill>
                    <a:srgbClr val="00FF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Waving</a:t>
              </a:r>
            </a:p>
          </p:txBody>
        </p:sp>
        <p:sp>
          <p:nvSpPr>
            <p:cNvPr id="47" name="Rectangle 46"/>
            <p:cNvSpPr/>
            <p:nvPr/>
          </p:nvSpPr>
          <p:spPr>
            <a:xfrm>
              <a:off x="1616552" y="1116962"/>
              <a:ext cx="867225" cy="246221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6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Crouching</a:t>
              </a:r>
            </a:p>
          </p:txBody>
        </p:sp>
        <p:pic>
          <p:nvPicPr>
            <p:cNvPr id="48" name="Picture 47"/>
            <p:cNvPicPr>
              <a:picLocks noChangeAspect="1"/>
            </p:cNvPicPr>
            <p:nvPr/>
          </p:nvPicPr>
          <p:blipFill>
            <a:blip r:embed="rId2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tretch>
              <a:fillRect/>
            </a:stretch>
          </p:blipFill>
          <p:spPr>
            <a:xfrm>
              <a:off x="5568919" y="2219604"/>
              <a:ext cx="1692186" cy="607289"/>
            </a:xfrm>
            <a:prstGeom prst="rect">
              <a:avLst/>
            </a:prstGeom>
          </p:spPr>
        </p:pic>
        <p:pic>
          <p:nvPicPr>
            <p:cNvPr id="49" name="Picture 48"/>
            <p:cNvPicPr>
              <a:picLocks noChangeAspect="1"/>
            </p:cNvPicPr>
            <p:nvPr/>
          </p:nvPicPr>
          <p:blipFill>
            <a:blip r:embed="rId3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tretch>
              <a:fillRect/>
            </a:stretch>
          </p:blipFill>
          <p:spPr>
            <a:xfrm>
              <a:off x="5568918" y="1334044"/>
              <a:ext cx="1692187" cy="619766"/>
            </a:xfrm>
            <a:prstGeom prst="rect">
              <a:avLst/>
            </a:prstGeom>
          </p:spPr>
        </p:pic>
      </p:grpSp>
      <p:sp>
        <p:nvSpPr>
          <p:cNvPr id="50" name="TextBox 49"/>
          <p:cNvSpPr txBox="1"/>
          <p:nvPr/>
        </p:nvSpPr>
        <p:spPr>
          <a:xfrm>
            <a:off x="1022643" y="2087451"/>
            <a:ext cx="231862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dirty="0">
                <a:solidFill>
                  <a:schemeClr val="accent2"/>
                </a:solidFill>
              </a:rPr>
              <a:t>Subsequence from the same cluster has very similar shape</a:t>
            </a:r>
          </a:p>
        </p:txBody>
      </p:sp>
    </p:spTree>
    <p:extLst>
      <p:ext uri="{BB962C8B-B14F-4D97-AF65-F5344CB8AC3E}">
        <p14:creationId xmlns:p14="http://schemas.microsoft.com/office/powerpoint/2010/main" val="2135974072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Nursery rhyme: London bridge falling down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29</a:t>
            </a:fld>
            <a:endParaRPr lang="en-US" dirty="0"/>
          </a:p>
        </p:txBody>
      </p:sp>
      <p:grpSp>
        <p:nvGrpSpPr>
          <p:cNvPr id="44" name="Group 43"/>
          <p:cNvGrpSpPr/>
          <p:nvPr/>
        </p:nvGrpSpPr>
        <p:grpSpPr>
          <a:xfrm>
            <a:off x="3305969" y="1628777"/>
            <a:ext cx="5580062" cy="4083368"/>
            <a:chOff x="4611688" y="1781177"/>
            <a:chExt cx="2998787" cy="2194447"/>
          </a:xfrm>
        </p:grpSpPr>
        <p:sp>
          <p:nvSpPr>
            <p:cNvPr id="5" name="Oval 37"/>
            <p:cNvSpPr>
              <a:spLocks noChangeArrowheads="1"/>
            </p:cNvSpPr>
            <p:nvPr/>
          </p:nvSpPr>
          <p:spPr bwMode="auto">
            <a:xfrm>
              <a:off x="6159469" y="2272447"/>
              <a:ext cx="54864" cy="54864"/>
            </a:xfrm>
            <a:prstGeom prst="ellipse">
              <a:avLst/>
            </a:prstGeom>
            <a:solidFill>
              <a:schemeClr val="accent1"/>
            </a:solidFill>
            <a:ln w="0">
              <a:solidFill>
                <a:schemeClr val="accent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>
                <a:latin typeface="Garamond" pitchFamily="18" charset="0"/>
              </a:endParaRPr>
            </a:p>
          </p:txBody>
        </p:sp>
        <p:sp>
          <p:nvSpPr>
            <p:cNvPr id="6" name="Oval 38"/>
            <p:cNvSpPr>
              <a:spLocks noChangeArrowheads="1"/>
            </p:cNvSpPr>
            <p:nvPr/>
          </p:nvSpPr>
          <p:spPr bwMode="auto">
            <a:xfrm>
              <a:off x="6272076" y="2465644"/>
              <a:ext cx="45720" cy="45720"/>
            </a:xfrm>
            <a:prstGeom prst="ellipse">
              <a:avLst/>
            </a:prstGeom>
            <a:solidFill>
              <a:schemeClr val="accent1"/>
            </a:solidFill>
            <a:ln w="0">
              <a:solidFill>
                <a:schemeClr val="accent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>
                <a:latin typeface="Garamond" pitchFamily="18" charset="0"/>
              </a:endParaRPr>
            </a:p>
          </p:txBody>
        </p:sp>
        <p:sp>
          <p:nvSpPr>
            <p:cNvPr id="7" name="Oval 39"/>
            <p:cNvSpPr>
              <a:spLocks noChangeArrowheads="1"/>
            </p:cNvSpPr>
            <p:nvPr/>
          </p:nvSpPr>
          <p:spPr bwMode="auto">
            <a:xfrm>
              <a:off x="6376954" y="3300254"/>
              <a:ext cx="45720" cy="45720"/>
            </a:xfrm>
            <a:prstGeom prst="ellipse">
              <a:avLst/>
            </a:prstGeom>
            <a:solidFill>
              <a:schemeClr val="accent1"/>
            </a:solidFill>
            <a:ln w="0">
              <a:solidFill>
                <a:schemeClr val="accent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>
                <a:latin typeface="Garamond" pitchFamily="18" charset="0"/>
              </a:endParaRPr>
            </a:p>
          </p:txBody>
        </p:sp>
        <p:sp>
          <p:nvSpPr>
            <p:cNvPr id="8" name="Oval 40"/>
            <p:cNvSpPr>
              <a:spLocks noChangeArrowheads="1"/>
            </p:cNvSpPr>
            <p:nvPr/>
          </p:nvSpPr>
          <p:spPr bwMode="auto">
            <a:xfrm>
              <a:off x="6327275" y="3257198"/>
              <a:ext cx="45720" cy="45720"/>
            </a:xfrm>
            <a:prstGeom prst="ellipse">
              <a:avLst/>
            </a:prstGeom>
            <a:solidFill>
              <a:schemeClr val="accent1"/>
            </a:solidFill>
            <a:ln w="0">
              <a:solidFill>
                <a:schemeClr val="accent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>
                <a:latin typeface="Garamond" pitchFamily="18" charset="0"/>
              </a:endParaRPr>
            </a:p>
          </p:txBody>
        </p:sp>
        <p:sp>
          <p:nvSpPr>
            <p:cNvPr id="9" name="Oval 41"/>
            <p:cNvSpPr>
              <a:spLocks noChangeArrowheads="1"/>
            </p:cNvSpPr>
            <p:nvPr/>
          </p:nvSpPr>
          <p:spPr bwMode="auto">
            <a:xfrm>
              <a:off x="4611688" y="2024052"/>
              <a:ext cx="45720" cy="45720"/>
            </a:xfrm>
            <a:prstGeom prst="ellipse">
              <a:avLst/>
            </a:prstGeom>
            <a:solidFill>
              <a:schemeClr val="accent1"/>
            </a:solidFill>
            <a:ln w="0">
              <a:solidFill>
                <a:schemeClr val="accent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>
                <a:latin typeface="Garamond" pitchFamily="18" charset="0"/>
              </a:endParaRPr>
            </a:p>
          </p:txBody>
        </p:sp>
        <p:sp>
          <p:nvSpPr>
            <p:cNvPr id="10" name="Oval 42"/>
            <p:cNvSpPr>
              <a:spLocks noChangeArrowheads="1"/>
            </p:cNvSpPr>
            <p:nvPr/>
          </p:nvSpPr>
          <p:spPr bwMode="auto">
            <a:xfrm>
              <a:off x="4736438" y="1805464"/>
              <a:ext cx="45720" cy="54864"/>
            </a:xfrm>
            <a:prstGeom prst="ellipse">
              <a:avLst/>
            </a:prstGeom>
            <a:solidFill>
              <a:schemeClr val="accent1"/>
            </a:solidFill>
            <a:ln w="0">
              <a:solidFill>
                <a:schemeClr val="accent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>
                <a:latin typeface="Garamond" pitchFamily="18" charset="0"/>
              </a:endParaRPr>
            </a:p>
          </p:txBody>
        </p:sp>
        <p:sp>
          <p:nvSpPr>
            <p:cNvPr id="11" name="Oval 43"/>
            <p:cNvSpPr>
              <a:spLocks noChangeArrowheads="1"/>
            </p:cNvSpPr>
            <p:nvPr/>
          </p:nvSpPr>
          <p:spPr bwMode="auto">
            <a:xfrm>
              <a:off x="6619830" y="2104642"/>
              <a:ext cx="45720" cy="45720"/>
            </a:xfrm>
            <a:prstGeom prst="ellipse">
              <a:avLst/>
            </a:prstGeom>
            <a:solidFill>
              <a:schemeClr val="accent1"/>
            </a:solidFill>
            <a:ln w="0">
              <a:solidFill>
                <a:schemeClr val="accent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>
                <a:latin typeface="Garamond" pitchFamily="18" charset="0"/>
              </a:endParaRPr>
            </a:p>
          </p:txBody>
        </p:sp>
        <p:sp>
          <p:nvSpPr>
            <p:cNvPr id="12" name="Oval 44"/>
            <p:cNvSpPr>
              <a:spLocks noChangeArrowheads="1"/>
            </p:cNvSpPr>
            <p:nvPr/>
          </p:nvSpPr>
          <p:spPr bwMode="auto">
            <a:xfrm>
              <a:off x="6744579" y="2309983"/>
              <a:ext cx="45720" cy="54864"/>
            </a:xfrm>
            <a:prstGeom prst="ellipse">
              <a:avLst/>
            </a:prstGeom>
            <a:solidFill>
              <a:schemeClr val="accent1"/>
            </a:solidFill>
            <a:ln w="0">
              <a:solidFill>
                <a:schemeClr val="accent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>
                <a:latin typeface="Garamond" pitchFamily="18" charset="0"/>
              </a:endParaRPr>
            </a:p>
          </p:txBody>
        </p:sp>
        <p:sp>
          <p:nvSpPr>
            <p:cNvPr id="13" name="Oval 45"/>
            <p:cNvSpPr>
              <a:spLocks noChangeArrowheads="1"/>
            </p:cNvSpPr>
            <p:nvPr/>
          </p:nvSpPr>
          <p:spPr bwMode="auto">
            <a:xfrm>
              <a:off x="5481625" y="3905236"/>
              <a:ext cx="45720" cy="45720"/>
            </a:xfrm>
            <a:prstGeom prst="ellipse">
              <a:avLst/>
            </a:prstGeom>
            <a:solidFill>
              <a:schemeClr val="accent1"/>
            </a:solidFill>
            <a:ln w="0">
              <a:solidFill>
                <a:schemeClr val="accent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>
                <a:latin typeface="Garamond" pitchFamily="18" charset="0"/>
              </a:endParaRPr>
            </a:p>
          </p:txBody>
        </p:sp>
        <p:sp>
          <p:nvSpPr>
            <p:cNvPr id="14" name="Oval 46"/>
            <p:cNvSpPr>
              <a:spLocks noChangeArrowheads="1"/>
            </p:cNvSpPr>
            <p:nvPr/>
          </p:nvSpPr>
          <p:spPr bwMode="auto">
            <a:xfrm>
              <a:off x="5507017" y="3768342"/>
              <a:ext cx="45720" cy="54864"/>
            </a:xfrm>
            <a:prstGeom prst="ellipse">
              <a:avLst/>
            </a:prstGeom>
            <a:solidFill>
              <a:schemeClr val="accent1"/>
            </a:solidFill>
            <a:ln w="0">
              <a:solidFill>
                <a:schemeClr val="accent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>
                <a:latin typeface="Garamond" pitchFamily="18" charset="0"/>
              </a:endParaRPr>
            </a:p>
          </p:txBody>
        </p:sp>
        <p:sp>
          <p:nvSpPr>
            <p:cNvPr id="15" name="Oval 47"/>
            <p:cNvSpPr>
              <a:spLocks noChangeArrowheads="1"/>
            </p:cNvSpPr>
            <p:nvPr/>
          </p:nvSpPr>
          <p:spPr bwMode="auto">
            <a:xfrm>
              <a:off x="6184861" y="3238431"/>
              <a:ext cx="45720" cy="45720"/>
            </a:xfrm>
            <a:prstGeom prst="ellipse">
              <a:avLst/>
            </a:prstGeom>
            <a:solidFill>
              <a:schemeClr val="accent1"/>
            </a:solidFill>
            <a:ln w="0">
              <a:solidFill>
                <a:schemeClr val="accent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>
                <a:latin typeface="Garamond" pitchFamily="18" charset="0"/>
              </a:endParaRPr>
            </a:p>
          </p:txBody>
        </p:sp>
        <p:sp>
          <p:nvSpPr>
            <p:cNvPr id="16" name="Oval 48"/>
            <p:cNvSpPr>
              <a:spLocks noChangeArrowheads="1"/>
            </p:cNvSpPr>
            <p:nvPr/>
          </p:nvSpPr>
          <p:spPr bwMode="auto">
            <a:xfrm>
              <a:off x="6041344" y="3200896"/>
              <a:ext cx="45720" cy="45720"/>
            </a:xfrm>
            <a:prstGeom prst="ellipse">
              <a:avLst/>
            </a:prstGeom>
            <a:solidFill>
              <a:schemeClr val="accent1"/>
            </a:solidFill>
            <a:ln w="0">
              <a:solidFill>
                <a:schemeClr val="accent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>
                <a:latin typeface="Garamond" pitchFamily="18" charset="0"/>
              </a:endParaRPr>
            </a:p>
          </p:txBody>
        </p:sp>
        <p:sp>
          <p:nvSpPr>
            <p:cNvPr id="17" name="Oval 49"/>
            <p:cNvSpPr>
              <a:spLocks noChangeArrowheads="1"/>
            </p:cNvSpPr>
            <p:nvPr/>
          </p:nvSpPr>
          <p:spPr bwMode="auto">
            <a:xfrm>
              <a:off x="4779493" y="2597018"/>
              <a:ext cx="45720" cy="54864"/>
            </a:xfrm>
            <a:prstGeom prst="ellipse">
              <a:avLst/>
            </a:prstGeom>
            <a:solidFill>
              <a:schemeClr val="accent1"/>
            </a:solidFill>
            <a:ln w="0">
              <a:solidFill>
                <a:schemeClr val="accent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>
                <a:latin typeface="Garamond" pitchFamily="18" charset="0"/>
              </a:endParaRPr>
            </a:p>
          </p:txBody>
        </p:sp>
        <p:sp>
          <p:nvSpPr>
            <p:cNvPr id="18" name="Oval 50"/>
            <p:cNvSpPr>
              <a:spLocks noChangeArrowheads="1"/>
            </p:cNvSpPr>
            <p:nvPr/>
          </p:nvSpPr>
          <p:spPr bwMode="auto">
            <a:xfrm>
              <a:off x="5457337" y="2179713"/>
              <a:ext cx="45720" cy="45720"/>
            </a:xfrm>
            <a:prstGeom prst="ellipse">
              <a:avLst/>
            </a:prstGeom>
            <a:solidFill>
              <a:schemeClr val="accent1"/>
            </a:solidFill>
            <a:ln w="0">
              <a:solidFill>
                <a:schemeClr val="accent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>
                <a:latin typeface="Garamond" pitchFamily="18" charset="0"/>
              </a:endParaRPr>
            </a:p>
          </p:txBody>
        </p:sp>
        <p:sp>
          <p:nvSpPr>
            <p:cNvPr id="19" name="Oval 51"/>
            <p:cNvSpPr>
              <a:spLocks noChangeArrowheads="1"/>
            </p:cNvSpPr>
            <p:nvPr/>
          </p:nvSpPr>
          <p:spPr bwMode="auto">
            <a:xfrm>
              <a:off x="5296156" y="3593913"/>
              <a:ext cx="45720" cy="45720"/>
            </a:xfrm>
            <a:prstGeom prst="ellipse">
              <a:avLst/>
            </a:prstGeom>
            <a:solidFill>
              <a:schemeClr val="accent1"/>
            </a:solidFill>
            <a:ln w="0">
              <a:solidFill>
                <a:schemeClr val="accent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>
                <a:latin typeface="Garamond" pitchFamily="18" charset="0"/>
              </a:endParaRPr>
            </a:p>
          </p:txBody>
        </p:sp>
        <p:sp>
          <p:nvSpPr>
            <p:cNvPr id="20" name="Oval 52"/>
            <p:cNvSpPr>
              <a:spLocks noChangeArrowheads="1"/>
            </p:cNvSpPr>
            <p:nvPr/>
          </p:nvSpPr>
          <p:spPr bwMode="auto">
            <a:xfrm>
              <a:off x="5594231" y="3568521"/>
              <a:ext cx="45720" cy="54864"/>
            </a:xfrm>
            <a:prstGeom prst="ellipse">
              <a:avLst/>
            </a:prstGeom>
            <a:solidFill>
              <a:schemeClr val="accent1"/>
            </a:solidFill>
            <a:ln w="0">
              <a:solidFill>
                <a:schemeClr val="accent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>
                <a:latin typeface="Garamond" pitchFamily="18" charset="0"/>
              </a:endParaRPr>
            </a:p>
          </p:txBody>
        </p:sp>
        <p:sp>
          <p:nvSpPr>
            <p:cNvPr id="21" name="Oval 53"/>
            <p:cNvSpPr>
              <a:spLocks noChangeArrowheads="1"/>
            </p:cNvSpPr>
            <p:nvPr/>
          </p:nvSpPr>
          <p:spPr bwMode="auto">
            <a:xfrm>
              <a:off x="4791637" y="2795734"/>
              <a:ext cx="45720" cy="54864"/>
            </a:xfrm>
            <a:prstGeom prst="ellipse">
              <a:avLst/>
            </a:prstGeom>
            <a:solidFill>
              <a:schemeClr val="accent1"/>
            </a:solidFill>
            <a:ln w="0">
              <a:solidFill>
                <a:schemeClr val="accent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>
                <a:latin typeface="Garamond" pitchFamily="18" charset="0"/>
              </a:endParaRPr>
            </a:p>
          </p:txBody>
        </p:sp>
        <p:sp>
          <p:nvSpPr>
            <p:cNvPr id="22" name="Oval 54"/>
            <p:cNvSpPr>
              <a:spLocks noChangeArrowheads="1"/>
            </p:cNvSpPr>
            <p:nvPr/>
          </p:nvSpPr>
          <p:spPr bwMode="auto">
            <a:xfrm>
              <a:off x="4904243" y="2870805"/>
              <a:ext cx="45720" cy="45720"/>
            </a:xfrm>
            <a:prstGeom prst="ellipse">
              <a:avLst/>
            </a:prstGeom>
            <a:solidFill>
              <a:schemeClr val="accent1"/>
            </a:solidFill>
            <a:ln w="0">
              <a:solidFill>
                <a:schemeClr val="accent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>
                <a:latin typeface="Garamond" pitchFamily="18" charset="0"/>
              </a:endParaRPr>
            </a:p>
          </p:txBody>
        </p:sp>
        <p:sp>
          <p:nvSpPr>
            <p:cNvPr id="23" name="Oval 55"/>
            <p:cNvSpPr>
              <a:spLocks noChangeArrowheads="1"/>
            </p:cNvSpPr>
            <p:nvPr/>
          </p:nvSpPr>
          <p:spPr bwMode="auto">
            <a:xfrm>
              <a:off x="5208942" y="3544233"/>
              <a:ext cx="45720" cy="45720"/>
            </a:xfrm>
            <a:prstGeom prst="ellipse">
              <a:avLst/>
            </a:prstGeom>
            <a:solidFill>
              <a:schemeClr val="accent1"/>
            </a:solidFill>
            <a:ln w="0">
              <a:solidFill>
                <a:schemeClr val="accent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>
                <a:latin typeface="Garamond" pitchFamily="18" charset="0"/>
              </a:endParaRPr>
            </a:p>
          </p:txBody>
        </p:sp>
        <p:sp>
          <p:nvSpPr>
            <p:cNvPr id="24" name="Oval 56"/>
            <p:cNvSpPr>
              <a:spLocks noChangeArrowheads="1"/>
            </p:cNvSpPr>
            <p:nvPr/>
          </p:nvSpPr>
          <p:spPr bwMode="auto">
            <a:xfrm>
              <a:off x="4692279" y="3313502"/>
              <a:ext cx="54864" cy="45720"/>
            </a:xfrm>
            <a:prstGeom prst="ellipse">
              <a:avLst/>
            </a:prstGeom>
            <a:solidFill>
              <a:schemeClr val="accent1"/>
            </a:solidFill>
            <a:ln w="0">
              <a:solidFill>
                <a:schemeClr val="accent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>
                <a:latin typeface="Garamond" pitchFamily="18" charset="0"/>
              </a:endParaRPr>
            </a:p>
          </p:txBody>
        </p:sp>
        <p:grpSp>
          <p:nvGrpSpPr>
            <p:cNvPr id="25" name="Group 24"/>
            <p:cNvGrpSpPr/>
            <p:nvPr/>
          </p:nvGrpSpPr>
          <p:grpSpPr>
            <a:xfrm>
              <a:off x="4672406" y="1781177"/>
              <a:ext cx="2938069" cy="2194447"/>
              <a:chOff x="4672406" y="1781177"/>
              <a:chExt cx="2938069" cy="2194447"/>
            </a:xfrm>
          </p:grpSpPr>
          <p:sp>
            <p:nvSpPr>
              <p:cNvPr id="26" name="Rectangle 57"/>
              <p:cNvSpPr>
                <a:spLocks noChangeArrowheads="1"/>
              </p:cNvSpPr>
              <p:nvPr/>
            </p:nvSpPr>
            <p:spPr bwMode="auto">
              <a:xfrm>
                <a:off x="6343834" y="2446371"/>
                <a:ext cx="1238065" cy="909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lvl="0"/>
                <a:r>
                  <a:rPr lang="en-US" sz="1100" dirty="0">
                    <a:latin typeface="Garamond" pitchFamily="18" charset="0"/>
                  </a:rPr>
                  <a:t>What'll you take to set him </a:t>
                </a:r>
                <a:r>
                  <a:rPr lang="en-US" sz="1100" dirty="0" err="1">
                    <a:latin typeface="Garamond" pitchFamily="18" charset="0"/>
                  </a:rPr>
                  <a:t>fr</a:t>
                </a:r>
                <a:r>
                  <a:rPr lang="en-US" sz="1100" dirty="0">
                    <a:latin typeface="Garamond" pitchFamily="18" charset="0"/>
                  </a:rPr>
                  <a:t>..</a:t>
                </a:r>
                <a:endParaRPr kumimoji="0" lang="en-US" altLang="en-US" sz="2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Garamond" pitchFamily="18" charset="0"/>
                </a:endParaRPr>
              </a:p>
            </p:txBody>
          </p:sp>
          <p:sp>
            <p:nvSpPr>
              <p:cNvPr id="27" name="Rectangle 59"/>
              <p:cNvSpPr>
                <a:spLocks noChangeArrowheads="1"/>
              </p:cNvSpPr>
              <p:nvPr/>
            </p:nvSpPr>
            <p:spPr bwMode="auto">
              <a:xfrm>
                <a:off x="6448934" y="3304448"/>
                <a:ext cx="946758" cy="909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lvl="0"/>
                <a:r>
                  <a:rPr lang="en-US" sz="1100" dirty="0">
                    <a:latin typeface="Garamond" pitchFamily="18" charset="0"/>
                  </a:rPr>
                  <a:t>broke my chain, broke my chain</a:t>
                </a:r>
                <a:endParaRPr kumimoji="0" lang="en-US" altLang="en-US" sz="2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Garamond" pitchFamily="18" charset="0"/>
                </a:endParaRPr>
              </a:p>
            </p:txBody>
          </p:sp>
          <p:sp>
            <p:nvSpPr>
              <p:cNvPr id="28" name="Rectangle 62"/>
              <p:cNvSpPr>
                <a:spLocks noChangeArrowheads="1"/>
              </p:cNvSpPr>
              <p:nvPr/>
            </p:nvSpPr>
            <p:spPr bwMode="auto">
              <a:xfrm>
                <a:off x="4804883" y="1781177"/>
                <a:ext cx="1512789" cy="909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kumimoji="0" lang="en-US" altLang="en-US" sz="11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Garamond" pitchFamily="18" charset="0"/>
                  </a:rPr>
                  <a:t>(piano) </a:t>
                </a:r>
                <a:r>
                  <a:rPr kumimoji="0" lang="en-US" altLang="en-US" sz="1100" b="0" i="0" u="none" strike="noStrike" cap="none" normalizeH="0" baseline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Garamond" pitchFamily="18" charset="0"/>
                  </a:rPr>
                  <a:t>G</a:t>
                </a:r>
                <a:r>
                  <a:rPr kumimoji="0" lang="en-US" altLang="en-US" sz="1100" b="0" i="0" u="none" strike="noStrike" cap="none" normalizeH="0" baseline="3000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Garamond" pitchFamily="18" charset="0"/>
                  </a:rPr>
                  <a:t>b</a:t>
                </a:r>
                <a:r>
                  <a:rPr kumimoji="0" lang="en-US" altLang="en-US" sz="11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Garamond" pitchFamily="18" charset="0"/>
                  </a:rPr>
                  <a:t>-B</a:t>
                </a:r>
                <a:r>
                  <a:rPr kumimoji="0" lang="en-US" altLang="en-US" sz="1100" b="0" i="0" u="none" strike="noStrike" cap="none" normalizeH="0" baseline="3000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Garamond" pitchFamily="18" charset="0"/>
                  </a:rPr>
                  <a:t>b</a:t>
                </a:r>
                <a:r>
                  <a:rPr kumimoji="0" lang="en-US" altLang="en-US" sz="11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Garamond" pitchFamily="18" charset="0"/>
                  </a:rPr>
                  <a:t>-D</a:t>
                </a:r>
                <a:r>
                  <a:rPr kumimoji="0" lang="en-US" altLang="en-US" sz="1100" b="0" i="0" u="none" strike="noStrike" cap="none" normalizeH="0" baseline="3000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Garamond" pitchFamily="18" charset="0"/>
                  </a:rPr>
                  <a:t>b</a:t>
                </a:r>
                <a:r>
                  <a:rPr kumimoji="0" lang="en-US" altLang="en-US" sz="11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Garamond" pitchFamily="18" charset="0"/>
                  </a:rPr>
                  <a:t> F-</a:t>
                </a:r>
                <a:r>
                  <a:rPr kumimoji="0" lang="en-US" altLang="en-US" sz="1100" b="0" i="0" u="none" strike="noStrike" cap="none" normalizeH="0" baseline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Garamond" pitchFamily="18" charset="0"/>
                  </a:rPr>
                  <a:t>A</a:t>
                </a:r>
                <a:r>
                  <a:rPr kumimoji="0" lang="en-US" altLang="en-US" sz="1100" b="0" i="0" u="none" strike="noStrike" cap="none" normalizeH="0" baseline="3000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Garamond" pitchFamily="18" charset="0"/>
                  </a:rPr>
                  <a:t>b</a:t>
                </a:r>
                <a:r>
                  <a:rPr kumimoji="0" lang="en-US" altLang="en-US" sz="11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Garamond" pitchFamily="18" charset="0"/>
                  </a:rPr>
                  <a:t>-D</a:t>
                </a:r>
                <a:r>
                  <a:rPr kumimoji="0" lang="en-US" altLang="en-US" sz="1100" b="0" i="0" u="none" strike="noStrike" cap="none" normalizeH="0" baseline="3000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Garamond" pitchFamily="18" charset="0"/>
                  </a:rPr>
                  <a:t>b</a:t>
                </a:r>
                <a:r>
                  <a:rPr kumimoji="0" lang="en-US" altLang="en-US" sz="11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Garamond" pitchFamily="18" charset="0"/>
                  </a:rPr>
                  <a:t> </a:t>
                </a:r>
                <a:r>
                  <a:rPr lang="en-US" altLang="en-US" sz="1100" dirty="0" err="1">
                    <a:solidFill>
                      <a:srgbClr val="000000"/>
                    </a:solidFill>
                    <a:latin typeface="Garamond" pitchFamily="18" charset="0"/>
                  </a:rPr>
                  <a:t>G</a:t>
                </a:r>
                <a:r>
                  <a:rPr lang="en-US" altLang="en-US" sz="1100" baseline="30000" dirty="0" err="1">
                    <a:solidFill>
                      <a:srgbClr val="000000"/>
                    </a:solidFill>
                    <a:latin typeface="Garamond" pitchFamily="18" charset="0"/>
                  </a:rPr>
                  <a:t>b</a:t>
                </a:r>
                <a:r>
                  <a:rPr lang="en-US" altLang="en-US" sz="1100" dirty="0">
                    <a:solidFill>
                      <a:srgbClr val="000000"/>
                    </a:solidFill>
                    <a:latin typeface="Garamond" pitchFamily="18" charset="0"/>
                  </a:rPr>
                  <a:t>-B</a:t>
                </a:r>
                <a:r>
                  <a:rPr lang="en-US" altLang="en-US" sz="1100" baseline="30000" dirty="0">
                    <a:solidFill>
                      <a:srgbClr val="000000"/>
                    </a:solidFill>
                    <a:latin typeface="Garamond" pitchFamily="18" charset="0"/>
                  </a:rPr>
                  <a:t>b</a:t>
                </a:r>
                <a:r>
                  <a:rPr lang="en-US" altLang="en-US" sz="1100" dirty="0">
                    <a:solidFill>
                      <a:srgbClr val="000000"/>
                    </a:solidFill>
                    <a:latin typeface="Garamond" pitchFamily="18" charset="0"/>
                  </a:rPr>
                  <a:t>-D</a:t>
                </a:r>
                <a:r>
                  <a:rPr lang="en-US" altLang="en-US" sz="1100" baseline="30000" dirty="0">
                    <a:solidFill>
                      <a:srgbClr val="000000"/>
                    </a:solidFill>
                    <a:latin typeface="Garamond" pitchFamily="18" charset="0"/>
                  </a:rPr>
                  <a:t>b</a:t>
                </a:r>
                <a:endParaRPr kumimoji="0" lang="en-US" altLang="en-US" sz="2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Garamond" pitchFamily="18" charset="0"/>
                </a:endParaRPr>
              </a:p>
            </p:txBody>
          </p:sp>
          <p:sp>
            <p:nvSpPr>
              <p:cNvPr id="29" name="Rectangle 65"/>
              <p:cNvSpPr>
                <a:spLocks noChangeArrowheads="1"/>
              </p:cNvSpPr>
              <p:nvPr/>
            </p:nvSpPr>
            <p:spPr bwMode="auto">
              <a:xfrm>
                <a:off x="5532729" y="3884653"/>
                <a:ext cx="758095" cy="909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lvl="0"/>
                <a:r>
                  <a:rPr lang="en-US" sz="1100" dirty="0">
                    <a:latin typeface="Garamond" pitchFamily="18" charset="0"/>
                  </a:rPr>
                  <a:t>…it up with penny loaves</a:t>
                </a:r>
                <a:endParaRPr kumimoji="0" lang="en-US" altLang="en-US" sz="2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Garamond" pitchFamily="18" charset="0"/>
                </a:endParaRPr>
              </a:p>
            </p:txBody>
          </p:sp>
          <p:sp>
            <p:nvSpPr>
              <p:cNvPr id="30" name="Rectangle 69"/>
              <p:cNvSpPr>
                <a:spLocks noChangeArrowheads="1"/>
              </p:cNvSpPr>
              <p:nvPr/>
            </p:nvSpPr>
            <p:spPr bwMode="auto">
              <a:xfrm>
                <a:off x="4857876" y="2562796"/>
                <a:ext cx="1104774" cy="909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Garamond" pitchFamily="18" charset="0"/>
                  </a:rPr>
                  <a:t>My fair lady </a:t>
                </a:r>
                <a:endParaRPr kumimoji="0" lang="en-US" altLang="en-US" sz="2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Garamond" pitchFamily="18" charset="0"/>
                </a:endParaRPr>
              </a:p>
            </p:txBody>
          </p:sp>
          <p:sp>
            <p:nvSpPr>
              <p:cNvPr id="31" name="Rectangle 71"/>
              <p:cNvSpPr>
                <a:spLocks noChangeArrowheads="1"/>
              </p:cNvSpPr>
              <p:nvPr/>
            </p:nvSpPr>
            <p:spPr bwMode="auto">
              <a:xfrm>
                <a:off x="5364483" y="3612179"/>
                <a:ext cx="871809" cy="909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lvl="0"/>
                <a:r>
                  <a:rPr lang="en-US" sz="1100" dirty="0">
                    <a:latin typeface="Garamond" pitchFamily="18" charset="0"/>
                  </a:rPr>
                  <a:t>silver and gold, silver and g…</a:t>
                </a:r>
                <a:endParaRPr kumimoji="0" lang="en-US" altLang="en-US" sz="2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Garamond" pitchFamily="18" charset="0"/>
                </a:endParaRPr>
              </a:p>
            </p:txBody>
          </p:sp>
          <p:sp>
            <p:nvSpPr>
              <p:cNvPr id="32" name="Rectangle 72"/>
              <p:cNvSpPr>
                <a:spLocks noChangeArrowheads="1"/>
              </p:cNvSpPr>
              <p:nvPr/>
            </p:nvSpPr>
            <p:spPr bwMode="auto">
              <a:xfrm>
                <a:off x="5683272" y="3524772"/>
                <a:ext cx="776186" cy="909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lvl="0"/>
                <a:r>
                  <a:rPr lang="en-US" sz="1100" dirty="0">
                    <a:latin typeface="Garamond" pitchFamily="18" charset="0"/>
                  </a:rPr>
                  <a:t>silver and gold, silver and..</a:t>
                </a:r>
                <a:endParaRPr kumimoji="0" lang="en-US" altLang="en-US" sz="2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Garamond" pitchFamily="18" charset="0"/>
                </a:endParaRPr>
              </a:p>
            </p:txBody>
          </p:sp>
          <p:sp>
            <p:nvSpPr>
              <p:cNvPr id="33" name="Rectangle 73"/>
              <p:cNvSpPr>
                <a:spLocks noChangeArrowheads="1"/>
              </p:cNvSpPr>
              <p:nvPr/>
            </p:nvSpPr>
            <p:spPr bwMode="auto">
              <a:xfrm>
                <a:off x="4860476" y="2753783"/>
                <a:ext cx="1178374" cy="909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en-US" altLang="en-US" sz="1100" dirty="0">
                    <a:solidFill>
                      <a:srgbClr val="000000"/>
                    </a:solidFill>
                    <a:latin typeface="Garamond" pitchFamily="18" charset="0"/>
                  </a:rPr>
                  <a:t>My fair lady</a:t>
                </a:r>
                <a:endParaRPr kumimoji="0" lang="en-US" altLang="en-US" sz="2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Garamond" pitchFamily="18" charset="0"/>
                </a:endParaRPr>
              </a:p>
            </p:txBody>
          </p:sp>
          <p:sp>
            <p:nvSpPr>
              <p:cNvPr id="34" name="Rectangle 62"/>
              <p:cNvSpPr>
                <a:spLocks noChangeArrowheads="1"/>
              </p:cNvSpPr>
              <p:nvPr/>
            </p:nvSpPr>
            <p:spPr bwMode="auto">
              <a:xfrm>
                <a:off x="4672406" y="1997557"/>
                <a:ext cx="1587077" cy="909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kumimoji="0" lang="en-US" altLang="en-US" sz="11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Garamond" pitchFamily="18" charset="0"/>
                  </a:rPr>
                  <a:t>(piano) </a:t>
                </a:r>
                <a:r>
                  <a:rPr kumimoji="0" lang="en-US" altLang="en-US" sz="1100" b="0" i="0" u="none" strike="noStrike" cap="none" normalizeH="0" baseline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Garamond" pitchFamily="18" charset="0"/>
                  </a:rPr>
                  <a:t>G</a:t>
                </a:r>
                <a:r>
                  <a:rPr kumimoji="0" lang="en-US" altLang="en-US" sz="1100" b="0" i="0" u="none" strike="noStrike" cap="none" normalizeH="0" baseline="3000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Garamond" pitchFamily="18" charset="0"/>
                  </a:rPr>
                  <a:t>b</a:t>
                </a:r>
                <a:r>
                  <a:rPr kumimoji="0" lang="en-US" altLang="en-US" sz="11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Garamond" pitchFamily="18" charset="0"/>
                  </a:rPr>
                  <a:t>-B</a:t>
                </a:r>
                <a:r>
                  <a:rPr kumimoji="0" lang="en-US" altLang="en-US" sz="1100" b="0" i="0" u="none" strike="noStrike" cap="none" normalizeH="0" baseline="3000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Garamond" pitchFamily="18" charset="0"/>
                  </a:rPr>
                  <a:t>b</a:t>
                </a:r>
                <a:r>
                  <a:rPr kumimoji="0" lang="en-US" altLang="en-US" sz="11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Garamond" pitchFamily="18" charset="0"/>
                  </a:rPr>
                  <a:t>-D</a:t>
                </a:r>
                <a:r>
                  <a:rPr kumimoji="0" lang="en-US" altLang="en-US" sz="1100" b="0" i="0" u="none" strike="noStrike" cap="none" normalizeH="0" baseline="3000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Garamond" pitchFamily="18" charset="0"/>
                  </a:rPr>
                  <a:t>b</a:t>
                </a:r>
                <a:r>
                  <a:rPr kumimoji="0" lang="en-US" altLang="en-US" sz="11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Garamond" pitchFamily="18" charset="0"/>
                  </a:rPr>
                  <a:t> F-</a:t>
                </a:r>
                <a:r>
                  <a:rPr kumimoji="0" lang="en-US" altLang="en-US" sz="1100" b="0" i="0" u="none" strike="noStrike" cap="none" normalizeH="0" baseline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Garamond" pitchFamily="18" charset="0"/>
                  </a:rPr>
                  <a:t>A</a:t>
                </a:r>
                <a:r>
                  <a:rPr kumimoji="0" lang="en-US" altLang="en-US" sz="1100" b="0" i="0" u="none" strike="noStrike" cap="none" normalizeH="0" baseline="3000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Garamond" pitchFamily="18" charset="0"/>
                  </a:rPr>
                  <a:t>b</a:t>
                </a:r>
                <a:r>
                  <a:rPr kumimoji="0" lang="en-US" altLang="en-US" sz="11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Garamond" pitchFamily="18" charset="0"/>
                  </a:rPr>
                  <a:t>-D</a:t>
                </a:r>
                <a:r>
                  <a:rPr kumimoji="0" lang="en-US" altLang="en-US" sz="1100" b="0" i="0" u="none" strike="noStrike" cap="none" normalizeH="0" baseline="3000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Garamond" pitchFamily="18" charset="0"/>
                  </a:rPr>
                  <a:t>b</a:t>
                </a:r>
                <a:r>
                  <a:rPr kumimoji="0" lang="en-US" altLang="en-US" sz="11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Garamond" pitchFamily="18" charset="0"/>
                  </a:rPr>
                  <a:t> </a:t>
                </a:r>
                <a:r>
                  <a:rPr lang="en-US" altLang="en-US" sz="1100" dirty="0" err="1">
                    <a:solidFill>
                      <a:srgbClr val="000000"/>
                    </a:solidFill>
                    <a:latin typeface="Garamond" pitchFamily="18" charset="0"/>
                  </a:rPr>
                  <a:t>G</a:t>
                </a:r>
                <a:r>
                  <a:rPr lang="en-US" altLang="en-US" sz="1100" baseline="30000" dirty="0" err="1">
                    <a:solidFill>
                      <a:srgbClr val="000000"/>
                    </a:solidFill>
                    <a:latin typeface="Garamond" pitchFamily="18" charset="0"/>
                  </a:rPr>
                  <a:t>b</a:t>
                </a:r>
                <a:r>
                  <a:rPr lang="en-US" altLang="en-US" sz="1100" dirty="0">
                    <a:solidFill>
                      <a:srgbClr val="000000"/>
                    </a:solidFill>
                    <a:latin typeface="Garamond" pitchFamily="18" charset="0"/>
                  </a:rPr>
                  <a:t>-B</a:t>
                </a:r>
                <a:r>
                  <a:rPr lang="en-US" altLang="en-US" sz="1100" baseline="30000" dirty="0">
                    <a:solidFill>
                      <a:srgbClr val="000000"/>
                    </a:solidFill>
                    <a:latin typeface="Garamond" pitchFamily="18" charset="0"/>
                  </a:rPr>
                  <a:t>b</a:t>
                </a:r>
                <a:r>
                  <a:rPr lang="en-US" altLang="en-US" sz="1100" dirty="0">
                    <a:solidFill>
                      <a:srgbClr val="000000"/>
                    </a:solidFill>
                    <a:latin typeface="Garamond" pitchFamily="18" charset="0"/>
                  </a:rPr>
                  <a:t>-D</a:t>
                </a:r>
                <a:r>
                  <a:rPr lang="en-US" altLang="en-US" sz="1100" baseline="30000" dirty="0">
                    <a:solidFill>
                      <a:srgbClr val="000000"/>
                    </a:solidFill>
                    <a:latin typeface="Garamond" pitchFamily="18" charset="0"/>
                  </a:rPr>
                  <a:t>b</a:t>
                </a:r>
                <a:endParaRPr kumimoji="0" lang="en-US" altLang="en-US" sz="2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Garamond" pitchFamily="18" charset="0"/>
                </a:endParaRPr>
              </a:p>
            </p:txBody>
          </p:sp>
          <p:sp>
            <p:nvSpPr>
              <p:cNvPr id="35" name="Rectangle 65"/>
              <p:cNvSpPr>
                <a:spLocks noChangeArrowheads="1"/>
              </p:cNvSpPr>
              <p:nvPr/>
            </p:nvSpPr>
            <p:spPr bwMode="auto">
              <a:xfrm>
                <a:off x="5575122" y="3752175"/>
                <a:ext cx="814952" cy="909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lvl="0"/>
                <a:r>
                  <a:rPr lang="en-US" sz="1100" dirty="0">
                    <a:latin typeface="Garamond" pitchFamily="18" charset="0"/>
                  </a:rPr>
                  <a:t>…d it up with penny loaves</a:t>
                </a:r>
                <a:endParaRPr kumimoji="0" lang="en-US" altLang="en-US" sz="2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Garamond" pitchFamily="18" charset="0"/>
                </a:endParaRPr>
              </a:p>
            </p:txBody>
          </p:sp>
          <p:sp>
            <p:nvSpPr>
              <p:cNvPr id="36" name="Rectangle 57"/>
              <p:cNvSpPr>
                <a:spLocks noChangeArrowheads="1"/>
              </p:cNvSpPr>
              <p:nvPr/>
            </p:nvSpPr>
            <p:spPr bwMode="auto">
              <a:xfrm>
                <a:off x="6232552" y="2205767"/>
                <a:ext cx="1344585" cy="909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lvl="0"/>
                <a:r>
                  <a:rPr lang="en-US" sz="1100" dirty="0">
                    <a:latin typeface="Garamond" pitchFamily="18" charset="0"/>
                  </a:rPr>
                  <a:t>What'll you take to set him </a:t>
                </a:r>
                <a:r>
                  <a:rPr lang="en-US" sz="1100" dirty="0" err="1">
                    <a:latin typeface="Garamond" pitchFamily="18" charset="0"/>
                  </a:rPr>
                  <a:t>fr</a:t>
                </a:r>
                <a:r>
                  <a:rPr lang="en-US" sz="1100" dirty="0">
                    <a:latin typeface="Garamond" pitchFamily="18" charset="0"/>
                  </a:rPr>
                  <a:t>..</a:t>
                </a:r>
                <a:endParaRPr kumimoji="0" lang="en-US" altLang="en-US" sz="2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Garamond" pitchFamily="18" charset="0"/>
                </a:endParaRPr>
              </a:p>
            </p:txBody>
          </p:sp>
          <p:sp>
            <p:nvSpPr>
              <p:cNvPr id="37" name="Rectangle 69"/>
              <p:cNvSpPr>
                <a:spLocks noChangeArrowheads="1"/>
              </p:cNvSpPr>
              <p:nvPr/>
            </p:nvSpPr>
            <p:spPr bwMode="auto">
              <a:xfrm>
                <a:off x="6802648" y="2313737"/>
                <a:ext cx="736389" cy="909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Garamond" pitchFamily="18" charset="0"/>
                  </a:rPr>
                  <a:t>…fair lady, </a:t>
                </a:r>
                <a:r>
                  <a:rPr kumimoji="0" lang="en-US" altLang="en-US" sz="1100" b="0" i="0" u="none" strike="noStrike" cap="none" normalizeH="0" baseline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Garamond" pitchFamily="18" charset="0"/>
                  </a:rPr>
                  <a:t>buil</a:t>
                </a:r>
                <a:r>
                  <a:rPr kumimoji="0" lang="en-US" altLang="en-US" sz="11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Garamond" pitchFamily="18" charset="0"/>
                  </a:rPr>
                  <a:t>.. </a:t>
                </a:r>
                <a:endParaRPr kumimoji="0" lang="en-US" altLang="en-US" sz="2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Garamond" pitchFamily="18" charset="0"/>
                </a:endParaRPr>
              </a:p>
            </p:txBody>
          </p:sp>
          <p:sp>
            <p:nvSpPr>
              <p:cNvPr id="38" name="Rectangle 69"/>
              <p:cNvSpPr>
                <a:spLocks noChangeArrowheads="1"/>
              </p:cNvSpPr>
              <p:nvPr/>
            </p:nvSpPr>
            <p:spPr bwMode="auto">
              <a:xfrm>
                <a:off x="6696667" y="2085876"/>
                <a:ext cx="913808" cy="909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Garamond" pitchFamily="18" charset="0"/>
                  </a:rPr>
                  <a:t>..fair lady, pin.. </a:t>
                </a:r>
                <a:endParaRPr kumimoji="0" lang="en-US" altLang="en-US" sz="2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Garamond" pitchFamily="18" charset="0"/>
                </a:endParaRPr>
              </a:p>
            </p:txBody>
          </p:sp>
          <p:sp>
            <p:nvSpPr>
              <p:cNvPr id="39" name="Rectangle 59"/>
              <p:cNvSpPr>
                <a:spLocks noChangeArrowheads="1"/>
              </p:cNvSpPr>
              <p:nvPr/>
            </p:nvSpPr>
            <p:spPr bwMode="auto">
              <a:xfrm>
                <a:off x="6374746" y="3183641"/>
                <a:ext cx="946758" cy="909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lvl="0"/>
                <a:r>
                  <a:rPr lang="en-US" sz="1100" dirty="0">
                    <a:latin typeface="Garamond" pitchFamily="18" charset="0"/>
                  </a:rPr>
                  <a:t>broke my chain, broke my chain</a:t>
                </a:r>
                <a:endParaRPr kumimoji="0" lang="en-US" altLang="en-US" sz="2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Garamond" pitchFamily="18" charset="0"/>
                </a:endParaRPr>
              </a:p>
            </p:txBody>
          </p:sp>
          <p:sp>
            <p:nvSpPr>
              <p:cNvPr id="40" name="Rectangle 65"/>
              <p:cNvSpPr>
                <a:spLocks noChangeArrowheads="1"/>
              </p:cNvSpPr>
              <p:nvPr/>
            </p:nvSpPr>
            <p:spPr bwMode="auto">
              <a:xfrm>
                <a:off x="5226520" y="3247754"/>
                <a:ext cx="1377479" cy="909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en-US" sz="1100" dirty="0">
                    <a:latin typeface="Garamond" pitchFamily="18" charset="0"/>
                  </a:rPr>
                  <a:t>…</a:t>
                </a:r>
                <a:r>
                  <a:rPr lang="en-US" sz="1100" dirty="0">
                    <a:solidFill>
                      <a:srgbClr val="000000"/>
                    </a:solidFill>
                    <a:latin typeface="Garamond" pitchFamily="18" charset="0"/>
                  </a:rPr>
                  <a:t>.. man to watch all night</a:t>
                </a:r>
              </a:p>
            </p:txBody>
          </p:sp>
          <p:sp>
            <p:nvSpPr>
              <p:cNvPr id="41" name="Rectangle 65"/>
              <p:cNvSpPr>
                <a:spLocks noChangeArrowheads="1"/>
              </p:cNvSpPr>
              <p:nvPr/>
            </p:nvSpPr>
            <p:spPr bwMode="auto">
              <a:xfrm>
                <a:off x="5105110" y="3142307"/>
                <a:ext cx="1541751" cy="909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en-US" sz="1100" dirty="0">
                    <a:latin typeface="Garamond" pitchFamily="18" charset="0"/>
                  </a:rPr>
                  <a:t>…</a:t>
                </a:r>
                <a:r>
                  <a:rPr lang="en-US" sz="1100" dirty="0">
                    <a:solidFill>
                      <a:srgbClr val="000000"/>
                    </a:solidFill>
                    <a:latin typeface="Garamond" pitchFamily="18" charset="0"/>
                  </a:rPr>
                  <a:t>.. man to watch all night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5145884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Outline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>
                <a:solidFill>
                  <a:srgbClr val="FF0000"/>
                </a:solidFill>
              </a:rPr>
              <a:t>Motivation</a:t>
            </a:r>
          </a:p>
          <a:p>
            <a:r>
              <a:rPr lang="en-US" dirty="0"/>
              <a:t>Proposed method</a:t>
            </a:r>
          </a:p>
          <a:p>
            <a:r>
              <a:rPr lang="en-US" dirty="0"/>
              <a:t>Experiment result</a:t>
            </a:r>
          </a:p>
          <a:p>
            <a:r>
              <a:rPr lang="en-US" dirty="0"/>
              <a:t>Conclusion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2053167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Small extension: from ED-MDS to DTW-MDS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30</a:t>
            </a:fld>
            <a:endParaRPr lang="en-US" dirty="0"/>
          </a:p>
        </p:txBody>
      </p:sp>
      <p:sp>
        <p:nvSpPr>
          <p:cNvPr id="5" name="Text Placeholder 6"/>
          <p:cNvSpPr txBox="1">
            <a:spLocks/>
          </p:cNvSpPr>
          <p:nvPr/>
        </p:nvSpPr>
        <p:spPr>
          <a:xfrm>
            <a:off x="838200" y="1378410"/>
            <a:ext cx="5157787" cy="44855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b="1" dirty="0"/>
              <a:t>ED-MDS</a:t>
            </a:r>
          </a:p>
        </p:txBody>
      </p:sp>
      <p:sp>
        <p:nvSpPr>
          <p:cNvPr id="6" name="Text Placeholder 8"/>
          <p:cNvSpPr txBox="1">
            <a:spLocks/>
          </p:cNvSpPr>
          <p:nvPr/>
        </p:nvSpPr>
        <p:spPr>
          <a:xfrm>
            <a:off x="6170612" y="1378410"/>
            <a:ext cx="5183188" cy="448551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b="1" dirty="0"/>
              <a:t>DTW-MDS</a:t>
            </a:r>
          </a:p>
        </p:txBody>
      </p:sp>
      <p:grpSp>
        <p:nvGrpSpPr>
          <p:cNvPr id="2461" name="Group 2460"/>
          <p:cNvGrpSpPr/>
          <p:nvPr/>
        </p:nvGrpSpPr>
        <p:grpSpPr>
          <a:xfrm>
            <a:off x="661034" y="2062263"/>
            <a:ext cx="4449793" cy="3652894"/>
            <a:chOff x="3844909" y="2338455"/>
            <a:chExt cx="4449793" cy="3652894"/>
          </a:xfrm>
        </p:grpSpPr>
        <p:grpSp>
          <p:nvGrpSpPr>
            <p:cNvPr id="8" name="Group 205"/>
            <p:cNvGrpSpPr>
              <a:grpSpLocks/>
            </p:cNvGrpSpPr>
            <p:nvPr/>
          </p:nvGrpSpPr>
          <p:grpSpPr bwMode="auto">
            <a:xfrm>
              <a:off x="3844909" y="2571821"/>
              <a:ext cx="4449793" cy="2917871"/>
              <a:chOff x="2433" y="1162"/>
              <a:chExt cx="2803" cy="1838"/>
            </a:xfrm>
          </p:grpSpPr>
          <p:sp>
            <p:nvSpPr>
              <p:cNvPr id="2265" name="Oval 9"/>
              <p:cNvSpPr>
                <a:spLocks noChangeArrowheads="1"/>
              </p:cNvSpPr>
              <p:nvPr/>
            </p:nvSpPr>
            <p:spPr bwMode="auto">
              <a:xfrm>
                <a:off x="4054" y="2448"/>
                <a:ext cx="39" cy="3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6" name="Oval 10"/>
              <p:cNvSpPr>
                <a:spLocks noChangeArrowheads="1"/>
              </p:cNvSpPr>
              <p:nvPr/>
            </p:nvSpPr>
            <p:spPr bwMode="auto">
              <a:xfrm>
                <a:off x="4054" y="2448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7" name="Oval 11"/>
              <p:cNvSpPr>
                <a:spLocks noChangeArrowheads="1"/>
              </p:cNvSpPr>
              <p:nvPr/>
            </p:nvSpPr>
            <p:spPr bwMode="auto">
              <a:xfrm>
                <a:off x="4065" y="2431"/>
                <a:ext cx="40" cy="3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8" name="Oval 12"/>
              <p:cNvSpPr>
                <a:spLocks noChangeArrowheads="1"/>
              </p:cNvSpPr>
              <p:nvPr/>
            </p:nvSpPr>
            <p:spPr bwMode="auto">
              <a:xfrm>
                <a:off x="4065" y="243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9" name="Oval 13"/>
              <p:cNvSpPr>
                <a:spLocks noChangeArrowheads="1"/>
              </p:cNvSpPr>
              <p:nvPr/>
            </p:nvSpPr>
            <p:spPr bwMode="auto">
              <a:xfrm>
                <a:off x="4048" y="2453"/>
                <a:ext cx="40" cy="4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0" name="Oval 14"/>
              <p:cNvSpPr>
                <a:spLocks noChangeArrowheads="1"/>
              </p:cNvSpPr>
              <p:nvPr/>
            </p:nvSpPr>
            <p:spPr bwMode="auto">
              <a:xfrm>
                <a:off x="4048" y="245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1" name="Oval 15"/>
              <p:cNvSpPr>
                <a:spLocks noChangeArrowheads="1"/>
              </p:cNvSpPr>
              <p:nvPr/>
            </p:nvSpPr>
            <p:spPr bwMode="auto">
              <a:xfrm>
                <a:off x="3480" y="2645"/>
                <a:ext cx="39" cy="3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2" name="Oval 16"/>
              <p:cNvSpPr>
                <a:spLocks noChangeArrowheads="1"/>
              </p:cNvSpPr>
              <p:nvPr/>
            </p:nvSpPr>
            <p:spPr bwMode="auto">
              <a:xfrm>
                <a:off x="3480" y="264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3" name="Oval 17"/>
              <p:cNvSpPr>
                <a:spLocks noChangeArrowheads="1"/>
              </p:cNvSpPr>
              <p:nvPr/>
            </p:nvSpPr>
            <p:spPr bwMode="auto">
              <a:xfrm>
                <a:off x="4065" y="2402"/>
                <a:ext cx="40" cy="4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4" name="Oval 18"/>
              <p:cNvSpPr>
                <a:spLocks noChangeArrowheads="1"/>
              </p:cNvSpPr>
              <p:nvPr/>
            </p:nvSpPr>
            <p:spPr bwMode="auto">
              <a:xfrm>
                <a:off x="4065" y="240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5" name="Oval 19"/>
              <p:cNvSpPr>
                <a:spLocks noChangeArrowheads="1"/>
              </p:cNvSpPr>
              <p:nvPr/>
            </p:nvSpPr>
            <p:spPr bwMode="auto">
              <a:xfrm>
                <a:off x="4076" y="2369"/>
                <a:ext cx="40" cy="3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6" name="Oval 20"/>
              <p:cNvSpPr>
                <a:spLocks noChangeArrowheads="1"/>
              </p:cNvSpPr>
              <p:nvPr/>
            </p:nvSpPr>
            <p:spPr bwMode="auto">
              <a:xfrm>
                <a:off x="4076" y="2369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7" name="Oval 21"/>
              <p:cNvSpPr>
                <a:spLocks noChangeArrowheads="1"/>
              </p:cNvSpPr>
              <p:nvPr/>
            </p:nvSpPr>
            <p:spPr bwMode="auto">
              <a:xfrm>
                <a:off x="4065" y="2419"/>
                <a:ext cx="40" cy="4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8" name="Oval 22"/>
              <p:cNvSpPr>
                <a:spLocks noChangeArrowheads="1"/>
              </p:cNvSpPr>
              <p:nvPr/>
            </p:nvSpPr>
            <p:spPr bwMode="auto">
              <a:xfrm>
                <a:off x="4065" y="241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9" name="Oval 23"/>
              <p:cNvSpPr>
                <a:spLocks noChangeArrowheads="1"/>
              </p:cNvSpPr>
              <p:nvPr/>
            </p:nvSpPr>
            <p:spPr bwMode="auto">
              <a:xfrm>
                <a:off x="2602" y="2307"/>
                <a:ext cx="39" cy="3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0" name="Oval 24"/>
              <p:cNvSpPr>
                <a:spLocks noChangeArrowheads="1"/>
              </p:cNvSpPr>
              <p:nvPr/>
            </p:nvSpPr>
            <p:spPr bwMode="auto">
              <a:xfrm>
                <a:off x="2602" y="2307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1" name="Oval 25"/>
              <p:cNvSpPr>
                <a:spLocks noChangeArrowheads="1"/>
              </p:cNvSpPr>
              <p:nvPr/>
            </p:nvSpPr>
            <p:spPr bwMode="auto">
              <a:xfrm>
                <a:off x="2591" y="2301"/>
                <a:ext cx="39" cy="3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2" name="Oval 26"/>
              <p:cNvSpPr>
                <a:spLocks noChangeArrowheads="1"/>
              </p:cNvSpPr>
              <p:nvPr/>
            </p:nvSpPr>
            <p:spPr bwMode="auto">
              <a:xfrm>
                <a:off x="2591" y="2301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3" name="Oval 27"/>
              <p:cNvSpPr>
                <a:spLocks noChangeArrowheads="1"/>
              </p:cNvSpPr>
              <p:nvPr/>
            </p:nvSpPr>
            <p:spPr bwMode="auto">
              <a:xfrm>
                <a:off x="4059" y="2431"/>
                <a:ext cx="40" cy="3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4" name="Oval 28"/>
              <p:cNvSpPr>
                <a:spLocks noChangeArrowheads="1"/>
              </p:cNvSpPr>
              <p:nvPr/>
            </p:nvSpPr>
            <p:spPr bwMode="auto">
              <a:xfrm>
                <a:off x="4059" y="243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5" name="Oval 29"/>
              <p:cNvSpPr>
                <a:spLocks noChangeArrowheads="1"/>
              </p:cNvSpPr>
              <p:nvPr/>
            </p:nvSpPr>
            <p:spPr bwMode="auto">
              <a:xfrm>
                <a:off x="3930" y="2504"/>
                <a:ext cx="39" cy="3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6" name="Oval 30"/>
              <p:cNvSpPr>
                <a:spLocks noChangeArrowheads="1"/>
              </p:cNvSpPr>
              <p:nvPr/>
            </p:nvSpPr>
            <p:spPr bwMode="auto">
              <a:xfrm>
                <a:off x="3930" y="250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7" name="Oval 31"/>
              <p:cNvSpPr>
                <a:spLocks noChangeArrowheads="1"/>
              </p:cNvSpPr>
              <p:nvPr/>
            </p:nvSpPr>
            <p:spPr bwMode="auto">
              <a:xfrm>
                <a:off x="3896" y="2453"/>
                <a:ext cx="40" cy="4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8" name="Oval 32"/>
              <p:cNvSpPr>
                <a:spLocks noChangeArrowheads="1"/>
              </p:cNvSpPr>
              <p:nvPr/>
            </p:nvSpPr>
            <p:spPr bwMode="auto">
              <a:xfrm>
                <a:off x="3896" y="245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9" name="Oval 33"/>
              <p:cNvSpPr>
                <a:spLocks noChangeArrowheads="1"/>
              </p:cNvSpPr>
              <p:nvPr/>
            </p:nvSpPr>
            <p:spPr bwMode="auto">
              <a:xfrm>
                <a:off x="2501" y="2324"/>
                <a:ext cx="39" cy="3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0" name="Oval 34"/>
              <p:cNvSpPr>
                <a:spLocks noChangeArrowheads="1"/>
              </p:cNvSpPr>
              <p:nvPr/>
            </p:nvSpPr>
            <p:spPr bwMode="auto">
              <a:xfrm>
                <a:off x="2501" y="2324"/>
                <a:ext cx="33" cy="33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1" name="Oval 35"/>
              <p:cNvSpPr>
                <a:spLocks noChangeArrowheads="1"/>
              </p:cNvSpPr>
              <p:nvPr/>
            </p:nvSpPr>
            <p:spPr bwMode="auto">
              <a:xfrm>
                <a:off x="2495" y="2295"/>
                <a:ext cx="39" cy="4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2" name="Oval 36"/>
              <p:cNvSpPr>
                <a:spLocks noChangeArrowheads="1"/>
              </p:cNvSpPr>
              <p:nvPr/>
            </p:nvSpPr>
            <p:spPr bwMode="auto">
              <a:xfrm>
                <a:off x="2495" y="229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3" name="Oval 37"/>
              <p:cNvSpPr>
                <a:spLocks noChangeArrowheads="1"/>
              </p:cNvSpPr>
              <p:nvPr/>
            </p:nvSpPr>
            <p:spPr bwMode="auto">
              <a:xfrm>
                <a:off x="2433" y="2324"/>
                <a:ext cx="39" cy="3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4" name="Oval 38"/>
              <p:cNvSpPr>
                <a:spLocks noChangeArrowheads="1"/>
              </p:cNvSpPr>
              <p:nvPr/>
            </p:nvSpPr>
            <p:spPr bwMode="auto">
              <a:xfrm>
                <a:off x="2433" y="2324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5" name="Oval 39"/>
              <p:cNvSpPr>
                <a:spLocks noChangeArrowheads="1"/>
              </p:cNvSpPr>
              <p:nvPr/>
            </p:nvSpPr>
            <p:spPr bwMode="auto">
              <a:xfrm>
                <a:off x="4054" y="2397"/>
                <a:ext cx="39" cy="3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6" name="Oval 40"/>
              <p:cNvSpPr>
                <a:spLocks noChangeArrowheads="1"/>
              </p:cNvSpPr>
              <p:nvPr/>
            </p:nvSpPr>
            <p:spPr bwMode="auto">
              <a:xfrm>
                <a:off x="4054" y="239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7" name="Oval 41"/>
              <p:cNvSpPr>
                <a:spLocks noChangeArrowheads="1"/>
              </p:cNvSpPr>
              <p:nvPr/>
            </p:nvSpPr>
            <p:spPr bwMode="auto">
              <a:xfrm>
                <a:off x="4082" y="2414"/>
                <a:ext cx="39" cy="3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8" name="Oval 42"/>
              <p:cNvSpPr>
                <a:spLocks noChangeArrowheads="1"/>
              </p:cNvSpPr>
              <p:nvPr/>
            </p:nvSpPr>
            <p:spPr bwMode="auto">
              <a:xfrm>
                <a:off x="4082" y="241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9" name="Oval 43"/>
              <p:cNvSpPr>
                <a:spLocks noChangeArrowheads="1"/>
              </p:cNvSpPr>
              <p:nvPr/>
            </p:nvSpPr>
            <p:spPr bwMode="auto">
              <a:xfrm>
                <a:off x="2596" y="2250"/>
                <a:ext cx="40" cy="4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0" name="Oval 44"/>
              <p:cNvSpPr>
                <a:spLocks noChangeArrowheads="1"/>
              </p:cNvSpPr>
              <p:nvPr/>
            </p:nvSpPr>
            <p:spPr bwMode="auto">
              <a:xfrm>
                <a:off x="2596" y="2250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1" name="Oval 45"/>
              <p:cNvSpPr>
                <a:spLocks noChangeArrowheads="1"/>
              </p:cNvSpPr>
              <p:nvPr/>
            </p:nvSpPr>
            <p:spPr bwMode="auto">
              <a:xfrm>
                <a:off x="2714" y="2402"/>
                <a:ext cx="40" cy="4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2" name="Oval 46"/>
              <p:cNvSpPr>
                <a:spLocks noChangeArrowheads="1"/>
              </p:cNvSpPr>
              <p:nvPr/>
            </p:nvSpPr>
            <p:spPr bwMode="auto">
              <a:xfrm>
                <a:off x="2714" y="240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3" name="Oval 47"/>
              <p:cNvSpPr>
                <a:spLocks noChangeArrowheads="1"/>
              </p:cNvSpPr>
              <p:nvPr/>
            </p:nvSpPr>
            <p:spPr bwMode="auto">
              <a:xfrm>
                <a:off x="2636" y="2408"/>
                <a:ext cx="39" cy="4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4" name="Oval 48"/>
              <p:cNvSpPr>
                <a:spLocks noChangeArrowheads="1"/>
              </p:cNvSpPr>
              <p:nvPr/>
            </p:nvSpPr>
            <p:spPr bwMode="auto">
              <a:xfrm>
                <a:off x="2636" y="2408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5" name="Oval 49"/>
              <p:cNvSpPr>
                <a:spLocks noChangeArrowheads="1"/>
              </p:cNvSpPr>
              <p:nvPr/>
            </p:nvSpPr>
            <p:spPr bwMode="auto">
              <a:xfrm>
                <a:off x="2698" y="2307"/>
                <a:ext cx="39" cy="3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6" name="Oval 50"/>
              <p:cNvSpPr>
                <a:spLocks noChangeArrowheads="1"/>
              </p:cNvSpPr>
              <p:nvPr/>
            </p:nvSpPr>
            <p:spPr bwMode="auto">
              <a:xfrm>
                <a:off x="2698" y="2307"/>
                <a:ext cx="33" cy="33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7" name="Oval 51"/>
              <p:cNvSpPr>
                <a:spLocks noChangeArrowheads="1"/>
              </p:cNvSpPr>
              <p:nvPr/>
            </p:nvSpPr>
            <p:spPr bwMode="auto">
              <a:xfrm>
                <a:off x="3924" y="2470"/>
                <a:ext cx="40" cy="4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8" name="Oval 52"/>
              <p:cNvSpPr>
                <a:spLocks noChangeArrowheads="1"/>
              </p:cNvSpPr>
              <p:nvPr/>
            </p:nvSpPr>
            <p:spPr bwMode="auto">
              <a:xfrm>
                <a:off x="3924" y="2470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9" name="Oval 53"/>
              <p:cNvSpPr>
                <a:spLocks noChangeArrowheads="1"/>
              </p:cNvSpPr>
              <p:nvPr/>
            </p:nvSpPr>
            <p:spPr bwMode="auto">
              <a:xfrm>
                <a:off x="4093" y="2278"/>
                <a:ext cx="40" cy="4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0" name="Oval 54"/>
              <p:cNvSpPr>
                <a:spLocks noChangeArrowheads="1"/>
              </p:cNvSpPr>
              <p:nvPr/>
            </p:nvSpPr>
            <p:spPr bwMode="auto">
              <a:xfrm>
                <a:off x="4093" y="227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1" name="Oval 55"/>
              <p:cNvSpPr>
                <a:spLocks noChangeArrowheads="1"/>
              </p:cNvSpPr>
              <p:nvPr/>
            </p:nvSpPr>
            <p:spPr bwMode="auto">
              <a:xfrm>
                <a:off x="2771" y="2397"/>
                <a:ext cx="39" cy="3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2" name="Oval 56"/>
              <p:cNvSpPr>
                <a:spLocks noChangeArrowheads="1"/>
              </p:cNvSpPr>
              <p:nvPr/>
            </p:nvSpPr>
            <p:spPr bwMode="auto">
              <a:xfrm>
                <a:off x="2771" y="2397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3" name="Oval 57"/>
              <p:cNvSpPr>
                <a:spLocks noChangeArrowheads="1"/>
              </p:cNvSpPr>
              <p:nvPr/>
            </p:nvSpPr>
            <p:spPr bwMode="auto">
              <a:xfrm>
                <a:off x="2827" y="2357"/>
                <a:ext cx="39" cy="4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4" name="Oval 58"/>
              <p:cNvSpPr>
                <a:spLocks noChangeArrowheads="1"/>
              </p:cNvSpPr>
              <p:nvPr/>
            </p:nvSpPr>
            <p:spPr bwMode="auto">
              <a:xfrm>
                <a:off x="2827" y="235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5" name="Oval 59"/>
              <p:cNvSpPr>
                <a:spLocks noChangeArrowheads="1"/>
              </p:cNvSpPr>
              <p:nvPr/>
            </p:nvSpPr>
            <p:spPr bwMode="auto">
              <a:xfrm>
                <a:off x="2607" y="2267"/>
                <a:ext cx="40" cy="4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6" name="Oval 60"/>
              <p:cNvSpPr>
                <a:spLocks noChangeArrowheads="1"/>
              </p:cNvSpPr>
              <p:nvPr/>
            </p:nvSpPr>
            <p:spPr bwMode="auto">
              <a:xfrm>
                <a:off x="2607" y="226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7" name="Oval 61"/>
              <p:cNvSpPr>
                <a:spLocks noChangeArrowheads="1"/>
              </p:cNvSpPr>
              <p:nvPr/>
            </p:nvSpPr>
            <p:spPr bwMode="auto">
              <a:xfrm>
                <a:off x="4347" y="2442"/>
                <a:ext cx="39" cy="3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8" name="Oval 62"/>
              <p:cNvSpPr>
                <a:spLocks noChangeArrowheads="1"/>
              </p:cNvSpPr>
              <p:nvPr/>
            </p:nvSpPr>
            <p:spPr bwMode="auto">
              <a:xfrm>
                <a:off x="4347" y="2442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9" name="Oval 63"/>
              <p:cNvSpPr>
                <a:spLocks noChangeArrowheads="1"/>
              </p:cNvSpPr>
              <p:nvPr/>
            </p:nvSpPr>
            <p:spPr bwMode="auto">
              <a:xfrm>
                <a:off x="2726" y="2324"/>
                <a:ext cx="39" cy="3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0" name="Oval 64"/>
              <p:cNvSpPr>
                <a:spLocks noChangeArrowheads="1"/>
              </p:cNvSpPr>
              <p:nvPr/>
            </p:nvSpPr>
            <p:spPr bwMode="auto">
              <a:xfrm>
                <a:off x="2726" y="2324"/>
                <a:ext cx="33" cy="33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1" name="Oval 65"/>
              <p:cNvSpPr>
                <a:spLocks noChangeArrowheads="1"/>
              </p:cNvSpPr>
              <p:nvPr/>
            </p:nvSpPr>
            <p:spPr bwMode="auto">
              <a:xfrm>
                <a:off x="2557" y="2346"/>
                <a:ext cx="39" cy="4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2" name="Oval 66"/>
              <p:cNvSpPr>
                <a:spLocks noChangeArrowheads="1"/>
              </p:cNvSpPr>
              <p:nvPr/>
            </p:nvSpPr>
            <p:spPr bwMode="auto">
              <a:xfrm>
                <a:off x="2557" y="234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3" name="Oval 67"/>
              <p:cNvSpPr>
                <a:spLocks noChangeArrowheads="1"/>
              </p:cNvSpPr>
              <p:nvPr/>
            </p:nvSpPr>
            <p:spPr bwMode="auto">
              <a:xfrm>
                <a:off x="4048" y="2453"/>
                <a:ext cx="40" cy="4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4" name="Oval 68"/>
              <p:cNvSpPr>
                <a:spLocks noChangeArrowheads="1"/>
              </p:cNvSpPr>
              <p:nvPr/>
            </p:nvSpPr>
            <p:spPr bwMode="auto">
              <a:xfrm>
                <a:off x="4048" y="245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5" name="Oval 69"/>
              <p:cNvSpPr>
                <a:spLocks noChangeArrowheads="1"/>
              </p:cNvSpPr>
              <p:nvPr/>
            </p:nvSpPr>
            <p:spPr bwMode="auto">
              <a:xfrm>
                <a:off x="2529" y="2273"/>
                <a:ext cx="39" cy="3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6" name="Oval 70"/>
              <p:cNvSpPr>
                <a:spLocks noChangeArrowheads="1"/>
              </p:cNvSpPr>
              <p:nvPr/>
            </p:nvSpPr>
            <p:spPr bwMode="auto">
              <a:xfrm>
                <a:off x="2529" y="2273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7" name="Oval 71"/>
              <p:cNvSpPr>
                <a:spLocks noChangeArrowheads="1"/>
              </p:cNvSpPr>
              <p:nvPr/>
            </p:nvSpPr>
            <p:spPr bwMode="auto">
              <a:xfrm>
                <a:off x="2782" y="2295"/>
                <a:ext cx="39" cy="4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8" name="Oval 72"/>
              <p:cNvSpPr>
                <a:spLocks noChangeArrowheads="1"/>
              </p:cNvSpPr>
              <p:nvPr/>
            </p:nvSpPr>
            <p:spPr bwMode="auto">
              <a:xfrm>
                <a:off x="2782" y="229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9" name="Oval 73"/>
              <p:cNvSpPr>
                <a:spLocks noChangeArrowheads="1"/>
              </p:cNvSpPr>
              <p:nvPr/>
            </p:nvSpPr>
            <p:spPr bwMode="auto">
              <a:xfrm>
                <a:off x="5196" y="2543"/>
                <a:ext cx="40" cy="4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0" name="Oval 74"/>
              <p:cNvSpPr>
                <a:spLocks noChangeArrowheads="1"/>
              </p:cNvSpPr>
              <p:nvPr/>
            </p:nvSpPr>
            <p:spPr bwMode="auto">
              <a:xfrm>
                <a:off x="5196" y="254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1" name="Oval 75"/>
              <p:cNvSpPr>
                <a:spLocks noChangeArrowheads="1"/>
              </p:cNvSpPr>
              <p:nvPr/>
            </p:nvSpPr>
            <p:spPr bwMode="auto">
              <a:xfrm>
                <a:off x="4718" y="2600"/>
                <a:ext cx="39" cy="3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2" name="Oval 76"/>
              <p:cNvSpPr>
                <a:spLocks noChangeArrowheads="1"/>
              </p:cNvSpPr>
              <p:nvPr/>
            </p:nvSpPr>
            <p:spPr bwMode="auto">
              <a:xfrm>
                <a:off x="4718" y="2600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3" name="Oval 77"/>
              <p:cNvSpPr>
                <a:spLocks noChangeArrowheads="1"/>
              </p:cNvSpPr>
              <p:nvPr/>
            </p:nvSpPr>
            <p:spPr bwMode="auto">
              <a:xfrm>
                <a:off x="2557" y="2228"/>
                <a:ext cx="39" cy="3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4" name="Oval 78"/>
              <p:cNvSpPr>
                <a:spLocks noChangeArrowheads="1"/>
              </p:cNvSpPr>
              <p:nvPr/>
            </p:nvSpPr>
            <p:spPr bwMode="auto">
              <a:xfrm>
                <a:off x="2557" y="2228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5" name="Oval 79"/>
              <p:cNvSpPr>
                <a:spLocks noChangeArrowheads="1"/>
              </p:cNvSpPr>
              <p:nvPr/>
            </p:nvSpPr>
            <p:spPr bwMode="auto">
              <a:xfrm>
                <a:off x="2579" y="2188"/>
                <a:ext cx="40" cy="4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6" name="Oval 80"/>
              <p:cNvSpPr>
                <a:spLocks noChangeArrowheads="1"/>
              </p:cNvSpPr>
              <p:nvPr/>
            </p:nvSpPr>
            <p:spPr bwMode="auto">
              <a:xfrm>
                <a:off x="2579" y="218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7" name="Oval 81"/>
              <p:cNvSpPr>
                <a:spLocks noChangeArrowheads="1"/>
              </p:cNvSpPr>
              <p:nvPr/>
            </p:nvSpPr>
            <p:spPr bwMode="auto">
              <a:xfrm>
                <a:off x="3902" y="2329"/>
                <a:ext cx="39" cy="4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8" name="Oval 82"/>
              <p:cNvSpPr>
                <a:spLocks noChangeArrowheads="1"/>
              </p:cNvSpPr>
              <p:nvPr/>
            </p:nvSpPr>
            <p:spPr bwMode="auto">
              <a:xfrm>
                <a:off x="3902" y="232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9" name="Oval 83"/>
              <p:cNvSpPr>
                <a:spLocks noChangeArrowheads="1"/>
              </p:cNvSpPr>
              <p:nvPr/>
            </p:nvSpPr>
            <p:spPr bwMode="auto">
              <a:xfrm>
                <a:off x="4110" y="2256"/>
                <a:ext cx="40" cy="3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0" name="Oval 84"/>
              <p:cNvSpPr>
                <a:spLocks noChangeArrowheads="1"/>
              </p:cNvSpPr>
              <p:nvPr/>
            </p:nvSpPr>
            <p:spPr bwMode="auto">
              <a:xfrm>
                <a:off x="4110" y="225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1" name="Oval 85"/>
              <p:cNvSpPr>
                <a:spLocks noChangeArrowheads="1"/>
              </p:cNvSpPr>
              <p:nvPr/>
            </p:nvSpPr>
            <p:spPr bwMode="auto">
              <a:xfrm>
                <a:off x="3908" y="2329"/>
                <a:ext cx="39" cy="4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2" name="Oval 86"/>
              <p:cNvSpPr>
                <a:spLocks noChangeArrowheads="1"/>
              </p:cNvSpPr>
              <p:nvPr/>
            </p:nvSpPr>
            <p:spPr bwMode="auto">
              <a:xfrm>
                <a:off x="3908" y="2329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3" name="Oval 87"/>
              <p:cNvSpPr>
                <a:spLocks noChangeArrowheads="1"/>
              </p:cNvSpPr>
              <p:nvPr/>
            </p:nvSpPr>
            <p:spPr bwMode="auto">
              <a:xfrm>
                <a:off x="2996" y="2481"/>
                <a:ext cx="39" cy="4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4" name="Oval 88"/>
              <p:cNvSpPr>
                <a:spLocks noChangeArrowheads="1"/>
              </p:cNvSpPr>
              <p:nvPr/>
            </p:nvSpPr>
            <p:spPr bwMode="auto">
              <a:xfrm>
                <a:off x="2996" y="248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5" name="Oval 89"/>
              <p:cNvSpPr>
                <a:spLocks noChangeArrowheads="1"/>
              </p:cNvSpPr>
              <p:nvPr/>
            </p:nvSpPr>
            <p:spPr bwMode="auto">
              <a:xfrm>
                <a:off x="3767" y="2487"/>
                <a:ext cx="39" cy="4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6" name="Oval 90"/>
              <p:cNvSpPr>
                <a:spLocks noChangeArrowheads="1"/>
              </p:cNvSpPr>
              <p:nvPr/>
            </p:nvSpPr>
            <p:spPr bwMode="auto">
              <a:xfrm>
                <a:off x="3767" y="248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7" name="Oval 91"/>
              <p:cNvSpPr>
                <a:spLocks noChangeArrowheads="1"/>
              </p:cNvSpPr>
              <p:nvPr/>
            </p:nvSpPr>
            <p:spPr bwMode="auto">
              <a:xfrm>
                <a:off x="2951" y="2386"/>
                <a:ext cx="39" cy="3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8" name="Oval 92"/>
              <p:cNvSpPr>
                <a:spLocks noChangeArrowheads="1"/>
              </p:cNvSpPr>
              <p:nvPr/>
            </p:nvSpPr>
            <p:spPr bwMode="auto">
              <a:xfrm>
                <a:off x="2951" y="2386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9" name="Oval 93"/>
              <p:cNvSpPr>
                <a:spLocks noChangeArrowheads="1"/>
              </p:cNvSpPr>
              <p:nvPr/>
            </p:nvSpPr>
            <p:spPr bwMode="auto">
              <a:xfrm>
                <a:off x="4110" y="2329"/>
                <a:ext cx="40" cy="4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0" name="Oval 94"/>
              <p:cNvSpPr>
                <a:spLocks noChangeArrowheads="1"/>
              </p:cNvSpPr>
              <p:nvPr/>
            </p:nvSpPr>
            <p:spPr bwMode="auto">
              <a:xfrm>
                <a:off x="4110" y="232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1" name="Oval 95"/>
              <p:cNvSpPr>
                <a:spLocks noChangeArrowheads="1"/>
              </p:cNvSpPr>
              <p:nvPr/>
            </p:nvSpPr>
            <p:spPr bwMode="auto">
              <a:xfrm>
                <a:off x="4121" y="2278"/>
                <a:ext cx="40" cy="4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2" name="Oval 96"/>
              <p:cNvSpPr>
                <a:spLocks noChangeArrowheads="1"/>
              </p:cNvSpPr>
              <p:nvPr/>
            </p:nvSpPr>
            <p:spPr bwMode="auto">
              <a:xfrm>
                <a:off x="4121" y="227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3" name="Oval 97"/>
              <p:cNvSpPr>
                <a:spLocks noChangeArrowheads="1"/>
              </p:cNvSpPr>
              <p:nvPr/>
            </p:nvSpPr>
            <p:spPr bwMode="auto">
              <a:xfrm>
                <a:off x="3868" y="1861"/>
                <a:ext cx="40" cy="3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4" name="Oval 98"/>
              <p:cNvSpPr>
                <a:spLocks noChangeArrowheads="1"/>
              </p:cNvSpPr>
              <p:nvPr/>
            </p:nvSpPr>
            <p:spPr bwMode="auto">
              <a:xfrm>
                <a:off x="3868" y="186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5" name="Oval 99"/>
              <p:cNvSpPr>
                <a:spLocks noChangeArrowheads="1"/>
              </p:cNvSpPr>
              <p:nvPr/>
            </p:nvSpPr>
            <p:spPr bwMode="auto">
              <a:xfrm>
                <a:off x="3795" y="2577"/>
                <a:ext cx="39" cy="4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6" name="Oval 100"/>
              <p:cNvSpPr>
                <a:spLocks noChangeArrowheads="1"/>
              </p:cNvSpPr>
              <p:nvPr/>
            </p:nvSpPr>
            <p:spPr bwMode="auto">
              <a:xfrm>
                <a:off x="3795" y="257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7" name="Oval 101"/>
              <p:cNvSpPr>
                <a:spLocks noChangeArrowheads="1"/>
              </p:cNvSpPr>
              <p:nvPr/>
            </p:nvSpPr>
            <p:spPr bwMode="auto">
              <a:xfrm>
                <a:off x="4020" y="2369"/>
                <a:ext cx="39" cy="3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8" name="Oval 102"/>
              <p:cNvSpPr>
                <a:spLocks noChangeArrowheads="1"/>
              </p:cNvSpPr>
              <p:nvPr/>
            </p:nvSpPr>
            <p:spPr bwMode="auto">
              <a:xfrm>
                <a:off x="4020" y="2369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9" name="Oval 103"/>
              <p:cNvSpPr>
                <a:spLocks noChangeArrowheads="1"/>
              </p:cNvSpPr>
              <p:nvPr/>
            </p:nvSpPr>
            <p:spPr bwMode="auto">
              <a:xfrm>
                <a:off x="4048" y="1291"/>
                <a:ext cx="40" cy="4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0" name="Oval 104"/>
              <p:cNvSpPr>
                <a:spLocks noChangeArrowheads="1"/>
              </p:cNvSpPr>
              <p:nvPr/>
            </p:nvSpPr>
            <p:spPr bwMode="auto">
              <a:xfrm>
                <a:off x="4048" y="129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1" name="Oval 105"/>
              <p:cNvSpPr>
                <a:spLocks noChangeArrowheads="1"/>
              </p:cNvSpPr>
              <p:nvPr/>
            </p:nvSpPr>
            <p:spPr bwMode="auto">
              <a:xfrm>
                <a:off x="2624" y="2357"/>
                <a:ext cx="40" cy="4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2" name="Oval 106"/>
              <p:cNvSpPr>
                <a:spLocks noChangeArrowheads="1"/>
              </p:cNvSpPr>
              <p:nvPr/>
            </p:nvSpPr>
            <p:spPr bwMode="auto">
              <a:xfrm>
                <a:off x="2624" y="235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3" name="Oval 107"/>
              <p:cNvSpPr>
                <a:spLocks noChangeArrowheads="1"/>
              </p:cNvSpPr>
              <p:nvPr/>
            </p:nvSpPr>
            <p:spPr bwMode="auto">
              <a:xfrm>
                <a:off x="2664" y="2363"/>
                <a:ext cx="39" cy="3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4" name="Oval 108"/>
              <p:cNvSpPr>
                <a:spLocks noChangeArrowheads="1"/>
              </p:cNvSpPr>
              <p:nvPr/>
            </p:nvSpPr>
            <p:spPr bwMode="auto">
              <a:xfrm>
                <a:off x="2664" y="236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5" name="Oval 109"/>
              <p:cNvSpPr>
                <a:spLocks noChangeArrowheads="1"/>
              </p:cNvSpPr>
              <p:nvPr/>
            </p:nvSpPr>
            <p:spPr bwMode="auto">
              <a:xfrm>
                <a:off x="2686" y="2374"/>
                <a:ext cx="40" cy="4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6" name="Oval 110"/>
              <p:cNvSpPr>
                <a:spLocks noChangeArrowheads="1"/>
              </p:cNvSpPr>
              <p:nvPr/>
            </p:nvSpPr>
            <p:spPr bwMode="auto">
              <a:xfrm>
                <a:off x="2686" y="237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7" name="Oval 111"/>
              <p:cNvSpPr>
                <a:spLocks noChangeArrowheads="1"/>
              </p:cNvSpPr>
              <p:nvPr/>
            </p:nvSpPr>
            <p:spPr bwMode="auto">
              <a:xfrm>
                <a:off x="2911" y="2374"/>
                <a:ext cx="40" cy="4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8" name="Oval 112"/>
              <p:cNvSpPr>
                <a:spLocks noChangeArrowheads="1"/>
              </p:cNvSpPr>
              <p:nvPr/>
            </p:nvSpPr>
            <p:spPr bwMode="auto">
              <a:xfrm>
                <a:off x="2911" y="237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9" name="Oval 113"/>
              <p:cNvSpPr>
                <a:spLocks noChangeArrowheads="1"/>
              </p:cNvSpPr>
              <p:nvPr/>
            </p:nvSpPr>
            <p:spPr bwMode="auto">
              <a:xfrm>
                <a:off x="4240" y="1991"/>
                <a:ext cx="39" cy="3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0" name="Oval 114"/>
              <p:cNvSpPr>
                <a:spLocks noChangeArrowheads="1"/>
              </p:cNvSpPr>
              <p:nvPr/>
            </p:nvSpPr>
            <p:spPr bwMode="auto">
              <a:xfrm>
                <a:off x="4240" y="1991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1" name="Oval 115"/>
              <p:cNvSpPr>
                <a:spLocks noChangeArrowheads="1"/>
              </p:cNvSpPr>
              <p:nvPr/>
            </p:nvSpPr>
            <p:spPr bwMode="auto">
              <a:xfrm>
                <a:off x="3412" y="2583"/>
                <a:ext cx="40" cy="3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2" name="Oval 116"/>
              <p:cNvSpPr>
                <a:spLocks noChangeArrowheads="1"/>
              </p:cNvSpPr>
              <p:nvPr/>
            </p:nvSpPr>
            <p:spPr bwMode="auto">
              <a:xfrm>
                <a:off x="3412" y="258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3" name="Oval 117"/>
              <p:cNvSpPr>
                <a:spLocks noChangeArrowheads="1"/>
              </p:cNvSpPr>
              <p:nvPr/>
            </p:nvSpPr>
            <p:spPr bwMode="auto">
              <a:xfrm>
                <a:off x="2613" y="2357"/>
                <a:ext cx="39" cy="4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4" name="Oval 118"/>
              <p:cNvSpPr>
                <a:spLocks noChangeArrowheads="1"/>
              </p:cNvSpPr>
              <p:nvPr/>
            </p:nvSpPr>
            <p:spPr bwMode="auto">
              <a:xfrm>
                <a:off x="2613" y="235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5" name="Oval 119"/>
              <p:cNvSpPr>
                <a:spLocks noChangeArrowheads="1"/>
              </p:cNvSpPr>
              <p:nvPr/>
            </p:nvSpPr>
            <p:spPr bwMode="auto">
              <a:xfrm>
                <a:off x="3874" y="1968"/>
                <a:ext cx="39" cy="4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6" name="Oval 120"/>
              <p:cNvSpPr>
                <a:spLocks noChangeArrowheads="1"/>
              </p:cNvSpPr>
              <p:nvPr/>
            </p:nvSpPr>
            <p:spPr bwMode="auto">
              <a:xfrm>
                <a:off x="3874" y="196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7" name="Oval 121"/>
              <p:cNvSpPr>
                <a:spLocks noChangeArrowheads="1"/>
              </p:cNvSpPr>
              <p:nvPr/>
            </p:nvSpPr>
            <p:spPr bwMode="auto">
              <a:xfrm>
                <a:off x="4133" y="2312"/>
                <a:ext cx="39" cy="4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8" name="Oval 122"/>
              <p:cNvSpPr>
                <a:spLocks noChangeArrowheads="1"/>
              </p:cNvSpPr>
              <p:nvPr/>
            </p:nvSpPr>
            <p:spPr bwMode="auto">
              <a:xfrm>
                <a:off x="4133" y="2312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9" name="Oval 123"/>
              <p:cNvSpPr>
                <a:spLocks noChangeArrowheads="1"/>
              </p:cNvSpPr>
              <p:nvPr/>
            </p:nvSpPr>
            <p:spPr bwMode="auto">
              <a:xfrm>
                <a:off x="2602" y="2301"/>
                <a:ext cx="39" cy="3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0" name="Oval 124"/>
              <p:cNvSpPr>
                <a:spLocks noChangeArrowheads="1"/>
              </p:cNvSpPr>
              <p:nvPr/>
            </p:nvSpPr>
            <p:spPr bwMode="auto">
              <a:xfrm>
                <a:off x="2602" y="230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1" name="Oval 125"/>
              <p:cNvSpPr>
                <a:spLocks noChangeArrowheads="1"/>
              </p:cNvSpPr>
              <p:nvPr/>
            </p:nvSpPr>
            <p:spPr bwMode="auto">
              <a:xfrm>
                <a:off x="3407" y="2826"/>
                <a:ext cx="39" cy="3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2" name="Oval 126"/>
              <p:cNvSpPr>
                <a:spLocks noChangeArrowheads="1"/>
              </p:cNvSpPr>
              <p:nvPr/>
            </p:nvSpPr>
            <p:spPr bwMode="auto">
              <a:xfrm>
                <a:off x="3407" y="2826"/>
                <a:ext cx="33" cy="33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3" name="Oval 127"/>
              <p:cNvSpPr>
                <a:spLocks noChangeArrowheads="1"/>
              </p:cNvSpPr>
              <p:nvPr/>
            </p:nvSpPr>
            <p:spPr bwMode="auto">
              <a:xfrm>
                <a:off x="5022" y="2560"/>
                <a:ext cx="39" cy="4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4" name="Oval 128"/>
              <p:cNvSpPr>
                <a:spLocks noChangeArrowheads="1"/>
              </p:cNvSpPr>
              <p:nvPr/>
            </p:nvSpPr>
            <p:spPr bwMode="auto">
              <a:xfrm>
                <a:off x="5022" y="2560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5" name="Oval 129"/>
              <p:cNvSpPr>
                <a:spLocks noChangeArrowheads="1"/>
              </p:cNvSpPr>
              <p:nvPr/>
            </p:nvSpPr>
            <p:spPr bwMode="auto">
              <a:xfrm>
                <a:off x="4172" y="1162"/>
                <a:ext cx="39" cy="3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6" name="Oval 130"/>
              <p:cNvSpPr>
                <a:spLocks noChangeArrowheads="1"/>
              </p:cNvSpPr>
              <p:nvPr/>
            </p:nvSpPr>
            <p:spPr bwMode="auto">
              <a:xfrm>
                <a:off x="4172" y="1162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7" name="Oval 131"/>
              <p:cNvSpPr>
                <a:spLocks noChangeArrowheads="1"/>
              </p:cNvSpPr>
              <p:nvPr/>
            </p:nvSpPr>
            <p:spPr bwMode="auto">
              <a:xfrm>
                <a:off x="2765" y="2391"/>
                <a:ext cx="39" cy="4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8" name="Oval 132"/>
              <p:cNvSpPr>
                <a:spLocks noChangeArrowheads="1"/>
              </p:cNvSpPr>
              <p:nvPr/>
            </p:nvSpPr>
            <p:spPr bwMode="auto">
              <a:xfrm>
                <a:off x="2765" y="239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9" name="Oval 133"/>
              <p:cNvSpPr>
                <a:spLocks noChangeArrowheads="1"/>
              </p:cNvSpPr>
              <p:nvPr/>
            </p:nvSpPr>
            <p:spPr bwMode="auto">
              <a:xfrm>
                <a:off x="3716" y="2961"/>
                <a:ext cx="40" cy="3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0" name="Oval 134"/>
              <p:cNvSpPr>
                <a:spLocks noChangeArrowheads="1"/>
              </p:cNvSpPr>
              <p:nvPr/>
            </p:nvSpPr>
            <p:spPr bwMode="auto">
              <a:xfrm>
                <a:off x="3716" y="296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1" name="Oval 135"/>
              <p:cNvSpPr>
                <a:spLocks noChangeArrowheads="1"/>
              </p:cNvSpPr>
              <p:nvPr/>
            </p:nvSpPr>
            <p:spPr bwMode="auto">
              <a:xfrm>
                <a:off x="4059" y="2419"/>
                <a:ext cx="40" cy="4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2" name="Oval 136"/>
              <p:cNvSpPr>
                <a:spLocks noChangeArrowheads="1"/>
              </p:cNvSpPr>
              <p:nvPr/>
            </p:nvSpPr>
            <p:spPr bwMode="auto">
              <a:xfrm>
                <a:off x="4059" y="241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3" name="Oval 137"/>
              <p:cNvSpPr>
                <a:spLocks noChangeArrowheads="1"/>
              </p:cNvSpPr>
              <p:nvPr/>
            </p:nvSpPr>
            <p:spPr bwMode="auto">
              <a:xfrm>
                <a:off x="3891" y="2436"/>
                <a:ext cx="39" cy="4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4" name="Oval 138"/>
              <p:cNvSpPr>
                <a:spLocks noChangeArrowheads="1"/>
              </p:cNvSpPr>
              <p:nvPr/>
            </p:nvSpPr>
            <p:spPr bwMode="auto">
              <a:xfrm>
                <a:off x="3891" y="2436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5" name="Oval 139"/>
              <p:cNvSpPr>
                <a:spLocks noChangeArrowheads="1"/>
              </p:cNvSpPr>
              <p:nvPr/>
            </p:nvSpPr>
            <p:spPr bwMode="auto">
              <a:xfrm>
                <a:off x="2743" y="2312"/>
                <a:ext cx="39" cy="4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6" name="Oval 140"/>
              <p:cNvSpPr>
                <a:spLocks noChangeArrowheads="1"/>
              </p:cNvSpPr>
              <p:nvPr/>
            </p:nvSpPr>
            <p:spPr bwMode="auto">
              <a:xfrm>
                <a:off x="2743" y="2312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7" name="Oval 141"/>
              <p:cNvSpPr>
                <a:spLocks noChangeArrowheads="1"/>
              </p:cNvSpPr>
              <p:nvPr/>
            </p:nvSpPr>
            <p:spPr bwMode="auto">
              <a:xfrm>
                <a:off x="2624" y="2408"/>
                <a:ext cx="40" cy="4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8" name="Oval 142"/>
              <p:cNvSpPr>
                <a:spLocks noChangeArrowheads="1"/>
              </p:cNvSpPr>
              <p:nvPr/>
            </p:nvSpPr>
            <p:spPr bwMode="auto">
              <a:xfrm>
                <a:off x="2624" y="240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9" name="Oval 143"/>
              <p:cNvSpPr>
                <a:spLocks noChangeArrowheads="1"/>
              </p:cNvSpPr>
              <p:nvPr/>
            </p:nvSpPr>
            <p:spPr bwMode="auto">
              <a:xfrm>
                <a:off x="3789" y="2064"/>
                <a:ext cx="40" cy="4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0" name="Oval 144"/>
              <p:cNvSpPr>
                <a:spLocks noChangeArrowheads="1"/>
              </p:cNvSpPr>
              <p:nvPr/>
            </p:nvSpPr>
            <p:spPr bwMode="auto">
              <a:xfrm>
                <a:off x="3789" y="206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1" name="Oval 145"/>
              <p:cNvSpPr>
                <a:spLocks noChangeArrowheads="1"/>
              </p:cNvSpPr>
              <p:nvPr/>
            </p:nvSpPr>
            <p:spPr bwMode="auto">
              <a:xfrm>
                <a:off x="3986" y="2510"/>
                <a:ext cx="40" cy="3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2" name="Oval 146"/>
              <p:cNvSpPr>
                <a:spLocks noChangeArrowheads="1"/>
              </p:cNvSpPr>
              <p:nvPr/>
            </p:nvSpPr>
            <p:spPr bwMode="auto">
              <a:xfrm>
                <a:off x="3986" y="2510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3" name="Oval 147"/>
              <p:cNvSpPr>
                <a:spLocks noChangeArrowheads="1"/>
              </p:cNvSpPr>
              <p:nvPr/>
            </p:nvSpPr>
            <p:spPr bwMode="auto">
              <a:xfrm>
                <a:off x="3846" y="2797"/>
                <a:ext cx="39" cy="4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4" name="Oval 148"/>
              <p:cNvSpPr>
                <a:spLocks noChangeArrowheads="1"/>
              </p:cNvSpPr>
              <p:nvPr/>
            </p:nvSpPr>
            <p:spPr bwMode="auto">
              <a:xfrm>
                <a:off x="3846" y="2797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5" name="Oval 149"/>
              <p:cNvSpPr>
                <a:spLocks noChangeArrowheads="1"/>
              </p:cNvSpPr>
              <p:nvPr/>
            </p:nvSpPr>
            <p:spPr bwMode="auto">
              <a:xfrm>
                <a:off x="3097" y="2414"/>
                <a:ext cx="39" cy="3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6" name="Oval 150"/>
              <p:cNvSpPr>
                <a:spLocks noChangeArrowheads="1"/>
              </p:cNvSpPr>
              <p:nvPr/>
            </p:nvSpPr>
            <p:spPr bwMode="auto">
              <a:xfrm>
                <a:off x="3097" y="241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7" name="Oval 151"/>
              <p:cNvSpPr>
                <a:spLocks noChangeArrowheads="1"/>
              </p:cNvSpPr>
              <p:nvPr/>
            </p:nvSpPr>
            <p:spPr bwMode="auto">
              <a:xfrm>
                <a:off x="4116" y="2318"/>
                <a:ext cx="39" cy="3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8" name="Oval 152"/>
              <p:cNvSpPr>
                <a:spLocks noChangeArrowheads="1"/>
              </p:cNvSpPr>
              <p:nvPr/>
            </p:nvSpPr>
            <p:spPr bwMode="auto">
              <a:xfrm>
                <a:off x="4116" y="231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9" name="Oval 153"/>
              <p:cNvSpPr>
                <a:spLocks noChangeArrowheads="1"/>
              </p:cNvSpPr>
              <p:nvPr/>
            </p:nvSpPr>
            <p:spPr bwMode="auto">
              <a:xfrm>
                <a:off x="4088" y="2318"/>
                <a:ext cx="39" cy="3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0" name="Oval 154"/>
              <p:cNvSpPr>
                <a:spLocks noChangeArrowheads="1"/>
              </p:cNvSpPr>
              <p:nvPr/>
            </p:nvSpPr>
            <p:spPr bwMode="auto">
              <a:xfrm>
                <a:off x="4088" y="2318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1" name="Oval 155"/>
              <p:cNvSpPr>
                <a:spLocks noChangeArrowheads="1"/>
              </p:cNvSpPr>
              <p:nvPr/>
            </p:nvSpPr>
            <p:spPr bwMode="auto">
              <a:xfrm>
                <a:off x="4020" y="2498"/>
                <a:ext cx="39" cy="4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2" name="Oval 156"/>
              <p:cNvSpPr>
                <a:spLocks noChangeArrowheads="1"/>
              </p:cNvSpPr>
              <p:nvPr/>
            </p:nvSpPr>
            <p:spPr bwMode="auto">
              <a:xfrm>
                <a:off x="4020" y="249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3" name="Oval 157"/>
              <p:cNvSpPr>
                <a:spLocks noChangeArrowheads="1"/>
              </p:cNvSpPr>
              <p:nvPr/>
            </p:nvSpPr>
            <p:spPr bwMode="auto">
              <a:xfrm>
                <a:off x="4116" y="2188"/>
                <a:ext cx="39" cy="4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4" name="Oval 158"/>
              <p:cNvSpPr>
                <a:spLocks noChangeArrowheads="1"/>
              </p:cNvSpPr>
              <p:nvPr/>
            </p:nvSpPr>
            <p:spPr bwMode="auto">
              <a:xfrm>
                <a:off x="4116" y="218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5" name="Oval 159"/>
              <p:cNvSpPr>
                <a:spLocks noChangeArrowheads="1"/>
              </p:cNvSpPr>
              <p:nvPr/>
            </p:nvSpPr>
            <p:spPr bwMode="auto">
              <a:xfrm>
                <a:off x="2748" y="2374"/>
                <a:ext cx="40" cy="4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6" name="Oval 160"/>
              <p:cNvSpPr>
                <a:spLocks noChangeArrowheads="1"/>
              </p:cNvSpPr>
              <p:nvPr/>
            </p:nvSpPr>
            <p:spPr bwMode="auto">
              <a:xfrm>
                <a:off x="2748" y="237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7" name="Oval 161"/>
              <p:cNvSpPr>
                <a:spLocks noChangeArrowheads="1"/>
              </p:cNvSpPr>
              <p:nvPr/>
            </p:nvSpPr>
            <p:spPr bwMode="auto">
              <a:xfrm>
                <a:off x="2579" y="2312"/>
                <a:ext cx="40" cy="4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8" name="Oval 162"/>
              <p:cNvSpPr>
                <a:spLocks noChangeArrowheads="1"/>
              </p:cNvSpPr>
              <p:nvPr/>
            </p:nvSpPr>
            <p:spPr bwMode="auto">
              <a:xfrm>
                <a:off x="2579" y="231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9" name="Oval 163"/>
              <p:cNvSpPr>
                <a:spLocks noChangeArrowheads="1"/>
              </p:cNvSpPr>
              <p:nvPr/>
            </p:nvSpPr>
            <p:spPr bwMode="auto">
              <a:xfrm>
                <a:off x="2900" y="2436"/>
                <a:ext cx="40" cy="4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0" name="Oval 164"/>
              <p:cNvSpPr>
                <a:spLocks noChangeArrowheads="1"/>
              </p:cNvSpPr>
              <p:nvPr/>
            </p:nvSpPr>
            <p:spPr bwMode="auto">
              <a:xfrm>
                <a:off x="2900" y="243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1" name="Oval 165"/>
              <p:cNvSpPr>
                <a:spLocks noChangeArrowheads="1"/>
              </p:cNvSpPr>
              <p:nvPr/>
            </p:nvSpPr>
            <p:spPr bwMode="auto">
              <a:xfrm>
                <a:off x="2501" y="2233"/>
                <a:ext cx="39" cy="4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2" name="Oval 166"/>
              <p:cNvSpPr>
                <a:spLocks noChangeArrowheads="1"/>
              </p:cNvSpPr>
              <p:nvPr/>
            </p:nvSpPr>
            <p:spPr bwMode="auto">
              <a:xfrm>
                <a:off x="2501" y="2233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3" name="Oval 167"/>
              <p:cNvSpPr>
                <a:spLocks noChangeArrowheads="1"/>
              </p:cNvSpPr>
              <p:nvPr/>
            </p:nvSpPr>
            <p:spPr bwMode="auto">
              <a:xfrm>
                <a:off x="4082" y="2261"/>
                <a:ext cx="39" cy="4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4" name="Oval 168"/>
              <p:cNvSpPr>
                <a:spLocks noChangeArrowheads="1"/>
              </p:cNvSpPr>
              <p:nvPr/>
            </p:nvSpPr>
            <p:spPr bwMode="auto">
              <a:xfrm>
                <a:off x="4082" y="226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5" name="Oval 169"/>
              <p:cNvSpPr>
                <a:spLocks noChangeArrowheads="1"/>
              </p:cNvSpPr>
              <p:nvPr/>
            </p:nvSpPr>
            <p:spPr bwMode="auto">
              <a:xfrm>
                <a:off x="3086" y="2606"/>
                <a:ext cx="39" cy="3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6" name="Oval 170"/>
              <p:cNvSpPr>
                <a:spLocks noChangeArrowheads="1"/>
              </p:cNvSpPr>
              <p:nvPr/>
            </p:nvSpPr>
            <p:spPr bwMode="auto">
              <a:xfrm>
                <a:off x="3086" y="2606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7" name="Oval 171"/>
              <p:cNvSpPr>
                <a:spLocks noChangeArrowheads="1"/>
              </p:cNvSpPr>
              <p:nvPr/>
            </p:nvSpPr>
            <p:spPr bwMode="auto">
              <a:xfrm>
                <a:off x="2568" y="2340"/>
                <a:ext cx="39" cy="4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8" name="Oval 172"/>
              <p:cNvSpPr>
                <a:spLocks noChangeArrowheads="1"/>
              </p:cNvSpPr>
              <p:nvPr/>
            </p:nvSpPr>
            <p:spPr bwMode="auto">
              <a:xfrm>
                <a:off x="2568" y="2340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9" name="Oval 173"/>
              <p:cNvSpPr>
                <a:spLocks noChangeArrowheads="1"/>
              </p:cNvSpPr>
              <p:nvPr/>
            </p:nvSpPr>
            <p:spPr bwMode="auto">
              <a:xfrm>
                <a:off x="3992" y="2402"/>
                <a:ext cx="39" cy="4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0" name="Oval 174"/>
              <p:cNvSpPr>
                <a:spLocks noChangeArrowheads="1"/>
              </p:cNvSpPr>
              <p:nvPr/>
            </p:nvSpPr>
            <p:spPr bwMode="auto">
              <a:xfrm>
                <a:off x="3992" y="240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1" name="Oval 175"/>
              <p:cNvSpPr>
                <a:spLocks noChangeArrowheads="1"/>
              </p:cNvSpPr>
              <p:nvPr/>
            </p:nvSpPr>
            <p:spPr bwMode="auto">
              <a:xfrm>
                <a:off x="4223" y="1173"/>
                <a:ext cx="39" cy="3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2" name="Oval 176"/>
              <p:cNvSpPr>
                <a:spLocks noChangeArrowheads="1"/>
              </p:cNvSpPr>
              <p:nvPr/>
            </p:nvSpPr>
            <p:spPr bwMode="auto">
              <a:xfrm>
                <a:off x="4223" y="1173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3" name="Oval 177"/>
              <p:cNvSpPr>
                <a:spLocks noChangeArrowheads="1"/>
              </p:cNvSpPr>
              <p:nvPr/>
            </p:nvSpPr>
            <p:spPr bwMode="auto">
              <a:xfrm>
                <a:off x="4127" y="2543"/>
                <a:ext cx="39" cy="4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4" name="Oval 178"/>
              <p:cNvSpPr>
                <a:spLocks noChangeArrowheads="1"/>
              </p:cNvSpPr>
              <p:nvPr/>
            </p:nvSpPr>
            <p:spPr bwMode="auto">
              <a:xfrm>
                <a:off x="4127" y="254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5" name="Oval 179"/>
              <p:cNvSpPr>
                <a:spLocks noChangeArrowheads="1"/>
              </p:cNvSpPr>
              <p:nvPr/>
            </p:nvSpPr>
            <p:spPr bwMode="auto">
              <a:xfrm>
                <a:off x="2698" y="2380"/>
                <a:ext cx="39" cy="3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6" name="Oval 180"/>
              <p:cNvSpPr>
                <a:spLocks noChangeArrowheads="1"/>
              </p:cNvSpPr>
              <p:nvPr/>
            </p:nvSpPr>
            <p:spPr bwMode="auto">
              <a:xfrm>
                <a:off x="2698" y="2380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7" name="Oval 181"/>
              <p:cNvSpPr>
                <a:spLocks noChangeArrowheads="1"/>
              </p:cNvSpPr>
              <p:nvPr/>
            </p:nvSpPr>
            <p:spPr bwMode="auto">
              <a:xfrm>
                <a:off x="4307" y="1596"/>
                <a:ext cx="40" cy="3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8" name="Oval 182"/>
              <p:cNvSpPr>
                <a:spLocks noChangeArrowheads="1"/>
              </p:cNvSpPr>
              <p:nvPr/>
            </p:nvSpPr>
            <p:spPr bwMode="auto">
              <a:xfrm>
                <a:off x="4307" y="159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9" name="Oval 183"/>
              <p:cNvSpPr>
                <a:spLocks noChangeArrowheads="1"/>
              </p:cNvSpPr>
              <p:nvPr/>
            </p:nvSpPr>
            <p:spPr bwMode="auto">
              <a:xfrm>
                <a:off x="4065" y="2239"/>
                <a:ext cx="40" cy="3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0" name="Oval 184"/>
              <p:cNvSpPr>
                <a:spLocks noChangeArrowheads="1"/>
              </p:cNvSpPr>
              <p:nvPr/>
            </p:nvSpPr>
            <p:spPr bwMode="auto">
              <a:xfrm>
                <a:off x="4065" y="223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1" name="Oval 185"/>
              <p:cNvSpPr>
                <a:spLocks noChangeArrowheads="1"/>
              </p:cNvSpPr>
              <p:nvPr/>
            </p:nvSpPr>
            <p:spPr bwMode="auto">
              <a:xfrm>
                <a:off x="4105" y="2560"/>
                <a:ext cx="39" cy="4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2" name="Oval 186"/>
              <p:cNvSpPr>
                <a:spLocks noChangeArrowheads="1"/>
              </p:cNvSpPr>
              <p:nvPr/>
            </p:nvSpPr>
            <p:spPr bwMode="auto">
              <a:xfrm>
                <a:off x="4105" y="2560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3" name="Oval 187"/>
              <p:cNvSpPr>
                <a:spLocks noChangeArrowheads="1"/>
              </p:cNvSpPr>
              <p:nvPr/>
            </p:nvSpPr>
            <p:spPr bwMode="auto">
              <a:xfrm>
                <a:off x="3333" y="2679"/>
                <a:ext cx="40" cy="3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4" name="Oval 188"/>
              <p:cNvSpPr>
                <a:spLocks noChangeArrowheads="1"/>
              </p:cNvSpPr>
              <p:nvPr/>
            </p:nvSpPr>
            <p:spPr bwMode="auto">
              <a:xfrm>
                <a:off x="3333" y="267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5" name="Oval 189"/>
              <p:cNvSpPr>
                <a:spLocks noChangeArrowheads="1"/>
              </p:cNvSpPr>
              <p:nvPr/>
            </p:nvSpPr>
            <p:spPr bwMode="auto">
              <a:xfrm>
                <a:off x="2461" y="2307"/>
                <a:ext cx="40" cy="3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6" name="Oval 190"/>
              <p:cNvSpPr>
                <a:spLocks noChangeArrowheads="1"/>
              </p:cNvSpPr>
              <p:nvPr/>
            </p:nvSpPr>
            <p:spPr bwMode="auto">
              <a:xfrm>
                <a:off x="2461" y="2307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7" name="Oval 191"/>
              <p:cNvSpPr>
                <a:spLocks noChangeArrowheads="1"/>
              </p:cNvSpPr>
              <p:nvPr/>
            </p:nvSpPr>
            <p:spPr bwMode="auto">
              <a:xfrm>
                <a:off x="2489" y="2245"/>
                <a:ext cx="40" cy="3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8" name="Oval 192"/>
              <p:cNvSpPr>
                <a:spLocks noChangeArrowheads="1"/>
              </p:cNvSpPr>
              <p:nvPr/>
            </p:nvSpPr>
            <p:spPr bwMode="auto">
              <a:xfrm>
                <a:off x="2489" y="2245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9" name="Oval 193"/>
              <p:cNvSpPr>
                <a:spLocks noChangeArrowheads="1"/>
              </p:cNvSpPr>
              <p:nvPr/>
            </p:nvSpPr>
            <p:spPr bwMode="auto">
              <a:xfrm>
                <a:off x="2889" y="2521"/>
                <a:ext cx="39" cy="3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0" name="Oval 194"/>
              <p:cNvSpPr>
                <a:spLocks noChangeArrowheads="1"/>
              </p:cNvSpPr>
              <p:nvPr/>
            </p:nvSpPr>
            <p:spPr bwMode="auto">
              <a:xfrm>
                <a:off x="2889" y="252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1" name="Oval 195"/>
              <p:cNvSpPr>
                <a:spLocks noChangeArrowheads="1"/>
              </p:cNvSpPr>
              <p:nvPr/>
            </p:nvSpPr>
            <p:spPr bwMode="auto">
              <a:xfrm>
                <a:off x="2793" y="2431"/>
                <a:ext cx="40" cy="3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2" name="Oval 196"/>
              <p:cNvSpPr>
                <a:spLocks noChangeArrowheads="1"/>
              </p:cNvSpPr>
              <p:nvPr/>
            </p:nvSpPr>
            <p:spPr bwMode="auto">
              <a:xfrm>
                <a:off x="2793" y="243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3" name="Oval 197"/>
              <p:cNvSpPr>
                <a:spLocks noChangeArrowheads="1"/>
              </p:cNvSpPr>
              <p:nvPr/>
            </p:nvSpPr>
            <p:spPr bwMode="auto">
              <a:xfrm>
                <a:off x="3485" y="2656"/>
                <a:ext cx="40" cy="40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4" name="Oval 198"/>
              <p:cNvSpPr>
                <a:spLocks noChangeArrowheads="1"/>
              </p:cNvSpPr>
              <p:nvPr/>
            </p:nvSpPr>
            <p:spPr bwMode="auto">
              <a:xfrm>
                <a:off x="3485" y="265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5" name="Oval 199"/>
              <p:cNvSpPr>
                <a:spLocks noChangeArrowheads="1"/>
              </p:cNvSpPr>
              <p:nvPr/>
            </p:nvSpPr>
            <p:spPr bwMode="auto">
              <a:xfrm>
                <a:off x="4082" y="2532"/>
                <a:ext cx="39" cy="40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6" name="Oval 200"/>
              <p:cNvSpPr>
                <a:spLocks noChangeArrowheads="1"/>
              </p:cNvSpPr>
              <p:nvPr/>
            </p:nvSpPr>
            <p:spPr bwMode="auto">
              <a:xfrm>
                <a:off x="4082" y="253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7" name="Oval 201"/>
              <p:cNvSpPr>
                <a:spLocks noChangeArrowheads="1"/>
              </p:cNvSpPr>
              <p:nvPr/>
            </p:nvSpPr>
            <p:spPr bwMode="auto">
              <a:xfrm>
                <a:off x="4121" y="2538"/>
                <a:ext cx="40" cy="39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8" name="Oval 202"/>
              <p:cNvSpPr>
                <a:spLocks noChangeArrowheads="1"/>
              </p:cNvSpPr>
              <p:nvPr/>
            </p:nvSpPr>
            <p:spPr bwMode="auto">
              <a:xfrm>
                <a:off x="4121" y="253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9" name="Oval 203"/>
              <p:cNvSpPr>
                <a:spLocks noChangeArrowheads="1"/>
              </p:cNvSpPr>
              <p:nvPr/>
            </p:nvSpPr>
            <p:spPr bwMode="auto">
              <a:xfrm>
                <a:off x="3508" y="2154"/>
                <a:ext cx="39" cy="40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0" name="Oval 204"/>
              <p:cNvSpPr>
                <a:spLocks noChangeArrowheads="1"/>
              </p:cNvSpPr>
              <p:nvPr/>
            </p:nvSpPr>
            <p:spPr bwMode="auto">
              <a:xfrm>
                <a:off x="3508" y="215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9" name="Group 406"/>
            <p:cNvGrpSpPr>
              <a:grpSpLocks/>
            </p:cNvGrpSpPr>
            <p:nvPr/>
          </p:nvGrpSpPr>
          <p:grpSpPr bwMode="auto">
            <a:xfrm>
              <a:off x="3952860" y="2490857"/>
              <a:ext cx="4037040" cy="3500492"/>
              <a:chOff x="2501" y="1111"/>
              <a:chExt cx="2543" cy="2205"/>
            </a:xfrm>
          </p:grpSpPr>
          <p:sp>
            <p:nvSpPr>
              <p:cNvPr id="2065" name="Oval 206"/>
              <p:cNvSpPr>
                <a:spLocks noChangeArrowheads="1"/>
              </p:cNvSpPr>
              <p:nvPr/>
            </p:nvSpPr>
            <p:spPr bwMode="auto">
              <a:xfrm>
                <a:off x="3480" y="2115"/>
                <a:ext cx="39" cy="39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6" name="Oval 207"/>
              <p:cNvSpPr>
                <a:spLocks noChangeArrowheads="1"/>
              </p:cNvSpPr>
              <p:nvPr/>
            </p:nvSpPr>
            <p:spPr bwMode="auto">
              <a:xfrm>
                <a:off x="3480" y="211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7" name="Oval 208"/>
              <p:cNvSpPr>
                <a:spLocks noChangeArrowheads="1"/>
              </p:cNvSpPr>
              <p:nvPr/>
            </p:nvSpPr>
            <p:spPr bwMode="auto">
              <a:xfrm>
                <a:off x="3801" y="2532"/>
                <a:ext cx="39" cy="40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8" name="Oval 209"/>
              <p:cNvSpPr>
                <a:spLocks noChangeArrowheads="1"/>
              </p:cNvSpPr>
              <p:nvPr/>
            </p:nvSpPr>
            <p:spPr bwMode="auto">
              <a:xfrm>
                <a:off x="3801" y="2532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9" name="Oval 210"/>
              <p:cNvSpPr>
                <a:spLocks noChangeArrowheads="1"/>
              </p:cNvSpPr>
              <p:nvPr/>
            </p:nvSpPr>
            <p:spPr bwMode="auto">
              <a:xfrm>
                <a:off x="4307" y="2572"/>
                <a:ext cx="40" cy="39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0" name="Oval 211"/>
              <p:cNvSpPr>
                <a:spLocks noChangeArrowheads="1"/>
              </p:cNvSpPr>
              <p:nvPr/>
            </p:nvSpPr>
            <p:spPr bwMode="auto">
              <a:xfrm>
                <a:off x="4307" y="257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1" name="Oval 212"/>
              <p:cNvSpPr>
                <a:spLocks noChangeArrowheads="1"/>
              </p:cNvSpPr>
              <p:nvPr/>
            </p:nvSpPr>
            <p:spPr bwMode="auto">
              <a:xfrm>
                <a:off x="4262" y="2560"/>
                <a:ext cx="40" cy="40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2" name="Oval 213"/>
              <p:cNvSpPr>
                <a:spLocks noChangeArrowheads="1"/>
              </p:cNvSpPr>
              <p:nvPr/>
            </p:nvSpPr>
            <p:spPr bwMode="auto">
              <a:xfrm>
                <a:off x="4262" y="2560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3" name="Oval 214"/>
              <p:cNvSpPr>
                <a:spLocks noChangeArrowheads="1"/>
              </p:cNvSpPr>
              <p:nvPr/>
            </p:nvSpPr>
            <p:spPr bwMode="auto">
              <a:xfrm>
                <a:off x="3317" y="2572"/>
                <a:ext cx="39" cy="39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4" name="Oval 215"/>
              <p:cNvSpPr>
                <a:spLocks noChangeArrowheads="1"/>
              </p:cNvSpPr>
              <p:nvPr/>
            </p:nvSpPr>
            <p:spPr bwMode="auto">
              <a:xfrm>
                <a:off x="3317" y="2572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5" name="Oval 216"/>
              <p:cNvSpPr>
                <a:spLocks noChangeArrowheads="1"/>
              </p:cNvSpPr>
              <p:nvPr/>
            </p:nvSpPr>
            <p:spPr bwMode="auto">
              <a:xfrm>
                <a:off x="4617" y="2543"/>
                <a:ext cx="39" cy="40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6" name="Oval 217"/>
              <p:cNvSpPr>
                <a:spLocks noChangeArrowheads="1"/>
              </p:cNvSpPr>
              <p:nvPr/>
            </p:nvSpPr>
            <p:spPr bwMode="auto">
              <a:xfrm>
                <a:off x="4617" y="2543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7" name="Oval 218"/>
              <p:cNvSpPr>
                <a:spLocks noChangeArrowheads="1"/>
              </p:cNvSpPr>
              <p:nvPr/>
            </p:nvSpPr>
            <p:spPr bwMode="auto">
              <a:xfrm>
                <a:off x="4600" y="2543"/>
                <a:ext cx="39" cy="40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8" name="Oval 219"/>
              <p:cNvSpPr>
                <a:spLocks noChangeArrowheads="1"/>
              </p:cNvSpPr>
              <p:nvPr/>
            </p:nvSpPr>
            <p:spPr bwMode="auto">
              <a:xfrm>
                <a:off x="4600" y="254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9" name="Oval 220"/>
              <p:cNvSpPr>
                <a:spLocks noChangeArrowheads="1"/>
              </p:cNvSpPr>
              <p:nvPr/>
            </p:nvSpPr>
            <p:spPr bwMode="auto">
              <a:xfrm>
                <a:off x="4673" y="2572"/>
                <a:ext cx="39" cy="39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0" name="Oval 221"/>
              <p:cNvSpPr>
                <a:spLocks noChangeArrowheads="1"/>
              </p:cNvSpPr>
              <p:nvPr/>
            </p:nvSpPr>
            <p:spPr bwMode="auto">
              <a:xfrm>
                <a:off x="4673" y="257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1" name="Oval 222"/>
              <p:cNvSpPr>
                <a:spLocks noChangeArrowheads="1"/>
              </p:cNvSpPr>
              <p:nvPr/>
            </p:nvSpPr>
            <p:spPr bwMode="auto">
              <a:xfrm>
                <a:off x="3727" y="2718"/>
                <a:ext cx="40" cy="40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2" name="Oval 223"/>
              <p:cNvSpPr>
                <a:spLocks noChangeArrowheads="1"/>
              </p:cNvSpPr>
              <p:nvPr/>
            </p:nvSpPr>
            <p:spPr bwMode="auto">
              <a:xfrm>
                <a:off x="3727" y="271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3" name="Oval 224"/>
              <p:cNvSpPr>
                <a:spLocks noChangeArrowheads="1"/>
              </p:cNvSpPr>
              <p:nvPr/>
            </p:nvSpPr>
            <p:spPr bwMode="auto">
              <a:xfrm>
                <a:off x="3530" y="2758"/>
                <a:ext cx="40" cy="39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4" name="Oval 225"/>
              <p:cNvSpPr>
                <a:spLocks noChangeArrowheads="1"/>
              </p:cNvSpPr>
              <p:nvPr/>
            </p:nvSpPr>
            <p:spPr bwMode="auto">
              <a:xfrm>
                <a:off x="3530" y="275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5" name="Oval 226"/>
              <p:cNvSpPr>
                <a:spLocks noChangeArrowheads="1"/>
              </p:cNvSpPr>
              <p:nvPr/>
            </p:nvSpPr>
            <p:spPr bwMode="auto">
              <a:xfrm>
                <a:off x="3530" y="2724"/>
                <a:ext cx="40" cy="39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6" name="Oval 227"/>
              <p:cNvSpPr>
                <a:spLocks noChangeArrowheads="1"/>
              </p:cNvSpPr>
              <p:nvPr/>
            </p:nvSpPr>
            <p:spPr bwMode="auto">
              <a:xfrm>
                <a:off x="3530" y="272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7" name="Oval 228"/>
              <p:cNvSpPr>
                <a:spLocks noChangeArrowheads="1"/>
              </p:cNvSpPr>
              <p:nvPr/>
            </p:nvSpPr>
            <p:spPr bwMode="auto">
              <a:xfrm>
                <a:off x="3772" y="2448"/>
                <a:ext cx="40" cy="39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8" name="Oval 229"/>
              <p:cNvSpPr>
                <a:spLocks noChangeArrowheads="1"/>
              </p:cNvSpPr>
              <p:nvPr/>
            </p:nvSpPr>
            <p:spPr bwMode="auto">
              <a:xfrm>
                <a:off x="3772" y="2448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9" name="Oval 230"/>
              <p:cNvSpPr>
                <a:spLocks noChangeArrowheads="1"/>
              </p:cNvSpPr>
              <p:nvPr/>
            </p:nvSpPr>
            <p:spPr bwMode="auto">
              <a:xfrm>
                <a:off x="3784" y="2453"/>
                <a:ext cx="39" cy="40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0" name="Oval 231"/>
              <p:cNvSpPr>
                <a:spLocks noChangeArrowheads="1"/>
              </p:cNvSpPr>
              <p:nvPr/>
            </p:nvSpPr>
            <p:spPr bwMode="auto">
              <a:xfrm>
                <a:off x="3784" y="2453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1" name="Oval 232"/>
              <p:cNvSpPr>
                <a:spLocks noChangeArrowheads="1"/>
              </p:cNvSpPr>
              <p:nvPr/>
            </p:nvSpPr>
            <p:spPr bwMode="auto">
              <a:xfrm>
                <a:off x="4290" y="2465"/>
                <a:ext cx="40" cy="39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2" name="Oval 233"/>
              <p:cNvSpPr>
                <a:spLocks noChangeArrowheads="1"/>
              </p:cNvSpPr>
              <p:nvPr/>
            </p:nvSpPr>
            <p:spPr bwMode="auto">
              <a:xfrm>
                <a:off x="4290" y="2465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3" name="Oval 234"/>
              <p:cNvSpPr>
                <a:spLocks noChangeArrowheads="1"/>
              </p:cNvSpPr>
              <p:nvPr/>
            </p:nvSpPr>
            <p:spPr bwMode="auto">
              <a:xfrm>
                <a:off x="3834" y="2713"/>
                <a:ext cx="40" cy="39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4" name="Oval 235"/>
              <p:cNvSpPr>
                <a:spLocks noChangeArrowheads="1"/>
              </p:cNvSpPr>
              <p:nvPr/>
            </p:nvSpPr>
            <p:spPr bwMode="auto">
              <a:xfrm>
                <a:off x="3834" y="271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5" name="Oval 236"/>
              <p:cNvSpPr>
                <a:spLocks noChangeArrowheads="1"/>
              </p:cNvSpPr>
              <p:nvPr/>
            </p:nvSpPr>
            <p:spPr bwMode="auto">
              <a:xfrm>
                <a:off x="3784" y="2701"/>
                <a:ext cx="39" cy="40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6" name="Oval 237"/>
              <p:cNvSpPr>
                <a:spLocks noChangeArrowheads="1"/>
              </p:cNvSpPr>
              <p:nvPr/>
            </p:nvSpPr>
            <p:spPr bwMode="auto">
              <a:xfrm>
                <a:off x="3784" y="2701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7" name="Oval 238"/>
              <p:cNvSpPr>
                <a:spLocks noChangeArrowheads="1"/>
              </p:cNvSpPr>
              <p:nvPr/>
            </p:nvSpPr>
            <p:spPr bwMode="auto">
              <a:xfrm>
                <a:off x="3480" y="2408"/>
                <a:ext cx="39" cy="40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8" name="Oval 239"/>
              <p:cNvSpPr>
                <a:spLocks noChangeArrowheads="1"/>
              </p:cNvSpPr>
              <p:nvPr/>
            </p:nvSpPr>
            <p:spPr bwMode="auto">
              <a:xfrm>
                <a:off x="3480" y="240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9" name="Oval 240"/>
              <p:cNvSpPr>
                <a:spLocks noChangeArrowheads="1"/>
              </p:cNvSpPr>
              <p:nvPr/>
            </p:nvSpPr>
            <p:spPr bwMode="auto">
              <a:xfrm>
                <a:off x="3514" y="2498"/>
                <a:ext cx="39" cy="40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0" name="Oval 241"/>
              <p:cNvSpPr>
                <a:spLocks noChangeArrowheads="1"/>
              </p:cNvSpPr>
              <p:nvPr/>
            </p:nvSpPr>
            <p:spPr bwMode="auto">
              <a:xfrm>
                <a:off x="3514" y="2498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1" name="Oval 242"/>
              <p:cNvSpPr>
                <a:spLocks noChangeArrowheads="1"/>
              </p:cNvSpPr>
              <p:nvPr/>
            </p:nvSpPr>
            <p:spPr bwMode="auto">
              <a:xfrm>
                <a:off x="4285" y="2583"/>
                <a:ext cx="39" cy="39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2" name="Oval 243"/>
              <p:cNvSpPr>
                <a:spLocks noChangeArrowheads="1"/>
              </p:cNvSpPr>
              <p:nvPr/>
            </p:nvSpPr>
            <p:spPr bwMode="auto">
              <a:xfrm>
                <a:off x="4285" y="2583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3" name="Oval 244"/>
              <p:cNvSpPr>
                <a:spLocks noChangeArrowheads="1"/>
              </p:cNvSpPr>
              <p:nvPr/>
            </p:nvSpPr>
            <p:spPr bwMode="auto">
              <a:xfrm>
                <a:off x="4251" y="2538"/>
                <a:ext cx="39" cy="39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4" name="Oval 245"/>
              <p:cNvSpPr>
                <a:spLocks noChangeArrowheads="1"/>
              </p:cNvSpPr>
              <p:nvPr/>
            </p:nvSpPr>
            <p:spPr bwMode="auto">
              <a:xfrm>
                <a:off x="4251" y="253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5" name="Oval 246"/>
              <p:cNvSpPr>
                <a:spLocks noChangeArrowheads="1"/>
              </p:cNvSpPr>
              <p:nvPr/>
            </p:nvSpPr>
            <p:spPr bwMode="auto">
              <a:xfrm>
                <a:off x="4476" y="2566"/>
                <a:ext cx="39" cy="40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6" name="Oval 247"/>
              <p:cNvSpPr>
                <a:spLocks noChangeArrowheads="1"/>
              </p:cNvSpPr>
              <p:nvPr/>
            </p:nvSpPr>
            <p:spPr bwMode="auto">
              <a:xfrm>
                <a:off x="4476" y="256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7" name="Oval 248"/>
              <p:cNvSpPr>
                <a:spLocks noChangeArrowheads="1"/>
              </p:cNvSpPr>
              <p:nvPr/>
            </p:nvSpPr>
            <p:spPr bwMode="auto">
              <a:xfrm>
                <a:off x="3908" y="3074"/>
                <a:ext cx="39" cy="39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8" name="Oval 249"/>
              <p:cNvSpPr>
                <a:spLocks noChangeArrowheads="1"/>
              </p:cNvSpPr>
              <p:nvPr/>
            </p:nvSpPr>
            <p:spPr bwMode="auto">
              <a:xfrm>
                <a:off x="3908" y="3074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9" name="Oval 250"/>
              <p:cNvSpPr>
                <a:spLocks noChangeArrowheads="1"/>
              </p:cNvSpPr>
              <p:nvPr/>
            </p:nvSpPr>
            <p:spPr bwMode="auto">
              <a:xfrm>
                <a:off x="3930" y="3051"/>
                <a:ext cx="39" cy="40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0" name="Oval 251"/>
              <p:cNvSpPr>
                <a:spLocks noChangeArrowheads="1"/>
              </p:cNvSpPr>
              <p:nvPr/>
            </p:nvSpPr>
            <p:spPr bwMode="auto">
              <a:xfrm>
                <a:off x="3930" y="305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1" name="Oval 252"/>
              <p:cNvSpPr>
                <a:spLocks noChangeArrowheads="1"/>
              </p:cNvSpPr>
              <p:nvPr/>
            </p:nvSpPr>
            <p:spPr bwMode="auto">
              <a:xfrm>
                <a:off x="4071" y="2391"/>
                <a:ext cx="39" cy="40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2" name="Oval 253"/>
              <p:cNvSpPr>
                <a:spLocks noChangeArrowheads="1"/>
              </p:cNvSpPr>
              <p:nvPr/>
            </p:nvSpPr>
            <p:spPr bwMode="auto">
              <a:xfrm>
                <a:off x="4071" y="239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3" name="Oval 254"/>
              <p:cNvSpPr>
                <a:spLocks noChangeArrowheads="1"/>
              </p:cNvSpPr>
              <p:nvPr/>
            </p:nvSpPr>
            <p:spPr bwMode="auto">
              <a:xfrm>
                <a:off x="4065" y="2357"/>
                <a:ext cx="40" cy="40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4" name="Oval 255"/>
              <p:cNvSpPr>
                <a:spLocks noChangeArrowheads="1"/>
              </p:cNvSpPr>
              <p:nvPr/>
            </p:nvSpPr>
            <p:spPr bwMode="auto">
              <a:xfrm>
                <a:off x="4065" y="235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5" name="Oval 256"/>
              <p:cNvSpPr>
                <a:spLocks noChangeArrowheads="1"/>
              </p:cNvSpPr>
              <p:nvPr/>
            </p:nvSpPr>
            <p:spPr bwMode="auto">
              <a:xfrm>
                <a:off x="3812" y="2239"/>
                <a:ext cx="39" cy="39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6" name="Oval 257"/>
              <p:cNvSpPr>
                <a:spLocks noChangeArrowheads="1"/>
              </p:cNvSpPr>
              <p:nvPr/>
            </p:nvSpPr>
            <p:spPr bwMode="auto">
              <a:xfrm>
                <a:off x="3812" y="223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7" name="Oval 258"/>
              <p:cNvSpPr>
                <a:spLocks noChangeArrowheads="1"/>
              </p:cNvSpPr>
              <p:nvPr/>
            </p:nvSpPr>
            <p:spPr bwMode="auto">
              <a:xfrm>
                <a:off x="3891" y="3102"/>
                <a:ext cx="39" cy="39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8" name="Oval 259"/>
              <p:cNvSpPr>
                <a:spLocks noChangeArrowheads="1"/>
              </p:cNvSpPr>
              <p:nvPr/>
            </p:nvSpPr>
            <p:spPr bwMode="auto">
              <a:xfrm>
                <a:off x="3891" y="3102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9" name="Oval 260"/>
              <p:cNvSpPr>
                <a:spLocks noChangeArrowheads="1"/>
              </p:cNvSpPr>
              <p:nvPr/>
            </p:nvSpPr>
            <p:spPr bwMode="auto">
              <a:xfrm>
                <a:off x="4729" y="2611"/>
                <a:ext cx="40" cy="40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0" name="Oval 261"/>
              <p:cNvSpPr>
                <a:spLocks noChangeArrowheads="1"/>
              </p:cNvSpPr>
              <p:nvPr/>
            </p:nvSpPr>
            <p:spPr bwMode="auto">
              <a:xfrm>
                <a:off x="4729" y="261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1" name="Oval 262"/>
              <p:cNvSpPr>
                <a:spLocks noChangeArrowheads="1"/>
              </p:cNvSpPr>
              <p:nvPr/>
            </p:nvSpPr>
            <p:spPr bwMode="auto">
              <a:xfrm>
                <a:off x="4684" y="2594"/>
                <a:ext cx="40" cy="40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2" name="Oval 263"/>
              <p:cNvSpPr>
                <a:spLocks noChangeArrowheads="1"/>
              </p:cNvSpPr>
              <p:nvPr/>
            </p:nvSpPr>
            <p:spPr bwMode="auto">
              <a:xfrm>
                <a:off x="4684" y="259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3" name="Oval 264"/>
              <p:cNvSpPr>
                <a:spLocks noChangeArrowheads="1"/>
              </p:cNvSpPr>
              <p:nvPr/>
            </p:nvSpPr>
            <p:spPr bwMode="auto">
              <a:xfrm>
                <a:off x="4718" y="2583"/>
                <a:ext cx="39" cy="39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4" name="Oval 265"/>
              <p:cNvSpPr>
                <a:spLocks noChangeArrowheads="1"/>
              </p:cNvSpPr>
              <p:nvPr/>
            </p:nvSpPr>
            <p:spPr bwMode="auto">
              <a:xfrm>
                <a:off x="4718" y="258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5" name="Oval 266"/>
              <p:cNvSpPr>
                <a:spLocks noChangeArrowheads="1"/>
              </p:cNvSpPr>
              <p:nvPr/>
            </p:nvSpPr>
            <p:spPr bwMode="auto">
              <a:xfrm>
                <a:off x="3682" y="2944"/>
                <a:ext cx="40" cy="39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6" name="Oval 267"/>
              <p:cNvSpPr>
                <a:spLocks noChangeArrowheads="1"/>
              </p:cNvSpPr>
              <p:nvPr/>
            </p:nvSpPr>
            <p:spPr bwMode="auto">
              <a:xfrm>
                <a:off x="3682" y="294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7" name="Oval 268"/>
              <p:cNvSpPr>
                <a:spLocks noChangeArrowheads="1"/>
              </p:cNvSpPr>
              <p:nvPr/>
            </p:nvSpPr>
            <p:spPr bwMode="auto">
              <a:xfrm>
                <a:off x="4453" y="2549"/>
                <a:ext cx="40" cy="40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8" name="Oval 269"/>
              <p:cNvSpPr>
                <a:spLocks noChangeArrowheads="1"/>
              </p:cNvSpPr>
              <p:nvPr/>
            </p:nvSpPr>
            <p:spPr bwMode="auto">
              <a:xfrm>
                <a:off x="4453" y="254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9" name="Oval 270"/>
              <p:cNvSpPr>
                <a:spLocks noChangeArrowheads="1"/>
              </p:cNvSpPr>
              <p:nvPr/>
            </p:nvSpPr>
            <p:spPr bwMode="auto">
              <a:xfrm>
                <a:off x="3896" y="2278"/>
                <a:ext cx="40" cy="40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0" name="Oval 271"/>
              <p:cNvSpPr>
                <a:spLocks noChangeArrowheads="1"/>
              </p:cNvSpPr>
              <p:nvPr/>
            </p:nvSpPr>
            <p:spPr bwMode="auto">
              <a:xfrm>
                <a:off x="3896" y="227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1" name="Oval 272"/>
              <p:cNvSpPr>
                <a:spLocks noChangeArrowheads="1"/>
              </p:cNvSpPr>
              <p:nvPr/>
            </p:nvSpPr>
            <p:spPr bwMode="auto">
              <a:xfrm>
                <a:off x="4296" y="2476"/>
                <a:ext cx="39" cy="39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2" name="Oval 273"/>
              <p:cNvSpPr>
                <a:spLocks noChangeArrowheads="1"/>
              </p:cNvSpPr>
              <p:nvPr/>
            </p:nvSpPr>
            <p:spPr bwMode="auto">
              <a:xfrm>
                <a:off x="4296" y="247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3" name="Oval 274"/>
              <p:cNvSpPr>
                <a:spLocks noChangeArrowheads="1"/>
              </p:cNvSpPr>
              <p:nvPr/>
            </p:nvSpPr>
            <p:spPr bwMode="auto">
              <a:xfrm>
                <a:off x="3384" y="2470"/>
                <a:ext cx="40" cy="40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4" name="Oval 275"/>
              <p:cNvSpPr>
                <a:spLocks noChangeArrowheads="1"/>
              </p:cNvSpPr>
              <p:nvPr/>
            </p:nvSpPr>
            <p:spPr bwMode="auto">
              <a:xfrm>
                <a:off x="3384" y="2470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5" name="Oval 276"/>
              <p:cNvSpPr>
                <a:spLocks noChangeArrowheads="1"/>
              </p:cNvSpPr>
              <p:nvPr/>
            </p:nvSpPr>
            <p:spPr bwMode="auto">
              <a:xfrm>
                <a:off x="3379" y="2493"/>
                <a:ext cx="39" cy="39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6" name="Oval 277"/>
              <p:cNvSpPr>
                <a:spLocks noChangeArrowheads="1"/>
              </p:cNvSpPr>
              <p:nvPr/>
            </p:nvSpPr>
            <p:spPr bwMode="auto">
              <a:xfrm>
                <a:off x="3379" y="2493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7" name="Oval 278"/>
              <p:cNvSpPr>
                <a:spLocks noChangeArrowheads="1"/>
              </p:cNvSpPr>
              <p:nvPr/>
            </p:nvSpPr>
            <p:spPr bwMode="auto">
              <a:xfrm>
                <a:off x="5005" y="2628"/>
                <a:ext cx="39" cy="40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8" name="Oval 279"/>
              <p:cNvSpPr>
                <a:spLocks noChangeArrowheads="1"/>
              </p:cNvSpPr>
              <p:nvPr/>
            </p:nvSpPr>
            <p:spPr bwMode="auto">
              <a:xfrm>
                <a:off x="5005" y="262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9" name="Oval 280"/>
              <p:cNvSpPr>
                <a:spLocks noChangeArrowheads="1"/>
              </p:cNvSpPr>
              <p:nvPr/>
            </p:nvSpPr>
            <p:spPr bwMode="auto">
              <a:xfrm>
                <a:off x="4217" y="2532"/>
                <a:ext cx="39" cy="40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0" name="Oval 281"/>
              <p:cNvSpPr>
                <a:spLocks noChangeArrowheads="1"/>
              </p:cNvSpPr>
              <p:nvPr/>
            </p:nvSpPr>
            <p:spPr bwMode="auto">
              <a:xfrm>
                <a:off x="4217" y="253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1" name="Oval 282"/>
              <p:cNvSpPr>
                <a:spLocks noChangeArrowheads="1"/>
              </p:cNvSpPr>
              <p:nvPr/>
            </p:nvSpPr>
            <p:spPr bwMode="auto">
              <a:xfrm>
                <a:off x="3913" y="2019"/>
                <a:ext cx="40" cy="39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2" name="Oval 283"/>
              <p:cNvSpPr>
                <a:spLocks noChangeArrowheads="1"/>
              </p:cNvSpPr>
              <p:nvPr/>
            </p:nvSpPr>
            <p:spPr bwMode="auto">
              <a:xfrm>
                <a:off x="3913" y="201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3" name="Oval 284"/>
              <p:cNvSpPr>
                <a:spLocks noChangeArrowheads="1"/>
              </p:cNvSpPr>
              <p:nvPr/>
            </p:nvSpPr>
            <p:spPr bwMode="auto">
              <a:xfrm>
                <a:off x="3868" y="1979"/>
                <a:ext cx="40" cy="40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4" name="Oval 285"/>
              <p:cNvSpPr>
                <a:spLocks noChangeArrowheads="1"/>
              </p:cNvSpPr>
              <p:nvPr/>
            </p:nvSpPr>
            <p:spPr bwMode="auto">
              <a:xfrm>
                <a:off x="3868" y="197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5" name="Oval 286"/>
              <p:cNvSpPr>
                <a:spLocks noChangeArrowheads="1"/>
              </p:cNvSpPr>
              <p:nvPr/>
            </p:nvSpPr>
            <p:spPr bwMode="auto">
              <a:xfrm>
                <a:off x="3446" y="2211"/>
                <a:ext cx="39" cy="39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6" name="Oval 287"/>
              <p:cNvSpPr>
                <a:spLocks noChangeArrowheads="1"/>
              </p:cNvSpPr>
              <p:nvPr/>
            </p:nvSpPr>
            <p:spPr bwMode="auto">
              <a:xfrm>
                <a:off x="3446" y="221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7" name="Oval 288"/>
              <p:cNvSpPr>
                <a:spLocks noChangeArrowheads="1"/>
              </p:cNvSpPr>
              <p:nvPr/>
            </p:nvSpPr>
            <p:spPr bwMode="auto">
              <a:xfrm>
                <a:off x="3525" y="2233"/>
                <a:ext cx="39" cy="40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8" name="Oval 289"/>
              <p:cNvSpPr>
                <a:spLocks noChangeArrowheads="1"/>
              </p:cNvSpPr>
              <p:nvPr/>
            </p:nvSpPr>
            <p:spPr bwMode="auto">
              <a:xfrm>
                <a:off x="3525" y="223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9" name="Oval 290"/>
              <p:cNvSpPr>
                <a:spLocks noChangeArrowheads="1"/>
              </p:cNvSpPr>
              <p:nvPr/>
            </p:nvSpPr>
            <p:spPr bwMode="auto">
              <a:xfrm>
                <a:off x="4223" y="2572"/>
                <a:ext cx="39" cy="39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0" name="Oval 291"/>
              <p:cNvSpPr>
                <a:spLocks noChangeArrowheads="1"/>
              </p:cNvSpPr>
              <p:nvPr/>
            </p:nvSpPr>
            <p:spPr bwMode="auto">
              <a:xfrm>
                <a:off x="4223" y="2572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1" name="Oval 292"/>
              <p:cNvSpPr>
                <a:spLocks noChangeArrowheads="1"/>
              </p:cNvSpPr>
              <p:nvPr/>
            </p:nvSpPr>
            <p:spPr bwMode="auto">
              <a:xfrm>
                <a:off x="3474" y="2758"/>
                <a:ext cx="40" cy="39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2" name="Oval 293"/>
              <p:cNvSpPr>
                <a:spLocks noChangeArrowheads="1"/>
              </p:cNvSpPr>
              <p:nvPr/>
            </p:nvSpPr>
            <p:spPr bwMode="auto">
              <a:xfrm>
                <a:off x="3474" y="275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3" name="Oval 294"/>
              <p:cNvSpPr>
                <a:spLocks noChangeArrowheads="1"/>
              </p:cNvSpPr>
              <p:nvPr/>
            </p:nvSpPr>
            <p:spPr bwMode="auto">
              <a:xfrm>
                <a:off x="3553" y="2149"/>
                <a:ext cx="39" cy="39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4" name="Oval 295"/>
              <p:cNvSpPr>
                <a:spLocks noChangeArrowheads="1"/>
              </p:cNvSpPr>
              <p:nvPr/>
            </p:nvSpPr>
            <p:spPr bwMode="auto">
              <a:xfrm>
                <a:off x="3553" y="2149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5" name="Oval 296"/>
              <p:cNvSpPr>
                <a:spLocks noChangeArrowheads="1"/>
              </p:cNvSpPr>
              <p:nvPr/>
            </p:nvSpPr>
            <p:spPr bwMode="auto">
              <a:xfrm>
                <a:off x="4453" y="2594"/>
                <a:ext cx="40" cy="40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6" name="Oval 297"/>
              <p:cNvSpPr>
                <a:spLocks noChangeArrowheads="1"/>
              </p:cNvSpPr>
              <p:nvPr/>
            </p:nvSpPr>
            <p:spPr bwMode="auto">
              <a:xfrm>
                <a:off x="4453" y="259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7" name="Oval 298"/>
              <p:cNvSpPr>
                <a:spLocks noChangeArrowheads="1"/>
              </p:cNvSpPr>
              <p:nvPr/>
            </p:nvSpPr>
            <p:spPr bwMode="auto">
              <a:xfrm>
                <a:off x="4617" y="2560"/>
                <a:ext cx="39" cy="40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8" name="Oval 299"/>
              <p:cNvSpPr>
                <a:spLocks noChangeArrowheads="1"/>
              </p:cNvSpPr>
              <p:nvPr/>
            </p:nvSpPr>
            <p:spPr bwMode="auto">
              <a:xfrm>
                <a:off x="4617" y="2560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9" name="Oval 300"/>
              <p:cNvSpPr>
                <a:spLocks noChangeArrowheads="1"/>
              </p:cNvSpPr>
              <p:nvPr/>
            </p:nvSpPr>
            <p:spPr bwMode="auto">
              <a:xfrm>
                <a:off x="4560" y="2577"/>
                <a:ext cx="40" cy="40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0" name="Oval 301"/>
              <p:cNvSpPr>
                <a:spLocks noChangeArrowheads="1"/>
              </p:cNvSpPr>
              <p:nvPr/>
            </p:nvSpPr>
            <p:spPr bwMode="auto">
              <a:xfrm>
                <a:off x="4560" y="257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1" name="Oval 302"/>
              <p:cNvSpPr>
                <a:spLocks noChangeArrowheads="1"/>
              </p:cNvSpPr>
              <p:nvPr/>
            </p:nvSpPr>
            <p:spPr bwMode="auto">
              <a:xfrm>
                <a:off x="3750" y="2498"/>
                <a:ext cx="39" cy="40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2" name="Oval 303"/>
              <p:cNvSpPr>
                <a:spLocks noChangeArrowheads="1"/>
              </p:cNvSpPr>
              <p:nvPr/>
            </p:nvSpPr>
            <p:spPr bwMode="auto">
              <a:xfrm>
                <a:off x="3750" y="249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3" name="Oval 304"/>
              <p:cNvSpPr>
                <a:spLocks noChangeArrowheads="1"/>
              </p:cNvSpPr>
              <p:nvPr/>
            </p:nvSpPr>
            <p:spPr bwMode="auto">
              <a:xfrm>
                <a:off x="3930" y="2515"/>
                <a:ext cx="39" cy="40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4" name="Oval 305"/>
              <p:cNvSpPr>
                <a:spLocks noChangeArrowheads="1"/>
              </p:cNvSpPr>
              <p:nvPr/>
            </p:nvSpPr>
            <p:spPr bwMode="auto">
              <a:xfrm>
                <a:off x="3930" y="251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5" name="Oval 306"/>
              <p:cNvSpPr>
                <a:spLocks noChangeArrowheads="1"/>
              </p:cNvSpPr>
              <p:nvPr/>
            </p:nvSpPr>
            <p:spPr bwMode="auto">
              <a:xfrm>
                <a:off x="4386" y="2589"/>
                <a:ext cx="39" cy="39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6" name="Oval 307"/>
              <p:cNvSpPr>
                <a:spLocks noChangeArrowheads="1"/>
              </p:cNvSpPr>
              <p:nvPr/>
            </p:nvSpPr>
            <p:spPr bwMode="auto">
              <a:xfrm>
                <a:off x="4386" y="2589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7" name="Oval 308"/>
              <p:cNvSpPr>
                <a:spLocks noChangeArrowheads="1"/>
              </p:cNvSpPr>
              <p:nvPr/>
            </p:nvSpPr>
            <p:spPr bwMode="auto">
              <a:xfrm>
                <a:off x="4048" y="2594"/>
                <a:ext cx="40" cy="40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8" name="Oval 309"/>
              <p:cNvSpPr>
                <a:spLocks noChangeArrowheads="1"/>
              </p:cNvSpPr>
              <p:nvPr/>
            </p:nvSpPr>
            <p:spPr bwMode="auto">
              <a:xfrm>
                <a:off x="4048" y="259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9" name="Oval 310"/>
              <p:cNvSpPr>
                <a:spLocks noChangeArrowheads="1"/>
              </p:cNvSpPr>
              <p:nvPr/>
            </p:nvSpPr>
            <p:spPr bwMode="auto">
              <a:xfrm>
                <a:off x="4679" y="2679"/>
                <a:ext cx="39" cy="39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0" name="Oval 311"/>
              <p:cNvSpPr>
                <a:spLocks noChangeArrowheads="1"/>
              </p:cNvSpPr>
              <p:nvPr/>
            </p:nvSpPr>
            <p:spPr bwMode="auto">
              <a:xfrm>
                <a:off x="4679" y="2679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1" name="Oval 312"/>
              <p:cNvSpPr>
                <a:spLocks noChangeArrowheads="1"/>
              </p:cNvSpPr>
              <p:nvPr/>
            </p:nvSpPr>
            <p:spPr bwMode="auto">
              <a:xfrm>
                <a:off x="4594" y="2577"/>
                <a:ext cx="40" cy="40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2" name="Oval 313"/>
              <p:cNvSpPr>
                <a:spLocks noChangeArrowheads="1"/>
              </p:cNvSpPr>
              <p:nvPr/>
            </p:nvSpPr>
            <p:spPr bwMode="auto">
              <a:xfrm>
                <a:off x="4594" y="257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3" name="Oval 314"/>
              <p:cNvSpPr>
                <a:spLocks noChangeArrowheads="1"/>
              </p:cNvSpPr>
              <p:nvPr/>
            </p:nvSpPr>
            <p:spPr bwMode="auto">
              <a:xfrm>
                <a:off x="3947" y="3277"/>
                <a:ext cx="39" cy="39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4" name="Oval 315"/>
              <p:cNvSpPr>
                <a:spLocks noChangeArrowheads="1"/>
              </p:cNvSpPr>
              <p:nvPr/>
            </p:nvSpPr>
            <p:spPr bwMode="auto">
              <a:xfrm>
                <a:off x="3947" y="327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5" name="Oval 316"/>
              <p:cNvSpPr>
                <a:spLocks noChangeArrowheads="1"/>
              </p:cNvSpPr>
              <p:nvPr/>
            </p:nvSpPr>
            <p:spPr bwMode="auto">
              <a:xfrm>
                <a:off x="3260" y="2391"/>
                <a:ext cx="40" cy="40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6" name="Oval 317"/>
              <p:cNvSpPr>
                <a:spLocks noChangeArrowheads="1"/>
              </p:cNvSpPr>
              <p:nvPr/>
            </p:nvSpPr>
            <p:spPr bwMode="auto">
              <a:xfrm>
                <a:off x="3260" y="239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7" name="Oval 318"/>
              <p:cNvSpPr>
                <a:spLocks noChangeArrowheads="1"/>
              </p:cNvSpPr>
              <p:nvPr/>
            </p:nvSpPr>
            <p:spPr bwMode="auto">
              <a:xfrm>
                <a:off x="4014" y="3102"/>
                <a:ext cx="40" cy="39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8" name="Oval 319"/>
              <p:cNvSpPr>
                <a:spLocks noChangeArrowheads="1"/>
              </p:cNvSpPr>
              <p:nvPr/>
            </p:nvSpPr>
            <p:spPr bwMode="auto">
              <a:xfrm>
                <a:off x="4014" y="310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9" name="Oval 320"/>
              <p:cNvSpPr>
                <a:spLocks noChangeArrowheads="1"/>
              </p:cNvSpPr>
              <p:nvPr/>
            </p:nvSpPr>
            <p:spPr bwMode="auto">
              <a:xfrm>
                <a:off x="3772" y="2374"/>
                <a:ext cx="40" cy="40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0" name="Oval 321"/>
              <p:cNvSpPr>
                <a:spLocks noChangeArrowheads="1"/>
              </p:cNvSpPr>
              <p:nvPr/>
            </p:nvSpPr>
            <p:spPr bwMode="auto">
              <a:xfrm>
                <a:off x="3772" y="237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1" name="Oval 322"/>
              <p:cNvSpPr>
                <a:spLocks noChangeArrowheads="1"/>
              </p:cNvSpPr>
              <p:nvPr/>
            </p:nvSpPr>
            <p:spPr bwMode="auto">
              <a:xfrm>
                <a:off x="4639" y="2521"/>
                <a:ext cx="40" cy="39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2" name="Oval 323"/>
              <p:cNvSpPr>
                <a:spLocks noChangeArrowheads="1"/>
              </p:cNvSpPr>
              <p:nvPr/>
            </p:nvSpPr>
            <p:spPr bwMode="auto">
              <a:xfrm>
                <a:off x="4639" y="252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3" name="Oval 324"/>
              <p:cNvSpPr>
                <a:spLocks noChangeArrowheads="1"/>
              </p:cNvSpPr>
              <p:nvPr/>
            </p:nvSpPr>
            <p:spPr bwMode="auto">
              <a:xfrm>
                <a:off x="3778" y="2645"/>
                <a:ext cx="39" cy="39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4" name="Oval 325"/>
              <p:cNvSpPr>
                <a:spLocks noChangeArrowheads="1"/>
              </p:cNvSpPr>
              <p:nvPr/>
            </p:nvSpPr>
            <p:spPr bwMode="auto">
              <a:xfrm>
                <a:off x="3778" y="264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5" name="Oval 326"/>
              <p:cNvSpPr>
                <a:spLocks noChangeArrowheads="1"/>
              </p:cNvSpPr>
              <p:nvPr/>
            </p:nvSpPr>
            <p:spPr bwMode="auto">
              <a:xfrm>
                <a:off x="4937" y="2606"/>
                <a:ext cx="40" cy="39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6" name="Oval 327"/>
              <p:cNvSpPr>
                <a:spLocks noChangeArrowheads="1"/>
              </p:cNvSpPr>
              <p:nvPr/>
            </p:nvSpPr>
            <p:spPr bwMode="auto">
              <a:xfrm>
                <a:off x="4937" y="2606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7" name="Oval 328"/>
              <p:cNvSpPr>
                <a:spLocks noChangeArrowheads="1"/>
              </p:cNvSpPr>
              <p:nvPr/>
            </p:nvSpPr>
            <p:spPr bwMode="auto">
              <a:xfrm>
                <a:off x="4380" y="2572"/>
                <a:ext cx="40" cy="39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8" name="Oval 329"/>
              <p:cNvSpPr>
                <a:spLocks noChangeArrowheads="1"/>
              </p:cNvSpPr>
              <p:nvPr/>
            </p:nvSpPr>
            <p:spPr bwMode="auto">
              <a:xfrm>
                <a:off x="4380" y="257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9" name="Oval 330"/>
              <p:cNvSpPr>
                <a:spLocks noChangeArrowheads="1"/>
              </p:cNvSpPr>
              <p:nvPr/>
            </p:nvSpPr>
            <p:spPr bwMode="auto">
              <a:xfrm>
                <a:off x="4256" y="2481"/>
                <a:ext cx="40" cy="40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0" name="Oval 331"/>
              <p:cNvSpPr>
                <a:spLocks noChangeArrowheads="1"/>
              </p:cNvSpPr>
              <p:nvPr/>
            </p:nvSpPr>
            <p:spPr bwMode="auto">
              <a:xfrm>
                <a:off x="4256" y="248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1" name="Oval 332"/>
              <p:cNvSpPr>
                <a:spLocks noChangeArrowheads="1"/>
              </p:cNvSpPr>
              <p:nvPr/>
            </p:nvSpPr>
            <p:spPr bwMode="auto">
              <a:xfrm>
                <a:off x="4594" y="2560"/>
                <a:ext cx="40" cy="40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2" name="Oval 333"/>
              <p:cNvSpPr>
                <a:spLocks noChangeArrowheads="1"/>
              </p:cNvSpPr>
              <p:nvPr/>
            </p:nvSpPr>
            <p:spPr bwMode="auto">
              <a:xfrm>
                <a:off x="4594" y="2560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3" name="Oval 334"/>
              <p:cNvSpPr>
                <a:spLocks noChangeArrowheads="1"/>
              </p:cNvSpPr>
              <p:nvPr/>
            </p:nvSpPr>
            <p:spPr bwMode="auto">
              <a:xfrm>
                <a:off x="4116" y="2560"/>
                <a:ext cx="39" cy="40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4" name="Oval 335"/>
              <p:cNvSpPr>
                <a:spLocks noChangeArrowheads="1"/>
              </p:cNvSpPr>
              <p:nvPr/>
            </p:nvSpPr>
            <p:spPr bwMode="auto">
              <a:xfrm>
                <a:off x="4116" y="2560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5" name="Oval 336"/>
              <p:cNvSpPr>
                <a:spLocks noChangeArrowheads="1"/>
              </p:cNvSpPr>
              <p:nvPr/>
            </p:nvSpPr>
            <p:spPr bwMode="auto">
              <a:xfrm>
                <a:off x="4178" y="2617"/>
                <a:ext cx="39" cy="39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6" name="Oval 337"/>
              <p:cNvSpPr>
                <a:spLocks noChangeArrowheads="1"/>
              </p:cNvSpPr>
              <p:nvPr/>
            </p:nvSpPr>
            <p:spPr bwMode="auto">
              <a:xfrm>
                <a:off x="4178" y="2617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7" name="Oval 338"/>
              <p:cNvSpPr>
                <a:spLocks noChangeArrowheads="1"/>
              </p:cNvSpPr>
              <p:nvPr/>
            </p:nvSpPr>
            <p:spPr bwMode="auto">
              <a:xfrm>
                <a:off x="3457" y="2527"/>
                <a:ext cx="40" cy="39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8" name="Oval 339"/>
              <p:cNvSpPr>
                <a:spLocks noChangeArrowheads="1"/>
              </p:cNvSpPr>
              <p:nvPr/>
            </p:nvSpPr>
            <p:spPr bwMode="auto">
              <a:xfrm>
                <a:off x="3457" y="2527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9" name="Oval 340"/>
              <p:cNvSpPr>
                <a:spLocks noChangeArrowheads="1"/>
              </p:cNvSpPr>
              <p:nvPr/>
            </p:nvSpPr>
            <p:spPr bwMode="auto">
              <a:xfrm>
                <a:off x="3739" y="3057"/>
                <a:ext cx="39" cy="39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0" name="Oval 341"/>
              <p:cNvSpPr>
                <a:spLocks noChangeArrowheads="1"/>
              </p:cNvSpPr>
              <p:nvPr/>
            </p:nvSpPr>
            <p:spPr bwMode="auto">
              <a:xfrm>
                <a:off x="3739" y="3057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1" name="Oval 342"/>
              <p:cNvSpPr>
                <a:spLocks noChangeArrowheads="1"/>
              </p:cNvSpPr>
              <p:nvPr/>
            </p:nvSpPr>
            <p:spPr bwMode="auto">
              <a:xfrm>
                <a:off x="3750" y="3023"/>
                <a:ext cx="39" cy="39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2" name="Oval 343"/>
              <p:cNvSpPr>
                <a:spLocks noChangeArrowheads="1"/>
              </p:cNvSpPr>
              <p:nvPr/>
            </p:nvSpPr>
            <p:spPr bwMode="auto">
              <a:xfrm>
                <a:off x="3750" y="302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3" name="Oval 344"/>
              <p:cNvSpPr>
                <a:spLocks noChangeArrowheads="1"/>
              </p:cNvSpPr>
              <p:nvPr/>
            </p:nvSpPr>
            <p:spPr bwMode="auto">
              <a:xfrm>
                <a:off x="4549" y="2594"/>
                <a:ext cx="40" cy="40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4" name="Oval 345"/>
              <p:cNvSpPr>
                <a:spLocks noChangeArrowheads="1"/>
              </p:cNvSpPr>
              <p:nvPr/>
            </p:nvSpPr>
            <p:spPr bwMode="auto">
              <a:xfrm>
                <a:off x="4549" y="259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5" name="Oval 346"/>
              <p:cNvSpPr>
                <a:spLocks noChangeArrowheads="1"/>
              </p:cNvSpPr>
              <p:nvPr/>
            </p:nvSpPr>
            <p:spPr bwMode="auto">
              <a:xfrm>
                <a:off x="3615" y="2493"/>
                <a:ext cx="39" cy="39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6" name="Oval 347"/>
              <p:cNvSpPr>
                <a:spLocks noChangeArrowheads="1"/>
              </p:cNvSpPr>
              <p:nvPr/>
            </p:nvSpPr>
            <p:spPr bwMode="auto">
              <a:xfrm>
                <a:off x="3615" y="249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7" name="Oval 348"/>
              <p:cNvSpPr>
                <a:spLocks noChangeArrowheads="1"/>
              </p:cNvSpPr>
              <p:nvPr/>
            </p:nvSpPr>
            <p:spPr bwMode="auto">
              <a:xfrm>
                <a:off x="4459" y="2498"/>
                <a:ext cx="39" cy="40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8" name="Oval 349"/>
              <p:cNvSpPr>
                <a:spLocks noChangeArrowheads="1"/>
              </p:cNvSpPr>
              <p:nvPr/>
            </p:nvSpPr>
            <p:spPr bwMode="auto">
              <a:xfrm>
                <a:off x="4459" y="249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9" name="Oval 350"/>
              <p:cNvSpPr>
                <a:spLocks noChangeArrowheads="1"/>
              </p:cNvSpPr>
              <p:nvPr/>
            </p:nvSpPr>
            <p:spPr bwMode="auto">
              <a:xfrm>
                <a:off x="4876" y="2560"/>
                <a:ext cx="39" cy="40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0" name="Oval 351"/>
              <p:cNvSpPr>
                <a:spLocks noChangeArrowheads="1"/>
              </p:cNvSpPr>
              <p:nvPr/>
            </p:nvSpPr>
            <p:spPr bwMode="auto">
              <a:xfrm>
                <a:off x="4876" y="2560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1" name="Oval 352"/>
              <p:cNvSpPr>
                <a:spLocks noChangeArrowheads="1"/>
              </p:cNvSpPr>
              <p:nvPr/>
            </p:nvSpPr>
            <p:spPr bwMode="auto">
              <a:xfrm>
                <a:off x="4369" y="2572"/>
                <a:ext cx="39" cy="39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2" name="Oval 353"/>
              <p:cNvSpPr>
                <a:spLocks noChangeArrowheads="1"/>
              </p:cNvSpPr>
              <p:nvPr/>
            </p:nvSpPr>
            <p:spPr bwMode="auto">
              <a:xfrm>
                <a:off x="4369" y="257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3" name="Oval 354"/>
              <p:cNvSpPr>
                <a:spLocks noChangeArrowheads="1"/>
              </p:cNvSpPr>
              <p:nvPr/>
            </p:nvSpPr>
            <p:spPr bwMode="auto">
              <a:xfrm>
                <a:off x="3575" y="2380"/>
                <a:ext cx="40" cy="39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4" name="Oval 355"/>
              <p:cNvSpPr>
                <a:spLocks noChangeArrowheads="1"/>
              </p:cNvSpPr>
              <p:nvPr/>
            </p:nvSpPr>
            <p:spPr bwMode="auto">
              <a:xfrm>
                <a:off x="3575" y="2380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5" name="Oval 356"/>
              <p:cNvSpPr>
                <a:spLocks noChangeArrowheads="1"/>
              </p:cNvSpPr>
              <p:nvPr/>
            </p:nvSpPr>
            <p:spPr bwMode="auto">
              <a:xfrm>
                <a:off x="3750" y="2752"/>
                <a:ext cx="39" cy="40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6" name="Oval 357"/>
              <p:cNvSpPr>
                <a:spLocks noChangeArrowheads="1"/>
              </p:cNvSpPr>
              <p:nvPr/>
            </p:nvSpPr>
            <p:spPr bwMode="auto">
              <a:xfrm>
                <a:off x="3750" y="275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7" name="Oval 358"/>
              <p:cNvSpPr>
                <a:spLocks noChangeArrowheads="1"/>
              </p:cNvSpPr>
              <p:nvPr/>
            </p:nvSpPr>
            <p:spPr bwMode="auto">
              <a:xfrm>
                <a:off x="3975" y="2617"/>
                <a:ext cx="39" cy="39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8" name="Oval 359"/>
              <p:cNvSpPr>
                <a:spLocks noChangeArrowheads="1"/>
              </p:cNvSpPr>
              <p:nvPr/>
            </p:nvSpPr>
            <p:spPr bwMode="auto">
              <a:xfrm>
                <a:off x="3975" y="261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9" name="Oval 360"/>
              <p:cNvSpPr>
                <a:spLocks noChangeArrowheads="1"/>
              </p:cNvSpPr>
              <p:nvPr/>
            </p:nvSpPr>
            <p:spPr bwMode="auto">
              <a:xfrm>
                <a:off x="3440" y="2278"/>
                <a:ext cx="40" cy="40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0" name="Oval 361"/>
              <p:cNvSpPr>
                <a:spLocks noChangeArrowheads="1"/>
              </p:cNvSpPr>
              <p:nvPr/>
            </p:nvSpPr>
            <p:spPr bwMode="auto">
              <a:xfrm>
                <a:off x="3440" y="227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1" name="Oval 362"/>
              <p:cNvSpPr>
                <a:spLocks noChangeArrowheads="1"/>
              </p:cNvSpPr>
              <p:nvPr/>
            </p:nvSpPr>
            <p:spPr bwMode="auto">
              <a:xfrm>
                <a:off x="4577" y="2515"/>
                <a:ext cx="40" cy="40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2" name="Oval 363"/>
              <p:cNvSpPr>
                <a:spLocks noChangeArrowheads="1"/>
              </p:cNvSpPr>
              <p:nvPr/>
            </p:nvSpPr>
            <p:spPr bwMode="auto">
              <a:xfrm>
                <a:off x="4577" y="251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3" name="Oval 364"/>
              <p:cNvSpPr>
                <a:spLocks noChangeArrowheads="1"/>
              </p:cNvSpPr>
              <p:nvPr/>
            </p:nvSpPr>
            <p:spPr bwMode="auto">
              <a:xfrm>
                <a:off x="4110" y="3057"/>
                <a:ext cx="40" cy="39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4" name="Oval 365"/>
              <p:cNvSpPr>
                <a:spLocks noChangeArrowheads="1"/>
              </p:cNvSpPr>
              <p:nvPr/>
            </p:nvSpPr>
            <p:spPr bwMode="auto">
              <a:xfrm>
                <a:off x="4110" y="305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5" name="Oval 366"/>
              <p:cNvSpPr>
                <a:spLocks noChangeArrowheads="1"/>
              </p:cNvSpPr>
              <p:nvPr/>
            </p:nvSpPr>
            <p:spPr bwMode="auto">
              <a:xfrm>
                <a:off x="3362" y="2673"/>
                <a:ext cx="39" cy="40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6" name="Oval 367"/>
              <p:cNvSpPr>
                <a:spLocks noChangeArrowheads="1"/>
              </p:cNvSpPr>
              <p:nvPr/>
            </p:nvSpPr>
            <p:spPr bwMode="auto">
              <a:xfrm>
                <a:off x="3362" y="2673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7" name="Oval 368"/>
              <p:cNvSpPr>
                <a:spLocks noChangeArrowheads="1"/>
              </p:cNvSpPr>
              <p:nvPr/>
            </p:nvSpPr>
            <p:spPr bwMode="auto">
              <a:xfrm>
                <a:off x="3857" y="2380"/>
                <a:ext cx="39" cy="39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8" name="Oval 369"/>
              <p:cNvSpPr>
                <a:spLocks noChangeArrowheads="1"/>
              </p:cNvSpPr>
              <p:nvPr/>
            </p:nvSpPr>
            <p:spPr bwMode="auto">
              <a:xfrm>
                <a:off x="3857" y="2380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9" name="Oval 370"/>
              <p:cNvSpPr>
                <a:spLocks noChangeArrowheads="1"/>
              </p:cNvSpPr>
              <p:nvPr/>
            </p:nvSpPr>
            <p:spPr bwMode="auto">
              <a:xfrm>
                <a:off x="4183" y="1162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0" name="Oval 371"/>
              <p:cNvSpPr>
                <a:spLocks noChangeArrowheads="1"/>
              </p:cNvSpPr>
              <p:nvPr/>
            </p:nvSpPr>
            <p:spPr bwMode="auto">
              <a:xfrm>
                <a:off x="4183" y="1162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1" name="Oval 372"/>
              <p:cNvSpPr>
                <a:spLocks noChangeArrowheads="1"/>
              </p:cNvSpPr>
              <p:nvPr/>
            </p:nvSpPr>
            <p:spPr bwMode="auto">
              <a:xfrm>
                <a:off x="4290" y="2696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2" name="Oval 373"/>
              <p:cNvSpPr>
                <a:spLocks noChangeArrowheads="1"/>
              </p:cNvSpPr>
              <p:nvPr/>
            </p:nvSpPr>
            <p:spPr bwMode="auto">
              <a:xfrm>
                <a:off x="4290" y="269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3" name="Oval 374"/>
              <p:cNvSpPr>
                <a:spLocks noChangeArrowheads="1"/>
              </p:cNvSpPr>
              <p:nvPr/>
            </p:nvSpPr>
            <p:spPr bwMode="auto">
              <a:xfrm>
                <a:off x="4110" y="2713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4" name="Oval 375"/>
              <p:cNvSpPr>
                <a:spLocks noChangeArrowheads="1"/>
              </p:cNvSpPr>
              <p:nvPr/>
            </p:nvSpPr>
            <p:spPr bwMode="auto">
              <a:xfrm>
                <a:off x="4110" y="271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5" name="Oval 376"/>
              <p:cNvSpPr>
                <a:spLocks noChangeArrowheads="1"/>
              </p:cNvSpPr>
              <p:nvPr/>
            </p:nvSpPr>
            <p:spPr bwMode="auto">
              <a:xfrm>
                <a:off x="4071" y="3124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6" name="Oval 377"/>
              <p:cNvSpPr>
                <a:spLocks noChangeArrowheads="1"/>
              </p:cNvSpPr>
              <p:nvPr/>
            </p:nvSpPr>
            <p:spPr bwMode="auto">
              <a:xfrm>
                <a:off x="4071" y="312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7" name="Oval 378"/>
              <p:cNvSpPr>
                <a:spLocks noChangeArrowheads="1"/>
              </p:cNvSpPr>
              <p:nvPr/>
            </p:nvSpPr>
            <p:spPr bwMode="auto">
              <a:xfrm>
                <a:off x="3975" y="2442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8" name="Oval 379"/>
              <p:cNvSpPr>
                <a:spLocks noChangeArrowheads="1"/>
              </p:cNvSpPr>
              <p:nvPr/>
            </p:nvSpPr>
            <p:spPr bwMode="auto">
              <a:xfrm>
                <a:off x="3975" y="244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9" name="Oval 380"/>
              <p:cNvSpPr>
                <a:spLocks noChangeArrowheads="1"/>
              </p:cNvSpPr>
              <p:nvPr/>
            </p:nvSpPr>
            <p:spPr bwMode="auto">
              <a:xfrm>
                <a:off x="2709" y="2267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0" name="Oval 381"/>
              <p:cNvSpPr>
                <a:spLocks noChangeArrowheads="1"/>
              </p:cNvSpPr>
              <p:nvPr/>
            </p:nvSpPr>
            <p:spPr bwMode="auto">
              <a:xfrm>
                <a:off x="2709" y="226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1" name="Oval 382"/>
              <p:cNvSpPr>
                <a:spLocks noChangeArrowheads="1"/>
              </p:cNvSpPr>
              <p:nvPr/>
            </p:nvSpPr>
            <p:spPr bwMode="auto">
              <a:xfrm>
                <a:off x="3930" y="2628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2" name="Oval 383"/>
              <p:cNvSpPr>
                <a:spLocks noChangeArrowheads="1"/>
              </p:cNvSpPr>
              <p:nvPr/>
            </p:nvSpPr>
            <p:spPr bwMode="auto">
              <a:xfrm>
                <a:off x="3930" y="262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3" name="Oval 384"/>
              <p:cNvSpPr>
                <a:spLocks noChangeArrowheads="1"/>
              </p:cNvSpPr>
              <p:nvPr/>
            </p:nvSpPr>
            <p:spPr bwMode="auto">
              <a:xfrm>
                <a:off x="4729" y="2842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4" name="Oval 385"/>
              <p:cNvSpPr>
                <a:spLocks noChangeArrowheads="1"/>
              </p:cNvSpPr>
              <p:nvPr/>
            </p:nvSpPr>
            <p:spPr bwMode="auto">
              <a:xfrm>
                <a:off x="4729" y="284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5" name="Oval 386"/>
              <p:cNvSpPr>
                <a:spLocks noChangeArrowheads="1"/>
              </p:cNvSpPr>
              <p:nvPr/>
            </p:nvSpPr>
            <p:spPr bwMode="auto">
              <a:xfrm>
                <a:off x="4724" y="2944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6" name="Oval 387"/>
              <p:cNvSpPr>
                <a:spLocks noChangeArrowheads="1"/>
              </p:cNvSpPr>
              <p:nvPr/>
            </p:nvSpPr>
            <p:spPr bwMode="auto">
              <a:xfrm>
                <a:off x="4724" y="2944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7" name="Oval 388"/>
              <p:cNvSpPr>
                <a:spLocks noChangeArrowheads="1"/>
              </p:cNvSpPr>
              <p:nvPr/>
            </p:nvSpPr>
            <p:spPr bwMode="auto">
              <a:xfrm>
                <a:off x="4099" y="1534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8" name="Oval 389"/>
              <p:cNvSpPr>
                <a:spLocks noChangeArrowheads="1"/>
              </p:cNvSpPr>
              <p:nvPr/>
            </p:nvSpPr>
            <p:spPr bwMode="auto">
              <a:xfrm>
                <a:off x="4099" y="153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9" name="Oval 390"/>
              <p:cNvSpPr>
                <a:spLocks noChangeArrowheads="1"/>
              </p:cNvSpPr>
              <p:nvPr/>
            </p:nvSpPr>
            <p:spPr bwMode="auto">
              <a:xfrm>
                <a:off x="4442" y="1111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0" name="Oval 391"/>
              <p:cNvSpPr>
                <a:spLocks noChangeArrowheads="1"/>
              </p:cNvSpPr>
              <p:nvPr/>
            </p:nvSpPr>
            <p:spPr bwMode="auto">
              <a:xfrm>
                <a:off x="4442" y="111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1" name="Oval 392"/>
              <p:cNvSpPr>
                <a:spLocks noChangeArrowheads="1"/>
              </p:cNvSpPr>
              <p:nvPr/>
            </p:nvSpPr>
            <p:spPr bwMode="auto">
              <a:xfrm>
                <a:off x="3857" y="1855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2" name="Oval 393"/>
              <p:cNvSpPr>
                <a:spLocks noChangeArrowheads="1"/>
              </p:cNvSpPr>
              <p:nvPr/>
            </p:nvSpPr>
            <p:spPr bwMode="auto">
              <a:xfrm>
                <a:off x="3857" y="185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3" name="Oval 394"/>
              <p:cNvSpPr>
                <a:spLocks noChangeArrowheads="1"/>
              </p:cNvSpPr>
              <p:nvPr/>
            </p:nvSpPr>
            <p:spPr bwMode="auto">
              <a:xfrm>
                <a:off x="3795" y="2171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4" name="Oval 395"/>
              <p:cNvSpPr>
                <a:spLocks noChangeArrowheads="1"/>
              </p:cNvSpPr>
              <p:nvPr/>
            </p:nvSpPr>
            <p:spPr bwMode="auto">
              <a:xfrm>
                <a:off x="3795" y="217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5" name="Oval 396"/>
              <p:cNvSpPr>
                <a:spLocks noChangeArrowheads="1"/>
              </p:cNvSpPr>
              <p:nvPr/>
            </p:nvSpPr>
            <p:spPr bwMode="auto">
              <a:xfrm>
                <a:off x="4245" y="2967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6" name="Oval 397"/>
              <p:cNvSpPr>
                <a:spLocks noChangeArrowheads="1"/>
              </p:cNvSpPr>
              <p:nvPr/>
            </p:nvSpPr>
            <p:spPr bwMode="auto">
              <a:xfrm>
                <a:off x="4245" y="2967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7" name="Oval 398"/>
              <p:cNvSpPr>
                <a:spLocks noChangeArrowheads="1"/>
              </p:cNvSpPr>
              <p:nvPr/>
            </p:nvSpPr>
            <p:spPr bwMode="auto">
              <a:xfrm>
                <a:off x="2501" y="2346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8" name="Oval 399"/>
              <p:cNvSpPr>
                <a:spLocks noChangeArrowheads="1"/>
              </p:cNvSpPr>
              <p:nvPr/>
            </p:nvSpPr>
            <p:spPr bwMode="auto">
              <a:xfrm>
                <a:off x="2501" y="2346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9" name="Oval 400"/>
              <p:cNvSpPr>
                <a:spLocks noChangeArrowheads="1"/>
              </p:cNvSpPr>
              <p:nvPr/>
            </p:nvSpPr>
            <p:spPr bwMode="auto">
              <a:xfrm>
                <a:off x="2934" y="2363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0" name="Oval 401"/>
              <p:cNvSpPr>
                <a:spLocks noChangeArrowheads="1"/>
              </p:cNvSpPr>
              <p:nvPr/>
            </p:nvSpPr>
            <p:spPr bwMode="auto">
              <a:xfrm>
                <a:off x="2934" y="236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1" name="Oval 402"/>
              <p:cNvSpPr>
                <a:spLocks noChangeArrowheads="1"/>
              </p:cNvSpPr>
              <p:nvPr/>
            </p:nvSpPr>
            <p:spPr bwMode="auto">
              <a:xfrm>
                <a:off x="4251" y="1461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2" name="Oval 403"/>
              <p:cNvSpPr>
                <a:spLocks noChangeArrowheads="1"/>
              </p:cNvSpPr>
              <p:nvPr/>
            </p:nvSpPr>
            <p:spPr bwMode="auto">
              <a:xfrm>
                <a:off x="4251" y="1461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3" name="Oval 404"/>
              <p:cNvSpPr>
                <a:spLocks noChangeArrowheads="1"/>
              </p:cNvSpPr>
              <p:nvPr/>
            </p:nvSpPr>
            <p:spPr bwMode="auto">
              <a:xfrm>
                <a:off x="3705" y="2899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4" name="Oval 405"/>
              <p:cNvSpPr>
                <a:spLocks noChangeArrowheads="1"/>
              </p:cNvSpPr>
              <p:nvPr/>
            </p:nvSpPr>
            <p:spPr bwMode="auto">
              <a:xfrm>
                <a:off x="3705" y="289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0" name="Group 607"/>
            <p:cNvGrpSpPr>
              <a:grpSpLocks/>
            </p:cNvGrpSpPr>
            <p:nvPr/>
          </p:nvGrpSpPr>
          <p:grpSpPr bwMode="auto">
            <a:xfrm>
              <a:off x="3970322" y="2392431"/>
              <a:ext cx="3689375" cy="3079798"/>
              <a:chOff x="2512" y="1049"/>
              <a:chExt cx="2324" cy="1940"/>
            </a:xfrm>
          </p:grpSpPr>
          <p:sp>
            <p:nvSpPr>
              <p:cNvPr id="1865" name="Oval 407"/>
              <p:cNvSpPr>
                <a:spLocks noChangeArrowheads="1"/>
              </p:cNvSpPr>
              <p:nvPr/>
            </p:nvSpPr>
            <p:spPr bwMode="auto">
              <a:xfrm>
                <a:off x="2591" y="2256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6" name="Oval 408"/>
              <p:cNvSpPr>
                <a:spLocks noChangeArrowheads="1"/>
              </p:cNvSpPr>
              <p:nvPr/>
            </p:nvSpPr>
            <p:spPr bwMode="auto">
              <a:xfrm>
                <a:off x="2591" y="2256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7" name="Oval 409"/>
              <p:cNvSpPr>
                <a:spLocks noChangeArrowheads="1"/>
              </p:cNvSpPr>
              <p:nvPr/>
            </p:nvSpPr>
            <p:spPr bwMode="auto">
              <a:xfrm>
                <a:off x="4611" y="2854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8" name="Oval 410"/>
              <p:cNvSpPr>
                <a:spLocks noChangeArrowheads="1"/>
              </p:cNvSpPr>
              <p:nvPr/>
            </p:nvSpPr>
            <p:spPr bwMode="auto">
              <a:xfrm>
                <a:off x="4611" y="285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9" name="Oval 411"/>
              <p:cNvSpPr>
                <a:spLocks noChangeArrowheads="1"/>
              </p:cNvSpPr>
              <p:nvPr/>
            </p:nvSpPr>
            <p:spPr bwMode="auto">
              <a:xfrm>
                <a:off x="3851" y="2622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0" name="Oval 412"/>
              <p:cNvSpPr>
                <a:spLocks noChangeArrowheads="1"/>
              </p:cNvSpPr>
              <p:nvPr/>
            </p:nvSpPr>
            <p:spPr bwMode="auto">
              <a:xfrm>
                <a:off x="3851" y="262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1" name="Oval 413"/>
              <p:cNvSpPr>
                <a:spLocks noChangeArrowheads="1"/>
              </p:cNvSpPr>
              <p:nvPr/>
            </p:nvSpPr>
            <p:spPr bwMode="auto">
              <a:xfrm>
                <a:off x="4358" y="2284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2" name="Oval 414"/>
              <p:cNvSpPr>
                <a:spLocks noChangeArrowheads="1"/>
              </p:cNvSpPr>
              <p:nvPr/>
            </p:nvSpPr>
            <p:spPr bwMode="auto">
              <a:xfrm>
                <a:off x="4358" y="228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3" name="Oval 415"/>
              <p:cNvSpPr>
                <a:spLocks noChangeArrowheads="1"/>
              </p:cNvSpPr>
              <p:nvPr/>
            </p:nvSpPr>
            <p:spPr bwMode="auto">
              <a:xfrm>
                <a:off x="4183" y="2397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4" name="Oval 416"/>
              <p:cNvSpPr>
                <a:spLocks noChangeArrowheads="1"/>
              </p:cNvSpPr>
              <p:nvPr/>
            </p:nvSpPr>
            <p:spPr bwMode="auto">
              <a:xfrm>
                <a:off x="4183" y="239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5" name="Oval 417"/>
              <p:cNvSpPr>
                <a:spLocks noChangeArrowheads="1"/>
              </p:cNvSpPr>
              <p:nvPr/>
            </p:nvSpPr>
            <p:spPr bwMode="auto">
              <a:xfrm>
                <a:off x="4797" y="2865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6" name="Oval 418"/>
              <p:cNvSpPr>
                <a:spLocks noChangeArrowheads="1"/>
              </p:cNvSpPr>
              <p:nvPr/>
            </p:nvSpPr>
            <p:spPr bwMode="auto">
              <a:xfrm>
                <a:off x="4797" y="286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7" name="Oval 419"/>
              <p:cNvSpPr>
                <a:spLocks noChangeArrowheads="1"/>
              </p:cNvSpPr>
              <p:nvPr/>
            </p:nvSpPr>
            <p:spPr bwMode="auto">
              <a:xfrm>
                <a:off x="4470" y="2741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8" name="Oval 420"/>
              <p:cNvSpPr>
                <a:spLocks noChangeArrowheads="1"/>
              </p:cNvSpPr>
              <p:nvPr/>
            </p:nvSpPr>
            <p:spPr bwMode="auto">
              <a:xfrm>
                <a:off x="4470" y="274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9" name="Oval 421"/>
              <p:cNvSpPr>
                <a:spLocks noChangeArrowheads="1"/>
              </p:cNvSpPr>
              <p:nvPr/>
            </p:nvSpPr>
            <p:spPr bwMode="auto">
              <a:xfrm>
                <a:off x="3339" y="2910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0" name="Oval 422"/>
              <p:cNvSpPr>
                <a:spLocks noChangeArrowheads="1"/>
              </p:cNvSpPr>
              <p:nvPr/>
            </p:nvSpPr>
            <p:spPr bwMode="auto">
              <a:xfrm>
                <a:off x="3339" y="2910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1" name="Oval 423"/>
              <p:cNvSpPr>
                <a:spLocks noChangeArrowheads="1"/>
              </p:cNvSpPr>
              <p:nvPr/>
            </p:nvSpPr>
            <p:spPr bwMode="auto">
              <a:xfrm>
                <a:off x="4183" y="1105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2" name="Oval 424"/>
              <p:cNvSpPr>
                <a:spLocks noChangeArrowheads="1"/>
              </p:cNvSpPr>
              <p:nvPr/>
            </p:nvSpPr>
            <p:spPr bwMode="auto">
              <a:xfrm>
                <a:off x="4183" y="110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3" name="Oval 425"/>
              <p:cNvSpPr>
                <a:spLocks noChangeArrowheads="1"/>
              </p:cNvSpPr>
              <p:nvPr/>
            </p:nvSpPr>
            <p:spPr bwMode="auto">
              <a:xfrm>
                <a:off x="4223" y="1207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4" name="Oval 426"/>
              <p:cNvSpPr>
                <a:spLocks noChangeArrowheads="1"/>
              </p:cNvSpPr>
              <p:nvPr/>
            </p:nvSpPr>
            <p:spPr bwMode="auto">
              <a:xfrm>
                <a:off x="4223" y="1207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5" name="Oval 427"/>
              <p:cNvSpPr>
                <a:spLocks noChangeArrowheads="1"/>
              </p:cNvSpPr>
              <p:nvPr/>
            </p:nvSpPr>
            <p:spPr bwMode="auto">
              <a:xfrm>
                <a:off x="2619" y="2267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6" name="Oval 428"/>
              <p:cNvSpPr>
                <a:spLocks noChangeArrowheads="1"/>
              </p:cNvSpPr>
              <p:nvPr/>
            </p:nvSpPr>
            <p:spPr bwMode="auto">
              <a:xfrm>
                <a:off x="2619" y="2267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7" name="Oval 429"/>
              <p:cNvSpPr>
                <a:spLocks noChangeArrowheads="1"/>
              </p:cNvSpPr>
              <p:nvPr/>
            </p:nvSpPr>
            <p:spPr bwMode="auto">
              <a:xfrm>
                <a:off x="2557" y="2239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8" name="Oval 430"/>
              <p:cNvSpPr>
                <a:spLocks noChangeArrowheads="1"/>
              </p:cNvSpPr>
              <p:nvPr/>
            </p:nvSpPr>
            <p:spPr bwMode="auto">
              <a:xfrm>
                <a:off x="2557" y="223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9" name="Oval 431"/>
              <p:cNvSpPr>
                <a:spLocks noChangeArrowheads="1"/>
              </p:cNvSpPr>
              <p:nvPr/>
            </p:nvSpPr>
            <p:spPr bwMode="auto">
              <a:xfrm>
                <a:off x="4701" y="2848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0" name="Oval 432"/>
              <p:cNvSpPr>
                <a:spLocks noChangeArrowheads="1"/>
              </p:cNvSpPr>
              <p:nvPr/>
            </p:nvSpPr>
            <p:spPr bwMode="auto">
              <a:xfrm>
                <a:off x="4701" y="284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1" name="Oval 433"/>
              <p:cNvSpPr>
                <a:spLocks noChangeArrowheads="1"/>
              </p:cNvSpPr>
              <p:nvPr/>
            </p:nvSpPr>
            <p:spPr bwMode="auto">
              <a:xfrm>
                <a:off x="3919" y="1669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2" name="Oval 434"/>
              <p:cNvSpPr>
                <a:spLocks noChangeArrowheads="1"/>
              </p:cNvSpPr>
              <p:nvPr/>
            </p:nvSpPr>
            <p:spPr bwMode="auto">
              <a:xfrm>
                <a:off x="3919" y="166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3" name="Oval 435"/>
              <p:cNvSpPr>
                <a:spLocks noChangeArrowheads="1"/>
              </p:cNvSpPr>
              <p:nvPr/>
            </p:nvSpPr>
            <p:spPr bwMode="auto">
              <a:xfrm>
                <a:off x="4425" y="2730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4" name="Oval 436"/>
              <p:cNvSpPr>
                <a:spLocks noChangeArrowheads="1"/>
              </p:cNvSpPr>
              <p:nvPr/>
            </p:nvSpPr>
            <p:spPr bwMode="auto">
              <a:xfrm>
                <a:off x="4425" y="2730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5" name="Oval 437"/>
              <p:cNvSpPr>
                <a:spLocks noChangeArrowheads="1"/>
              </p:cNvSpPr>
              <p:nvPr/>
            </p:nvSpPr>
            <p:spPr bwMode="auto">
              <a:xfrm>
                <a:off x="4549" y="1681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6" name="Oval 438"/>
              <p:cNvSpPr>
                <a:spLocks noChangeArrowheads="1"/>
              </p:cNvSpPr>
              <p:nvPr/>
            </p:nvSpPr>
            <p:spPr bwMode="auto">
              <a:xfrm>
                <a:off x="4549" y="1681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7" name="Oval 439"/>
              <p:cNvSpPr>
                <a:spLocks noChangeArrowheads="1"/>
              </p:cNvSpPr>
              <p:nvPr/>
            </p:nvSpPr>
            <p:spPr bwMode="auto">
              <a:xfrm>
                <a:off x="4211" y="1122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8" name="Oval 440"/>
              <p:cNvSpPr>
                <a:spLocks noChangeArrowheads="1"/>
              </p:cNvSpPr>
              <p:nvPr/>
            </p:nvSpPr>
            <p:spPr bwMode="auto">
              <a:xfrm>
                <a:off x="4211" y="112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9" name="Oval 441"/>
              <p:cNvSpPr>
                <a:spLocks noChangeArrowheads="1"/>
              </p:cNvSpPr>
              <p:nvPr/>
            </p:nvSpPr>
            <p:spPr bwMode="auto">
              <a:xfrm>
                <a:off x="4690" y="2199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0" name="Oval 442"/>
              <p:cNvSpPr>
                <a:spLocks noChangeArrowheads="1"/>
              </p:cNvSpPr>
              <p:nvPr/>
            </p:nvSpPr>
            <p:spPr bwMode="auto">
              <a:xfrm>
                <a:off x="4690" y="219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1" name="Oval 443"/>
              <p:cNvSpPr>
                <a:spLocks noChangeArrowheads="1"/>
              </p:cNvSpPr>
              <p:nvPr/>
            </p:nvSpPr>
            <p:spPr bwMode="auto">
              <a:xfrm>
                <a:off x="4369" y="1585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2" name="Oval 444"/>
              <p:cNvSpPr>
                <a:spLocks noChangeArrowheads="1"/>
              </p:cNvSpPr>
              <p:nvPr/>
            </p:nvSpPr>
            <p:spPr bwMode="auto">
              <a:xfrm>
                <a:off x="4369" y="1585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3" name="Oval 445"/>
              <p:cNvSpPr>
                <a:spLocks noChangeArrowheads="1"/>
              </p:cNvSpPr>
              <p:nvPr/>
            </p:nvSpPr>
            <p:spPr bwMode="auto">
              <a:xfrm>
                <a:off x="4392" y="2950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4" name="Oval 446"/>
              <p:cNvSpPr>
                <a:spLocks noChangeArrowheads="1"/>
              </p:cNvSpPr>
              <p:nvPr/>
            </p:nvSpPr>
            <p:spPr bwMode="auto">
              <a:xfrm>
                <a:off x="4392" y="2950"/>
                <a:ext cx="33" cy="33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5" name="Oval 447"/>
              <p:cNvSpPr>
                <a:spLocks noChangeArrowheads="1"/>
              </p:cNvSpPr>
              <p:nvPr/>
            </p:nvSpPr>
            <p:spPr bwMode="auto">
              <a:xfrm>
                <a:off x="4296" y="1410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6" name="Oval 448"/>
              <p:cNvSpPr>
                <a:spLocks noChangeArrowheads="1"/>
              </p:cNvSpPr>
              <p:nvPr/>
            </p:nvSpPr>
            <p:spPr bwMode="auto">
              <a:xfrm>
                <a:off x="4296" y="1410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7" name="Oval 449"/>
              <p:cNvSpPr>
                <a:spLocks noChangeArrowheads="1"/>
              </p:cNvSpPr>
              <p:nvPr/>
            </p:nvSpPr>
            <p:spPr bwMode="auto">
              <a:xfrm>
                <a:off x="4695" y="2950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8" name="Oval 450"/>
              <p:cNvSpPr>
                <a:spLocks noChangeArrowheads="1"/>
              </p:cNvSpPr>
              <p:nvPr/>
            </p:nvSpPr>
            <p:spPr bwMode="auto">
              <a:xfrm>
                <a:off x="4695" y="2950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9" name="Oval 451"/>
              <p:cNvSpPr>
                <a:spLocks noChangeArrowheads="1"/>
              </p:cNvSpPr>
              <p:nvPr/>
            </p:nvSpPr>
            <p:spPr bwMode="auto">
              <a:xfrm>
                <a:off x="3519" y="2933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0" name="Oval 452"/>
              <p:cNvSpPr>
                <a:spLocks noChangeArrowheads="1"/>
              </p:cNvSpPr>
              <p:nvPr/>
            </p:nvSpPr>
            <p:spPr bwMode="auto">
              <a:xfrm>
                <a:off x="3519" y="293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1" name="Oval 453"/>
              <p:cNvSpPr>
                <a:spLocks noChangeArrowheads="1"/>
              </p:cNvSpPr>
              <p:nvPr/>
            </p:nvSpPr>
            <p:spPr bwMode="auto">
              <a:xfrm>
                <a:off x="3677" y="2758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2" name="Oval 454"/>
              <p:cNvSpPr>
                <a:spLocks noChangeArrowheads="1"/>
              </p:cNvSpPr>
              <p:nvPr/>
            </p:nvSpPr>
            <p:spPr bwMode="auto">
              <a:xfrm>
                <a:off x="3677" y="275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3" name="Oval 455"/>
              <p:cNvSpPr>
                <a:spLocks noChangeArrowheads="1"/>
              </p:cNvSpPr>
              <p:nvPr/>
            </p:nvSpPr>
            <p:spPr bwMode="auto">
              <a:xfrm>
                <a:off x="3930" y="2171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4" name="Oval 456"/>
              <p:cNvSpPr>
                <a:spLocks noChangeArrowheads="1"/>
              </p:cNvSpPr>
              <p:nvPr/>
            </p:nvSpPr>
            <p:spPr bwMode="auto">
              <a:xfrm>
                <a:off x="3930" y="217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5" name="Oval 457"/>
              <p:cNvSpPr>
                <a:spLocks noChangeArrowheads="1"/>
              </p:cNvSpPr>
              <p:nvPr/>
            </p:nvSpPr>
            <p:spPr bwMode="auto">
              <a:xfrm>
                <a:off x="2754" y="2273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6" name="Oval 458"/>
              <p:cNvSpPr>
                <a:spLocks noChangeArrowheads="1"/>
              </p:cNvSpPr>
              <p:nvPr/>
            </p:nvSpPr>
            <p:spPr bwMode="auto">
              <a:xfrm>
                <a:off x="2754" y="227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7" name="Oval 459"/>
              <p:cNvSpPr>
                <a:spLocks noChangeArrowheads="1"/>
              </p:cNvSpPr>
              <p:nvPr/>
            </p:nvSpPr>
            <p:spPr bwMode="auto">
              <a:xfrm>
                <a:off x="4059" y="1410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8" name="Oval 460"/>
              <p:cNvSpPr>
                <a:spLocks noChangeArrowheads="1"/>
              </p:cNvSpPr>
              <p:nvPr/>
            </p:nvSpPr>
            <p:spPr bwMode="auto">
              <a:xfrm>
                <a:off x="4059" y="1410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9" name="Oval 461"/>
              <p:cNvSpPr>
                <a:spLocks noChangeArrowheads="1"/>
              </p:cNvSpPr>
              <p:nvPr/>
            </p:nvSpPr>
            <p:spPr bwMode="auto">
              <a:xfrm>
                <a:off x="4172" y="1071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0" name="Oval 462"/>
              <p:cNvSpPr>
                <a:spLocks noChangeArrowheads="1"/>
              </p:cNvSpPr>
              <p:nvPr/>
            </p:nvSpPr>
            <p:spPr bwMode="auto">
              <a:xfrm>
                <a:off x="4172" y="107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1" name="Oval 463"/>
              <p:cNvSpPr>
                <a:spLocks noChangeArrowheads="1"/>
              </p:cNvSpPr>
              <p:nvPr/>
            </p:nvSpPr>
            <p:spPr bwMode="auto">
              <a:xfrm>
                <a:off x="4425" y="2763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2" name="Oval 464"/>
              <p:cNvSpPr>
                <a:spLocks noChangeArrowheads="1"/>
              </p:cNvSpPr>
              <p:nvPr/>
            </p:nvSpPr>
            <p:spPr bwMode="auto">
              <a:xfrm>
                <a:off x="4425" y="276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3" name="Oval 465"/>
              <p:cNvSpPr>
                <a:spLocks noChangeArrowheads="1"/>
              </p:cNvSpPr>
              <p:nvPr/>
            </p:nvSpPr>
            <p:spPr bwMode="auto">
              <a:xfrm>
                <a:off x="4679" y="2684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4" name="Oval 466"/>
              <p:cNvSpPr>
                <a:spLocks noChangeArrowheads="1"/>
              </p:cNvSpPr>
              <p:nvPr/>
            </p:nvSpPr>
            <p:spPr bwMode="auto">
              <a:xfrm>
                <a:off x="4679" y="2684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5" name="Oval 467"/>
              <p:cNvSpPr>
                <a:spLocks noChangeArrowheads="1"/>
              </p:cNvSpPr>
              <p:nvPr/>
            </p:nvSpPr>
            <p:spPr bwMode="auto">
              <a:xfrm>
                <a:off x="4279" y="1049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6" name="Oval 468"/>
              <p:cNvSpPr>
                <a:spLocks noChangeArrowheads="1"/>
              </p:cNvSpPr>
              <p:nvPr/>
            </p:nvSpPr>
            <p:spPr bwMode="auto">
              <a:xfrm>
                <a:off x="4279" y="104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7" name="Oval 469"/>
              <p:cNvSpPr>
                <a:spLocks noChangeArrowheads="1"/>
              </p:cNvSpPr>
              <p:nvPr/>
            </p:nvSpPr>
            <p:spPr bwMode="auto">
              <a:xfrm>
                <a:off x="4133" y="2549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8" name="Oval 470"/>
              <p:cNvSpPr>
                <a:spLocks noChangeArrowheads="1"/>
              </p:cNvSpPr>
              <p:nvPr/>
            </p:nvSpPr>
            <p:spPr bwMode="auto">
              <a:xfrm>
                <a:off x="4133" y="2549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9" name="Oval 471"/>
              <p:cNvSpPr>
                <a:spLocks noChangeArrowheads="1"/>
              </p:cNvSpPr>
              <p:nvPr/>
            </p:nvSpPr>
            <p:spPr bwMode="auto">
              <a:xfrm>
                <a:off x="2748" y="2374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0" name="Oval 472"/>
              <p:cNvSpPr>
                <a:spLocks noChangeArrowheads="1"/>
              </p:cNvSpPr>
              <p:nvPr/>
            </p:nvSpPr>
            <p:spPr bwMode="auto">
              <a:xfrm>
                <a:off x="2748" y="237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1" name="Oval 473"/>
              <p:cNvSpPr>
                <a:spLocks noChangeArrowheads="1"/>
              </p:cNvSpPr>
              <p:nvPr/>
            </p:nvSpPr>
            <p:spPr bwMode="auto">
              <a:xfrm>
                <a:off x="3547" y="2566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2" name="Oval 474"/>
              <p:cNvSpPr>
                <a:spLocks noChangeArrowheads="1"/>
              </p:cNvSpPr>
              <p:nvPr/>
            </p:nvSpPr>
            <p:spPr bwMode="auto">
              <a:xfrm>
                <a:off x="3547" y="256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3" name="Oval 475"/>
              <p:cNvSpPr>
                <a:spLocks noChangeArrowheads="1"/>
              </p:cNvSpPr>
              <p:nvPr/>
            </p:nvSpPr>
            <p:spPr bwMode="auto">
              <a:xfrm>
                <a:off x="4093" y="2696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4" name="Oval 476"/>
              <p:cNvSpPr>
                <a:spLocks noChangeArrowheads="1"/>
              </p:cNvSpPr>
              <p:nvPr/>
            </p:nvSpPr>
            <p:spPr bwMode="auto">
              <a:xfrm>
                <a:off x="4093" y="269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5" name="Oval 477"/>
              <p:cNvSpPr>
                <a:spLocks noChangeArrowheads="1"/>
              </p:cNvSpPr>
              <p:nvPr/>
            </p:nvSpPr>
            <p:spPr bwMode="auto">
              <a:xfrm>
                <a:off x="3851" y="2549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6" name="Oval 478"/>
              <p:cNvSpPr>
                <a:spLocks noChangeArrowheads="1"/>
              </p:cNvSpPr>
              <p:nvPr/>
            </p:nvSpPr>
            <p:spPr bwMode="auto">
              <a:xfrm>
                <a:off x="3851" y="254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7" name="Oval 479"/>
              <p:cNvSpPr>
                <a:spLocks noChangeArrowheads="1"/>
              </p:cNvSpPr>
              <p:nvPr/>
            </p:nvSpPr>
            <p:spPr bwMode="auto">
              <a:xfrm>
                <a:off x="4262" y="2312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8" name="Oval 480"/>
              <p:cNvSpPr>
                <a:spLocks noChangeArrowheads="1"/>
              </p:cNvSpPr>
              <p:nvPr/>
            </p:nvSpPr>
            <p:spPr bwMode="auto">
              <a:xfrm>
                <a:off x="4262" y="231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9" name="Oval 481"/>
              <p:cNvSpPr>
                <a:spLocks noChangeArrowheads="1"/>
              </p:cNvSpPr>
              <p:nvPr/>
            </p:nvSpPr>
            <p:spPr bwMode="auto">
              <a:xfrm>
                <a:off x="3654" y="2910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0" name="Oval 482"/>
              <p:cNvSpPr>
                <a:spLocks noChangeArrowheads="1"/>
              </p:cNvSpPr>
              <p:nvPr/>
            </p:nvSpPr>
            <p:spPr bwMode="auto">
              <a:xfrm>
                <a:off x="3654" y="2910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1" name="Oval 483"/>
              <p:cNvSpPr>
                <a:spLocks noChangeArrowheads="1"/>
              </p:cNvSpPr>
              <p:nvPr/>
            </p:nvSpPr>
            <p:spPr bwMode="auto">
              <a:xfrm>
                <a:off x="3964" y="2194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2" name="Oval 484"/>
              <p:cNvSpPr>
                <a:spLocks noChangeArrowheads="1"/>
              </p:cNvSpPr>
              <p:nvPr/>
            </p:nvSpPr>
            <p:spPr bwMode="auto">
              <a:xfrm>
                <a:off x="3964" y="219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3" name="Oval 485"/>
              <p:cNvSpPr>
                <a:spLocks noChangeArrowheads="1"/>
              </p:cNvSpPr>
              <p:nvPr/>
            </p:nvSpPr>
            <p:spPr bwMode="auto">
              <a:xfrm>
                <a:off x="3913" y="2194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4" name="Oval 486"/>
              <p:cNvSpPr>
                <a:spLocks noChangeArrowheads="1"/>
              </p:cNvSpPr>
              <p:nvPr/>
            </p:nvSpPr>
            <p:spPr bwMode="auto">
              <a:xfrm>
                <a:off x="3913" y="219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5" name="Oval 487"/>
              <p:cNvSpPr>
                <a:spLocks noChangeArrowheads="1"/>
              </p:cNvSpPr>
              <p:nvPr/>
            </p:nvSpPr>
            <p:spPr bwMode="auto">
              <a:xfrm>
                <a:off x="3159" y="2386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6" name="Oval 488"/>
              <p:cNvSpPr>
                <a:spLocks noChangeArrowheads="1"/>
              </p:cNvSpPr>
              <p:nvPr/>
            </p:nvSpPr>
            <p:spPr bwMode="auto">
              <a:xfrm>
                <a:off x="3159" y="2386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7" name="Oval 489"/>
              <p:cNvSpPr>
                <a:spLocks noChangeArrowheads="1"/>
              </p:cNvSpPr>
              <p:nvPr/>
            </p:nvSpPr>
            <p:spPr bwMode="auto">
              <a:xfrm>
                <a:off x="3891" y="1872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8" name="Oval 490"/>
              <p:cNvSpPr>
                <a:spLocks noChangeArrowheads="1"/>
              </p:cNvSpPr>
              <p:nvPr/>
            </p:nvSpPr>
            <p:spPr bwMode="auto">
              <a:xfrm>
                <a:off x="3891" y="1872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9" name="Oval 491"/>
              <p:cNvSpPr>
                <a:spLocks noChangeArrowheads="1"/>
              </p:cNvSpPr>
              <p:nvPr/>
            </p:nvSpPr>
            <p:spPr bwMode="auto">
              <a:xfrm>
                <a:off x="4121" y="2617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0" name="Oval 492"/>
              <p:cNvSpPr>
                <a:spLocks noChangeArrowheads="1"/>
              </p:cNvSpPr>
              <p:nvPr/>
            </p:nvSpPr>
            <p:spPr bwMode="auto">
              <a:xfrm>
                <a:off x="4121" y="261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1" name="Oval 493"/>
              <p:cNvSpPr>
                <a:spLocks noChangeArrowheads="1"/>
              </p:cNvSpPr>
              <p:nvPr/>
            </p:nvSpPr>
            <p:spPr bwMode="auto">
              <a:xfrm>
                <a:off x="2529" y="2278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2" name="Oval 494"/>
              <p:cNvSpPr>
                <a:spLocks noChangeArrowheads="1"/>
              </p:cNvSpPr>
              <p:nvPr/>
            </p:nvSpPr>
            <p:spPr bwMode="auto">
              <a:xfrm>
                <a:off x="2529" y="2278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3" name="Oval 495"/>
              <p:cNvSpPr>
                <a:spLocks noChangeArrowheads="1"/>
              </p:cNvSpPr>
              <p:nvPr/>
            </p:nvSpPr>
            <p:spPr bwMode="auto">
              <a:xfrm>
                <a:off x="3553" y="2019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4" name="Oval 496"/>
              <p:cNvSpPr>
                <a:spLocks noChangeArrowheads="1"/>
              </p:cNvSpPr>
              <p:nvPr/>
            </p:nvSpPr>
            <p:spPr bwMode="auto">
              <a:xfrm>
                <a:off x="3553" y="201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5" name="Oval 497"/>
              <p:cNvSpPr>
                <a:spLocks noChangeArrowheads="1"/>
              </p:cNvSpPr>
              <p:nvPr/>
            </p:nvSpPr>
            <p:spPr bwMode="auto">
              <a:xfrm>
                <a:off x="3559" y="2064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6" name="Oval 498"/>
              <p:cNvSpPr>
                <a:spLocks noChangeArrowheads="1"/>
              </p:cNvSpPr>
              <p:nvPr/>
            </p:nvSpPr>
            <p:spPr bwMode="auto">
              <a:xfrm>
                <a:off x="3559" y="2064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7" name="Oval 499"/>
              <p:cNvSpPr>
                <a:spLocks noChangeArrowheads="1"/>
              </p:cNvSpPr>
              <p:nvPr/>
            </p:nvSpPr>
            <p:spPr bwMode="auto">
              <a:xfrm>
                <a:off x="4189" y="1145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8" name="Oval 500"/>
              <p:cNvSpPr>
                <a:spLocks noChangeArrowheads="1"/>
              </p:cNvSpPr>
              <p:nvPr/>
            </p:nvSpPr>
            <p:spPr bwMode="auto">
              <a:xfrm>
                <a:off x="4189" y="114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9" name="Oval 501"/>
              <p:cNvSpPr>
                <a:spLocks noChangeArrowheads="1"/>
              </p:cNvSpPr>
              <p:nvPr/>
            </p:nvSpPr>
            <p:spPr bwMode="auto">
              <a:xfrm>
                <a:off x="3941" y="1686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0" name="Oval 502"/>
              <p:cNvSpPr>
                <a:spLocks noChangeArrowheads="1"/>
              </p:cNvSpPr>
              <p:nvPr/>
            </p:nvSpPr>
            <p:spPr bwMode="auto">
              <a:xfrm>
                <a:off x="3941" y="168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1" name="Oval 503"/>
              <p:cNvSpPr>
                <a:spLocks noChangeArrowheads="1"/>
              </p:cNvSpPr>
              <p:nvPr/>
            </p:nvSpPr>
            <p:spPr bwMode="auto">
              <a:xfrm>
                <a:off x="4043" y="1376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2" name="Oval 504"/>
              <p:cNvSpPr>
                <a:spLocks noChangeArrowheads="1"/>
              </p:cNvSpPr>
              <p:nvPr/>
            </p:nvSpPr>
            <p:spPr bwMode="auto">
              <a:xfrm>
                <a:off x="4043" y="1376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3" name="Oval 505"/>
              <p:cNvSpPr>
                <a:spLocks noChangeArrowheads="1"/>
              </p:cNvSpPr>
              <p:nvPr/>
            </p:nvSpPr>
            <p:spPr bwMode="auto">
              <a:xfrm>
                <a:off x="4217" y="2402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4" name="Oval 506"/>
              <p:cNvSpPr>
                <a:spLocks noChangeArrowheads="1"/>
              </p:cNvSpPr>
              <p:nvPr/>
            </p:nvSpPr>
            <p:spPr bwMode="auto">
              <a:xfrm>
                <a:off x="4217" y="240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5" name="Oval 507"/>
              <p:cNvSpPr>
                <a:spLocks noChangeArrowheads="1"/>
              </p:cNvSpPr>
              <p:nvPr/>
            </p:nvSpPr>
            <p:spPr bwMode="auto">
              <a:xfrm>
                <a:off x="4166" y="1083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6" name="Oval 508"/>
              <p:cNvSpPr>
                <a:spLocks noChangeArrowheads="1"/>
              </p:cNvSpPr>
              <p:nvPr/>
            </p:nvSpPr>
            <p:spPr bwMode="auto">
              <a:xfrm>
                <a:off x="4166" y="1083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7" name="Oval 509"/>
              <p:cNvSpPr>
                <a:spLocks noChangeArrowheads="1"/>
              </p:cNvSpPr>
              <p:nvPr/>
            </p:nvSpPr>
            <p:spPr bwMode="auto">
              <a:xfrm>
                <a:off x="4403" y="2775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8" name="Oval 510"/>
              <p:cNvSpPr>
                <a:spLocks noChangeArrowheads="1"/>
              </p:cNvSpPr>
              <p:nvPr/>
            </p:nvSpPr>
            <p:spPr bwMode="auto">
              <a:xfrm>
                <a:off x="4403" y="277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9" name="Oval 511"/>
              <p:cNvSpPr>
                <a:spLocks noChangeArrowheads="1"/>
              </p:cNvSpPr>
              <p:nvPr/>
            </p:nvSpPr>
            <p:spPr bwMode="auto">
              <a:xfrm>
                <a:off x="4577" y="2792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0" name="Oval 512"/>
              <p:cNvSpPr>
                <a:spLocks noChangeArrowheads="1"/>
              </p:cNvSpPr>
              <p:nvPr/>
            </p:nvSpPr>
            <p:spPr bwMode="auto">
              <a:xfrm>
                <a:off x="4577" y="279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1" name="Oval 513"/>
              <p:cNvSpPr>
                <a:spLocks noChangeArrowheads="1"/>
              </p:cNvSpPr>
              <p:nvPr/>
            </p:nvSpPr>
            <p:spPr bwMode="auto">
              <a:xfrm>
                <a:off x="4470" y="1229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2" name="Oval 514"/>
              <p:cNvSpPr>
                <a:spLocks noChangeArrowheads="1"/>
              </p:cNvSpPr>
              <p:nvPr/>
            </p:nvSpPr>
            <p:spPr bwMode="auto">
              <a:xfrm>
                <a:off x="4470" y="122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3" name="Oval 515"/>
              <p:cNvSpPr>
                <a:spLocks noChangeArrowheads="1"/>
              </p:cNvSpPr>
              <p:nvPr/>
            </p:nvSpPr>
            <p:spPr bwMode="auto">
              <a:xfrm>
                <a:off x="2664" y="2318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4" name="Oval 516"/>
              <p:cNvSpPr>
                <a:spLocks noChangeArrowheads="1"/>
              </p:cNvSpPr>
              <p:nvPr/>
            </p:nvSpPr>
            <p:spPr bwMode="auto">
              <a:xfrm>
                <a:off x="2664" y="231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5" name="Oval 517"/>
              <p:cNvSpPr>
                <a:spLocks noChangeArrowheads="1"/>
              </p:cNvSpPr>
              <p:nvPr/>
            </p:nvSpPr>
            <p:spPr bwMode="auto">
              <a:xfrm>
                <a:off x="3789" y="2837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6" name="Oval 518"/>
              <p:cNvSpPr>
                <a:spLocks noChangeArrowheads="1"/>
              </p:cNvSpPr>
              <p:nvPr/>
            </p:nvSpPr>
            <p:spPr bwMode="auto">
              <a:xfrm>
                <a:off x="3789" y="283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7" name="Oval 519"/>
              <p:cNvSpPr>
                <a:spLocks noChangeArrowheads="1"/>
              </p:cNvSpPr>
              <p:nvPr/>
            </p:nvSpPr>
            <p:spPr bwMode="auto">
              <a:xfrm>
                <a:off x="3958" y="1539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8" name="Oval 520"/>
              <p:cNvSpPr>
                <a:spLocks noChangeArrowheads="1"/>
              </p:cNvSpPr>
              <p:nvPr/>
            </p:nvSpPr>
            <p:spPr bwMode="auto">
              <a:xfrm>
                <a:off x="3958" y="153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9" name="Oval 521"/>
              <p:cNvSpPr>
                <a:spLocks noChangeArrowheads="1"/>
              </p:cNvSpPr>
              <p:nvPr/>
            </p:nvSpPr>
            <p:spPr bwMode="auto">
              <a:xfrm>
                <a:off x="3564" y="2278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0" name="Oval 522"/>
              <p:cNvSpPr>
                <a:spLocks noChangeArrowheads="1"/>
              </p:cNvSpPr>
              <p:nvPr/>
            </p:nvSpPr>
            <p:spPr bwMode="auto">
              <a:xfrm>
                <a:off x="3564" y="227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1" name="Oval 523"/>
              <p:cNvSpPr>
                <a:spLocks noChangeArrowheads="1"/>
              </p:cNvSpPr>
              <p:nvPr/>
            </p:nvSpPr>
            <p:spPr bwMode="auto">
              <a:xfrm>
                <a:off x="4786" y="2904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2" name="Oval 524"/>
              <p:cNvSpPr>
                <a:spLocks noChangeArrowheads="1"/>
              </p:cNvSpPr>
              <p:nvPr/>
            </p:nvSpPr>
            <p:spPr bwMode="auto">
              <a:xfrm>
                <a:off x="4786" y="2904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3" name="Oval 525"/>
              <p:cNvSpPr>
                <a:spLocks noChangeArrowheads="1"/>
              </p:cNvSpPr>
              <p:nvPr/>
            </p:nvSpPr>
            <p:spPr bwMode="auto">
              <a:xfrm>
                <a:off x="4121" y="1212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4" name="Oval 526"/>
              <p:cNvSpPr>
                <a:spLocks noChangeArrowheads="1"/>
              </p:cNvSpPr>
              <p:nvPr/>
            </p:nvSpPr>
            <p:spPr bwMode="auto">
              <a:xfrm>
                <a:off x="4121" y="121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5" name="Oval 527"/>
              <p:cNvSpPr>
                <a:spLocks noChangeArrowheads="1"/>
              </p:cNvSpPr>
              <p:nvPr/>
            </p:nvSpPr>
            <p:spPr bwMode="auto">
              <a:xfrm>
                <a:off x="2804" y="2391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6" name="Oval 528"/>
              <p:cNvSpPr>
                <a:spLocks noChangeArrowheads="1"/>
              </p:cNvSpPr>
              <p:nvPr/>
            </p:nvSpPr>
            <p:spPr bwMode="auto">
              <a:xfrm>
                <a:off x="2804" y="239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7" name="Oval 529"/>
              <p:cNvSpPr>
                <a:spLocks noChangeArrowheads="1"/>
              </p:cNvSpPr>
              <p:nvPr/>
            </p:nvSpPr>
            <p:spPr bwMode="auto">
              <a:xfrm>
                <a:off x="4318" y="1246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8" name="Oval 530"/>
              <p:cNvSpPr>
                <a:spLocks noChangeArrowheads="1"/>
              </p:cNvSpPr>
              <p:nvPr/>
            </p:nvSpPr>
            <p:spPr bwMode="auto">
              <a:xfrm>
                <a:off x="4318" y="124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9" name="Oval 531"/>
              <p:cNvSpPr>
                <a:spLocks noChangeArrowheads="1"/>
              </p:cNvSpPr>
              <p:nvPr/>
            </p:nvSpPr>
            <p:spPr bwMode="auto">
              <a:xfrm>
                <a:off x="4600" y="2876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0" name="Oval 532"/>
              <p:cNvSpPr>
                <a:spLocks noChangeArrowheads="1"/>
              </p:cNvSpPr>
              <p:nvPr/>
            </p:nvSpPr>
            <p:spPr bwMode="auto">
              <a:xfrm>
                <a:off x="4600" y="287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1" name="Oval 533"/>
              <p:cNvSpPr>
                <a:spLocks noChangeArrowheads="1"/>
              </p:cNvSpPr>
              <p:nvPr/>
            </p:nvSpPr>
            <p:spPr bwMode="auto">
              <a:xfrm>
                <a:off x="4296" y="2769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2" name="Oval 534"/>
              <p:cNvSpPr>
                <a:spLocks noChangeArrowheads="1"/>
              </p:cNvSpPr>
              <p:nvPr/>
            </p:nvSpPr>
            <p:spPr bwMode="auto">
              <a:xfrm>
                <a:off x="4296" y="276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3" name="Oval 535"/>
              <p:cNvSpPr>
                <a:spLocks noChangeArrowheads="1"/>
              </p:cNvSpPr>
              <p:nvPr/>
            </p:nvSpPr>
            <p:spPr bwMode="auto">
              <a:xfrm>
                <a:off x="2540" y="2250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4" name="Oval 536"/>
              <p:cNvSpPr>
                <a:spLocks noChangeArrowheads="1"/>
              </p:cNvSpPr>
              <p:nvPr/>
            </p:nvSpPr>
            <p:spPr bwMode="auto">
              <a:xfrm>
                <a:off x="2540" y="2250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5" name="Oval 537"/>
              <p:cNvSpPr>
                <a:spLocks noChangeArrowheads="1"/>
              </p:cNvSpPr>
              <p:nvPr/>
            </p:nvSpPr>
            <p:spPr bwMode="auto">
              <a:xfrm>
                <a:off x="4527" y="2865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6" name="Oval 538"/>
              <p:cNvSpPr>
                <a:spLocks noChangeArrowheads="1"/>
              </p:cNvSpPr>
              <p:nvPr/>
            </p:nvSpPr>
            <p:spPr bwMode="auto">
              <a:xfrm>
                <a:off x="4527" y="2865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7" name="Oval 539"/>
              <p:cNvSpPr>
                <a:spLocks noChangeArrowheads="1"/>
              </p:cNvSpPr>
              <p:nvPr/>
            </p:nvSpPr>
            <p:spPr bwMode="auto">
              <a:xfrm>
                <a:off x="2523" y="2245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8" name="Oval 540"/>
              <p:cNvSpPr>
                <a:spLocks noChangeArrowheads="1"/>
              </p:cNvSpPr>
              <p:nvPr/>
            </p:nvSpPr>
            <p:spPr bwMode="auto">
              <a:xfrm>
                <a:off x="2523" y="2245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9" name="Oval 541"/>
              <p:cNvSpPr>
                <a:spLocks noChangeArrowheads="1"/>
              </p:cNvSpPr>
              <p:nvPr/>
            </p:nvSpPr>
            <p:spPr bwMode="auto">
              <a:xfrm>
                <a:off x="4650" y="2854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0" name="Oval 542"/>
              <p:cNvSpPr>
                <a:spLocks noChangeArrowheads="1"/>
              </p:cNvSpPr>
              <p:nvPr/>
            </p:nvSpPr>
            <p:spPr bwMode="auto">
              <a:xfrm>
                <a:off x="4650" y="285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1" name="Oval 543"/>
              <p:cNvSpPr>
                <a:spLocks noChangeArrowheads="1"/>
              </p:cNvSpPr>
              <p:nvPr/>
            </p:nvSpPr>
            <p:spPr bwMode="auto">
              <a:xfrm>
                <a:off x="4589" y="1613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2" name="Oval 544"/>
              <p:cNvSpPr>
                <a:spLocks noChangeArrowheads="1"/>
              </p:cNvSpPr>
              <p:nvPr/>
            </p:nvSpPr>
            <p:spPr bwMode="auto">
              <a:xfrm>
                <a:off x="4589" y="1613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3" name="Oval 545"/>
              <p:cNvSpPr>
                <a:spLocks noChangeArrowheads="1"/>
              </p:cNvSpPr>
              <p:nvPr/>
            </p:nvSpPr>
            <p:spPr bwMode="auto">
              <a:xfrm>
                <a:off x="2512" y="2307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4" name="Oval 546"/>
              <p:cNvSpPr>
                <a:spLocks noChangeArrowheads="1"/>
              </p:cNvSpPr>
              <p:nvPr/>
            </p:nvSpPr>
            <p:spPr bwMode="auto">
              <a:xfrm>
                <a:off x="2512" y="2307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5" name="Oval 547"/>
              <p:cNvSpPr>
                <a:spLocks noChangeArrowheads="1"/>
              </p:cNvSpPr>
              <p:nvPr/>
            </p:nvSpPr>
            <p:spPr bwMode="auto">
              <a:xfrm>
                <a:off x="4200" y="1218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6" name="Oval 548"/>
              <p:cNvSpPr>
                <a:spLocks noChangeArrowheads="1"/>
              </p:cNvSpPr>
              <p:nvPr/>
            </p:nvSpPr>
            <p:spPr bwMode="auto">
              <a:xfrm>
                <a:off x="4200" y="121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7" name="Oval 549"/>
              <p:cNvSpPr>
                <a:spLocks noChangeArrowheads="1"/>
              </p:cNvSpPr>
              <p:nvPr/>
            </p:nvSpPr>
            <p:spPr bwMode="auto">
              <a:xfrm>
                <a:off x="4178" y="1162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8" name="Oval 550"/>
              <p:cNvSpPr>
                <a:spLocks noChangeArrowheads="1"/>
              </p:cNvSpPr>
              <p:nvPr/>
            </p:nvSpPr>
            <p:spPr bwMode="auto">
              <a:xfrm>
                <a:off x="4178" y="1162"/>
                <a:ext cx="33" cy="33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9" name="Oval 551"/>
              <p:cNvSpPr>
                <a:spLocks noChangeArrowheads="1"/>
              </p:cNvSpPr>
              <p:nvPr/>
            </p:nvSpPr>
            <p:spPr bwMode="auto">
              <a:xfrm>
                <a:off x="3834" y="2053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0" name="Oval 552"/>
              <p:cNvSpPr>
                <a:spLocks noChangeArrowheads="1"/>
              </p:cNvSpPr>
              <p:nvPr/>
            </p:nvSpPr>
            <p:spPr bwMode="auto">
              <a:xfrm>
                <a:off x="3834" y="205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1" name="Oval 553"/>
              <p:cNvSpPr>
                <a:spLocks noChangeArrowheads="1"/>
              </p:cNvSpPr>
              <p:nvPr/>
            </p:nvSpPr>
            <p:spPr bwMode="auto">
              <a:xfrm>
                <a:off x="4127" y="1133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2" name="Oval 554"/>
              <p:cNvSpPr>
                <a:spLocks noChangeArrowheads="1"/>
              </p:cNvSpPr>
              <p:nvPr/>
            </p:nvSpPr>
            <p:spPr bwMode="auto">
              <a:xfrm>
                <a:off x="4127" y="113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3" name="Oval 555"/>
              <p:cNvSpPr>
                <a:spLocks noChangeArrowheads="1"/>
              </p:cNvSpPr>
              <p:nvPr/>
            </p:nvSpPr>
            <p:spPr bwMode="auto">
              <a:xfrm>
                <a:off x="4656" y="2882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4" name="Oval 556"/>
              <p:cNvSpPr>
                <a:spLocks noChangeArrowheads="1"/>
              </p:cNvSpPr>
              <p:nvPr/>
            </p:nvSpPr>
            <p:spPr bwMode="auto">
              <a:xfrm>
                <a:off x="4656" y="288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5" name="Oval 557"/>
              <p:cNvSpPr>
                <a:spLocks noChangeArrowheads="1"/>
              </p:cNvSpPr>
              <p:nvPr/>
            </p:nvSpPr>
            <p:spPr bwMode="auto">
              <a:xfrm>
                <a:off x="3846" y="2453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6" name="Oval 558"/>
              <p:cNvSpPr>
                <a:spLocks noChangeArrowheads="1"/>
              </p:cNvSpPr>
              <p:nvPr/>
            </p:nvSpPr>
            <p:spPr bwMode="auto">
              <a:xfrm>
                <a:off x="3846" y="2453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7" name="Oval 559"/>
              <p:cNvSpPr>
                <a:spLocks noChangeArrowheads="1"/>
              </p:cNvSpPr>
              <p:nvPr/>
            </p:nvSpPr>
            <p:spPr bwMode="auto">
              <a:xfrm>
                <a:off x="4639" y="2910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8" name="Oval 560"/>
              <p:cNvSpPr>
                <a:spLocks noChangeArrowheads="1"/>
              </p:cNvSpPr>
              <p:nvPr/>
            </p:nvSpPr>
            <p:spPr bwMode="auto">
              <a:xfrm>
                <a:off x="4639" y="2910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9" name="Oval 561"/>
              <p:cNvSpPr>
                <a:spLocks noChangeArrowheads="1"/>
              </p:cNvSpPr>
              <p:nvPr/>
            </p:nvSpPr>
            <p:spPr bwMode="auto">
              <a:xfrm>
                <a:off x="4093" y="1184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0" name="Oval 562"/>
              <p:cNvSpPr>
                <a:spLocks noChangeArrowheads="1"/>
              </p:cNvSpPr>
              <p:nvPr/>
            </p:nvSpPr>
            <p:spPr bwMode="auto">
              <a:xfrm>
                <a:off x="4093" y="118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1" name="Oval 563"/>
              <p:cNvSpPr>
                <a:spLocks noChangeArrowheads="1"/>
              </p:cNvSpPr>
              <p:nvPr/>
            </p:nvSpPr>
            <p:spPr bwMode="auto">
              <a:xfrm>
                <a:off x="3711" y="2543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2" name="Oval 564"/>
              <p:cNvSpPr>
                <a:spLocks noChangeArrowheads="1"/>
              </p:cNvSpPr>
              <p:nvPr/>
            </p:nvSpPr>
            <p:spPr bwMode="auto">
              <a:xfrm>
                <a:off x="3711" y="2543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3" name="Oval 565"/>
              <p:cNvSpPr>
                <a:spLocks noChangeArrowheads="1"/>
              </p:cNvSpPr>
              <p:nvPr/>
            </p:nvSpPr>
            <p:spPr bwMode="auto">
              <a:xfrm>
                <a:off x="4493" y="2803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4" name="Oval 566"/>
              <p:cNvSpPr>
                <a:spLocks noChangeArrowheads="1"/>
              </p:cNvSpPr>
              <p:nvPr/>
            </p:nvSpPr>
            <p:spPr bwMode="auto">
              <a:xfrm>
                <a:off x="4493" y="280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5" name="Oval 567"/>
              <p:cNvSpPr>
                <a:spLocks noChangeArrowheads="1"/>
              </p:cNvSpPr>
              <p:nvPr/>
            </p:nvSpPr>
            <p:spPr bwMode="auto">
              <a:xfrm>
                <a:off x="4600" y="2848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6" name="Oval 568"/>
              <p:cNvSpPr>
                <a:spLocks noChangeArrowheads="1"/>
              </p:cNvSpPr>
              <p:nvPr/>
            </p:nvSpPr>
            <p:spPr bwMode="auto">
              <a:xfrm>
                <a:off x="4600" y="284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7" name="Oval 569"/>
              <p:cNvSpPr>
                <a:spLocks noChangeArrowheads="1"/>
              </p:cNvSpPr>
              <p:nvPr/>
            </p:nvSpPr>
            <p:spPr bwMode="auto">
              <a:xfrm>
                <a:off x="3902" y="2645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8" name="Oval 570"/>
              <p:cNvSpPr>
                <a:spLocks noChangeArrowheads="1"/>
              </p:cNvSpPr>
              <p:nvPr/>
            </p:nvSpPr>
            <p:spPr bwMode="auto">
              <a:xfrm>
                <a:off x="3902" y="264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9" name="Oval 571"/>
              <p:cNvSpPr>
                <a:spLocks noChangeArrowheads="1"/>
              </p:cNvSpPr>
              <p:nvPr/>
            </p:nvSpPr>
            <p:spPr bwMode="auto">
              <a:xfrm>
                <a:off x="3682" y="2763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0" name="Oval 572"/>
              <p:cNvSpPr>
                <a:spLocks noChangeArrowheads="1"/>
              </p:cNvSpPr>
              <p:nvPr/>
            </p:nvSpPr>
            <p:spPr bwMode="auto">
              <a:xfrm>
                <a:off x="3682" y="276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1" name="Oval 573"/>
              <p:cNvSpPr>
                <a:spLocks noChangeArrowheads="1"/>
              </p:cNvSpPr>
              <p:nvPr/>
            </p:nvSpPr>
            <p:spPr bwMode="auto">
              <a:xfrm>
                <a:off x="3350" y="2431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2" name="Oval 574"/>
              <p:cNvSpPr>
                <a:spLocks noChangeArrowheads="1"/>
              </p:cNvSpPr>
              <p:nvPr/>
            </p:nvSpPr>
            <p:spPr bwMode="auto">
              <a:xfrm>
                <a:off x="3350" y="243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3" name="Oval 575"/>
              <p:cNvSpPr>
                <a:spLocks noChangeArrowheads="1"/>
              </p:cNvSpPr>
              <p:nvPr/>
            </p:nvSpPr>
            <p:spPr bwMode="auto">
              <a:xfrm>
                <a:off x="3356" y="2436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4" name="Oval 576"/>
              <p:cNvSpPr>
                <a:spLocks noChangeArrowheads="1"/>
              </p:cNvSpPr>
              <p:nvPr/>
            </p:nvSpPr>
            <p:spPr bwMode="auto">
              <a:xfrm>
                <a:off x="3356" y="243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5" name="Oval 577"/>
              <p:cNvSpPr>
                <a:spLocks noChangeArrowheads="1"/>
              </p:cNvSpPr>
              <p:nvPr/>
            </p:nvSpPr>
            <p:spPr bwMode="auto">
              <a:xfrm>
                <a:off x="3666" y="2814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6" name="Oval 578"/>
              <p:cNvSpPr>
                <a:spLocks noChangeArrowheads="1"/>
              </p:cNvSpPr>
              <p:nvPr/>
            </p:nvSpPr>
            <p:spPr bwMode="auto">
              <a:xfrm>
                <a:off x="3666" y="2814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7" name="Oval 579"/>
              <p:cNvSpPr>
                <a:spLocks noChangeArrowheads="1"/>
              </p:cNvSpPr>
              <p:nvPr/>
            </p:nvSpPr>
            <p:spPr bwMode="auto">
              <a:xfrm>
                <a:off x="4684" y="2893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8" name="Oval 580"/>
              <p:cNvSpPr>
                <a:spLocks noChangeArrowheads="1"/>
              </p:cNvSpPr>
              <p:nvPr/>
            </p:nvSpPr>
            <p:spPr bwMode="auto">
              <a:xfrm>
                <a:off x="4684" y="289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9" name="Oval 581"/>
              <p:cNvSpPr>
                <a:spLocks noChangeArrowheads="1"/>
              </p:cNvSpPr>
              <p:nvPr/>
            </p:nvSpPr>
            <p:spPr bwMode="auto">
              <a:xfrm>
                <a:off x="4375" y="1139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0" name="Oval 582"/>
              <p:cNvSpPr>
                <a:spLocks noChangeArrowheads="1"/>
              </p:cNvSpPr>
              <p:nvPr/>
            </p:nvSpPr>
            <p:spPr bwMode="auto">
              <a:xfrm>
                <a:off x="4375" y="1139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1" name="Oval 583"/>
              <p:cNvSpPr>
                <a:spLocks noChangeArrowheads="1"/>
              </p:cNvSpPr>
              <p:nvPr/>
            </p:nvSpPr>
            <p:spPr bwMode="auto">
              <a:xfrm>
                <a:off x="3497" y="2882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2" name="Oval 584"/>
              <p:cNvSpPr>
                <a:spLocks noChangeArrowheads="1"/>
              </p:cNvSpPr>
              <p:nvPr/>
            </p:nvSpPr>
            <p:spPr bwMode="auto">
              <a:xfrm>
                <a:off x="3497" y="2882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3" name="Oval 585"/>
              <p:cNvSpPr>
                <a:spLocks noChangeArrowheads="1"/>
              </p:cNvSpPr>
              <p:nvPr/>
            </p:nvSpPr>
            <p:spPr bwMode="auto">
              <a:xfrm>
                <a:off x="4645" y="2933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4" name="Oval 586"/>
              <p:cNvSpPr>
                <a:spLocks noChangeArrowheads="1"/>
              </p:cNvSpPr>
              <p:nvPr/>
            </p:nvSpPr>
            <p:spPr bwMode="auto">
              <a:xfrm>
                <a:off x="4645" y="293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5" name="Oval 587"/>
              <p:cNvSpPr>
                <a:spLocks noChangeArrowheads="1"/>
              </p:cNvSpPr>
              <p:nvPr/>
            </p:nvSpPr>
            <p:spPr bwMode="auto">
              <a:xfrm>
                <a:off x="3789" y="2696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6" name="Oval 588"/>
              <p:cNvSpPr>
                <a:spLocks noChangeArrowheads="1"/>
              </p:cNvSpPr>
              <p:nvPr/>
            </p:nvSpPr>
            <p:spPr bwMode="auto">
              <a:xfrm>
                <a:off x="3789" y="269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7" name="Oval 589"/>
              <p:cNvSpPr>
                <a:spLocks noChangeArrowheads="1"/>
              </p:cNvSpPr>
              <p:nvPr/>
            </p:nvSpPr>
            <p:spPr bwMode="auto">
              <a:xfrm>
                <a:off x="2546" y="2278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8" name="Oval 590"/>
              <p:cNvSpPr>
                <a:spLocks noChangeArrowheads="1"/>
              </p:cNvSpPr>
              <p:nvPr/>
            </p:nvSpPr>
            <p:spPr bwMode="auto">
              <a:xfrm>
                <a:off x="2546" y="2278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9" name="Oval 591"/>
              <p:cNvSpPr>
                <a:spLocks noChangeArrowheads="1"/>
              </p:cNvSpPr>
              <p:nvPr/>
            </p:nvSpPr>
            <p:spPr bwMode="auto">
              <a:xfrm>
                <a:off x="4228" y="1607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0" name="Oval 592"/>
              <p:cNvSpPr>
                <a:spLocks noChangeArrowheads="1"/>
              </p:cNvSpPr>
              <p:nvPr/>
            </p:nvSpPr>
            <p:spPr bwMode="auto">
              <a:xfrm>
                <a:off x="4228" y="160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1" name="Oval 593"/>
              <p:cNvSpPr>
                <a:spLocks noChangeArrowheads="1"/>
              </p:cNvSpPr>
              <p:nvPr/>
            </p:nvSpPr>
            <p:spPr bwMode="auto">
              <a:xfrm>
                <a:off x="4605" y="2538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2" name="Oval 594"/>
              <p:cNvSpPr>
                <a:spLocks noChangeArrowheads="1"/>
              </p:cNvSpPr>
              <p:nvPr/>
            </p:nvSpPr>
            <p:spPr bwMode="auto">
              <a:xfrm>
                <a:off x="4605" y="253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3" name="Oval 595"/>
              <p:cNvSpPr>
                <a:spLocks noChangeArrowheads="1"/>
              </p:cNvSpPr>
              <p:nvPr/>
            </p:nvSpPr>
            <p:spPr bwMode="auto">
              <a:xfrm>
                <a:off x="4504" y="2814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4" name="Oval 596"/>
              <p:cNvSpPr>
                <a:spLocks noChangeArrowheads="1"/>
              </p:cNvSpPr>
              <p:nvPr/>
            </p:nvSpPr>
            <p:spPr bwMode="auto">
              <a:xfrm>
                <a:off x="4504" y="281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5" name="Oval 597"/>
              <p:cNvSpPr>
                <a:spLocks noChangeArrowheads="1"/>
              </p:cNvSpPr>
              <p:nvPr/>
            </p:nvSpPr>
            <p:spPr bwMode="auto">
              <a:xfrm>
                <a:off x="4144" y="1139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6" name="Oval 598"/>
              <p:cNvSpPr>
                <a:spLocks noChangeArrowheads="1"/>
              </p:cNvSpPr>
              <p:nvPr/>
            </p:nvSpPr>
            <p:spPr bwMode="auto">
              <a:xfrm>
                <a:off x="4144" y="113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7" name="Oval 599"/>
              <p:cNvSpPr>
                <a:spLocks noChangeArrowheads="1"/>
              </p:cNvSpPr>
              <p:nvPr/>
            </p:nvSpPr>
            <p:spPr bwMode="auto">
              <a:xfrm>
                <a:off x="4290" y="1461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8" name="Oval 600"/>
              <p:cNvSpPr>
                <a:spLocks noChangeArrowheads="1"/>
              </p:cNvSpPr>
              <p:nvPr/>
            </p:nvSpPr>
            <p:spPr bwMode="auto">
              <a:xfrm>
                <a:off x="4290" y="1461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9" name="Oval 601"/>
              <p:cNvSpPr>
                <a:spLocks noChangeArrowheads="1"/>
              </p:cNvSpPr>
              <p:nvPr/>
            </p:nvSpPr>
            <p:spPr bwMode="auto">
              <a:xfrm>
                <a:off x="4493" y="2707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0" name="Oval 602"/>
              <p:cNvSpPr>
                <a:spLocks noChangeArrowheads="1"/>
              </p:cNvSpPr>
              <p:nvPr/>
            </p:nvSpPr>
            <p:spPr bwMode="auto">
              <a:xfrm>
                <a:off x="4493" y="270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1" name="Oval 603"/>
              <p:cNvSpPr>
                <a:spLocks noChangeArrowheads="1"/>
              </p:cNvSpPr>
              <p:nvPr/>
            </p:nvSpPr>
            <p:spPr bwMode="auto">
              <a:xfrm>
                <a:off x="4746" y="2876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2" name="Oval 604"/>
              <p:cNvSpPr>
                <a:spLocks noChangeArrowheads="1"/>
              </p:cNvSpPr>
              <p:nvPr/>
            </p:nvSpPr>
            <p:spPr bwMode="auto">
              <a:xfrm>
                <a:off x="4746" y="287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3" name="Oval 605"/>
              <p:cNvSpPr>
                <a:spLocks noChangeArrowheads="1"/>
              </p:cNvSpPr>
              <p:nvPr/>
            </p:nvSpPr>
            <p:spPr bwMode="auto">
              <a:xfrm>
                <a:off x="4752" y="2865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4" name="Oval 606"/>
              <p:cNvSpPr>
                <a:spLocks noChangeArrowheads="1"/>
              </p:cNvSpPr>
              <p:nvPr/>
            </p:nvSpPr>
            <p:spPr bwMode="auto">
              <a:xfrm>
                <a:off x="4752" y="286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1" name="Group 808"/>
            <p:cNvGrpSpPr>
              <a:grpSpLocks/>
            </p:cNvGrpSpPr>
            <p:nvPr/>
          </p:nvGrpSpPr>
          <p:grpSpPr bwMode="auto">
            <a:xfrm>
              <a:off x="3916347" y="2419418"/>
              <a:ext cx="3760813" cy="3348090"/>
              <a:chOff x="2478" y="1066"/>
              <a:chExt cx="2369" cy="2109"/>
            </a:xfrm>
          </p:grpSpPr>
          <p:sp>
            <p:nvSpPr>
              <p:cNvPr id="1665" name="Oval 608"/>
              <p:cNvSpPr>
                <a:spLocks noChangeArrowheads="1"/>
              </p:cNvSpPr>
              <p:nvPr/>
            </p:nvSpPr>
            <p:spPr bwMode="auto">
              <a:xfrm>
                <a:off x="4470" y="2893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6" name="Oval 609"/>
              <p:cNvSpPr>
                <a:spLocks noChangeArrowheads="1"/>
              </p:cNvSpPr>
              <p:nvPr/>
            </p:nvSpPr>
            <p:spPr bwMode="auto">
              <a:xfrm>
                <a:off x="4470" y="289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7" name="Oval 610"/>
              <p:cNvSpPr>
                <a:spLocks noChangeArrowheads="1"/>
              </p:cNvSpPr>
              <p:nvPr/>
            </p:nvSpPr>
            <p:spPr bwMode="auto">
              <a:xfrm>
                <a:off x="4459" y="3136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8" name="Oval 611"/>
              <p:cNvSpPr>
                <a:spLocks noChangeArrowheads="1"/>
              </p:cNvSpPr>
              <p:nvPr/>
            </p:nvSpPr>
            <p:spPr bwMode="auto">
              <a:xfrm>
                <a:off x="4459" y="313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9" name="Oval 612"/>
              <p:cNvSpPr>
                <a:spLocks noChangeArrowheads="1"/>
              </p:cNvSpPr>
              <p:nvPr/>
            </p:nvSpPr>
            <p:spPr bwMode="auto">
              <a:xfrm>
                <a:off x="2602" y="2318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0" name="Oval 613"/>
              <p:cNvSpPr>
                <a:spLocks noChangeArrowheads="1"/>
              </p:cNvSpPr>
              <p:nvPr/>
            </p:nvSpPr>
            <p:spPr bwMode="auto">
              <a:xfrm>
                <a:off x="2602" y="231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1" name="Oval 614"/>
              <p:cNvSpPr>
                <a:spLocks noChangeArrowheads="1"/>
              </p:cNvSpPr>
              <p:nvPr/>
            </p:nvSpPr>
            <p:spPr bwMode="auto">
              <a:xfrm>
                <a:off x="4155" y="2335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2" name="Oval 615"/>
              <p:cNvSpPr>
                <a:spLocks noChangeArrowheads="1"/>
              </p:cNvSpPr>
              <p:nvPr/>
            </p:nvSpPr>
            <p:spPr bwMode="auto">
              <a:xfrm>
                <a:off x="4155" y="233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3" name="Oval 616"/>
              <p:cNvSpPr>
                <a:spLocks noChangeArrowheads="1"/>
              </p:cNvSpPr>
              <p:nvPr/>
            </p:nvSpPr>
            <p:spPr bwMode="auto">
              <a:xfrm>
                <a:off x="4662" y="2893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4" name="Oval 617"/>
              <p:cNvSpPr>
                <a:spLocks noChangeArrowheads="1"/>
              </p:cNvSpPr>
              <p:nvPr/>
            </p:nvSpPr>
            <p:spPr bwMode="auto">
              <a:xfrm>
                <a:off x="4662" y="2893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5" name="Oval 618"/>
              <p:cNvSpPr>
                <a:spLocks noChangeArrowheads="1"/>
              </p:cNvSpPr>
              <p:nvPr/>
            </p:nvSpPr>
            <p:spPr bwMode="auto">
              <a:xfrm>
                <a:off x="2788" y="2436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6" name="Oval 619"/>
              <p:cNvSpPr>
                <a:spLocks noChangeArrowheads="1"/>
              </p:cNvSpPr>
              <p:nvPr/>
            </p:nvSpPr>
            <p:spPr bwMode="auto">
              <a:xfrm>
                <a:off x="2788" y="2436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7" name="Oval 620"/>
              <p:cNvSpPr>
                <a:spLocks noChangeArrowheads="1"/>
              </p:cNvSpPr>
              <p:nvPr/>
            </p:nvSpPr>
            <p:spPr bwMode="auto">
              <a:xfrm>
                <a:off x="2849" y="2453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8" name="Oval 621"/>
              <p:cNvSpPr>
                <a:spLocks noChangeArrowheads="1"/>
              </p:cNvSpPr>
              <p:nvPr/>
            </p:nvSpPr>
            <p:spPr bwMode="auto">
              <a:xfrm>
                <a:off x="2849" y="245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9" name="Oval 622"/>
              <p:cNvSpPr>
                <a:spLocks noChangeArrowheads="1"/>
              </p:cNvSpPr>
              <p:nvPr/>
            </p:nvSpPr>
            <p:spPr bwMode="auto">
              <a:xfrm>
                <a:off x="2878" y="2352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0" name="Oval 623"/>
              <p:cNvSpPr>
                <a:spLocks noChangeArrowheads="1"/>
              </p:cNvSpPr>
              <p:nvPr/>
            </p:nvSpPr>
            <p:spPr bwMode="auto">
              <a:xfrm>
                <a:off x="2878" y="2352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" name="Oval 624"/>
              <p:cNvSpPr>
                <a:spLocks noChangeArrowheads="1"/>
              </p:cNvSpPr>
              <p:nvPr/>
            </p:nvSpPr>
            <p:spPr bwMode="auto">
              <a:xfrm>
                <a:off x="2478" y="2324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2" name="Oval 625"/>
              <p:cNvSpPr>
                <a:spLocks noChangeArrowheads="1"/>
              </p:cNvSpPr>
              <p:nvPr/>
            </p:nvSpPr>
            <p:spPr bwMode="auto">
              <a:xfrm>
                <a:off x="2478" y="2324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3" name="Oval 626"/>
              <p:cNvSpPr>
                <a:spLocks noChangeArrowheads="1"/>
              </p:cNvSpPr>
              <p:nvPr/>
            </p:nvSpPr>
            <p:spPr bwMode="auto">
              <a:xfrm>
                <a:off x="4718" y="2780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4" name="Oval 627"/>
              <p:cNvSpPr>
                <a:spLocks noChangeArrowheads="1"/>
              </p:cNvSpPr>
              <p:nvPr/>
            </p:nvSpPr>
            <p:spPr bwMode="auto">
              <a:xfrm>
                <a:off x="4718" y="2780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5" name="Oval 628"/>
              <p:cNvSpPr>
                <a:spLocks noChangeArrowheads="1"/>
              </p:cNvSpPr>
              <p:nvPr/>
            </p:nvSpPr>
            <p:spPr bwMode="auto">
              <a:xfrm>
                <a:off x="3981" y="1342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6" name="Oval 629"/>
              <p:cNvSpPr>
                <a:spLocks noChangeArrowheads="1"/>
              </p:cNvSpPr>
              <p:nvPr/>
            </p:nvSpPr>
            <p:spPr bwMode="auto">
              <a:xfrm>
                <a:off x="3981" y="1342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7" name="Oval 630"/>
              <p:cNvSpPr>
                <a:spLocks noChangeArrowheads="1"/>
              </p:cNvSpPr>
              <p:nvPr/>
            </p:nvSpPr>
            <p:spPr bwMode="auto">
              <a:xfrm>
                <a:off x="4684" y="2842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8" name="Oval 631"/>
              <p:cNvSpPr>
                <a:spLocks noChangeArrowheads="1"/>
              </p:cNvSpPr>
              <p:nvPr/>
            </p:nvSpPr>
            <p:spPr bwMode="auto">
              <a:xfrm>
                <a:off x="4684" y="284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9" name="Oval 632"/>
              <p:cNvSpPr>
                <a:spLocks noChangeArrowheads="1"/>
              </p:cNvSpPr>
              <p:nvPr/>
            </p:nvSpPr>
            <p:spPr bwMode="auto">
              <a:xfrm>
                <a:off x="2979" y="2374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0" name="Oval 633"/>
              <p:cNvSpPr>
                <a:spLocks noChangeArrowheads="1"/>
              </p:cNvSpPr>
              <p:nvPr/>
            </p:nvSpPr>
            <p:spPr bwMode="auto">
              <a:xfrm>
                <a:off x="2979" y="237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1" name="Oval 634"/>
              <p:cNvSpPr>
                <a:spLocks noChangeArrowheads="1"/>
              </p:cNvSpPr>
              <p:nvPr/>
            </p:nvSpPr>
            <p:spPr bwMode="auto">
              <a:xfrm>
                <a:off x="3778" y="2058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2" name="Oval 635"/>
              <p:cNvSpPr>
                <a:spLocks noChangeArrowheads="1"/>
              </p:cNvSpPr>
              <p:nvPr/>
            </p:nvSpPr>
            <p:spPr bwMode="auto">
              <a:xfrm>
                <a:off x="3778" y="205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3" name="Oval 636"/>
              <p:cNvSpPr>
                <a:spLocks noChangeArrowheads="1"/>
              </p:cNvSpPr>
              <p:nvPr/>
            </p:nvSpPr>
            <p:spPr bwMode="auto">
              <a:xfrm>
                <a:off x="2636" y="2261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4" name="Oval 637"/>
              <p:cNvSpPr>
                <a:spLocks noChangeArrowheads="1"/>
              </p:cNvSpPr>
              <p:nvPr/>
            </p:nvSpPr>
            <p:spPr bwMode="auto">
              <a:xfrm>
                <a:off x="2636" y="2261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5" name="Oval 638"/>
              <p:cNvSpPr>
                <a:spLocks noChangeArrowheads="1"/>
              </p:cNvSpPr>
              <p:nvPr/>
            </p:nvSpPr>
            <p:spPr bwMode="auto">
              <a:xfrm>
                <a:off x="3688" y="2087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6" name="Oval 639"/>
              <p:cNvSpPr>
                <a:spLocks noChangeArrowheads="1"/>
              </p:cNvSpPr>
              <p:nvPr/>
            </p:nvSpPr>
            <p:spPr bwMode="auto">
              <a:xfrm>
                <a:off x="3688" y="2087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7" name="Oval 640"/>
              <p:cNvSpPr>
                <a:spLocks noChangeArrowheads="1"/>
              </p:cNvSpPr>
              <p:nvPr/>
            </p:nvSpPr>
            <p:spPr bwMode="auto">
              <a:xfrm>
                <a:off x="4251" y="1810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8" name="Oval 641"/>
              <p:cNvSpPr>
                <a:spLocks noChangeArrowheads="1"/>
              </p:cNvSpPr>
              <p:nvPr/>
            </p:nvSpPr>
            <p:spPr bwMode="auto">
              <a:xfrm>
                <a:off x="4251" y="1810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9" name="Oval 642"/>
              <p:cNvSpPr>
                <a:spLocks noChangeArrowheads="1"/>
              </p:cNvSpPr>
              <p:nvPr/>
            </p:nvSpPr>
            <p:spPr bwMode="auto">
              <a:xfrm>
                <a:off x="4605" y="2820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0" name="Oval 643"/>
              <p:cNvSpPr>
                <a:spLocks noChangeArrowheads="1"/>
              </p:cNvSpPr>
              <p:nvPr/>
            </p:nvSpPr>
            <p:spPr bwMode="auto">
              <a:xfrm>
                <a:off x="4605" y="2820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1" name="Oval 644"/>
              <p:cNvSpPr>
                <a:spLocks noChangeArrowheads="1"/>
              </p:cNvSpPr>
              <p:nvPr/>
            </p:nvSpPr>
            <p:spPr bwMode="auto">
              <a:xfrm>
                <a:off x="3711" y="2639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2" name="Oval 645"/>
              <p:cNvSpPr>
                <a:spLocks noChangeArrowheads="1"/>
              </p:cNvSpPr>
              <p:nvPr/>
            </p:nvSpPr>
            <p:spPr bwMode="auto">
              <a:xfrm>
                <a:off x="3711" y="2639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3" name="Oval 646"/>
              <p:cNvSpPr>
                <a:spLocks noChangeArrowheads="1"/>
              </p:cNvSpPr>
              <p:nvPr/>
            </p:nvSpPr>
            <p:spPr bwMode="auto">
              <a:xfrm>
                <a:off x="2754" y="2329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4" name="Oval 647"/>
              <p:cNvSpPr>
                <a:spLocks noChangeArrowheads="1"/>
              </p:cNvSpPr>
              <p:nvPr/>
            </p:nvSpPr>
            <p:spPr bwMode="auto">
              <a:xfrm>
                <a:off x="2754" y="232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5" name="Oval 648"/>
              <p:cNvSpPr>
                <a:spLocks noChangeArrowheads="1"/>
              </p:cNvSpPr>
              <p:nvPr/>
            </p:nvSpPr>
            <p:spPr bwMode="auto">
              <a:xfrm>
                <a:off x="4808" y="2842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6" name="Oval 649"/>
              <p:cNvSpPr>
                <a:spLocks noChangeArrowheads="1"/>
              </p:cNvSpPr>
              <p:nvPr/>
            </p:nvSpPr>
            <p:spPr bwMode="auto">
              <a:xfrm>
                <a:off x="4808" y="284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7" name="Oval 650"/>
              <p:cNvSpPr>
                <a:spLocks noChangeArrowheads="1"/>
              </p:cNvSpPr>
              <p:nvPr/>
            </p:nvSpPr>
            <p:spPr bwMode="auto">
              <a:xfrm>
                <a:off x="4408" y="2724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8" name="Oval 651"/>
              <p:cNvSpPr>
                <a:spLocks noChangeArrowheads="1"/>
              </p:cNvSpPr>
              <p:nvPr/>
            </p:nvSpPr>
            <p:spPr bwMode="auto">
              <a:xfrm>
                <a:off x="4408" y="272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9" name="Oval 652"/>
              <p:cNvSpPr>
                <a:spLocks noChangeArrowheads="1"/>
              </p:cNvSpPr>
              <p:nvPr/>
            </p:nvSpPr>
            <p:spPr bwMode="auto">
              <a:xfrm>
                <a:off x="4392" y="1562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0" name="Oval 653"/>
              <p:cNvSpPr>
                <a:spLocks noChangeArrowheads="1"/>
              </p:cNvSpPr>
              <p:nvPr/>
            </p:nvSpPr>
            <p:spPr bwMode="auto">
              <a:xfrm>
                <a:off x="4392" y="1562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1" name="Oval 654"/>
              <p:cNvSpPr>
                <a:spLocks noChangeArrowheads="1"/>
              </p:cNvSpPr>
              <p:nvPr/>
            </p:nvSpPr>
            <p:spPr bwMode="auto">
              <a:xfrm>
                <a:off x="4031" y="3029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2" name="Oval 655"/>
              <p:cNvSpPr>
                <a:spLocks noChangeArrowheads="1"/>
              </p:cNvSpPr>
              <p:nvPr/>
            </p:nvSpPr>
            <p:spPr bwMode="auto">
              <a:xfrm>
                <a:off x="4031" y="3029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3" name="Oval 656"/>
              <p:cNvSpPr>
                <a:spLocks noChangeArrowheads="1"/>
              </p:cNvSpPr>
              <p:nvPr/>
            </p:nvSpPr>
            <p:spPr bwMode="auto">
              <a:xfrm>
                <a:off x="4628" y="2944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4" name="Oval 657"/>
              <p:cNvSpPr>
                <a:spLocks noChangeArrowheads="1"/>
              </p:cNvSpPr>
              <p:nvPr/>
            </p:nvSpPr>
            <p:spPr bwMode="auto">
              <a:xfrm>
                <a:off x="4628" y="294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5" name="Oval 658"/>
              <p:cNvSpPr>
                <a:spLocks noChangeArrowheads="1"/>
              </p:cNvSpPr>
              <p:nvPr/>
            </p:nvSpPr>
            <p:spPr bwMode="auto">
              <a:xfrm>
                <a:off x="2501" y="2301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6" name="Oval 659"/>
              <p:cNvSpPr>
                <a:spLocks noChangeArrowheads="1"/>
              </p:cNvSpPr>
              <p:nvPr/>
            </p:nvSpPr>
            <p:spPr bwMode="auto">
              <a:xfrm>
                <a:off x="2501" y="2301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7" name="Oval 660"/>
              <p:cNvSpPr>
                <a:spLocks noChangeArrowheads="1"/>
              </p:cNvSpPr>
              <p:nvPr/>
            </p:nvSpPr>
            <p:spPr bwMode="auto">
              <a:xfrm>
                <a:off x="4690" y="2961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8" name="Oval 661"/>
              <p:cNvSpPr>
                <a:spLocks noChangeArrowheads="1"/>
              </p:cNvSpPr>
              <p:nvPr/>
            </p:nvSpPr>
            <p:spPr bwMode="auto">
              <a:xfrm>
                <a:off x="4690" y="296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9" name="Oval 662"/>
              <p:cNvSpPr>
                <a:spLocks noChangeArrowheads="1"/>
              </p:cNvSpPr>
              <p:nvPr/>
            </p:nvSpPr>
            <p:spPr bwMode="auto">
              <a:xfrm>
                <a:off x="4611" y="2983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0" name="Oval 663"/>
              <p:cNvSpPr>
                <a:spLocks noChangeArrowheads="1"/>
              </p:cNvSpPr>
              <p:nvPr/>
            </p:nvSpPr>
            <p:spPr bwMode="auto">
              <a:xfrm>
                <a:off x="4611" y="298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1" name="Oval 664"/>
              <p:cNvSpPr>
                <a:spLocks noChangeArrowheads="1"/>
              </p:cNvSpPr>
              <p:nvPr/>
            </p:nvSpPr>
            <p:spPr bwMode="auto">
              <a:xfrm>
                <a:off x="4757" y="2916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2" name="Oval 665"/>
              <p:cNvSpPr>
                <a:spLocks noChangeArrowheads="1"/>
              </p:cNvSpPr>
              <p:nvPr/>
            </p:nvSpPr>
            <p:spPr bwMode="auto">
              <a:xfrm>
                <a:off x="4757" y="291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3" name="Oval 666"/>
              <p:cNvSpPr>
                <a:spLocks noChangeArrowheads="1"/>
              </p:cNvSpPr>
              <p:nvPr/>
            </p:nvSpPr>
            <p:spPr bwMode="auto">
              <a:xfrm>
                <a:off x="4110" y="1066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4" name="Oval 667"/>
              <p:cNvSpPr>
                <a:spLocks noChangeArrowheads="1"/>
              </p:cNvSpPr>
              <p:nvPr/>
            </p:nvSpPr>
            <p:spPr bwMode="auto">
              <a:xfrm>
                <a:off x="4110" y="106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5" name="Oval 668"/>
              <p:cNvSpPr>
                <a:spLocks noChangeArrowheads="1"/>
              </p:cNvSpPr>
              <p:nvPr/>
            </p:nvSpPr>
            <p:spPr bwMode="auto">
              <a:xfrm>
                <a:off x="4037" y="1393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6" name="Oval 669"/>
              <p:cNvSpPr>
                <a:spLocks noChangeArrowheads="1"/>
              </p:cNvSpPr>
              <p:nvPr/>
            </p:nvSpPr>
            <p:spPr bwMode="auto">
              <a:xfrm>
                <a:off x="4037" y="139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7" name="Oval 670"/>
              <p:cNvSpPr>
                <a:spLocks noChangeArrowheads="1"/>
              </p:cNvSpPr>
              <p:nvPr/>
            </p:nvSpPr>
            <p:spPr bwMode="auto">
              <a:xfrm>
                <a:off x="4076" y="1342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8" name="Oval 671"/>
              <p:cNvSpPr>
                <a:spLocks noChangeArrowheads="1"/>
              </p:cNvSpPr>
              <p:nvPr/>
            </p:nvSpPr>
            <p:spPr bwMode="auto">
              <a:xfrm>
                <a:off x="4076" y="134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9" name="Oval 672"/>
              <p:cNvSpPr>
                <a:spLocks noChangeArrowheads="1"/>
              </p:cNvSpPr>
              <p:nvPr/>
            </p:nvSpPr>
            <p:spPr bwMode="auto">
              <a:xfrm>
                <a:off x="3930" y="1810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0" name="Oval 673"/>
              <p:cNvSpPr>
                <a:spLocks noChangeArrowheads="1"/>
              </p:cNvSpPr>
              <p:nvPr/>
            </p:nvSpPr>
            <p:spPr bwMode="auto">
              <a:xfrm>
                <a:off x="3930" y="1810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1" name="Oval 674"/>
              <p:cNvSpPr>
                <a:spLocks noChangeArrowheads="1"/>
              </p:cNvSpPr>
              <p:nvPr/>
            </p:nvSpPr>
            <p:spPr bwMode="auto">
              <a:xfrm>
                <a:off x="2596" y="2256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2" name="Oval 675"/>
              <p:cNvSpPr>
                <a:spLocks noChangeArrowheads="1"/>
              </p:cNvSpPr>
              <p:nvPr/>
            </p:nvSpPr>
            <p:spPr bwMode="auto">
              <a:xfrm>
                <a:off x="2596" y="225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3" name="Oval 676"/>
              <p:cNvSpPr>
                <a:spLocks noChangeArrowheads="1"/>
              </p:cNvSpPr>
              <p:nvPr/>
            </p:nvSpPr>
            <p:spPr bwMode="auto">
              <a:xfrm>
                <a:off x="4701" y="2927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4" name="Oval 677"/>
              <p:cNvSpPr>
                <a:spLocks noChangeArrowheads="1"/>
              </p:cNvSpPr>
              <p:nvPr/>
            </p:nvSpPr>
            <p:spPr bwMode="auto">
              <a:xfrm>
                <a:off x="4701" y="292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5" name="Oval 678"/>
              <p:cNvSpPr>
                <a:spLocks noChangeArrowheads="1"/>
              </p:cNvSpPr>
              <p:nvPr/>
            </p:nvSpPr>
            <p:spPr bwMode="auto">
              <a:xfrm>
                <a:off x="4707" y="2933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6" name="Oval 679"/>
              <p:cNvSpPr>
                <a:spLocks noChangeArrowheads="1"/>
              </p:cNvSpPr>
              <p:nvPr/>
            </p:nvSpPr>
            <p:spPr bwMode="auto">
              <a:xfrm>
                <a:off x="4707" y="2933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7" name="Oval 680"/>
              <p:cNvSpPr>
                <a:spLocks noChangeArrowheads="1"/>
              </p:cNvSpPr>
              <p:nvPr/>
            </p:nvSpPr>
            <p:spPr bwMode="auto">
              <a:xfrm>
                <a:off x="4594" y="2803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8" name="Oval 681"/>
              <p:cNvSpPr>
                <a:spLocks noChangeArrowheads="1"/>
              </p:cNvSpPr>
              <p:nvPr/>
            </p:nvSpPr>
            <p:spPr bwMode="auto">
              <a:xfrm>
                <a:off x="4594" y="280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9" name="Oval 682"/>
              <p:cNvSpPr>
                <a:spLocks noChangeArrowheads="1"/>
              </p:cNvSpPr>
              <p:nvPr/>
            </p:nvSpPr>
            <p:spPr bwMode="auto">
              <a:xfrm>
                <a:off x="3722" y="2589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0" name="Oval 683"/>
              <p:cNvSpPr>
                <a:spLocks noChangeArrowheads="1"/>
              </p:cNvSpPr>
              <p:nvPr/>
            </p:nvSpPr>
            <p:spPr bwMode="auto">
              <a:xfrm>
                <a:off x="3722" y="2589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1" name="Oval 684"/>
              <p:cNvSpPr>
                <a:spLocks noChangeArrowheads="1"/>
              </p:cNvSpPr>
              <p:nvPr/>
            </p:nvSpPr>
            <p:spPr bwMode="auto">
              <a:xfrm>
                <a:off x="4279" y="2809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2" name="Oval 685"/>
              <p:cNvSpPr>
                <a:spLocks noChangeArrowheads="1"/>
              </p:cNvSpPr>
              <p:nvPr/>
            </p:nvSpPr>
            <p:spPr bwMode="auto">
              <a:xfrm>
                <a:off x="4279" y="2809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3" name="Oval 686"/>
              <p:cNvSpPr>
                <a:spLocks noChangeArrowheads="1"/>
              </p:cNvSpPr>
              <p:nvPr/>
            </p:nvSpPr>
            <p:spPr bwMode="auto">
              <a:xfrm>
                <a:off x="3733" y="2910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4" name="Oval 687"/>
              <p:cNvSpPr>
                <a:spLocks noChangeArrowheads="1"/>
              </p:cNvSpPr>
              <p:nvPr/>
            </p:nvSpPr>
            <p:spPr bwMode="auto">
              <a:xfrm>
                <a:off x="3733" y="2910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5" name="Oval 688"/>
              <p:cNvSpPr>
                <a:spLocks noChangeArrowheads="1"/>
              </p:cNvSpPr>
              <p:nvPr/>
            </p:nvSpPr>
            <p:spPr bwMode="auto">
              <a:xfrm>
                <a:off x="2619" y="2250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6" name="Oval 689"/>
              <p:cNvSpPr>
                <a:spLocks noChangeArrowheads="1"/>
              </p:cNvSpPr>
              <p:nvPr/>
            </p:nvSpPr>
            <p:spPr bwMode="auto">
              <a:xfrm>
                <a:off x="2619" y="2250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7" name="Oval 690"/>
              <p:cNvSpPr>
                <a:spLocks noChangeArrowheads="1"/>
              </p:cNvSpPr>
              <p:nvPr/>
            </p:nvSpPr>
            <p:spPr bwMode="auto">
              <a:xfrm>
                <a:off x="4307" y="2329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8" name="Oval 691"/>
              <p:cNvSpPr>
                <a:spLocks noChangeArrowheads="1"/>
              </p:cNvSpPr>
              <p:nvPr/>
            </p:nvSpPr>
            <p:spPr bwMode="auto">
              <a:xfrm>
                <a:off x="4307" y="232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9" name="Oval 692"/>
              <p:cNvSpPr>
                <a:spLocks noChangeArrowheads="1"/>
              </p:cNvSpPr>
              <p:nvPr/>
            </p:nvSpPr>
            <p:spPr bwMode="auto">
              <a:xfrm>
                <a:off x="3823" y="2651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0" name="Oval 693"/>
              <p:cNvSpPr>
                <a:spLocks noChangeArrowheads="1"/>
              </p:cNvSpPr>
              <p:nvPr/>
            </p:nvSpPr>
            <p:spPr bwMode="auto">
              <a:xfrm>
                <a:off x="3823" y="2651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1" name="Oval 694"/>
              <p:cNvSpPr>
                <a:spLocks noChangeArrowheads="1"/>
              </p:cNvSpPr>
              <p:nvPr/>
            </p:nvSpPr>
            <p:spPr bwMode="auto">
              <a:xfrm>
                <a:off x="4763" y="2882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2" name="Oval 695"/>
              <p:cNvSpPr>
                <a:spLocks noChangeArrowheads="1"/>
              </p:cNvSpPr>
              <p:nvPr/>
            </p:nvSpPr>
            <p:spPr bwMode="auto">
              <a:xfrm>
                <a:off x="4763" y="288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3" name="Oval 696"/>
              <p:cNvSpPr>
                <a:spLocks noChangeArrowheads="1"/>
              </p:cNvSpPr>
              <p:nvPr/>
            </p:nvSpPr>
            <p:spPr bwMode="auto">
              <a:xfrm>
                <a:off x="2630" y="2267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4" name="Oval 697"/>
              <p:cNvSpPr>
                <a:spLocks noChangeArrowheads="1"/>
              </p:cNvSpPr>
              <p:nvPr/>
            </p:nvSpPr>
            <p:spPr bwMode="auto">
              <a:xfrm>
                <a:off x="2630" y="226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5" name="Oval 698"/>
              <p:cNvSpPr>
                <a:spLocks noChangeArrowheads="1"/>
              </p:cNvSpPr>
              <p:nvPr/>
            </p:nvSpPr>
            <p:spPr bwMode="auto">
              <a:xfrm>
                <a:off x="3817" y="1940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6" name="Oval 699"/>
              <p:cNvSpPr>
                <a:spLocks noChangeArrowheads="1"/>
              </p:cNvSpPr>
              <p:nvPr/>
            </p:nvSpPr>
            <p:spPr bwMode="auto">
              <a:xfrm>
                <a:off x="3817" y="1940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7" name="Oval 700"/>
              <p:cNvSpPr>
                <a:spLocks noChangeArrowheads="1"/>
              </p:cNvSpPr>
              <p:nvPr/>
            </p:nvSpPr>
            <p:spPr bwMode="auto">
              <a:xfrm>
                <a:off x="2489" y="2278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8" name="Oval 701"/>
              <p:cNvSpPr>
                <a:spLocks noChangeArrowheads="1"/>
              </p:cNvSpPr>
              <p:nvPr/>
            </p:nvSpPr>
            <p:spPr bwMode="auto">
              <a:xfrm>
                <a:off x="2489" y="227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9" name="Oval 702"/>
              <p:cNvSpPr>
                <a:spLocks noChangeArrowheads="1"/>
              </p:cNvSpPr>
              <p:nvPr/>
            </p:nvSpPr>
            <p:spPr bwMode="auto">
              <a:xfrm>
                <a:off x="2709" y="2273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0" name="Oval 703"/>
              <p:cNvSpPr>
                <a:spLocks noChangeArrowheads="1"/>
              </p:cNvSpPr>
              <p:nvPr/>
            </p:nvSpPr>
            <p:spPr bwMode="auto">
              <a:xfrm>
                <a:off x="2709" y="227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1" name="Oval 704"/>
              <p:cNvSpPr>
                <a:spLocks noChangeArrowheads="1"/>
              </p:cNvSpPr>
              <p:nvPr/>
            </p:nvSpPr>
            <p:spPr bwMode="auto">
              <a:xfrm>
                <a:off x="2495" y="2352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2" name="Oval 705"/>
              <p:cNvSpPr>
                <a:spLocks noChangeArrowheads="1"/>
              </p:cNvSpPr>
              <p:nvPr/>
            </p:nvSpPr>
            <p:spPr bwMode="auto">
              <a:xfrm>
                <a:off x="2495" y="235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3" name="Oval 706"/>
              <p:cNvSpPr>
                <a:spLocks noChangeArrowheads="1"/>
              </p:cNvSpPr>
              <p:nvPr/>
            </p:nvSpPr>
            <p:spPr bwMode="auto">
              <a:xfrm>
                <a:off x="3986" y="1444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4" name="Oval 707"/>
              <p:cNvSpPr>
                <a:spLocks noChangeArrowheads="1"/>
              </p:cNvSpPr>
              <p:nvPr/>
            </p:nvSpPr>
            <p:spPr bwMode="auto">
              <a:xfrm>
                <a:off x="3986" y="1444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5" name="Oval 708"/>
              <p:cNvSpPr>
                <a:spLocks noChangeArrowheads="1"/>
              </p:cNvSpPr>
              <p:nvPr/>
            </p:nvSpPr>
            <p:spPr bwMode="auto">
              <a:xfrm>
                <a:off x="4583" y="2842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6" name="Oval 709"/>
              <p:cNvSpPr>
                <a:spLocks noChangeArrowheads="1"/>
              </p:cNvSpPr>
              <p:nvPr/>
            </p:nvSpPr>
            <p:spPr bwMode="auto">
              <a:xfrm>
                <a:off x="4583" y="284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7" name="Oval 710"/>
              <p:cNvSpPr>
                <a:spLocks noChangeArrowheads="1"/>
              </p:cNvSpPr>
              <p:nvPr/>
            </p:nvSpPr>
            <p:spPr bwMode="auto">
              <a:xfrm>
                <a:off x="2607" y="2340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8" name="Oval 711"/>
              <p:cNvSpPr>
                <a:spLocks noChangeArrowheads="1"/>
              </p:cNvSpPr>
              <p:nvPr/>
            </p:nvSpPr>
            <p:spPr bwMode="auto">
              <a:xfrm>
                <a:off x="2607" y="2340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9" name="Oval 712"/>
              <p:cNvSpPr>
                <a:spLocks noChangeArrowheads="1"/>
              </p:cNvSpPr>
              <p:nvPr/>
            </p:nvSpPr>
            <p:spPr bwMode="auto">
              <a:xfrm>
                <a:off x="4037" y="1179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0" name="Oval 713"/>
              <p:cNvSpPr>
                <a:spLocks noChangeArrowheads="1"/>
              </p:cNvSpPr>
              <p:nvPr/>
            </p:nvSpPr>
            <p:spPr bwMode="auto">
              <a:xfrm>
                <a:off x="4037" y="1179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1" name="Oval 714"/>
              <p:cNvSpPr>
                <a:spLocks noChangeArrowheads="1"/>
              </p:cNvSpPr>
              <p:nvPr/>
            </p:nvSpPr>
            <p:spPr bwMode="auto">
              <a:xfrm>
                <a:off x="4431" y="2617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2" name="Oval 715"/>
              <p:cNvSpPr>
                <a:spLocks noChangeArrowheads="1"/>
              </p:cNvSpPr>
              <p:nvPr/>
            </p:nvSpPr>
            <p:spPr bwMode="auto">
              <a:xfrm>
                <a:off x="4431" y="261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3" name="Oval 716"/>
              <p:cNvSpPr>
                <a:spLocks noChangeArrowheads="1"/>
              </p:cNvSpPr>
              <p:nvPr/>
            </p:nvSpPr>
            <p:spPr bwMode="auto">
              <a:xfrm>
                <a:off x="2686" y="2386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4" name="Oval 717"/>
              <p:cNvSpPr>
                <a:spLocks noChangeArrowheads="1"/>
              </p:cNvSpPr>
              <p:nvPr/>
            </p:nvSpPr>
            <p:spPr bwMode="auto">
              <a:xfrm>
                <a:off x="2686" y="2386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5" name="Oval 718"/>
              <p:cNvSpPr>
                <a:spLocks noChangeArrowheads="1"/>
              </p:cNvSpPr>
              <p:nvPr/>
            </p:nvSpPr>
            <p:spPr bwMode="auto">
              <a:xfrm>
                <a:off x="4476" y="1359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6" name="Oval 719"/>
              <p:cNvSpPr>
                <a:spLocks noChangeArrowheads="1"/>
              </p:cNvSpPr>
              <p:nvPr/>
            </p:nvSpPr>
            <p:spPr bwMode="auto">
              <a:xfrm>
                <a:off x="4476" y="135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7" name="Oval 720"/>
              <p:cNvSpPr>
                <a:spLocks noChangeArrowheads="1"/>
              </p:cNvSpPr>
              <p:nvPr/>
            </p:nvSpPr>
            <p:spPr bwMode="auto">
              <a:xfrm>
                <a:off x="4155" y="1139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8" name="Oval 721"/>
              <p:cNvSpPr>
                <a:spLocks noChangeArrowheads="1"/>
              </p:cNvSpPr>
              <p:nvPr/>
            </p:nvSpPr>
            <p:spPr bwMode="auto">
              <a:xfrm>
                <a:off x="4155" y="113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9" name="Oval 722"/>
              <p:cNvSpPr>
                <a:spLocks noChangeArrowheads="1"/>
              </p:cNvSpPr>
              <p:nvPr/>
            </p:nvSpPr>
            <p:spPr bwMode="auto">
              <a:xfrm>
                <a:off x="4127" y="1105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0" name="Oval 723"/>
              <p:cNvSpPr>
                <a:spLocks noChangeArrowheads="1"/>
              </p:cNvSpPr>
              <p:nvPr/>
            </p:nvSpPr>
            <p:spPr bwMode="auto">
              <a:xfrm>
                <a:off x="4127" y="110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1" name="Oval 724"/>
              <p:cNvSpPr>
                <a:spLocks noChangeArrowheads="1"/>
              </p:cNvSpPr>
              <p:nvPr/>
            </p:nvSpPr>
            <p:spPr bwMode="auto">
              <a:xfrm>
                <a:off x="2585" y="2267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2" name="Oval 725"/>
              <p:cNvSpPr>
                <a:spLocks noChangeArrowheads="1"/>
              </p:cNvSpPr>
              <p:nvPr/>
            </p:nvSpPr>
            <p:spPr bwMode="auto">
              <a:xfrm>
                <a:off x="2585" y="226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3" name="Oval 726"/>
              <p:cNvSpPr>
                <a:spLocks noChangeArrowheads="1"/>
              </p:cNvSpPr>
              <p:nvPr/>
            </p:nvSpPr>
            <p:spPr bwMode="auto">
              <a:xfrm>
                <a:off x="3789" y="2538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4" name="Oval 727"/>
              <p:cNvSpPr>
                <a:spLocks noChangeArrowheads="1"/>
              </p:cNvSpPr>
              <p:nvPr/>
            </p:nvSpPr>
            <p:spPr bwMode="auto">
              <a:xfrm>
                <a:off x="3789" y="253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5" name="Oval 728"/>
              <p:cNvSpPr>
                <a:spLocks noChangeArrowheads="1"/>
              </p:cNvSpPr>
              <p:nvPr/>
            </p:nvSpPr>
            <p:spPr bwMode="auto">
              <a:xfrm>
                <a:off x="4121" y="1179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6" name="Oval 729"/>
              <p:cNvSpPr>
                <a:spLocks noChangeArrowheads="1"/>
              </p:cNvSpPr>
              <p:nvPr/>
            </p:nvSpPr>
            <p:spPr bwMode="auto">
              <a:xfrm>
                <a:off x="4121" y="1179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7" name="Oval 730"/>
              <p:cNvSpPr>
                <a:spLocks noChangeArrowheads="1"/>
              </p:cNvSpPr>
              <p:nvPr/>
            </p:nvSpPr>
            <p:spPr bwMode="auto">
              <a:xfrm>
                <a:off x="2754" y="2329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8" name="Oval 731"/>
              <p:cNvSpPr>
                <a:spLocks noChangeArrowheads="1"/>
              </p:cNvSpPr>
              <p:nvPr/>
            </p:nvSpPr>
            <p:spPr bwMode="auto">
              <a:xfrm>
                <a:off x="2754" y="232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9" name="Oval 732"/>
              <p:cNvSpPr>
                <a:spLocks noChangeArrowheads="1"/>
              </p:cNvSpPr>
              <p:nvPr/>
            </p:nvSpPr>
            <p:spPr bwMode="auto">
              <a:xfrm>
                <a:off x="3902" y="1799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0" name="Oval 733"/>
              <p:cNvSpPr>
                <a:spLocks noChangeArrowheads="1"/>
              </p:cNvSpPr>
              <p:nvPr/>
            </p:nvSpPr>
            <p:spPr bwMode="auto">
              <a:xfrm>
                <a:off x="3902" y="179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1" name="Oval 734"/>
              <p:cNvSpPr>
                <a:spLocks noChangeArrowheads="1"/>
              </p:cNvSpPr>
              <p:nvPr/>
            </p:nvSpPr>
            <p:spPr bwMode="auto">
              <a:xfrm>
                <a:off x="3705" y="2814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2" name="Oval 735"/>
              <p:cNvSpPr>
                <a:spLocks noChangeArrowheads="1"/>
              </p:cNvSpPr>
              <p:nvPr/>
            </p:nvSpPr>
            <p:spPr bwMode="auto">
              <a:xfrm>
                <a:off x="3705" y="281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3" name="Oval 736"/>
              <p:cNvSpPr>
                <a:spLocks noChangeArrowheads="1"/>
              </p:cNvSpPr>
              <p:nvPr/>
            </p:nvSpPr>
            <p:spPr bwMode="auto">
              <a:xfrm>
                <a:off x="4718" y="2927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4" name="Oval 737"/>
              <p:cNvSpPr>
                <a:spLocks noChangeArrowheads="1"/>
              </p:cNvSpPr>
              <p:nvPr/>
            </p:nvSpPr>
            <p:spPr bwMode="auto">
              <a:xfrm>
                <a:off x="4718" y="292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5" name="Oval 738"/>
              <p:cNvSpPr>
                <a:spLocks noChangeArrowheads="1"/>
              </p:cNvSpPr>
              <p:nvPr/>
            </p:nvSpPr>
            <p:spPr bwMode="auto">
              <a:xfrm>
                <a:off x="2681" y="2256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6" name="Oval 739"/>
              <p:cNvSpPr>
                <a:spLocks noChangeArrowheads="1"/>
              </p:cNvSpPr>
              <p:nvPr/>
            </p:nvSpPr>
            <p:spPr bwMode="auto">
              <a:xfrm>
                <a:off x="2681" y="2256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7" name="Oval 740"/>
              <p:cNvSpPr>
                <a:spLocks noChangeArrowheads="1"/>
              </p:cNvSpPr>
              <p:nvPr/>
            </p:nvSpPr>
            <p:spPr bwMode="auto">
              <a:xfrm>
                <a:off x="3108" y="2369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8" name="Oval 741"/>
              <p:cNvSpPr>
                <a:spLocks noChangeArrowheads="1"/>
              </p:cNvSpPr>
              <p:nvPr/>
            </p:nvSpPr>
            <p:spPr bwMode="auto">
              <a:xfrm>
                <a:off x="3108" y="2369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9" name="Oval 742"/>
              <p:cNvSpPr>
                <a:spLocks noChangeArrowheads="1"/>
              </p:cNvSpPr>
              <p:nvPr/>
            </p:nvSpPr>
            <p:spPr bwMode="auto">
              <a:xfrm>
                <a:off x="4352" y="2448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0" name="Oval 743"/>
              <p:cNvSpPr>
                <a:spLocks noChangeArrowheads="1"/>
              </p:cNvSpPr>
              <p:nvPr/>
            </p:nvSpPr>
            <p:spPr bwMode="auto">
              <a:xfrm>
                <a:off x="4352" y="2448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1" name="Oval 744"/>
              <p:cNvSpPr>
                <a:spLocks noChangeArrowheads="1"/>
              </p:cNvSpPr>
              <p:nvPr/>
            </p:nvSpPr>
            <p:spPr bwMode="auto">
              <a:xfrm>
                <a:off x="4318" y="2340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2" name="Oval 745"/>
              <p:cNvSpPr>
                <a:spLocks noChangeArrowheads="1"/>
              </p:cNvSpPr>
              <p:nvPr/>
            </p:nvSpPr>
            <p:spPr bwMode="auto">
              <a:xfrm>
                <a:off x="4318" y="2340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3" name="Oval 746"/>
              <p:cNvSpPr>
                <a:spLocks noChangeArrowheads="1"/>
              </p:cNvSpPr>
              <p:nvPr/>
            </p:nvSpPr>
            <p:spPr bwMode="auto">
              <a:xfrm>
                <a:off x="3727" y="2448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4" name="Oval 747"/>
              <p:cNvSpPr>
                <a:spLocks noChangeArrowheads="1"/>
              </p:cNvSpPr>
              <p:nvPr/>
            </p:nvSpPr>
            <p:spPr bwMode="auto">
              <a:xfrm>
                <a:off x="3727" y="2448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5" name="Oval 748"/>
              <p:cNvSpPr>
                <a:spLocks noChangeArrowheads="1"/>
              </p:cNvSpPr>
              <p:nvPr/>
            </p:nvSpPr>
            <p:spPr bwMode="auto">
              <a:xfrm>
                <a:off x="3733" y="2357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6" name="Oval 749"/>
              <p:cNvSpPr>
                <a:spLocks noChangeArrowheads="1"/>
              </p:cNvSpPr>
              <p:nvPr/>
            </p:nvSpPr>
            <p:spPr bwMode="auto">
              <a:xfrm>
                <a:off x="3733" y="235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7" name="Oval 750"/>
              <p:cNvSpPr>
                <a:spLocks noChangeArrowheads="1"/>
              </p:cNvSpPr>
              <p:nvPr/>
            </p:nvSpPr>
            <p:spPr bwMode="auto">
              <a:xfrm>
                <a:off x="4279" y="1539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8" name="Oval 751"/>
              <p:cNvSpPr>
                <a:spLocks noChangeArrowheads="1"/>
              </p:cNvSpPr>
              <p:nvPr/>
            </p:nvSpPr>
            <p:spPr bwMode="auto">
              <a:xfrm>
                <a:off x="4279" y="153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9" name="Oval 752"/>
              <p:cNvSpPr>
                <a:spLocks noChangeArrowheads="1"/>
              </p:cNvSpPr>
              <p:nvPr/>
            </p:nvSpPr>
            <p:spPr bwMode="auto">
              <a:xfrm>
                <a:off x="4476" y="2735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0" name="Oval 753"/>
              <p:cNvSpPr>
                <a:spLocks noChangeArrowheads="1"/>
              </p:cNvSpPr>
              <p:nvPr/>
            </p:nvSpPr>
            <p:spPr bwMode="auto">
              <a:xfrm>
                <a:off x="4476" y="273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1" name="Oval 754"/>
              <p:cNvSpPr>
                <a:spLocks noChangeArrowheads="1"/>
              </p:cNvSpPr>
              <p:nvPr/>
            </p:nvSpPr>
            <p:spPr bwMode="auto">
              <a:xfrm>
                <a:off x="4363" y="2752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2" name="Oval 755"/>
              <p:cNvSpPr>
                <a:spLocks noChangeArrowheads="1"/>
              </p:cNvSpPr>
              <p:nvPr/>
            </p:nvSpPr>
            <p:spPr bwMode="auto">
              <a:xfrm>
                <a:off x="4363" y="275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3" name="Oval 756"/>
              <p:cNvSpPr>
                <a:spLocks noChangeArrowheads="1"/>
              </p:cNvSpPr>
              <p:nvPr/>
            </p:nvSpPr>
            <p:spPr bwMode="auto">
              <a:xfrm>
                <a:off x="4369" y="2814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4" name="Oval 757"/>
              <p:cNvSpPr>
                <a:spLocks noChangeArrowheads="1"/>
              </p:cNvSpPr>
              <p:nvPr/>
            </p:nvSpPr>
            <p:spPr bwMode="auto">
              <a:xfrm>
                <a:off x="4369" y="281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5" name="Oval 758"/>
              <p:cNvSpPr>
                <a:spLocks noChangeArrowheads="1"/>
              </p:cNvSpPr>
              <p:nvPr/>
            </p:nvSpPr>
            <p:spPr bwMode="auto">
              <a:xfrm>
                <a:off x="4172" y="1111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6" name="Oval 759"/>
              <p:cNvSpPr>
                <a:spLocks noChangeArrowheads="1"/>
              </p:cNvSpPr>
              <p:nvPr/>
            </p:nvSpPr>
            <p:spPr bwMode="auto">
              <a:xfrm>
                <a:off x="4172" y="111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7" name="Oval 760"/>
              <p:cNvSpPr>
                <a:spLocks noChangeArrowheads="1"/>
              </p:cNvSpPr>
              <p:nvPr/>
            </p:nvSpPr>
            <p:spPr bwMode="auto">
              <a:xfrm>
                <a:off x="4217" y="1077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8" name="Oval 761"/>
              <p:cNvSpPr>
                <a:spLocks noChangeArrowheads="1"/>
              </p:cNvSpPr>
              <p:nvPr/>
            </p:nvSpPr>
            <p:spPr bwMode="auto">
              <a:xfrm>
                <a:off x="4217" y="107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9" name="Oval 762"/>
              <p:cNvSpPr>
                <a:spLocks noChangeArrowheads="1"/>
              </p:cNvSpPr>
              <p:nvPr/>
            </p:nvSpPr>
            <p:spPr bwMode="auto">
              <a:xfrm>
                <a:off x="3699" y="2809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0" name="Oval 763"/>
              <p:cNvSpPr>
                <a:spLocks noChangeArrowheads="1"/>
              </p:cNvSpPr>
              <p:nvPr/>
            </p:nvSpPr>
            <p:spPr bwMode="auto">
              <a:xfrm>
                <a:off x="3699" y="2809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1" name="Oval 764"/>
              <p:cNvSpPr>
                <a:spLocks noChangeArrowheads="1"/>
              </p:cNvSpPr>
              <p:nvPr/>
            </p:nvSpPr>
            <p:spPr bwMode="auto">
              <a:xfrm>
                <a:off x="4256" y="1128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2" name="Oval 765"/>
              <p:cNvSpPr>
                <a:spLocks noChangeArrowheads="1"/>
              </p:cNvSpPr>
              <p:nvPr/>
            </p:nvSpPr>
            <p:spPr bwMode="auto">
              <a:xfrm>
                <a:off x="4256" y="112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3" name="Oval 766"/>
              <p:cNvSpPr>
                <a:spLocks noChangeArrowheads="1"/>
              </p:cNvSpPr>
              <p:nvPr/>
            </p:nvSpPr>
            <p:spPr bwMode="auto">
              <a:xfrm>
                <a:off x="4639" y="2921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4" name="Oval 767"/>
              <p:cNvSpPr>
                <a:spLocks noChangeArrowheads="1"/>
              </p:cNvSpPr>
              <p:nvPr/>
            </p:nvSpPr>
            <p:spPr bwMode="auto">
              <a:xfrm>
                <a:off x="4639" y="292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5" name="Oval 768"/>
              <p:cNvSpPr>
                <a:spLocks noChangeArrowheads="1"/>
              </p:cNvSpPr>
              <p:nvPr/>
            </p:nvSpPr>
            <p:spPr bwMode="auto">
              <a:xfrm>
                <a:off x="4425" y="2245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6" name="Oval 769"/>
              <p:cNvSpPr>
                <a:spLocks noChangeArrowheads="1"/>
              </p:cNvSpPr>
              <p:nvPr/>
            </p:nvSpPr>
            <p:spPr bwMode="auto">
              <a:xfrm>
                <a:off x="4425" y="2245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7" name="Oval 770"/>
              <p:cNvSpPr>
                <a:spLocks noChangeArrowheads="1"/>
              </p:cNvSpPr>
              <p:nvPr/>
            </p:nvSpPr>
            <p:spPr bwMode="auto">
              <a:xfrm>
                <a:off x="4549" y="2809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8" name="Oval 771"/>
              <p:cNvSpPr>
                <a:spLocks noChangeArrowheads="1"/>
              </p:cNvSpPr>
              <p:nvPr/>
            </p:nvSpPr>
            <p:spPr bwMode="auto">
              <a:xfrm>
                <a:off x="4549" y="2809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9" name="Oval 772"/>
              <p:cNvSpPr>
                <a:spLocks noChangeArrowheads="1"/>
              </p:cNvSpPr>
              <p:nvPr/>
            </p:nvSpPr>
            <p:spPr bwMode="auto">
              <a:xfrm>
                <a:off x="4088" y="2346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0" name="Oval 773"/>
              <p:cNvSpPr>
                <a:spLocks noChangeArrowheads="1"/>
              </p:cNvSpPr>
              <p:nvPr/>
            </p:nvSpPr>
            <p:spPr bwMode="auto">
              <a:xfrm>
                <a:off x="4088" y="2346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1" name="Oval 774"/>
              <p:cNvSpPr>
                <a:spLocks noChangeArrowheads="1"/>
              </p:cNvSpPr>
              <p:nvPr/>
            </p:nvSpPr>
            <p:spPr bwMode="auto">
              <a:xfrm>
                <a:off x="4341" y="2842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2" name="Oval 775"/>
              <p:cNvSpPr>
                <a:spLocks noChangeArrowheads="1"/>
              </p:cNvSpPr>
              <p:nvPr/>
            </p:nvSpPr>
            <p:spPr bwMode="auto">
              <a:xfrm>
                <a:off x="4341" y="284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3" name="Oval 776"/>
              <p:cNvSpPr>
                <a:spLocks noChangeArrowheads="1"/>
              </p:cNvSpPr>
              <p:nvPr/>
            </p:nvSpPr>
            <p:spPr bwMode="auto">
              <a:xfrm>
                <a:off x="2664" y="2222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4" name="Oval 777"/>
              <p:cNvSpPr>
                <a:spLocks noChangeArrowheads="1"/>
              </p:cNvSpPr>
              <p:nvPr/>
            </p:nvSpPr>
            <p:spPr bwMode="auto">
              <a:xfrm>
                <a:off x="2664" y="222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5" name="Oval 778"/>
              <p:cNvSpPr>
                <a:spLocks noChangeArrowheads="1"/>
              </p:cNvSpPr>
              <p:nvPr/>
            </p:nvSpPr>
            <p:spPr bwMode="auto">
              <a:xfrm>
                <a:off x="4110" y="1212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6" name="Oval 779"/>
              <p:cNvSpPr>
                <a:spLocks noChangeArrowheads="1"/>
              </p:cNvSpPr>
              <p:nvPr/>
            </p:nvSpPr>
            <p:spPr bwMode="auto">
              <a:xfrm>
                <a:off x="4110" y="121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7" name="Oval 780"/>
              <p:cNvSpPr>
                <a:spLocks noChangeArrowheads="1"/>
              </p:cNvSpPr>
              <p:nvPr/>
            </p:nvSpPr>
            <p:spPr bwMode="auto">
              <a:xfrm>
                <a:off x="4127" y="1286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8" name="Oval 781"/>
              <p:cNvSpPr>
                <a:spLocks noChangeArrowheads="1"/>
              </p:cNvSpPr>
              <p:nvPr/>
            </p:nvSpPr>
            <p:spPr bwMode="auto">
              <a:xfrm>
                <a:off x="4127" y="128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9" name="Oval 782"/>
              <p:cNvSpPr>
                <a:spLocks noChangeArrowheads="1"/>
              </p:cNvSpPr>
              <p:nvPr/>
            </p:nvSpPr>
            <p:spPr bwMode="auto">
              <a:xfrm>
                <a:off x="4155" y="1077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0" name="Oval 783"/>
              <p:cNvSpPr>
                <a:spLocks noChangeArrowheads="1"/>
              </p:cNvSpPr>
              <p:nvPr/>
            </p:nvSpPr>
            <p:spPr bwMode="auto">
              <a:xfrm>
                <a:off x="4155" y="107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1" name="Oval 784"/>
              <p:cNvSpPr>
                <a:spLocks noChangeArrowheads="1"/>
              </p:cNvSpPr>
              <p:nvPr/>
            </p:nvSpPr>
            <p:spPr bwMode="auto">
              <a:xfrm>
                <a:off x="2585" y="2261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2" name="Oval 785"/>
              <p:cNvSpPr>
                <a:spLocks noChangeArrowheads="1"/>
              </p:cNvSpPr>
              <p:nvPr/>
            </p:nvSpPr>
            <p:spPr bwMode="auto">
              <a:xfrm>
                <a:off x="2585" y="226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3" name="Oval 786"/>
              <p:cNvSpPr>
                <a:spLocks noChangeArrowheads="1"/>
              </p:cNvSpPr>
              <p:nvPr/>
            </p:nvSpPr>
            <p:spPr bwMode="auto">
              <a:xfrm>
                <a:off x="2591" y="2261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4" name="Oval 787"/>
              <p:cNvSpPr>
                <a:spLocks noChangeArrowheads="1"/>
              </p:cNvSpPr>
              <p:nvPr/>
            </p:nvSpPr>
            <p:spPr bwMode="auto">
              <a:xfrm>
                <a:off x="2591" y="2261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5" name="Oval 788"/>
              <p:cNvSpPr>
                <a:spLocks noChangeArrowheads="1"/>
              </p:cNvSpPr>
              <p:nvPr/>
            </p:nvSpPr>
            <p:spPr bwMode="auto">
              <a:xfrm>
                <a:off x="4240" y="3108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6" name="Oval 789"/>
              <p:cNvSpPr>
                <a:spLocks noChangeArrowheads="1"/>
              </p:cNvSpPr>
              <p:nvPr/>
            </p:nvSpPr>
            <p:spPr bwMode="auto">
              <a:xfrm>
                <a:off x="4240" y="3108"/>
                <a:ext cx="33" cy="33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7" name="Oval 790"/>
              <p:cNvSpPr>
                <a:spLocks noChangeArrowheads="1"/>
              </p:cNvSpPr>
              <p:nvPr/>
            </p:nvSpPr>
            <p:spPr bwMode="auto">
              <a:xfrm>
                <a:off x="4211" y="3124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8" name="Oval 791"/>
              <p:cNvSpPr>
                <a:spLocks noChangeArrowheads="1"/>
              </p:cNvSpPr>
              <p:nvPr/>
            </p:nvSpPr>
            <p:spPr bwMode="auto">
              <a:xfrm>
                <a:off x="4211" y="312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9" name="Oval 792"/>
              <p:cNvSpPr>
                <a:spLocks noChangeArrowheads="1"/>
              </p:cNvSpPr>
              <p:nvPr/>
            </p:nvSpPr>
            <p:spPr bwMode="auto">
              <a:xfrm>
                <a:off x="2951" y="2476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0" name="Oval 793"/>
              <p:cNvSpPr>
                <a:spLocks noChangeArrowheads="1"/>
              </p:cNvSpPr>
              <p:nvPr/>
            </p:nvSpPr>
            <p:spPr bwMode="auto">
              <a:xfrm>
                <a:off x="2951" y="247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1" name="Oval 794"/>
              <p:cNvSpPr>
                <a:spLocks noChangeArrowheads="1"/>
              </p:cNvSpPr>
              <p:nvPr/>
            </p:nvSpPr>
            <p:spPr bwMode="auto">
              <a:xfrm>
                <a:off x="4268" y="1150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2" name="Oval 795"/>
              <p:cNvSpPr>
                <a:spLocks noChangeArrowheads="1"/>
              </p:cNvSpPr>
              <p:nvPr/>
            </p:nvSpPr>
            <p:spPr bwMode="auto">
              <a:xfrm>
                <a:off x="4268" y="1150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3" name="Oval 796"/>
              <p:cNvSpPr>
                <a:spLocks noChangeArrowheads="1"/>
              </p:cNvSpPr>
              <p:nvPr/>
            </p:nvSpPr>
            <p:spPr bwMode="auto">
              <a:xfrm>
                <a:off x="4420" y="1173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4" name="Oval 797"/>
              <p:cNvSpPr>
                <a:spLocks noChangeArrowheads="1"/>
              </p:cNvSpPr>
              <p:nvPr/>
            </p:nvSpPr>
            <p:spPr bwMode="auto">
              <a:xfrm>
                <a:off x="4420" y="1173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5" name="Oval 798"/>
              <p:cNvSpPr>
                <a:spLocks noChangeArrowheads="1"/>
              </p:cNvSpPr>
              <p:nvPr/>
            </p:nvSpPr>
            <p:spPr bwMode="auto">
              <a:xfrm>
                <a:off x="4544" y="2944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6" name="Oval 799"/>
              <p:cNvSpPr>
                <a:spLocks noChangeArrowheads="1"/>
              </p:cNvSpPr>
              <p:nvPr/>
            </p:nvSpPr>
            <p:spPr bwMode="auto">
              <a:xfrm>
                <a:off x="4544" y="2944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7" name="Oval 800"/>
              <p:cNvSpPr>
                <a:spLocks noChangeArrowheads="1"/>
              </p:cNvSpPr>
              <p:nvPr/>
            </p:nvSpPr>
            <p:spPr bwMode="auto">
              <a:xfrm>
                <a:off x="4313" y="1088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8" name="Oval 801"/>
              <p:cNvSpPr>
                <a:spLocks noChangeArrowheads="1"/>
              </p:cNvSpPr>
              <p:nvPr/>
            </p:nvSpPr>
            <p:spPr bwMode="auto">
              <a:xfrm>
                <a:off x="4313" y="108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9" name="Oval 802"/>
              <p:cNvSpPr>
                <a:spLocks noChangeArrowheads="1"/>
              </p:cNvSpPr>
              <p:nvPr/>
            </p:nvSpPr>
            <p:spPr bwMode="auto">
              <a:xfrm>
                <a:off x="4313" y="1111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0" name="Oval 803"/>
              <p:cNvSpPr>
                <a:spLocks noChangeArrowheads="1"/>
              </p:cNvSpPr>
              <p:nvPr/>
            </p:nvSpPr>
            <p:spPr bwMode="auto">
              <a:xfrm>
                <a:off x="4313" y="111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1" name="Oval 804"/>
              <p:cNvSpPr>
                <a:spLocks noChangeArrowheads="1"/>
              </p:cNvSpPr>
              <p:nvPr/>
            </p:nvSpPr>
            <p:spPr bwMode="auto">
              <a:xfrm>
                <a:off x="2585" y="2245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2" name="Oval 805"/>
              <p:cNvSpPr>
                <a:spLocks noChangeArrowheads="1"/>
              </p:cNvSpPr>
              <p:nvPr/>
            </p:nvSpPr>
            <p:spPr bwMode="auto">
              <a:xfrm>
                <a:off x="2585" y="2245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3" name="Oval 806"/>
              <p:cNvSpPr>
                <a:spLocks noChangeArrowheads="1"/>
              </p:cNvSpPr>
              <p:nvPr/>
            </p:nvSpPr>
            <p:spPr bwMode="auto">
              <a:xfrm>
                <a:off x="4065" y="1179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4" name="Oval 807"/>
              <p:cNvSpPr>
                <a:spLocks noChangeArrowheads="1"/>
              </p:cNvSpPr>
              <p:nvPr/>
            </p:nvSpPr>
            <p:spPr bwMode="auto">
              <a:xfrm>
                <a:off x="4065" y="1179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2" name="Group 1009"/>
            <p:cNvGrpSpPr>
              <a:grpSpLocks/>
            </p:cNvGrpSpPr>
            <p:nvPr/>
          </p:nvGrpSpPr>
          <p:grpSpPr bwMode="auto">
            <a:xfrm>
              <a:off x="3925872" y="2463869"/>
              <a:ext cx="3662388" cy="3259189"/>
              <a:chOff x="2484" y="1094"/>
              <a:chExt cx="2307" cy="2053"/>
            </a:xfrm>
          </p:grpSpPr>
          <p:sp>
            <p:nvSpPr>
              <p:cNvPr id="1465" name="Oval 809"/>
              <p:cNvSpPr>
                <a:spLocks noChangeArrowheads="1"/>
              </p:cNvSpPr>
              <p:nvPr/>
            </p:nvSpPr>
            <p:spPr bwMode="auto">
              <a:xfrm>
                <a:off x="2675" y="2504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6" name="Oval 810"/>
              <p:cNvSpPr>
                <a:spLocks noChangeArrowheads="1"/>
              </p:cNvSpPr>
              <p:nvPr/>
            </p:nvSpPr>
            <p:spPr bwMode="auto">
              <a:xfrm>
                <a:off x="2675" y="250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7" name="Oval 811"/>
              <p:cNvSpPr>
                <a:spLocks noChangeArrowheads="1"/>
              </p:cNvSpPr>
              <p:nvPr/>
            </p:nvSpPr>
            <p:spPr bwMode="auto">
              <a:xfrm>
                <a:off x="4718" y="2859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8" name="Oval 812"/>
              <p:cNvSpPr>
                <a:spLocks noChangeArrowheads="1"/>
              </p:cNvSpPr>
              <p:nvPr/>
            </p:nvSpPr>
            <p:spPr bwMode="auto">
              <a:xfrm>
                <a:off x="4718" y="285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9" name="Oval 813"/>
              <p:cNvSpPr>
                <a:spLocks noChangeArrowheads="1"/>
              </p:cNvSpPr>
              <p:nvPr/>
            </p:nvSpPr>
            <p:spPr bwMode="auto">
              <a:xfrm>
                <a:off x="4240" y="2718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0" name="Oval 814"/>
              <p:cNvSpPr>
                <a:spLocks noChangeArrowheads="1"/>
              </p:cNvSpPr>
              <p:nvPr/>
            </p:nvSpPr>
            <p:spPr bwMode="auto">
              <a:xfrm>
                <a:off x="4240" y="2718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1" name="Oval 815"/>
              <p:cNvSpPr>
                <a:spLocks noChangeArrowheads="1"/>
              </p:cNvSpPr>
              <p:nvPr/>
            </p:nvSpPr>
            <p:spPr bwMode="auto">
              <a:xfrm>
                <a:off x="4262" y="2684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2" name="Oval 816"/>
              <p:cNvSpPr>
                <a:spLocks noChangeArrowheads="1"/>
              </p:cNvSpPr>
              <p:nvPr/>
            </p:nvSpPr>
            <p:spPr bwMode="auto">
              <a:xfrm>
                <a:off x="4262" y="268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3" name="Oval 817"/>
              <p:cNvSpPr>
                <a:spLocks noChangeArrowheads="1"/>
              </p:cNvSpPr>
              <p:nvPr/>
            </p:nvSpPr>
            <p:spPr bwMode="auto">
              <a:xfrm>
                <a:off x="4375" y="2944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4" name="Oval 818"/>
              <p:cNvSpPr>
                <a:spLocks noChangeArrowheads="1"/>
              </p:cNvSpPr>
              <p:nvPr/>
            </p:nvSpPr>
            <p:spPr bwMode="auto">
              <a:xfrm>
                <a:off x="4375" y="2944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5" name="Oval 819"/>
              <p:cNvSpPr>
                <a:spLocks noChangeArrowheads="1"/>
              </p:cNvSpPr>
              <p:nvPr/>
            </p:nvSpPr>
            <p:spPr bwMode="auto">
              <a:xfrm>
                <a:off x="3035" y="2431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6" name="Oval 820"/>
              <p:cNvSpPr>
                <a:spLocks noChangeArrowheads="1"/>
              </p:cNvSpPr>
              <p:nvPr/>
            </p:nvSpPr>
            <p:spPr bwMode="auto">
              <a:xfrm>
                <a:off x="3035" y="243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7" name="Oval 821"/>
              <p:cNvSpPr>
                <a:spLocks noChangeArrowheads="1"/>
              </p:cNvSpPr>
              <p:nvPr/>
            </p:nvSpPr>
            <p:spPr bwMode="auto">
              <a:xfrm>
                <a:off x="3649" y="2402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8" name="Oval 822"/>
              <p:cNvSpPr>
                <a:spLocks noChangeArrowheads="1"/>
              </p:cNvSpPr>
              <p:nvPr/>
            </p:nvSpPr>
            <p:spPr bwMode="auto">
              <a:xfrm>
                <a:off x="3649" y="2402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9" name="Oval 823"/>
              <p:cNvSpPr>
                <a:spLocks noChangeArrowheads="1"/>
              </p:cNvSpPr>
              <p:nvPr/>
            </p:nvSpPr>
            <p:spPr bwMode="auto">
              <a:xfrm>
                <a:off x="4712" y="2944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0" name="Oval 824"/>
              <p:cNvSpPr>
                <a:spLocks noChangeArrowheads="1"/>
              </p:cNvSpPr>
              <p:nvPr/>
            </p:nvSpPr>
            <p:spPr bwMode="auto">
              <a:xfrm>
                <a:off x="4712" y="294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1" name="Oval 825"/>
              <p:cNvSpPr>
                <a:spLocks noChangeArrowheads="1"/>
              </p:cNvSpPr>
              <p:nvPr/>
            </p:nvSpPr>
            <p:spPr bwMode="auto">
              <a:xfrm>
                <a:off x="2551" y="2278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2" name="Oval 826"/>
              <p:cNvSpPr>
                <a:spLocks noChangeArrowheads="1"/>
              </p:cNvSpPr>
              <p:nvPr/>
            </p:nvSpPr>
            <p:spPr bwMode="auto">
              <a:xfrm>
                <a:off x="2551" y="227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3" name="Oval 827"/>
              <p:cNvSpPr>
                <a:spLocks noChangeArrowheads="1"/>
              </p:cNvSpPr>
              <p:nvPr/>
            </p:nvSpPr>
            <p:spPr bwMode="auto">
              <a:xfrm>
                <a:off x="3198" y="2442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4" name="Oval 828"/>
              <p:cNvSpPr>
                <a:spLocks noChangeArrowheads="1"/>
              </p:cNvSpPr>
              <p:nvPr/>
            </p:nvSpPr>
            <p:spPr bwMode="auto">
              <a:xfrm>
                <a:off x="3198" y="244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5" name="Oval 829"/>
              <p:cNvSpPr>
                <a:spLocks noChangeArrowheads="1"/>
              </p:cNvSpPr>
              <p:nvPr/>
            </p:nvSpPr>
            <p:spPr bwMode="auto">
              <a:xfrm>
                <a:off x="4183" y="1291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6" name="Oval 830"/>
              <p:cNvSpPr>
                <a:spLocks noChangeArrowheads="1"/>
              </p:cNvSpPr>
              <p:nvPr/>
            </p:nvSpPr>
            <p:spPr bwMode="auto">
              <a:xfrm>
                <a:off x="4183" y="129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7" name="Oval 831"/>
              <p:cNvSpPr>
                <a:spLocks noChangeArrowheads="1"/>
              </p:cNvSpPr>
              <p:nvPr/>
            </p:nvSpPr>
            <p:spPr bwMode="auto">
              <a:xfrm>
                <a:off x="4110" y="1094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8" name="Oval 832"/>
              <p:cNvSpPr>
                <a:spLocks noChangeArrowheads="1"/>
              </p:cNvSpPr>
              <p:nvPr/>
            </p:nvSpPr>
            <p:spPr bwMode="auto">
              <a:xfrm>
                <a:off x="4110" y="109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9" name="Oval 833"/>
              <p:cNvSpPr>
                <a:spLocks noChangeArrowheads="1"/>
              </p:cNvSpPr>
              <p:nvPr/>
            </p:nvSpPr>
            <p:spPr bwMode="auto">
              <a:xfrm>
                <a:off x="3975" y="1523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0" name="Oval 834"/>
              <p:cNvSpPr>
                <a:spLocks noChangeArrowheads="1"/>
              </p:cNvSpPr>
              <p:nvPr/>
            </p:nvSpPr>
            <p:spPr bwMode="auto">
              <a:xfrm>
                <a:off x="3975" y="1523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1" name="Oval 835"/>
              <p:cNvSpPr>
                <a:spLocks noChangeArrowheads="1"/>
              </p:cNvSpPr>
              <p:nvPr/>
            </p:nvSpPr>
            <p:spPr bwMode="auto">
              <a:xfrm>
                <a:off x="3958" y="1579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2" name="Oval 836"/>
              <p:cNvSpPr>
                <a:spLocks noChangeArrowheads="1"/>
              </p:cNvSpPr>
              <p:nvPr/>
            </p:nvSpPr>
            <p:spPr bwMode="auto">
              <a:xfrm>
                <a:off x="3958" y="157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3" name="Oval 837"/>
              <p:cNvSpPr>
                <a:spLocks noChangeArrowheads="1"/>
              </p:cNvSpPr>
              <p:nvPr/>
            </p:nvSpPr>
            <p:spPr bwMode="auto">
              <a:xfrm>
                <a:off x="4622" y="2848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4" name="Oval 838"/>
              <p:cNvSpPr>
                <a:spLocks noChangeArrowheads="1"/>
              </p:cNvSpPr>
              <p:nvPr/>
            </p:nvSpPr>
            <p:spPr bwMode="auto">
              <a:xfrm>
                <a:off x="4622" y="284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5" name="Oval 839"/>
              <p:cNvSpPr>
                <a:spLocks noChangeArrowheads="1"/>
              </p:cNvSpPr>
              <p:nvPr/>
            </p:nvSpPr>
            <p:spPr bwMode="auto">
              <a:xfrm>
                <a:off x="4735" y="2854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6" name="Oval 840"/>
              <p:cNvSpPr>
                <a:spLocks noChangeArrowheads="1"/>
              </p:cNvSpPr>
              <p:nvPr/>
            </p:nvSpPr>
            <p:spPr bwMode="auto">
              <a:xfrm>
                <a:off x="4735" y="285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7" name="Oval 841"/>
              <p:cNvSpPr>
                <a:spLocks noChangeArrowheads="1"/>
              </p:cNvSpPr>
              <p:nvPr/>
            </p:nvSpPr>
            <p:spPr bwMode="auto">
              <a:xfrm>
                <a:off x="4724" y="2837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8" name="Oval 842"/>
              <p:cNvSpPr>
                <a:spLocks noChangeArrowheads="1"/>
              </p:cNvSpPr>
              <p:nvPr/>
            </p:nvSpPr>
            <p:spPr bwMode="auto">
              <a:xfrm>
                <a:off x="4724" y="2837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9" name="Oval 843"/>
              <p:cNvSpPr>
                <a:spLocks noChangeArrowheads="1"/>
              </p:cNvSpPr>
              <p:nvPr/>
            </p:nvSpPr>
            <p:spPr bwMode="auto">
              <a:xfrm>
                <a:off x="4729" y="2803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0" name="Oval 844"/>
              <p:cNvSpPr>
                <a:spLocks noChangeArrowheads="1"/>
              </p:cNvSpPr>
              <p:nvPr/>
            </p:nvSpPr>
            <p:spPr bwMode="auto">
              <a:xfrm>
                <a:off x="4729" y="280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1" name="Oval 845"/>
              <p:cNvSpPr>
                <a:spLocks noChangeArrowheads="1"/>
              </p:cNvSpPr>
              <p:nvPr/>
            </p:nvSpPr>
            <p:spPr bwMode="auto">
              <a:xfrm>
                <a:off x="3964" y="2572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2" name="Oval 846"/>
              <p:cNvSpPr>
                <a:spLocks noChangeArrowheads="1"/>
              </p:cNvSpPr>
              <p:nvPr/>
            </p:nvSpPr>
            <p:spPr bwMode="auto">
              <a:xfrm>
                <a:off x="3964" y="257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3" name="Oval 847"/>
              <p:cNvSpPr>
                <a:spLocks noChangeArrowheads="1"/>
              </p:cNvSpPr>
              <p:nvPr/>
            </p:nvSpPr>
            <p:spPr bwMode="auto">
              <a:xfrm>
                <a:off x="4093" y="2566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4" name="Oval 848"/>
              <p:cNvSpPr>
                <a:spLocks noChangeArrowheads="1"/>
              </p:cNvSpPr>
              <p:nvPr/>
            </p:nvSpPr>
            <p:spPr bwMode="auto">
              <a:xfrm>
                <a:off x="4093" y="256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5" name="Oval 849"/>
              <p:cNvSpPr>
                <a:spLocks noChangeArrowheads="1"/>
              </p:cNvSpPr>
              <p:nvPr/>
            </p:nvSpPr>
            <p:spPr bwMode="auto">
              <a:xfrm>
                <a:off x="3733" y="2730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6" name="Oval 850"/>
              <p:cNvSpPr>
                <a:spLocks noChangeArrowheads="1"/>
              </p:cNvSpPr>
              <p:nvPr/>
            </p:nvSpPr>
            <p:spPr bwMode="auto">
              <a:xfrm>
                <a:off x="3733" y="2730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7" name="Oval 851"/>
              <p:cNvSpPr>
                <a:spLocks noChangeArrowheads="1"/>
              </p:cNvSpPr>
              <p:nvPr/>
            </p:nvSpPr>
            <p:spPr bwMode="auto">
              <a:xfrm>
                <a:off x="3750" y="2555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8" name="Oval 852"/>
              <p:cNvSpPr>
                <a:spLocks noChangeArrowheads="1"/>
              </p:cNvSpPr>
              <p:nvPr/>
            </p:nvSpPr>
            <p:spPr bwMode="auto">
              <a:xfrm>
                <a:off x="3750" y="255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9" name="Oval 853"/>
              <p:cNvSpPr>
                <a:spLocks noChangeArrowheads="1"/>
              </p:cNvSpPr>
              <p:nvPr/>
            </p:nvSpPr>
            <p:spPr bwMode="auto">
              <a:xfrm>
                <a:off x="3812" y="2549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0" name="Oval 854"/>
              <p:cNvSpPr>
                <a:spLocks noChangeArrowheads="1"/>
              </p:cNvSpPr>
              <p:nvPr/>
            </p:nvSpPr>
            <p:spPr bwMode="auto">
              <a:xfrm>
                <a:off x="3812" y="254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1" name="Oval 855"/>
              <p:cNvSpPr>
                <a:spLocks noChangeArrowheads="1"/>
              </p:cNvSpPr>
              <p:nvPr/>
            </p:nvSpPr>
            <p:spPr bwMode="auto">
              <a:xfrm>
                <a:off x="3542" y="2916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2" name="Oval 856"/>
              <p:cNvSpPr>
                <a:spLocks noChangeArrowheads="1"/>
              </p:cNvSpPr>
              <p:nvPr/>
            </p:nvSpPr>
            <p:spPr bwMode="auto">
              <a:xfrm>
                <a:off x="3542" y="2916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3" name="Oval 857"/>
              <p:cNvSpPr>
                <a:spLocks noChangeArrowheads="1"/>
              </p:cNvSpPr>
              <p:nvPr/>
            </p:nvSpPr>
            <p:spPr bwMode="auto">
              <a:xfrm>
                <a:off x="3559" y="2826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4" name="Oval 858"/>
              <p:cNvSpPr>
                <a:spLocks noChangeArrowheads="1"/>
              </p:cNvSpPr>
              <p:nvPr/>
            </p:nvSpPr>
            <p:spPr bwMode="auto">
              <a:xfrm>
                <a:off x="3559" y="2826"/>
                <a:ext cx="33" cy="33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5" name="Oval 859"/>
              <p:cNvSpPr>
                <a:spLocks noChangeArrowheads="1"/>
              </p:cNvSpPr>
              <p:nvPr/>
            </p:nvSpPr>
            <p:spPr bwMode="auto">
              <a:xfrm>
                <a:off x="4600" y="2854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6" name="Oval 860"/>
              <p:cNvSpPr>
                <a:spLocks noChangeArrowheads="1"/>
              </p:cNvSpPr>
              <p:nvPr/>
            </p:nvSpPr>
            <p:spPr bwMode="auto">
              <a:xfrm>
                <a:off x="4600" y="285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7" name="Oval 861"/>
              <p:cNvSpPr>
                <a:spLocks noChangeArrowheads="1"/>
              </p:cNvSpPr>
              <p:nvPr/>
            </p:nvSpPr>
            <p:spPr bwMode="auto">
              <a:xfrm>
                <a:off x="4634" y="2871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8" name="Oval 862"/>
              <p:cNvSpPr>
                <a:spLocks noChangeArrowheads="1"/>
              </p:cNvSpPr>
              <p:nvPr/>
            </p:nvSpPr>
            <p:spPr bwMode="auto">
              <a:xfrm>
                <a:off x="4634" y="2871"/>
                <a:ext cx="33" cy="33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9" name="Oval 863"/>
              <p:cNvSpPr>
                <a:spLocks noChangeArrowheads="1"/>
              </p:cNvSpPr>
              <p:nvPr/>
            </p:nvSpPr>
            <p:spPr bwMode="auto">
              <a:xfrm>
                <a:off x="2551" y="2267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0" name="Oval 864"/>
              <p:cNvSpPr>
                <a:spLocks noChangeArrowheads="1"/>
              </p:cNvSpPr>
              <p:nvPr/>
            </p:nvSpPr>
            <p:spPr bwMode="auto">
              <a:xfrm>
                <a:off x="2551" y="226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1" name="Oval 865"/>
              <p:cNvSpPr>
                <a:spLocks noChangeArrowheads="1"/>
              </p:cNvSpPr>
              <p:nvPr/>
            </p:nvSpPr>
            <p:spPr bwMode="auto">
              <a:xfrm>
                <a:off x="4217" y="1291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2" name="Oval 866"/>
              <p:cNvSpPr>
                <a:spLocks noChangeArrowheads="1"/>
              </p:cNvSpPr>
              <p:nvPr/>
            </p:nvSpPr>
            <p:spPr bwMode="auto">
              <a:xfrm>
                <a:off x="4217" y="129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3" name="Oval 867"/>
              <p:cNvSpPr>
                <a:spLocks noChangeArrowheads="1"/>
              </p:cNvSpPr>
              <p:nvPr/>
            </p:nvSpPr>
            <p:spPr bwMode="auto">
              <a:xfrm>
                <a:off x="4240" y="1269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4" name="Oval 868"/>
              <p:cNvSpPr>
                <a:spLocks noChangeArrowheads="1"/>
              </p:cNvSpPr>
              <p:nvPr/>
            </p:nvSpPr>
            <p:spPr bwMode="auto">
              <a:xfrm>
                <a:off x="4240" y="1269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5" name="Oval 869"/>
              <p:cNvSpPr>
                <a:spLocks noChangeArrowheads="1"/>
              </p:cNvSpPr>
              <p:nvPr/>
            </p:nvSpPr>
            <p:spPr bwMode="auto">
              <a:xfrm>
                <a:off x="2624" y="2312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6" name="Oval 870"/>
              <p:cNvSpPr>
                <a:spLocks noChangeArrowheads="1"/>
              </p:cNvSpPr>
              <p:nvPr/>
            </p:nvSpPr>
            <p:spPr bwMode="auto">
              <a:xfrm>
                <a:off x="2624" y="231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7" name="Oval 871"/>
              <p:cNvSpPr>
                <a:spLocks noChangeArrowheads="1"/>
              </p:cNvSpPr>
              <p:nvPr/>
            </p:nvSpPr>
            <p:spPr bwMode="auto">
              <a:xfrm>
                <a:off x="2793" y="2250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8" name="Oval 872"/>
              <p:cNvSpPr>
                <a:spLocks noChangeArrowheads="1"/>
              </p:cNvSpPr>
              <p:nvPr/>
            </p:nvSpPr>
            <p:spPr bwMode="auto">
              <a:xfrm>
                <a:off x="2793" y="2250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9" name="Oval 873"/>
              <p:cNvSpPr>
                <a:spLocks noChangeArrowheads="1"/>
              </p:cNvSpPr>
              <p:nvPr/>
            </p:nvSpPr>
            <p:spPr bwMode="auto">
              <a:xfrm>
                <a:off x="2894" y="2369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0" name="Oval 874"/>
              <p:cNvSpPr>
                <a:spLocks noChangeArrowheads="1"/>
              </p:cNvSpPr>
              <p:nvPr/>
            </p:nvSpPr>
            <p:spPr bwMode="auto">
              <a:xfrm>
                <a:off x="2894" y="2369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1" name="Oval 875"/>
              <p:cNvSpPr>
                <a:spLocks noChangeArrowheads="1"/>
              </p:cNvSpPr>
              <p:nvPr/>
            </p:nvSpPr>
            <p:spPr bwMode="auto">
              <a:xfrm>
                <a:off x="4594" y="1861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2" name="Oval 876"/>
              <p:cNvSpPr>
                <a:spLocks noChangeArrowheads="1"/>
              </p:cNvSpPr>
              <p:nvPr/>
            </p:nvSpPr>
            <p:spPr bwMode="auto">
              <a:xfrm>
                <a:off x="4594" y="186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3" name="Oval 877"/>
              <p:cNvSpPr>
                <a:spLocks noChangeArrowheads="1"/>
              </p:cNvSpPr>
              <p:nvPr/>
            </p:nvSpPr>
            <p:spPr bwMode="auto">
              <a:xfrm>
                <a:off x="4088" y="1167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4" name="Oval 878"/>
              <p:cNvSpPr>
                <a:spLocks noChangeArrowheads="1"/>
              </p:cNvSpPr>
              <p:nvPr/>
            </p:nvSpPr>
            <p:spPr bwMode="auto">
              <a:xfrm>
                <a:off x="4088" y="1167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5" name="Oval 879"/>
              <p:cNvSpPr>
                <a:spLocks noChangeArrowheads="1"/>
              </p:cNvSpPr>
              <p:nvPr/>
            </p:nvSpPr>
            <p:spPr bwMode="auto">
              <a:xfrm>
                <a:off x="3671" y="3006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" name="Oval 880"/>
              <p:cNvSpPr>
                <a:spLocks noChangeArrowheads="1"/>
              </p:cNvSpPr>
              <p:nvPr/>
            </p:nvSpPr>
            <p:spPr bwMode="auto">
              <a:xfrm>
                <a:off x="3671" y="300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" name="Oval 881"/>
              <p:cNvSpPr>
                <a:spLocks noChangeArrowheads="1"/>
              </p:cNvSpPr>
              <p:nvPr/>
            </p:nvSpPr>
            <p:spPr bwMode="auto">
              <a:xfrm>
                <a:off x="4363" y="2239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" name="Oval 882"/>
              <p:cNvSpPr>
                <a:spLocks noChangeArrowheads="1"/>
              </p:cNvSpPr>
              <p:nvPr/>
            </p:nvSpPr>
            <p:spPr bwMode="auto">
              <a:xfrm>
                <a:off x="4363" y="223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" name="Oval 883"/>
              <p:cNvSpPr>
                <a:spLocks noChangeArrowheads="1"/>
              </p:cNvSpPr>
              <p:nvPr/>
            </p:nvSpPr>
            <p:spPr bwMode="auto">
              <a:xfrm>
                <a:off x="4375" y="2261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0" name="Oval 884"/>
              <p:cNvSpPr>
                <a:spLocks noChangeArrowheads="1"/>
              </p:cNvSpPr>
              <p:nvPr/>
            </p:nvSpPr>
            <p:spPr bwMode="auto">
              <a:xfrm>
                <a:off x="4375" y="2261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1" name="Oval 885"/>
              <p:cNvSpPr>
                <a:spLocks noChangeArrowheads="1"/>
              </p:cNvSpPr>
              <p:nvPr/>
            </p:nvSpPr>
            <p:spPr bwMode="auto">
              <a:xfrm>
                <a:off x="3750" y="2871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2" name="Oval 886"/>
              <p:cNvSpPr>
                <a:spLocks noChangeArrowheads="1"/>
              </p:cNvSpPr>
              <p:nvPr/>
            </p:nvSpPr>
            <p:spPr bwMode="auto">
              <a:xfrm>
                <a:off x="3750" y="2871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3" name="Oval 887"/>
              <p:cNvSpPr>
                <a:spLocks noChangeArrowheads="1"/>
              </p:cNvSpPr>
              <p:nvPr/>
            </p:nvSpPr>
            <p:spPr bwMode="auto">
              <a:xfrm>
                <a:off x="3761" y="2893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4" name="Oval 888"/>
              <p:cNvSpPr>
                <a:spLocks noChangeArrowheads="1"/>
              </p:cNvSpPr>
              <p:nvPr/>
            </p:nvSpPr>
            <p:spPr bwMode="auto">
              <a:xfrm>
                <a:off x="3761" y="289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5" name="Oval 889"/>
              <p:cNvSpPr>
                <a:spLocks noChangeArrowheads="1"/>
              </p:cNvSpPr>
              <p:nvPr/>
            </p:nvSpPr>
            <p:spPr bwMode="auto">
              <a:xfrm>
                <a:off x="4634" y="2803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6" name="Oval 890"/>
              <p:cNvSpPr>
                <a:spLocks noChangeArrowheads="1"/>
              </p:cNvSpPr>
              <p:nvPr/>
            </p:nvSpPr>
            <p:spPr bwMode="auto">
              <a:xfrm>
                <a:off x="4634" y="2803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7" name="Oval 891"/>
              <p:cNvSpPr>
                <a:spLocks noChangeArrowheads="1"/>
              </p:cNvSpPr>
              <p:nvPr/>
            </p:nvSpPr>
            <p:spPr bwMode="auto">
              <a:xfrm>
                <a:off x="4268" y="1539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8" name="Oval 892"/>
              <p:cNvSpPr>
                <a:spLocks noChangeArrowheads="1"/>
              </p:cNvSpPr>
              <p:nvPr/>
            </p:nvSpPr>
            <p:spPr bwMode="auto">
              <a:xfrm>
                <a:off x="4268" y="153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9" name="Oval 893"/>
              <p:cNvSpPr>
                <a:spLocks noChangeArrowheads="1"/>
              </p:cNvSpPr>
              <p:nvPr/>
            </p:nvSpPr>
            <p:spPr bwMode="auto">
              <a:xfrm>
                <a:off x="3018" y="2340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0" name="Oval 894"/>
              <p:cNvSpPr>
                <a:spLocks noChangeArrowheads="1"/>
              </p:cNvSpPr>
              <p:nvPr/>
            </p:nvSpPr>
            <p:spPr bwMode="auto">
              <a:xfrm>
                <a:off x="3018" y="2340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1" name="Oval 895"/>
              <p:cNvSpPr>
                <a:spLocks noChangeArrowheads="1"/>
              </p:cNvSpPr>
              <p:nvPr/>
            </p:nvSpPr>
            <p:spPr bwMode="auto">
              <a:xfrm>
                <a:off x="3750" y="2261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2" name="Oval 896"/>
              <p:cNvSpPr>
                <a:spLocks noChangeArrowheads="1"/>
              </p:cNvSpPr>
              <p:nvPr/>
            </p:nvSpPr>
            <p:spPr bwMode="auto">
              <a:xfrm>
                <a:off x="3750" y="226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3" name="Oval 897"/>
              <p:cNvSpPr>
                <a:spLocks noChangeArrowheads="1"/>
              </p:cNvSpPr>
              <p:nvPr/>
            </p:nvSpPr>
            <p:spPr bwMode="auto">
              <a:xfrm>
                <a:off x="4200" y="2357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4" name="Oval 898"/>
              <p:cNvSpPr>
                <a:spLocks noChangeArrowheads="1"/>
              </p:cNvSpPr>
              <p:nvPr/>
            </p:nvSpPr>
            <p:spPr bwMode="auto">
              <a:xfrm>
                <a:off x="4200" y="235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5" name="Oval 899"/>
              <p:cNvSpPr>
                <a:spLocks noChangeArrowheads="1"/>
              </p:cNvSpPr>
              <p:nvPr/>
            </p:nvSpPr>
            <p:spPr bwMode="auto">
              <a:xfrm>
                <a:off x="3727" y="2842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6" name="Oval 900"/>
              <p:cNvSpPr>
                <a:spLocks noChangeArrowheads="1"/>
              </p:cNvSpPr>
              <p:nvPr/>
            </p:nvSpPr>
            <p:spPr bwMode="auto">
              <a:xfrm>
                <a:off x="3727" y="284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7" name="Oval 901"/>
              <p:cNvSpPr>
                <a:spLocks noChangeArrowheads="1"/>
              </p:cNvSpPr>
              <p:nvPr/>
            </p:nvSpPr>
            <p:spPr bwMode="auto">
              <a:xfrm>
                <a:off x="3407" y="2233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8" name="Oval 902"/>
              <p:cNvSpPr>
                <a:spLocks noChangeArrowheads="1"/>
              </p:cNvSpPr>
              <p:nvPr/>
            </p:nvSpPr>
            <p:spPr bwMode="auto">
              <a:xfrm>
                <a:off x="3407" y="2233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9" name="Oval 903"/>
              <p:cNvSpPr>
                <a:spLocks noChangeArrowheads="1"/>
              </p:cNvSpPr>
              <p:nvPr/>
            </p:nvSpPr>
            <p:spPr bwMode="auto">
              <a:xfrm>
                <a:off x="4493" y="2820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0" name="Oval 904"/>
              <p:cNvSpPr>
                <a:spLocks noChangeArrowheads="1"/>
              </p:cNvSpPr>
              <p:nvPr/>
            </p:nvSpPr>
            <p:spPr bwMode="auto">
              <a:xfrm>
                <a:off x="4493" y="2820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1" name="Oval 905"/>
              <p:cNvSpPr>
                <a:spLocks noChangeArrowheads="1"/>
              </p:cNvSpPr>
              <p:nvPr/>
            </p:nvSpPr>
            <p:spPr bwMode="auto">
              <a:xfrm>
                <a:off x="4251" y="1235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2" name="Oval 906"/>
              <p:cNvSpPr>
                <a:spLocks noChangeArrowheads="1"/>
              </p:cNvSpPr>
              <p:nvPr/>
            </p:nvSpPr>
            <p:spPr bwMode="auto">
              <a:xfrm>
                <a:off x="4251" y="123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3" name="Oval 907"/>
              <p:cNvSpPr>
                <a:spLocks noChangeArrowheads="1"/>
              </p:cNvSpPr>
              <p:nvPr/>
            </p:nvSpPr>
            <p:spPr bwMode="auto">
              <a:xfrm>
                <a:off x="4223" y="1235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4" name="Oval 908"/>
              <p:cNvSpPr>
                <a:spLocks noChangeArrowheads="1"/>
              </p:cNvSpPr>
              <p:nvPr/>
            </p:nvSpPr>
            <p:spPr bwMode="auto">
              <a:xfrm>
                <a:off x="4223" y="1235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5" name="Oval 909"/>
              <p:cNvSpPr>
                <a:spLocks noChangeArrowheads="1"/>
              </p:cNvSpPr>
              <p:nvPr/>
            </p:nvSpPr>
            <p:spPr bwMode="auto">
              <a:xfrm>
                <a:off x="2613" y="2312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6" name="Oval 910"/>
              <p:cNvSpPr>
                <a:spLocks noChangeArrowheads="1"/>
              </p:cNvSpPr>
              <p:nvPr/>
            </p:nvSpPr>
            <p:spPr bwMode="auto">
              <a:xfrm>
                <a:off x="2613" y="231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7" name="Oval 911"/>
              <p:cNvSpPr>
                <a:spLocks noChangeArrowheads="1"/>
              </p:cNvSpPr>
              <p:nvPr/>
            </p:nvSpPr>
            <p:spPr bwMode="auto">
              <a:xfrm>
                <a:off x="4476" y="1489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8" name="Oval 912"/>
              <p:cNvSpPr>
                <a:spLocks noChangeArrowheads="1"/>
              </p:cNvSpPr>
              <p:nvPr/>
            </p:nvSpPr>
            <p:spPr bwMode="auto">
              <a:xfrm>
                <a:off x="4476" y="148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9" name="Oval 913"/>
              <p:cNvSpPr>
                <a:spLocks noChangeArrowheads="1"/>
              </p:cNvSpPr>
              <p:nvPr/>
            </p:nvSpPr>
            <p:spPr bwMode="auto">
              <a:xfrm>
                <a:off x="4510" y="2583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0" name="Oval 914"/>
              <p:cNvSpPr>
                <a:spLocks noChangeArrowheads="1"/>
              </p:cNvSpPr>
              <p:nvPr/>
            </p:nvSpPr>
            <p:spPr bwMode="auto">
              <a:xfrm>
                <a:off x="4510" y="258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1" name="Oval 915"/>
              <p:cNvSpPr>
                <a:spLocks noChangeArrowheads="1"/>
              </p:cNvSpPr>
              <p:nvPr/>
            </p:nvSpPr>
            <p:spPr bwMode="auto">
              <a:xfrm>
                <a:off x="4639" y="2803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2" name="Oval 916"/>
              <p:cNvSpPr>
                <a:spLocks noChangeArrowheads="1"/>
              </p:cNvSpPr>
              <p:nvPr/>
            </p:nvSpPr>
            <p:spPr bwMode="auto">
              <a:xfrm>
                <a:off x="4639" y="280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3" name="Oval 917"/>
              <p:cNvSpPr>
                <a:spLocks noChangeArrowheads="1"/>
              </p:cNvSpPr>
              <p:nvPr/>
            </p:nvSpPr>
            <p:spPr bwMode="auto">
              <a:xfrm>
                <a:off x="4510" y="2684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4" name="Oval 918"/>
              <p:cNvSpPr>
                <a:spLocks noChangeArrowheads="1"/>
              </p:cNvSpPr>
              <p:nvPr/>
            </p:nvSpPr>
            <p:spPr bwMode="auto">
              <a:xfrm>
                <a:off x="4510" y="268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5" name="Oval 919"/>
              <p:cNvSpPr>
                <a:spLocks noChangeArrowheads="1"/>
              </p:cNvSpPr>
              <p:nvPr/>
            </p:nvSpPr>
            <p:spPr bwMode="auto">
              <a:xfrm>
                <a:off x="4150" y="2476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6" name="Oval 920"/>
              <p:cNvSpPr>
                <a:spLocks noChangeArrowheads="1"/>
              </p:cNvSpPr>
              <p:nvPr/>
            </p:nvSpPr>
            <p:spPr bwMode="auto">
              <a:xfrm>
                <a:off x="4150" y="2476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7" name="Oval 921"/>
              <p:cNvSpPr>
                <a:spLocks noChangeArrowheads="1"/>
              </p:cNvSpPr>
              <p:nvPr/>
            </p:nvSpPr>
            <p:spPr bwMode="auto">
              <a:xfrm>
                <a:off x="2962" y="2346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8" name="Oval 922"/>
              <p:cNvSpPr>
                <a:spLocks noChangeArrowheads="1"/>
              </p:cNvSpPr>
              <p:nvPr/>
            </p:nvSpPr>
            <p:spPr bwMode="auto">
              <a:xfrm>
                <a:off x="2962" y="234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9" name="Oval 923"/>
              <p:cNvSpPr>
                <a:spLocks noChangeArrowheads="1"/>
              </p:cNvSpPr>
              <p:nvPr/>
            </p:nvSpPr>
            <p:spPr bwMode="auto">
              <a:xfrm>
                <a:off x="4009" y="1393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0" name="Oval 924"/>
              <p:cNvSpPr>
                <a:spLocks noChangeArrowheads="1"/>
              </p:cNvSpPr>
              <p:nvPr/>
            </p:nvSpPr>
            <p:spPr bwMode="auto">
              <a:xfrm>
                <a:off x="4009" y="139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1" name="Oval 925"/>
              <p:cNvSpPr>
                <a:spLocks noChangeArrowheads="1"/>
              </p:cNvSpPr>
              <p:nvPr/>
            </p:nvSpPr>
            <p:spPr bwMode="auto">
              <a:xfrm>
                <a:off x="4138" y="2696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2" name="Oval 926"/>
              <p:cNvSpPr>
                <a:spLocks noChangeArrowheads="1"/>
              </p:cNvSpPr>
              <p:nvPr/>
            </p:nvSpPr>
            <p:spPr bwMode="auto">
              <a:xfrm>
                <a:off x="4138" y="269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3" name="Oval 927"/>
              <p:cNvSpPr>
                <a:spLocks noChangeArrowheads="1"/>
              </p:cNvSpPr>
              <p:nvPr/>
            </p:nvSpPr>
            <p:spPr bwMode="auto">
              <a:xfrm>
                <a:off x="3868" y="1900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4" name="Oval 928"/>
              <p:cNvSpPr>
                <a:spLocks noChangeArrowheads="1"/>
              </p:cNvSpPr>
              <p:nvPr/>
            </p:nvSpPr>
            <p:spPr bwMode="auto">
              <a:xfrm>
                <a:off x="3868" y="1900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5" name="Oval 929"/>
              <p:cNvSpPr>
                <a:spLocks noChangeArrowheads="1"/>
              </p:cNvSpPr>
              <p:nvPr/>
            </p:nvSpPr>
            <p:spPr bwMode="auto">
              <a:xfrm>
                <a:off x="2585" y="2318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6" name="Oval 930"/>
              <p:cNvSpPr>
                <a:spLocks noChangeArrowheads="1"/>
              </p:cNvSpPr>
              <p:nvPr/>
            </p:nvSpPr>
            <p:spPr bwMode="auto">
              <a:xfrm>
                <a:off x="2585" y="231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7" name="Oval 931"/>
              <p:cNvSpPr>
                <a:spLocks noChangeArrowheads="1"/>
              </p:cNvSpPr>
              <p:nvPr/>
            </p:nvSpPr>
            <p:spPr bwMode="auto">
              <a:xfrm>
                <a:off x="4059" y="1201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8" name="Oval 932"/>
              <p:cNvSpPr>
                <a:spLocks noChangeArrowheads="1"/>
              </p:cNvSpPr>
              <p:nvPr/>
            </p:nvSpPr>
            <p:spPr bwMode="auto">
              <a:xfrm>
                <a:off x="4059" y="120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9" name="Oval 933"/>
              <p:cNvSpPr>
                <a:spLocks noChangeArrowheads="1"/>
              </p:cNvSpPr>
              <p:nvPr/>
            </p:nvSpPr>
            <p:spPr bwMode="auto">
              <a:xfrm>
                <a:off x="4634" y="2639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0" name="Oval 934"/>
              <p:cNvSpPr>
                <a:spLocks noChangeArrowheads="1"/>
              </p:cNvSpPr>
              <p:nvPr/>
            </p:nvSpPr>
            <p:spPr bwMode="auto">
              <a:xfrm>
                <a:off x="4634" y="2639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1" name="Oval 935"/>
              <p:cNvSpPr>
                <a:spLocks noChangeArrowheads="1"/>
              </p:cNvSpPr>
              <p:nvPr/>
            </p:nvSpPr>
            <p:spPr bwMode="auto">
              <a:xfrm>
                <a:off x="2551" y="2273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2" name="Oval 936"/>
              <p:cNvSpPr>
                <a:spLocks noChangeArrowheads="1"/>
              </p:cNvSpPr>
              <p:nvPr/>
            </p:nvSpPr>
            <p:spPr bwMode="auto">
              <a:xfrm>
                <a:off x="2551" y="227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3" name="Oval 937"/>
              <p:cNvSpPr>
                <a:spLocks noChangeArrowheads="1"/>
              </p:cNvSpPr>
              <p:nvPr/>
            </p:nvSpPr>
            <p:spPr bwMode="auto">
              <a:xfrm>
                <a:off x="2883" y="2295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4" name="Oval 938"/>
              <p:cNvSpPr>
                <a:spLocks noChangeArrowheads="1"/>
              </p:cNvSpPr>
              <p:nvPr/>
            </p:nvSpPr>
            <p:spPr bwMode="auto">
              <a:xfrm>
                <a:off x="2883" y="229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5" name="Oval 939"/>
              <p:cNvSpPr>
                <a:spLocks noChangeArrowheads="1"/>
              </p:cNvSpPr>
              <p:nvPr/>
            </p:nvSpPr>
            <p:spPr bwMode="auto">
              <a:xfrm>
                <a:off x="2557" y="2284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6" name="Oval 940"/>
              <p:cNvSpPr>
                <a:spLocks noChangeArrowheads="1"/>
              </p:cNvSpPr>
              <p:nvPr/>
            </p:nvSpPr>
            <p:spPr bwMode="auto">
              <a:xfrm>
                <a:off x="2557" y="228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7" name="Oval 941"/>
              <p:cNvSpPr>
                <a:spLocks noChangeArrowheads="1"/>
              </p:cNvSpPr>
              <p:nvPr/>
            </p:nvSpPr>
            <p:spPr bwMode="auto">
              <a:xfrm>
                <a:off x="3125" y="2442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8" name="Oval 942"/>
              <p:cNvSpPr>
                <a:spLocks noChangeArrowheads="1"/>
              </p:cNvSpPr>
              <p:nvPr/>
            </p:nvSpPr>
            <p:spPr bwMode="auto">
              <a:xfrm>
                <a:off x="3125" y="244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9" name="Oval 943"/>
              <p:cNvSpPr>
                <a:spLocks noChangeArrowheads="1"/>
              </p:cNvSpPr>
              <p:nvPr/>
            </p:nvSpPr>
            <p:spPr bwMode="auto">
              <a:xfrm>
                <a:off x="3272" y="2493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0" name="Oval 944"/>
              <p:cNvSpPr>
                <a:spLocks noChangeArrowheads="1"/>
              </p:cNvSpPr>
              <p:nvPr/>
            </p:nvSpPr>
            <p:spPr bwMode="auto">
              <a:xfrm>
                <a:off x="3272" y="2493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1" name="Oval 945"/>
              <p:cNvSpPr>
                <a:spLocks noChangeArrowheads="1"/>
              </p:cNvSpPr>
              <p:nvPr/>
            </p:nvSpPr>
            <p:spPr bwMode="auto">
              <a:xfrm>
                <a:off x="4043" y="2442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2" name="Oval 946"/>
              <p:cNvSpPr>
                <a:spLocks noChangeArrowheads="1"/>
              </p:cNvSpPr>
              <p:nvPr/>
            </p:nvSpPr>
            <p:spPr bwMode="auto">
              <a:xfrm>
                <a:off x="4043" y="2442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3" name="Oval 947"/>
              <p:cNvSpPr>
                <a:spLocks noChangeArrowheads="1"/>
              </p:cNvSpPr>
              <p:nvPr/>
            </p:nvSpPr>
            <p:spPr bwMode="auto">
              <a:xfrm>
                <a:off x="3716" y="2983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4" name="Oval 948"/>
              <p:cNvSpPr>
                <a:spLocks noChangeArrowheads="1"/>
              </p:cNvSpPr>
              <p:nvPr/>
            </p:nvSpPr>
            <p:spPr bwMode="auto">
              <a:xfrm>
                <a:off x="3716" y="298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5" name="Oval 949"/>
              <p:cNvSpPr>
                <a:spLocks noChangeArrowheads="1"/>
              </p:cNvSpPr>
              <p:nvPr/>
            </p:nvSpPr>
            <p:spPr bwMode="auto">
              <a:xfrm>
                <a:off x="4150" y="3108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6" name="Oval 950"/>
              <p:cNvSpPr>
                <a:spLocks noChangeArrowheads="1"/>
              </p:cNvSpPr>
              <p:nvPr/>
            </p:nvSpPr>
            <p:spPr bwMode="auto">
              <a:xfrm>
                <a:off x="4150" y="3108"/>
                <a:ext cx="33" cy="33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7" name="Oval 951"/>
              <p:cNvSpPr>
                <a:spLocks noChangeArrowheads="1"/>
              </p:cNvSpPr>
              <p:nvPr/>
            </p:nvSpPr>
            <p:spPr bwMode="auto">
              <a:xfrm>
                <a:off x="2619" y="2329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8" name="Oval 952"/>
              <p:cNvSpPr>
                <a:spLocks noChangeArrowheads="1"/>
              </p:cNvSpPr>
              <p:nvPr/>
            </p:nvSpPr>
            <p:spPr bwMode="auto">
              <a:xfrm>
                <a:off x="2619" y="2329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9" name="Oval 953"/>
              <p:cNvSpPr>
                <a:spLocks noChangeArrowheads="1"/>
              </p:cNvSpPr>
              <p:nvPr/>
            </p:nvSpPr>
            <p:spPr bwMode="auto">
              <a:xfrm>
                <a:off x="3908" y="1675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0" name="Oval 954"/>
              <p:cNvSpPr>
                <a:spLocks noChangeArrowheads="1"/>
              </p:cNvSpPr>
              <p:nvPr/>
            </p:nvSpPr>
            <p:spPr bwMode="auto">
              <a:xfrm>
                <a:off x="3908" y="1675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1" name="Oval 955"/>
              <p:cNvSpPr>
                <a:spLocks noChangeArrowheads="1"/>
              </p:cNvSpPr>
              <p:nvPr/>
            </p:nvSpPr>
            <p:spPr bwMode="auto">
              <a:xfrm>
                <a:off x="3913" y="1754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2" name="Oval 956"/>
              <p:cNvSpPr>
                <a:spLocks noChangeArrowheads="1"/>
              </p:cNvSpPr>
              <p:nvPr/>
            </p:nvSpPr>
            <p:spPr bwMode="auto">
              <a:xfrm>
                <a:off x="3913" y="175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3" name="Oval 957"/>
              <p:cNvSpPr>
                <a:spLocks noChangeArrowheads="1"/>
              </p:cNvSpPr>
              <p:nvPr/>
            </p:nvSpPr>
            <p:spPr bwMode="auto">
              <a:xfrm>
                <a:off x="3998" y="1483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4" name="Oval 958"/>
              <p:cNvSpPr>
                <a:spLocks noChangeArrowheads="1"/>
              </p:cNvSpPr>
              <p:nvPr/>
            </p:nvSpPr>
            <p:spPr bwMode="auto">
              <a:xfrm>
                <a:off x="3998" y="1483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5" name="Oval 959"/>
              <p:cNvSpPr>
                <a:spLocks noChangeArrowheads="1"/>
              </p:cNvSpPr>
              <p:nvPr/>
            </p:nvSpPr>
            <p:spPr bwMode="auto">
              <a:xfrm>
                <a:off x="3508" y="2910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6" name="Oval 960"/>
              <p:cNvSpPr>
                <a:spLocks noChangeArrowheads="1"/>
              </p:cNvSpPr>
              <p:nvPr/>
            </p:nvSpPr>
            <p:spPr bwMode="auto">
              <a:xfrm>
                <a:off x="3508" y="2910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7" name="Oval 961"/>
              <p:cNvSpPr>
                <a:spLocks noChangeArrowheads="1"/>
              </p:cNvSpPr>
              <p:nvPr/>
            </p:nvSpPr>
            <p:spPr bwMode="auto">
              <a:xfrm>
                <a:off x="2630" y="2374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8" name="Oval 962"/>
              <p:cNvSpPr>
                <a:spLocks noChangeArrowheads="1"/>
              </p:cNvSpPr>
              <p:nvPr/>
            </p:nvSpPr>
            <p:spPr bwMode="auto">
              <a:xfrm>
                <a:off x="2630" y="237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9" name="Oval 963"/>
              <p:cNvSpPr>
                <a:spLocks noChangeArrowheads="1"/>
              </p:cNvSpPr>
              <p:nvPr/>
            </p:nvSpPr>
            <p:spPr bwMode="auto">
              <a:xfrm>
                <a:off x="2641" y="2340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0" name="Oval 964"/>
              <p:cNvSpPr>
                <a:spLocks noChangeArrowheads="1"/>
              </p:cNvSpPr>
              <p:nvPr/>
            </p:nvSpPr>
            <p:spPr bwMode="auto">
              <a:xfrm>
                <a:off x="2641" y="2340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1" name="Oval 965"/>
              <p:cNvSpPr>
                <a:spLocks noChangeArrowheads="1"/>
              </p:cNvSpPr>
              <p:nvPr/>
            </p:nvSpPr>
            <p:spPr bwMode="auto">
              <a:xfrm>
                <a:off x="2551" y="2295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2" name="Oval 966"/>
              <p:cNvSpPr>
                <a:spLocks noChangeArrowheads="1"/>
              </p:cNvSpPr>
              <p:nvPr/>
            </p:nvSpPr>
            <p:spPr bwMode="auto">
              <a:xfrm>
                <a:off x="2551" y="229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3" name="Oval 967"/>
              <p:cNvSpPr>
                <a:spLocks noChangeArrowheads="1"/>
              </p:cNvSpPr>
              <p:nvPr/>
            </p:nvSpPr>
            <p:spPr bwMode="auto">
              <a:xfrm>
                <a:off x="4234" y="1229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4" name="Oval 968"/>
              <p:cNvSpPr>
                <a:spLocks noChangeArrowheads="1"/>
              </p:cNvSpPr>
              <p:nvPr/>
            </p:nvSpPr>
            <p:spPr bwMode="auto">
              <a:xfrm>
                <a:off x="4234" y="122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5" name="Oval 969"/>
              <p:cNvSpPr>
                <a:spLocks noChangeArrowheads="1"/>
              </p:cNvSpPr>
              <p:nvPr/>
            </p:nvSpPr>
            <p:spPr bwMode="auto">
              <a:xfrm>
                <a:off x="2591" y="2256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6" name="Oval 970"/>
              <p:cNvSpPr>
                <a:spLocks noChangeArrowheads="1"/>
              </p:cNvSpPr>
              <p:nvPr/>
            </p:nvSpPr>
            <p:spPr bwMode="auto">
              <a:xfrm>
                <a:off x="2591" y="2256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7" name="Oval 971"/>
              <p:cNvSpPr>
                <a:spLocks noChangeArrowheads="1"/>
              </p:cNvSpPr>
              <p:nvPr/>
            </p:nvSpPr>
            <p:spPr bwMode="auto">
              <a:xfrm>
                <a:off x="3953" y="2758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8" name="Oval 972"/>
              <p:cNvSpPr>
                <a:spLocks noChangeArrowheads="1"/>
              </p:cNvSpPr>
              <p:nvPr/>
            </p:nvSpPr>
            <p:spPr bwMode="auto">
              <a:xfrm>
                <a:off x="3953" y="2758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9" name="Oval 973"/>
              <p:cNvSpPr>
                <a:spLocks noChangeArrowheads="1"/>
              </p:cNvSpPr>
              <p:nvPr/>
            </p:nvSpPr>
            <p:spPr bwMode="auto">
              <a:xfrm>
                <a:off x="4048" y="1224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0" name="Oval 974"/>
              <p:cNvSpPr>
                <a:spLocks noChangeArrowheads="1"/>
              </p:cNvSpPr>
              <p:nvPr/>
            </p:nvSpPr>
            <p:spPr bwMode="auto">
              <a:xfrm>
                <a:off x="4048" y="1224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1" name="Oval 975"/>
              <p:cNvSpPr>
                <a:spLocks noChangeArrowheads="1"/>
              </p:cNvSpPr>
              <p:nvPr/>
            </p:nvSpPr>
            <p:spPr bwMode="auto">
              <a:xfrm>
                <a:off x="4020" y="1252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2" name="Oval 976"/>
              <p:cNvSpPr>
                <a:spLocks noChangeArrowheads="1"/>
              </p:cNvSpPr>
              <p:nvPr/>
            </p:nvSpPr>
            <p:spPr bwMode="auto">
              <a:xfrm>
                <a:off x="4020" y="125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3" name="Oval 977"/>
              <p:cNvSpPr>
                <a:spLocks noChangeArrowheads="1"/>
              </p:cNvSpPr>
              <p:nvPr/>
            </p:nvSpPr>
            <p:spPr bwMode="auto">
              <a:xfrm>
                <a:off x="4752" y="2854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4" name="Oval 978"/>
              <p:cNvSpPr>
                <a:spLocks noChangeArrowheads="1"/>
              </p:cNvSpPr>
              <p:nvPr/>
            </p:nvSpPr>
            <p:spPr bwMode="auto">
              <a:xfrm>
                <a:off x="4752" y="285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5" name="Oval 979"/>
              <p:cNvSpPr>
                <a:spLocks noChangeArrowheads="1"/>
              </p:cNvSpPr>
              <p:nvPr/>
            </p:nvSpPr>
            <p:spPr bwMode="auto">
              <a:xfrm>
                <a:off x="2546" y="2250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6" name="Oval 980"/>
              <p:cNvSpPr>
                <a:spLocks noChangeArrowheads="1"/>
              </p:cNvSpPr>
              <p:nvPr/>
            </p:nvSpPr>
            <p:spPr bwMode="auto">
              <a:xfrm>
                <a:off x="2546" y="2250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7" name="Oval 981"/>
              <p:cNvSpPr>
                <a:spLocks noChangeArrowheads="1"/>
              </p:cNvSpPr>
              <p:nvPr/>
            </p:nvSpPr>
            <p:spPr bwMode="auto">
              <a:xfrm>
                <a:off x="4065" y="1314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8" name="Oval 982"/>
              <p:cNvSpPr>
                <a:spLocks noChangeArrowheads="1"/>
              </p:cNvSpPr>
              <p:nvPr/>
            </p:nvSpPr>
            <p:spPr bwMode="auto">
              <a:xfrm>
                <a:off x="4065" y="131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9" name="Oval 983"/>
              <p:cNvSpPr>
                <a:spLocks noChangeArrowheads="1"/>
              </p:cNvSpPr>
              <p:nvPr/>
            </p:nvSpPr>
            <p:spPr bwMode="auto">
              <a:xfrm>
                <a:off x="2833" y="2560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0" name="Oval 984"/>
              <p:cNvSpPr>
                <a:spLocks noChangeArrowheads="1"/>
              </p:cNvSpPr>
              <p:nvPr/>
            </p:nvSpPr>
            <p:spPr bwMode="auto">
              <a:xfrm>
                <a:off x="2833" y="2560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1" name="Oval 985"/>
              <p:cNvSpPr>
                <a:spLocks noChangeArrowheads="1"/>
              </p:cNvSpPr>
              <p:nvPr/>
            </p:nvSpPr>
            <p:spPr bwMode="auto">
              <a:xfrm>
                <a:off x="2838" y="2566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2" name="Oval 986"/>
              <p:cNvSpPr>
                <a:spLocks noChangeArrowheads="1"/>
              </p:cNvSpPr>
              <p:nvPr/>
            </p:nvSpPr>
            <p:spPr bwMode="auto">
              <a:xfrm>
                <a:off x="2838" y="256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3" name="Oval 987"/>
              <p:cNvSpPr>
                <a:spLocks noChangeArrowheads="1"/>
              </p:cNvSpPr>
              <p:nvPr/>
            </p:nvSpPr>
            <p:spPr bwMode="auto">
              <a:xfrm>
                <a:off x="4437" y="2814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4" name="Oval 988"/>
              <p:cNvSpPr>
                <a:spLocks noChangeArrowheads="1"/>
              </p:cNvSpPr>
              <p:nvPr/>
            </p:nvSpPr>
            <p:spPr bwMode="auto">
              <a:xfrm>
                <a:off x="4437" y="2814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5" name="Oval 989"/>
              <p:cNvSpPr>
                <a:spLocks noChangeArrowheads="1"/>
              </p:cNvSpPr>
              <p:nvPr/>
            </p:nvSpPr>
            <p:spPr bwMode="auto">
              <a:xfrm>
                <a:off x="4634" y="2888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6" name="Oval 990"/>
              <p:cNvSpPr>
                <a:spLocks noChangeArrowheads="1"/>
              </p:cNvSpPr>
              <p:nvPr/>
            </p:nvSpPr>
            <p:spPr bwMode="auto">
              <a:xfrm>
                <a:off x="4634" y="2888"/>
                <a:ext cx="33" cy="33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7" name="Oval 991"/>
              <p:cNvSpPr>
                <a:spLocks noChangeArrowheads="1"/>
              </p:cNvSpPr>
              <p:nvPr/>
            </p:nvSpPr>
            <p:spPr bwMode="auto">
              <a:xfrm>
                <a:off x="3227" y="2470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8" name="Oval 992"/>
              <p:cNvSpPr>
                <a:spLocks noChangeArrowheads="1"/>
              </p:cNvSpPr>
              <p:nvPr/>
            </p:nvSpPr>
            <p:spPr bwMode="auto">
              <a:xfrm>
                <a:off x="3227" y="2470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9" name="Oval 993"/>
              <p:cNvSpPr>
                <a:spLocks noChangeArrowheads="1"/>
              </p:cNvSpPr>
              <p:nvPr/>
            </p:nvSpPr>
            <p:spPr bwMode="auto">
              <a:xfrm>
                <a:off x="4245" y="1150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0" name="Oval 994"/>
              <p:cNvSpPr>
                <a:spLocks noChangeArrowheads="1"/>
              </p:cNvSpPr>
              <p:nvPr/>
            </p:nvSpPr>
            <p:spPr bwMode="auto">
              <a:xfrm>
                <a:off x="4245" y="1150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1" name="Oval 995"/>
              <p:cNvSpPr>
                <a:spLocks noChangeArrowheads="1"/>
              </p:cNvSpPr>
              <p:nvPr/>
            </p:nvSpPr>
            <p:spPr bwMode="auto">
              <a:xfrm>
                <a:off x="4245" y="1218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2" name="Oval 996"/>
              <p:cNvSpPr>
                <a:spLocks noChangeArrowheads="1"/>
              </p:cNvSpPr>
              <p:nvPr/>
            </p:nvSpPr>
            <p:spPr bwMode="auto">
              <a:xfrm>
                <a:off x="4245" y="121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3" name="Oval 997"/>
              <p:cNvSpPr>
                <a:spLocks noChangeArrowheads="1"/>
              </p:cNvSpPr>
              <p:nvPr/>
            </p:nvSpPr>
            <p:spPr bwMode="auto">
              <a:xfrm>
                <a:off x="4566" y="2831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4" name="Oval 998"/>
              <p:cNvSpPr>
                <a:spLocks noChangeArrowheads="1"/>
              </p:cNvSpPr>
              <p:nvPr/>
            </p:nvSpPr>
            <p:spPr bwMode="auto">
              <a:xfrm>
                <a:off x="4566" y="283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5" name="Oval 999"/>
              <p:cNvSpPr>
                <a:spLocks noChangeArrowheads="1"/>
              </p:cNvSpPr>
              <p:nvPr/>
            </p:nvSpPr>
            <p:spPr bwMode="auto">
              <a:xfrm>
                <a:off x="4600" y="2803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6" name="Oval 1000"/>
              <p:cNvSpPr>
                <a:spLocks noChangeArrowheads="1"/>
              </p:cNvSpPr>
              <p:nvPr/>
            </p:nvSpPr>
            <p:spPr bwMode="auto">
              <a:xfrm>
                <a:off x="4600" y="280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7" name="Oval 1001"/>
              <p:cNvSpPr>
                <a:spLocks noChangeArrowheads="1"/>
              </p:cNvSpPr>
              <p:nvPr/>
            </p:nvSpPr>
            <p:spPr bwMode="auto">
              <a:xfrm>
                <a:off x="2652" y="2284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8" name="Oval 1002"/>
              <p:cNvSpPr>
                <a:spLocks noChangeArrowheads="1"/>
              </p:cNvSpPr>
              <p:nvPr/>
            </p:nvSpPr>
            <p:spPr bwMode="auto">
              <a:xfrm>
                <a:off x="2652" y="228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9" name="Oval 1003"/>
              <p:cNvSpPr>
                <a:spLocks noChangeArrowheads="1"/>
              </p:cNvSpPr>
              <p:nvPr/>
            </p:nvSpPr>
            <p:spPr bwMode="auto">
              <a:xfrm>
                <a:off x="2579" y="2273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0" name="Oval 1004"/>
              <p:cNvSpPr>
                <a:spLocks noChangeArrowheads="1"/>
              </p:cNvSpPr>
              <p:nvPr/>
            </p:nvSpPr>
            <p:spPr bwMode="auto">
              <a:xfrm>
                <a:off x="2579" y="227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1" name="Oval 1005"/>
              <p:cNvSpPr>
                <a:spLocks noChangeArrowheads="1"/>
              </p:cNvSpPr>
              <p:nvPr/>
            </p:nvSpPr>
            <p:spPr bwMode="auto">
              <a:xfrm>
                <a:off x="2484" y="2284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2" name="Oval 1006"/>
              <p:cNvSpPr>
                <a:spLocks noChangeArrowheads="1"/>
              </p:cNvSpPr>
              <p:nvPr/>
            </p:nvSpPr>
            <p:spPr bwMode="auto">
              <a:xfrm>
                <a:off x="2484" y="2284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3" name="Oval 1007"/>
              <p:cNvSpPr>
                <a:spLocks noChangeArrowheads="1"/>
              </p:cNvSpPr>
              <p:nvPr/>
            </p:nvSpPr>
            <p:spPr bwMode="auto">
              <a:xfrm>
                <a:off x="4707" y="2859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4" name="Oval 1008"/>
              <p:cNvSpPr>
                <a:spLocks noChangeArrowheads="1"/>
              </p:cNvSpPr>
              <p:nvPr/>
            </p:nvSpPr>
            <p:spPr bwMode="auto">
              <a:xfrm>
                <a:off x="4707" y="2859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3" name="Group 1210"/>
            <p:cNvGrpSpPr>
              <a:grpSpLocks/>
            </p:cNvGrpSpPr>
            <p:nvPr/>
          </p:nvGrpSpPr>
          <p:grpSpPr bwMode="auto">
            <a:xfrm>
              <a:off x="3925872" y="2338455"/>
              <a:ext cx="3662388" cy="3330627"/>
              <a:chOff x="2484" y="1015"/>
              <a:chExt cx="2307" cy="2098"/>
            </a:xfrm>
          </p:grpSpPr>
          <p:sp>
            <p:nvSpPr>
              <p:cNvPr id="1265" name="Oval 1010"/>
              <p:cNvSpPr>
                <a:spLocks noChangeArrowheads="1"/>
              </p:cNvSpPr>
              <p:nvPr/>
            </p:nvSpPr>
            <p:spPr bwMode="auto">
              <a:xfrm>
                <a:off x="2602" y="2256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6" name="Oval 1011"/>
              <p:cNvSpPr>
                <a:spLocks noChangeArrowheads="1"/>
              </p:cNvSpPr>
              <p:nvPr/>
            </p:nvSpPr>
            <p:spPr bwMode="auto">
              <a:xfrm>
                <a:off x="2602" y="225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7" name="Oval 1012"/>
              <p:cNvSpPr>
                <a:spLocks noChangeArrowheads="1"/>
              </p:cNvSpPr>
              <p:nvPr/>
            </p:nvSpPr>
            <p:spPr bwMode="auto">
              <a:xfrm>
                <a:off x="4324" y="2656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8" name="Oval 1013"/>
              <p:cNvSpPr>
                <a:spLocks noChangeArrowheads="1"/>
              </p:cNvSpPr>
              <p:nvPr/>
            </p:nvSpPr>
            <p:spPr bwMode="auto">
              <a:xfrm>
                <a:off x="4324" y="265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9" name="Oval 1014"/>
              <p:cNvSpPr>
                <a:spLocks noChangeArrowheads="1"/>
              </p:cNvSpPr>
              <p:nvPr/>
            </p:nvSpPr>
            <p:spPr bwMode="auto">
              <a:xfrm>
                <a:off x="2607" y="2284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0" name="Oval 1015"/>
              <p:cNvSpPr>
                <a:spLocks noChangeArrowheads="1"/>
              </p:cNvSpPr>
              <p:nvPr/>
            </p:nvSpPr>
            <p:spPr bwMode="auto">
              <a:xfrm>
                <a:off x="2607" y="228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1" name="Oval 1016"/>
              <p:cNvSpPr>
                <a:spLocks noChangeArrowheads="1"/>
              </p:cNvSpPr>
              <p:nvPr/>
            </p:nvSpPr>
            <p:spPr bwMode="auto">
              <a:xfrm>
                <a:off x="2782" y="2307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2" name="Oval 1017"/>
              <p:cNvSpPr>
                <a:spLocks noChangeArrowheads="1"/>
              </p:cNvSpPr>
              <p:nvPr/>
            </p:nvSpPr>
            <p:spPr bwMode="auto">
              <a:xfrm>
                <a:off x="2782" y="2307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3" name="Oval 1018"/>
              <p:cNvSpPr>
                <a:spLocks noChangeArrowheads="1"/>
              </p:cNvSpPr>
              <p:nvPr/>
            </p:nvSpPr>
            <p:spPr bwMode="auto">
              <a:xfrm>
                <a:off x="4189" y="1291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4" name="Oval 1019"/>
              <p:cNvSpPr>
                <a:spLocks noChangeArrowheads="1"/>
              </p:cNvSpPr>
              <p:nvPr/>
            </p:nvSpPr>
            <p:spPr bwMode="auto">
              <a:xfrm>
                <a:off x="4189" y="129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5" name="Oval 1020"/>
              <p:cNvSpPr>
                <a:spLocks noChangeArrowheads="1"/>
              </p:cNvSpPr>
              <p:nvPr/>
            </p:nvSpPr>
            <p:spPr bwMode="auto">
              <a:xfrm>
                <a:off x="4043" y="2701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6" name="Oval 1021"/>
              <p:cNvSpPr>
                <a:spLocks noChangeArrowheads="1"/>
              </p:cNvSpPr>
              <p:nvPr/>
            </p:nvSpPr>
            <p:spPr bwMode="auto">
              <a:xfrm>
                <a:off x="4043" y="2701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7" name="Oval 1022"/>
              <p:cNvSpPr>
                <a:spLocks noChangeArrowheads="1"/>
              </p:cNvSpPr>
              <p:nvPr/>
            </p:nvSpPr>
            <p:spPr bwMode="auto">
              <a:xfrm>
                <a:off x="4273" y="2837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8" name="Oval 1023"/>
              <p:cNvSpPr>
                <a:spLocks noChangeArrowheads="1"/>
              </p:cNvSpPr>
              <p:nvPr/>
            </p:nvSpPr>
            <p:spPr bwMode="auto">
              <a:xfrm>
                <a:off x="4273" y="283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9" name="Oval 1024"/>
              <p:cNvSpPr>
                <a:spLocks noChangeArrowheads="1"/>
              </p:cNvSpPr>
              <p:nvPr/>
            </p:nvSpPr>
            <p:spPr bwMode="auto">
              <a:xfrm>
                <a:off x="4431" y="2814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0" name="Oval 1025"/>
              <p:cNvSpPr>
                <a:spLocks noChangeArrowheads="1"/>
              </p:cNvSpPr>
              <p:nvPr/>
            </p:nvSpPr>
            <p:spPr bwMode="auto">
              <a:xfrm>
                <a:off x="4431" y="281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1" name="Oval 1026"/>
              <p:cNvSpPr>
                <a:spLocks noChangeArrowheads="1"/>
              </p:cNvSpPr>
              <p:nvPr/>
            </p:nvSpPr>
            <p:spPr bwMode="auto">
              <a:xfrm>
                <a:off x="4403" y="2809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2" name="Oval 1027"/>
              <p:cNvSpPr>
                <a:spLocks noChangeArrowheads="1"/>
              </p:cNvSpPr>
              <p:nvPr/>
            </p:nvSpPr>
            <p:spPr bwMode="auto">
              <a:xfrm>
                <a:off x="4403" y="2809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3" name="Oval 1028"/>
              <p:cNvSpPr>
                <a:spLocks noChangeArrowheads="1"/>
              </p:cNvSpPr>
              <p:nvPr/>
            </p:nvSpPr>
            <p:spPr bwMode="auto">
              <a:xfrm>
                <a:off x="4341" y="2295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4" name="Oval 1029"/>
              <p:cNvSpPr>
                <a:spLocks noChangeArrowheads="1"/>
              </p:cNvSpPr>
              <p:nvPr/>
            </p:nvSpPr>
            <p:spPr bwMode="auto">
              <a:xfrm>
                <a:off x="4341" y="229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5" name="Oval 1030"/>
              <p:cNvSpPr>
                <a:spLocks noChangeArrowheads="1"/>
              </p:cNvSpPr>
              <p:nvPr/>
            </p:nvSpPr>
            <p:spPr bwMode="auto">
              <a:xfrm>
                <a:off x="4679" y="2888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6" name="Oval 1031"/>
              <p:cNvSpPr>
                <a:spLocks noChangeArrowheads="1"/>
              </p:cNvSpPr>
              <p:nvPr/>
            </p:nvSpPr>
            <p:spPr bwMode="auto">
              <a:xfrm>
                <a:off x="4679" y="2888"/>
                <a:ext cx="33" cy="33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7" name="Oval 1032"/>
              <p:cNvSpPr>
                <a:spLocks noChangeArrowheads="1"/>
              </p:cNvSpPr>
              <p:nvPr/>
            </p:nvSpPr>
            <p:spPr bwMode="auto">
              <a:xfrm>
                <a:off x="4099" y="1088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8" name="Oval 1033"/>
              <p:cNvSpPr>
                <a:spLocks noChangeArrowheads="1"/>
              </p:cNvSpPr>
              <p:nvPr/>
            </p:nvSpPr>
            <p:spPr bwMode="auto">
              <a:xfrm>
                <a:off x="4099" y="108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9" name="Oval 1034"/>
              <p:cNvSpPr>
                <a:spLocks noChangeArrowheads="1"/>
              </p:cNvSpPr>
              <p:nvPr/>
            </p:nvSpPr>
            <p:spPr bwMode="auto">
              <a:xfrm>
                <a:off x="2489" y="2301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" name="Oval 1035"/>
              <p:cNvSpPr>
                <a:spLocks noChangeArrowheads="1"/>
              </p:cNvSpPr>
              <p:nvPr/>
            </p:nvSpPr>
            <p:spPr bwMode="auto">
              <a:xfrm>
                <a:off x="2489" y="230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" name="Oval 1036"/>
              <p:cNvSpPr>
                <a:spLocks noChangeArrowheads="1"/>
              </p:cNvSpPr>
              <p:nvPr/>
            </p:nvSpPr>
            <p:spPr bwMode="auto">
              <a:xfrm>
                <a:off x="2517" y="2352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" name="Oval 1037"/>
              <p:cNvSpPr>
                <a:spLocks noChangeArrowheads="1"/>
              </p:cNvSpPr>
              <p:nvPr/>
            </p:nvSpPr>
            <p:spPr bwMode="auto">
              <a:xfrm>
                <a:off x="2517" y="235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" name="Oval 1038"/>
              <p:cNvSpPr>
                <a:spLocks noChangeArrowheads="1"/>
              </p:cNvSpPr>
              <p:nvPr/>
            </p:nvSpPr>
            <p:spPr bwMode="auto">
              <a:xfrm>
                <a:off x="2506" y="2301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" name="Oval 1039"/>
              <p:cNvSpPr>
                <a:spLocks noChangeArrowheads="1"/>
              </p:cNvSpPr>
              <p:nvPr/>
            </p:nvSpPr>
            <p:spPr bwMode="auto">
              <a:xfrm>
                <a:off x="2506" y="230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5" name="Oval 1040"/>
              <p:cNvSpPr>
                <a:spLocks noChangeArrowheads="1"/>
              </p:cNvSpPr>
              <p:nvPr/>
            </p:nvSpPr>
            <p:spPr bwMode="auto">
              <a:xfrm>
                <a:off x="4459" y="3074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6" name="Oval 1041"/>
              <p:cNvSpPr>
                <a:spLocks noChangeArrowheads="1"/>
              </p:cNvSpPr>
              <p:nvPr/>
            </p:nvSpPr>
            <p:spPr bwMode="auto">
              <a:xfrm>
                <a:off x="4459" y="307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7" name="Oval 1042"/>
              <p:cNvSpPr>
                <a:spLocks noChangeArrowheads="1"/>
              </p:cNvSpPr>
              <p:nvPr/>
            </p:nvSpPr>
            <p:spPr bwMode="auto">
              <a:xfrm>
                <a:off x="2956" y="2504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8" name="Oval 1043"/>
              <p:cNvSpPr>
                <a:spLocks noChangeArrowheads="1"/>
              </p:cNvSpPr>
              <p:nvPr/>
            </p:nvSpPr>
            <p:spPr bwMode="auto">
              <a:xfrm>
                <a:off x="2956" y="250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9" name="Oval 1044"/>
              <p:cNvSpPr>
                <a:spLocks noChangeArrowheads="1"/>
              </p:cNvSpPr>
              <p:nvPr/>
            </p:nvSpPr>
            <p:spPr bwMode="auto">
              <a:xfrm>
                <a:off x="2878" y="2510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0" name="Oval 1045"/>
              <p:cNvSpPr>
                <a:spLocks noChangeArrowheads="1"/>
              </p:cNvSpPr>
              <p:nvPr/>
            </p:nvSpPr>
            <p:spPr bwMode="auto">
              <a:xfrm>
                <a:off x="2878" y="2510"/>
                <a:ext cx="33" cy="33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1" name="Oval 1046"/>
              <p:cNvSpPr>
                <a:spLocks noChangeArrowheads="1"/>
              </p:cNvSpPr>
              <p:nvPr/>
            </p:nvSpPr>
            <p:spPr bwMode="auto">
              <a:xfrm>
                <a:off x="4206" y="1088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2" name="Oval 1047"/>
              <p:cNvSpPr>
                <a:spLocks noChangeArrowheads="1"/>
              </p:cNvSpPr>
              <p:nvPr/>
            </p:nvSpPr>
            <p:spPr bwMode="auto">
              <a:xfrm>
                <a:off x="4206" y="108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3" name="Oval 1048"/>
              <p:cNvSpPr>
                <a:spLocks noChangeArrowheads="1"/>
              </p:cNvSpPr>
              <p:nvPr/>
            </p:nvSpPr>
            <p:spPr bwMode="auto">
              <a:xfrm>
                <a:off x="2748" y="2527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4" name="Oval 1049"/>
              <p:cNvSpPr>
                <a:spLocks noChangeArrowheads="1"/>
              </p:cNvSpPr>
              <p:nvPr/>
            </p:nvSpPr>
            <p:spPr bwMode="auto">
              <a:xfrm>
                <a:off x="2748" y="2527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5" name="Oval 1050"/>
              <p:cNvSpPr>
                <a:spLocks noChangeArrowheads="1"/>
              </p:cNvSpPr>
              <p:nvPr/>
            </p:nvSpPr>
            <p:spPr bwMode="auto">
              <a:xfrm>
                <a:off x="2861" y="2515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6" name="Oval 1051"/>
              <p:cNvSpPr>
                <a:spLocks noChangeArrowheads="1"/>
              </p:cNvSpPr>
              <p:nvPr/>
            </p:nvSpPr>
            <p:spPr bwMode="auto">
              <a:xfrm>
                <a:off x="2861" y="2515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7" name="Oval 1052"/>
              <p:cNvSpPr>
                <a:spLocks noChangeArrowheads="1"/>
              </p:cNvSpPr>
              <p:nvPr/>
            </p:nvSpPr>
            <p:spPr bwMode="auto">
              <a:xfrm>
                <a:off x="4273" y="2369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8" name="Oval 1053"/>
              <p:cNvSpPr>
                <a:spLocks noChangeArrowheads="1"/>
              </p:cNvSpPr>
              <p:nvPr/>
            </p:nvSpPr>
            <p:spPr bwMode="auto">
              <a:xfrm>
                <a:off x="4273" y="2369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9" name="Oval 1054"/>
              <p:cNvSpPr>
                <a:spLocks noChangeArrowheads="1"/>
              </p:cNvSpPr>
              <p:nvPr/>
            </p:nvSpPr>
            <p:spPr bwMode="auto">
              <a:xfrm>
                <a:off x="4245" y="2352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0" name="Oval 1055"/>
              <p:cNvSpPr>
                <a:spLocks noChangeArrowheads="1"/>
              </p:cNvSpPr>
              <p:nvPr/>
            </p:nvSpPr>
            <p:spPr bwMode="auto">
              <a:xfrm>
                <a:off x="4245" y="235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1" name="Oval 1056"/>
              <p:cNvSpPr>
                <a:spLocks noChangeArrowheads="1"/>
              </p:cNvSpPr>
              <p:nvPr/>
            </p:nvSpPr>
            <p:spPr bwMode="auto">
              <a:xfrm>
                <a:off x="2720" y="2408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2" name="Oval 1057"/>
              <p:cNvSpPr>
                <a:spLocks noChangeArrowheads="1"/>
              </p:cNvSpPr>
              <p:nvPr/>
            </p:nvSpPr>
            <p:spPr bwMode="auto">
              <a:xfrm>
                <a:off x="2720" y="240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3" name="Oval 1058"/>
              <p:cNvSpPr>
                <a:spLocks noChangeArrowheads="1"/>
              </p:cNvSpPr>
              <p:nvPr/>
            </p:nvSpPr>
            <p:spPr bwMode="auto">
              <a:xfrm>
                <a:off x="2585" y="2346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4" name="Oval 1059"/>
              <p:cNvSpPr>
                <a:spLocks noChangeArrowheads="1"/>
              </p:cNvSpPr>
              <p:nvPr/>
            </p:nvSpPr>
            <p:spPr bwMode="auto">
              <a:xfrm>
                <a:off x="2585" y="234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5" name="Oval 1060"/>
              <p:cNvSpPr>
                <a:spLocks noChangeArrowheads="1"/>
              </p:cNvSpPr>
              <p:nvPr/>
            </p:nvSpPr>
            <p:spPr bwMode="auto">
              <a:xfrm>
                <a:off x="4431" y="2154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6" name="Oval 1061"/>
              <p:cNvSpPr>
                <a:spLocks noChangeArrowheads="1"/>
              </p:cNvSpPr>
              <p:nvPr/>
            </p:nvSpPr>
            <p:spPr bwMode="auto">
              <a:xfrm>
                <a:off x="4431" y="215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7" name="Oval 1062"/>
              <p:cNvSpPr>
                <a:spLocks noChangeArrowheads="1"/>
              </p:cNvSpPr>
              <p:nvPr/>
            </p:nvSpPr>
            <p:spPr bwMode="auto">
              <a:xfrm>
                <a:off x="4341" y="2701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8" name="Oval 1063"/>
              <p:cNvSpPr>
                <a:spLocks noChangeArrowheads="1"/>
              </p:cNvSpPr>
              <p:nvPr/>
            </p:nvSpPr>
            <p:spPr bwMode="auto">
              <a:xfrm>
                <a:off x="4341" y="270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9" name="Oval 1064"/>
              <p:cNvSpPr>
                <a:spLocks noChangeArrowheads="1"/>
              </p:cNvSpPr>
              <p:nvPr/>
            </p:nvSpPr>
            <p:spPr bwMode="auto">
              <a:xfrm>
                <a:off x="3069" y="2374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0" name="Oval 1065"/>
              <p:cNvSpPr>
                <a:spLocks noChangeArrowheads="1"/>
              </p:cNvSpPr>
              <p:nvPr/>
            </p:nvSpPr>
            <p:spPr bwMode="auto">
              <a:xfrm>
                <a:off x="3069" y="237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1" name="Oval 1066"/>
              <p:cNvSpPr>
                <a:spLocks noChangeArrowheads="1"/>
              </p:cNvSpPr>
              <p:nvPr/>
            </p:nvSpPr>
            <p:spPr bwMode="auto">
              <a:xfrm>
                <a:off x="4347" y="2318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2" name="Oval 1067"/>
              <p:cNvSpPr>
                <a:spLocks noChangeArrowheads="1"/>
              </p:cNvSpPr>
              <p:nvPr/>
            </p:nvSpPr>
            <p:spPr bwMode="auto">
              <a:xfrm>
                <a:off x="4347" y="2318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3" name="Oval 1068"/>
              <p:cNvSpPr>
                <a:spLocks noChangeArrowheads="1"/>
              </p:cNvSpPr>
              <p:nvPr/>
            </p:nvSpPr>
            <p:spPr bwMode="auto">
              <a:xfrm>
                <a:off x="4307" y="2340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4" name="Oval 1069"/>
              <p:cNvSpPr>
                <a:spLocks noChangeArrowheads="1"/>
              </p:cNvSpPr>
              <p:nvPr/>
            </p:nvSpPr>
            <p:spPr bwMode="auto">
              <a:xfrm>
                <a:off x="4307" y="2340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5" name="Oval 1070"/>
              <p:cNvSpPr>
                <a:spLocks noChangeArrowheads="1"/>
              </p:cNvSpPr>
              <p:nvPr/>
            </p:nvSpPr>
            <p:spPr bwMode="auto">
              <a:xfrm>
                <a:off x="2523" y="2250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6" name="Oval 1071"/>
              <p:cNvSpPr>
                <a:spLocks noChangeArrowheads="1"/>
              </p:cNvSpPr>
              <p:nvPr/>
            </p:nvSpPr>
            <p:spPr bwMode="auto">
              <a:xfrm>
                <a:off x="2523" y="2250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7" name="Oval 1072"/>
              <p:cNvSpPr>
                <a:spLocks noChangeArrowheads="1"/>
              </p:cNvSpPr>
              <p:nvPr/>
            </p:nvSpPr>
            <p:spPr bwMode="auto">
              <a:xfrm>
                <a:off x="4127" y="1128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8" name="Oval 1073"/>
              <p:cNvSpPr>
                <a:spLocks noChangeArrowheads="1"/>
              </p:cNvSpPr>
              <p:nvPr/>
            </p:nvSpPr>
            <p:spPr bwMode="auto">
              <a:xfrm>
                <a:off x="4127" y="112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" name="Oval 1074"/>
              <p:cNvSpPr>
                <a:spLocks noChangeArrowheads="1"/>
              </p:cNvSpPr>
              <p:nvPr/>
            </p:nvSpPr>
            <p:spPr bwMode="auto">
              <a:xfrm>
                <a:off x="4121" y="1122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" name="Oval 1075"/>
              <p:cNvSpPr>
                <a:spLocks noChangeArrowheads="1"/>
              </p:cNvSpPr>
              <p:nvPr/>
            </p:nvSpPr>
            <p:spPr bwMode="auto">
              <a:xfrm>
                <a:off x="4121" y="112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" name="Oval 1076"/>
              <p:cNvSpPr>
                <a:spLocks noChangeArrowheads="1"/>
              </p:cNvSpPr>
              <p:nvPr/>
            </p:nvSpPr>
            <p:spPr bwMode="auto">
              <a:xfrm>
                <a:off x="2574" y="2228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" name="Oval 1077"/>
              <p:cNvSpPr>
                <a:spLocks noChangeArrowheads="1"/>
              </p:cNvSpPr>
              <p:nvPr/>
            </p:nvSpPr>
            <p:spPr bwMode="auto">
              <a:xfrm>
                <a:off x="2574" y="2228"/>
                <a:ext cx="33" cy="33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" name="Oval 1078"/>
              <p:cNvSpPr>
                <a:spLocks noChangeArrowheads="1"/>
              </p:cNvSpPr>
              <p:nvPr/>
            </p:nvSpPr>
            <p:spPr bwMode="auto">
              <a:xfrm>
                <a:off x="2681" y="2267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" name="Oval 1079"/>
              <p:cNvSpPr>
                <a:spLocks noChangeArrowheads="1"/>
              </p:cNvSpPr>
              <p:nvPr/>
            </p:nvSpPr>
            <p:spPr bwMode="auto">
              <a:xfrm>
                <a:off x="2681" y="2267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" name="Oval 1080"/>
              <p:cNvSpPr>
                <a:spLocks noChangeArrowheads="1"/>
              </p:cNvSpPr>
              <p:nvPr/>
            </p:nvSpPr>
            <p:spPr bwMode="auto">
              <a:xfrm>
                <a:off x="2726" y="2250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" name="Oval 1081"/>
              <p:cNvSpPr>
                <a:spLocks noChangeArrowheads="1"/>
              </p:cNvSpPr>
              <p:nvPr/>
            </p:nvSpPr>
            <p:spPr bwMode="auto">
              <a:xfrm>
                <a:off x="2726" y="2250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" name="Oval 1082"/>
              <p:cNvSpPr>
                <a:spLocks noChangeArrowheads="1"/>
              </p:cNvSpPr>
              <p:nvPr/>
            </p:nvSpPr>
            <p:spPr bwMode="auto">
              <a:xfrm>
                <a:off x="2669" y="2273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" name="Oval 1083"/>
              <p:cNvSpPr>
                <a:spLocks noChangeArrowheads="1"/>
              </p:cNvSpPr>
              <p:nvPr/>
            </p:nvSpPr>
            <p:spPr bwMode="auto">
              <a:xfrm>
                <a:off x="2669" y="227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9" name="Oval 1084"/>
              <p:cNvSpPr>
                <a:spLocks noChangeArrowheads="1"/>
              </p:cNvSpPr>
              <p:nvPr/>
            </p:nvSpPr>
            <p:spPr bwMode="auto">
              <a:xfrm>
                <a:off x="4256" y="3051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0" name="Oval 1085"/>
              <p:cNvSpPr>
                <a:spLocks noChangeArrowheads="1"/>
              </p:cNvSpPr>
              <p:nvPr/>
            </p:nvSpPr>
            <p:spPr bwMode="auto">
              <a:xfrm>
                <a:off x="4256" y="305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1" name="Oval 1086"/>
              <p:cNvSpPr>
                <a:spLocks noChangeArrowheads="1"/>
              </p:cNvSpPr>
              <p:nvPr/>
            </p:nvSpPr>
            <p:spPr bwMode="auto">
              <a:xfrm>
                <a:off x="4330" y="3045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2" name="Oval 1087"/>
              <p:cNvSpPr>
                <a:spLocks noChangeArrowheads="1"/>
              </p:cNvSpPr>
              <p:nvPr/>
            </p:nvSpPr>
            <p:spPr bwMode="auto">
              <a:xfrm>
                <a:off x="4330" y="3045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3" name="Oval 1088"/>
              <p:cNvSpPr>
                <a:spLocks noChangeArrowheads="1"/>
              </p:cNvSpPr>
              <p:nvPr/>
            </p:nvSpPr>
            <p:spPr bwMode="auto">
              <a:xfrm>
                <a:off x="2675" y="2465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4" name="Oval 1089"/>
              <p:cNvSpPr>
                <a:spLocks noChangeArrowheads="1"/>
              </p:cNvSpPr>
              <p:nvPr/>
            </p:nvSpPr>
            <p:spPr bwMode="auto">
              <a:xfrm>
                <a:off x="2675" y="2465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5" name="Oval 1090"/>
              <p:cNvSpPr>
                <a:spLocks noChangeArrowheads="1"/>
              </p:cNvSpPr>
              <p:nvPr/>
            </p:nvSpPr>
            <p:spPr bwMode="auto">
              <a:xfrm>
                <a:off x="2602" y="2301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6" name="Oval 1091"/>
              <p:cNvSpPr>
                <a:spLocks noChangeArrowheads="1"/>
              </p:cNvSpPr>
              <p:nvPr/>
            </p:nvSpPr>
            <p:spPr bwMode="auto">
              <a:xfrm>
                <a:off x="2602" y="230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7" name="Oval 1092"/>
              <p:cNvSpPr>
                <a:spLocks noChangeArrowheads="1"/>
              </p:cNvSpPr>
              <p:nvPr/>
            </p:nvSpPr>
            <p:spPr bwMode="auto">
              <a:xfrm>
                <a:off x="2591" y="2256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8" name="Oval 1093"/>
              <p:cNvSpPr>
                <a:spLocks noChangeArrowheads="1"/>
              </p:cNvSpPr>
              <p:nvPr/>
            </p:nvSpPr>
            <p:spPr bwMode="auto">
              <a:xfrm>
                <a:off x="2591" y="2256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9" name="Oval 1094"/>
              <p:cNvSpPr>
                <a:spLocks noChangeArrowheads="1"/>
              </p:cNvSpPr>
              <p:nvPr/>
            </p:nvSpPr>
            <p:spPr bwMode="auto">
              <a:xfrm>
                <a:off x="4352" y="2250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0" name="Oval 1095"/>
              <p:cNvSpPr>
                <a:spLocks noChangeArrowheads="1"/>
              </p:cNvSpPr>
              <p:nvPr/>
            </p:nvSpPr>
            <p:spPr bwMode="auto">
              <a:xfrm>
                <a:off x="4352" y="2250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1" name="Oval 1096"/>
              <p:cNvSpPr>
                <a:spLocks noChangeArrowheads="1"/>
              </p:cNvSpPr>
              <p:nvPr/>
            </p:nvSpPr>
            <p:spPr bwMode="auto">
              <a:xfrm>
                <a:off x="3761" y="2696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2" name="Oval 1097"/>
              <p:cNvSpPr>
                <a:spLocks noChangeArrowheads="1"/>
              </p:cNvSpPr>
              <p:nvPr/>
            </p:nvSpPr>
            <p:spPr bwMode="auto">
              <a:xfrm>
                <a:off x="3761" y="269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3" name="Oval 1098"/>
              <p:cNvSpPr>
                <a:spLocks noChangeArrowheads="1"/>
              </p:cNvSpPr>
              <p:nvPr/>
            </p:nvSpPr>
            <p:spPr bwMode="auto">
              <a:xfrm>
                <a:off x="4217" y="1195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4" name="Oval 1099"/>
              <p:cNvSpPr>
                <a:spLocks noChangeArrowheads="1"/>
              </p:cNvSpPr>
              <p:nvPr/>
            </p:nvSpPr>
            <p:spPr bwMode="auto">
              <a:xfrm>
                <a:off x="4217" y="119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" name="Oval 1100"/>
              <p:cNvSpPr>
                <a:spLocks noChangeArrowheads="1"/>
              </p:cNvSpPr>
              <p:nvPr/>
            </p:nvSpPr>
            <p:spPr bwMode="auto">
              <a:xfrm>
                <a:off x="2484" y="2324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6" name="Oval 1101"/>
              <p:cNvSpPr>
                <a:spLocks noChangeArrowheads="1"/>
              </p:cNvSpPr>
              <p:nvPr/>
            </p:nvSpPr>
            <p:spPr bwMode="auto">
              <a:xfrm>
                <a:off x="2484" y="2324"/>
                <a:ext cx="33" cy="33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7" name="Oval 1102"/>
              <p:cNvSpPr>
                <a:spLocks noChangeArrowheads="1"/>
              </p:cNvSpPr>
              <p:nvPr/>
            </p:nvSpPr>
            <p:spPr bwMode="auto">
              <a:xfrm>
                <a:off x="3300" y="2453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8" name="Oval 1103"/>
              <p:cNvSpPr>
                <a:spLocks noChangeArrowheads="1"/>
              </p:cNvSpPr>
              <p:nvPr/>
            </p:nvSpPr>
            <p:spPr bwMode="auto">
              <a:xfrm>
                <a:off x="3300" y="2453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9" name="Oval 1104"/>
              <p:cNvSpPr>
                <a:spLocks noChangeArrowheads="1"/>
              </p:cNvSpPr>
              <p:nvPr/>
            </p:nvSpPr>
            <p:spPr bwMode="auto">
              <a:xfrm>
                <a:off x="3187" y="2481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0" name="Oval 1105"/>
              <p:cNvSpPr>
                <a:spLocks noChangeArrowheads="1"/>
              </p:cNvSpPr>
              <p:nvPr/>
            </p:nvSpPr>
            <p:spPr bwMode="auto">
              <a:xfrm>
                <a:off x="3187" y="248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1" name="Oval 1106"/>
              <p:cNvSpPr>
                <a:spLocks noChangeArrowheads="1"/>
              </p:cNvSpPr>
              <p:nvPr/>
            </p:nvSpPr>
            <p:spPr bwMode="auto">
              <a:xfrm>
                <a:off x="2529" y="2278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2" name="Oval 1107"/>
              <p:cNvSpPr>
                <a:spLocks noChangeArrowheads="1"/>
              </p:cNvSpPr>
              <p:nvPr/>
            </p:nvSpPr>
            <p:spPr bwMode="auto">
              <a:xfrm>
                <a:off x="2529" y="2278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3" name="Oval 1108"/>
              <p:cNvSpPr>
                <a:spLocks noChangeArrowheads="1"/>
              </p:cNvSpPr>
              <p:nvPr/>
            </p:nvSpPr>
            <p:spPr bwMode="auto">
              <a:xfrm>
                <a:off x="4695" y="2972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4" name="Oval 1109"/>
              <p:cNvSpPr>
                <a:spLocks noChangeArrowheads="1"/>
              </p:cNvSpPr>
              <p:nvPr/>
            </p:nvSpPr>
            <p:spPr bwMode="auto">
              <a:xfrm>
                <a:off x="4695" y="297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5" name="Oval 1110"/>
              <p:cNvSpPr>
                <a:spLocks noChangeArrowheads="1"/>
              </p:cNvSpPr>
              <p:nvPr/>
            </p:nvSpPr>
            <p:spPr bwMode="auto">
              <a:xfrm>
                <a:off x="4735" y="2904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6" name="Oval 1111"/>
              <p:cNvSpPr>
                <a:spLocks noChangeArrowheads="1"/>
              </p:cNvSpPr>
              <p:nvPr/>
            </p:nvSpPr>
            <p:spPr bwMode="auto">
              <a:xfrm>
                <a:off x="4735" y="290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7" name="Oval 1112"/>
              <p:cNvSpPr>
                <a:spLocks noChangeArrowheads="1"/>
              </p:cNvSpPr>
              <p:nvPr/>
            </p:nvSpPr>
            <p:spPr bwMode="auto">
              <a:xfrm>
                <a:off x="4695" y="2876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8" name="Oval 1113"/>
              <p:cNvSpPr>
                <a:spLocks noChangeArrowheads="1"/>
              </p:cNvSpPr>
              <p:nvPr/>
            </p:nvSpPr>
            <p:spPr bwMode="auto">
              <a:xfrm>
                <a:off x="4695" y="287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9" name="Oval 1114"/>
              <p:cNvSpPr>
                <a:spLocks noChangeArrowheads="1"/>
              </p:cNvSpPr>
              <p:nvPr/>
            </p:nvSpPr>
            <p:spPr bwMode="auto">
              <a:xfrm>
                <a:off x="2641" y="2307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0" name="Oval 1115"/>
              <p:cNvSpPr>
                <a:spLocks noChangeArrowheads="1"/>
              </p:cNvSpPr>
              <p:nvPr/>
            </p:nvSpPr>
            <p:spPr bwMode="auto">
              <a:xfrm>
                <a:off x="2641" y="2307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1" name="Oval 1116"/>
              <p:cNvSpPr>
                <a:spLocks noChangeArrowheads="1"/>
              </p:cNvSpPr>
              <p:nvPr/>
            </p:nvSpPr>
            <p:spPr bwMode="auto">
              <a:xfrm>
                <a:off x="4228" y="1500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2" name="Oval 1117"/>
              <p:cNvSpPr>
                <a:spLocks noChangeArrowheads="1"/>
              </p:cNvSpPr>
              <p:nvPr/>
            </p:nvSpPr>
            <p:spPr bwMode="auto">
              <a:xfrm>
                <a:off x="4228" y="1500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3" name="Oval 1118"/>
              <p:cNvSpPr>
                <a:spLocks noChangeArrowheads="1"/>
              </p:cNvSpPr>
              <p:nvPr/>
            </p:nvSpPr>
            <p:spPr bwMode="auto">
              <a:xfrm>
                <a:off x="4341" y="2543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4" name="Oval 1119"/>
              <p:cNvSpPr>
                <a:spLocks noChangeArrowheads="1"/>
              </p:cNvSpPr>
              <p:nvPr/>
            </p:nvSpPr>
            <p:spPr bwMode="auto">
              <a:xfrm>
                <a:off x="4341" y="254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5" name="Oval 1120"/>
              <p:cNvSpPr>
                <a:spLocks noChangeArrowheads="1"/>
              </p:cNvSpPr>
              <p:nvPr/>
            </p:nvSpPr>
            <p:spPr bwMode="auto">
              <a:xfrm>
                <a:off x="4290" y="2510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6" name="Oval 1121"/>
              <p:cNvSpPr>
                <a:spLocks noChangeArrowheads="1"/>
              </p:cNvSpPr>
              <p:nvPr/>
            </p:nvSpPr>
            <p:spPr bwMode="auto">
              <a:xfrm>
                <a:off x="4290" y="2510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7" name="Oval 1122"/>
              <p:cNvSpPr>
                <a:spLocks noChangeArrowheads="1"/>
              </p:cNvSpPr>
              <p:nvPr/>
            </p:nvSpPr>
            <p:spPr bwMode="auto">
              <a:xfrm>
                <a:off x="2562" y="2290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8" name="Oval 1123"/>
              <p:cNvSpPr>
                <a:spLocks noChangeArrowheads="1"/>
              </p:cNvSpPr>
              <p:nvPr/>
            </p:nvSpPr>
            <p:spPr bwMode="auto">
              <a:xfrm>
                <a:off x="2562" y="2290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9" name="Oval 1124"/>
              <p:cNvSpPr>
                <a:spLocks noChangeArrowheads="1"/>
              </p:cNvSpPr>
              <p:nvPr/>
            </p:nvSpPr>
            <p:spPr bwMode="auto">
              <a:xfrm>
                <a:off x="2833" y="2453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0" name="Oval 1125"/>
              <p:cNvSpPr>
                <a:spLocks noChangeArrowheads="1"/>
              </p:cNvSpPr>
              <p:nvPr/>
            </p:nvSpPr>
            <p:spPr bwMode="auto">
              <a:xfrm>
                <a:off x="2833" y="2453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1" name="Oval 1126"/>
              <p:cNvSpPr>
                <a:spLocks noChangeArrowheads="1"/>
              </p:cNvSpPr>
              <p:nvPr/>
            </p:nvSpPr>
            <p:spPr bwMode="auto">
              <a:xfrm>
                <a:off x="2838" y="2442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2" name="Oval 1127"/>
              <p:cNvSpPr>
                <a:spLocks noChangeArrowheads="1"/>
              </p:cNvSpPr>
              <p:nvPr/>
            </p:nvSpPr>
            <p:spPr bwMode="auto">
              <a:xfrm>
                <a:off x="2838" y="244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3" name="Oval 1128"/>
              <p:cNvSpPr>
                <a:spLocks noChangeArrowheads="1"/>
              </p:cNvSpPr>
              <p:nvPr/>
            </p:nvSpPr>
            <p:spPr bwMode="auto">
              <a:xfrm>
                <a:off x="2613" y="2318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4" name="Oval 1129"/>
              <p:cNvSpPr>
                <a:spLocks noChangeArrowheads="1"/>
              </p:cNvSpPr>
              <p:nvPr/>
            </p:nvSpPr>
            <p:spPr bwMode="auto">
              <a:xfrm>
                <a:off x="2613" y="231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5" name="Oval 1130"/>
              <p:cNvSpPr>
                <a:spLocks noChangeArrowheads="1"/>
              </p:cNvSpPr>
              <p:nvPr/>
            </p:nvSpPr>
            <p:spPr bwMode="auto">
              <a:xfrm>
                <a:off x="4538" y="2775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6" name="Oval 1131"/>
              <p:cNvSpPr>
                <a:spLocks noChangeArrowheads="1"/>
              </p:cNvSpPr>
              <p:nvPr/>
            </p:nvSpPr>
            <p:spPr bwMode="auto">
              <a:xfrm>
                <a:off x="4538" y="277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7" name="Oval 1132"/>
              <p:cNvSpPr>
                <a:spLocks noChangeArrowheads="1"/>
              </p:cNvSpPr>
              <p:nvPr/>
            </p:nvSpPr>
            <p:spPr bwMode="auto">
              <a:xfrm>
                <a:off x="2866" y="2369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8" name="Oval 1133"/>
              <p:cNvSpPr>
                <a:spLocks noChangeArrowheads="1"/>
              </p:cNvSpPr>
              <p:nvPr/>
            </p:nvSpPr>
            <p:spPr bwMode="auto">
              <a:xfrm>
                <a:off x="2866" y="2369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9" name="Oval 1134"/>
              <p:cNvSpPr>
                <a:spLocks noChangeArrowheads="1"/>
              </p:cNvSpPr>
              <p:nvPr/>
            </p:nvSpPr>
            <p:spPr bwMode="auto">
              <a:xfrm>
                <a:off x="2506" y="2324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0" name="Oval 1135"/>
              <p:cNvSpPr>
                <a:spLocks noChangeArrowheads="1"/>
              </p:cNvSpPr>
              <p:nvPr/>
            </p:nvSpPr>
            <p:spPr bwMode="auto">
              <a:xfrm>
                <a:off x="2506" y="2324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1" name="Oval 1136"/>
              <p:cNvSpPr>
                <a:spLocks noChangeArrowheads="1"/>
              </p:cNvSpPr>
              <p:nvPr/>
            </p:nvSpPr>
            <p:spPr bwMode="auto">
              <a:xfrm>
                <a:off x="4256" y="1686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2" name="Oval 1137"/>
              <p:cNvSpPr>
                <a:spLocks noChangeArrowheads="1"/>
              </p:cNvSpPr>
              <p:nvPr/>
            </p:nvSpPr>
            <p:spPr bwMode="auto">
              <a:xfrm>
                <a:off x="4256" y="168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3" name="Oval 1138"/>
              <p:cNvSpPr>
                <a:spLocks noChangeArrowheads="1"/>
              </p:cNvSpPr>
              <p:nvPr/>
            </p:nvSpPr>
            <p:spPr bwMode="auto">
              <a:xfrm>
                <a:off x="4217" y="1759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4" name="Oval 1139"/>
              <p:cNvSpPr>
                <a:spLocks noChangeArrowheads="1"/>
              </p:cNvSpPr>
              <p:nvPr/>
            </p:nvSpPr>
            <p:spPr bwMode="auto">
              <a:xfrm>
                <a:off x="4217" y="175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5" name="Oval 1140"/>
              <p:cNvSpPr>
                <a:spLocks noChangeArrowheads="1"/>
              </p:cNvSpPr>
              <p:nvPr/>
            </p:nvSpPr>
            <p:spPr bwMode="auto">
              <a:xfrm>
                <a:off x="4735" y="2927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6" name="Oval 1141"/>
              <p:cNvSpPr>
                <a:spLocks noChangeArrowheads="1"/>
              </p:cNvSpPr>
              <p:nvPr/>
            </p:nvSpPr>
            <p:spPr bwMode="auto">
              <a:xfrm>
                <a:off x="4735" y="292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7" name="Oval 1142"/>
              <p:cNvSpPr>
                <a:spLocks noChangeArrowheads="1"/>
              </p:cNvSpPr>
              <p:nvPr/>
            </p:nvSpPr>
            <p:spPr bwMode="auto">
              <a:xfrm>
                <a:off x="4752" y="2899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8" name="Oval 1143"/>
              <p:cNvSpPr>
                <a:spLocks noChangeArrowheads="1"/>
              </p:cNvSpPr>
              <p:nvPr/>
            </p:nvSpPr>
            <p:spPr bwMode="auto">
              <a:xfrm>
                <a:off x="4752" y="289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9" name="Oval 1144"/>
              <p:cNvSpPr>
                <a:spLocks noChangeArrowheads="1"/>
              </p:cNvSpPr>
              <p:nvPr/>
            </p:nvSpPr>
            <p:spPr bwMode="auto">
              <a:xfrm>
                <a:off x="2827" y="2583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0" name="Oval 1145"/>
              <p:cNvSpPr>
                <a:spLocks noChangeArrowheads="1"/>
              </p:cNvSpPr>
              <p:nvPr/>
            </p:nvSpPr>
            <p:spPr bwMode="auto">
              <a:xfrm>
                <a:off x="2827" y="258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1" name="Oval 1146"/>
              <p:cNvSpPr>
                <a:spLocks noChangeArrowheads="1"/>
              </p:cNvSpPr>
              <p:nvPr/>
            </p:nvSpPr>
            <p:spPr bwMode="auto">
              <a:xfrm>
                <a:off x="3761" y="2532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2" name="Oval 1147"/>
              <p:cNvSpPr>
                <a:spLocks noChangeArrowheads="1"/>
              </p:cNvSpPr>
              <p:nvPr/>
            </p:nvSpPr>
            <p:spPr bwMode="auto">
              <a:xfrm>
                <a:off x="3761" y="253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3" name="Oval 1148"/>
              <p:cNvSpPr>
                <a:spLocks noChangeArrowheads="1"/>
              </p:cNvSpPr>
              <p:nvPr/>
            </p:nvSpPr>
            <p:spPr bwMode="auto">
              <a:xfrm>
                <a:off x="4493" y="2842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4" name="Oval 1149"/>
              <p:cNvSpPr>
                <a:spLocks noChangeArrowheads="1"/>
              </p:cNvSpPr>
              <p:nvPr/>
            </p:nvSpPr>
            <p:spPr bwMode="auto">
              <a:xfrm>
                <a:off x="4493" y="284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5" name="Oval 1150"/>
              <p:cNvSpPr>
                <a:spLocks noChangeArrowheads="1"/>
              </p:cNvSpPr>
              <p:nvPr/>
            </p:nvSpPr>
            <p:spPr bwMode="auto">
              <a:xfrm>
                <a:off x="4448" y="2797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6" name="Oval 1151"/>
              <p:cNvSpPr>
                <a:spLocks noChangeArrowheads="1"/>
              </p:cNvSpPr>
              <p:nvPr/>
            </p:nvSpPr>
            <p:spPr bwMode="auto">
              <a:xfrm>
                <a:off x="4448" y="279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7" name="Oval 1152"/>
              <p:cNvSpPr>
                <a:spLocks noChangeArrowheads="1"/>
              </p:cNvSpPr>
              <p:nvPr/>
            </p:nvSpPr>
            <p:spPr bwMode="auto">
              <a:xfrm>
                <a:off x="2624" y="2261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8" name="Oval 1153"/>
              <p:cNvSpPr>
                <a:spLocks noChangeArrowheads="1"/>
              </p:cNvSpPr>
              <p:nvPr/>
            </p:nvSpPr>
            <p:spPr bwMode="auto">
              <a:xfrm>
                <a:off x="2624" y="226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9" name="Oval 1154"/>
              <p:cNvSpPr>
                <a:spLocks noChangeArrowheads="1"/>
              </p:cNvSpPr>
              <p:nvPr/>
            </p:nvSpPr>
            <p:spPr bwMode="auto">
              <a:xfrm>
                <a:off x="4707" y="2893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0" name="Oval 1155"/>
              <p:cNvSpPr>
                <a:spLocks noChangeArrowheads="1"/>
              </p:cNvSpPr>
              <p:nvPr/>
            </p:nvSpPr>
            <p:spPr bwMode="auto">
              <a:xfrm>
                <a:off x="4707" y="2893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1" name="Oval 1156"/>
              <p:cNvSpPr>
                <a:spLocks noChangeArrowheads="1"/>
              </p:cNvSpPr>
              <p:nvPr/>
            </p:nvSpPr>
            <p:spPr bwMode="auto">
              <a:xfrm>
                <a:off x="2844" y="2611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2" name="Oval 1157"/>
              <p:cNvSpPr>
                <a:spLocks noChangeArrowheads="1"/>
              </p:cNvSpPr>
              <p:nvPr/>
            </p:nvSpPr>
            <p:spPr bwMode="auto">
              <a:xfrm>
                <a:off x="2844" y="261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3" name="Oval 1158"/>
              <p:cNvSpPr>
                <a:spLocks noChangeArrowheads="1"/>
              </p:cNvSpPr>
              <p:nvPr/>
            </p:nvSpPr>
            <p:spPr bwMode="auto">
              <a:xfrm>
                <a:off x="4690" y="2837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4" name="Oval 1159"/>
              <p:cNvSpPr>
                <a:spLocks noChangeArrowheads="1"/>
              </p:cNvSpPr>
              <p:nvPr/>
            </p:nvSpPr>
            <p:spPr bwMode="auto">
              <a:xfrm>
                <a:off x="4690" y="283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5" name="Oval 1160"/>
              <p:cNvSpPr>
                <a:spLocks noChangeArrowheads="1"/>
              </p:cNvSpPr>
              <p:nvPr/>
            </p:nvSpPr>
            <p:spPr bwMode="auto">
              <a:xfrm>
                <a:off x="2489" y="2357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6" name="Oval 1161"/>
              <p:cNvSpPr>
                <a:spLocks noChangeArrowheads="1"/>
              </p:cNvSpPr>
              <p:nvPr/>
            </p:nvSpPr>
            <p:spPr bwMode="auto">
              <a:xfrm>
                <a:off x="2489" y="235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7" name="Oval 1162"/>
              <p:cNvSpPr>
                <a:spLocks noChangeArrowheads="1"/>
              </p:cNvSpPr>
              <p:nvPr/>
            </p:nvSpPr>
            <p:spPr bwMode="auto">
              <a:xfrm>
                <a:off x="2664" y="2239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8" name="Oval 1163"/>
              <p:cNvSpPr>
                <a:spLocks noChangeArrowheads="1"/>
              </p:cNvSpPr>
              <p:nvPr/>
            </p:nvSpPr>
            <p:spPr bwMode="auto">
              <a:xfrm>
                <a:off x="2664" y="223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9" name="Oval 1164"/>
              <p:cNvSpPr>
                <a:spLocks noChangeArrowheads="1"/>
              </p:cNvSpPr>
              <p:nvPr/>
            </p:nvSpPr>
            <p:spPr bwMode="auto">
              <a:xfrm>
                <a:off x="2523" y="2346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0" name="Oval 1165"/>
              <p:cNvSpPr>
                <a:spLocks noChangeArrowheads="1"/>
              </p:cNvSpPr>
              <p:nvPr/>
            </p:nvSpPr>
            <p:spPr bwMode="auto">
              <a:xfrm>
                <a:off x="2523" y="234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1" name="Oval 1166"/>
              <p:cNvSpPr>
                <a:spLocks noChangeArrowheads="1"/>
              </p:cNvSpPr>
              <p:nvPr/>
            </p:nvSpPr>
            <p:spPr bwMode="auto">
              <a:xfrm>
                <a:off x="2551" y="2329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2" name="Oval 1167"/>
              <p:cNvSpPr>
                <a:spLocks noChangeArrowheads="1"/>
              </p:cNvSpPr>
              <p:nvPr/>
            </p:nvSpPr>
            <p:spPr bwMode="auto">
              <a:xfrm>
                <a:off x="2551" y="232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3" name="Oval 1168"/>
              <p:cNvSpPr>
                <a:spLocks noChangeArrowheads="1"/>
              </p:cNvSpPr>
              <p:nvPr/>
            </p:nvSpPr>
            <p:spPr bwMode="auto">
              <a:xfrm>
                <a:off x="4178" y="1015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4" name="Oval 1169"/>
              <p:cNvSpPr>
                <a:spLocks noChangeArrowheads="1"/>
              </p:cNvSpPr>
              <p:nvPr/>
            </p:nvSpPr>
            <p:spPr bwMode="auto">
              <a:xfrm>
                <a:off x="4178" y="1015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5" name="Oval 1170"/>
              <p:cNvSpPr>
                <a:spLocks noChangeArrowheads="1"/>
              </p:cNvSpPr>
              <p:nvPr/>
            </p:nvSpPr>
            <p:spPr bwMode="auto">
              <a:xfrm>
                <a:off x="4178" y="1054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6" name="Oval 1171"/>
              <p:cNvSpPr>
                <a:spLocks noChangeArrowheads="1"/>
              </p:cNvSpPr>
              <p:nvPr/>
            </p:nvSpPr>
            <p:spPr bwMode="auto">
              <a:xfrm>
                <a:off x="4178" y="1054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7" name="Oval 1172"/>
              <p:cNvSpPr>
                <a:spLocks noChangeArrowheads="1"/>
              </p:cNvSpPr>
              <p:nvPr/>
            </p:nvSpPr>
            <p:spPr bwMode="auto">
              <a:xfrm>
                <a:off x="4729" y="2854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8" name="Oval 1173"/>
              <p:cNvSpPr>
                <a:spLocks noChangeArrowheads="1"/>
              </p:cNvSpPr>
              <p:nvPr/>
            </p:nvSpPr>
            <p:spPr bwMode="auto">
              <a:xfrm>
                <a:off x="4729" y="285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9" name="Oval 1174"/>
              <p:cNvSpPr>
                <a:spLocks noChangeArrowheads="1"/>
              </p:cNvSpPr>
              <p:nvPr/>
            </p:nvSpPr>
            <p:spPr bwMode="auto">
              <a:xfrm>
                <a:off x="4290" y="2470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0" name="Oval 1175"/>
              <p:cNvSpPr>
                <a:spLocks noChangeArrowheads="1"/>
              </p:cNvSpPr>
              <p:nvPr/>
            </p:nvSpPr>
            <p:spPr bwMode="auto">
              <a:xfrm>
                <a:off x="4290" y="2470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1" name="Oval 1176"/>
              <p:cNvSpPr>
                <a:spLocks noChangeArrowheads="1"/>
              </p:cNvSpPr>
              <p:nvPr/>
            </p:nvSpPr>
            <p:spPr bwMode="auto">
              <a:xfrm>
                <a:off x="4088" y="1116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2" name="Oval 1177"/>
              <p:cNvSpPr>
                <a:spLocks noChangeArrowheads="1"/>
              </p:cNvSpPr>
              <p:nvPr/>
            </p:nvSpPr>
            <p:spPr bwMode="auto">
              <a:xfrm>
                <a:off x="4088" y="1116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3" name="Oval 1178"/>
              <p:cNvSpPr>
                <a:spLocks noChangeArrowheads="1"/>
              </p:cNvSpPr>
              <p:nvPr/>
            </p:nvSpPr>
            <p:spPr bwMode="auto">
              <a:xfrm>
                <a:off x="4127" y="1122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4" name="Oval 1179"/>
              <p:cNvSpPr>
                <a:spLocks noChangeArrowheads="1"/>
              </p:cNvSpPr>
              <p:nvPr/>
            </p:nvSpPr>
            <p:spPr bwMode="auto">
              <a:xfrm>
                <a:off x="4127" y="112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5" name="Oval 1180"/>
              <p:cNvSpPr>
                <a:spLocks noChangeArrowheads="1"/>
              </p:cNvSpPr>
              <p:nvPr/>
            </p:nvSpPr>
            <p:spPr bwMode="auto">
              <a:xfrm>
                <a:off x="2534" y="2250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6" name="Oval 1181"/>
              <p:cNvSpPr>
                <a:spLocks noChangeArrowheads="1"/>
              </p:cNvSpPr>
              <p:nvPr/>
            </p:nvSpPr>
            <p:spPr bwMode="auto">
              <a:xfrm>
                <a:off x="2534" y="2250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7" name="Oval 1182"/>
              <p:cNvSpPr>
                <a:spLocks noChangeArrowheads="1"/>
              </p:cNvSpPr>
              <p:nvPr/>
            </p:nvSpPr>
            <p:spPr bwMode="auto">
              <a:xfrm>
                <a:off x="4217" y="1139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8" name="Oval 1183"/>
              <p:cNvSpPr>
                <a:spLocks noChangeArrowheads="1"/>
              </p:cNvSpPr>
              <p:nvPr/>
            </p:nvSpPr>
            <p:spPr bwMode="auto">
              <a:xfrm>
                <a:off x="4217" y="113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9" name="Oval 1184"/>
              <p:cNvSpPr>
                <a:spLocks noChangeArrowheads="1"/>
              </p:cNvSpPr>
              <p:nvPr/>
            </p:nvSpPr>
            <p:spPr bwMode="auto">
              <a:xfrm>
                <a:off x="4335" y="1596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0" name="Oval 1185"/>
              <p:cNvSpPr>
                <a:spLocks noChangeArrowheads="1"/>
              </p:cNvSpPr>
              <p:nvPr/>
            </p:nvSpPr>
            <p:spPr bwMode="auto">
              <a:xfrm>
                <a:off x="4335" y="159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1" name="Oval 1186"/>
              <p:cNvSpPr>
                <a:spLocks noChangeArrowheads="1"/>
              </p:cNvSpPr>
              <p:nvPr/>
            </p:nvSpPr>
            <p:spPr bwMode="auto">
              <a:xfrm>
                <a:off x="3958" y="1500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2" name="Oval 1187"/>
              <p:cNvSpPr>
                <a:spLocks noChangeArrowheads="1"/>
              </p:cNvSpPr>
              <p:nvPr/>
            </p:nvSpPr>
            <p:spPr bwMode="auto">
              <a:xfrm>
                <a:off x="3958" y="1500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3" name="Oval 1188"/>
              <p:cNvSpPr>
                <a:spLocks noChangeArrowheads="1"/>
              </p:cNvSpPr>
              <p:nvPr/>
            </p:nvSpPr>
            <p:spPr bwMode="auto">
              <a:xfrm>
                <a:off x="4234" y="2967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4" name="Oval 1189"/>
              <p:cNvSpPr>
                <a:spLocks noChangeArrowheads="1"/>
              </p:cNvSpPr>
              <p:nvPr/>
            </p:nvSpPr>
            <p:spPr bwMode="auto">
              <a:xfrm>
                <a:off x="4234" y="2967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5" name="Oval 1190"/>
              <p:cNvSpPr>
                <a:spLocks noChangeArrowheads="1"/>
              </p:cNvSpPr>
              <p:nvPr/>
            </p:nvSpPr>
            <p:spPr bwMode="auto">
              <a:xfrm>
                <a:off x="2681" y="2340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6" name="Oval 1191"/>
              <p:cNvSpPr>
                <a:spLocks noChangeArrowheads="1"/>
              </p:cNvSpPr>
              <p:nvPr/>
            </p:nvSpPr>
            <p:spPr bwMode="auto">
              <a:xfrm>
                <a:off x="2681" y="2340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7" name="Oval 1192"/>
              <p:cNvSpPr>
                <a:spLocks noChangeArrowheads="1"/>
              </p:cNvSpPr>
              <p:nvPr/>
            </p:nvSpPr>
            <p:spPr bwMode="auto">
              <a:xfrm>
                <a:off x="2641" y="2324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8" name="Oval 1193"/>
              <p:cNvSpPr>
                <a:spLocks noChangeArrowheads="1"/>
              </p:cNvSpPr>
              <p:nvPr/>
            </p:nvSpPr>
            <p:spPr bwMode="auto">
              <a:xfrm>
                <a:off x="2641" y="2324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9" name="Oval 1194"/>
              <p:cNvSpPr>
                <a:spLocks noChangeArrowheads="1"/>
              </p:cNvSpPr>
              <p:nvPr/>
            </p:nvSpPr>
            <p:spPr bwMode="auto">
              <a:xfrm>
                <a:off x="4701" y="2921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0" name="Oval 1195"/>
              <p:cNvSpPr>
                <a:spLocks noChangeArrowheads="1"/>
              </p:cNvSpPr>
              <p:nvPr/>
            </p:nvSpPr>
            <p:spPr bwMode="auto">
              <a:xfrm>
                <a:off x="4701" y="292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1" name="Oval 1196"/>
              <p:cNvSpPr>
                <a:spLocks noChangeArrowheads="1"/>
              </p:cNvSpPr>
              <p:nvPr/>
            </p:nvSpPr>
            <p:spPr bwMode="auto">
              <a:xfrm>
                <a:off x="2540" y="2261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2" name="Oval 1197"/>
              <p:cNvSpPr>
                <a:spLocks noChangeArrowheads="1"/>
              </p:cNvSpPr>
              <p:nvPr/>
            </p:nvSpPr>
            <p:spPr bwMode="auto">
              <a:xfrm>
                <a:off x="2540" y="226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3" name="Oval 1198"/>
              <p:cNvSpPr>
                <a:spLocks noChangeArrowheads="1"/>
              </p:cNvSpPr>
              <p:nvPr/>
            </p:nvSpPr>
            <p:spPr bwMode="auto">
              <a:xfrm>
                <a:off x="2523" y="2239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4" name="Oval 1199"/>
              <p:cNvSpPr>
                <a:spLocks noChangeArrowheads="1"/>
              </p:cNvSpPr>
              <p:nvPr/>
            </p:nvSpPr>
            <p:spPr bwMode="auto">
              <a:xfrm>
                <a:off x="2523" y="223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5" name="Oval 1200"/>
              <p:cNvSpPr>
                <a:spLocks noChangeArrowheads="1"/>
              </p:cNvSpPr>
              <p:nvPr/>
            </p:nvSpPr>
            <p:spPr bwMode="auto">
              <a:xfrm>
                <a:off x="4296" y="1421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6" name="Oval 1201"/>
              <p:cNvSpPr>
                <a:spLocks noChangeArrowheads="1"/>
              </p:cNvSpPr>
              <p:nvPr/>
            </p:nvSpPr>
            <p:spPr bwMode="auto">
              <a:xfrm>
                <a:off x="4296" y="142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7" name="Oval 1202"/>
              <p:cNvSpPr>
                <a:spLocks noChangeArrowheads="1"/>
              </p:cNvSpPr>
              <p:nvPr/>
            </p:nvSpPr>
            <p:spPr bwMode="auto">
              <a:xfrm>
                <a:off x="4268" y="2290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8" name="Oval 1203"/>
              <p:cNvSpPr>
                <a:spLocks noChangeArrowheads="1"/>
              </p:cNvSpPr>
              <p:nvPr/>
            </p:nvSpPr>
            <p:spPr bwMode="auto">
              <a:xfrm>
                <a:off x="4268" y="2290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9" name="Oval 1204"/>
              <p:cNvSpPr>
                <a:spLocks noChangeArrowheads="1"/>
              </p:cNvSpPr>
              <p:nvPr/>
            </p:nvSpPr>
            <p:spPr bwMode="auto">
              <a:xfrm>
                <a:off x="4251" y="2284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0" name="Oval 1205"/>
              <p:cNvSpPr>
                <a:spLocks noChangeArrowheads="1"/>
              </p:cNvSpPr>
              <p:nvPr/>
            </p:nvSpPr>
            <p:spPr bwMode="auto">
              <a:xfrm>
                <a:off x="4251" y="228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1" name="Oval 1206"/>
              <p:cNvSpPr>
                <a:spLocks noChangeArrowheads="1"/>
              </p:cNvSpPr>
              <p:nvPr/>
            </p:nvSpPr>
            <p:spPr bwMode="auto">
              <a:xfrm>
                <a:off x="4076" y="2583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2" name="Oval 1207"/>
              <p:cNvSpPr>
                <a:spLocks noChangeArrowheads="1"/>
              </p:cNvSpPr>
              <p:nvPr/>
            </p:nvSpPr>
            <p:spPr bwMode="auto">
              <a:xfrm>
                <a:off x="4076" y="258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3" name="Oval 1208"/>
              <p:cNvSpPr>
                <a:spLocks noChangeArrowheads="1"/>
              </p:cNvSpPr>
              <p:nvPr/>
            </p:nvSpPr>
            <p:spPr bwMode="auto">
              <a:xfrm>
                <a:off x="4059" y="2560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4" name="Oval 1209"/>
              <p:cNvSpPr>
                <a:spLocks noChangeArrowheads="1"/>
              </p:cNvSpPr>
              <p:nvPr/>
            </p:nvSpPr>
            <p:spPr bwMode="auto">
              <a:xfrm>
                <a:off x="4059" y="2560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4" name="Group 1411"/>
            <p:cNvGrpSpPr>
              <a:grpSpLocks/>
            </p:cNvGrpSpPr>
            <p:nvPr/>
          </p:nvGrpSpPr>
          <p:grpSpPr bwMode="auto">
            <a:xfrm>
              <a:off x="3871897" y="2436881"/>
              <a:ext cx="3797326" cy="3241726"/>
              <a:chOff x="2450" y="1077"/>
              <a:chExt cx="2392" cy="2042"/>
            </a:xfrm>
          </p:grpSpPr>
          <p:sp>
            <p:nvSpPr>
              <p:cNvPr id="1065" name="Oval 1211"/>
              <p:cNvSpPr>
                <a:spLocks noChangeArrowheads="1"/>
              </p:cNvSpPr>
              <p:nvPr/>
            </p:nvSpPr>
            <p:spPr bwMode="auto">
              <a:xfrm>
                <a:off x="3626" y="2967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6" name="Oval 1212"/>
              <p:cNvSpPr>
                <a:spLocks noChangeArrowheads="1"/>
              </p:cNvSpPr>
              <p:nvPr/>
            </p:nvSpPr>
            <p:spPr bwMode="auto">
              <a:xfrm>
                <a:off x="3626" y="2967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7" name="Oval 1213"/>
              <p:cNvSpPr>
                <a:spLocks noChangeArrowheads="1"/>
              </p:cNvSpPr>
              <p:nvPr/>
            </p:nvSpPr>
            <p:spPr bwMode="auto">
              <a:xfrm>
                <a:off x="3637" y="2961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8" name="Oval 1214"/>
              <p:cNvSpPr>
                <a:spLocks noChangeArrowheads="1"/>
              </p:cNvSpPr>
              <p:nvPr/>
            </p:nvSpPr>
            <p:spPr bwMode="auto">
              <a:xfrm>
                <a:off x="3637" y="296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9" name="Oval 1215"/>
              <p:cNvSpPr>
                <a:spLocks noChangeArrowheads="1"/>
              </p:cNvSpPr>
              <p:nvPr/>
            </p:nvSpPr>
            <p:spPr bwMode="auto">
              <a:xfrm>
                <a:off x="3969" y="1523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0" name="Oval 1216"/>
              <p:cNvSpPr>
                <a:spLocks noChangeArrowheads="1"/>
              </p:cNvSpPr>
              <p:nvPr/>
            </p:nvSpPr>
            <p:spPr bwMode="auto">
              <a:xfrm>
                <a:off x="3969" y="1523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1" name="Oval 1217"/>
              <p:cNvSpPr>
                <a:spLocks noChangeArrowheads="1"/>
              </p:cNvSpPr>
              <p:nvPr/>
            </p:nvSpPr>
            <p:spPr bwMode="auto">
              <a:xfrm>
                <a:off x="3969" y="1551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2" name="Oval 1218"/>
              <p:cNvSpPr>
                <a:spLocks noChangeArrowheads="1"/>
              </p:cNvSpPr>
              <p:nvPr/>
            </p:nvSpPr>
            <p:spPr bwMode="auto">
              <a:xfrm>
                <a:off x="3969" y="155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3" name="Oval 1219"/>
              <p:cNvSpPr>
                <a:spLocks noChangeArrowheads="1"/>
              </p:cNvSpPr>
              <p:nvPr/>
            </p:nvSpPr>
            <p:spPr bwMode="auto">
              <a:xfrm>
                <a:off x="4127" y="1105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4" name="Oval 1220"/>
              <p:cNvSpPr>
                <a:spLocks noChangeArrowheads="1"/>
              </p:cNvSpPr>
              <p:nvPr/>
            </p:nvSpPr>
            <p:spPr bwMode="auto">
              <a:xfrm>
                <a:off x="4127" y="110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5" name="Oval 1221"/>
              <p:cNvSpPr>
                <a:spLocks noChangeArrowheads="1"/>
              </p:cNvSpPr>
              <p:nvPr/>
            </p:nvSpPr>
            <p:spPr bwMode="auto">
              <a:xfrm>
                <a:off x="4099" y="1105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6" name="Oval 1222"/>
              <p:cNvSpPr>
                <a:spLocks noChangeArrowheads="1"/>
              </p:cNvSpPr>
              <p:nvPr/>
            </p:nvSpPr>
            <p:spPr bwMode="auto">
              <a:xfrm>
                <a:off x="4099" y="110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7" name="Oval 1223"/>
              <p:cNvSpPr>
                <a:spLocks noChangeArrowheads="1"/>
              </p:cNvSpPr>
              <p:nvPr/>
            </p:nvSpPr>
            <p:spPr bwMode="auto">
              <a:xfrm>
                <a:off x="4740" y="2865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8" name="Oval 1224"/>
              <p:cNvSpPr>
                <a:spLocks noChangeArrowheads="1"/>
              </p:cNvSpPr>
              <p:nvPr/>
            </p:nvSpPr>
            <p:spPr bwMode="auto">
              <a:xfrm>
                <a:off x="4740" y="286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9" name="Oval 1225"/>
              <p:cNvSpPr>
                <a:spLocks noChangeArrowheads="1"/>
              </p:cNvSpPr>
              <p:nvPr/>
            </p:nvSpPr>
            <p:spPr bwMode="auto">
              <a:xfrm>
                <a:off x="4746" y="2848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0" name="Oval 1226"/>
              <p:cNvSpPr>
                <a:spLocks noChangeArrowheads="1"/>
              </p:cNvSpPr>
              <p:nvPr/>
            </p:nvSpPr>
            <p:spPr bwMode="auto">
              <a:xfrm>
                <a:off x="4746" y="284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1" name="Oval 1227"/>
              <p:cNvSpPr>
                <a:spLocks noChangeArrowheads="1"/>
              </p:cNvSpPr>
              <p:nvPr/>
            </p:nvSpPr>
            <p:spPr bwMode="auto">
              <a:xfrm>
                <a:off x="2658" y="2301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2" name="Oval 1228"/>
              <p:cNvSpPr>
                <a:spLocks noChangeArrowheads="1"/>
              </p:cNvSpPr>
              <p:nvPr/>
            </p:nvSpPr>
            <p:spPr bwMode="auto">
              <a:xfrm>
                <a:off x="2658" y="230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3" name="Oval 1229"/>
              <p:cNvSpPr>
                <a:spLocks noChangeArrowheads="1"/>
              </p:cNvSpPr>
              <p:nvPr/>
            </p:nvSpPr>
            <p:spPr bwMode="auto">
              <a:xfrm>
                <a:off x="2681" y="2329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4" name="Oval 1230"/>
              <p:cNvSpPr>
                <a:spLocks noChangeArrowheads="1"/>
              </p:cNvSpPr>
              <p:nvPr/>
            </p:nvSpPr>
            <p:spPr bwMode="auto">
              <a:xfrm>
                <a:off x="2681" y="2329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5" name="Oval 1231"/>
              <p:cNvSpPr>
                <a:spLocks noChangeArrowheads="1"/>
              </p:cNvSpPr>
              <p:nvPr/>
            </p:nvSpPr>
            <p:spPr bwMode="auto">
              <a:xfrm>
                <a:off x="4256" y="1500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6" name="Oval 1232"/>
              <p:cNvSpPr>
                <a:spLocks noChangeArrowheads="1"/>
              </p:cNvSpPr>
              <p:nvPr/>
            </p:nvSpPr>
            <p:spPr bwMode="auto">
              <a:xfrm>
                <a:off x="4256" y="1500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7" name="Oval 1233"/>
              <p:cNvSpPr>
                <a:spLocks noChangeArrowheads="1"/>
              </p:cNvSpPr>
              <p:nvPr/>
            </p:nvSpPr>
            <p:spPr bwMode="auto">
              <a:xfrm>
                <a:off x="2450" y="2340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8" name="Oval 1234"/>
              <p:cNvSpPr>
                <a:spLocks noChangeArrowheads="1"/>
              </p:cNvSpPr>
              <p:nvPr/>
            </p:nvSpPr>
            <p:spPr bwMode="auto">
              <a:xfrm>
                <a:off x="2450" y="2340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9" name="Oval 1235"/>
              <p:cNvSpPr>
                <a:spLocks noChangeArrowheads="1"/>
              </p:cNvSpPr>
              <p:nvPr/>
            </p:nvSpPr>
            <p:spPr bwMode="auto">
              <a:xfrm>
                <a:off x="2456" y="2329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0" name="Oval 1236"/>
              <p:cNvSpPr>
                <a:spLocks noChangeArrowheads="1"/>
              </p:cNvSpPr>
              <p:nvPr/>
            </p:nvSpPr>
            <p:spPr bwMode="auto">
              <a:xfrm>
                <a:off x="2456" y="2329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1" name="Oval 1237"/>
              <p:cNvSpPr>
                <a:spLocks noChangeArrowheads="1"/>
              </p:cNvSpPr>
              <p:nvPr/>
            </p:nvSpPr>
            <p:spPr bwMode="auto">
              <a:xfrm>
                <a:off x="4352" y="2803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2" name="Oval 1238"/>
              <p:cNvSpPr>
                <a:spLocks noChangeArrowheads="1"/>
              </p:cNvSpPr>
              <p:nvPr/>
            </p:nvSpPr>
            <p:spPr bwMode="auto">
              <a:xfrm>
                <a:off x="4352" y="280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3" name="Oval 1239"/>
              <p:cNvSpPr>
                <a:spLocks noChangeArrowheads="1"/>
              </p:cNvSpPr>
              <p:nvPr/>
            </p:nvSpPr>
            <p:spPr bwMode="auto">
              <a:xfrm>
                <a:off x="4279" y="2865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4" name="Oval 1240"/>
              <p:cNvSpPr>
                <a:spLocks noChangeArrowheads="1"/>
              </p:cNvSpPr>
              <p:nvPr/>
            </p:nvSpPr>
            <p:spPr bwMode="auto">
              <a:xfrm>
                <a:off x="4279" y="286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5" name="Oval 1241"/>
              <p:cNvSpPr>
                <a:spLocks noChangeArrowheads="1"/>
              </p:cNvSpPr>
              <p:nvPr/>
            </p:nvSpPr>
            <p:spPr bwMode="auto">
              <a:xfrm>
                <a:off x="2602" y="2324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6" name="Oval 1242"/>
              <p:cNvSpPr>
                <a:spLocks noChangeArrowheads="1"/>
              </p:cNvSpPr>
              <p:nvPr/>
            </p:nvSpPr>
            <p:spPr bwMode="auto">
              <a:xfrm>
                <a:off x="2602" y="2324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7" name="Oval 1243"/>
              <p:cNvSpPr>
                <a:spLocks noChangeArrowheads="1"/>
              </p:cNvSpPr>
              <p:nvPr/>
            </p:nvSpPr>
            <p:spPr bwMode="auto">
              <a:xfrm>
                <a:off x="2889" y="2301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8" name="Oval 1244"/>
              <p:cNvSpPr>
                <a:spLocks noChangeArrowheads="1"/>
              </p:cNvSpPr>
              <p:nvPr/>
            </p:nvSpPr>
            <p:spPr bwMode="auto">
              <a:xfrm>
                <a:off x="2889" y="230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9" name="Oval 1245"/>
              <p:cNvSpPr>
                <a:spLocks noChangeArrowheads="1"/>
              </p:cNvSpPr>
              <p:nvPr/>
            </p:nvSpPr>
            <p:spPr bwMode="auto">
              <a:xfrm>
                <a:off x="2861" y="2312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0" name="Oval 1246"/>
              <p:cNvSpPr>
                <a:spLocks noChangeArrowheads="1"/>
              </p:cNvSpPr>
              <p:nvPr/>
            </p:nvSpPr>
            <p:spPr bwMode="auto">
              <a:xfrm>
                <a:off x="2861" y="2312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1" name="Oval 1247"/>
              <p:cNvSpPr>
                <a:spLocks noChangeArrowheads="1"/>
              </p:cNvSpPr>
              <p:nvPr/>
            </p:nvSpPr>
            <p:spPr bwMode="auto">
              <a:xfrm>
                <a:off x="4228" y="1184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2" name="Oval 1248"/>
              <p:cNvSpPr>
                <a:spLocks noChangeArrowheads="1"/>
              </p:cNvSpPr>
              <p:nvPr/>
            </p:nvSpPr>
            <p:spPr bwMode="auto">
              <a:xfrm>
                <a:off x="4228" y="118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3" name="Oval 1249"/>
              <p:cNvSpPr>
                <a:spLocks noChangeArrowheads="1"/>
              </p:cNvSpPr>
              <p:nvPr/>
            </p:nvSpPr>
            <p:spPr bwMode="auto">
              <a:xfrm>
                <a:off x="4262" y="1201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4" name="Oval 1250"/>
              <p:cNvSpPr>
                <a:spLocks noChangeArrowheads="1"/>
              </p:cNvSpPr>
              <p:nvPr/>
            </p:nvSpPr>
            <p:spPr bwMode="auto">
              <a:xfrm>
                <a:off x="4262" y="120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5" name="Oval 1251"/>
              <p:cNvSpPr>
                <a:spLocks noChangeArrowheads="1"/>
              </p:cNvSpPr>
              <p:nvPr/>
            </p:nvSpPr>
            <p:spPr bwMode="auto">
              <a:xfrm>
                <a:off x="2568" y="2261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6" name="Oval 1252"/>
              <p:cNvSpPr>
                <a:spLocks noChangeArrowheads="1"/>
              </p:cNvSpPr>
              <p:nvPr/>
            </p:nvSpPr>
            <p:spPr bwMode="auto">
              <a:xfrm>
                <a:off x="2568" y="226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7" name="Oval 1253"/>
              <p:cNvSpPr>
                <a:spLocks noChangeArrowheads="1"/>
              </p:cNvSpPr>
              <p:nvPr/>
            </p:nvSpPr>
            <p:spPr bwMode="auto">
              <a:xfrm>
                <a:off x="2540" y="2318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8" name="Oval 1254"/>
              <p:cNvSpPr>
                <a:spLocks noChangeArrowheads="1"/>
              </p:cNvSpPr>
              <p:nvPr/>
            </p:nvSpPr>
            <p:spPr bwMode="auto">
              <a:xfrm>
                <a:off x="2540" y="231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9" name="Oval 1255"/>
              <p:cNvSpPr>
                <a:spLocks noChangeArrowheads="1"/>
              </p:cNvSpPr>
              <p:nvPr/>
            </p:nvSpPr>
            <p:spPr bwMode="auto">
              <a:xfrm>
                <a:off x="2523" y="2312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0" name="Oval 1256"/>
              <p:cNvSpPr>
                <a:spLocks noChangeArrowheads="1"/>
              </p:cNvSpPr>
              <p:nvPr/>
            </p:nvSpPr>
            <p:spPr bwMode="auto">
              <a:xfrm>
                <a:off x="2523" y="231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1" name="Oval 1257"/>
              <p:cNvSpPr>
                <a:spLocks noChangeArrowheads="1"/>
              </p:cNvSpPr>
              <p:nvPr/>
            </p:nvSpPr>
            <p:spPr bwMode="auto">
              <a:xfrm>
                <a:off x="2951" y="2476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2" name="Oval 1258"/>
              <p:cNvSpPr>
                <a:spLocks noChangeArrowheads="1"/>
              </p:cNvSpPr>
              <p:nvPr/>
            </p:nvSpPr>
            <p:spPr bwMode="auto">
              <a:xfrm>
                <a:off x="2951" y="247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3" name="Oval 1259"/>
              <p:cNvSpPr>
                <a:spLocks noChangeArrowheads="1"/>
              </p:cNvSpPr>
              <p:nvPr/>
            </p:nvSpPr>
            <p:spPr bwMode="auto">
              <a:xfrm>
                <a:off x="2956" y="2493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4" name="Oval 1260"/>
              <p:cNvSpPr>
                <a:spLocks noChangeArrowheads="1"/>
              </p:cNvSpPr>
              <p:nvPr/>
            </p:nvSpPr>
            <p:spPr bwMode="auto">
              <a:xfrm>
                <a:off x="2956" y="249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5" name="Oval 1261"/>
              <p:cNvSpPr>
                <a:spLocks noChangeArrowheads="1"/>
              </p:cNvSpPr>
              <p:nvPr/>
            </p:nvSpPr>
            <p:spPr bwMode="auto">
              <a:xfrm>
                <a:off x="3863" y="1861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6" name="Oval 1262"/>
              <p:cNvSpPr>
                <a:spLocks noChangeArrowheads="1"/>
              </p:cNvSpPr>
              <p:nvPr/>
            </p:nvSpPr>
            <p:spPr bwMode="auto">
              <a:xfrm>
                <a:off x="3863" y="1861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7" name="Oval 1263"/>
              <p:cNvSpPr>
                <a:spLocks noChangeArrowheads="1"/>
              </p:cNvSpPr>
              <p:nvPr/>
            </p:nvSpPr>
            <p:spPr bwMode="auto">
              <a:xfrm>
                <a:off x="3868" y="1867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8" name="Oval 1264"/>
              <p:cNvSpPr>
                <a:spLocks noChangeArrowheads="1"/>
              </p:cNvSpPr>
              <p:nvPr/>
            </p:nvSpPr>
            <p:spPr bwMode="auto">
              <a:xfrm>
                <a:off x="3868" y="1867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9" name="Oval 1265"/>
              <p:cNvSpPr>
                <a:spLocks noChangeArrowheads="1"/>
              </p:cNvSpPr>
              <p:nvPr/>
            </p:nvSpPr>
            <p:spPr bwMode="auto">
              <a:xfrm>
                <a:off x="4161" y="1128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0" name="Oval 1266"/>
              <p:cNvSpPr>
                <a:spLocks noChangeArrowheads="1"/>
              </p:cNvSpPr>
              <p:nvPr/>
            </p:nvSpPr>
            <p:spPr bwMode="auto">
              <a:xfrm>
                <a:off x="4161" y="112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1" name="Oval 1267"/>
              <p:cNvSpPr>
                <a:spLocks noChangeArrowheads="1"/>
              </p:cNvSpPr>
              <p:nvPr/>
            </p:nvSpPr>
            <p:spPr bwMode="auto">
              <a:xfrm>
                <a:off x="4144" y="1088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2" name="Oval 1268"/>
              <p:cNvSpPr>
                <a:spLocks noChangeArrowheads="1"/>
              </p:cNvSpPr>
              <p:nvPr/>
            </p:nvSpPr>
            <p:spPr bwMode="auto">
              <a:xfrm>
                <a:off x="4144" y="108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3" name="Oval 1269"/>
              <p:cNvSpPr>
                <a:spLocks noChangeArrowheads="1"/>
              </p:cNvSpPr>
              <p:nvPr/>
            </p:nvSpPr>
            <p:spPr bwMode="auto">
              <a:xfrm>
                <a:off x="4178" y="2634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4" name="Oval 1270"/>
              <p:cNvSpPr>
                <a:spLocks noChangeArrowheads="1"/>
              </p:cNvSpPr>
              <p:nvPr/>
            </p:nvSpPr>
            <p:spPr bwMode="auto">
              <a:xfrm>
                <a:off x="4178" y="2634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5" name="Oval 1271"/>
              <p:cNvSpPr>
                <a:spLocks noChangeArrowheads="1"/>
              </p:cNvSpPr>
              <p:nvPr/>
            </p:nvSpPr>
            <p:spPr bwMode="auto">
              <a:xfrm>
                <a:off x="4206" y="2639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6" name="Oval 1272"/>
              <p:cNvSpPr>
                <a:spLocks noChangeArrowheads="1"/>
              </p:cNvSpPr>
              <p:nvPr/>
            </p:nvSpPr>
            <p:spPr bwMode="auto">
              <a:xfrm>
                <a:off x="4206" y="263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7" name="Oval 1273"/>
              <p:cNvSpPr>
                <a:spLocks noChangeArrowheads="1"/>
              </p:cNvSpPr>
              <p:nvPr/>
            </p:nvSpPr>
            <p:spPr bwMode="auto">
              <a:xfrm>
                <a:off x="3232" y="2453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8" name="Oval 1274"/>
              <p:cNvSpPr>
                <a:spLocks noChangeArrowheads="1"/>
              </p:cNvSpPr>
              <p:nvPr/>
            </p:nvSpPr>
            <p:spPr bwMode="auto">
              <a:xfrm>
                <a:off x="3232" y="245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9" name="Oval 1275"/>
              <p:cNvSpPr>
                <a:spLocks noChangeArrowheads="1"/>
              </p:cNvSpPr>
              <p:nvPr/>
            </p:nvSpPr>
            <p:spPr bwMode="auto">
              <a:xfrm>
                <a:off x="4110" y="1128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0" name="Oval 1276"/>
              <p:cNvSpPr>
                <a:spLocks noChangeArrowheads="1"/>
              </p:cNvSpPr>
              <p:nvPr/>
            </p:nvSpPr>
            <p:spPr bwMode="auto">
              <a:xfrm>
                <a:off x="4110" y="112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1" name="Oval 1277"/>
              <p:cNvSpPr>
                <a:spLocks noChangeArrowheads="1"/>
              </p:cNvSpPr>
              <p:nvPr/>
            </p:nvSpPr>
            <p:spPr bwMode="auto">
              <a:xfrm>
                <a:off x="4206" y="1077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2" name="Oval 1278"/>
              <p:cNvSpPr>
                <a:spLocks noChangeArrowheads="1"/>
              </p:cNvSpPr>
              <p:nvPr/>
            </p:nvSpPr>
            <p:spPr bwMode="auto">
              <a:xfrm>
                <a:off x="4206" y="107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3" name="Oval 1279"/>
              <p:cNvSpPr>
                <a:spLocks noChangeArrowheads="1"/>
              </p:cNvSpPr>
              <p:nvPr/>
            </p:nvSpPr>
            <p:spPr bwMode="auto">
              <a:xfrm>
                <a:off x="4240" y="1545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4" name="Oval 1280"/>
              <p:cNvSpPr>
                <a:spLocks noChangeArrowheads="1"/>
              </p:cNvSpPr>
              <p:nvPr/>
            </p:nvSpPr>
            <p:spPr bwMode="auto">
              <a:xfrm>
                <a:off x="4240" y="1545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5" name="Oval 1281"/>
              <p:cNvSpPr>
                <a:spLocks noChangeArrowheads="1"/>
              </p:cNvSpPr>
              <p:nvPr/>
            </p:nvSpPr>
            <p:spPr bwMode="auto">
              <a:xfrm>
                <a:off x="2478" y="2324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6" name="Oval 1282"/>
              <p:cNvSpPr>
                <a:spLocks noChangeArrowheads="1"/>
              </p:cNvSpPr>
              <p:nvPr/>
            </p:nvSpPr>
            <p:spPr bwMode="auto">
              <a:xfrm>
                <a:off x="2478" y="2324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7" name="Oval 1283"/>
              <p:cNvSpPr>
                <a:spLocks noChangeArrowheads="1"/>
              </p:cNvSpPr>
              <p:nvPr/>
            </p:nvSpPr>
            <p:spPr bwMode="auto">
              <a:xfrm>
                <a:off x="2478" y="2301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8" name="Oval 1284"/>
              <p:cNvSpPr>
                <a:spLocks noChangeArrowheads="1"/>
              </p:cNvSpPr>
              <p:nvPr/>
            </p:nvSpPr>
            <p:spPr bwMode="auto">
              <a:xfrm>
                <a:off x="2478" y="230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9" name="Oval 1285"/>
              <p:cNvSpPr>
                <a:spLocks noChangeArrowheads="1"/>
              </p:cNvSpPr>
              <p:nvPr/>
            </p:nvSpPr>
            <p:spPr bwMode="auto">
              <a:xfrm>
                <a:off x="4178" y="1105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0" name="Oval 1286"/>
              <p:cNvSpPr>
                <a:spLocks noChangeArrowheads="1"/>
              </p:cNvSpPr>
              <p:nvPr/>
            </p:nvSpPr>
            <p:spPr bwMode="auto">
              <a:xfrm>
                <a:off x="4178" y="1105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1" name="Oval 1287"/>
              <p:cNvSpPr>
                <a:spLocks noChangeArrowheads="1"/>
              </p:cNvSpPr>
              <p:nvPr/>
            </p:nvSpPr>
            <p:spPr bwMode="auto">
              <a:xfrm>
                <a:off x="2557" y="2256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2" name="Oval 1288"/>
              <p:cNvSpPr>
                <a:spLocks noChangeArrowheads="1"/>
              </p:cNvSpPr>
              <p:nvPr/>
            </p:nvSpPr>
            <p:spPr bwMode="auto">
              <a:xfrm>
                <a:off x="2557" y="225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3" name="Oval 1289"/>
              <p:cNvSpPr>
                <a:spLocks noChangeArrowheads="1"/>
              </p:cNvSpPr>
              <p:nvPr/>
            </p:nvSpPr>
            <p:spPr bwMode="auto">
              <a:xfrm>
                <a:off x="2489" y="2340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4" name="Oval 1290"/>
              <p:cNvSpPr>
                <a:spLocks noChangeArrowheads="1"/>
              </p:cNvSpPr>
              <p:nvPr/>
            </p:nvSpPr>
            <p:spPr bwMode="auto">
              <a:xfrm>
                <a:off x="2489" y="2340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5" name="Oval 1291"/>
              <p:cNvSpPr>
                <a:spLocks noChangeArrowheads="1"/>
              </p:cNvSpPr>
              <p:nvPr/>
            </p:nvSpPr>
            <p:spPr bwMode="auto">
              <a:xfrm>
                <a:off x="2478" y="2324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6" name="Oval 1292"/>
              <p:cNvSpPr>
                <a:spLocks noChangeArrowheads="1"/>
              </p:cNvSpPr>
              <p:nvPr/>
            </p:nvSpPr>
            <p:spPr bwMode="auto">
              <a:xfrm>
                <a:off x="2478" y="2324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7" name="Oval 1293"/>
              <p:cNvSpPr>
                <a:spLocks noChangeArrowheads="1"/>
              </p:cNvSpPr>
              <p:nvPr/>
            </p:nvSpPr>
            <p:spPr bwMode="auto">
              <a:xfrm>
                <a:off x="2568" y="2273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8" name="Oval 1294"/>
              <p:cNvSpPr>
                <a:spLocks noChangeArrowheads="1"/>
              </p:cNvSpPr>
              <p:nvPr/>
            </p:nvSpPr>
            <p:spPr bwMode="auto">
              <a:xfrm>
                <a:off x="2568" y="227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9" name="Oval 1295"/>
              <p:cNvSpPr>
                <a:spLocks noChangeArrowheads="1"/>
              </p:cNvSpPr>
              <p:nvPr/>
            </p:nvSpPr>
            <p:spPr bwMode="auto">
              <a:xfrm>
                <a:off x="2591" y="2301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0" name="Oval 1296"/>
              <p:cNvSpPr>
                <a:spLocks noChangeArrowheads="1"/>
              </p:cNvSpPr>
              <p:nvPr/>
            </p:nvSpPr>
            <p:spPr bwMode="auto">
              <a:xfrm>
                <a:off x="2591" y="2301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1" name="Oval 1297"/>
              <p:cNvSpPr>
                <a:spLocks noChangeArrowheads="1"/>
              </p:cNvSpPr>
              <p:nvPr/>
            </p:nvSpPr>
            <p:spPr bwMode="auto">
              <a:xfrm>
                <a:off x="2568" y="2273"/>
                <a:ext cx="39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2" name="Oval 1298"/>
              <p:cNvSpPr>
                <a:spLocks noChangeArrowheads="1"/>
              </p:cNvSpPr>
              <p:nvPr/>
            </p:nvSpPr>
            <p:spPr bwMode="auto">
              <a:xfrm>
                <a:off x="2568" y="227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3" name="Oval 1299"/>
              <p:cNvSpPr>
                <a:spLocks noChangeArrowheads="1"/>
              </p:cNvSpPr>
              <p:nvPr/>
            </p:nvSpPr>
            <p:spPr bwMode="auto">
              <a:xfrm>
                <a:off x="3908" y="2470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4" name="Oval 1300"/>
              <p:cNvSpPr>
                <a:spLocks noChangeArrowheads="1"/>
              </p:cNvSpPr>
              <p:nvPr/>
            </p:nvSpPr>
            <p:spPr bwMode="auto">
              <a:xfrm>
                <a:off x="3908" y="2470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5" name="Oval 1301"/>
              <p:cNvSpPr>
                <a:spLocks noChangeArrowheads="1"/>
              </p:cNvSpPr>
              <p:nvPr/>
            </p:nvSpPr>
            <p:spPr bwMode="auto">
              <a:xfrm>
                <a:off x="3958" y="2436"/>
                <a:ext cx="40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6" name="Oval 1302"/>
              <p:cNvSpPr>
                <a:spLocks noChangeArrowheads="1"/>
              </p:cNvSpPr>
              <p:nvPr/>
            </p:nvSpPr>
            <p:spPr bwMode="auto">
              <a:xfrm>
                <a:off x="3958" y="243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7" name="Oval 1303"/>
              <p:cNvSpPr>
                <a:spLocks noChangeArrowheads="1"/>
              </p:cNvSpPr>
              <p:nvPr/>
            </p:nvSpPr>
            <p:spPr bwMode="auto">
              <a:xfrm>
                <a:off x="4335" y="2995"/>
                <a:ext cx="40" cy="39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8" name="Oval 1304"/>
              <p:cNvSpPr>
                <a:spLocks noChangeArrowheads="1"/>
              </p:cNvSpPr>
              <p:nvPr/>
            </p:nvSpPr>
            <p:spPr bwMode="auto">
              <a:xfrm>
                <a:off x="4335" y="299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9" name="Oval 1305"/>
              <p:cNvSpPr>
                <a:spLocks noChangeArrowheads="1"/>
              </p:cNvSpPr>
              <p:nvPr/>
            </p:nvSpPr>
            <p:spPr bwMode="auto">
              <a:xfrm>
                <a:off x="4324" y="2989"/>
                <a:ext cx="39" cy="40"/>
              </a:xfrm>
              <a:prstGeom prst="ellipse">
                <a:avLst/>
              </a:pr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0" name="Oval 1306"/>
              <p:cNvSpPr>
                <a:spLocks noChangeArrowheads="1"/>
              </p:cNvSpPr>
              <p:nvPr/>
            </p:nvSpPr>
            <p:spPr bwMode="auto">
              <a:xfrm>
                <a:off x="4324" y="298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7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1" name="Oval 1307"/>
              <p:cNvSpPr>
                <a:spLocks noChangeArrowheads="1"/>
              </p:cNvSpPr>
              <p:nvPr/>
            </p:nvSpPr>
            <p:spPr bwMode="auto">
              <a:xfrm>
                <a:off x="3750" y="2701"/>
                <a:ext cx="39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2" name="Oval 1308"/>
              <p:cNvSpPr>
                <a:spLocks noChangeArrowheads="1"/>
              </p:cNvSpPr>
              <p:nvPr/>
            </p:nvSpPr>
            <p:spPr bwMode="auto">
              <a:xfrm>
                <a:off x="3750" y="270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3" name="Oval 1309"/>
              <p:cNvSpPr>
                <a:spLocks noChangeArrowheads="1"/>
              </p:cNvSpPr>
              <p:nvPr/>
            </p:nvSpPr>
            <p:spPr bwMode="auto">
              <a:xfrm>
                <a:off x="4352" y="1167"/>
                <a:ext cx="40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4" name="Oval 1310"/>
              <p:cNvSpPr>
                <a:spLocks noChangeArrowheads="1"/>
              </p:cNvSpPr>
              <p:nvPr/>
            </p:nvSpPr>
            <p:spPr bwMode="auto">
              <a:xfrm>
                <a:off x="4352" y="116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5" name="Oval 1311"/>
              <p:cNvSpPr>
                <a:spLocks noChangeArrowheads="1"/>
              </p:cNvSpPr>
              <p:nvPr/>
            </p:nvSpPr>
            <p:spPr bwMode="auto">
              <a:xfrm>
                <a:off x="4493" y="1523"/>
                <a:ext cx="39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6" name="Oval 1312"/>
              <p:cNvSpPr>
                <a:spLocks noChangeArrowheads="1"/>
              </p:cNvSpPr>
              <p:nvPr/>
            </p:nvSpPr>
            <p:spPr bwMode="auto">
              <a:xfrm>
                <a:off x="4493" y="1523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7" name="Oval 1313"/>
              <p:cNvSpPr>
                <a:spLocks noChangeArrowheads="1"/>
              </p:cNvSpPr>
              <p:nvPr/>
            </p:nvSpPr>
            <p:spPr bwMode="auto">
              <a:xfrm>
                <a:off x="2562" y="2211"/>
                <a:ext cx="40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8" name="Oval 1314"/>
              <p:cNvSpPr>
                <a:spLocks noChangeArrowheads="1"/>
              </p:cNvSpPr>
              <p:nvPr/>
            </p:nvSpPr>
            <p:spPr bwMode="auto">
              <a:xfrm>
                <a:off x="2562" y="221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9" name="Oval 1315"/>
              <p:cNvSpPr>
                <a:spLocks noChangeArrowheads="1"/>
              </p:cNvSpPr>
              <p:nvPr/>
            </p:nvSpPr>
            <p:spPr bwMode="auto">
              <a:xfrm>
                <a:off x="3767" y="2628"/>
                <a:ext cx="39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0" name="Oval 1316"/>
              <p:cNvSpPr>
                <a:spLocks noChangeArrowheads="1"/>
              </p:cNvSpPr>
              <p:nvPr/>
            </p:nvSpPr>
            <p:spPr bwMode="auto">
              <a:xfrm>
                <a:off x="3767" y="262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1" name="Oval 1317"/>
              <p:cNvSpPr>
                <a:spLocks noChangeArrowheads="1"/>
              </p:cNvSpPr>
              <p:nvPr/>
            </p:nvSpPr>
            <p:spPr bwMode="auto">
              <a:xfrm>
                <a:off x="4645" y="2904"/>
                <a:ext cx="39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2" name="Oval 1318"/>
              <p:cNvSpPr>
                <a:spLocks noChangeArrowheads="1"/>
              </p:cNvSpPr>
              <p:nvPr/>
            </p:nvSpPr>
            <p:spPr bwMode="auto">
              <a:xfrm>
                <a:off x="4645" y="290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3" name="Oval 1319"/>
              <p:cNvSpPr>
                <a:spLocks noChangeArrowheads="1"/>
              </p:cNvSpPr>
              <p:nvPr/>
            </p:nvSpPr>
            <p:spPr bwMode="auto">
              <a:xfrm>
                <a:off x="4617" y="2848"/>
                <a:ext cx="39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4" name="Oval 1320"/>
              <p:cNvSpPr>
                <a:spLocks noChangeArrowheads="1"/>
              </p:cNvSpPr>
              <p:nvPr/>
            </p:nvSpPr>
            <p:spPr bwMode="auto">
              <a:xfrm>
                <a:off x="4617" y="2848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5" name="Oval 1321"/>
              <p:cNvSpPr>
                <a:spLocks noChangeArrowheads="1"/>
              </p:cNvSpPr>
              <p:nvPr/>
            </p:nvSpPr>
            <p:spPr bwMode="auto">
              <a:xfrm>
                <a:off x="3643" y="2747"/>
                <a:ext cx="39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6" name="Oval 1322"/>
              <p:cNvSpPr>
                <a:spLocks noChangeArrowheads="1"/>
              </p:cNvSpPr>
              <p:nvPr/>
            </p:nvSpPr>
            <p:spPr bwMode="auto">
              <a:xfrm>
                <a:off x="3643" y="2747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7" name="Oval 1323"/>
              <p:cNvSpPr>
                <a:spLocks noChangeArrowheads="1"/>
              </p:cNvSpPr>
              <p:nvPr/>
            </p:nvSpPr>
            <p:spPr bwMode="auto">
              <a:xfrm>
                <a:off x="4386" y="2859"/>
                <a:ext cx="39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8" name="Oval 1324"/>
              <p:cNvSpPr>
                <a:spLocks noChangeArrowheads="1"/>
              </p:cNvSpPr>
              <p:nvPr/>
            </p:nvSpPr>
            <p:spPr bwMode="auto">
              <a:xfrm>
                <a:off x="4386" y="285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9" name="Oval 1325"/>
              <p:cNvSpPr>
                <a:spLocks noChangeArrowheads="1"/>
              </p:cNvSpPr>
              <p:nvPr/>
            </p:nvSpPr>
            <p:spPr bwMode="auto">
              <a:xfrm>
                <a:off x="2872" y="2701"/>
                <a:ext cx="39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0" name="Oval 1326"/>
              <p:cNvSpPr>
                <a:spLocks noChangeArrowheads="1"/>
              </p:cNvSpPr>
              <p:nvPr/>
            </p:nvSpPr>
            <p:spPr bwMode="auto">
              <a:xfrm>
                <a:off x="2872" y="270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1" name="Oval 1327"/>
              <p:cNvSpPr>
                <a:spLocks noChangeArrowheads="1"/>
              </p:cNvSpPr>
              <p:nvPr/>
            </p:nvSpPr>
            <p:spPr bwMode="auto">
              <a:xfrm>
                <a:off x="4729" y="2916"/>
                <a:ext cx="40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2" name="Oval 1328"/>
              <p:cNvSpPr>
                <a:spLocks noChangeArrowheads="1"/>
              </p:cNvSpPr>
              <p:nvPr/>
            </p:nvSpPr>
            <p:spPr bwMode="auto">
              <a:xfrm>
                <a:off x="4729" y="291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3" name="Oval 1329"/>
              <p:cNvSpPr>
                <a:spLocks noChangeArrowheads="1"/>
              </p:cNvSpPr>
              <p:nvPr/>
            </p:nvSpPr>
            <p:spPr bwMode="auto">
              <a:xfrm>
                <a:off x="2501" y="2329"/>
                <a:ext cx="39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4" name="Oval 1330"/>
              <p:cNvSpPr>
                <a:spLocks noChangeArrowheads="1"/>
              </p:cNvSpPr>
              <p:nvPr/>
            </p:nvSpPr>
            <p:spPr bwMode="auto">
              <a:xfrm>
                <a:off x="2501" y="2329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5" name="Oval 1331"/>
              <p:cNvSpPr>
                <a:spLocks noChangeArrowheads="1"/>
              </p:cNvSpPr>
              <p:nvPr/>
            </p:nvSpPr>
            <p:spPr bwMode="auto">
              <a:xfrm>
                <a:off x="4605" y="1906"/>
                <a:ext cx="40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6" name="Oval 1332"/>
              <p:cNvSpPr>
                <a:spLocks noChangeArrowheads="1"/>
              </p:cNvSpPr>
              <p:nvPr/>
            </p:nvSpPr>
            <p:spPr bwMode="auto">
              <a:xfrm>
                <a:off x="4605" y="190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7" name="Oval 1333"/>
              <p:cNvSpPr>
                <a:spLocks noChangeArrowheads="1"/>
              </p:cNvSpPr>
              <p:nvPr/>
            </p:nvSpPr>
            <p:spPr bwMode="auto">
              <a:xfrm>
                <a:off x="2894" y="2397"/>
                <a:ext cx="40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8" name="Oval 1334"/>
              <p:cNvSpPr>
                <a:spLocks noChangeArrowheads="1"/>
              </p:cNvSpPr>
              <p:nvPr/>
            </p:nvSpPr>
            <p:spPr bwMode="auto">
              <a:xfrm>
                <a:off x="2894" y="239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9" name="Oval 1335"/>
              <p:cNvSpPr>
                <a:spLocks noChangeArrowheads="1"/>
              </p:cNvSpPr>
              <p:nvPr/>
            </p:nvSpPr>
            <p:spPr bwMode="auto">
              <a:xfrm>
                <a:off x="2652" y="2245"/>
                <a:ext cx="40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0" name="Oval 1336"/>
              <p:cNvSpPr>
                <a:spLocks noChangeArrowheads="1"/>
              </p:cNvSpPr>
              <p:nvPr/>
            </p:nvSpPr>
            <p:spPr bwMode="auto">
              <a:xfrm>
                <a:off x="2652" y="2245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1" name="Oval 1337"/>
              <p:cNvSpPr>
                <a:spLocks noChangeArrowheads="1"/>
              </p:cNvSpPr>
              <p:nvPr/>
            </p:nvSpPr>
            <p:spPr bwMode="auto">
              <a:xfrm>
                <a:off x="4251" y="2414"/>
                <a:ext cx="39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2" name="Oval 1338"/>
              <p:cNvSpPr>
                <a:spLocks noChangeArrowheads="1"/>
              </p:cNvSpPr>
              <p:nvPr/>
            </p:nvSpPr>
            <p:spPr bwMode="auto">
              <a:xfrm>
                <a:off x="4251" y="241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3" name="Oval 1339"/>
              <p:cNvSpPr>
                <a:spLocks noChangeArrowheads="1"/>
              </p:cNvSpPr>
              <p:nvPr/>
            </p:nvSpPr>
            <p:spPr bwMode="auto">
              <a:xfrm>
                <a:off x="2973" y="2346"/>
                <a:ext cx="40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4" name="Oval 1340"/>
              <p:cNvSpPr>
                <a:spLocks noChangeArrowheads="1"/>
              </p:cNvSpPr>
              <p:nvPr/>
            </p:nvSpPr>
            <p:spPr bwMode="auto">
              <a:xfrm>
                <a:off x="2973" y="234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5" name="Oval 1341"/>
              <p:cNvSpPr>
                <a:spLocks noChangeArrowheads="1"/>
              </p:cNvSpPr>
              <p:nvPr/>
            </p:nvSpPr>
            <p:spPr bwMode="auto">
              <a:xfrm>
                <a:off x="3536" y="1974"/>
                <a:ext cx="39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6" name="Oval 1342"/>
              <p:cNvSpPr>
                <a:spLocks noChangeArrowheads="1"/>
              </p:cNvSpPr>
              <p:nvPr/>
            </p:nvSpPr>
            <p:spPr bwMode="auto">
              <a:xfrm>
                <a:off x="3536" y="197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7" name="Oval 1343"/>
              <p:cNvSpPr>
                <a:spLocks noChangeArrowheads="1"/>
              </p:cNvSpPr>
              <p:nvPr/>
            </p:nvSpPr>
            <p:spPr bwMode="auto">
              <a:xfrm>
                <a:off x="4802" y="2842"/>
                <a:ext cx="40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8" name="Oval 1344"/>
              <p:cNvSpPr>
                <a:spLocks noChangeArrowheads="1"/>
              </p:cNvSpPr>
              <p:nvPr/>
            </p:nvSpPr>
            <p:spPr bwMode="auto">
              <a:xfrm>
                <a:off x="4802" y="284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9" name="Oval 1345"/>
              <p:cNvSpPr>
                <a:spLocks noChangeArrowheads="1"/>
              </p:cNvSpPr>
              <p:nvPr/>
            </p:nvSpPr>
            <p:spPr bwMode="auto">
              <a:xfrm>
                <a:off x="4650" y="1776"/>
                <a:ext cx="40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0" name="Oval 1346"/>
              <p:cNvSpPr>
                <a:spLocks noChangeArrowheads="1"/>
              </p:cNvSpPr>
              <p:nvPr/>
            </p:nvSpPr>
            <p:spPr bwMode="auto">
              <a:xfrm>
                <a:off x="4650" y="177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1" name="Oval 1347"/>
              <p:cNvSpPr>
                <a:spLocks noChangeArrowheads="1"/>
              </p:cNvSpPr>
              <p:nvPr/>
            </p:nvSpPr>
            <p:spPr bwMode="auto">
              <a:xfrm>
                <a:off x="4268" y="1308"/>
                <a:ext cx="39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2" name="Oval 1348"/>
              <p:cNvSpPr>
                <a:spLocks noChangeArrowheads="1"/>
              </p:cNvSpPr>
              <p:nvPr/>
            </p:nvSpPr>
            <p:spPr bwMode="auto">
              <a:xfrm>
                <a:off x="4268" y="130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3" name="Oval 1349"/>
              <p:cNvSpPr>
                <a:spLocks noChangeArrowheads="1"/>
              </p:cNvSpPr>
              <p:nvPr/>
            </p:nvSpPr>
            <p:spPr bwMode="auto">
              <a:xfrm>
                <a:off x="2928" y="2583"/>
                <a:ext cx="40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4" name="Oval 1350"/>
              <p:cNvSpPr>
                <a:spLocks noChangeArrowheads="1"/>
              </p:cNvSpPr>
              <p:nvPr/>
            </p:nvSpPr>
            <p:spPr bwMode="auto">
              <a:xfrm>
                <a:off x="2928" y="258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5" name="Oval 1351"/>
              <p:cNvSpPr>
                <a:spLocks noChangeArrowheads="1"/>
              </p:cNvSpPr>
              <p:nvPr/>
            </p:nvSpPr>
            <p:spPr bwMode="auto">
              <a:xfrm>
                <a:off x="4150" y="2651"/>
                <a:ext cx="39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6" name="Oval 1352"/>
              <p:cNvSpPr>
                <a:spLocks noChangeArrowheads="1"/>
              </p:cNvSpPr>
              <p:nvPr/>
            </p:nvSpPr>
            <p:spPr bwMode="auto">
              <a:xfrm>
                <a:off x="4150" y="2651"/>
                <a:ext cx="33" cy="33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7" name="Oval 1353"/>
              <p:cNvSpPr>
                <a:spLocks noChangeArrowheads="1"/>
              </p:cNvSpPr>
              <p:nvPr/>
            </p:nvSpPr>
            <p:spPr bwMode="auto">
              <a:xfrm>
                <a:off x="2686" y="2515"/>
                <a:ext cx="40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8" name="Oval 1354"/>
              <p:cNvSpPr>
                <a:spLocks noChangeArrowheads="1"/>
              </p:cNvSpPr>
              <p:nvPr/>
            </p:nvSpPr>
            <p:spPr bwMode="auto">
              <a:xfrm>
                <a:off x="2686" y="251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9" name="Oval 1355"/>
              <p:cNvSpPr>
                <a:spLocks noChangeArrowheads="1"/>
              </p:cNvSpPr>
              <p:nvPr/>
            </p:nvSpPr>
            <p:spPr bwMode="auto">
              <a:xfrm>
                <a:off x="3924" y="2622"/>
                <a:ext cx="40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0" name="Oval 1356"/>
              <p:cNvSpPr>
                <a:spLocks noChangeArrowheads="1"/>
              </p:cNvSpPr>
              <p:nvPr/>
            </p:nvSpPr>
            <p:spPr bwMode="auto">
              <a:xfrm>
                <a:off x="3924" y="262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1" name="Oval 1357"/>
              <p:cNvSpPr>
                <a:spLocks noChangeArrowheads="1"/>
              </p:cNvSpPr>
              <p:nvPr/>
            </p:nvSpPr>
            <p:spPr bwMode="auto">
              <a:xfrm>
                <a:off x="4712" y="2628"/>
                <a:ext cx="40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2" name="Oval 1358"/>
              <p:cNvSpPr>
                <a:spLocks noChangeArrowheads="1"/>
              </p:cNvSpPr>
              <p:nvPr/>
            </p:nvSpPr>
            <p:spPr bwMode="auto">
              <a:xfrm>
                <a:off x="4712" y="262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3" name="Oval 1359"/>
              <p:cNvSpPr>
                <a:spLocks noChangeArrowheads="1"/>
              </p:cNvSpPr>
              <p:nvPr/>
            </p:nvSpPr>
            <p:spPr bwMode="auto">
              <a:xfrm>
                <a:off x="4628" y="2899"/>
                <a:ext cx="39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4" name="Oval 1360"/>
              <p:cNvSpPr>
                <a:spLocks noChangeArrowheads="1"/>
              </p:cNvSpPr>
              <p:nvPr/>
            </p:nvSpPr>
            <p:spPr bwMode="auto">
              <a:xfrm>
                <a:off x="4628" y="289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5" name="Oval 1361"/>
              <p:cNvSpPr>
                <a:spLocks noChangeArrowheads="1"/>
              </p:cNvSpPr>
              <p:nvPr/>
            </p:nvSpPr>
            <p:spPr bwMode="auto">
              <a:xfrm>
                <a:off x="4521" y="2763"/>
                <a:ext cx="39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6" name="Oval 1362"/>
              <p:cNvSpPr>
                <a:spLocks noChangeArrowheads="1"/>
              </p:cNvSpPr>
              <p:nvPr/>
            </p:nvSpPr>
            <p:spPr bwMode="auto">
              <a:xfrm>
                <a:off x="4521" y="276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7" name="Oval 1363"/>
              <p:cNvSpPr>
                <a:spLocks noChangeArrowheads="1"/>
              </p:cNvSpPr>
              <p:nvPr/>
            </p:nvSpPr>
            <p:spPr bwMode="auto">
              <a:xfrm>
                <a:off x="4617" y="1573"/>
                <a:ext cx="39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8" name="Oval 1364"/>
              <p:cNvSpPr>
                <a:spLocks noChangeArrowheads="1"/>
              </p:cNvSpPr>
              <p:nvPr/>
            </p:nvSpPr>
            <p:spPr bwMode="auto">
              <a:xfrm>
                <a:off x="4617" y="1573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9" name="Oval 1365"/>
              <p:cNvSpPr>
                <a:spLocks noChangeArrowheads="1"/>
              </p:cNvSpPr>
              <p:nvPr/>
            </p:nvSpPr>
            <p:spPr bwMode="auto">
              <a:xfrm>
                <a:off x="4622" y="1669"/>
                <a:ext cx="40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0" name="Oval 1366"/>
              <p:cNvSpPr>
                <a:spLocks noChangeArrowheads="1"/>
              </p:cNvSpPr>
              <p:nvPr/>
            </p:nvSpPr>
            <p:spPr bwMode="auto">
              <a:xfrm>
                <a:off x="4622" y="166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1" name="Oval 1367"/>
              <p:cNvSpPr>
                <a:spLocks noChangeArrowheads="1"/>
              </p:cNvSpPr>
              <p:nvPr/>
            </p:nvSpPr>
            <p:spPr bwMode="auto">
              <a:xfrm>
                <a:off x="4211" y="1173"/>
                <a:ext cx="40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2" name="Oval 1368"/>
              <p:cNvSpPr>
                <a:spLocks noChangeArrowheads="1"/>
              </p:cNvSpPr>
              <p:nvPr/>
            </p:nvSpPr>
            <p:spPr bwMode="auto">
              <a:xfrm>
                <a:off x="4211" y="117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3" name="Oval 1369"/>
              <p:cNvSpPr>
                <a:spLocks noChangeArrowheads="1"/>
              </p:cNvSpPr>
              <p:nvPr/>
            </p:nvSpPr>
            <p:spPr bwMode="auto">
              <a:xfrm>
                <a:off x="2838" y="2465"/>
                <a:ext cx="40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4" name="Oval 1370"/>
              <p:cNvSpPr>
                <a:spLocks noChangeArrowheads="1"/>
              </p:cNvSpPr>
              <p:nvPr/>
            </p:nvSpPr>
            <p:spPr bwMode="auto">
              <a:xfrm>
                <a:off x="2838" y="2465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5" name="Oval 1371"/>
              <p:cNvSpPr>
                <a:spLocks noChangeArrowheads="1"/>
              </p:cNvSpPr>
              <p:nvPr/>
            </p:nvSpPr>
            <p:spPr bwMode="auto">
              <a:xfrm>
                <a:off x="4639" y="2820"/>
                <a:ext cx="40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6" name="Oval 1372"/>
              <p:cNvSpPr>
                <a:spLocks noChangeArrowheads="1"/>
              </p:cNvSpPr>
              <p:nvPr/>
            </p:nvSpPr>
            <p:spPr bwMode="auto">
              <a:xfrm>
                <a:off x="4639" y="2820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7" name="Oval 1373"/>
              <p:cNvSpPr>
                <a:spLocks noChangeArrowheads="1"/>
              </p:cNvSpPr>
              <p:nvPr/>
            </p:nvSpPr>
            <p:spPr bwMode="auto">
              <a:xfrm>
                <a:off x="4622" y="2792"/>
                <a:ext cx="40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8" name="Oval 1374"/>
              <p:cNvSpPr>
                <a:spLocks noChangeArrowheads="1"/>
              </p:cNvSpPr>
              <p:nvPr/>
            </p:nvSpPr>
            <p:spPr bwMode="auto">
              <a:xfrm>
                <a:off x="4622" y="279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9" name="Oval 1375"/>
              <p:cNvSpPr>
                <a:spLocks noChangeArrowheads="1"/>
              </p:cNvSpPr>
              <p:nvPr/>
            </p:nvSpPr>
            <p:spPr bwMode="auto">
              <a:xfrm>
                <a:off x="4262" y="2521"/>
                <a:ext cx="40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0" name="Oval 1376"/>
              <p:cNvSpPr>
                <a:spLocks noChangeArrowheads="1"/>
              </p:cNvSpPr>
              <p:nvPr/>
            </p:nvSpPr>
            <p:spPr bwMode="auto">
              <a:xfrm>
                <a:off x="4262" y="252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1" name="Oval 1377"/>
              <p:cNvSpPr>
                <a:spLocks noChangeArrowheads="1"/>
              </p:cNvSpPr>
              <p:nvPr/>
            </p:nvSpPr>
            <p:spPr bwMode="auto">
              <a:xfrm>
                <a:off x="4375" y="2888"/>
                <a:ext cx="39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2" name="Oval 1378"/>
              <p:cNvSpPr>
                <a:spLocks noChangeArrowheads="1"/>
              </p:cNvSpPr>
              <p:nvPr/>
            </p:nvSpPr>
            <p:spPr bwMode="auto">
              <a:xfrm>
                <a:off x="4375" y="2888"/>
                <a:ext cx="33" cy="33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3" name="Oval 1379"/>
              <p:cNvSpPr>
                <a:spLocks noChangeArrowheads="1"/>
              </p:cNvSpPr>
              <p:nvPr/>
            </p:nvSpPr>
            <p:spPr bwMode="auto">
              <a:xfrm>
                <a:off x="3463" y="3079"/>
                <a:ext cx="39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4" name="Oval 1380"/>
              <p:cNvSpPr>
                <a:spLocks noChangeArrowheads="1"/>
              </p:cNvSpPr>
              <p:nvPr/>
            </p:nvSpPr>
            <p:spPr bwMode="auto">
              <a:xfrm>
                <a:off x="3463" y="307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5" name="Oval 1381"/>
              <p:cNvSpPr>
                <a:spLocks noChangeArrowheads="1"/>
              </p:cNvSpPr>
              <p:nvPr/>
            </p:nvSpPr>
            <p:spPr bwMode="auto">
              <a:xfrm>
                <a:off x="3649" y="2735"/>
                <a:ext cx="39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6" name="Oval 1382"/>
              <p:cNvSpPr>
                <a:spLocks noChangeArrowheads="1"/>
              </p:cNvSpPr>
              <p:nvPr/>
            </p:nvSpPr>
            <p:spPr bwMode="auto">
              <a:xfrm>
                <a:off x="3649" y="2735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7" name="Oval 1383"/>
              <p:cNvSpPr>
                <a:spLocks noChangeArrowheads="1"/>
              </p:cNvSpPr>
              <p:nvPr/>
            </p:nvSpPr>
            <p:spPr bwMode="auto">
              <a:xfrm>
                <a:off x="3570" y="2865"/>
                <a:ext cx="39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8" name="Oval 1384"/>
              <p:cNvSpPr>
                <a:spLocks noChangeArrowheads="1"/>
              </p:cNvSpPr>
              <p:nvPr/>
            </p:nvSpPr>
            <p:spPr bwMode="auto">
              <a:xfrm>
                <a:off x="3570" y="286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9" name="Oval 1385"/>
              <p:cNvSpPr>
                <a:spLocks noChangeArrowheads="1"/>
              </p:cNvSpPr>
              <p:nvPr/>
            </p:nvSpPr>
            <p:spPr bwMode="auto">
              <a:xfrm>
                <a:off x="4645" y="2780"/>
                <a:ext cx="39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0" name="Oval 1386"/>
              <p:cNvSpPr>
                <a:spLocks noChangeArrowheads="1"/>
              </p:cNvSpPr>
              <p:nvPr/>
            </p:nvSpPr>
            <p:spPr bwMode="auto">
              <a:xfrm>
                <a:off x="4645" y="2780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1" name="Oval 1387"/>
              <p:cNvSpPr>
                <a:spLocks noChangeArrowheads="1"/>
              </p:cNvSpPr>
              <p:nvPr/>
            </p:nvSpPr>
            <p:spPr bwMode="auto">
              <a:xfrm>
                <a:off x="2714" y="2493"/>
                <a:ext cx="40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2" name="Oval 1388"/>
              <p:cNvSpPr>
                <a:spLocks noChangeArrowheads="1"/>
              </p:cNvSpPr>
              <p:nvPr/>
            </p:nvSpPr>
            <p:spPr bwMode="auto">
              <a:xfrm>
                <a:off x="2714" y="249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3" name="Oval 1389"/>
              <p:cNvSpPr>
                <a:spLocks noChangeArrowheads="1"/>
              </p:cNvSpPr>
              <p:nvPr/>
            </p:nvSpPr>
            <p:spPr bwMode="auto">
              <a:xfrm>
                <a:off x="4493" y="2741"/>
                <a:ext cx="39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4" name="Oval 1390"/>
              <p:cNvSpPr>
                <a:spLocks noChangeArrowheads="1"/>
              </p:cNvSpPr>
              <p:nvPr/>
            </p:nvSpPr>
            <p:spPr bwMode="auto">
              <a:xfrm>
                <a:off x="4493" y="274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5" name="Oval 1391"/>
              <p:cNvSpPr>
                <a:spLocks noChangeArrowheads="1"/>
              </p:cNvSpPr>
              <p:nvPr/>
            </p:nvSpPr>
            <p:spPr bwMode="auto">
              <a:xfrm>
                <a:off x="4527" y="1331"/>
                <a:ext cx="39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6" name="Oval 1392"/>
              <p:cNvSpPr>
                <a:spLocks noChangeArrowheads="1"/>
              </p:cNvSpPr>
              <p:nvPr/>
            </p:nvSpPr>
            <p:spPr bwMode="auto">
              <a:xfrm>
                <a:off x="4527" y="1331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7" name="Oval 1393"/>
              <p:cNvSpPr>
                <a:spLocks noChangeArrowheads="1"/>
              </p:cNvSpPr>
              <p:nvPr/>
            </p:nvSpPr>
            <p:spPr bwMode="auto">
              <a:xfrm>
                <a:off x="2754" y="2436"/>
                <a:ext cx="39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8" name="Oval 1394"/>
              <p:cNvSpPr>
                <a:spLocks noChangeArrowheads="1"/>
              </p:cNvSpPr>
              <p:nvPr/>
            </p:nvSpPr>
            <p:spPr bwMode="auto">
              <a:xfrm>
                <a:off x="2754" y="243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9" name="Oval 1395"/>
              <p:cNvSpPr>
                <a:spLocks noChangeArrowheads="1"/>
              </p:cNvSpPr>
              <p:nvPr/>
            </p:nvSpPr>
            <p:spPr bwMode="auto">
              <a:xfrm>
                <a:off x="4583" y="2820"/>
                <a:ext cx="39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0" name="Oval 1396"/>
              <p:cNvSpPr>
                <a:spLocks noChangeArrowheads="1"/>
              </p:cNvSpPr>
              <p:nvPr/>
            </p:nvSpPr>
            <p:spPr bwMode="auto">
              <a:xfrm>
                <a:off x="4583" y="2820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1" name="Oval 1397"/>
              <p:cNvSpPr>
                <a:spLocks noChangeArrowheads="1"/>
              </p:cNvSpPr>
              <p:nvPr/>
            </p:nvSpPr>
            <p:spPr bwMode="auto">
              <a:xfrm>
                <a:off x="4605" y="2842"/>
                <a:ext cx="40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2" name="Oval 1398"/>
              <p:cNvSpPr>
                <a:spLocks noChangeArrowheads="1"/>
              </p:cNvSpPr>
              <p:nvPr/>
            </p:nvSpPr>
            <p:spPr bwMode="auto">
              <a:xfrm>
                <a:off x="4605" y="284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3" name="Oval 1399"/>
              <p:cNvSpPr>
                <a:spLocks noChangeArrowheads="1"/>
              </p:cNvSpPr>
              <p:nvPr/>
            </p:nvSpPr>
            <p:spPr bwMode="auto">
              <a:xfrm>
                <a:off x="4724" y="2160"/>
                <a:ext cx="39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4" name="Oval 1400"/>
              <p:cNvSpPr>
                <a:spLocks noChangeArrowheads="1"/>
              </p:cNvSpPr>
              <p:nvPr/>
            </p:nvSpPr>
            <p:spPr bwMode="auto">
              <a:xfrm>
                <a:off x="4724" y="2160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5" name="Oval 1401"/>
              <p:cNvSpPr>
                <a:spLocks noChangeArrowheads="1"/>
              </p:cNvSpPr>
              <p:nvPr/>
            </p:nvSpPr>
            <p:spPr bwMode="auto">
              <a:xfrm>
                <a:off x="3654" y="2549"/>
                <a:ext cx="40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6" name="Oval 1402"/>
              <p:cNvSpPr>
                <a:spLocks noChangeArrowheads="1"/>
              </p:cNvSpPr>
              <p:nvPr/>
            </p:nvSpPr>
            <p:spPr bwMode="auto">
              <a:xfrm>
                <a:off x="3654" y="254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7" name="Oval 1403"/>
              <p:cNvSpPr>
                <a:spLocks noChangeArrowheads="1"/>
              </p:cNvSpPr>
              <p:nvPr/>
            </p:nvSpPr>
            <p:spPr bwMode="auto">
              <a:xfrm>
                <a:off x="3581" y="2786"/>
                <a:ext cx="40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8" name="Oval 1404"/>
              <p:cNvSpPr>
                <a:spLocks noChangeArrowheads="1"/>
              </p:cNvSpPr>
              <p:nvPr/>
            </p:nvSpPr>
            <p:spPr bwMode="auto">
              <a:xfrm>
                <a:off x="3581" y="278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9" name="Oval 1405"/>
              <p:cNvSpPr>
                <a:spLocks noChangeArrowheads="1"/>
              </p:cNvSpPr>
              <p:nvPr/>
            </p:nvSpPr>
            <p:spPr bwMode="auto">
              <a:xfrm>
                <a:off x="2934" y="2386"/>
                <a:ext cx="39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0" name="Oval 1406"/>
              <p:cNvSpPr>
                <a:spLocks noChangeArrowheads="1"/>
              </p:cNvSpPr>
              <p:nvPr/>
            </p:nvSpPr>
            <p:spPr bwMode="auto">
              <a:xfrm>
                <a:off x="2934" y="2386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1" name="Oval 1407"/>
              <p:cNvSpPr>
                <a:spLocks noChangeArrowheads="1"/>
              </p:cNvSpPr>
              <p:nvPr/>
            </p:nvSpPr>
            <p:spPr bwMode="auto">
              <a:xfrm>
                <a:off x="2816" y="2363"/>
                <a:ext cx="39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2" name="Oval 1408"/>
              <p:cNvSpPr>
                <a:spLocks noChangeArrowheads="1"/>
              </p:cNvSpPr>
              <p:nvPr/>
            </p:nvSpPr>
            <p:spPr bwMode="auto">
              <a:xfrm>
                <a:off x="2816" y="2363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3" name="Oval 1409"/>
              <p:cNvSpPr>
                <a:spLocks noChangeArrowheads="1"/>
              </p:cNvSpPr>
              <p:nvPr/>
            </p:nvSpPr>
            <p:spPr bwMode="auto">
              <a:xfrm>
                <a:off x="4780" y="2809"/>
                <a:ext cx="39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4" name="Oval 1410"/>
              <p:cNvSpPr>
                <a:spLocks noChangeArrowheads="1"/>
              </p:cNvSpPr>
              <p:nvPr/>
            </p:nvSpPr>
            <p:spPr bwMode="auto">
              <a:xfrm>
                <a:off x="4780" y="2809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5" name="Group 1612"/>
            <p:cNvGrpSpPr>
              <a:grpSpLocks/>
            </p:cNvGrpSpPr>
            <p:nvPr/>
          </p:nvGrpSpPr>
          <p:grpSpPr bwMode="auto">
            <a:xfrm>
              <a:off x="4086211" y="2481332"/>
              <a:ext cx="3590950" cy="3197275"/>
              <a:chOff x="2585" y="1105"/>
              <a:chExt cx="2262" cy="2014"/>
            </a:xfrm>
          </p:grpSpPr>
          <p:sp>
            <p:nvSpPr>
              <p:cNvPr id="865" name="Oval 1412"/>
              <p:cNvSpPr>
                <a:spLocks noChangeArrowheads="1"/>
              </p:cNvSpPr>
              <p:nvPr/>
            </p:nvSpPr>
            <p:spPr bwMode="auto">
              <a:xfrm>
                <a:off x="2731" y="2442"/>
                <a:ext cx="40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6" name="Oval 1413"/>
              <p:cNvSpPr>
                <a:spLocks noChangeArrowheads="1"/>
              </p:cNvSpPr>
              <p:nvPr/>
            </p:nvSpPr>
            <p:spPr bwMode="auto">
              <a:xfrm>
                <a:off x="2731" y="244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7" name="Oval 1414"/>
              <p:cNvSpPr>
                <a:spLocks noChangeArrowheads="1"/>
              </p:cNvSpPr>
              <p:nvPr/>
            </p:nvSpPr>
            <p:spPr bwMode="auto">
              <a:xfrm>
                <a:off x="3750" y="2290"/>
                <a:ext cx="39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8" name="Oval 1415"/>
              <p:cNvSpPr>
                <a:spLocks noChangeArrowheads="1"/>
              </p:cNvSpPr>
              <p:nvPr/>
            </p:nvSpPr>
            <p:spPr bwMode="auto">
              <a:xfrm>
                <a:off x="3750" y="2290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9" name="Oval 1416"/>
              <p:cNvSpPr>
                <a:spLocks noChangeArrowheads="1"/>
              </p:cNvSpPr>
              <p:nvPr/>
            </p:nvSpPr>
            <p:spPr bwMode="auto">
              <a:xfrm>
                <a:off x="4285" y="2741"/>
                <a:ext cx="39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0" name="Oval 1417"/>
              <p:cNvSpPr>
                <a:spLocks noChangeArrowheads="1"/>
              </p:cNvSpPr>
              <p:nvPr/>
            </p:nvSpPr>
            <p:spPr bwMode="auto">
              <a:xfrm>
                <a:off x="4285" y="2741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1" name="Oval 1418"/>
              <p:cNvSpPr>
                <a:spLocks noChangeArrowheads="1"/>
              </p:cNvSpPr>
              <p:nvPr/>
            </p:nvSpPr>
            <p:spPr bwMode="auto">
              <a:xfrm>
                <a:off x="4690" y="1776"/>
                <a:ext cx="39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2" name="Oval 1419"/>
              <p:cNvSpPr>
                <a:spLocks noChangeArrowheads="1"/>
              </p:cNvSpPr>
              <p:nvPr/>
            </p:nvSpPr>
            <p:spPr bwMode="auto">
              <a:xfrm>
                <a:off x="4690" y="177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3" name="Oval 1420"/>
              <p:cNvSpPr>
                <a:spLocks noChangeArrowheads="1"/>
              </p:cNvSpPr>
              <p:nvPr/>
            </p:nvSpPr>
            <p:spPr bwMode="auto">
              <a:xfrm>
                <a:off x="3491" y="3079"/>
                <a:ext cx="39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4" name="Oval 1421"/>
              <p:cNvSpPr>
                <a:spLocks noChangeArrowheads="1"/>
              </p:cNvSpPr>
              <p:nvPr/>
            </p:nvSpPr>
            <p:spPr bwMode="auto">
              <a:xfrm>
                <a:off x="3491" y="307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5" name="Oval 1422"/>
              <p:cNvSpPr>
                <a:spLocks noChangeArrowheads="1"/>
              </p:cNvSpPr>
              <p:nvPr/>
            </p:nvSpPr>
            <p:spPr bwMode="auto">
              <a:xfrm>
                <a:off x="2861" y="2504"/>
                <a:ext cx="39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6" name="Oval 1423"/>
              <p:cNvSpPr>
                <a:spLocks noChangeArrowheads="1"/>
              </p:cNvSpPr>
              <p:nvPr/>
            </p:nvSpPr>
            <p:spPr bwMode="auto">
              <a:xfrm>
                <a:off x="2861" y="2504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7" name="Oval 1424"/>
              <p:cNvSpPr>
                <a:spLocks noChangeArrowheads="1"/>
              </p:cNvSpPr>
              <p:nvPr/>
            </p:nvSpPr>
            <p:spPr bwMode="auto">
              <a:xfrm>
                <a:off x="2866" y="2498"/>
                <a:ext cx="40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8" name="Oval 1425"/>
              <p:cNvSpPr>
                <a:spLocks noChangeArrowheads="1"/>
              </p:cNvSpPr>
              <p:nvPr/>
            </p:nvSpPr>
            <p:spPr bwMode="auto">
              <a:xfrm>
                <a:off x="2866" y="249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9" name="Oval 1426"/>
              <p:cNvSpPr>
                <a:spLocks noChangeArrowheads="1"/>
              </p:cNvSpPr>
              <p:nvPr/>
            </p:nvSpPr>
            <p:spPr bwMode="auto">
              <a:xfrm>
                <a:off x="3621" y="2707"/>
                <a:ext cx="39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0" name="Oval 1427"/>
              <p:cNvSpPr>
                <a:spLocks noChangeArrowheads="1"/>
              </p:cNvSpPr>
              <p:nvPr/>
            </p:nvSpPr>
            <p:spPr bwMode="auto">
              <a:xfrm>
                <a:off x="3621" y="2707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1" name="Oval 1428"/>
              <p:cNvSpPr>
                <a:spLocks noChangeArrowheads="1"/>
              </p:cNvSpPr>
              <p:nvPr/>
            </p:nvSpPr>
            <p:spPr bwMode="auto">
              <a:xfrm>
                <a:off x="4482" y="2792"/>
                <a:ext cx="39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2" name="Oval 1429"/>
              <p:cNvSpPr>
                <a:spLocks noChangeArrowheads="1"/>
              </p:cNvSpPr>
              <p:nvPr/>
            </p:nvSpPr>
            <p:spPr bwMode="auto">
              <a:xfrm>
                <a:off x="4482" y="2792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3" name="Oval 1430"/>
              <p:cNvSpPr>
                <a:spLocks noChangeArrowheads="1"/>
              </p:cNvSpPr>
              <p:nvPr/>
            </p:nvSpPr>
            <p:spPr bwMode="auto">
              <a:xfrm>
                <a:off x="2793" y="2549"/>
                <a:ext cx="40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4" name="Oval 1431"/>
              <p:cNvSpPr>
                <a:spLocks noChangeArrowheads="1"/>
              </p:cNvSpPr>
              <p:nvPr/>
            </p:nvSpPr>
            <p:spPr bwMode="auto">
              <a:xfrm>
                <a:off x="2793" y="254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5" name="Oval 1432"/>
              <p:cNvSpPr>
                <a:spLocks noChangeArrowheads="1"/>
              </p:cNvSpPr>
              <p:nvPr/>
            </p:nvSpPr>
            <p:spPr bwMode="auto">
              <a:xfrm>
                <a:off x="2585" y="2278"/>
                <a:ext cx="39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6" name="Oval 1433"/>
              <p:cNvSpPr>
                <a:spLocks noChangeArrowheads="1"/>
              </p:cNvSpPr>
              <p:nvPr/>
            </p:nvSpPr>
            <p:spPr bwMode="auto">
              <a:xfrm>
                <a:off x="2585" y="227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7" name="Oval 1434"/>
              <p:cNvSpPr>
                <a:spLocks noChangeArrowheads="1"/>
              </p:cNvSpPr>
              <p:nvPr/>
            </p:nvSpPr>
            <p:spPr bwMode="auto">
              <a:xfrm>
                <a:off x="4262" y="2481"/>
                <a:ext cx="40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8" name="Oval 1435"/>
              <p:cNvSpPr>
                <a:spLocks noChangeArrowheads="1"/>
              </p:cNvSpPr>
              <p:nvPr/>
            </p:nvSpPr>
            <p:spPr bwMode="auto">
              <a:xfrm>
                <a:off x="4262" y="248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9" name="Oval 1436"/>
              <p:cNvSpPr>
                <a:spLocks noChangeArrowheads="1"/>
              </p:cNvSpPr>
              <p:nvPr/>
            </p:nvSpPr>
            <p:spPr bwMode="auto">
              <a:xfrm>
                <a:off x="4273" y="2369"/>
                <a:ext cx="40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0" name="Oval 1437"/>
              <p:cNvSpPr>
                <a:spLocks noChangeArrowheads="1"/>
              </p:cNvSpPr>
              <p:nvPr/>
            </p:nvSpPr>
            <p:spPr bwMode="auto">
              <a:xfrm>
                <a:off x="4273" y="2369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1" name="Oval 1438"/>
              <p:cNvSpPr>
                <a:spLocks noChangeArrowheads="1"/>
              </p:cNvSpPr>
              <p:nvPr/>
            </p:nvSpPr>
            <p:spPr bwMode="auto">
              <a:xfrm>
                <a:off x="4752" y="2876"/>
                <a:ext cx="39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2" name="Oval 1439"/>
              <p:cNvSpPr>
                <a:spLocks noChangeArrowheads="1"/>
              </p:cNvSpPr>
              <p:nvPr/>
            </p:nvSpPr>
            <p:spPr bwMode="auto">
              <a:xfrm>
                <a:off x="4752" y="287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3" name="Oval 1440"/>
              <p:cNvSpPr>
                <a:spLocks noChangeArrowheads="1"/>
              </p:cNvSpPr>
              <p:nvPr/>
            </p:nvSpPr>
            <p:spPr bwMode="auto">
              <a:xfrm>
                <a:off x="4307" y="1167"/>
                <a:ext cx="40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4" name="Oval 1441"/>
              <p:cNvSpPr>
                <a:spLocks noChangeArrowheads="1"/>
              </p:cNvSpPr>
              <p:nvPr/>
            </p:nvSpPr>
            <p:spPr bwMode="auto">
              <a:xfrm>
                <a:off x="4307" y="116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5" name="Oval 1442"/>
              <p:cNvSpPr>
                <a:spLocks noChangeArrowheads="1"/>
              </p:cNvSpPr>
              <p:nvPr/>
            </p:nvSpPr>
            <p:spPr bwMode="auto">
              <a:xfrm>
                <a:off x="4690" y="2679"/>
                <a:ext cx="39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6" name="Oval 1443"/>
              <p:cNvSpPr>
                <a:spLocks noChangeArrowheads="1"/>
              </p:cNvSpPr>
              <p:nvPr/>
            </p:nvSpPr>
            <p:spPr bwMode="auto">
              <a:xfrm>
                <a:off x="4690" y="267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7" name="Oval 1444"/>
              <p:cNvSpPr>
                <a:spLocks noChangeArrowheads="1"/>
              </p:cNvSpPr>
              <p:nvPr/>
            </p:nvSpPr>
            <p:spPr bwMode="auto">
              <a:xfrm>
                <a:off x="4746" y="2752"/>
                <a:ext cx="40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8" name="Oval 1445"/>
              <p:cNvSpPr>
                <a:spLocks noChangeArrowheads="1"/>
              </p:cNvSpPr>
              <p:nvPr/>
            </p:nvSpPr>
            <p:spPr bwMode="auto">
              <a:xfrm>
                <a:off x="4746" y="275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9" name="Oval 1446"/>
              <p:cNvSpPr>
                <a:spLocks noChangeArrowheads="1"/>
              </p:cNvSpPr>
              <p:nvPr/>
            </p:nvSpPr>
            <p:spPr bwMode="auto">
              <a:xfrm>
                <a:off x="4808" y="2724"/>
                <a:ext cx="39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0" name="Oval 1447"/>
              <p:cNvSpPr>
                <a:spLocks noChangeArrowheads="1"/>
              </p:cNvSpPr>
              <p:nvPr/>
            </p:nvSpPr>
            <p:spPr bwMode="auto">
              <a:xfrm>
                <a:off x="4808" y="272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1" name="Oval 1448"/>
              <p:cNvSpPr>
                <a:spLocks noChangeArrowheads="1"/>
              </p:cNvSpPr>
              <p:nvPr/>
            </p:nvSpPr>
            <p:spPr bwMode="auto">
              <a:xfrm>
                <a:off x="4330" y="2324"/>
                <a:ext cx="39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2" name="Oval 1449"/>
              <p:cNvSpPr>
                <a:spLocks noChangeArrowheads="1"/>
              </p:cNvSpPr>
              <p:nvPr/>
            </p:nvSpPr>
            <p:spPr bwMode="auto">
              <a:xfrm>
                <a:off x="4330" y="2324"/>
                <a:ext cx="33" cy="33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3" name="Oval 1450"/>
              <p:cNvSpPr>
                <a:spLocks noChangeArrowheads="1"/>
              </p:cNvSpPr>
              <p:nvPr/>
            </p:nvSpPr>
            <p:spPr bwMode="auto">
              <a:xfrm>
                <a:off x="3463" y="2137"/>
                <a:ext cx="39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4" name="Oval 1451"/>
              <p:cNvSpPr>
                <a:spLocks noChangeArrowheads="1"/>
              </p:cNvSpPr>
              <p:nvPr/>
            </p:nvSpPr>
            <p:spPr bwMode="auto">
              <a:xfrm>
                <a:off x="3463" y="213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5" name="Oval 1452"/>
              <p:cNvSpPr>
                <a:spLocks noChangeArrowheads="1"/>
              </p:cNvSpPr>
              <p:nvPr/>
            </p:nvSpPr>
            <p:spPr bwMode="auto">
              <a:xfrm>
                <a:off x="3429" y="2064"/>
                <a:ext cx="40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6" name="Oval 1453"/>
              <p:cNvSpPr>
                <a:spLocks noChangeArrowheads="1"/>
              </p:cNvSpPr>
              <p:nvPr/>
            </p:nvSpPr>
            <p:spPr bwMode="auto">
              <a:xfrm>
                <a:off x="3429" y="206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7" name="Oval 1454"/>
              <p:cNvSpPr>
                <a:spLocks noChangeArrowheads="1"/>
              </p:cNvSpPr>
              <p:nvPr/>
            </p:nvSpPr>
            <p:spPr bwMode="auto">
              <a:xfrm>
                <a:off x="4718" y="1579"/>
                <a:ext cx="39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8" name="Oval 1455"/>
              <p:cNvSpPr>
                <a:spLocks noChangeArrowheads="1"/>
              </p:cNvSpPr>
              <p:nvPr/>
            </p:nvSpPr>
            <p:spPr bwMode="auto">
              <a:xfrm>
                <a:off x="4718" y="157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9" name="Oval 1456"/>
              <p:cNvSpPr>
                <a:spLocks noChangeArrowheads="1"/>
              </p:cNvSpPr>
              <p:nvPr/>
            </p:nvSpPr>
            <p:spPr bwMode="auto">
              <a:xfrm>
                <a:off x="3863" y="1963"/>
                <a:ext cx="39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0" name="Oval 1457"/>
              <p:cNvSpPr>
                <a:spLocks noChangeArrowheads="1"/>
              </p:cNvSpPr>
              <p:nvPr/>
            </p:nvSpPr>
            <p:spPr bwMode="auto">
              <a:xfrm>
                <a:off x="3863" y="1963"/>
                <a:ext cx="33" cy="33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1" name="Oval 1458"/>
              <p:cNvSpPr>
                <a:spLocks noChangeArrowheads="1"/>
              </p:cNvSpPr>
              <p:nvPr/>
            </p:nvSpPr>
            <p:spPr bwMode="auto">
              <a:xfrm>
                <a:off x="4544" y="2758"/>
                <a:ext cx="39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2" name="Oval 1459"/>
              <p:cNvSpPr>
                <a:spLocks noChangeArrowheads="1"/>
              </p:cNvSpPr>
              <p:nvPr/>
            </p:nvSpPr>
            <p:spPr bwMode="auto">
              <a:xfrm>
                <a:off x="4544" y="2758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3" name="Oval 1460"/>
              <p:cNvSpPr>
                <a:spLocks noChangeArrowheads="1"/>
              </p:cNvSpPr>
              <p:nvPr/>
            </p:nvSpPr>
            <p:spPr bwMode="auto">
              <a:xfrm>
                <a:off x="4527" y="2741"/>
                <a:ext cx="39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" name="Oval 1461"/>
              <p:cNvSpPr>
                <a:spLocks noChangeArrowheads="1"/>
              </p:cNvSpPr>
              <p:nvPr/>
            </p:nvSpPr>
            <p:spPr bwMode="auto">
              <a:xfrm>
                <a:off x="4527" y="2741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5" name="Oval 1462"/>
              <p:cNvSpPr>
                <a:spLocks noChangeArrowheads="1"/>
              </p:cNvSpPr>
              <p:nvPr/>
            </p:nvSpPr>
            <p:spPr bwMode="auto">
              <a:xfrm>
                <a:off x="4279" y="2730"/>
                <a:ext cx="39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6" name="Oval 1463"/>
              <p:cNvSpPr>
                <a:spLocks noChangeArrowheads="1"/>
              </p:cNvSpPr>
              <p:nvPr/>
            </p:nvSpPr>
            <p:spPr bwMode="auto">
              <a:xfrm>
                <a:off x="4279" y="2730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7" name="Oval 1464"/>
              <p:cNvSpPr>
                <a:spLocks noChangeArrowheads="1"/>
              </p:cNvSpPr>
              <p:nvPr/>
            </p:nvSpPr>
            <p:spPr bwMode="auto">
              <a:xfrm>
                <a:off x="4470" y="2752"/>
                <a:ext cx="40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8" name="Oval 1465"/>
              <p:cNvSpPr>
                <a:spLocks noChangeArrowheads="1"/>
              </p:cNvSpPr>
              <p:nvPr/>
            </p:nvSpPr>
            <p:spPr bwMode="auto">
              <a:xfrm>
                <a:off x="4470" y="275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9" name="Oval 1466"/>
              <p:cNvSpPr>
                <a:spLocks noChangeArrowheads="1"/>
              </p:cNvSpPr>
              <p:nvPr/>
            </p:nvSpPr>
            <p:spPr bwMode="auto">
              <a:xfrm>
                <a:off x="4431" y="2730"/>
                <a:ext cx="39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0" name="Oval 1467"/>
              <p:cNvSpPr>
                <a:spLocks noChangeArrowheads="1"/>
              </p:cNvSpPr>
              <p:nvPr/>
            </p:nvSpPr>
            <p:spPr bwMode="auto">
              <a:xfrm>
                <a:off x="4431" y="2730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1" name="Oval 1468"/>
              <p:cNvSpPr>
                <a:spLocks noChangeArrowheads="1"/>
              </p:cNvSpPr>
              <p:nvPr/>
            </p:nvSpPr>
            <p:spPr bwMode="auto">
              <a:xfrm>
                <a:off x="3592" y="2882"/>
                <a:ext cx="40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2" name="Oval 1469"/>
              <p:cNvSpPr>
                <a:spLocks noChangeArrowheads="1"/>
              </p:cNvSpPr>
              <p:nvPr/>
            </p:nvSpPr>
            <p:spPr bwMode="auto">
              <a:xfrm>
                <a:off x="3592" y="288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3" name="Oval 1470"/>
              <p:cNvSpPr>
                <a:spLocks noChangeArrowheads="1"/>
              </p:cNvSpPr>
              <p:nvPr/>
            </p:nvSpPr>
            <p:spPr bwMode="auto">
              <a:xfrm>
                <a:off x="3632" y="2797"/>
                <a:ext cx="39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4" name="Oval 1471"/>
              <p:cNvSpPr>
                <a:spLocks noChangeArrowheads="1"/>
              </p:cNvSpPr>
              <p:nvPr/>
            </p:nvSpPr>
            <p:spPr bwMode="auto">
              <a:xfrm>
                <a:off x="3632" y="279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5" name="Oval 1472"/>
              <p:cNvSpPr>
                <a:spLocks noChangeArrowheads="1"/>
              </p:cNvSpPr>
              <p:nvPr/>
            </p:nvSpPr>
            <p:spPr bwMode="auto">
              <a:xfrm>
                <a:off x="3660" y="2639"/>
                <a:ext cx="39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6" name="Oval 1473"/>
              <p:cNvSpPr>
                <a:spLocks noChangeArrowheads="1"/>
              </p:cNvSpPr>
              <p:nvPr/>
            </p:nvSpPr>
            <p:spPr bwMode="auto">
              <a:xfrm>
                <a:off x="3660" y="263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7" name="Oval 1474"/>
              <p:cNvSpPr>
                <a:spLocks noChangeArrowheads="1"/>
              </p:cNvSpPr>
              <p:nvPr/>
            </p:nvSpPr>
            <p:spPr bwMode="auto">
              <a:xfrm>
                <a:off x="2703" y="2425"/>
                <a:ext cx="40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8" name="Oval 1475"/>
              <p:cNvSpPr>
                <a:spLocks noChangeArrowheads="1"/>
              </p:cNvSpPr>
              <p:nvPr/>
            </p:nvSpPr>
            <p:spPr bwMode="auto">
              <a:xfrm>
                <a:off x="2703" y="242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9" name="Oval 1476"/>
              <p:cNvSpPr>
                <a:spLocks noChangeArrowheads="1"/>
              </p:cNvSpPr>
              <p:nvPr/>
            </p:nvSpPr>
            <p:spPr bwMode="auto">
              <a:xfrm>
                <a:off x="4392" y="2668"/>
                <a:ext cx="39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0" name="Oval 1477"/>
              <p:cNvSpPr>
                <a:spLocks noChangeArrowheads="1"/>
              </p:cNvSpPr>
              <p:nvPr/>
            </p:nvSpPr>
            <p:spPr bwMode="auto">
              <a:xfrm>
                <a:off x="4392" y="2668"/>
                <a:ext cx="33" cy="33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1" name="Oval 1478"/>
              <p:cNvSpPr>
                <a:spLocks noChangeArrowheads="1"/>
              </p:cNvSpPr>
              <p:nvPr/>
            </p:nvSpPr>
            <p:spPr bwMode="auto">
              <a:xfrm>
                <a:off x="4121" y="2448"/>
                <a:ext cx="40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2" name="Oval 1479"/>
              <p:cNvSpPr>
                <a:spLocks noChangeArrowheads="1"/>
              </p:cNvSpPr>
              <p:nvPr/>
            </p:nvSpPr>
            <p:spPr bwMode="auto">
              <a:xfrm>
                <a:off x="4121" y="2448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3" name="Oval 1480"/>
              <p:cNvSpPr>
                <a:spLocks noChangeArrowheads="1"/>
              </p:cNvSpPr>
              <p:nvPr/>
            </p:nvSpPr>
            <p:spPr bwMode="auto">
              <a:xfrm>
                <a:off x="4600" y="2916"/>
                <a:ext cx="39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4" name="Oval 1481"/>
              <p:cNvSpPr>
                <a:spLocks noChangeArrowheads="1"/>
              </p:cNvSpPr>
              <p:nvPr/>
            </p:nvSpPr>
            <p:spPr bwMode="auto">
              <a:xfrm>
                <a:off x="4600" y="291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5" name="Oval 1482"/>
              <p:cNvSpPr>
                <a:spLocks noChangeArrowheads="1"/>
              </p:cNvSpPr>
              <p:nvPr/>
            </p:nvSpPr>
            <p:spPr bwMode="auto">
              <a:xfrm>
                <a:off x="4555" y="2876"/>
                <a:ext cx="39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6" name="Oval 1483"/>
              <p:cNvSpPr>
                <a:spLocks noChangeArrowheads="1"/>
              </p:cNvSpPr>
              <p:nvPr/>
            </p:nvSpPr>
            <p:spPr bwMode="auto">
              <a:xfrm>
                <a:off x="4555" y="287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7" name="Oval 1484"/>
              <p:cNvSpPr>
                <a:spLocks noChangeArrowheads="1"/>
              </p:cNvSpPr>
              <p:nvPr/>
            </p:nvSpPr>
            <p:spPr bwMode="auto">
              <a:xfrm>
                <a:off x="3947" y="2515"/>
                <a:ext cx="39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8" name="Oval 1485"/>
              <p:cNvSpPr>
                <a:spLocks noChangeArrowheads="1"/>
              </p:cNvSpPr>
              <p:nvPr/>
            </p:nvSpPr>
            <p:spPr bwMode="auto">
              <a:xfrm>
                <a:off x="3947" y="251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9" name="Oval 1486"/>
              <p:cNvSpPr>
                <a:spLocks noChangeArrowheads="1"/>
              </p:cNvSpPr>
              <p:nvPr/>
            </p:nvSpPr>
            <p:spPr bwMode="auto">
              <a:xfrm>
                <a:off x="4420" y="1145"/>
                <a:ext cx="39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0" name="Oval 1487"/>
              <p:cNvSpPr>
                <a:spLocks noChangeArrowheads="1"/>
              </p:cNvSpPr>
              <p:nvPr/>
            </p:nvSpPr>
            <p:spPr bwMode="auto">
              <a:xfrm>
                <a:off x="4420" y="1145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1" name="Oval 1488"/>
              <p:cNvSpPr>
                <a:spLocks noChangeArrowheads="1"/>
              </p:cNvSpPr>
              <p:nvPr/>
            </p:nvSpPr>
            <p:spPr bwMode="auto">
              <a:xfrm>
                <a:off x="4442" y="1105"/>
                <a:ext cx="40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2" name="Oval 1489"/>
              <p:cNvSpPr>
                <a:spLocks noChangeArrowheads="1"/>
              </p:cNvSpPr>
              <p:nvPr/>
            </p:nvSpPr>
            <p:spPr bwMode="auto">
              <a:xfrm>
                <a:off x="4442" y="110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3" name="Oval 1490"/>
              <p:cNvSpPr>
                <a:spLocks noChangeArrowheads="1"/>
              </p:cNvSpPr>
              <p:nvPr/>
            </p:nvSpPr>
            <p:spPr bwMode="auto">
              <a:xfrm>
                <a:off x="4217" y="1128"/>
                <a:ext cx="39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4" name="Oval 1491"/>
              <p:cNvSpPr>
                <a:spLocks noChangeArrowheads="1"/>
              </p:cNvSpPr>
              <p:nvPr/>
            </p:nvSpPr>
            <p:spPr bwMode="auto">
              <a:xfrm>
                <a:off x="4217" y="112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5" name="Oval 1492"/>
              <p:cNvSpPr>
                <a:spLocks noChangeArrowheads="1"/>
              </p:cNvSpPr>
              <p:nvPr/>
            </p:nvSpPr>
            <p:spPr bwMode="auto">
              <a:xfrm>
                <a:off x="2844" y="2431"/>
                <a:ext cx="39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6" name="Oval 1493"/>
              <p:cNvSpPr>
                <a:spLocks noChangeArrowheads="1"/>
              </p:cNvSpPr>
              <p:nvPr/>
            </p:nvSpPr>
            <p:spPr bwMode="auto">
              <a:xfrm>
                <a:off x="2844" y="243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7" name="Oval 1494"/>
              <p:cNvSpPr>
                <a:spLocks noChangeArrowheads="1"/>
              </p:cNvSpPr>
              <p:nvPr/>
            </p:nvSpPr>
            <p:spPr bwMode="auto">
              <a:xfrm>
                <a:off x="3823" y="1985"/>
                <a:ext cx="40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8" name="Oval 1495"/>
              <p:cNvSpPr>
                <a:spLocks noChangeArrowheads="1"/>
              </p:cNvSpPr>
              <p:nvPr/>
            </p:nvSpPr>
            <p:spPr bwMode="auto">
              <a:xfrm>
                <a:off x="3823" y="198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9" name="Oval 1496"/>
              <p:cNvSpPr>
                <a:spLocks noChangeArrowheads="1"/>
              </p:cNvSpPr>
              <p:nvPr/>
            </p:nvSpPr>
            <p:spPr bwMode="auto">
              <a:xfrm>
                <a:off x="4532" y="2792"/>
                <a:ext cx="40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0" name="Oval 1497"/>
              <p:cNvSpPr>
                <a:spLocks noChangeArrowheads="1"/>
              </p:cNvSpPr>
              <p:nvPr/>
            </p:nvSpPr>
            <p:spPr bwMode="auto">
              <a:xfrm>
                <a:off x="4532" y="279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1" name="Oval 1498"/>
              <p:cNvSpPr>
                <a:spLocks noChangeArrowheads="1"/>
              </p:cNvSpPr>
              <p:nvPr/>
            </p:nvSpPr>
            <p:spPr bwMode="auto">
              <a:xfrm>
                <a:off x="3767" y="2572"/>
                <a:ext cx="39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2" name="Oval 1499"/>
              <p:cNvSpPr>
                <a:spLocks noChangeArrowheads="1"/>
              </p:cNvSpPr>
              <p:nvPr/>
            </p:nvSpPr>
            <p:spPr bwMode="auto">
              <a:xfrm>
                <a:off x="3767" y="257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3" name="Oval 1500"/>
              <p:cNvSpPr>
                <a:spLocks noChangeArrowheads="1"/>
              </p:cNvSpPr>
              <p:nvPr/>
            </p:nvSpPr>
            <p:spPr bwMode="auto">
              <a:xfrm>
                <a:off x="3564" y="2904"/>
                <a:ext cx="40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4" name="Oval 1501"/>
              <p:cNvSpPr>
                <a:spLocks noChangeArrowheads="1"/>
              </p:cNvSpPr>
              <p:nvPr/>
            </p:nvSpPr>
            <p:spPr bwMode="auto">
              <a:xfrm>
                <a:off x="3564" y="290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5" name="Oval 1502"/>
              <p:cNvSpPr>
                <a:spLocks noChangeArrowheads="1"/>
              </p:cNvSpPr>
              <p:nvPr/>
            </p:nvSpPr>
            <p:spPr bwMode="auto">
              <a:xfrm>
                <a:off x="2872" y="2408"/>
                <a:ext cx="39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6" name="Oval 1503"/>
              <p:cNvSpPr>
                <a:spLocks noChangeArrowheads="1"/>
              </p:cNvSpPr>
              <p:nvPr/>
            </p:nvSpPr>
            <p:spPr bwMode="auto">
              <a:xfrm>
                <a:off x="2872" y="240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7" name="Oval 1504"/>
              <p:cNvSpPr>
                <a:spLocks noChangeArrowheads="1"/>
              </p:cNvSpPr>
              <p:nvPr/>
            </p:nvSpPr>
            <p:spPr bwMode="auto">
              <a:xfrm>
                <a:off x="4701" y="2814"/>
                <a:ext cx="39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8" name="Oval 1505"/>
              <p:cNvSpPr>
                <a:spLocks noChangeArrowheads="1"/>
              </p:cNvSpPr>
              <p:nvPr/>
            </p:nvSpPr>
            <p:spPr bwMode="auto">
              <a:xfrm>
                <a:off x="4701" y="281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9" name="Oval 1506"/>
              <p:cNvSpPr>
                <a:spLocks noChangeArrowheads="1"/>
              </p:cNvSpPr>
              <p:nvPr/>
            </p:nvSpPr>
            <p:spPr bwMode="auto">
              <a:xfrm>
                <a:off x="4791" y="2786"/>
                <a:ext cx="40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0" name="Oval 1507"/>
              <p:cNvSpPr>
                <a:spLocks noChangeArrowheads="1"/>
              </p:cNvSpPr>
              <p:nvPr/>
            </p:nvSpPr>
            <p:spPr bwMode="auto">
              <a:xfrm>
                <a:off x="4791" y="278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1" name="Oval 1508"/>
              <p:cNvSpPr>
                <a:spLocks noChangeArrowheads="1"/>
              </p:cNvSpPr>
              <p:nvPr/>
            </p:nvSpPr>
            <p:spPr bwMode="auto">
              <a:xfrm>
                <a:off x="2681" y="2357"/>
                <a:ext cx="39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2" name="Oval 1509"/>
              <p:cNvSpPr>
                <a:spLocks noChangeArrowheads="1"/>
              </p:cNvSpPr>
              <p:nvPr/>
            </p:nvSpPr>
            <p:spPr bwMode="auto">
              <a:xfrm>
                <a:off x="2681" y="2357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3" name="Oval 1510"/>
              <p:cNvSpPr>
                <a:spLocks noChangeArrowheads="1"/>
              </p:cNvSpPr>
              <p:nvPr/>
            </p:nvSpPr>
            <p:spPr bwMode="auto">
              <a:xfrm>
                <a:off x="2748" y="2307"/>
                <a:ext cx="40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4" name="Oval 1511"/>
              <p:cNvSpPr>
                <a:spLocks noChangeArrowheads="1"/>
              </p:cNvSpPr>
              <p:nvPr/>
            </p:nvSpPr>
            <p:spPr bwMode="auto">
              <a:xfrm>
                <a:off x="2748" y="2307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5" name="Oval 1512"/>
              <p:cNvSpPr>
                <a:spLocks noChangeArrowheads="1"/>
              </p:cNvSpPr>
              <p:nvPr/>
            </p:nvSpPr>
            <p:spPr bwMode="auto">
              <a:xfrm>
                <a:off x="4234" y="2639"/>
                <a:ext cx="39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6" name="Oval 1513"/>
              <p:cNvSpPr>
                <a:spLocks noChangeArrowheads="1"/>
              </p:cNvSpPr>
              <p:nvPr/>
            </p:nvSpPr>
            <p:spPr bwMode="auto">
              <a:xfrm>
                <a:off x="4234" y="263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7" name="Oval 1514"/>
              <p:cNvSpPr>
                <a:spLocks noChangeArrowheads="1"/>
              </p:cNvSpPr>
              <p:nvPr/>
            </p:nvSpPr>
            <p:spPr bwMode="auto">
              <a:xfrm>
                <a:off x="3688" y="2521"/>
                <a:ext cx="39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8" name="Oval 1515"/>
              <p:cNvSpPr>
                <a:spLocks noChangeArrowheads="1"/>
              </p:cNvSpPr>
              <p:nvPr/>
            </p:nvSpPr>
            <p:spPr bwMode="auto">
              <a:xfrm>
                <a:off x="3688" y="252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9" name="Oval 1516"/>
              <p:cNvSpPr>
                <a:spLocks noChangeArrowheads="1"/>
              </p:cNvSpPr>
              <p:nvPr/>
            </p:nvSpPr>
            <p:spPr bwMode="auto">
              <a:xfrm>
                <a:off x="4718" y="2876"/>
                <a:ext cx="39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0" name="Oval 1517"/>
              <p:cNvSpPr>
                <a:spLocks noChangeArrowheads="1"/>
              </p:cNvSpPr>
              <p:nvPr/>
            </p:nvSpPr>
            <p:spPr bwMode="auto">
              <a:xfrm>
                <a:off x="4718" y="287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1" name="Oval 1518"/>
              <p:cNvSpPr>
                <a:spLocks noChangeArrowheads="1"/>
              </p:cNvSpPr>
              <p:nvPr/>
            </p:nvSpPr>
            <p:spPr bwMode="auto">
              <a:xfrm>
                <a:off x="2686" y="2425"/>
                <a:ext cx="40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2" name="Oval 1519"/>
              <p:cNvSpPr>
                <a:spLocks noChangeArrowheads="1"/>
              </p:cNvSpPr>
              <p:nvPr/>
            </p:nvSpPr>
            <p:spPr bwMode="auto">
              <a:xfrm>
                <a:off x="2686" y="242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3" name="Oval 1520"/>
              <p:cNvSpPr>
                <a:spLocks noChangeArrowheads="1"/>
              </p:cNvSpPr>
              <p:nvPr/>
            </p:nvSpPr>
            <p:spPr bwMode="auto">
              <a:xfrm>
                <a:off x="2681" y="2470"/>
                <a:ext cx="39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4" name="Oval 1521"/>
              <p:cNvSpPr>
                <a:spLocks noChangeArrowheads="1"/>
              </p:cNvSpPr>
              <p:nvPr/>
            </p:nvSpPr>
            <p:spPr bwMode="auto">
              <a:xfrm>
                <a:off x="2681" y="2470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5" name="Oval 1522"/>
              <p:cNvSpPr>
                <a:spLocks noChangeArrowheads="1"/>
              </p:cNvSpPr>
              <p:nvPr/>
            </p:nvSpPr>
            <p:spPr bwMode="auto">
              <a:xfrm>
                <a:off x="3204" y="2374"/>
                <a:ext cx="39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6" name="Oval 1523"/>
              <p:cNvSpPr>
                <a:spLocks noChangeArrowheads="1"/>
              </p:cNvSpPr>
              <p:nvPr/>
            </p:nvSpPr>
            <p:spPr bwMode="auto">
              <a:xfrm>
                <a:off x="3204" y="237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7" name="Oval 1524"/>
              <p:cNvSpPr>
                <a:spLocks noChangeArrowheads="1"/>
              </p:cNvSpPr>
              <p:nvPr/>
            </p:nvSpPr>
            <p:spPr bwMode="auto">
              <a:xfrm>
                <a:off x="2861" y="2645"/>
                <a:ext cx="39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8" name="Oval 1525"/>
              <p:cNvSpPr>
                <a:spLocks noChangeArrowheads="1"/>
              </p:cNvSpPr>
              <p:nvPr/>
            </p:nvSpPr>
            <p:spPr bwMode="auto">
              <a:xfrm>
                <a:off x="2861" y="2645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9" name="Oval 1526"/>
              <p:cNvSpPr>
                <a:spLocks noChangeArrowheads="1"/>
              </p:cNvSpPr>
              <p:nvPr/>
            </p:nvSpPr>
            <p:spPr bwMode="auto">
              <a:xfrm>
                <a:off x="4662" y="2871"/>
                <a:ext cx="39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0" name="Oval 1527"/>
              <p:cNvSpPr>
                <a:spLocks noChangeArrowheads="1"/>
              </p:cNvSpPr>
              <p:nvPr/>
            </p:nvSpPr>
            <p:spPr bwMode="auto">
              <a:xfrm>
                <a:off x="4662" y="2871"/>
                <a:ext cx="33" cy="33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1" name="Oval 1528"/>
              <p:cNvSpPr>
                <a:spLocks noChangeArrowheads="1"/>
              </p:cNvSpPr>
              <p:nvPr/>
            </p:nvSpPr>
            <p:spPr bwMode="auto">
              <a:xfrm>
                <a:off x="4679" y="2826"/>
                <a:ext cx="39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2" name="Oval 1529"/>
              <p:cNvSpPr>
                <a:spLocks noChangeArrowheads="1"/>
              </p:cNvSpPr>
              <p:nvPr/>
            </p:nvSpPr>
            <p:spPr bwMode="auto">
              <a:xfrm>
                <a:off x="4679" y="2826"/>
                <a:ext cx="33" cy="33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3" name="Oval 1530"/>
              <p:cNvSpPr>
                <a:spLocks noChangeArrowheads="1"/>
              </p:cNvSpPr>
              <p:nvPr/>
            </p:nvSpPr>
            <p:spPr bwMode="auto">
              <a:xfrm>
                <a:off x="4673" y="2797"/>
                <a:ext cx="39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4" name="Oval 1531"/>
              <p:cNvSpPr>
                <a:spLocks noChangeArrowheads="1"/>
              </p:cNvSpPr>
              <p:nvPr/>
            </p:nvSpPr>
            <p:spPr bwMode="auto">
              <a:xfrm>
                <a:off x="4673" y="279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5" name="Oval 1532"/>
              <p:cNvSpPr>
                <a:spLocks noChangeArrowheads="1"/>
              </p:cNvSpPr>
              <p:nvPr/>
            </p:nvSpPr>
            <p:spPr bwMode="auto">
              <a:xfrm>
                <a:off x="4285" y="2510"/>
                <a:ext cx="39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6" name="Oval 1533"/>
              <p:cNvSpPr>
                <a:spLocks noChangeArrowheads="1"/>
              </p:cNvSpPr>
              <p:nvPr/>
            </p:nvSpPr>
            <p:spPr bwMode="auto">
              <a:xfrm>
                <a:off x="4285" y="2510"/>
                <a:ext cx="33" cy="33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7" name="Oval 1534"/>
              <p:cNvSpPr>
                <a:spLocks noChangeArrowheads="1"/>
              </p:cNvSpPr>
              <p:nvPr/>
            </p:nvSpPr>
            <p:spPr bwMode="auto">
              <a:xfrm>
                <a:off x="4318" y="2504"/>
                <a:ext cx="40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8" name="Oval 1535"/>
              <p:cNvSpPr>
                <a:spLocks noChangeArrowheads="1"/>
              </p:cNvSpPr>
              <p:nvPr/>
            </p:nvSpPr>
            <p:spPr bwMode="auto">
              <a:xfrm>
                <a:off x="4318" y="250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9" name="Oval 1536"/>
              <p:cNvSpPr>
                <a:spLocks noChangeArrowheads="1"/>
              </p:cNvSpPr>
              <p:nvPr/>
            </p:nvSpPr>
            <p:spPr bwMode="auto">
              <a:xfrm>
                <a:off x="3609" y="2634"/>
                <a:ext cx="40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0" name="Oval 1537"/>
              <p:cNvSpPr>
                <a:spLocks noChangeArrowheads="1"/>
              </p:cNvSpPr>
              <p:nvPr/>
            </p:nvSpPr>
            <p:spPr bwMode="auto">
              <a:xfrm>
                <a:off x="3609" y="263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1" name="Oval 1538"/>
              <p:cNvSpPr>
                <a:spLocks noChangeArrowheads="1"/>
              </p:cNvSpPr>
              <p:nvPr/>
            </p:nvSpPr>
            <p:spPr bwMode="auto">
              <a:xfrm>
                <a:off x="3626" y="2589"/>
                <a:ext cx="40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2" name="Oval 1539"/>
              <p:cNvSpPr>
                <a:spLocks noChangeArrowheads="1"/>
              </p:cNvSpPr>
              <p:nvPr/>
            </p:nvSpPr>
            <p:spPr bwMode="auto">
              <a:xfrm>
                <a:off x="3626" y="2589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3" name="Oval 1540"/>
              <p:cNvSpPr>
                <a:spLocks noChangeArrowheads="1"/>
              </p:cNvSpPr>
              <p:nvPr/>
            </p:nvSpPr>
            <p:spPr bwMode="auto">
              <a:xfrm>
                <a:off x="2861" y="2543"/>
                <a:ext cx="39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4" name="Oval 1541"/>
              <p:cNvSpPr>
                <a:spLocks noChangeArrowheads="1"/>
              </p:cNvSpPr>
              <p:nvPr/>
            </p:nvSpPr>
            <p:spPr bwMode="auto">
              <a:xfrm>
                <a:off x="2861" y="2543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5" name="Oval 1542"/>
              <p:cNvSpPr>
                <a:spLocks noChangeArrowheads="1"/>
              </p:cNvSpPr>
              <p:nvPr/>
            </p:nvSpPr>
            <p:spPr bwMode="auto">
              <a:xfrm>
                <a:off x="4200" y="2357"/>
                <a:ext cx="40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6" name="Oval 1543"/>
              <p:cNvSpPr>
                <a:spLocks noChangeArrowheads="1"/>
              </p:cNvSpPr>
              <p:nvPr/>
            </p:nvSpPr>
            <p:spPr bwMode="auto">
              <a:xfrm>
                <a:off x="4200" y="235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7" name="Oval 1544"/>
              <p:cNvSpPr>
                <a:spLocks noChangeArrowheads="1"/>
              </p:cNvSpPr>
              <p:nvPr/>
            </p:nvSpPr>
            <p:spPr bwMode="auto">
              <a:xfrm>
                <a:off x="3784" y="2622"/>
                <a:ext cx="39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8" name="Oval 1545"/>
              <p:cNvSpPr>
                <a:spLocks noChangeArrowheads="1"/>
              </p:cNvSpPr>
              <p:nvPr/>
            </p:nvSpPr>
            <p:spPr bwMode="auto">
              <a:xfrm>
                <a:off x="3784" y="2622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9" name="Oval 1546"/>
              <p:cNvSpPr>
                <a:spLocks noChangeArrowheads="1"/>
              </p:cNvSpPr>
              <p:nvPr/>
            </p:nvSpPr>
            <p:spPr bwMode="auto">
              <a:xfrm>
                <a:off x="4662" y="2814"/>
                <a:ext cx="39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0" name="Oval 1547"/>
              <p:cNvSpPr>
                <a:spLocks noChangeArrowheads="1"/>
              </p:cNvSpPr>
              <p:nvPr/>
            </p:nvSpPr>
            <p:spPr bwMode="auto">
              <a:xfrm>
                <a:off x="4662" y="2814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1" name="Oval 1548"/>
              <p:cNvSpPr>
                <a:spLocks noChangeArrowheads="1"/>
              </p:cNvSpPr>
              <p:nvPr/>
            </p:nvSpPr>
            <p:spPr bwMode="auto">
              <a:xfrm>
                <a:off x="3750" y="2673"/>
                <a:ext cx="39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2" name="Oval 1549"/>
              <p:cNvSpPr>
                <a:spLocks noChangeArrowheads="1"/>
              </p:cNvSpPr>
              <p:nvPr/>
            </p:nvSpPr>
            <p:spPr bwMode="auto">
              <a:xfrm>
                <a:off x="3750" y="267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3" name="Oval 1550"/>
              <p:cNvSpPr>
                <a:spLocks noChangeArrowheads="1"/>
              </p:cNvSpPr>
              <p:nvPr/>
            </p:nvSpPr>
            <p:spPr bwMode="auto">
              <a:xfrm>
                <a:off x="4797" y="1805"/>
                <a:ext cx="39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4" name="Oval 1551"/>
              <p:cNvSpPr>
                <a:spLocks noChangeArrowheads="1"/>
              </p:cNvSpPr>
              <p:nvPr/>
            </p:nvSpPr>
            <p:spPr bwMode="auto">
              <a:xfrm>
                <a:off x="4797" y="1805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5" name="Oval 1552"/>
              <p:cNvSpPr>
                <a:spLocks noChangeArrowheads="1"/>
              </p:cNvSpPr>
              <p:nvPr/>
            </p:nvSpPr>
            <p:spPr bwMode="auto">
              <a:xfrm>
                <a:off x="4110" y="1398"/>
                <a:ext cx="40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6" name="Oval 1553"/>
              <p:cNvSpPr>
                <a:spLocks noChangeArrowheads="1"/>
              </p:cNvSpPr>
              <p:nvPr/>
            </p:nvSpPr>
            <p:spPr bwMode="auto">
              <a:xfrm>
                <a:off x="4110" y="139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7" name="Oval 1554"/>
              <p:cNvSpPr>
                <a:spLocks noChangeArrowheads="1"/>
              </p:cNvSpPr>
              <p:nvPr/>
            </p:nvSpPr>
            <p:spPr bwMode="auto">
              <a:xfrm>
                <a:off x="4189" y="2414"/>
                <a:ext cx="39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8" name="Oval 1555"/>
              <p:cNvSpPr>
                <a:spLocks noChangeArrowheads="1"/>
              </p:cNvSpPr>
              <p:nvPr/>
            </p:nvSpPr>
            <p:spPr bwMode="auto">
              <a:xfrm>
                <a:off x="4189" y="241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9" name="Oval 1556"/>
              <p:cNvSpPr>
                <a:spLocks noChangeArrowheads="1"/>
              </p:cNvSpPr>
              <p:nvPr/>
            </p:nvSpPr>
            <p:spPr bwMode="auto">
              <a:xfrm>
                <a:off x="4178" y="2386"/>
                <a:ext cx="39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0" name="Oval 1557"/>
              <p:cNvSpPr>
                <a:spLocks noChangeArrowheads="1"/>
              </p:cNvSpPr>
              <p:nvPr/>
            </p:nvSpPr>
            <p:spPr bwMode="auto">
              <a:xfrm>
                <a:off x="4178" y="2386"/>
                <a:ext cx="33" cy="33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1" name="Oval 1558"/>
              <p:cNvSpPr>
                <a:spLocks noChangeArrowheads="1"/>
              </p:cNvSpPr>
              <p:nvPr/>
            </p:nvSpPr>
            <p:spPr bwMode="auto">
              <a:xfrm>
                <a:off x="2720" y="2419"/>
                <a:ext cx="39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2" name="Oval 1559"/>
              <p:cNvSpPr>
                <a:spLocks noChangeArrowheads="1"/>
              </p:cNvSpPr>
              <p:nvPr/>
            </p:nvSpPr>
            <p:spPr bwMode="auto">
              <a:xfrm>
                <a:off x="2720" y="241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3" name="Oval 1560"/>
              <p:cNvSpPr>
                <a:spLocks noChangeArrowheads="1"/>
              </p:cNvSpPr>
              <p:nvPr/>
            </p:nvSpPr>
            <p:spPr bwMode="auto">
              <a:xfrm>
                <a:off x="3919" y="2696"/>
                <a:ext cx="39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4" name="Oval 1561"/>
              <p:cNvSpPr>
                <a:spLocks noChangeArrowheads="1"/>
              </p:cNvSpPr>
              <p:nvPr/>
            </p:nvSpPr>
            <p:spPr bwMode="auto">
              <a:xfrm>
                <a:off x="3919" y="269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5" name="Oval 1562"/>
              <p:cNvSpPr>
                <a:spLocks noChangeArrowheads="1"/>
              </p:cNvSpPr>
              <p:nvPr/>
            </p:nvSpPr>
            <p:spPr bwMode="auto">
              <a:xfrm>
                <a:off x="2726" y="2352"/>
                <a:ext cx="39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6" name="Oval 1563"/>
              <p:cNvSpPr>
                <a:spLocks noChangeArrowheads="1"/>
              </p:cNvSpPr>
              <p:nvPr/>
            </p:nvSpPr>
            <p:spPr bwMode="auto">
              <a:xfrm>
                <a:off x="2726" y="2352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7" name="Oval 1564"/>
              <p:cNvSpPr>
                <a:spLocks noChangeArrowheads="1"/>
              </p:cNvSpPr>
              <p:nvPr/>
            </p:nvSpPr>
            <p:spPr bwMode="auto">
              <a:xfrm>
                <a:off x="3643" y="2758"/>
                <a:ext cx="39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8" name="Oval 1565"/>
              <p:cNvSpPr>
                <a:spLocks noChangeArrowheads="1"/>
              </p:cNvSpPr>
              <p:nvPr/>
            </p:nvSpPr>
            <p:spPr bwMode="auto">
              <a:xfrm>
                <a:off x="3643" y="275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9" name="Oval 1566"/>
              <p:cNvSpPr>
                <a:spLocks noChangeArrowheads="1"/>
              </p:cNvSpPr>
              <p:nvPr/>
            </p:nvSpPr>
            <p:spPr bwMode="auto">
              <a:xfrm>
                <a:off x="4673" y="2888"/>
                <a:ext cx="39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0" name="Oval 1567"/>
              <p:cNvSpPr>
                <a:spLocks noChangeArrowheads="1"/>
              </p:cNvSpPr>
              <p:nvPr/>
            </p:nvSpPr>
            <p:spPr bwMode="auto">
              <a:xfrm>
                <a:off x="4673" y="2888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1" name="Oval 1568"/>
              <p:cNvSpPr>
                <a:spLocks noChangeArrowheads="1"/>
              </p:cNvSpPr>
              <p:nvPr/>
            </p:nvSpPr>
            <p:spPr bwMode="auto">
              <a:xfrm>
                <a:off x="4701" y="2837"/>
                <a:ext cx="39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2" name="Oval 1569"/>
              <p:cNvSpPr>
                <a:spLocks noChangeArrowheads="1"/>
              </p:cNvSpPr>
              <p:nvPr/>
            </p:nvSpPr>
            <p:spPr bwMode="auto">
              <a:xfrm>
                <a:off x="4701" y="283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3" name="Oval 1570"/>
              <p:cNvSpPr>
                <a:spLocks noChangeArrowheads="1"/>
              </p:cNvSpPr>
              <p:nvPr/>
            </p:nvSpPr>
            <p:spPr bwMode="auto">
              <a:xfrm>
                <a:off x="4724" y="2826"/>
                <a:ext cx="39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4" name="Oval 1571"/>
              <p:cNvSpPr>
                <a:spLocks noChangeArrowheads="1"/>
              </p:cNvSpPr>
              <p:nvPr/>
            </p:nvSpPr>
            <p:spPr bwMode="auto">
              <a:xfrm>
                <a:off x="4724" y="2826"/>
                <a:ext cx="33" cy="33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5" name="Oval 1572"/>
              <p:cNvSpPr>
                <a:spLocks noChangeArrowheads="1"/>
              </p:cNvSpPr>
              <p:nvPr/>
            </p:nvSpPr>
            <p:spPr bwMode="auto">
              <a:xfrm>
                <a:off x="4476" y="2809"/>
                <a:ext cx="39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6" name="Oval 1573"/>
              <p:cNvSpPr>
                <a:spLocks noChangeArrowheads="1"/>
              </p:cNvSpPr>
              <p:nvPr/>
            </p:nvSpPr>
            <p:spPr bwMode="auto">
              <a:xfrm>
                <a:off x="4476" y="2809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7" name="Oval 1574"/>
              <p:cNvSpPr>
                <a:spLocks noChangeArrowheads="1"/>
              </p:cNvSpPr>
              <p:nvPr/>
            </p:nvSpPr>
            <p:spPr bwMode="auto">
              <a:xfrm>
                <a:off x="4431" y="2780"/>
                <a:ext cx="39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8" name="Oval 1575"/>
              <p:cNvSpPr>
                <a:spLocks noChangeArrowheads="1"/>
              </p:cNvSpPr>
              <p:nvPr/>
            </p:nvSpPr>
            <p:spPr bwMode="auto">
              <a:xfrm>
                <a:off x="4431" y="2780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9" name="Oval 1576"/>
              <p:cNvSpPr>
                <a:spLocks noChangeArrowheads="1"/>
              </p:cNvSpPr>
              <p:nvPr/>
            </p:nvSpPr>
            <p:spPr bwMode="auto">
              <a:xfrm>
                <a:off x="3637" y="2724"/>
                <a:ext cx="40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0" name="Oval 1577"/>
              <p:cNvSpPr>
                <a:spLocks noChangeArrowheads="1"/>
              </p:cNvSpPr>
              <p:nvPr/>
            </p:nvSpPr>
            <p:spPr bwMode="auto">
              <a:xfrm>
                <a:off x="3637" y="272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1" name="Oval 1578"/>
              <p:cNvSpPr>
                <a:spLocks noChangeArrowheads="1"/>
              </p:cNvSpPr>
              <p:nvPr/>
            </p:nvSpPr>
            <p:spPr bwMode="auto">
              <a:xfrm>
                <a:off x="3626" y="2673"/>
                <a:ext cx="40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2" name="Oval 1579"/>
              <p:cNvSpPr>
                <a:spLocks noChangeArrowheads="1"/>
              </p:cNvSpPr>
              <p:nvPr/>
            </p:nvSpPr>
            <p:spPr bwMode="auto">
              <a:xfrm>
                <a:off x="3626" y="267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3" name="Oval 1580"/>
              <p:cNvSpPr>
                <a:spLocks noChangeArrowheads="1"/>
              </p:cNvSpPr>
              <p:nvPr/>
            </p:nvSpPr>
            <p:spPr bwMode="auto">
              <a:xfrm>
                <a:off x="3677" y="2854"/>
                <a:ext cx="39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4" name="Oval 1581"/>
              <p:cNvSpPr>
                <a:spLocks noChangeArrowheads="1"/>
              </p:cNvSpPr>
              <p:nvPr/>
            </p:nvSpPr>
            <p:spPr bwMode="auto">
              <a:xfrm>
                <a:off x="3677" y="285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5" name="Oval 1582"/>
              <p:cNvSpPr>
                <a:spLocks noChangeArrowheads="1"/>
              </p:cNvSpPr>
              <p:nvPr/>
            </p:nvSpPr>
            <p:spPr bwMode="auto">
              <a:xfrm>
                <a:off x="4701" y="2826"/>
                <a:ext cx="39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6" name="Oval 1583"/>
              <p:cNvSpPr>
                <a:spLocks noChangeArrowheads="1"/>
              </p:cNvSpPr>
              <p:nvPr/>
            </p:nvSpPr>
            <p:spPr bwMode="auto">
              <a:xfrm>
                <a:off x="4701" y="2826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7" name="Oval 1584"/>
              <p:cNvSpPr>
                <a:spLocks noChangeArrowheads="1"/>
              </p:cNvSpPr>
              <p:nvPr/>
            </p:nvSpPr>
            <p:spPr bwMode="auto">
              <a:xfrm>
                <a:off x="2849" y="2639"/>
                <a:ext cx="40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8" name="Oval 1585"/>
              <p:cNvSpPr>
                <a:spLocks noChangeArrowheads="1"/>
              </p:cNvSpPr>
              <p:nvPr/>
            </p:nvSpPr>
            <p:spPr bwMode="auto">
              <a:xfrm>
                <a:off x="2849" y="263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9" name="Oval 1586"/>
              <p:cNvSpPr>
                <a:spLocks noChangeArrowheads="1"/>
              </p:cNvSpPr>
              <p:nvPr/>
            </p:nvSpPr>
            <p:spPr bwMode="auto">
              <a:xfrm>
                <a:off x="2810" y="2651"/>
                <a:ext cx="39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0" name="Oval 1587"/>
              <p:cNvSpPr>
                <a:spLocks noChangeArrowheads="1"/>
              </p:cNvSpPr>
              <p:nvPr/>
            </p:nvSpPr>
            <p:spPr bwMode="auto">
              <a:xfrm>
                <a:off x="2810" y="2651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1" name="Oval 1588"/>
              <p:cNvSpPr>
                <a:spLocks noChangeArrowheads="1"/>
              </p:cNvSpPr>
              <p:nvPr/>
            </p:nvSpPr>
            <p:spPr bwMode="auto">
              <a:xfrm>
                <a:off x="3699" y="2747"/>
                <a:ext cx="40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2" name="Oval 1589"/>
              <p:cNvSpPr>
                <a:spLocks noChangeArrowheads="1"/>
              </p:cNvSpPr>
              <p:nvPr/>
            </p:nvSpPr>
            <p:spPr bwMode="auto">
              <a:xfrm>
                <a:off x="3699" y="2747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3" name="Oval 1590"/>
              <p:cNvSpPr>
                <a:spLocks noChangeArrowheads="1"/>
              </p:cNvSpPr>
              <p:nvPr/>
            </p:nvSpPr>
            <p:spPr bwMode="auto">
              <a:xfrm>
                <a:off x="3671" y="2758"/>
                <a:ext cx="40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4" name="Oval 1591"/>
              <p:cNvSpPr>
                <a:spLocks noChangeArrowheads="1"/>
              </p:cNvSpPr>
              <p:nvPr/>
            </p:nvSpPr>
            <p:spPr bwMode="auto">
              <a:xfrm>
                <a:off x="3671" y="275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5" name="Oval 1592"/>
              <p:cNvSpPr>
                <a:spLocks noChangeArrowheads="1"/>
              </p:cNvSpPr>
              <p:nvPr/>
            </p:nvSpPr>
            <p:spPr bwMode="auto">
              <a:xfrm>
                <a:off x="4673" y="2837"/>
                <a:ext cx="39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6" name="Oval 1593"/>
              <p:cNvSpPr>
                <a:spLocks noChangeArrowheads="1"/>
              </p:cNvSpPr>
              <p:nvPr/>
            </p:nvSpPr>
            <p:spPr bwMode="auto">
              <a:xfrm>
                <a:off x="4673" y="283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7" name="Oval 1594"/>
              <p:cNvSpPr>
                <a:spLocks noChangeArrowheads="1"/>
              </p:cNvSpPr>
              <p:nvPr/>
            </p:nvSpPr>
            <p:spPr bwMode="auto">
              <a:xfrm>
                <a:off x="4600" y="2837"/>
                <a:ext cx="39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8" name="Oval 1595"/>
              <p:cNvSpPr>
                <a:spLocks noChangeArrowheads="1"/>
              </p:cNvSpPr>
              <p:nvPr/>
            </p:nvSpPr>
            <p:spPr bwMode="auto">
              <a:xfrm>
                <a:off x="4600" y="283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9" name="Oval 1596"/>
              <p:cNvSpPr>
                <a:spLocks noChangeArrowheads="1"/>
              </p:cNvSpPr>
              <p:nvPr/>
            </p:nvSpPr>
            <p:spPr bwMode="auto">
              <a:xfrm>
                <a:off x="4279" y="2374"/>
                <a:ext cx="39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0" name="Oval 1597"/>
              <p:cNvSpPr>
                <a:spLocks noChangeArrowheads="1"/>
              </p:cNvSpPr>
              <p:nvPr/>
            </p:nvSpPr>
            <p:spPr bwMode="auto">
              <a:xfrm>
                <a:off x="4279" y="237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1" name="Oval 1598"/>
              <p:cNvSpPr>
                <a:spLocks noChangeArrowheads="1"/>
              </p:cNvSpPr>
              <p:nvPr/>
            </p:nvSpPr>
            <p:spPr bwMode="auto">
              <a:xfrm>
                <a:off x="4285" y="2380"/>
                <a:ext cx="39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2" name="Oval 1599"/>
              <p:cNvSpPr>
                <a:spLocks noChangeArrowheads="1"/>
              </p:cNvSpPr>
              <p:nvPr/>
            </p:nvSpPr>
            <p:spPr bwMode="auto">
              <a:xfrm>
                <a:off x="4285" y="2380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3" name="Oval 1600"/>
              <p:cNvSpPr>
                <a:spLocks noChangeArrowheads="1"/>
              </p:cNvSpPr>
              <p:nvPr/>
            </p:nvSpPr>
            <p:spPr bwMode="auto">
              <a:xfrm>
                <a:off x="2765" y="2481"/>
                <a:ext cx="39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4" name="Oval 1601"/>
              <p:cNvSpPr>
                <a:spLocks noChangeArrowheads="1"/>
              </p:cNvSpPr>
              <p:nvPr/>
            </p:nvSpPr>
            <p:spPr bwMode="auto">
              <a:xfrm>
                <a:off x="2765" y="248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5" name="Oval 1602"/>
              <p:cNvSpPr>
                <a:spLocks noChangeArrowheads="1"/>
              </p:cNvSpPr>
              <p:nvPr/>
            </p:nvSpPr>
            <p:spPr bwMode="auto">
              <a:xfrm>
                <a:off x="2737" y="2459"/>
                <a:ext cx="39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6" name="Oval 1603"/>
              <p:cNvSpPr>
                <a:spLocks noChangeArrowheads="1"/>
              </p:cNvSpPr>
              <p:nvPr/>
            </p:nvSpPr>
            <p:spPr bwMode="auto">
              <a:xfrm>
                <a:off x="2737" y="245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7" name="Oval 1604"/>
              <p:cNvSpPr>
                <a:spLocks noChangeArrowheads="1"/>
              </p:cNvSpPr>
              <p:nvPr/>
            </p:nvSpPr>
            <p:spPr bwMode="auto">
              <a:xfrm>
                <a:off x="2940" y="2335"/>
                <a:ext cx="39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8" name="Oval 1605"/>
              <p:cNvSpPr>
                <a:spLocks noChangeArrowheads="1"/>
              </p:cNvSpPr>
              <p:nvPr/>
            </p:nvSpPr>
            <p:spPr bwMode="auto">
              <a:xfrm>
                <a:off x="2940" y="2335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9" name="Oval 1606"/>
              <p:cNvSpPr>
                <a:spLocks noChangeArrowheads="1"/>
              </p:cNvSpPr>
              <p:nvPr/>
            </p:nvSpPr>
            <p:spPr bwMode="auto">
              <a:xfrm>
                <a:off x="2934" y="2340"/>
                <a:ext cx="39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0" name="Oval 1607"/>
              <p:cNvSpPr>
                <a:spLocks noChangeArrowheads="1"/>
              </p:cNvSpPr>
              <p:nvPr/>
            </p:nvSpPr>
            <p:spPr bwMode="auto">
              <a:xfrm>
                <a:off x="2934" y="2340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1" name="Oval 1608"/>
              <p:cNvSpPr>
                <a:spLocks noChangeArrowheads="1"/>
              </p:cNvSpPr>
              <p:nvPr/>
            </p:nvSpPr>
            <p:spPr bwMode="auto">
              <a:xfrm>
                <a:off x="2759" y="2436"/>
                <a:ext cx="40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2" name="Oval 1609"/>
              <p:cNvSpPr>
                <a:spLocks noChangeArrowheads="1"/>
              </p:cNvSpPr>
              <p:nvPr/>
            </p:nvSpPr>
            <p:spPr bwMode="auto">
              <a:xfrm>
                <a:off x="2759" y="243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3" name="Oval 1610"/>
              <p:cNvSpPr>
                <a:spLocks noChangeArrowheads="1"/>
              </p:cNvSpPr>
              <p:nvPr/>
            </p:nvSpPr>
            <p:spPr bwMode="auto">
              <a:xfrm>
                <a:off x="2759" y="2419"/>
                <a:ext cx="40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4" name="Oval 1611"/>
              <p:cNvSpPr>
                <a:spLocks noChangeArrowheads="1"/>
              </p:cNvSpPr>
              <p:nvPr/>
            </p:nvSpPr>
            <p:spPr bwMode="auto">
              <a:xfrm>
                <a:off x="2759" y="241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6" name="Group 1813"/>
            <p:cNvGrpSpPr>
              <a:grpSpLocks/>
            </p:cNvGrpSpPr>
            <p:nvPr/>
          </p:nvGrpSpPr>
          <p:grpSpPr bwMode="auto">
            <a:xfrm>
              <a:off x="4497376" y="2813125"/>
              <a:ext cx="3028971" cy="2624179"/>
              <a:chOff x="2844" y="1314"/>
              <a:chExt cx="1908" cy="1653"/>
            </a:xfrm>
          </p:grpSpPr>
          <p:sp>
            <p:nvSpPr>
              <p:cNvPr id="665" name="Oval 1613"/>
              <p:cNvSpPr>
                <a:spLocks noChangeArrowheads="1"/>
              </p:cNvSpPr>
              <p:nvPr/>
            </p:nvSpPr>
            <p:spPr bwMode="auto">
              <a:xfrm>
                <a:off x="4707" y="2199"/>
                <a:ext cx="39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" name="Oval 1614"/>
              <p:cNvSpPr>
                <a:spLocks noChangeArrowheads="1"/>
              </p:cNvSpPr>
              <p:nvPr/>
            </p:nvSpPr>
            <p:spPr bwMode="auto">
              <a:xfrm>
                <a:off x="4707" y="2199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" name="Oval 1615"/>
              <p:cNvSpPr>
                <a:spLocks noChangeArrowheads="1"/>
              </p:cNvSpPr>
              <p:nvPr/>
            </p:nvSpPr>
            <p:spPr bwMode="auto">
              <a:xfrm>
                <a:off x="4684" y="2228"/>
                <a:ext cx="40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" name="Oval 1616"/>
              <p:cNvSpPr>
                <a:spLocks noChangeArrowheads="1"/>
              </p:cNvSpPr>
              <p:nvPr/>
            </p:nvSpPr>
            <p:spPr bwMode="auto">
              <a:xfrm>
                <a:off x="4684" y="2228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" name="Oval 1617"/>
              <p:cNvSpPr>
                <a:spLocks noChangeArrowheads="1"/>
              </p:cNvSpPr>
              <p:nvPr/>
            </p:nvSpPr>
            <p:spPr bwMode="auto">
              <a:xfrm>
                <a:off x="4712" y="1912"/>
                <a:ext cx="40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" name="Oval 1618"/>
              <p:cNvSpPr>
                <a:spLocks noChangeArrowheads="1"/>
              </p:cNvSpPr>
              <p:nvPr/>
            </p:nvSpPr>
            <p:spPr bwMode="auto">
              <a:xfrm>
                <a:off x="4712" y="191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" name="Oval 1619"/>
              <p:cNvSpPr>
                <a:spLocks noChangeArrowheads="1"/>
              </p:cNvSpPr>
              <p:nvPr/>
            </p:nvSpPr>
            <p:spPr bwMode="auto">
              <a:xfrm>
                <a:off x="4656" y="1974"/>
                <a:ext cx="39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2" name="Oval 1620"/>
              <p:cNvSpPr>
                <a:spLocks noChangeArrowheads="1"/>
              </p:cNvSpPr>
              <p:nvPr/>
            </p:nvSpPr>
            <p:spPr bwMode="auto">
              <a:xfrm>
                <a:off x="4656" y="197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3" name="Oval 1621"/>
              <p:cNvSpPr>
                <a:spLocks noChangeArrowheads="1"/>
              </p:cNvSpPr>
              <p:nvPr/>
            </p:nvSpPr>
            <p:spPr bwMode="auto">
              <a:xfrm>
                <a:off x="3936" y="2713"/>
                <a:ext cx="39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4" name="Oval 1622"/>
              <p:cNvSpPr>
                <a:spLocks noChangeArrowheads="1"/>
              </p:cNvSpPr>
              <p:nvPr/>
            </p:nvSpPr>
            <p:spPr bwMode="auto">
              <a:xfrm>
                <a:off x="3936" y="2713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5" name="Oval 1623"/>
              <p:cNvSpPr>
                <a:spLocks noChangeArrowheads="1"/>
              </p:cNvSpPr>
              <p:nvPr/>
            </p:nvSpPr>
            <p:spPr bwMode="auto">
              <a:xfrm>
                <a:off x="3891" y="2792"/>
                <a:ext cx="39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" name="Oval 1624"/>
              <p:cNvSpPr>
                <a:spLocks noChangeArrowheads="1"/>
              </p:cNvSpPr>
              <p:nvPr/>
            </p:nvSpPr>
            <p:spPr bwMode="auto">
              <a:xfrm>
                <a:off x="3891" y="2792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" name="Oval 1625"/>
              <p:cNvSpPr>
                <a:spLocks noChangeArrowheads="1"/>
              </p:cNvSpPr>
              <p:nvPr/>
            </p:nvSpPr>
            <p:spPr bwMode="auto">
              <a:xfrm>
                <a:off x="2883" y="2487"/>
                <a:ext cx="40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" name="Oval 1626"/>
              <p:cNvSpPr>
                <a:spLocks noChangeArrowheads="1"/>
              </p:cNvSpPr>
              <p:nvPr/>
            </p:nvSpPr>
            <p:spPr bwMode="auto">
              <a:xfrm>
                <a:off x="2883" y="248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" name="Oval 1627"/>
              <p:cNvSpPr>
                <a:spLocks noChangeArrowheads="1"/>
              </p:cNvSpPr>
              <p:nvPr/>
            </p:nvSpPr>
            <p:spPr bwMode="auto">
              <a:xfrm>
                <a:off x="2872" y="2498"/>
                <a:ext cx="39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" name="Oval 1628"/>
              <p:cNvSpPr>
                <a:spLocks noChangeArrowheads="1"/>
              </p:cNvSpPr>
              <p:nvPr/>
            </p:nvSpPr>
            <p:spPr bwMode="auto">
              <a:xfrm>
                <a:off x="2872" y="249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" name="Oval 1629"/>
              <p:cNvSpPr>
                <a:spLocks noChangeArrowheads="1"/>
              </p:cNvSpPr>
              <p:nvPr/>
            </p:nvSpPr>
            <p:spPr bwMode="auto">
              <a:xfrm>
                <a:off x="4347" y="2899"/>
                <a:ext cx="39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" name="Oval 1630"/>
              <p:cNvSpPr>
                <a:spLocks noChangeArrowheads="1"/>
              </p:cNvSpPr>
              <p:nvPr/>
            </p:nvSpPr>
            <p:spPr bwMode="auto">
              <a:xfrm>
                <a:off x="4347" y="2899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" name="Oval 1631"/>
              <p:cNvSpPr>
                <a:spLocks noChangeArrowheads="1"/>
              </p:cNvSpPr>
              <p:nvPr/>
            </p:nvSpPr>
            <p:spPr bwMode="auto">
              <a:xfrm>
                <a:off x="4324" y="2876"/>
                <a:ext cx="39" cy="40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" name="Oval 1632"/>
              <p:cNvSpPr>
                <a:spLocks noChangeArrowheads="1"/>
              </p:cNvSpPr>
              <p:nvPr/>
            </p:nvSpPr>
            <p:spPr bwMode="auto">
              <a:xfrm>
                <a:off x="4324" y="287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" name="Oval 1633"/>
              <p:cNvSpPr>
                <a:spLocks noChangeArrowheads="1"/>
              </p:cNvSpPr>
              <p:nvPr/>
            </p:nvSpPr>
            <p:spPr bwMode="auto">
              <a:xfrm>
                <a:off x="4318" y="2775"/>
                <a:ext cx="40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" name="Oval 1634"/>
              <p:cNvSpPr>
                <a:spLocks noChangeArrowheads="1"/>
              </p:cNvSpPr>
              <p:nvPr/>
            </p:nvSpPr>
            <p:spPr bwMode="auto">
              <a:xfrm>
                <a:off x="4318" y="277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7" name="Oval 1635"/>
              <p:cNvSpPr>
                <a:spLocks noChangeArrowheads="1"/>
              </p:cNvSpPr>
              <p:nvPr/>
            </p:nvSpPr>
            <p:spPr bwMode="auto">
              <a:xfrm>
                <a:off x="4307" y="2775"/>
                <a:ext cx="40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8" name="Oval 1636"/>
              <p:cNvSpPr>
                <a:spLocks noChangeArrowheads="1"/>
              </p:cNvSpPr>
              <p:nvPr/>
            </p:nvSpPr>
            <p:spPr bwMode="auto">
              <a:xfrm>
                <a:off x="4307" y="277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9" name="Oval 1637"/>
              <p:cNvSpPr>
                <a:spLocks noChangeArrowheads="1"/>
              </p:cNvSpPr>
              <p:nvPr/>
            </p:nvSpPr>
            <p:spPr bwMode="auto">
              <a:xfrm>
                <a:off x="4121" y="2352"/>
                <a:ext cx="40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0" name="Oval 1638"/>
              <p:cNvSpPr>
                <a:spLocks noChangeArrowheads="1"/>
              </p:cNvSpPr>
              <p:nvPr/>
            </p:nvSpPr>
            <p:spPr bwMode="auto">
              <a:xfrm>
                <a:off x="4121" y="235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1" name="Oval 1639"/>
              <p:cNvSpPr>
                <a:spLocks noChangeArrowheads="1"/>
              </p:cNvSpPr>
              <p:nvPr/>
            </p:nvSpPr>
            <p:spPr bwMode="auto">
              <a:xfrm>
                <a:off x="4138" y="2414"/>
                <a:ext cx="40" cy="39"/>
              </a:xfrm>
              <a:prstGeom prst="ellipse">
                <a:avLst/>
              </a:pr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2" name="Oval 1640"/>
              <p:cNvSpPr>
                <a:spLocks noChangeArrowheads="1"/>
              </p:cNvSpPr>
              <p:nvPr/>
            </p:nvSpPr>
            <p:spPr bwMode="auto">
              <a:xfrm>
                <a:off x="4138" y="241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3" name="Oval 1641"/>
              <p:cNvSpPr>
                <a:spLocks noChangeArrowheads="1"/>
              </p:cNvSpPr>
              <p:nvPr/>
            </p:nvSpPr>
            <p:spPr bwMode="auto">
              <a:xfrm>
                <a:off x="4093" y="2927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4" name="Oval 1642"/>
              <p:cNvSpPr>
                <a:spLocks noChangeArrowheads="1"/>
              </p:cNvSpPr>
              <p:nvPr/>
            </p:nvSpPr>
            <p:spPr bwMode="auto">
              <a:xfrm>
                <a:off x="4093" y="292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5" name="Oval 1643"/>
              <p:cNvSpPr>
                <a:spLocks noChangeArrowheads="1"/>
              </p:cNvSpPr>
              <p:nvPr/>
            </p:nvSpPr>
            <p:spPr bwMode="auto">
              <a:xfrm>
                <a:off x="3654" y="2470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6" name="Oval 1644"/>
              <p:cNvSpPr>
                <a:spLocks noChangeArrowheads="1"/>
              </p:cNvSpPr>
              <p:nvPr/>
            </p:nvSpPr>
            <p:spPr bwMode="auto">
              <a:xfrm>
                <a:off x="3654" y="2470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7" name="Oval 1645"/>
              <p:cNvSpPr>
                <a:spLocks noChangeArrowheads="1"/>
              </p:cNvSpPr>
              <p:nvPr/>
            </p:nvSpPr>
            <p:spPr bwMode="auto">
              <a:xfrm>
                <a:off x="3030" y="2498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8" name="Oval 1646"/>
              <p:cNvSpPr>
                <a:spLocks noChangeArrowheads="1"/>
              </p:cNvSpPr>
              <p:nvPr/>
            </p:nvSpPr>
            <p:spPr bwMode="auto">
              <a:xfrm>
                <a:off x="3030" y="2498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9" name="Oval 1647"/>
              <p:cNvSpPr>
                <a:spLocks noChangeArrowheads="1"/>
              </p:cNvSpPr>
              <p:nvPr/>
            </p:nvSpPr>
            <p:spPr bwMode="auto">
              <a:xfrm>
                <a:off x="3874" y="2639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0" name="Oval 1648"/>
              <p:cNvSpPr>
                <a:spLocks noChangeArrowheads="1"/>
              </p:cNvSpPr>
              <p:nvPr/>
            </p:nvSpPr>
            <p:spPr bwMode="auto">
              <a:xfrm>
                <a:off x="3874" y="263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1" name="Oval 1649"/>
              <p:cNvSpPr>
                <a:spLocks noChangeArrowheads="1"/>
              </p:cNvSpPr>
              <p:nvPr/>
            </p:nvSpPr>
            <p:spPr bwMode="auto">
              <a:xfrm>
                <a:off x="3193" y="2391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2" name="Oval 1650"/>
              <p:cNvSpPr>
                <a:spLocks noChangeArrowheads="1"/>
              </p:cNvSpPr>
              <p:nvPr/>
            </p:nvSpPr>
            <p:spPr bwMode="auto">
              <a:xfrm>
                <a:off x="3193" y="239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3" name="Oval 1651"/>
              <p:cNvSpPr>
                <a:spLocks noChangeArrowheads="1"/>
              </p:cNvSpPr>
              <p:nvPr/>
            </p:nvSpPr>
            <p:spPr bwMode="auto">
              <a:xfrm>
                <a:off x="3936" y="1528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4" name="Oval 1652"/>
              <p:cNvSpPr>
                <a:spLocks noChangeArrowheads="1"/>
              </p:cNvSpPr>
              <p:nvPr/>
            </p:nvSpPr>
            <p:spPr bwMode="auto">
              <a:xfrm>
                <a:off x="3936" y="1528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5" name="Oval 1653"/>
              <p:cNvSpPr>
                <a:spLocks noChangeArrowheads="1"/>
              </p:cNvSpPr>
              <p:nvPr/>
            </p:nvSpPr>
            <p:spPr bwMode="auto">
              <a:xfrm>
                <a:off x="3924" y="1596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6" name="Oval 1654"/>
              <p:cNvSpPr>
                <a:spLocks noChangeArrowheads="1"/>
              </p:cNvSpPr>
              <p:nvPr/>
            </p:nvSpPr>
            <p:spPr bwMode="auto">
              <a:xfrm>
                <a:off x="3924" y="159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7" name="Oval 1655"/>
              <p:cNvSpPr>
                <a:spLocks noChangeArrowheads="1"/>
              </p:cNvSpPr>
              <p:nvPr/>
            </p:nvSpPr>
            <p:spPr bwMode="auto">
              <a:xfrm>
                <a:off x="3227" y="2436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8" name="Oval 1656"/>
              <p:cNvSpPr>
                <a:spLocks noChangeArrowheads="1"/>
              </p:cNvSpPr>
              <p:nvPr/>
            </p:nvSpPr>
            <p:spPr bwMode="auto">
              <a:xfrm>
                <a:off x="3227" y="2436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9" name="Oval 1657"/>
              <p:cNvSpPr>
                <a:spLocks noChangeArrowheads="1"/>
              </p:cNvSpPr>
              <p:nvPr/>
            </p:nvSpPr>
            <p:spPr bwMode="auto">
              <a:xfrm>
                <a:off x="3260" y="2402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0" name="Oval 1658"/>
              <p:cNvSpPr>
                <a:spLocks noChangeArrowheads="1"/>
              </p:cNvSpPr>
              <p:nvPr/>
            </p:nvSpPr>
            <p:spPr bwMode="auto">
              <a:xfrm>
                <a:off x="3260" y="240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" name="Oval 1659"/>
              <p:cNvSpPr>
                <a:spLocks noChangeArrowheads="1"/>
              </p:cNvSpPr>
              <p:nvPr/>
            </p:nvSpPr>
            <p:spPr bwMode="auto">
              <a:xfrm>
                <a:off x="3497" y="2487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" name="Oval 1660"/>
              <p:cNvSpPr>
                <a:spLocks noChangeArrowheads="1"/>
              </p:cNvSpPr>
              <p:nvPr/>
            </p:nvSpPr>
            <p:spPr bwMode="auto">
              <a:xfrm>
                <a:off x="3497" y="2487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" name="Oval 1661"/>
              <p:cNvSpPr>
                <a:spLocks noChangeArrowheads="1"/>
              </p:cNvSpPr>
              <p:nvPr/>
            </p:nvSpPr>
            <p:spPr bwMode="auto">
              <a:xfrm>
                <a:off x="2956" y="2453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" name="Oval 1662"/>
              <p:cNvSpPr>
                <a:spLocks noChangeArrowheads="1"/>
              </p:cNvSpPr>
              <p:nvPr/>
            </p:nvSpPr>
            <p:spPr bwMode="auto">
              <a:xfrm>
                <a:off x="2956" y="245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" name="Oval 1663"/>
              <p:cNvSpPr>
                <a:spLocks noChangeArrowheads="1"/>
              </p:cNvSpPr>
              <p:nvPr/>
            </p:nvSpPr>
            <p:spPr bwMode="auto">
              <a:xfrm>
                <a:off x="4076" y="2679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" name="Oval 1664"/>
              <p:cNvSpPr>
                <a:spLocks noChangeArrowheads="1"/>
              </p:cNvSpPr>
              <p:nvPr/>
            </p:nvSpPr>
            <p:spPr bwMode="auto">
              <a:xfrm>
                <a:off x="4076" y="267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" name="Oval 1665"/>
              <p:cNvSpPr>
                <a:spLocks noChangeArrowheads="1"/>
              </p:cNvSpPr>
              <p:nvPr/>
            </p:nvSpPr>
            <p:spPr bwMode="auto">
              <a:xfrm>
                <a:off x="3148" y="2340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8" name="Oval 1666"/>
              <p:cNvSpPr>
                <a:spLocks noChangeArrowheads="1"/>
              </p:cNvSpPr>
              <p:nvPr/>
            </p:nvSpPr>
            <p:spPr bwMode="auto">
              <a:xfrm>
                <a:off x="3148" y="2340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9" name="Oval 1667"/>
              <p:cNvSpPr>
                <a:spLocks noChangeArrowheads="1"/>
              </p:cNvSpPr>
              <p:nvPr/>
            </p:nvSpPr>
            <p:spPr bwMode="auto">
              <a:xfrm>
                <a:off x="3947" y="1483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0" name="Oval 1668"/>
              <p:cNvSpPr>
                <a:spLocks noChangeArrowheads="1"/>
              </p:cNvSpPr>
              <p:nvPr/>
            </p:nvSpPr>
            <p:spPr bwMode="auto">
              <a:xfrm>
                <a:off x="3947" y="148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1" name="Oval 1669"/>
              <p:cNvSpPr>
                <a:spLocks noChangeArrowheads="1"/>
              </p:cNvSpPr>
              <p:nvPr/>
            </p:nvSpPr>
            <p:spPr bwMode="auto">
              <a:xfrm>
                <a:off x="3953" y="2735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2" name="Oval 1670"/>
              <p:cNvSpPr>
                <a:spLocks noChangeArrowheads="1"/>
              </p:cNvSpPr>
              <p:nvPr/>
            </p:nvSpPr>
            <p:spPr bwMode="auto">
              <a:xfrm>
                <a:off x="3953" y="2735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3" name="Oval 1671"/>
              <p:cNvSpPr>
                <a:spLocks noChangeArrowheads="1"/>
              </p:cNvSpPr>
              <p:nvPr/>
            </p:nvSpPr>
            <p:spPr bwMode="auto">
              <a:xfrm>
                <a:off x="3210" y="2380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4" name="Oval 1672"/>
              <p:cNvSpPr>
                <a:spLocks noChangeArrowheads="1"/>
              </p:cNvSpPr>
              <p:nvPr/>
            </p:nvSpPr>
            <p:spPr bwMode="auto">
              <a:xfrm>
                <a:off x="3210" y="2380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5" name="Oval 1673"/>
              <p:cNvSpPr>
                <a:spLocks noChangeArrowheads="1"/>
              </p:cNvSpPr>
              <p:nvPr/>
            </p:nvSpPr>
            <p:spPr bwMode="auto">
              <a:xfrm>
                <a:off x="3761" y="2002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6" name="Oval 1674"/>
              <p:cNvSpPr>
                <a:spLocks noChangeArrowheads="1"/>
              </p:cNvSpPr>
              <p:nvPr/>
            </p:nvSpPr>
            <p:spPr bwMode="auto">
              <a:xfrm>
                <a:off x="3761" y="200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7" name="Oval 1675"/>
              <p:cNvSpPr>
                <a:spLocks noChangeArrowheads="1"/>
              </p:cNvSpPr>
              <p:nvPr/>
            </p:nvSpPr>
            <p:spPr bwMode="auto">
              <a:xfrm>
                <a:off x="4110" y="2826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8" name="Oval 1676"/>
              <p:cNvSpPr>
                <a:spLocks noChangeArrowheads="1"/>
              </p:cNvSpPr>
              <p:nvPr/>
            </p:nvSpPr>
            <p:spPr bwMode="auto">
              <a:xfrm>
                <a:off x="4110" y="2826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9" name="Oval 1677"/>
              <p:cNvSpPr>
                <a:spLocks noChangeArrowheads="1"/>
              </p:cNvSpPr>
              <p:nvPr/>
            </p:nvSpPr>
            <p:spPr bwMode="auto">
              <a:xfrm>
                <a:off x="3795" y="1838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0" name="Oval 1678"/>
              <p:cNvSpPr>
                <a:spLocks noChangeArrowheads="1"/>
              </p:cNvSpPr>
              <p:nvPr/>
            </p:nvSpPr>
            <p:spPr bwMode="auto">
              <a:xfrm>
                <a:off x="3795" y="183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1" name="Oval 1679"/>
              <p:cNvSpPr>
                <a:spLocks noChangeArrowheads="1"/>
              </p:cNvSpPr>
              <p:nvPr/>
            </p:nvSpPr>
            <p:spPr bwMode="auto">
              <a:xfrm>
                <a:off x="3215" y="2465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2" name="Oval 1680"/>
              <p:cNvSpPr>
                <a:spLocks noChangeArrowheads="1"/>
              </p:cNvSpPr>
              <p:nvPr/>
            </p:nvSpPr>
            <p:spPr bwMode="auto">
              <a:xfrm>
                <a:off x="3215" y="2465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3" name="Oval 1681"/>
              <p:cNvSpPr>
                <a:spLocks noChangeArrowheads="1"/>
              </p:cNvSpPr>
              <p:nvPr/>
            </p:nvSpPr>
            <p:spPr bwMode="auto">
              <a:xfrm>
                <a:off x="3801" y="1410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4" name="Oval 1682"/>
              <p:cNvSpPr>
                <a:spLocks noChangeArrowheads="1"/>
              </p:cNvSpPr>
              <p:nvPr/>
            </p:nvSpPr>
            <p:spPr bwMode="auto">
              <a:xfrm>
                <a:off x="3801" y="1410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5" name="Oval 1683"/>
              <p:cNvSpPr>
                <a:spLocks noChangeArrowheads="1"/>
              </p:cNvSpPr>
              <p:nvPr/>
            </p:nvSpPr>
            <p:spPr bwMode="auto">
              <a:xfrm>
                <a:off x="3947" y="1844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6" name="Oval 1684"/>
              <p:cNvSpPr>
                <a:spLocks noChangeArrowheads="1"/>
              </p:cNvSpPr>
              <p:nvPr/>
            </p:nvSpPr>
            <p:spPr bwMode="auto">
              <a:xfrm>
                <a:off x="3947" y="184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7" name="Oval 1685"/>
              <p:cNvSpPr>
                <a:spLocks noChangeArrowheads="1"/>
              </p:cNvSpPr>
              <p:nvPr/>
            </p:nvSpPr>
            <p:spPr bwMode="auto">
              <a:xfrm>
                <a:off x="4138" y="2651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8" name="Oval 1686"/>
              <p:cNvSpPr>
                <a:spLocks noChangeArrowheads="1"/>
              </p:cNvSpPr>
              <p:nvPr/>
            </p:nvSpPr>
            <p:spPr bwMode="auto">
              <a:xfrm>
                <a:off x="4138" y="2651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9" name="Oval 1687"/>
              <p:cNvSpPr>
                <a:spLocks noChangeArrowheads="1"/>
              </p:cNvSpPr>
              <p:nvPr/>
            </p:nvSpPr>
            <p:spPr bwMode="auto">
              <a:xfrm>
                <a:off x="3851" y="2583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0" name="Oval 1688"/>
              <p:cNvSpPr>
                <a:spLocks noChangeArrowheads="1"/>
              </p:cNvSpPr>
              <p:nvPr/>
            </p:nvSpPr>
            <p:spPr bwMode="auto">
              <a:xfrm>
                <a:off x="3851" y="258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1" name="Oval 1689"/>
              <p:cNvSpPr>
                <a:spLocks noChangeArrowheads="1"/>
              </p:cNvSpPr>
              <p:nvPr/>
            </p:nvSpPr>
            <p:spPr bwMode="auto">
              <a:xfrm>
                <a:off x="3485" y="2431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2" name="Oval 1690"/>
              <p:cNvSpPr>
                <a:spLocks noChangeArrowheads="1"/>
              </p:cNvSpPr>
              <p:nvPr/>
            </p:nvSpPr>
            <p:spPr bwMode="auto">
              <a:xfrm>
                <a:off x="3485" y="243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3" name="Oval 1691"/>
              <p:cNvSpPr>
                <a:spLocks noChangeArrowheads="1"/>
              </p:cNvSpPr>
              <p:nvPr/>
            </p:nvSpPr>
            <p:spPr bwMode="auto">
              <a:xfrm>
                <a:off x="3446" y="2448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4" name="Oval 1692"/>
              <p:cNvSpPr>
                <a:spLocks noChangeArrowheads="1"/>
              </p:cNvSpPr>
              <p:nvPr/>
            </p:nvSpPr>
            <p:spPr bwMode="auto">
              <a:xfrm>
                <a:off x="3446" y="2448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5" name="Oval 1693"/>
              <p:cNvSpPr>
                <a:spLocks noChangeArrowheads="1"/>
              </p:cNvSpPr>
              <p:nvPr/>
            </p:nvSpPr>
            <p:spPr bwMode="auto">
              <a:xfrm>
                <a:off x="3801" y="2549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6" name="Oval 1694"/>
              <p:cNvSpPr>
                <a:spLocks noChangeArrowheads="1"/>
              </p:cNvSpPr>
              <p:nvPr/>
            </p:nvSpPr>
            <p:spPr bwMode="auto">
              <a:xfrm>
                <a:off x="3801" y="2549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7" name="Oval 1695"/>
              <p:cNvSpPr>
                <a:spLocks noChangeArrowheads="1"/>
              </p:cNvSpPr>
              <p:nvPr/>
            </p:nvSpPr>
            <p:spPr bwMode="auto">
              <a:xfrm>
                <a:off x="3159" y="2357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8" name="Oval 1696"/>
              <p:cNvSpPr>
                <a:spLocks noChangeArrowheads="1"/>
              </p:cNvSpPr>
              <p:nvPr/>
            </p:nvSpPr>
            <p:spPr bwMode="auto">
              <a:xfrm>
                <a:off x="3159" y="235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9" name="Oval 1697"/>
              <p:cNvSpPr>
                <a:spLocks noChangeArrowheads="1"/>
              </p:cNvSpPr>
              <p:nvPr/>
            </p:nvSpPr>
            <p:spPr bwMode="auto">
              <a:xfrm>
                <a:off x="3891" y="2369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0" name="Oval 1698"/>
              <p:cNvSpPr>
                <a:spLocks noChangeArrowheads="1"/>
              </p:cNvSpPr>
              <p:nvPr/>
            </p:nvSpPr>
            <p:spPr bwMode="auto">
              <a:xfrm>
                <a:off x="3891" y="2369"/>
                <a:ext cx="33" cy="33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1" name="Oval 1699"/>
              <p:cNvSpPr>
                <a:spLocks noChangeArrowheads="1"/>
              </p:cNvSpPr>
              <p:nvPr/>
            </p:nvSpPr>
            <p:spPr bwMode="auto">
              <a:xfrm>
                <a:off x="3919" y="2295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2" name="Oval 1700"/>
              <p:cNvSpPr>
                <a:spLocks noChangeArrowheads="1"/>
              </p:cNvSpPr>
              <p:nvPr/>
            </p:nvSpPr>
            <p:spPr bwMode="auto">
              <a:xfrm>
                <a:off x="3919" y="229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3" name="Oval 1701"/>
              <p:cNvSpPr>
                <a:spLocks noChangeArrowheads="1"/>
              </p:cNvSpPr>
              <p:nvPr/>
            </p:nvSpPr>
            <p:spPr bwMode="auto">
              <a:xfrm>
                <a:off x="3255" y="2357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4" name="Oval 1702"/>
              <p:cNvSpPr>
                <a:spLocks noChangeArrowheads="1"/>
              </p:cNvSpPr>
              <p:nvPr/>
            </p:nvSpPr>
            <p:spPr bwMode="auto">
              <a:xfrm>
                <a:off x="3255" y="2357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5" name="Oval 1703"/>
              <p:cNvSpPr>
                <a:spLocks noChangeArrowheads="1"/>
              </p:cNvSpPr>
              <p:nvPr/>
            </p:nvSpPr>
            <p:spPr bwMode="auto">
              <a:xfrm>
                <a:off x="3941" y="2842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6" name="Oval 1704"/>
              <p:cNvSpPr>
                <a:spLocks noChangeArrowheads="1"/>
              </p:cNvSpPr>
              <p:nvPr/>
            </p:nvSpPr>
            <p:spPr bwMode="auto">
              <a:xfrm>
                <a:off x="3941" y="284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7" name="Oval 1705"/>
              <p:cNvSpPr>
                <a:spLocks noChangeArrowheads="1"/>
              </p:cNvSpPr>
              <p:nvPr/>
            </p:nvSpPr>
            <p:spPr bwMode="auto">
              <a:xfrm>
                <a:off x="3840" y="1985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" name="Oval 1706"/>
              <p:cNvSpPr>
                <a:spLocks noChangeArrowheads="1"/>
              </p:cNvSpPr>
              <p:nvPr/>
            </p:nvSpPr>
            <p:spPr bwMode="auto">
              <a:xfrm>
                <a:off x="3840" y="198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9" name="Oval 1707"/>
              <p:cNvSpPr>
                <a:spLocks noChangeArrowheads="1"/>
              </p:cNvSpPr>
              <p:nvPr/>
            </p:nvSpPr>
            <p:spPr bwMode="auto">
              <a:xfrm>
                <a:off x="2855" y="2408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0" name="Oval 1708"/>
              <p:cNvSpPr>
                <a:spLocks noChangeArrowheads="1"/>
              </p:cNvSpPr>
              <p:nvPr/>
            </p:nvSpPr>
            <p:spPr bwMode="auto">
              <a:xfrm>
                <a:off x="2855" y="240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1" name="Oval 1709"/>
              <p:cNvSpPr>
                <a:spLocks noChangeArrowheads="1"/>
              </p:cNvSpPr>
              <p:nvPr/>
            </p:nvSpPr>
            <p:spPr bwMode="auto">
              <a:xfrm>
                <a:off x="3795" y="1353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2" name="Oval 1710"/>
              <p:cNvSpPr>
                <a:spLocks noChangeArrowheads="1"/>
              </p:cNvSpPr>
              <p:nvPr/>
            </p:nvSpPr>
            <p:spPr bwMode="auto">
              <a:xfrm>
                <a:off x="3795" y="135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3" name="Oval 1711"/>
              <p:cNvSpPr>
                <a:spLocks noChangeArrowheads="1"/>
              </p:cNvSpPr>
              <p:nvPr/>
            </p:nvSpPr>
            <p:spPr bwMode="auto">
              <a:xfrm>
                <a:off x="3784" y="1314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4" name="Oval 1712"/>
              <p:cNvSpPr>
                <a:spLocks noChangeArrowheads="1"/>
              </p:cNvSpPr>
              <p:nvPr/>
            </p:nvSpPr>
            <p:spPr bwMode="auto">
              <a:xfrm>
                <a:off x="3784" y="1314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5" name="Oval 1713"/>
              <p:cNvSpPr>
                <a:spLocks noChangeArrowheads="1"/>
              </p:cNvSpPr>
              <p:nvPr/>
            </p:nvSpPr>
            <p:spPr bwMode="auto">
              <a:xfrm>
                <a:off x="4093" y="2402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6" name="Oval 1714"/>
              <p:cNvSpPr>
                <a:spLocks noChangeArrowheads="1"/>
              </p:cNvSpPr>
              <p:nvPr/>
            </p:nvSpPr>
            <p:spPr bwMode="auto">
              <a:xfrm>
                <a:off x="4093" y="240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7" name="Oval 1715"/>
              <p:cNvSpPr>
                <a:spLocks noChangeArrowheads="1"/>
              </p:cNvSpPr>
              <p:nvPr/>
            </p:nvSpPr>
            <p:spPr bwMode="auto">
              <a:xfrm>
                <a:off x="2844" y="2448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8" name="Oval 1716"/>
              <p:cNvSpPr>
                <a:spLocks noChangeArrowheads="1"/>
              </p:cNvSpPr>
              <p:nvPr/>
            </p:nvSpPr>
            <p:spPr bwMode="auto">
              <a:xfrm>
                <a:off x="2844" y="2448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9" name="Oval 1717"/>
              <p:cNvSpPr>
                <a:spLocks noChangeArrowheads="1"/>
              </p:cNvSpPr>
              <p:nvPr/>
            </p:nvSpPr>
            <p:spPr bwMode="auto">
              <a:xfrm>
                <a:off x="3840" y="1951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0" name="Oval 1718"/>
              <p:cNvSpPr>
                <a:spLocks noChangeArrowheads="1"/>
              </p:cNvSpPr>
              <p:nvPr/>
            </p:nvSpPr>
            <p:spPr bwMode="auto">
              <a:xfrm>
                <a:off x="3840" y="195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1" name="Oval 1719"/>
              <p:cNvSpPr>
                <a:spLocks noChangeArrowheads="1"/>
              </p:cNvSpPr>
              <p:nvPr/>
            </p:nvSpPr>
            <p:spPr bwMode="auto">
              <a:xfrm>
                <a:off x="3891" y="2577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2" name="Oval 1720"/>
              <p:cNvSpPr>
                <a:spLocks noChangeArrowheads="1"/>
              </p:cNvSpPr>
              <p:nvPr/>
            </p:nvSpPr>
            <p:spPr bwMode="auto">
              <a:xfrm>
                <a:off x="3891" y="2577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3" name="Oval 1721"/>
              <p:cNvSpPr>
                <a:spLocks noChangeArrowheads="1"/>
              </p:cNvSpPr>
              <p:nvPr/>
            </p:nvSpPr>
            <p:spPr bwMode="auto">
              <a:xfrm>
                <a:off x="3767" y="1726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4" name="Oval 1722"/>
              <p:cNvSpPr>
                <a:spLocks noChangeArrowheads="1"/>
              </p:cNvSpPr>
              <p:nvPr/>
            </p:nvSpPr>
            <p:spPr bwMode="auto">
              <a:xfrm>
                <a:off x="3767" y="1726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5" name="Oval 1723"/>
              <p:cNvSpPr>
                <a:spLocks noChangeArrowheads="1"/>
              </p:cNvSpPr>
              <p:nvPr/>
            </p:nvSpPr>
            <p:spPr bwMode="auto">
              <a:xfrm>
                <a:off x="4273" y="2589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6" name="Oval 1724"/>
              <p:cNvSpPr>
                <a:spLocks noChangeArrowheads="1"/>
              </p:cNvSpPr>
              <p:nvPr/>
            </p:nvSpPr>
            <p:spPr bwMode="auto">
              <a:xfrm>
                <a:off x="4273" y="2589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7" name="Oval 1725"/>
              <p:cNvSpPr>
                <a:spLocks noChangeArrowheads="1"/>
              </p:cNvSpPr>
              <p:nvPr/>
            </p:nvSpPr>
            <p:spPr bwMode="auto">
              <a:xfrm>
                <a:off x="3846" y="1370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8" name="Oval 1726"/>
              <p:cNvSpPr>
                <a:spLocks noChangeArrowheads="1"/>
              </p:cNvSpPr>
              <p:nvPr/>
            </p:nvSpPr>
            <p:spPr bwMode="auto">
              <a:xfrm>
                <a:off x="3846" y="1370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9" name="Oval 1727"/>
              <p:cNvSpPr>
                <a:spLocks noChangeArrowheads="1"/>
              </p:cNvSpPr>
              <p:nvPr/>
            </p:nvSpPr>
            <p:spPr bwMode="auto">
              <a:xfrm>
                <a:off x="3705" y="1748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0" name="Oval 1728"/>
              <p:cNvSpPr>
                <a:spLocks noChangeArrowheads="1"/>
              </p:cNvSpPr>
              <p:nvPr/>
            </p:nvSpPr>
            <p:spPr bwMode="auto">
              <a:xfrm>
                <a:off x="3705" y="174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1" name="Oval 1729"/>
              <p:cNvSpPr>
                <a:spLocks noChangeArrowheads="1"/>
              </p:cNvSpPr>
              <p:nvPr/>
            </p:nvSpPr>
            <p:spPr bwMode="auto">
              <a:xfrm>
                <a:off x="3198" y="2425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2" name="Oval 1730"/>
              <p:cNvSpPr>
                <a:spLocks noChangeArrowheads="1"/>
              </p:cNvSpPr>
              <p:nvPr/>
            </p:nvSpPr>
            <p:spPr bwMode="auto">
              <a:xfrm>
                <a:off x="3198" y="242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3" name="Oval 1731"/>
              <p:cNvSpPr>
                <a:spLocks noChangeArrowheads="1"/>
              </p:cNvSpPr>
              <p:nvPr/>
            </p:nvSpPr>
            <p:spPr bwMode="auto">
              <a:xfrm>
                <a:off x="3705" y="2521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4" name="Oval 1732"/>
              <p:cNvSpPr>
                <a:spLocks noChangeArrowheads="1"/>
              </p:cNvSpPr>
              <p:nvPr/>
            </p:nvSpPr>
            <p:spPr bwMode="auto">
              <a:xfrm>
                <a:off x="3705" y="252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5" name="Oval 1733"/>
              <p:cNvSpPr>
                <a:spLocks noChangeArrowheads="1"/>
              </p:cNvSpPr>
              <p:nvPr/>
            </p:nvSpPr>
            <p:spPr bwMode="auto">
              <a:xfrm>
                <a:off x="3131" y="2419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6" name="Oval 1734"/>
              <p:cNvSpPr>
                <a:spLocks noChangeArrowheads="1"/>
              </p:cNvSpPr>
              <p:nvPr/>
            </p:nvSpPr>
            <p:spPr bwMode="auto">
              <a:xfrm>
                <a:off x="3131" y="241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7" name="Oval 1735"/>
              <p:cNvSpPr>
                <a:spLocks noChangeArrowheads="1"/>
              </p:cNvSpPr>
              <p:nvPr/>
            </p:nvSpPr>
            <p:spPr bwMode="auto">
              <a:xfrm>
                <a:off x="3170" y="2442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8" name="Oval 1736"/>
              <p:cNvSpPr>
                <a:spLocks noChangeArrowheads="1"/>
              </p:cNvSpPr>
              <p:nvPr/>
            </p:nvSpPr>
            <p:spPr bwMode="auto">
              <a:xfrm>
                <a:off x="3170" y="244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9" name="Oval 1737"/>
              <p:cNvSpPr>
                <a:spLocks noChangeArrowheads="1"/>
              </p:cNvSpPr>
              <p:nvPr/>
            </p:nvSpPr>
            <p:spPr bwMode="auto">
              <a:xfrm>
                <a:off x="2940" y="2380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0" name="Oval 1738"/>
              <p:cNvSpPr>
                <a:spLocks noChangeArrowheads="1"/>
              </p:cNvSpPr>
              <p:nvPr/>
            </p:nvSpPr>
            <p:spPr bwMode="auto">
              <a:xfrm>
                <a:off x="2940" y="2380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1" name="Oval 1739"/>
              <p:cNvSpPr>
                <a:spLocks noChangeArrowheads="1"/>
              </p:cNvSpPr>
              <p:nvPr/>
            </p:nvSpPr>
            <p:spPr bwMode="auto">
              <a:xfrm>
                <a:off x="3497" y="2448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2" name="Oval 1740"/>
              <p:cNvSpPr>
                <a:spLocks noChangeArrowheads="1"/>
              </p:cNvSpPr>
              <p:nvPr/>
            </p:nvSpPr>
            <p:spPr bwMode="auto">
              <a:xfrm>
                <a:off x="3497" y="2448"/>
                <a:ext cx="33" cy="33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3" name="Oval 1741"/>
              <p:cNvSpPr>
                <a:spLocks noChangeArrowheads="1"/>
              </p:cNvSpPr>
              <p:nvPr/>
            </p:nvSpPr>
            <p:spPr bwMode="auto">
              <a:xfrm>
                <a:off x="3255" y="2431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4" name="Oval 1742"/>
              <p:cNvSpPr>
                <a:spLocks noChangeArrowheads="1"/>
              </p:cNvSpPr>
              <p:nvPr/>
            </p:nvSpPr>
            <p:spPr bwMode="auto">
              <a:xfrm>
                <a:off x="3255" y="2431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5" name="Oval 1743"/>
              <p:cNvSpPr>
                <a:spLocks noChangeArrowheads="1"/>
              </p:cNvSpPr>
              <p:nvPr/>
            </p:nvSpPr>
            <p:spPr bwMode="auto">
              <a:xfrm>
                <a:off x="3913" y="2070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6" name="Oval 1744"/>
              <p:cNvSpPr>
                <a:spLocks noChangeArrowheads="1"/>
              </p:cNvSpPr>
              <p:nvPr/>
            </p:nvSpPr>
            <p:spPr bwMode="auto">
              <a:xfrm>
                <a:off x="3913" y="2070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7" name="Oval 1745"/>
              <p:cNvSpPr>
                <a:spLocks noChangeArrowheads="1"/>
              </p:cNvSpPr>
              <p:nvPr/>
            </p:nvSpPr>
            <p:spPr bwMode="auto">
              <a:xfrm>
                <a:off x="3857" y="1449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8" name="Oval 1746"/>
              <p:cNvSpPr>
                <a:spLocks noChangeArrowheads="1"/>
              </p:cNvSpPr>
              <p:nvPr/>
            </p:nvSpPr>
            <p:spPr bwMode="auto">
              <a:xfrm>
                <a:off x="3857" y="144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9" name="Oval 1747"/>
              <p:cNvSpPr>
                <a:spLocks noChangeArrowheads="1"/>
              </p:cNvSpPr>
              <p:nvPr/>
            </p:nvSpPr>
            <p:spPr bwMode="auto">
              <a:xfrm>
                <a:off x="3891" y="1472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0" name="Oval 1748"/>
              <p:cNvSpPr>
                <a:spLocks noChangeArrowheads="1"/>
              </p:cNvSpPr>
              <p:nvPr/>
            </p:nvSpPr>
            <p:spPr bwMode="auto">
              <a:xfrm>
                <a:off x="3891" y="1472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1" name="Oval 1749"/>
              <p:cNvSpPr>
                <a:spLocks noChangeArrowheads="1"/>
              </p:cNvSpPr>
              <p:nvPr/>
            </p:nvSpPr>
            <p:spPr bwMode="auto">
              <a:xfrm>
                <a:off x="3941" y="1963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2" name="Oval 1750"/>
              <p:cNvSpPr>
                <a:spLocks noChangeArrowheads="1"/>
              </p:cNvSpPr>
              <p:nvPr/>
            </p:nvSpPr>
            <p:spPr bwMode="auto">
              <a:xfrm>
                <a:off x="3941" y="1963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3" name="Oval 1751"/>
              <p:cNvSpPr>
                <a:spLocks noChangeArrowheads="1"/>
              </p:cNvSpPr>
              <p:nvPr/>
            </p:nvSpPr>
            <p:spPr bwMode="auto">
              <a:xfrm>
                <a:off x="3868" y="2555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4" name="Oval 1752"/>
              <p:cNvSpPr>
                <a:spLocks noChangeArrowheads="1"/>
              </p:cNvSpPr>
              <p:nvPr/>
            </p:nvSpPr>
            <p:spPr bwMode="auto">
              <a:xfrm>
                <a:off x="3868" y="255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5" name="Oval 1753"/>
              <p:cNvSpPr>
                <a:spLocks noChangeArrowheads="1"/>
              </p:cNvSpPr>
              <p:nvPr/>
            </p:nvSpPr>
            <p:spPr bwMode="auto">
              <a:xfrm>
                <a:off x="3030" y="2431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6" name="Oval 1754"/>
              <p:cNvSpPr>
                <a:spLocks noChangeArrowheads="1"/>
              </p:cNvSpPr>
              <p:nvPr/>
            </p:nvSpPr>
            <p:spPr bwMode="auto">
              <a:xfrm>
                <a:off x="3030" y="2431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7" name="Oval 1755"/>
              <p:cNvSpPr>
                <a:spLocks noChangeArrowheads="1"/>
              </p:cNvSpPr>
              <p:nvPr/>
            </p:nvSpPr>
            <p:spPr bwMode="auto">
              <a:xfrm>
                <a:off x="3964" y="2859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8" name="Oval 1756"/>
              <p:cNvSpPr>
                <a:spLocks noChangeArrowheads="1"/>
              </p:cNvSpPr>
              <p:nvPr/>
            </p:nvSpPr>
            <p:spPr bwMode="auto">
              <a:xfrm>
                <a:off x="3964" y="285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9" name="Oval 1757"/>
              <p:cNvSpPr>
                <a:spLocks noChangeArrowheads="1"/>
              </p:cNvSpPr>
              <p:nvPr/>
            </p:nvSpPr>
            <p:spPr bwMode="auto">
              <a:xfrm>
                <a:off x="3879" y="1556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0" name="Oval 1758"/>
              <p:cNvSpPr>
                <a:spLocks noChangeArrowheads="1"/>
              </p:cNvSpPr>
              <p:nvPr/>
            </p:nvSpPr>
            <p:spPr bwMode="auto">
              <a:xfrm>
                <a:off x="3879" y="155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1" name="Oval 1759"/>
              <p:cNvSpPr>
                <a:spLocks noChangeArrowheads="1"/>
              </p:cNvSpPr>
              <p:nvPr/>
            </p:nvSpPr>
            <p:spPr bwMode="auto">
              <a:xfrm>
                <a:off x="3097" y="2386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2" name="Oval 1760"/>
              <p:cNvSpPr>
                <a:spLocks noChangeArrowheads="1"/>
              </p:cNvSpPr>
              <p:nvPr/>
            </p:nvSpPr>
            <p:spPr bwMode="auto">
              <a:xfrm>
                <a:off x="3097" y="2386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3" name="Oval 1761"/>
              <p:cNvSpPr>
                <a:spLocks noChangeArrowheads="1"/>
              </p:cNvSpPr>
              <p:nvPr/>
            </p:nvSpPr>
            <p:spPr bwMode="auto">
              <a:xfrm>
                <a:off x="3542" y="2386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4" name="Oval 1762"/>
              <p:cNvSpPr>
                <a:spLocks noChangeArrowheads="1"/>
              </p:cNvSpPr>
              <p:nvPr/>
            </p:nvSpPr>
            <p:spPr bwMode="auto">
              <a:xfrm>
                <a:off x="3542" y="2386"/>
                <a:ext cx="33" cy="33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5" name="Oval 1763"/>
              <p:cNvSpPr>
                <a:spLocks noChangeArrowheads="1"/>
              </p:cNvSpPr>
              <p:nvPr/>
            </p:nvSpPr>
            <p:spPr bwMode="auto">
              <a:xfrm>
                <a:off x="2956" y="2391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6" name="Oval 1764"/>
              <p:cNvSpPr>
                <a:spLocks noChangeArrowheads="1"/>
              </p:cNvSpPr>
              <p:nvPr/>
            </p:nvSpPr>
            <p:spPr bwMode="auto">
              <a:xfrm>
                <a:off x="2956" y="239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7" name="Oval 1765"/>
              <p:cNvSpPr>
                <a:spLocks noChangeArrowheads="1"/>
              </p:cNvSpPr>
              <p:nvPr/>
            </p:nvSpPr>
            <p:spPr bwMode="auto">
              <a:xfrm>
                <a:off x="4234" y="2589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8" name="Oval 1766"/>
              <p:cNvSpPr>
                <a:spLocks noChangeArrowheads="1"/>
              </p:cNvSpPr>
              <p:nvPr/>
            </p:nvSpPr>
            <p:spPr bwMode="auto">
              <a:xfrm>
                <a:off x="4234" y="2589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" name="Oval 1767"/>
              <p:cNvSpPr>
                <a:spLocks noChangeArrowheads="1"/>
              </p:cNvSpPr>
              <p:nvPr/>
            </p:nvSpPr>
            <p:spPr bwMode="auto">
              <a:xfrm>
                <a:off x="3947" y="2363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" name="Oval 1768"/>
              <p:cNvSpPr>
                <a:spLocks noChangeArrowheads="1"/>
              </p:cNvSpPr>
              <p:nvPr/>
            </p:nvSpPr>
            <p:spPr bwMode="auto">
              <a:xfrm>
                <a:off x="3947" y="236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" name="Oval 1769"/>
              <p:cNvSpPr>
                <a:spLocks noChangeArrowheads="1"/>
              </p:cNvSpPr>
              <p:nvPr/>
            </p:nvSpPr>
            <p:spPr bwMode="auto">
              <a:xfrm>
                <a:off x="3255" y="2436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" name="Oval 1770"/>
              <p:cNvSpPr>
                <a:spLocks noChangeArrowheads="1"/>
              </p:cNvSpPr>
              <p:nvPr/>
            </p:nvSpPr>
            <p:spPr bwMode="auto">
              <a:xfrm>
                <a:off x="3255" y="2436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" name="Oval 1771"/>
              <p:cNvSpPr>
                <a:spLocks noChangeArrowheads="1"/>
              </p:cNvSpPr>
              <p:nvPr/>
            </p:nvSpPr>
            <p:spPr bwMode="auto">
              <a:xfrm>
                <a:off x="3812" y="1827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4" name="Oval 1772"/>
              <p:cNvSpPr>
                <a:spLocks noChangeArrowheads="1"/>
              </p:cNvSpPr>
              <p:nvPr/>
            </p:nvSpPr>
            <p:spPr bwMode="auto">
              <a:xfrm>
                <a:off x="3812" y="182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5" name="Oval 1773"/>
              <p:cNvSpPr>
                <a:spLocks noChangeArrowheads="1"/>
              </p:cNvSpPr>
              <p:nvPr/>
            </p:nvSpPr>
            <p:spPr bwMode="auto">
              <a:xfrm>
                <a:off x="3772" y="1376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" name="Oval 1774"/>
              <p:cNvSpPr>
                <a:spLocks noChangeArrowheads="1"/>
              </p:cNvSpPr>
              <p:nvPr/>
            </p:nvSpPr>
            <p:spPr bwMode="auto">
              <a:xfrm>
                <a:off x="3772" y="137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" name="Oval 1775"/>
              <p:cNvSpPr>
                <a:spLocks noChangeArrowheads="1"/>
              </p:cNvSpPr>
              <p:nvPr/>
            </p:nvSpPr>
            <p:spPr bwMode="auto">
              <a:xfrm>
                <a:off x="4009" y="2583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" name="Oval 1776"/>
              <p:cNvSpPr>
                <a:spLocks noChangeArrowheads="1"/>
              </p:cNvSpPr>
              <p:nvPr/>
            </p:nvSpPr>
            <p:spPr bwMode="auto">
              <a:xfrm>
                <a:off x="4009" y="258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9" name="Oval 1777"/>
              <p:cNvSpPr>
                <a:spLocks noChangeArrowheads="1"/>
              </p:cNvSpPr>
              <p:nvPr/>
            </p:nvSpPr>
            <p:spPr bwMode="auto">
              <a:xfrm>
                <a:off x="4031" y="2645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0" name="Oval 1778"/>
              <p:cNvSpPr>
                <a:spLocks noChangeArrowheads="1"/>
              </p:cNvSpPr>
              <p:nvPr/>
            </p:nvSpPr>
            <p:spPr bwMode="auto">
              <a:xfrm>
                <a:off x="4031" y="264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1" name="Oval 1779"/>
              <p:cNvSpPr>
                <a:spLocks noChangeArrowheads="1"/>
              </p:cNvSpPr>
              <p:nvPr/>
            </p:nvSpPr>
            <p:spPr bwMode="auto">
              <a:xfrm>
                <a:off x="3817" y="2476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2" name="Oval 1780"/>
              <p:cNvSpPr>
                <a:spLocks noChangeArrowheads="1"/>
              </p:cNvSpPr>
              <p:nvPr/>
            </p:nvSpPr>
            <p:spPr bwMode="auto">
              <a:xfrm>
                <a:off x="3817" y="247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3" name="Oval 1781"/>
              <p:cNvSpPr>
                <a:spLocks noChangeArrowheads="1"/>
              </p:cNvSpPr>
              <p:nvPr/>
            </p:nvSpPr>
            <p:spPr bwMode="auto">
              <a:xfrm>
                <a:off x="4093" y="2583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4" name="Oval 1782"/>
              <p:cNvSpPr>
                <a:spLocks noChangeArrowheads="1"/>
              </p:cNvSpPr>
              <p:nvPr/>
            </p:nvSpPr>
            <p:spPr bwMode="auto">
              <a:xfrm>
                <a:off x="4093" y="258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5" name="Oval 1783"/>
              <p:cNvSpPr>
                <a:spLocks noChangeArrowheads="1"/>
              </p:cNvSpPr>
              <p:nvPr/>
            </p:nvSpPr>
            <p:spPr bwMode="auto">
              <a:xfrm>
                <a:off x="3902" y="2645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6" name="Oval 1784"/>
              <p:cNvSpPr>
                <a:spLocks noChangeArrowheads="1"/>
              </p:cNvSpPr>
              <p:nvPr/>
            </p:nvSpPr>
            <p:spPr bwMode="auto">
              <a:xfrm>
                <a:off x="3902" y="264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7" name="Oval 1785"/>
              <p:cNvSpPr>
                <a:spLocks noChangeArrowheads="1"/>
              </p:cNvSpPr>
              <p:nvPr/>
            </p:nvSpPr>
            <p:spPr bwMode="auto">
              <a:xfrm>
                <a:off x="3243" y="2448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8" name="Oval 1786"/>
              <p:cNvSpPr>
                <a:spLocks noChangeArrowheads="1"/>
              </p:cNvSpPr>
              <p:nvPr/>
            </p:nvSpPr>
            <p:spPr bwMode="auto">
              <a:xfrm>
                <a:off x="3243" y="2448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9" name="Oval 1787"/>
              <p:cNvSpPr>
                <a:spLocks noChangeArrowheads="1"/>
              </p:cNvSpPr>
              <p:nvPr/>
            </p:nvSpPr>
            <p:spPr bwMode="auto">
              <a:xfrm>
                <a:off x="3204" y="2476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0" name="Oval 1788"/>
              <p:cNvSpPr>
                <a:spLocks noChangeArrowheads="1"/>
              </p:cNvSpPr>
              <p:nvPr/>
            </p:nvSpPr>
            <p:spPr bwMode="auto">
              <a:xfrm>
                <a:off x="3204" y="247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1" name="Oval 1789"/>
              <p:cNvSpPr>
                <a:spLocks noChangeArrowheads="1"/>
              </p:cNvSpPr>
              <p:nvPr/>
            </p:nvSpPr>
            <p:spPr bwMode="auto">
              <a:xfrm>
                <a:off x="3936" y="1483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2" name="Oval 1790"/>
              <p:cNvSpPr>
                <a:spLocks noChangeArrowheads="1"/>
              </p:cNvSpPr>
              <p:nvPr/>
            </p:nvSpPr>
            <p:spPr bwMode="auto">
              <a:xfrm>
                <a:off x="3936" y="1483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3" name="Oval 1791"/>
              <p:cNvSpPr>
                <a:spLocks noChangeArrowheads="1"/>
              </p:cNvSpPr>
              <p:nvPr/>
            </p:nvSpPr>
            <p:spPr bwMode="auto">
              <a:xfrm>
                <a:off x="3789" y="1545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4" name="Oval 1792"/>
              <p:cNvSpPr>
                <a:spLocks noChangeArrowheads="1"/>
              </p:cNvSpPr>
              <p:nvPr/>
            </p:nvSpPr>
            <p:spPr bwMode="auto">
              <a:xfrm>
                <a:off x="3789" y="154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5" name="Oval 1793"/>
              <p:cNvSpPr>
                <a:spLocks noChangeArrowheads="1"/>
              </p:cNvSpPr>
              <p:nvPr/>
            </p:nvSpPr>
            <p:spPr bwMode="auto">
              <a:xfrm>
                <a:off x="4071" y="2273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6" name="Oval 1794"/>
              <p:cNvSpPr>
                <a:spLocks noChangeArrowheads="1"/>
              </p:cNvSpPr>
              <p:nvPr/>
            </p:nvSpPr>
            <p:spPr bwMode="auto">
              <a:xfrm>
                <a:off x="4071" y="227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7" name="Oval 1795"/>
              <p:cNvSpPr>
                <a:spLocks noChangeArrowheads="1"/>
              </p:cNvSpPr>
              <p:nvPr/>
            </p:nvSpPr>
            <p:spPr bwMode="auto">
              <a:xfrm>
                <a:off x="3936" y="1900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8" name="Oval 1796"/>
              <p:cNvSpPr>
                <a:spLocks noChangeArrowheads="1"/>
              </p:cNvSpPr>
              <p:nvPr/>
            </p:nvSpPr>
            <p:spPr bwMode="auto">
              <a:xfrm>
                <a:off x="3936" y="1900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9" name="Oval 1797"/>
              <p:cNvSpPr>
                <a:spLocks noChangeArrowheads="1"/>
              </p:cNvSpPr>
              <p:nvPr/>
            </p:nvSpPr>
            <p:spPr bwMode="auto">
              <a:xfrm>
                <a:off x="3103" y="2436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0" name="Oval 1798"/>
              <p:cNvSpPr>
                <a:spLocks noChangeArrowheads="1"/>
              </p:cNvSpPr>
              <p:nvPr/>
            </p:nvSpPr>
            <p:spPr bwMode="auto">
              <a:xfrm>
                <a:off x="3103" y="2436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1" name="Oval 1799"/>
              <p:cNvSpPr>
                <a:spLocks noChangeArrowheads="1"/>
              </p:cNvSpPr>
              <p:nvPr/>
            </p:nvSpPr>
            <p:spPr bwMode="auto">
              <a:xfrm>
                <a:off x="3941" y="2549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2" name="Oval 1800"/>
              <p:cNvSpPr>
                <a:spLocks noChangeArrowheads="1"/>
              </p:cNvSpPr>
              <p:nvPr/>
            </p:nvSpPr>
            <p:spPr bwMode="auto">
              <a:xfrm>
                <a:off x="3941" y="254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3" name="Oval 1801"/>
              <p:cNvSpPr>
                <a:spLocks noChangeArrowheads="1"/>
              </p:cNvSpPr>
              <p:nvPr/>
            </p:nvSpPr>
            <p:spPr bwMode="auto">
              <a:xfrm>
                <a:off x="3947" y="2617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4" name="Oval 1802"/>
              <p:cNvSpPr>
                <a:spLocks noChangeArrowheads="1"/>
              </p:cNvSpPr>
              <p:nvPr/>
            </p:nvSpPr>
            <p:spPr bwMode="auto">
              <a:xfrm>
                <a:off x="3947" y="261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5" name="Oval 1803"/>
              <p:cNvSpPr>
                <a:spLocks noChangeArrowheads="1"/>
              </p:cNvSpPr>
              <p:nvPr/>
            </p:nvSpPr>
            <p:spPr bwMode="auto">
              <a:xfrm>
                <a:off x="3789" y="1889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6" name="Oval 1804"/>
              <p:cNvSpPr>
                <a:spLocks noChangeArrowheads="1"/>
              </p:cNvSpPr>
              <p:nvPr/>
            </p:nvSpPr>
            <p:spPr bwMode="auto">
              <a:xfrm>
                <a:off x="3789" y="188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7" name="Oval 1805"/>
              <p:cNvSpPr>
                <a:spLocks noChangeArrowheads="1"/>
              </p:cNvSpPr>
              <p:nvPr/>
            </p:nvSpPr>
            <p:spPr bwMode="auto">
              <a:xfrm>
                <a:off x="3846" y="1590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8" name="Oval 1806"/>
              <p:cNvSpPr>
                <a:spLocks noChangeArrowheads="1"/>
              </p:cNvSpPr>
              <p:nvPr/>
            </p:nvSpPr>
            <p:spPr bwMode="auto">
              <a:xfrm>
                <a:off x="3846" y="1590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9" name="Oval 1807"/>
              <p:cNvSpPr>
                <a:spLocks noChangeArrowheads="1"/>
              </p:cNvSpPr>
              <p:nvPr/>
            </p:nvSpPr>
            <p:spPr bwMode="auto">
              <a:xfrm>
                <a:off x="4059" y="2307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0" name="Oval 1808"/>
              <p:cNvSpPr>
                <a:spLocks noChangeArrowheads="1"/>
              </p:cNvSpPr>
              <p:nvPr/>
            </p:nvSpPr>
            <p:spPr bwMode="auto">
              <a:xfrm>
                <a:off x="4059" y="2307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1" name="Oval 1809"/>
              <p:cNvSpPr>
                <a:spLocks noChangeArrowheads="1"/>
              </p:cNvSpPr>
              <p:nvPr/>
            </p:nvSpPr>
            <p:spPr bwMode="auto">
              <a:xfrm>
                <a:off x="3919" y="1449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2" name="Oval 1810"/>
              <p:cNvSpPr>
                <a:spLocks noChangeArrowheads="1"/>
              </p:cNvSpPr>
              <p:nvPr/>
            </p:nvSpPr>
            <p:spPr bwMode="auto">
              <a:xfrm>
                <a:off x="3919" y="144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3" name="Oval 1811"/>
              <p:cNvSpPr>
                <a:spLocks noChangeArrowheads="1"/>
              </p:cNvSpPr>
              <p:nvPr/>
            </p:nvSpPr>
            <p:spPr bwMode="auto">
              <a:xfrm>
                <a:off x="3356" y="2391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4" name="Oval 1812"/>
              <p:cNvSpPr>
                <a:spLocks noChangeArrowheads="1"/>
              </p:cNvSpPr>
              <p:nvPr/>
            </p:nvSpPr>
            <p:spPr bwMode="auto">
              <a:xfrm>
                <a:off x="3356" y="239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7" name="Group 2014"/>
            <p:cNvGrpSpPr>
              <a:grpSpLocks/>
            </p:cNvGrpSpPr>
            <p:nvPr/>
          </p:nvGrpSpPr>
          <p:grpSpPr bwMode="auto">
            <a:xfrm>
              <a:off x="4416413" y="2722636"/>
              <a:ext cx="2305066" cy="2794044"/>
              <a:chOff x="2793" y="1257"/>
              <a:chExt cx="1452" cy="1760"/>
            </a:xfrm>
          </p:grpSpPr>
          <p:sp>
            <p:nvSpPr>
              <p:cNvPr id="465" name="Oval 1814"/>
              <p:cNvSpPr>
                <a:spLocks noChangeArrowheads="1"/>
              </p:cNvSpPr>
              <p:nvPr/>
            </p:nvSpPr>
            <p:spPr bwMode="auto">
              <a:xfrm>
                <a:off x="3846" y="1618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" name="Oval 1815"/>
              <p:cNvSpPr>
                <a:spLocks noChangeArrowheads="1"/>
              </p:cNvSpPr>
              <p:nvPr/>
            </p:nvSpPr>
            <p:spPr bwMode="auto">
              <a:xfrm>
                <a:off x="3846" y="1618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" name="Oval 1816"/>
              <p:cNvSpPr>
                <a:spLocks noChangeArrowheads="1"/>
              </p:cNvSpPr>
              <p:nvPr/>
            </p:nvSpPr>
            <p:spPr bwMode="auto">
              <a:xfrm>
                <a:off x="3947" y="2527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" name="Oval 1817"/>
              <p:cNvSpPr>
                <a:spLocks noChangeArrowheads="1"/>
              </p:cNvSpPr>
              <p:nvPr/>
            </p:nvSpPr>
            <p:spPr bwMode="auto">
              <a:xfrm>
                <a:off x="3947" y="2527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" name="Oval 1818"/>
              <p:cNvSpPr>
                <a:spLocks noChangeArrowheads="1"/>
              </p:cNvSpPr>
              <p:nvPr/>
            </p:nvSpPr>
            <p:spPr bwMode="auto">
              <a:xfrm>
                <a:off x="3958" y="2628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" name="Oval 1819"/>
              <p:cNvSpPr>
                <a:spLocks noChangeArrowheads="1"/>
              </p:cNvSpPr>
              <p:nvPr/>
            </p:nvSpPr>
            <p:spPr bwMode="auto">
              <a:xfrm>
                <a:off x="3958" y="262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" name="Oval 1820"/>
              <p:cNvSpPr>
                <a:spLocks noChangeArrowheads="1"/>
              </p:cNvSpPr>
              <p:nvPr/>
            </p:nvSpPr>
            <p:spPr bwMode="auto">
              <a:xfrm>
                <a:off x="3772" y="1545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" name="Oval 1821"/>
              <p:cNvSpPr>
                <a:spLocks noChangeArrowheads="1"/>
              </p:cNvSpPr>
              <p:nvPr/>
            </p:nvSpPr>
            <p:spPr bwMode="auto">
              <a:xfrm>
                <a:off x="3772" y="154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" name="Oval 1822"/>
              <p:cNvSpPr>
                <a:spLocks noChangeArrowheads="1"/>
              </p:cNvSpPr>
              <p:nvPr/>
            </p:nvSpPr>
            <p:spPr bwMode="auto">
              <a:xfrm>
                <a:off x="4088" y="2611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" name="Oval 1823"/>
              <p:cNvSpPr>
                <a:spLocks noChangeArrowheads="1"/>
              </p:cNvSpPr>
              <p:nvPr/>
            </p:nvSpPr>
            <p:spPr bwMode="auto">
              <a:xfrm>
                <a:off x="4088" y="2611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" name="Oval 1824"/>
              <p:cNvSpPr>
                <a:spLocks noChangeArrowheads="1"/>
              </p:cNvSpPr>
              <p:nvPr/>
            </p:nvSpPr>
            <p:spPr bwMode="auto">
              <a:xfrm>
                <a:off x="4161" y="2408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" name="Oval 1825"/>
              <p:cNvSpPr>
                <a:spLocks noChangeArrowheads="1"/>
              </p:cNvSpPr>
              <p:nvPr/>
            </p:nvSpPr>
            <p:spPr bwMode="auto">
              <a:xfrm>
                <a:off x="4161" y="240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" name="Oval 1826"/>
              <p:cNvSpPr>
                <a:spLocks noChangeArrowheads="1"/>
              </p:cNvSpPr>
              <p:nvPr/>
            </p:nvSpPr>
            <p:spPr bwMode="auto">
              <a:xfrm>
                <a:off x="3255" y="2476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" name="Oval 1827"/>
              <p:cNvSpPr>
                <a:spLocks noChangeArrowheads="1"/>
              </p:cNvSpPr>
              <p:nvPr/>
            </p:nvSpPr>
            <p:spPr bwMode="auto">
              <a:xfrm>
                <a:off x="3255" y="2476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" name="Oval 1828"/>
              <p:cNvSpPr>
                <a:spLocks noChangeArrowheads="1"/>
              </p:cNvSpPr>
              <p:nvPr/>
            </p:nvSpPr>
            <p:spPr bwMode="auto">
              <a:xfrm>
                <a:off x="3660" y="2510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" name="Oval 1829"/>
              <p:cNvSpPr>
                <a:spLocks noChangeArrowheads="1"/>
              </p:cNvSpPr>
              <p:nvPr/>
            </p:nvSpPr>
            <p:spPr bwMode="auto">
              <a:xfrm>
                <a:off x="3660" y="2510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" name="Oval 1830"/>
              <p:cNvSpPr>
                <a:spLocks noChangeArrowheads="1"/>
              </p:cNvSpPr>
              <p:nvPr/>
            </p:nvSpPr>
            <p:spPr bwMode="auto">
              <a:xfrm>
                <a:off x="3699" y="1855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" name="Oval 1831"/>
              <p:cNvSpPr>
                <a:spLocks noChangeArrowheads="1"/>
              </p:cNvSpPr>
              <p:nvPr/>
            </p:nvSpPr>
            <p:spPr bwMode="auto">
              <a:xfrm>
                <a:off x="3699" y="185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" name="Oval 1832"/>
              <p:cNvSpPr>
                <a:spLocks noChangeArrowheads="1"/>
              </p:cNvSpPr>
              <p:nvPr/>
            </p:nvSpPr>
            <p:spPr bwMode="auto">
              <a:xfrm>
                <a:off x="3266" y="2431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" name="Oval 1833"/>
              <p:cNvSpPr>
                <a:spLocks noChangeArrowheads="1"/>
              </p:cNvSpPr>
              <p:nvPr/>
            </p:nvSpPr>
            <p:spPr bwMode="auto">
              <a:xfrm>
                <a:off x="3266" y="243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" name="Oval 1834"/>
              <p:cNvSpPr>
                <a:spLocks noChangeArrowheads="1"/>
              </p:cNvSpPr>
              <p:nvPr/>
            </p:nvSpPr>
            <p:spPr bwMode="auto">
              <a:xfrm>
                <a:off x="3198" y="2431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" name="Oval 1835"/>
              <p:cNvSpPr>
                <a:spLocks noChangeArrowheads="1"/>
              </p:cNvSpPr>
              <p:nvPr/>
            </p:nvSpPr>
            <p:spPr bwMode="auto">
              <a:xfrm>
                <a:off x="3198" y="243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" name="Oval 1836"/>
              <p:cNvSpPr>
                <a:spLocks noChangeArrowheads="1"/>
              </p:cNvSpPr>
              <p:nvPr/>
            </p:nvSpPr>
            <p:spPr bwMode="auto">
              <a:xfrm>
                <a:off x="3789" y="2329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" name="Oval 1837"/>
              <p:cNvSpPr>
                <a:spLocks noChangeArrowheads="1"/>
              </p:cNvSpPr>
              <p:nvPr/>
            </p:nvSpPr>
            <p:spPr bwMode="auto">
              <a:xfrm>
                <a:off x="3789" y="232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" name="Oval 1838"/>
              <p:cNvSpPr>
                <a:spLocks noChangeArrowheads="1"/>
              </p:cNvSpPr>
              <p:nvPr/>
            </p:nvSpPr>
            <p:spPr bwMode="auto">
              <a:xfrm>
                <a:off x="3829" y="2577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" name="Oval 1839"/>
              <p:cNvSpPr>
                <a:spLocks noChangeArrowheads="1"/>
              </p:cNvSpPr>
              <p:nvPr/>
            </p:nvSpPr>
            <p:spPr bwMode="auto">
              <a:xfrm>
                <a:off x="3829" y="257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" name="Oval 1840"/>
              <p:cNvSpPr>
                <a:spLocks noChangeArrowheads="1"/>
              </p:cNvSpPr>
              <p:nvPr/>
            </p:nvSpPr>
            <p:spPr bwMode="auto">
              <a:xfrm>
                <a:off x="3007" y="2425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" name="Oval 1841"/>
              <p:cNvSpPr>
                <a:spLocks noChangeArrowheads="1"/>
              </p:cNvSpPr>
              <p:nvPr/>
            </p:nvSpPr>
            <p:spPr bwMode="auto">
              <a:xfrm>
                <a:off x="3007" y="242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" name="Oval 1842"/>
              <p:cNvSpPr>
                <a:spLocks noChangeArrowheads="1"/>
              </p:cNvSpPr>
              <p:nvPr/>
            </p:nvSpPr>
            <p:spPr bwMode="auto">
              <a:xfrm>
                <a:off x="3767" y="1415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" name="Oval 1843"/>
              <p:cNvSpPr>
                <a:spLocks noChangeArrowheads="1"/>
              </p:cNvSpPr>
              <p:nvPr/>
            </p:nvSpPr>
            <p:spPr bwMode="auto">
              <a:xfrm>
                <a:off x="3767" y="141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" name="Oval 1844"/>
              <p:cNvSpPr>
                <a:spLocks noChangeArrowheads="1"/>
              </p:cNvSpPr>
              <p:nvPr/>
            </p:nvSpPr>
            <p:spPr bwMode="auto">
              <a:xfrm>
                <a:off x="3711" y="2481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" name="Oval 1845"/>
              <p:cNvSpPr>
                <a:spLocks noChangeArrowheads="1"/>
              </p:cNvSpPr>
              <p:nvPr/>
            </p:nvSpPr>
            <p:spPr bwMode="auto">
              <a:xfrm>
                <a:off x="3711" y="2481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" name="Oval 1846"/>
              <p:cNvSpPr>
                <a:spLocks noChangeArrowheads="1"/>
              </p:cNvSpPr>
              <p:nvPr/>
            </p:nvSpPr>
            <p:spPr bwMode="auto">
              <a:xfrm>
                <a:off x="3851" y="1726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" name="Oval 1847"/>
              <p:cNvSpPr>
                <a:spLocks noChangeArrowheads="1"/>
              </p:cNvSpPr>
              <p:nvPr/>
            </p:nvSpPr>
            <p:spPr bwMode="auto">
              <a:xfrm>
                <a:off x="3851" y="1726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" name="Oval 1848"/>
              <p:cNvSpPr>
                <a:spLocks noChangeArrowheads="1"/>
              </p:cNvSpPr>
              <p:nvPr/>
            </p:nvSpPr>
            <p:spPr bwMode="auto">
              <a:xfrm>
                <a:off x="3086" y="2335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" name="Oval 1849"/>
              <p:cNvSpPr>
                <a:spLocks noChangeArrowheads="1"/>
              </p:cNvSpPr>
              <p:nvPr/>
            </p:nvSpPr>
            <p:spPr bwMode="auto">
              <a:xfrm>
                <a:off x="3086" y="233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" name="Oval 1850"/>
              <p:cNvSpPr>
                <a:spLocks noChangeArrowheads="1"/>
              </p:cNvSpPr>
              <p:nvPr/>
            </p:nvSpPr>
            <p:spPr bwMode="auto">
              <a:xfrm>
                <a:off x="3182" y="2493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" name="Oval 1851"/>
              <p:cNvSpPr>
                <a:spLocks noChangeArrowheads="1"/>
              </p:cNvSpPr>
              <p:nvPr/>
            </p:nvSpPr>
            <p:spPr bwMode="auto">
              <a:xfrm>
                <a:off x="3182" y="2493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" name="Oval 1852"/>
              <p:cNvSpPr>
                <a:spLocks noChangeArrowheads="1"/>
              </p:cNvSpPr>
              <p:nvPr/>
            </p:nvSpPr>
            <p:spPr bwMode="auto">
              <a:xfrm>
                <a:off x="3294" y="2419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" name="Oval 1853"/>
              <p:cNvSpPr>
                <a:spLocks noChangeArrowheads="1"/>
              </p:cNvSpPr>
              <p:nvPr/>
            </p:nvSpPr>
            <p:spPr bwMode="auto">
              <a:xfrm>
                <a:off x="3294" y="241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" name="Oval 1854"/>
              <p:cNvSpPr>
                <a:spLocks noChangeArrowheads="1"/>
              </p:cNvSpPr>
              <p:nvPr/>
            </p:nvSpPr>
            <p:spPr bwMode="auto">
              <a:xfrm>
                <a:off x="3424" y="2414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" name="Oval 1855"/>
              <p:cNvSpPr>
                <a:spLocks noChangeArrowheads="1"/>
              </p:cNvSpPr>
              <p:nvPr/>
            </p:nvSpPr>
            <p:spPr bwMode="auto">
              <a:xfrm>
                <a:off x="3424" y="2414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" name="Oval 1856"/>
              <p:cNvSpPr>
                <a:spLocks noChangeArrowheads="1"/>
              </p:cNvSpPr>
              <p:nvPr/>
            </p:nvSpPr>
            <p:spPr bwMode="auto">
              <a:xfrm>
                <a:off x="3947" y="2662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" name="Oval 1857"/>
              <p:cNvSpPr>
                <a:spLocks noChangeArrowheads="1"/>
              </p:cNvSpPr>
              <p:nvPr/>
            </p:nvSpPr>
            <p:spPr bwMode="auto">
              <a:xfrm>
                <a:off x="3947" y="266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" name="Oval 1858"/>
              <p:cNvSpPr>
                <a:spLocks noChangeArrowheads="1"/>
              </p:cNvSpPr>
              <p:nvPr/>
            </p:nvSpPr>
            <p:spPr bwMode="auto">
              <a:xfrm>
                <a:off x="4138" y="2465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" name="Oval 1859"/>
              <p:cNvSpPr>
                <a:spLocks noChangeArrowheads="1"/>
              </p:cNvSpPr>
              <p:nvPr/>
            </p:nvSpPr>
            <p:spPr bwMode="auto">
              <a:xfrm>
                <a:off x="4138" y="2465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" name="Oval 1860"/>
              <p:cNvSpPr>
                <a:spLocks noChangeArrowheads="1"/>
              </p:cNvSpPr>
              <p:nvPr/>
            </p:nvSpPr>
            <p:spPr bwMode="auto">
              <a:xfrm>
                <a:off x="3058" y="2357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" name="Oval 1861"/>
              <p:cNvSpPr>
                <a:spLocks noChangeArrowheads="1"/>
              </p:cNvSpPr>
              <p:nvPr/>
            </p:nvSpPr>
            <p:spPr bwMode="auto">
              <a:xfrm>
                <a:off x="3058" y="2357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" name="Oval 1862"/>
              <p:cNvSpPr>
                <a:spLocks noChangeArrowheads="1"/>
              </p:cNvSpPr>
              <p:nvPr/>
            </p:nvSpPr>
            <p:spPr bwMode="auto">
              <a:xfrm>
                <a:off x="4076" y="2628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" name="Oval 1863"/>
              <p:cNvSpPr>
                <a:spLocks noChangeArrowheads="1"/>
              </p:cNvSpPr>
              <p:nvPr/>
            </p:nvSpPr>
            <p:spPr bwMode="auto">
              <a:xfrm>
                <a:off x="4076" y="262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" name="Oval 1864"/>
              <p:cNvSpPr>
                <a:spLocks noChangeArrowheads="1"/>
              </p:cNvSpPr>
              <p:nvPr/>
            </p:nvSpPr>
            <p:spPr bwMode="auto">
              <a:xfrm>
                <a:off x="3176" y="2408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" name="Oval 1865"/>
              <p:cNvSpPr>
                <a:spLocks noChangeArrowheads="1"/>
              </p:cNvSpPr>
              <p:nvPr/>
            </p:nvSpPr>
            <p:spPr bwMode="auto">
              <a:xfrm>
                <a:off x="3176" y="240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" name="Oval 1866"/>
              <p:cNvSpPr>
                <a:spLocks noChangeArrowheads="1"/>
              </p:cNvSpPr>
              <p:nvPr/>
            </p:nvSpPr>
            <p:spPr bwMode="auto">
              <a:xfrm>
                <a:off x="3086" y="2408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" name="Oval 1867"/>
              <p:cNvSpPr>
                <a:spLocks noChangeArrowheads="1"/>
              </p:cNvSpPr>
              <p:nvPr/>
            </p:nvSpPr>
            <p:spPr bwMode="auto">
              <a:xfrm>
                <a:off x="3086" y="240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" name="Oval 1868"/>
              <p:cNvSpPr>
                <a:spLocks noChangeArrowheads="1"/>
              </p:cNvSpPr>
              <p:nvPr/>
            </p:nvSpPr>
            <p:spPr bwMode="auto">
              <a:xfrm>
                <a:off x="2996" y="2380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" name="Oval 1869"/>
              <p:cNvSpPr>
                <a:spLocks noChangeArrowheads="1"/>
              </p:cNvSpPr>
              <p:nvPr/>
            </p:nvSpPr>
            <p:spPr bwMode="auto">
              <a:xfrm>
                <a:off x="2996" y="2380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" name="Oval 1870"/>
              <p:cNvSpPr>
                <a:spLocks noChangeArrowheads="1"/>
              </p:cNvSpPr>
              <p:nvPr/>
            </p:nvSpPr>
            <p:spPr bwMode="auto">
              <a:xfrm>
                <a:off x="2793" y="2391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" name="Oval 1871"/>
              <p:cNvSpPr>
                <a:spLocks noChangeArrowheads="1"/>
              </p:cNvSpPr>
              <p:nvPr/>
            </p:nvSpPr>
            <p:spPr bwMode="auto">
              <a:xfrm>
                <a:off x="2793" y="239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" name="Oval 1872"/>
              <p:cNvSpPr>
                <a:spLocks noChangeArrowheads="1"/>
              </p:cNvSpPr>
              <p:nvPr/>
            </p:nvSpPr>
            <p:spPr bwMode="auto">
              <a:xfrm>
                <a:off x="3024" y="2380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" name="Oval 1873"/>
              <p:cNvSpPr>
                <a:spLocks noChangeArrowheads="1"/>
              </p:cNvSpPr>
              <p:nvPr/>
            </p:nvSpPr>
            <p:spPr bwMode="auto">
              <a:xfrm>
                <a:off x="3024" y="2380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" name="Oval 1874"/>
              <p:cNvSpPr>
                <a:spLocks noChangeArrowheads="1"/>
              </p:cNvSpPr>
              <p:nvPr/>
            </p:nvSpPr>
            <p:spPr bwMode="auto">
              <a:xfrm>
                <a:off x="3879" y="1415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" name="Oval 1875"/>
              <p:cNvSpPr>
                <a:spLocks noChangeArrowheads="1"/>
              </p:cNvSpPr>
              <p:nvPr/>
            </p:nvSpPr>
            <p:spPr bwMode="auto">
              <a:xfrm>
                <a:off x="3879" y="141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" name="Oval 1876"/>
              <p:cNvSpPr>
                <a:spLocks noChangeArrowheads="1"/>
              </p:cNvSpPr>
              <p:nvPr/>
            </p:nvSpPr>
            <p:spPr bwMode="auto">
              <a:xfrm>
                <a:off x="3913" y="2092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" name="Oval 1877"/>
              <p:cNvSpPr>
                <a:spLocks noChangeArrowheads="1"/>
              </p:cNvSpPr>
              <p:nvPr/>
            </p:nvSpPr>
            <p:spPr bwMode="auto">
              <a:xfrm>
                <a:off x="3913" y="209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" name="Oval 1878"/>
              <p:cNvSpPr>
                <a:spLocks noChangeArrowheads="1"/>
              </p:cNvSpPr>
              <p:nvPr/>
            </p:nvSpPr>
            <p:spPr bwMode="auto">
              <a:xfrm>
                <a:off x="2962" y="2397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" name="Oval 1879"/>
              <p:cNvSpPr>
                <a:spLocks noChangeArrowheads="1"/>
              </p:cNvSpPr>
              <p:nvPr/>
            </p:nvSpPr>
            <p:spPr bwMode="auto">
              <a:xfrm>
                <a:off x="2962" y="239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" name="Oval 1880"/>
              <p:cNvSpPr>
                <a:spLocks noChangeArrowheads="1"/>
              </p:cNvSpPr>
              <p:nvPr/>
            </p:nvSpPr>
            <p:spPr bwMode="auto">
              <a:xfrm>
                <a:off x="3857" y="1314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" name="Oval 1881"/>
              <p:cNvSpPr>
                <a:spLocks noChangeArrowheads="1"/>
              </p:cNvSpPr>
              <p:nvPr/>
            </p:nvSpPr>
            <p:spPr bwMode="auto">
              <a:xfrm>
                <a:off x="3857" y="131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" name="Oval 1882"/>
              <p:cNvSpPr>
                <a:spLocks noChangeArrowheads="1"/>
              </p:cNvSpPr>
              <p:nvPr/>
            </p:nvSpPr>
            <p:spPr bwMode="auto">
              <a:xfrm>
                <a:off x="3103" y="2442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" name="Oval 1883"/>
              <p:cNvSpPr>
                <a:spLocks noChangeArrowheads="1"/>
              </p:cNvSpPr>
              <p:nvPr/>
            </p:nvSpPr>
            <p:spPr bwMode="auto">
              <a:xfrm>
                <a:off x="3103" y="2442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" name="Oval 1884"/>
              <p:cNvSpPr>
                <a:spLocks noChangeArrowheads="1"/>
              </p:cNvSpPr>
              <p:nvPr/>
            </p:nvSpPr>
            <p:spPr bwMode="auto">
              <a:xfrm>
                <a:off x="4014" y="2374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" name="Oval 1885"/>
              <p:cNvSpPr>
                <a:spLocks noChangeArrowheads="1"/>
              </p:cNvSpPr>
              <p:nvPr/>
            </p:nvSpPr>
            <p:spPr bwMode="auto">
              <a:xfrm>
                <a:off x="4014" y="237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" name="Oval 1886"/>
              <p:cNvSpPr>
                <a:spLocks noChangeArrowheads="1"/>
              </p:cNvSpPr>
              <p:nvPr/>
            </p:nvSpPr>
            <p:spPr bwMode="auto">
              <a:xfrm>
                <a:off x="3767" y="1511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" name="Oval 1887"/>
              <p:cNvSpPr>
                <a:spLocks noChangeArrowheads="1"/>
              </p:cNvSpPr>
              <p:nvPr/>
            </p:nvSpPr>
            <p:spPr bwMode="auto">
              <a:xfrm>
                <a:off x="3767" y="151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" name="Oval 1888"/>
              <p:cNvSpPr>
                <a:spLocks noChangeArrowheads="1"/>
              </p:cNvSpPr>
              <p:nvPr/>
            </p:nvSpPr>
            <p:spPr bwMode="auto">
              <a:xfrm>
                <a:off x="3260" y="2408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" name="Oval 1889"/>
              <p:cNvSpPr>
                <a:spLocks noChangeArrowheads="1"/>
              </p:cNvSpPr>
              <p:nvPr/>
            </p:nvSpPr>
            <p:spPr bwMode="auto">
              <a:xfrm>
                <a:off x="3260" y="240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" name="Oval 1890"/>
              <p:cNvSpPr>
                <a:spLocks noChangeArrowheads="1"/>
              </p:cNvSpPr>
              <p:nvPr/>
            </p:nvSpPr>
            <p:spPr bwMode="auto">
              <a:xfrm>
                <a:off x="3891" y="2566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" name="Oval 1891"/>
              <p:cNvSpPr>
                <a:spLocks noChangeArrowheads="1"/>
              </p:cNvSpPr>
              <p:nvPr/>
            </p:nvSpPr>
            <p:spPr bwMode="auto">
              <a:xfrm>
                <a:off x="3891" y="2566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" name="Oval 1892"/>
              <p:cNvSpPr>
                <a:spLocks noChangeArrowheads="1"/>
              </p:cNvSpPr>
              <p:nvPr/>
            </p:nvSpPr>
            <p:spPr bwMode="auto">
              <a:xfrm>
                <a:off x="3018" y="2402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" name="Oval 1893"/>
              <p:cNvSpPr>
                <a:spLocks noChangeArrowheads="1"/>
              </p:cNvSpPr>
              <p:nvPr/>
            </p:nvSpPr>
            <p:spPr bwMode="auto">
              <a:xfrm>
                <a:off x="3018" y="240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" name="Oval 1894"/>
              <p:cNvSpPr>
                <a:spLocks noChangeArrowheads="1"/>
              </p:cNvSpPr>
              <p:nvPr/>
            </p:nvSpPr>
            <p:spPr bwMode="auto">
              <a:xfrm>
                <a:off x="3001" y="2408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" name="Oval 1895"/>
              <p:cNvSpPr>
                <a:spLocks noChangeArrowheads="1"/>
              </p:cNvSpPr>
              <p:nvPr/>
            </p:nvSpPr>
            <p:spPr bwMode="auto">
              <a:xfrm>
                <a:off x="3001" y="240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" name="Oval 1896"/>
              <p:cNvSpPr>
                <a:spLocks noChangeArrowheads="1"/>
              </p:cNvSpPr>
              <p:nvPr/>
            </p:nvSpPr>
            <p:spPr bwMode="auto">
              <a:xfrm>
                <a:off x="4099" y="2854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" name="Oval 1897"/>
              <p:cNvSpPr>
                <a:spLocks noChangeArrowheads="1"/>
              </p:cNvSpPr>
              <p:nvPr/>
            </p:nvSpPr>
            <p:spPr bwMode="auto">
              <a:xfrm>
                <a:off x="4099" y="285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" name="Oval 1898"/>
              <p:cNvSpPr>
                <a:spLocks noChangeArrowheads="1"/>
              </p:cNvSpPr>
              <p:nvPr/>
            </p:nvSpPr>
            <p:spPr bwMode="auto">
              <a:xfrm>
                <a:off x="3992" y="2797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" name="Oval 1899"/>
              <p:cNvSpPr>
                <a:spLocks noChangeArrowheads="1"/>
              </p:cNvSpPr>
              <p:nvPr/>
            </p:nvSpPr>
            <p:spPr bwMode="auto">
              <a:xfrm>
                <a:off x="3992" y="279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" name="Oval 1900"/>
              <p:cNvSpPr>
                <a:spLocks noChangeArrowheads="1"/>
              </p:cNvSpPr>
              <p:nvPr/>
            </p:nvSpPr>
            <p:spPr bwMode="auto">
              <a:xfrm>
                <a:off x="3091" y="2453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" name="Oval 1901"/>
              <p:cNvSpPr>
                <a:spLocks noChangeArrowheads="1"/>
              </p:cNvSpPr>
              <p:nvPr/>
            </p:nvSpPr>
            <p:spPr bwMode="auto">
              <a:xfrm>
                <a:off x="3091" y="245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" name="Oval 1902"/>
              <p:cNvSpPr>
                <a:spLocks noChangeArrowheads="1"/>
              </p:cNvSpPr>
              <p:nvPr/>
            </p:nvSpPr>
            <p:spPr bwMode="auto">
              <a:xfrm>
                <a:off x="3018" y="2363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" name="Oval 1903"/>
              <p:cNvSpPr>
                <a:spLocks noChangeArrowheads="1"/>
              </p:cNvSpPr>
              <p:nvPr/>
            </p:nvSpPr>
            <p:spPr bwMode="auto">
              <a:xfrm>
                <a:off x="3018" y="236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" name="Oval 1904"/>
              <p:cNvSpPr>
                <a:spLocks noChangeArrowheads="1"/>
              </p:cNvSpPr>
              <p:nvPr/>
            </p:nvSpPr>
            <p:spPr bwMode="auto">
              <a:xfrm>
                <a:off x="3007" y="2363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" name="Oval 1905"/>
              <p:cNvSpPr>
                <a:spLocks noChangeArrowheads="1"/>
              </p:cNvSpPr>
              <p:nvPr/>
            </p:nvSpPr>
            <p:spPr bwMode="auto">
              <a:xfrm>
                <a:off x="3007" y="236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" name="Oval 1906"/>
              <p:cNvSpPr>
                <a:spLocks noChangeArrowheads="1"/>
              </p:cNvSpPr>
              <p:nvPr/>
            </p:nvSpPr>
            <p:spPr bwMode="auto">
              <a:xfrm>
                <a:off x="3953" y="2397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" name="Oval 1907"/>
              <p:cNvSpPr>
                <a:spLocks noChangeArrowheads="1"/>
              </p:cNvSpPr>
              <p:nvPr/>
            </p:nvSpPr>
            <p:spPr bwMode="auto">
              <a:xfrm>
                <a:off x="3953" y="2397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" name="Oval 1908"/>
              <p:cNvSpPr>
                <a:spLocks noChangeArrowheads="1"/>
              </p:cNvSpPr>
              <p:nvPr/>
            </p:nvSpPr>
            <p:spPr bwMode="auto">
              <a:xfrm>
                <a:off x="4020" y="2888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" name="Oval 1909"/>
              <p:cNvSpPr>
                <a:spLocks noChangeArrowheads="1"/>
              </p:cNvSpPr>
              <p:nvPr/>
            </p:nvSpPr>
            <p:spPr bwMode="auto">
              <a:xfrm>
                <a:off x="4020" y="2888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" name="Oval 1910"/>
              <p:cNvSpPr>
                <a:spLocks noChangeArrowheads="1"/>
              </p:cNvSpPr>
              <p:nvPr/>
            </p:nvSpPr>
            <p:spPr bwMode="auto">
              <a:xfrm>
                <a:off x="3148" y="2431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" name="Oval 1911"/>
              <p:cNvSpPr>
                <a:spLocks noChangeArrowheads="1"/>
              </p:cNvSpPr>
              <p:nvPr/>
            </p:nvSpPr>
            <p:spPr bwMode="auto">
              <a:xfrm>
                <a:off x="3148" y="243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" name="Oval 1912"/>
              <p:cNvSpPr>
                <a:spLocks noChangeArrowheads="1"/>
              </p:cNvSpPr>
              <p:nvPr/>
            </p:nvSpPr>
            <p:spPr bwMode="auto">
              <a:xfrm>
                <a:off x="3165" y="2391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" name="Oval 1913"/>
              <p:cNvSpPr>
                <a:spLocks noChangeArrowheads="1"/>
              </p:cNvSpPr>
              <p:nvPr/>
            </p:nvSpPr>
            <p:spPr bwMode="auto">
              <a:xfrm>
                <a:off x="3165" y="2391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" name="Oval 1914"/>
              <p:cNvSpPr>
                <a:spLocks noChangeArrowheads="1"/>
              </p:cNvSpPr>
              <p:nvPr/>
            </p:nvSpPr>
            <p:spPr bwMode="auto">
              <a:xfrm>
                <a:off x="4065" y="2786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" name="Oval 1915"/>
              <p:cNvSpPr>
                <a:spLocks noChangeArrowheads="1"/>
              </p:cNvSpPr>
              <p:nvPr/>
            </p:nvSpPr>
            <p:spPr bwMode="auto">
              <a:xfrm>
                <a:off x="4065" y="278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" name="Oval 1916"/>
              <p:cNvSpPr>
                <a:spLocks noChangeArrowheads="1"/>
              </p:cNvSpPr>
              <p:nvPr/>
            </p:nvSpPr>
            <p:spPr bwMode="auto">
              <a:xfrm>
                <a:off x="3834" y="1765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" name="Oval 1917"/>
              <p:cNvSpPr>
                <a:spLocks noChangeArrowheads="1"/>
              </p:cNvSpPr>
              <p:nvPr/>
            </p:nvSpPr>
            <p:spPr bwMode="auto">
              <a:xfrm>
                <a:off x="3834" y="176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" name="Oval 1918"/>
              <p:cNvSpPr>
                <a:spLocks noChangeArrowheads="1"/>
              </p:cNvSpPr>
              <p:nvPr/>
            </p:nvSpPr>
            <p:spPr bwMode="auto">
              <a:xfrm>
                <a:off x="3874" y="1776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" name="Oval 1919"/>
              <p:cNvSpPr>
                <a:spLocks noChangeArrowheads="1"/>
              </p:cNvSpPr>
              <p:nvPr/>
            </p:nvSpPr>
            <p:spPr bwMode="auto">
              <a:xfrm>
                <a:off x="3874" y="177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" name="Oval 1920"/>
              <p:cNvSpPr>
                <a:spLocks noChangeArrowheads="1"/>
              </p:cNvSpPr>
              <p:nvPr/>
            </p:nvSpPr>
            <p:spPr bwMode="auto">
              <a:xfrm>
                <a:off x="3215" y="2442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" name="Oval 1921"/>
              <p:cNvSpPr>
                <a:spLocks noChangeArrowheads="1"/>
              </p:cNvSpPr>
              <p:nvPr/>
            </p:nvSpPr>
            <p:spPr bwMode="auto">
              <a:xfrm>
                <a:off x="3215" y="244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" name="Oval 1922"/>
              <p:cNvSpPr>
                <a:spLocks noChangeArrowheads="1"/>
              </p:cNvSpPr>
              <p:nvPr/>
            </p:nvSpPr>
            <p:spPr bwMode="auto">
              <a:xfrm>
                <a:off x="2979" y="2425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" name="Oval 1923"/>
              <p:cNvSpPr>
                <a:spLocks noChangeArrowheads="1"/>
              </p:cNvSpPr>
              <p:nvPr/>
            </p:nvSpPr>
            <p:spPr bwMode="auto">
              <a:xfrm>
                <a:off x="2979" y="242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" name="Oval 1924"/>
              <p:cNvSpPr>
                <a:spLocks noChangeArrowheads="1"/>
              </p:cNvSpPr>
              <p:nvPr/>
            </p:nvSpPr>
            <p:spPr bwMode="auto">
              <a:xfrm>
                <a:off x="3941" y="1477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" name="Oval 1925"/>
              <p:cNvSpPr>
                <a:spLocks noChangeArrowheads="1"/>
              </p:cNvSpPr>
              <p:nvPr/>
            </p:nvSpPr>
            <p:spPr bwMode="auto">
              <a:xfrm>
                <a:off x="3941" y="147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" name="Oval 1926"/>
              <p:cNvSpPr>
                <a:spLocks noChangeArrowheads="1"/>
              </p:cNvSpPr>
              <p:nvPr/>
            </p:nvSpPr>
            <p:spPr bwMode="auto">
              <a:xfrm>
                <a:off x="3075" y="2374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" name="Oval 1927"/>
              <p:cNvSpPr>
                <a:spLocks noChangeArrowheads="1"/>
              </p:cNvSpPr>
              <p:nvPr/>
            </p:nvSpPr>
            <p:spPr bwMode="auto">
              <a:xfrm>
                <a:off x="3075" y="2374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" name="Oval 1928"/>
              <p:cNvSpPr>
                <a:spLocks noChangeArrowheads="1"/>
              </p:cNvSpPr>
              <p:nvPr/>
            </p:nvSpPr>
            <p:spPr bwMode="auto">
              <a:xfrm>
                <a:off x="3030" y="2391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" name="Oval 1929"/>
              <p:cNvSpPr>
                <a:spLocks noChangeArrowheads="1"/>
              </p:cNvSpPr>
              <p:nvPr/>
            </p:nvSpPr>
            <p:spPr bwMode="auto">
              <a:xfrm>
                <a:off x="3030" y="2391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" name="Oval 1930"/>
              <p:cNvSpPr>
                <a:spLocks noChangeArrowheads="1"/>
              </p:cNvSpPr>
              <p:nvPr/>
            </p:nvSpPr>
            <p:spPr bwMode="auto">
              <a:xfrm>
                <a:off x="3148" y="2419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" name="Oval 1931"/>
              <p:cNvSpPr>
                <a:spLocks noChangeArrowheads="1"/>
              </p:cNvSpPr>
              <p:nvPr/>
            </p:nvSpPr>
            <p:spPr bwMode="auto">
              <a:xfrm>
                <a:off x="3148" y="241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" name="Oval 1932"/>
              <p:cNvSpPr>
                <a:spLocks noChangeArrowheads="1"/>
              </p:cNvSpPr>
              <p:nvPr/>
            </p:nvSpPr>
            <p:spPr bwMode="auto">
              <a:xfrm>
                <a:off x="3896" y="2013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" name="Oval 1933"/>
              <p:cNvSpPr>
                <a:spLocks noChangeArrowheads="1"/>
              </p:cNvSpPr>
              <p:nvPr/>
            </p:nvSpPr>
            <p:spPr bwMode="auto">
              <a:xfrm>
                <a:off x="3896" y="201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" name="Oval 1934"/>
              <p:cNvSpPr>
                <a:spLocks noChangeArrowheads="1"/>
              </p:cNvSpPr>
              <p:nvPr/>
            </p:nvSpPr>
            <p:spPr bwMode="auto">
              <a:xfrm>
                <a:off x="4099" y="2690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" name="Oval 1935"/>
              <p:cNvSpPr>
                <a:spLocks noChangeArrowheads="1"/>
              </p:cNvSpPr>
              <p:nvPr/>
            </p:nvSpPr>
            <p:spPr bwMode="auto">
              <a:xfrm>
                <a:off x="4099" y="2690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" name="Oval 1936"/>
              <p:cNvSpPr>
                <a:spLocks noChangeArrowheads="1"/>
              </p:cNvSpPr>
              <p:nvPr/>
            </p:nvSpPr>
            <p:spPr bwMode="auto">
              <a:xfrm>
                <a:off x="3789" y="1675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" name="Oval 1937"/>
              <p:cNvSpPr>
                <a:spLocks noChangeArrowheads="1"/>
              </p:cNvSpPr>
              <p:nvPr/>
            </p:nvSpPr>
            <p:spPr bwMode="auto">
              <a:xfrm>
                <a:off x="3789" y="167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" name="Oval 1938"/>
              <p:cNvSpPr>
                <a:spLocks noChangeArrowheads="1"/>
              </p:cNvSpPr>
              <p:nvPr/>
            </p:nvSpPr>
            <p:spPr bwMode="auto">
              <a:xfrm>
                <a:off x="3418" y="2543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" name="Oval 1939"/>
              <p:cNvSpPr>
                <a:spLocks noChangeArrowheads="1"/>
              </p:cNvSpPr>
              <p:nvPr/>
            </p:nvSpPr>
            <p:spPr bwMode="auto">
              <a:xfrm>
                <a:off x="3418" y="254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" name="Oval 1940"/>
              <p:cNvSpPr>
                <a:spLocks noChangeArrowheads="1"/>
              </p:cNvSpPr>
              <p:nvPr/>
            </p:nvSpPr>
            <p:spPr bwMode="auto">
              <a:xfrm>
                <a:off x="3542" y="2543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" name="Oval 1941"/>
              <p:cNvSpPr>
                <a:spLocks noChangeArrowheads="1"/>
              </p:cNvSpPr>
              <p:nvPr/>
            </p:nvSpPr>
            <p:spPr bwMode="auto">
              <a:xfrm>
                <a:off x="3542" y="2543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" name="Oval 1942"/>
              <p:cNvSpPr>
                <a:spLocks noChangeArrowheads="1"/>
              </p:cNvSpPr>
              <p:nvPr/>
            </p:nvSpPr>
            <p:spPr bwMode="auto">
              <a:xfrm>
                <a:off x="3621" y="2527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" name="Oval 1943"/>
              <p:cNvSpPr>
                <a:spLocks noChangeArrowheads="1"/>
              </p:cNvSpPr>
              <p:nvPr/>
            </p:nvSpPr>
            <p:spPr bwMode="auto">
              <a:xfrm>
                <a:off x="3621" y="2527"/>
                <a:ext cx="33" cy="33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" name="Oval 1944"/>
              <p:cNvSpPr>
                <a:spLocks noChangeArrowheads="1"/>
              </p:cNvSpPr>
              <p:nvPr/>
            </p:nvSpPr>
            <p:spPr bwMode="auto">
              <a:xfrm>
                <a:off x="4003" y="1889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" name="Oval 1945"/>
              <p:cNvSpPr>
                <a:spLocks noChangeArrowheads="1"/>
              </p:cNvSpPr>
              <p:nvPr/>
            </p:nvSpPr>
            <p:spPr bwMode="auto">
              <a:xfrm>
                <a:off x="4003" y="188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" name="Oval 1946"/>
              <p:cNvSpPr>
                <a:spLocks noChangeArrowheads="1"/>
              </p:cNvSpPr>
              <p:nvPr/>
            </p:nvSpPr>
            <p:spPr bwMode="auto">
              <a:xfrm>
                <a:off x="3863" y="1816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" name="Oval 1947"/>
              <p:cNvSpPr>
                <a:spLocks noChangeArrowheads="1"/>
              </p:cNvSpPr>
              <p:nvPr/>
            </p:nvSpPr>
            <p:spPr bwMode="auto">
              <a:xfrm>
                <a:off x="3863" y="1816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" name="Oval 1948"/>
              <p:cNvSpPr>
                <a:spLocks noChangeArrowheads="1"/>
              </p:cNvSpPr>
              <p:nvPr/>
            </p:nvSpPr>
            <p:spPr bwMode="auto">
              <a:xfrm>
                <a:off x="3778" y="1308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" name="Oval 1949"/>
              <p:cNvSpPr>
                <a:spLocks noChangeArrowheads="1"/>
              </p:cNvSpPr>
              <p:nvPr/>
            </p:nvSpPr>
            <p:spPr bwMode="auto">
              <a:xfrm>
                <a:off x="3778" y="130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" name="Oval 1950"/>
              <p:cNvSpPr>
                <a:spLocks noChangeArrowheads="1"/>
              </p:cNvSpPr>
              <p:nvPr/>
            </p:nvSpPr>
            <p:spPr bwMode="auto">
              <a:xfrm>
                <a:off x="3091" y="2363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" name="Oval 1951"/>
              <p:cNvSpPr>
                <a:spLocks noChangeArrowheads="1"/>
              </p:cNvSpPr>
              <p:nvPr/>
            </p:nvSpPr>
            <p:spPr bwMode="auto">
              <a:xfrm>
                <a:off x="3091" y="236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" name="Oval 1952"/>
              <p:cNvSpPr>
                <a:spLocks noChangeArrowheads="1"/>
              </p:cNvSpPr>
              <p:nvPr/>
            </p:nvSpPr>
            <p:spPr bwMode="auto">
              <a:xfrm>
                <a:off x="3103" y="2386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" name="Oval 1953"/>
              <p:cNvSpPr>
                <a:spLocks noChangeArrowheads="1"/>
              </p:cNvSpPr>
              <p:nvPr/>
            </p:nvSpPr>
            <p:spPr bwMode="auto">
              <a:xfrm>
                <a:off x="3103" y="2386"/>
                <a:ext cx="33" cy="33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" name="Oval 1954"/>
              <p:cNvSpPr>
                <a:spLocks noChangeArrowheads="1"/>
              </p:cNvSpPr>
              <p:nvPr/>
            </p:nvSpPr>
            <p:spPr bwMode="auto">
              <a:xfrm>
                <a:off x="3530" y="2357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" name="Oval 1955"/>
              <p:cNvSpPr>
                <a:spLocks noChangeArrowheads="1"/>
              </p:cNvSpPr>
              <p:nvPr/>
            </p:nvSpPr>
            <p:spPr bwMode="auto">
              <a:xfrm>
                <a:off x="3530" y="235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" name="Oval 1956"/>
              <p:cNvSpPr>
                <a:spLocks noChangeArrowheads="1"/>
              </p:cNvSpPr>
              <p:nvPr/>
            </p:nvSpPr>
            <p:spPr bwMode="auto">
              <a:xfrm>
                <a:off x="3874" y="1336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" name="Oval 1957"/>
              <p:cNvSpPr>
                <a:spLocks noChangeArrowheads="1"/>
              </p:cNvSpPr>
              <p:nvPr/>
            </p:nvSpPr>
            <p:spPr bwMode="auto">
              <a:xfrm>
                <a:off x="3874" y="133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" name="Oval 1958"/>
              <p:cNvSpPr>
                <a:spLocks noChangeArrowheads="1"/>
              </p:cNvSpPr>
              <p:nvPr/>
            </p:nvSpPr>
            <p:spPr bwMode="auto">
              <a:xfrm>
                <a:off x="3936" y="1884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" name="Oval 1959"/>
              <p:cNvSpPr>
                <a:spLocks noChangeArrowheads="1"/>
              </p:cNvSpPr>
              <p:nvPr/>
            </p:nvSpPr>
            <p:spPr bwMode="auto">
              <a:xfrm>
                <a:off x="3936" y="1884"/>
                <a:ext cx="33" cy="33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" name="Oval 1960"/>
              <p:cNvSpPr>
                <a:spLocks noChangeArrowheads="1"/>
              </p:cNvSpPr>
              <p:nvPr/>
            </p:nvSpPr>
            <p:spPr bwMode="auto">
              <a:xfrm>
                <a:off x="3924" y="1720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" name="Oval 1961"/>
              <p:cNvSpPr>
                <a:spLocks noChangeArrowheads="1"/>
              </p:cNvSpPr>
              <p:nvPr/>
            </p:nvSpPr>
            <p:spPr bwMode="auto">
              <a:xfrm>
                <a:off x="3924" y="1720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" name="Oval 1962"/>
              <p:cNvSpPr>
                <a:spLocks noChangeArrowheads="1"/>
              </p:cNvSpPr>
              <p:nvPr/>
            </p:nvSpPr>
            <p:spPr bwMode="auto">
              <a:xfrm>
                <a:off x="2951" y="2425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" name="Oval 1963"/>
              <p:cNvSpPr>
                <a:spLocks noChangeArrowheads="1"/>
              </p:cNvSpPr>
              <p:nvPr/>
            </p:nvSpPr>
            <p:spPr bwMode="auto">
              <a:xfrm>
                <a:off x="2951" y="242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" name="Oval 1964"/>
              <p:cNvSpPr>
                <a:spLocks noChangeArrowheads="1"/>
              </p:cNvSpPr>
              <p:nvPr/>
            </p:nvSpPr>
            <p:spPr bwMode="auto">
              <a:xfrm>
                <a:off x="3879" y="1331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" name="Oval 1965"/>
              <p:cNvSpPr>
                <a:spLocks noChangeArrowheads="1"/>
              </p:cNvSpPr>
              <p:nvPr/>
            </p:nvSpPr>
            <p:spPr bwMode="auto">
              <a:xfrm>
                <a:off x="3879" y="133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" name="Oval 1966"/>
              <p:cNvSpPr>
                <a:spLocks noChangeArrowheads="1"/>
              </p:cNvSpPr>
              <p:nvPr/>
            </p:nvSpPr>
            <p:spPr bwMode="auto">
              <a:xfrm>
                <a:off x="3840" y="1387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" name="Oval 1967"/>
              <p:cNvSpPr>
                <a:spLocks noChangeArrowheads="1"/>
              </p:cNvSpPr>
              <p:nvPr/>
            </p:nvSpPr>
            <p:spPr bwMode="auto">
              <a:xfrm>
                <a:off x="3840" y="138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" name="Oval 1968"/>
              <p:cNvSpPr>
                <a:spLocks noChangeArrowheads="1"/>
              </p:cNvSpPr>
              <p:nvPr/>
            </p:nvSpPr>
            <p:spPr bwMode="auto">
              <a:xfrm>
                <a:off x="3784" y="1257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" name="Oval 1969"/>
              <p:cNvSpPr>
                <a:spLocks noChangeArrowheads="1"/>
              </p:cNvSpPr>
              <p:nvPr/>
            </p:nvSpPr>
            <p:spPr bwMode="auto">
              <a:xfrm>
                <a:off x="3784" y="1257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" name="Oval 1970"/>
              <p:cNvSpPr>
                <a:spLocks noChangeArrowheads="1"/>
              </p:cNvSpPr>
              <p:nvPr/>
            </p:nvSpPr>
            <p:spPr bwMode="auto">
              <a:xfrm>
                <a:off x="4206" y="2752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" name="Oval 1971"/>
              <p:cNvSpPr>
                <a:spLocks noChangeArrowheads="1"/>
              </p:cNvSpPr>
              <p:nvPr/>
            </p:nvSpPr>
            <p:spPr bwMode="auto">
              <a:xfrm>
                <a:off x="4206" y="275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" name="Oval 1972"/>
              <p:cNvSpPr>
                <a:spLocks noChangeArrowheads="1"/>
              </p:cNvSpPr>
              <p:nvPr/>
            </p:nvSpPr>
            <p:spPr bwMode="auto">
              <a:xfrm>
                <a:off x="4200" y="2763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" name="Oval 1973"/>
              <p:cNvSpPr>
                <a:spLocks noChangeArrowheads="1"/>
              </p:cNvSpPr>
              <p:nvPr/>
            </p:nvSpPr>
            <p:spPr bwMode="auto">
              <a:xfrm>
                <a:off x="4200" y="276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" name="Oval 1974"/>
              <p:cNvSpPr>
                <a:spLocks noChangeArrowheads="1"/>
              </p:cNvSpPr>
              <p:nvPr/>
            </p:nvSpPr>
            <p:spPr bwMode="auto">
              <a:xfrm>
                <a:off x="3953" y="2944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" name="Oval 1975"/>
              <p:cNvSpPr>
                <a:spLocks noChangeArrowheads="1"/>
              </p:cNvSpPr>
              <p:nvPr/>
            </p:nvSpPr>
            <p:spPr bwMode="auto">
              <a:xfrm>
                <a:off x="3953" y="2944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" name="Oval 1976"/>
              <p:cNvSpPr>
                <a:spLocks noChangeArrowheads="1"/>
              </p:cNvSpPr>
              <p:nvPr/>
            </p:nvSpPr>
            <p:spPr bwMode="auto">
              <a:xfrm>
                <a:off x="4088" y="2955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" name="Oval 1977"/>
              <p:cNvSpPr>
                <a:spLocks noChangeArrowheads="1"/>
              </p:cNvSpPr>
              <p:nvPr/>
            </p:nvSpPr>
            <p:spPr bwMode="auto">
              <a:xfrm>
                <a:off x="4088" y="2955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" name="Oval 1978"/>
              <p:cNvSpPr>
                <a:spLocks noChangeArrowheads="1"/>
              </p:cNvSpPr>
              <p:nvPr/>
            </p:nvSpPr>
            <p:spPr bwMode="auto">
              <a:xfrm>
                <a:off x="2821" y="2448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" name="Oval 1979"/>
              <p:cNvSpPr>
                <a:spLocks noChangeArrowheads="1"/>
              </p:cNvSpPr>
              <p:nvPr/>
            </p:nvSpPr>
            <p:spPr bwMode="auto">
              <a:xfrm>
                <a:off x="2821" y="2448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" name="Oval 1980"/>
              <p:cNvSpPr>
                <a:spLocks noChangeArrowheads="1"/>
              </p:cNvSpPr>
              <p:nvPr/>
            </p:nvSpPr>
            <p:spPr bwMode="auto">
              <a:xfrm>
                <a:off x="2849" y="2380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" name="Oval 1981"/>
              <p:cNvSpPr>
                <a:spLocks noChangeArrowheads="1"/>
              </p:cNvSpPr>
              <p:nvPr/>
            </p:nvSpPr>
            <p:spPr bwMode="auto">
              <a:xfrm>
                <a:off x="2849" y="2380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" name="Oval 1982"/>
              <p:cNvSpPr>
                <a:spLocks noChangeArrowheads="1"/>
              </p:cNvSpPr>
              <p:nvPr/>
            </p:nvSpPr>
            <p:spPr bwMode="auto">
              <a:xfrm>
                <a:off x="4105" y="2978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" name="Oval 1983"/>
              <p:cNvSpPr>
                <a:spLocks noChangeArrowheads="1"/>
              </p:cNvSpPr>
              <p:nvPr/>
            </p:nvSpPr>
            <p:spPr bwMode="auto">
              <a:xfrm>
                <a:off x="4105" y="2978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" name="Oval 1984"/>
              <p:cNvSpPr>
                <a:spLocks noChangeArrowheads="1"/>
              </p:cNvSpPr>
              <p:nvPr/>
            </p:nvSpPr>
            <p:spPr bwMode="auto">
              <a:xfrm>
                <a:off x="3992" y="1765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" name="Oval 1985"/>
              <p:cNvSpPr>
                <a:spLocks noChangeArrowheads="1"/>
              </p:cNvSpPr>
              <p:nvPr/>
            </p:nvSpPr>
            <p:spPr bwMode="auto">
              <a:xfrm>
                <a:off x="3992" y="176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" name="Oval 1986"/>
              <p:cNvSpPr>
                <a:spLocks noChangeArrowheads="1"/>
              </p:cNvSpPr>
              <p:nvPr/>
            </p:nvSpPr>
            <p:spPr bwMode="auto">
              <a:xfrm>
                <a:off x="3772" y="1404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" name="Oval 1987"/>
              <p:cNvSpPr>
                <a:spLocks noChangeArrowheads="1"/>
              </p:cNvSpPr>
              <p:nvPr/>
            </p:nvSpPr>
            <p:spPr bwMode="auto">
              <a:xfrm>
                <a:off x="3772" y="140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" name="Oval 1988"/>
              <p:cNvSpPr>
                <a:spLocks noChangeArrowheads="1"/>
              </p:cNvSpPr>
              <p:nvPr/>
            </p:nvSpPr>
            <p:spPr bwMode="auto">
              <a:xfrm>
                <a:off x="4195" y="2651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" name="Oval 1989"/>
              <p:cNvSpPr>
                <a:spLocks noChangeArrowheads="1"/>
              </p:cNvSpPr>
              <p:nvPr/>
            </p:nvSpPr>
            <p:spPr bwMode="auto">
              <a:xfrm>
                <a:off x="4195" y="2651"/>
                <a:ext cx="33" cy="33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" name="Oval 1990"/>
              <p:cNvSpPr>
                <a:spLocks noChangeArrowheads="1"/>
              </p:cNvSpPr>
              <p:nvPr/>
            </p:nvSpPr>
            <p:spPr bwMode="auto">
              <a:xfrm>
                <a:off x="3120" y="2493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" name="Oval 1991"/>
              <p:cNvSpPr>
                <a:spLocks noChangeArrowheads="1"/>
              </p:cNvSpPr>
              <p:nvPr/>
            </p:nvSpPr>
            <p:spPr bwMode="auto">
              <a:xfrm>
                <a:off x="3120" y="2493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" name="Oval 1992"/>
              <p:cNvSpPr>
                <a:spLocks noChangeArrowheads="1"/>
              </p:cNvSpPr>
              <p:nvPr/>
            </p:nvSpPr>
            <p:spPr bwMode="auto">
              <a:xfrm>
                <a:off x="3097" y="2419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" name="Oval 1993"/>
              <p:cNvSpPr>
                <a:spLocks noChangeArrowheads="1"/>
              </p:cNvSpPr>
              <p:nvPr/>
            </p:nvSpPr>
            <p:spPr bwMode="auto">
              <a:xfrm>
                <a:off x="3097" y="241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" name="Oval 1994"/>
              <p:cNvSpPr>
                <a:spLocks noChangeArrowheads="1"/>
              </p:cNvSpPr>
              <p:nvPr/>
            </p:nvSpPr>
            <p:spPr bwMode="auto">
              <a:xfrm>
                <a:off x="3063" y="2425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" name="Oval 1995"/>
              <p:cNvSpPr>
                <a:spLocks noChangeArrowheads="1"/>
              </p:cNvSpPr>
              <p:nvPr/>
            </p:nvSpPr>
            <p:spPr bwMode="auto">
              <a:xfrm>
                <a:off x="3063" y="242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" name="Oval 1996"/>
              <p:cNvSpPr>
                <a:spLocks noChangeArrowheads="1"/>
              </p:cNvSpPr>
              <p:nvPr/>
            </p:nvSpPr>
            <p:spPr bwMode="auto">
              <a:xfrm>
                <a:off x="4150" y="2239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" name="Oval 1997"/>
              <p:cNvSpPr>
                <a:spLocks noChangeArrowheads="1"/>
              </p:cNvSpPr>
              <p:nvPr/>
            </p:nvSpPr>
            <p:spPr bwMode="auto">
              <a:xfrm>
                <a:off x="4150" y="2239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" name="Oval 1998"/>
              <p:cNvSpPr>
                <a:spLocks noChangeArrowheads="1"/>
              </p:cNvSpPr>
              <p:nvPr/>
            </p:nvSpPr>
            <p:spPr bwMode="auto">
              <a:xfrm>
                <a:off x="2973" y="2425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" name="Oval 1999"/>
              <p:cNvSpPr>
                <a:spLocks noChangeArrowheads="1"/>
              </p:cNvSpPr>
              <p:nvPr/>
            </p:nvSpPr>
            <p:spPr bwMode="auto">
              <a:xfrm>
                <a:off x="2973" y="242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" name="Oval 2000"/>
              <p:cNvSpPr>
                <a:spLocks noChangeArrowheads="1"/>
              </p:cNvSpPr>
              <p:nvPr/>
            </p:nvSpPr>
            <p:spPr bwMode="auto">
              <a:xfrm>
                <a:off x="3052" y="2414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" name="Oval 2001"/>
              <p:cNvSpPr>
                <a:spLocks noChangeArrowheads="1"/>
              </p:cNvSpPr>
              <p:nvPr/>
            </p:nvSpPr>
            <p:spPr bwMode="auto">
              <a:xfrm>
                <a:off x="3052" y="241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" name="Oval 2002"/>
              <p:cNvSpPr>
                <a:spLocks noChangeArrowheads="1"/>
              </p:cNvSpPr>
              <p:nvPr/>
            </p:nvSpPr>
            <p:spPr bwMode="auto">
              <a:xfrm>
                <a:off x="3142" y="2352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" name="Oval 2003"/>
              <p:cNvSpPr>
                <a:spLocks noChangeArrowheads="1"/>
              </p:cNvSpPr>
              <p:nvPr/>
            </p:nvSpPr>
            <p:spPr bwMode="auto">
              <a:xfrm>
                <a:off x="3142" y="235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" name="Oval 2004"/>
              <p:cNvSpPr>
                <a:spLocks noChangeArrowheads="1"/>
              </p:cNvSpPr>
              <p:nvPr/>
            </p:nvSpPr>
            <p:spPr bwMode="auto">
              <a:xfrm>
                <a:off x="3097" y="2419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" name="Oval 2005"/>
              <p:cNvSpPr>
                <a:spLocks noChangeArrowheads="1"/>
              </p:cNvSpPr>
              <p:nvPr/>
            </p:nvSpPr>
            <p:spPr bwMode="auto">
              <a:xfrm>
                <a:off x="3097" y="241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" name="Oval 2006"/>
              <p:cNvSpPr>
                <a:spLocks noChangeArrowheads="1"/>
              </p:cNvSpPr>
              <p:nvPr/>
            </p:nvSpPr>
            <p:spPr bwMode="auto">
              <a:xfrm>
                <a:off x="4206" y="2752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" name="Oval 2007"/>
              <p:cNvSpPr>
                <a:spLocks noChangeArrowheads="1"/>
              </p:cNvSpPr>
              <p:nvPr/>
            </p:nvSpPr>
            <p:spPr bwMode="auto">
              <a:xfrm>
                <a:off x="4206" y="275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" name="Oval 2008"/>
              <p:cNvSpPr>
                <a:spLocks noChangeArrowheads="1"/>
              </p:cNvSpPr>
              <p:nvPr/>
            </p:nvSpPr>
            <p:spPr bwMode="auto">
              <a:xfrm>
                <a:off x="3834" y="1444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" name="Oval 2009"/>
              <p:cNvSpPr>
                <a:spLocks noChangeArrowheads="1"/>
              </p:cNvSpPr>
              <p:nvPr/>
            </p:nvSpPr>
            <p:spPr bwMode="auto">
              <a:xfrm>
                <a:off x="3834" y="1444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" name="Oval 2010"/>
              <p:cNvSpPr>
                <a:spLocks noChangeArrowheads="1"/>
              </p:cNvSpPr>
              <p:nvPr/>
            </p:nvSpPr>
            <p:spPr bwMode="auto">
              <a:xfrm>
                <a:off x="4054" y="2792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" name="Oval 2011"/>
              <p:cNvSpPr>
                <a:spLocks noChangeArrowheads="1"/>
              </p:cNvSpPr>
              <p:nvPr/>
            </p:nvSpPr>
            <p:spPr bwMode="auto">
              <a:xfrm>
                <a:off x="4054" y="279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" name="Oval 2012"/>
              <p:cNvSpPr>
                <a:spLocks noChangeArrowheads="1"/>
              </p:cNvSpPr>
              <p:nvPr/>
            </p:nvSpPr>
            <p:spPr bwMode="auto">
              <a:xfrm>
                <a:off x="3097" y="2448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" name="Oval 2013"/>
              <p:cNvSpPr>
                <a:spLocks noChangeArrowheads="1"/>
              </p:cNvSpPr>
              <p:nvPr/>
            </p:nvSpPr>
            <p:spPr bwMode="auto">
              <a:xfrm>
                <a:off x="3097" y="2448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8" name="Group 2215"/>
            <p:cNvGrpSpPr>
              <a:grpSpLocks/>
            </p:cNvGrpSpPr>
            <p:nvPr/>
          </p:nvGrpSpPr>
          <p:grpSpPr bwMode="auto">
            <a:xfrm>
              <a:off x="4487851" y="2525783"/>
              <a:ext cx="2189177" cy="2786106"/>
              <a:chOff x="2838" y="1133"/>
              <a:chExt cx="1379" cy="1755"/>
            </a:xfrm>
          </p:grpSpPr>
          <p:sp>
            <p:nvSpPr>
              <p:cNvPr id="265" name="Oval 2015"/>
              <p:cNvSpPr>
                <a:spLocks noChangeArrowheads="1"/>
              </p:cNvSpPr>
              <p:nvPr/>
            </p:nvSpPr>
            <p:spPr bwMode="auto">
              <a:xfrm>
                <a:off x="3547" y="2425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Oval 2016"/>
              <p:cNvSpPr>
                <a:spLocks noChangeArrowheads="1"/>
              </p:cNvSpPr>
              <p:nvPr/>
            </p:nvSpPr>
            <p:spPr bwMode="auto">
              <a:xfrm>
                <a:off x="3547" y="242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Oval 2017"/>
              <p:cNvSpPr>
                <a:spLocks noChangeArrowheads="1"/>
              </p:cNvSpPr>
              <p:nvPr/>
            </p:nvSpPr>
            <p:spPr bwMode="auto">
              <a:xfrm>
                <a:off x="3530" y="2408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Oval 2018"/>
              <p:cNvSpPr>
                <a:spLocks noChangeArrowheads="1"/>
              </p:cNvSpPr>
              <p:nvPr/>
            </p:nvSpPr>
            <p:spPr bwMode="auto">
              <a:xfrm>
                <a:off x="3530" y="240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Oval 2019"/>
              <p:cNvSpPr>
                <a:spLocks noChangeArrowheads="1"/>
              </p:cNvSpPr>
              <p:nvPr/>
            </p:nvSpPr>
            <p:spPr bwMode="auto">
              <a:xfrm>
                <a:off x="3288" y="2419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Oval 2020"/>
              <p:cNvSpPr>
                <a:spLocks noChangeArrowheads="1"/>
              </p:cNvSpPr>
              <p:nvPr/>
            </p:nvSpPr>
            <p:spPr bwMode="auto">
              <a:xfrm>
                <a:off x="3288" y="241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Oval 2021"/>
              <p:cNvSpPr>
                <a:spLocks noChangeArrowheads="1"/>
              </p:cNvSpPr>
              <p:nvPr/>
            </p:nvSpPr>
            <p:spPr bwMode="auto">
              <a:xfrm>
                <a:off x="3958" y="2481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Oval 2022"/>
              <p:cNvSpPr>
                <a:spLocks noChangeArrowheads="1"/>
              </p:cNvSpPr>
              <p:nvPr/>
            </p:nvSpPr>
            <p:spPr bwMode="auto">
              <a:xfrm>
                <a:off x="3958" y="248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Oval 2023"/>
              <p:cNvSpPr>
                <a:spLocks noChangeArrowheads="1"/>
              </p:cNvSpPr>
              <p:nvPr/>
            </p:nvSpPr>
            <p:spPr bwMode="auto">
              <a:xfrm>
                <a:off x="3125" y="2386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Oval 2024"/>
              <p:cNvSpPr>
                <a:spLocks noChangeArrowheads="1"/>
              </p:cNvSpPr>
              <p:nvPr/>
            </p:nvSpPr>
            <p:spPr bwMode="auto">
              <a:xfrm>
                <a:off x="3125" y="2386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Oval 2025"/>
              <p:cNvSpPr>
                <a:spLocks noChangeArrowheads="1"/>
              </p:cNvSpPr>
              <p:nvPr/>
            </p:nvSpPr>
            <p:spPr bwMode="auto">
              <a:xfrm>
                <a:off x="2985" y="2459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Oval 2026"/>
              <p:cNvSpPr>
                <a:spLocks noChangeArrowheads="1"/>
              </p:cNvSpPr>
              <p:nvPr/>
            </p:nvSpPr>
            <p:spPr bwMode="auto">
              <a:xfrm>
                <a:off x="2985" y="2459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Oval 2027"/>
              <p:cNvSpPr>
                <a:spLocks noChangeArrowheads="1"/>
              </p:cNvSpPr>
              <p:nvPr/>
            </p:nvSpPr>
            <p:spPr bwMode="auto">
              <a:xfrm>
                <a:off x="2990" y="2419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Oval 2028"/>
              <p:cNvSpPr>
                <a:spLocks noChangeArrowheads="1"/>
              </p:cNvSpPr>
              <p:nvPr/>
            </p:nvSpPr>
            <p:spPr bwMode="auto">
              <a:xfrm>
                <a:off x="2990" y="241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Oval 2029"/>
              <p:cNvSpPr>
                <a:spLocks noChangeArrowheads="1"/>
              </p:cNvSpPr>
              <p:nvPr/>
            </p:nvSpPr>
            <p:spPr bwMode="auto">
              <a:xfrm>
                <a:off x="3170" y="2527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" name="Oval 2030"/>
              <p:cNvSpPr>
                <a:spLocks noChangeArrowheads="1"/>
              </p:cNvSpPr>
              <p:nvPr/>
            </p:nvSpPr>
            <p:spPr bwMode="auto">
              <a:xfrm>
                <a:off x="3170" y="2527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" name="Oval 2031"/>
              <p:cNvSpPr>
                <a:spLocks noChangeArrowheads="1"/>
              </p:cNvSpPr>
              <p:nvPr/>
            </p:nvSpPr>
            <p:spPr bwMode="auto">
              <a:xfrm>
                <a:off x="3058" y="2402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" name="Oval 2032"/>
              <p:cNvSpPr>
                <a:spLocks noChangeArrowheads="1"/>
              </p:cNvSpPr>
              <p:nvPr/>
            </p:nvSpPr>
            <p:spPr bwMode="auto">
              <a:xfrm>
                <a:off x="3058" y="2402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" name="Oval 2033"/>
              <p:cNvSpPr>
                <a:spLocks noChangeArrowheads="1"/>
              </p:cNvSpPr>
              <p:nvPr/>
            </p:nvSpPr>
            <p:spPr bwMode="auto">
              <a:xfrm>
                <a:off x="3080" y="2386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" name="Oval 2034"/>
              <p:cNvSpPr>
                <a:spLocks noChangeArrowheads="1"/>
              </p:cNvSpPr>
              <p:nvPr/>
            </p:nvSpPr>
            <p:spPr bwMode="auto">
              <a:xfrm>
                <a:off x="3080" y="2386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Oval 2035"/>
              <p:cNvSpPr>
                <a:spLocks noChangeArrowheads="1"/>
              </p:cNvSpPr>
              <p:nvPr/>
            </p:nvSpPr>
            <p:spPr bwMode="auto">
              <a:xfrm>
                <a:off x="3007" y="2459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" name="Oval 2036"/>
              <p:cNvSpPr>
                <a:spLocks noChangeArrowheads="1"/>
              </p:cNvSpPr>
              <p:nvPr/>
            </p:nvSpPr>
            <p:spPr bwMode="auto">
              <a:xfrm>
                <a:off x="3007" y="245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" name="Oval 2037"/>
              <p:cNvSpPr>
                <a:spLocks noChangeArrowheads="1"/>
              </p:cNvSpPr>
              <p:nvPr/>
            </p:nvSpPr>
            <p:spPr bwMode="auto">
              <a:xfrm>
                <a:off x="3243" y="2402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" name="Oval 2038"/>
              <p:cNvSpPr>
                <a:spLocks noChangeArrowheads="1"/>
              </p:cNvSpPr>
              <p:nvPr/>
            </p:nvSpPr>
            <p:spPr bwMode="auto">
              <a:xfrm>
                <a:off x="3243" y="240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" name="Oval 2039"/>
              <p:cNvSpPr>
                <a:spLocks noChangeArrowheads="1"/>
              </p:cNvSpPr>
              <p:nvPr/>
            </p:nvSpPr>
            <p:spPr bwMode="auto">
              <a:xfrm>
                <a:off x="2962" y="2374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" name="Oval 2040"/>
              <p:cNvSpPr>
                <a:spLocks noChangeArrowheads="1"/>
              </p:cNvSpPr>
              <p:nvPr/>
            </p:nvSpPr>
            <p:spPr bwMode="auto">
              <a:xfrm>
                <a:off x="2962" y="237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" name="Oval 2041"/>
              <p:cNvSpPr>
                <a:spLocks noChangeArrowheads="1"/>
              </p:cNvSpPr>
              <p:nvPr/>
            </p:nvSpPr>
            <p:spPr bwMode="auto">
              <a:xfrm>
                <a:off x="3677" y="2431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" name="Oval 2042"/>
              <p:cNvSpPr>
                <a:spLocks noChangeArrowheads="1"/>
              </p:cNvSpPr>
              <p:nvPr/>
            </p:nvSpPr>
            <p:spPr bwMode="auto">
              <a:xfrm>
                <a:off x="3677" y="243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" name="Oval 2043"/>
              <p:cNvSpPr>
                <a:spLocks noChangeArrowheads="1"/>
              </p:cNvSpPr>
              <p:nvPr/>
            </p:nvSpPr>
            <p:spPr bwMode="auto">
              <a:xfrm>
                <a:off x="4178" y="2493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" name="Oval 2044"/>
              <p:cNvSpPr>
                <a:spLocks noChangeArrowheads="1"/>
              </p:cNvSpPr>
              <p:nvPr/>
            </p:nvSpPr>
            <p:spPr bwMode="auto">
              <a:xfrm>
                <a:off x="4178" y="2493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" name="Oval 2045"/>
              <p:cNvSpPr>
                <a:spLocks noChangeArrowheads="1"/>
              </p:cNvSpPr>
              <p:nvPr/>
            </p:nvSpPr>
            <p:spPr bwMode="auto">
              <a:xfrm>
                <a:off x="3086" y="2459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" name="Oval 2046"/>
              <p:cNvSpPr>
                <a:spLocks noChangeArrowheads="1"/>
              </p:cNvSpPr>
              <p:nvPr/>
            </p:nvSpPr>
            <p:spPr bwMode="auto">
              <a:xfrm>
                <a:off x="3086" y="245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" name="Oval 2047"/>
              <p:cNvSpPr>
                <a:spLocks noChangeArrowheads="1"/>
              </p:cNvSpPr>
              <p:nvPr/>
            </p:nvSpPr>
            <p:spPr bwMode="auto">
              <a:xfrm>
                <a:off x="3958" y="2132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" name="Oval 2048"/>
              <p:cNvSpPr>
                <a:spLocks noChangeArrowheads="1"/>
              </p:cNvSpPr>
              <p:nvPr/>
            </p:nvSpPr>
            <p:spPr bwMode="auto">
              <a:xfrm>
                <a:off x="3958" y="213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" name="Oval 2049"/>
              <p:cNvSpPr>
                <a:spLocks noChangeArrowheads="1"/>
              </p:cNvSpPr>
              <p:nvPr/>
            </p:nvSpPr>
            <p:spPr bwMode="auto">
              <a:xfrm>
                <a:off x="3863" y="1686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" name="Oval 2050"/>
              <p:cNvSpPr>
                <a:spLocks noChangeArrowheads="1"/>
              </p:cNvSpPr>
              <p:nvPr/>
            </p:nvSpPr>
            <p:spPr bwMode="auto">
              <a:xfrm>
                <a:off x="3863" y="1686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" name="Oval 2051"/>
              <p:cNvSpPr>
                <a:spLocks noChangeArrowheads="1"/>
              </p:cNvSpPr>
              <p:nvPr/>
            </p:nvSpPr>
            <p:spPr bwMode="auto">
              <a:xfrm>
                <a:off x="2985" y="2414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" name="Oval 2052"/>
              <p:cNvSpPr>
                <a:spLocks noChangeArrowheads="1"/>
              </p:cNvSpPr>
              <p:nvPr/>
            </p:nvSpPr>
            <p:spPr bwMode="auto">
              <a:xfrm>
                <a:off x="2985" y="2414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" name="Oval 2053"/>
              <p:cNvSpPr>
                <a:spLocks noChangeArrowheads="1"/>
              </p:cNvSpPr>
              <p:nvPr/>
            </p:nvSpPr>
            <p:spPr bwMode="auto">
              <a:xfrm>
                <a:off x="3851" y="1714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" name="Oval 2054"/>
              <p:cNvSpPr>
                <a:spLocks noChangeArrowheads="1"/>
              </p:cNvSpPr>
              <p:nvPr/>
            </p:nvSpPr>
            <p:spPr bwMode="auto">
              <a:xfrm>
                <a:off x="3851" y="171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" name="Oval 2055"/>
              <p:cNvSpPr>
                <a:spLocks noChangeArrowheads="1"/>
              </p:cNvSpPr>
              <p:nvPr/>
            </p:nvSpPr>
            <p:spPr bwMode="auto">
              <a:xfrm>
                <a:off x="3654" y="2453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" name="Oval 2056"/>
              <p:cNvSpPr>
                <a:spLocks noChangeArrowheads="1"/>
              </p:cNvSpPr>
              <p:nvPr/>
            </p:nvSpPr>
            <p:spPr bwMode="auto">
              <a:xfrm>
                <a:off x="3654" y="245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" name="Oval 2057"/>
              <p:cNvSpPr>
                <a:spLocks noChangeArrowheads="1"/>
              </p:cNvSpPr>
              <p:nvPr/>
            </p:nvSpPr>
            <p:spPr bwMode="auto">
              <a:xfrm>
                <a:off x="2979" y="2402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" name="Oval 2058"/>
              <p:cNvSpPr>
                <a:spLocks noChangeArrowheads="1"/>
              </p:cNvSpPr>
              <p:nvPr/>
            </p:nvSpPr>
            <p:spPr bwMode="auto">
              <a:xfrm>
                <a:off x="2979" y="240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" name="Oval 2059"/>
              <p:cNvSpPr>
                <a:spLocks noChangeArrowheads="1"/>
              </p:cNvSpPr>
              <p:nvPr/>
            </p:nvSpPr>
            <p:spPr bwMode="auto">
              <a:xfrm>
                <a:off x="3801" y="1415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" name="Oval 2060"/>
              <p:cNvSpPr>
                <a:spLocks noChangeArrowheads="1"/>
              </p:cNvSpPr>
              <p:nvPr/>
            </p:nvSpPr>
            <p:spPr bwMode="auto">
              <a:xfrm>
                <a:off x="3801" y="1415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" name="Oval 2061"/>
              <p:cNvSpPr>
                <a:spLocks noChangeArrowheads="1"/>
              </p:cNvSpPr>
              <p:nvPr/>
            </p:nvSpPr>
            <p:spPr bwMode="auto">
              <a:xfrm>
                <a:off x="3080" y="2543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" name="Oval 2062"/>
              <p:cNvSpPr>
                <a:spLocks noChangeArrowheads="1"/>
              </p:cNvSpPr>
              <p:nvPr/>
            </p:nvSpPr>
            <p:spPr bwMode="auto">
              <a:xfrm>
                <a:off x="3080" y="254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" name="Oval 2063"/>
              <p:cNvSpPr>
                <a:spLocks noChangeArrowheads="1"/>
              </p:cNvSpPr>
              <p:nvPr/>
            </p:nvSpPr>
            <p:spPr bwMode="auto">
              <a:xfrm>
                <a:off x="4099" y="2724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" name="Oval 2064"/>
              <p:cNvSpPr>
                <a:spLocks noChangeArrowheads="1"/>
              </p:cNvSpPr>
              <p:nvPr/>
            </p:nvSpPr>
            <p:spPr bwMode="auto">
              <a:xfrm>
                <a:off x="4099" y="272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" name="Oval 2065"/>
              <p:cNvSpPr>
                <a:spLocks noChangeArrowheads="1"/>
              </p:cNvSpPr>
              <p:nvPr/>
            </p:nvSpPr>
            <p:spPr bwMode="auto">
              <a:xfrm>
                <a:off x="3727" y="2041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" name="Oval 2066"/>
              <p:cNvSpPr>
                <a:spLocks noChangeArrowheads="1"/>
              </p:cNvSpPr>
              <p:nvPr/>
            </p:nvSpPr>
            <p:spPr bwMode="auto">
              <a:xfrm>
                <a:off x="3727" y="204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" name="Oval 2067"/>
              <p:cNvSpPr>
                <a:spLocks noChangeArrowheads="1"/>
              </p:cNvSpPr>
              <p:nvPr/>
            </p:nvSpPr>
            <p:spPr bwMode="auto">
              <a:xfrm>
                <a:off x="3930" y="1528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" name="Oval 2068"/>
              <p:cNvSpPr>
                <a:spLocks noChangeArrowheads="1"/>
              </p:cNvSpPr>
              <p:nvPr/>
            </p:nvSpPr>
            <p:spPr bwMode="auto">
              <a:xfrm>
                <a:off x="3930" y="152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" name="Oval 2069"/>
              <p:cNvSpPr>
                <a:spLocks noChangeArrowheads="1"/>
              </p:cNvSpPr>
              <p:nvPr/>
            </p:nvSpPr>
            <p:spPr bwMode="auto">
              <a:xfrm>
                <a:off x="3863" y="1579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" name="Oval 2070"/>
              <p:cNvSpPr>
                <a:spLocks noChangeArrowheads="1"/>
              </p:cNvSpPr>
              <p:nvPr/>
            </p:nvSpPr>
            <p:spPr bwMode="auto">
              <a:xfrm>
                <a:off x="3863" y="1579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" name="Oval 2071"/>
              <p:cNvSpPr>
                <a:spLocks noChangeArrowheads="1"/>
              </p:cNvSpPr>
              <p:nvPr/>
            </p:nvSpPr>
            <p:spPr bwMode="auto">
              <a:xfrm>
                <a:off x="3902" y="1461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" name="Oval 2072"/>
              <p:cNvSpPr>
                <a:spLocks noChangeArrowheads="1"/>
              </p:cNvSpPr>
              <p:nvPr/>
            </p:nvSpPr>
            <p:spPr bwMode="auto">
              <a:xfrm>
                <a:off x="3902" y="1461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" name="Oval 2073"/>
              <p:cNvSpPr>
                <a:spLocks noChangeArrowheads="1"/>
              </p:cNvSpPr>
              <p:nvPr/>
            </p:nvSpPr>
            <p:spPr bwMode="auto">
              <a:xfrm>
                <a:off x="3896" y="1489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" name="Oval 2074"/>
              <p:cNvSpPr>
                <a:spLocks noChangeArrowheads="1"/>
              </p:cNvSpPr>
              <p:nvPr/>
            </p:nvSpPr>
            <p:spPr bwMode="auto">
              <a:xfrm>
                <a:off x="3896" y="148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" name="Oval 2075"/>
              <p:cNvSpPr>
                <a:spLocks noChangeArrowheads="1"/>
              </p:cNvSpPr>
              <p:nvPr/>
            </p:nvSpPr>
            <p:spPr bwMode="auto">
              <a:xfrm>
                <a:off x="3125" y="2498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" name="Oval 2076"/>
              <p:cNvSpPr>
                <a:spLocks noChangeArrowheads="1"/>
              </p:cNvSpPr>
              <p:nvPr/>
            </p:nvSpPr>
            <p:spPr bwMode="auto">
              <a:xfrm>
                <a:off x="3125" y="249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" name="Oval 2077"/>
              <p:cNvSpPr>
                <a:spLocks noChangeArrowheads="1"/>
              </p:cNvSpPr>
              <p:nvPr/>
            </p:nvSpPr>
            <p:spPr bwMode="auto">
              <a:xfrm>
                <a:off x="4037" y="2386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" name="Oval 2078"/>
              <p:cNvSpPr>
                <a:spLocks noChangeArrowheads="1"/>
              </p:cNvSpPr>
              <p:nvPr/>
            </p:nvSpPr>
            <p:spPr bwMode="auto">
              <a:xfrm>
                <a:off x="4037" y="2386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" name="Oval 2079"/>
              <p:cNvSpPr>
                <a:spLocks noChangeArrowheads="1"/>
              </p:cNvSpPr>
              <p:nvPr/>
            </p:nvSpPr>
            <p:spPr bwMode="auto">
              <a:xfrm>
                <a:off x="2923" y="2402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" name="Oval 2080"/>
              <p:cNvSpPr>
                <a:spLocks noChangeArrowheads="1"/>
              </p:cNvSpPr>
              <p:nvPr/>
            </p:nvSpPr>
            <p:spPr bwMode="auto">
              <a:xfrm>
                <a:off x="2923" y="2402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" name="Oval 2081"/>
              <p:cNvSpPr>
                <a:spLocks noChangeArrowheads="1"/>
              </p:cNvSpPr>
              <p:nvPr/>
            </p:nvSpPr>
            <p:spPr bwMode="auto">
              <a:xfrm>
                <a:off x="3817" y="1387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" name="Oval 2082"/>
              <p:cNvSpPr>
                <a:spLocks noChangeArrowheads="1"/>
              </p:cNvSpPr>
              <p:nvPr/>
            </p:nvSpPr>
            <p:spPr bwMode="auto">
              <a:xfrm>
                <a:off x="3817" y="138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" name="Oval 2083"/>
              <p:cNvSpPr>
                <a:spLocks noChangeArrowheads="1"/>
              </p:cNvSpPr>
              <p:nvPr/>
            </p:nvSpPr>
            <p:spPr bwMode="auto">
              <a:xfrm>
                <a:off x="3857" y="1342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" name="Oval 2084"/>
              <p:cNvSpPr>
                <a:spLocks noChangeArrowheads="1"/>
              </p:cNvSpPr>
              <p:nvPr/>
            </p:nvSpPr>
            <p:spPr bwMode="auto">
              <a:xfrm>
                <a:off x="3857" y="134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" name="Oval 2085"/>
              <p:cNvSpPr>
                <a:spLocks noChangeArrowheads="1"/>
              </p:cNvSpPr>
              <p:nvPr/>
            </p:nvSpPr>
            <p:spPr bwMode="auto">
              <a:xfrm>
                <a:off x="3874" y="1398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" name="Oval 2086"/>
              <p:cNvSpPr>
                <a:spLocks noChangeArrowheads="1"/>
              </p:cNvSpPr>
              <p:nvPr/>
            </p:nvSpPr>
            <p:spPr bwMode="auto">
              <a:xfrm>
                <a:off x="3874" y="139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" name="Oval 2087"/>
              <p:cNvSpPr>
                <a:spLocks noChangeArrowheads="1"/>
              </p:cNvSpPr>
              <p:nvPr/>
            </p:nvSpPr>
            <p:spPr bwMode="auto">
              <a:xfrm>
                <a:off x="3902" y="1523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" name="Oval 2088"/>
              <p:cNvSpPr>
                <a:spLocks noChangeArrowheads="1"/>
              </p:cNvSpPr>
              <p:nvPr/>
            </p:nvSpPr>
            <p:spPr bwMode="auto">
              <a:xfrm>
                <a:off x="3902" y="1523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" name="Oval 2089"/>
              <p:cNvSpPr>
                <a:spLocks noChangeArrowheads="1"/>
              </p:cNvSpPr>
              <p:nvPr/>
            </p:nvSpPr>
            <p:spPr bwMode="auto">
              <a:xfrm>
                <a:off x="3863" y="1398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" name="Oval 2090"/>
              <p:cNvSpPr>
                <a:spLocks noChangeArrowheads="1"/>
              </p:cNvSpPr>
              <p:nvPr/>
            </p:nvSpPr>
            <p:spPr bwMode="auto">
              <a:xfrm>
                <a:off x="3863" y="1398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" name="Oval 2091"/>
              <p:cNvSpPr>
                <a:spLocks noChangeArrowheads="1"/>
              </p:cNvSpPr>
              <p:nvPr/>
            </p:nvSpPr>
            <p:spPr bwMode="auto">
              <a:xfrm>
                <a:off x="3086" y="2436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" name="Oval 2092"/>
              <p:cNvSpPr>
                <a:spLocks noChangeArrowheads="1"/>
              </p:cNvSpPr>
              <p:nvPr/>
            </p:nvSpPr>
            <p:spPr bwMode="auto">
              <a:xfrm>
                <a:off x="3086" y="243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" name="Oval 2093"/>
              <p:cNvSpPr>
                <a:spLocks noChangeArrowheads="1"/>
              </p:cNvSpPr>
              <p:nvPr/>
            </p:nvSpPr>
            <p:spPr bwMode="auto">
              <a:xfrm>
                <a:off x="3052" y="2436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" name="Oval 2094"/>
              <p:cNvSpPr>
                <a:spLocks noChangeArrowheads="1"/>
              </p:cNvSpPr>
              <p:nvPr/>
            </p:nvSpPr>
            <p:spPr bwMode="auto">
              <a:xfrm>
                <a:off x="3052" y="243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" name="Oval 2095"/>
              <p:cNvSpPr>
                <a:spLocks noChangeArrowheads="1"/>
              </p:cNvSpPr>
              <p:nvPr/>
            </p:nvSpPr>
            <p:spPr bwMode="auto">
              <a:xfrm>
                <a:off x="3052" y="2419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" name="Oval 2096"/>
              <p:cNvSpPr>
                <a:spLocks noChangeArrowheads="1"/>
              </p:cNvSpPr>
              <p:nvPr/>
            </p:nvSpPr>
            <p:spPr bwMode="auto">
              <a:xfrm>
                <a:off x="3052" y="241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" name="Oval 2097"/>
              <p:cNvSpPr>
                <a:spLocks noChangeArrowheads="1"/>
              </p:cNvSpPr>
              <p:nvPr/>
            </p:nvSpPr>
            <p:spPr bwMode="auto">
              <a:xfrm>
                <a:off x="2928" y="2374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" name="Oval 2098"/>
              <p:cNvSpPr>
                <a:spLocks noChangeArrowheads="1"/>
              </p:cNvSpPr>
              <p:nvPr/>
            </p:nvSpPr>
            <p:spPr bwMode="auto">
              <a:xfrm>
                <a:off x="2928" y="237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" name="Oval 2099"/>
              <p:cNvSpPr>
                <a:spLocks noChangeArrowheads="1"/>
              </p:cNvSpPr>
              <p:nvPr/>
            </p:nvSpPr>
            <p:spPr bwMode="auto">
              <a:xfrm>
                <a:off x="3198" y="2402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" name="Oval 2100"/>
              <p:cNvSpPr>
                <a:spLocks noChangeArrowheads="1"/>
              </p:cNvSpPr>
              <p:nvPr/>
            </p:nvSpPr>
            <p:spPr bwMode="auto">
              <a:xfrm>
                <a:off x="3198" y="240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" name="Oval 2101"/>
              <p:cNvSpPr>
                <a:spLocks noChangeArrowheads="1"/>
              </p:cNvSpPr>
              <p:nvPr/>
            </p:nvSpPr>
            <p:spPr bwMode="auto">
              <a:xfrm>
                <a:off x="3018" y="2408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" name="Oval 2102"/>
              <p:cNvSpPr>
                <a:spLocks noChangeArrowheads="1"/>
              </p:cNvSpPr>
              <p:nvPr/>
            </p:nvSpPr>
            <p:spPr bwMode="auto">
              <a:xfrm>
                <a:off x="3018" y="240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" name="Oval 2103"/>
              <p:cNvSpPr>
                <a:spLocks noChangeArrowheads="1"/>
              </p:cNvSpPr>
              <p:nvPr/>
            </p:nvSpPr>
            <p:spPr bwMode="auto">
              <a:xfrm>
                <a:off x="3114" y="2397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" name="Oval 2104"/>
              <p:cNvSpPr>
                <a:spLocks noChangeArrowheads="1"/>
              </p:cNvSpPr>
              <p:nvPr/>
            </p:nvSpPr>
            <p:spPr bwMode="auto">
              <a:xfrm>
                <a:off x="3114" y="239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" name="Oval 2105"/>
              <p:cNvSpPr>
                <a:spLocks noChangeArrowheads="1"/>
              </p:cNvSpPr>
              <p:nvPr/>
            </p:nvSpPr>
            <p:spPr bwMode="auto">
              <a:xfrm>
                <a:off x="3018" y="2448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" name="Oval 2106"/>
              <p:cNvSpPr>
                <a:spLocks noChangeArrowheads="1"/>
              </p:cNvSpPr>
              <p:nvPr/>
            </p:nvSpPr>
            <p:spPr bwMode="auto">
              <a:xfrm>
                <a:off x="3018" y="2448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" name="Oval 2107"/>
              <p:cNvSpPr>
                <a:spLocks noChangeArrowheads="1"/>
              </p:cNvSpPr>
              <p:nvPr/>
            </p:nvSpPr>
            <p:spPr bwMode="auto">
              <a:xfrm>
                <a:off x="3103" y="2391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" name="Oval 2108"/>
              <p:cNvSpPr>
                <a:spLocks noChangeArrowheads="1"/>
              </p:cNvSpPr>
              <p:nvPr/>
            </p:nvSpPr>
            <p:spPr bwMode="auto">
              <a:xfrm>
                <a:off x="3103" y="2391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" name="Oval 2109"/>
              <p:cNvSpPr>
                <a:spLocks noChangeArrowheads="1"/>
              </p:cNvSpPr>
              <p:nvPr/>
            </p:nvSpPr>
            <p:spPr bwMode="auto">
              <a:xfrm>
                <a:off x="4076" y="2431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" name="Oval 2110"/>
              <p:cNvSpPr>
                <a:spLocks noChangeArrowheads="1"/>
              </p:cNvSpPr>
              <p:nvPr/>
            </p:nvSpPr>
            <p:spPr bwMode="auto">
              <a:xfrm>
                <a:off x="4076" y="243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" name="Oval 2111"/>
              <p:cNvSpPr>
                <a:spLocks noChangeArrowheads="1"/>
              </p:cNvSpPr>
              <p:nvPr/>
            </p:nvSpPr>
            <p:spPr bwMode="auto">
              <a:xfrm>
                <a:off x="3193" y="2448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" name="Oval 2112"/>
              <p:cNvSpPr>
                <a:spLocks noChangeArrowheads="1"/>
              </p:cNvSpPr>
              <p:nvPr/>
            </p:nvSpPr>
            <p:spPr bwMode="auto">
              <a:xfrm>
                <a:off x="3193" y="2448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" name="Oval 2113"/>
              <p:cNvSpPr>
                <a:spLocks noChangeArrowheads="1"/>
              </p:cNvSpPr>
              <p:nvPr/>
            </p:nvSpPr>
            <p:spPr bwMode="auto">
              <a:xfrm>
                <a:off x="3581" y="2498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" name="Oval 2114"/>
              <p:cNvSpPr>
                <a:spLocks noChangeArrowheads="1"/>
              </p:cNvSpPr>
              <p:nvPr/>
            </p:nvSpPr>
            <p:spPr bwMode="auto">
              <a:xfrm>
                <a:off x="3581" y="249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" name="Oval 2115"/>
              <p:cNvSpPr>
                <a:spLocks noChangeArrowheads="1"/>
              </p:cNvSpPr>
              <p:nvPr/>
            </p:nvSpPr>
            <p:spPr bwMode="auto">
              <a:xfrm>
                <a:off x="3649" y="2521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" name="Oval 2116"/>
              <p:cNvSpPr>
                <a:spLocks noChangeArrowheads="1"/>
              </p:cNvSpPr>
              <p:nvPr/>
            </p:nvSpPr>
            <p:spPr bwMode="auto">
              <a:xfrm>
                <a:off x="3649" y="2521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" name="Oval 2117"/>
              <p:cNvSpPr>
                <a:spLocks noChangeArrowheads="1"/>
              </p:cNvSpPr>
              <p:nvPr/>
            </p:nvSpPr>
            <p:spPr bwMode="auto">
              <a:xfrm>
                <a:off x="2855" y="2374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" name="Oval 2118"/>
              <p:cNvSpPr>
                <a:spLocks noChangeArrowheads="1"/>
              </p:cNvSpPr>
              <p:nvPr/>
            </p:nvSpPr>
            <p:spPr bwMode="auto">
              <a:xfrm>
                <a:off x="2855" y="237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" name="Oval 2119"/>
              <p:cNvSpPr>
                <a:spLocks noChangeArrowheads="1"/>
              </p:cNvSpPr>
              <p:nvPr/>
            </p:nvSpPr>
            <p:spPr bwMode="auto">
              <a:xfrm>
                <a:off x="2861" y="2391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" name="Oval 2120"/>
              <p:cNvSpPr>
                <a:spLocks noChangeArrowheads="1"/>
              </p:cNvSpPr>
              <p:nvPr/>
            </p:nvSpPr>
            <p:spPr bwMode="auto">
              <a:xfrm>
                <a:off x="2861" y="2391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" name="Oval 2121"/>
              <p:cNvSpPr>
                <a:spLocks noChangeArrowheads="1"/>
              </p:cNvSpPr>
              <p:nvPr/>
            </p:nvSpPr>
            <p:spPr bwMode="auto">
              <a:xfrm>
                <a:off x="2923" y="2448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" name="Oval 2122"/>
              <p:cNvSpPr>
                <a:spLocks noChangeArrowheads="1"/>
              </p:cNvSpPr>
              <p:nvPr/>
            </p:nvSpPr>
            <p:spPr bwMode="auto">
              <a:xfrm>
                <a:off x="2923" y="2448"/>
                <a:ext cx="33" cy="33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" name="Oval 2123"/>
              <p:cNvSpPr>
                <a:spLocks noChangeArrowheads="1"/>
              </p:cNvSpPr>
              <p:nvPr/>
            </p:nvSpPr>
            <p:spPr bwMode="auto">
              <a:xfrm>
                <a:off x="2945" y="2414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" name="Oval 2124"/>
              <p:cNvSpPr>
                <a:spLocks noChangeArrowheads="1"/>
              </p:cNvSpPr>
              <p:nvPr/>
            </p:nvSpPr>
            <p:spPr bwMode="auto">
              <a:xfrm>
                <a:off x="2945" y="241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" name="Oval 2125"/>
              <p:cNvSpPr>
                <a:spLocks noChangeArrowheads="1"/>
              </p:cNvSpPr>
              <p:nvPr/>
            </p:nvSpPr>
            <p:spPr bwMode="auto">
              <a:xfrm>
                <a:off x="2945" y="2436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" name="Oval 2126"/>
              <p:cNvSpPr>
                <a:spLocks noChangeArrowheads="1"/>
              </p:cNvSpPr>
              <p:nvPr/>
            </p:nvSpPr>
            <p:spPr bwMode="auto">
              <a:xfrm>
                <a:off x="2945" y="243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" name="Oval 2127"/>
              <p:cNvSpPr>
                <a:spLocks noChangeArrowheads="1"/>
              </p:cNvSpPr>
              <p:nvPr/>
            </p:nvSpPr>
            <p:spPr bwMode="auto">
              <a:xfrm>
                <a:off x="3097" y="2442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" name="Oval 2128"/>
              <p:cNvSpPr>
                <a:spLocks noChangeArrowheads="1"/>
              </p:cNvSpPr>
              <p:nvPr/>
            </p:nvSpPr>
            <p:spPr bwMode="auto">
              <a:xfrm>
                <a:off x="3097" y="244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" name="Oval 2129"/>
              <p:cNvSpPr>
                <a:spLocks noChangeArrowheads="1"/>
              </p:cNvSpPr>
              <p:nvPr/>
            </p:nvSpPr>
            <p:spPr bwMode="auto">
              <a:xfrm>
                <a:off x="4082" y="2668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" name="Oval 2130"/>
              <p:cNvSpPr>
                <a:spLocks noChangeArrowheads="1"/>
              </p:cNvSpPr>
              <p:nvPr/>
            </p:nvSpPr>
            <p:spPr bwMode="auto">
              <a:xfrm>
                <a:off x="4082" y="2668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" name="Oval 2131"/>
              <p:cNvSpPr>
                <a:spLocks noChangeArrowheads="1"/>
              </p:cNvSpPr>
              <p:nvPr/>
            </p:nvSpPr>
            <p:spPr bwMode="auto">
              <a:xfrm>
                <a:off x="4076" y="2848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" name="Oval 2132"/>
              <p:cNvSpPr>
                <a:spLocks noChangeArrowheads="1"/>
              </p:cNvSpPr>
              <p:nvPr/>
            </p:nvSpPr>
            <p:spPr bwMode="auto">
              <a:xfrm>
                <a:off x="4076" y="284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" name="Oval 2133"/>
              <p:cNvSpPr>
                <a:spLocks noChangeArrowheads="1"/>
              </p:cNvSpPr>
              <p:nvPr/>
            </p:nvSpPr>
            <p:spPr bwMode="auto">
              <a:xfrm>
                <a:off x="4054" y="2814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" name="Oval 2134"/>
              <p:cNvSpPr>
                <a:spLocks noChangeArrowheads="1"/>
              </p:cNvSpPr>
              <p:nvPr/>
            </p:nvSpPr>
            <p:spPr bwMode="auto">
              <a:xfrm>
                <a:off x="4054" y="281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" name="Oval 2135"/>
              <p:cNvSpPr>
                <a:spLocks noChangeArrowheads="1"/>
              </p:cNvSpPr>
              <p:nvPr/>
            </p:nvSpPr>
            <p:spPr bwMode="auto">
              <a:xfrm>
                <a:off x="3969" y="1923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" name="Oval 2136"/>
              <p:cNvSpPr>
                <a:spLocks noChangeArrowheads="1"/>
              </p:cNvSpPr>
              <p:nvPr/>
            </p:nvSpPr>
            <p:spPr bwMode="auto">
              <a:xfrm>
                <a:off x="3969" y="192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" name="Oval 2137"/>
              <p:cNvSpPr>
                <a:spLocks noChangeArrowheads="1"/>
              </p:cNvSpPr>
              <p:nvPr/>
            </p:nvSpPr>
            <p:spPr bwMode="auto">
              <a:xfrm>
                <a:off x="3992" y="2013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" name="Oval 2138"/>
              <p:cNvSpPr>
                <a:spLocks noChangeArrowheads="1"/>
              </p:cNvSpPr>
              <p:nvPr/>
            </p:nvSpPr>
            <p:spPr bwMode="auto">
              <a:xfrm>
                <a:off x="3992" y="201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" name="Oval 2139"/>
              <p:cNvSpPr>
                <a:spLocks noChangeArrowheads="1"/>
              </p:cNvSpPr>
              <p:nvPr/>
            </p:nvSpPr>
            <p:spPr bwMode="auto">
              <a:xfrm>
                <a:off x="3840" y="1133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" name="Oval 2140"/>
              <p:cNvSpPr>
                <a:spLocks noChangeArrowheads="1"/>
              </p:cNvSpPr>
              <p:nvPr/>
            </p:nvSpPr>
            <p:spPr bwMode="auto">
              <a:xfrm>
                <a:off x="3840" y="113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" name="Oval 2141"/>
              <p:cNvSpPr>
                <a:spLocks noChangeArrowheads="1"/>
              </p:cNvSpPr>
              <p:nvPr/>
            </p:nvSpPr>
            <p:spPr bwMode="auto">
              <a:xfrm>
                <a:off x="3148" y="2465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" name="Oval 2142"/>
              <p:cNvSpPr>
                <a:spLocks noChangeArrowheads="1"/>
              </p:cNvSpPr>
              <p:nvPr/>
            </p:nvSpPr>
            <p:spPr bwMode="auto">
              <a:xfrm>
                <a:off x="3148" y="2465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" name="Oval 2143"/>
              <p:cNvSpPr>
                <a:spLocks noChangeArrowheads="1"/>
              </p:cNvSpPr>
              <p:nvPr/>
            </p:nvSpPr>
            <p:spPr bwMode="auto">
              <a:xfrm>
                <a:off x="3069" y="2425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" name="Oval 2144"/>
              <p:cNvSpPr>
                <a:spLocks noChangeArrowheads="1"/>
              </p:cNvSpPr>
              <p:nvPr/>
            </p:nvSpPr>
            <p:spPr bwMode="auto">
              <a:xfrm>
                <a:off x="3069" y="242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" name="Oval 2145"/>
              <p:cNvSpPr>
                <a:spLocks noChangeArrowheads="1"/>
              </p:cNvSpPr>
              <p:nvPr/>
            </p:nvSpPr>
            <p:spPr bwMode="auto">
              <a:xfrm>
                <a:off x="3052" y="2481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" name="Oval 2146"/>
              <p:cNvSpPr>
                <a:spLocks noChangeArrowheads="1"/>
              </p:cNvSpPr>
              <p:nvPr/>
            </p:nvSpPr>
            <p:spPr bwMode="auto">
              <a:xfrm>
                <a:off x="3052" y="248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" name="Oval 2147"/>
              <p:cNvSpPr>
                <a:spLocks noChangeArrowheads="1"/>
              </p:cNvSpPr>
              <p:nvPr/>
            </p:nvSpPr>
            <p:spPr bwMode="auto">
              <a:xfrm>
                <a:off x="3001" y="2436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" name="Oval 2148"/>
              <p:cNvSpPr>
                <a:spLocks noChangeArrowheads="1"/>
              </p:cNvSpPr>
              <p:nvPr/>
            </p:nvSpPr>
            <p:spPr bwMode="auto">
              <a:xfrm>
                <a:off x="3001" y="243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" name="Oval 2149"/>
              <p:cNvSpPr>
                <a:spLocks noChangeArrowheads="1"/>
              </p:cNvSpPr>
              <p:nvPr/>
            </p:nvSpPr>
            <p:spPr bwMode="auto">
              <a:xfrm>
                <a:off x="3187" y="2397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" name="Oval 2150"/>
              <p:cNvSpPr>
                <a:spLocks noChangeArrowheads="1"/>
              </p:cNvSpPr>
              <p:nvPr/>
            </p:nvSpPr>
            <p:spPr bwMode="auto">
              <a:xfrm>
                <a:off x="3187" y="239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" name="Oval 2151"/>
              <p:cNvSpPr>
                <a:spLocks noChangeArrowheads="1"/>
              </p:cNvSpPr>
              <p:nvPr/>
            </p:nvSpPr>
            <p:spPr bwMode="auto">
              <a:xfrm>
                <a:off x="3131" y="2391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" name="Oval 2152"/>
              <p:cNvSpPr>
                <a:spLocks noChangeArrowheads="1"/>
              </p:cNvSpPr>
              <p:nvPr/>
            </p:nvSpPr>
            <p:spPr bwMode="auto">
              <a:xfrm>
                <a:off x="3131" y="239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" name="Oval 2153"/>
              <p:cNvSpPr>
                <a:spLocks noChangeArrowheads="1"/>
              </p:cNvSpPr>
              <p:nvPr/>
            </p:nvSpPr>
            <p:spPr bwMode="auto">
              <a:xfrm>
                <a:off x="3772" y="1607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" name="Oval 2154"/>
              <p:cNvSpPr>
                <a:spLocks noChangeArrowheads="1"/>
              </p:cNvSpPr>
              <p:nvPr/>
            </p:nvSpPr>
            <p:spPr bwMode="auto">
              <a:xfrm>
                <a:off x="3772" y="160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" name="Oval 2155"/>
              <p:cNvSpPr>
                <a:spLocks noChangeArrowheads="1"/>
              </p:cNvSpPr>
              <p:nvPr/>
            </p:nvSpPr>
            <p:spPr bwMode="auto">
              <a:xfrm>
                <a:off x="3908" y="1731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" name="Oval 2156"/>
              <p:cNvSpPr>
                <a:spLocks noChangeArrowheads="1"/>
              </p:cNvSpPr>
              <p:nvPr/>
            </p:nvSpPr>
            <p:spPr bwMode="auto">
              <a:xfrm>
                <a:off x="3908" y="1731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" name="Oval 2157"/>
              <p:cNvSpPr>
                <a:spLocks noChangeArrowheads="1"/>
              </p:cNvSpPr>
              <p:nvPr/>
            </p:nvSpPr>
            <p:spPr bwMode="auto">
              <a:xfrm>
                <a:off x="3604" y="2425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" name="Oval 2158"/>
              <p:cNvSpPr>
                <a:spLocks noChangeArrowheads="1"/>
              </p:cNvSpPr>
              <p:nvPr/>
            </p:nvSpPr>
            <p:spPr bwMode="auto">
              <a:xfrm>
                <a:off x="3604" y="2425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" name="Oval 2159"/>
              <p:cNvSpPr>
                <a:spLocks noChangeArrowheads="1"/>
              </p:cNvSpPr>
              <p:nvPr/>
            </p:nvSpPr>
            <p:spPr bwMode="auto">
              <a:xfrm>
                <a:off x="3063" y="2386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" name="Oval 2160"/>
              <p:cNvSpPr>
                <a:spLocks noChangeArrowheads="1"/>
              </p:cNvSpPr>
              <p:nvPr/>
            </p:nvSpPr>
            <p:spPr bwMode="auto">
              <a:xfrm>
                <a:off x="3063" y="2386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" name="Oval 2161"/>
              <p:cNvSpPr>
                <a:spLocks noChangeArrowheads="1"/>
              </p:cNvSpPr>
              <p:nvPr/>
            </p:nvSpPr>
            <p:spPr bwMode="auto">
              <a:xfrm>
                <a:off x="3941" y="1523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" name="Oval 2162"/>
              <p:cNvSpPr>
                <a:spLocks noChangeArrowheads="1"/>
              </p:cNvSpPr>
              <p:nvPr/>
            </p:nvSpPr>
            <p:spPr bwMode="auto">
              <a:xfrm>
                <a:off x="3941" y="1523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" name="Oval 2163"/>
              <p:cNvSpPr>
                <a:spLocks noChangeArrowheads="1"/>
              </p:cNvSpPr>
              <p:nvPr/>
            </p:nvSpPr>
            <p:spPr bwMode="auto">
              <a:xfrm>
                <a:off x="3975" y="1483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" name="Oval 2164"/>
              <p:cNvSpPr>
                <a:spLocks noChangeArrowheads="1"/>
              </p:cNvSpPr>
              <p:nvPr/>
            </p:nvSpPr>
            <p:spPr bwMode="auto">
              <a:xfrm>
                <a:off x="3975" y="148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" name="Oval 2165"/>
              <p:cNvSpPr>
                <a:spLocks noChangeArrowheads="1"/>
              </p:cNvSpPr>
              <p:nvPr/>
            </p:nvSpPr>
            <p:spPr bwMode="auto">
              <a:xfrm>
                <a:off x="4009" y="1477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" name="Oval 2166"/>
              <p:cNvSpPr>
                <a:spLocks noChangeArrowheads="1"/>
              </p:cNvSpPr>
              <p:nvPr/>
            </p:nvSpPr>
            <p:spPr bwMode="auto">
              <a:xfrm>
                <a:off x="4009" y="147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" name="Oval 2167"/>
              <p:cNvSpPr>
                <a:spLocks noChangeArrowheads="1"/>
              </p:cNvSpPr>
              <p:nvPr/>
            </p:nvSpPr>
            <p:spPr bwMode="auto">
              <a:xfrm>
                <a:off x="3007" y="2431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" name="Oval 2168"/>
              <p:cNvSpPr>
                <a:spLocks noChangeArrowheads="1"/>
              </p:cNvSpPr>
              <p:nvPr/>
            </p:nvSpPr>
            <p:spPr bwMode="auto">
              <a:xfrm>
                <a:off x="3007" y="243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" name="Oval 2169"/>
              <p:cNvSpPr>
                <a:spLocks noChangeArrowheads="1"/>
              </p:cNvSpPr>
              <p:nvPr/>
            </p:nvSpPr>
            <p:spPr bwMode="auto">
              <a:xfrm>
                <a:off x="4026" y="2549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" name="Oval 2170"/>
              <p:cNvSpPr>
                <a:spLocks noChangeArrowheads="1"/>
              </p:cNvSpPr>
              <p:nvPr/>
            </p:nvSpPr>
            <p:spPr bwMode="auto">
              <a:xfrm>
                <a:off x="4026" y="2549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" name="Oval 2171"/>
              <p:cNvSpPr>
                <a:spLocks noChangeArrowheads="1"/>
              </p:cNvSpPr>
              <p:nvPr/>
            </p:nvSpPr>
            <p:spPr bwMode="auto">
              <a:xfrm>
                <a:off x="4127" y="2436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" name="Oval 2172"/>
              <p:cNvSpPr>
                <a:spLocks noChangeArrowheads="1"/>
              </p:cNvSpPr>
              <p:nvPr/>
            </p:nvSpPr>
            <p:spPr bwMode="auto">
              <a:xfrm>
                <a:off x="4127" y="243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" name="Oval 2173"/>
              <p:cNvSpPr>
                <a:spLocks noChangeArrowheads="1"/>
              </p:cNvSpPr>
              <p:nvPr/>
            </p:nvSpPr>
            <p:spPr bwMode="auto">
              <a:xfrm>
                <a:off x="2838" y="2369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" name="Oval 2174"/>
              <p:cNvSpPr>
                <a:spLocks noChangeArrowheads="1"/>
              </p:cNvSpPr>
              <p:nvPr/>
            </p:nvSpPr>
            <p:spPr bwMode="auto">
              <a:xfrm>
                <a:off x="2838" y="2369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" name="Oval 2175"/>
              <p:cNvSpPr>
                <a:spLocks noChangeArrowheads="1"/>
              </p:cNvSpPr>
              <p:nvPr/>
            </p:nvSpPr>
            <p:spPr bwMode="auto">
              <a:xfrm>
                <a:off x="3936" y="2239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" name="Oval 2176"/>
              <p:cNvSpPr>
                <a:spLocks noChangeArrowheads="1"/>
              </p:cNvSpPr>
              <p:nvPr/>
            </p:nvSpPr>
            <p:spPr bwMode="auto">
              <a:xfrm>
                <a:off x="3936" y="2239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" name="Oval 2177"/>
              <p:cNvSpPr>
                <a:spLocks noChangeArrowheads="1"/>
              </p:cNvSpPr>
              <p:nvPr/>
            </p:nvSpPr>
            <p:spPr bwMode="auto">
              <a:xfrm>
                <a:off x="3210" y="2470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" name="Oval 2178"/>
              <p:cNvSpPr>
                <a:spLocks noChangeArrowheads="1"/>
              </p:cNvSpPr>
              <p:nvPr/>
            </p:nvSpPr>
            <p:spPr bwMode="auto">
              <a:xfrm>
                <a:off x="3210" y="2470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" name="Oval 2179"/>
              <p:cNvSpPr>
                <a:spLocks noChangeArrowheads="1"/>
              </p:cNvSpPr>
              <p:nvPr/>
            </p:nvSpPr>
            <p:spPr bwMode="auto">
              <a:xfrm>
                <a:off x="3221" y="2414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" name="Oval 2180"/>
              <p:cNvSpPr>
                <a:spLocks noChangeArrowheads="1"/>
              </p:cNvSpPr>
              <p:nvPr/>
            </p:nvSpPr>
            <p:spPr bwMode="auto">
              <a:xfrm>
                <a:off x="3221" y="241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" name="Oval 2181"/>
              <p:cNvSpPr>
                <a:spLocks noChangeArrowheads="1"/>
              </p:cNvSpPr>
              <p:nvPr/>
            </p:nvSpPr>
            <p:spPr bwMode="auto">
              <a:xfrm>
                <a:off x="3784" y="1398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" name="Oval 2182"/>
              <p:cNvSpPr>
                <a:spLocks noChangeArrowheads="1"/>
              </p:cNvSpPr>
              <p:nvPr/>
            </p:nvSpPr>
            <p:spPr bwMode="auto">
              <a:xfrm>
                <a:off x="3784" y="1398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" name="Oval 2183"/>
              <p:cNvSpPr>
                <a:spLocks noChangeArrowheads="1"/>
              </p:cNvSpPr>
              <p:nvPr/>
            </p:nvSpPr>
            <p:spPr bwMode="auto">
              <a:xfrm>
                <a:off x="4026" y="2842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" name="Oval 2184"/>
              <p:cNvSpPr>
                <a:spLocks noChangeArrowheads="1"/>
              </p:cNvSpPr>
              <p:nvPr/>
            </p:nvSpPr>
            <p:spPr bwMode="auto">
              <a:xfrm>
                <a:off x="4026" y="2842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" name="Oval 2185"/>
              <p:cNvSpPr>
                <a:spLocks noChangeArrowheads="1"/>
              </p:cNvSpPr>
              <p:nvPr/>
            </p:nvSpPr>
            <p:spPr bwMode="auto">
              <a:xfrm>
                <a:off x="4003" y="2837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" name="Oval 2186"/>
              <p:cNvSpPr>
                <a:spLocks noChangeArrowheads="1"/>
              </p:cNvSpPr>
              <p:nvPr/>
            </p:nvSpPr>
            <p:spPr bwMode="auto">
              <a:xfrm>
                <a:off x="4003" y="283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" name="Oval 2187"/>
              <p:cNvSpPr>
                <a:spLocks noChangeArrowheads="1"/>
              </p:cNvSpPr>
              <p:nvPr/>
            </p:nvSpPr>
            <p:spPr bwMode="auto">
              <a:xfrm>
                <a:off x="2878" y="2402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" name="Oval 2188"/>
              <p:cNvSpPr>
                <a:spLocks noChangeArrowheads="1"/>
              </p:cNvSpPr>
              <p:nvPr/>
            </p:nvSpPr>
            <p:spPr bwMode="auto">
              <a:xfrm>
                <a:off x="2878" y="2402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" name="Oval 2189"/>
              <p:cNvSpPr>
                <a:spLocks noChangeArrowheads="1"/>
              </p:cNvSpPr>
              <p:nvPr/>
            </p:nvSpPr>
            <p:spPr bwMode="auto">
              <a:xfrm>
                <a:off x="3013" y="2442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" name="Oval 2190"/>
              <p:cNvSpPr>
                <a:spLocks noChangeArrowheads="1"/>
              </p:cNvSpPr>
              <p:nvPr/>
            </p:nvSpPr>
            <p:spPr bwMode="auto">
              <a:xfrm>
                <a:off x="3013" y="2442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" name="Oval 2191"/>
              <p:cNvSpPr>
                <a:spLocks noChangeArrowheads="1"/>
              </p:cNvSpPr>
              <p:nvPr/>
            </p:nvSpPr>
            <p:spPr bwMode="auto">
              <a:xfrm>
                <a:off x="2979" y="2386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" name="Oval 2192"/>
              <p:cNvSpPr>
                <a:spLocks noChangeArrowheads="1"/>
              </p:cNvSpPr>
              <p:nvPr/>
            </p:nvSpPr>
            <p:spPr bwMode="auto">
              <a:xfrm>
                <a:off x="2979" y="2386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" name="Oval 2193"/>
              <p:cNvSpPr>
                <a:spLocks noChangeArrowheads="1"/>
              </p:cNvSpPr>
              <p:nvPr/>
            </p:nvSpPr>
            <p:spPr bwMode="auto">
              <a:xfrm>
                <a:off x="2923" y="2363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" name="Oval 2194"/>
              <p:cNvSpPr>
                <a:spLocks noChangeArrowheads="1"/>
              </p:cNvSpPr>
              <p:nvPr/>
            </p:nvSpPr>
            <p:spPr bwMode="auto">
              <a:xfrm>
                <a:off x="2923" y="2363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" name="Oval 2195"/>
              <p:cNvSpPr>
                <a:spLocks noChangeArrowheads="1"/>
              </p:cNvSpPr>
              <p:nvPr/>
            </p:nvSpPr>
            <p:spPr bwMode="auto">
              <a:xfrm>
                <a:off x="3817" y="1342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" name="Oval 2196"/>
              <p:cNvSpPr>
                <a:spLocks noChangeArrowheads="1"/>
              </p:cNvSpPr>
              <p:nvPr/>
            </p:nvSpPr>
            <p:spPr bwMode="auto">
              <a:xfrm>
                <a:off x="3817" y="134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" name="Oval 2197"/>
              <p:cNvSpPr>
                <a:spLocks noChangeArrowheads="1"/>
              </p:cNvSpPr>
              <p:nvPr/>
            </p:nvSpPr>
            <p:spPr bwMode="auto">
              <a:xfrm>
                <a:off x="3913" y="1551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" name="Oval 2198"/>
              <p:cNvSpPr>
                <a:spLocks noChangeArrowheads="1"/>
              </p:cNvSpPr>
              <p:nvPr/>
            </p:nvSpPr>
            <p:spPr bwMode="auto">
              <a:xfrm>
                <a:off x="3913" y="155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" name="Oval 2199"/>
              <p:cNvSpPr>
                <a:spLocks noChangeArrowheads="1"/>
              </p:cNvSpPr>
              <p:nvPr/>
            </p:nvSpPr>
            <p:spPr bwMode="auto">
              <a:xfrm>
                <a:off x="3863" y="1511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" name="Oval 2200"/>
              <p:cNvSpPr>
                <a:spLocks noChangeArrowheads="1"/>
              </p:cNvSpPr>
              <p:nvPr/>
            </p:nvSpPr>
            <p:spPr bwMode="auto">
              <a:xfrm>
                <a:off x="3863" y="1511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" name="Oval 2201"/>
              <p:cNvSpPr>
                <a:spLocks noChangeArrowheads="1"/>
              </p:cNvSpPr>
              <p:nvPr/>
            </p:nvSpPr>
            <p:spPr bwMode="auto">
              <a:xfrm>
                <a:off x="3795" y="1325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" name="Oval 2202"/>
              <p:cNvSpPr>
                <a:spLocks noChangeArrowheads="1"/>
              </p:cNvSpPr>
              <p:nvPr/>
            </p:nvSpPr>
            <p:spPr bwMode="auto">
              <a:xfrm>
                <a:off x="3795" y="132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" name="Oval 2203"/>
              <p:cNvSpPr>
                <a:spLocks noChangeArrowheads="1"/>
              </p:cNvSpPr>
              <p:nvPr/>
            </p:nvSpPr>
            <p:spPr bwMode="auto">
              <a:xfrm>
                <a:off x="3789" y="1336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" name="Oval 2204"/>
              <p:cNvSpPr>
                <a:spLocks noChangeArrowheads="1"/>
              </p:cNvSpPr>
              <p:nvPr/>
            </p:nvSpPr>
            <p:spPr bwMode="auto">
              <a:xfrm>
                <a:off x="3789" y="133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" name="Oval 2205"/>
              <p:cNvSpPr>
                <a:spLocks noChangeArrowheads="1"/>
              </p:cNvSpPr>
              <p:nvPr/>
            </p:nvSpPr>
            <p:spPr bwMode="auto">
              <a:xfrm>
                <a:off x="3069" y="2408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" name="Oval 2206"/>
              <p:cNvSpPr>
                <a:spLocks noChangeArrowheads="1"/>
              </p:cNvSpPr>
              <p:nvPr/>
            </p:nvSpPr>
            <p:spPr bwMode="auto">
              <a:xfrm>
                <a:off x="3069" y="240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" name="Oval 2207"/>
              <p:cNvSpPr>
                <a:spLocks noChangeArrowheads="1"/>
              </p:cNvSpPr>
              <p:nvPr/>
            </p:nvSpPr>
            <p:spPr bwMode="auto">
              <a:xfrm>
                <a:off x="3052" y="2425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" name="Oval 2208"/>
              <p:cNvSpPr>
                <a:spLocks noChangeArrowheads="1"/>
              </p:cNvSpPr>
              <p:nvPr/>
            </p:nvSpPr>
            <p:spPr bwMode="auto">
              <a:xfrm>
                <a:off x="3052" y="242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" name="Oval 2209"/>
              <p:cNvSpPr>
                <a:spLocks noChangeArrowheads="1"/>
              </p:cNvSpPr>
              <p:nvPr/>
            </p:nvSpPr>
            <p:spPr bwMode="auto">
              <a:xfrm>
                <a:off x="4065" y="2730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" name="Oval 2210"/>
              <p:cNvSpPr>
                <a:spLocks noChangeArrowheads="1"/>
              </p:cNvSpPr>
              <p:nvPr/>
            </p:nvSpPr>
            <p:spPr bwMode="auto">
              <a:xfrm>
                <a:off x="4065" y="2730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" name="Oval 2211"/>
              <p:cNvSpPr>
                <a:spLocks noChangeArrowheads="1"/>
              </p:cNvSpPr>
              <p:nvPr/>
            </p:nvSpPr>
            <p:spPr bwMode="auto">
              <a:xfrm>
                <a:off x="4037" y="2645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" name="Oval 2212"/>
              <p:cNvSpPr>
                <a:spLocks noChangeArrowheads="1"/>
              </p:cNvSpPr>
              <p:nvPr/>
            </p:nvSpPr>
            <p:spPr bwMode="auto">
              <a:xfrm>
                <a:off x="4037" y="264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" name="Oval 2213"/>
              <p:cNvSpPr>
                <a:spLocks noChangeArrowheads="1"/>
              </p:cNvSpPr>
              <p:nvPr/>
            </p:nvSpPr>
            <p:spPr bwMode="auto">
              <a:xfrm>
                <a:off x="4065" y="2617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" name="Oval 2214"/>
              <p:cNvSpPr>
                <a:spLocks noChangeArrowheads="1"/>
              </p:cNvSpPr>
              <p:nvPr/>
            </p:nvSpPr>
            <p:spPr bwMode="auto">
              <a:xfrm>
                <a:off x="4065" y="261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9" name="Group 2416"/>
            <p:cNvGrpSpPr>
              <a:grpSpLocks/>
            </p:cNvGrpSpPr>
            <p:nvPr/>
          </p:nvGrpSpPr>
          <p:grpSpPr bwMode="auto">
            <a:xfrm>
              <a:off x="4694227" y="2705173"/>
              <a:ext cx="3519512" cy="2767056"/>
              <a:chOff x="2968" y="1246"/>
              <a:chExt cx="2217" cy="1743"/>
            </a:xfrm>
          </p:grpSpPr>
          <p:sp>
            <p:nvSpPr>
              <p:cNvPr id="65" name="Oval 2216"/>
              <p:cNvSpPr>
                <a:spLocks noChangeArrowheads="1"/>
              </p:cNvSpPr>
              <p:nvPr/>
            </p:nvSpPr>
            <p:spPr bwMode="auto">
              <a:xfrm>
                <a:off x="3964" y="1703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" name="Oval 2217"/>
              <p:cNvSpPr>
                <a:spLocks noChangeArrowheads="1"/>
              </p:cNvSpPr>
              <p:nvPr/>
            </p:nvSpPr>
            <p:spPr bwMode="auto">
              <a:xfrm>
                <a:off x="3964" y="170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Oval 2218"/>
              <p:cNvSpPr>
                <a:spLocks noChangeArrowheads="1"/>
              </p:cNvSpPr>
              <p:nvPr/>
            </p:nvSpPr>
            <p:spPr bwMode="auto">
              <a:xfrm>
                <a:off x="4166" y="2504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Oval 2219"/>
              <p:cNvSpPr>
                <a:spLocks noChangeArrowheads="1"/>
              </p:cNvSpPr>
              <p:nvPr/>
            </p:nvSpPr>
            <p:spPr bwMode="auto">
              <a:xfrm>
                <a:off x="4166" y="250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" name="Oval 2220"/>
              <p:cNvSpPr>
                <a:spLocks noChangeArrowheads="1"/>
              </p:cNvSpPr>
              <p:nvPr/>
            </p:nvSpPr>
            <p:spPr bwMode="auto">
              <a:xfrm>
                <a:off x="3896" y="1455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Oval 2221"/>
              <p:cNvSpPr>
                <a:spLocks noChangeArrowheads="1"/>
              </p:cNvSpPr>
              <p:nvPr/>
            </p:nvSpPr>
            <p:spPr bwMode="auto">
              <a:xfrm>
                <a:off x="3896" y="145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Oval 2222"/>
              <p:cNvSpPr>
                <a:spLocks noChangeArrowheads="1"/>
              </p:cNvSpPr>
              <p:nvPr/>
            </p:nvSpPr>
            <p:spPr bwMode="auto">
              <a:xfrm>
                <a:off x="4082" y="2780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" name="Oval 2223"/>
              <p:cNvSpPr>
                <a:spLocks noChangeArrowheads="1"/>
              </p:cNvSpPr>
              <p:nvPr/>
            </p:nvSpPr>
            <p:spPr bwMode="auto">
              <a:xfrm>
                <a:off x="4082" y="2780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Oval 2224"/>
              <p:cNvSpPr>
                <a:spLocks noChangeArrowheads="1"/>
              </p:cNvSpPr>
              <p:nvPr/>
            </p:nvSpPr>
            <p:spPr bwMode="auto">
              <a:xfrm>
                <a:off x="3063" y="2369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Oval 2225"/>
              <p:cNvSpPr>
                <a:spLocks noChangeArrowheads="1"/>
              </p:cNvSpPr>
              <p:nvPr/>
            </p:nvSpPr>
            <p:spPr bwMode="auto">
              <a:xfrm>
                <a:off x="3063" y="2369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Oval 2226"/>
              <p:cNvSpPr>
                <a:spLocks noChangeArrowheads="1"/>
              </p:cNvSpPr>
              <p:nvPr/>
            </p:nvSpPr>
            <p:spPr bwMode="auto">
              <a:xfrm>
                <a:off x="3063" y="2414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" name="Oval 2227"/>
              <p:cNvSpPr>
                <a:spLocks noChangeArrowheads="1"/>
              </p:cNvSpPr>
              <p:nvPr/>
            </p:nvSpPr>
            <p:spPr bwMode="auto">
              <a:xfrm>
                <a:off x="3063" y="241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Oval 2228"/>
              <p:cNvSpPr>
                <a:spLocks noChangeArrowheads="1"/>
              </p:cNvSpPr>
              <p:nvPr/>
            </p:nvSpPr>
            <p:spPr bwMode="auto">
              <a:xfrm>
                <a:off x="3080" y="2436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" name="Oval 2229"/>
              <p:cNvSpPr>
                <a:spLocks noChangeArrowheads="1"/>
              </p:cNvSpPr>
              <p:nvPr/>
            </p:nvSpPr>
            <p:spPr bwMode="auto">
              <a:xfrm>
                <a:off x="3080" y="243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Oval 2230"/>
              <p:cNvSpPr>
                <a:spLocks noChangeArrowheads="1"/>
              </p:cNvSpPr>
              <p:nvPr/>
            </p:nvSpPr>
            <p:spPr bwMode="auto">
              <a:xfrm>
                <a:off x="4054" y="2950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Oval 2231"/>
              <p:cNvSpPr>
                <a:spLocks noChangeArrowheads="1"/>
              </p:cNvSpPr>
              <p:nvPr/>
            </p:nvSpPr>
            <p:spPr bwMode="auto">
              <a:xfrm>
                <a:off x="4054" y="2950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Oval 2232"/>
              <p:cNvSpPr>
                <a:spLocks noChangeArrowheads="1"/>
              </p:cNvSpPr>
              <p:nvPr/>
            </p:nvSpPr>
            <p:spPr bwMode="auto">
              <a:xfrm>
                <a:off x="3879" y="1438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Oval 2233"/>
              <p:cNvSpPr>
                <a:spLocks noChangeArrowheads="1"/>
              </p:cNvSpPr>
              <p:nvPr/>
            </p:nvSpPr>
            <p:spPr bwMode="auto">
              <a:xfrm>
                <a:off x="3879" y="143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Oval 2234"/>
              <p:cNvSpPr>
                <a:spLocks noChangeArrowheads="1"/>
              </p:cNvSpPr>
              <p:nvPr/>
            </p:nvSpPr>
            <p:spPr bwMode="auto">
              <a:xfrm>
                <a:off x="3840" y="1387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Oval 2235"/>
              <p:cNvSpPr>
                <a:spLocks noChangeArrowheads="1"/>
              </p:cNvSpPr>
              <p:nvPr/>
            </p:nvSpPr>
            <p:spPr bwMode="auto">
              <a:xfrm>
                <a:off x="3840" y="138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" name="Oval 2236"/>
              <p:cNvSpPr>
                <a:spLocks noChangeArrowheads="1"/>
              </p:cNvSpPr>
              <p:nvPr/>
            </p:nvSpPr>
            <p:spPr bwMode="auto">
              <a:xfrm>
                <a:off x="3046" y="2414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Oval 2237"/>
              <p:cNvSpPr>
                <a:spLocks noChangeArrowheads="1"/>
              </p:cNvSpPr>
              <p:nvPr/>
            </p:nvSpPr>
            <p:spPr bwMode="auto">
              <a:xfrm>
                <a:off x="3046" y="241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Oval 2238"/>
              <p:cNvSpPr>
                <a:spLocks noChangeArrowheads="1"/>
              </p:cNvSpPr>
              <p:nvPr/>
            </p:nvSpPr>
            <p:spPr bwMode="auto">
              <a:xfrm>
                <a:off x="4009" y="2814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Oval 2239"/>
              <p:cNvSpPr>
                <a:spLocks noChangeArrowheads="1"/>
              </p:cNvSpPr>
              <p:nvPr/>
            </p:nvSpPr>
            <p:spPr bwMode="auto">
              <a:xfrm>
                <a:off x="4009" y="281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Oval 2240"/>
              <p:cNvSpPr>
                <a:spLocks noChangeArrowheads="1"/>
              </p:cNvSpPr>
              <p:nvPr/>
            </p:nvSpPr>
            <p:spPr bwMode="auto">
              <a:xfrm>
                <a:off x="4014" y="2177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Oval 2241"/>
              <p:cNvSpPr>
                <a:spLocks noChangeArrowheads="1"/>
              </p:cNvSpPr>
              <p:nvPr/>
            </p:nvSpPr>
            <p:spPr bwMode="auto">
              <a:xfrm>
                <a:off x="4014" y="217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Oval 2242"/>
              <p:cNvSpPr>
                <a:spLocks noChangeArrowheads="1"/>
              </p:cNvSpPr>
              <p:nvPr/>
            </p:nvSpPr>
            <p:spPr bwMode="auto">
              <a:xfrm>
                <a:off x="4166" y="2899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Oval 2243"/>
              <p:cNvSpPr>
                <a:spLocks noChangeArrowheads="1"/>
              </p:cNvSpPr>
              <p:nvPr/>
            </p:nvSpPr>
            <p:spPr bwMode="auto">
              <a:xfrm>
                <a:off x="4166" y="289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Oval 2244"/>
              <p:cNvSpPr>
                <a:spLocks noChangeArrowheads="1"/>
              </p:cNvSpPr>
              <p:nvPr/>
            </p:nvSpPr>
            <p:spPr bwMode="auto">
              <a:xfrm>
                <a:off x="4065" y="2814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Oval 2245"/>
              <p:cNvSpPr>
                <a:spLocks noChangeArrowheads="1"/>
              </p:cNvSpPr>
              <p:nvPr/>
            </p:nvSpPr>
            <p:spPr bwMode="auto">
              <a:xfrm>
                <a:off x="4065" y="281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Oval 2246"/>
              <p:cNvSpPr>
                <a:spLocks noChangeArrowheads="1"/>
              </p:cNvSpPr>
              <p:nvPr/>
            </p:nvSpPr>
            <p:spPr bwMode="auto">
              <a:xfrm>
                <a:off x="4065" y="2854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Oval 2247"/>
              <p:cNvSpPr>
                <a:spLocks noChangeArrowheads="1"/>
              </p:cNvSpPr>
              <p:nvPr/>
            </p:nvSpPr>
            <p:spPr bwMode="auto">
              <a:xfrm>
                <a:off x="4065" y="285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Oval 2248"/>
              <p:cNvSpPr>
                <a:spLocks noChangeArrowheads="1"/>
              </p:cNvSpPr>
              <p:nvPr/>
            </p:nvSpPr>
            <p:spPr bwMode="auto">
              <a:xfrm>
                <a:off x="3564" y="2402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Oval 2249"/>
              <p:cNvSpPr>
                <a:spLocks noChangeArrowheads="1"/>
              </p:cNvSpPr>
              <p:nvPr/>
            </p:nvSpPr>
            <p:spPr bwMode="auto">
              <a:xfrm>
                <a:off x="3564" y="240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Oval 2250"/>
              <p:cNvSpPr>
                <a:spLocks noChangeArrowheads="1"/>
              </p:cNvSpPr>
              <p:nvPr/>
            </p:nvSpPr>
            <p:spPr bwMode="auto">
              <a:xfrm>
                <a:off x="3581" y="2465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Oval 2251"/>
              <p:cNvSpPr>
                <a:spLocks noChangeArrowheads="1"/>
              </p:cNvSpPr>
              <p:nvPr/>
            </p:nvSpPr>
            <p:spPr bwMode="auto">
              <a:xfrm>
                <a:off x="3581" y="2465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Oval 2252"/>
              <p:cNvSpPr>
                <a:spLocks noChangeArrowheads="1"/>
              </p:cNvSpPr>
              <p:nvPr/>
            </p:nvSpPr>
            <p:spPr bwMode="auto">
              <a:xfrm>
                <a:off x="4054" y="2690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" name="Oval 2253"/>
              <p:cNvSpPr>
                <a:spLocks noChangeArrowheads="1"/>
              </p:cNvSpPr>
              <p:nvPr/>
            </p:nvSpPr>
            <p:spPr bwMode="auto">
              <a:xfrm>
                <a:off x="4054" y="2690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Oval 2254"/>
              <p:cNvSpPr>
                <a:spLocks noChangeArrowheads="1"/>
              </p:cNvSpPr>
              <p:nvPr/>
            </p:nvSpPr>
            <p:spPr bwMode="auto">
              <a:xfrm>
                <a:off x="3829" y="1421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" name="Oval 2255"/>
              <p:cNvSpPr>
                <a:spLocks noChangeArrowheads="1"/>
              </p:cNvSpPr>
              <p:nvPr/>
            </p:nvSpPr>
            <p:spPr bwMode="auto">
              <a:xfrm>
                <a:off x="3829" y="142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" name="Oval 2256"/>
              <p:cNvSpPr>
                <a:spLocks noChangeArrowheads="1"/>
              </p:cNvSpPr>
              <p:nvPr/>
            </p:nvSpPr>
            <p:spPr bwMode="auto">
              <a:xfrm>
                <a:off x="3981" y="2340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Oval 2257"/>
              <p:cNvSpPr>
                <a:spLocks noChangeArrowheads="1"/>
              </p:cNvSpPr>
              <p:nvPr/>
            </p:nvSpPr>
            <p:spPr bwMode="auto">
              <a:xfrm>
                <a:off x="3981" y="2340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Oval 2258"/>
              <p:cNvSpPr>
                <a:spLocks noChangeArrowheads="1"/>
              </p:cNvSpPr>
              <p:nvPr/>
            </p:nvSpPr>
            <p:spPr bwMode="auto">
              <a:xfrm>
                <a:off x="3924" y="1477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" name="Oval 2259"/>
              <p:cNvSpPr>
                <a:spLocks noChangeArrowheads="1"/>
              </p:cNvSpPr>
              <p:nvPr/>
            </p:nvSpPr>
            <p:spPr bwMode="auto">
              <a:xfrm>
                <a:off x="3924" y="147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" name="Oval 2260"/>
              <p:cNvSpPr>
                <a:spLocks noChangeArrowheads="1"/>
              </p:cNvSpPr>
              <p:nvPr/>
            </p:nvSpPr>
            <p:spPr bwMode="auto">
              <a:xfrm>
                <a:off x="3896" y="1511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" name="Oval 2261"/>
              <p:cNvSpPr>
                <a:spLocks noChangeArrowheads="1"/>
              </p:cNvSpPr>
              <p:nvPr/>
            </p:nvSpPr>
            <p:spPr bwMode="auto">
              <a:xfrm>
                <a:off x="3896" y="151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" name="Oval 2262"/>
              <p:cNvSpPr>
                <a:spLocks noChangeArrowheads="1"/>
              </p:cNvSpPr>
              <p:nvPr/>
            </p:nvSpPr>
            <p:spPr bwMode="auto">
              <a:xfrm>
                <a:off x="4003" y="2628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" name="Oval 2263"/>
              <p:cNvSpPr>
                <a:spLocks noChangeArrowheads="1"/>
              </p:cNvSpPr>
              <p:nvPr/>
            </p:nvSpPr>
            <p:spPr bwMode="auto">
              <a:xfrm>
                <a:off x="4003" y="262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" name="Oval 2264"/>
              <p:cNvSpPr>
                <a:spLocks noChangeArrowheads="1"/>
              </p:cNvSpPr>
              <p:nvPr/>
            </p:nvSpPr>
            <p:spPr bwMode="auto">
              <a:xfrm>
                <a:off x="3108" y="2414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" name="Oval 2265"/>
              <p:cNvSpPr>
                <a:spLocks noChangeArrowheads="1"/>
              </p:cNvSpPr>
              <p:nvPr/>
            </p:nvSpPr>
            <p:spPr bwMode="auto">
              <a:xfrm>
                <a:off x="3108" y="241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" name="Oval 2266"/>
              <p:cNvSpPr>
                <a:spLocks noChangeArrowheads="1"/>
              </p:cNvSpPr>
              <p:nvPr/>
            </p:nvSpPr>
            <p:spPr bwMode="auto">
              <a:xfrm>
                <a:off x="3069" y="2414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" name="Oval 2267"/>
              <p:cNvSpPr>
                <a:spLocks noChangeArrowheads="1"/>
              </p:cNvSpPr>
              <p:nvPr/>
            </p:nvSpPr>
            <p:spPr bwMode="auto">
              <a:xfrm>
                <a:off x="3069" y="241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" name="Oval 2268"/>
              <p:cNvSpPr>
                <a:spLocks noChangeArrowheads="1"/>
              </p:cNvSpPr>
              <p:nvPr/>
            </p:nvSpPr>
            <p:spPr bwMode="auto">
              <a:xfrm>
                <a:off x="3817" y="1506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" name="Oval 2269"/>
              <p:cNvSpPr>
                <a:spLocks noChangeArrowheads="1"/>
              </p:cNvSpPr>
              <p:nvPr/>
            </p:nvSpPr>
            <p:spPr bwMode="auto">
              <a:xfrm>
                <a:off x="3817" y="1506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" name="Oval 2270"/>
              <p:cNvSpPr>
                <a:spLocks noChangeArrowheads="1"/>
              </p:cNvSpPr>
              <p:nvPr/>
            </p:nvSpPr>
            <p:spPr bwMode="auto">
              <a:xfrm>
                <a:off x="3052" y="2465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" name="Oval 2271"/>
              <p:cNvSpPr>
                <a:spLocks noChangeArrowheads="1"/>
              </p:cNvSpPr>
              <p:nvPr/>
            </p:nvSpPr>
            <p:spPr bwMode="auto">
              <a:xfrm>
                <a:off x="3052" y="2465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" name="Oval 2272"/>
              <p:cNvSpPr>
                <a:spLocks noChangeArrowheads="1"/>
              </p:cNvSpPr>
              <p:nvPr/>
            </p:nvSpPr>
            <p:spPr bwMode="auto">
              <a:xfrm>
                <a:off x="3136" y="2425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" name="Oval 2273"/>
              <p:cNvSpPr>
                <a:spLocks noChangeArrowheads="1"/>
              </p:cNvSpPr>
              <p:nvPr/>
            </p:nvSpPr>
            <p:spPr bwMode="auto">
              <a:xfrm>
                <a:off x="3136" y="242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" name="Oval 2274"/>
              <p:cNvSpPr>
                <a:spLocks noChangeArrowheads="1"/>
              </p:cNvSpPr>
              <p:nvPr/>
            </p:nvSpPr>
            <p:spPr bwMode="auto">
              <a:xfrm>
                <a:off x="3964" y="2047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" name="Oval 2275"/>
              <p:cNvSpPr>
                <a:spLocks noChangeArrowheads="1"/>
              </p:cNvSpPr>
              <p:nvPr/>
            </p:nvSpPr>
            <p:spPr bwMode="auto">
              <a:xfrm>
                <a:off x="3964" y="204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" name="Oval 2276"/>
              <p:cNvSpPr>
                <a:spLocks noChangeArrowheads="1"/>
              </p:cNvSpPr>
              <p:nvPr/>
            </p:nvSpPr>
            <p:spPr bwMode="auto">
              <a:xfrm>
                <a:off x="4020" y="2075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" name="Oval 2277"/>
              <p:cNvSpPr>
                <a:spLocks noChangeArrowheads="1"/>
              </p:cNvSpPr>
              <p:nvPr/>
            </p:nvSpPr>
            <p:spPr bwMode="auto">
              <a:xfrm>
                <a:off x="4020" y="207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" name="Oval 2278"/>
              <p:cNvSpPr>
                <a:spLocks noChangeArrowheads="1"/>
              </p:cNvSpPr>
              <p:nvPr/>
            </p:nvSpPr>
            <p:spPr bwMode="auto">
              <a:xfrm>
                <a:off x="3801" y="1365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" name="Oval 2279"/>
              <p:cNvSpPr>
                <a:spLocks noChangeArrowheads="1"/>
              </p:cNvSpPr>
              <p:nvPr/>
            </p:nvSpPr>
            <p:spPr bwMode="auto">
              <a:xfrm>
                <a:off x="3801" y="1365"/>
                <a:ext cx="33" cy="33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" name="Oval 2280"/>
              <p:cNvSpPr>
                <a:spLocks noChangeArrowheads="1"/>
              </p:cNvSpPr>
              <p:nvPr/>
            </p:nvSpPr>
            <p:spPr bwMode="auto">
              <a:xfrm>
                <a:off x="3148" y="2431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" name="Oval 2281"/>
              <p:cNvSpPr>
                <a:spLocks noChangeArrowheads="1"/>
              </p:cNvSpPr>
              <p:nvPr/>
            </p:nvSpPr>
            <p:spPr bwMode="auto">
              <a:xfrm>
                <a:off x="3148" y="243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" name="Oval 2282"/>
              <p:cNvSpPr>
                <a:spLocks noChangeArrowheads="1"/>
              </p:cNvSpPr>
              <p:nvPr/>
            </p:nvSpPr>
            <p:spPr bwMode="auto">
              <a:xfrm>
                <a:off x="3114" y="2448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" name="Oval 2283"/>
              <p:cNvSpPr>
                <a:spLocks noChangeArrowheads="1"/>
              </p:cNvSpPr>
              <p:nvPr/>
            </p:nvSpPr>
            <p:spPr bwMode="auto">
              <a:xfrm>
                <a:off x="3114" y="2448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" name="Oval 2284"/>
              <p:cNvSpPr>
                <a:spLocks noChangeArrowheads="1"/>
              </p:cNvSpPr>
              <p:nvPr/>
            </p:nvSpPr>
            <p:spPr bwMode="auto">
              <a:xfrm>
                <a:off x="2968" y="2386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" name="Oval 2285"/>
              <p:cNvSpPr>
                <a:spLocks noChangeArrowheads="1"/>
              </p:cNvSpPr>
              <p:nvPr/>
            </p:nvSpPr>
            <p:spPr bwMode="auto">
              <a:xfrm>
                <a:off x="2968" y="2386"/>
                <a:ext cx="33" cy="33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" name="Oval 2286"/>
              <p:cNvSpPr>
                <a:spLocks noChangeArrowheads="1"/>
              </p:cNvSpPr>
              <p:nvPr/>
            </p:nvSpPr>
            <p:spPr bwMode="auto">
              <a:xfrm>
                <a:off x="3902" y="1602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" name="Oval 2287"/>
              <p:cNvSpPr>
                <a:spLocks noChangeArrowheads="1"/>
              </p:cNvSpPr>
              <p:nvPr/>
            </p:nvSpPr>
            <p:spPr bwMode="auto">
              <a:xfrm>
                <a:off x="3902" y="1602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" name="Oval 2288"/>
              <p:cNvSpPr>
                <a:spLocks noChangeArrowheads="1"/>
              </p:cNvSpPr>
              <p:nvPr/>
            </p:nvSpPr>
            <p:spPr bwMode="auto">
              <a:xfrm>
                <a:off x="3863" y="1477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" name="Oval 2289"/>
              <p:cNvSpPr>
                <a:spLocks noChangeArrowheads="1"/>
              </p:cNvSpPr>
              <p:nvPr/>
            </p:nvSpPr>
            <p:spPr bwMode="auto">
              <a:xfrm>
                <a:off x="3863" y="1477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" name="Oval 2290"/>
              <p:cNvSpPr>
                <a:spLocks noChangeArrowheads="1"/>
              </p:cNvSpPr>
              <p:nvPr/>
            </p:nvSpPr>
            <p:spPr bwMode="auto">
              <a:xfrm>
                <a:off x="3964" y="1979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" name="Oval 2291"/>
              <p:cNvSpPr>
                <a:spLocks noChangeArrowheads="1"/>
              </p:cNvSpPr>
              <p:nvPr/>
            </p:nvSpPr>
            <p:spPr bwMode="auto">
              <a:xfrm>
                <a:off x="3964" y="197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" name="Oval 2292"/>
              <p:cNvSpPr>
                <a:spLocks noChangeArrowheads="1"/>
              </p:cNvSpPr>
              <p:nvPr/>
            </p:nvSpPr>
            <p:spPr bwMode="auto">
              <a:xfrm>
                <a:off x="3834" y="2369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" name="Oval 2293"/>
              <p:cNvSpPr>
                <a:spLocks noChangeArrowheads="1"/>
              </p:cNvSpPr>
              <p:nvPr/>
            </p:nvSpPr>
            <p:spPr bwMode="auto">
              <a:xfrm>
                <a:off x="3834" y="2369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" name="Oval 2294"/>
              <p:cNvSpPr>
                <a:spLocks noChangeArrowheads="1"/>
              </p:cNvSpPr>
              <p:nvPr/>
            </p:nvSpPr>
            <p:spPr bwMode="auto">
              <a:xfrm>
                <a:off x="3789" y="1246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" name="Oval 2295"/>
              <p:cNvSpPr>
                <a:spLocks noChangeArrowheads="1"/>
              </p:cNvSpPr>
              <p:nvPr/>
            </p:nvSpPr>
            <p:spPr bwMode="auto">
              <a:xfrm>
                <a:off x="3789" y="124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" name="Oval 2296"/>
              <p:cNvSpPr>
                <a:spLocks noChangeArrowheads="1"/>
              </p:cNvSpPr>
              <p:nvPr/>
            </p:nvSpPr>
            <p:spPr bwMode="auto">
              <a:xfrm>
                <a:off x="3812" y="1280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" name="Oval 2297"/>
              <p:cNvSpPr>
                <a:spLocks noChangeArrowheads="1"/>
              </p:cNvSpPr>
              <p:nvPr/>
            </p:nvSpPr>
            <p:spPr bwMode="auto">
              <a:xfrm>
                <a:off x="3812" y="1280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" name="Oval 2298"/>
              <p:cNvSpPr>
                <a:spLocks noChangeArrowheads="1"/>
              </p:cNvSpPr>
              <p:nvPr/>
            </p:nvSpPr>
            <p:spPr bwMode="auto">
              <a:xfrm>
                <a:off x="4003" y="2662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" name="Oval 2299"/>
              <p:cNvSpPr>
                <a:spLocks noChangeArrowheads="1"/>
              </p:cNvSpPr>
              <p:nvPr/>
            </p:nvSpPr>
            <p:spPr bwMode="auto">
              <a:xfrm>
                <a:off x="4003" y="266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" name="Oval 2300"/>
              <p:cNvSpPr>
                <a:spLocks noChangeArrowheads="1"/>
              </p:cNvSpPr>
              <p:nvPr/>
            </p:nvSpPr>
            <p:spPr bwMode="auto">
              <a:xfrm>
                <a:off x="4093" y="2645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" name="Oval 2301"/>
              <p:cNvSpPr>
                <a:spLocks noChangeArrowheads="1"/>
              </p:cNvSpPr>
              <p:nvPr/>
            </p:nvSpPr>
            <p:spPr bwMode="auto">
              <a:xfrm>
                <a:off x="4093" y="264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" name="Oval 2302"/>
              <p:cNvSpPr>
                <a:spLocks noChangeArrowheads="1"/>
              </p:cNvSpPr>
              <p:nvPr/>
            </p:nvSpPr>
            <p:spPr bwMode="auto">
              <a:xfrm>
                <a:off x="4071" y="2668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" name="Oval 2303"/>
              <p:cNvSpPr>
                <a:spLocks noChangeArrowheads="1"/>
              </p:cNvSpPr>
              <p:nvPr/>
            </p:nvSpPr>
            <p:spPr bwMode="auto">
              <a:xfrm>
                <a:off x="4071" y="2668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" name="Oval 2304"/>
              <p:cNvSpPr>
                <a:spLocks noChangeArrowheads="1"/>
              </p:cNvSpPr>
              <p:nvPr/>
            </p:nvSpPr>
            <p:spPr bwMode="auto">
              <a:xfrm>
                <a:off x="4043" y="2543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" name="Oval 2305"/>
              <p:cNvSpPr>
                <a:spLocks noChangeArrowheads="1"/>
              </p:cNvSpPr>
              <p:nvPr/>
            </p:nvSpPr>
            <p:spPr bwMode="auto">
              <a:xfrm>
                <a:off x="4043" y="2543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" name="Oval 2306"/>
              <p:cNvSpPr>
                <a:spLocks noChangeArrowheads="1"/>
              </p:cNvSpPr>
              <p:nvPr/>
            </p:nvSpPr>
            <p:spPr bwMode="auto">
              <a:xfrm>
                <a:off x="3063" y="2414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" name="Oval 2307"/>
              <p:cNvSpPr>
                <a:spLocks noChangeArrowheads="1"/>
              </p:cNvSpPr>
              <p:nvPr/>
            </p:nvSpPr>
            <p:spPr bwMode="auto">
              <a:xfrm>
                <a:off x="3063" y="241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" name="Oval 2308"/>
              <p:cNvSpPr>
                <a:spLocks noChangeArrowheads="1"/>
              </p:cNvSpPr>
              <p:nvPr/>
            </p:nvSpPr>
            <p:spPr bwMode="auto">
              <a:xfrm>
                <a:off x="3063" y="2431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" name="Oval 2309"/>
              <p:cNvSpPr>
                <a:spLocks noChangeArrowheads="1"/>
              </p:cNvSpPr>
              <p:nvPr/>
            </p:nvSpPr>
            <p:spPr bwMode="auto">
              <a:xfrm>
                <a:off x="3063" y="243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" name="Oval 2310"/>
              <p:cNvSpPr>
                <a:spLocks noChangeArrowheads="1"/>
              </p:cNvSpPr>
              <p:nvPr/>
            </p:nvSpPr>
            <p:spPr bwMode="auto">
              <a:xfrm>
                <a:off x="3075" y="2459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" name="Oval 2311"/>
              <p:cNvSpPr>
                <a:spLocks noChangeArrowheads="1"/>
              </p:cNvSpPr>
              <p:nvPr/>
            </p:nvSpPr>
            <p:spPr bwMode="auto">
              <a:xfrm>
                <a:off x="3075" y="2459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" name="Oval 2312"/>
              <p:cNvSpPr>
                <a:spLocks noChangeArrowheads="1"/>
              </p:cNvSpPr>
              <p:nvPr/>
            </p:nvSpPr>
            <p:spPr bwMode="auto">
              <a:xfrm>
                <a:off x="4003" y="2126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" name="Oval 2313"/>
              <p:cNvSpPr>
                <a:spLocks noChangeArrowheads="1"/>
              </p:cNvSpPr>
              <p:nvPr/>
            </p:nvSpPr>
            <p:spPr bwMode="auto">
              <a:xfrm>
                <a:off x="4003" y="212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" name="Oval 2314"/>
              <p:cNvSpPr>
                <a:spLocks noChangeArrowheads="1"/>
              </p:cNvSpPr>
              <p:nvPr/>
            </p:nvSpPr>
            <p:spPr bwMode="auto">
              <a:xfrm>
                <a:off x="4059" y="2374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" name="Oval 2315"/>
              <p:cNvSpPr>
                <a:spLocks noChangeArrowheads="1"/>
              </p:cNvSpPr>
              <p:nvPr/>
            </p:nvSpPr>
            <p:spPr bwMode="auto">
              <a:xfrm>
                <a:off x="4059" y="237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" name="Oval 2316"/>
              <p:cNvSpPr>
                <a:spLocks noChangeArrowheads="1"/>
              </p:cNvSpPr>
              <p:nvPr/>
            </p:nvSpPr>
            <p:spPr bwMode="auto">
              <a:xfrm>
                <a:off x="4014" y="2436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" name="Oval 2317"/>
              <p:cNvSpPr>
                <a:spLocks noChangeArrowheads="1"/>
              </p:cNvSpPr>
              <p:nvPr/>
            </p:nvSpPr>
            <p:spPr bwMode="auto">
              <a:xfrm>
                <a:off x="4014" y="243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" name="Oval 2318"/>
              <p:cNvSpPr>
                <a:spLocks noChangeArrowheads="1"/>
              </p:cNvSpPr>
              <p:nvPr/>
            </p:nvSpPr>
            <p:spPr bwMode="auto">
              <a:xfrm>
                <a:off x="3024" y="2493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" name="Oval 2319"/>
              <p:cNvSpPr>
                <a:spLocks noChangeArrowheads="1"/>
              </p:cNvSpPr>
              <p:nvPr/>
            </p:nvSpPr>
            <p:spPr bwMode="auto">
              <a:xfrm>
                <a:off x="3024" y="249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" name="Oval 2320"/>
              <p:cNvSpPr>
                <a:spLocks noChangeArrowheads="1"/>
              </p:cNvSpPr>
              <p:nvPr/>
            </p:nvSpPr>
            <p:spPr bwMode="auto">
              <a:xfrm>
                <a:off x="4155" y="2577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" name="Oval 2321"/>
              <p:cNvSpPr>
                <a:spLocks noChangeArrowheads="1"/>
              </p:cNvSpPr>
              <p:nvPr/>
            </p:nvSpPr>
            <p:spPr bwMode="auto">
              <a:xfrm>
                <a:off x="4155" y="257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" name="Oval 2322"/>
              <p:cNvSpPr>
                <a:spLocks noChangeArrowheads="1"/>
              </p:cNvSpPr>
              <p:nvPr/>
            </p:nvSpPr>
            <p:spPr bwMode="auto">
              <a:xfrm>
                <a:off x="3874" y="1585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" name="Oval 2323"/>
              <p:cNvSpPr>
                <a:spLocks noChangeArrowheads="1"/>
              </p:cNvSpPr>
              <p:nvPr/>
            </p:nvSpPr>
            <p:spPr bwMode="auto">
              <a:xfrm>
                <a:off x="3874" y="1585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" name="Oval 2324"/>
              <p:cNvSpPr>
                <a:spLocks noChangeArrowheads="1"/>
              </p:cNvSpPr>
              <p:nvPr/>
            </p:nvSpPr>
            <p:spPr bwMode="auto">
              <a:xfrm>
                <a:off x="3924" y="1545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" name="Oval 2325"/>
              <p:cNvSpPr>
                <a:spLocks noChangeArrowheads="1"/>
              </p:cNvSpPr>
              <p:nvPr/>
            </p:nvSpPr>
            <p:spPr bwMode="auto">
              <a:xfrm>
                <a:off x="3924" y="1545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" name="Oval 2326"/>
              <p:cNvSpPr>
                <a:spLocks noChangeArrowheads="1"/>
              </p:cNvSpPr>
              <p:nvPr/>
            </p:nvSpPr>
            <p:spPr bwMode="auto">
              <a:xfrm>
                <a:off x="3829" y="1449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" name="Oval 2327"/>
              <p:cNvSpPr>
                <a:spLocks noChangeArrowheads="1"/>
              </p:cNvSpPr>
              <p:nvPr/>
            </p:nvSpPr>
            <p:spPr bwMode="auto">
              <a:xfrm>
                <a:off x="3829" y="144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" name="Oval 2328"/>
              <p:cNvSpPr>
                <a:spLocks noChangeArrowheads="1"/>
              </p:cNvSpPr>
              <p:nvPr/>
            </p:nvSpPr>
            <p:spPr bwMode="auto">
              <a:xfrm>
                <a:off x="3840" y="1421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" name="Oval 2329"/>
              <p:cNvSpPr>
                <a:spLocks noChangeArrowheads="1"/>
              </p:cNvSpPr>
              <p:nvPr/>
            </p:nvSpPr>
            <p:spPr bwMode="auto">
              <a:xfrm>
                <a:off x="3840" y="142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" name="Oval 2330"/>
              <p:cNvSpPr>
                <a:spLocks noChangeArrowheads="1"/>
              </p:cNvSpPr>
              <p:nvPr/>
            </p:nvSpPr>
            <p:spPr bwMode="auto">
              <a:xfrm>
                <a:off x="3030" y="2419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" name="Oval 2331"/>
              <p:cNvSpPr>
                <a:spLocks noChangeArrowheads="1"/>
              </p:cNvSpPr>
              <p:nvPr/>
            </p:nvSpPr>
            <p:spPr bwMode="auto">
              <a:xfrm>
                <a:off x="3030" y="2419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" name="Oval 2332"/>
              <p:cNvSpPr>
                <a:spLocks noChangeArrowheads="1"/>
              </p:cNvSpPr>
              <p:nvPr/>
            </p:nvSpPr>
            <p:spPr bwMode="auto">
              <a:xfrm>
                <a:off x="3103" y="2459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" name="Oval 2333"/>
              <p:cNvSpPr>
                <a:spLocks noChangeArrowheads="1"/>
              </p:cNvSpPr>
              <p:nvPr/>
            </p:nvSpPr>
            <p:spPr bwMode="auto">
              <a:xfrm>
                <a:off x="3103" y="2459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" name="Oval 2334"/>
              <p:cNvSpPr>
                <a:spLocks noChangeArrowheads="1"/>
              </p:cNvSpPr>
              <p:nvPr/>
            </p:nvSpPr>
            <p:spPr bwMode="auto">
              <a:xfrm>
                <a:off x="3069" y="2459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" name="Oval 2335"/>
              <p:cNvSpPr>
                <a:spLocks noChangeArrowheads="1"/>
              </p:cNvSpPr>
              <p:nvPr/>
            </p:nvSpPr>
            <p:spPr bwMode="auto">
              <a:xfrm>
                <a:off x="3069" y="245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" name="Oval 2336"/>
              <p:cNvSpPr>
                <a:spLocks noChangeArrowheads="1"/>
              </p:cNvSpPr>
              <p:nvPr/>
            </p:nvSpPr>
            <p:spPr bwMode="auto">
              <a:xfrm>
                <a:off x="4121" y="2769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" name="Oval 2337"/>
              <p:cNvSpPr>
                <a:spLocks noChangeArrowheads="1"/>
              </p:cNvSpPr>
              <p:nvPr/>
            </p:nvSpPr>
            <p:spPr bwMode="auto">
              <a:xfrm>
                <a:off x="4121" y="276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" name="Oval 2338"/>
              <p:cNvSpPr>
                <a:spLocks noChangeArrowheads="1"/>
              </p:cNvSpPr>
              <p:nvPr/>
            </p:nvSpPr>
            <p:spPr bwMode="auto">
              <a:xfrm>
                <a:off x="4105" y="2803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" name="Oval 2339"/>
              <p:cNvSpPr>
                <a:spLocks noChangeArrowheads="1"/>
              </p:cNvSpPr>
              <p:nvPr/>
            </p:nvSpPr>
            <p:spPr bwMode="auto">
              <a:xfrm>
                <a:off x="4105" y="2803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" name="Oval 2340"/>
              <p:cNvSpPr>
                <a:spLocks noChangeArrowheads="1"/>
              </p:cNvSpPr>
              <p:nvPr/>
            </p:nvSpPr>
            <p:spPr bwMode="auto">
              <a:xfrm>
                <a:off x="3182" y="2448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" name="Oval 2341"/>
              <p:cNvSpPr>
                <a:spLocks noChangeArrowheads="1"/>
              </p:cNvSpPr>
              <p:nvPr/>
            </p:nvSpPr>
            <p:spPr bwMode="auto">
              <a:xfrm>
                <a:off x="3182" y="2448"/>
                <a:ext cx="33" cy="33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" name="Oval 2342"/>
              <p:cNvSpPr>
                <a:spLocks noChangeArrowheads="1"/>
              </p:cNvSpPr>
              <p:nvPr/>
            </p:nvSpPr>
            <p:spPr bwMode="auto">
              <a:xfrm>
                <a:off x="3120" y="2380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" name="Oval 2343"/>
              <p:cNvSpPr>
                <a:spLocks noChangeArrowheads="1"/>
              </p:cNvSpPr>
              <p:nvPr/>
            </p:nvSpPr>
            <p:spPr bwMode="auto">
              <a:xfrm>
                <a:off x="3120" y="2380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" name="Oval 2344"/>
              <p:cNvSpPr>
                <a:spLocks noChangeArrowheads="1"/>
              </p:cNvSpPr>
              <p:nvPr/>
            </p:nvSpPr>
            <p:spPr bwMode="auto">
              <a:xfrm>
                <a:off x="3035" y="2414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" name="Oval 2345"/>
              <p:cNvSpPr>
                <a:spLocks noChangeArrowheads="1"/>
              </p:cNvSpPr>
              <p:nvPr/>
            </p:nvSpPr>
            <p:spPr bwMode="auto">
              <a:xfrm>
                <a:off x="3035" y="241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" name="Oval 2346"/>
              <p:cNvSpPr>
                <a:spLocks noChangeArrowheads="1"/>
              </p:cNvSpPr>
              <p:nvPr/>
            </p:nvSpPr>
            <p:spPr bwMode="auto">
              <a:xfrm>
                <a:off x="2985" y="2391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" name="Oval 2347"/>
              <p:cNvSpPr>
                <a:spLocks noChangeArrowheads="1"/>
              </p:cNvSpPr>
              <p:nvPr/>
            </p:nvSpPr>
            <p:spPr bwMode="auto">
              <a:xfrm>
                <a:off x="2985" y="2391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" name="Oval 2348"/>
              <p:cNvSpPr>
                <a:spLocks noChangeArrowheads="1"/>
              </p:cNvSpPr>
              <p:nvPr/>
            </p:nvSpPr>
            <p:spPr bwMode="auto">
              <a:xfrm>
                <a:off x="3046" y="2436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" name="Oval 2349"/>
              <p:cNvSpPr>
                <a:spLocks noChangeArrowheads="1"/>
              </p:cNvSpPr>
              <p:nvPr/>
            </p:nvSpPr>
            <p:spPr bwMode="auto">
              <a:xfrm>
                <a:off x="3046" y="243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" name="Oval 2350"/>
              <p:cNvSpPr>
                <a:spLocks noChangeArrowheads="1"/>
              </p:cNvSpPr>
              <p:nvPr/>
            </p:nvSpPr>
            <p:spPr bwMode="auto">
              <a:xfrm>
                <a:off x="3108" y="2414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" name="Oval 2351"/>
              <p:cNvSpPr>
                <a:spLocks noChangeArrowheads="1"/>
              </p:cNvSpPr>
              <p:nvPr/>
            </p:nvSpPr>
            <p:spPr bwMode="auto">
              <a:xfrm>
                <a:off x="3108" y="241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" name="Oval 2352"/>
              <p:cNvSpPr>
                <a:spLocks noChangeArrowheads="1"/>
              </p:cNvSpPr>
              <p:nvPr/>
            </p:nvSpPr>
            <p:spPr bwMode="auto">
              <a:xfrm>
                <a:off x="3761" y="1421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" name="Oval 2353"/>
              <p:cNvSpPr>
                <a:spLocks noChangeArrowheads="1"/>
              </p:cNvSpPr>
              <p:nvPr/>
            </p:nvSpPr>
            <p:spPr bwMode="auto">
              <a:xfrm>
                <a:off x="3761" y="142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" name="Oval 2354"/>
              <p:cNvSpPr>
                <a:spLocks noChangeArrowheads="1"/>
              </p:cNvSpPr>
              <p:nvPr/>
            </p:nvSpPr>
            <p:spPr bwMode="auto">
              <a:xfrm>
                <a:off x="3761" y="1365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" name="Oval 2355"/>
              <p:cNvSpPr>
                <a:spLocks noChangeArrowheads="1"/>
              </p:cNvSpPr>
              <p:nvPr/>
            </p:nvSpPr>
            <p:spPr bwMode="auto">
              <a:xfrm>
                <a:off x="3761" y="1365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" name="Oval 2356"/>
              <p:cNvSpPr>
                <a:spLocks noChangeArrowheads="1"/>
              </p:cNvSpPr>
              <p:nvPr/>
            </p:nvSpPr>
            <p:spPr bwMode="auto">
              <a:xfrm>
                <a:off x="2979" y="2391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Oval 2357"/>
              <p:cNvSpPr>
                <a:spLocks noChangeArrowheads="1"/>
              </p:cNvSpPr>
              <p:nvPr/>
            </p:nvSpPr>
            <p:spPr bwMode="auto">
              <a:xfrm>
                <a:off x="2979" y="239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Oval 2358"/>
              <p:cNvSpPr>
                <a:spLocks noChangeArrowheads="1"/>
              </p:cNvSpPr>
              <p:nvPr/>
            </p:nvSpPr>
            <p:spPr bwMode="auto">
              <a:xfrm>
                <a:off x="3148" y="2436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Oval 2359"/>
              <p:cNvSpPr>
                <a:spLocks noChangeArrowheads="1"/>
              </p:cNvSpPr>
              <p:nvPr/>
            </p:nvSpPr>
            <p:spPr bwMode="auto">
              <a:xfrm>
                <a:off x="3148" y="2436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Oval 2360"/>
              <p:cNvSpPr>
                <a:spLocks noChangeArrowheads="1"/>
              </p:cNvSpPr>
              <p:nvPr/>
            </p:nvSpPr>
            <p:spPr bwMode="auto">
              <a:xfrm>
                <a:off x="3120" y="2453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Oval 2361"/>
              <p:cNvSpPr>
                <a:spLocks noChangeArrowheads="1"/>
              </p:cNvSpPr>
              <p:nvPr/>
            </p:nvSpPr>
            <p:spPr bwMode="auto">
              <a:xfrm>
                <a:off x="3120" y="2453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Oval 2362"/>
              <p:cNvSpPr>
                <a:spLocks noChangeArrowheads="1"/>
              </p:cNvSpPr>
              <p:nvPr/>
            </p:nvSpPr>
            <p:spPr bwMode="auto">
              <a:xfrm>
                <a:off x="3812" y="1528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Oval 2363"/>
              <p:cNvSpPr>
                <a:spLocks noChangeArrowheads="1"/>
              </p:cNvSpPr>
              <p:nvPr/>
            </p:nvSpPr>
            <p:spPr bwMode="auto">
              <a:xfrm>
                <a:off x="3812" y="152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Oval 2364"/>
              <p:cNvSpPr>
                <a:spLocks noChangeArrowheads="1"/>
              </p:cNvSpPr>
              <p:nvPr/>
            </p:nvSpPr>
            <p:spPr bwMode="auto">
              <a:xfrm>
                <a:off x="3007" y="2487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Oval 2365"/>
              <p:cNvSpPr>
                <a:spLocks noChangeArrowheads="1"/>
              </p:cNvSpPr>
              <p:nvPr/>
            </p:nvSpPr>
            <p:spPr bwMode="auto">
              <a:xfrm>
                <a:off x="3007" y="248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Oval 2366"/>
              <p:cNvSpPr>
                <a:spLocks noChangeArrowheads="1"/>
              </p:cNvSpPr>
              <p:nvPr/>
            </p:nvSpPr>
            <p:spPr bwMode="auto">
              <a:xfrm>
                <a:off x="4014" y="2374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Oval 2367"/>
              <p:cNvSpPr>
                <a:spLocks noChangeArrowheads="1"/>
              </p:cNvSpPr>
              <p:nvPr/>
            </p:nvSpPr>
            <p:spPr bwMode="auto">
              <a:xfrm>
                <a:off x="4014" y="237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Oval 2368"/>
              <p:cNvSpPr>
                <a:spLocks noChangeArrowheads="1"/>
              </p:cNvSpPr>
              <p:nvPr/>
            </p:nvSpPr>
            <p:spPr bwMode="auto">
              <a:xfrm>
                <a:off x="3924" y="1607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Oval 2369"/>
              <p:cNvSpPr>
                <a:spLocks noChangeArrowheads="1"/>
              </p:cNvSpPr>
              <p:nvPr/>
            </p:nvSpPr>
            <p:spPr bwMode="auto">
              <a:xfrm>
                <a:off x="3924" y="1607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" name="Oval 2370"/>
              <p:cNvSpPr>
                <a:spLocks noChangeArrowheads="1"/>
              </p:cNvSpPr>
              <p:nvPr/>
            </p:nvSpPr>
            <p:spPr bwMode="auto">
              <a:xfrm>
                <a:off x="3902" y="1573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Oval 2371"/>
              <p:cNvSpPr>
                <a:spLocks noChangeArrowheads="1"/>
              </p:cNvSpPr>
              <p:nvPr/>
            </p:nvSpPr>
            <p:spPr bwMode="auto">
              <a:xfrm>
                <a:off x="3902" y="1573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Oval 2372"/>
              <p:cNvSpPr>
                <a:spLocks noChangeArrowheads="1"/>
              </p:cNvSpPr>
              <p:nvPr/>
            </p:nvSpPr>
            <p:spPr bwMode="auto">
              <a:xfrm>
                <a:off x="3930" y="2402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Oval 2373"/>
              <p:cNvSpPr>
                <a:spLocks noChangeArrowheads="1"/>
              </p:cNvSpPr>
              <p:nvPr/>
            </p:nvSpPr>
            <p:spPr bwMode="auto">
              <a:xfrm>
                <a:off x="3930" y="240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Oval 2374"/>
              <p:cNvSpPr>
                <a:spLocks noChangeArrowheads="1"/>
              </p:cNvSpPr>
              <p:nvPr/>
            </p:nvSpPr>
            <p:spPr bwMode="auto">
              <a:xfrm>
                <a:off x="3851" y="1432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Oval 2375"/>
              <p:cNvSpPr>
                <a:spLocks noChangeArrowheads="1"/>
              </p:cNvSpPr>
              <p:nvPr/>
            </p:nvSpPr>
            <p:spPr bwMode="auto">
              <a:xfrm>
                <a:off x="3851" y="143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Oval 2376"/>
              <p:cNvSpPr>
                <a:spLocks noChangeArrowheads="1"/>
              </p:cNvSpPr>
              <p:nvPr/>
            </p:nvSpPr>
            <p:spPr bwMode="auto">
              <a:xfrm>
                <a:off x="4133" y="2820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Oval 2377"/>
              <p:cNvSpPr>
                <a:spLocks noChangeArrowheads="1"/>
              </p:cNvSpPr>
              <p:nvPr/>
            </p:nvSpPr>
            <p:spPr bwMode="auto">
              <a:xfrm>
                <a:off x="4133" y="2820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Oval 2378"/>
              <p:cNvSpPr>
                <a:spLocks noChangeArrowheads="1"/>
              </p:cNvSpPr>
              <p:nvPr/>
            </p:nvSpPr>
            <p:spPr bwMode="auto">
              <a:xfrm>
                <a:off x="4059" y="2831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Oval 2379"/>
              <p:cNvSpPr>
                <a:spLocks noChangeArrowheads="1"/>
              </p:cNvSpPr>
              <p:nvPr/>
            </p:nvSpPr>
            <p:spPr bwMode="auto">
              <a:xfrm>
                <a:off x="4059" y="2831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Oval 2380"/>
              <p:cNvSpPr>
                <a:spLocks noChangeArrowheads="1"/>
              </p:cNvSpPr>
              <p:nvPr/>
            </p:nvSpPr>
            <p:spPr bwMode="auto">
              <a:xfrm>
                <a:off x="3823" y="1494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Oval 2381"/>
              <p:cNvSpPr>
                <a:spLocks noChangeArrowheads="1"/>
              </p:cNvSpPr>
              <p:nvPr/>
            </p:nvSpPr>
            <p:spPr bwMode="auto">
              <a:xfrm>
                <a:off x="3823" y="149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Oval 2382"/>
              <p:cNvSpPr>
                <a:spLocks noChangeArrowheads="1"/>
              </p:cNvSpPr>
              <p:nvPr/>
            </p:nvSpPr>
            <p:spPr bwMode="auto">
              <a:xfrm>
                <a:off x="4054" y="2414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Oval 2383"/>
              <p:cNvSpPr>
                <a:spLocks noChangeArrowheads="1"/>
              </p:cNvSpPr>
              <p:nvPr/>
            </p:nvSpPr>
            <p:spPr bwMode="auto">
              <a:xfrm>
                <a:off x="4054" y="241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Oval 2384"/>
              <p:cNvSpPr>
                <a:spLocks noChangeArrowheads="1"/>
              </p:cNvSpPr>
              <p:nvPr/>
            </p:nvSpPr>
            <p:spPr bwMode="auto">
              <a:xfrm>
                <a:off x="3091" y="2470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Oval 2385"/>
              <p:cNvSpPr>
                <a:spLocks noChangeArrowheads="1"/>
              </p:cNvSpPr>
              <p:nvPr/>
            </p:nvSpPr>
            <p:spPr bwMode="auto">
              <a:xfrm>
                <a:off x="3091" y="2470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Oval 2386"/>
              <p:cNvSpPr>
                <a:spLocks noChangeArrowheads="1"/>
              </p:cNvSpPr>
              <p:nvPr/>
            </p:nvSpPr>
            <p:spPr bwMode="auto">
              <a:xfrm>
                <a:off x="4026" y="2498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Oval 2387"/>
              <p:cNvSpPr>
                <a:spLocks noChangeArrowheads="1"/>
              </p:cNvSpPr>
              <p:nvPr/>
            </p:nvSpPr>
            <p:spPr bwMode="auto">
              <a:xfrm>
                <a:off x="4026" y="2498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Oval 2388"/>
              <p:cNvSpPr>
                <a:spLocks noChangeArrowheads="1"/>
              </p:cNvSpPr>
              <p:nvPr/>
            </p:nvSpPr>
            <p:spPr bwMode="auto">
              <a:xfrm>
                <a:off x="4043" y="2425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Oval 2389"/>
              <p:cNvSpPr>
                <a:spLocks noChangeArrowheads="1"/>
              </p:cNvSpPr>
              <p:nvPr/>
            </p:nvSpPr>
            <p:spPr bwMode="auto">
              <a:xfrm>
                <a:off x="4043" y="2425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Oval 2390"/>
              <p:cNvSpPr>
                <a:spLocks noChangeArrowheads="1"/>
              </p:cNvSpPr>
              <p:nvPr/>
            </p:nvSpPr>
            <p:spPr bwMode="auto">
              <a:xfrm>
                <a:off x="3817" y="1438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Oval 2391"/>
              <p:cNvSpPr>
                <a:spLocks noChangeArrowheads="1"/>
              </p:cNvSpPr>
              <p:nvPr/>
            </p:nvSpPr>
            <p:spPr bwMode="auto">
              <a:xfrm>
                <a:off x="3817" y="1438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Oval 2392"/>
              <p:cNvSpPr>
                <a:spLocks noChangeArrowheads="1"/>
              </p:cNvSpPr>
              <p:nvPr/>
            </p:nvSpPr>
            <p:spPr bwMode="auto">
              <a:xfrm>
                <a:off x="4014" y="2442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Oval 2393"/>
              <p:cNvSpPr>
                <a:spLocks noChangeArrowheads="1"/>
              </p:cNvSpPr>
              <p:nvPr/>
            </p:nvSpPr>
            <p:spPr bwMode="auto">
              <a:xfrm>
                <a:off x="4014" y="244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Oval 2394"/>
              <p:cNvSpPr>
                <a:spLocks noChangeArrowheads="1"/>
              </p:cNvSpPr>
              <p:nvPr/>
            </p:nvSpPr>
            <p:spPr bwMode="auto">
              <a:xfrm>
                <a:off x="3969" y="2510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Oval 2395"/>
              <p:cNvSpPr>
                <a:spLocks noChangeArrowheads="1"/>
              </p:cNvSpPr>
              <p:nvPr/>
            </p:nvSpPr>
            <p:spPr bwMode="auto">
              <a:xfrm>
                <a:off x="3969" y="2510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Oval 2396"/>
              <p:cNvSpPr>
                <a:spLocks noChangeArrowheads="1"/>
              </p:cNvSpPr>
              <p:nvPr/>
            </p:nvSpPr>
            <p:spPr bwMode="auto">
              <a:xfrm>
                <a:off x="3829" y="1562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Oval 2397"/>
              <p:cNvSpPr>
                <a:spLocks noChangeArrowheads="1"/>
              </p:cNvSpPr>
              <p:nvPr/>
            </p:nvSpPr>
            <p:spPr bwMode="auto">
              <a:xfrm>
                <a:off x="3829" y="156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Oval 2398"/>
              <p:cNvSpPr>
                <a:spLocks noChangeArrowheads="1"/>
              </p:cNvSpPr>
              <p:nvPr/>
            </p:nvSpPr>
            <p:spPr bwMode="auto">
              <a:xfrm>
                <a:off x="3789" y="1500"/>
                <a:ext cx="40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Oval 2399"/>
              <p:cNvSpPr>
                <a:spLocks noChangeArrowheads="1"/>
              </p:cNvSpPr>
              <p:nvPr/>
            </p:nvSpPr>
            <p:spPr bwMode="auto">
              <a:xfrm>
                <a:off x="3789" y="1500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Oval 2400"/>
              <p:cNvSpPr>
                <a:spLocks noChangeArrowheads="1"/>
              </p:cNvSpPr>
              <p:nvPr/>
            </p:nvSpPr>
            <p:spPr bwMode="auto">
              <a:xfrm>
                <a:off x="3001" y="2419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Oval 2401"/>
              <p:cNvSpPr>
                <a:spLocks noChangeArrowheads="1"/>
              </p:cNvSpPr>
              <p:nvPr/>
            </p:nvSpPr>
            <p:spPr bwMode="auto">
              <a:xfrm>
                <a:off x="3001" y="2419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Oval 2402"/>
              <p:cNvSpPr>
                <a:spLocks noChangeArrowheads="1"/>
              </p:cNvSpPr>
              <p:nvPr/>
            </p:nvSpPr>
            <p:spPr bwMode="auto">
              <a:xfrm>
                <a:off x="3812" y="1342"/>
                <a:ext cx="39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Oval 2403"/>
              <p:cNvSpPr>
                <a:spLocks noChangeArrowheads="1"/>
              </p:cNvSpPr>
              <p:nvPr/>
            </p:nvSpPr>
            <p:spPr bwMode="auto">
              <a:xfrm>
                <a:off x="3812" y="134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Oval 2404"/>
              <p:cNvSpPr>
                <a:spLocks noChangeArrowheads="1"/>
              </p:cNvSpPr>
              <p:nvPr/>
            </p:nvSpPr>
            <p:spPr bwMode="auto">
              <a:xfrm>
                <a:off x="3812" y="1320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Oval 2405"/>
              <p:cNvSpPr>
                <a:spLocks noChangeArrowheads="1"/>
              </p:cNvSpPr>
              <p:nvPr/>
            </p:nvSpPr>
            <p:spPr bwMode="auto">
              <a:xfrm>
                <a:off x="3812" y="1320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" name="Oval 2406"/>
              <p:cNvSpPr>
                <a:spLocks noChangeArrowheads="1"/>
              </p:cNvSpPr>
              <p:nvPr/>
            </p:nvSpPr>
            <p:spPr bwMode="auto">
              <a:xfrm>
                <a:off x="3846" y="2459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Oval 2407"/>
              <p:cNvSpPr>
                <a:spLocks noChangeArrowheads="1"/>
              </p:cNvSpPr>
              <p:nvPr/>
            </p:nvSpPr>
            <p:spPr bwMode="auto">
              <a:xfrm>
                <a:off x="3846" y="2459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Oval 2408"/>
              <p:cNvSpPr>
                <a:spLocks noChangeArrowheads="1"/>
              </p:cNvSpPr>
              <p:nvPr/>
            </p:nvSpPr>
            <p:spPr bwMode="auto">
              <a:xfrm>
                <a:off x="3840" y="2442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Oval 2409"/>
              <p:cNvSpPr>
                <a:spLocks noChangeArrowheads="1"/>
              </p:cNvSpPr>
              <p:nvPr/>
            </p:nvSpPr>
            <p:spPr bwMode="auto">
              <a:xfrm>
                <a:off x="3840" y="2442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Oval 2410"/>
              <p:cNvSpPr>
                <a:spLocks noChangeArrowheads="1"/>
              </p:cNvSpPr>
              <p:nvPr/>
            </p:nvSpPr>
            <p:spPr bwMode="auto">
              <a:xfrm>
                <a:off x="3840" y="1444"/>
                <a:ext cx="39" cy="39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Oval 2411"/>
              <p:cNvSpPr>
                <a:spLocks noChangeArrowheads="1"/>
              </p:cNvSpPr>
              <p:nvPr/>
            </p:nvSpPr>
            <p:spPr bwMode="auto">
              <a:xfrm>
                <a:off x="3840" y="1444"/>
                <a:ext cx="34" cy="33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Oval 2412"/>
              <p:cNvSpPr>
                <a:spLocks noChangeArrowheads="1"/>
              </p:cNvSpPr>
              <p:nvPr/>
            </p:nvSpPr>
            <p:spPr bwMode="auto">
              <a:xfrm>
                <a:off x="3834" y="1404"/>
                <a:ext cx="40" cy="40"/>
              </a:xfrm>
              <a:prstGeom prst="ellipse">
                <a:avLst/>
              </a:prstGeom>
              <a:solidFill>
                <a:srgbClr val="80F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Oval 2413"/>
              <p:cNvSpPr>
                <a:spLocks noChangeArrowheads="1"/>
              </p:cNvSpPr>
              <p:nvPr/>
            </p:nvSpPr>
            <p:spPr bwMode="auto">
              <a:xfrm>
                <a:off x="3834" y="1404"/>
                <a:ext cx="34" cy="34"/>
              </a:xfrm>
              <a:prstGeom prst="ellipse">
                <a:avLst/>
              </a:prstGeom>
              <a:noFill/>
              <a:ln w="0">
                <a:solidFill>
                  <a:srgbClr val="7FFF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Oval 2414"/>
              <p:cNvSpPr>
                <a:spLocks noChangeArrowheads="1"/>
              </p:cNvSpPr>
              <p:nvPr/>
            </p:nvSpPr>
            <p:spPr bwMode="auto">
              <a:xfrm>
                <a:off x="5146" y="2504"/>
                <a:ext cx="39" cy="39"/>
              </a:xfrm>
              <a:prstGeom prst="ellipse">
                <a:avLst/>
              </a:pr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Oval 2415"/>
              <p:cNvSpPr>
                <a:spLocks noChangeArrowheads="1"/>
              </p:cNvSpPr>
              <p:nvPr/>
            </p:nvSpPr>
            <p:spPr bwMode="auto">
              <a:xfrm>
                <a:off x="5146" y="2504"/>
                <a:ext cx="33" cy="34"/>
              </a:xfrm>
              <a:prstGeom prst="ellipse">
                <a:avLst/>
              </a:prstGeom>
              <a:noFill/>
              <a:ln w="0">
                <a:solidFill>
                  <a:srgbClr val="FF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20" name="Oval 2417"/>
            <p:cNvSpPr>
              <a:spLocks noChangeArrowheads="1"/>
            </p:cNvSpPr>
            <p:nvPr/>
          </p:nvSpPr>
          <p:spPr bwMode="auto">
            <a:xfrm>
              <a:off x="6292851" y="4567340"/>
              <a:ext cx="61913" cy="63501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Oval 2418"/>
            <p:cNvSpPr>
              <a:spLocks noChangeArrowheads="1"/>
            </p:cNvSpPr>
            <p:nvPr/>
          </p:nvSpPr>
          <p:spPr bwMode="auto">
            <a:xfrm>
              <a:off x="6292851" y="4567340"/>
              <a:ext cx="53975" cy="53976"/>
            </a:xfrm>
            <a:prstGeom prst="ellipse">
              <a:avLst/>
            </a:prstGeom>
            <a:noFill/>
            <a:ln w="0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Oval 2419"/>
            <p:cNvSpPr>
              <a:spLocks noChangeArrowheads="1"/>
            </p:cNvSpPr>
            <p:nvPr/>
          </p:nvSpPr>
          <p:spPr bwMode="auto">
            <a:xfrm>
              <a:off x="6462715" y="4460975"/>
              <a:ext cx="61913" cy="61913"/>
            </a:xfrm>
            <a:prstGeom prst="ellipse">
              <a:avLst/>
            </a:prstGeom>
            <a:solidFill>
              <a:srgbClr val="FF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Oval 2420"/>
            <p:cNvSpPr>
              <a:spLocks noChangeArrowheads="1"/>
            </p:cNvSpPr>
            <p:nvPr/>
          </p:nvSpPr>
          <p:spPr bwMode="auto">
            <a:xfrm>
              <a:off x="6462715" y="4460975"/>
              <a:ext cx="53975" cy="53976"/>
            </a:xfrm>
            <a:prstGeom prst="ellipse">
              <a:avLst/>
            </a:prstGeom>
            <a:noFill/>
            <a:ln w="0">
              <a:solidFill>
                <a:srgbClr val="FF7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Oval 2421"/>
            <p:cNvSpPr>
              <a:spLocks noChangeArrowheads="1"/>
            </p:cNvSpPr>
            <p:nvPr/>
          </p:nvSpPr>
          <p:spPr bwMode="auto">
            <a:xfrm>
              <a:off x="4130661" y="4549877"/>
              <a:ext cx="61913" cy="63501"/>
            </a:xfrm>
            <a:prstGeom prst="ellipse">
              <a:avLst/>
            </a:prstGeom>
            <a:solidFill>
              <a:srgbClr val="FF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Oval 2422"/>
            <p:cNvSpPr>
              <a:spLocks noChangeArrowheads="1"/>
            </p:cNvSpPr>
            <p:nvPr/>
          </p:nvSpPr>
          <p:spPr bwMode="auto">
            <a:xfrm>
              <a:off x="4130661" y="4549877"/>
              <a:ext cx="53975" cy="53976"/>
            </a:xfrm>
            <a:prstGeom prst="ellipse">
              <a:avLst/>
            </a:prstGeom>
            <a:noFill/>
            <a:ln w="0">
              <a:solidFill>
                <a:srgbClr val="FF7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Oval 2423"/>
            <p:cNvSpPr>
              <a:spLocks noChangeArrowheads="1"/>
            </p:cNvSpPr>
            <p:nvPr/>
          </p:nvSpPr>
          <p:spPr bwMode="auto">
            <a:xfrm>
              <a:off x="6721479" y="4818169"/>
              <a:ext cx="63500" cy="63501"/>
            </a:xfrm>
            <a:prstGeom prst="ellipse">
              <a:avLst/>
            </a:prstGeom>
            <a:solidFill>
              <a:srgbClr val="FF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Oval 2424"/>
            <p:cNvSpPr>
              <a:spLocks noChangeArrowheads="1"/>
            </p:cNvSpPr>
            <p:nvPr/>
          </p:nvSpPr>
          <p:spPr bwMode="auto">
            <a:xfrm>
              <a:off x="6721479" y="4818169"/>
              <a:ext cx="53975" cy="53976"/>
            </a:xfrm>
            <a:prstGeom prst="ellipse">
              <a:avLst/>
            </a:prstGeom>
            <a:noFill/>
            <a:ln w="0">
              <a:solidFill>
                <a:srgbClr val="FF7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Oval 2425"/>
            <p:cNvSpPr>
              <a:spLocks noChangeArrowheads="1"/>
            </p:cNvSpPr>
            <p:nvPr/>
          </p:nvSpPr>
          <p:spPr bwMode="auto">
            <a:xfrm>
              <a:off x="6659566" y="4864207"/>
              <a:ext cx="61913" cy="61913"/>
            </a:xfrm>
            <a:prstGeom prst="ellipse">
              <a:avLst/>
            </a:prstGeom>
            <a:solidFill>
              <a:srgbClr val="FF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Oval 2426"/>
            <p:cNvSpPr>
              <a:spLocks noChangeArrowheads="1"/>
            </p:cNvSpPr>
            <p:nvPr/>
          </p:nvSpPr>
          <p:spPr bwMode="auto">
            <a:xfrm>
              <a:off x="6659566" y="4864207"/>
              <a:ext cx="53975" cy="52388"/>
            </a:xfrm>
            <a:prstGeom prst="ellipse">
              <a:avLst/>
            </a:prstGeom>
            <a:noFill/>
            <a:ln w="0">
              <a:solidFill>
                <a:srgbClr val="FF7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06" name="Group 4905"/>
          <p:cNvGrpSpPr/>
          <p:nvPr/>
        </p:nvGrpSpPr>
        <p:grpSpPr>
          <a:xfrm>
            <a:off x="6214268" y="2062371"/>
            <a:ext cx="5095875" cy="3735388"/>
            <a:chOff x="5467127" y="2062371"/>
            <a:chExt cx="5095875" cy="3735388"/>
          </a:xfrm>
        </p:grpSpPr>
        <p:grpSp>
          <p:nvGrpSpPr>
            <p:cNvPr id="2463" name="Group 205"/>
            <p:cNvGrpSpPr>
              <a:grpSpLocks/>
            </p:cNvGrpSpPr>
            <p:nvPr/>
          </p:nvGrpSpPr>
          <p:grpSpPr bwMode="auto">
            <a:xfrm>
              <a:off x="5476652" y="2105234"/>
              <a:ext cx="5086350" cy="3660775"/>
              <a:chOff x="2235" y="1017"/>
              <a:chExt cx="3204" cy="2306"/>
            </a:xfrm>
          </p:grpSpPr>
          <p:sp>
            <p:nvSpPr>
              <p:cNvPr id="4708" name="Rectangle 5"/>
              <p:cNvSpPr>
                <a:spLocks noChangeArrowheads="1"/>
              </p:cNvSpPr>
              <p:nvPr/>
            </p:nvSpPr>
            <p:spPr bwMode="auto">
              <a:xfrm>
                <a:off x="2235" y="1017"/>
                <a:ext cx="3204" cy="2306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9" name="Oval 8"/>
              <p:cNvSpPr>
                <a:spLocks noChangeArrowheads="1"/>
              </p:cNvSpPr>
              <p:nvPr/>
            </p:nvSpPr>
            <p:spPr bwMode="auto">
              <a:xfrm>
                <a:off x="3178" y="2400"/>
                <a:ext cx="47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0" name="Oval 9"/>
              <p:cNvSpPr>
                <a:spLocks noChangeArrowheads="1"/>
              </p:cNvSpPr>
              <p:nvPr/>
            </p:nvSpPr>
            <p:spPr bwMode="auto">
              <a:xfrm>
                <a:off x="3178" y="2400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1" name="Oval 10"/>
              <p:cNvSpPr>
                <a:spLocks noChangeArrowheads="1"/>
              </p:cNvSpPr>
              <p:nvPr/>
            </p:nvSpPr>
            <p:spPr bwMode="auto">
              <a:xfrm>
                <a:off x="3387" y="2379"/>
                <a:ext cx="47" cy="46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2" name="Oval 11"/>
              <p:cNvSpPr>
                <a:spLocks noChangeArrowheads="1"/>
              </p:cNvSpPr>
              <p:nvPr/>
            </p:nvSpPr>
            <p:spPr bwMode="auto">
              <a:xfrm>
                <a:off x="3387" y="2379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3" name="Oval 12"/>
              <p:cNvSpPr>
                <a:spLocks noChangeArrowheads="1"/>
              </p:cNvSpPr>
              <p:nvPr/>
            </p:nvSpPr>
            <p:spPr bwMode="auto">
              <a:xfrm>
                <a:off x="3475" y="2289"/>
                <a:ext cx="47" cy="46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4" name="Oval 13"/>
              <p:cNvSpPr>
                <a:spLocks noChangeArrowheads="1"/>
              </p:cNvSpPr>
              <p:nvPr/>
            </p:nvSpPr>
            <p:spPr bwMode="auto">
              <a:xfrm>
                <a:off x="3475" y="2288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5" name="Oval 14"/>
              <p:cNvSpPr>
                <a:spLocks noChangeArrowheads="1"/>
              </p:cNvSpPr>
              <p:nvPr/>
            </p:nvSpPr>
            <p:spPr bwMode="auto">
              <a:xfrm>
                <a:off x="4915" y="2678"/>
                <a:ext cx="47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6" name="Oval 15"/>
              <p:cNvSpPr>
                <a:spLocks noChangeArrowheads="1"/>
              </p:cNvSpPr>
              <p:nvPr/>
            </p:nvSpPr>
            <p:spPr bwMode="auto">
              <a:xfrm>
                <a:off x="4915" y="2678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7" name="Oval 16"/>
              <p:cNvSpPr>
                <a:spLocks noChangeArrowheads="1"/>
              </p:cNvSpPr>
              <p:nvPr/>
            </p:nvSpPr>
            <p:spPr bwMode="auto">
              <a:xfrm>
                <a:off x="3378" y="2195"/>
                <a:ext cx="47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8" name="Oval 17"/>
              <p:cNvSpPr>
                <a:spLocks noChangeArrowheads="1"/>
              </p:cNvSpPr>
              <p:nvPr/>
            </p:nvSpPr>
            <p:spPr bwMode="auto">
              <a:xfrm>
                <a:off x="3378" y="219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9" name="Oval 18"/>
              <p:cNvSpPr>
                <a:spLocks noChangeArrowheads="1"/>
              </p:cNvSpPr>
              <p:nvPr/>
            </p:nvSpPr>
            <p:spPr bwMode="auto">
              <a:xfrm>
                <a:off x="3420" y="2262"/>
                <a:ext cx="47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0" name="Oval 19"/>
              <p:cNvSpPr>
                <a:spLocks noChangeArrowheads="1"/>
              </p:cNvSpPr>
              <p:nvPr/>
            </p:nvSpPr>
            <p:spPr bwMode="auto">
              <a:xfrm>
                <a:off x="3420" y="2262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1" name="Oval 20"/>
              <p:cNvSpPr>
                <a:spLocks noChangeArrowheads="1"/>
              </p:cNvSpPr>
              <p:nvPr/>
            </p:nvSpPr>
            <p:spPr bwMode="auto">
              <a:xfrm>
                <a:off x="3330" y="2147"/>
                <a:ext cx="47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2" name="Oval 21"/>
              <p:cNvSpPr>
                <a:spLocks noChangeArrowheads="1"/>
              </p:cNvSpPr>
              <p:nvPr/>
            </p:nvSpPr>
            <p:spPr bwMode="auto">
              <a:xfrm>
                <a:off x="3330" y="214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3" name="Oval 22"/>
              <p:cNvSpPr>
                <a:spLocks noChangeArrowheads="1"/>
              </p:cNvSpPr>
              <p:nvPr/>
            </p:nvSpPr>
            <p:spPr bwMode="auto">
              <a:xfrm>
                <a:off x="4490" y="1754"/>
                <a:ext cx="47" cy="46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4" name="Oval 23"/>
              <p:cNvSpPr>
                <a:spLocks noChangeArrowheads="1"/>
              </p:cNvSpPr>
              <p:nvPr/>
            </p:nvSpPr>
            <p:spPr bwMode="auto">
              <a:xfrm>
                <a:off x="4490" y="1754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5" name="Oval 24"/>
              <p:cNvSpPr>
                <a:spLocks noChangeArrowheads="1"/>
              </p:cNvSpPr>
              <p:nvPr/>
            </p:nvSpPr>
            <p:spPr bwMode="auto">
              <a:xfrm>
                <a:off x="4532" y="1717"/>
                <a:ext cx="47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6" name="Oval 25"/>
              <p:cNvSpPr>
                <a:spLocks noChangeArrowheads="1"/>
              </p:cNvSpPr>
              <p:nvPr/>
            </p:nvSpPr>
            <p:spPr bwMode="auto">
              <a:xfrm>
                <a:off x="4532" y="1717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7" name="Oval 26"/>
              <p:cNvSpPr>
                <a:spLocks noChangeArrowheads="1"/>
              </p:cNvSpPr>
              <p:nvPr/>
            </p:nvSpPr>
            <p:spPr bwMode="auto">
              <a:xfrm>
                <a:off x="3392" y="2266"/>
                <a:ext cx="47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8" name="Oval 27"/>
              <p:cNvSpPr>
                <a:spLocks noChangeArrowheads="1"/>
              </p:cNvSpPr>
              <p:nvPr/>
            </p:nvSpPr>
            <p:spPr bwMode="auto">
              <a:xfrm>
                <a:off x="3392" y="2266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9" name="Oval 28"/>
              <p:cNvSpPr>
                <a:spLocks noChangeArrowheads="1"/>
              </p:cNvSpPr>
              <p:nvPr/>
            </p:nvSpPr>
            <p:spPr bwMode="auto">
              <a:xfrm>
                <a:off x="4703" y="2433"/>
                <a:ext cx="46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0" name="Oval 29"/>
              <p:cNvSpPr>
                <a:spLocks noChangeArrowheads="1"/>
              </p:cNvSpPr>
              <p:nvPr/>
            </p:nvSpPr>
            <p:spPr bwMode="auto">
              <a:xfrm>
                <a:off x="4703" y="2433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" name="Oval 30"/>
              <p:cNvSpPr>
                <a:spLocks noChangeArrowheads="1"/>
              </p:cNvSpPr>
              <p:nvPr/>
            </p:nvSpPr>
            <p:spPr bwMode="auto">
              <a:xfrm>
                <a:off x="4721" y="2606"/>
                <a:ext cx="47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" name="Freeform 31"/>
              <p:cNvSpPr>
                <a:spLocks/>
              </p:cNvSpPr>
              <p:nvPr/>
            </p:nvSpPr>
            <p:spPr bwMode="auto">
              <a:xfrm>
                <a:off x="4721" y="2606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3 w 47"/>
                  <a:gd name="T3" fmla="*/ 0 h 47"/>
                  <a:gd name="T4" fmla="*/ 0 w 47"/>
                  <a:gd name="T5" fmla="*/ 24 h 47"/>
                  <a:gd name="T6" fmla="*/ 23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0"/>
                      <a:pt x="36" y="0"/>
                      <a:pt x="23" y="0"/>
                    </a:cubicBezTo>
                    <a:cubicBezTo>
                      <a:pt x="10" y="0"/>
                      <a:pt x="0" y="10"/>
                      <a:pt x="0" y="24"/>
                    </a:cubicBezTo>
                    <a:cubicBezTo>
                      <a:pt x="0" y="36"/>
                      <a:pt x="10" y="47"/>
                      <a:pt x="23" y="47"/>
                    </a:cubicBezTo>
                    <a:cubicBezTo>
                      <a:pt x="36" y="47"/>
                      <a:pt x="47" y="36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3" name="Oval 32"/>
              <p:cNvSpPr>
                <a:spLocks noChangeArrowheads="1"/>
              </p:cNvSpPr>
              <p:nvPr/>
            </p:nvSpPr>
            <p:spPr bwMode="auto">
              <a:xfrm>
                <a:off x="4575" y="1685"/>
                <a:ext cx="46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4" name="Oval 33"/>
              <p:cNvSpPr>
                <a:spLocks noChangeArrowheads="1"/>
              </p:cNvSpPr>
              <p:nvPr/>
            </p:nvSpPr>
            <p:spPr bwMode="auto">
              <a:xfrm>
                <a:off x="4575" y="1685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5" name="Oval 34"/>
              <p:cNvSpPr>
                <a:spLocks noChangeArrowheads="1"/>
              </p:cNvSpPr>
              <p:nvPr/>
            </p:nvSpPr>
            <p:spPr bwMode="auto">
              <a:xfrm>
                <a:off x="4313" y="2050"/>
                <a:ext cx="46" cy="46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6" name="Oval 35"/>
              <p:cNvSpPr>
                <a:spLocks noChangeArrowheads="1"/>
              </p:cNvSpPr>
              <p:nvPr/>
            </p:nvSpPr>
            <p:spPr bwMode="auto">
              <a:xfrm>
                <a:off x="4313" y="2049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7" name="Oval 36"/>
              <p:cNvSpPr>
                <a:spLocks noChangeArrowheads="1"/>
              </p:cNvSpPr>
              <p:nvPr/>
            </p:nvSpPr>
            <p:spPr bwMode="auto">
              <a:xfrm>
                <a:off x="4531" y="2030"/>
                <a:ext cx="47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8" name="Oval 37"/>
              <p:cNvSpPr>
                <a:spLocks noChangeArrowheads="1"/>
              </p:cNvSpPr>
              <p:nvPr/>
            </p:nvSpPr>
            <p:spPr bwMode="auto">
              <a:xfrm>
                <a:off x="4531" y="2030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9" name="Oval 38"/>
              <p:cNvSpPr>
                <a:spLocks noChangeArrowheads="1"/>
              </p:cNvSpPr>
              <p:nvPr/>
            </p:nvSpPr>
            <p:spPr bwMode="auto">
              <a:xfrm>
                <a:off x="3426" y="2273"/>
                <a:ext cx="47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0" name="Oval 39"/>
              <p:cNvSpPr>
                <a:spLocks noChangeArrowheads="1"/>
              </p:cNvSpPr>
              <p:nvPr/>
            </p:nvSpPr>
            <p:spPr bwMode="auto">
              <a:xfrm>
                <a:off x="3426" y="2273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1" name="Oval 40"/>
              <p:cNvSpPr>
                <a:spLocks noChangeArrowheads="1"/>
              </p:cNvSpPr>
              <p:nvPr/>
            </p:nvSpPr>
            <p:spPr bwMode="auto">
              <a:xfrm>
                <a:off x="3340" y="2201"/>
                <a:ext cx="47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2" name="Oval 41"/>
              <p:cNvSpPr>
                <a:spLocks noChangeArrowheads="1"/>
              </p:cNvSpPr>
              <p:nvPr/>
            </p:nvSpPr>
            <p:spPr bwMode="auto">
              <a:xfrm>
                <a:off x="3340" y="2201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3" name="Oval 42"/>
              <p:cNvSpPr>
                <a:spLocks noChangeArrowheads="1"/>
              </p:cNvSpPr>
              <p:nvPr/>
            </p:nvSpPr>
            <p:spPr bwMode="auto">
              <a:xfrm>
                <a:off x="4511" y="1754"/>
                <a:ext cx="47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4" name="Oval 43"/>
              <p:cNvSpPr>
                <a:spLocks noChangeArrowheads="1"/>
              </p:cNvSpPr>
              <p:nvPr/>
            </p:nvSpPr>
            <p:spPr bwMode="auto">
              <a:xfrm>
                <a:off x="4511" y="1754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5" name="Oval 44"/>
              <p:cNvSpPr>
                <a:spLocks noChangeArrowheads="1"/>
              </p:cNvSpPr>
              <p:nvPr/>
            </p:nvSpPr>
            <p:spPr bwMode="auto">
              <a:xfrm>
                <a:off x="4707" y="2421"/>
                <a:ext cx="47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6" name="Oval 45"/>
              <p:cNvSpPr>
                <a:spLocks noChangeArrowheads="1"/>
              </p:cNvSpPr>
              <p:nvPr/>
            </p:nvSpPr>
            <p:spPr bwMode="auto">
              <a:xfrm>
                <a:off x="4707" y="2421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7" name="Oval 46"/>
              <p:cNvSpPr>
                <a:spLocks noChangeArrowheads="1"/>
              </p:cNvSpPr>
              <p:nvPr/>
            </p:nvSpPr>
            <p:spPr bwMode="auto">
              <a:xfrm>
                <a:off x="4603" y="2534"/>
                <a:ext cx="46" cy="46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8" name="Oval 47"/>
              <p:cNvSpPr>
                <a:spLocks noChangeArrowheads="1"/>
              </p:cNvSpPr>
              <p:nvPr/>
            </p:nvSpPr>
            <p:spPr bwMode="auto">
              <a:xfrm>
                <a:off x="4603" y="2534"/>
                <a:ext cx="46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9" name="Oval 48"/>
              <p:cNvSpPr>
                <a:spLocks noChangeArrowheads="1"/>
              </p:cNvSpPr>
              <p:nvPr/>
            </p:nvSpPr>
            <p:spPr bwMode="auto">
              <a:xfrm>
                <a:off x="4399" y="1628"/>
                <a:ext cx="47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0" name="Oval 49"/>
              <p:cNvSpPr>
                <a:spLocks noChangeArrowheads="1"/>
              </p:cNvSpPr>
              <p:nvPr/>
            </p:nvSpPr>
            <p:spPr bwMode="auto">
              <a:xfrm>
                <a:off x="4399" y="1628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1" name="Oval 50"/>
              <p:cNvSpPr>
                <a:spLocks noChangeArrowheads="1"/>
              </p:cNvSpPr>
              <p:nvPr/>
            </p:nvSpPr>
            <p:spPr bwMode="auto">
              <a:xfrm>
                <a:off x="4599" y="2286"/>
                <a:ext cx="46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2" name="Oval 51"/>
              <p:cNvSpPr>
                <a:spLocks noChangeArrowheads="1"/>
              </p:cNvSpPr>
              <p:nvPr/>
            </p:nvSpPr>
            <p:spPr bwMode="auto">
              <a:xfrm>
                <a:off x="4599" y="2286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3" name="Oval 52"/>
              <p:cNvSpPr>
                <a:spLocks noChangeArrowheads="1"/>
              </p:cNvSpPr>
              <p:nvPr/>
            </p:nvSpPr>
            <p:spPr bwMode="auto">
              <a:xfrm>
                <a:off x="3295" y="2054"/>
                <a:ext cx="46" cy="46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4" name="Oval 53"/>
              <p:cNvSpPr>
                <a:spLocks noChangeArrowheads="1"/>
              </p:cNvSpPr>
              <p:nvPr/>
            </p:nvSpPr>
            <p:spPr bwMode="auto">
              <a:xfrm>
                <a:off x="3295" y="2053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5" name="Oval 54"/>
              <p:cNvSpPr>
                <a:spLocks noChangeArrowheads="1"/>
              </p:cNvSpPr>
              <p:nvPr/>
            </p:nvSpPr>
            <p:spPr bwMode="auto">
              <a:xfrm>
                <a:off x="3856" y="1383"/>
                <a:ext cx="46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6" name="Oval 55"/>
              <p:cNvSpPr>
                <a:spLocks noChangeArrowheads="1"/>
              </p:cNvSpPr>
              <p:nvPr/>
            </p:nvSpPr>
            <p:spPr bwMode="auto">
              <a:xfrm>
                <a:off x="3856" y="1383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7" name="Oval 56"/>
              <p:cNvSpPr>
                <a:spLocks noChangeArrowheads="1"/>
              </p:cNvSpPr>
              <p:nvPr/>
            </p:nvSpPr>
            <p:spPr bwMode="auto">
              <a:xfrm>
                <a:off x="4058" y="1372"/>
                <a:ext cx="47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8" name="Oval 57"/>
              <p:cNvSpPr>
                <a:spLocks noChangeArrowheads="1"/>
              </p:cNvSpPr>
              <p:nvPr/>
            </p:nvSpPr>
            <p:spPr bwMode="auto">
              <a:xfrm>
                <a:off x="4058" y="1372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9" name="Oval 58"/>
              <p:cNvSpPr>
                <a:spLocks noChangeArrowheads="1"/>
              </p:cNvSpPr>
              <p:nvPr/>
            </p:nvSpPr>
            <p:spPr bwMode="auto">
              <a:xfrm>
                <a:off x="4457" y="1756"/>
                <a:ext cx="47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0" name="Freeform 59"/>
              <p:cNvSpPr>
                <a:spLocks/>
              </p:cNvSpPr>
              <p:nvPr/>
            </p:nvSpPr>
            <p:spPr bwMode="auto">
              <a:xfrm>
                <a:off x="4457" y="1756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3 w 47"/>
                  <a:gd name="T3" fmla="*/ 0 h 47"/>
                  <a:gd name="T4" fmla="*/ 0 w 47"/>
                  <a:gd name="T5" fmla="*/ 24 h 47"/>
                  <a:gd name="T6" fmla="*/ 23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1"/>
                      <a:pt x="37" y="0"/>
                      <a:pt x="23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7"/>
                      <a:pt x="11" y="47"/>
                      <a:pt x="23" y="47"/>
                    </a:cubicBezTo>
                    <a:cubicBezTo>
                      <a:pt x="37" y="47"/>
                      <a:pt x="47" y="37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1" name="Oval 60"/>
              <p:cNvSpPr>
                <a:spLocks noChangeArrowheads="1"/>
              </p:cNvSpPr>
              <p:nvPr/>
            </p:nvSpPr>
            <p:spPr bwMode="auto">
              <a:xfrm>
                <a:off x="3444" y="2380"/>
                <a:ext cx="47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2" name="Oval 61"/>
              <p:cNvSpPr>
                <a:spLocks noChangeArrowheads="1"/>
              </p:cNvSpPr>
              <p:nvPr/>
            </p:nvSpPr>
            <p:spPr bwMode="auto">
              <a:xfrm>
                <a:off x="3444" y="2380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3" name="Oval 62"/>
              <p:cNvSpPr>
                <a:spLocks noChangeArrowheads="1"/>
              </p:cNvSpPr>
              <p:nvPr/>
            </p:nvSpPr>
            <p:spPr bwMode="auto">
              <a:xfrm>
                <a:off x="4447" y="1623"/>
                <a:ext cx="47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4" name="Freeform 63"/>
              <p:cNvSpPr>
                <a:spLocks/>
              </p:cNvSpPr>
              <p:nvPr/>
            </p:nvSpPr>
            <p:spPr bwMode="auto">
              <a:xfrm>
                <a:off x="4447" y="1623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3 w 47"/>
                  <a:gd name="T3" fmla="*/ 0 h 47"/>
                  <a:gd name="T4" fmla="*/ 0 w 47"/>
                  <a:gd name="T5" fmla="*/ 23 h 47"/>
                  <a:gd name="T6" fmla="*/ 23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0"/>
                      <a:pt x="37" y="0"/>
                      <a:pt x="23" y="0"/>
                    </a:cubicBezTo>
                    <a:cubicBezTo>
                      <a:pt x="11" y="0"/>
                      <a:pt x="0" y="10"/>
                      <a:pt x="0" y="23"/>
                    </a:cubicBezTo>
                    <a:cubicBezTo>
                      <a:pt x="0" y="36"/>
                      <a:pt x="11" y="47"/>
                      <a:pt x="23" y="47"/>
                    </a:cubicBezTo>
                    <a:cubicBezTo>
                      <a:pt x="37" y="47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5" name="Oval 64"/>
              <p:cNvSpPr>
                <a:spLocks noChangeArrowheads="1"/>
              </p:cNvSpPr>
              <p:nvPr/>
            </p:nvSpPr>
            <p:spPr bwMode="auto">
              <a:xfrm>
                <a:off x="4248" y="1485"/>
                <a:ext cx="47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6" name="Oval 65"/>
              <p:cNvSpPr>
                <a:spLocks noChangeArrowheads="1"/>
              </p:cNvSpPr>
              <p:nvPr/>
            </p:nvSpPr>
            <p:spPr bwMode="auto">
              <a:xfrm>
                <a:off x="4248" y="148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7" name="Oval 66"/>
              <p:cNvSpPr>
                <a:spLocks noChangeArrowheads="1"/>
              </p:cNvSpPr>
              <p:nvPr/>
            </p:nvSpPr>
            <p:spPr bwMode="auto">
              <a:xfrm>
                <a:off x="3323" y="2180"/>
                <a:ext cx="47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8" name="Oval 67"/>
              <p:cNvSpPr>
                <a:spLocks noChangeArrowheads="1"/>
              </p:cNvSpPr>
              <p:nvPr/>
            </p:nvSpPr>
            <p:spPr bwMode="auto">
              <a:xfrm>
                <a:off x="3323" y="2180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9" name="Oval 68"/>
              <p:cNvSpPr>
                <a:spLocks noChangeArrowheads="1"/>
              </p:cNvSpPr>
              <p:nvPr/>
            </p:nvSpPr>
            <p:spPr bwMode="auto">
              <a:xfrm>
                <a:off x="4498" y="1760"/>
                <a:ext cx="46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0" name="Oval 69"/>
              <p:cNvSpPr>
                <a:spLocks noChangeArrowheads="1"/>
              </p:cNvSpPr>
              <p:nvPr/>
            </p:nvSpPr>
            <p:spPr bwMode="auto">
              <a:xfrm>
                <a:off x="4498" y="1760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1" name="Oval 70"/>
              <p:cNvSpPr>
                <a:spLocks noChangeArrowheads="1"/>
              </p:cNvSpPr>
              <p:nvPr/>
            </p:nvSpPr>
            <p:spPr bwMode="auto">
              <a:xfrm>
                <a:off x="4337" y="1525"/>
                <a:ext cx="47" cy="46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2" name="Oval 71"/>
              <p:cNvSpPr>
                <a:spLocks noChangeArrowheads="1"/>
              </p:cNvSpPr>
              <p:nvPr/>
            </p:nvSpPr>
            <p:spPr bwMode="auto">
              <a:xfrm>
                <a:off x="4337" y="1525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3" name="Oval 72"/>
              <p:cNvSpPr>
                <a:spLocks noChangeArrowheads="1"/>
              </p:cNvSpPr>
              <p:nvPr/>
            </p:nvSpPr>
            <p:spPr bwMode="auto">
              <a:xfrm>
                <a:off x="3332" y="1979"/>
                <a:ext cx="47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4" name="Oval 73"/>
              <p:cNvSpPr>
                <a:spLocks noChangeArrowheads="1"/>
              </p:cNvSpPr>
              <p:nvPr/>
            </p:nvSpPr>
            <p:spPr bwMode="auto">
              <a:xfrm>
                <a:off x="3332" y="197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5" name="Oval 74"/>
              <p:cNvSpPr>
                <a:spLocks noChangeArrowheads="1"/>
              </p:cNvSpPr>
              <p:nvPr/>
            </p:nvSpPr>
            <p:spPr bwMode="auto">
              <a:xfrm>
                <a:off x="3256" y="2683"/>
                <a:ext cx="47" cy="46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6" name="Oval 75"/>
              <p:cNvSpPr>
                <a:spLocks noChangeArrowheads="1"/>
              </p:cNvSpPr>
              <p:nvPr/>
            </p:nvSpPr>
            <p:spPr bwMode="auto">
              <a:xfrm>
                <a:off x="3256" y="2683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7" name="Oval 76"/>
              <p:cNvSpPr>
                <a:spLocks noChangeArrowheads="1"/>
              </p:cNvSpPr>
              <p:nvPr/>
            </p:nvSpPr>
            <p:spPr bwMode="auto">
              <a:xfrm>
                <a:off x="4486" y="1823"/>
                <a:ext cx="47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8" name="Oval 77"/>
              <p:cNvSpPr>
                <a:spLocks noChangeArrowheads="1"/>
              </p:cNvSpPr>
              <p:nvPr/>
            </p:nvSpPr>
            <p:spPr bwMode="auto">
              <a:xfrm>
                <a:off x="4486" y="1823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9" name="Oval 78"/>
              <p:cNvSpPr>
                <a:spLocks noChangeArrowheads="1"/>
              </p:cNvSpPr>
              <p:nvPr/>
            </p:nvSpPr>
            <p:spPr bwMode="auto">
              <a:xfrm>
                <a:off x="4467" y="1777"/>
                <a:ext cx="47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0" name="Oval 79"/>
              <p:cNvSpPr>
                <a:spLocks noChangeArrowheads="1"/>
              </p:cNvSpPr>
              <p:nvPr/>
            </p:nvSpPr>
            <p:spPr bwMode="auto">
              <a:xfrm>
                <a:off x="4467" y="177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1" name="Oval 80"/>
              <p:cNvSpPr>
                <a:spLocks noChangeArrowheads="1"/>
              </p:cNvSpPr>
              <p:nvPr/>
            </p:nvSpPr>
            <p:spPr bwMode="auto">
              <a:xfrm>
                <a:off x="3656" y="2472"/>
                <a:ext cx="47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2" name="Freeform 81"/>
              <p:cNvSpPr>
                <a:spLocks/>
              </p:cNvSpPr>
              <p:nvPr/>
            </p:nvSpPr>
            <p:spPr bwMode="auto">
              <a:xfrm>
                <a:off x="3656" y="2472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3 w 47"/>
                  <a:gd name="T3" fmla="*/ 0 h 47"/>
                  <a:gd name="T4" fmla="*/ 0 w 47"/>
                  <a:gd name="T5" fmla="*/ 23 h 47"/>
                  <a:gd name="T6" fmla="*/ 23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0"/>
                      <a:pt x="37" y="0"/>
                      <a:pt x="23" y="0"/>
                    </a:cubicBezTo>
                    <a:cubicBezTo>
                      <a:pt x="11" y="0"/>
                      <a:pt x="0" y="10"/>
                      <a:pt x="0" y="23"/>
                    </a:cubicBezTo>
                    <a:cubicBezTo>
                      <a:pt x="0" y="36"/>
                      <a:pt x="11" y="47"/>
                      <a:pt x="23" y="47"/>
                    </a:cubicBezTo>
                    <a:cubicBezTo>
                      <a:pt x="37" y="47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3" name="Oval 82"/>
              <p:cNvSpPr>
                <a:spLocks noChangeArrowheads="1"/>
              </p:cNvSpPr>
              <p:nvPr/>
            </p:nvSpPr>
            <p:spPr bwMode="auto">
              <a:xfrm>
                <a:off x="3228" y="2367"/>
                <a:ext cx="47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4" name="Oval 83"/>
              <p:cNvSpPr>
                <a:spLocks noChangeArrowheads="1"/>
              </p:cNvSpPr>
              <p:nvPr/>
            </p:nvSpPr>
            <p:spPr bwMode="auto">
              <a:xfrm>
                <a:off x="3228" y="236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5" name="Oval 84"/>
              <p:cNvSpPr>
                <a:spLocks noChangeArrowheads="1"/>
              </p:cNvSpPr>
              <p:nvPr/>
            </p:nvSpPr>
            <p:spPr bwMode="auto">
              <a:xfrm>
                <a:off x="3656" y="2112"/>
                <a:ext cx="46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6" name="Freeform 85"/>
              <p:cNvSpPr>
                <a:spLocks/>
              </p:cNvSpPr>
              <p:nvPr/>
            </p:nvSpPr>
            <p:spPr bwMode="auto">
              <a:xfrm>
                <a:off x="3656" y="2112"/>
                <a:ext cx="46" cy="47"/>
              </a:xfrm>
              <a:custGeom>
                <a:avLst/>
                <a:gdLst>
                  <a:gd name="T0" fmla="*/ 46 w 46"/>
                  <a:gd name="T1" fmla="*/ 24 h 47"/>
                  <a:gd name="T2" fmla="*/ 23 w 46"/>
                  <a:gd name="T3" fmla="*/ 0 h 47"/>
                  <a:gd name="T4" fmla="*/ 0 w 46"/>
                  <a:gd name="T5" fmla="*/ 24 h 47"/>
                  <a:gd name="T6" fmla="*/ 23 w 46"/>
                  <a:gd name="T7" fmla="*/ 47 h 47"/>
                  <a:gd name="T8" fmla="*/ 46 w 46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7">
                    <a:moveTo>
                      <a:pt x="46" y="24"/>
                    </a:moveTo>
                    <a:cubicBezTo>
                      <a:pt x="46" y="10"/>
                      <a:pt x="36" y="0"/>
                      <a:pt x="23" y="0"/>
                    </a:cubicBezTo>
                    <a:cubicBezTo>
                      <a:pt x="10" y="0"/>
                      <a:pt x="0" y="10"/>
                      <a:pt x="0" y="24"/>
                    </a:cubicBezTo>
                    <a:cubicBezTo>
                      <a:pt x="0" y="36"/>
                      <a:pt x="10" y="47"/>
                      <a:pt x="23" y="47"/>
                    </a:cubicBezTo>
                    <a:cubicBezTo>
                      <a:pt x="36" y="47"/>
                      <a:pt x="46" y="36"/>
                      <a:pt x="46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7" name="Oval 86"/>
              <p:cNvSpPr>
                <a:spLocks noChangeArrowheads="1"/>
              </p:cNvSpPr>
              <p:nvPr/>
            </p:nvSpPr>
            <p:spPr bwMode="auto">
              <a:xfrm>
                <a:off x="4486" y="2457"/>
                <a:ext cx="46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8" name="Oval 87"/>
              <p:cNvSpPr>
                <a:spLocks noChangeArrowheads="1"/>
              </p:cNvSpPr>
              <p:nvPr/>
            </p:nvSpPr>
            <p:spPr bwMode="auto">
              <a:xfrm>
                <a:off x="4486" y="2457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9" name="Oval 88"/>
              <p:cNvSpPr>
                <a:spLocks noChangeArrowheads="1"/>
              </p:cNvSpPr>
              <p:nvPr/>
            </p:nvSpPr>
            <p:spPr bwMode="auto">
              <a:xfrm>
                <a:off x="3512" y="2222"/>
                <a:ext cx="47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0" name="Freeform 89"/>
              <p:cNvSpPr>
                <a:spLocks/>
              </p:cNvSpPr>
              <p:nvPr/>
            </p:nvSpPr>
            <p:spPr bwMode="auto">
              <a:xfrm>
                <a:off x="3512" y="2222"/>
                <a:ext cx="47" cy="46"/>
              </a:xfrm>
              <a:custGeom>
                <a:avLst/>
                <a:gdLst>
                  <a:gd name="T0" fmla="*/ 47 w 47"/>
                  <a:gd name="T1" fmla="*/ 23 h 46"/>
                  <a:gd name="T2" fmla="*/ 24 w 47"/>
                  <a:gd name="T3" fmla="*/ 0 h 46"/>
                  <a:gd name="T4" fmla="*/ 0 w 47"/>
                  <a:gd name="T5" fmla="*/ 23 h 46"/>
                  <a:gd name="T6" fmla="*/ 24 w 47"/>
                  <a:gd name="T7" fmla="*/ 46 h 46"/>
                  <a:gd name="T8" fmla="*/ 47 w 47"/>
                  <a:gd name="T9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6">
                    <a:moveTo>
                      <a:pt x="47" y="23"/>
                    </a:moveTo>
                    <a:cubicBezTo>
                      <a:pt x="47" y="10"/>
                      <a:pt x="36" y="0"/>
                      <a:pt x="24" y="0"/>
                    </a:cubicBezTo>
                    <a:cubicBezTo>
                      <a:pt x="10" y="0"/>
                      <a:pt x="0" y="10"/>
                      <a:pt x="0" y="23"/>
                    </a:cubicBezTo>
                    <a:cubicBezTo>
                      <a:pt x="0" y="36"/>
                      <a:pt x="10" y="46"/>
                      <a:pt x="24" y="46"/>
                    </a:cubicBezTo>
                    <a:cubicBezTo>
                      <a:pt x="36" y="46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1" name="Oval 90"/>
              <p:cNvSpPr>
                <a:spLocks noChangeArrowheads="1"/>
              </p:cNvSpPr>
              <p:nvPr/>
            </p:nvSpPr>
            <p:spPr bwMode="auto">
              <a:xfrm>
                <a:off x="4268" y="1816"/>
                <a:ext cx="46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2" name="Oval 91"/>
              <p:cNvSpPr>
                <a:spLocks noChangeArrowheads="1"/>
              </p:cNvSpPr>
              <p:nvPr/>
            </p:nvSpPr>
            <p:spPr bwMode="auto">
              <a:xfrm>
                <a:off x="4268" y="1816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3" name="Oval 92"/>
              <p:cNvSpPr>
                <a:spLocks noChangeArrowheads="1"/>
              </p:cNvSpPr>
              <p:nvPr/>
            </p:nvSpPr>
            <p:spPr bwMode="auto">
              <a:xfrm>
                <a:off x="3301" y="2391"/>
                <a:ext cx="47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4" name="Oval 93"/>
              <p:cNvSpPr>
                <a:spLocks noChangeArrowheads="1"/>
              </p:cNvSpPr>
              <p:nvPr/>
            </p:nvSpPr>
            <p:spPr bwMode="auto">
              <a:xfrm>
                <a:off x="3301" y="2391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5" name="Oval 94"/>
              <p:cNvSpPr>
                <a:spLocks noChangeArrowheads="1"/>
              </p:cNvSpPr>
              <p:nvPr/>
            </p:nvSpPr>
            <p:spPr bwMode="auto">
              <a:xfrm>
                <a:off x="3234" y="2368"/>
                <a:ext cx="47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6" name="Oval 95"/>
              <p:cNvSpPr>
                <a:spLocks noChangeArrowheads="1"/>
              </p:cNvSpPr>
              <p:nvPr/>
            </p:nvSpPr>
            <p:spPr bwMode="auto">
              <a:xfrm>
                <a:off x="3234" y="2368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7" name="Oval 96"/>
              <p:cNvSpPr>
                <a:spLocks noChangeArrowheads="1"/>
              </p:cNvSpPr>
              <p:nvPr/>
            </p:nvSpPr>
            <p:spPr bwMode="auto">
              <a:xfrm>
                <a:off x="2474" y="1658"/>
                <a:ext cx="46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8" name="Freeform 97"/>
              <p:cNvSpPr>
                <a:spLocks/>
              </p:cNvSpPr>
              <p:nvPr/>
            </p:nvSpPr>
            <p:spPr bwMode="auto">
              <a:xfrm>
                <a:off x="2474" y="1658"/>
                <a:ext cx="46" cy="47"/>
              </a:xfrm>
              <a:custGeom>
                <a:avLst/>
                <a:gdLst>
                  <a:gd name="T0" fmla="*/ 46 w 46"/>
                  <a:gd name="T1" fmla="*/ 24 h 47"/>
                  <a:gd name="T2" fmla="*/ 23 w 46"/>
                  <a:gd name="T3" fmla="*/ 0 h 47"/>
                  <a:gd name="T4" fmla="*/ 0 w 46"/>
                  <a:gd name="T5" fmla="*/ 24 h 47"/>
                  <a:gd name="T6" fmla="*/ 23 w 46"/>
                  <a:gd name="T7" fmla="*/ 47 h 47"/>
                  <a:gd name="T8" fmla="*/ 46 w 46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7">
                    <a:moveTo>
                      <a:pt x="46" y="24"/>
                    </a:moveTo>
                    <a:cubicBezTo>
                      <a:pt x="46" y="10"/>
                      <a:pt x="36" y="0"/>
                      <a:pt x="23" y="0"/>
                    </a:cubicBezTo>
                    <a:cubicBezTo>
                      <a:pt x="10" y="0"/>
                      <a:pt x="0" y="10"/>
                      <a:pt x="0" y="24"/>
                    </a:cubicBezTo>
                    <a:cubicBezTo>
                      <a:pt x="0" y="36"/>
                      <a:pt x="10" y="47"/>
                      <a:pt x="23" y="47"/>
                    </a:cubicBezTo>
                    <a:cubicBezTo>
                      <a:pt x="36" y="47"/>
                      <a:pt x="46" y="36"/>
                      <a:pt x="46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9" name="Oval 98"/>
              <p:cNvSpPr>
                <a:spLocks noChangeArrowheads="1"/>
              </p:cNvSpPr>
              <p:nvPr/>
            </p:nvSpPr>
            <p:spPr bwMode="auto">
              <a:xfrm>
                <a:off x="3517" y="2356"/>
                <a:ext cx="47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0" name="Oval 99"/>
              <p:cNvSpPr>
                <a:spLocks noChangeArrowheads="1"/>
              </p:cNvSpPr>
              <p:nvPr/>
            </p:nvSpPr>
            <p:spPr bwMode="auto">
              <a:xfrm>
                <a:off x="3517" y="2356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1" name="Oval 100"/>
              <p:cNvSpPr>
                <a:spLocks noChangeArrowheads="1"/>
              </p:cNvSpPr>
              <p:nvPr/>
            </p:nvSpPr>
            <p:spPr bwMode="auto">
              <a:xfrm>
                <a:off x="3246" y="2363"/>
                <a:ext cx="47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2" name="Oval 101"/>
              <p:cNvSpPr>
                <a:spLocks noChangeArrowheads="1"/>
              </p:cNvSpPr>
              <p:nvPr/>
            </p:nvSpPr>
            <p:spPr bwMode="auto">
              <a:xfrm>
                <a:off x="3246" y="2363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3" name="Oval 102"/>
              <p:cNvSpPr>
                <a:spLocks noChangeArrowheads="1"/>
              </p:cNvSpPr>
              <p:nvPr/>
            </p:nvSpPr>
            <p:spPr bwMode="auto">
              <a:xfrm>
                <a:off x="2360" y="2004"/>
                <a:ext cx="47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4" name="Oval 103"/>
              <p:cNvSpPr>
                <a:spLocks noChangeArrowheads="1"/>
              </p:cNvSpPr>
              <p:nvPr/>
            </p:nvSpPr>
            <p:spPr bwMode="auto">
              <a:xfrm>
                <a:off x="2360" y="2004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5" name="Oval 104"/>
              <p:cNvSpPr>
                <a:spLocks noChangeArrowheads="1"/>
              </p:cNvSpPr>
              <p:nvPr/>
            </p:nvSpPr>
            <p:spPr bwMode="auto">
              <a:xfrm>
                <a:off x="4535" y="1795"/>
                <a:ext cx="47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6" name="Freeform 105"/>
              <p:cNvSpPr>
                <a:spLocks/>
              </p:cNvSpPr>
              <p:nvPr/>
            </p:nvSpPr>
            <p:spPr bwMode="auto">
              <a:xfrm>
                <a:off x="4535" y="1795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3 w 47"/>
                  <a:gd name="T3" fmla="*/ 0 h 47"/>
                  <a:gd name="T4" fmla="*/ 0 w 47"/>
                  <a:gd name="T5" fmla="*/ 23 h 47"/>
                  <a:gd name="T6" fmla="*/ 23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1"/>
                      <a:pt x="36" y="0"/>
                      <a:pt x="23" y="0"/>
                    </a:cubicBezTo>
                    <a:cubicBezTo>
                      <a:pt x="10" y="0"/>
                      <a:pt x="0" y="11"/>
                      <a:pt x="0" y="23"/>
                    </a:cubicBezTo>
                    <a:cubicBezTo>
                      <a:pt x="0" y="37"/>
                      <a:pt x="10" y="47"/>
                      <a:pt x="23" y="47"/>
                    </a:cubicBezTo>
                    <a:cubicBezTo>
                      <a:pt x="36" y="47"/>
                      <a:pt x="47" y="37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7" name="Oval 106"/>
              <p:cNvSpPr>
                <a:spLocks noChangeArrowheads="1"/>
              </p:cNvSpPr>
              <p:nvPr/>
            </p:nvSpPr>
            <p:spPr bwMode="auto">
              <a:xfrm>
                <a:off x="5234" y="2360"/>
                <a:ext cx="47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8" name="Oval 107"/>
              <p:cNvSpPr>
                <a:spLocks noChangeArrowheads="1"/>
              </p:cNvSpPr>
              <p:nvPr/>
            </p:nvSpPr>
            <p:spPr bwMode="auto">
              <a:xfrm>
                <a:off x="5234" y="2360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9" name="Oval 108"/>
              <p:cNvSpPr>
                <a:spLocks noChangeArrowheads="1"/>
              </p:cNvSpPr>
              <p:nvPr/>
            </p:nvSpPr>
            <p:spPr bwMode="auto">
              <a:xfrm>
                <a:off x="5082" y="2187"/>
                <a:ext cx="47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0" name="Oval 109"/>
              <p:cNvSpPr>
                <a:spLocks noChangeArrowheads="1"/>
              </p:cNvSpPr>
              <p:nvPr/>
            </p:nvSpPr>
            <p:spPr bwMode="auto">
              <a:xfrm>
                <a:off x="5082" y="218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1" name="Oval 110"/>
              <p:cNvSpPr>
                <a:spLocks noChangeArrowheads="1"/>
              </p:cNvSpPr>
              <p:nvPr/>
            </p:nvSpPr>
            <p:spPr bwMode="auto">
              <a:xfrm>
                <a:off x="4297" y="1690"/>
                <a:ext cx="47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2" name="Freeform 111"/>
              <p:cNvSpPr>
                <a:spLocks/>
              </p:cNvSpPr>
              <p:nvPr/>
            </p:nvSpPr>
            <p:spPr bwMode="auto">
              <a:xfrm>
                <a:off x="4297" y="1690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4 w 47"/>
                  <a:gd name="T3" fmla="*/ 0 h 47"/>
                  <a:gd name="T4" fmla="*/ 0 w 47"/>
                  <a:gd name="T5" fmla="*/ 24 h 47"/>
                  <a:gd name="T6" fmla="*/ 24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0"/>
                      <a:pt x="36" y="0"/>
                      <a:pt x="24" y="0"/>
                    </a:cubicBezTo>
                    <a:cubicBezTo>
                      <a:pt x="11" y="0"/>
                      <a:pt x="0" y="10"/>
                      <a:pt x="0" y="24"/>
                    </a:cubicBezTo>
                    <a:cubicBezTo>
                      <a:pt x="0" y="36"/>
                      <a:pt x="11" y="47"/>
                      <a:pt x="24" y="47"/>
                    </a:cubicBezTo>
                    <a:cubicBezTo>
                      <a:pt x="36" y="47"/>
                      <a:pt x="47" y="36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3" name="Oval 112"/>
              <p:cNvSpPr>
                <a:spLocks noChangeArrowheads="1"/>
              </p:cNvSpPr>
              <p:nvPr/>
            </p:nvSpPr>
            <p:spPr bwMode="auto">
              <a:xfrm>
                <a:off x="2442" y="1895"/>
                <a:ext cx="47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4" name="Freeform 113"/>
              <p:cNvSpPr>
                <a:spLocks/>
              </p:cNvSpPr>
              <p:nvPr/>
            </p:nvSpPr>
            <p:spPr bwMode="auto">
              <a:xfrm>
                <a:off x="2442" y="1895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4 w 47"/>
                  <a:gd name="T3" fmla="*/ 0 h 47"/>
                  <a:gd name="T4" fmla="*/ 0 w 47"/>
                  <a:gd name="T5" fmla="*/ 23 h 47"/>
                  <a:gd name="T6" fmla="*/ 24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0"/>
                      <a:pt x="36" y="0"/>
                      <a:pt x="24" y="0"/>
                    </a:cubicBezTo>
                    <a:cubicBezTo>
                      <a:pt x="10" y="0"/>
                      <a:pt x="0" y="10"/>
                      <a:pt x="0" y="23"/>
                    </a:cubicBezTo>
                    <a:cubicBezTo>
                      <a:pt x="0" y="36"/>
                      <a:pt x="10" y="47"/>
                      <a:pt x="24" y="47"/>
                    </a:cubicBezTo>
                    <a:cubicBezTo>
                      <a:pt x="36" y="47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5" name="Oval 114"/>
              <p:cNvSpPr>
                <a:spLocks noChangeArrowheads="1"/>
              </p:cNvSpPr>
              <p:nvPr/>
            </p:nvSpPr>
            <p:spPr bwMode="auto">
              <a:xfrm>
                <a:off x="4226" y="1387"/>
                <a:ext cx="47" cy="46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6" name="Oval 115"/>
              <p:cNvSpPr>
                <a:spLocks noChangeArrowheads="1"/>
              </p:cNvSpPr>
              <p:nvPr/>
            </p:nvSpPr>
            <p:spPr bwMode="auto">
              <a:xfrm>
                <a:off x="4226" y="1386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7" name="Oval 116"/>
              <p:cNvSpPr>
                <a:spLocks noChangeArrowheads="1"/>
              </p:cNvSpPr>
              <p:nvPr/>
            </p:nvSpPr>
            <p:spPr bwMode="auto">
              <a:xfrm>
                <a:off x="4350" y="1630"/>
                <a:ext cx="47" cy="46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8" name="Oval 117"/>
              <p:cNvSpPr>
                <a:spLocks noChangeArrowheads="1"/>
              </p:cNvSpPr>
              <p:nvPr/>
            </p:nvSpPr>
            <p:spPr bwMode="auto">
              <a:xfrm>
                <a:off x="4350" y="1630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9" name="Oval 118"/>
              <p:cNvSpPr>
                <a:spLocks noChangeArrowheads="1"/>
              </p:cNvSpPr>
              <p:nvPr/>
            </p:nvSpPr>
            <p:spPr bwMode="auto">
              <a:xfrm>
                <a:off x="2394" y="1766"/>
                <a:ext cx="47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0" name="Freeform 119"/>
              <p:cNvSpPr>
                <a:spLocks/>
              </p:cNvSpPr>
              <p:nvPr/>
            </p:nvSpPr>
            <p:spPr bwMode="auto">
              <a:xfrm>
                <a:off x="2394" y="1766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3 w 47"/>
                  <a:gd name="T3" fmla="*/ 0 h 47"/>
                  <a:gd name="T4" fmla="*/ 0 w 47"/>
                  <a:gd name="T5" fmla="*/ 24 h 47"/>
                  <a:gd name="T6" fmla="*/ 23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0"/>
                      <a:pt x="36" y="0"/>
                      <a:pt x="23" y="0"/>
                    </a:cubicBezTo>
                    <a:cubicBezTo>
                      <a:pt x="11" y="0"/>
                      <a:pt x="0" y="10"/>
                      <a:pt x="0" y="24"/>
                    </a:cubicBezTo>
                    <a:cubicBezTo>
                      <a:pt x="0" y="36"/>
                      <a:pt x="11" y="47"/>
                      <a:pt x="23" y="47"/>
                    </a:cubicBezTo>
                    <a:cubicBezTo>
                      <a:pt x="36" y="47"/>
                      <a:pt x="47" y="36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1" name="Oval 120"/>
              <p:cNvSpPr>
                <a:spLocks noChangeArrowheads="1"/>
              </p:cNvSpPr>
              <p:nvPr/>
            </p:nvSpPr>
            <p:spPr bwMode="auto">
              <a:xfrm>
                <a:off x="3168" y="2328"/>
                <a:ext cx="47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2" name="Oval 121"/>
              <p:cNvSpPr>
                <a:spLocks noChangeArrowheads="1"/>
              </p:cNvSpPr>
              <p:nvPr/>
            </p:nvSpPr>
            <p:spPr bwMode="auto">
              <a:xfrm>
                <a:off x="3168" y="2328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3" name="Oval 122"/>
              <p:cNvSpPr>
                <a:spLocks noChangeArrowheads="1"/>
              </p:cNvSpPr>
              <p:nvPr/>
            </p:nvSpPr>
            <p:spPr bwMode="auto">
              <a:xfrm>
                <a:off x="4353" y="1753"/>
                <a:ext cx="46" cy="46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4" name="Oval 123"/>
              <p:cNvSpPr>
                <a:spLocks noChangeArrowheads="1"/>
              </p:cNvSpPr>
              <p:nvPr/>
            </p:nvSpPr>
            <p:spPr bwMode="auto">
              <a:xfrm>
                <a:off x="4353" y="1753"/>
                <a:ext cx="46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5" name="Oval 124"/>
              <p:cNvSpPr>
                <a:spLocks noChangeArrowheads="1"/>
              </p:cNvSpPr>
              <p:nvPr/>
            </p:nvSpPr>
            <p:spPr bwMode="auto">
              <a:xfrm>
                <a:off x="5107" y="2299"/>
                <a:ext cx="46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6" name="Oval 125"/>
              <p:cNvSpPr>
                <a:spLocks noChangeArrowheads="1"/>
              </p:cNvSpPr>
              <p:nvPr/>
            </p:nvSpPr>
            <p:spPr bwMode="auto">
              <a:xfrm>
                <a:off x="5107" y="2299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7" name="Oval 126"/>
              <p:cNvSpPr>
                <a:spLocks noChangeArrowheads="1"/>
              </p:cNvSpPr>
              <p:nvPr/>
            </p:nvSpPr>
            <p:spPr bwMode="auto">
              <a:xfrm>
                <a:off x="3311" y="1999"/>
                <a:ext cx="46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8" name="Oval 127"/>
              <p:cNvSpPr>
                <a:spLocks noChangeArrowheads="1"/>
              </p:cNvSpPr>
              <p:nvPr/>
            </p:nvSpPr>
            <p:spPr bwMode="auto">
              <a:xfrm>
                <a:off x="3311" y="1999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9" name="Oval 128"/>
              <p:cNvSpPr>
                <a:spLocks noChangeArrowheads="1"/>
              </p:cNvSpPr>
              <p:nvPr/>
            </p:nvSpPr>
            <p:spPr bwMode="auto">
              <a:xfrm>
                <a:off x="2343" y="2029"/>
                <a:ext cx="47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0" name="Oval 129"/>
              <p:cNvSpPr>
                <a:spLocks noChangeArrowheads="1"/>
              </p:cNvSpPr>
              <p:nvPr/>
            </p:nvSpPr>
            <p:spPr bwMode="auto">
              <a:xfrm>
                <a:off x="2343" y="202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1" name="Oval 130"/>
              <p:cNvSpPr>
                <a:spLocks noChangeArrowheads="1"/>
              </p:cNvSpPr>
              <p:nvPr/>
            </p:nvSpPr>
            <p:spPr bwMode="auto">
              <a:xfrm>
                <a:off x="4910" y="2606"/>
                <a:ext cx="47" cy="46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2" name="Oval 131"/>
              <p:cNvSpPr>
                <a:spLocks noChangeArrowheads="1"/>
              </p:cNvSpPr>
              <p:nvPr/>
            </p:nvSpPr>
            <p:spPr bwMode="auto">
              <a:xfrm>
                <a:off x="4910" y="2606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" name="Oval 132"/>
              <p:cNvSpPr>
                <a:spLocks noChangeArrowheads="1"/>
              </p:cNvSpPr>
              <p:nvPr/>
            </p:nvSpPr>
            <p:spPr bwMode="auto">
              <a:xfrm>
                <a:off x="3814" y="2668"/>
                <a:ext cx="47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" name="Oval 133"/>
              <p:cNvSpPr>
                <a:spLocks noChangeArrowheads="1"/>
              </p:cNvSpPr>
              <p:nvPr/>
            </p:nvSpPr>
            <p:spPr bwMode="auto">
              <a:xfrm>
                <a:off x="3814" y="2668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5" name="Oval 134"/>
              <p:cNvSpPr>
                <a:spLocks noChangeArrowheads="1"/>
              </p:cNvSpPr>
              <p:nvPr/>
            </p:nvSpPr>
            <p:spPr bwMode="auto">
              <a:xfrm>
                <a:off x="3314" y="2208"/>
                <a:ext cx="47" cy="46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6" name="Oval 135"/>
              <p:cNvSpPr>
                <a:spLocks noChangeArrowheads="1"/>
              </p:cNvSpPr>
              <p:nvPr/>
            </p:nvSpPr>
            <p:spPr bwMode="auto">
              <a:xfrm>
                <a:off x="3314" y="2208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7" name="Oval 136"/>
              <p:cNvSpPr>
                <a:spLocks noChangeArrowheads="1"/>
              </p:cNvSpPr>
              <p:nvPr/>
            </p:nvSpPr>
            <p:spPr bwMode="auto">
              <a:xfrm>
                <a:off x="3369" y="2432"/>
                <a:ext cx="47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8" name="Oval 137"/>
              <p:cNvSpPr>
                <a:spLocks noChangeArrowheads="1"/>
              </p:cNvSpPr>
              <p:nvPr/>
            </p:nvSpPr>
            <p:spPr bwMode="auto">
              <a:xfrm>
                <a:off x="3369" y="2432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9" name="Oval 138"/>
              <p:cNvSpPr>
                <a:spLocks noChangeArrowheads="1"/>
              </p:cNvSpPr>
              <p:nvPr/>
            </p:nvSpPr>
            <p:spPr bwMode="auto">
              <a:xfrm>
                <a:off x="4478" y="1674"/>
                <a:ext cx="47" cy="46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0" name="Freeform 139"/>
              <p:cNvSpPr>
                <a:spLocks/>
              </p:cNvSpPr>
              <p:nvPr/>
            </p:nvSpPr>
            <p:spPr bwMode="auto">
              <a:xfrm>
                <a:off x="4478" y="1674"/>
                <a:ext cx="47" cy="46"/>
              </a:xfrm>
              <a:custGeom>
                <a:avLst/>
                <a:gdLst>
                  <a:gd name="T0" fmla="*/ 47 w 47"/>
                  <a:gd name="T1" fmla="*/ 23 h 46"/>
                  <a:gd name="T2" fmla="*/ 24 w 47"/>
                  <a:gd name="T3" fmla="*/ 0 h 46"/>
                  <a:gd name="T4" fmla="*/ 0 w 47"/>
                  <a:gd name="T5" fmla="*/ 23 h 46"/>
                  <a:gd name="T6" fmla="*/ 24 w 47"/>
                  <a:gd name="T7" fmla="*/ 46 h 46"/>
                  <a:gd name="T8" fmla="*/ 47 w 47"/>
                  <a:gd name="T9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6">
                    <a:moveTo>
                      <a:pt x="47" y="23"/>
                    </a:moveTo>
                    <a:cubicBezTo>
                      <a:pt x="47" y="10"/>
                      <a:pt x="36" y="0"/>
                      <a:pt x="24" y="0"/>
                    </a:cubicBezTo>
                    <a:cubicBezTo>
                      <a:pt x="10" y="0"/>
                      <a:pt x="0" y="10"/>
                      <a:pt x="0" y="23"/>
                    </a:cubicBezTo>
                    <a:cubicBezTo>
                      <a:pt x="0" y="36"/>
                      <a:pt x="10" y="46"/>
                      <a:pt x="24" y="46"/>
                    </a:cubicBezTo>
                    <a:cubicBezTo>
                      <a:pt x="36" y="46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1" name="Oval 140"/>
              <p:cNvSpPr>
                <a:spLocks noChangeArrowheads="1"/>
              </p:cNvSpPr>
              <p:nvPr/>
            </p:nvSpPr>
            <p:spPr bwMode="auto">
              <a:xfrm>
                <a:off x="4715" y="2492"/>
                <a:ext cx="47" cy="46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2" name="Oval 141"/>
              <p:cNvSpPr>
                <a:spLocks noChangeArrowheads="1"/>
              </p:cNvSpPr>
              <p:nvPr/>
            </p:nvSpPr>
            <p:spPr bwMode="auto">
              <a:xfrm>
                <a:off x="4715" y="2491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3" name="Oval 142"/>
              <p:cNvSpPr>
                <a:spLocks noChangeArrowheads="1"/>
              </p:cNvSpPr>
              <p:nvPr/>
            </p:nvSpPr>
            <p:spPr bwMode="auto">
              <a:xfrm>
                <a:off x="2484" y="1650"/>
                <a:ext cx="47" cy="46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4" name="Oval 143"/>
              <p:cNvSpPr>
                <a:spLocks noChangeArrowheads="1"/>
              </p:cNvSpPr>
              <p:nvPr/>
            </p:nvSpPr>
            <p:spPr bwMode="auto">
              <a:xfrm>
                <a:off x="2484" y="1650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5" name="Oval 144"/>
              <p:cNvSpPr>
                <a:spLocks noChangeArrowheads="1"/>
              </p:cNvSpPr>
              <p:nvPr/>
            </p:nvSpPr>
            <p:spPr bwMode="auto">
              <a:xfrm>
                <a:off x="3486" y="2315"/>
                <a:ext cx="47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6" name="Oval 145"/>
              <p:cNvSpPr>
                <a:spLocks noChangeArrowheads="1"/>
              </p:cNvSpPr>
              <p:nvPr/>
            </p:nvSpPr>
            <p:spPr bwMode="auto">
              <a:xfrm>
                <a:off x="3486" y="231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7" name="Oval 146"/>
              <p:cNvSpPr>
                <a:spLocks noChangeArrowheads="1"/>
              </p:cNvSpPr>
              <p:nvPr/>
            </p:nvSpPr>
            <p:spPr bwMode="auto">
              <a:xfrm>
                <a:off x="3108" y="1160"/>
                <a:ext cx="47" cy="46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8" name="Oval 147"/>
              <p:cNvSpPr>
                <a:spLocks noChangeArrowheads="1"/>
              </p:cNvSpPr>
              <p:nvPr/>
            </p:nvSpPr>
            <p:spPr bwMode="auto">
              <a:xfrm>
                <a:off x="3108" y="115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9" name="Oval 148"/>
              <p:cNvSpPr>
                <a:spLocks noChangeArrowheads="1"/>
              </p:cNvSpPr>
              <p:nvPr/>
            </p:nvSpPr>
            <p:spPr bwMode="auto">
              <a:xfrm>
                <a:off x="4414" y="2338"/>
                <a:ext cx="46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0" name="Oval 149"/>
              <p:cNvSpPr>
                <a:spLocks noChangeArrowheads="1"/>
              </p:cNvSpPr>
              <p:nvPr/>
            </p:nvSpPr>
            <p:spPr bwMode="auto">
              <a:xfrm>
                <a:off x="4413" y="2338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1" name="Oval 150"/>
              <p:cNvSpPr>
                <a:spLocks noChangeArrowheads="1"/>
              </p:cNvSpPr>
              <p:nvPr/>
            </p:nvSpPr>
            <p:spPr bwMode="auto">
              <a:xfrm>
                <a:off x="3187" y="2352"/>
                <a:ext cx="47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2" name="Oval 151"/>
              <p:cNvSpPr>
                <a:spLocks noChangeArrowheads="1"/>
              </p:cNvSpPr>
              <p:nvPr/>
            </p:nvSpPr>
            <p:spPr bwMode="auto">
              <a:xfrm>
                <a:off x="3187" y="2352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3" name="Oval 152"/>
              <p:cNvSpPr>
                <a:spLocks noChangeArrowheads="1"/>
              </p:cNvSpPr>
              <p:nvPr/>
            </p:nvSpPr>
            <p:spPr bwMode="auto">
              <a:xfrm>
                <a:off x="3137" y="2308"/>
                <a:ext cx="47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4" name="Oval 153"/>
              <p:cNvSpPr>
                <a:spLocks noChangeArrowheads="1"/>
              </p:cNvSpPr>
              <p:nvPr/>
            </p:nvSpPr>
            <p:spPr bwMode="auto">
              <a:xfrm>
                <a:off x="3137" y="2308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5" name="Oval 154"/>
              <p:cNvSpPr>
                <a:spLocks noChangeArrowheads="1"/>
              </p:cNvSpPr>
              <p:nvPr/>
            </p:nvSpPr>
            <p:spPr bwMode="auto">
              <a:xfrm>
                <a:off x="3409" y="2250"/>
                <a:ext cx="47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6" name="Freeform 155"/>
              <p:cNvSpPr>
                <a:spLocks/>
              </p:cNvSpPr>
              <p:nvPr/>
            </p:nvSpPr>
            <p:spPr bwMode="auto">
              <a:xfrm>
                <a:off x="3409" y="2250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4 w 47"/>
                  <a:gd name="T3" fmla="*/ 0 h 47"/>
                  <a:gd name="T4" fmla="*/ 0 w 47"/>
                  <a:gd name="T5" fmla="*/ 24 h 47"/>
                  <a:gd name="T6" fmla="*/ 24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1"/>
                      <a:pt x="36" y="0"/>
                      <a:pt x="24" y="0"/>
                    </a:cubicBezTo>
                    <a:cubicBezTo>
                      <a:pt x="10" y="0"/>
                      <a:pt x="0" y="11"/>
                      <a:pt x="0" y="24"/>
                    </a:cubicBezTo>
                    <a:cubicBezTo>
                      <a:pt x="0" y="37"/>
                      <a:pt x="10" y="47"/>
                      <a:pt x="24" y="47"/>
                    </a:cubicBezTo>
                    <a:cubicBezTo>
                      <a:pt x="36" y="47"/>
                      <a:pt x="47" y="37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7" name="Oval 156"/>
              <p:cNvSpPr>
                <a:spLocks noChangeArrowheads="1"/>
              </p:cNvSpPr>
              <p:nvPr/>
            </p:nvSpPr>
            <p:spPr bwMode="auto">
              <a:xfrm>
                <a:off x="3276" y="2146"/>
                <a:ext cx="47" cy="46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8" name="Oval 157"/>
              <p:cNvSpPr>
                <a:spLocks noChangeArrowheads="1"/>
              </p:cNvSpPr>
              <p:nvPr/>
            </p:nvSpPr>
            <p:spPr bwMode="auto">
              <a:xfrm>
                <a:off x="3276" y="2146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9" name="Oval 158"/>
              <p:cNvSpPr>
                <a:spLocks noChangeArrowheads="1"/>
              </p:cNvSpPr>
              <p:nvPr/>
            </p:nvSpPr>
            <p:spPr bwMode="auto">
              <a:xfrm>
                <a:off x="4375" y="1654"/>
                <a:ext cx="47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0" name="Freeform 159"/>
              <p:cNvSpPr>
                <a:spLocks/>
              </p:cNvSpPr>
              <p:nvPr/>
            </p:nvSpPr>
            <p:spPr bwMode="auto">
              <a:xfrm>
                <a:off x="4375" y="1654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4 w 47"/>
                  <a:gd name="T3" fmla="*/ 0 h 47"/>
                  <a:gd name="T4" fmla="*/ 0 w 47"/>
                  <a:gd name="T5" fmla="*/ 24 h 47"/>
                  <a:gd name="T6" fmla="*/ 24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1"/>
                      <a:pt x="36" y="0"/>
                      <a:pt x="24" y="0"/>
                    </a:cubicBezTo>
                    <a:cubicBezTo>
                      <a:pt x="10" y="0"/>
                      <a:pt x="0" y="11"/>
                      <a:pt x="0" y="24"/>
                    </a:cubicBezTo>
                    <a:cubicBezTo>
                      <a:pt x="0" y="37"/>
                      <a:pt x="10" y="47"/>
                      <a:pt x="24" y="47"/>
                    </a:cubicBezTo>
                    <a:cubicBezTo>
                      <a:pt x="36" y="47"/>
                      <a:pt x="47" y="37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1" name="Oval 160"/>
              <p:cNvSpPr>
                <a:spLocks noChangeArrowheads="1"/>
              </p:cNvSpPr>
              <p:nvPr/>
            </p:nvSpPr>
            <p:spPr bwMode="auto">
              <a:xfrm>
                <a:off x="4338" y="1532"/>
                <a:ext cx="47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2" name="Oval 161"/>
              <p:cNvSpPr>
                <a:spLocks noChangeArrowheads="1"/>
              </p:cNvSpPr>
              <p:nvPr/>
            </p:nvSpPr>
            <p:spPr bwMode="auto">
              <a:xfrm>
                <a:off x="4338" y="1532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3" name="Oval 162"/>
              <p:cNvSpPr>
                <a:spLocks noChangeArrowheads="1"/>
              </p:cNvSpPr>
              <p:nvPr/>
            </p:nvSpPr>
            <p:spPr bwMode="auto">
              <a:xfrm>
                <a:off x="4736" y="2645"/>
                <a:ext cx="47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4" name="Oval 163"/>
              <p:cNvSpPr>
                <a:spLocks noChangeArrowheads="1"/>
              </p:cNvSpPr>
              <p:nvPr/>
            </p:nvSpPr>
            <p:spPr bwMode="auto">
              <a:xfrm>
                <a:off x="4736" y="264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5" name="Oval 164"/>
              <p:cNvSpPr>
                <a:spLocks noChangeArrowheads="1"/>
              </p:cNvSpPr>
              <p:nvPr/>
            </p:nvSpPr>
            <p:spPr bwMode="auto">
              <a:xfrm>
                <a:off x="4363" y="1787"/>
                <a:ext cx="46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6" name="Oval 165"/>
              <p:cNvSpPr>
                <a:spLocks noChangeArrowheads="1"/>
              </p:cNvSpPr>
              <p:nvPr/>
            </p:nvSpPr>
            <p:spPr bwMode="auto">
              <a:xfrm>
                <a:off x="4363" y="1787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7" name="Oval 166"/>
              <p:cNvSpPr>
                <a:spLocks noChangeArrowheads="1"/>
              </p:cNvSpPr>
              <p:nvPr/>
            </p:nvSpPr>
            <p:spPr bwMode="auto">
              <a:xfrm>
                <a:off x="3188" y="2375"/>
                <a:ext cx="46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8" name="Oval 167"/>
              <p:cNvSpPr>
                <a:spLocks noChangeArrowheads="1"/>
              </p:cNvSpPr>
              <p:nvPr/>
            </p:nvSpPr>
            <p:spPr bwMode="auto">
              <a:xfrm>
                <a:off x="3188" y="2375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9" name="Oval 168"/>
              <p:cNvSpPr>
                <a:spLocks noChangeArrowheads="1"/>
              </p:cNvSpPr>
              <p:nvPr/>
            </p:nvSpPr>
            <p:spPr bwMode="auto">
              <a:xfrm>
                <a:off x="4889" y="2478"/>
                <a:ext cx="47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0" name="Oval 169"/>
              <p:cNvSpPr>
                <a:spLocks noChangeArrowheads="1"/>
              </p:cNvSpPr>
              <p:nvPr/>
            </p:nvSpPr>
            <p:spPr bwMode="auto">
              <a:xfrm>
                <a:off x="4889" y="2478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1" name="Oval 170"/>
              <p:cNvSpPr>
                <a:spLocks noChangeArrowheads="1"/>
              </p:cNvSpPr>
              <p:nvPr/>
            </p:nvSpPr>
            <p:spPr bwMode="auto">
              <a:xfrm>
                <a:off x="4639" y="1760"/>
                <a:ext cx="46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2" name="Oval 171"/>
              <p:cNvSpPr>
                <a:spLocks noChangeArrowheads="1"/>
              </p:cNvSpPr>
              <p:nvPr/>
            </p:nvSpPr>
            <p:spPr bwMode="auto">
              <a:xfrm>
                <a:off x="4639" y="1760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3" name="Oval 172"/>
              <p:cNvSpPr>
                <a:spLocks noChangeArrowheads="1"/>
              </p:cNvSpPr>
              <p:nvPr/>
            </p:nvSpPr>
            <p:spPr bwMode="auto">
              <a:xfrm>
                <a:off x="3356" y="2314"/>
                <a:ext cx="47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4" name="Freeform 173"/>
              <p:cNvSpPr>
                <a:spLocks/>
              </p:cNvSpPr>
              <p:nvPr/>
            </p:nvSpPr>
            <p:spPr bwMode="auto">
              <a:xfrm>
                <a:off x="3356" y="2314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3 w 47"/>
                  <a:gd name="T3" fmla="*/ 0 h 47"/>
                  <a:gd name="T4" fmla="*/ 0 w 47"/>
                  <a:gd name="T5" fmla="*/ 23 h 47"/>
                  <a:gd name="T6" fmla="*/ 23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1"/>
                      <a:pt x="37" y="0"/>
                      <a:pt x="23" y="0"/>
                    </a:cubicBezTo>
                    <a:cubicBezTo>
                      <a:pt x="11" y="0"/>
                      <a:pt x="0" y="11"/>
                      <a:pt x="0" y="23"/>
                    </a:cubicBezTo>
                    <a:cubicBezTo>
                      <a:pt x="0" y="37"/>
                      <a:pt x="11" y="47"/>
                      <a:pt x="23" y="47"/>
                    </a:cubicBezTo>
                    <a:cubicBezTo>
                      <a:pt x="37" y="47"/>
                      <a:pt x="47" y="37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5" name="Oval 174"/>
              <p:cNvSpPr>
                <a:spLocks noChangeArrowheads="1"/>
              </p:cNvSpPr>
              <p:nvPr/>
            </p:nvSpPr>
            <p:spPr bwMode="auto">
              <a:xfrm>
                <a:off x="2466" y="1849"/>
                <a:ext cx="47" cy="46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6" name="Freeform 175"/>
              <p:cNvSpPr>
                <a:spLocks/>
              </p:cNvSpPr>
              <p:nvPr/>
            </p:nvSpPr>
            <p:spPr bwMode="auto">
              <a:xfrm>
                <a:off x="2466" y="1849"/>
                <a:ext cx="47" cy="46"/>
              </a:xfrm>
              <a:custGeom>
                <a:avLst/>
                <a:gdLst>
                  <a:gd name="T0" fmla="*/ 47 w 47"/>
                  <a:gd name="T1" fmla="*/ 23 h 46"/>
                  <a:gd name="T2" fmla="*/ 24 w 47"/>
                  <a:gd name="T3" fmla="*/ 0 h 46"/>
                  <a:gd name="T4" fmla="*/ 0 w 47"/>
                  <a:gd name="T5" fmla="*/ 23 h 46"/>
                  <a:gd name="T6" fmla="*/ 24 w 47"/>
                  <a:gd name="T7" fmla="*/ 46 h 46"/>
                  <a:gd name="T8" fmla="*/ 47 w 47"/>
                  <a:gd name="T9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6">
                    <a:moveTo>
                      <a:pt x="47" y="23"/>
                    </a:moveTo>
                    <a:cubicBezTo>
                      <a:pt x="47" y="10"/>
                      <a:pt x="36" y="0"/>
                      <a:pt x="24" y="0"/>
                    </a:cubicBezTo>
                    <a:cubicBezTo>
                      <a:pt x="10" y="0"/>
                      <a:pt x="0" y="10"/>
                      <a:pt x="0" y="23"/>
                    </a:cubicBezTo>
                    <a:cubicBezTo>
                      <a:pt x="0" y="36"/>
                      <a:pt x="10" y="46"/>
                      <a:pt x="24" y="46"/>
                    </a:cubicBezTo>
                    <a:cubicBezTo>
                      <a:pt x="36" y="46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7" name="Oval 176"/>
              <p:cNvSpPr>
                <a:spLocks noChangeArrowheads="1"/>
              </p:cNvSpPr>
              <p:nvPr/>
            </p:nvSpPr>
            <p:spPr bwMode="auto">
              <a:xfrm>
                <a:off x="3381" y="1949"/>
                <a:ext cx="47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8" name="Oval 177"/>
              <p:cNvSpPr>
                <a:spLocks noChangeArrowheads="1"/>
              </p:cNvSpPr>
              <p:nvPr/>
            </p:nvSpPr>
            <p:spPr bwMode="auto">
              <a:xfrm>
                <a:off x="3381" y="194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9" name="Oval 178"/>
              <p:cNvSpPr>
                <a:spLocks noChangeArrowheads="1"/>
              </p:cNvSpPr>
              <p:nvPr/>
            </p:nvSpPr>
            <p:spPr bwMode="auto">
              <a:xfrm>
                <a:off x="4541" y="2584"/>
                <a:ext cx="47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0" name="Oval 179"/>
              <p:cNvSpPr>
                <a:spLocks noChangeArrowheads="1"/>
              </p:cNvSpPr>
              <p:nvPr/>
            </p:nvSpPr>
            <p:spPr bwMode="auto">
              <a:xfrm>
                <a:off x="4541" y="2584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1" name="Oval 180"/>
              <p:cNvSpPr>
                <a:spLocks noChangeArrowheads="1"/>
              </p:cNvSpPr>
              <p:nvPr/>
            </p:nvSpPr>
            <p:spPr bwMode="auto">
              <a:xfrm>
                <a:off x="2432" y="1937"/>
                <a:ext cx="47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2" name="Oval 181"/>
              <p:cNvSpPr>
                <a:spLocks noChangeArrowheads="1"/>
              </p:cNvSpPr>
              <p:nvPr/>
            </p:nvSpPr>
            <p:spPr bwMode="auto">
              <a:xfrm>
                <a:off x="2432" y="193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3" name="Oval 182"/>
              <p:cNvSpPr>
                <a:spLocks noChangeArrowheads="1"/>
              </p:cNvSpPr>
              <p:nvPr/>
            </p:nvSpPr>
            <p:spPr bwMode="auto">
              <a:xfrm>
                <a:off x="3397" y="2411"/>
                <a:ext cx="47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4" name="Oval 183"/>
              <p:cNvSpPr>
                <a:spLocks noChangeArrowheads="1"/>
              </p:cNvSpPr>
              <p:nvPr/>
            </p:nvSpPr>
            <p:spPr bwMode="auto">
              <a:xfrm>
                <a:off x="3397" y="2411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5" name="Oval 184"/>
              <p:cNvSpPr>
                <a:spLocks noChangeArrowheads="1"/>
              </p:cNvSpPr>
              <p:nvPr/>
            </p:nvSpPr>
            <p:spPr bwMode="auto">
              <a:xfrm>
                <a:off x="3950" y="2311"/>
                <a:ext cx="47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6" name="Freeform 185"/>
              <p:cNvSpPr>
                <a:spLocks/>
              </p:cNvSpPr>
              <p:nvPr/>
            </p:nvSpPr>
            <p:spPr bwMode="auto">
              <a:xfrm>
                <a:off x="3950" y="2311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4 w 47"/>
                  <a:gd name="T3" fmla="*/ 0 h 47"/>
                  <a:gd name="T4" fmla="*/ 0 w 47"/>
                  <a:gd name="T5" fmla="*/ 24 h 47"/>
                  <a:gd name="T6" fmla="*/ 24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0"/>
                      <a:pt x="37" y="0"/>
                      <a:pt x="24" y="0"/>
                    </a:cubicBezTo>
                    <a:cubicBezTo>
                      <a:pt x="11" y="0"/>
                      <a:pt x="0" y="10"/>
                      <a:pt x="0" y="24"/>
                    </a:cubicBezTo>
                    <a:cubicBezTo>
                      <a:pt x="0" y="36"/>
                      <a:pt x="11" y="47"/>
                      <a:pt x="24" y="47"/>
                    </a:cubicBezTo>
                    <a:cubicBezTo>
                      <a:pt x="37" y="47"/>
                      <a:pt x="47" y="36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7" name="Oval 186"/>
              <p:cNvSpPr>
                <a:spLocks noChangeArrowheads="1"/>
              </p:cNvSpPr>
              <p:nvPr/>
            </p:nvSpPr>
            <p:spPr bwMode="auto">
              <a:xfrm>
                <a:off x="4923" y="2415"/>
                <a:ext cx="47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8" name="Freeform 187"/>
              <p:cNvSpPr>
                <a:spLocks/>
              </p:cNvSpPr>
              <p:nvPr/>
            </p:nvSpPr>
            <p:spPr bwMode="auto">
              <a:xfrm>
                <a:off x="4923" y="2415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3 w 47"/>
                  <a:gd name="T3" fmla="*/ 0 h 47"/>
                  <a:gd name="T4" fmla="*/ 0 w 47"/>
                  <a:gd name="T5" fmla="*/ 24 h 47"/>
                  <a:gd name="T6" fmla="*/ 23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0"/>
                      <a:pt x="36" y="0"/>
                      <a:pt x="23" y="0"/>
                    </a:cubicBezTo>
                    <a:cubicBezTo>
                      <a:pt x="10" y="0"/>
                      <a:pt x="0" y="10"/>
                      <a:pt x="0" y="24"/>
                    </a:cubicBezTo>
                    <a:cubicBezTo>
                      <a:pt x="0" y="36"/>
                      <a:pt x="10" y="47"/>
                      <a:pt x="23" y="47"/>
                    </a:cubicBezTo>
                    <a:cubicBezTo>
                      <a:pt x="36" y="47"/>
                      <a:pt x="47" y="36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9" name="Oval 188"/>
              <p:cNvSpPr>
                <a:spLocks noChangeArrowheads="1"/>
              </p:cNvSpPr>
              <p:nvPr/>
            </p:nvSpPr>
            <p:spPr bwMode="auto">
              <a:xfrm>
                <a:off x="4472" y="1873"/>
                <a:ext cx="46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0" name="Oval 189"/>
              <p:cNvSpPr>
                <a:spLocks noChangeArrowheads="1"/>
              </p:cNvSpPr>
              <p:nvPr/>
            </p:nvSpPr>
            <p:spPr bwMode="auto">
              <a:xfrm>
                <a:off x="4472" y="1873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1" name="Oval 190"/>
              <p:cNvSpPr>
                <a:spLocks noChangeArrowheads="1"/>
              </p:cNvSpPr>
              <p:nvPr/>
            </p:nvSpPr>
            <p:spPr bwMode="auto">
              <a:xfrm>
                <a:off x="4383" y="1893"/>
                <a:ext cx="47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2" name="Freeform 191"/>
              <p:cNvSpPr>
                <a:spLocks/>
              </p:cNvSpPr>
              <p:nvPr/>
            </p:nvSpPr>
            <p:spPr bwMode="auto">
              <a:xfrm>
                <a:off x="4383" y="1893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3 w 47"/>
                  <a:gd name="T3" fmla="*/ 0 h 47"/>
                  <a:gd name="T4" fmla="*/ 0 w 47"/>
                  <a:gd name="T5" fmla="*/ 24 h 47"/>
                  <a:gd name="T6" fmla="*/ 23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0"/>
                      <a:pt x="36" y="0"/>
                      <a:pt x="23" y="0"/>
                    </a:cubicBezTo>
                    <a:cubicBezTo>
                      <a:pt x="10" y="0"/>
                      <a:pt x="0" y="10"/>
                      <a:pt x="0" y="24"/>
                    </a:cubicBezTo>
                    <a:cubicBezTo>
                      <a:pt x="0" y="36"/>
                      <a:pt x="10" y="47"/>
                      <a:pt x="23" y="47"/>
                    </a:cubicBezTo>
                    <a:cubicBezTo>
                      <a:pt x="36" y="47"/>
                      <a:pt x="47" y="36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3" name="Oval 192"/>
              <p:cNvSpPr>
                <a:spLocks noChangeArrowheads="1"/>
              </p:cNvSpPr>
              <p:nvPr/>
            </p:nvSpPr>
            <p:spPr bwMode="auto">
              <a:xfrm>
                <a:off x="5070" y="2360"/>
                <a:ext cx="47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4" name="Oval 193"/>
              <p:cNvSpPr>
                <a:spLocks noChangeArrowheads="1"/>
              </p:cNvSpPr>
              <p:nvPr/>
            </p:nvSpPr>
            <p:spPr bwMode="auto">
              <a:xfrm>
                <a:off x="5070" y="2360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5" name="Oval 194"/>
              <p:cNvSpPr>
                <a:spLocks noChangeArrowheads="1"/>
              </p:cNvSpPr>
              <p:nvPr/>
            </p:nvSpPr>
            <p:spPr bwMode="auto">
              <a:xfrm>
                <a:off x="5391" y="2245"/>
                <a:ext cx="47" cy="47"/>
              </a:xfrm>
              <a:prstGeom prst="ellipse">
                <a:avLst/>
              </a:prstGeom>
              <a:solidFill>
                <a:srgbClr val="0000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6" name="Oval 195"/>
              <p:cNvSpPr>
                <a:spLocks noChangeArrowheads="1"/>
              </p:cNvSpPr>
              <p:nvPr/>
            </p:nvSpPr>
            <p:spPr bwMode="auto">
              <a:xfrm>
                <a:off x="5391" y="224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7" name="Oval 196"/>
              <p:cNvSpPr>
                <a:spLocks noChangeArrowheads="1"/>
              </p:cNvSpPr>
              <p:nvPr/>
            </p:nvSpPr>
            <p:spPr bwMode="auto">
              <a:xfrm>
                <a:off x="4961" y="2555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8" name="Freeform 197"/>
              <p:cNvSpPr>
                <a:spLocks/>
              </p:cNvSpPr>
              <p:nvPr/>
            </p:nvSpPr>
            <p:spPr bwMode="auto">
              <a:xfrm>
                <a:off x="4961" y="2555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4 w 47"/>
                  <a:gd name="T3" fmla="*/ 0 h 47"/>
                  <a:gd name="T4" fmla="*/ 0 w 47"/>
                  <a:gd name="T5" fmla="*/ 23 h 47"/>
                  <a:gd name="T6" fmla="*/ 24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1"/>
                      <a:pt x="36" y="0"/>
                      <a:pt x="24" y="0"/>
                    </a:cubicBezTo>
                    <a:cubicBezTo>
                      <a:pt x="10" y="0"/>
                      <a:pt x="0" y="11"/>
                      <a:pt x="0" y="23"/>
                    </a:cubicBezTo>
                    <a:cubicBezTo>
                      <a:pt x="0" y="36"/>
                      <a:pt x="10" y="47"/>
                      <a:pt x="24" y="47"/>
                    </a:cubicBezTo>
                    <a:cubicBezTo>
                      <a:pt x="36" y="47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9" name="Oval 198"/>
              <p:cNvSpPr>
                <a:spLocks noChangeArrowheads="1"/>
              </p:cNvSpPr>
              <p:nvPr/>
            </p:nvSpPr>
            <p:spPr bwMode="auto">
              <a:xfrm>
                <a:off x="4123" y="2293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0" name="Freeform 199"/>
              <p:cNvSpPr>
                <a:spLocks/>
              </p:cNvSpPr>
              <p:nvPr/>
            </p:nvSpPr>
            <p:spPr bwMode="auto">
              <a:xfrm>
                <a:off x="4123" y="2293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3 w 47"/>
                  <a:gd name="T3" fmla="*/ 0 h 47"/>
                  <a:gd name="T4" fmla="*/ 0 w 47"/>
                  <a:gd name="T5" fmla="*/ 24 h 47"/>
                  <a:gd name="T6" fmla="*/ 23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1"/>
                      <a:pt x="37" y="0"/>
                      <a:pt x="23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6"/>
                      <a:pt x="11" y="47"/>
                      <a:pt x="23" y="47"/>
                    </a:cubicBezTo>
                    <a:cubicBezTo>
                      <a:pt x="37" y="47"/>
                      <a:pt x="47" y="36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1" name="Oval 200"/>
              <p:cNvSpPr>
                <a:spLocks noChangeArrowheads="1"/>
              </p:cNvSpPr>
              <p:nvPr/>
            </p:nvSpPr>
            <p:spPr bwMode="auto">
              <a:xfrm>
                <a:off x="3877" y="2364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2" name="Freeform 201"/>
              <p:cNvSpPr>
                <a:spLocks/>
              </p:cNvSpPr>
              <p:nvPr/>
            </p:nvSpPr>
            <p:spPr bwMode="auto">
              <a:xfrm>
                <a:off x="3877" y="2364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3 w 47"/>
                  <a:gd name="T3" fmla="*/ 0 h 47"/>
                  <a:gd name="T4" fmla="*/ 0 w 47"/>
                  <a:gd name="T5" fmla="*/ 23 h 47"/>
                  <a:gd name="T6" fmla="*/ 23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1"/>
                      <a:pt x="36" y="0"/>
                      <a:pt x="23" y="0"/>
                    </a:cubicBezTo>
                    <a:cubicBezTo>
                      <a:pt x="11" y="0"/>
                      <a:pt x="0" y="11"/>
                      <a:pt x="0" y="23"/>
                    </a:cubicBezTo>
                    <a:cubicBezTo>
                      <a:pt x="0" y="37"/>
                      <a:pt x="11" y="47"/>
                      <a:pt x="23" y="47"/>
                    </a:cubicBezTo>
                    <a:cubicBezTo>
                      <a:pt x="36" y="47"/>
                      <a:pt x="47" y="37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3" name="Oval 202"/>
              <p:cNvSpPr>
                <a:spLocks noChangeArrowheads="1"/>
              </p:cNvSpPr>
              <p:nvPr/>
            </p:nvSpPr>
            <p:spPr bwMode="auto">
              <a:xfrm>
                <a:off x="3393" y="2502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4" name="Oval 203"/>
              <p:cNvSpPr>
                <a:spLocks noChangeArrowheads="1"/>
              </p:cNvSpPr>
              <p:nvPr/>
            </p:nvSpPr>
            <p:spPr bwMode="auto">
              <a:xfrm>
                <a:off x="3393" y="2502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5" name="Oval 204"/>
              <p:cNvSpPr>
                <a:spLocks noChangeArrowheads="1"/>
              </p:cNvSpPr>
              <p:nvPr/>
            </p:nvSpPr>
            <p:spPr bwMode="auto">
              <a:xfrm>
                <a:off x="3375" y="2540"/>
                <a:ext cx="46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464" name="Group 406"/>
            <p:cNvGrpSpPr>
              <a:grpSpLocks/>
            </p:cNvGrpSpPr>
            <p:nvPr/>
          </p:nvGrpSpPr>
          <p:grpSpPr bwMode="auto">
            <a:xfrm>
              <a:off x="5641752" y="2476709"/>
              <a:ext cx="4543425" cy="2859088"/>
              <a:chOff x="2339" y="1251"/>
              <a:chExt cx="2862" cy="1801"/>
            </a:xfrm>
          </p:grpSpPr>
          <p:sp>
            <p:nvSpPr>
              <p:cNvPr id="4508" name="Oval 206"/>
              <p:cNvSpPr>
                <a:spLocks noChangeArrowheads="1"/>
              </p:cNvSpPr>
              <p:nvPr/>
            </p:nvSpPr>
            <p:spPr bwMode="auto">
              <a:xfrm>
                <a:off x="3375" y="2540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9" name="Oval 207"/>
              <p:cNvSpPr>
                <a:spLocks noChangeArrowheads="1"/>
              </p:cNvSpPr>
              <p:nvPr/>
            </p:nvSpPr>
            <p:spPr bwMode="auto">
              <a:xfrm>
                <a:off x="4114" y="2470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0" name="Oval 208"/>
              <p:cNvSpPr>
                <a:spLocks noChangeArrowheads="1"/>
              </p:cNvSpPr>
              <p:nvPr/>
            </p:nvSpPr>
            <p:spPr bwMode="auto">
              <a:xfrm>
                <a:off x="4114" y="2470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1" name="Oval 209"/>
              <p:cNvSpPr>
                <a:spLocks noChangeArrowheads="1"/>
              </p:cNvSpPr>
              <p:nvPr/>
            </p:nvSpPr>
            <p:spPr bwMode="auto">
              <a:xfrm>
                <a:off x="3906" y="2522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2" name="Oval 210"/>
              <p:cNvSpPr>
                <a:spLocks noChangeArrowheads="1"/>
              </p:cNvSpPr>
              <p:nvPr/>
            </p:nvSpPr>
            <p:spPr bwMode="auto">
              <a:xfrm>
                <a:off x="3906" y="2522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3" name="Oval 211"/>
              <p:cNvSpPr>
                <a:spLocks noChangeArrowheads="1"/>
              </p:cNvSpPr>
              <p:nvPr/>
            </p:nvSpPr>
            <p:spPr bwMode="auto">
              <a:xfrm>
                <a:off x="4154" y="2291"/>
                <a:ext cx="46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4" name="Oval 212"/>
              <p:cNvSpPr>
                <a:spLocks noChangeArrowheads="1"/>
              </p:cNvSpPr>
              <p:nvPr/>
            </p:nvSpPr>
            <p:spPr bwMode="auto">
              <a:xfrm>
                <a:off x="4154" y="2291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5" name="Oval 213"/>
              <p:cNvSpPr>
                <a:spLocks noChangeArrowheads="1"/>
              </p:cNvSpPr>
              <p:nvPr/>
            </p:nvSpPr>
            <p:spPr bwMode="auto">
              <a:xfrm>
                <a:off x="4817" y="2523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6" name="Freeform 214"/>
              <p:cNvSpPr>
                <a:spLocks/>
              </p:cNvSpPr>
              <p:nvPr/>
            </p:nvSpPr>
            <p:spPr bwMode="auto">
              <a:xfrm>
                <a:off x="4817" y="2523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3 w 47"/>
                  <a:gd name="T3" fmla="*/ 0 h 47"/>
                  <a:gd name="T4" fmla="*/ 0 w 47"/>
                  <a:gd name="T5" fmla="*/ 23 h 47"/>
                  <a:gd name="T6" fmla="*/ 23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1"/>
                      <a:pt x="36" y="0"/>
                      <a:pt x="23" y="0"/>
                    </a:cubicBezTo>
                    <a:cubicBezTo>
                      <a:pt x="11" y="0"/>
                      <a:pt x="0" y="11"/>
                      <a:pt x="0" y="23"/>
                    </a:cubicBezTo>
                    <a:cubicBezTo>
                      <a:pt x="0" y="37"/>
                      <a:pt x="11" y="47"/>
                      <a:pt x="23" y="47"/>
                    </a:cubicBezTo>
                    <a:cubicBezTo>
                      <a:pt x="36" y="47"/>
                      <a:pt x="47" y="37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7" name="Oval 215"/>
              <p:cNvSpPr>
                <a:spLocks noChangeArrowheads="1"/>
              </p:cNvSpPr>
              <p:nvPr/>
            </p:nvSpPr>
            <p:spPr bwMode="auto">
              <a:xfrm>
                <a:off x="2980" y="2504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8" name="Oval 216"/>
              <p:cNvSpPr>
                <a:spLocks noChangeArrowheads="1"/>
              </p:cNvSpPr>
              <p:nvPr/>
            </p:nvSpPr>
            <p:spPr bwMode="auto">
              <a:xfrm>
                <a:off x="2980" y="2504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9" name="Oval 217"/>
              <p:cNvSpPr>
                <a:spLocks noChangeArrowheads="1"/>
              </p:cNvSpPr>
              <p:nvPr/>
            </p:nvSpPr>
            <p:spPr bwMode="auto">
              <a:xfrm>
                <a:off x="2942" y="2502"/>
                <a:ext cx="47" cy="46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0" name="Oval 218"/>
              <p:cNvSpPr>
                <a:spLocks noChangeArrowheads="1"/>
              </p:cNvSpPr>
              <p:nvPr/>
            </p:nvSpPr>
            <p:spPr bwMode="auto">
              <a:xfrm>
                <a:off x="2942" y="2501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1" name="Oval 219"/>
              <p:cNvSpPr>
                <a:spLocks noChangeArrowheads="1"/>
              </p:cNvSpPr>
              <p:nvPr/>
            </p:nvSpPr>
            <p:spPr bwMode="auto">
              <a:xfrm>
                <a:off x="3186" y="2623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2" name="Oval 220"/>
              <p:cNvSpPr>
                <a:spLocks noChangeArrowheads="1"/>
              </p:cNvSpPr>
              <p:nvPr/>
            </p:nvSpPr>
            <p:spPr bwMode="auto">
              <a:xfrm>
                <a:off x="3186" y="2623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3" name="Oval 221"/>
              <p:cNvSpPr>
                <a:spLocks noChangeArrowheads="1"/>
              </p:cNvSpPr>
              <p:nvPr/>
            </p:nvSpPr>
            <p:spPr bwMode="auto">
              <a:xfrm>
                <a:off x="3687" y="2503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4" name="Oval 222"/>
              <p:cNvSpPr>
                <a:spLocks noChangeArrowheads="1"/>
              </p:cNvSpPr>
              <p:nvPr/>
            </p:nvSpPr>
            <p:spPr bwMode="auto">
              <a:xfrm>
                <a:off x="3687" y="2503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5" name="Oval 223"/>
              <p:cNvSpPr>
                <a:spLocks noChangeArrowheads="1"/>
              </p:cNvSpPr>
              <p:nvPr/>
            </p:nvSpPr>
            <p:spPr bwMode="auto">
              <a:xfrm>
                <a:off x="5154" y="2451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6" name="Freeform 224"/>
              <p:cNvSpPr>
                <a:spLocks/>
              </p:cNvSpPr>
              <p:nvPr/>
            </p:nvSpPr>
            <p:spPr bwMode="auto">
              <a:xfrm>
                <a:off x="5154" y="2451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4 w 47"/>
                  <a:gd name="T3" fmla="*/ 0 h 47"/>
                  <a:gd name="T4" fmla="*/ 0 w 47"/>
                  <a:gd name="T5" fmla="*/ 24 h 47"/>
                  <a:gd name="T6" fmla="*/ 24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0"/>
                      <a:pt x="37" y="0"/>
                      <a:pt x="24" y="0"/>
                    </a:cubicBezTo>
                    <a:cubicBezTo>
                      <a:pt x="11" y="0"/>
                      <a:pt x="0" y="10"/>
                      <a:pt x="0" y="24"/>
                    </a:cubicBezTo>
                    <a:cubicBezTo>
                      <a:pt x="0" y="36"/>
                      <a:pt x="11" y="47"/>
                      <a:pt x="24" y="47"/>
                    </a:cubicBezTo>
                    <a:cubicBezTo>
                      <a:pt x="37" y="47"/>
                      <a:pt x="47" y="36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7" name="Oval 225"/>
              <p:cNvSpPr>
                <a:spLocks noChangeArrowheads="1"/>
              </p:cNvSpPr>
              <p:nvPr/>
            </p:nvSpPr>
            <p:spPr bwMode="auto">
              <a:xfrm>
                <a:off x="5097" y="2430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8" name="Oval 226"/>
              <p:cNvSpPr>
                <a:spLocks noChangeArrowheads="1"/>
              </p:cNvSpPr>
              <p:nvPr/>
            </p:nvSpPr>
            <p:spPr bwMode="auto">
              <a:xfrm>
                <a:off x="5097" y="2430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9" name="Oval 227"/>
              <p:cNvSpPr>
                <a:spLocks noChangeArrowheads="1"/>
              </p:cNvSpPr>
              <p:nvPr/>
            </p:nvSpPr>
            <p:spPr bwMode="auto">
              <a:xfrm>
                <a:off x="3458" y="2401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0" name="Oval 228"/>
              <p:cNvSpPr>
                <a:spLocks noChangeArrowheads="1"/>
              </p:cNvSpPr>
              <p:nvPr/>
            </p:nvSpPr>
            <p:spPr bwMode="auto">
              <a:xfrm>
                <a:off x="3458" y="2401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1" name="Oval 229"/>
              <p:cNvSpPr>
                <a:spLocks noChangeArrowheads="1"/>
              </p:cNvSpPr>
              <p:nvPr/>
            </p:nvSpPr>
            <p:spPr bwMode="auto">
              <a:xfrm>
                <a:off x="3437" y="2563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2" name="Freeform 230"/>
              <p:cNvSpPr>
                <a:spLocks/>
              </p:cNvSpPr>
              <p:nvPr/>
            </p:nvSpPr>
            <p:spPr bwMode="auto">
              <a:xfrm>
                <a:off x="3437" y="2563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3 w 47"/>
                  <a:gd name="T3" fmla="*/ 0 h 47"/>
                  <a:gd name="T4" fmla="*/ 0 w 47"/>
                  <a:gd name="T5" fmla="*/ 23 h 47"/>
                  <a:gd name="T6" fmla="*/ 23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1"/>
                      <a:pt x="37" y="0"/>
                      <a:pt x="23" y="0"/>
                    </a:cubicBezTo>
                    <a:cubicBezTo>
                      <a:pt x="10" y="0"/>
                      <a:pt x="0" y="11"/>
                      <a:pt x="0" y="23"/>
                    </a:cubicBezTo>
                    <a:cubicBezTo>
                      <a:pt x="0" y="37"/>
                      <a:pt x="10" y="47"/>
                      <a:pt x="23" y="47"/>
                    </a:cubicBezTo>
                    <a:cubicBezTo>
                      <a:pt x="37" y="47"/>
                      <a:pt x="47" y="37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3" name="Oval 231"/>
              <p:cNvSpPr>
                <a:spLocks noChangeArrowheads="1"/>
              </p:cNvSpPr>
              <p:nvPr/>
            </p:nvSpPr>
            <p:spPr bwMode="auto">
              <a:xfrm>
                <a:off x="2988" y="2629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4" name="Oval 232"/>
              <p:cNvSpPr>
                <a:spLocks noChangeArrowheads="1"/>
              </p:cNvSpPr>
              <p:nvPr/>
            </p:nvSpPr>
            <p:spPr bwMode="auto">
              <a:xfrm>
                <a:off x="2988" y="262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5" name="Oval 233"/>
              <p:cNvSpPr>
                <a:spLocks noChangeArrowheads="1"/>
              </p:cNvSpPr>
              <p:nvPr/>
            </p:nvSpPr>
            <p:spPr bwMode="auto">
              <a:xfrm>
                <a:off x="3123" y="2908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6" name="Oval 234"/>
              <p:cNvSpPr>
                <a:spLocks noChangeArrowheads="1"/>
              </p:cNvSpPr>
              <p:nvPr/>
            </p:nvSpPr>
            <p:spPr bwMode="auto">
              <a:xfrm>
                <a:off x="3123" y="2908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7" name="Oval 235"/>
              <p:cNvSpPr>
                <a:spLocks noChangeArrowheads="1"/>
              </p:cNvSpPr>
              <p:nvPr/>
            </p:nvSpPr>
            <p:spPr bwMode="auto">
              <a:xfrm>
                <a:off x="3308" y="2733"/>
                <a:ext cx="47" cy="46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8" name="Oval 236"/>
              <p:cNvSpPr>
                <a:spLocks noChangeArrowheads="1"/>
              </p:cNvSpPr>
              <p:nvPr/>
            </p:nvSpPr>
            <p:spPr bwMode="auto">
              <a:xfrm>
                <a:off x="3308" y="2732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9" name="Oval 237"/>
              <p:cNvSpPr>
                <a:spLocks noChangeArrowheads="1"/>
              </p:cNvSpPr>
              <p:nvPr/>
            </p:nvSpPr>
            <p:spPr bwMode="auto">
              <a:xfrm>
                <a:off x="4206" y="2700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0" name="Oval 238"/>
              <p:cNvSpPr>
                <a:spLocks noChangeArrowheads="1"/>
              </p:cNvSpPr>
              <p:nvPr/>
            </p:nvSpPr>
            <p:spPr bwMode="auto">
              <a:xfrm>
                <a:off x="4206" y="2700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1" name="Oval 239"/>
              <p:cNvSpPr>
                <a:spLocks noChangeArrowheads="1"/>
              </p:cNvSpPr>
              <p:nvPr/>
            </p:nvSpPr>
            <p:spPr bwMode="auto">
              <a:xfrm>
                <a:off x="4393" y="2626"/>
                <a:ext cx="47" cy="46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2" name="Oval 240"/>
              <p:cNvSpPr>
                <a:spLocks noChangeArrowheads="1"/>
              </p:cNvSpPr>
              <p:nvPr/>
            </p:nvSpPr>
            <p:spPr bwMode="auto">
              <a:xfrm>
                <a:off x="4393" y="2626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3" name="Oval 241"/>
              <p:cNvSpPr>
                <a:spLocks noChangeArrowheads="1"/>
              </p:cNvSpPr>
              <p:nvPr/>
            </p:nvSpPr>
            <p:spPr bwMode="auto">
              <a:xfrm>
                <a:off x="3997" y="2176"/>
                <a:ext cx="46" cy="46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4" name="Oval 242"/>
              <p:cNvSpPr>
                <a:spLocks noChangeArrowheads="1"/>
              </p:cNvSpPr>
              <p:nvPr/>
            </p:nvSpPr>
            <p:spPr bwMode="auto">
              <a:xfrm>
                <a:off x="3997" y="2176"/>
                <a:ext cx="46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5" name="Oval 243"/>
              <p:cNvSpPr>
                <a:spLocks noChangeArrowheads="1"/>
              </p:cNvSpPr>
              <p:nvPr/>
            </p:nvSpPr>
            <p:spPr bwMode="auto">
              <a:xfrm>
                <a:off x="4129" y="2172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6" name="Oval 244"/>
              <p:cNvSpPr>
                <a:spLocks noChangeArrowheads="1"/>
              </p:cNvSpPr>
              <p:nvPr/>
            </p:nvSpPr>
            <p:spPr bwMode="auto">
              <a:xfrm>
                <a:off x="4129" y="2172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7" name="Oval 245"/>
              <p:cNvSpPr>
                <a:spLocks noChangeArrowheads="1"/>
              </p:cNvSpPr>
              <p:nvPr/>
            </p:nvSpPr>
            <p:spPr bwMode="auto">
              <a:xfrm>
                <a:off x="4063" y="2236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8" name="Oval 246"/>
              <p:cNvSpPr>
                <a:spLocks noChangeArrowheads="1"/>
              </p:cNvSpPr>
              <p:nvPr/>
            </p:nvSpPr>
            <p:spPr bwMode="auto">
              <a:xfrm>
                <a:off x="4063" y="2236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9" name="Oval 247"/>
              <p:cNvSpPr>
                <a:spLocks noChangeArrowheads="1"/>
              </p:cNvSpPr>
              <p:nvPr/>
            </p:nvSpPr>
            <p:spPr bwMode="auto">
              <a:xfrm>
                <a:off x="3557" y="2684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0" name="Freeform 248"/>
              <p:cNvSpPr>
                <a:spLocks/>
              </p:cNvSpPr>
              <p:nvPr/>
            </p:nvSpPr>
            <p:spPr bwMode="auto">
              <a:xfrm>
                <a:off x="3557" y="2684"/>
                <a:ext cx="47" cy="46"/>
              </a:xfrm>
              <a:custGeom>
                <a:avLst/>
                <a:gdLst>
                  <a:gd name="T0" fmla="*/ 47 w 47"/>
                  <a:gd name="T1" fmla="*/ 23 h 46"/>
                  <a:gd name="T2" fmla="*/ 23 w 47"/>
                  <a:gd name="T3" fmla="*/ 0 h 46"/>
                  <a:gd name="T4" fmla="*/ 0 w 47"/>
                  <a:gd name="T5" fmla="*/ 23 h 46"/>
                  <a:gd name="T6" fmla="*/ 23 w 47"/>
                  <a:gd name="T7" fmla="*/ 46 h 46"/>
                  <a:gd name="T8" fmla="*/ 47 w 47"/>
                  <a:gd name="T9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6">
                    <a:moveTo>
                      <a:pt x="47" y="23"/>
                    </a:moveTo>
                    <a:cubicBezTo>
                      <a:pt x="47" y="10"/>
                      <a:pt x="37" y="0"/>
                      <a:pt x="23" y="0"/>
                    </a:cubicBezTo>
                    <a:cubicBezTo>
                      <a:pt x="11" y="0"/>
                      <a:pt x="0" y="10"/>
                      <a:pt x="0" y="23"/>
                    </a:cubicBezTo>
                    <a:cubicBezTo>
                      <a:pt x="0" y="36"/>
                      <a:pt x="11" y="46"/>
                      <a:pt x="23" y="46"/>
                    </a:cubicBezTo>
                    <a:cubicBezTo>
                      <a:pt x="37" y="46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1" name="Oval 249"/>
              <p:cNvSpPr>
                <a:spLocks noChangeArrowheads="1"/>
              </p:cNvSpPr>
              <p:nvPr/>
            </p:nvSpPr>
            <p:spPr bwMode="auto">
              <a:xfrm>
                <a:off x="3601" y="2504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2" name="Freeform 250"/>
              <p:cNvSpPr>
                <a:spLocks/>
              </p:cNvSpPr>
              <p:nvPr/>
            </p:nvSpPr>
            <p:spPr bwMode="auto">
              <a:xfrm>
                <a:off x="3601" y="2504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4 w 47"/>
                  <a:gd name="T3" fmla="*/ 0 h 47"/>
                  <a:gd name="T4" fmla="*/ 0 w 47"/>
                  <a:gd name="T5" fmla="*/ 24 h 47"/>
                  <a:gd name="T6" fmla="*/ 24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0"/>
                      <a:pt x="37" y="0"/>
                      <a:pt x="24" y="0"/>
                    </a:cubicBezTo>
                    <a:cubicBezTo>
                      <a:pt x="11" y="0"/>
                      <a:pt x="0" y="10"/>
                      <a:pt x="0" y="24"/>
                    </a:cubicBezTo>
                    <a:cubicBezTo>
                      <a:pt x="0" y="36"/>
                      <a:pt x="11" y="47"/>
                      <a:pt x="24" y="47"/>
                    </a:cubicBezTo>
                    <a:cubicBezTo>
                      <a:pt x="37" y="47"/>
                      <a:pt x="47" y="36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3" name="Oval 251"/>
              <p:cNvSpPr>
                <a:spLocks noChangeArrowheads="1"/>
              </p:cNvSpPr>
              <p:nvPr/>
            </p:nvSpPr>
            <p:spPr bwMode="auto">
              <a:xfrm>
                <a:off x="3050" y="2664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4" name="Oval 252"/>
              <p:cNvSpPr>
                <a:spLocks noChangeArrowheads="1"/>
              </p:cNvSpPr>
              <p:nvPr/>
            </p:nvSpPr>
            <p:spPr bwMode="auto">
              <a:xfrm>
                <a:off x="3050" y="2664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5" name="Oval 253"/>
              <p:cNvSpPr>
                <a:spLocks noChangeArrowheads="1"/>
              </p:cNvSpPr>
              <p:nvPr/>
            </p:nvSpPr>
            <p:spPr bwMode="auto">
              <a:xfrm>
                <a:off x="2945" y="2477"/>
                <a:ext cx="46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6" name="Oval 254"/>
              <p:cNvSpPr>
                <a:spLocks noChangeArrowheads="1"/>
              </p:cNvSpPr>
              <p:nvPr/>
            </p:nvSpPr>
            <p:spPr bwMode="auto">
              <a:xfrm>
                <a:off x="2944" y="247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7" name="Oval 255"/>
              <p:cNvSpPr>
                <a:spLocks noChangeArrowheads="1"/>
              </p:cNvSpPr>
              <p:nvPr/>
            </p:nvSpPr>
            <p:spPr bwMode="auto">
              <a:xfrm>
                <a:off x="2978" y="2469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8" name="Oval 256"/>
              <p:cNvSpPr>
                <a:spLocks noChangeArrowheads="1"/>
              </p:cNvSpPr>
              <p:nvPr/>
            </p:nvSpPr>
            <p:spPr bwMode="auto">
              <a:xfrm>
                <a:off x="2978" y="246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9" name="Oval 257"/>
              <p:cNvSpPr>
                <a:spLocks noChangeArrowheads="1"/>
              </p:cNvSpPr>
              <p:nvPr/>
            </p:nvSpPr>
            <p:spPr bwMode="auto">
              <a:xfrm>
                <a:off x="3846" y="2638"/>
                <a:ext cx="47" cy="46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0" name="Oval 258"/>
              <p:cNvSpPr>
                <a:spLocks noChangeArrowheads="1"/>
              </p:cNvSpPr>
              <p:nvPr/>
            </p:nvSpPr>
            <p:spPr bwMode="auto">
              <a:xfrm>
                <a:off x="3846" y="2638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1" name="Oval 259"/>
              <p:cNvSpPr>
                <a:spLocks noChangeArrowheads="1"/>
              </p:cNvSpPr>
              <p:nvPr/>
            </p:nvSpPr>
            <p:spPr bwMode="auto">
              <a:xfrm>
                <a:off x="3156" y="2562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2" name="Freeform 260"/>
              <p:cNvSpPr>
                <a:spLocks/>
              </p:cNvSpPr>
              <p:nvPr/>
            </p:nvSpPr>
            <p:spPr bwMode="auto">
              <a:xfrm>
                <a:off x="3156" y="2562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4 w 47"/>
                  <a:gd name="T3" fmla="*/ 0 h 47"/>
                  <a:gd name="T4" fmla="*/ 0 w 47"/>
                  <a:gd name="T5" fmla="*/ 24 h 47"/>
                  <a:gd name="T6" fmla="*/ 24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0"/>
                      <a:pt x="36" y="0"/>
                      <a:pt x="24" y="0"/>
                    </a:cubicBezTo>
                    <a:cubicBezTo>
                      <a:pt x="11" y="0"/>
                      <a:pt x="0" y="10"/>
                      <a:pt x="0" y="24"/>
                    </a:cubicBezTo>
                    <a:cubicBezTo>
                      <a:pt x="0" y="36"/>
                      <a:pt x="11" y="47"/>
                      <a:pt x="24" y="47"/>
                    </a:cubicBezTo>
                    <a:cubicBezTo>
                      <a:pt x="36" y="47"/>
                      <a:pt x="47" y="36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3" name="Oval 261"/>
              <p:cNvSpPr>
                <a:spLocks noChangeArrowheads="1"/>
              </p:cNvSpPr>
              <p:nvPr/>
            </p:nvSpPr>
            <p:spPr bwMode="auto">
              <a:xfrm>
                <a:off x="3099" y="2421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4" name="Oval 262"/>
              <p:cNvSpPr>
                <a:spLocks noChangeArrowheads="1"/>
              </p:cNvSpPr>
              <p:nvPr/>
            </p:nvSpPr>
            <p:spPr bwMode="auto">
              <a:xfrm>
                <a:off x="3099" y="2421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5" name="Oval 263"/>
              <p:cNvSpPr>
                <a:spLocks noChangeArrowheads="1"/>
              </p:cNvSpPr>
              <p:nvPr/>
            </p:nvSpPr>
            <p:spPr bwMode="auto">
              <a:xfrm>
                <a:off x="3360" y="2652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6" name="Oval 264"/>
              <p:cNvSpPr>
                <a:spLocks noChangeArrowheads="1"/>
              </p:cNvSpPr>
              <p:nvPr/>
            </p:nvSpPr>
            <p:spPr bwMode="auto">
              <a:xfrm>
                <a:off x="3360" y="2652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7" name="Oval 265"/>
              <p:cNvSpPr>
                <a:spLocks noChangeArrowheads="1"/>
              </p:cNvSpPr>
              <p:nvPr/>
            </p:nvSpPr>
            <p:spPr bwMode="auto">
              <a:xfrm>
                <a:off x="3684" y="2652"/>
                <a:ext cx="47" cy="46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8" name="Oval 266"/>
              <p:cNvSpPr>
                <a:spLocks noChangeArrowheads="1"/>
              </p:cNvSpPr>
              <p:nvPr/>
            </p:nvSpPr>
            <p:spPr bwMode="auto">
              <a:xfrm>
                <a:off x="3684" y="2652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9" name="Oval 267"/>
              <p:cNvSpPr>
                <a:spLocks noChangeArrowheads="1"/>
              </p:cNvSpPr>
              <p:nvPr/>
            </p:nvSpPr>
            <p:spPr bwMode="auto">
              <a:xfrm>
                <a:off x="3559" y="2472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0" name="Freeform 268"/>
              <p:cNvSpPr>
                <a:spLocks/>
              </p:cNvSpPr>
              <p:nvPr/>
            </p:nvSpPr>
            <p:spPr bwMode="auto">
              <a:xfrm>
                <a:off x="3559" y="2472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3 w 47"/>
                  <a:gd name="T3" fmla="*/ 0 h 47"/>
                  <a:gd name="T4" fmla="*/ 0 w 47"/>
                  <a:gd name="T5" fmla="*/ 23 h 47"/>
                  <a:gd name="T6" fmla="*/ 23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1"/>
                      <a:pt x="36" y="0"/>
                      <a:pt x="23" y="0"/>
                    </a:cubicBezTo>
                    <a:cubicBezTo>
                      <a:pt x="11" y="0"/>
                      <a:pt x="0" y="11"/>
                      <a:pt x="0" y="23"/>
                    </a:cubicBezTo>
                    <a:cubicBezTo>
                      <a:pt x="0" y="37"/>
                      <a:pt x="11" y="47"/>
                      <a:pt x="23" y="47"/>
                    </a:cubicBezTo>
                    <a:cubicBezTo>
                      <a:pt x="36" y="47"/>
                      <a:pt x="47" y="37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1" name="Oval 269"/>
              <p:cNvSpPr>
                <a:spLocks noChangeArrowheads="1"/>
              </p:cNvSpPr>
              <p:nvPr/>
            </p:nvSpPr>
            <p:spPr bwMode="auto">
              <a:xfrm>
                <a:off x="3053" y="2517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2" name="Oval 270"/>
              <p:cNvSpPr>
                <a:spLocks noChangeArrowheads="1"/>
              </p:cNvSpPr>
              <p:nvPr/>
            </p:nvSpPr>
            <p:spPr bwMode="auto">
              <a:xfrm>
                <a:off x="3053" y="2517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3" name="Oval 271"/>
              <p:cNvSpPr>
                <a:spLocks noChangeArrowheads="1"/>
              </p:cNvSpPr>
              <p:nvPr/>
            </p:nvSpPr>
            <p:spPr bwMode="auto">
              <a:xfrm>
                <a:off x="2992" y="2792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4" name="Freeform 272"/>
              <p:cNvSpPr>
                <a:spLocks/>
              </p:cNvSpPr>
              <p:nvPr/>
            </p:nvSpPr>
            <p:spPr bwMode="auto">
              <a:xfrm>
                <a:off x="2992" y="2792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3 w 47"/>
                  <a:gd name="T3" fmla="*/ 0 h 47"/>
                  <a:gd name="T4" fmla="*/ 0 w 47"/>
                  <a:gd name="T5" fmla="*/ 23 h 47"/>
                  <a:gd name="T6" fmla="*/ 23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1"/>
                      <a:pt x="36" y="0"/>
                      <a:pt x="23" y="0"/>
                    </a:cubicBezTo>
                    <a:cubicBezTo>
                      <a:pt x="11" y="0"/>
                      <a:pt x="0" y="11"/>
                      <a:pt x="0" y="23"/>
                    </a:cubicBezTo>
                    <a:cubicBezTo>
                      <a:pt x="0" y="37"/>
                      <a:pt x="11" y="47"/>
                      <a:pt x="23" y="47"/>
                    </a:cubicBezTo>
                    <a:cubicBezTo>
                      <a:pt x="36" y="47"/>
                      <a:pt x="47" y="37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5" name="Oval 273"/>
              <p:cNvSpPr>
                <a:spLocks noChangeArrowheads="1"/>
              </p:cNvSpPr>
              <p:nvPr/>
            </p:nvSpPr>
            <p:spPr bwMode="auto">
              <a:xfrm>
                <a:off x="4369" y="2523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6" name="Oval 274"/>
              <p:cNvSpPr>
                <a:spLocks noChangeArrowheads="1"/>
              </p:cNvSpPr>
              <p:nvPr/>
            </p:nvSpPr>
            <p:spPr bwMode="auto">
              <a:xfrm>
                <a:off x="4369" y="2523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7" name="Oval 275"/>
              <p:cNvSpPr>
                <a:spLocks noChangeArrowheads="1"/>
              </p:cNvSpPr>
              <p:nvPr/>
            </p:nvSpPr>
            <p:spPr bwMode="auto">
              <a:xfrm>
                <a:off x="4360" y="2526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8" name="Oval 276"/>
              <p:cNvSpPr>
                <a:spLocks noChangeArrowheads="1"/>
              </p:cNvSpPr>
              <p:nvPr/>
            </p:nvSpPr>
            <p:spPr bwMode="auto">
              <a:xfrm>
                <a:off x="4360" y="2526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9" name="Oval 277"/>
              <p:cNvSpPr>
                <a:spLocks noChangeArrowheads="1"/>
              </p:cNvSpPr>
              <p:nvPr/>
            </p:nvSpPr>
            <p:spPr bwMode="auto">
              <a:xfrm>
                <a:off x="3530" y="2776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0" name="Oval 278"/>
              <p:cNvSpPr>
                <a:spLocks noChangeArrowheads="1"/>
              </p:cNvSpPr>
              <p:nvPr/>
            </p:nvSpPr>
            <p:spPr bwMode="auto">
              <a:xfrm>
                <a:off x="3530" y="2776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1" name="Oval 279"/>
              <p:cNvSpPr>
                <a:spLocks noChangeArrowheads="1"/>
              </p:cNvSpPr>
              <p:nvPr/>
            </p:nvSpPr>
            <p:spPr bwMode="auto">
              <a:xfrm>
                <a:off x="3625" y="2504"/>
                <a:ext cx="46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2" name="Oval 280"/>
              <p:cNvSpPr>
                <a:spLocks noChangeArrowheads="1"/>
              </p:cNvSpPr>
              <p:nvPr/>
            </p:nvSpPr>
            <p:spPr bwMode="auto">
              <a:xfrm>
                <a:off x="3625" y="2504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3" name="Oval 281"/>
              <p:cNvSpPr>
                <a:spLocks noChangeArrowheads="1"/>
              </p:cNvSpPr>
              <p:nvPr/>
            </p:nvSpPr>
            <p:spPr bwMode="auto">
              <a:xfrm>
                <a:off x="2550" y="2162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4" name="Oval 282"/>
              <p:cNvSpPr>
                <a:spLocks noChangeArrowheads="1"/>
              </p:cNvSpPr>
              <p:nvPr/>
            </p:nvSpPr>
            <p:spPr bwMode="auto">
              <a:xfrm>
                <a:off x="2550" y="2162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5" name="Oval 283"/>
              <p:cNvSpPr>
                <a:spLocks noChangeArrowheads="1"/>
              </p:cNvSpPr>
              <p:nvPr/>
            </p:nvSpPr>
            <p:spPr bwMode="auto">
              <a:xfrm>
                <a:off x="2516" y="2065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6" name="Oval 284"/>
              <p:cNvSpPr>
                <a:spLocks noChangeArrowheads="1"/>
              </p:cNvSpPr>
              <p:nvPr/>
            </p:nvSpPr>
            <p:spPr bwMode="auto">
              <a:xfrm>
                <a:off x="2516" y="206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7" name="Oval 285"/>
              <p:cNvSpPr>
                <a:spLocks noChangeArrowheads="1"/>
              </p:cNvSpPr>
              <p:nvPr/>
            </p:nvSpPr>
            <p:spPr bwMode="auto">
              <a:xfrm>
                <a:off x="4179" y="2550"/>
                <a:ext cx="46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8" name="Oval 286"/>
              <p:cNvSpPr>
                <a:spLocks noChangeArrowheads="1"/>
              </p:cNvSpPr>
              <p:nvPr/>
            </p:nvSpPr>
            <p:spPr bwMode="auto">
              <a:xfrm>
                <a:off x="4179" y="2550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9" name="Oval 287"/>
              <p:cNvSpPr>
                <a:spLocks noChangeArrowheads="1"/>
              </p:cNvSpPr>
              <p:nvPr/>
            </p:nvSpPr>
            <p:spPr bwMode="auto">
              <a:xfrm>
                <a:off x="4152" y="2658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0" name="Oval 288"/>
              <p:cNvSpPr>
                <a:spLocks noChangeArrowheads="1"/>
              </p:cNvSpPr>
              <p:nvPr/>
            </p:nvSpPr>
            <p:spPr bwMode="auto">
              <a:xfrm>
                <a:off x="4152" y="2658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1" name="Oval 289"/>
              <p:cNvSpPr>
                <a:spLocks noChangeArrowheads="1"/>
              </p:cNvSpPr>
              <p:nvPr/>
            </p:nvSpPr>
            <p:spPr bwMode="auto">
              <a:xfrm>
                <a:off x="3849" y="2231"/>
                <a:ext cx="46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2" name="Oval 290"/>
              <p:cNvSpPr>
                <a:spLocks noChangeArrowheads="1"/>
              </p:cNvSpPr>
              <p:nvPr/>
            </p:nvSpPr>
            <p:spPr bwMode="auto">
              <a:xfrm>
                <a:off x="3849" y="2231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3" name="Oval 291"/>
              <p:cNvSpPr>
                <a:spLocks noChangeArrowheads="1"/>
              </p:cNvSpPr>
              <p:nvPr/>
            </p:nvSpPr>
            <p:spPr bwMode="auto">
              <a:xfrm>
                <a:off x="4919" y="2340"/>
                <a:ext cx="46" cy="46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4" name="Oval 292"/>
              <p:cNvSpPr>
                <a:spLocks noChangeArrowheads="1"/>
              </p:cNvSpPr>
              <p:nvPr/>
            </p:nvSpPr>
            <p:spPr bwMode="auto">
              <a:xfrm>
                <a:off x="4919" y="2340"/>
                <a:ext cx="46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5" name="Oval 293"/>
              <p:cNvSpPr>
                <a:spLocks noChangeArrowheads="1"/>
              </p:cNvSpPr>
              <p:nvPr/>
            </p:nvSpPr>
            <p:spPr bwMode="auto">
              <a:xfrm>
                <a:off x="3335" y="2612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6" name="Oval 294"/>
              <p:cNvSpPr>
                <a:spLocks noChangeArrowheads="1"/>
              </p:cNvSpPr>
              <p:nvPr/>
            </p:nvSpPr>
            <p:spPr bwMode="auto">
              <a:xfrm>
                <a:off x="3335" y="2612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7" name="Oval 295"/>
              <p:cNvSpPr>
                <a:spLocks noChangeArrowheads="1"/>
              </p:cNvSpPr>
              <p:nvPr/>
            </p:nvSpPr>
            <p:spPr bwMode="auto">
              <a:xfrm>
                <a:off x="3536" y="2559"/>
                <a:ext cx="46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8" name="Oval 296"/>
              <p:cNvSpPr>
                <a:spLocks noChangeArrowheads="1"/>
              </p:cNvSpPr>
              <p:nvPr/>
            </p:nvSpPr>
            <p:spPr bwMode="auto">
              <a:xfrm>
                <a:off x="3536" y="2559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9" name="Oval 297"/>
              <p:cNvSpPr>
                <a:spLocks noChangeArrowheads="1"/>
              </p:cNvSpPr>
              <p:nvPr/>
            </p:nvSpPr>
            <p:spPr bwMode="auto">
              <a:xfrm>
                <a:off x="3696" y="2247"/>
                <a:ext cx="46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0" name="Oval 298"/>
              <p:cNvSpPr>
                <a:spLocks noChangeArrowheads="1"/>
              </p:cNvSpPr>
              <p:nvPr/>
            </p:nvSpPr>
            <p:spPr bwMode="auto">
              <a:xfrm>
                <a:off x="3696" y="2247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1" name="Oval 299"/>
              <p:cNvSpPr>
                <a:spLocks noChangeArrowheads="1"/>
              </p:cNvSpPr>
              <p:nvPr/>
            </p:nvSpPr>
            <p:spPr bwMode="auto">
              <a:xfrm>
                <a:off x="3973" y="2240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2" name="Oval 300"/>
              <p:cNvSpPr>
                <a:spLocks noChangeArrowheads="1"/>
              </p:cNvSpPr>
              <p:nvPr/>
            </p:nvSpPr>
            <p:spPr bwMode="auto">
              <a:xfrm>
                <a:off x="3973" y="2240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3" name="Oval 301"/>
              <p:cNvSpPr>
                <a:spLocks noChangeArrowheads="1"/>
              </p:cNvSpPr>
              <p:nvPr/>
            </p:nvSpPr>
            <p:spPr bwMode="auto">
              <a:xfrm>
                <a:off x="4114" y="2458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4" name="Oval 302"/>
              <p:cNvSpPr>
                <a:spLocks noChangeArrowheads="1"/>
              </p:cNvSpPr>
              <p:nvPr/>
            </p:nvSpPr>
            <p:spPr bwMode="auto">
              <a:xfrm>
                <a:off x="4114" y="2458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5" name="Oval 303"/>
              <p:cNvSpPr>
                <a:spLocks noChangeArrowheads="1"/>
              </p:cNvSpPr>
              <p:nvPr/>
            </p:nvSpPr>
            <p:spPr bwMode="auto">
              <a:xfrm>
                <a:off x="3359" y="2669"/>
                <a:ext cx="46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6" name="Oval 304"/>
              <p:cNvSpPr>
                <a:spLocks noChangeArrowheads="1"/>
              </p:cNvSpPr>
              <p:nvPr/>
            </p:nvSpPr>
            <p:spPr bwMode="auto">
              <a:xfrm>
                <a:off x="3359" y="2669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7" name="Oval 305"/>
              <p:cNvSpPr>
                <a:spLocks noChangeArrowheads="1"/>
              </p:cNvSpPr>
              <p:nvPr/>
            </p:nvSpPr>
            <p:spPr bwMode="auto">
              <a:xfrm>
                <a:off x="3104" y="2589"/>
                <a:ext cx="46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8" name="Oval 306"/>
              <p:cNvSpPr>
                <a:spLocks noChangeArrowheads="1"/>
              </p:cNvSpPr>
              <p:nvPr/>
            </p:nvSpPr>
            <p:spPr bwMode="auto">
              <a:xfrm>
                <a:off x="3103" y="258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9" name="Oval 307"/>
              <p:cNvSpPr>
                <a:spLocks noChangeArrowheads="1"/>
              </p:cNvSpPr>
              <p:nvPr/>
            </p:nvSpPr>
            <p:spPr bwMode="auto">
              <a:xfrm>
                <a:off x="4319" y="2475"/>
                <a:ext cx="46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0" name="Oval 308"/>
              <p:cNvSpPr>
                <a:spLocks noChangeArrowheads="1"/>
              </p:cNvSpPr>
              <p:nvPr/>
            </p:nvSpPr>
            <p:spPr bwMode="auto">
              <a:xfrm>
                <a:off x="4319" y="2475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1" name="Oval 309"/>
              <p:cNvSpPr>
                <a:spLocks noChangeArrowheads="1"/>
              </p:cNvSpPr>
              <p:nvPr/>
            </p:nvSpPr>
            <p:spPr bwMode="auto">
              <a:xfrm>
                <a:off x="3038" y="2617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2" name="Oval 310"/>
              <p:cNvSpPr>
                <a:spLocks noChangeArrowheads="1"/>
              </p:cNvSpPr>
              <p:nvPr/>
            </p:nvSpPr>
            <p:spPr bwMode="auto">
              <a:xfrm>
                <a:off x="3038" y="261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3" name="Oval 311"/>
              <p:cNvSpPr>
                <a:spLocks noChangeArrowheads="1"/>
              </p:cNvSpPr>
              <p:nvPr/>
            </p:nvSpPr>
            <p:spPr bwMode="auto">
              <a:xfrm>
                <a:off x="3500" y="2070"/>
                <a:ext cx="47" cy="46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4" name="Oval 312"/>
              <p:cNvSpPr>
                <a:spLocks noChangeArrowheads="1"/>
              </p:cNvSpPr>
              <p:nvPr/>
            </p:nvSpPr>
            <p:spPr bwMode="auto">
              <a:xfrm>
                <a:off x="3500" y="206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5" name="Oval 313"/>
              <p:cNvSpPr>
                <a:spLocks noChangeArrowheads="1"/>
              </p:cNvSpPr>
              <p:nvPr/>
            </p:nvSpPr>
            <p:spPr bwMode="auto">
              <a:xfrm>
                <a:off x="3345" y="3005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6" name="Freeform 314"/>
              <p:cNvSpPr>
                <a:spLocks/>
              </p:cNvSpPr>
              <p:nvPr/>
            </p:nvSpPr>
            <p:spPr bwMode="auto">
              <a:xfrm>
                <a:off x="3345" y="3005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4 w 47"/>
                  <a:gd name="T3" fmla="*/ 0 h 47"/>
                  <a:gd name="T4" fmla="*/ 0 w 47"/>
                  <a:gd name="T5" fmla="*/ 23 h 47"/>
                  <a:gd name="T6" fmla="*/ 24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0"/>
                      <a:pt x="36" y="0"/>
                      <a:pt x="24" y="0"/>
                    </a:cubicBezTo>
                    <a:cubicBezTo>
                      <a:pt x="10" y="0"/>
                      <a:pt x="0" y="10"/>
                      <a:pt x="0" y="23"/>
                    </a:cubicBezTo>
                    <a:cubicBezTo>
                      <a:pt x="0" y="36"/>
                      <a:pt x="10" y="47"/>
                      <a:pt x="24" y="47"/>
                    </a:cubicBezTo>
                    <a:cubicBezTo>
                      <a:pt x="36" y="47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7" name="Oval 315"/>
              <p:cNvSpPr>
                <a:spLocks noChangeArrowheads="1"/>
              </p:cNvSpPr>
              <p:nvPr/>
            </p:nvSpPr>
            <p:spPr bwMode="auto">
              <a:xfrm>
                <a:off x="4135" y="2767"/>
                <a:ext cx="46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8" name="Oval 316"/>
              <p:cNvSpPr>
                <a:spLocks noChangeArrowheads="1"/>
              </p:cNvSpPr>
              <p:nvPr/>
            </p:nvSpPr>
            <p:spPr bwMode="auto">
              <a:xfrm>
                <a:off x="4135" y="2767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9" name="Oval 317"/>
              <p:cNvSpPr>
                <a:spLocks noChangeArrowheads="1"/>
              </p:cNvSpPr>
              <p:nvPr/>
            </p:nvSpPr>
            <p:spPr bwMode="auto">
              <a:xfrm>
                <a:off x="3514" y="2779"/>
                <a:ext cx="46" cy="46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0" name="Oval 318"/>
              <p:cNvSpPr>
                <a:spLocks noChangeArrowheads="1"/>
              </p:cNvSpPr>
              <p:nvPr/>
            </p:nvSpPr>
            <p:spPr bwMode="auto">
              <a:xfrm>
                <a:off x="3514" y="2779"/>
                <a:ext cx="46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1" name="Oval 319"/>
              <p:cNvSpPr>
                <a:spLocks noChangeArrowheads="1"/>
              </p:cNvSpPr>
              <p:nvPr/>
            </p:nvSpPr>
            <p:spPr bwMode="auto">
              <a:xfrm>
                <a:off x="2572" y="2665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2" name="Freeform 320"/>
              <p:cNvSpPr>
                <a:spLocks/>
              </p:cNvSpPr>
              <p:nvPr/>
            </p:nvSpPr>
            <p:spPr bwMode="auto">
              <a:xfrm>
                <a:off x="2572" y="2665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4 w 47"/>
                  <a:gd name="T3" fmla="*/ 0 h 47"/>
                  <a:gd name="T4" fmla="*/ 0 w 47"/>
                  <a:gd name="T5" fmla="*/ 23 h 47"/>
                  <a:gd name="T6" fmla="*/ 24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1"/>
                      <a:pt x="37" y="0"/>
                      <a:pt x="24" y="0"/>
                    </a:cubicBezTo>
                    <a:cubicBezTo>
                      <a:pt x="11" y="0"/>
                      <a:pt x="0" y="11"/>
                      <a:pt x="0" y="23"/>
                    </a:cubicBezTo>
                    <a:cubicBezTo>
                      <a:pt x="0" y="37"/>
                      <a:pt x="11" y="47"/>
                      <a:pt x="24" y="47"/>
                    </a:cubicBezTo>
                    <a:cubicBezTo>
                      <a:pt x="37" y="47"/>
                      <a:pt x="47" y="37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3" name="Oval 321"/>
              <p:cNvSpPr>
                <a:spLocks noChangeArrowheads="1"/>
              </p:cNvSpPr>
              <p:nvPr/>
            </p:nvSpPr>
            <p:spPr bwMode="auto">
              <a:xfrm>
                <a:off x="3602" y="2109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4" name="Oval 322"/>
              <p:cNvSpPr>
                <a:spLocks noChangeArrowheads="1"/>
              </p:cNvSpPr>
              <p:nvPr/>
            </p:nvSpPr>
            <p:spPr bwMode="auto">
              <a:xfrm>
                <a:off x="3602" y="210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5" name="Oval 323"/>
              <p:cNvSpPr>
                <a:spLocks noChangeArrowheads="1"/>
              </p:cNvSpPr>
              <p:nvPr/>
            </p:nvSpPr>
            <p:spPr bwMode="auto">
              <a:xfrm>
                <a:off x="3499" y="2305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6" name="Oval 324"/>
              <p:cNvSpPr>
                <a:spLocks noChangeArrowheads="1"/>
              </p:cNvSpPr>
              <p:nvPr/>
            </p:nvSpPr>
            <p:spPr bwMode="auto">
              <a:xfrm>
                <a:off x="3499" y="230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7" name="Oval 325"/>
              <p:cNvSpPr>
                <a:spLocks noChangeArrowheads="1"/>
              </p:cNvSpPr>
              <p:nvPr/>
            </p:nvSpPr>
            <p:spPr bwMode="auto">
              <a:xfrm>
                <a:off x="3313" y="1951"/>
                <a:ext cx="46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8" name="Oval 326"/>
              <p:cNvSpPr>
                <a:spLocks noChangeArrowheads="1"/>
              </p:cNvSpPr>
              <p:nvPr/>
            </p:nvSpPr>
            <p:spPr bwMode="auto">
              <a:xfrm>
                <a:off x="3313" y="1951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9" name="Oval 327"/>
              <p:cNvSpPr>
                <a:spLocks noChangeArrowheads="1"/>
              </p:cNvSpPr>
              <p:nvPr/>
            </p:nvSpPr>
            <p:spPr bwMode="auto">
              <a:xfrm>
                <a:off x="3608" y="2226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0" name="Oval 328"/>
              <p:cNvSpPr>
                <a:spLocks noChangeArrowheads="1"/>
              </p:cNvSpPr>
              <p:nvPr/>
            </p:nvSpPr>
            <p:spPr bwMode="auto">
              <a:xfrm>
                <a:off x="3608" y="2226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1" name="Oval 329"/>
              <p:cNvSpPr>
                <a:spLocks noChangeArrowheads="1"/>
              </p:cNvSpPr>
              <p:nvPr/>
            </p:nvSpPr>
            <p:spPr bwMode="auto">
              <a:xfrm>
                <a:off x="4035" y="2236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2" name="Oval 330"/>
              <p:cNvSpPr>
                <a:spLocks noChangeArrowheads="1"/>
              </p:cNvSpPr>
              <p:nvPr/>
            </p:nvSpPr>
            <p:spPr bwMode="auto">
              <a:xfrm>
                <a:off x="4035" y="2236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3" name="Oval 331"/>
              <p:cNvSpPr>
                <a:spLocks noChangeArrowheads="1"/>
              </p:cNvSpPr>
              <p:nvPr/>
            </p:nvSpPr>
            <p:spPr bwMode="auto">
              <a:xfrm>
                <a:off x="2948" y="2413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4" name="Oval 332"/>
              <p:cNvSpPr>
                <a:spLocks noChangeArrowheads="1"/>
              </p:cNvSpPr>
              <p:nvPr/>
            </p:nvSpPr>
            <p:spPr bwMode="auto">
              <a:xfrm>
                <a:off x="2948" y="2413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5" name="Oval 333"/>
              <p:cNvSpPr>
                <a:spLocks noChangeArrowheads="1"/>
              </p:cNvSpPr>
              <p:nvPr/>
            </p:nvSpPr>
            <p:spPr bwMode="auto">
              <a:xfrm>
                <a:off x="4359" y="2180"/>
                <a:ext cx="47" cy="46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6" name="Oval 334"/>
              <p:cNvSpPr>
                <a:spLocks noChangeArrowheads="1"/>
              </p:cNvSpPr>
              <p:nvPr/>
            </p:nvSpPr>
            <p:spPr bwMode="auto">
              <a:xfrm>
                <a:off x="4359" y="2180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7" name="Oval 335"/>
              <p:cNvSpPr>
                <a:spLocks noChangeArrowheads="1"/>
              </p:cNvSpPr>
              <p:nvPr/>
            </p:nvSpPr>
            <p:spPr bwMode="auto">
              <a:xfrm>
                <a:off x="4220" y="2193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8" name="Freeform 336"/>
              <p:cNvSpPr>
                <a:spLocks/>
              </p:cNvSpPr>
              <p:nvPr/>
            </p:nvSpPr>
            <p:spPr bwMode="auto">
              <a:xfrm>
                <a:off x="4220" y="2193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4 w 47"/>
                  <a:gd name="T3" fmla="*/ 0 h 47"/>
                  <a:gd name="T4" fmla="*/ 0 w 47"/>
                  <a:gd name="T5" fmla="*/ 23 h 47"/>
                  <a:gd name="T6" fmla="*/ 24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1"/>
                      <a:pt x="37" y="0"/>
                      <a:pt x="24" y="0"/>
                    </a:cubicBezTo>
                    <a:cubicBezTo>
                      <a:pt x="11" y="0"/>
                      <a:pt x="0" y="11"/>
                      <a:pt x="0" y="23"/>
                    </a:cubicBezTo>
                    <a:cubicBezTo>
                      <a:pt x="0" y="37"/>
                      <a:pt x="11" y="47"/>
                      <a:pt x="24" y="47"/>
                    </a:cubicBezTo>
                    <a:cubicBezTo>
                      <a:pt x="37" y="47"/>
                      <a:pt x="47" y="37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9" name="Oval 337"/>
              <p:cNvSpPr>
                <a:spLocks noChangeArrowheads="1"/>
              </p:cNvSpPr>
              <p:nvPr/>
            </p:nvSpPr>
            <p:spPr bwMode="auto">
              <a:xfrm>
                <a:off x="3912" y="2728"/>
                <a:ext cx="47" cy="46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0" name="Oval 338"/>
              <p:cNvSpPr>
                <a:spLocks noChangeArrowheads="1"/>
              </p:cNvSpPr>
              <p:nvPr/>
            </p:nvSpPr>
            <p:spPr bwMode="auto">
              <a:xfrm>
                <a:off x="3912" y="2728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1" name="Oval 339"/>
              <p:cNvSpPr>
                <a:spLocks noChangeArrowheads="1"/>
              </p:cNvSpPr>
              <p:nvPr/>
            </p:nvSpPr>
            <p:spPr bwMode="auto">
              <a:xfrm>
                <a:off x="3626" y="2931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2" name="Oval 340"/>
              <p:cNvSpPr>
                <a:spLocks noChangeArrowheads="1"/>
              </p:cNvSpPr>
              <p:nvPr/>
            </p:nvSpPr>
            <p:spPr bwMode="auto">
              <a:xfrm>
                <a:off x="3626" y="2931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3" name="Oval 341"/>
              <p:cNvSpPr>
                <a:spLocks noChangeArrowheads="1"/>
              </p:cNvSpPr>
              <p:nvPr/>
            </p:nvSpPr>
            <p:spPr bwMode="auto">
              <a:xfrm>
                <a:off x="3850" y="2518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4" name="Freeform 342"/>
              <p:cNvSpPr>
                <a:spLocks/>
              </p:cNvSpPr>
              <p:nvPr/>
            </p:nvSpPr>
            <p:spPr bwMode="auto">
              <a:xfrm>
                <a:off x="3850" y="2518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4 w 47"/>
                  <a:gd name="T3" fmla="*/ 0 h 47"/>
                  <a:gd name="T4" fmla="*/ 0 w 47"/>
                  <a:gd name="T5" fmla="*/ 23 h 47"/>
                  <a:gd name="T6" fmla="*/ 24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0"/>
                      <a:pt x="36" y="0"/>
                      <a:pt x="24" y="0"/>
                    </a:cubicBezTo>
                    <a:cubicBezTo>
                      <a:pt x="10" y="0"/>
                      <a:pt x="0" y="10"/>
                      <a:pt x="0" y="23"/>
                    </a:cubicBezTo>
                    <a:cubicBezTo>
                      <a:pt x="0" y="36"/>
                      <a:pt x="10" y="47"/>
                      <a:pt x="24" y="47"/>
                    </a:cubicBezTo>
                    <a:cubicBezTo>
                      <a:pt x="36" y="47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5" name="Oval 343"/>
              <p:cNvSpPr>
                <a:spLocks noChangeArrowheads="1"/>
              </p:cNvSpPr>
              <p:nvPr/>
            </p:nvSpPr>
            <p:spPr bwMode="auto">
              <a:xfrm>
                <a:off x="3007" y="2521"/>
                <a:ext cx="46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6" name="Oval 344"/>
              <p:cNvSpPr>
                <a:spLocks noChangeArrowheads="1"/>
              </p:cNvSpPr>
              <p:nvPr/>
            </p:nvSpPr>
            <p:spPr bwMode="auto">
              <a:xfrm>
                <a:off x="3007" y="2521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7" name="Oval 345"/>
              <p:cNvSpPr>
                <a:spLocks noChangeArrowheads="1"/>
              </p:cNvSpPr>
              <p:nvPr/>
            </p:nvSpPr>
            <p:spPr bwMode="auto">
              <a:xfrm>
                <a:off x="4246" y="2594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8" name="Oval 346"/>
              <p:cNvSpPr>
                <a:spLocks noChangeArrowheads="1"/>
              </p:cNvSpPr>
              <p:nvPr/>
            </p:nvSpPr>
            <p:spPr bwMode="auto">
              <a:xfrm>
                <a:off x="4246" y="2594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9" name="Oval 347"/>
              <p:cNvSpPr>
                <a:spLocks noChangeArrowheads="1"/>
              </p:cNvSpPr>
              <p:nvPr/>
            </p:nvSpPr>
            <p:spPr bwMode="auto">
              <a:xfrm>
                <a:off x="3931" y="2316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0" name="Oval 348"/>
              <p:cNvSpPr>
                <a:spLocks noChangeArrowheads="1"/>
              </p:cNvSpPr>
              <p:nvPr/>
            </p:nvSpPr>
            <p:spPr bwMode="auto">
              <a:xfrm>
                <a:off x="3931" y="2316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1" name="Oval 349"/>
              <p:cNvSpPr>
                <a:spLocks noChangeArrowheads="1"/>
              </p:cNvSpPr>
              <p:nvPr/>
            </p:nvSpPr>
            <p:spPr bwMode="auto">
              <a:xfrm>
                <a:off x="3289" y="2415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2" name="Oval 350"/>
              <p:cNvSpPr>
                <a:spLocks noChangeArrowheads="1"/>
              </p:cNvSpPr>
              <p:nvPr/>
            </p:nvSpPr>
            <p:spPr bwMode="auto">
              <a:xfrm>
                <a:off x="3289" y="241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3" name="Oval 351"/>
              <p:cNvSpPr>
                <a:spLocks noChangeArrowheads="1"/>
              </p:cNvSpPr>
              <p:nvPr/>
            </p:nvSpPr>
            <p:spPr bwMode="auto">
              <a:xfrm>
                <a:off x="3090" y="2611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4" name="Oval 352"/>
              <p:cNvSpPr>
                <a:spLocks noChangeArrowheads="1"/>
              </p:cNvSpPr>
              <p:nvPr/>
            </p:nvSpPr>
            <p:spPr bwMode="auto">
              <a:xfrm>
                <a:off x="3090" y="2611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5" name="Oval 353"/>
              <p:cNvSpPr>
                <a:spLocks noChangeArrowheads="1"/>
              </p:cNvSpPr>
              <p:nvPr/>
            </p:nvSpPr>
            <p:spPr bwMode="auto">
              <a:xfrm>
                <a:off x="3378" y="2717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6" name="Oval 354"/>
              <p:cNvSpPr>
                <a:spLocks noChangeArrowheads="1"/>
              </p:cNvSpPr>
              <p:nvPr/>
            </p:nvSpPr>
            <p:spPr bwMode="auto">
              <a:xfrm>
                <a:off x="3378" y="271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7" name="Oval 355"/>
              <p:cNvSpPr>
                <a:spLocks noChangeArrowheads="1"/>
              </p:cNvSpPr>
              <p:nvPr/>
            </p:nvSpPr>
            <p:spPr bwMode="auto">
              <a:xfrm>
                <a:off x="4221" y="2566"/>
                <a:ext cx="47" cy="46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8" name="Oval 356"/>
              <p:cNvSpPr>
                <a:spLocks noChangeArrowheads="1"/>
              </p:cNvSpPr>
              <p:nvPr/>
            </p:nvSpPr>
            <p:spPr bwMode="auto">
              <a:xfrm>
                <a:off x="4221" y="2566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9" name="Oval 357"/>
              <p:cNvSpPr>
                <a:spLocks noChangeArrowheads="1"/>
              </p:cNvSpPr>
              <p:nvPr/>
            </p:nvSpPr>
            <p:spPr bwMode="auto">
              <a:xfrm>
                <a:off x="2654" y="2779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0" name="Oval 358"/>
              <p:cNvSpPr>
                <a:spLocks noChangeArrowheads="1"/>
              </p:cNvSpPr>
              <p:nvPr/>
            </p:nvSpPr>
            <p:spPr bwMode="auto">
              <a:xfrm>
                <a:off x="2654" y="277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1" name="Oval 359"/>
              <p:cNvSpPr>
                <a:spLocks noChangeArrowheads="1"/>
              </p:cNvSpPr>
              <p:nvPr/>
            </p:nvSpPr>
            <p:spPr bwMode="auto">
              <a:xfrm>
                <a:off x="3530" y="2415"/>
                <a:ext cx="46" cy="46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2" name="Oval 360"/>
              <p:cNvSpPr>
                <a:spLocks noChangeArrowheads="1"/>
              </p:cNvSpPr>
              <p:nvPr/>
            </p:nvSpPr>
            <p:spPr bwMode="auto">
              <a:xfrm>
                <a:off x="3530" y="2415"/>
                <a:ext cx="46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3" name="Oval 361"/>
              <p:cNvSpPr>
                <a:spLocks noChangeArrowheads="1"/>
              </p:cNvSpPr>
              <p:nvPr/>
            </p:nvSpPr>
            <p:spPr bwMode="auto">
              <a:xfrm>
                <a:off x="3801" y="2138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4" name="Oval 362"/>
              <p:cNvSpPr>
                <a:spLocks noChangeArrowheads="1"/>
              </p:cNvSpPr>
              <p:nvPr/>
            </p:nvSpPr>
            <p:spPr bwMode="auto">
              <a:xfrm>
                <a:off x="3801" y="2138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5" name="Oval 363"/>
              <p:cNvSpPr>
                <a:spLocks noChangeArrowheads="1"/>
              </p:cNvSpPr>
              <p:nvPr/>
            </p:nvSpPr>
            <p:spPr bwMode="auto">
              <a:xfrm>
                <a:off x="2985" y="2544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6" name="Oval 364"/>
              <p:cNvSpPr>
                <a:spLocks noChangeArrowheads="1"/>
              </p:cNvSpPr>
              <p:nvPr/>
            </p:nvSpPr>
            <p:spPr bwMode="auto">
              <a:xfrm>
                <a:off x="2985" y="2544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7" name="Oval 365"/>
              <p:cNvSpPr>
                <a:spLocks noChangeArrowheads="1"/>
              </p:cNvSpPr>
              <p:nvPr/>
            </p:nvSpPr>
            <p:spPr bwMode="auto">
              <a:xfrm>
                <a:off x="4778" y="2442"/>
                <a:ext cx="46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8" name="Oval 366"/>
              <p:cNvSpPr>
                <a:spLocks noChangeArrowheads="1"/>
              </p:cNvSpPr>
              <p:nvPr/>
            </p:nvSpPr>
            <p:spPr bwMode="auto">
              <a:xfrm>
                <a:off x="4778" y="2442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9" name="Oval 367"/>
              <p:cNvSpPr>
                <a:spLocks noChangeArrowheads="1"/>
              </p:cNvSpPr>
              <p:nvPr/>
            </p:nvSpPr>
            <p:spPr bwMode="auto">
              <a:xfrm>
                <a:off x="3072" y="2583"/>
                <a:ext cx="47" cy="47"/>
              </a:xfrm>
              <a:prstGeom prst="ellipse">
                <a:avLst/>
              </a:prstGeom>
              <a:solidFill>
                <a:srgbClr val="000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0" name="Freeform 368"/>
              <p:cNvSpPr>
                <a:spLocks/>
              </p:cNvSpPr>
              <p:nvPr/>
            </p:nvSpPr>
            <p:spPr bwMode="auto">
              <a:xfrm>
                <a:off x="3072" y="2583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4 w 47"/>
                  <a:gd name="T3" fmla="*/ 0 h 47"/>
                  <a:gd name="T4" fmla="*/ 0 w 47"/>
                  <a:gd name="T5" fmla="*/ 23 h 47"/>
                  <a:gd name="T6" fmla="*/ 24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1"/>
                      <a:pt x="37" y="0"/>
                      <a:pt x="24" y="0"/>
                    </a:cubicBezTo>
                    <a:cubicBezTo>
                      <a:pt x="11" y="0"/>
                      <a:pt x="0" y="11"/>
                      <a:pt x="0" y="23"/>
                    </a:cubicBezTo>
                    <a:cubicBezTo>
                      <a:pt x="0" y="37"/>
                      <a:pt x="11" y="47"/>
                      <a:pt x="24" y="47"/>
                    </a:cubicBezTo>
                    <a:cubicBezTo>
                      <a:pt x="37" y="47"/>
                      <a:pt x="47" y="37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1" name="Oval 369"/>
              <p:cNvSpPr>
                <a:spLocks noChangeArrowheads="1"/>
              </p:cNvSpPr>
              <p:nvPr/>
            </p:nvSpPr>
            <p:spPr bwMode="auto">
              <a:xfrm>
                <a:off x="3027" y="2529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2" name="Freeform 370"/>
              <p:cNvSpPr>
                <a:spLocks/>
              </p:cNvSpPr>
              <p:nvPr/>
            </p:nvSpPr>
            <p:spPr bwMode="auto">
              <a:xfrm>
                <a:off x="3027" y="2529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4 w 47"/>
                  <a:gd name="T3" fmla="*/ 0 h 47"/>
                  <a:gd name="T4" fmla="*/ 0 w 47"/>
                  <a:gd name="T5" fmla="*/ 24 h 47"/>
                  <a:gd name="T6" fmla="*/ 24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1"/>
                      <a:pt x="36" y="0"/>
                      <a:pt x="24" y="0"/>
                    </a:cubicBezTo>
                    <a:cubicBezTo>
                      <a:pt x="10" y="0"/>
                      <a:pt x="0" y="11"/>
                      <a:pt x="0" y="24"/>
                    </a:cubicBezTo>
                    <a:cubicBezTo>
                      <a:pt x="0" y="37"/>
                      <a:pt x="10" y="47"/>
                      <a:pt x="24" y="47"/>
                    </a:cubicBezTo>
                    <a:cubicBezTo>
                      <a:pt x="36" y="47"/>
                      <a:pt x="47" y="37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3" name="Oval 371"/>
              <p:cNvSpPr>
                <a:spLocks noChangeArrowheads="1"/>
              </p:cNvSpPr>
              <p:nvPr/>
            </p:nvSpPr>
            <p:spPr bwMode="auto">
              <a:xfrm>
                <a:off x="3044" y="2484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4" name="Oval 372"/>
              <p:cNvSpPr>
                <a:spLocks noChangeArrowheads="1"/>
              </p:cNvSpPr>
              <p:nvPr/>
            </p:nvSpPr>
            <p:spPr bwMode="auto">
              <a:xfrm>
                <a:off x="3044" y="2484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5" name="Oval 373"/>
              <p:cNvSpPr>
                <a:spLocks noChangeArrowheads="1"/>
              </p:cNvSpPr>
              <p:nvPr/>
            </p:nvSpPr>
            <p:spPr bwMode="auto">
              <a:xfrm>
                <a:off x="2635" y="1318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6" name="Freeform 374"/>
              <p:cNvSpPr>
                <a:spLocks/>
              </p:cNvSpPr>
              <p:nvPr/>
            </p:nvSpPr>
            <p:spPr bwMode="auto">
              <a:xfrm>
                <a:off x="2635" y="1318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4 w 47"/>
                  <a:gd name="T3" fmla="*/ 0 h 47"/>
                  <a:gd name="T4" fmla="*/ 0 w 47"/>
                  <a:gd name="T5" fmla="*/ 24 h 47"/>
                  <a:gd name="T6" fmla="*/ 24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1"/>
                      <a:pt x="36" y="0"/>
                      <a:pt x="24" y="0"/>
                    </a:cubicBezTo>
                    <a:cubicBezTo>
                      <a:pt x="10" y="0"/>
                      <a:pt x="0" y="11"/>
                      <a:pt x="0" y="24"/>
                    </a:cubicBezTo>
                    <a:cubicBezTo>
                      <a:pt x="0" y="37"/>
                      <a:pt x="10" y="47"/>
                      <a:pt x="24" y="47"/>
                    </a:cubicBezTo>
                    <a:cubicBezTo>
                      <a:pt x="36" y="47"/>
                      <a:pt x="47" y="37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7" name="Oval 375"/>
              <p:cNvSpPr>
                <a:spLocks noChangeArrowheads="1"/>
              </p:cNvSpPr>
              <p:nvPr/>
            </p:nvSpPr>
            <p:spPr bwMode="auto">
              <a:xfrm>
                <a:off x="2647" y="1422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8" name="Freeform 376"/>
              <p:cNvSpPr>
                <a:spLocks/>
              </p:cNvSpPr>
              <p:nvPr/>
            </p:nvSpPr>
            <p:spPr bwMode="auto">
              <a:xfrm>
                <a:off x="2647" y="1422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3 w 47"/>
                  <a:gd name="T3" fmla="*/ 0 h 47"/>
                  <a:gd name="T4" fmla="*/ 0 w 47"/>
                  <a:gd name="T5" fmla="*/ 23 h 47"/>
                  <a:gd name="T6" fmla="*/ 23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1"/>
                      <a:pt x="36" y="0"/>
                      <a:pt x="23" y="0"/>
                    </a:cubicBezTo>
                    <a:cubicBezTo>
                      <a:pt x="10" y="0"/>
                      <a:pt x="0" y="11"/>
                      <a:pt x="0" y="23"/>
                    </a:cubicBezTo>
                    <a:cubicBezTo>
                      <a:pt x="0" y="37"/>
                      <a:pt x="10" y="47"/>
                      <a:pt x="23" y="47"/>
                    </a:cubicBezTo>
                    <a:cubicBezTo>
                      <a:pt x="36" y="47"/>
                      <a:pt x="47" y="37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9" name="Oval 377"/>
              <p:cNvSpPr>
                <a:spLocks noChangeArrowheads="1"/>
              </p:cNvSpPr>
              <p:nvPr/>
            </p:nvSpPr>
            <p:spPr bwMode="auto">
              <a:xfrm>
                <a:off x="4352" y="1774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0" name="Freeform 378"/>
              <p:cNvSpPr>
                <a:spLocks/>
              </p:cNvSpPr>
              <p:nvPr/>
            </p:nvSpPr>
            <p:spPr bwMode="auto">
              <a:xfrm>
                <a:off x="4352" y="1774"/>
                <a:ext cx="47" cy="46"/>
              </a:xfrm>
              <a:custGeom>
                <a:avLst/>
                <a:gdLst>
                  <a:gd name="T0" fmla="*/ 47 w 47"/>
                  <a:gd name="T1" fmla="*/ 23 h 46"/>
                  <a:gd name="T2" fmla="*/ 23 w 47"/>
                  <a:gd name="T3" fmla="*/ 0 h 46"/>
                  <a:gd name="T4" fmla="*/ 0 w 47"/>
                  <a:gd name="T5" fmla="*/ 23 h 46"/>
                  <a:gd name="T6" fmla="*/ 23 w 47"/>
                  <a:gd name="T7" fmla="*/ 46 h 46"/>
                  <a:gd name="T8" fmla="*/ 47 w 47"/>
                  <a:gd name="T9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6">
                    <a:moveTo>
                      <a:pt x="47" y="23"/>
                    </a:moveTo>
                    <a:cubicBezTo>
                      <a:pt x="47" y="10"/>
                      <a:pt x="37" y="0"/>
                      <a:pt x="23" y="0"/>
                    </a:cubicBezTo>
                    <a:cubicBezTo>
                      <a:pt x="11" y="0"/>
                      <a:pt x="0" y="10"/>
                      <a:pt x="0" y="23"/>
                    </a:cubicBezTo>
                    <a:cubicBezTo>
                      <a:pt x="0" y="36"/>
                      <a:pt x="11" y="46"/>
                      <a:pt x="23" y="46"/>
                    </a:cubicBezTo>
                    <a:cubicBezTo>
                      <a:pt x="37" y="46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1" name="Oval 379"/>
              <p:cNvSpPr>
                <a:spLocks noChangeArrowheads="1"/>
              </p:cNvSpPr>
              <p:nvPr/>
            </p:nvSpPr>
            <p:spPr bwMode="auto">
              <a:xfrm>
                <a:off x="4457" y="1762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2" name="Oval 380"/>
              <p:cNvSpPr>
                <a:spLocks noChangeArrowheads="1"/>
              </p:cNvSpPr>
              <p:nvPr/>
            </p:nvSpPr>
            <p:spPr bwMode="auto">
              <a:xfrm>
                <a:off x="4457" y="1762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3" name="Oval 381"/>
              <p:cNvSpPr>
                <a:spLocks noChangeArrowheads="1"/>
              </p:cNvSpPr>
              <p:nvPr/>
            </p:nvSpPr>
            <p:spPr bwMode="auto">
              <a:xfrm>
                <a:off x="4463" y="1772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4" name="Oval 382"/>
              <p:cNvSpPr>
                <a:spLocks noChangeArrowheads="1"/>
              </p:cNvSpPr>
              <p:nvPr/>
            </p:nvSpPr>
            <p:spPr bwMode="auto">
              <a:xfrm>
                <a:off x="4463" y="1772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5" name="Oval 383"/>
              <p:cNvSpPr>
                <a:spLocks noChangeArrowheads="1"/>
              </p:cNvSpPr>
              <p:nvPr/>
            </p:nvSpPr>
            <p:spPr bwMode="auto">
              <a:xfrm>
                <a:off x="4521" y="1711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6" name="Oval 384"/>
              <p:cNvSpPr>
                <a:spLocks noChangeArrowheads="1"/>
              </p:cNvSpPr>
              <p:nvPr/>
            </p:nvSpPr>
            <p:spPr bwMode="auto">
              <a:xfrm>
                <a:off x="4521" y="1711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7" name="Oval 385"/>
              <p:cNvSpPr>
                <a:spLocks noChangeArrowheads="1"/>
              </p:cNvSpPr>
              <p:nvPr/>
            </p:nvSpPr>
            <p:spPr bwMode="auto">
              <a:xfrm>
                <a:off x="4585" y="1759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8" name="Oval 386"/>
              <p:cNvSpPr>
                <a:spLocks noChangeArrowheads="1"/>
              </p:cNvSpPr>
              <p:nvPr/>
            </p:nvSpPr>
            <p:spPr bwMode="auto">
              <a:xfrm>
                <a:off x="4584" y="175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9" name="Oval 387"/>
              <p:cNvSpPr>
                <a:spLocks noChangeArrowheads="1"/>
              </p:cNvSpPr>
              <p:nvPr/>
            </p:nvSpPr>
            <p:spPr bwMode="auto">
              <a:xfrm>
                <a:off x="4380" y="1873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0" name="Oval 388"/>
              <p:cNvSpPr>
                <a:spLocks noChangeArrowheads="1"/>
              </p:cNvSpPr>
              <p:nvPr/>
            </p:nvSpPr>
            <p:spPr bwMode="auto">
              <a:xfrm>
                <a:off x="4380" y="1873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1" name="Oval 389"/>
              <p:cNvSpPr>
                <a:spLocks noChangeArrowheads="1"/>
              </p:cNvSpPr>
              <p:nvPr/>
            </p:nvSpPr>
            <p:spPr bwMode="auto">
              <a:xfrm>
                <a:off x="2451" y="1718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2" name="Freeform 390"/>
              <p:cNvSpPr>
                <a:spLocks/>
              </p:cNvSpPr>
              <p:nvPr/>
            </p:nvSpPr>
            <p:spPr bwMode="auto">
              <a:xfrm>
                <a:off x="2451" y="1718"/>
                <a:ext cx="47" cy="46"/>
              </a:xfrm>
              <a:custGeom>
                <a:avLst/>
                <a:gdLst>
                  <a:gd name="T0" fmla="*/ 47 w 47"/>
                  <a:gd name="T1" fmla="*/ 23 h 46"/>
                  <a:gd name="T2" fmla="*/ 23 w 47"/>
                  <a:gd name="T3" fmla="*/ 0 h 46"/>
                  <a:gd name="T4" fmla="*/ 0 w 47"/>
                  <a:gd name="T5" fmla="*/ 23 h 46"/>
                  <a:gd name="T6" fmla="*/ 23 w 47"/>
                  <a:gd name="T7" fmla="*/ 46 h 46"/>
                  <a:gd name="T8" fmla="*/ 47 w 47"/>
                  <a:gd name="T9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6">
                    <a:moveTo>
                      <a:pt x="47" y="23"/>
                    </a:moveTo>
                    <a:cubicBezTo>
                      <a:pt x="47" y="10"/>
                      <a:pt x="37" y="0"/>
                      <a:pt x="23" y="0"/>
                    </a:cubicBezTo>
                    <a:cubicBezTo>
                      <a:pt x="11" y="0"/>
                      <a:pt x="0" y="10"/>
                      <a:pt x="0" y="23"/>
                    </a:cubicBezTo>
                    <a:cubicBezTo>
                      <a:pt x="0" y="36"/>
                      <a:pt x="11" y="46"/>
                      <a:pt x="23" y="46"/>
                    </a:cubicBezTo>
                    <a:cubicBezTo>
                      <a:pt x="37" y="46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3" name="Oval 391"/>
              <p:cNvSpPr>
                <a:spLocks noChangeArrowheads="1"/>
              </p:cNvSpPr>
              <p:nvPr/>
            </p:nvSpPr>
            <p:spPr bwMode="auto">
              <a:xfrm>
                <a:off x="4442" y="1654"/>
                <a:ext cx="46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4" name="Oval 392"/>
              <p:cNvSpPr>
                <a:spLocks noChangeArrowheads="1"/>
              </p:cNvSpPr>
              <p:nvPr/>
            </p:nvSpPr>
            <p:spPr bwMode="auto">
              <a:xfrm>
                <a:off x="4442" y="1654"/>
                <a:ext cx="46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5" name="Oval 393"/>
              <p:cNvSpPr>
                <a:spLocks noChangeArrowheads="1"/>
              </p:cNvSpPr>
              <p:nvPr/>
            </p:nvSpPr>
            <p:spPr bwMode="auto">
              <a:xfrm>
                <a:off x="4529" y="1694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6" name="Oval 394"/>
              <p:cNvSpPr>
                <a:spLocks noChangeArrowheads="1"/>
              </p:cNvSpPr>
              <p:nvPr/>
            </p:nvSpPr>
            <p:spPr bwMode="auto">
              <a:xfrm>
                <a:off x="4529" y="1694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7" name="Oval 395"/>
              <p:cNvSpPr>
                <a:spLocks noChangeArrowheads="1"/>
              </p:cNvSpPr>
              <p:nvPr/>
            </p:nvSpPr>
            <p:spPr bwMode="auto">
              <a:xfrm>
                <a:off x="2339" y="1964"/>
                <a:ext cx="46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8" name="Oval 396"/>
              <p:cNvSpPr>
                <a:spLocks noChangeArrowheads="1"/>
              </p:cNvSpPr>
              <p:nvPr/>
            </p:nvSpPr>
            <p:spPr bwMode="auto">
              <a:xfrm>
                <a:off x="2339" y="1964"/>
                <a:ext cx="46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9" name="Oval 397"/>
              <p:cNvSpPr>
                <a:spLocks noChangeArrowheads="1"/>
              </p:cNvSpPr>
              <p:nvPr/>
            </p:nvSpPr>
            <p:spPr bwMode="auto">
              <a:xfrm>
                <a:off x="2459" y="1669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0" name="Oval 398"/>
              <p:cNvSpPr>
                <a:spLocks noChangeArrowheads="1"/>
              </p:cNvSpPr>
              <p:nvPr/>
            </p:nvSpPr>
            <p:spPr bwMode="auto">
              <a:xfrm>
                <a:off x="2459" y="166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1" name="Oval 399"/>
              <p:cNvSpPr>
                <a:spLocks noChangeArrowheads="1"/>
              </p:cNvSpPr>
              <p:nvPr/>
            </p:nvSpPr>
            <p:spPr bwMode="auto">
              <a:xfrm>
                <a:off x="2394" y="1798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2" name="Oval 400"/>
              <p:cNvSpPr>
                <a:spLocks noChangeArrowheads="1"/>
              </p:cNvSpPr>
              <p:nvPr/>
            </p:nvSpPr>
            <p:spPr bwMode="auto">
              <a:xfrm>
                <a:off x="2394" y="1798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3" name="Oval 401"/>
              <p:cNvSpPr>
                <a:spLocks noChangeArrowheads="1"/>
              </p:cNvSpPr>
              <p:nvPr/>
            </p:nvSpPr>
            <p:spPr bwMode="auto">
              <a:xfrm>
                <a:off x="3804" y="1282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4" name="Oval 402"/>
              <p:cNvSpPr>
                <a:spLocks noChangeArrowheads="1"/>
              </p:cNvSpPr>
              <p:nvPr/>
            </p:nvSpPr>
            <p:spPr bwMode="auto">
              <a:xfrm>
                <a:off x="3804" y="1282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5" name="Oval 403"/>
              <p:cNvSpPr>
                <a:spLocks noChangeArrowheads="1"/>
              </p:cNvSpPr>
              <p:nvPr/>
            </p:nvSpPr>
            <p:spPr bwMode="auto">
              <a:xfrm>
                <a:off x="3603" y="1262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6" name="Oval 404"/>
              <p:cNvSpPr>
                <a:spLocks noChangeArrowheads="1"/>
              </p:cNvSpPr>
              <p:nvPr/>
            </p:nvSpPr>
            <p:spPr bwMode="auto">
              <a:xfrm>
                <a:off x="3603" y="1262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7" name="Oval 405"/>
              <p:cNvSpPr>
                <a:spLocks noChangeArrowheads="1"/>
              </p:cNvSpPr>
              <p:nvPr/>
            </p:nvSpPr>
            <p:spPr bwMode="auto">
              <a:xfrm>
                <a:off x="3631" y="1251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465" name="Group 607"/>
            <p:cNvGrpSpPr>
              <a:grpSpLocks/>
            </p:cNvGrpSpPr>
            <p:nvPr/>
          </p:nvGrpSpPr>
          <p:grpSpPr bwMode="auto">
            <a:xfrm>
              <a:off x="5660802" y="2062371"/>
              <a:ext cx="3652838" cy="2849563"/>
              <a:chOff x="2351" y="990"/>
              <a:chExt cx="2301" cy="1795"/>
            </a:xfrm>
          </p:grpSpPr>
          <p:sp>
            <p:nvSpPr>
              <p:cNvPr id="4308" name="Oval 407"/>
              <p:cNvSpPr>
                <a:spLocks noChangeArrowheads="1"/>
              </p:cNvSpPr>
              <p:nvPr/>
            </p:nvSpPr>
            <p:spPr bwMode="auto">
              <a:xfrm>
                <a:off x="3631" y="1251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9" name="Oval 408"/>
              <p:cNvSpPr>
                <a:spLocks noChangeArrowheads="1"/>
              </p:cNvSpPr>
              <p:nvPr/>
            </p:nvSpPr>
            <p:spPr bwMode="auto">
              <a:xfrm>
                <a:off x="2450" y="1776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0" name="Oval 409"/>
              <p:cNvSpPr>
                <a:spLocks noChangeArrowheads="1"/>
              </p:cNvSpPr>
              <p:nvPr/>
            </p:nvSpPr>
            <p:spPr bwMode="auto">
              <a:xfrm>
                <a:off x="2449" y="1776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1" name="Oval 410"/>
              <p:cNvSpPr>
                <a:spLocks noChangeArrowheads="1"/>
              </p:cNvSpPr>
              <p:nvPr/>
            </p:nvSpPr>
            <p:spPr bwMode="auto">
              <a:xfrm>
                <a:off x="2443" y="1770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2" name="Oval 411"/>
              <p:cNvSpPr>
                <a:spLocks noChangeArrowheads="1"/>
              </p:cNvSpPr>
              <p:nvPr/>
            </p:nvSpPr>
            <p:spPr bwMode="auto">
              <a:xfrm>
                <a:off x="2443" y="1770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3" name="Oval 412"/>
              <p:cNvSpPr>
                <a:spLocks noChangeArrowheads="1"/>
              </p:cNvSpPr>
              <p:nvPr/>
            </p:nvSpPr>
            <p:spPr bwMode="auto">
              <a:xfrm>
                <a:off x="2433" y="1650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4" name="Oval 413"/>
              <p:cNvSpPr>
                <a:spLocks noChangeArrowheads="1"/>
              </p:cNvSpPr>
              <p:nvPr/>
            </p:nvSpPr>
            <p:spPr bwMode="auto">
              <a:xfrm>
                <a:off x="2433" y="1650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5" name="Oval 414"/>
              <p:cNvSpPr>
                <a:spLocks noChangeArrowheads="1"/>
              </p:cNvSpPr>
              <p:nvPr/>
            </p:nvSpPr>
            <p:spPr bwMode="auto">
              <a:xfrm>
                <a:off x="2494" y="1640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6" name="Oval 415"/>
              <p:cNvSpPr>
                <a:spLocks noChangeArrowheads="1"/>
              </p:cNvSpPr>
              <p:nvPr/>
            </p:nvSpPr>
            <p:spPr bwMode="auto">
              <a:xfrm>
                <a:off x="2494" y="1640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7" name="Oval 416"/>
              <p:cNvSpPr>
                <a:spLocks noChangeArrowheads="1"/>
              </p:cNvSpPr>
              <p:nvPr/>
            </p:nvSpPr>
            <p:spPr bwMode="auto">
              <a:xfrm>
                <a:off x="4436" y="1845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8" name="Oval 417"/>
              <p:cNvSpPr>
                <a:spLocks noChangeArrowheads="1"/>
              </p:cNvSpPr>
              <p:nvPr/>
            </p:nvSpPr>
            <p:spPr bwMode="auto">
              <a:xfrm>
                <a:off x="4436" y="184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9" name="Oval 418"/>
              <p:cNvSpPr>
                <a:spLocks noChangeArrowheads="1"/>
              </p:cNvSpPr>
              <p:nvPr/>
            </p:nvSpPr>
            <p:spPr bwMode="auto">
              <a:xfrm>
                <a:off x="4520" y="1997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0" name="Oval 419"/>
              <p:cNvSpPr>
                <a:spLocks noChangeArrowheads="1"/>
              </p:cNvSpPr>
              <p:nvPr/>
            </p:nvSpPr>
            <p:spPr bwMode="auto">
              <a:xfrm>
                <a:off x="4520" y="199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1" name="Oval 420"/>
              <p:cNvSpPr>
                <a:spLocks noChangeArrowheads="1"/>
              </p:cNvSpPr>
              <p:nvPr/>
            </p:nvSpPr>
            <p:spPr bwMode="auto">
              <a:xfrm>
                <a:off x="4548" y="1843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2" name="Oval 421"/>
              <p:cNvSpPr>
                <a:spLocks noChangeArrowheads="1"/>
              </p:cNvSpPr>
              <p:nvPr/>
            </p:nvSpPr>
            <p:spPr bwMode="auto">
              <a:xfrm>
                <a:off x="4548" y="1843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3" name="Oval 422"/>
              <p:cNvSpPr>
                <a:spLocks noChangeArrowheads="1"/>
              </p:cNvSpPr>
              <p:nvPr/>
            </p:nvSpPr>
            <p:spPr bwMode="auto">
              <a:xfrm>
                <a:off x="4451" y="1678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4" name="Oval 423"/>
              <p:cNvSpPr>
                <a:spLocks noChangeArrowheads="1"/>
              </p:cNvSpPr>
              <p:nvPr/>
            </p:nvSpPr>
            <p:spPr bwMode="auto">
              <a:xfrm>
                <a:off x="4451" y="1678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5" name="Oval 424"/>
              <p:cNvSpPr>
                <a:spLocks noChangeArrowheads="1"/>
              </p:cNvSpPr>
              <p:nvPr/>
            </p:nvSpPr>
            <p:spPr bwMode="auto">
              <a:xfrm>
                <a:off x="4409" y="1706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6" name="Freeform 425"/>
              <p:cNvSpPr>
                <a:spLocks/>
              </p:cNvSpPr>
              <p:nvPr/>
            </p:nvSpPr>
            <p:spPr bwMode="auto">
              <a:xfrm>
                <a:off x="4409" y="1706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3 w 47"/>
                  <a:gd name="T3" fmla="*/ 0 h 47"/>
                  <a:gd name="T4" fmla="*/ 0 w 47"/>
                  <a:gd name="T5" fmla="*/ 24 h 47"/>
                  <a:gd name="T6" fmla="*/ 23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0"/>
                      <a:pt x="36" y="0"/>
                      <a:pt x="23" y="0"/>
                    </a:cubicBezTo>
                    <a:cubicBezTo>
                      <a:pt x="10" y="0"/>
                      <a:pt x="0" y="10"/>
                      <a:pt x="0" y="24"/>
                    </a:cubicBezTo>
                    <a:cubicBezTo>
                      <a:pt x="0" y="36"/>
                      <a:pt x="10" y="47"/>
                      <a:pt x="23" y="47"/>
                    </a:cubicBezTo>
                    <a:cubicBezTo>
                      <a:pt x="36" y="47"/>
                      <a:pt x="47" y="36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7" name="Oval 426"/>
              <p:cNvSpPr>
                <a:spLocks noChangeArrowheads="1"/>
              </p:cNvSpPr>
              <p:nvPr/>
            </p:nvSpPr>
            <p:spPr bwMode="auto">
              <a:xfrm>
                <a:off x="2379" y="1800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8" name="Oval 427"/>
              <p:cNvSpPr>
                <a:spLocks noChangeArrowheads="1"/>
              </p:cNvSpPr>
              <p:nvPr/>
            </p:nvSpPr>
            <p:spPr bwMode="auto">
              <a:xfrm>
                <a:off x="2379" y="1800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9" name="Oval 428"/>
              <p:cNvSpPr>
                <a:spLocks noChangeArrowheads="1"/>
              </p:cNvSpPr>
              <p:nvPr/>
            </p:nvSpPr>
            <p:spPr bwMode="auto">
              <a:xfrm>
                <a:off x="2370" y="1817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0" name="Oval 429"/>
              <p:cNvSpPr>
                <a:spLocks noChangeArrowheads="1"/>
              </p:cNvSpPr>
              <p:nvPr/>
            </p:nvSpPr>
            <p:spPr bwMode="auto">
              <a:xfrm>
                <a:off x="2370" y="1816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1" name="Oval 430"/>
              <p:cNvSpPr>
                <a:spLocks noChangeArrowheads="1"/>
              </p:cNvSpPr>
              <p:nvPr/>
            </p:nvSpPr>
            <p:spPr bwMode="auto">
              <a:xfrm>
                <a:off x="4397" y="1568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2" name="Oval 431"/>
              <p:cNvSpPr>
                <a:spLocks noChangeArrowheads="1"/>
              </p:cNvSpPr>
              <p:nvPr/>
            </p:nvSpPr>
            <p:spPr bwMode="auto">
              <a:xfrm>
                <a:off x="4397" y="1568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3" name="Oval 432"/>
              <p:cNvSpPr>
                <a:spLocks noChangeArrowheads="1"/>
              </p:cNvSpPr>
              <p:nvPr/>
            </p:nvSpPr>
            <p:spPr bwMode="auto">
              <a:xfrm>
                <a:off x="4353" y="1522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4" name="Oval 433"/>
              <p:cNvSpPr>
                <a:spLocks noChangeArrowheads="1"/>
              </p:cNvSpPr>
              <p:nvPr/>
            </p:nvSpPr>
            <p:spPr bwMode="auto">
              <a:xfrm>
                <a:off x="4353" y="1522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5" name="Oval 434"/>
              <p:cNvSpPr>
                <a:spLocks noChangeArrowheads="1"/>
              </p:cNvSpPr>
              <p:nvPr/>
            </p:nvSpPr>
            <p:spPr bwMode="auto">
              <a:xfrm>
                <a:off x="4376" y="1609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6" name="Freeform 435"/>
              <p:cNvSpPr>
                <a:spLocks/>
              </p:cNvSpPr>
              <p:nvPr/>
            </p:nvSpPr>
            <p:spPr bwMode="auto">
              <a:xfrm>
                <a:off x="4376" y="1609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3 w 47"/>
                  <a:gd name="T3" fmla="*/ 0 h 47"/>
                  <a:gd name="T4" fmla="*/ 0 w 47"/>
                  <a:gd name="T5" fmla="*/ 23 h 47"/>
                  <a:gd name="T6" fmla="*/ 23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1"/>
                      <a:pt x="36" y="0"/>
                      <a:pt x="23" y="0"/>
                    </a:cubicBezTo>
                    <a:cubicBezTo>
                      <a:pt x="10" y="0"/>
                      <a:pt x="0" y="11"/>
                      <a:pt x="0" y="23"/>
                    </a:cubicBezTo>
                    <a:cubicBezTo>
                      <a:pt x="0" y="37"/>
                      <a:pt x="10" y="47"/>
                      <a:pt x="23" y="47"/>
                    </a:cubicBezTo>
                    <a:cubicBezTo>
                      <a:pt x="36" y="47"/>
                      <a:pt x="47" y="37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7" name="Oval 436"/>
              <p:cNvSpPr>
                <a:spLocks noChangeArrowheads="1"/>
              </p:cNvSpPr>
              <p:nvPr/>
            </p:nvSpPr>
            <p:spPr bwMode="auto">
              <a:xfrm>
                <a:off x="2679" y="2170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8" name="Oval 437"/>
              <p:cNvSpPr>
                <a:spLocks noChangeArrowheads="1"/>
              </p:cNvSpPr>
              <p:nvPr/>
            </p:nvSpPr>
            <p:spPr bwMode="auto">
              <a:xfrm>
                <a:off x="2679" y="2170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9" name="Oval 438"/>
              <p:cNvSpPr>
                <a:spLocks noChangeArrowheads="1"/>
              </p:cNvSpPr>
              <p:nvPr/>
            </p:nvSpPr>
            <p:spPr bwMode="auto">
              <a:xfrm>
                <a:off x="2680" y="2138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0" name="Oval 439"/>
              <p:cNvSpPr>
                <a:spLocks noChangeArrowheads="1"/>
              </p:cNvSpPr>
              <p:nvPr/>
            </p:nvSpPr>
            <p:spPr bwMode="auto">
              <a:xfrm>
                <a:off x="2680" y="2138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1" name="Oval 440"/>
              <p:cNvSpPr>
                <a:spLocks noChangeArrowheads="1"/>
              </p:cNvSpPr>
              <p:nvPr/>
            </p:nvSpPr>
            <p:spPr bwMode="auto">
              <a:xfrm>
                <a:off x="4484" y="1716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2" name="Oval 441"/>
              <p:cNvSpPr>
                <a:spLocks noChangeArrowheads="1"/>
              </p:cNvSpPr>
              <p:nvPr/>
            </p:nvSpPr>
            <p:spPr bwMode="auto">
              <a:xfrm>
                <a:off x="4484" y="1716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3" name="Oval 442"/>
              <p:cNvSpPr>
                <a:spLocks noChangeArrowheads="1"/>
              </p:cNvSpPr>
              <p:nvPr/>
            </p:nvSpPr>
            <p:spPr bwMode="auto">
              <a:xfrm>
                <a:off x="4455" y="1762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4" name="Freeform 443"/>
              <p:cNvSpPr>
                <a:spLocks/>
              </p:cNvSpPr>
              <p:nvPr/>
            </p:nvSpPr>
            <p:spPr bwMode="auto">
              <a:xfrm>
                <a:off x="4455" y="1762"/>
                <a:ext cx="47" cy="46"/>
              </a:xfrm>
              <a:custGeom>
                <a:avLst/>
                <a:gdLst>
                  <a:gd name="T0" fmla="*/ 47 w 47"/>
                  <a:gd name="T1" fmla="*/ 23 h 46"/>
                  <a:gd name="T2" fmla="*/ 23 w 47"/>
                  <a:gd name="T3" fmla="*/ 0 h 46"/>
                  <a:gd name="T4" fmla="*/ 0 w 47"/>
                  <a:gd name="T5" fmla="*/ 23 h 46"/>
                  <a:gd name="T6" fmla="*/ 23 w 47"/>
                  <a:gd name="T7" fmla="*/ 46 h 46"/>
                  <a:gd name="T8" fmla="*/ 47 w 47"/>
                  <a:gd name="T9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6">
                    <a:moveTo>
                      <a:pt x="47" y="23"/>
                    </a:moveTo>
                    <a:cubicBezTo>
                      <a:pt x="47" y="10"/>
                      <a:pt x="37" y="0"/>
                      <a:pt x="23" y="0"/>
                    </a:cubicBezTo>
                    <a:cubicBezTo>
                      <a:pt x="11" y="0"/>
                      <a:pt x="0" y="10"/>
                      <a:pt x="0" y="23"/>
                    </a:cubicBezTo>
                    <a:cubicBezTo>
                      <a:pt x="0" y="36"/>
                      <a:pt x="11" y="46"/>
                      <a:pt x="23" y="46"/>
                    </a:cubicBezTo>
                    <a:cubicBezTo>
                      <a:pt x="37" y="46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5" name="Oval 444"/>
              <p:cNvSpPr>
                <a:spLocks noChangeArrowheads="1"/>
              </p:cNvSpPr>
              <p:nvPr/>
            </p:nvSpPr>
            <p:spPr bwMode="auto">
              <a:xfrm>
                <a:off x="2431" y="1855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6" name="Oval 445"/>
              <p:cNvSpPr>
                <a:spLocks noChangeArrowheads="1"/>
              </p:cNvSpPr>
              <p:nvPr/>
            </p:nvSpPr>
            <p:spPr bwMode="auto">
              <a:xfrm>
                <a:off x="2431" y="185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7" name="Oval 446"/>
              <p:cNvSpPr>
                <a:spLocks noChangeArrowheads="1"/>
              </p:cNvSpPr>
              <p:nvPr/>
            </p:nvSpPr>
            <p:spPr bwMode="auto">
              <a:xfrm>
                <a:off x="4504" y="1658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8" name="Oval 447"/>
              <p:cNvSpPr>
                <a:spLocks noChangeArrowheads="1"/>
              </p:cNvSpPr>
              <p:nvPr/>
            </p:nvSpPr>
            <p:spPr bwMode="auto">
              <a:xfrm>
                <a:off x="4504" y="1658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9" name="Oval 448"/>
              <p:cNvSpPr>
                <a:spLocks noChangeArrowheads="1"/>
              </p:cNvSpPr>
              <p:nvPr/>
            </p:nvSpPr>
            <p:spPr bwMode="auto">
              <a:xfrm>
                <a:off x="4415" y="1542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0" name="Oval 449"/>
              <p:cNvSpPr>
                <a:spLocks noChangeArrowheads="1"/>
              </p:cNvSpPr>
              <p:nvPr/>
            </p:nvSpPr>
            <p:spPr bwMode="auto">
              <a:xfrm>
                <a:off x="4415" y="1542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1" name="Oval 450"/>
              <p:cNvSpPr>
                <a:spLocks noChangeArrowheads="1"/>
              </p:cNvSpPr>
              <p:nvPr/>
            </p:nvSpPr>
            <p:spPr bwMode="auto">
              <a:xfrm>
                <a:off x="3411" y="1123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2" name="Oval 451"/>
              <p:cNvSpPr>
                <a:spLocks noChangeArrowheads="1"/>
              </p:cNvSpPr>
              <p:nvPr/>
            </p:nvSpPr>
            <p:spPr bwMode="auto">
              <a:xfrm>
                <a:off x="3411" y="1123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3" name="Oval 452"/>
              <p:cNvSpPr>
                <a:spLocks noChangeArrowheads="1"/>
              </p:cNvSpPr>
              <p:nvPr/>
            </p:nvSpPr>
            <p:spPr bwMode="auto">
              <a:xfrm>
                <a:off x="3470" y="1099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4" name="Oval 453"/>
              <p:cNvSpPr>
                <a:spLocks noChangeArrowheads="1"/>
              </p:cNvSpPr>
              <p:nvPr/>
            </p:nvSpPr>
            <p:spPr bwMode="auto">
              <a:xfrm>
                <a:off x="3470" y="1099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5" name="Oval 454"/>
              <p:cNvSpPr>
                <a:spLocks noChangeArrowheads="1"/>
              </p:cNvSpPr>
              <p:nvPr/>
            </p:nvSpPr>
            <p:spPr bwMode="auto">
              <a:xfrm>
                <a:off x="2455" y="1728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6" name="Oval 455"/>
              <p:cNvSpPr>
                <a:spLocks noChangeArrowheads="1"/>
              </p:cNvSpPr>
              <p:nvPr/>
            </p:nvSpPr>
            <p:spPr bwMode="auto">
              <a:xfrm>
                <a:off x="2455" y="1728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7" name="Oval 456"/>
              <p:cNvSpPr>
                <a:spLocks noChangeArrowheads="1"/>
              </p:cNvSpPr>
              <p:nvPr/>
            </p:nvSpPr>
            <p:spPr bwMode="auto">
              <a:xfrm>
                <a:off x="2429" y="1782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8" name="Oval 457"/>
              <p:cNvSpPr>
                <a:spLocks noChangeArrowheads="1"/>
              </p:cNvSpPr>
              <p:nvPr/>
            </p:nvSpPr>
            <p:spPr bwMode="auto">
              <a:xfrm>
                <a:off x="2429" y="1782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9" name="Oval 458"/>
              <p:cNvSpPr>
                <a:spLocks noChangeArrowheads="1"/>
              </p:cNvSpPr>
              <p:nvPr/>
            </p:nvSpPr>
            <p:spPr bwMode="auto">
              <a:xfrm>
                <a:off x="2351" y="1757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0" name="Oval 459"/>
              <p:cNvSpPr>
                <a:spLocks noChangeArrowheads="1"/>
              </p:cNvSpPr>
              <p:nvPr/>
            </p:nvSpPr>
            <p:spPr bwMode="auto">
              <a:xfrm>
                <a:off x="2351" y="175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1" name="Oval 460"/>
              <p:cNvSpPr>
                <a:spLocks noChangeArrowheads="1"/>
              </p:cNvSpPr>
              <p:nvPr/>
            </p:nvSpPr>
            <p:spPr bwMode="auto">
              <a:xfrm>
                <a:off x="2368" y="1766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2" name="Oval 461"/>
              <p:cNvSpPr>
                <a:spLocks noChangeArrowheads="1"/>
              </p:cNvSpPr>
              <p:nvPr/>
            </p:nvSpPr>
            <p:spPr bwMode="auto">
              <a:xfrm>
                <a:off x="2368" y="1766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3" name="Oval 462"/>
              <p:cNvSpPr>
                <a:spLocks noChangeArrowheads="1"/>
              </p:cNvSpPr>
              <p:nvPr/>
            </p:nvSpPr>
            <p:spPr bwMode="auto">
              <a:xfrm>
                <a:off x="2886" y="1191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4" name="Oval 463"/>
              <p:cNvSpPr>
                <a:spLocks noChangeArrowheads="1"/>
              </p:cNvSpPr>
              <p:nvPr/>
            </p:nvSpPr>
            <p:spPr bwMode="auto">
              <a:xfrm>
                <a:off x="2886" y="1191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5" name="Oval 464"/>
              <p:cNvSpPr>
                <a:spLocks noChangeArrowheads="1"/>
              </p:cNvSpPr>
              <p:nvPr/>
            </p:nvSpPr>
            <p:spPr bwMode="auto">
              <a:xfrm>
                <a:off x="2878" y="1163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6" name="Oval 465"/>
              <p:cNvSpPr>
                <a:spLocks noChangeArrowheads="1"/>
              </p:cNvSpPr>
              <p:nvPr/>
            </p:nvSpPr>
            <p:spPr bwMode="auto">
              <a:xfrm>
                <a:off x="2878" y="1163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7" name="Oval 466"/>
              <p:cNvSpPr>
                <a:spLocks noChangeArrowheads="1"/>
              </p:cNvSpPr>
              <p:nvPr/>
            </p:nvSpPr>
            <p:spPr bwMode="auto">
              <a:xfrm>
                <a:off x="3745" y="1254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8" name="Oval 467"/>
              <p:cNvSpPr>
                <a:spLocks noChangeArrowheads="1"/>
              </p:cNvSpPr>
              <p:nvPr/>
            </p:nvSpPr>
            <p:spPr bwMode="auto">
              <a:xfrm>
                <a:off x="3745" y="1254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9" name="Oval 468"/>
              <p:cNvSpPr>
                <a:spLocks noChangeArrowheads="1"/>
              </p:cNvSpPr>
              <p:nvPr/>
            </p:nvSpPr>
            <p:spPr bwMode="auto">
              <a:xfrm>
                <a:off x="3684" y="1273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0" name="Oval 469"/>
              <p:cNvSpPr>
                <a:spLocks noChangeArrowheads="1"/>
              </p:cNvSpPr>
              <p:nvPr/>
            </p:nvSpPr>
            <p:spPr bwMode="auto">
              <a:xfrm>
                <a:off x="3684" y="1273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1" name="Oval 470"/>
              <p:cNvSpPr>
                <a:spLocks noChangeArrowheads="1"/>
              </p:cNvSpPr>
              <p:nvPr/>
            </p:nvSpPr>
            <p:spPr bwMode="auto">
              <a:xfrm>
                <a:off x="2702" y="1243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2" name="Oval 471"/>
              <p:cNvSpPr>
                <a:spLocks noChangeArrowheads="1"/>
              </p:cNvSpPr>
              <p:nvPr/>
            </p:nvSpPr>
            <p:spPr bwMode="auto">
              <a:xfrm>
                <a:off x="2702" y="1243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3" name="Oval 472"/>
              <p:cNvSpPr>
                <a:spLocks noChangeArrowheads="1"/>
              </p:cNvSpPr>
              <p:nvPr/>
            </p:nvSpPr>
            <p:spPr bwMode="auto">
              <a:xfrm>
                <a:off x="2741" y="1236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4" name="Oval 473"/>
              <p:cNvSpPr>
                <a:spLocks noChangeArrowheads="1"/>
              </p:cNvSpPr>
              <p:nvPr/>
            </p:nvSpPr>
            <p:spPr bwMode="auto">
              <a:xfrm>
                <a:off x="2741" y="1236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5" name="Oval 474"/>
              <p:cNvSpPr>
                <a:spLocks noChangeArrowheads="1"/>
              </p:cNvSpPr>
              <p:nvPr/>
            </p:nvSpPr>
            <p:spPr bwMode="auto">
              <a:xfrm>
                <a:off x="2450" y="1794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6" name="Oval 475"/>
              <p:cNvSpPr>
                <a:spLocks noChangeArrowheads="1"/>
              </p:cNvSpPr>
              <p:nvPr/>
            </p:nvSpPr>
            <p:spPr bwMode="auto">
              <a:xfrm>
                <a:off x="2449" y="1794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7" name="Oval 476"/>
              <p:cNvSpPr>
                <a:spLocks noChangeArrowheads="1"/>
              </p:cNvSpPr>
              <p:nvPr/>
            </p:nvSpPr>
            <p:spPr bwMode="auto">
              <a:xfrm>
                <a:off x="4565" y="1676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8" name="Oval 477"/>
              <p:cNvSpPr>
                <a:spLocks noChangeArrowheads="1"/>
              </p:cNvSpPr>
              <p:nvPr/>
            </p:nvSpPr>
            <p:spPr bwMode="auto">
              <a:xfrm>
                <a:off x="4565" y="1676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9" name="Oval 478"/>
              <p:cNvSpPr>
                <a:spLocks noChangeArrowheads="1"/>
              </p:cNvSpPr>
              <p:nvPr/>
            </p:nvSpPr>
            <p:spPr bwMode="auto">
              <a:xfrm>
                <a:off x="4516" y="1676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0" name="Oval 479"/>
              <p:cNvSpPr>
                <a:spLocks noChangeArrowheads="1"/>
              </p:cNvSpPr>
              <p:nvPr/>
            </p:nvSpPr>
            <p:spPr bwMode="auto">
              <a:xfrm>
                <a:off x="4516" y="1676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1" name="Oval 480"/>
              <p:cNvSpPr>
                <a:spLocks noChangeArrowheads="1"/>
              </p:cNvSpPr>
              <p:nvPr/>
            </p:nvSpPr>
            <p:spPr bwMode="auto">
              <a:xfrm>
                <a:off x="3340" y="1123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2" name="Oval 481"/>
              <p:cNvSpPr>
                <a:spLocks noChangeArrowheads="1"/>
              </p:cNvSpPr>
              <p:nvPr/>
            </p:nvSpPr>
            <p:spPr bwMode="auto">
              <a:xfrm>
                <a:off x="3340" y="1123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3" name="Oval 482"/>
              <p:cNvSpPr>
                <a:spLocks noChangeArrowheads="1"/>
              </p:cNvSpPr>
              <p:nvPr/>
            </p:nvSpPr>
            <p:spPr bwMode="auto">
              <a:xfrm>
                <a:off x="4429" y="1608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4" name="Freeform 483"/>
              <p:cNvSpPr>
                <a:spLocks/>
              </p:cNvSpPr>
              <p:nvPr/>
            </p:nvSpPr>
            <p:spPr bwMode="auto">
              <a:xfrm>
                <a:off x="4429" y="1608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3 w 47"/>
                  <a:gd name="T3" fmla="*/ 0 h 47"/>
                  <a:gd name="T4" fmla="*/ 0 w 47"/>
                  <a:gd name="T5" fmla="*/ 24 h 47"/>
                  <a:gd name="T6" fmla="*/ 23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0"/>
                      <a:pt x="36" y="0"/>
                      <a:pt x="23" y="0"/>
                    </a:cubicBezTo>
                    <a:cubicBezTo>
                      <a:pt x="10" y="0"/>
                      <a:pt x="0" y="10"/>
                      <a:pt x="0" y="24"/>
                    </a:cubicBezTo>
                    <a:cubicBezTo>
                      <a:pt x="0" y="36"/>
                      <a:pt x="10" y="47"/>
                      <a:pt x="23" y="47"/>
                    </a:cubicBezTo>
                    <a:cubicBezTo>
                      <a:pt x="36" y="47"/>
                      <a:pt x="47" y="36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5" name="Oval 484"/>
              <p:cNvSpPr>
                <a:spLocks noChangeArrowheads="1"/>
              </p:cNvSpPr>
              <p:nvPr/>
            </p:nvSpPr>
            <p:spPr bwMode="auto">
              <a:xfrm>
                <a:off x="4476" y="1596"/>
                <a:ext cx="46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6" name="Oval 485"/>
              <p:cNvSpPr>
                <a:spLocks noChangeArrowheads="1"/>
              </p:cNvSpPr>
              <p:nvPr/>
            </p:nvSpPr>
            <p:spPr bwMode="auto">
              <a:xfrm>
                <a:off x="4476" y="1595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7" name="Oval 486"/>
              <p:cNvSpPr>
                <a:spLocks noChangeArrowheads="1"/>
              </p:cNvSpPr>
              <p:nvPr/>
            </p:nvSpPr>
            <p:spPr bwMode="auto">
              <a:xfrm>
                <a:off x="2983" y="2738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8" name="Oval 487"/>
              <p:cNvSpPr>
                <a:spLocks noChangeArrowheads="1"/>
              </p:cNvSpPr>
              <p:nvPr/>
            </p:nvSpPr>
            <p:spPr bwMode="auto">
              <a:xfrm>
                <a:off x="2983" y="2738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9" name="Oval 488"/>
              <p:cNvSpPr>
                <a:spLocks noChangeArrowheads="1"/>
              </p:cNvSpPr>
              <p:nvPr/>
            </p:nvSpPr>
            <p:spPr bwMode="auto">
              <a:xfrm>
                <a:off x="2376" y="1654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0" name="Oval 489"/>
              <p:cNvSpPr>
                <a:spLocks noChangeArrowheads="1"/>
              </p:cNvSpPr>
              <p:nvPr/>
            </p:nvSpPr>
            <p:spPr bwMode="auto">
              <a:xfrm>
                <a:off x="2376" y="1654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1" name="Oval 490"/>
              <p:cNvSpPr>
                <a:spLocks noChangeArrowheads="1"/>
              </p:cNvSpPr>
              <p:nvPr/>
            </p:nvSpPr>
            <p:spPr bwMode="auto">
              <a:xfrm>
                <a:off x="2438" y="1744"/>
                <a:ext cx="46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2" name="Oval 491"/>
              <p:cNvSpPr>
                <a:spLocks noChangeArrowheads="1"/>
              </p:cNvSpPr>
              <p:nvPr/>
            </p:nvSpPr>
            <p:spPr bwMode="auto">
              <a:xfrm>
                <a:off x="2437" y="1744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3" name="Oval 492"/>
              <p:cNvSpPr>
                <a:spLocks noChangeArrowheads="1"/>
              </p:cNvSpPr>
              <p:nvPr/>
            </p:nvSpPr>
            <p:spPr bwMode="auto">
              <a:xfrm>
                <a:off x="2409" y="1798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4" name="Oval 493"/>
              <p:cNvSpPr>
                <a:spLocks noChangeArrowheads="1"/>
              </p:cNvSpPr>
              <p:nvPr/>
            </p:nvSpPr>
            <p:spPr bwMode="auto">
              <a:xfrm>
                <a:off x="2409" y="1798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5" name="Oval 494"/>
              <p:cNvSpPr>
                <a:spLocks noChangeArrowheads="1"/>
              </p:cNvSpPr>
              <p:nvPr/>
            </p:nvSpPr>
            <p:spPr bwMode="auto">
              <a:xfrm>
                <a:off x="4440" y="1719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6" name="Oval 495"/>
              <p:cNvSpPr>
                <a:spLocks noChangeArrowheads="1"/>
              </p:cNvSpPr>
              <p:nvPr/>
            </p:nvSpPr>
            <p:spPr bwMode="auto">
              <a:xfrm>
                <a:off x="4440" y="171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7" name="Oval 496"/>
              <p:cNvSpPr>
                <a:spLocks noChangeArrowheads="1"/>
              </p:cNvSpPr>
              <p:nvPr/>
            </p:nvSpPr>
            <p:spPr bwMode="auto">
              <a:xfrm>
                <a:off x="2463" y="1676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8" name="Oval 497"/>
              <p:cNvSpPr>
                <a:spLocks noChangeArrowheads="1"/>
              </p:cNvSpPr>
              <p:nvPr/>
            </p:nvSpPr>
            <p:spPr bwMode="auto">
              <a:xfrm>
                <a:off x="2463" y="1676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9" name="Oval 498"/>
              <p:cNvSpPr>
                <a:spLocks noChangeArrowheads="1"/>
              </p:cNvSpPr>
              <p:nvPr/>
            </p:nvSpPr>
            <p:spPr bwMode="auto">
              <a:xfrm>
                <a:off x="2451" y="1853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0" name="Freeform 499"/>
              <p:cNvSpPr>
                <a:spLocks/>
              </p:cNvSpPr>
              <p:nvPr/>
            </p:nvSpPr>
            <p:spPr bwMode="auto">
              <a:xfrm>
                <a:off x="2451" y="1853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3 w 47"/>
                  <a:gd name="T3" fmla="*/ 0 h 47"/>
                  <a:gd name="T4" fmla="*/ 0 w 47"/>
                  <a:gd name="T5" fmla="*/ 24 h 47"/>
                  <a:gd name="T6" fmla="*/ 23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1"/>
                      <a:pt x="37" y="0"/>
                      <a:pt x="23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6"/>
                      <a:pt x="11" y="47"/>
                      <a:pt x="23" y="47"/>
                    </a:cubicBezTo>
                    <a:cubicBezTo>
                      <a:pt x="37" y="47"/>
                      <a:pt x="47" y="36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1" name="Oval 500"/>
              <p:cNvSpPr>
                <a:spLocks noChangeArrowheads="1"/>
              </p:cNvSpPr>
              <p:nvPr/>
            </p:nvSpPr>
            <p:spPr bwMode="auto">
              <a:xfrm>
                <a:off x="2452" y="1871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2" name="Freeform 501"/>
              <p:cNvSpPr>
                <a:spLocks/>
              </p:cNvSpPr>
              <p:nvPr/>
            </p:nvSpPr>
            <p:spPr bwMode="auto">
              <a:xfrm>
                <a:off x="2452" y="1871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4 w 47"/>
                  <a:gd name="T3" fmla="*/ 0 h 47"/>
                  <a:gd name="T4" fmla="*/ 0 w 47"/>
                  <a:gd name="T5" fmla="*/ 24 h 47"/>
                  <a:gd name="T6" fmla="*/ 24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0"/>
                      <a:pt x="37" y="0"/>
                      <a:pt x="24" y="0"/>
                    </a:cubicBezTo>
                    <a:cubicBezTo>
                      <a:pt x="11" y="0"/>
                      <a:pt x="0" y="10"/>
                      <a:pt x="0" y="24"/>
                    </a:cubicBezTo>
                    <a:cubicBezTo>
                      <a:pt x="0" y="36"/>
                      <a:pt x="11" y="47"/>
                      <a:pt x="24" y="47"/>
                    </a:cubicBezTo>
                    <a:cubicBezTo>
                      <a:pt x="37" y="47"/>
                      <a:pt x="47" y="36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3" name="Oval 502"/>
              <p:cNvSpPr>
                <a:spLocks noChangeArrowheads="1"/>
              </p:cNvSpPr>
              <p:nvPr/>
            </p:nvSpPr>
            <p:spPr bwMode="auto">
              <a:xfrm>
                <a:off x="3502" y="1096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4" name="Oval 503"/>
              <p:cNvSpPr>
                <a:spLocks noChangeArrowheads="1"/>
              </p:cNvSpPr>
              <p:nvPr/>
            </p:nvSpPr>
            <p:spPr bwMode="auto">
              <a:xfrm>
                <a:off x="3502" y="1096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5" name="Oval 504"/>
              <p:cNvSpPr>
                <a:spLocks noChangeArrowheads="1"/>
              </p:cNvSpPr>
              <p:nvPr/>
            </p:nvSpPr>
            <p:spPr bwMode="auto">
              <a:xfrm>
                <a:off x="2510" y="1578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6" name="Oval 505"/>
              <p:cNvSpPr>
                <a:spLocks noChangeArrowheads="1"/>
              </p:cNvSpPr>
              <p:nvPr/>
            </p:nvSpPr>
            <p:spPr bwMode="auto">
              <a:xfrm>
                <a:off x="2510" y="1578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7" name="Oval 506"/>
              <p:cNvSpPr>
                <a:spLocks noChangeArrowheads="1"/>
              </p:cNvSpPr>
              <p:nvPr/>
            </p:nvSpPr>
            <p:spPr bwMode="auto">
              <a:xfrm>
                <a:off x="2483" y="1710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8" name="Oval 507"/>
              <p:cNvSpPr>
                <a:spLocks noChangeArrowheads="1"/>
              </p:cNvSpPr>
              <p:nvPr/>
            </p:nvSpPr>
            <p:spPr bwMode="auto">
              <a:xfrm>
                <a:off x="2483" y="1710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9" name="Oval 508"/>
              <p:cNvSpPr>
                <a:spLocks noChangeArrowheads="1"/>
              </p:cNvSpPr>
              <p:nvPr/>
            </p:nvSpPr>
            <p:spPr bwMode="auto">
              <a:xfrm>
                <a:off x="4535" y="1597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0" name="Oval 509"/>
              <p:cNvSpPr>
                <a:spLocks noChangeArrowheads="1"/>
              </p:cNvSpPr>
              <p:nvPr/>
            </p:nvSpPr>
            <p:spPr bwMode="auto">
              <a:xfrm>
                <a:off x="4535" y="159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1" name="Oval 510"/>
              <p:cNvSpPr>
                <a:spLocks noChangeArrowheads="1"/>
              </p:cNvSpPr>
              <p:nvPr/>
            </p:nvSpPr>
            <p:spPr bwMode="auto">
              <a:xfrm>
                <a:off x="4456" y="1537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2" name="Oval 511"/>
              <p:cNvSpPr>
                <a:spLocks noChangeArrowheads="1"/>
              </p:cNvSpPr>
              <p:nvPr/>
            </p:nvSpPr>
            <p:spPr bwMode="auto">
              <a:xfrm>
                <a:off x="4456" y="1537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3" name="Oval 512"/>
              <p:cNvSpPr>
                <a:spLocks noChangeArrowheads="1"/>
              </p:cNvSpPr>
              <p:nvPr/>
            </p:nvSpPr>
            <p:spPr bwMode="auto">
              <a:xfrm>
                <a:off x="4349" y="1865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4" name="Oval 513"/>
              <p:cNvSpPr>
                <a:spLocks noChangeArrowheads="1"/>
              </p:cNvSpPr>
              <p:nvPr/>
            </p:nvSpPr>
            <p:spPr bwMode="auto">
              <a:xfrm>
                <a:off x="4349" y="186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5" name="Oval 514"/>
              <p:cNvSpPr>
                <a:spLocks noChangeArrowheads="1"/>
              </p:cNvSpPr>
              <p:nvPr/>
            </p:nvSpPr>
            <p:spPr bwMode="auto">
              <a:xfrm>
                <a:off x="4605" y="1712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6" name="Oval 515"/>
              <p:cNvSpPr>
                <a:spLocks noChangeArrowheads="1"/>
              </p:cNvSpPr>
              <p:nvPr/>
            </p:nvSpPr>
            <p:spPr bwMode="auto">
              <a:xfrm>
                <a:off x="4605" y="1712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7" name="Oval 516"/>
              <p:cNvSpPr>
                <a:spLocks noChangeArrowheads="1"/>
              </p:cNvSpPr>
              <p:nvPr/>
            </p:nvSpPr>
            <p:spPr bwMode="auto">
              <a:xfrm>
                <a:off x="3302" y="1168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8" name="Freeform 517"/>
              <p:cNvSpPr>
                <a:spLocks/>
              </p:cNvSpPr>
              <p:nvPr/>
            </p:nvSpPr>
            <p:spPr bwMode="auto">
              <a:xfrm>
                <a:off x="3302" y="1168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3 w 47"/>
                  <a:gd name="T3" fmla="*/ 0 h 47"/>
                  <a:gd name="T4" fmla="*/ 0 w 47"/>
                  <a:gd name="T5" fmla="*/ 24 h 47"/>
                  <a:gd name="T6" fmla="*/ 23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1"/>
                      <a:pt x="37" y="0"/>
                      <a:pt x="23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6"/>
                      <a:pt x="11" y="47"/>
                      <a:pt x="23" y="47"/>
                    </a:cubicBezTo>
                    <a:cubicBezTo>
                      <a:pt x="37" y="47"/>
                      <a:pt x="47" y="36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9" name="Oval 518"/>
              <p:cNvSpPr>
                <a:spLocks noChangeArrowheads="1"/>
              </p:cNvSpPr>
              <p:nvPr/>
            </p:nvSpPr>
            <p:spPr bwMode="auto">
              <a:xfrm>
                <a:off x="4558" y="2108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0" name="Oval 519"/>
              <p:cNvSpPr>
                <a:spLocks noChangeArrowheads="1"/>
              </p:cNvSpPr>
              <p:nvPr/>
            </p:nvSpPr>
            <p:spPr bwMode="auto">
              <a:xfrm>
                <a:off x="4558" y="2108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1" name="Oval 520"/>
              <p:cNvSpPr>
                <a:spLocks noChangeArrowheads="1"/>
              </p:cNvSpPr>
              <p:nvPr/>
            </p:nvSpPr>
            <p:spPr bwMode="auto">
              <a:xfrm>
                <a:off x="3411" y="1145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2" name="Oval 521"/>
              <p:cNvSpPr>
                <a:spLocks noChangeArrowheads="1"/>
              </p:cNvSpPr>
              <p:nvPr/>
            </p:nvSpPr>
            <p:spPr bwMode="auto">
              <a:xfrm>
                <a:off x="3411" y="114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3" name="Oval 522"/>
              <p:cNvSpPr>
                <a:spLocks noChangeArrowheads="1"/>
              </p:cNvSpPr>
              <p:nvPr/>
            </p:nvSpPr>
            <p:spPr bwMode="auto">
              <a:xfrm>
                <a:off x="4387" y="1733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4" name="Freeform 523"/>
              <p:cNvSpPr>
                <a:spLocks/>
              </p:cNvSpPr>
              <p:nvPr/>
            </p:nvSpPr>
            <p:spPr bwMode="auto">
              <a:xfrm>
                <a:off x="4387" y="1733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4 w 47"/>
                  <a:gd name="T3" fmla="*/ 0 h 47"/>
                  <a:gd name="T4" fmla="*/ 0 w 47"/>
                  <a:gd name="T5" fmla="*/ 23 h 47"/>
                  <a:gd name="T6" fmla="*/ 24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1"/>
                      <a:pt x="36" y="0"/>
                      <a:pt x="24" y="0"/>
                    </a:cubicBezTo>
                    <a:cubicBezTo>
                      <a:pt x="10" y="0"/>
                      <a:pt x="0" y="11"/>
                      <a:pt x="0" y="23"/>
                    </a:cubicBezTo>
                    <a:cubicBezTo>
                      <a:pt x="0" y="36"/>
                      <a:pt x="10" y="47"/>
                      <a:pt x="24" y="47"/>
                    </a:cubicBezTo>
                    <a:cubicBezTo>
                      <a:pt x="36" y="47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5" name="Oval 524"/>
              <p:cNvSpPr>
                <a:spLocks noChangeArrowheads="1"/>
              </p:cNvSpPr>
              <p:nvPr/>
            </p:nvSpPr>
            <p:spPr bwMode="auto">
              <a:xfrm>
                <a:off x="3190" y="1079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6" name="Oval 525"/>
              <p:cNvSpPr>
                <a:spLocks noChangeArrowheads="1"/>
              </p:cNvSpPr>
              <p:nvPr/>
            </p:nvSpPr>
            <p:spPr bwMode="auto">
              <a:xfrm>
                <a:off x="3190" y="107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7" name="Oval 526"/>
              <p:cNvSpPr>
                <a:spLocks noChangeArrowheads="1"/>
              </p:cNvSpPr>
              <p:nvPr/>
            </p:nvSpPr>
            <p:spPr bwMode="auto">
              <a:xfrm>
                <a:off x="3236" y="990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8" name="Freeform 527"/>
              <p:cNvSpPr>
                <a:spLocks/>
              </p:cNvSpPr>
              <p:nvPr/>
            </p:nvSpPr>
            <p:spPr bwMode="auto">
              <a:xfrm>
                <a:off x="3236" y="990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3 w 47"/>
                  <a:gd name="T3" fmla="*/ 0 h 47"/>
                  <a:gd name="T4" fmla="*/ 0 w 47"/>
                  <a:gd name="T5" fmla="*/ 23 h 47"/>
                  <a:gd name="T6" fmla="*/ 23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1"/>
                      <a:pt x="36" y="0"/>
                      <a:pt x="23" y="0"/>
                    </a:cubicBezTo>
                    <a:cubicBezTo>
                      <a:pt x="10" y="0"/>
                      <a:pt x="0" y="11"/>
                      <a:pt x="0" y="23"/>
                    </a:cubicBezTo>
                    <a:cubicBezTo>
                      <a:pt x="0" y="37"/>
                      <a:pt x="10" y="47"/>
                      <a:pt x="23" y="47"/>
                    </a:cubicBezTo>
                    <a:cubicBezTo>
                      <a:pt x="36" y="47"/>
                      <a:pt x="47" y="37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9" name="Oval 528"/>
              <p:cNvSpPr>
                <a:spLocks noChangeArrowheads="1"/>
              </p:cNvSpPr>
              <p:nvPr/>
            </p:nvSpPr>
            <p:spPr bwMode="auto">
              <a:xfrm>
                <a:off x="3832" y="1314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0" name="Oval 529"/>
              <p:cNvSpPr>
                <a:spLocks noChangeArrowheads="1"/>
              </p:cNvSpPr>
              <p:nvPr/>
            </p:nvSpPr>
            <p:spPr bwMode="auto">
              <a:xfrm>
                <a:off x="3832" y="1314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1" name="Oval 530"/>
              <p:cNvSpPr>
                <a:spLocks noChangeArrowheads="1"/>
              </p:cNvSpPr>
              <p:nvPr/>
            </p:nvSpPr>
            <p:spPr bwMode="auto">
              <a:xfrm>
                <a:off x="4581" y="1990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2" name="Freeform 531"/>
              <p:cNvSpPr>
                <a:spLocks/>
              </p:cNvSpPr>
              <p:nvPr/>
            </p:nvSpPr>
            <p:spPr bwMode="auto">
              <a:xfrm>
                <a:off x="4581" y="1990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4 w 47"/>
                  <a:gd name="T3" fmla="*/ 0 h 47"/>
                  <a:gd name="T4" fmla="*/ 0 w 47"/>
                  <a:gd name="T5" fmla="*/ 23 h 47"/>
                  <a:gd name="T6" fmla="*/ 24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1"/>
                      <a:pt x="37" y="0"/>
                      <a:pt x="24" y="0"/>
                    </a:cubicBezTo>
                    <a:cubicBezTo>
                      <a:pt x="11" y="0"/>
                      <a:pt x="0" y="11"/>
                      <a:pt x="0" y="23"/>
                    </a:cubicBezTo>
                    <a:cubicBezTo>
                      <a:pt x="0" y="37"/>
                      <a:pt x="11" y="47"/>
                      <a:pt x="24" y="47"/>
                    </a:cubicBezTo>
                    <a:cubicBezTo>
                      <a:pt x="37" y="47"/>
                      <a:pt x="47" y="37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3" name="Oval 532"/>
              <p:cNvSpPr>
                <a:spLocks noChangeArrowheads="1"/>
              </p:cNvSpPr>
              <p:nvPr/>
            </p:nvSpPr>
            <p:spPr bwMode="auto">
              <a:xfrm>
                <a:off x="3460" y="1161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4" name="Freeform 533"/>
              <p:cNvSpPr>
                <a:spLocks/>
              </p:cNvSpPr>
              <p:nvPr/>
            </p:nvSpPr>
            <p:spPr bwMode="auto">
              <a:xfrm>
                <a:off x="3460" y="1161"/>
                <a:ext cx="46" cy="47"/>
              </a:xfrm>
              <a:custGeom>
                <a:avLst/>
                <a:gdLst>
                  <a:gd name="T0" fmla="*/ 46 w 46"/>
                  <a:gd name="T1" fmla="*/ 23 h 47"/>
                  <a:gd name="T2" fmla="*/ 23 w 46"/>
                  <a:gd name="T3" fmla="*/ 0 h 47"/>
                  <a:gd name="T4" fmla="*/ 0 w 46"/>
                  <a:gd name="T5" fmla="*/ 23 h 47"/>
                  <a:gd name="T6" fmla="*/ 23 w 46"/>
                  <a:gd name="T7" fmla="*/ 47 h 47"/>
                  <a:gd name="T8" fmla="*/ 46 w 46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7">
                    <a:moveTo>
                      <a:pt x="46" y="23"/>
                    </a:moveTo>
                    <a:cubicBezTo>
                      <a:pt x="46" y="11"/>
                      <a:pt x="36" y="0"/>
                      <a:pt x="23" y="0"/>
                    </a:cubicBezTo>
                    <a:cubicBezTo>
                      <a:pt x="10" y="0"/>
                      <a:pt x="0" y="11"/>
                      <a:pt x="0" y="23"/>
                    </a:cubicBezTo>
                    <a:cubicBezTo>
                      <a:pt x="0" y="37"/>
                      <a:pt x="10" y="47"/>
                      <a:pt x="23" y="47"/>
                    </a:cubicBezTo>
                    <a:cubicBezTo>
                      <a:pt x="36" y="47"/>
                      <a:pt x="46" y="37"/>
                      <a:pt x="46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5" name="Oval 534"/>
              <p:cNvSpPr>
                <a:spLocks noChangeArrowheads="1"/>
              </p:cNvSpPr>
              <p:nvPr/>
            </p:nvSpPr>
            <p:spPr bwMode="auto">
              <a:xfrm>
                <a:off x="3425" y="1135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6" name="Oval 535"/>
              <p:cNvSpPr>
                <a:spLocks noChangeArrowheads="1"/>
              </p:cNvSpPr>
              <p:nvPr/>
            </p:nvSpPr>
            <p:spPr bwMode="auto">
              <a:xfrm>
                <a:off x="3425" y="1135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7" name="Oval 536"/>
              <p:cNvSpPr>
                <a:spLocks noChangeArrowheads="1"/>
              </p:cNvSpPr>
              <p:nvPr/>
            </p:nvSpPr>
            <p:spPr bwMode="auto">
              <a:xfrm>
                <a:off x="2481" y="1949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8" name="Oval 537"/>
              <p:cNvSpPr>
                <a:spLocks noChangeArrowheads="1"/>
              </p:cNvSpPr>
              <p:nvPr/>
            </p:nvSpPr>
            <p:spPr bwMode="auto">
              <a:xfrm>
                <a:off x="2481" y="194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9" name="Oval 538"/>
              <p:cNvSpPr>
                <a:spLocks noChangeArrowheads="1"/>
              </p:cNvSpPr>
              <p:nvPr/>
            </p:nvSpPr>
            <p:spPr bwMode="auto">
              <a:xfrm>
                <a:off x="2461" y="1855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0" name="Oval 539"/>
              <p:cNvSpPr>
                <a:spLocks noChangeArrowheads="1"/>
              </p:cNvSpPr>
              <p:nvPr/>
            </p:nvSpPr>
            <p:spPr bwMode="auto">
              <a:xfrm>
                <a:off x="2461" y="185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1" name="Oval 540"/>
              <p:cNvSpPr>
                <a:spLocks noChangeArrowheads="1"/>
              </p:cNvSpPr>
              <p:nvPr/>
            </p:nvSpPr>
            <p:spPr bwMode="auto">
              <a:xfrm>
                <a:off x="4530" y="1740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2" name="Oval 541"/>
              <p:cNvSpPr>
                <a:spLocks noChangeArrowheads="1"/>
              </p:cNvSpPr>
              <p:nvPr/>
            </p:nvSpPr>
            <p:spPr bwMode="auto">
              <a:xfrm>
                <a:off x="4530" y="1740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3" name="Oval 542"/>
              <p:cNvSpPr>
                <a:spLocks noChangeArrowheads="1"/>
              </p:cNvSpPr>
              <p:nvPr/>
            </p:nvSpPr>
            <p:spPr bwMode="auto">
              <a:xfrm>
                <a:off x="3838" y="1262"/>
                <a:ext cx="46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4" name="Oval 543"/>
              <p:cNvSpPr>
                <a:spLocks noChangeArrowheads="1"/>
              </p:cNvSpPr>
              <p:nvPr/>
            </p:nvSpPr>
            <p:spPr bwMode="auto">
              <a:xfrm>
                <a:off x="3838" y="1262"/>
                <a:ext cx="46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5" name="Oval 544"/>
              <p:cNvSpPr>
                <a:spLocks noChangeArrowheads="1"/>
              </p:cNvSpPr>
              <p:nvPr/>
            </p:nvSpPr>
            <p:spPr bwMode="auto">
              <a:xfrm>
                <a:off x="3660" y="1204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6" name="Oval 545"/>
              <p:cNvSpPr>
                <a:spLocks noChangeArrowheads="1"/>
              </p:cNvSpPr>
              <p:nvPr/>
            </p:nvSpPr>
            <p:spPr bwMode="auto">
              <a:xfrm>
                <a:off x="3660" y="1204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7" name="Oval 546"/>
              <p:cNvSpPr>
                <a:spLocks noChangeArrowheads="1"/>
              </p:cNvSpPr>
              <p:nvPr/>
            </p:nvSpPr>
            <p:spPr bwMode="auto">
              <a:xfrm>
                <a:off x="4428" y="1561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8" name="Freeform 547"/>
              <p:cNvSpPr>
                <a:spLocks/>
              </p:cNvSpPr>
              <p:nvPr/>
            </p:nvSpPr>
            <p:spPr bwMode="auto">
              <a:xfrm>
                <a:off x="4428" y="1561"/>
                <a:ext cx="47" cy="46"/>
              </a:xfrm>
              <a:custGeom>
                <a:avLst/>
                <a:gdLst>
                  <a:gd name="T0" fmla="*/ 47 w 47"/>
                  <a:gd name="T1" fmla="*/ 23 h 46"/>
                  <a:gd name="T2" fmla="*/ 24 w 47"/>
                  <a:gd name="T3" fmla="*/ 0 h 46"/>
                  <a:gd name="T4" fmla="*/ 0 w 47"/>
                  <a:gd name="T5" fmla="*/ 23 h 46"/>
                  <a:gd name="T6" fmla="*/ 24 w 47"/>
                  <a:gd name="T7" fmla="*/ 46 h 46"/>
                  <a:gd name="T8" fmla="*/ 47 w 47"/>
                  <a:gd name="T9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6">
                    <a:moveTo>
                      <a:pt x="47" y="23"/>
                    </a:moveTo>
                    <a:cubicBezTo>
                      <a:pt x="47" y="10"/>
                      <a:pt x="36" y="0"/>
                      <a:pt x="24" y="0"/>
                    </a:cubicBezTo>
                    <a:cubicBezTo>
                      <a:pt x="10" y="0"/>
                      <a:pt x="0" y="10"/>
                      <a:pt x="0" y="23"/>
                    </a:cubicBezTo>
                    <a:cubicBezTo>
                      <a:pt x="0" y="36"/>
                      <a:pt x="10" y="46"/>
                      <a:pt x="24" y="46"/>
                    </a:cubicBezTo>
                    <a:cubicBezTo>
                      <a:pt x="36" y="46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9" name="Oval 548"/>
              <p:cNvSpPr>
                <a:spLocks noChangeArrowheads="1"/>
              </p:cNvSpPr>
              <p:nvPr/>
            </p:nvSpPr>
            <p:spPr bwMode="auto">
              <a:xfrm>
                <a:off x="4440" y="1851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0" name="Oval 549"/>
              <p:cNvSpPr>
                <a:spLocks noChangeArrowheads="1"/>
              </p:cNvSpPr>
              <p:nvPr/>
            </p:nvSpPr>
            <p:spPr bwMode="auto">
              <a:xfrm>
                <a:off x="4440" y="1851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1" name="Oval 550"/>
              <p:cNvSpPr>
                <a:spLocks noChangeArrowheads="1"/>
              </p:cNvSpPr>
              <p:nvPr/>
            </p:nvSpPr>
            <p:spPr bwMode="auto">
              <a:xfrm>
                <a:off x="4464" y="1883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2" name="Oval 551"/>
              <p:cNvSpPr>
                <a:spLocks noChangeArrowheads="1"/>
              </p:cNvSpPr>
              <p:nvPr/>
            </p:nvSpPr>
            <p:spPr bwMode="auto">
              <a:xfrm>
                <a:off x="4464" y="1883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3" name="Oval 552"/>
              <p:cNvSpPr>
                <a:spLocks noChangeArrowheads="1"/>
              </p:cNvSpPr>
              <p:nvPr/>
            </p:nvSpPr>
            <p:spPr bwMode="auto">
              <a:xfrm>
                <a:off x="4329" y="1486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4" name="Oval 553"/>
              <p:cNvSpPr>
                <a:spLocks noChangeArrowheads="1"/>
              </p:cNvSpPr>
              <p:nvPr/>
            </p:nvSpPr>
            <p:spPr bwMode="auto">
              <a:xfrm>
                <a:off x="4329" y="1486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5" name="Oval 554"/>
              <p:cNvSpPr>
                <a:spLocks noChangeArrowheads="1"/>
              </p:cNvSpPr>
              <p:nvPr/>
            </p:nvSpPr>
            <p:spPr bwMode="auto">
              <a:xfrm>
                <a:off x="2430" y="1923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6" name="Oval 555"/>
              <p:cNvSpPr>
                <a:spLocks noChangeArrowheads="1"/>
              </p:cNvSpPr>
              <p:nvPr/>
            </p:nvSpPr>
            <p:spPr bwMode="auto">
              <a:xfrm>
                <a:off x="2430" y="1923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7" name="Oval 556"/>
              <p:cNvSpPr>
                <a:spLocks noChangeArrowheads="1"/>
              </p:cNvSpPr>
              <p:nvPr/>
            </p:nvSpPr>
            <p:spPr bwMode="auto">
              <a:xfrm>
                <a:off x="2452" y="1969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8" name="Oval 557"/>
              <p:cNvSpPr>
                <a:spLocks noChangeArrowheads="1"/>
              </p:cNvSpPr>
              <p:nvPr/>
            </p:nvSpPr>
            <p:spPr bwMode="auto">
              <a:xfrm>
                <a:off x="2452" y="1969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9" name="Oval 558"/>
              <p:cNvSpPr>
                <a:spLocks noChangeArrowheads="1"/>
              </p:cNvSpPr>
              <p:nvPr/>
            </p:nvSpPr>
            <p:spPr bwMode="auto">
              <a:xfrm>
                <a:off x="2382" y="1875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0" name="Oval 559"/>
              <p:cNvSpPr>
                <a:spLocks noChangeArrowheads="1"/>
              </p:cNvSpPr>
              <p:nvPr/>
            </p:nvSpPr>
            <p:spPr bwMode="auto">
              <a:xfrm>
                <a:off x="2382" y="1875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1" name="Oval 560"/>
              <p:cNvSpPr>
                <a:spLocks noChangeArrowheads="1"/>
              </p:cNvSpPr>
              <p:nvPr/>
            </p:nvSpPr>
            <p:spPr bwMode="auto">
              <a:xfrm>
                <a:off x="4330" y="1750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2" name="Oval 561"/>
              <p:cNvSpPr>
                <a:spLocks noChangeArrowheads="1"/>
              </p:cNvSpPr>
              <p:nvPr/>
            </p:nvSpPr>
            <p:spPr bwMode="auto">
              <a:xfrm>
                <a:off x="4330" y="1750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3" name="Oval 562"/>
              <p:cNvSpPr>
                <a:spLocks noChangeArrowheads="1"/>
              </p:cNvSpPr>
              <p:nvPr/>
            </p:nvSpPr>
            <p:spPr bwMode="auto">
              <a:xfrm>
                <a:off x="3323" y="1077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4" name="Oval 563"/>
              <p:cNvSpPr>
                <a:spLocks noChangeArrowheads="1"/>
              </p:cNvSpPr>
              <p:nvPr/>
            </p:nvSpPr>
            <p:spPr bwMode="auto">
              <a:xfrm>
                <a:off x="3323" y="107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5" name="Oval 564"/>
              <p:cNvSpPr>
                <a:spLocks noChangeArrowheads="1"/>
              </p:cNvSpPr>
              <p:nvPr/>
            </p:nvSpPr>
            <p:spPr bwMode="auto">
              <a:xfrm>
                <a:off x="3272" y="1005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6" name="Oval 565"/>
              <p:cNvSpPr>
                <a:spLocks noChangeArrowheads="1"/>
              </p:cNvSpPr>
              <p:nvPr/>
            </p:nvSpPr>
            <p:spPr bwMode="auto">
              <a:xfrm>
                <a:off x="3272" y="100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7" name="Oval 566"/>
              <p:cNvSpPr>
                <a:spLocks noChangeArrowheads="1"/>
              </p:cNvSpPr>
              <p:nvPr/>
            </p:nvSpPr>
            <p:spPr bwMode="auto">
              <a:xfrm>
                <a:off x="3225" y="1227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8" name="Oval 567"/>
              <p:cNvSpPr>
                <a:spLocks noChangeArrowheads="1"/>
              </p:cNvSpPr>
              <p:nvPr/>
            </p:nvSpPr>
            <p:spPr bwMode="auto">
              <a:xfrm>
                <a:off x="3225" y="122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9" name="Oval 568"/>
              <p:cNvSpPr>
                <a:spLocks noChangeArrowheads="1"/>
              </p:cNvSpPr>
              <p:nvPr/>
            </p:nvSpPr>
            <p:spPr bwMode="auto">
              <a:xfrm>
                <a:off x="4482" y="1833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0" name="Oval 569"/>
              <p:cNvSpPr>
                <a:spLocks noChangeArrowheads="1"/>
              </p:cNvSpPr>
              <p:nvPr/>
            </p:nvSpPr>
            <p:spPr bwMode="auto">
              <a:xfrm>
                <a:off x="4482" y="1833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1" name="Oval 570"/>
              <p:cNvSpPr>
                <a:spLocks noChangeArrowheads="1"/>
              </p:cNvSpPr>
              <p:nvPr/>
            </p:nvSpPr>
            <p:spPr bwMode="auto">
              <a:xfrm>
                <a:off x="3859" y="1316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2" name="Oval 571"/>
              <p:cNvSpPr>
                <a:spLocks noChangeArrowheads="1"/>
              </p:cNvSpPr>
              <p:nvPr/>
            </p:nvSpPr>
            <p:spPr bwMode="auto">
              <a:xfrm>
                <a:off x="3859" y="1316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3" name="Oval 572"/>
              <p:cNvSpPr>
                <a:spLocks noChangeArrowheads="1"/>
              </p:cNvSpPr>
              <p:nvPr/>
            </p:nvSpPr>
            <p:spPr bwMode="auto">
              <a:xfrm>
                <a:off x="3829" y="1345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4" name="Oval 573"/>
              <p:cNvSpPr>
                <a:spLocks noChangeArrowheads="1"/>
              </p:cNvSpPr>
              <p:nvPr/>
            </p:nvSpPr>
            <p:spPr bwMode="auto">
              <a:xfrm>
                <a:off x="3829" y="134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5" name="Oval 574"/>
              <p:cNvSpPr>
                <a:spLocks noChangeArrowheads="1"/>
              </p:cNvSpPr>
              <p:nvPr/>
            </p:nvSpPr>
            <p:spPr bwMode="auto">
              <a:xfrm>
                <a:off x="4499" y="1668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6" name="Oval 575"/>
              <p:cNvSpPr>
                <a:spLocks noChangeArrowheads="1"/>
              </p:cNvSpPr>
              <p:nvPr/>
            </p:nvSpPr>
            <p:spPr bwMode="auto">
              <a:xfrm>
                <a:off x="4499" y="1668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7" name="Oval 576"/>
              <p:cNvSpPr>
                <a:spLocks noChangeArrowheads="1"/>
              </p:cNvSpPr>
              <p:nvPr/>
            </p:nvSpPr>
            <p:spPr bwMode="auto">
              <a:xfrm>
                <a:off x="2382" y="1915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8" name="Oval 577"/>
              <p:cNvSpPr>
                <a:spLocks noChangeArrowheads="1"/>
              </p:cNvSpPr>
              <p:nvPr/>
            </p:nvSpPr>
            <p:spPr bwMode="auto">
              <a:xfrm>
                <a:off x="2382" y="191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9" name="Oval 578"/>
              <p:cNvSpPr>
                <a:spLocks noChangeArrowheads="1"/>
              </p:cNvSpPr>
              <p:nvPr/>
            </p:nvSpPr>
            <p:spPr bwMode="auto">
              <a:xfrm>
                <a:off x="2580" y="1401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0" name="Oval 579"/>
              <p:cNvSpPr>
                <a:spLocks noChangeArrowheads="1"/>
              </p:cNvSpPr>
              <p:nvPr/>
            </p:nvSpPr>
            <p:spPr bwMode="auto">
              <a:xfrm>
                <a:off x="2580" y="1401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1" name="Oval 580"/>
              <p:cNvSpPr>
                <a:spLocks noChangeArrowheads="1"/>
              </p:cNvSpPr>
              <p:nvPr/>
            </p:nvSpPr>
            <p:spPr bwMode="auto">
              <a:xfrm>
                <a:off x="2705" y="1302"/>
                <a:ext cx="46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2" name="Oval 581"/>
              <p:cNvSpPr>
                <a:spLocks noChangeArrowheads="1"/>
              </p:cNvSpPr>
              <p:nvPr/>
            </p:nvSpPr>
            <p:spPr bwMode="auto">
              <a:xfrm>
                <a:off x="2705" y="1302"/>
                <a:ext cx="46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3" name="Oval 582"/>
              <p:cNvSpPr>
                <a:spLocks noChangeArrowheads="1"/>
              </p:cNvSpPr>
              <p:nvPr/>
            </p:nvSpPr>
            <p:spPr bwMode="auto">
              <a:xfrm>
                <a:off x="4403" y="1586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4" name="Freeform 583"/>
              <p:cNvSpPr>
                <a:spLocks/>
              </p:cNvSpPr>
              <p:nvPr/>
            </p:nvSpPr>
            <p:spPr bwMode="auto">
              <a:xfrm>
                <a:off x="4403" y="1586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4 w 47"/>
                  <a:gd name="T3" fmla="*/ 0 h 47"/>
                  <a:gd name="T4" fmla="*/ 0 w 47"/>
                  <a:gd name="T5" fmla="*/ 23 h 47"/>
                  <a:gd name="T6" fmla="*/ 24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1"/>
                      <a:pt x="37" y="0"/>
                      <a:pt x="24" y="0"/>
                    </a:cubicBezTo>
                    <a:cubicBezTo>
                      <a:pt x="11" y="0"/>
                      <a:pt x="0" y="11"/>
                      <a:pt x="0" y="23"/>
                    </a:cubicBezTo>
                    <a:cubicBezTo>
                      <a:pt x="0" y="37"/>
                      <a:pt x="11" y="47"/>
                      <a:pt x="24" y="47"/>
                    </a:cubicBezTo>
                    <a:cubicBezTo>
                      <a:pt x="37" y="47"/>
                      <a:pt x="47" y="37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5" name="Oval 584"/>
              <p:cNvSpPr>
                <a:spLocks noChangeArrowheads="1"/>
              </p:cNvSpPr>
              <p:nvPr/>
            </p:nvSpPr>
            <p:spPr bwMode="auto">
              <a:xfrm>
                <a:off x="4418" y="1663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6" name="Oval 585"/>
              <p:cNvSpPr>
                <a:spLocks noChangeArrowheads="1"/>
              </p:cNvSpPr>
              <p:nvPr/>
            </p:nvSpPr>
            <p:spPr bwMode="auto">
              <a:xfrm>
                <a:off x="4418" y="1663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7" name="Oval 586"/>
              <p:cNvSpPr>
                <a:spLocks noChangeArrowheads="1"/>
              </p:cNvSpPr>
              <p:nvPr/>
            </p:nvSpPr>
            <p:spPr bwMode="auto">
              <a:xfrm>
                <a:off x="4583" y="1969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8" name="Freeform 587"/>
              <p:cNvSpPr>
                <a:spLocks/>
              </p:cNvSpPr>
              <p:nvPr/>
            </p:nvSpPr>
            <p:spPr bwMode="auto">
              <a:xfrm>
                <a:off x="4582" y="1969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4 w 47"/>
                  <a:gd name="T3" fmla="*/ 0 h 47"/>
                  <a:gd name="T4" fmla="*/ 0 w 47"/>
                  <a:gd name="T5" fmla="*/ 24 h 47"/>
                  <a:gd name="T6" fmla="*/ 24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0"/>
                      <a:pt x="37" y="0"/>
                      <a:pt x="24" y="0"/>
                    </a:cubicBezTo>
                    <a:cubicBezTo>
                      <a:pt x="11" y="0"/>
                      <a:pt x="0" y="10"/>
                      <a:pt x="0" y="24"/>
                    </a:cubicBezTo>
                    <a:cubicBezTo>
                      <a:pt x="0" y="36"/>
                      <a:pt x="11" y="47"/>
                      <a:pt x="24" y="47"/>
                    </a:cubicBezTo>
                    <a:cubicBezTo>
                      <a:pt x="37" y="47"/>
                      <a:pt x="47" y="36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9" name="Oval 588"/>
              <p:cNvSpPr>
                <a:spLocks noChangeArrowheads="1"/>
              </p:cNvSpPr>
              <p:nvPr/>
            </p:nvSpPr>
            <p:spPr bwMode="auto">
              <a:xfrm>
                <a:off x="3039" y="2526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0" name="Oval 589"/>
              <p:cNvSpPr>
                <a:spLocks noChangeArrowheads="1"/>
              </p:cNvSpPr>
              <p:nvPr/>
            </p:nvSpPr>
            <p:spPr bwMode="auto">
              <a:xfrm>
                <a:off x="3039" y="2526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1" name="Oval 590"/>
              <p:cNvSpPr>
                <a:spLocks noChangeArrowheads="1"/>
              </p:cNvSpPr>
              <p:nvPr/>
            </p:nvSpPr>
            <p:spPr bwMode="auto">
              <a:xfrm>
                <a:off x="3041" y="2413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2" name="Freeform 591"/>
              <p:cNvSpPr>
                <a:spLocks/>
              </p:cNvSpPr>
              <p:nvPr/>
            </p:nvSpPr>
            <p:spPr bwMode="auto">
              <a:xfrm>
                <a:off x="3041" y="2413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3 w 47"/>
                  <a:gd name="T3" fmla="*/ 0 h 47"/>
                  <a:gd name="T4" fmla="*/ 0 w 47"/>
                  <a:gd name="T5" fmla="*/ 24 h 47"/>
                  <a:gd name="T6" fmla="*/ 23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0"/>
                      <a:pt x="36" y="0"/>
                      <a:pt x="23" y="0"/>
                    </a:cubicBezTo>
                    <a:cubicBezTo>
                      <a:pt x="10" y="0"/>
                      <a:pt x="0" y="10"/>
                      <a:pt x="0" y="24"/>
                    </a:cubicBezTo>
                    <a:cubicBezTo>
                      <a:pt x="0" y="36"/>
                      <a:pt x="10" y="47"/>
                      <a:pt x="23" y="47"/>
                    </a:cubicBezTo>
                    <a:cubicBezTo>
                      <a:pt x="36" y="47"/>
                      <a:pt x="47" y="36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3" name="Oval 592"/>
              <p:cNvSpPr>
                <a:spLocks noChangeArrowheads="1"/>
              </p:cNvSpPr>
              <p:nvPr/>
            </p:nvSpPr>
            <p:spPr bwMode="auto">
              <a:xfrm>
                <a:off x="4361" y="1553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4" name="Freeform 593"/>
              <p:cNvSpPr>
                <a:spLocks/>
              </p:cNvSpPr>
              <p:nvPr/>
            </p:nvSpPr>
            <p:spPr bwMode="auto">
              <a:xfrm>
                <a:off x="4361" y="1553"/>
                <a:ext cx="47" cy="46"/>
              </a:xfrm>
              <a:custGeom>
                <a:avLst/>
                <a:gdLst>
                  <a:gd name="T0" fmla="*/ 47 w 47"/>
                  <a:gd name="T1" fmla="*/ 23 h 46"/>
                  <a:gd name="T2" fmla="*/ 24 w 47"/>
                  <a:gd name="T3" fmla="*/ 0 h 46"/>
                  <a:gd name="T4" fmla="*/ 0 w 47"/>
                  <a:gd name="T5" fmla="*/ 23 h 46"/>
                  <a:gd name="T6" fmla="*/ 24 w 47"/>
                  <a:gd name="T7" fmla="*/ 46 h 46"/>
                  <a:gd name="T8" fmla="*/ 47 w 47"/>
                  <a:gd name="T9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6">
                    <a:moveTo>
                      <a:pt x="47" y="23"/>
                    </a:moveTo>
                    <a:cubicBezTo>
                      <a:pt x="47" y="10"/>
                      <a:pt x="36" y="0"/>
                      <a:pt x="24" y="0"/>
                    </a:cubicBezTo>
                    <a:cubicBezTo>
                      <a:pt x="10" y="0"/>
                      <a:pt x="0" y="10"/>
                      <a:pt x="0" y="23"/>
                    </a:cubicBezTo>
                    <a:cubicBezTo>
                      <a:pt x="0" y="36"/>
                      <a:pt x="10" y="46"/>
                      <a:pt x="24" y="46"/>
                    </a:cubicBezTo>
                    <a:cubicBezTo>
                      <a:pt x="36" y="46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5" name="Oval 594"/>
              <p:cNvSpPr>
                <a:spLocks noChangeArrowheads="1"/>
              </p:cNvSpPr>
              <p:nvPr/>
            </p:nvSpPr>
            <p:spPr bwMode="auto">
              <a:xfrm>
                <a:off x="4345" y="2000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6" name="Freeform 595"/>
              <p:cNvSpPr>
                <a:spLocks/>
              </p:cNvSpPr>
              <p:nvPr/>
            </p:nvSpPr>
            <p:spPr bwMode="auto">
              <a:xfrm>
                <a:off x="4345" y="2000"/>
                <a:ext cx="46" cy="47"/>
              </a:xfrm>
              <a:custGeom>
                <a:avLst/>
                <a:gdLst>
                  <a:gd name="T0" fmla="*/ 46 w 46"/>
                  <a:gd name="T1" fmla="*/ 23 h 47"/>
                  <a:gd name="T2" fmla="*/ 23 w 46"/>
                  <a:gd name="T3" fmla="*/ 0 h 47"/>
                  <a:gd name="T4" fmla="*/ 0 w 46"/>
                  <a:gd name="T5" fmla="*/ 23 h 47"/>
                  <a:gd name="T6" fmla="*/ 23 w 46"/>
                  <a:gd name="T7" fmla="*/ 47 h 47"/>
                  <a:gd name="T8" fmla="*/ 46 w 46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7">
                    <a:moveTo>
                      <a:pt x="46" y="23"/>
                    </a:moveTo>
                    <a:cubicBezTo>
                      <a:pt x="46" y="11"/>
                      <a:pt x="36" y="0"/>
                      <a:pt x="23" y="0"/>
                    </a:cubicBezTo>
                    <a:cubicBezTo>
                      <a:pt x="10" y="0"/>
                      <a:pt x="0" y="11"/>
                      <a:pt x="0" y="23"/>
                    </a:cubicBezTo>
                    <a:cubicBezTo>
                      <a:pt x="0" y="37"/>
                      <a:pt x="10" y="47"/>
                      <a:pt x="23" y="47"/>
                    </a:cubicBezTo>
                    <a:cubicBezTo>
                      <a:pt x="36" y="47"/>
                      <a:pt x="46" y="37"/>
                      <a:pt x="46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7" name="Oval 596"/>
              <p:cNvSpPr>
                <a:spLocks noChangeArrowheads="1"/>
              </p:cNvSpPr>
              <p:nvPr/>
            </p:nvSpPr>
            <p:spPr bwMode="auto">
              <a:xfrm>
                <a:off x="4361" y="2001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8" name="Oval 597"/>
              <p:cNvSpPr>
                <a:spLocks noChangeArrowheads="1"/>
              </p:cNvSpPr>
              <p:nvPr/>
            </p:nvSpPr>
            <p:spPr bwMode="auto">
              <a:xfrm>
                <a:off x="4361" y="2001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9" name="Oval 598"/>
              <p:cNvSpPr>
                <a:spLocks noChangeArrowheads="1"/>
              </p:cNvSpPr>
              <p:nvPr/>
            </p:nvSpPr>
            <p:spPr bwMode="auto">
              <a:xfrm>
                <a:off x="4366" y="1602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0" name="Freeform 599"/>
              <p:cNvSpPr>
                <a:spLocks/>
              </p:cNvSpPr>
              <p:nvPr/>
            </p:nvSpPr>
            <p:spPr bwMode="auto">
              <a:xfrm>
                <a:off x="4366" y="1602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3 w 47"/>
                  <a:gd name="T3" fmla="*/ 0 h 47"/>
                  <a:gd name="T4" fmla="*/ 0 w 47"/>
                  <a:gd name="T5" fmla="*/ 24 h 47"/>
                  <a:gd name="T6" fmla="*/ 23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0"/>
                      <a:pt x="36" y="0"/>
                      <a:pt x="23" y="0"/>
                    </a:cubicBezTo>
                    <a:cubicBezTo>
                      <a:pt x="11" y="0"/>
                      <a:pt x="0" y="10"/>
                      <a:pt x="0" y="24"/>
                    </a:cubicBezTo>
                    <a:cubicBezTo>
                      <a:pt x="0" y="36"/>
                      <a:pt x="11" y="47"/>
                      <a:pt x="23" y="47"/>
                    </a:cubicBezTo>
                    <a:cubicBezTo>
                      <a:pt x="36" y="47"/>
                      <a:pt x="47" y="36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1" name="Oval 600"/>
              <p:cNvSpPr>
                <a:spLocks noChangeArrowheads="1"/>
              </p:cNvSpPr>
              <p:nvPr/>
            </p:nvSpPr>
            <p:spPr bwMode="auto">
              <a:xfrm>
                <a:off x="2469" y="1839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2" name="Oval 601"/>
              <p:cNvSpPr>
                <a:spLocks noChangeArrowheads="1"/>
              </p:cNvSpPr>
              <p:nvPr/>
            </p:nvSpPr>
            <p:spPr bwMode="auto">
              <a:xfrm>
                <a:off x="2469" y="183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3" name="Oval 602"/>
              <p:cNvSpPr>
                <a:spLocks noChangeArrowheads="1"/>
              </p:cNvSpPr>
              <p:nvPr/>
            </p:nvSpPr>
            <p:spPr bwMode="auto">
              <a:xfrm>
                <a:off x="2399" y="1761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4" name="Oval 603"/>
              <p:cNvSpPr>
                <a:spLocks noChangeArrowheads="1"/>
              </p:cNvSpPr>
              <p:nvPr/>
            </p:nvSpPr>
            <p:spPr bwMode="auto">
              <a:xfrm>
                <a:off x="2399" y="1761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5" name="Oval 604"/>
              <p:cNvSpPr>
                <a:spLocks noChangeArrowheads="1"/>
              </p:cNvSpPr>
              <p:nvPr/>
            </p:nvSpPr>
            <p:spPr bwMode="auto">
              <a:xfrm>
                <a:off x="4511" y="1799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6" name="Oval 605"/>
              <p:cNvSpPr>
                <a:spLocks noChangeArrowheads="1"/>
              </p:cNvSpPr>
              <p:nvPr/>
            </p:nvSpPr>
            <p:spPr bwMode="auto">
              <a:xfrm>
                <a:off x="4511" y="179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7" name="Oval 606"/>
              <p:cNvSpPr>
                <a:spLocks noChangeArrowheads="1"/>
              </p:cNvSpPr>
              <p:nvPr/>
            </p:nvSpPr>
            <p:spPr bwMode="auto">
              <a:xfrm>
                <a:off x="2724" y="1488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466" name="Group 808"/>
            <p:cNvGrpSpPr>
              <a:grpSpLocks/>
            </p:cNvGrpSpPr>
            <p:nvPr/>
          </p:nvGrpSpPr>
          <p:grpSpPr bwMode="auto">
            <a:xfrm>
              <a:off x="5506815" y="2146509"/>
              <a:ext cx="3797300" cy="2338388"/>
              <a:chOff x="2254" y="1043"/>
              <a:chExt cx="2392" cy="1473"/>
            </a:xfrm>
          </p:grpSpPr>
          <p:sp>
            <p:nvSpPr>
              <p:cNvPr id="4108" name="Oval 608"/>
              <p:cNvSpPr>
                <a:spLocks noChangeArrowheads="1"/>
              </p:cNvSpPr>
              <p:nvPr/>
            </p:nvSpPr>
            <p:spPr bwMode="auto">
              <a:xfrm>
                <a:off x="2724" y="1488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9" name="Oval 609"/>
              <p:cNvSpPr>
                <a:spLocks noChangeArrowheads="1"/>
              </p:cNvSpPr>
              <p:nvPr/>
            </p:nvSpPr>
            <p:spPr bwMode="auto">
              <a:xfrm>
                <a:off x="2715" y="1457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0" name="Oval 610"/>
              <p:cNvSpPr>
                <a:spLocks noChangeArrowheads="1"/>
              </p:cNvSpPr>
              <p:nvPr/>
            </p:nvSpPr>
            <p:spPr bwMode="auto">
              <a:xfrm>
                <a:off x="2715" y="145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1" name="Oval 611"/>
              <p:cNvSpPr>
                <a:spLocks noChangeArrowheads="1"/>
              </p:cNvSpPr>
              <p:nvPr/>
            </p:nvSpPr>
            <p:spPr bwMode="auto">
              <a:xfrm>
                <a:off x="3890" y="1328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2" name="Oval 612"/>
              <p:cNvSpPr>
                <a:spLocks noChangeArrowheads="1"/>
              </p:cNvSpPr>
              <p:nvPr/>
            </p:nvSpPr>
            <p:spPr bwMode="auto">
              <a:xfrm>
                <a:off x="3890" y="1328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3" name="Oval 613"/>
              <p:cNvSpPr>
                <a:spLocks noChangeArrowheads="1"/>
              </p:cNvSpPr>
              <p:nvPr/>
            </p:nvSpPr>
            <p:spPr bwMode="auto">
              <a:xfrm>
                <a:off x="3615" y="1216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4" name="Oval 614"/>
              <p:cNvSpPr>
                <a:spLocks noChangeArrowheads="1"/>
              </p:cNvSpPr>
              <p:nvPr/>
            </p:nvSpPr>
            <p:spPr bwMode="auto">
              <a:xfrm>
                <a:off x="3615" y="1216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5" name="Oval 615"/>
              <p:cNvSpPr>
                <a:spLocks noChangeArrowheads="1"/>
              </p:cNvSpPr>
              <p:nvPr/>
            </p:nvSpPr>
            <p:spPr bwMode="auto">
              <a:xfrm>
                <a:off x="2389" y="1767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6" name="Oval 616"/>
              <p:cNvSpPr>
                <a:spLocks noChangeArrowheads="1"/>
              </p:cNvSpPr>
              <p:nvPr/>
            </p:nvSpPr>
            <p:spPr bwMode="auto">
              <a:xfrm>
                <a:off x="2389" y="176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7" name="Oval 617"/>
              <p:cNvSpPr>
                <a:spLocks noChangeArrowheads="1"/>
              </p:cNvSpPr>
              <p:nvPr/>
            </p:nvSpPr>
            <p:spPr bwMode="auto">
              <a:xfrm>
                <a:off x="4414" y="1636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8" name="Oval 618"/>
              <p:cNvSpPr>
                <a:spLocks noChangeArrowheads="1"/>
              </p:cNvSpPr>
              <p:nvPr/>
            </p:nvSpPr>
            <p:spPr bwMode="auto">
              <a:xfrm>
                <a:off x="4414" y="1636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9" name="Oval 619"/>
              <p:cNvSpPr>
                <a:spLocks noChangeArrowheads="1"/>
              </p:cNvSpPr>
              <p:nvPr/>
            </p:nvSpPr>
            <p:spPr bwMode="auto">
              <a:xfrm>
                <a:off x="4526" y="2121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0" name="Oval 620"/>
              <p:cNvSpPr>
                <a:spLocks noChangeArrowheads="1"/>
              </p:cNvSpPr>
              <p:nvPr/>
            </p:nvSpPr>
            <p:spPr bwMode="auto">
              <a:xfrm>
                <a:off x="4526" y="2121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1" name="Oval 621"/>
              <p:cNvSpPr>
                <a:spLocks noChangeArrowheads="1"/>
              </p:cNvSpPr>
              <p:nvPr/>
            </p:nvSpPr>
            <p:spPr bwMode="auto">
              <a:xfrm>
                <a:off x="2810" y="1247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2" name="Oval 622"/>
              <p:cNvSpPr>
                <a:spLocks noChangeArrowheads="1"/>
              </p:cNvSpPr>
              <p:nvPr/>
            </p:nvSpPr>
            <p:spPr bwMode="auto">
              <a:xfrm>
                <a:off x="2810" y="124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3" name="Oval 623"/>
              <p:cNvSpPr>
                <a:spLocks noChangeArrowheads="1"/>
              </p:cNvSpPr>
              <p:nvPr/>
            </p:nvSpPr>
            <p:spPr bwMode="auto">
              <a:xfrm>
                <a:off x="2790" y="1221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4" name="Oval 624"/>
              <p:cNvSpPr>
                <a:spLocks noChangeArrowheads="1"/>
              </p:cNvSpPr>
              <p:nvPr/>
            </p:nvSpPr>
            <p:spPr bwMode="auto">
              <a:xfrm>
                <a:off x="2789" y="1221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5" name="Oval 625"/>
              <p:cNvSpPr>
                <a:spLocks noChangeArrowheads="1"/>
              </p:cNvSpPr>
              <p:nvPr/>
            </p:nvSpPr>
            <p:spPr bwMode="auto">
              <a:xfrm>
                <a:off x="4507" y="2194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6" name="Freeform 626"/>
              <p:cNvSpPr>
                <a:spLocks/>
              </p:cNvSpPr>
              <p:nvPr/>
            </p:nvSpPr>
            <p:spPr bwMode="auto">
              <a:xfrm>
                <a:off x="4507" y="2194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3 w 47"/>
                  <a:gd name="T3" fmla="*/ 0 h 47"/>
                  <a:gd name="T4" fmla="*/ 0 w 47"/>
                  <a:gd name="T5" fmla="*/ 24 h 47"/>
                  <a:gd name="T6" fmla="*/ 23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0"/>
                      <a:pt x="37" y="0"/>
                      <a:pt x="23" y="0"/>
                    </a:cubicBezTo>
                    <a:cubicBezTo>
                      <a:pt x="11" y="0"/>
                      <a:pt x="0" y="10"/>
                      <a:pt x="0" y="24"/>
                    </a:cubicBezTo>
                    <a:cubicBezTo>
                      <a:pt x="0" y="36"/>
                      <a:pt x="11" y="47"/>
                      <a:pt x="23" y="47"/>
                    </a:cubicBezTo>
                    <a:cubicBezTo>
                      <a:pt x="37" y="47"/>
                      <a:pt x="47" y="36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7" name="Oval 627"/>
              <p:cNvSpPr>
                <a:spLocks noChangeArrowheads="1"/>
              </p:cNvSpPr>
              <p:nvPr/>
            </p:nvSpPr>
            <p:spPr bwMode="auto">
              <a:xfrm>
                <a:off x="4570" y="2082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8" name="Oval 628"/>
              <p:cNvSpPr>
                <a:spLocks noChangeArrowheads="1"/>
              </p:cNvSpPr>
              <p:nvPr/>
            </p:nvSpPr>
            <p:spPr bwMode="auto">
              <a:xfrm>
                <a:off x="4570" y="2082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9" name="Oval 629"/>
              <p:cNvSpPr>
                <a:spLocks noChangeArrowheads="1"/>
              </p:cNvSpPr>
              <p:nvPr/>
            </p:nvSpPr>
            <p:spPr bwMode="auto">
              <a:xfrm>
                <a:off x="2477" y="1696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0" name="Freeform 630"/>
              <p:cNvSpPr>
                <a:spLocks/>
              </p:cNvSpPr>
              <p:nvPr/>
            </p:nvSpPr>
            <p:spPr bwMode="auto">
              <a:xfrm>
                <a:off x="2477" y="1696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3 w 47"/>
                  <a:gd name="T3" fmla="*/ 0 h 47"/>
                  <a:gd name="T4" fmla="*/ 0 w 47"/>
                  <a:gd name="T5" fmla="*/ 24 h 47"/>
                  <a:gd name="T6" fmla="*/ 23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1"/>
                      <a:pt x="37" y="0"/>
                      <a:pt x="23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7"/>
                      <a:pt x="11" y="47"/>
                      <a:pt x="23" y="47"/>
                    </a:cubicBezTo>
                    <a:cubicBezTo>
                      <a:pt x="37" y="47"/>
                      <a:pt x="47" y="37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1" name="Oval 631"/>
              <p:cNvSpPr>
                <a:spLocks noChangeArrowheads="1"/>
              </p:cNvSpPr>
              <p:nvPr/>
            </p:nvSpPr>
            <p:spPr bwMode="auto">
              <a:xfrm>
                <a:off x="4491" y="2198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2" name="Freeform 632"/>
              <p:cNvSpPr>
                <a:spLocks/>
              </p:cNvSpPr>
              <p:nvPr/>
            </p:nvSpPr>
            <p:spPr bwMode="auto">
              <a:xfrm>
                <a:off x="4491" y="2198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3 w 47"/>
                  <a:gd name="T3" fmla="*/ 0 h 47"/>
                  <a:gd name="T4" fmla="*/ 0 w 47"/>
                  <a:gd name="T5" fmla="*/ 24 h 47"/>
                  <a:gd name="T6" fmla="*/ 23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0"/>
                      <a:pt x="36" y="0"/>
                      <a:pt x="23" y="0"/>
                    </a:cubicBezTo>
                    <a:cubicBezTo>
                      <a:pt x="10" y="0"/>
                      <a:pt x="0" y="10"/>
                      <a:pt x="0" y="24"/>
                    </a:cubicBezTo>
                    <a:cubicBezTo>
                      <a:pt x="0" y="36"/>
                      <a:pt x="10" y="47"/>
                      <a:pt x="23" y="47"/>
                    </a:cubicBezTo>
                    <a:cubicBezTo>
                      <a:pt x="36" y="47"/>
                      <a:pt x="47" y="36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3" name="Oval 633"/>
              <p:cNvSpPr>
                <a:spLocks noChangeArrowheads="1"/>
              </p:cNvSpPr>
              <p:nvPr/>
            </p:nvSpPr>
            <p:spPr bwMode="auto">
              <a:xfrm>
                <a:off x="4387" y="2059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4" name="Freeform 634"/>
              <p:cNvSpPr>
                <a:spLocks/>
              </p:cNvSpPr>
              <p:nvPr/>
            </p:nvSpPr>
            <p:spPr bwMode="auto">
              <a:xfrm>
                <a:off x="4387" y="2059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4 w 47"/>
                  <a:gd name="T3" fmla="*/ 0 h 47"/>
                  <a:gd name="T4" fmla="*/ 0 w 47"/>
                  <a:gd name="T5" fmla="*/ 24 h 47"/>
                  <a:gd name="T6" fmla="*/ 24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0"/>
                      <a:pt x="36" y="0"/>
                      <a:pt x="24" y="0"/>
                    </a:cubicBezTo>
                    <a:cubicBezTo>
                      <a:pt x="10" y="0"/>
                      <a:pt x="0" y="10"/>
                      <a:pt x="0" y="24"/>
                    </a:cubicBezTo>
                    <a:cubicBezTo>
                      <a:pt x="0" y="37"/>
                      <a:pt x="10" y="47"/>
                      <a:pt x="24" y="47"/>
                    </a:cubicBezTo>
                    <a:cubicBezTo>
                      <a:pt x="36" y="47"/>
                      <a:pt x="47" y="37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5" name="Oval 635"/>
              <p:cNvSpPr>
                <a:spLocks noChangeArrowheads="1"/>
              </p:cNvSpPr>
              <p:nvPr/>
            </p:nvSpPr>
            <p:spPr bwMode="auto">
              <a:xfrm>
                <a:off x="2357" y="2023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6" name="Oval 636"/>
              <p:cNvSpPr>
                <a:spLocks noChangeArrowheads="1"/>
              </p:cNvSpPr>
              <p:nvPr/>
            </p:nvSpPr>
            <p:spPr bwMode="auto">
              <a:xfrm>
                <a:off x="2357" y="2023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7" name="Oval 637"/>
              <p:cNvSpPr>
                <a:spLocks noChangeArrowheads="1"/>
              </p:cNvSpPr>
              <p:nvPr/>
            </p:nvSpPr>
            <p:spPr bwMode="auto">
              <a:xfrm>
                <a:off x="4523" y="1684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8" name="Oval 638"/>
              <p:cNvSpPr>
                <a:spLocks noChangeArrowheads="1"/>
              </p:cNvSpPr>
              <p:nvPr/>
            </p:nvSpPr>
            <p:spPr bwMode="auto">
              <a:xfrm>
                <a:off x="4523" y="1684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9" name="Oval 639"/>
              <p:cNvSpPr>
                <a:spLocks noChangeArrowheads="1"/>
              </p:cNvSpPr>
              <p:nvPr/>
            </p:nvSpPr>
            <p:spPr bwMode="auto">
              <a:xfrm>
                <a:off x="4570" y="1726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0" name="Oval 640"/>
              <p:cNvSpPr>
                <a:spLocks noChangeArrowheads="1"/>
              </p:cNvSpPr>
              <p:nvPr/>
            </p:nvSpPr>
            <p:spPr bwMode="auto">
              <a:xfrm>
                <a:off x="4570" y="1726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1" name="Oval 641"/>
              <p:cNvSpPr>
                <a:spLocks noChangeArrowheads="1"/>
              </p:cNvSpPr>
              <p:nvPr/>
            </p:nvSpPr>
            <p:spPr bwMode="auto">
              <a:xfrm>
                <a:off x="4546" y="1658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2" name="Oval 642"/>
              <p:cNvSpPr>
                <a:spLocks noChangeArrowheads="1"/>
              </p:cNvSpPr>
              <p:nvPr/>
            </p:nvSpPr>
            <p:spPr bwMode="auto">
              <a:xfrm>
                <a:off x="4546" y="1658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3" name="Oval 643"/>
              <p:cNvSpPr>
                <a:spLocks noChangeArrowheads="1"/>
              </p:cNvSpPr>
              <p:nvPr/>
            </p:nvSpPr>
            <p:spPr bwMode="auto">
              <a:xfrm>
                <a:off x="2471" y="1625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4" name="Oval 644"/>
              <p:cNvSpPr>
                <a:spLocks noChangeArrowheads="1"/>
              </p:cNvSpPr>
              <p:nvPr/>
            </p:nvSpPr>
            <p:spPr bwMode="auto">
              <a:xfrm>
                <a:off x="2471" y="162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5" name="Oval 645"/>
              <p:cNvSpPr>
                <a:spLocks noChangeArrowheads="1"/>
              </p:cNvSpPr>
              <p:nvPr/>
            </p:nvSpPr>
            <p:spPr bwMode="auto">
              <a:xfrm>
                <a:off x="2341" y="1888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6" name="Oval 646"/>
              <p:cNvSpPr>
                <a:spLocks noChangeArrowheads="1"/>
              </p:cNvSpPr>
              <p:nvPr/>
            </p:nvSpPr>
            <p:spPr bwMode="auto">
              <a:xfrm>
                <a:off x="2341" y="1888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7" name="Oval 647"/>
              <p:cNvSpPr>
                <a:spLocks noChangeArrowheads="1"/>
              </p:cNvSpPr>
              <p:nvPr/>
            </p:nvSpPr>
            <p:spPr bwMode="auto">
              <a:xfrm>
                <a:off x="2734" y="1354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8" name="Freeform 648"/>
              <p:cNvSpPr>
                <a:spLocks/>
              </p:cNvSpPr>
              <p:nvPr/>
            </p:nvSpPr>
            <p:spPr bwMode="auto">
              <a:xfrm>
                <a:off x="2734" y="1354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3 w 47"/>
                  <a:gd name="T3" fmla="*/ 0 h 47"/>
                  <a:gd name="T4" fmla="*/ 0 w 47"/>
                  <a:gd name="T5" fmla="*/ 23 h 47"/>
                  <a:gd name="T6" fmla="*/ 23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0"/>
                      <a:pt x="37" y="0"/>
                      <a:pt x="23" y="0"/>
                    </a:cubicBezTo>
                    <a:cubicBezTo>
                      <a:pt x="11" y="0"/>
                      <a:pt x="0" y="10"/>
                      <a:pt x="0" y="23"/>
                    </a:cubicBezTo>
                    <a:cubicBezTo>
                      <a:pt x="0" y="36"/>
                      <a:pt x="11" y="47"/>
                      <a:pt x="23" y="47"/>
                    </a:cubicBezTo>
                    <a:cubicBezTo>
                      <a:pt x="37" y="47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9" name="Oval 649"/>
              <p:cNvSpPr>
                <a:spLocks noChangeArrowheads="1"/>
              </p:cNvSpPr>
              <p:nvPr/>
            </p:nvSpPr>
            <p:spPr bwMode="auto">
              <a:xfrm>
                <a:off x="3134" y="1056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0" name="Freeform 650"/>
              <p:cNvSpPr>
                <a:spLocks/>
              </p:cNvSpPr>
              <p:nvPr/>
            </p:nvSpPr>
            <p:spPr bwMode="auto">
              <a:xfrm>
                <a:off x="3134" y="1056"/>
                <a:ext cx="46" cy="47"/>
              </a:xfrm>
              <a:custGeom>
                <a:avLst/>
                <a:gdLst>
                  <a:gd name="T0" fmla="*/ 46 w 46"/>
                  <a:gd name="T1" fmla="*/ 23 h 47"/>
                  <a:gd name="T2" fmla="*/ 23 w 46"/>
                  <a:gd name="T3" fmla="*/ 0 h 47"/>
                  <a:gd name="T4" fmla="*/ 0 w 46"/>
                  <a:gd name="T5" fmla="*/ 23 h 47"/>
                  <a:gd name="T6" fmla="*/ 23 w 46"/>
                  <a:gd name="T7" fmla="*/ 47 h 47"/>
                  <a:gd name="T8" fmla="*/ 46 w 46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7">
                    <a:moveTo>
                      <a:pt x="46" y="23"/>
                    </a:moveTo>
                    <a:cubicBezTo>
                      <a:pt x="46" y="11"/>
                      <a:pt x="36" y="0"/>
                      <a:pt x="23" y="0"/>
                    </a:cubicBezTo>
                    <a:cubicBezTo>
                      <a:pt x="10" y="0"/>
                      <a:pt x="0" y="11"/>
                      <a:pt x="0" y="23"/>
                    </a:cubicBezTo>
                    <a:cubicBezTo>
                      <a:pt x="0" y="37"/>
                      <a:pt x="10" y="47"/>
                      <a:pt x="23" y="47"/>
                    </a:cubicBezTo>
                    <a:cubicBezTo>
                      <a:pt x="36" y="47"/>
                      <a:pt x="46" y="37"/>
                      <a:pt x="46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1" name="Oval 651"/>
              <p:cNvSpPr>
                <a:spLocks noChangeArrowheads="1"/>
              </p:cNvSpPr>
              <p:nvPr/>
            </p:nvSpPr>
            <p:spPr bwMode="auto">
              <a:xfrm>
                <a:off x="3148" y="1043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2" name="Oval 652"/>
              <p:cNvSpPr>
                <a:spLocks noChangeArrowheads="1"/>
              </p:cNvSpPr>
              <p:nvPr/>
            </p:nvSpPr>
            <p:spPr bwMode="auto">
              <a:xfrm>
                <a:off x="3148" y="1043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3" name="Oval 653"/>
              <p:cNvSpPr>
                <a:spLocks noChangeArrowheads="1"/>
              </p:cNvSpPr>
              <p:nvPr/>
            </p:nvSpPr>
            <p:spPr bwMode="auto">
              <a:xfrm>
                <a:off x="2427" y="2006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4" name="Oval 654"/>
              <p:cNvSpPr>
                <a:spLocks noChangeArrowheads="1"/>
              </p:cNvSpPr>
              <p:nvPr/>
            </p:nvSpPr>
            <p:spPr bwMode="auto">
              <a:xfrm>
                <a:off x="2427" y="2006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5" name="Oval 655"/>
              <p:cNvSpPr>
                <a:spLocks noChangeArrowheads="1"/>
              </p:cNvSpPr>
              <p:nvPr/>
            </p:nvSpPr>
            <p:spPr bwMode="auto">
              <a:xfrm>
                <a:off x="2698" y="2275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6" name="Oval 656"/>
              <p:cNvSpPr>
                <a:spLocks noChangeArrowheads="1"/>
              </p:cNvSpPr>
              <p:nvPr/>
            </p:nvSpPr>
            <p:spPr bwMode="auto">
              <a:xfrm>
                <a:off x="2698" y="227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7" name="Oval 657"/>
              <p:cNvSpPr>
                <a:spLocks noChangeArrowheads="1"/>
              </p:cNvSpPr>
              <p:nvPr/>
            </p:nvSpPr>
            <p:spPr bwMode="auto">
              <a:xfrm>
                <a:off x="2415" y="1867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8" name="Oval 658"/>
              <p:cNvSpPr>
                <a:spLocks noChangeArrowheads="1"/>
              </p:cNvSpPr>
              <p:nvPr/>
            </p:nvSpPr>
            <p:spPr bwMode="auto">
              <a:xfrm>
                <a:off x="2415" y="1867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9" name="Oval 659"/>
              <p:cNvSpPr>
                <a:spLocks noChangeArrowheads="1"/>
              </p:cNvSpPr>
              <p:nvPr/>
            </p:nvSpPr>
            <p:spPr bwMode="auto">
              <a:xfrm>
                <a:off x="4241" y="1553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0" name="Oval 660"/>
              <p:cNvSpPr>
                <a:spLocks noChangeArrowheads="1"/>
              </p:cNvSpPr>
              <p:nvPr/>
            </p:nvSpPr>
            <p:spPr bwMode="auto">
              <a:xfrm>
                <a:off x="4241" y="1553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1" name="Oval 661"/>
              <p:cNvSpPr>
                <a:spLocks noChangeArrowheads="1"/>
              </p:cNvSpPr>
              <p:nvPr/>
            </p:nvSpPr>
            <p:spPr bwMode="auto">
              <a:xfrm>
                <a:off x="4454" y="1912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2" name="Oval 662"/>
              <p:cNvSpPr>
                <a:spLocks noChangeArrowheads="1"/>
              </p:cNvSpPr>
              <p:nvPr/>
            </p:nvSpPr>
            <p:spPr bwMode="auto">
              <a:xfrm>
                <a:off x="4454" y="1912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3" name="Oval 663"/>
              <p:cNvSpPr>
                <a:spLocks noChangeArrowheads="1"/>
              </p:cNvSpPr>
              <p:nvPr/>
            </p:nvSpPr>
            <p:spPr bwMode="auto">
              <a:xfrm>
                <a:off x="2659" y="2084"/>
                <a:ext cx="46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4" name="Oval 664"/>
              <p:cNvSpPr>
                <a:spLocks noChangeArrowheads="1"/>
              </p:cNvSpPr>
              <p:nvPr/>
            </p:nvSpPr>
            <p:spPr bwMode="auto">
              <a:xfrm>
                <a:off x="2659" y="2084"/>
                <a:ext cx="46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5" name="Oval 665"/>
              <p:cNvSpPr>
                <a:spLocks noChangeArrowheads="1"/>
              </p:cNvSpPr>
              <p:nvPr/>
            </p:nvSpPr>
            <p:spPr bwMode="auto">
              <a:xfrm>
                <a:off x="4376" y="1777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6" name="Oval 666"/>
              <p:cNvSpPr>
                <a:spLocks noChangeArrowheads="1"/>
              </p:cNvSpPr>
              <p:nvPr/>
            </p:nvSpPr>
            <p:spPr bwMode="auto">
              <a:xfrm>
                <a:off x="4376" y="177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7" name="Oval 667"/>
              <p:cNvSpPr>
                <a:spLocks noChangeArrowheads="1"/>
              </p:cNvSpPr>
              <p:nvPr/>
            </p:nvSpPr>
            <p:spPr bwMode="auto">
              <a:xfrm>
                <a:off x="3202" y="1184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8" name="Oval 668"/>
              <p:cNvSpPr>
                <a:spLocks noChangeArrowheads="1"/>
              </p:cNvSpPr>
              <p:nvPr/>
            </p:nvSpPr>
            <p:spPr bwMode="auto">
              <a:xfrm>
                <a:off x="3202" y="1184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9" name="Oval 669"/>
              <p:cNvSpPr>
                <a:spLocks noChangeArrowheads="1"/>
              </p:cNvSpPr>
              <p:nvPr/>
            </p:nvSpPr>
            <p:spPr bwMode="auto">
              <a:xfrm>
                <a:off x="4539" y="1875"/>
                <a:ext cx="46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0" name="Oval 670"/>
              <p:cNvSpPr>
                <a:spLocks noChangeArrowheads="1"/>
              </p:cNvSpPr>
              <p:nvPr/>
            </p:nvSpPr>
            <p:spPr bwMode="auto">
              <a:xfrm>
                <a:off x="4539" y="1875"/>
                <a:ext cx="46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1" name="Oval 671"/>
              <p:cNvSpPr>
                <a:spLocks noChangeArrowheads="1"/>
              </p:cNvSpPr>
              <p:nvPr/>
            </p:nvSpPr>
            <p:spPr bwMode="auto">
              <a:xfrm>
                <a:off x="4309" y="1769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2" name="Freeform 672"/>
              <p:cNvSpPr>
                <a:spLocks/>
              </p:cNvSpPr>
              <p:nvPr/>
            </p:nvSpPr>
            <p:spPr bwMode="auto">
              <a:xfrm>
                <a:off x="4309" y="1769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4 w 47"/>
                  <a:gd name="T3" fmla="*/ 0 h 47"/>
                  <a:gd name="T4" fmla="*/ 0 w 47"/>
                  <a:gd name="T5" fmla="*/ 23 h 47"/>
                  <a:gd name="T6" fmla="*/ 24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1"/>
                      <a:pt x="36" y="0"/>
                      <a:pt x="24" y="0"/>
                    </a:cubicBezTo>
                    <a:cubicBezTo>
                      <a:pt x="10" y="0"/>
                      <a:pt x="0" y="11"/>
                      <a:pt x="0" y="23"/>
                    </a:cubicBezTo>
                    <a:cubicBezTo>
                      <a:pt x="0" y="36"/>
                      <a:pt x="10" y="47"/>
                      <a:pt x="24" y="47"/>
                    </a:cubicBezTo>
                    <a:cubicBezTo>
                      <a:pt x="36" y="47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3" name="Oval 673"/>
              <p:cNvSpPr>
                <a:spLocks noChangeArrowheads="1"/>
              </p:cNvSpPr>
              <p:nvPr/>
            </p:nvSpPr>
            <p:spPr bwMode="auto">
              <a:xfrm>
                <a:off x="4411" y="1561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4" name="Oval 674"/>
              <p:cNvSpPr>
                <a:spLocks noChangeArrowheads="1"/>
              </p:cNvSpPr>
              <p:nvPr/>
            </p:nvSpPr>
            <p:spPr bwMode="auto">
              <a:xfrm>
                <a:off x="4411" y="1561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5" name="Oval 675"/>
              <p:cNvSpPr>
                <a:spLocks noChangeArrowheads="1"/>
              </p:cNvSpPr>
              <p:nvPr/>
            </p:nvSpPr>
            <p:spPr bwMode="auto">
              <a:xfrm>
                <a:off x="3470" y="1197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6" name="Oval 676"/>
              <p:cNvSpPr>
                <a:spLocks noChangeArrowheads="1"/>
              </p:cNvSpPr>
              <p:nvPr/>
            </p:nvSpPr>
            <p:spPr bwMode="auto">
              <a:xfrm>
                <a:off x="3470" y="1197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7" name="Oval 677"/>
              <p:cNvSpPr>
                <a:spLocks noChangeArrowheads="1"/>
              </p:cNvSpPr>
              <p:nvPr/>
            </p:nvSpPr>
            <p:spPr bwMode="auto">
              <a:xfrm>
                <a:off x="3373" y="1368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8" name="Oval 678"/>
              <p:cNvSpPr>
                <a:spLocks noChangeArrowheads="1"/>
              </p:cNvSpPr>
              <p:nvPr/>
            </p:nvSpPr>
            <p:spPr bwMode="auto">
              <a:xfrm>
                <a:off x="3373" y="1368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9" name="Oval 679"/>
              <p:cNvSpPr>
                <a:spLocks noChangeArrowheads="1"/>
              </p:cNvSpPr>
              <p:nvPr/>
            </p:nvSpPr>
            <p:spPr bwMode="auto">
              <a:xfrm>
                <a:off x="2515" y="1671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0" name="Oval 680"/>
              <p:cNvSpPr>
                <a:spLocks noChangeArrowheads="1"/>
              </p:cNvSpPr>
              <p:nvPr/>
            </p:nvSpPr>
            <p:spPr bwMode="auto">
              <a:xfrm>
                <a:off x="2515" y="1671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1" name="Oval 681"/>
              <p:cNvSpPr>
                <a:spLocks noChangeArrowheads="1"/>
              </p:cNvSpPr>
              <p:nvPr/>
            </p:nvSpPr>
            <p:spPr bwMode="auto">
              <a:xfrm>
                <a:off x="2467" y="1579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2" name="Oval 682"/>
              <p:cNvSpPr>
                <a:spLocks noChangeArrowheads="1"/>
              </p:cNvSpPr>
              <p:nvPr/>
            </p:nvSpPr>
            <p:spPr bwMode="auto">
              <a:xfrm>
                <a:off x="2467" y="157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3" name="Oval 683"/>
              <p:cNvSpPr>
                <a:spLocks noChangeArrowheads="1"/>
              </p:cNvSpPr>
              <p:nvPr/>
            </p:nvSpPr>
            <p:spPr bwMode="auto">
              <a:xfrm>
                <a:off x="3802" y="1340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4" name="Oval 684"/>
              <p:cNvSpPr>
                <a:spLocks noChangeArrowheads="1"/>
              </p:cNvSpPr>
              <p:nvPr/>
            </p:nvSpPr>
            <p:spPr bwMode="auto">
              <a:xfrm>
                <a:off x="3802" y="1340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5" name="Oval 685"/>
              <p:cNvSpPr>
                <a:spLocks noChangeArrowheads="1"/>
              </p:cNvSpPr>
              <p:nvPr/>
            </p:nvSpPr>
            <p:spPr bwMode="auto">
              <a:xfrm>
                <a:off x="3351" y="1065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6" name="Oval 686"/>
              <p:cNvSpPr>
                <a:spLocks noChangeArrowheads="1"/>
              </p:cNvSpPr>
              <p:nvPr/>
            </p:nvSpPr>
            <p:spPr bwMode="auto">
              <a:xfrm>
                <a:off x="3351" y="106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7" name="Oval 687"/>
              <p:cNvSpPr>
                <a:spLocks noChangeArrowheads="1"/>
              </p:cNvSpPr>
              <p:nvPr/>
            </p:nvSpPr>
            <p:spPr bwMode="auto">
              <a:xfrm>
                <a:off x="3100" y="1170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8" name="Oval 688"/>
              <p:cNvSpPr>
                <a:spLocks noChangeArrowheads="1"/>
              </p:cNvSpPr>
              <p:nvPr/>
            </p:nvSpPr>
            <p:spPr bwMode="auto">
              <a:xfrm>
                <a:off x="3100" y="1170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9" name="Oval 689"/>
              <p:cNvSpPr>
                <a:spLocks noChangeArrowheads="1"/>
              </p:cNvSpPr>
              <p:nvPr/>
            </p:nvSpPr>
            <p:spPr bwMode="auto">
              <a:xfrm>
                <a:off x="4554" y="1953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0" name="Oval 690"/>
              <p:cNvSpPr>
                <a:spLocks noChangeArrowheads="1"/>
              </p:cNvSpPr>
              <p:nvPr/>
            </p:nvSpPr>
            <p:spPr bwMode="auto">
              <a:xfrm>
                <a:off x="4554" y="1953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1" name="Oval 691"/>
              <p:cNvSpPr>
                <a:spLocks noChangeArrowheads="1"/>
              </p:cNvSpPr>
              <p:nvPr/>
            </p:nvSpPr>
            <p:spPr bwMode="auto">
              <a:xfrm>
                <a:off x="4543" y="2018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2" name="Oval 692"/>
              <p:cNvSpPr>
                <a:spLocks noChangeArrowheads="1"/>
              </p:cNvSpPr>
              <p:nvPr/>
            </p:nvSpPr>
            <p:spPr bwMode="auto">
              <a:xfrm>
                <a:off x="4543" y="2018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3" name="Oval 693"/>
              <p:cNvSpPr>
                <a:spLocks noChangeArrowheads="1"/>
              </p:cNvSpPr>
              <p:nvPr/>
            </p:nvSpPr>
            <p:spPr bwMode="auto">
              <a:xfrm>
                <a:off x="2425" y="1676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4" name="Oval 694"/>
              <p:cNvSpPr>
                <a:spLocks noChangeArrowheads="1"/>
              </p:cNvSpPr>
              <p:nvPr/>
            </p:nvSpPr>
            <p:spPr bwMode="auto">
              <a:xfrm>
                <a:off x="2425" y="1676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5" name="Oval 695"/>
              <p:cNvSpPr>
                <a:spLocks noChangeArrowheads="1"/>
              </p:cNvSpPr>
              <p:nvPr/>
            </p:nvSpPr>
            <p:spPr bwMode="auto">
              <a:xfrm>
                <a:off x="4353" y="1567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6" name="Oval 696"/>
              <p:cNvSpPr>
                <a:spLocks noChangeArrowheads="1"/>
              </p:cNvSpPr>
              <p:nvPr/>
            </p:nvSpPr>
            <p:spPr bwMode="auto">
              <a:xfrm>
                <a:off x="4353" y="1567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7" name="Oval 697"/>
              <p:cNvSpPr>
                <a:spLocks noChangeArrowheads="1"/>
              </p:cNvSpPr>
              <p:nvPr/>
            </p:nvSpPr>
            <p:spPr bwMode="auto">
              <a:xfrm>
                <a:off x="3432" y="1092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8" name="Oval 698"/>
              <p:cNvSpPr>
                <a:spLocks noChangeArrowheads="1"/>
              </p:cNvSpPr>
              <p:nvPr/>
            </p:nvSpPr>
            <p:spPr bwMode="auto">
              <a:xfrm>
                <a:off x="3432" y="1092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9" name="Oval 699"/>
              <p:cNvSpPr>
                <a:spLocks noChangeArrowheads="1"/>
              </p:cNvSpPr>
              <p:nvPr/>
            </p:nvSpPr>
            <p:spPr bwMode="auto">
              <a:xfrm>
                <a:off x="2434" y="1693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0" name="Freeform 700"/>
              <p:cNvSpPr>
                <a:spLocks/>
              </p:cNvSpPr>
              <p:nvPr/>
            </p:nvSpPr>
            <p:spPr bwMode="auto">
              <a:xfrm>
                <a:off x="2434" y="1693"/>
                <a:ext cx="47" cy="46"/>
              </a:xfrm>
              <a:custGeom>
                <a:avLst/>
                <a:gdLst>
                  <a:gd name="T0" fmla="*/ 47 w 47"/>
                  <a:gd name="T1" fmla="*/ 23 h 46"/>
                  <a:gd name="T2" fmla="*/ 23 w 47"/>
                  <a:gd name="T3" fmla="*/ 0 h 46"/>
                  <a:gd name="T4" fmla="*/ 0 w 47"/>
                  <a:gd name="T5" fmla="*/ 23 h 46"/>
                  <a:gd name="T6" fmla="*/ 23 w 47"/>
                  <a:gd name="T7" fmla="*/ 46 h 46"/>
                  <a:gd name="T8" fmla="*/ 47 w 47"/>
                  <a:gd name="T9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6">
                    <a:moveTo>
                      <a:pt x="47" y="23"/>
                    </a:moveTo>
                    <a:cubicBezTo>
                      <a:pt x="47" y="10"/>
                      <a:pt x="37" y="0"/>
                      <a:pt x="23" y="0"/>
                    </a:cubicBezTo>
                    <a:cubicBezTo>
                      <a:pt x="11" y="0"/>
                      <a:pt x="0" y="10"/>
                      <a:pt x="0" y="23"/>
                    </a:cubicBezTo>
                    <a:cubicBezTo>
                      <a:pt x="0" y="36"/>
                      <a:pt x="11" y="46"/>
                      <a:pt x="23" y="46"/>
                    </a:cubicBezTo>
                    <a:cubicBezTo>
                      <a:pt x="37" y="46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1" name="Oval 701"/>
              <p:cNvSpPr>
                <a:spLocks noChangeArrowheads="1"/>
              </p:cNvSpPr>
              <p:nvPr/>
            </p:nvSpPr>
            <p:spPr bwMode="auto">
              <a:xfrm>
                <a:off x="2354" y="1778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2" name="Oval 702"/>
              <p:cNvSpPr>
                <a:spLocks noChangeArrowheads="1"/>
              </p:cNvSpPr>
              <p:nvPr/>
            </p:nvSpPr>
            <p:spPr bwMode="auto">
              <a:xfrm>
                <a:off x="2354" y="1778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3" name="Oval 703"/>
              <p:cNvSpPr>
                <a:spLocks noChangeArrowheads="1"/>
              </p:cNvSpPr>
              <p:nvPr/>
            </p:nvSpPr>
            <p:spPr bwMode="auto">
              <a:xfrm>
                <a:off x="3067" y="1096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4" name="Oval 704"/>
              <p:cNvSpPr>
                <a:spLocks noChangeArrowheads="1"/>
              </p:cNvSpPr>
              <p:nvPr/>
            </p:nvSpPr>
            <p:spPr bwMode="auto">
              <a:xfrm>
                <a:off x="3067" y="1096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5" name="Oval 705"/>
              <p:cNvSpPr>
                <a:spLocks noChangeArrowheads="1"/>
              </p:cNvSpPr>
              <p:nvPr/>
            </p:nvSpPr>
            <p:spPr bwMode="auto">
              <a:xfrm>
                <a:off x="4441" y="1612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6" name="Oval 706"/>
              <p:cNvSpPr>
                <a:spLocks noChangeArrowheads="1"/>
              </p:cNvSpPr>
              <p:nvPr/>
            </p:nvSpPr>
            <p:spPr bwMode="auto">
              <a:xfrm>
                <a:off x="4441" y="1612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7" name="Oval 707"/>
              <p:cNvSpPr>
                <a:spLocks noChangeArrowheads="1"/>
              </p:cNvSpPr>
              <p:nvPr/>
            </p:nvSpPr>
            <p:spPr bwMode="auto">
              <a:xfrm>
                <a:off x="2428" y="1905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8" name="Oval 708"/>
              <p:cNvSpPr>
                <a:spLocks noChangeArrowheads="1"/>
              </p:cNvSpPr>
              <p:nvPr/>
            </p:nvSpPr>
            <p:spPr bwMode="auto">
              <a:xfrm>
                <a:off x="2428" y="190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9" name="Oval 709"/>
              <p:cNvSpPr>
                <a:spLocks noChangeArrowheads="1"/>
              </p:cNvSpPr>
              <p:nvPr/>
            </p:nvSpPr>
            <p:spPr bwMode="auto">
              <a:xfrm>
                <a:off x="4457" y="1563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0" name="Oval 710"/>
              <p:cNvSpPr>
                <a:spLocks noChangeArrowheads="1"/>
              </p:cNvSpPr>
              <p:nvPr/>
            </p:nvSpPr>
            <p:spPr bwMode="auto">
              <a:xfrm>
                <a:off x="4457" y="1563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1" name="Oval 711"/>
              <p:cNvSpPr>
                <a:spLocks noChangeArrowheads="1"/>
              </p:cNvSpPr>
              <p:nvPr/>
            </p:nvSpPr>
            <p:spPr bwMode="auto">
              <a:xfrm>
                <a:off x="4358" y="1540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2" name="Freeform 712"/>
              <p:cNvSpPr>
                <a:spLocks/>
              </p:cNvSpPr>
              <p:nvPr/>
            </p:nvSpPr>
            <p:spPr bwMode="auto">
              <a:xfrm>
                <a:off x="4358" y="1540"/>
                <a:ext cx="46" cy="47"/>
              </a:xfrm>
              <a:custGeom>
                <a:avLst/>
                <a:gdLst>
                  <a:gd name="T0" fmla="*/ 46 w 46"/>
                  <a:gd name="T1" fmla="*/ 23 h 47"/>
                  <a:gd name="T2" fmla="*/ 23 w 46"/>
                  <a:gd name="T3" fmla="*/ 0 h 47"/>
                  <a:gd name="T4" fmla="*/ 0 w 46"/>
                  <a:gd name="T5" fmla="*/ 23 h 47"/>
                  <a:gd name="T6" fmla="*/ 23 w 46"/>
                  <a:gd name="T7" fmla="*/ 47 h 47"/>
                  <a:gd name="T8" fmla="*/ 46 w 46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7">
                    <a:moveTo>
                      <a:pt x="46" y="23"/>
                    </a:moveTo>
                    <a:cubicBezTo>
                      <a:pt x="46" y="11"/>
                      <a:pt x="36" y="0"/>
                      <a:pt x="23" y="0"/>
                    </a:cubicBezTo>
                    <a:cubicBezTo>
                      <a:pt x="10" y="0"/>
                      <a:pt x="0" y="11"/>
                      <a:pt x="0" y="23"/>
                    </a:cubicBezTo>
                    <a:cubicBezTo>
                      <a:pt x="0" y="37"/>
                      <a:pt x="10" y="47"/>
                      <a:pt x="23" y="47"/>
                    </a:cubicBezTo>
                    <a:cubicBezTo>
                      <a:pt x="36" y="47"/>
                      <a:pt x="46" y="37"/>
                      <a:pt x="46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3" name="Oval 713"/>
              <p:cNvSpPr>
                <a:spLocks noChangeArrowheads="1"/>
              </p:cNvSpPr>
              <p:nvPr/>
            </p:nvSpPr>
            <p:spPr bwMode="auto">
              <a:xfrm>
                <a:off x="4414" y="1491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4" name="Oval 714"/>
              <p:cNvSpPr>
                <a:spLocks noChangeArrowheads="1"/>
              </p:cNvSpPr>
              <p:nvPr/>
            </p:nvSpPr>
            <p:spPr bwMode="auto">
              <a:xfrm>
                <a:off x="4414" y="1491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5" name="Oval 715"/>
              <p:cNvSpPr>
                <a:spLocks noChangeArrowheads="1"/>
              </p:cNvSpPr>
              <p:nvPr/>
            </p:nvSpPr>
            <p:spPr bwMode="auto">
              <a:xfrm>
                <a:off x="2903" y="1150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6" name="Freeform 716"/>
              <p:cNvSpPr>
                <a:spLocks/>
              </p:cNvSpPr>
              <p:nvPr/>
            </p:nvSpPr>
            <p:spPr bwMode="auto">
              <a:xfrm>
                <a:off x="2903" y="1150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3 w 47"/>
                  <a:gd name="T3" fmla="*/ 0 h 47"/>
                  <a:gd name="T4" fmla="*/ 0 w 47"/>
                  <a:gd name="T5" fmla="*/ 24 h 47"/>
                  <a:gd name="T6" fmla="*/ 23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1"/>
                      <a:pt x="37" y="0"/>
                      <a:pt x="23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6"/>
                      <a:pt x="11" y="47"/>
                      <a:pt x="23" y="47"/>
                    </a:cubicBezTo>
                    <a:cubicBezTo>
                      <a:pt x="37" y="47"/>
                      <a:pt x="47" y="36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7" name="Oval 717"/>
              <p:cNvSpPr>
                <a:spLocks noChangeArrowheads="1"/>
              </p:cNvSpPr>
              <p:nvPr/>
            </p:nvSpPr>
            <p:spPr bwMode="auto">
              <a:xfrm>
                <a:off x="2357" y="1887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8" name="Freeform 718"/>
              <p:cNvSpPr>
                <a:spLocks/>
              </p:cNvSpPr>
              <p:nvPr/>
            </p:nvSpPr>
            <p:spPr bwMode="auto">
              <a:xfrm>
                <a:off x="2357" y="1887"/>
                <a:ext cx="46" cy="47"/>
              </a:xfrm>
              <a:custGeom>
                <a:avLst/>
                <a:gdLst>
                  <a:gd name="T0" fmla="*/ 46 w 46"/>
                  <a:gd name="T1" fmla="*/ 24 h 47"/>
                  <a:gd name="T2" fmla="*/ 23 w 46"/>
                  <a:gd name="T3" fmla="*/ 0 h 47"/>
                  <a:gd name="T4" fmla="*/ 0 w 46"/>
                  <a:gd name="T5" fmla="*/ 24 h 47"/>
                  <a:gd name="T6" fmla="*/ 23 w 46"/>
                  <a:gd name="T7" fmla="*/ 47 h 47"/>
                  <a:gd name="T8" fmla="*/ 46 w 46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7">
                    <a:moveTo>
                      <a:pt x="46" y="24"/>
                    </a:moveTo>
                    <a:cubicBezTo>
                      <a:pt x="46" y="10"/>
                      <a:pt x="36" y="0"/>
                      <a:pt x="23" y="0"/>
                    </a:cubicBezTo>
                    <a:cubicBezTo>
                      <a:pt x="10" y="0"/>
                      <a:pt x="0" y="10"/>
                      <a:pt x="0" y="24"/>
                    </a:cubicBezTo>
                    <a:cubicBezTo>
                      <a:pt x="0" y="36"/>
                      <a:pt x="10" y="47"/>
                      <a:pt x="23" y="47"/>
                    </a:cubicBezTo>
                    <a:cubicBezTo>
                      <a:pt x="36" y="47"/>
                      <a:pt x="46" y="36"/>
                      <a:pt x="46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9" name="Oval 719"/>
              <p:cNvSpPr>
                <a:spLocks noChangeArrowheads="1"/>
              </p:cNvSpPr>
              <p:nvPr/>
            </p:nvSpPr>
            <p:spPr bwMode="auto">
              <a:xfrm>
                <a:off x="2367" y="1667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0" name="Oval 720"/>
              <p:cNvSpPr>
                <a:spLocks noChangeArrowheads="1"/>
              </p:cNvSpPr>
              <p:nvPr/>
            </p:nvSpPr>
            <p:spPr bwMode="auto">
              <a:xfrm>
                <a:off x="2367" y="166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1" name="Oval 721"/>
              <p:cNvSpPr>
                <a:spLocks noChangeArrowheads="1"/>
              </p:cNvSpPr>
              <p:nvPr/>
            </p:nvSpPr>
            <p:spPr bwMode="auto">
              <a:xfrm>
                <a:off x="2484" y="1563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2" name="Oval 722"/>
              <p:cNvSpPr>
                <a:spLocks noChangeArrowheads="1"/>
              </p:cNvSpPr>
              <p:nvPr/>
            </p:nvSpPr>
            <p:spPr bwMode="auto">
              <a:xfrm>
                <a:off x="2484" y="1563"/>
                <a:ext cx="46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3" name="Oval 723"/>
              <p:cNvSpPr>
                <a:spLocks noChangeArrowheads="1"/>
              </p:cNvSpPr>
              <p:nvPr/>
            </p:nvSpPr>
            <p:spPr bwMode="auto">
              <a:xfrm>
                <a:off x="4523" y="1577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4" name="Oval 724"/>
              <p:cNvSpPr>
                <a:spLocks noChangeArrowheads="1"/>
              </p:cNvSpPr>
              <p:nvPr/>
            </p:nvSpPr>
            <p:spPr bwMode="auto">
              <a:xfrm>
                <a:off x="4523" y="157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5" name="Oval 725"/>
              <p:cNvSpPr>
                <a:spLocks noChangeArrowheads="1"/>
              </p:cNvSpPr>
              <p:nvPr/>
            </p:nvSpPr>
            <p:spPr bwMode="auto">
              <a:xfrm>
                <a:off x="3226" y="2469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6" name="Oval 726"/>
              <p:cNvSpPr>
                <a:spLocks noChangeArrowheads="1"/>
              </p:cNvSpPr>
              <p:nvPr/>
            </p:nvSpPr>
            <p:spPr bwMode="auto">
              <a:xfrm>
                <a:off x="3226" y="246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7" name="Oval 727"/>
              <p:cNvSpPr>
                <a:spLocks noChangeArrowheads="1"/>
              </p:cNvSpPr>
              <p:nvPr/>
            </p:nvSpPr>
            <p:spPr bwMode="auto">
              <a:xfrm>
                <a:off x="2510" y="1534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8" name="Oval 728"/>
              <p:cNvSpPr>
                <a:spLocks noChangeArrowheads="1"/>
              </p:cNvSpPr>
              <p:nvPr/>
            </p:nvSpPr>
            <p:spPr bwMode="auto">
              <a:xfrm>
                <a:off x="2510" y="1534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9" name="Oval 729"/>
              <p:cNvSpPr>
                <a:spLocks noChangeArrowheads="1"/>
              </p:cNvSpPr>
              <p:nvPr/>
            </p:nvSpPr>
            <p:spPr bwMode="auto">
              <a:xfrm>
                <a:off x="3317" y="2212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0" name="Oval 730"/>
              <p:cNvSpPr>
                <a:spLocks noChangeArrowheads="1"/>
              </p:cNvSpPr>
              <p:nvPr/>
            </p:nvSpPr>
            <p:spPr bwMode="auto">
              <a:xfrm>
                <a:off x="3317" y="2212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1" name="Oval 731"/>
              <p:cNvSpPr>
                <a:spLocks noChangeArrowheads="1"/>
              </p:cNvSpPr>
              <p:nvPr/>
            </p:nvSpPr>
            <p:spPr bwMode="auto">
              <a:xfrm>
                <a:off x="3830" y="1262"/>
                <a:ext cx="46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2" name="Oval 732"/>
              <p:cNvSpPr>
                <a:spLocks noChangeArrowheads="1"/>
              </p:cNvSpPr>
              <p:nvPr/>
            </p:nvSpPr>
            <p:spPr bwMode="auto">
              <a:xfrm>
                <a:off x="3830" y="1262"/>
                <a:ext cx="46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3" name="Oval 733"/>
              <p:cNvSpPr>
                <a:spLocks noChangeArrowheads="1"/>
              </p:cNvSpPr>
              <p:nvPr/>
            </p:nvSpPr>
            <p:spPr bwMode="auto">
              <a:xfrm>
                <a:off x="3788" y="1258"/>
                <a:ext cx="46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4" name="Oval 734"/>
              <p:cNvSpPr>
                <a:spLocks noChangeArrowheads="1"/>
              </p:cNvSpPr>
              <p:nvPr/>
            </p:nvSpPr>
            <p:spPr bwMode="auto">
              <a:xfrm>
                <a:off x="3788" y="1258"/>
                <a:ext cx="46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5" name="Oval 735"/>
              <p:cNvSpPr>
                <a:spLocks noChangeArrowheads="1"/>
              </p:cNvSpPr>
              <p:nvPr/>
            </p:nvSpPr>
            <p:spPr bwMode="auto">
              <a:xfrm>
                <a:off x="4599" y="1782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6" name="Oval 736"/>
              <p:cNvSpPr>
                <a:spLocks noChangeArrowheads="1"/>
              </p:cNvSpPr>
              <p:nvPr/>
            </p:nvSpPr>
            <p:spPr bwMode="auto">
              <a:xfrm>
                <a:off x="4599" y="1782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7" name="Oval 737"/>
              <p:cNvSpPr>
                <a:spLocks noChangeArrowheads="1"/>
              </p:cNvSpPr>
              <p:nvPr/>
            </p:nvSpPr>
            <p:spPr bwMode="auto">
              <a:xfrm>
                <a:off x="4110" y="1473"/>
                <a:ext cx="46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8" name="Oval 738"/>
              <p:cNvSpPr>
                <a:spLocks noChangeArrowheads="1"/>
              </p:cNvSpPr>
              <p:nvPr/>
            </p:nvSpPr>
            <p:spPr bwMode="auto">
              <a:xfrm>
                <a:off x="4110" y="1473"/>
                <a:ext cx="46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9" name="Oval 739"/>
              <p:cNvSpPr>
                <a:spLocks noChangeArrowheads="1"/>
              </p:cNvSpPr>
              <p:nvPr/>
            </p:nvSpPr>
            <p:spPr bwMode="auto">
              <a:xfrm>
                <a:off x="4475" y="1907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0" name="Oval 740"/>
              <p:cNvSpPr>
                <a:spLocks noChangeArrowheads="1"/>
              </p:cNvSpPr>
              <p:nvPr/>
            </p:nvSpPr>
            <p:spPr bwMode="auto">
              <a:xfrm>
                <a:off x="4475" y="190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1" name="Oval 741"/>
              <p:cNvSpPr>
                <a:spLocks noChangeArrowheads="1"/>
              </p:cNvSpPr>
              <p:nvPr/>
            </p:nvSpPr>
            <p:spPr bwMode="auto">
              <a:xfrm>
                <a:off x="2385" y="1805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2" name="Oval 742"/>
              <p:cNvSpPr>
                <a:spLocks noChangeArrowheads="1"/>
              </p:cNvSpPr>
              <p:nvPr/>
            </p:nvSpPr>
            <p:spPr bwMode="auto">
              <a:xfrm>
                <a:off x="2385" y="180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3" name="Oval 743"/>
              <p:cNvSpPr>
                <a:spLocks noChangeArrowheads="1"/>
              </p:cNvSpPr>
              <p:nvPr/>
            </p:nvSpPr>
            <p:spPr bwMode="auto">
              <a:xfrm>
                <a:off x="2400" y="1611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4" name="Oval 744"/>
              <p:cNvSpPr>
                <a:spLocks noChangeArrowheads="1"/>
              </p:cNvSpPr>
              <p:nvPr/>
            </p:nvSpPr>
            <p:spPr bwMode="auto">
              <a:xfrm>
                <a:off x="2400" y="1611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5" name="Oval 745"/>
              <p:cNvSpPr>
                <a:spLocks noChangeArrowheads="1"/>
              </p:cNvSpPr>
              <p:nvPr/>
            </p:nvSpPr>
            <p:spPr bwMode="auto">
              <a:xfrm>
                <a:off x="4444" y="1583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6" name="Oval 746"/>
              <p:cNvSpPr>
                <a:spLocks noChangeArrowheads="1"/>
              </p:cNvSpPr>
              <p:nvPr/>
            </p:nvSpPr>
            <p:spPr bwMode="auto">
              <a:xfrm>
                <a:off x="4444" y="1583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7" name="Oval 747"/>
              <p:cNvSpPr>
                <a:spLocks noChangeArrowheads="1"/>
              </p:cNvSpPr>
              <p:nvPr/>
            </p:nvSpPr>
            <p:spPr bwMode="auto">
              <a:xfrm>
                <a:off x="2429" y="1768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8" name="Oval 748"/>
              <p:cNvSpPr>
                <a:spLocks noChangeArrowheads="1"/>
              </p:cNvSpPr>
              <p:nvPr/>
            </p:nvSpPr>
            <p:spPr bwMode="auto">
              <a:xfrm>
                <a:off x="2429" y="1768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9" name="Oval 749"/>
              <p:cNvSpPr>
                <a:spLocks noChangeArrowheads="1"/>
              </p:cNvSpPr>
              <p:nvPr/>
            </p:nvSpPr>
            <p:spPr bwMode="auto">
              <a:xfrm>
                <a:off x="3719" y="1216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0" name="Freeform 750"/>
              <p:cNvSpPr>
                <a:spLocks/>
              </p:cNvSpPr>
              <p:nvPr/>
            </p:nvSpPr>
            <p:spPr bwMode="auto">
              <a:xfrm>
                <a:off x="3719" y="1216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4 w 47"/>
                  <a:gd name="T3" fmla="*/ 0 h 47"/>
                  <a:gd name="T4" fmla="*/ 0 w 47"/>
                  <a:gd name="T5" fmla="*/ 24 h 47"/>
                  <a:gd name="T6" fmla="*/ 24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0"/>
                      <a:pt x="37" y="0"/>
                      <a:pt x="24" y="0"/>
                    </a:cubicBezTo>
                    <a:cubicBezTo>
                      <a:pt x="11" y="0"/>
                      <a:pt x="0" y="10"/>
                      <a:pt x="0" y="24"/>
                    </a:cubicBezTo>
                    <a:cubicBezTo>
                      <a:pt x="0" y="36"/>
                      <a:pt x="11" y="47"/>
                      <a:pt x="24" y="47"/>
                    </a:cubicBezTo>
                    <a:cubicBezTo>
                      <a:pt x="37" y="47"/>
                      <a:pt x="47" y="36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1" name="Oval 751"/>
              <p:cNvSpPr>
                <a:spLocks noChangeArrowheads="1"/>
              </p:cNvSpPr>
              <p:nvPr/>
            </p:nvSpPr>
            <p:spPr bwMode="auto">
              <a:xfrm>
                <a:off x="2450" y="1712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2" name="Oval 752"/>
              <p:cNvSpPr>
                <a:spLocks noChangeArrowheads="1"/>
              </p:cNvSpPr>
              <p:nvPr/>
            </p:nvSpPr>
            <p:spPr bwMode="auto">
              <a:xfrm>
                <a:off x="2450" y="1712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3" name="Oval 753"/>
              <p:cNvSpPr>
                <a:spLocks noChangeArrowheads="1"/>
              </p:cNvSpPr>
              <p:nvPr/>
            </p:nvSpPr>
            <p:spPr bwMode="auto">
              <a:xfrm>
                <a:off x="4216" y="1449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4" name="Oval 754"/>
              <p:cNvSpPr>
                <a:spLocks noChangeArrowheads="1"/>
              </p:cNvSpPr>
              <p:nvPr/>
            </p:nvSpPr>
            <p:spPr bwMode="auto">
              <a:xfrm>
                <a:off x="4216" y="144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5" name="Oval 755"/>
              <p:cNvSpPr>
                <a:spLocks noChangeArrowheads="1"/>
              </p:cNvSpPr>
              <p:nvPr/>
            </p:nvSpPr>
            <p:spPr bwMode="auto">
              <a:xfrm>
                <a:off x="2814" y="1274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6" name="Oval 756"/>
              <p:cNvSpPr>
                <a:spLocks noChangeArrowheads="1"/>
              </p:cNvSpPr>
              <p:nvPr/>
            </p:nvSpPr>
            <p:spPr bwMode="auto">
              <a:xfrm>
                <a:off x="2814" y="1274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7" name="Oval 757"/>
              <p:cNvSpPr>
                <a:spLocks noChangeArrowheads="1"/>
              </p:cNvSpPr>
              <p:nvPr/>
            </p:nvSpPr>
            <p:spPr bwMode="auto">
              <a:xfrm>
                <a:off x="3533" y="1146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8" name="Oval 758"/>
              <p:cNvSpPr>
                <a:spLocks noChangeArrowheads="1"/>
              </p:cNvSpPr>
              <p:nvPr/>
            </p:nvSpPr>
            <p:spPr bwMode="auto">
              <a:xfrm>
                <a:off x="3533" y="1146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9" name="Oval 759"/>
              <p:cNvSpPr>
                <a:spLocks noChangeArrowheads="1"/>
              </p:cNvSpPr>
              <p:nvPr/>
            </p:nvSpPr>
            <p:spPr bwMode="auto">
              <a:xfrm>
                <a:off x="2433" y="1952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0" name="Oval 760"/>
              <p:cNvSpPr>
                <a:spLocks noChangeArrowheads="1"/>
              </p:cNvSpPr>
              <p:nvPr/>
            </p:nvSpPr>
            <p:spPr bwMode="auto">
              <a:xfrm>
                <a:off x="2433" y="1952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1" name="Oval 761"/>
              <p:cNvSpPr>
                <a:spLocks noChangeArrowheads="1"/>
              </p:cNvSpPr>
              <p:nvPr/>
            </p:nvSpPr>
            <p:spPr bwMode="auto">
              <a:xfrm>
                <a:off x="2395" y="1796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2" name="Oval 762"/>
              <p:cNvSpPr>
                <a:spLocks noChangeArrowheads="1"/>
              </p:cNvSpPr>
              <p:nvPr/>
            </p:nvSpPr>
            <p:spPr bwMode="auto">
              <a:xfrm>
                <a:off x="2395" y="1796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3" name="Oval 763"/>
              <p:cNvSpPr>
                <a:spLocks noChangeArrowheads="1"/>
              </p:cNvSpPr>
              <p:nvPr/>
            </p:nvSpPr>
            <p:spPr bwMode="auto">
              <a:xfrm>
                <a:off x="2254" y="1819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4" name="Oval 764"/>
              <p:cNvSpPr>
                <a:spLocks noChangeArrowheads="1"/>
              </p:cNvSpPr>
              <p:nvPr/>
            </p:nvSpPr>
            <p:spPr bwMode="auto">
              <a:xfrm>
                <a:off x="2254" y="181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5" name="Oval 765"/>
              <p:cNvSpPr>
                <a:spLocks noChangeArrowheads="1"/>
              </p:cNvSpPr>
              <p:nvPr/>
            </p:nvSpPr>
            <p:spPr bwMode="auto">
              <a:xfrm>
                <a:off x="4373" y="1559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6" name="Oval 766"/>
              <p:cNvSpPr>
                <a:spLocks noChangeArrowheads="1"/>
              </p:cNvSpPr>
              <p:nvPr/>
            </p:nvSpPr>
            <p:spPr bwMode="auto">
              <a:xfrm>
                <a:off x="4373" y="1559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7" name="Oval 767"/>
              <p:cNvSpPr>
                <a:spLocks noChangeArrowheads="1"/>
              </p:cNvSpPr>
              <p:nvPr/>
            </p:nvSpPr>
            <p:spPr bwMode="auto">
              <a:xfrm>
                <a:off x="2407" y="1819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8" name="Oval 768"/>
              <p:cNvSpPr>
                <a:spLocks noChangeArrowheads="1"/>
              </p:cNvSpPr>
              <p:nvPr/>
            </p:nvSpPr>
            <p:spPr bwMode="auto">
              <a:xfrm>
                <a:off x="2407" y="181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9" name="Oval 769"/>
              <p:cNvSpPr>
                <a:spLocks noChangeArrowheads="1"/>
              </p:cNvSpPr>
              <p:nvPr/>
            </p:nvSpPr>
            <p:spPr bwMode="auto">
              <a:xfrm>
                <a:off x="2427" y="1855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0" name="Oval 770"/>
              <p:cNvSpPr>
                <a:spLocks noChangeArrowheads="1"/>
              </p:cNvSpPr>
              <p:nvPr/>
            </p:nvSpPr>
            <p:spPr bwMode="auto">
              <a:xfrm>
                <a:off x="2427" y="185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1" name="Oval 771"/>
              <p:cNvSpPr>
                <a:spLocks noChangeArrowheads="1"/>
              </p:cNvSpPr>
              <p:nvPr/>
            </p:nvSpPr>
            <p:spPr bwMode="auto">
              <a:xfrm>
                <a:off x="2365" y="1957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2" name="Oval 772"/>
              <p:cNvSpPr>
                <a:spLocks noChangeArrowheads="1"/>
              </p:cNvSpPr>
              <p:nvPr/>
            </p:nvSpPr>
            <p:spPr bwMode="auto">
              <a:xfrm>
                <a:off x="2365" y="1957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3" name="Oval 773"/>
              <p:cNvSpPr>
                <a:spLocks noChangeArrowheads="1"/>
              </p:cNvSpPr>
              <p:nvPr/>
            </p:nvSpPr>
            <p:spPr bwMode="auto">
              <a:xfrm>
                <a:off x="2762" y="2405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4" name="Oval 774"/>
              <p:cNvSpPr>
                <a:spLocks noChangeArrowheads="1"/>
              </p:cNvSpPr>
              <p:nvPr/>
            </p:nvSpPr>
            <p:spPr bwMode="auto">
              <a:xfrm>
                <a:off x="2762" y="2405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5" name="Oval 775"/>
              <p:cNvSpPr>
                <a:spLocks noChangeArrowheads="1"/>
              </p:cNvSpPr>
              <p:nvPr/>
            </p:nvSpPr>
            <p:spPr bwMode="auto">
              <a:xfrm>
                <a:off x="2628" y="1276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6" name="Oval 776"/>
              <p:cNvSpPr>
                <a:spLocks noChangeArrowheads="1"/>
              </p:cNvSpPr>
              <p:nvPr/>
            </p:nvSpPr>
            <p:spPr bwMode="auto">
              <a:xfrm>
                <a:off x="2628" y="1276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7" name="Oval 777"/>
              <p:cNvSpPr>
                <a:spLocks noChangeArrowheads="1"/>
              </p:cNvSpPr>
              <p:nvPr/>
            </p:nvSpPr>
            <p:spPr bwMode="auto">
              <a:xfrm>
                <a:off x="2647" y="1285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8" name="Oval 778"/>
              <p:cNvSpPr>
                <a:spLocks noChangeArrowheads="1"/>
              </p:cNvSpPr>
              <p:nvPr/>
            </p:nvSpPr>
            <p:spPr bwMode="auto">
              <a:xfrm>
                <a:off x="2647" y="128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9" name="Oval 779"/>
              <p:cNvSpPr>
                <a:spLocks noChangeArrowheads="1"/>
              </p:cNvSpPr>
              <p:nvPr/>
            </p:nvSpPr>
            <p:spPr bwMode="auto">
              <a:xfrm>
                <a:off x="2493" y="1393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0" name="Oval 780"/>
              <p:cNvSpPr>
                <a:spLocks noChangeArrowheads="1"/>
              </p:cNvSpPr>
              <p:nvPr/>
            </p:nvSpPr>
            <p:spPr bwMode="auto">
              <a:xfrm>
                <a:off x="2493" y="1393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1" name="Oval 781"/>
              <p:cNvSpPr>
                <a:spLocks noChangeArrowheads="1"/>
              </p:cNvSpPr>
              <p:nvPr/>
            </p:nvSpPr>
            <p:spPr bwMode="auto">
              <a:xfrm>
                <a:off x="4469" y="1604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2" name="Freeform 782"/>
              <p:cNvSpPr>
                <a:spLocks/>
              </p:cNvSpPr>
              <p:nvPr/>
            </p:nvSpPr>
            <p:spPr bwMode="auto">
              <a:xfrm>
                <a:off x="4469" y="1604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3 w 47"/>
                  <a:gd name="T3" fmla="*/ 0 h 47"/>
                  <a:gd name="T4" fmla="*/ 0 w 47"/>
                  <a:gd name="T5" fmla="*/ 23 h 47"/>
                  <a:gd name="T6" fmla="*/ 23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0"/>
                      <a:pt x="37" y="0"/>
                      <a:pt x="23" y="0"/>
                    </a:cubicBezTo>
                    <a:cubicBezTo>
                      <a:pt x="11" y="0"/>
                      <a:pt x="0" y="10"/>
                      <a:pt x="0" y="23"/>
                    </a:cubicBezTo>
                    <a:cubicBezTo>
                      <a:pt x="0" y="36"/>
                      <a:pt x="11" y="47"/>
                      <a:pt x="23" y="47"/>
                    </a:cubicBezTo>
                    <a:cubicBezTo>
                      <a:pt x="37" y="47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3" name="Oval 783"/>
              <p:cNvSpPr>
                <a:spLocks noChangeArrowheads="1"/>
              </p:cNvSpPr>
              <p:nvPr/>
            </p:nvSpPr>
            <p:spPr bwMode="auto">
              <a:xfrm>
                <a:off x="2427" y="1824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4" name="Oval 784"/>
              <p:cNvSpPr>
                <a:spLocks noChangeArrowheads="1"/>
              </p:cNvSpPr>
              <p:nvPr/>
            </p:nvSpPr>
            <p:spPr bwMode="auto">
              <a:xfrm>
                <a:off x="2427" y="1824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5" name="Oval 785"/>
              <p:cNvSpPr>
                <a:spLocks noChangeArrowheads="1"/>
              </p:cNvSpPr>
              <p:nvPr/>
            </p:nvSpPr>
            <p:spPr bwMode="auto">
              <a:xfrm>
                <a:off x="3512" y="1264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6" name="Oval 786"/>
              <p:cNvSpPr>
                <a:spLocks noChangeArrowheads="1"/>
              </p:cNvSpPr>
              <p:nvPr/>
            </p:nvSpPr>
            <p:spPr bwMode="auto">
              <a:xfrm>
                <a:off x="3512" y="1264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7" name="Oval 787"/>
              <p:cNvSpPr>
                <a:spLocks noChangeArrowheads="1"/>
              </p:cNvSpPr>
              <p:nvPr/>
            </p:nvSpPr>
            <p:spPr bwMode="auto">
              <a:xfrm>
                <a:off x="2588" y="1419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8" name="Oval 788"/>
              <p:cNvSpPr>
                <a:spLocks noChangeArrowheads="1"/>
              </p:cNvSpPr>
              <p:nvPr/>
            </p:nvSpPr>
            <p:spPr bwMode="auto">
              <a:xfrm>
                <a:off x="2588" y="141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9" name="Oval 789"/>
              <p:cNvSpPr>
                <a:spLocks noChangeArrowheads="1"/>
              </p:cNvSpPr>
              <p:nvPr/>
            </p:nvSpPr>
            <p:spPr bwMode="auto">
              <a:xfrm>
                <a:off x="2601" y="1495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0" name="Freeform 790"/>
              <p:cNvSpPr>
                <a:spLocks/>
              </p:cNvSpPr>
              <p:nvPr/>
            </p:nvSpPr>
            <p:spPr bwMode="auto">
              <a:xfrm>
                <a:off x="2600" y="1495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4 w 47"/>
                  <a:gd name="T3" fmla="*/ 0 h 47"/>
                  <a:gd name="T4" fmla="*/ 0 w 47"/>
                  <a:gd name="T5" fmla="*/ 24 h 47"/>
                  <a:gd name="T6" fmla="*/ 24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0"/>
                      <a:pt x="37" y="0"/>
                      <a:pt x="24" y="0"/>
                    </a:cubicBezTo>
                    <a:cubicBezTo>
                      <a:pt x="11" y="0"/>
                      <a:pt x="0" y="10"/>
                      <a:pt x="0" y="24"/>
                    </a:cubicBezTo>
                    <a:cubicBezTo>
                      <a:pt x="0" y="36"/>
                      <a:pt x="11" y="47"/>
                      <a:pt x="24" y="47"/>
                    </a:cubicBezTo>
                    <a:cubicBezTo>
                      <a:pt x="37" y="47"/>
                      <a:pt x="47" y="36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1" name="Oval 791"/>
              <p:cNvSpPr>
                <a:spLocks noChangeArrowheads="1"/>
              </p:cNvSpPr>
              <p:nvPr/>
            </p:nvSpPr>
            <p:spPr bwMode="auto">
              <a:xfrm>
                <a:off x="2710" y="1317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2" name="Oval 792"/>
              <p:cNvSpPr>
                <a:spLocks noChangeArrowheads="1"/>
              </p:cNvSpPr>
              <p:nvPr/>
            </p:nvSpPr>
            <p:spPr bwMode="auto">
              <a:xfrm>
                <a:off x="2710" y="131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3" name="Oval 793"/>
              <p:cNvSpPr>
                <a:spLocks noChangeArrowheads="1"/>
              </p:cNvSpPr>
              <p:nvPr/>
            </p:nvSpPr>
            <p:spPr bwMode="auto">
              <a:xfrm>
                <a:off x="2758" y="1317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4" name="Oval 794"/>
              <p:cNvSpPr>
                <a:spLocks noChangeArrowheads="1"/>
              </p:cNvSpPr>
              <p:nvPr/>
            </p:nvSpPr>
            <p:spPr bwMode="auto">
              <a:xfrm>
                <a:off x="2758" y="131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5" name="Oval 795"/>
              <p:cNvSpPr>
                <a:spLocks noChangeArrowheads="1"/>
              </p:cNvSpPr>
              <p:nvPr/>
            </p:nvSpPr>
            <p:spPr bwMode="auto">
              <a:xfrm>
                <a:off x="2568" y="1385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6" name="Freeform 796"/>
              <p:cNvSpPr>
                <a:spLocks/>
              </p:cNvSpPr>
              <p:nvPr/>
            </p:nvSpPr>
            <p:spPr bwMode="auto">
              <a:xfrm>
                <a:off x="2568" y="1385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4 w 47"/>
                  <a:gd name="T3" fmla="*/ 0 h 47"/>
                  <a:gd name="T4" fmla="*/ 0 w 47"/>
                  <a:gd name="T5" fmla="*/ 24 h 47"/>
                  <a:gd name="T6" fmla="*/ 24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1"/>
                      <a:pt x="36" y="0"/>
                      <a:pt x="24" y="0"/>
                    </a:cubicBezTo>
                    <a:cubicBezTo>
                      <a:pt x="10" y="0"/>
                      <a:pt x="0" y="11"/>
                      <a:pt x="0" y="24"/>
                    </a:cubicBezTo>
                    <a:cubicBezTo>
                      <a:pt x="0" y="37"/>
                      <a:pt x="10" y="47"/>
                      <a:pt x="24" y="47"/>
                    </a:cubicBezTo>
                    <a:cubicBezTo>
                      <a:pt x="36" y="47"/>
                      <a:pt x="47" y="37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7" name="Oval 797"/>
              <p:cNvSpPr>
                <a:spLocks noChangeArrowheads="1"/>
              </p:cNvSpPr>
              <p:nvPr/>
            </p:nvSpPr>
            <p:spPr bwMode="auto">
              <a:xfrm>
                <a:off x="2281" y="1973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8" name="Oval 798"/>
              <p:cNvSpPr>
                <a:spLocks noChangeArrowheads="1"/>
              </p:cNvSpPr>
              <p:nvPr/>
            </p:nvSpPr>
            <p:spPr bwMode="auto">
              <a:xfrm>
                <a:off x="2281" y="1973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9" name="Oval 799"/>
              <p:cNvSpPr>
                <a:spLocks noChangeArrowheads="1"/>
              </p:cNvSpPr>
              <p:nvPr/>
            </p:nvSpPr>
            <p:spPr bwMode="auto">
              <a:xfrm>
                <a:off x="2313" y="1817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0" name="Oval 800"/>
              <p:cNvSpPr>
                <a:spLocks noChangeArrowheads="1"/>
              </p:cNvSpPr>
              <p:nvPr/>
            </p:nvSpPr>
            <p:spPr bwMode="auto">
              <a:xfrm>
                <a:off x="2313" y="1817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1" name="Oval 801"/>
              <p:cNvSpPr>
                <a:spLocks noChangeArrowheads="1"/>
              </p:cNvSpPr>
              <p:nvPr/>
            </p:nvSpPr>
            <p:spPr bwMode="auto">
              <a:xfrm>
                <a:off x="4480" y="1922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2" name="Oval 802"/>
              <p:cNvSpPr>
                <a:spLocks noChangeArrowheads="1"/>
              </p:cNvSpPr>
              <p:nvPr/>
            </p:nvSpPr>
            <p:spPr bwMode="auto">
              <a:xfrm>
                <a:off x="4480" y="1922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3" name="Oval 803"/>
              <p:cNvSpPr>
                <a:spLocks noChangeArrowheads="1"/>
              </p:cNvSpPr>
              <p:nvPr/>
            </p:nvSpPr>
            <p:spPr bwMode="auto">
              <a:xfrm>
                <a:off x="4391" y="1612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4" name="Oval 804"/>
              <p:cNvSpPr>
                <a:spLocks noChangeArrowheads="1"/>
              </p:cNvSpPr>
              <p:nvPr/>
            </p:nvSpPr>
            <p:spPr bwMode="auto">
              <a:xfrm>
                <a:off x="4391" y="1612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5" name="Oval 805"/>
              <p:cNvSpPr>
                <a:spLocks noChangeArrowheads="1"/>
              </p:cNvSpPr>
              <p:nvPr/>
            </p:nvSpPr>
            <p:spPr bwMode="auto">
              <a:xfrm>
                <a:off x="4420" y="1575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6" name="Oval 806"/>
              <p:cNvSpPr>
                <a:spLocks noChangeArrowheads="1"/>
              </p:cNvSpPr>
              <p:nvPr/>
            </p:nvSpPr>
            <p:spPr bwMode="auto">
              <a:xfrm>
                <a:off x="4420" y="157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7" name="Oval 807"/>
              <p:cNvSpPr>
                <a:spLocks noChangeArrowheads="1"/>
              </p:cNvSpPr>
              <p:nvPr/>
            </p:nvSpPr>
            <p:spPr bwMode="auto">
              <a:xfrm>
                <a:off x="2384" y="1935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467" name="Group 1009"/>
            <p:cNvGrpSpPr>
              <a:grpSpLocks/>
            </p:cNvGrpSpPr>
            <p:nvPr/>
          </p:nvGrpSpPr>
          <p:grpSpPr bwMode="auto">
            <a:xfrm>
              <a:off x="5579840" y="2133809"/>
              <a:ext cx="3830638" cy="2463800"/>
              <a:chOff x="2300" y="1035"/>
              <a:chExt cx="2413" cy="1552"/>
            </a:xfrm>
          </p:grpSpPr>
          <p:sp>
            <p:nvSpPr>
              <p:cNvPr id="3908" name="Freeform 809"/>
              <p:cNvSpPr>
                <a:spLocks/>
              </p:cNvSpPr>
              <p:nvPr/>
            </p:nvSpPr>
            <p:spPr bwMode="auto">
              <a:xfrm>
                <a:off x="2384" y="1935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3 w 47"/>
                  <a:gd name="T3" fmla="*/ 0 h 47"/>
                  <a:gd name="T4" fmla="*/ 0 w 47"/>
                  <a:gd name="T5" fmla="*/ 24 h 47"/>
                  <a:gd name="T6" fmla="*/ 23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0"/>
                      <a:pt x="37" y="0"/>
                      <a:pt x="23" y="0"/>
                    </a:cubicBezTo>
                    <a:cubicBezTo>
                      <a:pt x="11" y="0"/>
                      <a:pt x="0" y="10"/>
                      <a:pt x="0" y="24"/>
                    </a:cubicBezTo>
                    <a:cubicBezTo>
                      <a:pt x="0" y="36"/>
                      <a:pt x="11" y="47"/>
                      <a:pt x="23" y="47"/>
                    </a:cubicBezTo>
                    <a:cubicBezTo>
                      <a:pt x="37" y="47"/>
                      <a:pt x="47" y="36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9" name="Oval 810"/>
              <p:cNvSpPr>
                <a:spLocks noChangeArrowheads="1"/>
              </p:cNvSpPr>
              <p:nvPr/>
            </p:nvSpPr>
            <p:spPr bwMode="auto">
              <a:xfrm>
                <a:off x="2431" y="1925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0" name="Freeform 811"/>
              <p:cNvSpPr>
                <a:spLocks/>
              </p:cNvSpPr>
              <p:nvPr/>
            </p:nvSpPr>
            <p:spPr bwMode="auto">
              <a:xfrm>
                <a:off x="2431" y="1925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4 w 47"/>
                  <a:gd name="T3" fmla="*/ 0 h 47"/>
                  <a:gd name="T4" fmla="*/ 0 w 47"/>
                  <a:gd name="T5" fmla="*/ 24 h 47"/>
                  <a:gd name="T6" fmla="*/ 24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0"/>
                      <a:pt x="37" y="0"/>
                      <a:pt x="24" y="0"/>
                    </a:cubicBezTo>
                    <a:cubicBezTo>
                      <a:pt x="11" y="0"/>
                      <a:pt x="0" y="10"/>
                      <a:pt x="0" y="24"/>
                    </a:cubicBezTo>
                    <a:cubicBezTo>
                      <a:pt x="0" y="36"/>
                      <a:pt x="11" y="47"/>
                      <a:pt x="24" y="47"/>
                    </a:cubicBezTo>
                    <a:cubicBezTo>
                      <a:pt x="37" y="47"/>
                      <a:pt x="47" y="36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1" name="Oval 812"/>
              <p:cNvSpPr>
                <a:spLocks noChangeArrowheads="1"/>
              </p:cNvSpPr>
              <p:nvPr/>
            </p:nvSpPr>
            <p:spPr bwMode="auto">
              <a:xfrm>
                <a:off x="4429" y="1760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2" name="Oval 813"/>
              <p:cNvSpPr>
                <a:spLocks noChangeArrowheads="1"/>
              </p:cNvSpPr>
              <p:nvPr/>
            </p:nvSpPr>
            <p:spPr bwMode="auto">
              <a:xfrm>
                <a:off x="4429" y="1760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3" name="Oval 814"/>
              <p:cNvSpPr>
                <a:spLocks noChangeArrowheads="1"/>
              </p:cNvSpPr>
              <p:nvPr/>
            </p:nvSpPr>
            <p:spPr bwMode="auto">
              <a:xfrm>
                <a:off x="3317" y="1234"/>
                <a:ext cx="46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4" name="Oval 815"/>
              <p:cNvSpPr>
                <a:spLocks noChangeArrowheads="1"/>
              </p:cNvSpPr>
              <p:nvPr/>
            </p:nvSpPr>
            <p:spPr bwMode="auto">
              <a:xfrm>
                <a:off x="3317" y="1234"/>
                <a:ext cx="46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5" name="Oval 816"/>
              <p:cNvSpPr>
                <a:spLocks noChangeArrowheads="1"/>
              </p:cNvSpPr>
              <p:nvPr/>
            </p:nvSpPr>
            <p:spPr bwMode="auto">
              <a:xfrm>
                <a:off x="3291" y="1210"/>
                <a:ext cx="46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6" name="Oval 817"/>
              <p:cNvSpPr>
                <a:spLocks noChangeArrowheads="1"/>
              </p:cNvSpPr>
              <p:nvPr/>
            </p:nvSpPr>
            <p:spPr bwMode="auto">
              <a:xfrm>
                <a:off x="3291" y="1210"/>
                <a:ext cx="46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7" name="Oval 818"/>
              <p:cNvSpPr>
                <a:spLocks noChangeArrowheads="1"/>
              </p:cNvSpPr>
              <p:nvPr/>
            </p:nvSpPr>
            <p:spPr bwMode="auto">
              <a:xfrm>
                <a:off x="2906" y="1180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8" name="Oval 819"/>
              <p:cNvSpPr>
                <a:spLocks noChangeArrowheads="1"/>
              </p:cNvSpPr>
              <p:nvPr/>
            </p:nvSpPr>
            <p:spPr bwMode="auto">
              <a:xfrm>
                <a:off x="2906" y="1180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9" name="Oval 820"/>
              <p:cNvSpPr>
                <a:spLocks noChangeArrowheads="1"/>
              </p:cNvSpPr>
              <p:nvPr/>
            </p:nvSpPr>
            <p:spPr bwMode="auto">
              <a:xfrm>
                <a:off x="2911" y="1121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0" name="Oval 821"/>
              <p:cNvSpPr>
                <a:spLocks noChangeArrowheads="1"/>
              </p:cNvSpPr>
              <p:nvPr/>
            </p:nvSpPr>
            <p:spPr bwMode="auto">
              <a:xfrm>
                <a:off x="2911" y="1121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1" name="Oval 822"/>
              <p:cNvSpPr>
                <a:spLocks noChangeArrowheads="1"/>
              </p:cNvSpPr>
              <p:nvPr/>
            </p:nvSpPr>
            <p:spPr bwMode="auto">
              <a:xfrm>
                <a:off x="3733" y="1268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2" name="Oval 823"/>
              <p:cNvSpPr>
                <a:spLocks noChangeArrowheads="1"/>
              </p:cNvSpPr>
              <p:nvPr/>
            </p:nvSpPr>
            <p:spPr bwMode="auto">
              <a:xfrm>
                <a:off x="3733" y="1268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3" name="Oval 824"/>
              <p:cNvSpPr>
                <a:spLocks noChangeArrowheads="1"/>
              </p:cNvSpPr>
              <p:nvPr/>
            </p:nvSpPr>
            <p:spPr bwMode="auto">
              <a:xfrm>
                <a:off x="3765" y="1236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4" name="Oval 825"/>
              <p:cNvSpPr>
                <a:spLocks noChangeArrowheads="1"/>
              </p:cNvSpPr>
              <p:nvPr/>
            </p:nvSpPr>
            <p:spPr bwMode="auto">
              <a:xfrm>
                <a:off x="3765" y="1236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5" name="Oval 826"/>
              <p:cNvSpPr>
                <a:spLocks noChangeArrowheads="1"/>
              </p:cNvSpPr>
              <p:nvPr/>
            </p:nvSpPr>
            <p:spPr bwMode="auto">
              <a:xfrm>
                <a:off x="2541" y="1669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6" name="Oval 827"/>
              <p:cNvSpPr>
                <a:spLocks noChangeArrowheads="1"/>
              </p:cNvSpPr>
              <p:nvPr/>
            </p:nvSpPr>
            <p:spPr bwMode="auto">
              <a:xfrm>
                <a:off x="2541" y="166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7" name="Oval 828"/>
              <p:cNvSpPr>
                <a:spLocks noChangeArrowheads="1"/>
              </p:cNvSpPr>
              <p:nvPr/>
            </p:nvSpPr>
            <p:spPr bwMode="auto">
              <a:xfrm>
                <a:off x="2686" y="2314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8" name="Freeform 829"/>
              <p:cNvSpPr>
                <a:spLocks/>
              </p:cNvSpPr>
              <p:nvPr/>
            </p:nvSpPr>
            <p:spPr bwMode="auto">
              <a:xfrm>
                <a:off x="2686" y="2314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3 w 47"/>
                  <a:gd name="T3" fmla="*/ 0 h 47"/>
                  <a:gd name="T4" fmla="*/ 0 w 47"/>
                  <a:gd name="T5" fmla="*/ 24 h 47"/>
                  <a:gd name="T6" fmla="*/ 23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1"/>
                      <a:pt x="37" y="0"/>
                      <a:pt x="23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7"/>
                      <a:pt x="11" y="47"/>
                      <a:pt x="23" y="47"/>
                    </a:cubicBezTo>
                    <a:cubicBezTo>
                      <a:pt x="37" y="47"/>
                      <a:pt x="47" y="37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9" name="Oval 830"/>
              <p:cNvSpPr>
                <a:spLocks noChangeArrowheads="1"/>
              </p:cNvSpPr>
              <p:nvPr/>
            </p:nvSpPr>
            <p:spPr bwMode="auto">
              <a:xfrm>
                <a:off x="2775" y="2410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0" name="Freeform 831"/>
              <p:cNvSpPr>
                <a:spLocks/>
              </p:cNvSpPr>
              <p:nvPr/>
            </p:nvSpPr>
            <p:spPr bwMode="auto">
              <a:xfrm>
                <a:off x="2775" y="2410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4 w 47"/>
                  <a:gd name="T3" fmla="*/ 0 h 47"/>
                  <a:gd name="T4" fmla="*/ 0 w 47"/>
                  <a:gd name="T5" fmla="*/ 23 h 47"/>
                  <a:gd name="T6" fmla="*/ 24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1"/>
                      <a:pt x="37" y="0"/>
                      <a:pt x="24" y="0"/>
                    </a:cubicBezTo>
                    <a:cubicBezTo>
                      <a:pt x="10" y="0"/>
                      <a:pt x="0" y="11"/>
                      <a:pt x="0" y="23"/>
                    </a:cubicBezTo>
                    <a:cubicBezTo>
                      <a:pt x="0" y="37"/>
                      <a:pt x="10" y="47"/>
                      <a:pt x="24" y="47"/>
                    </a:cubicBezTo>
                    <a:cubicBezTo>
                      <a:pt x="37" y="47"/>
                      <a:pt x="47" y="37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1" name="Oval 832"/>
              <p:cNvSpPr>
                <a:spLocks noChangeArrowheads="1"/>
              </p:cNvSpPr>
              <p:nvPr/>
            </p:nvSpPr>
            <p:spPr bwMode="auto">
              <a:xfrm>
                <a:off x="3409" y="1123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2" name="Oval 833"/>
              <p:cNvSpPr>
                <a:spLocks noChangeArrowheads="1"/>
              </p:cNvSpPr>
              <p:nvPr/>
            </p:nvSpPr>
            <p:spPr bwMode="auto">
              <a:xfrm>
                <a:off x="3409" y="1123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3" name="Oval 834"/>
              <p:cNvSpPr>
                <a:spLocks noChangeArrowheads="1"/>
              </p:cNvSpPr>
              <p:nvPr/>
            </p:nvSpPr>
            <p:spPr bwMode="auto">
              <a:xfrm>
                <a:off x="3393" y="1215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4" name="Oval 835"/>
              <p:cNvSpPr>
                <a:spLocks noChangeArrowheads="1"/>
              </p:cNvSpPr>
              <p:nvPr/>
            </p:nvSpPr>
            <p:spPr bwMode="auto">
              <a:xfrm>
                <a:off x="3393" y="1215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5" name="Oval 836"/>
              <p:cNvSpPr>
                <a:spLocks noChangeArrowheads="1"/>
              </p:cNvSpPr>
              <p:nvPr/>
            </p:nvSpPr>
            <p:spPr bwMode="auto">
              <a:xfrm>
                <a:off x="3476" y="1109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6" name="Oval 837"/>
              <p:cNvSpPr>
                <a:spLocks noChangeArrowheads="1"/>
              </p:cNvSpPr>
              <p:nvPr/>
            </p:nvSpPr>
            <p:spPr bwMode="auto">
              <a:xfrm>
                <a:off x="3476" y="1109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7" name="Oval 838"/>
              <p:cNvSpPr>
                <a:spLocks noChangeArrowheads="1"/>
              </p:cNvSpPr>
              <p:nvPr/>
            </p:nvSpPr>
            <p:spPr bwMode="auto">
              <a:xfrm>
                <a:off x="3500" y="1082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8" name="Oval 839"/>
              <p:cNvSpPr>
                <a:spLocks noChangeArrowheads="1"/>
              </p:cNvSpPr>
              <p:nvPr/>
            </p:nvSpPr>
            <p:spPr bwMode="auto">
              <a:xfrm>
                <a:off x="3500" y="1082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9" name="Oval 840"/>
              <p:cNvSpPr>
                <a:spLocks noChangeArrowheads="1"/>
              </p:cNvSpPr>
              <p:nvPr/>
            </p:nvSpPr>
            <p:spPr bwMode="auto">
              <a:xfrm>
                <a:off x="2417" y="1724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0" name="Freeform 841"/>
              <p:cNvSpPr>
                <a:spLocks/>
              </p:cNvSpPr>
              <p:nvPr/>
            </p:nvSpPr>
            <p:spPr bwMode="auto">
              <a:xfrm>
                <a:off x="2417" y="1724"/>
                <a:ext cx="46" cy="47"/>
              </a:xfrm>
              <a:custGeom>
                <a:avLst/>
                <a:gdLst>
                  <a:gd name="T0" fmla="*/ 46 w 46"/>
                  <a:gd name="T1" fmla="*/ 24 h 47"/>
                  <a:gd name="T2" fmla="*/ 23 w 46"/>
                  <a:gd name="T3" fmla="*/ 0 h 47"/>
                  <a:gd name="T4" fmla="*/ 0 w 46"/>
                  <a:gd name="T5" fmla="*/ 24 h 47"/>
                  <a:gd name="T6" fmla="*/ 23 w 46"/>
                  <a:gd name="T7" fmla="*/ 47 h 47"/>
                  <a:gd name="T8" fmla="*/ 46 w 46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7">
                    <a:moveTo>
                      <a:pt x="46" y="24"/>
                    </a:moveTo>
                    <a:cubicBezTo>
                      <a:pt x="46" y="10"/>
                      <a:pt x="36" y="0"/>
                      <a:pt x="23" y="0"/>
                    </a:cubicBezTo>
                    <a:cubicBezTo>
                      <a:pt x="10" y="0"/>
                      <a:pt x="0" y="10"/>
                      <a:pt x="0" y="24"/>
                    </a:cubicBezTo>
                    <a:cubicBezTo>
                      <a:pt x="0" y="36"/>
                      <a:pt x="10" y="47"/>
                      <a:pt x="23" y="47"/>
                    </a:cubicBezTo>
                    <a:cubicBezTo>
                      <a:pt x="36" y="47"/>
                      <a:pt x="46" y="36"/>
                      <a:pt x="46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1" name="Oval 842"/>
              <p:cNvSpPr>
                <a:spLocks noChangeArrowheads="1"/>
              </p:cNvSpPr>
              <p:nvPr/>
            </p:nvSpPr>
            <p:spPr bwMode="auto">
              <a:xfrm>
                <a:off x="2413" y="1866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2" name="Oval 843"/>
              <p:cNvSpPr>
                <a:spLocks noChangeArrowheads="1"/>
              </p:cNvSpPr>
              <p:nvPr/>
            </p:nvSpPr>
            <p:spPr bwMode="auto">
              <a:xfrm>
                <a:off x="2413" y="1866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3" name="Oval 844"/>
              <p:cNvSpPr>
                <a:spLocks noChangeArrowheads="1"/>
              </p:cNvSpPr>
              <p:nvPr/>
            </p:nvSpPr>
            <p:spPr bwMode="auto">
              <a:xfrm>
                <a:off x="2379" y="1896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4" name="Oval 845"/>
              <p:cNvSpPr>
                <a:spLocks noChangeArrowheads="1"/>
              </p:cNvSpPr>
              <p:nvPr/>
            </p:nvSpPr>
            <p:spPr bwMode="auto">
              <a:xfrm>
                <a:off x="2379" y="1896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5" name="Oval 846"/>
              <p:cNvSpPr>
                <a:spLocks noChangeArrowheads="1"/>
              </p:cNvSpPr>
              <p:nvPr/>
            </p:nvSpPr>
            <p:spPr bwMode="auto">
              <a:xfrm>
                <a:off x="2423" y="2021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6" name="Oval 847"/>
              <p:cNvSpPr>
                <a:spLocks noChangeArrowheads="1"/>
              </p:cNvSpPr>
              <p:nvPr/>
            </p:nvSpPr>
            <p:spPr bwMode="auto">
              <a:xfrm>
                <a:off x="2423" y="2021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7" name="Oval 848"/>
              <p:cNvSpPr>
                <a:spLocks noChangeArrowheads="1"/>
              </p:cNvSpPr>
              <p:nvPr/>
            </p:nvSpPr>
            <p:spPr bwMode="auto">
              <a:xfrm>
                <a:off x="3908" y="1218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8" name="Oval 849"/>
              <p:cNvSpPr>
                <a:spLocks noChangeArrowheads="1"/>
              </p:cNvSpPr>
              <p:nvPr/>
            </p:nvSpPr>
            <p:spPr bwMode="auto">
              <a:xfrm>
                <a:off x="3908" y="1218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9" name="Oval 850"/>
              <p:cNvSpPr>
                <a:spLocks noChangeArrowheads="1"/>
              </p:cNvSpPr>
              <p:nvPr/>
            </p:nvSpPr>
            <p:spPr bwMode="auto">
              <a:xfrm>
                <a:off x="4512" y="1782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0" name="Oval 851"/>
              <p:cNvSpPr>
                <a:spLocks noChangeArrowheads="1"/>
              </p:cNvSpPr>
              <p:nvPr/>
            </p:nvSpPr>
            <p:spPr bwMode="auto">
              <a:xfrm>
                <a:off x="4512" y="1782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1" name="Oval 852"/>
              <p:cNvSpPr>
                <a:spLocks noChangeArrowheads="1"/>
              </p:cNvSpPr>
              <p:nvPr/>
            </p:nvSpPr>
            <p:spPr bwMode="auto">
              <a:xfrm>
                <a:off x="2303" y="1884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2" name="Oval 853"/>
              <p:cNvSpPr>
                <a:spLocks noChangeArrowheads="1"/>
              </p:cNvSpPr>
              <p:nvPr/>
            </p:nvSpPr>
            <p:spPr bwMode="auto">
              <a:xfrm>
                <a:off x="2303" y="1884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3" name="Oval 854"/>
              <p:cNvSpPr>
                <a:spLocks noChangeArrowheads="1"/>
              </p:cNvSpPr>
              <p:nvPr/>
            </p:nvSpPr>
            <p:spPr bwMode="auto">
              <a:xfrm>
                <a:off x="2766" y="2457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4" name="Oval 855"/>
              <p:cNvSpPr>
                <a:spLocks noChangeArrowheads="1"/>
              </p:cNvSpPr>
              <p:nvPr/>
            </p:nvSpPr>
            <p:spPr bwMode="auto">
              <a:xfrm>
                <a:off x="2766" y="245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5" name="Oval 856"/>
              <p:cNvSpPr>
                <a:spLocks noChangeArrowheads="1"/>
              </p:cNvSpPr>
              <p:nvPr/>
            </p:nvSpPr>
            <p:spPr bwMode="auto">
              <a:xfrm>
                <a:off x="4358" y="1858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6" name="Oval 857"/>
              <p:cNvSpPr>
                <a:spLocks noChangeArrowheads="1"/>
              </p:cNvSpPr>
              <p:nvPr/>
            </p:nvSpPr>
            <p:spPr bwMode="auto">
              <a:xfrm>
                <a:off x="4358" y="1858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7" name="Oval 858"/>
              <p:cNvSpPr>
                <a:spLocks noChangeArrowheads="1"/>
              </p:cNvSpPr>
              <p:nvPr/>
            </p:nvSpPr>
            <p:spPr bwMode="auto">
              <a:xfrm>
                <a:off x="3017" y="2540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8" name="Oval 859"/>
              <p:cNvSpPr>
                <a:spLocks noChangeArrowheads="1"/>
              </p:cNvSpPr>
              <p:nvPr/>
            </p:nvSpPr>
            <p:spPr bwMode="auto">
              <a:xfrm>
                <a:off x="3017" y="2540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9" name="Oval 860"/>
              <p:cNvSpPr>
                <a:spLocks noChangeArrowheads="1"/>
              </p:cNvSpPr>
              <p:nvPr/>
            </p:nvSpPr>
            <p:spPr bwMode="auto">
              <a:xfrm>
                <a:off x="3539" y="1236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0" name="Freeform 861"/>
              <p:cNvSpPr>
                <a:spLocks/>
              </p:cNvSpPr>
              <p:nvPr/>
            </p:nvSpPr>
            <p:spPr bwMode="auto">
              <a:xfrm>
                <a:off x="3539" y="1236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3 w 47"/>
                  <a:gd name="T3" fmla="*/ 0 h 47"/>
                  <a:gd name="T4" fmla="*/ 0 w 47"/>
                  <a:gd name="T5" fmla="*/ 24 h 47"/>
                  <a:gd name="T6" fmla="*/ 23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0"/>
                      <a:pt x="36" y="0"/>
                      <a:pt x="23" y="0"/>
                    </a:cubicBezTo>
                    <a:cubicBezTo>
                      <a:pt x="10" y="0"/>
                      <a:pt x="0" y="10"/>
                      <a:pt x="0" y="24"/>
                    </a:cubicBezTo>
                    <a:cubicBezTo>
                      <a:pt x="0" y="36"/>
                      <a:pt x="10" y="47"/>
                      <a:pt x="23" y="47"/>
                    </a:cubicBezTo>
                    <a:cubicBezTo>
                      <a:pt x="36" y="47"/>
                      <a:pt x="47" y="36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1" name="Oval 862"/>
              <p:cNvSpPr>
                <a:spLocks noChangeArrowheads="1"/>
              </p:cNvSpPr>
              <p:nvPr/>
            </p:nvSpPr>
            <p:spPr bwMode="auto">
              <a:xfrm>
                <a:off x="3483" y="1146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2" name="Oval 863"/>
              <p:cNvSpPr>
                <a:spLocks noChangeArrowheads="1"/>
              </p:cNvSpPr>
              <p:nvPr/>
            </p:nvSpPr>
            <p:spPr bwMode="auto">
              <a:xfrm>
                <a:off x="3483" y="1146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" name="Oval 864"/>
              <p:cNvSpPr>
                <a:spLocks noChangeArrowheads="1"/>
              </p:cNvSpPr>
              <p:nvPr/>
            </p:nvSpPr>
            <p:spPr bwMode="auto">
              <a:xfrm>
                <a:off x="3310" y="1179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4" name="Freeform 865"/>
              <p:cNvSpPr>
                <a:spLocks/>
              </p:cNvSpPr>
              <p:nvPr/>
            </p:nvSpPr>
            <p:spPr bwMode="auto">
              <a:xfrm>
                <a:off x="3310" y="1179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3 w 47"/>
                  <a:gd name="T3" fmla="*/ 0 h 47"/>
                  <a:gd name="T4" fmla="*/ 0 w 47"/>
                  <a:gd name="T5" fmla="*/ 23 h 47"/>
                  <a:gd name="T6" fmla="*/ 23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1"/>
                      <a:pt x="37" y="0"/>
                      <a:pt x="23" y="0"/>
                    </a:cubicBezTo>
                    <a:cubicBezTo>
                      <a:pt x="11" y="0"/>
                      <a:pt x="0" y="11"/>
                      <a:pt x="0" y="23"/>
                    </a:cubicBezTo>
                    <a:cubicBezTo>
                      <a:pt x="0" y="36"/>
                      <a:pt x="11" y="47"/>
                      <a:pt x="23" y="47"/>
                    </a:cubicBezTo>
                    <a:cubicBezTo>
                      <a:pt x="37" y="47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5" name="Oval 866"/>
              <p:cNvSpPr>
                <a:spLocks noChangeArrowheads="1"/>
              </p:cNvSpPr>
              <p:nvPr/>
            </p:nvSpPr>
            <p:spPr bwMode="auto">
              <a:xfrm>
                <a:off x="4666" y="2142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6" name="Oval 867"/>
              <p:cNvSpPr>
                <a:spLocks noChangeArrowheads="1"/>
              </p:cNvSpPr>
              <p:nvPr/>
            </p:nvSpPr>
            <p:spPr bwMode="auto">
              <a:xfrm>
                <a:off x="4666" y="2142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7" name="Oval 868"/>
              <p:cNvSpPr>
                <a:spLocks noChangeArrowheads="1"/>
              </p:cNvSpPr>
              <p:nvPr/>
            </p:nvSpPr>
            <p:spPr bwMode="auto">
              <a:xfrm>
                <a:off x="2449" y="1671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8" name="Oval 869"/>
              <p:cNvSpPr>
                <a:spLocks noChangeArrowheads="1"/>
              </p:cNvSpPr>
              <p:nvPr/>
            </p:nvSpPr>
            <p:spPr bwMode="auto">
              <a:xfrm>
                <a:off x="2449" y="1671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9" name="Oval 870"/>
              <p:cNvSpPr>
                <a:spLocks noChangeArrowheads="1"/>
              </p:cNvSpPr>
              <p:nvPr/>
            </p:nvSpPr>
            <p:spPr bwMode="auto">
              <a:xfrm>
                <a:off x="4581" y="1810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0" name="Oval 871"/>
              <p:cNvSpPr>
                <a:spLocks noChangeArrowheads="1"/>
              </p:cNvSpPr>
              <p:nvPr/>
            </p:nvSpPr>
            <p:spPr bwMode="auto">
              <a:xfrm>
                <a:off x="4580" y="1810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1" name="Oval 872"/>
              <p:cNvSpPr>
                <a:spLocks noChangeArrowheads="1"/>
              </p:cNvSpPr>
              <p:nvPr/>
            </p:nvSpPr>
            <p:spPr bwMode="auto">
              <a:xfrm>
                <a:off x="2373" y="1688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2" name="Oval 873"/>
              <p:cNvSpPr>
                <a:spLocks noChangeArrowheads="1"/>
              </p:cNvSpPr>
              <p:nvPr/>
            </p:nvSpPr>
            <p:spPr bwMode="auto">
              <a:xfrm>
                <a:off x="2373" y="1688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3" name="Oval 874"/>
              <p:cNvSpPr>
                <a:spLocks noChangeArrowheads="1"/>
              </p:cNvSpPr>
              <p:nvPr/>
            </p:nvSpPr>
            <p:spPr bwMode="auto">
              <a:xfrm>
                <a:off x="2300" y="1855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4" name="Oval 875"/>
              <p:cNvSpPr>
                <a:spLocks noChangeArrowheads="1"/>
              </p:cNvSpPr>
              <p:nvPr/>
            </p:nvSpPr>
            <p:spPr bwMode="auto">
              <a:xfrm>
                <a:off x="2300" y="185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5" name="Oval 876"/>
              <p:cNvSpPr>
                <a:spLocks noChangeArrowheads="1"/>
              </p:cNvSpPr>
              <p:nvPr/>
            </p:nvSpPr>
            <p:spPr bwMode="auto">
              <a:xfrm>
                <a:off x="2307" y="1847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6" name="Oval 877"/>
              <p:cNvSpPr>
                <a:spLocks noChangeArrowheads="1"/>
              </p:cNvSpPr>
              <p:nvPr/>
            </p:nvSpPr>
            <p:spPr bwMode="auto">
              <a:xfrm>
                <a:off x="2307" y="184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7" name="Oval 878"/>
              <p:cNvSpPr>
                <a:spLocks noChangeArrowheads="1"/>
              </p:cNvSpPr>
              <p:nvPr/>
            </p:nvSpPr>
            <p:spPr bwMode="auto">
              <a:xfrm>
                <a:off x="2305" y="1818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8" name="Oval 879"/>
              <p:cNvSpPr>
                <a:spLocks noChangeArrowheads="1"/>
              </p:cNvSpPr>
              <p:nvPr/>
            </p:nvSpPr>
            <p:spPr bwMode="auto">
              <a:xfrm>
                <a:off x="2305" y="1818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9" name="Oval 880"/>
              <p:cNvSpPr>
                <a:spLocks noChangeArrowheads="1"/>
              </p:cNvSpPr>
              <p:nvPr/>
            </p:nvSpPr>
            <p:spPr bwMode="auto">
              <a:xfrm>
                <a:off x="2324" y="1964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0" name="Freeform 881"/>
              <p:cNvSpPr>
                <a:spLocks/>
              </p:cNvSpPr>
              <p:nvPr/>
            </p:nvSpPr>
            <p:spPr bwMode="auto">
              <a:xfrm>
                <a:off x="2324" y="1964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3 w 47"/>
                  <a:gd name="T3" fmla="*/ 0 h 47"/>
                  <a:gd name="T4" fmla="*/ 0 w 47"/>
                  <a:gd name="T5" fmla="*/ 23 h 47"/>
                  <a:gd name="T6" fmla="*/ 23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1"/>
                      <a:pt x="36" y="0"/>
                      <a:pt x="23" y="0"/>
                    </a:cubicBezTo>
                    <a:cubicBezTo>
                      <a:pt x="10" y="0"/>
                      <a:pt x="0" y="11"/>
                      <a:pt x="0" y="23"/>
                    </a:cubicBezTo>
                    <a:cubicBezTo>
                      <a:pt x="0" y="37"/>
                      <a:pt x="10" y="47"/>
                      <a:pt x="23" y="47"/>
                    </a:cubicBezTo>
                    <a:cubicBezTo>
                      <a:pt x="36" y="47"/>
                      <a:pt x="47" y="37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1" name="Oval 882"/>
              <p:cNvSpPr>
                <a:spLocks noChangeArrowheads="1"/>
              </p:cNvSpPr>
              <p:nvPr/>
            </p:nvSpPr>
            <p:spPr bwMode="auto">
              <a:xfrm>
                <a:off x="4413" y="2044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2" name="Oval 883"/>
              <p:cNvSpPr>
                <a:spLocks noChangeArrowheads="1"/>
              </p:cNvSpPr>
              <p:nvPr/>
            </p:nvSpPr>
            <p:spPr bwMode="auto">
              <a:xfrm>
                <a:off x="4413" y="2044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3" name="Oval 884"/>
              <p:cNvSpPr>
                <a:spLocks noChangeArrowheads="1"/>
              </p:cNvSpPr>
              <p:nvPr/>
            </p:nvSpPr>
            <p:spPr bwMode="auto">
              <a:xfrm>
                <a:off x="3075" y="2379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4" name="Freeform 885"/>
              <p:cNvSpPr>
                <a:spLocks/>
              </p:cNvSpPr>
              <p:nvPr/>
            </p:nvSpPr>
            <p:spPr bwMode="auto">
              <a:xfrm>
                <a:off x="3075" y="2379"/>
                <a:ext cx="47" cy="46"/>
              </a:xfrm>
              <a:custGeom>
                <a:avLst/>
                <a:gdLst>
                  <a:gd name="T0" fmla="*/ 47 w 47"/>
                  <a:gd name="T1" fmla="*/ 23 h 46"/>
                  <a:gd name="T2" fmla="*/ 24 w 47"/>
                  <a:gd name="T3" fmla="*/ 0 h 46"/>
                  <a:gd name="T4" fmla="*/ 0 w 47"/>
                  <a:gd name="T5" fmla="*/ 23 h 46"/>
                  <a:gd name="T6" fmla="*/ 24 w 47"/>
                  <a:gd name="T7" fmla="*/ 46 h 46"/>
                  <a:gd name="T8" fmla="*/ 47 w 47"/>
                  <a:gd name="T9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6">
                    <a:moveTo>
                      <a:pt x="47" y="23"/>
                    </a:moveTo>
                    <a:cubicBezTo>
                      <a:pt x="47" y="10"/>
                      <a:pt x="36" y="0"/>
                      <a:pt x="24" y="0"/>
                    </a:cubicBezTo>
                    <a:cubicBezTo>
                      <a:pt x="10" y="0"/>
                      <a:pt x="0" y="10"/>
                      <a:pt x="0" y="23"/>
                    </a:cubicBezTo>
                    <a:cubicBezTo>
                      <a:pt x="0" y="36"/>
                      <a:pt x="10" y="46"/>
                      <a:pt x="24" y="46"/>
                    </a:cubicBezTo>
                    <a:cubicBezTo>
                      <a:pt x="36" y="46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5" name="Oval 886"/>
              <p:cNvSpPr>
                <a:spLocks noChangeArrowheads="1"/>
              </p:cNvSpPr>
              <p:nvPr/>
            </p:nvSpPr>
            <p:spPr bwMode="auto">
              <a:xfrm>
                <a:off x="3020" y="2525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6" name="Oval 887"/>
              <p:cNvSpPr>
                <a:spLocks noChangeArrowheads="1"/>
              </p:cNvSpPr>
              <p:nvPr/>
            </p:nvSpPr>
            <p:spPr bwMode="auto">
              <a:xfrm>
                <a:off x="3020" y="252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7" name="Oval 888"/>
              <p:cNvSpPr>
                <a:spLocks noChangeArrowheads="1"/>
              </p:cNvSpPr>
              <p:nvPr/>
            </p:nvSpPr>
            <p:spPr bwMode="auto">
              <a:xfrm>
                <a:off x="3968" y="1354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8" name="Oval 889"/>
              <p:cNvSpPr>
                <a:spLocks noChangeArrowheads="1"/>
              </p:cNvSpPr>
              <p:nvPr/>
            </p:nvSpPr>
            <p:spPr bwMode="auto">
              <a:xfrm>
                <a:off x="3968" y="1354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9" name="Oval 890"/>
              <p:cNvSpPr>
                <a:spLocks noChangeArrowheads="1"/>
              </p:cNvSpPr>
              <p:nvPr/>
            </p:nvSpPr>
            <p:spPr bwMode="auto">
              <a:xfrm>
                <a:off x="3932" y="1304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0" name="Oval 891"/>
              <p:cNvSpPr>
                <a:spLocks noChangeArrowheads="1"/>
              </p:cNvSpPr>
              <p:nvPr/>
            </p:nvSpPr>
            <p:spPr bwMode="auto">
              <a:xfrm>
                <a:off x="3932" y="1304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1" name="Oval 892"/>
              <p:cNvSpPr>
                <a:spLocks noChangeArrowheads="1"/>
              </p:cNvSpPr>
              <p:nvPr/>
            </p:nvSpPr>
            <p:spPr bwMode="auto">
              <a:xfrm>
                <a:off x="2418" y="1849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2" name="Oval 893"/>
              <p:cNvSpPr>
                <a:spLocks noChangeArrowheads="1"/>
              </p:cNvSpPr>
              <p:nvPr/>
            </p:nvSpPr>
            <p:spPr bwMode="auto">
              <a:xfrm>
                <a:off x="2418" y="184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3" name="Oval 894"/>
              <p:cNvSpPr>
                <a:spLocks noChangeArrowheads="1"/>
              </p:cNvSpPr>
              <p:nvPr/>
            </p:nvSpPr>
            <p:spPr bwMode="auto">
              <a:xfrm>
                <a:off x="2423" y="1835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4" name="Oval 895"/>
              <p:cNvSpPr>
                <a:spLocks noChangeArrowheads="1"/>
              </p:cNvSpPr>
              <p:nvPr/>
            </p:nvSpPr>
            <p:spPr bwMode="auto">
              <a:xfrm>
                <a:off x="2423" y="183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5" name="Oval 896"/>
              <p:cNvSpPr>
                <a:spLocks noChangeArrowheads="1"/>
              </p:cNvSpPr>
              <p:nvPr/>
            </p:nvSpPr>
            <p:spPr bwMode="auto">
              <a:xfrm>
                <a:off x="2402" y="1832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6" name="Freeform 897"/>
              <p:cNvSpPr>
                <a:spLocks/>
              </p:cNvSpPr>
              <p:nvPr/>
            </p:nvSpPr>
            <p:spPr bwMode="auto">
              <a:xfrm>
                <a:off x="2402" y="1832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3 w 47"/>
                  <a:gd name="T3" fmla="*/ 0 h 47"/>
                  <a:gd name="T4" fmla="*/ 0 w 47"/>
                  <a:gd name="T5" fmla="*/ 23 h 47"/>
                  <a:gd name="T6" fmla="*/ 23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0"/>
                      <a:pt x="37" y="0"/>
                      <a:pt x="23" y="0"/>
                    </a:cubicBezTo>
                    <a:cubicBezTo>
                      <a:pt x="11" y="0"/>
                      <a:pt x="0" y="10"/>
                      <a:pt x="0" y="23"/>
                    </a:cubicBezTo>
                    <a:cubicBezTo>
                      <a:pt x="0" y="36"/>
                      <a:pt x="11" y="47"/>
                      <a:pt x="23" y="47"/>
                    </a:cubicBezTo>
                    <a:cubicBezTo>
                      <a:pt x="37" y="47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7" name="Oval 898"/>
              <p:cNvSpPr>
                <a:spLocks noChangeArrowheads="1"/>
              </p:cNvSpPr>
              <p:nvPr/>
            </p:nvSpPr>
            <p:spPr bwMode="auto">
              <a:xfrm>
                <a:off x="4588" y="1793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8" name="Oval 899"/>
              <p:cNvSpPr>
                <a:spLocks noChangeArrowheads="1"/>
              </p:cNvSpPr>
              <p:nvPr/>
            </p:nvSpPr>
            <p:spPr bwMode="auto">
              <a:xfrm>
                <a:off x="4588" y="1793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9" name="Oval 900"/>
              <p:cNvSpPr>
                <a:spLocks noChangeArrowheads="1"/>
              </p:cNvSpPr>
              <p:nvPr/>
            </p:nvSpPr>
            <p:spPr bwMode="auto">
              <a:xfrm>
                <a:off x="3156" y="1134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0" name="Oval 901"/>
              <p:cNvSpPr>
                <a:spLocks noChangeArrowheads="1"/>
              </p:cNvSpPr>
              <p:nvPr/>
            </p:nvSpPr>
            <p:spPr bwMode="auto">
              <a:xfrm>
                <a:off x="3156" y="1133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1" name="Oval 902"/>
              <p:cNvSpPr>
                <a:spLocks noChangeArrowheads="1"/>
              </p:cNvSpPr>
              <p:nvPr/>
            </p:nvSpPr>
            <p:spPr bwMode="auto">
              <a:xfrm>
                <a:off x="2673" y="1464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2" name="Oval 903"/>
              <p:cNvSpPr>
                <a:spLocks noChangeArrowheads="1"/>
              </p:cNvSpPr>
              <p:nvPr/>
            </p:nvSpPr>
            <p:spPr bwMode="auto">
              <a:xfrm>
                <a:off x="2673" y="1464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3" name="Oval 904"/>
              <p:cNvSpPr>
                <a:spLocks noChangeArrowheads="1"/>
              </p:cNvSpPr>
              <p:nvPr/>
            </p:nvSpPr>
            <p:spPr bwMode="auto">
              <a:xfrm>
                <a:off x="3104" y="1083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4" name="Oval 905"/>
              <p:cNvSpPr>
                <a:spLocks noChangeArrowheads="1"/>
              </p:cNvSpPr>
              <p:nvPr/>
            </p:nvSpPr>
            <p:spPr bwMode="auto">
              <a:xfrm>
                <a:off x="3104" y="1083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5" name="Oval 906"/>
              <p:cNvSpPr>
                <a:spLocks noChangeArrowheads="1"/>
              </p:cNvSpPr>
              <p:nvPr/>
            </p:nvSpPr>
            <p:spPr bwMode="auto">
              <a:xfrm>
                <a:off x="2816" y="1188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6" name="Oval 907"/>
              <p:cNvSpPr>
                <a:spLocks noChangeArrowheads="1"/>
              </p:cNvSpPr>
              <p:nvPr/>
            </p:nvSpPr>
            <p:spPr bwMode="auto">
              <a:xfrm>
                <a:off x="2816" y="1188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7" name="Oval 908"/>
              <p:cNvSpPr>
                <a:spLocks noChangeArrowheads="1"/>
              </p:cNvSpPr>
              <p:nvPr/>
            </p:nvSpPr>
            <p:spPr bwMode="auto">
              <a:xfrm>
                <a:off x="3419" y="1035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8" name="Oval 909"/>
              <p:cNvSpPr>
                <a:spLocks noChangeArrowheads="1"/>
              </p:cNvSpPr>
              <p:nvPr/>
            </p:nvSpPr>
            <p:spPr bwMode="auto">
              <a:xfrm>
                <a:off x="3419" y="103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9" name="Oval 910"/>
              <p:cNvSpPr>
                <a:spLocks noChangeArrowheads="1"/>
              </p:cNvSpPr>
              <p:nvPr/>
            </p:nvSpPr>
            <p:spPr bwMode="auto">
              <a:xfrm>
                <a:off x="2408" y="1842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0" name="Freeform 911"/>
              <p:cNvSpPr>
                <a:spLocks/>
              </p:cNvSpPr>
              <p:nvPr/>
            </p:nvSpPr>
            <p:spPr bwMode="auto">
              <a:xfrm>
                <a:off x="2408" y="1842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3 w 47"/>
                  <a:gd name="T3" fmla="*/ 0 h 47"/>
                  <a:gd name="T4" fmla="*/ 0 w 47"/>
                  <a:gd name="T5" fmla="*/ 23 h 47"/>
                  <a:gd name="T6" fmla="*/ 23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1"/>
                      <a:pt x="36" y="0"/>
                      <a:pt x="23" y="0"/>
                    </a:cubicBezTo>
                    <a:cubicBezTo>
                      <a:pt x="11" y="0"/>
                      <a:pt x="0" y="11"/>
                      <a:pt x="0" y="23"/>
                    </a:cubicBezTo>
                    <a:cubicBezTo>
                      <a:pt x="0" y="37"/>
                      <a:pt x="11" y="47"/>
                      <a:pt x="23" y="47"/>
                    </a:cubicBezTo>
                    <a:cubicBezTo>
                      <a:pt x="36" y="47"/>
                      <a:pt x="47" y="37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1" name="Oval 912"/>
              <p:cNvSpPr>
                <a:spLocks noChangeArrowheads="1"/>
              </p:cNvSpPr>
              <p:nvPr/>
            </p:nvSpPr>
            <p:spPr bwMode="auto">
              <a:xfrm>
                <a:off x="2517" y="1503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2" name="Oval 913"/>
              <p:cNvSpPr>
                <a:spLocks noChangeArrowheads="1"/>
              </p:cNvSpPr>
              <p:nvPr/>
            </p:nvSpPr>
            <p:spPr bwMode="auto">
              <a:xfrm>
                <a:off x="2517" y="1503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3" name="Oval 914"/>
              <p:cNvSpPr>
                <a:spLocks noChangeArrowheads="1"/>
              </p:cNvSpPr>
              <p:nvPr/>
            </p:nvSpPr>
            <p:spPr bwMode="auto">
              <a:xfrm>
                <a:off x="2421" y="1850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4" name="Oval 915"/>
              <p:cNvSpPr>
                <a:spLocks noChangeArrowheads="1"/>
              </p:cNvSpPr>
              <p:nvPr/>
            </p:nvSpPr>
            <p:spPr bwMode="auto">
              <a:xfrm>
                <a:off x="2421" y="1850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5" name="Oval 916"/>
              <p:cNvSpPr>
                <a:spLocks noChangeArrowheads="1"/>
              </p:cNvSpPr>
              <p:nvPr/>
            </p:nvSpPr>
            <p:spPr bwMode="auto">
              <a:xfrm>
                <a:off x="2518" y="1668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6" name="Oval 917"/>
              <p:cNvSpPr>
                <a:spLocks noChangeArrowheads="1"/>
              </p:cNvSpPr>
              <p:nvPr/>
            </p:nvSpPr>
            <p:spPr bwMode="auto">
              <a:xfrm>
                <a:off x="2518" y="1668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7" name="Oval 918"/>
              <p:cNvSpPr>
                <a:spLocks noChangeArrowheads="1"/>
              </p:cNvSpPr>
              <p:nvPr/>
            </p:nvSpPr>
            <p:spPr bwMode="auto">
              <a:xfrm>
                <a:off x="3970" y="1165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8" name="Oval 919"/>
              <p:cNvSpPr>
                <a:spLocks noChangeArrowheads="1"/>
              </p:cNvSpPr>
              <p:nvPr/>
            </p:nvSpPr>
            <p:spPr bwMode="auto">
              <a:xfrm>
                <a:off x="3970" y="116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9" name="Oval 920"/>
              <p:cNvSpPr>
                <a:spLocks noChangeArrowheads="1"/>
              </p:cNvSpPr>
              <p:nvPr/>
            </p:nvSpPr>
            <p:spPr bwMode="auto">
              <a:xfrm>
                <a:off x="4052" y="1210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0" name="Oval 921"/>
              <p:cNvSpPr>
                <a:spLocks noChangeArrowheads="1"/>
              </p:cNvSpPr>
              <p:nvPr/>
            </p:nvSpPr>
            <p:spPr bwMode="auto">
              <a:xfrm>
                <a:off x="4052" y="1210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1" name="Oval 922"/>
              <p:cNvSpPr>
                <a:spLocks noChangeArrowheads="1"/>
              </p:cNvSpPr>
              <p:nvPr/>
            </p:nvSpPr>
            <p:spPr bwMode="auto">
              <a:xfrm>
                <a:off x="3585" y="1177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2" name="Oval 923"/>
              <p:cNvSpPr>
                <a:spLocks noChangeArrowheads="1"/>
              </p:cNvSpPr>
              <p:nvPr/>
            </p:nvSpPr>
            <p:spPr bwMode="auto">
              <a:xfrm>
                <a:off x="3585" y="117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3" name="Oval 924"/>
              <p:cNvSpPr>
                <a:spLocks noChangeArrowheads="1"/>
              </p:cNvSpPr>
              <p:nvPr/>
            </p:nvSpPr>
            <p:spPr bwMode="auto">
              <a:xfrm>
                <a:off x="2330" y="1952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4" name="Oval 925"/>
              <p:cNvSpPr>
                <a:spLocks noChangeArrowheads="1"/>
              </p:cNvSpPr>
              <p:nvPr/>
            </p:nvSpPr>
            <p:spPr bwMode="auto">
              <a:xfrm>
                <a:off x="2330" y="1952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5" name="Oval 926"/>
              <p:cNvSpPr>
                <a:spLocks noChangeArrowheads="1"/>
              </p:cNvSpPr>
              <p:nvPr/>
            </p:nvSpPr>
            <p:spPr bwMode="auto">
              <a:xfrm>
                <a:off x="2496" y="1469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6" name="Freeform 927"/>
              <p:cNvSpPr>
                <a:spLocks/>
              </p:cNvSpPr>
              <p:nvPr/>
            </p:nvSpPr>
            <p:spPr bwMode="auto">
              <a:xfrm>
                <a:off x="2496" y="1469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3 w 47"/>
                  <a:gd name="T3" fmla="*/ 0 h 47"/>
                  <a:gd name="T4" fmla="*/ 0 w 47"/>
                  <a:gd name="T5" fmla="*/ 24 h 47"/>
                  <a:gd name="T6" fmla="*/ 23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0"/>
                      <a:pt x="36" y="0"/>
                      <a:pt x="23" y="0"/>
                    </a:cubicBezTo>
                    <a:cubicBezTo>
                      <a:pt x="10" y="0"/>
                      <a:pt x="0" y="10"/>
                      <a:pt x="0" y="24"/>
                    </a:cubicBezTo>
                    <a:cubicBezTo>
                      <a:pt x="0" y="36"/>
                      <a:pt x="10" y="47"/>
                      <a:pt x="23" y="47"/>
                    </a:cubicBezTo>
                    <a:cubicBezTo>
                      <a:pt x="36" y="47"/>
                      <a:pt x="47" y="36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7" name="Oval 928"/>
              <p:cNvSpPr>
                <a:spLocks noChangeArrowheads="1"/>
              </p:cNvSpPr>
              <p:nvPr/>
            </p:nvSpPr>
            <p:spPr bwMode="auto">
              <a:xfrm>
                <a:off x="2442" y="1477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8" name="Oval 929"/>
              <p:cNvSpPr>
                <a:spLocks noChangeArrowheads="1"/>
              </p:cNvSpPr>
              <p:nvPr/>
            </p:nvSpPr>
            <p:spPr bwMode="auto">
              <a:xfrm>
                <a:off x="2442" y="1477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9" name="Oval 930"/>
              <p:cNvSpPr>
                <a:spLocks noChangeArrowheads="1"/>
              </p:cNvSpPr>
              <p:nvPr/>
            </p:nvSpPr>
            <p:spPr bwMode="auto">
              <a:xfrm>
                <a:off x="2354" y="1973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0" name="Oval 931"/>
              <p:cNvSpPr>
                <a:spLocks noChangeArrowheads="1"/>
              </p:cNvSpPr>
              <p:nvPr/>
            </p:nvSpPr>
            <p:spPr bwMode="auto">
              <a:xfrm>
                <a:off x="2354" y="1973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1" name="Oval 932"/>
              <p:cNvSpPr>
                <a:spLocks noChangeArrowheads="1"/>
              </p:cNvSpPr>
              <p:nvPr/>
            </p:nvSpPr>
            <p:spPr bwMode="auto">
              <a:xfrm>
                <a:off x="2358" y="1884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2" name="Oval 933"/>
              <p:cNvSpPr>
                <a:spLocks noChangeArrowheads="1"/>
              </p:cNvSpPr>
              <p:nvPr/>
            </p:nvSpPr>
            <p:spPr bwMode="auto">
              <a:xfrm>
                <a:off x="2358" y="1884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3" name="Oval 934"/>
              <p:cNvSpPr>
                <a:spLocks noChangeArrowheads="1"/>
              </p:cNvSpPr>
              <p:nvPr/>
            </p:nvSpPr>
            <p:spPr bwMode="auto">
              <a:xfrm>
                <a:off x="4271" y="1438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4" name="Oval 935"/>
              <p:cNvSpPr>
                <a:spLocks noChangeArrowheads="1"/>
              </p:cNvSpPr>
              <p:nvPr/>
            </p:nvSpPr>
            <p:spPr bwMode="auto">
              <a:xfrm>
                <a:off x="4271" y="1438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5" name="Oval 936"/>
              <p:cNvSpPr>
                <a:spLocks noChangeArrowheads="1"/>
              </p:cNvSpPr>
              <p:nvPr/>
            </p:nvSpPr>
            <p:spPr bwMode="auto">
              <a:xfrm>
                <a:off x="4276" y="1959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6" name="Oval 937"/>
              <p:cNvSpPr>
                <a:spLocks noChangeArrowheads="1"/>
              </p:cNvSpPr>
              <p:nvPr/>
            </p:nvSpPr>
            <p:spPr bwMode="auto">
              <a:xfrm>
                <a:off x="4276" y="195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7" name="Oval 938"/>
              <p:cNvSpPr>
                <a:spLocks noChangeArrowheads="1"/>
              </p:cNvSpPr>
              <p:nvPr/>
            </p:nvSpPr>
            <p:spPr bwMode="auto">
              <a:xfrm>
                <a:off x="3267" y="1151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8" name="Oval 939"/>
              <p:cNvSpPr>
                <a:spLocks noChangeArrowheads="1"/>
              </p:cNvSpPr>
              <p:nvPr/>
            </p:nvSpPr>
            <p:spPr bwMode="auto">
              <a:xfrm>
                <a:off x="3266" y="1151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9" name="Oval 940"/>
              <p:cNvSpPr>
                <a:spLocks noChangeArrowheads="1"/>
              </p:cNvSpPr>
              <p:nvPr/>
            </p:nvSpPr>
            <p:spPr bwMode="auto">
              <a:xfrm>
                <a:off x="2580" y="1348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0" name="Freeform 941"/>
              <p:cNvSpPr>
                <a:spLocks/>
              </p:cNvSpPr>
              <p:nvPr/>
            </p:nvSpPr>
            <p:spPr bwMode="auto">
              <a:xfrm>
                <a:off x="2580" y="1348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4 w 47"/>
                  <a:gd name="T3" fmla="*/ 0 h 47"/>
                  <a:gd name="T4" fmla="*/ 0 w 47"/>
                  <a:gd name="T5" fmla="*/ 24 h 47"/>
                  <a:gd name="T6" fmla="*/ 24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0"/>
                      <a:pt x="36" y="0"/>
                      <a:pt x="24" y="0"/>
                    </a:cubicBezTo>
                    <a:cubicBezTo>
                      <a:pt x="10" y="0"/>
                      <a:pt x="0" y="10"/>
                      <a:pt x="0" y="24"/>
                    </a:cubicBezTo>
                    <a:cubicBezTo>
                      <a:pt x="0" y="36"/>
                      <a:pt x="10" y="47"/>
                      <a:pt x="24" y="47"/>
                    </a:cubicBezTo>
                    <a:cubicBezTo>
                      <a:pt x="36" y="47"/>
                      <a:pt x="47" y="36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1" name="Oval 942"/>
              <p:cNvSpPr>
                <a:spLocks noChangeArrowheads="1"/>
              </p:cNvSpPr>
              <p:nvPr/>
            </p:nvSpPr>
            <p:spPr bwMode="auto">
              <a:xfrm>
                <a:off x="2508" y="1429"/>
                <a:ext cx="46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2" name="Oval 943"/>
              <p:cNvSpPr>
                <a:spLocks noChangeArrowheads="1"/>
              </p:cNvSpPr>
              <p:nvPr/>
            </p:nvSpPr>
            <p:spPr bwMode="auto">
              <a:xfrm>
                <a:off x="2508" y="1429"/>
                <a:ext cx="46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3" name="Oval 944"/>
              <p:cNvSpPr>
                <a:spLocks noChangeArrowheads="1"/>
              </p:cNvSpPr>
              <p:nvPr/>
            </p:nvSpPr>
            <p:spPr bwMode="auto">
              <a:xfrm>
                <a:off x="4356" y="1553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4" name="Oval 945"/>
              <p:cNvSpPr>
                <a:spLocks noChangeArrowheads="1"/>
              </p:cNvSpPr>
              <p:nvPr/>
            </p:nvSpPr>
            <p:spPr bwMode="auto">
              <a:xfrm>
                <a:off x="4356" y="1553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5" name="Oval 946"/>
              <p:cNvSpPr>
                <a:spLocks noChangeArrowheads="1"/>
              </p:cNvSpPr>
              <p:nvPr/>
            </p:nvSpPr>
            <p:spPr bwMode="auto">
              <a:xfrm>
                <a:off x="2441" y="1809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6" name="Oval 947"/>
              <p:cNvSpPr>
                <a:spLocks noChangeArrowheads="1"/>
              </p:cNvSpPr>
              <p:nvPr/>
            </p:nvSpPr>
            <p:spPr bwMode="auto">
              <a:xfrm>
                <a:off x="2441" y="180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7" name="Oval 948"/>
              <p:cNvSpPr>
                <a:spLocks noChangeArrowheads="1"/>
              </p:cNvSpPr>
              <p:nvPr/>
            </p:nvSpPr>
            <p:spPr bwMode="auto">
              <a:xfrm>
                <a:off x="3688" y="1294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8" name="Oval 949"/>
              <p:cNvSpPr>
                <a:spLocks noChangeArrowheads="1"/>
              </p:cNvSpPr>
              <p:nvPr/>
            </p:nvSpPr>
            <p:spPr bwMode="auto">
              <a:xfrm>
                <a:off x="3688" y="1294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9" name="Oval 950"/>
              <p:cNvSpPr>
                <a:spLocks noChangeArrowheads="1"/>
              </p:cNvSpPr>
              <p:nvPr/>
            </p:nvSpPr>
            <p:spPr bwMode="auto">
              <a:xfrm>
                <a:off x="4272" y="1663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0" name="Freeform 951"/>
              <p:cNvSpPr>
                <a:spLocks/>
              </p:cNvSpPr>
              <p:nvPr/>
            </p:nvSpPr>
            <p:spPr bwMode="auto">
              <a:xfrm>
                <a:off x="4272" y="1663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3 w 47"/>
                  <a:gd name="T3" fmla="*/ 0 h 47"/>
                  <a:gd name="T4" fmla="*/ 0 w 47"/>
                  <a:gd name="T5" fmla="*/ 23 h 47"/>
                  <a:gd name="T6" fmla="*/ 23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1"/>
                      <a:pt x="36" y="0"/>
                      <a:pt x="23" y="0"/>
                    </a:cubicBezTo>
                    <a:cubicBezTo>
                      <a:pt x="10" y="0"/>
                      <a:pt x="0" y="11"/>
                      <a:pt x="0" y="23"/>
                    </a:cubicBezTo>
                    <a:cubicBezTo>
                      <a:pt x="0" y="37"/>
                      <a:pt x="10" y="47"/>
                      <a:pt x="23" y="47"/>
                    </a:cubicBezTo>
                    <a:cubicBezTo>
                      <a:pt x="36" y="47"/>
                      <a:pt x="47" y="37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1" name="Oval 952"/>
              <p:cNvSpPr>
                <a:spLocks noChangeArrowheads="1"/>
              </p:cNvSpPr>
              <p:nvPr/>
            </p:nvSpPr>
            <p:spPr bwMode="auto">
              <a:xfrm>
                <a:off x="2440" y="1901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2" name="Freeform 953"/>
              <p:cNvSpPr>
                <a:spLocks/>
              </p:cNvSpPr>
              <p:nvPr/>
            </p:nvSpPr>
            <p:spPr bwMode="auto">
              <a:xfrm>
                <a:off x="2440" y="1901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4 w 47"/>
                  <a:gd name="T3" fmla="*/ 0 h 47"/>
                  <a:gd name="T4" fmla="*/ 0 w 47"/>
                  <a:gd name="T5" fmla="*/ 23 h 47"/>
                  <a:gd name="T6" fmla="*/ 24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0"/>
                      <a:pt x="36" y="0"/>
                      <a:pt x="24" y="0"/>
                    </a:cubicBezTo>
                    <a:cubicBezTo>
                      <a:pt x="10" y="0"/>
                      <a:pt x="0" y="10"/>
                      <a:pt x="0" y="23"/>
                    </a:cubicBezTo>
                    <a:cubicBezTo>
                      <a:pt x="0" y="36"/>
                      <a:pt x="10" y="47"/>
                      <a:pt x="24" y="47"/>
                    </a:cubicBezTo>
                    <a:cubicBezTo>
                      <a:pt x="36" y="47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3" name="Oval 954"/>
              <p:cNvSpPr>
                <a:spLocks noChangeArrowheads="1"/>
              </p:cNvSpPr>
              <p:nvPr/>
            </p:nvSpPr>
            <p:spPr bwMode="auto">
              <a:xfrm>
                <a:off x="2422" y="1920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4" name="Oval 955"/>
              <p:cNvSpPr>
                <a:spLocks noChangeArrowheads="1"/>
              </p:cNvSpPr>
              <p:nvPr/>
            </p:nvSpPr>
            <p:spPr bwMode="auto">
              <a:xfrm>
                <a:off x="2422" y="1920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5" name="Oval 956"/>
              <p:cNvSpPr>
                <a:spLocks noChangeArrowheads="1"/>
              </p:cNvSpPr>
              <p:nvPr/>
            </p:nvSpPr>
            <p:spPr bwMode="auto">
              <a:xfrm>
                <a:off x="2343" y="1808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6" name="Oval 957"/>
              <p:cNvSpPr>
                <a:spLocks noChangeArrowheads="1"/>
              </p:cNvSpPr>
              <p:nvPr/>
            </p:nvSpPr>
            <p:spPr bwMode="auto">
              <a:xfrm>
                <a:off x="2343" y="1808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7" name="Oval 958"/>
              <p:cNvSpPr>
                <a:spLocks noChangeArrowheads="1"/>
              </p:cNvSpPr>
              <p:nvPr/>
            </p:nvSpPr>
            <p:spPr bwMode="auto">
              <a:xfrm>
                <a:off x="4644" y="2216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8" name="Oval 959"/>
              <p:cNvSpPr>
                <a:spLocks noChangeArrowheads="1"/>
              </p:cNvSpPr>
              <p:nvPr/>
            </p:nvSpPr>
            <p:spPr bwMode="auto">
              <a:xfrm>
                <a:off x="4644" y="2216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9" name="Oval 960"/>
              <p:cNvSpPr>
                <a:spLocks noChangeArrowheads="1"/>
              </p:cNvSpPr>
              <p:nvPr/>
            </p:nvSpPr>
            <p:spPr bwMode="auto">
              <a:xfrm>
                <a:off x="2344" y="1885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0" name="Oval 961"/>
              <p:cNvSpPr>
                <a:spLocks noChangeArrowheads="1"/>
              </p:cNvSpPr>
              <p:nvPr/>
            </p:nvSpPr>
            <p:spPr bwMode="auto">
              <a:xfrm>
                <a:off x="2344" y="188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1" name="Oval 962"/>
              <p:cNvSpPr>
                <a:spLocks noChangeArrowheads="1"/>
              </p:cNvSpPr>
              <p:nvPr/>
            </p:nvSpPr>
            <p:spPr bwMode="auto">
              <a:xfrm>
                <a:off x="2508" y="1397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2" name="Oval 963"/>
              <p:cNvSpPr>
                <a:spLocks noChangeArrowheads="1"/>
              </p:cNvSpPr>
              <p:nvPr/>
            </p:nvSpPr>
            <p:spPr bwMode="auto">
              <a:xfrm>
                <a:off x="2508" y="1397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3" name="Oval 964"/>
              <p:cNvSpPr>
                <a:spLocks noChangeArrowheads="1"/>
              </p:cNvSpPr>
              <p:nvPr/>
            </p:nvSpPr>
            <p:spPr bwMode="auto">
              <a:xfrm>
                <a:off x="4492" y="1869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4" name="Oval 965"/>
              <p:cNvSpPr>
                <a:spLocks noChangeArrowheads="1"/>
              </p:cNvSpPr>
              <p:nvPr/>
            </p:nvSpPr>
            <p:spPr bwMode="auto">
              <a:xfrm>
                <a:off x="4492" y="1869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5" name="Oval 966"/>
              <p:cNvSpPr>
                <a:spLocks noChangeArrowheads="1"/>
              </p:cNvSpPr>
              <p:nvPr/>
            </p:nvSpPr>
            <p:spPr bwMode="auto">
              <a:xfrm>
                <a:off x="3699" y="1110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6" name="Oval 967"/>
              <p:cNvSpPr>
                <a:spLocks noChangeArrowheads="1"/>
              </p:cNvSpPr>
              <p:nvPr/>
            </p:nvSpPr>
            <p:spPr bwMode="auto">
              <a:xfrm>
                <a:off x="3699" y="1110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7" name="Oval 968"/>
              <p:cNvSpPr>
                <a:spLocks noChangeArrowheads="1"/>
              </p:cNvSpPr>
              <p:nvPr/>
            </p:nvSpPr>
            <p:spPr bwMode="auto">
              <a:xfrm>
                <a:off x="2407" y="1703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8" name="Oval 969"/>
              <p:cNvSpPr>
                <a:spLocks noChangeArrowheads="1"/>
              </p:cNvSpPr>
              <p:nvPr/>
            </p:nvSpPr>
            <p:spPr bwMode="auto">
              <a:xfrm>
                <a:off x="2407" y="1703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9" name="Oval 970"/>
              <p:cNvSpPr>
                <a:spLocks noChangeArrowheads="1"/>
              </p:cNvSpPr>
              <p:nvPr/>
            </p:nvSpPr>
            <p:spPr bwMode="auto">
              <a:xfrm>
                <a:off x="4553" y="1963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0" name="Oval 971"/>
              <p:cNvSpPr>
                <a:spLocks noChangeArrowheads="1"/>
              </p:cNvSpPr>
              <p:nvPr/>
            </p:nvSpPr>
            <p:spPr bwMode="auto">
              <a:xfrm>
                <a:off x="4553" y="1963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1" name="Oval 972"/>
              <p:cNvSpPr>
                <a:spLocks noChangeArrowheads="1"/>
              </p:cNvSpPr>
              <p:nvPr/>
            </p:nvSpPr>
            <p:spPr bwMode="auto">
              <a:xfrm>
                <a:off x="4322" y="1897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2" name="Oval 973"/>
              <p:cNvSpPr>
                <a:spLocks noChangeArrowheads="1"/>
              </p:cNvSpPr>
              <p:nvPr/>
            </p:nvSpPr>
            <p:spPr bwMode="auto">
              <a:xfrm>
                <a:off x="4322" y="1897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3" name="Oval 974"/>
              <p:cNvSpPr>
                <a:spLocks noChangeArrowheads="1"/>
              </p:cNvSpPr>
              <p:nvPr/>
            </p:nvSpPr>
            <p:spPr bwMode="auto">
              <a:xfrm>
                <a:off x="4502" y="1817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4" name="Oval 975"/>
              <p:cNvSpPr>
                <a:spLocks noChangeArrowheads="1"/>
              </p:cNvSpPr>
              <p:nvPr/>
            </p:nvSpPr>
            <p:spPr bwMode="auto">
              <a:xfrm>
                <a:off x="4502" y="181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5" name="Oval 976"/>
              <p:cNvSpPr>
                <a:spLocks noChangeArrowheads="1"/>
              </p:cNvSpPr>
              <p:nvPr/>
            </p:nvSpPr>
            <p:spPr bwMode="auto">
              <a:xfrm>
                <a:off x="2496" y="1497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6" name="Oval 977"/>
              <p:cNvSpPr>
                <a:spLocks noChangeArrowheads="1"/>
              </p:cNvSpPr>
              <p:nvPr/>
            </p:nvSpPr>
            <p:spPr bwMode="auto">
              <a:xfrm>
                <a:off x="2496" y="149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7" name="Oval 978"/>
              <p:cNvSpPr>
                <a:spLocks noChangeArrowheads="1"/>
              </p:cNvSpPr>
              <p:nvPr/>
            </p:nvSpPr>
            <p:spPr bwMode="auto">
              <a:xfrm>
                <a:off x="4309" y="1699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8" name="Freeform 979"/>
              <p:cNvSpPr>
                <a:spLocks/>
              </p:cNvSpPr>
              <p:nvPr/>
            </p:nvSpPr>
            <p:spPr bwMode="auto">
              <a:xfrm>
                <a:off x="4309" y="1699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4 w 47"/>
                  <a:gd name="T3" fmla="*/ 0 h 47"/>
                  <a:gd name="T4" fmla="*/ 0 w 47"/>
                  <a:gd name="T5" fmla="*/ 23 h 47"/>
                  <a:gd name="T6" fmla="*/ 24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1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3"/>
                    </a:cubicBezTo>
                    <a:cubicBezTo>
                      <a:pt x="0" y="37"/>
                      <a:pt x="11" y="47"/>
                      <a:pt x="24" y="47"/>
                    </a:cubicBezTo>
                    <a:cubicBezTo>
                      <a:pt x="36" y="47"/>
                      <a:pt x="47" y="37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9" name="Oval 980"/>
              <p:cNvSpPr>
                <a:spLocks noChangeArrowheads="1"/>
              </p:cNvSpPr>
              <p:nvPr/>
            </p:nvSpPr>
            <p:spPr bwMode="auto">
              <a:xfrm>
                <a:off x="3303" y="1123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0" name="Oval 981"/>
              <p:cNvSpPr>
                <a:spLocks noChangeArrowheads="1"/>
              </p:cNvSpPr>
              <p:nvPr/>
            </p:nvSpPr>
            <p:spPr bwMode="auto">
              <a:xfrm>
                <a:off x="3303" y="1123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1" name="Oval 982"/>
              <p:cNvSpPr>
                <a:spLocks noChangeArrowheads="1"/>
              </p:cNvSpPr>
              <p:nvPr/>
            </p:nvSpPr>
            <p:spPr bwMode="auto">
              <a:xfrm>
                <a:off x="3005" y="1126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2" name="Oval 983"/>
              <p:cNvSpPr>
                <a:spLocks noChangeArrowheads="1"/>
              </p:cNvSpPr>
              <p:nvPr/>
            </p:nvSpPr>
            <p:spPr bwMode="auto">
              <a:xfrm>
                <a:off x="3005" y="112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3" name="Oval 984"/>
              <p:cNvSpPr>
                <a:spLocks noChangeArrowheads="1"/>
              </p:cNvSpPr>
              <p:nvPr/>
            </p:nvSpPr>
            <p:spPr bwMode="auto">
              <a:xfrm>
                <a:off x="2704" y="1472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4" name="Oval 985"/>
              <p:cNvSpPr>
                <a:spLocks noChangeArrowheads="1"/>
              </p:cNvSpPr>
              <p:nvPr/>
            </p:nvSpPr>
            <p:spPr bwMode="auto">
              <a:xfrm>
                <a:off x="2704" y="1472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5" name="Oval 986"/>
              <p:cNvSpPr>
                <a:spLocks noChangeArrowheads="1"/>
              </p:cNvSpPr>
              <p:nvPr/>
            </p:nvSpPr>
            <p:spPr bwMode="auto">
              <a:xfrm>
                <a:off x="4334" y="1623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6" name="Freeform 987"/>
              <p:cNvSpPr>
                <a:spLocks/>
              </p:cNvSpPr>
              <p:nvPr/>
            </p:nvSpPr>
            <p:spPr bwMode="auto">
              <a:xfrm>
                <a:off x="4334" y="1623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4 w 47"/>
                  <a:gd name="T3" fmla="*/ 0 h 47"/>
                  <a:gd name="T4" fmla="*/ 0 w 47"/>
                  <a:gd name="T5" fmla="*/ 23 h 47"/>
                  <a:gd name="T6" fmla="*/ 24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1"/>
                      <a:pt x="37" y="0"/>
                      <a:pt x="24" y="0"/>
                    </a:cubicBezTo>
                    <a:cubicBezTo>
                      <a:pt x="11" y="0"/>
                      <a:pt x="0" y="11"/>
                      <a:pt x="0" y="23"/>
                    </a:cubicBezTo>
                    <a:cubicBezTo>
                      <a:pt x="0" y="37"/>
                      <a:pt x="11" y="47"/>
                      <a:pt x="24" y="47"/>
                    </a:cubicBezTo>
                    <a:cubicBezTo>
                      <a:pt x="37" y="47"/>
                      <a:pt x="47" y="37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7" name="Oval 988"/>
              <p:cNvSpPr>
                <a:spLocks noChangeArrowheads="1"/>
              </p:cNvSpPr>
              <p:nvPr/>
            </p:nvSpPr>
            <p:spPr bwMode="auto">
              <a:xfrm>
                <a:off x="2543" y="1558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8" name="Oval 989"/>
              <p:cNvSpPr>
                <a:spLocks noChangeArrowheads="1"/>
              </p:cNvSpPr>
              <p:nvPr/>
            </p:nvSpPr>
            <p:spPr bwMode="auto">
              <a:xfrm>
                <a:off x="2543" y="1558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9" name="Oval 990"/>
              <p:cNvSpPr>
                <a:spLocks noChangeArrowheads="1"/>
              </p:cNvSpPr>
              <p:nvPr/>
            </p:nvSpPr>
            <p:spPr bwMode="auto">
              <a:xfrm>
                <a:off x="3110" y="1303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0" name="Oval 991"/>
              <p:cNvSpPr>
                <a:spLocks noChangeArrowheads="1"/>
              </p:cNvSpPr>
              <p:nvPr/>
            </p:nvSpPr>
            <p:spPr bwMode="auto">
              <a:xfrm>
                <a:off x="3110" y="1303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1" name="Oval 992"/>
              <p:cNvSpPr>
                <a:spLocks noChangeArrowheads="1"/>
              </p:cNvSpPr>
              <p:nvPr/>
            </p:nvSpPr>
            <p:spPr bwMode="auto">
              <a:xfrm>
                <a:off x="3831" y="1312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2" name="Oval 993"/>
              <p:cNvSpPr>
                <a:spLocks noChangeArrowheads="1"/>
              </p:cNvSpPr>
              <p:nvPr/>
            </p:nvSpPr>
            <p:spPr bwMode="auto">
              <a:xfrm>
                <a:off x="3831" y="1312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3" name="Oval 994"/>
              <p:cNvSpPr>
                <a:spLocks noChangeArrowheads="1"/>
              </p:cNvSpPr>
              <p:nvPr/>
            </p:nvSpPr>
            <p:spPr bwMode="auto">
              <a:xfrm>
                <a:off x="3820" y="1129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4" name="Oval 995"/>
              <p:cNvSpPr>
                <a:spLocks noChangeArrowheads="1"/>
              </p:cNvSpPr>
              <p:nvPr/>
            </p:nvSpPr>
            <p:spPr bwMode="auto">
              <a:xfrm>
                <a:off x="3820" y="112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5" name="Oval 996"/>
              <p:cNvSpPr>
                <a:spLocks noChangeArrowheads="1"/>
              </p:cNvSpPr>
              <p:nvPr/>
            </p:nvSpPr>
            <p:spPr bwMode="auto">
              <a:xfrm>
                <a:off x="3379" y="1289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6" name="Oval 997"/>
              <p:cNvSpPr>
                <a:spLocks noChangeArrowheads="1"/>
              </p:cNvSpPr>
              <p:nvPr/>
            </p:nvSpPr>
            <p:spPr bwMode="auto">
              <a:xfrm>
                <a:off x="3379" y="128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7" name="Oval 998"/>
              <p:cNvSpPr>
                <a:spLocks noChangeArrowheads="1"/>
              </p:cNvSpPr>
              <p:nvPr/>
            </p:nvSpPr>
            <p:spPr bwMode="auto">
              <a:xfrm>
                <a:off x="3398" y="1053"/>
                <a:ext cx="46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8" name="Oval 999"/>
              <p:cNvSpPr>
                <a:spLocks noChangeArrowheads="1"/>
              </p:cNvSpPr>
              <p:nvPr/>
            </p:nvSpPr>
            <p:spPr bwMode="auto">
              <a:xfrm>
                <a:off x="3398" y="1053"/>
                <a:ext cx="46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9" name="Oval 1000"/>
              <p:cNvSpPr>
                <a:spLocks noChangeArrowheads="1"/>
              </p:cNvSpPr>
              <p:nvPr/>
            </p:nvSpPr>
            <p:spPr bwMode="auto">
              <a:xfrm>
                <a:off x="4425" y="1598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0" name="Oval 1001"/>
              <p:cNvSpPr>
                <a:spLocks noChangeArrowheads="1"/>
              </p:cNvSpPr>
              <p:nvPr/>
            </p:nvSpPr>
            <p:spPr bwMode="auto">
              <a:xfrm>
                <a:off x="4425" y="159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1" name="Oval 1002"/>
              <p:cNvSpPr>
                <a:spLocks noChangeArrowheads="1"/>
              </p:cNvSpPr>
              <p:nvPr/>
            </p:nvSpPr>
            <p:spPr bwMode="auto">
              <a:xfrm>
                <a:off x="2457" y="1584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2" name="Oval 1003"/>
              <p:cNvSpPr>
                <a:spLocks noChangeArrowheads="1"/>
              </p:cNvSpPr>
              <p:nvPr/>
            </p:nvSpPr>
            <p:spPr bwMode="auto">
              <a:xfrm>
                <a:off x="2457" y="1584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3" name="Oval 1004"/>
              <p:cNvSpPr>
                <a:spLocks noChangeArrowheads="1"/>
              </p:cNvSpPr>
              <p:nvPr/>
            </p:nvSpPr>
            <p:spPr bwMode="auto">
              <a:xfrm>
                <a:off x="2358" y="1944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4" name="Freeform 1005"/>
              <p:cNvSpPr>
                <a:spLocks/>
              </p:cNvSpPr>
              <p:nvPr/>
            </p:nvSpPr>
            <p:spPr bwMode="auto">
              <a:xfrm>
                <a:off x="2358" y="1944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3 w 47"/>
                  <a:gd name="T3" fmla="*/ 0 h 47"/>
                  <a:gd name="T4" fmla="*/ 0 w 47"/>
                  <a:gd name="T5" fmla="*/ 23 h 47"/>
                  <a:gd name="T6" fmla="*/ 23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1"/>
                      <a:pt x="36" y="0"/>
                      <a:pt x="23" y="0"/>
                    </a:cubicBezTo>
                    <a:cubicBezTo>
                      <a:pt x="11" y="0"/>
                      <a:pt x="0" y="11"/>
                      <a:pt x="0" y="23"/>
                    </a:cubicBezTo>
                    <a:cubicBezTo>
                      <a:pt x="0" y="37"/>
                      <a:pt x="11" y="47"/>
                      <a:pt x="23" y="47"/>
                    </a:cubicBezTo>
                    <a:cubicBezTo>
                      <a:pt x="36" y="47"/>
                      <a:pt x="47" y="37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5" name="Oval 1006"/>
              <p:cNvSpPr>
                <a:spLocks noChangeArrowheads="1"/>
              </p:cNvSpPr>
              <p:nvPr/>
            </p:nvSpPr>
            <p:spPr bwMode="auto">
              <a:xfrm>
                <a:off x="2421" y="1671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6" name="Oval 1007"/>
              <p:cNvSpPr>
                <a:spLocks noChangeArrowheads="1"/>
              </p:cNvSpPr>
              <p:nvPr/>
            </p:nvSpPr>
            <p:spPr bwMode="auto">
              <a:xfrm>
                <a:off x="2421" y="1671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7" name="Oval 1008"/>
              <p:cNvSpPr>
                <a:spLocks noChangeArrowheads="1"/>
              </p:cNvSpPr>
              <p:nvPr/>
            </p:nvSpPr>
            <p:spPr bwMode="auto">
              <a:xfrm>
                <a:off x="2387" y="2055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468" name="Group 1210"/>
            <p:cNvGrpSpPr>
              <a:grpSpLocks/>
            </p:cNvGrpSpPr>
            <p:nvPr/>
          </p:nvGrpSpPr>
          <p:grpSpPr bwMode="auto">
            <a:xfrm>
              <a:off x="5560790" y="2109996"/>
              <a:ext cx="3721100" cy="2540000"/>
              <a:chOff x="2288" y="1020"/>
              <a:chExt cx="2344" cy="1600"/>
            </a:xfrm>
          </p:grpSpPr>
          <p:sp>
            <p:nvSpPr>
              <p:cNvPr id="3708" name="Oval 1010"/>
              <p:cNvSpPr>
                <a:spLocks noChangeArrowheads="1"/>
              </p:cNvSpPr>
              <p:nvPr/>
            </p:nvSpPr>
            <p:spPr bwMode="auto">
              <a:xfrm>
                <a:off x="2387" y="2055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9" name="Oval 1011"/>
              <p:cNvSpPr>
                <a:spLocks noChangeArrowheads="1"/>
              </p:cNvSpPr>
              <p:nvPr/>
            </p:nvSpPr>
            <p:spPr bwMode="auto">
              <a:xfrm>
                <a:off x="3345" y="1055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0" name="Oval 1012"/>
              <p:cNvSpPr>
                <a:spLocks noChangeArrowheads="1"/>
              </p:cNvSpPr>
              <p:nvPr/>
            </p:nvSpPr>
            <p:spPr bwMode="auto">
              <a:xfrm>
                <a:off x="3345" y="1055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1" name="Oval 1013"/>
              <p:cNvSpPr>
                <a:spLocks noChangeArrowheads="1"/>
              </p:cNvSpPr>
              <p:nvPr/>
            </p:nvSpPr>
            <p:spPr bwMode="auto">
              <a:xfrm>
                <a:off x="2551" y="2034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2" name="Freeform 1014"/>
              <p:cNvSpPr>
                <a:spLocks/>
              </p:cNvSpPr>
              <p:nvPr/>
            </p:nvSpPr>
            <p:spPr bwMode="auto">
              <a:xfrm>
                <a:off x="2551" y="2034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3 w 47"/>
                  <a:gd name="T3" fmla="*/ 0 h 47"/>
                  <a:gd name="T4" fmla="*/ 0 w 47"/>
                  <a:gd name="T5" fmla="*/ 24 h 47"/>
                  <a:gd name="T6" fmla="*/ 23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1"/>
                      <a:pt x="37" y="0"/>
                      <a:pt x="23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7"/>
                      <a:pt x="11" y="47"/>
                      <a:pt x="23" y="47"/>
                    </a:cubicBezTo>
                    <a:cubicBezTo>
                      <a:pt x="37" y="47"/>
                      <a:pt x="47" y="37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3" name="Oval 1015"/>
              <p:cNvSpPr>
                <a:spLocks noChangeArrowheads="1"/>
              </p:cNvSpPr>
              <p:nvPr/>
            </p:nvSpPr>
            <p:spPr bwMode="auto">
              <a:xfrm>
                <a:off x="2523" y="2054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4" name="Freeform 1016"/>
              <p:cNvSpPr>
                <a:spLocks/>
              </p:cNvSpPr>
              <p:nvPr/>
            </p:nvSpPr>
            <p:spPr bwMode="auto">
              <a:xfrm>
                <a:off x="2523" y="2053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3 w 47"/>
                  <a:gd name="T3" fmla="*/ 0 h 47"/>
                  <a:gd name="T4" fmla="*/ 0 w 47"/>
                  <a:gd name="T5" fmla="*/ 24 h 47"/>
                  <a:gd name="T6" fmla="*/ 23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1"/>
                      <a:pt x="37" y="0"/>
                      <a:pt x="23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7"/>
                      <a:pt x="11" y="47"/>
                      <a:pt x="23" y="47"/>
                    </a:cubicBezTo>
                    <a:cubicBezTo>
                      <a:pt x="37" y="47"/>
                      <a:pt x="47" y="37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5" name="Oval 1017"/>
              <p:cNvSpPr>
                <a:spLocks noChangeArrowheads="1"/>
              </p:cNvSpPr>
              <p:nvPr/>
            </p:nvSpPr>
            <p:spPr bwMode="auto">
              <a:xfrm>
                <a:off x="4438" y="1629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6" name="Freeform 1018"/>
              <p:cNvSpPr>
                <a:spLocks/>
              </p:cNvSpPr>
              <p:nvPr/>
            </p:nvSpPr>
            <p:spPr bwMode="auto">
              <a:xfrm>
                <a:off x="4438" y="1629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4 w 47"/>
                  <a:gd name="T3" fmla="*/ 0 h 47"/>
                  <a:gd name="T4" fmla="*/ 0 w 47"/>
                  <a:gd name="T5" fmla="*/ 23 h 47"/>
                  <a:gd name="T6" fmla="*/ 24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1"/>
                      <a:pt x="36" y="0"/>
                      <a:pt x="24" y="0"/>
                    </a:cubicBezTo>
                    <a:cubicBezTo>
                      <a:pt x="10" y="0"/>
                      <a:pt x="0" y="11"/>
                      <a:pt x="0" y="23"/>
                    </a:cubicBezTo>
                    <a:cubicBezTo>
                      <a:pt x="0" y="36"/>
                      <a:pt x="10" y="47"/>
                      <a:pt x="24" y="47"/>
                    </a:cubicBezTo>
                    <a:cubicBezTo>
                      <a:pt x="36" y="47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7" name="Oval 1019"/>
              <p:cNvSpPr>
                <a:spLocks noChangeArrowheads="1"/>
              </p:cNvSpPr>
              <p:nvPr/>
            </p:nvSpPr>
            <p:spPr bwMode="auto">
              <a:xfrm>
                <a:off x="3267" y="1160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8" name="Oval 1020"/>
              <p:cNvSpPr>
                <a:spLocks noChangeArrowheads="1"/>
              </p:cNvSpPr>
              <p:nvPr/>
            </p:nvSpPr>
            <p:spPr bwMode="auto">
              <a:xfrm>
                <a:off x="3267" y="115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9" name="Oval 1021"/>
              <p:cNvSpPr>
                <a:spLocks noChangeArrowheads="1"/>
              </p:cNvSpPr>
              <p:nvPr/>
            </p:nvSpPr>
            <p:spPr bwMode="auto">
              <a:xfrm>
                <a:off x="3182" y="2407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0" name="Freeform 1022"/>
              <p:cNvSpPr>
                <a:spLocks/>
              </p:cNvSpPr>
              <p:nvPr/>
            </p:nvSpPr>
            <p:spPr bwMode="auto">
              <a:xfrm>
                <a:off x="3182" y="2407"/>
                <a:ext cx="47" cy="46"/>
              </a:xfrm>
              <a:custGeom>
                <a:avLst/>
                <a:gdLst>
                  <a:gd name="T0" fmla="*/ 47 w 47"/>
                  <a:gd name="T1" fmla="*/ 23 h 46"/>
                  <a:gd name="T2" fmla="*/ 24 w 47"/>
                  <a:gd name="T3" fmla="*/ 0 h 46"/>
                  <a:gd name="T4" fmla="*/ 0 w 47"/>
                  <a:gd name="T5" fmla="*/ 23 h 46"/>
                  <a:gd name="T6" fmla="*/ 24 w 47"/>
                  <a:gd name="T7" fmla="*/ 46 h 46"/>
                  <a:gd name="T8" fmla="*/ 47 w 47"/>
                  <a:gd name="T9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6">
                    <a:moveTo>
                      <a:pt x="47" y="23"/>
                    </a:moveTo>
                    <a:cubicBezTo>
                      <a:pt x="47" y="10"/>
                      <a:pt x="36" y="0"/>
                      <a:pt x="24" y="0"/>
                    </a:cubicBezTo>
                    <a:cubicBezTo>
                      <a:pt x="10" y="0"/>
                      <a:pt x="0" y="10"/>
                      <a:pt x="0" y="23"/>
                    </a:cubicBezTo>
                    <a:cubicBezTo>
                      <a:pt x="0" y="36"/>
                      <a:pt x="10" y="46"/>
                      <a:pt x="24" y="46"/>
                    </a:cubicBezTo>
                    <a:cubicBezTo>
                      <a:pt x="36" y="46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1" name="Oval 1023"/>
              <p:cNvSpPr>
                <a:spLocks noChangeArrowheads="1"/>
              </p:cNvSpPr>
              <p:nvPr/>
            </p:nvSpPr>
            <p:spPr bwMode="auto">
              <a:xfrm>
                <a:off x="2375" y="1963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2" name="Oval 1024"/>
              <p:cNvSpPr>
                <a:spLocks noChangeArrowheads="1"/>
              </p:cNvSpPr>
              <p:nvPr/>
            </p:nvSpPr>
            <p:spPr bwMode="auto">
              <a:xfrm>
                <a:off x="2375" y="1963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3" name="Oval 1025"/>
              <p:cNvSpPr>
                <a:spLocks noChangeArrowheads="1"/>
              </p:cNvSpPr>
              <p:nvPr/>
            </p:nvSpPr>
            <p:spPr bwMode="auto">
              <a:xfrm>
                <a:off x="3700" y="1131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4" name="Oval 1026"/>
              <p:cNvSpPr>
                <a:spLocks noChangeArrowheads="1"/>
              </p:cNvSpPr>
              <p:nvPr/>
            </p:nvSpPr>
            <p:spPr bwMode="auto">
              <a:xfrm>
                <a:off x="3700" y="1131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5" name="Oval 1027"/>
              <p:cNvSpPr>
                <a:spLocks noChangeArrowheads="1"/>
              </p:cNvSpPr>
              <p:nvPr/>
            </p:nvSpPr>
            <p:spPr bwMode="auto">
              <a:xfrm>
                <a:off x="3430" y="1137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6" name="Oval 1028"/>
              <p:cNvSpPr>
                <a:spLocks noChangeArrowheads="1"/>
              </p:cNvSpPr>
              <p:nvPr/>
            </p:nvSpPr>
            <p:spPr bwMode="auto">
              <a:xfrm>
                <a:off x="3430" y="113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7" name="Oval 1029"/>
              <p:cNvSpPr>
                <a:spLocks noChangeArrowheads="1"/>
              </p:cNvSpPr>
              <p:nvPr/>
            </p:nvSpPr>
            <p:spPr bwMode="auto">
              <a:xfrm>
                <a:off x="4554" y="1976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8" name="Oval 1030"/>
              <p:cNvSpPr>
                <a:spLocks noChangeArrowheads="1"/>
              </p:cNvSpPr>
              <p:nvPr/>
            </p:nvSpPr>
            <p:spPr bwMode="auto">
              <a:xfrm>
                <a:off x="4554" y="1976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9" name="Oval 1031"/>
              <p:cNvSpPr>
                <a:spLocks noChangeArrowheads="1"/>
              </p:cNvSpPr>
              <p:nvPr/>
            </p:nvSpPr>
            <p:spPr bwMode="auto">
              <a:xfrm>
                <a:off x="2505" y="1517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0" name="Freeform 1032"/>
              <p:cNvSpPr>
                <a:spLocks/>
              </p:cNvSpPr>
              <p:nvPr/>
            </p:nvSpPr>
            <p:spPr bwMode="auto">
              <a:xfrm>
                <a:off x="2505" y="1517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3 w 47"/>
                  <a:gd name="T3" fmla="*/ 0 h 47"/>
                  <a:gd name="T4" fmla="*/ 0 w 47"/>
                  <a:gd name="T5" fmla="*/ 24 h 47"/>
                  <a:gd name="T6" fmla="*/ 23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0"/>
                      <a:pt x="36" y="0"/>
                      <a:pt x="23" y="0"/>
                    </a:cubicBezTo>
                    <a:cubicBezTo>
                      <a:pt x="11" y="0"/>
                      <a:pt x="0" y="10"/>
                      <a:pt x="0" y="24"/>
                    </a:cubicBezTo>
                    <a:cubicBezTo>
                      <a:pt x="0" y="36"/>
                      <a:pt x="11" y="47"/>
                      <a:pt x="23" y="47"/>
                    </a:cubicBezTo>
                    <a:cubicBezTo>
                      <a:pt x="36" y="47"/>
                      <a:pt x="47" y="36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1" name="Oval 1033"/>
              <p:cNvSpPr>
                <a:spLocks noChangeArrowheads="1"/>
              </p:cNvSpPr>
              <p:nvPr/>
            </p:nvSpPr>
            <p:spPr bwMode="auto">
              <a:xfrm>
                <a:off x="3395" y="1203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2" name="Oval 1034"/>
              <p:cNvSpPr>
                <a:spLocks noChangeArrowheads="1"/>
              </p:cNvSpPr>
              <p:nvPr/>
            </p:nvSpPr>
            <p:spPr bwMode="auto">
              <a:xfrm>
                <a:off x="3395" y="1203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3" name="Oval 1035"/>
              <p:cNvSpPr>
                <a:spLocks noChangeArrowheads="1"/>
              </p:cNvSpPr>
              <p:nvPr/>
            </p:nvSpPr>
            <p:spPr bwMode="auto">
              <a:xfrm>
                <a:off x="2430" y="1998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4" name="Oval 1036"/>
              <p:cNvSpPr>
                <a:spLocks noChangeArrowheads="1"/>
              </p:cNvSpPr>
              <p:nvPr/>
            </p:nvSpPr>
            <p:spPr bwMode="auto">
              <a:xfrm>
                <a:off x="2430" y="1998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5" name="Oval 1037"/>
              <p:cNvSpPr>
                <a:spLocks noChangeArrowheads="1"/>
              </p:cNvSpPr>
              <p:nvPr/>
            </p:nvSpPr>
            <p:spPr bwMode="auto">
              <a:xfrm>
                <a:off x="2878" y="2362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6" name="Oval 1038"/>
              <p:cNvSpPr>
                <a:spLocks noChangeArrowheads="1"/>
              </p:cNvSpPr>
              <p:nvPr/>
            </p:nvSpPr>
            <p:spPr bwMode="auto">
              <a:xfrm>
                <a:off x="2878" y="2362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7" name="Oval 1039"/>
              <p:cNvSpPr>
                <a:spLocks noChangeArrowheads="1"/>
              </p:cNvSpPr>
              <p:nvPr/>
            </p:nvSpPr>
            <p:spPr bwMode="auto">
              <a:xfrm>
                <a:off x="4560" y="1586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8" name="Oval 1040"/>
              <p:cNvSpPr>
                <a:spLocks noChangeArrowheads="1"/>
              </p:cNvSpPr>
              <p:nvPr/>
            </p:nvSpPr>
            <p:spPr bwMode="auto">
              <a:xfrm>
                <a:off x="4560" y="1586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9" name="Oval 1041"/>
              <p:cNvSpPr>
                <a:spLocks noChangeArrowheads="1"/>
              </p:cNvSpPr>
              <p:nvPr/>
            </p:nvSpPr>
            <p:spPr bwMode="auto">
              <a:xfrm>
                <a:off x="2815" y="2438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0" name="Oval 1042"/>
              <p:cNvSpPr>
                <a:spLocks noChangeArrowheads="1"/>
              </p:cNvSpPr>
              <p:nvPr/>
            </p:nvSpPr>
            <p:spPr bwMode="auto">
              <a:xfrm>
                <a:off x="2815" y="2438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1" name="Oval 1043"/>
              <p:cNvSpPr>
                <a:spLocks noChangeArrowheads="1"/>
              </p:cNvSpPr>
              <p:nvPr/>
            </p:nvSpPr>
            <p:spPr bwMode="auto">
              <a:xfrm>
                <a:off x="4130" y="1404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2" name="Oval 1044"/>
              <p:cNvSpPr>
                <a:spLocks noChangeArrowheads="1"/>
              </p:cNvSpPr>
              <p:nvPr/>
            </p:nvSpPr>
            <p:spPr bwMode="auto">
              <a:xfrm>
                <a:off x="4130" y="1404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3" name="Oval 1045"/>
              <p:cNvSpPr>
                <a:spLocks noChangeArrowheads="1"/>
              </p:cNvSpPr>
              <p:nvPr/>
            </p:nvSpPr>
            <p:spPr bwMode="auto">
              <a:xfrm>
                <a:off x="3399" y="1081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4" name="Oval 1046"/>
              <p:cNvSpPr>
                <a:spLocks noChangeArrowheads="1"/>
              </p:cNvSpPr>
              <p:nvPr/>
            </p:nvSpPr>
            <p:spPr bwMode="auto">
              <a:xfrm>
                <a:off x="3399" y="1081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5" name="Oval 1047"/>
              <p:cNvSpPr>
                <a:spLocks noChangeArrowheads="1"/>
              </p:cNvSpPr>
              <p:nvPr/>
            </p:nvSpPr>
            <p:spPr bwMode="auto">
              <a:xfrm>
                <a:off x="2525" y="1661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6" name="Oval 1048"/>
              <p:cNvSpPr>
                <a:spLocks noChangeArrowheads="1"/>
              </p:cNvSpPr>
              <p:nvPr/>
            </p:nvSpPr>
            <p:spPr bwMode="auto">
              <a:xfrm>
                <a:off x="2525" y="1661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7" name="Oval 1049"/>
              <p:cNvSpPr>
                <a:spLocks noChangeArrowheads="1"/>
              </p:cNvSpPr>
              <p:nvPr/>
            </p:nvSpPr>
            <p:spPr bwMode="auto">
              <a:xfrm>
                <a:off x="3421" y="1280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8" name="Oval 1050"/>
              <p:cNvSpPr>
                <a:spLocks noChangeArrowheads="1"/>
              </p:cNvSpPr>
              <p:nvPr/>
            </p:nvSpPr>
            <p:spPr bwMode="auto">
              <a:xfrm>
                <a:off x="3421" y="1280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9" name="Oval 1051"/>
              <p:cNvSpPr>
                <a:spLocks noChangeArrowheads="1"/>
              </p:cNvSpPr>
              <p:nvPr/>
            </p:nvSpPr>
            <p:spPr bwMode="auto">
              <a:xfrm>
                <a:off x="4490" y="1802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0" name="Oval 1052"/>
              <p:cNvSpPr>
                <a:spLocks noChangeArrowheads="1"/>
              </p:cNvSpPr>
              <p:nvPr/>
            </p:nvSpPr>
            <p:spPr bwMode="auto">
              <a:xfrm>
                <a:off x="4490" y="1802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1" name="Oval 1053"/>
              <p:cNvSpPr>
                <a:spLocks noChangeArrowheads="1"/>
              </p:cNvSpPr>
              <p:nvPr/>
            </p:nvSpPr>
            <p:spPr bwMode="auto">
              <a:xfrm>
                <a:off x="4279" y="1452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2" name="Oval 1054"/>
              <p:cNvSpPr>
                <a:spLocks noChangeArrowheads="1"/>
              </p:cNvSpPr>
              <p:nvPr/>
            </p:nvSpPr>
            <p:spPr bwMode="auto">
              <a:xfrm>
                <a:off x="4279" y="1452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3" name="Oval 1055"/>
              <p:cNvSpPr>
                <a:spLocks noChangeArrowheads="1"/>
              </p:cNvSpPr>
              <p:nvPr/>
            </p:nvSpPr>
            <p:spPr bwMode="auto">
              <a:xfrm>
                <a:off x="4528" y="2124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4" name="Oval 1056"/>
              <p:cNvSpPr>
                <a:spLocks noChangeArrowheads="1"/>
              </p:cNvSpPr>
              <p:nvPr/>
            </p:nvSpPr>
            <p:spPr bwMode="auto">
              <a:xfrm>
                <a:off x="4528" y="2124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5" name="Oval 1057"/>
              <p:cNvSpPr>
                <a:spLocks noChangeArrowheads="1"/>
              </p:cNvSpPr>
              <p:nvPr/>
            </p:nvSpPr>
            <p:spPr bwMode="auto">
              <a:xfrm>
                <a:off x="4474" y="2230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6" name="Oval 1058"/>
              <p:cNvSpPr>
                <a:spLocks noChangeArrowheads="1"/>
              </p:cNvSpPr>
              <p:nvPr/>
            </p:nvSpPr>
            <p:spPr bwMode="auto">
              <a:xfrm>
                <a:off x="4474" y="2230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7" name="Oval 1059"/>
              <p:cNvSpPr>
                <a:spLocks noChangeArrowheads="1"/>
              </p:cNvSpPr>
              <p:nvPr/>
            </p:nvSpPr>
            <p:spPr bwMode="auto">
              <a:xfrm>
                <a:off x="3303" y="1089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8" name="Oval 1060"/>
              <p:cNvSpPr>
                <a:spLocks noChangeArrowheads="1"/>
              </p:cNvSpPr>
              <p:nvPr/>
            </p:nvSpPr>
            <p:spPr bwMode="auto">
              <a:xfrm>
                <a:off x="3303" y="1089"/>
                <a:ext cx="46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9" name="Oval 1061"/>
              <p:cNvSpPr>
                <a:spLocks noChangeArrowheads="1"/>
              </p:cNvSpPr>
              <p:nvPr/>
            </p:nvSpPr>
            <p:spPr bwMode="auto">
              <a:xfrm>
                <a:off x="2707" y="1282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0" name="Oval 1062"/>
              <p:cNvSpPr>
                <a:spLocks noChangeArrowheads="1"/>
              </p:cNvSpPr>
              <p:nvPr/>
            </p:nvSpPr>
            <p:spPr bwMode="auto">
              <a:xfrm>
                <a:off x="2707" y="1282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1" name="Oval 1063"/>
              <p:cNvSpPr>
                <a:spLocks noChangeArrowheads="1"/>
              </p:cNvSpPr>
              <p:nvPr/>
            </p:nvSpPr>
            <p:spPr bwMode="auto">
              <a:xfrm>
                <a:off x="4417" y="1634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2" name="Oval 1064"/>
              <p:cNvSpPr>
                <a:spLocks noChangeArrowheads="1"/>
              </p:cNvSpPr>
              <p:nvPr/>
            </p:nvSpPr>
            <p:spPr bwMode="auto">
              <a:xfrm>
                <a:off x="4417" y="1634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3" name="Oval 1065"/>
              <p:cNvSpPr>
                <a:spLocks noChangeArrowheads="1"/>
              </p:cNvSpPr>
              <p:nvPr/>
            </p:nvSpPr>
            <p:spPr bwMode="auto">
              <a:xfrm>
                <a:off x="2289" y="2017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4" name="Oval 1066"/>
              <p:cNvSpPr>
                <a:spLocks noChangeArrowheads="1"/>
              </p:cNvSpPr>
              <p:nvPr/>
            </p:nvSpPr>
            <p:spPr bwMode="auto">
              <a:xfrm>
                <a:off x="2288" y="2017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5" name="Oval 1067"/>
              <p:cNvSpPr>
                <a:spLocks noChangeArrowheads="1"/>
              </p:cNvSpPr>
              <p:nvPr/>
            </p:nvSpPr>
            <p:spPr bwMode="auto">
              <a:xfrm>
                <a:off x="3245" y="1020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6" name="Oval 1068"/>
              <p:cNvSpPr>
                <a:spLocks noChangeArrowheads="1"/>
              </p:cNvSpPr>
              <p:nvPr/>
            </p:nvSpPr>
            <p:spPr bwMode="auto">
              <a:xfrm>
                <a:off x="3245" y="1020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7" name="Oval 1069"/>
              <p:cNvSpPr>
                <a:spLocks noChangeArrowheads="1"/>
              </p:cNvSpPr>
              <p:nvPr/>
            </p:nvSpPr>
            <p:spPr bwMode="auto">
              <a:xfrm>
                <a:off x="3393" y="1151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8" name="Oval 1070"/>
              <p:cNvSpPr>
                <a:spLocks noChangeArrowheads="1"/>
              </p:cNvSpPr>
              <p:nvPr/>
            </p:nvSpPr>
            <p:spPr bwMode="auto">
              <a:xfrm>
                <a:off x="3393" y="1151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9" name="Oval 1071"/>
              <p:cNvSpPr>
                <a:spLocks noChangeArrowheads="1"/>
              </p:cNvSpPr>
              <p:nvPr/>
            </p:nvSpPr>
            <p:spPr bwMode="auto">
              <a:xfrm>
                <a:off x="3338" y="1024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0" name="Oval 1072"/>
              <p:cNvSpPr>
                <a:spLocks noChangeArrowheads="1"/>
              </p:cNvSpPr>
              <p:nvPr/>
            </p:nvSpPr>
            <p:spPr bwMode="auto">
              <a:xfrm>
                <a:off x="3338" y="1024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1" name="Oval 1073"/>
              <p:cNvSpPr>
                <a:spLocks noChangeArrowheads="1"/>
              </p:cNvSpPr>
              <p:nvPr/>
            </p:nvSpPr>
            <p:spPr bwMode="auto">
              <a:xfrm>
                <a:off x="3809" y="1295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2" name="Freeform 1074"/>
              <p:cNvSpPr>
                <a:spLocks/>
              </p:cNvSpPr>
              <p:nvPr/>
            </p:nvSpPr>
            <p:spPr bwMode="auto">
              <a:xfrm>
                <a:off x="3809" y="1295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4 w 47"/>
                  <a:gd name="T3" fmla="*/ 0 h 47"/>
                  <a:gd name="T4" fmla="*/ 0 w 47"/>
                  <a:gd name="T5" fmla="*/ 23 h 47"/>
                  <a:gd name="T6" fmla="*/ 24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1"/>
                      <a:pt x="37" y="0"/>
                      <a:pt x="24" y="0"/>
                    </a:cubicBezTo>
                    <a:cubicBezTo>
                      <a:pt x="11" y="0"/>
                      <a:pt x="0" y="11"/>
                      <a:pt x="0" y="23"/>
                    </a:cubicBezTo>
                    <a:cubicBezTo>
                      <a:pt x="0" y="37"/>
                      <a:pt x="11" y="47"/>
                      <a:pt x="24" y="47"/>
                    </a:cubicBezTo>
                    <a:cubicBezTo>
                      <a:pt x="37" y="47"/>
                      <a:pt x="47" y="37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3" name="Oval 1075"/>
              <p:cNvSpPr>
                <a:spLocks noChangeArrowheads="1"/>
              </p:cNvSpPr>
              <p:nvPr/>
            </p:nvSpPr>
            <p:spPr bwMode="auto">
              <a:xfrm>
                <a:off x="2322" y="1869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4" name="Oval 1076"/>
              <p:cNvSpPr>
                <a:spLocks noChangeArrowheads="1"/>
              </p:cNvSpPr>
              <p:nvPr/>
            </p:nvSpPr>
            <p:spPr bwMode="auto">
              <a:xfrm>
                <a:off x="2322" y="186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5" name="Oval 1077"/>
              <p:cNvSpPr>
                <a:spLocks noChangeArrowheads="1"/>
              </p:cNvSpPr>
              <p:nvPr/>
            </p:nvSpPr>
            <p:spPr bwMode="auto">
              <a:xfrm>
                <a:off x="2475" y="1824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6" name="Oval 1078"/>
              <p:cNvSpPr>
                <a:spLocks noChangeArrowheads="1"/>
              </p:cNvSpPr>
              <p:nvPr/>
            </p:nvSpPr>
            <p:spPr bwMode="auto">
              <a:xfrm>
                <a:off x="2475" y="1824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7" name="Oval 1079"/>
              <p:cNvSpPr>
                <a:spLocks noChangeArrowheads="1"/>
              </p:cNvSpPr>
              <p:nvPr/>
            </p:nvSpPr>
            <p:spPr bwMode="auto">
              <a:xfrm>
                <a:off x="3244" y="1075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8" name="Oval 1080"/>
              <p:cNvSpPr>
                <a:spLocks noChangeArrowheads="1"/>
              </p:cNvSpPr>
              <p:nvPr/>
            </p:nvSpPr>
            <p:spPr bwMode="auto">
              <a:xfrm>
                <a:off x="3244" y="1075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9" name="Oval 1081"/>
              <p:cNvSpPr>
                <a:spLocks noChangeArrowheads="1"/>
              </p:cNvSpPr>
              <p:nvPr/>
            </p:nvSpPr>
            <p:spPr bwMode="auto">
              <a:xfrm>
                <a:off x="2322" y="1853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0" name="Oval 1082"/>
              <p:cNvSpPr>
                <a:spLocks noChangeArrowheads="1"/>
              </p:cNvSpPr>
              <p:nvPr/>
            </p:nvSpPr>
            <p:spPr bwMode="auto">
              <a:xfrm>
                <a:off x="2322" y="1853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1" name="Oval 1083"/>
              <p:cNvSpPr>
                <a:spLocks noChangeArrowheads="1"/>
              </p:cNvSpPr>
              <p:nvPr/>
            </p:nvSpPr>
            <p:spPr bwMode="auto">
              <a:xfrm>
                <a:off x="2448" y="1853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2" name="Oval 1084"/>
              <p:cNvSpPr>
                <a:spLocks noChangeArrowheads="1"/>
              </p:cNvSpPr>
              <p:nvPr/>
            </p:nvSpPr>
            <p:spPr bwMode="auto">
              <a:xfrm>
                <a:off x="2448" y="1853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3" name="Oval 1085"/>
              <p:cNvSpPr>
                <a:spLocks noChangeArrowheads="1"/>
              </p:cNvSpPr>
              <p:nvPr/>
            </p:nvSpPr>
            <p:spPr bwMode="auto">
              <a:xfrm>
                <a:off x="4489" y="1617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4" name="Oval 1086"/>
              <p:cNvSpPr>
                <a:spLocks noChangeArrowheads="1"/>
              </p:cNvSpPr>
              <p:nvPr/>
            </p:nvSpPr>
            <p:spPr bwMode="auto">
              <a:xfrm>
                <a:off x="4489" y="161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5" name="Oval 1087"/>
              <p:cNvSpPr>
                <a:spLocks noChangeArrowheads="1"/>
              </p:cNvSpPr>
              <p:nvPr/>
            </p:nvSpPr>
            <p:spPr bwMode="auto">
              <a:xfrm>
                <a:off x="2993" y="1126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6" name="Oval 1088"/>
              <p:cNvSpPr>
                <a:spLocks noChangeArrowheads="1"/>
              </p:cNvSpPr>
              <p:nvPr/>
            </p:nvSpPr>
            <p:spPr bwMode="auto">
              <a:xfrm>
                <a:off x="2993" y="1126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7" name="Oval 1089"/>
              <p:cNvSpPr>
                <a:spLocks noChangeArrowheads="1"/>
              </p:cNvSpPr>
              <p:nvPr/>
            </p:nvSpPr>
            <p:spPr bwMode="auto">
              <a:xfrm>
                <a:off x="2367" y="1915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8" name="Oval 1090"/>
              <p:cNvSpPr>
                <a:spLocks noChangeArrowheads="1"/>
              </p:cNvSpPr>
              <p:nvPr/>
            </p:nvSpPr>
            <p:spPr bwMode="auto">
              <a:xfrm>
                <a:off x="2367" y="1915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9" name="Oval 1091"/>
              <p:cNvSpPr>
                <a:spLocks noChangeArrowheads="1"/>
              </p:cNvSpPr>
              <p:nvPr/>
            </p:nvSpPr>
            <p:spPr bwMode="auto">
              <a:xfrm>
                <a:off x="2880" y="1297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0" name="Oval 1092"/>
              <p:cNvSpPr>
                <a:spLocks noChangeArrowheads="1"/>
              </p:cNvSpPr>
              <p:nvPr/>
            </p:nvSpPr>
            <p:spPr bwMode="auto">
              <a:xfrm>
                <a:off x="2880" y="1297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1" name="Oval 1093"/>
              <p:cNvSpPr>
                <a:spLocks noChangeArrowheads="1"/>
              </p:cNvSpPr>
              <p:nvPr/>
            </p:nvSpPr>
            <p:spPr bwMode="auto">
              <a:xfrm>
                <a:off x="2303" y="1914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2" name="Oval 1094"/>
              <p:cNvSpPr>
                <a:spLocks noChangeArrowheads="1"/>
              </p:cNvSpPr>
              <p:nvPr/>
            </p:nvSpPr>
            <p:spPr bwMode="auto">
              <a:xfrm>
                <a:off x="2303" y="1914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3" name="Oval 1095"/>
              <p:cNvSpPr>
                <a:spLocks noChangeArrowheads="1"/>
              </p:cNvSpPr>
              <p:nvPr/>
            </p:nvSpPr>
            <p:spPr bwMode="auto">
              <a:xfrm>
                <a:off x="3286" y="1068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4" name="Oval 1096"/>
              <p:cNvSpPr>
                <a:spLocks noChangeArrowheads="1"/>
              </p:cNvSpPr>
              <p:nvPr/>
            </p:nvSpPr>
            <p:spPr bwMode="auto">
              <a:xfrm>
                <a:off x="3286" y="1068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5" name="Oval 1097"/>
              <p:cNvSpPr>
                <a:spLocks noChangeArrowheads="1"/>
              </p:cNvSpPr>
              <p:nvPr/>
            </p:nvSpPr>
            <p:spPr bwMode="auto">
              <a:xfrm>
                <a:off x="2592" y="1483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6" name="Freeform 1098"/>
              <p:cNvSpPr>
                <a:spLocks/>
              </p:cNvSpPr>
              <p:nvPr/>
            </p:nvSpPr>
            <p:spPr bwMode="auto">
              <a:xfrm>
                <a:off x="2592" y="1483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3 w 47"/>
                  <a:gd name="T3" fmla="*/ 0 h 47"/>
                  <a:gd name="T4" fmla="*/ 0 w 47"/>
                  <a:gd name="T5" fmla="*/ 24 h 47"/>
                  <a:gd name="T6" fmla="*/ 23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0"/>
                      <a:pt x="36" y="0"/>
                      <a:pt x="23" y="0"/>
                    </a:cubicBezTo>
                    <a:cubicBezTo>
                      <a:pt x="10" y="0"/>
                      <a:pt x="0" y="10"/>
                      <a:pt x="0" y="24"/>
                    </a:cubicBezTo>
                    <a:cubicBezTo>
                      <a:pt x="0" y="36"/>
                      <a:pt x="10" y="47"/>
                      <a:pt x="23" y="47"/>
                    </a:cubicBezTo>
                    <a:cubicBezTo>
                      <a:pt x="36" y="47"/>
                      <a:pt x="47" y="36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7" name="Oval 1099"/>
              <p:cNvSpPr>
                <a:spLocks noChangeArrowheads="1"/>
              </p:cNvSpPr>
              <p:nvPr/>
            </p:nvSpPr>
            <p:spPr bwMode="auto">
              <a:xfrm>
                <a:off x="3962" y="1241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8" name="Freeform 1100"/>
              <p:cNvSpPr>
                <a:spLocks/>
              </p:cNvSpPr>
              <p:nvPr/>
            </p:nvSpPr>
            <p:spPr bwMode="auto">
              <a:xfrm>
                <a:off x="3962" y="1241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3 w 47"/>
                  <a:gd name="T3" fmla="*/ 0 h 47"/>
                  <a:gd name="T4" fmla="*/ 0 w 47"/>
                  <a:gd name="T5" fmla="*/ 23 h 47"/>
                  <a:gd name="T6" fmla="*/ 23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1"/>
                      <a:pt x="37" y="0"/>
                      <a:pt x="23" y="0"/>
                    </a:cubicBezTo>
                    <a:cubicBezTo>
                      <a:pt x="11" y="0"/>
                      <a:pt x="0" y="11"/>
                      <a:pt x="0" y="23"/>
                    </a:cubicBezTo>
                    <a:cubicBezTo>
                      <a:pt x="0" y="37"/>
                      <a:pt x="11" y="47"/>
                      <a:pt x="23" y="47"/>
                    </a:cubicBezTo>
                    <a:cubicBezTo>
                      <a:pt x="37" y="47"/>
                      <a:pt x="47" y="37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9" name="Oval 1101"/>
              <p:cNvSpPr>
                <a:spLocks noChangeArrowheads="1"/>
              </p:cNvSpPr>
              <p:nvPr/>
            </p:nvSpPr>
            <p:spPr bwMode="auto">
              <a:xfrm>
                <a:off x="4251" y="1524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0" name="Oval 1102"/>
              <p:cNvSpPr>
                <a:spLocks noChangeArrowheads="1"/>
              </p:cNvSpPr>
              <p:nvPr/>
            </p:nvSpPr>
            <p:spPr bwMode="auto">
              <a:xfrm>
                <a:off x="4250" y="1524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1" name="Oval 1103"/>
              <p:cNvSpPr>
                <a:spLocks noChangeArrowheads="1"/>
              </p:cNvSpPr>
              <p:nvPr/>
            </p:nvSpPr>
            <p:spPr bwMode="auto">
              <a:xfrm>
                <a:off x="2484" y="1646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2" name="Freeform 1104"/>
              <p:cNvSpPr>
                <a:spLocks/>
              </p:cNvSpPr>
              <p:nvPr/>
            </p:nvSpPr>
            <p:spPr bwMode="auto">
              <a:xfrm>
                <a:off x="2484" y="1646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4 w 47"/>
                  <a:gd name="T3" fmla="*/ 0 h 47"/>
                  <a:gd name="T4" fmla="*/ 0 w 47"/>
                  <a:gd name="T5" fmla="*/ 23 h 47"/>
                  <a:gd name="T6" fmla="*/ 24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0"/>
                      <a:pt x="36" y="0"/>
                      <a:pt x="24" y="0"/>
                    </a:cubicBezTo>
                    <a:cubicBezTo>
                      <a:pt x="10" y="0"/>
                      <a:pt x="0" y="10"/>
                      <a:pt x="0" y="23"/>
                    </a:cubicBezTo>
                    <a:cubicBezTo>
                      <a:pt x="0" y="36"/>
                      <a:pt x="10" y="47"/>
                      <a:pt x="24" y="47"/>
                    </a:cubicBezTo>
                    <a:cubicBezTo>
                      <a:pt x="36" y="47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3" name="Oval 1105"/>
              <p:cNvSpPr>
                <a:spLocks noChangeArrowheads="1"/>
              </p:cNvSpPr>
              <p:nvPr/>
            </p:nvSpPr>
            <p:spPr bwMode="auto">
              <a:xfrm>
                <a:off x="2971" y="1156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4" name="Freeform 1106"/>
              <p:cNvSpPr>
                <a:spLocks/>
              </p:cNvSpPr>
              <p:nvPr/>
            </p:nvSpPr>
            <p:spPr bwMode="auto">
              <a:xfrm>
                <a:off x="2971" y="1156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4 w 47"/>
                  <a:gd name="T3" fmla="*/ 0 h 47"/>
                  <a:gd name="T4" fmla="*/ 0 w 47"/>
                  <a:gd name="T5" fmla="*/ 24 h 47"/>
                  <a:gd name="T6" fmla="*/ 24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1"/>
                      <a:pt x="36" y="0"/>
                      <a:pt x="24" y="0"/>
                    </a:cubicBezTo>
                    <a:cubicBezTo>
                      <a:pt x="10" y="0"/>
                      <a:pt x="0" y="11"/>
                      <a:pt x="0" y="24"/>
                    </a:cubicBezTo>
                    <a:cubicBezTo>
                      <a:pt x="0" y="36"/>
                      <a:pt x="10" y="47"/>
                      <a:pt x="24" y="47"/>
                    </a:cubicBezTo>
                    <a:cubicBezTo>
                      <a:pt x="36" y="47"/>
                      <a:pt x="47" y="36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5" name="Oval 1107"/>
              <p:cNvSpPr>
                <a:spLocks noChangeArrowheads="1"/>
              </p:cNvSpPr>
              <p:nvPr/>
            </p:nvSpPr>
            <p:spPr bwMode="auto">
              <a:xfrm>
                <a:off x="3250" y="1078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6" name="Oval 1108"/>
              <p:cNvSpPr>
                <a:spLocks noChangeArrowheads="1"/>
              </p:cNvSpPr>
              <p:nvPr/>
            </p:nvSpPr>
            <p:spPr bwMode="auto">
              <a:xfrm>
                <a:off x="3250" y="1078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7" name="Oval 1109"/>
              <p:cNvSpPr>
                <a:spLocks noChangeArrowheads="1"/>
              </p:cNvSpPr>
              <p:nvPr/>
            </p:nvSpPr>
            <p:spPr bwMode="auto">
              <a:xfrm>
                <a:off x="3177" y="1171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8" name="Oval 1110"/>
              <p:cNvSpPr>
                <a:spLocks noChangeArrowheads="1"/>
              </p:cNvSpPr>
              <p:nvPr/>
            </p:nvSpPr>
            <p:spPr bwMode="auto">
              <a:xfrm>
                <a:off x="3177" y="1171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9" name="Oval 1111"/>
              <p:cNvSpPr>
                <a:spLocks noChangeArrowheads="1"/>
              </p:cNvSpPr>
              <p:nvPr/>
            </p:nvSpPr>
            <p:spPr bwMode="auto">
              <a:xfrm>
                <a:off x="2523" y="1463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0" name="Oval 1112"/>
              <p:cNvSpPr>
                <a:spLocks noChangeArrowheads="1"/>
              </p:cNvSpPr>
              <p:nvPr/>
            </p:nvSpPr>
            <p:spPr bwMode="auto">
              <a:xfrm>
                <a:off x="2523" y="1463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1" name="Oval 1113"/>
              <p:cNvSpPr>
                <a:spLocks noChangeArrowheads="1"/>
              </p:cNvSpPr>
              <p:nvPr/>
            </p:nvSpPr>
            <p:spPr bwMode="auto">
              <a:xfrm>
                <a:off x="2460" y="1672"/>
                <a:ext cx="46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2" name="Oval 1114"/>
              <p:cNvSpPr>
                <a:spLocks noChangeArrowheads="1"/>
              </p:cNvSpPr>
              <p:nvPr/>
            </p:nvSpPr>
            <p:spPr bwMode="auto">
              <a:xfrm>
                <a:off x="2459" y="1672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3" name="Oval 1115"/>
              <p:cNvSpPr>
                <a:spLocks noChangeArrowheads="1"/>
              </p:cNvSpPr>
              <p:nvPr/>
            </p:nvSpPr>
            <p:spPr bwMode="auto">
              <a:xfrm>
                <a:off x="2296" y="2066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4" name="Freeform 1116"/>
              <p:cNvSpPr>
                <a:spLocks/>
              </p:cNvSpPr>
              <p:nvPr/>
            </p:nvSpPr>
            <p:spPr bwMode="auto">
              <a:xfrm>
                <a:off x="2296" y="2065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3 w 47"/>
                  <a:gd name="T3" fmla="*/ 0 h 47"/>
                  <a:gd name="T4" fmla="*/ 0 w 47"/>
                  <a:gd name="T5" fmla="*/ 24 h 47"/>
                  <a:gd name="T6" fmla="*/ 23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1"/>
                      <a:pt x="37" y="0"/>
                      <a:pt x="23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7"/>
                      <a:pt x="11" y="47"/>
                      <a:pt x="23" y="47"/>
                    </a:cubicBezTo>
                    <a:cubicBezTo>
                      <a:pt x="37" y="47"/>
                      <a:pt x="47" y="37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5" name="Oval 1117"/>
              <p:cNvSpPr>
                <a:spLocks noChangeArrowheads="1"/>
              </p:cNvSpPr>
              <p:nvPr/>
            </p:nvSpPr>
            <p:spPr bwMode="auto">
              <a:xfrm>
                <a:off x="2757" y="2126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6" name="Oval 1118"/>
              <p:cNvSpPr>
                <a:spLocks noChangeArrowheads="1"/>
              </p:cNvSpPr>
              <p:nvPr/>
            </p:nvSpPr>
            <p:spPr bwMode="auto">
              <a:xfrm>
                <a:off x="2757" y="2126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7" name="Oval 1119"/>
              <p:cNvSpPr>
                <a:spLocks noChangeArrowheads="1"/>
              </p:cNvSpPr>
              <p:nvPr/>
            </p:nvSpPr>
            <p:spPr bwMode="auto">
              <a:xfrm>
                <a:off x="3411" y="1088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8" name="Oval 1120"/>
              <p:cNvSpPr>
                <a:spLocks noChangeArrowheads="1"/>
              </p:cNvSpPr>
              <p:nvPr/>
            </p:nvSpPr>
            <p:spPr bwMode="auto">
              <a:xfrm>
                <a:off x="3411" y="1088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9" name="Oval 1121"/>
              <p:cNvSpPr>
                <a:spLocks noChangeArrowheads="1"/>
              </p:cNvSpPr>
              <p:nvPr/>
            </p:nvSpPr>
            <p:spPr bwMode="auto">
              <a:xfrm>
                <a:off x="2458" y="1706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0" name="Oval 1122"/>
              <p:cNvSpPr>
                <a:spLocks noChangeArrowheads="1"/>
              </p:cNvSpPr>
              <p:nvPr/>
            </p:nvSpPr>
            <p:spPr bwMode="auto">
              <a:xfrm>
                <a:off x="2458" y="1706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1" name="Oval 1123"/>
              <p:cNvSpPr>
                <a:spLocks noChangeArrowheads="1"/>
              </p:cNvSpPr>
              <p:nvPr/>
            </p:nvSpPr>
            <p:spPr bwMode="auto">
              <a:xfrm>
                <a:off x="2494" y="1465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2" name="Oval 1124"/>
              <p:cNvSpPr>
                <a:spLocks noChangeArrowheads="1"/>
              </p:cNvSpPr>
              <p:nvPr/>
            </p:nvSpPr>
            <p:spPr bwMode="auto">
              <a:xfrm>
                <a:off x="2494" y="146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3" name="Oval 1125"/>
              <p:cNvSpPr>
                <a:spLocks noChangeArrowheads="1"/>
              </p:cNvSpPr>
              <p:nvPr/>
            </p:nvSpPr>
            <p:spPr bwMode="auto">
              <a:xfrm>
                <a:off x="2443" y="1675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4" name="Freeform 1126"/>
              <p:cNvSpPr>
                <a:spLocks/>
              </p:cNvSpPr>
              <p:nvPr/>
            </p:nvSpPr>
            <p:spPr bwMode="auto">
              <a:xfrm>
                <a:off x="2443" y="1675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4 w 47"/>
                  <a:gd name="T3" fmla="*/ 0 h 47"/>
                  <a:gd name="T4" fmla="*/ 0 w 47"/>
                  <a:gd name="T5" fmla="*/ 23 h 47"/>
                  <a:gd name="T6" fmla="*/ 24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1"/>
                      <a:pt x="37" y="0"/>
                      <a:pt x="24" y="0"/>
                    </a:cubicBezTo>
                    <a:cubicBezTo>
                      <a:pt x="10" y="0"/>
                      <a:pt x="0" y="11"/>
                      <a:pt x="0" y="23"/>
                    </a:cubicBezTo>
                    <a:cubicBezTo>
                      <a:pt x="0" y="37"/>
                      <a:pt x="10" y="47"/>
                      <a:pt x="24" y="47"/>
                    </a:cubicBezTo>
                    <a:cubicBezTo>
                      <a:pt x="37" y="47"/>
                      <a:pt x="47" y="37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5" name="Oval 1127"/>
              <p:cNvSpPr>
                <a:spLocks noChangeArrowheads="1"/>
              </p:cNvSpPr>
              <p:nvPr/>
            </p:nvSpPr>
            <p:spPr bwMode="auto">
              <a:xfrm>
                <a:off x="2405" y="1863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6" name="Freeform 1128"/>
              <p:cNvSpPr>
                <a:spLocks/>
              </p:cNvSpPr>
              <p:nvPr/>
            </p:nvSpPr>
            <p:spPr bwMode="auto">
              <a:xfrm>
                <a:off x="2405" y="1863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4 w 47"/>
                  <a:gd name="T3" fmla="*/ 0 h 47"/>
                  <a:gd name="T4" fmla="*/ 0 w 47"/>
                  <a:gd name="T5" fmla="*/ 24 h 47"/>
                  <a:gd name="T6" fmla="*/ 24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1"/>
                      <a:pt x="36" y="0"/>
                      <a:pt x="24" y="0"/>
                    </a:cubicBezTo>
                    <a:cubicBezTo>
                      <a:pt x="10" y="0"/>
                      <a:pt x="0" y="11"/>
                      <a:pt x="0" y="24"/>
                    </a:cubicBezTo>
                    <a:cubicBezTo>
                      <a:pt x="0" y="36"/>
                      <a:pt x="10" y="47"/>
                      <a:pt x="24" y="47"/>
                    </a:cubicBezTo>
                    <a:cubicBezTo>
                      <a:pt x="36" y="47"/>
                      <a:pt x="47" y="36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7" name="Oval 1129"/>
              <p:cNvSpPr>
                <a:spLocks noChangeArrowheads="1"/>
              </p:cNvSpPr>
              <p:nvPr/>
            </p:nvSpPr>
            <p:spPr bwMode="auto">
              <a:xfrm>
                <a:off x="4585" y="1812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8" name="Oval 1130"/>
              <p:cNvSpPr>
                <a:spLocks noChangeArrowheads="1"/>
              </p:cNvSpPr>
              <p:nvPr/>
            </p:nvSpPr>
            <p:spPr bwMode="auto">
              <a:xfrm>
                <a:off x="4585" y="1812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9" name="Oval 1131"/>
              <p:cNvSpPr>
                <a:spLocks noChangeArrowheads="1"/>
              </p:cNvSpPr>
              <p:nvPr/>
            </p:nvSpPr>
            <p:spPr bwMode="auto">
              <a:xfrm>
                <a:off x="2352" y="2015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0" name="Freeform 1132"/>
              <p:cNvSpPr>
                <a:spLocks/>
              </p:cNvSpPr>
              <p:nvPr/>
            </p:nvSpPr>
            <p:spPr bwMode="auto">
              <a:xfrm>
                <a:off x="2352" y="2015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3 w 47"/>
                  <a:gd name="T3" fmla="*/ 0 h 47"/>
                  <a:gd name="T4" fmla="*/ 0 w 47"/>
                  <a:gd name="T5" fmla="*/ 24 h 47"/>
                  <a:gd name="T6" fmla="*/ 23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1"/>
                      <a:pt x="37" y="0"/>
                      <a:pt x="23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6"/>
                      <a:pt x="11" y="47"/>
                      <a:pt x="23" y="47"/>
                    </a:cubicBezTo>
                    <a:cubicBezTo>
                      <a:pt x="37" y="47"/>
                      <a:pt x="47" y="36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1" name="Oval 1133"/>
              <p:cNvSpPr>
                <a:spLocks noChangeArrowheads="1"/>
              </p:cNvSpPr>
              <p:nvPr/>
            </p:nvSpPr>
            <p:spPr bwMode="auto">
              <a:xfrm>
                <a:off x="3382" y="1084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2" name="Oval 1134"/>
              <p:cNvSpPr>
                <a:spLocks noChangeArrowheads="1"/>
              </p:cNvSpPr>
              <p:nvPr/>
            </p:nvSpPr>
            <p:spPr bwMode="auto">
              <a:xfrm>
                <a:off x="3382" y="1084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3" name="Oval 1135"/>
              <p:cNvSpPr>
                <a:spLocks noChangeArrowheads="1"/>
              </p:cNvSpPr>
              <p:nvPr/>
            </p:nvSpPr>
            <p:spPr bwMode="auto">
              <a:xfrm>
                <a:off x="4556" y="1983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4" name="Oval 1136"/>
              <p:cNvSpPr>
                <a:spLocks noChangeArrowheads="1"/>
              </p:cNvSpPr>
              <p:nvPr/>
            </p:nvSpPr>
            <p:spPr bwMode="auto">
              <a:xfrm>
                <a:off x="4556" y="1983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5" name="Oval 1137"/>
              <p:cNvSpPr>
                <a:spLocks noChangeArrowheads="1"/>
              </p:cNvSpPr>
              <p:nvPr/>
            </p:nvSpPr>
            <p:spPr bwMode="auto">
              <a:xfrm>
                <a:off x="3216" y="1154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6" name="Oval 1138"/>
              <p:cNvSpPr>
                <a:spLocks noChangeArrowheads="1"/>
              </p:cNvSpPr>
              <p:nvPr/>
            </p:nvSpPr>
            <p:spPr bwMode="auto">
              <a:xfrm>
                <a:off x="3216" y="1153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7" name="Oval 1139"/>
              <p:cNvSpPr>
                <a:spLocks noChangeArrowheads="1"/>
              </p:cNvSpPr>
              <p:nvPr/>
            </p:nvSpPr>
            <p:spPr bwMode="auto">
              <a:xfrm>
                <a:off x="4377" y="1648"/>
                <a:ext cx="46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8" name="Oval 1140"/>
              <p:cNvSpPr>
                <a:spLocks noChangeArrowheads="1"/>
              </p:cNvSpPr>
              <p:nvPr/>
            </p:nvSpPr>
            <p:spPr bwMode="auto">
              <a:xfrm>
                <a:off x="4377" y="1648"/>
                <a:ext cx="46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9" name="Oval 1141"/>
              <p:cNvSpPr>
                <a:spLocks noChangeArrowheads="1"/>
              </p:cNvSpPr>
              <p:nvPr/>
            </p:nvSpPr>
            <p:spPr bwMode="auto">
              <a:xfrm>
                <a:off x="3100" y="1069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0" name="Oval 1142"/>
              <p:cNvSpPr>
                <a:spLocks noChangeArrowheads="1"/>
              </p:cNvSpPr>
              <p:nvPr/>
            </p:nvSpPr>
            <p:spPr bwMode="auto">
              <a:xfrm>
                <a:off x="3099" y="106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1" name="Oval 1143"/>
              <p:cNvSpPr>
                <a:spLocks noChangeArrowheads="1"/>
              </p:cNvSpPr>
              <p:nvPr/>
            </p:nvSpPr>
            <p:spPr bwMode="auto">
              <a:xfrm>
                <a:off x="3446" y="1099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2" name="Oval 1144"/>
              <p:cNvSpPr>
                <a:spLocks noChangeArrowheads="1"/>
              </p:cNvSpPr>
              <p:nvPr/>
            </p:nvSpPr>
            <p:spPr bwMode="auto">
              <a:xfrm>
                <a:off x="3445" y="109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3" name="Oval 1145"/>
              <p:cNvSpPr>
                <a:spLocks noChangeArrowheads="1"/>
              </p:cNvSpPr>
              <p:nvPr/>
            </p:nvSpPr>
            <p:spPr bwMode="auto">
              <a:xfrm>
                <a:off x="2340" y="1932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4" name="Freeform 1146"/>
              <p:cNvSpPr>
                <a:spLocks/>
              </p:cNvSpPr>
              <p:nvPr/>
            </p:nvSpPr>
            <p:spPr bwMode="auto">
              <a:xfrm>
                <a:off x="2340" y="1932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3 w 47"/>
                  <a:gd name="T3" fmla="*/ 0 h 47"/>
                  <a:gd name="T4" fmla="*/ 0 w 47"/>
                  <a:gd name="T5" fmla="*/ 23 h 47"/>
                  <a:gd name="T6" fmla="*/ 23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1"/>
                      <a:pt x="36" y="0"/>
                      <a:pt x="23" y="0"/>
                    </a:cubicBezTo>
                    <a:cubicBezTo>
                      <a:pt x="10" y="0"/>
                      <a:pt x="0" y="11"/>
                      <a:pt x="0" y="23"/>
                    </a:cubicBezTo>
                    <a:cubicBezTo>
                      <a:pt x="0" y="37"/>
                      <a:pt x="10" y="47"/>
                      <a:pt x="23" y="47"/>
                    </a:cubicBezTo>
                    <a:cubicBezTo>
                      <a:pt x="36" y="47"/>
                      <a:pt x="47" y="37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5" name="Oval 1147"/>
              <p:cNvSpPr>
                <a:spLocks noChangeArrowheads="1"/>
              </p:cNvSpPr>
              <p:nvPr/>
            </p:nvSpPr>
            <p:spPr bwMode="auto">
              <a:xfrm>
                <a:off x="4085" y="1371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6" name="Oval 1148"/>
              <p:cNvSpPr>
                <a:spLocks noChangeArrowheads="1"/>
              </p:cNvSpPr>
              <p:nvPr/>
            </p:nvSpPr>
            <p:spPr bwMode="auto">
              <a:xfrm>
                <a:off x="4085" y="1371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7" name="Oval 1149"/>
              <p:cNvSpPr>
                <a:spLocks noChangeArrowheads="1"/>
              </p:cNvSpPr>
              <p:nvPr/>
            </p:nvSpPr>
            <p:spPr bwMode="auto">
              <a:xfrm>
                <a:off x="2317" y="1982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8" name="Freeform 1150"/>
              <p:cNvSpPr>
                <a:spLocks/>
              </p:cNvSpPr>
              <p:nvPr/>
            </p:nvSpPr>
            <p:spPr bwMode="auto">
              <a:xfrm>
                <a:off x="2317" y="1982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4 w 47"/>
                  <a:gd name="T3" fmla="*/ 0 h 47"/>
                  <a:gd name="T4" fmla="*/ 0 w 47"/>
                  <a:gd name="T5" fmla="*/ 23 h 47"/>
                  <a:gd name="T6" fmla="*/ 24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0"/>
                      <a:pt x="36" y="0"/>
                      <a:pt x="24" y="0"/>
                    </a:cubicBezTo>
                    <a:cubicBezTo>
                      <a:pt x="10" y="0"/>
                      <a:pt x="0" y="10"/>
                      <a:pt x="0" y="23"/>
                    </a:cubicBezTo>
                    <a:cubicBezTo>
                      <a:pt x="0" y="36"/>
                      <a:pt x="10" y="47"/>
                      <a:pt x="24" y="47"/>
                    </a:cubicBezTo>
                    <a:cubicBezTo>
                      <a:pt x="36" y="47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9" name="Oval 1151"/>
              <p:cNvSpPr>
                <a:spLocks noChangeArrowheads="1"/>
              </p:cNvSpPr>
              <p:nvPr/>
            </p:nvSpPr>
            <p:spPr bwMode="auto">
              <a:xfrm>
                <a:off x="3418" y="1139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0" name="Oval 1152"/>
              <p:cNvSpPr>
                <a:spLocks noChangeArrowheads="1"/>
              </p:cNvSpPr>
              <p:nvPr/>
            </p:nvSpPr>
            <p:spPr bwMode="auto">
              <a:xfrm>
                <a:off x="3418" y="113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1" name="Oval 1153"/>
              <p:cNvSpPr>
                <a:spLocks noChangeArrowheads="1"/>
              </p:cNvSpPr>
              <p:nvPr/>
            </p:nvSpPr>
            <p:spPr bwMode="auto">
              <a:xfrm>
                <a:off x="2812" y="2240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2" name="Oval 1154"/>
              <p:cNvSpPr>
                <a:spLocks noChangeArrowheads="1"/>
              </p:cNvSpPr>
              <p:nvPr/>
            </p:nvSpPr>
            <p:spPr bwMode="auto">
              <a:xfrm>
                <a:off x="2812" y="2240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3" name="Oval 1155"/>
              <p:cNvSpPr>
                <a:spLocks noChangeArrowheads="1"/>
              </p:cNvSpPr>
              <p:nvPr/>
            </p:nvSpPr>
            <p:spPr bwMode="auto">
              <a:xfrm>
                <a:off x="2387" y="1739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4" name="Oval 1156"/>
              <p:cNvSpPr>
                <a:spLocks noChangeArrowheads="1"/>
              </p:cNvSpPr>
              <p:nvPr/>
            </p:nvSpPr>
            <p:spPr bwMode="auto">
              <a:xfrm>
                <a:off x="2387" y="1739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5" name="Oval 1157"/>
              <p:cNvSpPr>
                <a:spLocks noChangeArrowheads="1"/>
              </p:cNvSpPr>
              <p:nvPr/>
            </p:nvSpPr>
            <p:spPr bwMode="auto">
              <a:xfrm>
                <a:off x="2830" y="1263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6" name="Freeform 1158"/>
              <p:cNvSpPr>
                <a:spLocks/>
              </p:cNvSpPr>
              <p:nvPr/>
            </p:nvSpPr>
            <p:spPr bwMode="auto">
              <a:xfrm>
                <a:off x="2830" y="1263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3 w 47"/>
                  <a:gd name="T3" fmla="*/ 0 h 47"/>
                  <a:gd name="T4" fmla="*/ 0 w 47"/>
                  <a:gd name="T5" fmla="*/ 23 h 47"/>
                  <a:gd name="T6" fmla="*/ 23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1"/>
                      <a:pt x="36" y="0"/>
                      <a:pt x="23" y="0"/>
                    </a:cubicBezTo>
                    <a:cubicBezTo>
                      <a:pt x="10" y="0"/>
                      <a:pt x="0" y="11"/>
                      <a:pt x="0" y="23"/>
                    </a:cubicBezTo>
                    <a:cubicBezTo>
                      <a:pt x="0" y="37"/>
                      <a:pt x="10" y="47"/>
                      <a:pt x="23" y="47"/>
                    </a:cubicBezTo>
                    <a:cubicBezTo>
                      <a:pt x="36" y="47"/>
                      <a:pt x="47" y="37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7" name="Oval 1159"/>
              <p:cNvSpPr>
                <a:spLocks noChangeArrowheads="1"/>
              </p:cNvSpPr>
              <p:nvPr/>
            </p:nvSpPr>
            <p:spPr bwMode="auto">
              <a:xfrm>
                <a:off x="4332" y="1504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8" name="Oval 1160"/>
              <p:cNvSpPr>
                <a:spLocks noChangeArrowheads="1"/>
              </p:cNvSpPr>
              <p:nvPr/>
            </p:nvSpPr>
            <p:spPr bwMode="auto">
              <a:xfrm>
                <a:off x="4332" y="1504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9" name="Oval 1161"/>
              <p:cNvSpPr>
                <a:spLocks noChangeArrowheads="1"/>
              </p:cNvSpPr>
              <p:nvPr/>
            </p:nvSpPr>
            <p:spPr bwMode="auto">
              <a:xfrm>
                <a:off x="2305" y="1840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0" name="Freeform 1162"/>
              <p:cNvSpPr>
                <a:spLocks/>
              </p:cNvSpPr>
              <p:nvPr/>
            </p:nvSpPr>
            <p:spPr bwMode="auto">
              <a:xfrm>
                <a:off x="2305" y="1840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4 w 47"/>
                  <a:gd name="T3" fmla="*/ 0 h 47"/>
                  <a:gd name="T4" fmla="*/ 0 w 47"/>
                  <a:gd name="T5" fmla="*/ 24 h 47"/>
                  <a:gd name="T6" fmla="*/ 24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1"/>
                      <a:pt x="36" y="0"/>
                      <a:pt x="24" y="0"/>
                    </a:cubicBezTo>
                    <a:cubicBezTo>
                      <a:pt x="10" y="0"/>
                      <a:pt x="0" y="11"/>
                      <a:pt x="0" y="24"/>
                    </a:cubicBezTo>
                    <a:cubicBezTo>
                      <a:pt x="0" y="37"/>
                      <a:pt x="10" y="47"/>
                      <a:pt x="24" y="47"/>
                    </a:cubicBezTo>
                    <a:cubicBezTo>
                      <a:pt x="36" y="47"/>
                      <a:pt x="47" y="37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1" name="Oval 1163"/>
              <p:cNvSpPr>
                <a:spLocks noChangeArrowheads="1"/>
              </p:cNvSpPr>
              <p:nvPr/>
            </p:nvSpPr>
            <p:spPr bwMode="auto">
              <a:xfrm>
                <a:off x="2384" y="1786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2" name="Oval 1164"/>
              <p:cNvSpPr>
                <a:spLocks noChangeArrowheads="1"/>
              </p:cNvSpPr>
              <p:nvPr/>
            </p:nvSpPr>
            <p:spPr bwMode="auto">
              <a:xfrm>
                <a:off x="2384" y="1786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3" name="Oval 1165"/>
              <p:cNvSpPr>
                <a:spLocks noChangeArrowheads="1"/>
              </p:cNvSpPr>
              <p:nvPr/>
            </p:nvSpPr>
            <p:spPr bwMode="auto">
              <a:xfrm>
                <a:off x="3120" y="1086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4" name="Oval 1166"/>
              <p:cNvSpPr>
                <a:spLocks noChangeArrowheads="1"/>
              </p:cNvSpPr>
              <p:nvPr/>
            </p:nvSpPr>
            <p:spPr bwMode="auto">
              <a:xfrm>
                <a:off x="3120" y="1086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5" name="Oval 1167"/>
              <p:cNvSpPr>
                <a:spLocks noChangeArrowheads="1"/>
              </p:cNvSpPr>
              <p:nvPr/>
            </p:nvSpPr>
            <p:spPr bwMode="auto">
              <a:xfrm>
                <a:off x="2426" y="1799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6" name="Oval 1168"/>
              <p:cNvSpPr>
                <a:spLocks noChangeArrowheads="1"/>
              </p:cNvSpPr>
              <p:nvPr/>
            </p:nvSpPr>
            <p:spPr bwMode="auto">
              <a:xfrm>
                <a:off x="2426" y="179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7" name="Oval 1169"/>
              <p:cNvSpPr>
                <a:spLocks noChangeArrowheads="1"/>
              </p:cNvSpPr>
              <p:nvPr/>
            </p:nvSpPr>
            <p:spPr bwMode="auto">
              <a:xfrm>
                <a:off x="2698" y="1351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8" name="Freeform 1170"/>
              <p:cNvSpPr>
                <a:spLocks/>
              </p:cNvSpPr>
              <p:nvPr/>
            </p:nvSpPr>
            <p:spPr bwMode="auto">
              <a:xfrm>
                <a:off x="2698" y="1351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3 w 47"/>
                  <a:gd name="T3" fmla="*/ 0 h 47"/>
                  <a:gd name="T4" fmla="*/ 0 w 47"/>
                  <a:gd name="T5" fmla="*/ 23 h 47"/>
                  <a:gd name="T6" fmla="*/ 23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1"/>
                      <a:pt x="36" y="0"/>
                      <a:pt x="23" y="0"/>
                    </a:cubicBezTo>
                    <a:cubicBezTo>
                      <a:pt x="11" y="0"/>
                      <a:pt x="0" y="11"/>
                      <a:pt x="0" y="23"/>
                    </a:cubicBezTo>
                    <a:cubicBezTo>
                      <a:pt x="0" y="37"/>
                      <a:pt x="11" y="47"/>
                      <a:pt x="23" y="47"/>
                    </a:cubicBezTo>
                    <a:cubicBezTo>
                      <a:pt x="36" y="47"/>
                      <a:pt x="47" y="37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9" name="Oval 1171"/>
              <p:cNvSpPr>
                <a:spLocks noChangeArrowheads="1"/>
              </p:cNvSpPr>
              <p:nvPr/>
            </p:nvSpPr>
            <p:spPr bwMode="auto">
              <a:xfrm>
                <a:off x="2425" y="1722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0" name="Oval 1172"/>
              <p:cNvSpPr>
                <a:spLocks noChangeArrowheads="1"/>
              </p:cNvSpPr>
              <p:nvPr/>
            </p:nvSpPr>
            <p:spPr bwMode="auto">
              <a:xfrm>
                <a:off x="2425" y="1722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1" name="Oval 1173"/>
              <p:cNvSpPr>
                <a:spLocks noChangeArrowheads="1"/>
              </p:cNvSpPr>
              <p:nvPr/>
            </p:nvSpPr>
            <p:spPr bwMode="auto">
              <a:xfrm>
                <a:off x="2379" y="1741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2" name="Oval 1174"/>
              <p:cNvSpPr>
                <a:spLocks noChangeArrowheads="1"/>
              </p:cNvSpPr>
              <p:nvPr/>
            </p:nvSpPr>
            <p:spPr bwMode="auto">
              <a:xfrm>
                <a:off x="2379" y="1741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3" name="Oval 1175"/>
              <p:cNvSpPr>
                <a:spLocks noChangeArrowheads="1"/>
              </p:cNvSpPr>
              <p:nvPr/>
            </p:nvSpPr>
            <p:spPr bwMode="auto">
              <a:xfrm>
                <a:off x="2311" y="1819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4" name="Freeform 1176"/>
              <p:cNvSpPr>
                <a:spLocks/>
              </p:cNvSpPr>
              <p:nvPr/>
            </p:nvSpPr>
            <p:spPr bwMode="auto">
              <a:xfrm>
                <a:off x="2311" y="1819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3 w 47"/>
                  <a:gd name="T3" fmla="*/ 0 h 47"/>
                  <a:gd name="T4" fmla="*/ 0 w 47"/>
                  <a:gd name="T5" fmla="*/ 23 h 47"/>
                  <a:gd name="T6" fmla="*/ 23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1"/>
                      <a:pt x="36" y="0"/>
                      <a:pt x="23" y="0"/>
                    </a:cubicBezTo>
                    <a:cubicBezTo>
                      <a:pt x="10" y="0"/>
                      <a:pt x="0" y="11"/>
                      <a:pt x="0" y="23"/>
                    </a:cubicBezTo>
                    <a:cubicBezTo>
                      <a:pt x="0" y="37"/>
                      <a:pt x="10" y="47"/>
                      <a:pt x="23" y="47"/>
                    </a:cubicBezTo>
                    <a:cubicBezTo>
                      <a:pt x="36" y="47"/>
                      <a:pt x="47" y="37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5" name="Oval 1177"/>
              <p:cNvSpPr>
                <a:spLocks noChangeArrowheads="1"/>
              </p:cNvSpPr>
              <p:nvPr/>
            </p:nvSpPr>
            <p:spPr bwMode="auto">
              <a:xfrm>
                <a:off x="2817" y="2391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6" name="Oval 1178"/>
              <p:cNvSpPr>
                <a:spLocks noChangeArrowheads="1"/>
              </p:cNvSpPr>
              <p:nvPr/>
            </p:nvSpPr>
            <p:spPr bwMode="auto">
              <a:xfrm>
                <a:off x="2817" y="2391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7" name="Oval 1179"/>
              <p:cNvSpPr>
                <a:spLocks noChangeArrowheads="1"/>
              </p:cNvSpPr>
              <p:nvPr/>
            </p:nvSpPr>
            <p:spPr bwMode="auto">
              <a:xfrm>
                <a:off x="2825" y="2374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8" name="Oval 1180"/>
              <p:cNvSpPr>
                <a:spLocks noChangeArrowheads="1"/>
              </p:cNvSpPr>
              <p:nvPr/>
            </p:nvSpPr>
            <p:spPr bwMode="auto">
              <a:xfrm>
                <a:off x="2825" y="2374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9" name="Oval 1181"/>
              <p:cNvSpPr>
                <a:spLocks noChangeArrowheads="1"/>
              </p:cNvSpPr>
              <p:nvPr/>
            </p:nvSpPr>
            <p:spPr bwMode="auto">
              <a:xfrm>
                <a:off x="4488" y="1706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0" name="Oval 1182"/>
              <p:cNvSpPr>
                <a:spLocks noChangeArrowheads="1"/>
              </p:cNvSpPr>
              <p:nvPr/>
            </p:nvSpPr>
            <p:spPr bwMode="auto">
              <a:xfrm>
                <a:off x="4488" y="1706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1" name="Oval 1183"/>
              <p:cNvSpPr>
                <a:spLocks noChangeArrowheads="1"/>
              </p:cNvSpPr>
              <p:nvPr/>
            </p:nvSpPr>
            <p:spPr bwMode="auto">
              <a:xfrm>
                <a:off x="3828" y="1251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2" name="Oval 1184"/>
              <p:cNvSpPr>
                <a:spLocks noChangeArrowheads="1"/>
              </p:cNvSpPr>
              <p:nvPr/>
            </p:nvSpPr>
            <p:spPr bwMode="auto">
              <a:xfrm>
                <a:off x="3828" y="1251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3" name="Oval 1185"/>
              <p:cNvSpPr>
                <a:spLocks noChangeArrowheads="1"/>
              </p:cNvSpPr>
              <p:nvPr/>
            </p:nvSpPr>
            <p:spPr bwMode="auto">
              <a:xfrm>
                <a:off x="2445" y="1495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4" name="Oval 1186"/>
              <p:cNvSpPr>
                <a:spLocks noChangeArrowheads="1"/>
              </p:cNvSpPr>
              <p:nvPr/>
            </p:nvSpPr>
            <p:spPr bwMode="auto">
              <a:xfrm>
                <a:off x="2445" y="149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5" name="Oval 1187"/>
              <p:cNvSpPr>
                <a:spLocks noChangeArrowheads="1"/>
              </p:cNvSpPr>
              <p:nvPr/>
            </p:nvSpPr>
            <p:spPr bwMode="auto">
              <a:xfrm>
                <a:off x="3819" y="1324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6" name="Oval 1188"/>
              <p:cNvSpPr>
                <a:spLocks noChangeArrowheads="1"/>
              </p:cNvSpPr>
              <p:nvPr/>
            </p:nvSpPr>
            <p:spPr bwMode="auto">
              <a:xfrm>
                <a:off x="3819" y="1324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7" name="Oval 1189"/>
              <p:cNvSpPr>
                <a:spLocks noChangeArrowheads="1"/>
              </p:cNvSpPr>
              <p:nvPr/>
            </p:nvSpPr>
            <p:spPr bwMode="auto">
              <a:xfrm>
                <a:off x="2876" y="2573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8" name="Freeform 1190"/>
              <p:cNvSpPr>
                <a:spLocks/>
              </p:cNvSpPr>
              <p:nvPr/>
            </p:nvSpPr>
            <p:spPr bwMode="auto">
              <a:xfrm>
                <a:off x="2876" y="2573"/>
                <a:ext cx="46" cy="47"/>
              </a:xfrm>
              <a:custGeom>
                <a:avLst/>
                <a:gdLst>
                  <a:gd name="T0" fmla="*/ 46 w 46"/>
                  <a:gd name="T1" fmla="*/ 23 h 47"/>
                  <a:gd name="T2" fmla="*/ 23 w 46"/>
                  <a:gd name="T3" fmla="*/ 0 h 47"/>
                  <a:gd name="T4" fmla="*/ 0 w 46"/>
                  <a:gd name="T5" fmla="*/ 23 h 47"/>
                  <a:gd name="T6" fmla="*/ 23 w 46"/>
                  <a:gd name="T7" fmla="*/ 47 h 47"/>
                  <a:gd name="T8" fmla="*/ 46 w 46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7">
                    <a:moveTo>
                      <a:pt x="46" y="23"/>
                    </a:moveTo>
                    <a:cubicBezTo>
                      <a:pt x="46" y="11"/>
                      <a:pt x="36" y="0"/>
                      <a:pt x="23" y="0"/>
                    </a:cubicBezTo>
                    <a:cubicBezTo>
                      <a:pt x="10" y="0"/>
                      <a:pt x="0" y="11"/>
                      <a:pt x="0" y="23"/>
                    </a:cubicBezTo>
                    <a:cubicBezTo>
                      <a:pt x="0" y="37"/>
                      <a:pt x="10" y="47"/>
                      <a:pt x="23" y="47"/>
                    </a:cubicBezTo>
                    <a:cubicBezTo>
                      <a:pt x="36" y="47"/>
                      <a:pt x="46" y="37"/>
                      <a:pt x="46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9" name="Oval 1191"/>
              <p:cNvSpPr>
                <a:spLocks noChangeArrowheads="1"/>
              </p:cNvSpPr>
              <p:nvPr/>
            </p:nvSpPr>
            <p:spPr bwMode="auto">
              <a:xfrm>
                <a:off x="2928" y="2519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0" name="Oval 1192"/>
              <p:cNvSpPr>
                <a:spLocks noChangeArrowheads="1"/>
              </p:cNvSpPr>
              <p:nvPr/>
            </p:nvSpPr>
            <p:spPr bwMode="auto">
              <a:xfrm>
                <a:off x="2928" y="251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1" name="Oval 1193"/>
              <p:cNvSpPr>
                <a:spLocks noChangeArrowheads="1"/>
              </p:cNvSpPr>
              <p:nvPr/>
            </p:nvSpPr>
            <p:spPr bwMode="auto">
              <a:xfrm>
                <a:off x="2594" y="1417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2" name="Oval 1194"/>
              <p:cNvSpPr>
                <a:spLocks noChangeArrowheads="1"/>
              </p:cNvSpPr>
              <p:nvPr/>
            </p:nvSpPr>
            <p:spPr bwMode="auto">
              <a:xfrm>
                <a:off x="2594" y="141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3" name="Oval 1195"/>
              <p:cNvSpPr>
                <a:spLocks noChangeArrowheads="1"/>
              </p:cNvSpPr>
              <p:nvPr/>
            </p:nvSpPr>
            <p:spPr bwMode="auto">
              <a:xfrm>
                <a:off x="2759" y="1464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4" name="Oval 1196"/>
              <p:cNvSpPr>
                <a:spLocks noChangeArrowheads="1"/>
              </p:cNvSpPr>
              <p:nvPr/>
            </p:nvSpPr>
            <p:spPr bwMode="auto">
              <a:xfrm>
                <a:off x="2759" y="1464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5" name="Oval 1197"/>
              <p:cNvSpPr>
                <a:spLocks noChangeArrowheads="1"/>
              </p:cNvSpPr>
              <p:nvPr/>
            </p:nvSpPr>
            <p:spPr bwMode="auto">
              <a:xfrm>
                <a:off x="2716" y="2168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6" name="Oval 1198"/>
              <p:cNvSpPr>
                <a:spLocks noChangeArrowheads="1"/>
              </p:cNvSpPr>
              <p:nvPr/>
            </p:nvSpPr>
            <p:spPr bwMode="auto">
              <a:xfrm>
                <a:off x="2716" y="2168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7" name="Oval 1199"/>
              <p:cNvSpPr>
                <a:spLocks noChangeArrowheads="1"/>
              </p:cNvSpPr>
              <p:nvPr/>
            </p:nvSpPr>
            <p:spPr bwMode="auto">
              <a:xfrm>
                <a:off x="3033" y="1430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8" name="Oval 1200"/>
              <p:cNvSpPr>
                <a:spLocks noChangeArrowheads="1"/>
              </p:cNvSpPr>
              <p:nvPr/>
            </p:nvSpPr>
            <p:spPr bwMode="auto">
              <a:xfrm>
                <a:off x="3033" y="1430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9" name="Oval 1201"/>
              <p:cNvSpPr>
                <a:spLocks noChangeArrowheads="1"/>
              </p:cNvSpPr>
              <p:nvPr/>
            </p:nvSpPr>
            <p:spPr bwMode="auto">
              <a:xfrm>
                <a:off x="3811" y="1362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0" name="Oval 1202"/>
              <p:cNvSpPr>
                <a:spLocks noChangeArrowheads="1"/>
              </p:cNvSpPr>
              <p:nvPr/>
            </p:nvSpPr>
            <p:spPr bwMode="auto">
              <a:xfrm>
                <a:off x="3811" y="1362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1" name="Oval 1203"/>
              <p:cNvSpPr>
                <a:spLocks noChangeArrowheads="1"/>
              </p:cNvSpPr>
              <p:nvPr/>
            </p:nvSpPr>
            <p:spPr bwMode="auto">
              <a:xfrm>
                <a:off x="4400" y="1919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2" name="Oval 1204"/>
              <p:cNvSpPr>
                <a:spLocks noChangeArrowheads="1"/>
              </p:cNvSpPr>
              <p:nvPr/>
            </p:nvSpPr>
            <p:spPr bwMode="auto">
              <a:xfrm>
                <a:off x="4400" y="1919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3" name="Oval 1205"/>
              <p:cNvSpPr>
                <a:spLocks noChangeArrowheads="1"/>
              </p:cNvSpPr>
              <p:nvPr/>
            </p:nvSpPr>
            <p:spPr bwMode="auto">
              <a:xfrm>
                <a:off x="2799" y="2191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4" name="Freeform 1206"/>
              <p:cNvSpPr>
                <a:spLocks/>
              </p:cNvSpPr>
              <p:nvPr/>
            </p:nvSpPr>
            <p:spPr bwMode="auto">
              <a:xfrm>
                <a:off x="2799" y="2191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3 w 47"/>
                  <a:gd name="T3" fmla="*/ 0 h 47"/>
                  <a:gd name="T4" fmla="*/ 0 w 47"/>
                  <a:gd name="T5" fmla="*/ 23 h 47"/>
                  <a:gd name="T6" fmla="*/ 23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0"/>
                      <a:pt x="37" y="0"/>
                      <a:pt x="23" y="0"/>
                    </a:cubicBezTo>
                    <a:cubicBezTo>
                      <a:pt x="11" y="0"/>
                      <a:pt x="0" y="10"/>
                      <a:pt x="0" y="23"/>
                    </a:cubicBezTo>
                    <a:cubicBezTo>
                      <a:pt x="0" y="36"/>
                      <a:pt x="11" y="47"/>
                      <a:pt x="23" y="47"/>
                    </a:cubicBezTo>
                    <a:cubicBezTo>
                      <a:pt x="37" y="47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5" name="Oval 1207"/>
              <p:cNvSpPr>
                <a:spLocks noChangeArrowheads="1"/>
              </p:cNvSpPr>
              <p:nvPr/>
            </p:nvSpPr>
            <p:spPr bwMode="auto">
              <a:xfrm>
                <a:off x="2423" y="1787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6" name="Oval 1208"/>
              <p:cNvSpPr>
                <a:spLocks noChangeArrowheads="1"/>
              </p:cNvSpPr>
              <p:nvPr/>
            </p:nvSpPr>
            <p:spPr bwMode="auto">
              <a:xfrm>
                <a:off x="2423" y="178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7" name="Oval 1209"/>
              <p:cNvSpPr>
                <a:spLocks noChangeArrowheads="1"/>
              </p:cNvSpPr>
              <p:nvPr/>
            </p:nvSpPr>
            <p:spPr bwMode="auto">
              <a:xfrm>
                <a:off x="2326" y="1794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469" name="Group 1411"/>
            <p:cNvGrpSpPr>
              <a:grpSpLocks/>
            </p:cNvGrpSpPr>
            <p:nvPr/>
          </p:nvGrpSpPr>
          <p:grpSpPr bwMode="auto">
            <a:xfrm>
              <a:off x="5509990" y="2109996"/>
              <a:ext cx="3781425" cy="2879725"/>
              <a:chOff x="2256" y="1020"/>
              <a:chExt cx="2382" cy="1814"/>
            </a:xfrm>
          </p:grpSpPr>
          <p:sp>
            <p:nvSpPr>
              <p:cNvPr id="3508" name="Oval 1211"/>
              <p:cNvSpPr>
                <a:spLocks noChangeArrowheads="1"/>
              </p:cNvSpPr>
              <p:nvPr/>
            </p:nvSpPr>
            <p:spPr bwMode="auto">
              <a:xfrm>
                <a:off x="2326" y="1794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9" name="Oval 1212"/>
              <p:cNvSpPr>
                <a:spLocks noChangeArrowheads="1"/>
              </p:cNvSpPr>
              <p:nvPr/>
            </p:nvSpPr>
            <p:spPr bwMode="auto">
              <a:xfrm>
                <a:off x="2393" y="1899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0" name="Oval 1213"/>
              <p:cNvSpPr>
                <a:spLocks noChangeArrowheads="1"/>
              </p:cNvSpPr>
              <p:nvPr/>
            </p:nvSpPr>
            <p:spPr bwMode="auto">
              <a:xfrm>
                <a:off x="2393" y="189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1" name="Oval 1214"/>
              <p:cNvSpPr>
                <a:spLocks noChangeArrowheads="1"/>
              </p:cNvSpPr>
              <p:nvPr/>
            </p:nvSpPr>
            <p:spPr bwMode="auto">
              <a:xfrm>
                <a:off x="2436" y="1835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2" name="Oval 1215"/>
              <p:cNvSpPr>
                <a:spLocks noChangeArrowheads="1"/>
              </p:cNvSpPr>
              <p:nvPr/>
            </p:nvSpPr>
            <p:spPr bwMode="auto">
              <a:xfrm>
                <a:off x="2436" y="1835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3" name="Oval 1216"/>
              <p:cNvSpPr>
                <a:spLocks noChangeArrowheads="1"/>
              </p:cNvSpPr>
              <p:nvPr/>
            </p:nvSpPr>
            <p:spPr bwMode="auto">
              <a:xfrm>
                <a:off x="2299" y="1881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4" name="Oval 1217"/>
              <p:cNvSpPr>
                <a:spLocks noChangeArrowheads="1"/>
              </p:cNvSpPr>
              <p:nvPr/>
            </p:nvSpPr>
            <p:spPr bwMode="auto">
              <a:xfrm>
                <a:off x="2299" y="1881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5" name="Oval 1218"/>
              <p:cNvSpPr>
                <a:spLocks noChangeArrowheads="1"/>
              </p:cNvSpPr>
              <p:nvPr/>
            </p:nvSpPr>
            <p:spPr bwMode="auto">
              <a:xfrm>
                <a:off x="4154" y="1827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6" name="Oval 1219"/>
              <p:cNvSpPr>
                <a:spLocks noChangeArrowheads="1"/>
              </p:cNvSpPr>
              <p:nvPr/>
            </p:nvSpPr>
            <p:spPr bwMode="auto">
              <a:xfrm>
                <a:off x="4154" y="1827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7" name="Oval 1220"/>
              <p:cNvSpPr>
                <a:spLocks noChangeArrowheads="1"/>
              </p:cNvSpPr>
              <p:nvPr/>
            </p:nvSpPr>
            <p:spPr bwMode="auto">
              <a:xfrm>
                <a:off x="2912" y="2541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8" name="Oval 1221"/>
              <p:cNvSpPr>
                <a:spLocks noChangeArrowheads="1"/>
              </p:cNvSpPr>
              <p:nvPr/>
            </p:nvSpPr>
            <p:spPr bwMode="auto">
              <a:xfrm>
                <a:off x="2912" y="2541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9" name="Oval 1222"/>
              <p:cNvSpPr>
                <a:spLocks noChangeArrowheads="1"/>
              </p:cNvSpPr>
              <p:nvPr/>
            </p:nvSpPr>
            <p:spPr bwMode="auto">
              <a:xfrm>
                <a:off x="2448" y="1560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0" name="Oval 1223"/>
              <p:cNvSpPr>
                <a:spLocks noChangeArrowheads="1"/>
              </p:cNvSpPr>
              <p:nvPr/>
            </p:nvSpPr>
            <p:spPr bwMode="auto">
              <a:xfrm>
                <a:off x="2448" y="1560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1" name="Oval 1224"/>
              <p:cNvSpPr>
                <a:spLocks noChangeArrowheads="1"/>
              </p:cNvSpPr>
              <p:nvPr/>
            </p:nvSpPr>
            <p:spPr bwMode="auto">
              <a:xfrm>
                <a:off x="2898" y="1238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2" name="Oval 1225"/>
              <p:cNvSpPr>
                <a:spLocks noChangeArrowheads="1"/>
              </p:cNvSpPr>
              <p:nvPr/>
            </p:nvSpPr>
            <p:spPr bwMode="auto">
              <a:xfrm>
                <a:off x="2898" y="1238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3" name="Oval 1226"/>
              <p:cNvSpPr>
                <a:spLocks noChangeArrowheads="1"/>
              </p:cNvSpPr>
              <p:nvPr/>
            </p:nvSpPr>
            <p:spPr bwMode="auto">
              <a:xfrm>
                <a:off x="3420" y="1043"/>
                <a:ext cx="46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4" name="Oval 1227"/>
              <p:cNvSpPr>
                <a:spLocks noChangeArrowheads="1"/>
              </p:cNvSpPr>
              <p:nvPr/>
            </p:nvSpPr>
            <p:spPr bwMode="auto">
              <a:xfrm>
                <a:off x="3420" y="1043"/>
                <a:ext cx="46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5" name="Oval 1228"/>
              <p:cNvSpPr>
                <a:spLocks noChangeArrowheads="1"/>
              </p:cNvSpPr>
              <p:nvPr/>
            </p:nvSpPr>
            <p:spPr bwMode="auto">
              <a:xfrm>
                <a:off x="2505" y="1794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6" name="Oval 1229"/>
              <p:cNvSpPr>
                <a:spLocks noChangeArrowheads="1"/>
              </p:cNvSpPr>
              <p:nvPr/>
            </p:nvSpPr>
            <p:spPr bwMode="auto">
              <a:xfrm>
                <a:off x="2505" y="1794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7" name="Oval 1230"/>
              <p:cNvSpPr>
                <a:spLocks noChangeArrowheads="1"/>
              </p:cNvSpPr>
              <p:nvPr/>
            </p:nvSpPr>
            <p:spPr bwMode="auto">
              <a:xfrm>
                <a:off x="3008" y="2457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8" name="Freeform 1231"/>
              <p:cNvSpPr>
                <a:spLocks/>
              </p:cNvSpPr>
              <p:nvPr/>
            </p:nvSpPr>
            <p:spPr bwMode="auto">
              <a:xfrm>
                <a:off x="3008" y="2457"/>
                <a:ext cx="47" cy="46"/>
              </a:xfrm>
              <a:custGeom>
                <a:avLst/>
                <a:gdLst>
                  <a:gd name="T0" fmla="*/ 47 w 47"/>
                  <a:gd name="T1" fmla="*/ 23 h 46"/>
                  <a:gd name="T2" fmla="*/ 23 w 47"/>
                  <a:gd name="T3" fmla="*/ 0 h 46"/>
                  <a:gd name="T4" fmla="*/ 0 w 47"/>
                  <a:gd name="T5" fmla="*/ 23 h 46"/>
                  <a:gd name="T6" fmla="*/ 23 w 47"/>
                  <a:gd name="T7" fmla="*/ 46 h 46"/>
                  <a:gd name="T8" fmla="*/ 47 w 47"/>
                  <a:gd name="T9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6">
                    <a:moveTo>
                      <a:pt x="47" y="23"/>
                    </a:moveTo>
                    <a:cubicBezTo>
                      <a:pt x="47" y="10"/>
                      <a:pt x="37" y="0"/>
                      <a:pt x="23" y="0"/>
                    </a:cubicBezTo>
                    <a:cubicBezTo>
                      <a:pt x="11" y="0"/>
                      <a:pt x="0" y="10"/>
                      <a:pt x="0" y="23"/>
                    </a:cubicBezTo>
                    <a:cubicBezTo>
                      <a:pt x="0" y="36"/>
                      <a:pt x="11" y="46"/>
                      <a:pt x="23" y="46"/>
                    </a:cubicBezTo>
                    <a:cubicBezTo>
                      <a:pt x="37" y="46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9" name="Oval 1232"/>
              <p:cNvSpPr>
                <a:spLocks noChangeArrowheads="1"/>
              </p:cNvSpPr>
              <p:nvPr/>
            </p:nvSpPr>
            <p:spPr bwMode="auto">
              <a:xfrm>
                <a:off x="2318" y="1990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0" name="Oval 1233"/>
              <p:cNvSpPr>
                <a:spLocks noChangeArrowheads="1"/>
              </p:cNvSpPr>
              <p:nvPr/>
            </p:nvSpPr>
            <p:spPr bwMode="auto">
              <a:xfrm>
                <a:off x="2318" y="1990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1" name="Oval 1234"/>
              <p:cNvSpPr>
                <a:spLocks noChangeArrowheads="1"/>
              </p:cNvSpPr>
              <p:nvPr/>
            </p:nvSpPr>
            <p:spPr bwMode="auto">
              <a:xfrm>
                <a:off x="2256" y="1895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2" name="Oval 1235"/>
              <p:cNvSpPr>
                <a:spLocks noChangeArrowheads="1"/>
              </p:cNvSpPr>
              <p:nvPr/>
            </p:nvSpPr>
            <p:spPr bwMode="auto">
              <a:xfrm>
                <a:off x="2256" y="1895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3" name="Oval 1236"/>
              <p:cNvSpPr>
                <a:spLocks noChangeArrowheads="1"/>
              </p:cNvSpPr>
              <p:nvPr/>
            </p:nvSpPr>
            <p:spPr bwMode="auto">
              <a:xfrm>
                <a:off x="2349" y="1837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4" name="Freeform 1237"/>
              <p:cNvSpPr>
                <a:spLocks/>
              </p:cNvSpPr>
              <p:nvPr/>
            </p:nvSpPr>
            <p:spPr bwMode="auto">
              <a:xfrm>
                <a:off x="2349" y="1837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3 w 47"/>
                  <a:gd name="T3" fmla="*/ 0 h 47"/>
                  <a:gd name="T4" fmla="*/ 0 w 47"/>
                  <a:gd name="T5" fmla="*/ 24 h 47"/>
                  <a:gd name="T6" fmla="*/ 23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0"/>
                      <a:pt x="36" y="0"/>
                      <a:pt x="23" y="0"/>
                    </a:cubicBezTo>
                    <a:cubicBezTo>
                      <a:pt x="10" y="0"/>
                      <a:pt x="0" y="10"/>
                      <a:pt x="0" y="24"/>
                    </a:cubicBezTo>
                    <a:cubicBezTo>
                      <a:pt x="0" y="36"/>
                      <a:pt x="10" y="47"/>
                      <a:pt x="23" y="47"/>
                    </a:cubicBezTo>
                    <a:cubicBezTo>
                      <a:pt x="36" y="47"/>
                      <a:pt x="47" y="36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5" name="Oval 1238"/>
              <p:cNvSpPr>
                <a:spLocks noChangeArrowheads="1"/>
              </p:cNvSpPr>
              <p:nvPr/>
            </p:nvSpPr>
            <p:spPr bwMode="auto">
              <a:xfrm>
                <a:off x="2386" y="1798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6" name="Freeform 1239"/>
              <p:cNvSpPr>
                <a:spLocks/>
              </p:cNvSpPr>
              <p:nvPr/>
            </p:nvSpPr>
            <p:spPr bwMode="auto">
              <a:xfrm>
                <a:off x="2386" y="1798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3 w 47"/>
                  <a:gd name="T3" fmla="*/ 0 h 47"/>
                  <a:gd name="T4" fmla="*/ 0 w 47"/>
                  <a:gd name="T5" fmla="*/ 24 h 47"/>
                  <a:gd name="T6" fmla="*/ 23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0"/>
                      <a:pt x="36" y="0"/>
                      <a:pt x="23" y="0"/>
                    </a:cubicBezTo>
                    <a:cubicBezTo>
                      <a:pt x="11" y="0"/>
                      <a:pt x="0" y="10"/>
                      <a:pt x="0" y="24"/>
                    </a:cubicBezTo>
                    <a:cubicBezTo>
                      <a:pt x="0" y="36"/>
                      <a:pt x="11" y="47"/>
                      <a:pt x="23" y="47"/>
                    </a:cubicBezTo>
                    <a:cubicBezTo>
                      <a:pt x="36" y="47"/>
                      <a:pt x="47" y="36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7" name="Oval 1240"/>
              <p:cNvSpPr>
                <a:spLocks noChangeArrowheads="1"/>
              </p:cNvSpPr>
              <p:nvPr/>
            </p:nvSpPr>
            <p:spPr bwMode="auto">
              <a:xfrm>
                <a:off x="3959" y="1237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8" name="Oval 1241"/>
              <p:cNvSpPr>
                <a:spLocks noChangeArrowheads="1"/>
              </p:cNvSpPr>
              <p:nvPr/>
            </p:nvSpPr>
            <p:spPr bwMode="auto">
              <a:xfrm>
                <a:off x="3959" y="123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9" name="Oval 1242"/>
              <p:cNvSpPr>
                <a:spLocks noChangeArrowheads="1"/>
              </p:cNvSpPr>
              <p:nvPr/>
            </p:nvSpPr>
            <p:spPr bwMode="auto">
              <a:xfrm>
                <a:off x="2397" y="1701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0" name="Oval 1243"/>
              <p:cNvSpPr>
                <a:spLocks noChangeArrowheads="1"/>
              </p:cNvSpPr>
              <p:nvPr/>
            </p:nvSpPr>
            <p:spPr bwMode="auto">
              <a:xfrm>
                <a:off x="2397" y="1701"/>
                <a:ext cx="46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1" name="Oval 1244"/>
              <p:cNvSpPr>
                <a:spLocks noChangeArrowheads="1"/>
              </p:cNvSpPr>
              <p:nvPr/>
            </p:nvSpPr>
            <p:spPr bwMode="auto">
              <a:xfrm>
                <a:off x="3257" y="1084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2" name="Oval 1245"/>
              <p:cNvSpPr>
                <a:spLocks noChangeArrowheads="1"/>
              </p:cNvSpPr>
              <p:nvPr/>
            </p:nvSpPr>
            <p:spPr bwMode="auto">
              <a:xfrm>
                <a:off x="3257" y="1084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3" name="Oval 1246"/>
              <p:cNvSpPr>
                <a:spLocks noChangeArrowheads="1"/>
              </p:cNvSpPr>
              <p:nvPr/>
            </p:nvSpPr>
            <p:spPr bwMode="auto">
              <a:xfrm>
                <a:off x="4591" y="1903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4" name="Oval 1247"/>
              <p:cNvSpPr>
                <a:spLocks noChangeArrowheads="1"/>
              </p:cNvSpPr>
              <p:nvPr/>
            </p:nvSpPr>
            <p:spPr bwMode="auto">
              <a:xfrm>
                <a:off x="4591" y="1903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5" name="Oval 1248"/>
              <p:cNvSpPr>
                <a:spLocks noChangeArrowheads="1"/>
              </p:cNvSpPr>
              <p:nvPr/>
            </p:nvSpPr>
            <p:spPr bwMode="auto">
              <a:xfrm>
                <a:off x="4479" y="1926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6" name="Oval 1249"/>
              <p:cNvSpPr>
                <a:spLocks noChangeArrowheads="1"/>
              </p:cNvSpPr>
              <p:nvPr/>
            </p:nvSpPr>
            <p:spPr bwMode="auto">
              <a:xfrm>
                <a:off x="4479" y="1926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7" name="Oval 1250"/>
              <p:cNvSpPr>
                <a:spLocks noChangeArrowheads="1"/>
              </p:cNvSpPr>
              <p:nvPr/>
            </p:nvSpPr>
            <p:spPr bwMode="auto">
              <a:xfrm>
                <a:off x="2466" y="1770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8" name="Oval 1251"/>
              <p:cNvSpPr>
                <a:spLocks noChangeArrowheads="1"/>
              </p:cNvSpPr>
              <p:nvPr/>
            </p:nvSpPr>
            <p:spPr bwMode="auto">
              <a:xfrm>
                <a:off x="2466" y="1770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9" name="Oval 1252"/>
              <p:cNvSpPr>
                <a:spLocks noChangeArrowheads="1"/>
              </p:cNvSpPr>
              <p:nvPr/>
            </p:nvSpPr>
            <p:spPr bwMode="auto">
              <a:xfrm>
                <a:off x="2415" y="1754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0" name="Oval 1253"/>
              <p:cNvSpPr>
                <a:spLocks noChangeArrowheads="1"/>
              </p:cNvSpPr>
              <p:nvPr/>
            </p:nvSpPr>
            <p:spPr bwMode="auto">
              <a:xfrm>
                <a:off x="2415" y="1754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1" name="Oval 1254"/>
              <p:cNvSpPr>
                <a:spLocks noChangeArrowheads="1"/>
              </p:cNvSpPr>
              <p:nvPr/>
            </p:nvSpPr>
            <p:spPr bwMode="auto">
              <a:xfrm>
                <a:off x="3929" y="2534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2" name="Freeform 1255"/>
              <p:cNvSpPr>
                <a:spLocks/>
              </p:cNvSpPr>
              <p:nvPr/>
            </p:nvSpPr>
            <p:spPr bwMode="auto">
              <a:xfrm>
                <a:off x="3929" y="2534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4 w 47"/>
                  <a:gd name="T3" fmla="*/ 0 h 47"/>
                  <a:gd name="T4" fmla="*/ 0 w 47"/>
                  <a:gd name="T5" fmla="*/ 23 h 47"/>
                  <a:gd name="T6" fmla="*/ 24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0"/>
                      <a:pt x="36" y="0"/>
                      <a:pt x="24" y="0"/>
                    </a:cubicBezTo>
                    <a:cubicBezTo>
                      <a:pt x="10" y="0"/>
                      <a:pt x="0" y="10"/>
                      <a:pt x="0" y="23"/>
                    </a:cubicBezTo>
                    <a:cubicBezTo>
                      <a:pt x="0" y="36"/>
                      <a:pt x="10" y="47"/>
                      <a:pt x="24" y="47"/>
                    </a:cubicBezTo>
                    <a:cubicBezTo>
                      <a:pt x="36" y="47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3" name="Oval 1256"/>
              <p:cNvSpPr>
                <a:spLocks noChangeArrowheads="1"/>
              </p:cNvSpPr>
              <p:nvPr/>
            </p:nvSpPr>
            <p:spPr bwMode="auto">
              <a:xfrm>
                <a:off x="3452" y="1238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4" name="Oval 1257"/>
              <p:cNvSpPr>
                <a:spLocks noChangeArrowheads="1"/>
              </p:cNvSpPr>
              <p:nvPr/>
            </p:nvSpPr>
            <p:spPr bwMode="auto">
              <a:xfrm>
                <a:off x="3452" y="1238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5" name="Oval 1258"/>
              <p:cNvSpPr>
                <a:spLocks noChangeArrowheads="1"/>
              </p:cNvSpPr>
              <p:nvPr/>
            </p:nvSpPr>
            <p:spPr bwMode="auto">
              <a:xfrm>
                <a:off x="3471" y="1183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6" name="Oval 1259"/>
              <p:cNvSpPr>
                <a:spLocks noChangeArrowheads="1"/>
              </p:cNvSpPr>
              <p:nvPr/>
            </p:nvSpPr>
            <p:spPr bwMode="auto">
              <a:xfrm>
                <a:off x="3471" y="1183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7" name="Oval 1260"/>
              <p:cNvSpPr>
                <a:spLocks noChangeArrowheads="1"/>
              </p:cNvSpPr>
              <p:nvPr/>
            </p:nvSpPr>
            <p:spPr bwMode="auto">
              <a:xfrm>
                <a:off x="2608" y="1324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8" name="Oval 1261"/>
              <p:cNvSpPr>
                <a:spLocks noChangeArrowheads="1"/>
              </p:cNvSpPr>
              <p:nvPr/>
            </p:nvSpPr>
            <p:spPr bwMode="auto">
              <a:xfrm>
                <a:off x="2608" y="1324"/>
                <a:ext cx="46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9" name="Oval 1262"/>
              <p:cNvSpPr>
                <a:spLocks noChangeArrowheads="1"/>
              </p:cNvSpPr>
              <p:nvPr/>
            </p:nvSpPr>
            <p:spPr bwMode="auto">
              <a:xfrm>
                <a:off x="2761" y="1268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0" name="Oval 1263"/>
              <p:cNvSpPr>
                <a:spLocks noChangeArrowheads="1"/>
              </p:cNvSpPr>
              <p:nvPr/>
            </p:nvSpPr>
            <p:spPr bwMode="auto">
              <a:xfrm>
                <a:off x="2761" y="1268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1" name="Oval 1264"/>
              <p:cNvSpPr>
                <a:spLocks noChangeArrowheads="1"/>
              </p:cNvSpPr>
              <p:nvPr/>
            </p:nvSpPr>
            <p:spPr bwMode="auto">
              <a:xfrm>
                <a:off x="3011" y="1247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2" name="Oval 1265"/>
              <p:cNvSpPr>
                <a:spLocks noChangeArrowheads="1"/>
              </p:cNvSpPr>
              <p:nvPr/>
            </p:nvSpPr>
            <p:spPr bwMode="auto">
              <a:xfrm>
                <a:off x="3011" y="124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3" name="Oval 1266"/>
              <p:cNvSpPr>
                <a:spLocks noChangeArrowheads="1"/>
              </p:cNvSpPr>
              <p:nvPr/>
            </p:nvSpPr>
            <p:spPr bwMode="auto">
              <a:xfrm>
                <a:off x="3494" y="1037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4" name="Oval 1267"/>
              <p:cNvSpPr>
                <a:spLocks noChangeArrowheads="1"/>
              </p:cNvSpPr>
              <p:nvPr/>
            </p:nvSpPr>
            <p:spPr bwMode="auto">
              <a:xfrm>
                <a:off x="3494" y="1037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5" name="Oval 1268"/>
              <p:cNvSpPr>
                <a:spLocks noChangeArrowheads="1"/>
              </p:cNvSpPr>
              <p:nvPr/>
            </p:nvSpPr>
            <p:spPr bwMode="auto">
              <a:xfrm>
                <a:off x="4405" y="1851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6" name="Oval 1269"/>
              <p:cNvSpPr>
                <a:spLocks noChangeArrowheads="1"/>
              </p:cNvSpPr>
              <p:nvPr/>
            </p:nvSpPr>
            <p:spPr bwMode="auto">
              <a:xfrm>
                <a:off x="4405" y="1851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7" name="Oval 1270"/>
              <p:cNvSpPr>
                <a:spLocks noChangeArrowheads="1"/>
              </p:cNvSpPr>
              <p:nvPr/>
            </p:nvSpPr>
            <p:spPr bwMode="auto">
              <a:xfrm>
                <a:off x="2504" y="1454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8" name="Oval 1271"/>
              <p:cNvSpPr>
                <a:spLocks noChangeArrowheads="1"/>
              </p:cNvSpPr>
              <p:nvPr/>
            </p:nvSpPr>
            <p:spPr bwMode="auto">
              <a:xfrm>
                <a:off x="2504" y="1454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9" name="Oval 1272"/>
              <p:cNvSpPr>
                <a:spLocks noChangeArrowheads="1"/>
              </p:cNvSpPr>
              <p:nvPr/>
            </p:nvSpPr>
            <p:spPr bwMode="auto">
              <a:xfrm>
                <a:off x="2439" y="1863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0" name="Oval 1273"/>
              <p:cNvSpPr>
                <a:spLocks noChangeArrowheads="1"/>
              </p:cNvSpPr>
              <p:nvPr/>
            </p:nvSpPr>
            <p:spPr bwMode="auto">
              <a:xfrm>
                <a:off x="2439" y="1863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1" name="Oval 1274"/>
              <p:cNvSpPr>
                <a:spLocks noChangeArrowheads="1"/>
              </p:cNvSpPr>
              <p:nvPr/>
            </p:nvSpPr>
            <p:spPr bwMode="auto">
              <a:xfrm>
                <a:off x="3844" y="1407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2" name="Freeform 1275"/>
              <p:cNvSpPr>
                <a:spLocks/>
              </p:cNvSpPr>
              <p:nvPr/>
            </p:nvSpPr>
            <p:spPr bwMode="auto">
              <a:xfrm>
                <a:off x="3844" y="1407"/>
                <a:ext cx="46" cy="47"/>
              </a:xfrm>
              <a:custGeom>
                <a:avLst/>
                <a:gdLst>
                  <a:gd name="T0" fmla="*/ 46 w 46"/>
                  <a:gd name="T1" fmla="*/ 24 h 47"/>
                  <a:gd name="T2" fmla="*/ 23 w 46"/>
                  <a:gd name="T3" fmla="*/ 0 h 47"/>
                  <a:gd name="T4" fmla="*/ 0 w 46"/>
                  <a:gd name="T5" fmla="*/ 24 h 47"/>
                  <a:gd name="T6" fmla="*/ 23 w 46"/>
                  <a:gd name="T7" fmla="*/ 47 h 47"/>
                  <a:gd name="T8" fmla="*/ 46 w 46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7">
                    <a:moveTo>
                      <a:pt x="46" y="24"/>
                    </a:moveTo>
                    <a:cubicBezTo>
                      <a:pt x="46" y="10"/>
                      <a:pt x="36" y="0"/>
                      <a:pt x="23" y="0"/>
                    </a:cubicBezTo>
                    <a:cubicBezTo>
                      <a:pt x="10" y="0"/>
                      <a:pt x="0" y="10"/>
                      <a:pt x="0" y="24"/>
                    </a:cubicBezTo>
                    <a:cubicBezTo>
                      <a:pt x="0" y="36"/>
                      <a:pt x="10" y="47"/>
                      <a:pt x="23" y="47"/>
                    </a:cubicBezTo>
                    <a:cubicBezTo>
                      <a:pt x="36" y="47"/>
                      <a:pt x="46" y="36"/>
                      <a:pt x="46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3" name="Oval 1276"/>
              <p:cNvSpPr>
                <a:spLocks noChangeArrowheads="1"/>
              </p:cNvSpPr>
              <p:nvPr/>
            </p:nvSpPr>
            <p:spPr bwMode="auto">
              <a:xfrm>
                <a:off x="4571" y="1733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4" name="Oval 1277"/>
              <p:cNvSpPr>
                <a:spLocks noChangeArrowheads="1"/>
              </p:cNvSpPr>
              <p:nvPr/>
            </p:nvSpPr>
            <p:spPr bwMode="auto">
              <a:xfrm>
                <a:off x="4571" y="1733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5" name="Oval 1278"/>
              <p:cNvSpPr>
                <a:spLocks noChangeArrowheads="1"/>
              </p:cNvSpPr>
              <p:nvPr/>
            </p:nvSpPr>
            <p:spPr bwMode="auto">
              <a:xfrm>
                <a:off x="3013" y="2698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6" name="Freeform 1279"/>
              <p:cNvSpPr>
                <a:spLocks/>
              </p:cNvSpPr>
              <p:nvPr/>
            </p:nvSpPr>
            <p:spPr bwMode="auto">
              <a:xfrm>
                <a:off x="3013" y="2698"/>
                <a:ext cx="47" cy="46"/>
              </a:xfrm>
              <a:custGeom>
                <a:avLst/>
                <a:gdLst>
                  <a:gd name="T0" fmla="*/ 47 w 47"/>
                  <a:gd name="T1" fmla="*/ 23 h 46"/>
                  <a:gd name="T2" fmla="*/ 24 w 47"/>
                  <a:gd name="T3" fmla="*/ 0 h 46"/>
                  <a:gd name="T4" fmla="*/ 0 w 47"/>
                  <a:gd name="T5" fmla="*/ 23 h 46"/>
                  <a:gd name="T6" fmla="*/ 24 w 47"/>
                  <a:gd name="T7" fmla="*/ 46 h 46"/>
                  <a:gd name="T8" fmla="*/ 47 w 47"/>
                  <a:gd name="T9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6">
                    <a:moveTo>
                      <a:pt x="47" y="23"/>
                    </a:moveTo>
                    <a:cubicBezTo>
                      <a:pt x="47" y="10"/>
                      <a:pt x="36" y="0"/>
                      <a:pt x="24" y="0"/>
                    </a:cubicBezTo>
                    <a:cubicBezTo>
                      <a:pt x="10" y="0"/>
                      <a:pt x="0" y="10"/>
                      <a:pt x="0" y="23"/>
                    </a:cubicBezTo>
                    <a:cubicBezTo>
                      <a:pt x="0" y="36"/>
                      <a:pt x="10" y="46"/>
                      <a:pt x="24" y="46"/>
                    </a:cubicBezTo>
                    <a:cubicBezTo>
                      <a:pt x="36" y="46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7" name="Oval 1280"/>
              <p:cNvSpPr>
                <a:spLocks noChangeArrowheads="1"/>
              </p:cNvSpPr>
              <p:nvPr/>
            </p:nvSpPr>
            <p:spPr bwMode="auto">
              <a:xfrm>
                <a:off x="2487" y="1734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8" name="Oval 1281"/>
              <p:cNvSpPr>
                <a:spLocks noChangeArrowheads="1"/>
              </p:cNvSpPr>
              <p:nvPr/>
            </p:nvSpPr>
            <p:spPr bwMode="auto">
              <a:xfrm>
                <a:off x="2487" y="1734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9" name="Oval 1282"/>
              <p:cNvSpPr>
                <a:spLocks noChangeArrowheads="1"/>
              </p:cNvSpPr>
              <p:nvPr/>
            </p:nvSpPr>
            <p:spPr bwMode="auto">
              <a:xfrm>
                <a:off x="2480" y="1600"/>
                <a:ext cx="47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0" name="Oval 1283"/>
              <p:cNvSpPr>
                <a:spLocks noChangeArrowheads="1"/>
              </p:cNvSpPr>
              <p:nvPr/>
            </p:nvSpPr>
            <p:spPr bwMode="auto">
              <a:xfrm>
                <a:off x="2480" y="159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1" name="Oval 1284"/>
              <p:cNvSpPr>
                <a:spLocks noChangeArrowheads="1"/>
              </p:cNvSpPr>
              <p:nvPr/>
            </p:nvSpPr>
            <p:spPr bwMode="auto">
              <a:xfrm>
                <a:off x="2261" y="1899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2" name="Oval 1285"/>
              <p:cNvSpPr>
                <a:spLocks noChangeArrowheads="1"/>
              </p:cNvSpPr>
              <p:nvPr/>
            </p:nvSpPr>
            <p:spPr bwMode="auto">
              <a:xfrm>
                <a:off x="2261" y="189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3" name="Oval 1286"/>
              <p:cNvSpPr>
                <a:spLocks noChangeArrowheads="1"/>
              </p:cNvSpPr>
              <p:nvPr/>
            </p:nvSpPr>
            <p:spPr bwMode="auto">
              <a:xfrm>
                <a:off x="2401" y="1555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4" name="Oval 1287"/>
              <p:cNvSpPr>
                <a:spLocks noChangeArrowheads="1"/>
              </p:cNvSpPr>
              <p:nvPr/>
            </p:nvSpPr>
            <p:spPr bwMode="auto">
              <a:xfrm>
                <a:off x="2401" y="1555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5" name="Oval 1288"/>
              <p:cNvSpPr>
                <a:spLocks noChangeArrowheads="1"/>
              </p:cNvSpPr>
              <p:nvPr/>
            </p:nvSpPr>
            <p:spPr bwMode="auto">
              <a:xfrm>
                <a:off x="3414" y="1052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6" name="Oval 1289"/>
              <p:cNvSpPr>
                <a:spLocks noChangeArrowheads="1"/>
              </p:cNvSpPr>
              <p:nvPr/>
            </p:nvSpPr>
            <p:spPr bwMode="auto">
              <a:xfrm>
                <a:off x="3414" y="1052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7" name="Oval 1290"/>
              <p:cNvSpPr>
                <a:spLocks noChangeArrowheads="1"/>
              </p:cNvSpPr>
              <p:nvPr/>
            </p:nvSpPr>
            <p:spPr bwMode="auto">
              <a:xfrm>
                <a:off x="3237" y="1020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8" name="Oval 1291"/>
              <p:cNvSpPr>
                <a:spLocks noChangeArrowheads="1"/>
              </p:cNvSpPr>
              <p:nvPr/>
            </p:nvSpPr>
            <p:spPr bwMode="auto">
              <a:xfrm>
                <a:off x="3237" y="1020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9" name="Oval 1292"/>
              <p:cNvSpPr>
                <a:spLocks noChangeArrowheads="1"/>
              </p:cNvSpPr>
              <p:nvPr/>
            </p:nvSpPr>
            <p:spPr bwMode="auto">
              <a:xfrm>
                <a:off x="3811" y="1292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0" name="Oval 1293"/>
              <p:cNvSpPr>
                <a:spLocks noChangeArrowheads="1"/>
              </p:cNvSpPr>
              <p:nvPr/>
            </p:nvSpPr>
            <p:spPr bwMode="auto">
              <a:xfrm>
                <a:off x="3811" y="1292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1" name="Oval 1294"/>
              <p:cNvSpPr>
                <a:spLocks noChangeArrowheads="1"/>
              </p:cNvSpPr>
              <p:nvPr/>
            </p:nvSpPr>
            <p:spPr bwMode="auto">
              <a:xfrm>
                <a:off x="4271" y="1865"/>
                <a:ext cx="46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2" name="Oval 1295"/>
              <p:cNvSpPr>
                <a:spLocks noChangeArrowheads="1"/>
              </p:cNvSpPr>
              <p:nvPr/>
            </p:nvSpPr>
            <p:spPr bwMode="auto">
              <a:xfrm>
                <a:off x="4270" y="186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3" name="Oval 1296"/>
              <p:cNvSpPr>
                <a:spLocks noChangeArrowheads="1"/>
              </p:cNvSpPr>
              <p:nvPr/>
            </p:nvSpPr>
            <p:spPr bwMode="auto">
              <a:xfrm>
                <a:off x="2594" y="1574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4" name="Freeform 1297"/>
              <p:cNvSpPr>
                <a:spLocks/>
              </p:cNvSpPr>
              <p:nvPr/>
            </p:nvSpPr>
            <p:spPr bwMode="auto">
              <a:xfrm>
                <a:off x="2594" y="1574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3 w 47"/>
                  <a:gd name="T3" fmla="*/ 0 h 47"/>
                  <a:gd name="T4" fmla="*/ 0 w 47"/>
                  <a:gd name="T5" fmla="*/ 23 h 47"/>
                  <a:gd name="T6" fmla="*/ 23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1"/>
                      <a:pt x="37" y="0"/>
                      <a:pt x="23" y="0"/>
                    </a:cubicBezTo>
                    <a:cubicBezTo>
                      <a:pt x="10" y="0"/>
                      <a:pt x="0" y="11"/>
                      <a:pt x="0" y="23"/>
                    </a:cubicBezTo>
                    <a:cubicBezTo>
                      <a:pt x="0" y="37"/>
                      <a:pt x="10" y="47"/>
                      <a:pt x="23" y="47"/>
                    </a:cubicBezTo>
                    <a:cubicBezTo>
                      <a:pt x="37" y="47"/>
                      <a:pt x="47" y="37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5" name="Oval 1298"/>
              <p:cNvSpPr>
                <a:spLocks noChangeArrowheads="1"/>
              </p:cNvSpPr>
              <p:nvPr/>
            </p:nvSpPr>
            <p:spPr bwMode="auto">
              <a:xfrm>
                <a:off x="2621" y="1983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6" name="Oval 1299"/>
              <p:cNvSpPr>
                <a:spLocks noChangeArrowheads="1"/>
              </p:cNvSpPr>
              <p:nvPr/>
            </p:nvSpPr>
            <p:spPr bwMode="auto">
              <a:xfrm>
                <a:off x="2621" y="1983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7" name="Oval 1300"/>
              <p:cNvSpPr>
                <a:spLocks noChangeArrowheads="1"/>
              </p:cNvSpPr>
              <p:nvPr/>
            </p:nvSpPr>
            <p:spPr bwMode="auto">
              <a:xfrm>
                <a:off x="3056" y="1098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8" name="Oval 1301"/>
              <p:cNvSpPr>
                <a:spLocks noChangeArrowheads="1"/>
              </p:cNvSpPr>
              <p:nvPr/>
            </p:nvSpPr>
            <p:spPr bwMode="auto">
              <a:xfrm>
                <a:off x="3056" y="1098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9" name="Oval 1302"/>
              <p:cNvSpPr>
                <a:spLocks noChangeArrowheads="1"/>
              </p:cNvSpPr>
              <p:nvPr/>
            </p:nvSpPr>
            <p:spPr bwMode="auto">
              <a:xfrm>
                <a:off x="2452" y="1963"/>
                <a:ext cx="46" cy="46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0" name="Oval 1303"/>
              <p:cNvSpPr>
                <a:spLocks noChangeArrowheads="1"/>
              </p:cNvSpPr>
              <p:nvPr/>
            </p:nvSpPr>
            <p:spPr bwMode="auto">
              <a:xfrm>
                <a:off x="2452" y="1963"/>
                <a:ext cx="46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1" name="Oval 1304"/>
              <p:cNvSpPr>
                <a:spLocks noChangeArrowheads="1"/>
              </p:cNvSpPr>
              <p:nvPr/>
            </p:nvSpPr>
            <p:spPr bwMode="auto">
              <a:xfrm>
                <a:off x="2434" y="1918"/>
                <a:ext cx="47" cy="47"/>
              </a:xfrm>
              <a:prstGeom prst="ellipse">
                <a:avLst/>
              </a:prstGeom>
              <a:solidFill>
                <a:srgbClr val="0080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2" name="Oval 1305"/>
              <p:cNvSpPr>
                <a:spLocks noChangeArrowheads="1"/>
              </p:cNvSpPr>
              <p:nvPr/>
            </p:nvSpPr>
            <p:spPr bwMode="auto">
              <a:xfrm>
                <a:off x="2434" y="1918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3" name="Oval 1306"/>
              <p:cNvSpPr>
                <a:spLocks noChangeArrowheads="1"/>
              </p:cNvSpPr>
              <p:nvPr/>
            </p:nvSpPr>
            <p:spPr bwMode="auto">
              <a:xfrm>
                <a:off x="2937" y="2682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4" name="Oval 1307"/>
              <p:cNvSpPr>
                <a:spLocks noChangeArrowheads="1"/>
              </p:cNvSpPr>
              <p:nvPr/>
            </p:nvSpPr>
            <p:spPr bwMode="auto">
              <a:xfrm>
                <a:off x="2937" y="2682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5" name="Oval 1308"/>
              <p:cNvSpPr>
                <a:spLocks noChangeArrowheads="1"/>
              </p:cNvSpPr>
              <p:nvPr/>
            </p:nvSpPr>
            <p:spPr bwMode="auto">
              <a:xfrm>
                <a:off x="2958" y="2629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6" name="Oval 1309"/>
              <p:cNvSpPr>
                <a:spLocks noChangeArrowheads="1"/>
              </p:cNvSpPr>
              <p:nvPr/>
            </p:nvSpPr>
            <p:spPr bwMode="auto">
              <a:xfrm>
                <a:off x="2958" y="262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7" name="Oval 1310"/>
              <p:cNvSpPr>
                <a:spLocks noChangeArrowheads="1"/>
              </p:cNvSpPr>
              <p:nvPr/>
            </p:nvSpPr>
            <p:spPr bwMode="auto">
              <a:xfrm>
                <a:off x="2991" y="2743"/>
                <a:ext cx="46" cy="46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8" name="Oval 1311"/>
              <p:cNvSpPr>
                <a:spLocks noChangeArrowheads="1"/>
              </p:cNvSpPr>
              <p:nvPr/>
            </p:nvSpPr>
            <p:spPr bwMode="auto">
              <a:xfrm>
                <a:off x="2991" y="2742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9" name="Oval 1312"/>
              <p:cNvSpPr>
                <a:spLocks noChangeArrowheads="1"/>
              </p:cNvSpPr>
              <p:nvPr/>
            </p:nvSpPr>
            <p:spPr bwMode="auto">
              <a:xfrm>
                <a:off x="2966" y="2787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0" name="Oval 1313"/>
              <p:cNvSpPr>
                <a:spLocks noChangeArrowheads="1"/>
              </p:cNvSpPr>
              <p:nvPr/>
            </p:nvSpPr>
            <p:spPr bwMode="auto">
              <a:xfrm>
                <a:off x="2966" y="278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1" name="Oval 1314"/>
              <p:cNvSpPr>
                <a:spLocks noChangeArrowheads="1"/>
              </p:cNvSpPr>
              <p:nvPr/>
            </p:nvSpPr>
            <p:spPr bwMode="auto">
              <a:xfrm>
                <a:off x="3001" y="2654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2" name="Oval 1315"/>
              <p:cNvSpPr>
                <a:spLocks noChangeArrowheads="1"/>
              </p:cNvSpPr>
              <p:nvPr/>
            </p:nvSpPr>
            <p:spPr bwMode="auto">
              <a:xfrm>
                <a:off x="3001" y="2654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3" name="Oval 1316"/>
              <p:cNvSpPr>
                <a:spLocks noChangeArrowheads="1"/>
              </p:cNvSpPr>
              <p:nvPr/>
            </p:nvSpPr>
            <p:spPr bwMode="auto">
              <a:xfrm>
                <a:off x="2992" y="2550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4" name="Oval 1317"/>
              <p:cNvSpPr>
                <a:spLocks noChangeArrowheads="1"/>
              </p:cNvSpPr>
              <p:nvPr/>
            </p:nvSpPr>
            <p:spPr bwMode="auto">
              <a:xfrm>
                <a:off x="2992" y="2550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5" name="Oval 1318"/>
              <p:cNvSpPr>
                <a:spLocks noChangeArrowheads="1"/>
              </p:cNvSpPr>
              <p:nvPr/>
            </p:nvSpPr>
            <p:spPr bwMode="auto">
              <a:xfrm>
                <a:off x="4389" y="2015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6" name="Oval 1319"/>
              <p:cNvSpPr>
                <a:spLocks noChangeArrowheads="1"/>
              </p:cNvSpPr>
              <p:nvPr/>
            </p:nvSpPr>
            <p:spPr bwMode="auto">
              <a:xfrm>
                <a:off x="4389" y="2015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7" name="Oval 1320"/>
              <p:cNvSpPr>
                <a:spLocks noChangeArrowheads="1"/>
              </p:cNvSpPr>
              <p:nvPr/>
            </p:nvSpPr>
            <p:spPr bwMode="auto">
              <a:xfrm>
                <a:off x="4376" y="2057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8" name="Oval 1321"/>
              <p:cNvSpPr>
                <a:spLocks noChangeArrowheads="1"/>
              </p:cNvSpPr>
              <p:nvPr/>
            </p:nvSpPr>
            <p:spPr bwMode="auto">
              <a:xfrm>
                <a:off x="4376" y="205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9" name="Oval 1322"/>
              <p:cNvSpPr>
                <a:spLocks noChangeArrowheads="1"/>
              </p:cNvSpPr>
              <p:nvPr/>
            </p:nvSpPr>
            <p:spPr bwMode="auto">
              <a:xfrm>
                <a:off x="3019" y="1239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0" name="Oval 1323"/>
              <p:cNvSpPr>
                <a:spLocks noChangeArrowheads="1"/>
              </p:cNvSpPr>
              <p:nvPr/>
            </p:nvSpPr>
            <p:spPr bwMode="auto">
              <a:xfrm>
                <a:off x="3019" y="123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1" name="Oval 1324"/>
              <p:cNvSpPr>
                <a:spLocks noChangeArrowheads="1"/>
              </p:cNvSpPr>
              <p:nvPr/>
            </p:nvSpPr>
            <p:spPr bwMode="auto">
              <a:xfrm>
                <a:off x="3056" y="1370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2" name="Oval 1325"/>
              <p:cNvSpPr>
                <a:spLocks noChangeArrowheads="1"/>
              </p:cNvSpPr>
              <p:nvPr/>
            </p:nvSpPr>
            <p:spPr bwMode="auto">
              <a:xfrm>
                <a:off x="3056" y="1370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3" name="Oval 1326"/>
              <p:cNvSpPr>
                <a:spLocks noChangeArrowheads="1"/>
              </p:cNvSpPr>
              <p:nvPr/>
            </p:nvSpPr>
            <p:spPr bwMode="auto">
              <a:xfrm>
                <a:off x="2360" y="2181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4" name="Oval 1327"/>
              <p:cNvSpPr>
                <a:spLocks noChangeArrowheads="1"/>
              </p:cNvSpPr>
              <p:nvPr/>
            </p:nvSpPr>
            <p:spPr bwMode="auto">
              <a:xfrm>
                <a:off x="2360" y="2181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5" name="Oval 1328"/>
              <p:cNvSpPr>
                <a:spLocks noChangeArrowheads="1"/>
              </p:cNvSpPr>
              <p:nvPr/>
            </p:nvSpPr>
            <p:spPr bwMode="auto">
              <a:xfrm>
                <a:off x="2295" y="2054"/>
                <a:ext cx="47" cy="46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6" name="Oval 1329"/>
              <p:cNvSpPr>
                <a:spLocks noChangeArrowheads="1"/>
              </p:cNvSpPr>
              <p:nvPr/>
            </p:nvSpPr>
            <p:spPr bwMode="auto">
              <a:xfrm>
                <a:off x="2295" y="2053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7" name="Oval 1330"/>
              <p:cNvSpPr>
                <a:spLocks noChangeArrowheads="1"/>
              </p:cNvSpPr>
              <p:nvPr/>
            </p:nvSpPr>
            <p:spPr bwMode="auto">
              <a:xfrm>
                <a:off x="2387" y="2081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8" name="Oval 1331"/>
              <p:cNvSpPr>
                <a:spLocks noChangeArrowheads="1"/>
              </p:cNvSpPr>
              <p:nvPr/>
            </p:nvSpPr>
            <p:spPr bwMode="auto">
              <a:xfrm>
                <a:off x="2387" y="2081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9" name="Oval 1332"/>
              <p:cNvSpPr>
                <a:spLocks noChangeArrowheads="1"/>
              </p:cNvSpPr>
              <p:nvPr/>
            </p:nvSpPr>
            <p:spPr bwMode="auto">
              <a:xfrm>
                <a:off x="2317" y="1937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0" name="Freeform 1333"/>
              <p:cNvSpPr>
                <a:spLocks/>
              </p:cNvSpPr>
              <p:nvPr/>
            </p:nvSpPr>
            <p:spPr bwMode="auto">
              <a:xfrm>
                <a:off x="2317" y="1937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4 w 47"/>
                  <a:gd name="T3" fmla="*/ 0 h 47"/>
                  <a:gd name="T4" fmla="*/ 0 w 47"/>
                  <a:gd name="T5" fmla="*/ 24 h 47"/>
                  <a:gd name="T6" fmla="*/ 24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1"/>
                      <a:pt x="36" y="0"/>
                      <a:pt x="24" y="0"/>
                    </a:cubicBezTo>
                    <a:cubicBezTo>
                      <a:pt x="10" y="0"/>
                      <a:pt x="0" y="11"/>
                      <a:pt x="0" y="24"/>
                    </a:cubicBezTo>
                    <a:cubicBezTo>
                      <a:pt x="0" y="36"/>
                      <a:pt x="10" y="47"/>
                      <a:pt x="24" y="47"/>
                    </a:cubicBezTo>
                    <a:cubicBezTo>
                      <a:pt x="36" y="47"/>
                      <a:pt x="47" y="36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1" name="Oval 1334"/>
              <p:cNvSpPr>
                <a:spLocks noChangeArrowheads="1"/>
              </p:cNvSpPr>
              <p:nvPr/>
            </p:nvSpPr>
            <p:spPr bwMode="auto">
              <a:xfrm>
                <a:off x="4457" y="2017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2" name="Oval 1335"/>
              <p:cNvSpPr>
                <a:spLocks noChangeArrowheads="1"/>
              </p:cNvSpPr>
              <p:nvPr/>
            </p:nvSpPr>
            <p:spPr bwMode="auto">
              <a:xfrm>
                <a:off x="4457" y="201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3" name="Oval 1336"/>
              <p:cNvSpPr>
                <a:spLocks noChangeArrowheads="1"/>
              </p:cNvSpPr>
              <p:nvPr/>
            </p:nvSpPr>
            <p:spPr bwMode="auto">
              <a:xfrm>
                <a:off x="4450" y="2030"/>
                <a:ext cx="46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4" name="Oval 1337"/>
              <p:cNvSpPr>
                <a:spLocks noChangeArrowheads="1"/>
              </p:cNvSpPr>
              <p:nvPr/>
            </p:nvSpPr>
            <p:spPr bwMode="auto">
              <a:xfrm>
                <a:off x="4450" y="2030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5" name="Oval 1338"/>
              <p:cNvSpPr>
                <a:spLocks noChangeArrowheads="1"/>
              </p:cNvSpPr>
              <p:nvPr/>
            </p:nvSpPr>
            <p:spPr bwMode="auto">
              <a:xfrm>
                <a:off x="3945" y="1356"/>
                <a:ext cx="46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6" name="Oval 1339"/>
              <p:cNvSpPr>
                <a:spLocks noChangeArrowheads="1"/>
              </p:cNvSpPr>
              <p:nvPr/>
            </p:nvSpPr>
            <p:spPr bwMode="auto">
              <a:xfrm>
                <a:off x="3945" y="1356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7" name="Oval 1340"/>
              <p:cNvSpPr>
                <a:spLocks noChangeArrowheads="1"/>
              </p:cNvSpPr>
              <p:nvPr/>
            </p:nvSpPr>
            <p:spPr bwMode="auto">
              <a:xfrm>
                <a:off x="4035" y="1513"/>
                <a:ext cx="47" cy="46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8" name="Oval 1341"/>
              <p:cNvSpPr>
                <a:spLocks noChangeArrowheads="1"/>
              </p:cNvSpPr>
              <p:nvPr/>
            </p:nvSpPr>
            <p:spPr bwMode="auto">
              <a:xfrm>
                <a:off x="4035" y="1513"/>
                <a:ext cx="46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9" name="Oval 1342"/>
              <p:cNvSpPr>
                <a:spLocks noChangeArrowheads="1"/>
              </p:cNvSpPr>
              <p:nvPr/>
            </p:nvSpPr>
            <p:spPr bwMode="auto">
              <a:xfrm>
                <a:off x="4533" y="2078"/>
                <a:ext cx="47" cy="46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0" name="Oval 1343"/>
              <p:cNvSpPr>
                <a:spLocks noChangeArrowheads="1"/>
              </p:cNvSpPr>
              <p:nvPr/>
            </p:nvSpPr>
            <p:spPr bwMode="auto">
              <a:xfrm>
                <a:off x="4533" y="2078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1" name="Oval 1344"/>
              <p:cNvSpPr>
                <a:spLocks noChangeArrowheads="1"/>
              </p:cNvSpPr>
              <p:nvPr/>
            </p:nvSpPr>
            <p:spPr bwMode="auto">
              <a:xfrm>
                <a:off x="4463" y="2025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2" name="Oval 1345"/>
              <p:cNvSpPr>
                <a:spLocks noChangeArrowheads="1"/>
              </p:cNvSpPr>
              <p:nvPr/>
            </p:nvSpPr>
            <p:spPr bwMode="auto">
              <a:xfrm>
                <a:off x="4463" y="202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3" name="Oval 1346"/>
              <p:cNvSpPr>
                <a:spLocks noChangeArrowheads="1"/>
              </p:cNvSpPr>
              <p:nvPr/>
            </p:nvSpPr>
            <p:spPr bwMode="auto">
              <a:xfrm>
                <a:off x="2824" y="1393"/>
                <a:ext cx="46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4" name="Oval 1347"/>
              <p:cNvSpPr>
                <a:spLocks noChangeArrowheads="1"/>
              </p:cNvSpPr>
              <p:nvPr/>
            </p:nvSpPr>
            <p:spPr bwMode="auto">
              <a:xfrm>
                <a:off x="2824" y="1393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5" name="Oval 1348"/>
              <p:cNvSpPr>
                <a:spLocks noChangeArrowheads="1"/>
              </p:cNvSpPr>
              <p:nvPr/>
            </p:nvSpPr>
            <p:spPr bwMode="auto">
              <a:xfrm>
                <a:off x="2800" y="1401"/>
                <a:ext cx="46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6" name="Oval 1349"/>
              <p:cNvSpPr>
                <a:spLocks noChangeArrowheads="1"/>
              </p:cNvSpPr>
              <p:nvPr/>
            </p:nvSpPr>
            <p:spPr bwMode="auto">
              <a:xfrm>
                <a:off x="2800" y="1401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7" name="Oval 1350"/>
              <p:cNvSpPr>
                <a:spLocks noChangeArrowheads="1"/>
              </p:cNvSpPr>
              <p:nvPr/>
            </p:nvSpPr>
            <p:spPr bwMode="auto">
              <a:xfrm>
                <a:off x="3238" y="1301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8" name="Oval 1351"/>
              <p:cNvSpPr>
                <a:spLocks noChangeArrowheads="1"/>
              </p:cNvSpPr>
              <p:nvPr/>
            </p:nvSpPr>
            <p:spPr bwMode="auto">
              <a:xfrm>
                <a:off x="3238" y="1301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9" name="Oval 1352"/>
              <p:cNvSpPr>
                <a:spLocks noChangeArrowheads="1"/>
              </p:cNvSpPr>
              <p:nvPr/>
            </p:nvSpPr>
            <p:spPr bwMode="auto">
              <a:xfrm>
                <a:off x="3317" y="1376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0" name="Oval 1353"/>
              <p:cNvSpPr>
                <a:spLocks noChangeArrowheads="1"/>
              </p:cNvSpPr>
              <p:nvPr/>
            </p:nvSpPr>
            <p:spPr bwMode="auto">
              <a:xfrm>
                <a:off x="3317" y="1376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1" name="Oval 1354"/>
              <p:cNvSpPr>
                <a:spLocks noChangeArrowheads="1"/>
              </p:cNvSpPr>
              <p:nvPr/>
            </p:nvSpPr>
            <p:spPr bwMode="auto">
              <a:xfrm>
                <a:off x="2614" y="1561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2" name="Oval 1355"/>
              <p:cNvSpPr>
                <a:spLocks noChangeArrowheads="1"/>
              </p:cNvSpPr>
              <p:nvPr/>
            </p:nvSpPr>
            <p:spPr bwMode="auto">
              <a:xfrm>
                <a:off x="2614" y="1561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3" name="Oval 1356"/>
              <p:cNvSpPr>
                <a:spLocks noChangeArrowheads="1"/>
              </p:cNvSpPr>
              <p:nvPr/>
            </p:nvSpPr>
            <p:spPr bwMode="auto">
              <a:xfrm>
                <a:off x="2612" y="1437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4" name="Oval 1357"/>
              <p:cNvSpPr>
                <a:spLocks noChangeArrowheads="1"/>
              </p:cNvSpPr>
              <p:nvPr/>
            </p:nvSpPr>
            <p:spPr bwMode="auto">
              <a:xfrm>
                <a:off x="2612" y="143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5" name="Oval 1358"/>
              <p:cNvSpPr>
                <a:spLocks noChangeArrowheads="1"/>
              </p:cNvSpPr>
              <p:nvPr/>
            </p:nvSpPr>
            <p:spPr bwMode="auto">
              <a:xfrm>
                <a:off x="4492" y="2139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6" name="Oval 1359"/>
              <p:cNvSpPr>
                <a:spLocks noChangeArrowheads="1"/>
              </p:cNvSpPr>
              <p:nvPr/>
            </p:nvSpPr>
            <p:spPr bwMode="auto">
              <a:xfrm>
                <a:off x="4492" y="213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7" name="Oval 1360"/>
              <p:cNvSpPr>
                <a:spLocks noChangeArrowheads="1"/>
              </p:cNvSpPr>
              <p:nvPr/>
            </p:nvSpPr>
            <p:spPr bwMode="auto">
              <a:xfrm>
                <a:off x="4435" y="2235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8" name="Oval 1361"/>
              <p:cNvSpPr>
                <a:spLocks noChangeArrowheads="1"/>
              </p:cNvSpPr>
              <p:nvPr/>
            </p:nvSpPr>
            <p:spPr bwMode="auto">
              <a:xfrm>
                <a:off x="4435" y="223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9" name="Oval 1362"/>
              <p:cNvSpPr>
                <a:spLocks noChangeArrowheads="1"/>
              </p:cNvSpPr>
              <p:nvPr/>
            </p:nvSpPr>
            <p:spPr bwMode="auto">
              <a:xfrm>
                <a:off x="3324" y="1230"/>
                <a:ext cx="47" cy="46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0" name="Oval 1363"/>
              <p:cNvSpPr>
                <a:spLocks noChangeArrowheads="1"/>
              </p:cNvSpPr>
              <p:nvPr/>
            </p:nvSpPr>
            <p:spPr bwMode="auto">
              <a:xfrm>
                <a:off x="3324" y="1230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1" name="Oval 1364"/>
              <p:cNvSpPr>
                <a:spLocks noChangeArrowheads="1"/>
              </p:cNvSpPr>
              <p:nvPr/>
            </p:nvSpPr>
            <p:spPr bwMode="auto">
              <a:xfrm>
                <a:off x="2611" y="1548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2" name="Oval 1365"/>
              <p:cNvSpPr>
                <a:spLocks noChangeArrowheads="1"/>
              </p:cNvSpPr>
              <p:nvPr/>
            </p:nvSpPr>
            <p:spPr bwMode="auto">
              <a:xfrm>
                <a:off x="2611" y="1548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3" name="Oval 1366"/>
              <p:cNvSpPr>
                <a:spLocks noChangeArrowheads="1"/>
              </p:cNvSpPr>
              <p:nvPr/>
            </p:nvSpPr>
            <p:spPr bwMode="auto">
              <a:xfrm>
                <a:off x="2669" y="1605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4" name="Freeform 1367"/>
              <p:cNvSpPr>
                <a:spLocks/>
              </p:cNvSpPr>
              <p:nvPr/>
            </p:nvSpPr>
            <p:spPr bwMode="auto">
              <a:xfrm>
                <a:off x="2669" y="1605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4 w 47"/>
                  <a:gd name="T3" fmla="*/ 0 h 47"/>
                  <a:gd name="T4" fmla="*/ 0 w 47"/>
                  <a:gd name="T5" fmla="*/ 23 h 47"/>
                  <a:gd name="T6" fmla="*/ 24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1"/>
                      <a:pt x="37" y="0"/>
                      <a:pt x="24" y="0"/>
                    </a:cubicBezTo>
                    <a:cubicBezTo>
                      <a:pt x="11" y="0"/>
                      <a:pt x="0" y="11"/>
                      <a:pt x="0" y="23"/>
                    </a:cubicBezTo>
                    <a:cubicBezTo>
                      <a:pt x="0" y="37"/>
                      <a:pt x="11" y="47"/>
                      <a:pt x="24" y="47"/>
                    </a:cubicBezTo>
                    <a:cubicBezTo>
                      <a:pt x="37" y="47"/>
                      <a:pt x="47" y="37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5" name="Oval 1368"/>
              <p:cNvSpPr>
                <a:spLocks noChangeArrowheads="1"/>
              </p:cNvSpPr>
              <p:nvPr/>
            </p:nvSpPr>
            <p:spPr bwMode="auto">
              <a:xfrm>
                <a:off x="2609" y="1520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6" name="Oval 1369"/>
              <p:cNvSpPr>
                <a:spLocks noChangeArrowheads="1"/>
              </p:cNvSpPr>
              <p:nvPr/>
            </p:nvSpPr>
            <p:spPr bwMode="auto">
              <a:xfrm>
                <a:off x="2609" y="1520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7" name="Oval 1370"/>
              <p:cNvSpPr>
                <a:spLocks noChangeArrowheads="1"/>
              </p:cNvSpPr>
              <p:nvPr/>
            </p:nvSpPr>
            <p:spPr bwMode="auto">
              <a:xfrm>
                <a:off x="3075" y="1182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8" name="Freeform 1371"/>
              <p:cNvSpPr>
                <a:spLocks/>
              </p:cNvSpPr>
              <p:nvPr/>
            </p:nvSpPr>
            <p:spPr bwMode="auto">
              <a:xfrm>
                <a:off x="3075" y="1182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4 w 47"/>
                  <a:gd name="T3" fmla="*/ 0 h 47"/>
                  <a:gd name="T4" fmla="*/ 0 w 47"/>
                  <a:gd name="T5" fmla="*/ 24 h 47"/>
                  <a:gd name="T6" fmla="*/ 24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0"/>
                      <a:pt x="36" y="0"/>
                      <a:pt x="24" y="0"/>
                    </a:cubicBezTo>
                    <a:cubicBezTo>
                      <a:pt x="10" y="0"/>
                      <a:pt x="0" y="10"/>
                      <a:pt x="0" y="24"/>
                    </a:cubicBezTo>
                    <a:cubicBezTo>
                      <a:pt x="0" y="36"/>
                      <a:pt x="10" y="47"/>
                      <a:pt x="24" y="47"/>
                    </a:cubicBezTo>
                    <a:cubicBezTo>
                      <a:pt x="36" y="47"/>
                      <a:pt x="47" y="36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9" name="Oval 1372"/>
              <p:cNvSpPr>
                <a:spLocks noChangeArrowheads="1"/>
              </p:cNvSpPr>
              <p:nvPr/>
            </p:nvSpPr>
            <p:spPr bwMode="auto">
              <a:xfrm>
                <a:off x="3152" y="1097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0" name="Oval 1373"/>
              <p:cNvSpPr>
                <a:spLocks noChangeArrowheads="1"/>
              </p:cNvSpPr>
              <p:nvPr/>
            </p:nvSpPr>
            <p:spPr bwMode="auto">
              <a:xfrm>
                <a:off x="3152" y="109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1" name="Oval 1374"/>
              <p:cNvSpPr>
                <a:spLocks noChangeArrowheads="1"/>
              </p:cNvSpPr>
              <p:nvPr/>
            </p:nvSpPr>
            <p:spPr bwMode="auto">
              <a:xfrm>
                <a:off x="3319" y="1280"/>
                <a:ext cx="46" cy="46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2" name="Oval 1375"/>
              <p:cNvSpPr>
                <a:spLocks noChangeArrowheads="1"/>
              </p:cNvSpPr>
              <p:nvPr/>
            </p:nvSpPr>
            <p:spPr bwMode="auto">
              <a:xfrm>
                <a:off x="3319" y="1280"/>
                <a:ext cx="46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3" name="Oval 1376"/>
              <p:cNvSpPr>
                <a:spLocks noChangeArrowheads="1"/>
              </p:cNvSpPr>
              <p:nvPr/>
            </p:nvSpPr>
            <p:spPr bwMode="auto">
              <a:xfrm>
                <a:off x="3295" y="1226"/>
                <a:ext cx="47" cy="46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4" name="Oval 1377"/>
              <p:cNvSpPr>
                <a:spLocks noChangeArrowheads="1"/>
              </p:cNvSpPr>
              <p:nvPr/>
            </p:nvSpPr>
            <p:spPr bwMode="auto">
              <a:xfrm>
                <a:off x="3295" y="1226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5" name="Oval 1378"/>
              <p:cNvSpPr>
                <a:spLocks noChangeArrowheads="1"/>
              </p:cNvSpPr>
              <p:nvPr/>
            </p:nvSpPr>
            <p:spPr bwMode="auto">
              <a:xfrm>
                <a:off x="3252" y="1307"/>
                <a:ext cx="47" cy="46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6" name="Oval 1379"/>
              <p:cNvSpPr>
                <a:spLocks noChangeArrowheads="1"/>
              </p:cNvSpPr>
              <p:nvPr/>
            </p:nvSpPr>
            <p:spPr bwMode="auto">
              <a:xfrm>
                <a:off x="3252" y="1307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7" name="Oval 1380"/>
              <p:cNvSpPr>
                <a:spLocks noChangeArrowheads="1"/>
              </p:cNvSpPr>
              <p:nvPr/>
            </p:nvSpPr>
            <p:spPr bwMode="auto">
              <a:xfrm>
                <a:off x="2637" y="1531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8" name="Oval 1381"/>
              <p:cNvSpPr>
                <a:spLocks noChangeArrowheads="1"/>
              </p:cNvSpPr>
              <p:nvPr/>
            </p:nvSpPr>
            <p:spPr bwMode="auto">
              <a:xfrm>
                <a:off x="2637" y="1531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9" name="Oval 1382"/>
              <p:cNvSpPr>
                <a:spLocks noChangeArrowheads="1"/>
              </p:cNvSpPr>
              <p:nvPr/>
            </p:nvSpPr>
            <p:spPr bwMode="auto">
              <a:xfrm>
                <a:off x="4462" y="1975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0" name="Oval 1383"/>
              <p:cNvSpPr>
                <a:spLocks noChangeArrowheads="1"/>
              </p:cNvSpPr>
              <p:nvPr/>
            </p:nvSpPr>
            <p:spPr bwMode="auto">
              <a:xfrm>
                <a:off x="4462" y="197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1" name="Oval 1384"/>
              <p:cNvSpPr>
                <a:spLocks noChangeArrowheads="1"/>
              </p:cNvSpPr>
              <p:nvPr/>
            </p:nvSpPr>
            <p:spPr bwMode="auto">
              <a:xfrm>
                <a:off x="3058" y="1206"/>
                <a:ext cx="46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2" name="Oval 1385"/>
              <p:cNvSpPr>
                <a:spLocks noChangeArrowheads="1"/>
              </p:cNvSpPr>
              <p:nvPr/>
            </p:nvSpPr>
            <p:spPr bwMode="auto">
              <a:xfrm>
                <a:off x="3058" y="1206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3" name="Oval 1386"/>
              <p:cNvSpPr>
                <a:spLocks noChangeArrowheads="1"/>
              </p:cNvSpPr>
              <p:nvPr/>
            </p:nvSpPr>
            <p:spPr bwMode="auto">
              <a:xfrm>
                <a:off x="4449" y="2033"/>
                <a:ext cx="46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4" name="Oval 1387"/>
              <p:cNvSpPr>
                <a:spLocks noChangeArrowheads="1"/>
              </p:cNvSpPr>
              <p:nvPr/>
            </p:nvSpPr>
            <p:spPr bwMode="auto">
              <a:xfrm>
                <a:off x="4449" y="2033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5" name="Oval 1388"/>
              <p:cNvSpPr>
                <a:spLocks noChangeArrowheads="1"/>
              </p:cNvSpPr>
              <p:nvPr/>
            </p:nvSpPr>
            <p:spPr bwMode="auto">
              <a:xfrm>
                <a:off x="2804" y="1311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6" name="Oval 1389"/>
              <p:cNvSpPr>
                <a:spLocks noChangeArrowheads="1"/>
              </p:cNvSpPr>
              <p:nvPr/>
            </p:nvSpPr>
            <p:spPr bwMode="auto">
              <a:xfrm>
                <a:off x="2804" y="1311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7" name="Oval 1390"/>
              <p:cNvSpPr>
                <a:spLocks noChangeArrowheads="1"/>
              </p:cNvSpPr>
              <p:nvPr/>
            </p:nvSpPr>
            <p:spPr bwMode="auto">
              <a:xfrm>
                <a:off x="2793" y="1322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8" name="Oval 1391"/>
              <p:cNvSpPr>
                <a:spLocks noChangeArrowheads="1"/>
              </p:cNvSpPr>
              <p:nvPr/>
            </p:nvSpPr>
            <p:spPr bwMode="auto">
              <a:xfrm>
                <a:off x="2793" y="1322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9" name="Oval 1392"/>
              <p:cNvSpPr>
                <a:spLocks noChangeArrowheads="1"/>
              </p:cNvSpPr>
              <p:nvPr/>
            </p:nvSpPr>
            <p:spPr bwMode="auto">
              <a:xfrm>
                <a:off x="2407" y="1887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0" name="Oval 1393"/>
              <p:cNvSpPr>
                <a:spLocks noChangeArrowheads="1"/>
              </p:cNvSpPr>
              <p:nvPr/>
            </p:nvSpPr>
            <p:spPr bwMode="auto">
              <a:xfrm>
                <a:off x="2407" y="1887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1" name="Oval 1394"/>
              <p:cNvSpPr>
                <a:spLocks noChangeArrowheads="1"/>
              </p:cNvSpPr>
              <p:nvPr/>
            </p:nvSpPr>
            <p:spPr bwMode="auto">
              <a:xfrm>
                <a:off x="2347" y="2005"/>
                <a:ext cx="46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2" name="Freeform 1395"/>
              <p:cNvSpPr>
                <a:spLocks/>
              </p:cNvSpPr>
              <p:nvPr/>
            </p:nvSpPr>
            <p:spPr bwMode="auto">
              <a:xfrm>
                <a:off x="2347" y="2005"/>
                <a:ext cx="46" cy="47"/>
              </a:xfrm>
              <a:custGeom>
                <a:avLst/>
                <a:gdLst>
                  <a:gd name="T0" fmla="*/ 46 w 46"/>
                  <a:gd name="T1" fmla="*/ 24 h 47"/>
                  <a:gd name="T2" fmla="*/ 23 w 46"/>
                  <a:gd name="T3" fmla="*/ 0 h 47"/>
                  <a:gd name="T4" fmla="*/ 0 w 46"/>
                  <a:gd name="T5" fmla="*/ 24 h 47"/>
                  <a:gd name="T6" fmla="*/ 23 w 46"/>
                  <a:gd name="T7" fmla="*/ 47 h 47"/>
                  <a:gd name="T8" fmla="*/ 46 w 46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7">
                    <a:moveTo>
                      <a:pt x="46" y="24"/>
                    </a:moveTo>
                    <a:cubicBezTo>
                      <a:pt x="46" y="10"/>
                      <a:pt x="36" y="0"/>
                      <a:pt x="23" y="0"/>
                    </a:cubicBezTo>
                    <a:cubicBezTo>
                      <a:pt x="10" y="0"/>
                      <a:pt x="0" y="10"/>
                      <a:pt x="0" y="24"/>
                    </a:cubicBezTo>
                    <a:cubicBezTo>
                      <a:pt x="0" y="36"/>
                      <a:pt x="10" y="47"/>
                      <a:pt x="23" y="47"/>
                    </a:cubicBezTo>
                    <a:cubicBezTo>
                      <a:pt x="36" y="47"/>
                      <a:pt x="46" y="36"/>
                      <a:pt x="46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3" name="Oval 1396"/>
              <p:cNvSpPr>
                <a:spLocks noChangeArrowheads="1"/>
              </p:cNvSpPr>
              <p:nvPr/>
            </p:nvSpPr>
            <p:spPr bwMode="auto">
              <a:xfrm>
                <a:off x="2679" y="1696"/>
                <a:ext cx="46" cy="46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4" name="Oval 1397"/>
              <p:cNvSpPr>
                <a:spLocks noChangeArrowheads="1"/>
              </p:cNvSpPr>
              <p:nvPr/>
            </p:nvSpPr>
            <p:spPr bwMode="auto">
              <a:xfrm>
                <a:off x="2679" y="1696"/>
                <a:ext cx="46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5" name="Oval 1398"/>
              <p:cNvSpPr>
                <a:spLocks noChangeArrowheads="1"/>
              </p:cNvSpPr>
              <p:nvPr/>
            </p:nvSpPr>
            <p:spPr bwMode="auto">
              <a:xfrm>
                <a:off x="3267" y="1234"/>
                <a:ext cx="47" cy="46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6" name="Oval 1399"/>
              <p:cNvSpPr>
                <a:spLocks noChangeArrowheads="1"/>
              </p:cNvSpPr>
              <p:nvPr/>
            </p:nvSpPr>
            <p:spPr bwMode="auto">
              <a:xfrm>
                <a:off x="3267" y="1234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7" name="Oval 1400"/>
              <p:cNvSpPr>
                <a:spLocks noChangeArrowheads="1"/>
              </p:cNvSpPr>
              <p:nvPr/>
            </p:nvSpPr>
            <p:spPr bwMode="auto">
              <a:xfrm>
                <a:off x="2659" y="1651"/>
                <a:ext cx="46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8" name="Oval 1401"/>
              <p:cNvSpPr>
                <a:spLocks noChangeArrowheads="1"/>
              </p:cNvSpPr>
              <p:nvPr/>
            </p:nvSpPr>
            <p:spPr bwMode="auto">
              <a:xfrm>
                <a:off x="2659" y="1651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9" name="Oval 1402"/>
              <p:cNvSpPr>
                <a:spLocks noChangeArrowheads="1"/>
              </p:cNvSpPr>
              <p:nvPr/>
            </p:nvSpPr>
            <p:spPr bwMode="auto">
              <a:xfrm>
                <a:off x="2837" y="1384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0" name="Oval 1403"/>
              <p:cNvSpPr>
                <a:spLocks noChangeArrowheads="1"/>
              </p:cNvSpPr>
              <p:nvPr/>
            </p:nvSpPr>
            <p:spPr bwMode="auto">
              <a:xfrm>
                <a:off x="2837" y="1384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1" name="Oval 1404"/>
              <p:cNvSpPr>
                <a:spLocks noChangeArrowheads="1"/>
              </p:cNvSpPr>
              <p:nvPr/>
            </p:nvSpPr>
            <p:spPr bwMode="auto">
              <a:xfrm>
                <a:off x="4450" y="1943"/>
                <a:ext cx="46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2" name="Oval 1405"/>
              <p:cNvSpPr>
                <a:spLocks noChangeArrowheads="1"/>
              </p:cNvSpPr>
              <p:nvPr/>
            </p:nvSpPr>
            <p:spPr bwMode="auto">
              <a:xfrm>
                <a:off x="4450" y="1943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3" name="Oval 1406"/>
              <p:cNvSpPr>
                <a:spLocks noChangeArrowheads="1"/>
              </p:cNvSpPr>
              <p:nvPr/>
            </p:nvSpPr>
            <p:spPr bwMode="auto">
              <a:xfrm>
                <a:off x="2617" y="1519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4" name="Oval 1407"/>
              <p:cNvSpPr>
                <a:spLocks noChangeArrowheads="1"/>
              </p:cNvSpPr>
              <p:nvPr/>
            </p:nvSpPr>
            <p:spPr bwMode="auto">
              <a:xfrm>
                <a:off x="2617" y="151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5" name="Oval 1408"/>
              <p:cNvSpPr>
                <a:spLocks noChangeArrowheads="1"/>
              </p:cNvSpPr>
              <p:nvPr/>
            </p:nvSpPr>
            <p:spPr bwMode="auto">
              <a:xfrm>
                <a:off x="2615" y="1597"/>
                <a:ext cx="46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6" name="Oval 1409"/>
              <p:cNvSpPr>
                <a:spLocks noChangeArrowheads="1"/>
              </p:cNvSpPr>
              <p:nvPr/>
            </p:nvSpPr>
            <p:spPr bwMode="auto">
              <a:xfrm>
                <a:off x="2614" y="159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7" name="Oval 1410"/>
              <p:cNvSpPr>
                <a:spLocks noChangeArrowheads="1"/>
              </p:cNvSpPr>
              <p:nvPr/>
            </p:nvSpPr>
            <p:spPr bwMode="auto">
              <a:xfrm>
                <a:off x="2871" y="2573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470" name="Group 1612"/>
            <p:cNvGrpSpPr>
              <a:grpSpLocks/>
            </p:cNvGrpSpPr>
            <p:nvPr/>
          </p:nvGrpSpPr>
          <p:grpSpPr bwMode="auto">
            <a:xfrm>
              <a:off x="5467127" y="2278271"/>
              <a:ext cx="3924300" cy="2613025"/>
              <a:chOff x="2229" y="1126"/>
              <a:chExt cx="2472" cy="1646"/>
            </a:xfrm>
          </p:grpSpPr>
          <p:sp>
            <p:nvSpPr>
              <p:cNvPr id="3308" name="Oval 1412"/>
              <p:cNvSpPr>
                <a:spLocks noChangeArrowheads="1"/>
              </p:cNvSpPr>
              <p:nvPr/>
            </p:nvSpPr>
            <p:spPr bwMode="auto">
              <a:xfrm>
                <a:off x="2871" y="2573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9" name="Oval 1413"/>
              <p:cNvSpPr>
                <a:spLocks noChangeArrowheads="1"/>
              </p:cNvSpPr>
              <p:nvPr/>
            </p:nvSpPr>
            <p:spPr bwMode="auto">
              <a:xfrm>
                <a:off x="2869" y="2670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0" name="Oval 1414"/>
              <p:cNvSpPr>
                <a:spLocks noChangeArrowheads="1"/>
              </p:cNvSpPr>
              <p:nvPr/>
            </p:nvSpPr>
            <p:spPr bwMode="auto">
              <a:xfrm>
                <a:off x="2869" y="2670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1" name="Oval 1415"/>
              <p:cNvSpPr>
                <a:spLocks noChangeArrowheads="1"/>
              </p:cNvSpPr>
              <p:nvPr/>
            </p:nvSpPr>
            <p:spPr bwMode="auto">
              <a:xfrm>
                <a:off x="3286" y="1468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2" name="Freeform 1416"/>
              <p:cNvSpPr>
                <a:spLocks/>
              </p:cNvSpPr>
              <p:nvPr/>
            </p:nvSpPr>
            <p:spPr bwMode="auto">
              <a:xfrm>
                <a:off x="3286" y="1468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4 w 47"/>
                  <a:gd name="T3" fmla="*/ 0 h 47"/>
                  <a:gd name="T4" fmla="*/ 0 w 47"/>
                  <a:gd name="T5" fmla="*/ 23 h 47"/>
                  <a:gd name="T6" fmla="*/ 24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1"/>
                      <a:pt x="37" y="0"/>
                      <a:pt x="24" y="0"/>
                    </a:cubicBezTo>
                    <a:cubicBezTo>
                      <a:pt x="11" y="0"/>
                      <a:pt x="0" y="11"/>
                      <a:pt x="0" y="23"/>
                    </a:cubicBezTo>
                    <a:cubicBezTo>
                      <a:pt x="0" y="37"/>
                      <a:pt x="11" y="47"/>
                      <a:pt x="24" y="47"/>
                    </a:cubicBezTo>
                    <a:cubicBezTo>
                      <a:pt x="37" y="47"/>
                      <a:pt x="47" y="37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3" name="Oval 1417"/>
              <p:cNvSpPr>
                <a:spLocks noChangeArrowheads="1"/>
              </p:cNvSpPr>
              <p:nvPr/>
            </p:nvSpPr>
            <p:spPr bwMode="auto">
              <a:xfrm>
                <a:off x="3288" y="1343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4" name="Freeform 1418"/>
              <p:cNvSpPr>
                <a:spLocks/>
              </p:cNvSpPr>
              <p:nvPr/>
            </p:nvSpPr>
            <p:spPr bwMode="auto">
              <a:xfrm>
                <a:off x="3288" y="1343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3 w 47"/>
                  <a:gd name="T3" fmla="*/ 0 h 47"/>
                  <a:gd name="T4" fmla="*/ 0 w 47"/>
                  <a:gd name="T5" fmla="*/ 23 h 47"/>
                  <a:gd name="T6" fmla="*/ 23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0"/>
                      <a:pt x="37" y="0"/>
                      <a:pt x="23" y="0"/>
                    </a:cubicBezTo>
                    <a:cubicBezTo>
                      <a:pt x="11" y="0"/>
                      <a:pt x="0" y="10"/>
                      <a:pt x="0" y="23"/>
                    </a:cubicBezTo>
                    <a:cubicBezTo>
                      <a:pt x="0" y="36"/>
                      <a:pt x="11" y="47"/>
                      <a:pt x="23" y="47"/>
                    </a:cubicBezTo>
                    <a:cubicBezTo>
                      <a:pt x="37" y="47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5" name="Oval 1419"/>
              <p:cNvSpPr>
                <a:spLocks noChangeArrowheads="1"/>
              </p:cNvSpPr>
              <p:nvPr/>
            </p:nvSpPr>
            <p:spPr bwMode="auto">
              <a:xfrm>
                <a:off x="3383" y="1211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6" name="Oval 1420"/>
              <p:cNvSpPr>
                <a:spLocks noChangeArrowheads="1"/>
              </p:cNvSpPr>
              <p:nvPr/>
            </p:nvSpPr>
            <p:spPr bwMode="auto">
              <a:xfrm>
                <a:off x="3383" y="1211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7" name="Oval 1421"/>
              <p:cNvSpPr>
                <a:spLocks noChangeArrowheads="1"/>
              </p:cNvSpPr>
              <p:nvPr/>
            </p:nvSpPr>
            <p:spPr bwMode="auto">
              <a:xfrm>
                <a:off x="4506" y="2078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8" name="Oval 1422"/>
              <p:cNvSpPr>
                <a:spLocks noChangeArrowheads="1"/>
              </p:cNvSpPr>
              <p:nvPr/>
            </p:nvSpPr>
            <p:spPr bwMode="auto">
              <a:xfrm>
                <a:off x="4506" y="2078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9" name="Oval 1423"/>
              <p:cNvSpPr>
                <a:spLocks noChangeArrowheads="1"/>
              </p:cNvSpPr>
              <p:nvPr/>
            </p:nvSpPr>
            <p:spPr bwMode="auto">
              <a:xfrm>
                <a:off x="4144" y="1477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0" name="Oval 1424"/>
              <p:cNvSpPr>
                <a:spLocks noChangeArrowheads="1"/>
              </p:cNvSpPr>
              <p:nvPr/>
            </p:nvSpPr>
            <p:spPr bwMode="auto">
              <a:xfrm>
                <a:off x="4144" y="147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1" name="Oval 1425"/>
              <p:cNvSpPr>
                <a:spLocks noChangeArrowheads="1"/>
              </p:cNvSpPr>
              <p:nvPr/>
            </p:nvSpPr>
            <p:spPr bwMode="auto">
              <a:xfrm>
                <a:off x="4496" y="2226"/>
                <a:ext cx="46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2" name="Oval 1426"/>
              <p:cNvSpPr>
                <a:spLocks noChangeArrowheads="1"/>
              </p:cNvSpPr>
              <p:nvPr/>
            </p:nvSpPr>
            <p:spPr bwMode="auto">
              <a:xfrm>
                <a:off x="4496" y="2226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3" name="Oval 1427"/>
              <p:cNvSpPr>
                <a:spLocks noChangeArrowheads="1"/>
              </p:cNvSpPr>
              <p:nvPr/>
            </p:nvSpPr>
            <p:spPr bwMode="auto">
              <a:xfrm>
                <a:off x="4520" y="1949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4" name="Oval 1428"/>
              <p:cNvSpPr>
                <a:spLocks noChangeArrowheads="1"/>
              </p:cNvSpPr>
              <p:nvPr/>
            </p:nvSpPr>
            <p:spPr bwMode="auto">
              <a:xfrm>
                <a:off x="4520" y="194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5" name="Oval 1429"/>
              <p:cNvSpPr>
                <a:spLocks noChangeArrowheads="1"/>
              </p:cNvSpPr>
              <p:nvPr/>
            </p:nvSpPr>
            <p:spPr bwMode="auto">
              <a:xfrm>
                <a:off x="3379" y="1172"/>
                <a:ext cx="47" cy="46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6" name="Oval 1430"/>
              <p:cNvSpPr>
                <a:spLocks noChangeArrowheads="1"/>
              </p:cNvSpPr>
              <p:nvPr/>
            </p:nvSpPr>
            <p:spPr bwMode="auto">
              <a:xfrm>
                <a:off x="3379" y="1172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7" name="Oval 1431"/>
              <p:cNvSpPr>
                <a:spLocks noChangeArrowheads="1"/>
              </p:cNvSpPr>
              <p:nvPr/>
            </p:nvSpPr>
            <p:spPr bwMode="auto">
              <a:xfrm>
                <a:off x="2617" y="1396"/>
                <a:ext cx="46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8" name="Oval 1432"/>
              <p:cNvSpPr>
                <a:spLocks noChangeArrowheads="1"/>
              </p:cNvSpPr>
              <p:nvPr/>
            </p:nvSpPr>
            <p:spPr bwMode="auto">
              <a:xfrm>
                <a:off x="2616" y="1396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9" name="Oval 1433"/>
              <p:cNvSpPr>
                <a:spLocks noChangeArrowheads="1"/>
              </p:cNvSpPr>
              <p:nvPr/>
            </p:nvSpPr>
            <p:spPr bwMode="auto">
              <a:xfrm>
                <a:off x="3013" y="2725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0" name="Oval 1434"/>
              <p:cNvSpPr>
                <a:spLocks noChangeArrowheads="1"/>
              </p:cNvSpPr>
              <p:nvPr/>
            </p:nvSpPr>
            <p:spPr bwMode="auto">
              <a:xfrm>
                <a:off x="3013" y="272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1" name="Oval 1435"/>
              <p:cNvSpPr>
                <a:spLocks noChangeArrowheads="1"/>
              </p:cNvSpPr>
              <p:nvPr/>
            </p:nvSpPr>
            <p:spPr bwMode="auto">
              <a:xfrm>
                <a:off x="4473" y="1936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2" name="Oval 1436"/>
              <p:cNvSpPr>
                <a:spLocks noChangeArrowheads="1"/>
              </p:cNvSpPr>
              <p:nvPr/>
            </p:nvSpPr>
            <p:spPr bwMode="auto">
              <a:xfrm>
                <a:off x="4473" y="1936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3" name="Oval 1437"/>
              <p:cNvSpPr>
                <a:spLocks noChangeArrowheads="1"/>
              </p:cNvSpPr>
              <p:nvPr/>
            </p:nvSpPr>
            <p:spPr bwMode="auto">
              <a:xfrm>
                <a:off x="4643" y="2076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4" name="Oval 1438"/>
              <p:cNvSpPr>
                <a:spLocks noChangeArrowheads="1"/>
              </p:cNvSpPr>
              <p:nvPr/>
            </p:nvSpPr>
            <p:spPr bwMode="auto">
              <a:xfrm>
                <a:off x="4643" y="2076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5" name="Oval 1439"/>
              <p:cNvSpPr>
                <a:spLocks noChangeArrowheads="1"/>
              </p:cNvSpPr>
              <p:nvPr/>
            </p:nvSpPr>
            <p:spPr bwMode="auto">
              <a:xfrm>
                <a:off x="2451" y="2084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6" name="Oval 1440"/>
              <p:cNvSpPr>
                <a:spLocks noChangeArrowheads="1"/>
              </p:cNvSpPr>
              <p:nvPr/>
            </p:nvSpPr>
            <p:spPr bwMode="auto">
              <a:xfrm>
                <a:off x="2451" y="2084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7" name="Oval 1441"/>
              <p:cNvSpPr>
                <a:spLocks noChangeArrowheads="1"/>
              </p:cNvSpPr>
              <p:nvPr/>
            </p:nvSpPr>
            <p:spPr bwMode="auto">
              <a:xfrm>
                <a:off x="3308" y="1332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8" name="Oval 1442"/>
              <p:cNvSpPr>
                <a:spLocks noChangeArrowheads="1"/>
              </p:cNvSpPr>
              <p:nvPr/>
            </p:nvSpPr>
            <p:spPr bwMode="auto">
              <a:xfrm>
                <a:off x="3308" y="1332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9" name="Oval 1443"/>
              <p:cNvSpPr>
                <a:spLocks noChangeArrowheads="1"/>
              </p:cNvSpPr>
              <p:nvPr/>
            </p:nvSpPr>
            <p:spPr bwMode="auto">
              <a:xfrm>
                <a:off x="4363" y="1963"/>
                <a:ext cx="47" cy="46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0" name="Oval 1444"/>
              <p:cNvSpPr>
                <a:spLocks noChangeArrowheads="1"/>
              </p:cNvSpPr>
              <p:nvPr/>
            </p:nvSpPr>
            <p:spPr bwMode="auto">
              <a:xfrm>
                <a:off x="4363" y="1963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1" name="Oval 1445"/>
              <p:cNvSpPr>
                <a:spLocks noChangeArrowheads="1"/>
              </p:cNvSpPr>
              <p:nvPr/>
            </p:nvSpPr>
            <p:spPr bwMode="auto">
              <a:xfrm>
                <a:off x="2885" y="1188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2" name="Freeform 1446"/>
              <p:cNvSpPr>
                <a:spLocks/>
              </p:cNvSpPr>
              <p:nvPr/>
            </p:nvSpPr>
            <p:spPr bwMode="auto">
              <a:xfrm>
                <a:off x="2885" y="1188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3 w 47"/>
                  <a:gd name="T3" fmla="*/ 0 h 47"/>
                  <a:gd name="T4" fmla="*/ 0 w 47"/>
                  <a:gd name="T5" fmla="*/ 23 h 47"/>
                  <a:gd name="T6" fmla="*/ 23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0"/>
                      <a:pt x="37" y="0"/>
                      <a:pt x="23" y="0"/>
                    </a:cubicBezTo>
                    <a:cubicBezTo>
                      <a:pt x="11" y="0"/>
                      <a:pt x="0" y="10"/>
                      <a:pt x="0" y="23"/>
                    </a:cubicBezTo>
                    <a:cubicBezTo>
                      <a:pt x="0" y="36"/>
                      <a:pt x="11" y="47"/>
                      <a:pt x="23" y="47"/>
                    </a:cubicBezTo>
                    <a:cubicBezTo>
                      <a:pt x="37" y="47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3" name="Oval 1447"/>
              <p:cNvSpPr>
                <a:spLocks noChangeArrowheads="1"/>
              </p:cNvSpPr>
              <p:nvPr/>
            </p:nvSpPr>
            <p:spPr bwMode="auto">
              <a:xfrm>
                <a:off x="3599" y="2508"/>
                <a:ext cx="46" cy="46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4" name="Oval 1448"/>
              <p:cNvSpPr>
                <a:spLocks noChangeArrowheads="1"/>
              </p:cNvSpPr>
              <p:nvPr/>
            </p:nvSpPr>
            <p:spPr bwMode="auto">
              <a:xfrm>
                <a:off x="3599" y="2508"/>
                <a:ext cx="46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5" name="Oval 1449"/>
              <p:cNvSpPr>
                <a:spLocks noChangeArrowheads="1"/>
              </p:cNvSpPr>
              <p:nvPr/>
            </p:nvSpPr>
            <p:spPr bwMode="auto">
              <a:xfrm>
                <a:off x="3728" y="1320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6" name="Oval 1450"/>
              <p:cNvSpPr>
                <a:spLocks noChangeArrowheads="1"/>
              </p:cNvSpPr>
              <p:nvPr/>
            </p:nvSpPr>
            <p:spPr bwMode="auto">
              <a:xfrm>
                <a:off x="3728" y="1320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7" name="Oval 1451"/>
              <p:cNvSpPr>
                <a:spLocks noChangeArrowheads="1"/>
              </p:cNvSpPr>
              <p:nvPr/>
            </p:nvSpPr>
            <p:spPr bwMode="auto">
              <a:xfrm>
                <a:off x="2849" y="2621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8" name="Freeform 1452"/>
              <p:cNvSpPr>
                <a:spLocks/>
              </p:cNvSpPr>
              <p:nvPr/>
            </p:nvSpPr>
            <p:spPr bwMode="auto">
              <a:xfrm>
                <a:off x="2849" y="2621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3 w 47"/>
                  <a:gd name="T3" fmla="*/ 0 h 47"/>
                  <a:gd name="T4" fmla="*/ 0 w 47"/>
                  <a:gd name="T5" fmla="*/ 23 h 47"/>
                  <a:gd name="T6" fmla="*/ 23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1"/>
                      <a:pt x="36" y="0"/>
                      <a:pt x="23" y="0"/>
                    </a:cubicBezTo>
                    <a:cubicBezTo>
                      <a:pt x="10" y="0"/>
                      <a:pt x="0" y="11"/>
                      <a:pt x="0" y="23"/>
                    </a:cubicBezTo>
                    <a:cubicBezTo>
                      <a:pt x="0" y="37"/>
                      <a:pt x="10" y="47"/>
                      <a:pt x="23" y="47"/>
                    </a:cubicBezTo>
                    <a:cubicBezTo>
                      <a:pt x="36" y="47"/>
                      <a:pt x="47" y="37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9" name="Oval 1453"/>
              <p:cNvSpPr>
                <a:spLocks noChangeArrowheads="1"/>
              </p:cNvSpPr>
              <p:nvPr/>
            </p:nvSpPr>
            <p:spPr bwMode="auto">
              <a:xfrm>
                <a:off x="4377" y="2381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0" name="Oval 1454"/>
              <p:cNvSpPr>
                <a:spLocks noChangeArrowheads="1"/>
              </p:cNvSpPr>
              <p:nvPr/>
            </p:nvSpPr>
            <p:spPr bwMode="auto">
              <a:xfrm>
                <a:off x="4377" y="2381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1" name="Oval 1455"/>
              <p:cNvSpPr>
                <a:spLocks noChangeArrowheads="1"/>
              </p:cNvSpPr>
              <p:nvPr/>
            </p:nvSpPr>
            <p:spPr bwMode="auto">
              <a:xfrm>
                <a:off x="2437" y="1960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2" name="Oval 1456"/>
              <p:cNvSpPr>
                <a:spLocks noChangeArrowheads="1"/>
              </p:cNvSpPr>
              <p:nvPr/>
            </p:nvSpPr>
            <p:spPr bwMode="auto">
              <a:xfrm>
                <a:off x="2437" y="1960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3" name="Oval 1457"/>
              <p:cNvSpPr>
                <a:spLocks noChangeArrowheads="1"/>
              </p:cNvSpPr>
              <p:nvPr/>
            </p:nvSpPr>
            <p:spPr bwMode="auto">
              <a:xfrm>
                <a:off x="2344" y="1905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4" name="Oval 1458"/>
              <p:cNvSpPr>
                <a:spLocks noChangeArrowheads="1"/>
              </p:cNvSpPr>
              <p:nvPr/>
            </p:nvSpPr>
            <p:spPr bwMode="auto">
              <a:xfrm>
                <a:off x="2344" y="190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5" name="Oval 1459"/>
              <p:cNvSpPr>
                <a:spLocks noChangeArrowheads="1"/>
              </p:cNvSpPr>
              <p:nvPr/>
            </p:nvSpPr>
            <p:spPr bwMode="auto">
              <a:xfrm>
                <a:off x="2387" y="1925"/>
                <a:ext cx="46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6" name="Oval 1460"/>
              <p:cNvSpPr>
                <a:spLocks noChangeArrowheads="1"/>
              </p:cNvSpPr>
              <p:nvPr/>
            </p:nvSpPr>
            <p:spPr bwMode="auto">
              <a:xfrm>
                <a:off x="2387" y="1925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7" name="Oval 1461"/>
              <p:cNvSpPr>
                <a:spLocks noChangeArrowheads="1"/>
              </p:cNvSpPr>
              <p:nvPr/>
            </p:nvSpPr>
            <p:spPr bwMode="auto">
              <a:xfrm>
                <a:off x="2654" y="1434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8" name="Oval 1462"/>
              <p:cNvSpPr>
                <a:spLocks noChangeArrowheads="1"/>
              </p:cNvSpPr>
              <p:nvPr/>
            </p:nvSpPr>
            <p:spPr bwMode="auto">
              <a:xfrm>
                <a:off x="2654" y="1434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9" name="Oval 1463"/>
              <p:cNvSpPr>
                <a:spLocks noChangeArrowheads="1"/>
              </p:cNvSpPr>
              <p:nvPr/>
            </p:nvSpPr>
            <p:spPr bwMode="auto">
              <a:xfrm>
                <a:off x="3214" y="1342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0" name="Oval 1464"/>
              <p:cNvSpPr>
                <a:spLocks noChangeArrowheads="1"/>
              </p:cNvSpPr>
              <p:nvPr/>
            </p:nvSpPr>
            <p:spPr bwMode="auto">
              <a:xfrm>
                <a:off x="3214" y="1342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1" name="Oval 1465"/>
              <p:cNvSpPr>
                <a:spLocks noChangeArrowheads="1"/>
              </p:cNvSpPr>
              <p:nvPr/>
            </p:nvSpPr>
            <p:spPr bwMode="auto">
              <a:xfrm>
                <a:off x="3228" y="1224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2" name="Oval 1466"/>
              <p:cNvSpPr>
                <a:spLocks noChangeArrowheads="1"/>
              </p:cNvSpPr>
              <p:nvPr/>
            </p:nvSpPr>
            <p:spPr bwMode="auto">
              <a:xfrm>
                <a:off x="3228" y="1224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3" name="Oval 1467"/>
              <p:cNvSpPr>
                <a:spLocks noChangeArrowheads="1"/>
              </p:cNvSpPr>
              <p:nvPr/>
            </p:nvSpPr>
            <p:spPr bwMode="auto">
              <a:xfrm>
                <a:off x="2750" y="1450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4" name="Oval 1468"/>
              <p:cNvSpPr>
                <a:spLocks noChangeArrowheads="1"/>
              </p:cNvSpPr>
              <p:nvPr/>
            </p:nvSpPr>
            <p:spPr bwMode="auto">
              <a:xfrm>
                <a:off x="2750" y="1450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5" name="Oval 1469"/>
              <p:cNvSpPr>
                <a:spLocks noChangeArrowheads="1"/>
              </p:cNvSpPr>
              <p:nvPr/>
            </p:nvSpPr>
            <p:spPr bwMode="auto">
              <a:xfrm>
                <a:off x="3497" y="1318"/>
                <a:ext cx="46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6" name="Oval 1470"/>
              <p:cNvSpPr>
                <a:spLocks noChangeArrowheads="1"/>
              </p:cNvSpPr>
              <p:nvPr/>
            </p:nvSpPr>
            <p:spPr bwMode="auto">
              <a:xfrm>
                <a:off x="3497" y="1318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7" name="Oval 1471"/>
              <p:cNvSpPr>
                <a:spLocks noChangeArrowheads="1"/>
              </p:cNvSpPr>
              <p:nvPr/>
            </p:nvSpPr>
            <p:spPr bwMode="auto">
              <a:xfrm>
                <a:off x="4522" y="2002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8" name="Oval 1472"/>
              <p:cNvSpPr>
                <a:spLocks noChangeArrowheads="1"/>
              </p:cNvSpPr>
              <p:nvPr/>
            </p:nvSpPr>
            <p:spPr bwMode="auto">
              <a:xfrm>
                <a:off x="4522" y="2002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9" name="Oval 1473"/>
              <p:cNvSpPr>
                <a:spLocks noChangeArrowheads="1"/>
              </p:cNvSpPr>
              <p:nvPr/>
            </p:nvSpPr>
            <p:spPr bwMode="auto">
              <a:xfrm>
                <a:off x="2491" y="1536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0" name="Oval 1474"/>
              <p:cNvSpPr>
                <a:spLocks noChangeArrowheads="1"/>
              </p:cNvSpPr>
              <p:nvPr/>
            </p:nvSpPr>
            <p:spPr bwMode="auto">
              <a:xfrm>
                <a:off x="2491" y="1536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1" name="Oval 1475"/>
              <p:cNvSpPr>
                <a:spLocks noChangeArrowheads="1"/>
              </p:cNvSpPr>
              <p:nvPr/>
            </p:nvSpPr>
            <p:spPr bwMode="auto">
              <a:xfrm>
                <a:off x="2677" y="1450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2" name="Oval 1476"/>
              <p:cNvSpPr>
                <a:spLocks noChangeArrowheads="1"/>
              </p:cNvSpPr>
              <p:nvPr/>
            </p:nvSpPr>
            <p:spPr bwMode="auto">
              <a:xfrm>
                <a:off x="2677" y="1450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3" name="Oval 1477"/>
              <p:cNvSpPr>
                <a:spLocks noChangeArrowheads="1"/>
              </p:cNvSpPr>
              <p:nvPr/>
            </p:nvSpPr>
            <p:spPr bwMode="auto">
              <a:xfrm>
                <a:off x="2678" y="1422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4" name="Oval 1478"/>
              <p:cNvSpPr>
                <a:spLocks noChangeArrowheads="1"/>
              </p:cNvSpPr>
              <p:nvPr/>
            </p:nvSpPr>
            <p:spPr bwMode="auto">
              <a:xfrm>
                <a:off x="2678" y="1422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5" name="Oval 1479"/>
              <p:cNvSpPr>
                <a:spLocks noChangeArrowheads="1"/>
              </p:cNvSpPr>
              <p:nvPr/>
            </p:nvSpPr>
            <p:spPr bwMode="auto">
              <a:xfrm>
                <a:off x="4104" y="1339"/>
                <a:ext cx="46" cy="46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6" name="Oval 1480"/>
              <p:cNvSpPr>
                <a:spLocks noChangeArrowheads="1"/>
              </p:cNvSpPr>
              <p:nvPr/>
            </p:nvSpPr>
            <p:spPr bwMode="auto">
              <a:xfrm>
                <a:off x="4103" y="1339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7" name="Oval 1481"/>
              <p:cNvSpPr>
                <a:spLocks noChangeArrowheads="1"/>
              </p:cNvSpPr>
              <p:nvPr/>
            </p:nvSpPr>
            <p:spPr bwMode="auto">
              <a:xfrm>
                <a:off x="3521" y="1278"/>
                <a:ext cx="47" cy="46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8" name="Oval 1482"/>
              <p:cNvSpPr>
                <a:spLocks noChangeArrowheads="1"/>
              </p:cNvSpPr>
              <p:nvPr/>
            </p:nvSpPr>
            <p:spPr bwMode="auto">
              <a:xfrm>
                <a:off x="3521" y="1278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9" name="Oval 1483"/>
              <p:cNvSpPr>
                <a:spLocks noChangeArrowheads="1"/>
              </p:cNvSpPr>
              <p:nvPr/>
            </p:nvSpPr>
            <p:spPr bwMode="auto">
              <a:xfrm>
                <a:off x="3080" y="1259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0" name="Oval 1484"/>
              <p:cNvSpPr>
                <a:spLocks noChangeArrowheads="1"/>
              </p:cNvSpPr>
              <p:nvPr/>
            </p:nvSpPr>
            <p:spPr bwMode="auto">
              <a:xfrm>
                <a:off x="3080" y="125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1" name="Oval 1485"/>
              <p:cNvSpPr>
                <a:spLocks noChangeArrowheads="1"/>
              </p:cNvSpPr>
              <p:nvPr/>
            </p:nvSpPr>
            <p:spPr bwMode="auto">
              <a:xfrm>
                <a:off x="3160" y="1193"/>
                <a:ext cx="46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2" name="Oval 1486"/>
              <p:cNvSpPr>
                <a:spLocks noChangeArrowheads="1"/>
              </p:cNvSpPr>
              <p:nvPr/>
            </p:nvSpPr>
            <p:spPr bwMode="auto">
              <a:xfrm>
                <a:off x="3160" y="1193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3" name="Oval 1487"/>
              <p:cNvSpPr>
                <a:spLocks noChangeArrowheads="1"/>
              </p:cNvSpPr>
              <p:nvPr/>
            </p:nvSpPr>
            <p:spPr bwMode="auto">
              <a:xfrm>
                <a:off x="3105" y="1126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4" name="Oval 1488"/>
              <p:cNvSpPr>
                <a:spLocks noChangeArrowheads="1"/>
              </p:cNvSpPr>
              <p:nvPr/>
            </p:nvSpPr>
            <p:spPr bwMode="auto">
              <a:xfrm>
                <a:off x="3105" y="1126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5" name="Oval 1489"/>
              <p:cNvSpPr>
                <a:spLocks noChangeArrowheads="1"/>
              </p:cNvSpPr>
              <p:nvPr/>
            </p:nvSpPr>
            <p:spPr bwMode="auto">
              <a:xfrm>
                <a:off x="2550" y="1847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6" name="Oval 1490"/>
              <p:cNvSpPr>
                <a:spLocks noChangeArrowheads="1"/>
              </p:cNvSpPr>
              <p:nvPr/>
            </p:nvSpPr>
            <p:spPr bwMode="auto">
              <a:xfrm>
                <a:off x="2550" y="184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7" name="Oval 1491"/>
              <p:cNvSpPr>
                <a:spLocks noChangeArrowheads="1"/>
              </p:cNvSpPr>
              <p:nvPr/>
            </p:nvSpPr>
            <p:spPr bwMode="auto">
              <a:xfrm>
                <a:off x="2431" y="2081"/>
                <a:ext cx="47" cy="46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8" name="Oval 1492"/>
              <p:cNvSpPr>
                <a:spLocks noChangeArrowheads="1"/>
              </p:cNvSpPr>
              <p:nvPr/>
            </p:nvSpPr>
            <p:spPr bwMode="auto">
              <a:xfrm>
                <a:off x="2431" y="2081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9" name="Oval 1493"/>
              <p:cNvSpPr>
                <a:spLocks noChangeArrowheads="1"/>
              </p:cNvSpPr>
              <p:nvPr/>
            </p:nvSpPr>
            <p:spPr bwMode="auto">
              <a:xfrm>
                <a:off x="2926" y="2437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0" name="Oval 1494"/>
              <p:cNvSpPr>
                <a:spLocks noChangeArrowheads="1"/>
              </p:cNvSpPr>
              <p:nvPr/>
            </p:nvSpPr>
            <p:spPr bwMode="auto">
              <a:xfrm>
                <a:off x="2926" y="243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1" name="Oval 1495"/>
              <p:cNvSpPr>
                <a:spLocks noChangeArrowheads="1"/>
              </p:cNvSpPr>
              <p:nvPr/>
            </p:nvSpPr>
            <p:spPr bwMode="auto">
              <a:xfrm>
                <a:off x="2821" y="2413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2" name="Oval 1496"/>
              <p:cNvSpPr>
                <a:spLocks noChangeArrowheads="1"/>
              </p:cNvSpPr>
              <p:nvPr/>
            </p:nvSpPr>
            <p:spPr bwMode="auto">
              <a:xfrm>
                <a:off x="2821" y="2413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3" name="Oval 1497"/>
              <p:cNvSpPr>
                <a:spLocks noChangeArrowheads="1"/>
              </p:cNvSpPr>
              <p:nvPr/>
            </p:nvSpPr>
            <p:spPr bwMode="auto">
              <a:xfrm>
                <a:off x="2810" y="1323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4" name="Freeform 1498"/>
              <p:cNvSpPr>
                <a:spLocks/>
              </p:cNvSpPr>
              <p:nvPr/>
            </p:nvSpPr>
            <p:spPr bwMode="auto">
              <a:xfrm>
                <a:off x="2810" y="1323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4 w 47"/>
                  <a:gd name="T3" fmla="*/ 0 h 47"/>
                  <a:gd name="T4" fmla="*/ 0 w 47"/>
                  <a:gd name="T5" fmla="*/ 23 h 47"/>
                  <a:gd name="T6" fmla="*/ 24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1"/>
                      <a:pt x="36" y="0"/>
                      <a:pt x="24" y="0"/>
                    </a:cubicBezTo>
                    <a:cubicBezTo>
                      <a:pt x="10" y="0"/>
                      <a:pt x="0" y="11"/>
                      <a:pt x="0" y="23"/>
                    </a:cubicBezTo>
                    <a:cubicBezTo>
                      <a:pt x="0" y="36"/>
                      <a:pt x="10" y="47"/>
                      <a:pt x="24" y="47"/>
                    </a:cubicBezTo>
                    <a:cubicBezTo>
                      <a:pt x="36" y="47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5" name="Oval 1499"/>
              <p:cNvSpPr>
                <a:spLocks noChangeArrowheads="1"/>
              </p:cNvSpPr>
              <p:nvPr/>
            </p:nvSpPr>
            <p:spPr bwMode="auto">
              <a:xfrm>
                <a:off x="2417" y="2133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6" name="Oval 1500"/>
              <p:cNvSpPr>
                <a:spLocks noChangeArrowheads="1"/>
              </p:cNvSpPr>
              <p:nvPr/>
            </p:nvSpPr>
            <p:spPr bwMode="auto">
              <a:xfrm>
                <a:off x="2417" y="2133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7" name="Oval 1501"/>
              <p:cNvSpPr>
                <a:spLocks noChangeArrowheads="1"/>
              </p:cNvSpPr>
              <p:nvPr/>
            </p:nvSpPr>
            <p:spPr bwMode="auto">
              <a:xfrm>
                <a:off x="2586" y="2215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8" name="Oval 1502"/>
              <p:cNvSpPr>
                <a:spLocks noChangeArrowheads="1"/>
              </p:cNvSpPr>
              <p:nvPr/>
            </p:nvSpPr>
            <p:spPr bwMode="auto">
              <a:xfrm>
                <a:off x="2586" y="221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9" name="Oval 1503"/>
              <p:cNvSpPr>
                <a:spLocks noChangeArrowheads="1"/>
              </p:cNvSpPr>
              <p:nvPr/>
            </p:nvSpPr>
            <p:spPr bwMode="auto">
              <a:xfrm>
                <a:off x="2487" y="2031"/>
                <a:ext cx="47" cy="46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0" name="Oval 1504"/>
              <p:cNvSpPr>
                <a:spLocks noChangeArrowheads="1"/>
              </p:cNvSpPr>
              <p:nvPr/>
            </p:nvSpPr>
            <p:spPr bwMode="auto">
              <a:xfrm>
                <a:off x="2487" y="2031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1" name="Oval 1505"/>
              <p:cNvSpPr>
                <a:spLocks noChangeArrowheads="1"/>
              </p:cNvSpPr>
              <p:nvPr/>
            </p:nvSpPr>
            <p:spPr bwMode="auto">
              <a:xfrm>
                <a:off x="2426" y="1967"/>
                <a:ext cx="47" cy="46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2" name="Oval 1506"/>
              <p:cNvSpPr>
                <a:spLocks noChangeArrowheads="1"/>
              </p:cNvSpPr>
              <p:nvPr/>
            </p:nvSpPr>
            <p:spPr bwMode="auto">
              <a:xfrm>
                <a:off x="2426" y="1967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3" name="Oval 1507"/>
              <p:cNvSpPr>
                <a:spLocks noChangeArrowheads="1"/>
              </p:cNvSpPr>
              <p:nvPr/>
            </p:nvSpPr>
            <p:spPr bwMode="auto">
              <a:xfrm>
                <a:off x="3483" y="1238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4" name="Oval 1508"/>
              <p:cNvSpPr>
                <a:spLocks noChangeArrowheads="1"/>
              </p:cNvSpPr>
              <p:nvPr/>
            </p:nvSpPr>
            <p:spPr bwMode="auto">
              <a:xfrm>
                <a:off x="3483" y="1238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5" name="Oval 1509"/>
              <p:cNvSpPr>
                <a:spLocks noChangeArrowheads="1"/>
              </p:cNvSpPr>
              <p:nvPr/>
            </p:nvSpPr>
            <p:spPr bwMode="auto">
              <a:xfrm>
                <a:off x="2738" y="1387"/>
                <a:ext cx="46" cy="46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6" name="Oval 1510"/>
              <p:cNvSpPr>
                <a:spLocks noChangeArrowheads="1"/>
              </p:cNvSpPr>
              <p:nvPr/>
            </p:nvSpPr>
            <p:spPr bwMode="auto">
              <a:xfrm>
                <a:off x="2738" y="1386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7" name="Oval 1511"/>
              <p:cNvSpPr>
                <a:spLocks noChangeArrowheads="1"/>
              </p:cNvSpPr>
              <p:nvPr/>
            </p:nvSpPr>
            <p:spPr bwMode="auto">
              <a:xfrm>
                <a:off x="2758" y="1386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8" name="Freeform 1512"/>
              <p:cNvSpPr>
                <a:spLocks/>
              </p:cNvSpPr>
              <p:nvPr/>
            </p:nvSpPr>
            <p:spPr bwMode="auto">
              <a:xfrm>
                <a:off x="2758" y="1386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3 w 47"/>
                  <a:gd name="T3" fmla="*/ 0 h 47"/>
                  <a:gd name="T4" fmla="*/ 0 w 47"/>
                  <a:gd name="T5" fmla="*/ 23 h 47"/>
                  <a:gd name="T6" fmla="*/ 23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1"/>
                      <a:pt x="36" y="0"/>
                      <a:pt x="23" y="0"/>
                    </a:cubicBezTo>
                    <a:cubicBezTo>
                      <a:pt x="10" y="0"/>
                      <a:pt x="0" y="11"/>
                      <a:pt x="0" y="23"/>
                    </a:cubicBezTo>
                    <a:cubicBezTo>
                      <a:pt x="0" y="37"/>
                      <a:pt x="10" y="47"/>
                      <a:pt x="23" y="47"/>
                    </a:cubicBezTo>
                    <a:cubicBezTo>
                      <a:pt x="36" y="47"/>
                      <a:pt x="47" y="37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9" name="Oval 1513"/>
              <p:cNvSpPr>
                <a:spLocks noChangeArrowheads="1"/>
              </p:cNvSpPr>
              <p:nvPr/>
            </p:nvSpPr>
            <p:spPr bwMode="auto">
              <a:xfrm>
                <a:off x="4655" y="1837"/>
                <a:ext cx="46" cy="46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0" name="Oval 1514"/>
              <p:cNvSpPr>
                <a:spLocks noChangeArrowheads="1"/>
              </p:cNvSpPr>
              <p:nvPr/>
            </p:nvSpPr>
            <p:spPr bwMode="auto">
              <a:xfrm>
                <a:off x="4655" y="1837"/>
                <a:ext cx="46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1" name="Oval 1515"/>
              <p:cNvSpPr>
                <a:spLocks noChangeArrowheads="1"/>
              </p:cNvSpPr>
              <p:nvPr/>
            </p:nvSpPr>
            <p:spPr bwMode="auto">
              <a:xfrm>
                <a:off x="4394" y="2036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2" name="Freeform 1516"/>
              <p:cNvSpPr>
                <a:spLocks/>
              </p:cNvSpPr>
              <p:nvPr/>
            </p:nvSpPr>
            <p:spPr bwMode="auto">
              <a:xfrm>
                <a:off x="4394" y="2036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3 w 47"/>
                  <a:gd name="T3" fmla="*/ 0 h 47"/>
                  <a:gd name="T4" fmla="*/ 0 w 47"/>
                  <a:gd name="T5" fmla="*/ 23 h 47"/>
                  <a:gd name="T6" fmla="*/ 23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1"/>
                      <a:pt x="36" y="0"/>
                      <a:pt x="23" y="0"/>
                    </a:cubicBezTo>
                    <a:cubicBezTo>
                      <a:pt x="10" y="0"/>
                      <a:pt x="0" y="11"/>
                      <a:pt x="0" y="23"/>
                    </a:cubicBezTo>
                    <a:cubicBezTo>
                      <a:pt x="0" y="37"/>
                      <a:pt x="10" y="47"/>
                      <a:pt x="23" y="47"/>
                    </a:cubicBezTo>
                    <a:cubicBezTo>
                      <a:pt x="36" y="47"/>
                      <a:pt x="47" y="37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3" name="Oval 1517"/>
              <p:cNvSpPr>
                <a:spLocks noChangeArrowheads="1"/>
              </p:cNvSpPr>
              <p:nvPr/>
            </p:nvSpPr>
            <p:spPr bwMode="auto">
              <a:xfrm>
                <a:off x="3120" y="1210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4" name="Oval 1518"/>
              <p:cNvSpPr>
                <a:spLocks noChangeArrowheads="1"/>
              </p:cNvSpPr>
              <p:nvPr/>
            </p:nvSpPr>
            <p:spPr bwMode="auto">
              <a:xfrm>
                <a:off x="3120" y="1210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5" name="Oval 1519"/>
              <p:cNvSpPr>
                <a:spLocks noChangeArrowheads="1"/>
              </p:cNvSpPr>
              <p:nvPr/>
            </p:nvSpPr>
            <p:spPr bwMode="auto">
              <a:xfrm>
                <a:off x="2560" y="1616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6" name="Oval 1520"/>
              <p:cNvSpPr>
                <a:spLocks noChangeArrowheads="1"/>
              </p:cNvSpPr>
              <p:nvPr/>
            </p:nvSpPr>
            <p:spPr bwMode="auto">
              <a:xfrm>
                <a:off x="2560" y="1616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7" name="Oval 1521"/>
              <p:cNvSpPr>
                <a:spLocks noChangeArrowheads="1"/>
              </p:cNvSpPr>
              <p:nvPr/>
            </p:nvSpPr>
            <p:spPr bwMode="auto">
              <a:xfrm>
                <a:off x="4337" y="2054"/>
                <a:ext cx="47" cy="46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8" name="Oval 1522"/>
              <p:cNvSpPr>
                <a:spLocks noChangeArrowheads="1"/>
              </p:cNvSpPr>
              <p:nvPr/>
            </p:nvSpPr>
            <p:spPr bwMode="auto">
              <a:xfrm>
                <a:off x="4337" y="2053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9" name="Oval 1523"/>
              <p:cNvSpPr>
                <a:spLocks noChangeArrowheads="1"/>
              </p:cNvSpPr>
              <p:nvPr/>
            </p:nvSpPr>
            <p:spPr bwMode="auto">
              <a:xfrm>
                <a:off x="4419" y="2108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0" name="Oval 1524"/>
              <p:cNvSpPr>
                <a:spLocks noChangeArrowheads="1"/>
              </p:cNvSpPr>
              <p:nvPr/>
            </p:nvSpPr>
            <p:spPr bwMode="auto">
              <a:xfrm>
                <a:off x="4419" y="2108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1" name="Oval 1525"/>
              <p:cNvSpPr>
                <a:spLocks noChangeArrowheads="1"/>
              </p:cNvSpPr>
              <p:nvPr/>
            </p:nvSpPr>
            <p:spPr bwMode="auto">
              <a:xfrm>
                <a:off x="2879" y="1456"/>
                <a:ext cx="47" cy="46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2" name="Freeform 1526"/>
              <p:cNvSpPr>
                <a:spLocks/>
              </p:cNvSpPr>
              <p:nvPr/>
            </p:nvSpPr>
            <p:spPr bwMode="auto">
              <a:xfrm>
                <a:off x="2879" y="1456"/>
                <a:ext cx="47" cy="46"/>
              </a:xfrm>
              <a:custGeom>
                <a:avLst/>
                <a:gdLst>
                  <a:gd name="T0" fmla="*/ 47 w 47"/>
                  <a:gd name="T1" fmla="*/ 23 h 46"/>
                  <a:gd name="T2" fmla="*/ 23 w 47"/>
                  <a:gd name="T3" fmla="*/ 0 h 46"/>
                  <a:gd name="T4" fmla="*/ 0 w 47"/>
                  <a:gd name="T5" fmla="*/ 23 h 46"/>
                  <a:gd name="T6" fmla="*/ 23 w 47"/>
                  <a:gd name="T7" fmla="*/ 46 h 46"/>
                  <a:gd name="T8" fmla="*/ 47 w 47"/>
                  <a:gd name="T9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6">
                    <a:moveTo>
                      <a:pt x="47" y="23"/>
                    </a:moveTo>
                    <a:cubicBezTo>
                      <a:pt x="47" y="10"/>
                      <a:pt x="37" y="0"/>
                      <a:pt x="23" y="0"/>
                    </a:cubicBezTo>
                    <a:cubicBezTo>
                      <a:pt x="11" y="0"/>
                      <a:pt x="0" y="10"/>
                      <a:pt x="0" y="23"/>
                    </a:cubicBezTo>
                    <a:cubicBezTo>
                      <a:pt x="0" y="36"/>
                      <a:pt x="11" y="46"/>
                      <a:pt x="23" y="46"/>
                    </a:cubicBezTo>
                    <a:cubicBezTo>
                      <a:pt x="37" y="46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3" name="Oval 1527"/>
              <p:cNvSpPr>
                <a:spLocks noChangeArrowheads="1"/>
              </p:cNvSpPr>
              <p:nvPr/>
            </p:nvSpPr>
            <p:spPr bwMode="auto">
              <a:xfrm>
                <a:off x="2381" y="2099"/>
                <a:ext cx="46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4" name="Oval 1528"/>
              <p:cNvSpPr>
                <a:spLocks noChangeArrowheads="1"/>
              </p:cNvSpPr>
              <p:nvPr/>
            </p:nvSpPr>
            <p:spPr bwMode="auto">
              <a:xfrm>
                <a:off x="2381" y="2099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5" name="Oval 1529"/>
              <p:cNvSpPr>
                <a:spLocks noChangeArrowheads="1"/>
              </p:cNvSpPr>
              <p:nvPr/>
            </p:nvSpPr>
            <p:spPr bwMode="auto">
              <a:xfrm>
                <a:off x="3115" y="1380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6" name="Oval 1530"/>
              <p:cNvSpPr>
                <a:spLocks noChangeArrowheads="1"/>
              </p:cNvSpPr>
              <p:nvPr/>
            </p:nvSpPr>
            <p:spPr bwMode="auto">
              <a:xfrm>
                <a:off x="3115" y="1380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7" name="Oval 1531"/>
              <p:cNvSpPr>
                <a:spLocks noChangeArrowheads="1"/>
              </p:cNvSpPr>
              <p:nvPr/>
            </p:nvSpPr>
            <p:spPr bwMode="auto">
              <a:xfrm>
                <a:off x="2632" y="1540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8" name="Oval 1532"/>
              <p:cNvSpPr>
                <a:spLocks noChangeArrowheads="1"/>
              </p:cNvSpPr>
              <p:nvPr/>
            </p:nvSpPr>
            <p:spPr bwMode="auto">
              <a:xfrm>
                <a:off x="2632" y="1540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9" name="Oval 1533"/>
              <p:cNvSpPr>
                <a:spLocks noChangeArrowheads="1"/>
              </p:cNvSpPr>
              <p:nvPr/>
            </p:nvSpPr>
            <p:spPr bwMode="auto">
              <a:xfrm>
                <a:off x="4508" y="2028"/>
                <a:ext cx="46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0" name="Oval 1534"/>
              <p:cNvSpPr>
                <a:spLocks noChangeArrowheads="1"/>
              </p:cNvSpPr>
              <p:nvPr/>
            </p:nvSpPr>
            <p:spPr bwMode="auto">
              <a:xfrm>
                <a:off x="4508" y="2028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1" name="Oval 1535"/>
              <p:cNvSpPr>
                <a:spLocks noChangeArrowheads="1"/>
              </p:cNvSpPr>
              <p:nvPr/>
            </p:nvSpPr>
            <p:spPr bwMode="auto">
              <a:xfrm>
                <a:off x="2359" y="1948"/>
                <a:ext cx="47" cy="46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2" name="Oval 1536"/>
              <p:cNvSpPr>
                <a:spLocks noChangeArrowheads="1"/>
              </p:cNvSpPr>
              <p:nvPr/>
            </p:nvSpPr>
            <p:spPr bwMode="auto">
              <a:xfrm>
                <a:off x="2359" y="1948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3" name="Oval 1537"/>
              <p:cNvSpPr>
                <a:spLocks noChangeArrowheads="1"/>
              </p:cNvSpPr>
              <p:nvPr/>
            </p:nvSpPr>
            <p:spPr bwMode="auto">
              <a:xfrm>
                <a:off x="4474" y="2055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4" name="Oval 1538"/>
              <p:cNvSpPr>
                <a:spLocks noChangeArrowheads="1"/>
              </p:cNvSpPr>
              <p:nvPr/>
            </p:nvSpPr>
            <p:spPr bwMode="auto">
              <a:xfrm>
                <a:off x="4474" y="205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5" name="Oval 1539"/>
              <p:cNvSpPr>
                <a:spLocks noChangeArrowheads="1"/>
              </p:cNvSpPr>
              <p:nvPr/>
            </p:nvSpPr>
            <p:spPr bwMode="auto">
              <a:xfrm>
                <a:off x="4301" y="2164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6" name="Freeform 1540"/>
              <p:cNvSpPr>
                <a:spLocks/>
              </p:cNvSpPr>
              <p:nvPr/>
            </p:nvSpPr>
            <p:spPr bwMode="auto">
              <a:xfrm>
                <a:off x="4301" y="2164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4 w 47"/>
                  <a:gd name="T3" fmla="*/ 0 h 47"/>
                  <a:gd name="T4" fmla="*/ 0 w 47"/>
                  <a:gd name="T5" fmla="*/ 24 h 47"/>
                  <a:gd name="T6" fmla="*/ 24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0"/>
                      <a:pt x="37" y="0"/>
                      <a:pt x="24" y="0"/>
                    </a:cubicBezTo>
                    <a:cubicBezTo>
                      <a:pt x="11" y="0"/>
                      <a:pt x="0" y="10"/>
                      <a:pt x="0" y="24"/>
                    </a:cubicBezTo>
                    <a:cubicBezTo>
                      <a:pt x="0" y="36"/>
                      <a:pt x="11" y="47"/>
                      <a:pt x="24" y="47"/>
                    </a:cubicBezTo>
                    <a:cubicBezTo>
                      <a:pt x="37" y="47"/>
                      <a:pt x="47" y="36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7" name="Oval 1541"/>
              <p:cNvSpPr>
                <a:spLocks noChangeArrowheads="1"/>
              </p:cNvSpPr>
              <p:nvPr/>
            </p:nvSpPr>
            <p:spPr bwMode="auto">
              <a:xfrm>
                <a:off x="2485" y="1625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8" name="Freeform 1542"/>
              <p:cNvSpPr>
                <a:spLocks/>
              </p:cNvSpPr>
              <p:nvPr/>
            </p:nvSpPr>
            <p:spPr bwMode="auto">
              <a:xfrm>
                <a:off x="2485" y="1625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3 w 47"/>
                  <a:gd name="T3" fmla="*/ 0 h 47"/>
                  <a:gd name="T4" fmla="*/ 0 w 47"/>
                  <a:gd name="T5" fmla="*/ 23 h 47"/>
                  <a:gd name="T6" fmla="*/ 23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1"/>
                      <a:pt x="37" y="0"/>
                      <a:pt x="23" y="0"/>
                    </a:cubicBezTo>
                    <a:cubicBezTo>
                      <a:pt x="11" y="0"/>
                      <a:pt x="0" y="11"/>
                      <a:pt x="0" y="23"/>
                    </a:cubicBezTo>
                    <a:cubicBezTo>
                      <a:pt x="0" y="36"/>
                      <a:pt x="11" y="47"/>
                      <a:pt x="23" y="47"/>
                    </a:cubicBezTo>
                    <a:cubicBezTo>
                      <a:pt x="37" y="47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9" name="Oval 1543"/>
              <p:cNvSpPr>
                <a:spLocks noChangeArrowheads="1"/>
              </p:cNvSpPr>
              <p:nvPr/>
            </p:nvSpPr>
            <p:spPr bwMode="auto">
              <a:xfrm>
                <a:off x="2524" y="1674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0" name="Oval 1544"/>
              <p:cNvSpPr>
                <a:spLocks noChangeArrowheads="1"/>
              </p:cNvSpPr>
              <p:nvPr/>
            </p:nvSpPr>
            <p:spPr bwMode="auto">
              <a:xfrm>
                <a:off x="2524" y="1674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1" name="Oval 1545"/>
              <p:cNvSpPr>
                <a:spLocks noChangeArrowheads="1"/>
              </p:cNvSpPr>
              <p:nvPr/>
            </p:nvSpPr>
            <p:spPr bwMode="auto">
              <a:xfrm>
                <a:off x="2436" y="2068"/>
                <a:ext cx="46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2" name="Oval 1546"/>
              <p:cNvSpPr>
                <a:spLocks noChangeArrowheads="1"/>
              </p:cNvSpPr>
              <p:nvPr/>
            </p:nvSpPr>
            <p:spPr bwMode="auto">
              <a:xfrm>
                <a:off x="2435" y="2068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3" name="Oval 1547"/>
              <p:cNvSpPr>
                <a:spLocks noChangeArrowheads="1"/>
              </p:cNvSpPr>
              <p:nvPr/>
            </p:nvSpPr>
            <p:spPr bwMode="auto">
              <a:xfrm>
                <a:off x="3279" y="1162"/>
                <a:ext cx="47" cy="46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4" name="Oval 1548"/>
              <p:cNvSpPr>
                <a:spLocks noChangeArrowheads="1"/>
              </p:cNvSpPr>
              <p:nvPr/>
            </p:nvSpPr>
            <p:spPr bwMode="auto">
              <a:xfrm>
                <a:off x="3279" y="1162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5" name="Oval 1549"/>
              <p:cNvSpPr>
                <a:spLocks noChangeArrowheads="1"/>
              </p:cNvSpPr>
              <p:nvPr/>
            </p:nvSpPr>
            <p:spPr bwMode="auto">
              <a:xfrm>
                <a:off x="3241" y="1146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6" name="Oval 1550"/>
              <p:cNvSpPr>
                <a:spLocks noChangeArrowheads="1"/>
              </p:cNvSpPr>
              <p:nvPr/>
            </p:nvSpPr>
            <p:spPr bwMode="auto">
              <a:xfrm>
                <a:off x="3241" y="1146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7" name="Oval 1551"/>
              <p:cNvSpPr>
                <a:spLocks noChangeArrowheads="1"/>
              </p:cNvSpPr>
              <p:nvPr/>
            </p:nvSpPr>
            <p:spPr bwMode="auto">
              <a:xfrm>
                <a:off x="4289" y="2178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8" name="Freeform 1552"/>
              <p:cNvSpPr>
                <a:spLocks/>
              </p:cNvSpPr>
              <p:nvPr/>
            </p:nvSpPr>
            <p:spPr bwMode="auto">
              <a:xfrm>
                <a:off x="4289" y="2178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4 w 47"/>
                  <a:gd name="T3" fmla="*/ 0 h 47"/>
                  <a:gd name="T4" fmla="*/ 0 w 47"/>
                  <a:gd name="T5" fmla="*/ 24 h 47"/>
                  <a:gd name="T6" fmla="*/ 24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1"/>
                      <a:pt x="36" y="0"/>
                      <a:pt x="24" y="0"/>
                    </a:cubicBezTo>
                    <a:cubicBezTo>
                      <a:pt x="10" y="0"/>
                      <a:pt x="0" y="11"/>
                      <a:pt x="0" y="24"/>
                    </a:cubicBezTo>
                    <a:cubicBezTo>
                      <a:pt x="0" y="37"/>
                      <a:pt x="10" y="47"/>
                      <a:pt x="24" y="47"/>
                    </a:cubicBezTo>
                    <a:cubicBezTo>
                      <a:pt x="36" y="47"/>
                      <a:pt x="47" y="37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9" name="Oval 1553"/>
              <p:cNvSpPr>
                <a:spLocks noChangeArrowheads="1"/>
              </p:cNvSpPr>
              <p:nvPr/>
            </p:nvSpPr>
            <p:spPr bwMode="auto">
              <a:xfrm>
                <a:off x="2359" y="2067"/>
                <a:ext cx="46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0" name="Oval 1554"/>
              <p:cNvSpPr>
                <a:spLocks noChangeArrowheads="1"/>
              </p:cNvSpPr>
              <p:nvPr/>
            </p:nvSpPr>
            <p:spPr bwMode="auto">
              <a:xfrm>
                <a:off x="2359" y="2067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1" name="Oval 1555"/>
              <p:cNvSpPr>
                <a:spLocks noChangeArrowheads="1"/>
              </p:cNvSpPr>
              <p:nvPr/>
            </p:nvSpPr>
            <p:spPr bwMode="auto">
              <a:xfrm>
                <a:off x="3481" y="1316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2" name="Oval 1556"/>
              <p:cNvSpPr>
                <a:spLocks noChangeArrowheads="1"/>
              </p:cNvSpPr>
              <p:nvPr/>
            </p:nvSpPr>
            <p:spPr bwMode="auto">
              <a:xfrm>
                <a:off x="3481" y="1316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3" name="Oval 1557"/>
              <p:cNvSpPr>
                <a:spLocks noChangeArrowheads="1"/>
              </p:cNvSpPr>
              <p:nvPr/>
            </p:nvSpPr>
            <p:spPr bwMode="auto">
              <a:xfrm>
                <a:off x="4470" y="2210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4" name="Oval 1558"/>
              <p:cNvSpPr>
                <a:spLocks noChangeArrowheads="1"/>
              </p:cNvSpPr>
              <p:nvPr/>
            </p:nvSpPr>
            <p:spPr bwMode="auto">
              <a:xfrm>
                <a:off x="4470" y="2210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5" name="Oval 1559"/>
              <p:cNvSpPr>
                <a:spLocks noChangeArrowheads="1"/>
              </p:cNvSpPr>
              <p:nvPr/>
            </p:nvSpPr>
            <p:spPr bwMode="auto">
              <a:xfrm>
                <a:off x="3271" y="1262"/>
                <a:ext cx="46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6" name="Oval 1560"/>
              <p:cNvSpPr>
                <a:spLocks noChangeArrowheads="1"/>
              </p:cNvSpPr>
              <p:nvPr/>
            </p:nvSpPr>
            <p:spPr bwMode="auto">
              <a:xfrm>
                <a:off x="3270" y="1262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7" name="Oval 1561"/>
              <p:cNvSpPr>
                <a:spLocks noChangeArrowheads="1"/>
              </p:cNvSpPr>
              <p:nvPr/>
            </p:nvSpPr>
            <p:spPr bwMode="auto">
              <a:xfrm>
                <a:off x="2937" y="1400"/>
                <a:ext cx="46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8" name="Oval 1562"/>
              <p:cNvSpPr>
                <a:spLocks noChangeArrowheads="1"/>
              </p:cNvSpPr>
              <p:nvPr/>
            </p:nvSpPr>
            <p:spPr bwMode="auto">
              <a:xfrm>
                <a:off x="2937" y="1400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9" name="Oval 1563"/>
              <p:cNvSpPr>
                <a:spLocks noChangeArrowheads="1"/>
              </p:cNvSpPr>
              <p:nvPr/>
            </p:nvSpPr>
            <p:spPr bwMode="auto">
              <a:xfrm>
                <a:off x="2497" y="1601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0" name="Oval 1564"/>
              <p:cNvSpPr>
                <a:spLocks noChangeArrowheads="1"/>
              </p:cNvSpPr>
              <p:nvPr/>
            </p:nvSpPr>
            <p:spPr bwMode="auto">
              <a:xfrm>
                <a:off x="2497" y="1601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1" name="Oval 1565"/>
              <p:cNvSpPr>
                <a:spLocks noChangeArrowheads="1"/>
              </p:cNvSpPr>
              <p:nvPr/>
            </p:nvSpPr>
            <p:spPr bwMode="auto">
              <a:xfrm>
                <a:off x="2912" y="1152"/>
                <a:ext cx="47" cy="46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2" name="Oval 1566"/>
              <p:cNvSpPr>
                <a:spLocks noChangeArrowheads="1"/>
              </p:cNvSpPr>
              <p:nvPr/>
            </p:nvSpPr>
            <p:spPr bwMode="auto">
              <a:xfrm>
                <a:off x="2912" y="1152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3" name="Oval 1567"/>
              <p:cNvSpPr>
                <a:spLocks noChangeArrowheads="1"/>
              </p:cNvSpPr>
              <p:nvPr/>
            </p:nvSpPr>
            <p:spPr bwMode="auto">
              <a:xfrm>
                <a:off x="2750" y="2481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4" name="Freeform 1568"/>
              <p:cNvSpPr>
                <a:spLocks/>
              </p:cNvSpPr>
              <p:nvPr/>
            </p:nvSpPr>
            <p:spPr bwMode="auto">
              <a:xfrm>
                <a:off x="2750" y="2481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3 w 47"/>
                  <a:gd name="T3" fmla="*/ 0 h 47"/>
                  <a:gd name="T4" fmla="*/ 0 w 47"/>
                  <a:gd name="T5" fmla="*/ 24 h 47"/>
                  <a:gd name="T6" fmla="*/ 23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1"/>
                      <a:pt x="37" y="0"/>
                      <a:pt x="23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6"/>
                      <a:pt x="11" y="47"/>
                      <a:pt x="23" y="47"/>
                    </a:cubicBezTo>
                    <a:cubicBezTo>
                      <a:pt x="37" y="47"/>
                      <a:pt x="47" y="36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5" name="Oval 1569"/>
              <p:cNvSpPr>
                <a:spLocks noChangeArrowheads="1"/>
              </p:cNvSpPr>
              <p:nvPr/>
            </p:nvSpPr>
            <p:spPr bwMode="auto">
              <a:xfrm>
                <a:off x="2706" y="1532"/>
                <a:ext cx="46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6" name="Oval 1570"/>
              <p:cNvSpPr>
                <a:spLocks noChangeArrowheads="1"/>
              </p:cNvSpPr>
              <p:nvPr/>
            </p:nvSpPr>
            <p:spPr bwMode="auto">
              <a:xfrm>
                <a:off x="2706" y="1532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7" name="Oval 1571"/>
              <p:cNvSpPr>
                <a:spLocks noChangeArrowheads="1"/>
              </p:cNvSpPr>
              <p:nvPr/>
            </p:nvSpPr>
            <p:spPr bwMode="auto">
              <a:xfrm>
                <a:off x="3283" y="1309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8" name="Oval 1572"/>
              <p:cNvSpPr>
                <a:spLocks noChangeArrowheads="1"/>
              </p:cNvSpPr>
              <p:nvPr/>
            </p:nvSpPr>
            <p:spPr bwMode="auto">
              <a:xfrm>
                <a:off x="3283" y="130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9" name="Oval 1573"/>
              <p:cNvSpPr>
                <a:spLocks noChangeArrowheads="1"/>
              </p:cNvSpPr>
              <p:nvPr/>
            </p:nvSpPr>
            <p:spPr bwMode="auto">
              <a:xfrm>
                <a:off x="3261" y="1182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0" name="Freeform 1574"/>
              <p:cNvSpPr>
                <a:spLocks/>
              </p:cNvSpPr>
              <p:nvPr/>
            </p:nvSpPr>
            <p:spPr bwMode="auto">
              <a:xfrm>
                <a:off x="3261" y="1182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4 w 47"/>
                  <a:gd name="T3" fmla="*/ 0 h 47"/>
                  <a:gd name="T4" fmla="*/ 0 w 47"/>
                  <a:gd name="T5" fmla="*/ 24 h 47"/>
                  <a:gd name="T6" fmla="*/ 24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0"/>
                      <a:pt x="37" y="0"/>
                      <a:pt x="24" y="0"/>
                    </a:cubicBezTo>
                    <a:cubicBezTo>
                      <a:pt x="11" y="0"/>
                      <a:pt x="0" y="10"/>
                      <a:pt x="0" y="24"/>
                    </a:cubicBezTo>
                    <a:cubicBezTo>
                      <a:pt x="0" y="36"/>
                      <a:pt x="11" y="47"/>
                      <a:pt x="24" y="47"/>
                    </a:cubicBezTo>
                    <a:cubicBezTo>
                      <a:pt x="37" y="47"/>
                      <a:pt x="47" y="36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1" name="Oval 1575"/>
              <p:cNvSpPr>
                <a:spLocks noChangeArrowheads="1"/>
              </p:cNvSpPr>
              <p:nvPr/>
            </p:nvSpPr>
            <p:spPr bwMode="auto">
              <a:xfrm>
                <a:off x="4418" y="2168"/>
                <a:ext cx="46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2" name="Oval 1576"/>
              <p:cNvSpPr>
                <a:spLocks noChangeArrowheads="1"/>
              </p:cNvSpPr>
              <p:nvPr/>
            </p:nvSpPr>
            <p:spPr bwMode="auto">
              <a:xfrm>
                <a:off x="4417" y="2168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3" name="Oval 1577"/>
              <p:cNvSpPr>
                <a:spLocks noChangeArrowheads="1"/>
              </p:cNvSpPr>
              <p:nvPr/>
            </p:nvSpPr>
            <p:spPr bwMode="auto">
              <a:xfrm>
                <a:off x="2506" y="2043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4" name="Oval 1578"/>
              <p:cNvSpPr>
                <a:spLocks noChangeArrowheads="1"/>
              </p:cNvSpPr>
              <p:nvPr/>
            </p:nvSpPr>
            <p:spPr bwMode="auto">
              <a:xfrm>
                <a:off x="2506" y="2043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5" name="Oval 1579"/>
              <p:cNvSpPr>
                <a:spLocks noChangeArrowheads="1"/>
              </p:cNvSpPr>
              <p:nvPr/>
            </p:nvSpPr>
            <p:spPr bwMode="auto">
              <a:xfrm>
                <a:off x="2424" y="1827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6" name="Oval 1580"/>
              <p:cNvSpPr>
                <a:spLocks noChangeArrowheads="1"/>
              </p:cNvSpPr>
              <p:nvPr/>
            </p:nvSpPr>
            <p:spPr bwMode="auto">
              <a:xfrm>
                <a:off x="2424" y="182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7" name="Oval 1581"/>
              <p:cNvSpPr>
                <a:spLocks noChangeArrowheads="1"/>
              </p:cNvSpPr>
              <p:nvPr/>
            </p:nvSpPr>
            <p:spPr bwMode="auto">
              <a:xfrm>
                <a:off x="2322" y="1912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8" name="Freeform 1582"/>
              <p:cNvSpPr>
                <a:spLocks/>
              </p:cNvSpPr>
              <p:nvPr/>
            </p:nvSpPr>
            <p:spPr bwMode="auto">
              <a:xfrm>
                <a:off x="2322" y="1912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3 w 47"/>
                  <a:gd name="T3" fmla="*/ 0 h 47"/>
                  <a:gd name="T4" fmla="*/ 0 w 47"/>
                  <a:gd name="T5" fmla="*/ 23 h 47"/>
                  <a:gd name="T6" fmla="*/ 23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0"/>
                      <a:pt x="37" y="0"/>
                      <a:pt x="23" y="0"/>
                    </a:cubicBezTo>
                    <a:cubicBezTo>
                      <a:pt x="11" y="0"/>
                      <a:pt x="0" y="10"/>
                      <a:pt x="0" y="23"/>
                    </a:cubicBezTo>
                    <a:cubicBezTo>
                      <a:pt x="0" y="36"/>
                      <a:pt x="11" y="47"/>
                      <a:pt x="23" y="47"/>
                    </a:cubicBezTo>
                    <a:cubicBezTo>
                      <a:pt x="37" y="47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9" name="Oval 1583"/>
              <p:cNvSpPr>
                <a:spLocks noChangeArrowheads="1"/>
              </p:cNvSpPr>
              <p:nvPr/>
            </p:nvSpPr>
            <p:spPr bwMode="auto">
              <a:xfrm>
                <a:off x="3467" y="1390"/>
                <a:ext cx="47" cy="46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0" name="Oval 1584"/>
              <p:cNvSpPr>
                <a:spLocks noChangeArrowheads="1"/>
              </p:cNvSpPr>
              <p:nvPr/>
            </p:nvSpPr>
            <p:spPr bwMode="auto">
              <a:xfrm>
                <a:off x="3467" y="1390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1" name="Oval 1585"/>
              <p:cNvSpPr>
                <a:spLocks noChangeArrowheads="1"/>
              </p:cNvSpPr>
              <p:nvPr/>
            </p:nvSpPr>
            <p:spPr bwMode="auto">
              <a:xfrm>
                <a:off x="2714" y="2270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2" name="Oval 1586"/>
              <p:cNvSpPr>
                <a:spLocks noChangeArrowheads="1"/>
              </p:cNvSpPr>
              <p:nvPr/>
            </p:nvSpPr>
            <p:spPr bwMode="auto">
              <a:xfrm>
                <a:off x="2714" y="2270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3" name="Oval 1587"/>
              <p:cNvSpPr>
                <a:spLocks noChangeArrowheads="1"/>
              </p:cNvSpPr>
              <p:nvPr/>
            </p:nvSpPr>
            <p:spPr bwMode="auto">
              <a:xfrm>
                <a:off x="2229" y="2057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4" name="Freeform 1588"/>
              <p:cNvSpPr>
                <a:spLocks/>
              </p:cNvSpPr>
              <p:nvPr/>
            </p:nvSpPr>
            <p:spPr bwMode="auto">
              <a:xfrm>
                <a:off x="2229" y="2057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3 w 47"/>
                  <a:gd name="T3" fmla="*/ 0 h 47"/>
                  <a:gd name="T4" fmla="*/ 0 w 47"/>
                  <a:gd name="T5" fmla="*/ 23 h 47"/>
                  <a:gd name="T6" fmla="*/ 23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0"/>
                      <a:pt x="37" y="0"/>
                      <a:pt x="23" y="0"/>
                    </a:cubicBezTo>
                    <a:cubicBezTo>
                      <a:pt x="11" y="0"/>
                      <a:pt x="0" y="10"/>
                      <a:pt x="0" y="23"/>
                    </a:cubicBezTo>
                    <a:cubicBezTo>
                      <a:pt x="0" y="37"/>
                      <a:pt x="11" y="47"/>
                      <a:pt x="23" y="47"/>
                    </a:cubicBezTo>
                    <a:cubicBezTo>
                      <a:pt x="37" y="47"/>
                      <a:pt x="47" y="37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5" name="Oval 1589"/>
              <p:cNvSpPr>
                <a:spLocks noChangeArrowheads="1"/>
              </p:cNvSpPr>
              <p:nvPr/>
            </p:nvSpPr>
            <p:spPr bwMode="auto">
              <a:xfrm>
                <a:off x="3709" y="1439"/>
                <a:ext cx="47" cy="46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6" name="Oval 1590"/>
              <p:cNvSpPr>
                <a:spLocks noChangeArrowheads="1"/>
              </p:cNvSpPr>
              <p:nvPr/>
            </p:nvSpPr>
            <p:spPr bwMode="auto">
              <a:xfrm>
                <a:off x="3709" y="1439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7" name="Oval 1591"/>
              <p:cNvSpPr>
                <a:spLocks noChangeArrowheads="1"/>
              </p:cNvSpPr>
              <p:nvPr/>
            </p:nvSpPr>
            <p:spPr bwMode="auto">
              <a:xfrm>
                <a:off x="4637" y="2016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8" name="Oval 1592"/>
              <p:cNvSpPr>
                <a:spLocks noChangeArrowheads="1"/>
              </p:cNvSpPr>
              <p:nvPr/>
            </p:nvSpPr>
            <p:spPr bwMode="auto">
              <a:xfrm>
                <a:off x="4637" y="2016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9" name="Oval 1593"/>
              <p:cNvSpPr>
                <a:spLocks noChangeArrowheads="1"/>
              </p:cNvSpPr>
              <p:nvPr/>
            </p:nvSpPr>
            <p:spPr bwMode="auto">
              <a:xfrm>
                <a:off x="3582" y="1306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0" name="Oval 1594"/>
              <p:cNvSpPr>
                <a:spLocks noChangeArrowheads="1"/>
              </p:cNvSpPr>
              <p:nvPr/>
            </p:nvSpPr>
            <p:spPr bwMode="auto">
              <a:xfrm>
                <a:off x="3582" y="1306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1" name="Oval 1595"/>
              <p:cNvSpPr>
                <a:spLocks noChangeArrowheads="1"/>
              </p:cNvSpPr>
              <p:nvPr/>
            </p:nvSpPr>
            <p:spPr bwMode="auto">
              <a:xfrm>
                <a:off x="4457" y="2140"/>
                <a:ext cx="47" cy="46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2" name="Oval 1596"/>
              <p:cNvSpPr>
                <a:spLocks noChangeArrowheads="1"/>
              </p:cNvSpPr>
              <p:nvPr/>
            </p:nvSpPr>
            <p:spPr bwMode="auto">
              <a:xfrm>
                <a:off x="4457" y="2140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3" name="Oval 1597"/>
              <p:cNvSpPr>
                <a:spLocks noChangeArrowheads="1"/>
              </p:cNvSpPr>
              <p:nvPr/>
            </p:nvSpPr>
            <p:spPr bwMode="auto">
              <a:xfrm>
                <a:off x="2325" y="2045"/>
                <a:ext cx="46" cy="46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4" name="Oval 1598"/>
              <p:cNvSpPr>
                <a:spLocks noChangeArrowheads="1"/>
              </p:cNvSpPr>
              <p:nvPr/>
            </p:nvSpPr>
            <p:spPr bwMode="auto">
              <a:xfrm>
                <a:off x="2325" y="2045"/>
                <a:ext cx="46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5" name="Oval 1599"/>
              <p:cNvSpPr>
                <a:spLocks noChangeArrowheads="1"/>
              </p:cNvSpPr>
              <p:nvPr/>
            </p:nvSpPr>
            <p:spPr bwMode="auto">
              <a:xfrm>
                <a:off x="2404" y="2267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6" name="Oval 1600"/>
              <p:cNvSpPr>
                <a:spLocks noChangeArrowheads="1"/>
              </p:cNvSpPr>
              <p:nvPr/>
            </p:nvSpPr>
            <p:spPr bwMode="auto">
              <a:xfrm>
                <a:off x="2404" y="226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7" name="Oval 1601"/>
              <p:cNvSpPr>
                <a:spLocks noChangeArrowheads="1"/>
              </p:cNvSpPr>
              <p:nvPr/>
            </p:nvSpPr>
            <p:spPr bwMode="auto">
              <a:xfrm>
                <a:off x="3400" y="1257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8" name="Oval 1602"/>
              <p:cNvSpPr>
                <a:spLocks noChangeArrowheads="1"/>
              </p:cNvSpPr>
              <p:nvPr/>
            </p:nvSpPr>
            <p:spPr bwMode="auto">
              <a:xfrm>
                <a:off x="3400" y="125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9" name="Oval 1603"/>
              <p:cNvSpPr>
                <a:spLocks noChangeArrowheads="1"/>
              </p:cNvSpPr>
              <p:nvPr/>
            </p:nvSpPr>
            <p:spPr bwMode="auto">
              <a:xfrm>
                <a:off x="2827" y="2489"/>
                <a:ext cx="46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0" name="Oval 1604"/>
              <p:cNvSpPr>
                <a:spLocks noChangeArrowheads="1"/>
              </p:cNvSpPr>
              <p:nvPr/>
            </p:nvSpPr>
            <p:spPr bwMode="auto">
              <a:xfrm>
                <a:off x="2827" y="2489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1" name="Oval 1605"/>
              <p:cNvSpPr>
                <a:spLocks noChangeArrowheads="1"/>
              </p:cNvSpPr>
              <p:nvPr/>
            </p:nvSpPr>
            <p:spPr bwMode="auto">
              <a:xfrm>
                <a:off x="3972" y="1534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2" name="Oval 1606"/>
              <p:cNvSpPr>
                <a:spLocks noChangeArrowheads="1"/>
              </p:cNvSpPr>
              <p:nvPr/>
            </p:nvSpPr>
            <p:spPr bwMode="auto">
              <a:xfrm>
                <a:off x="3972" y="1534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3" name="Oval 1607"/>
              <p:cNvSpPr>
                <a:spLocks noChangeArrowheads="1"/>
              </p:cNvSpPr>
              <p:nvPr/>
            </p:nvSpPr>
            <p:spPr bwMode="auto">
              <a:xfrm>
                <a:off x="2781" y="1269"/>
                <a:ext cx="46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4" name="Oval 1608"/>
              <p:cNvSpPr>
                <a:spLocks noChangeArrowheads="1"/>
              </p:cNvSpPr>
              <p:nvPr/>
            </p:nvSpPr>
            <p:spPr bwMode="auto">
              <a:xfrm>
                <a:off x="2781" y="1269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5" name="Oval 1609"/>
              <p:cNvSpPr>
                <a:spLocks noChangeArrowheads="1"/>
              </p:cNvSpPr>
              <p:nvPr/>
            </p:nvSpPr>
            <p:spPr bwMode="auto">
              <a:xfrm>
                <a:off x="4391" y="1803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6" name="Freeform 1610"/>
              <p:cNvSpPr>
                <a:spLocks/>
              </p:cNvSpPr>
              <p:nvPr/>
            </p:nvSpPr>
            <p:spPr bwMode="auto">
              <a:xfrm>
                <a:off x="4391" y="1803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4 w 47"/>
                  <a:gd name="T3" fmla="*/ 0 h 47"/>
                  <a:gd name="T4" fmla="*/ 0 w 47"/>
                  <a:gd name="T5" fmla="*/ 23 h 47"/>
                  <a:gd name="T6" fmla="*/ 24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1"/>
                      <a:pt x="37" y="0"/>
                      <a:pt x="24" y="0"/>
                    </a:cubicBezTo>
                    <a:cubicBezTo>
                      <a:pt x="11" y="0"/>
                      <a:pt x="0" y="11"/>
                      <a:pt x="0" y="23"/>
                    </a:cubicBezTo>
                    <a:cubicBezTo>
                      <a:pt x="0" y="37"/>
                      <a:pt x="11" y="47"/>
                      <a:pt x="24" y="47"/>
                    </a:cubicBezTo>
                    <a:cubicBezTo>
                      <a:pt x="37" y="47"/>
                      <a:pt x="47" y="37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7" name="Oval 1611"/>
              <p:cNvSpPr>
                <a:spLocks noChangeArrowheads="1"/>
              </p:cNvSpPr>
              <p:nvPr/>
            </p:nvSpPr>
            <p:spPr bwMode="auto">
              <a:xfrm>
                <a:off x="4633" y="1683"/>
                <a:ext cx="46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471" name="Group 1813"/>
            <p:cNvGrpSpPr>
              <a:grpSpLocks/>
            </p:cNvGrpSpPr>
            <p:nvPr/>
          </p:nvGrpSpPr>
          <p:grpSpPr bwMode="auto">
            <a:xfrm>
              <a:off x="5632227" y="2338596"/>
              <a:ext cx="3724275" cy="3360738"/>
              <a:chOff x="2333" y="1164"/>
              <a:chExt cx="2346" cy="2117"/>
            </a:xfrm>
          </p:grpSpPr>
          <p:sp>
            <p:nvSpPr>
              <p:cNvPr id="3108" name="Oval 1613"/>
              <p:cNvSpPr>
                <a:spLocks noChangeArrowheads="1"/>
              </p:cNvSpPr>
              <p:nvPr/>
            </p:nvSpPr>
            <p:spPr bwMode="auto">
              <a:xfrm>
                <a:off x="4633" y="1683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9" name="Oval 1614"/>
              <p:cNvSpPr>
                <a:spLocks noChangeArrowheads="1"/>
              </p:cNvSpPr>
              <p:nvPr/>
            </p:nvSpPr>
            <p:spPr bwMode="auto">
              <a:xfrm>
                <a:off x="2378" y="2331"/>
                <a:ext cx="47" cy="46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0" name="Oval 1615"/>
              <p:cNvSpPr>
                <a:spLocks noChangeArrowheads="1"/>
              </p:cNvSpPr>
              <p:nvPr/>
            </p:nvSpPr>
            <p:spPr bwMode="auto">
              <a:xfrm>
                <a:off x="2378" y="2331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1" name="Oval 1616"/>
              <p:cNvSpPr>
                <a:spLocks noChangeArrowheads="1"/>
              </p:cNvSpPr>
              <p:nvPr/>
            </p:nvSpPr>
            <p:spPr bwMode="auto">
              <a:xfrm>
                <a:off x="4510" y="1979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2" name="Oval 1617"/>
              <p:cNvSpPr>
                <a:spLocks noChangeArrowheads="1"/>
              </p:cNvSpPr>
              <p:nvPr/>
            </p:nvSpPr>
            <p:spPr bwMode="auto">
              <a:xfrm>
                <a:off x="4510" y="197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3" name="Oval 1618"/>
              <p:cNvSpPr>
                <a:spLocks noChangeArrowheads="1"/>
              </p:cNvSpPr>
              <p:nvPr/>
            </p:nvSpPr>
            <p:spPr bwMode="auto">
              <a:xfrm>
                <a:off x="3353" y="1173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4" name="Freeform 1619"/>
              <p:cNvSpPr>
                <a:spLocks/>
              </p:cNvSpPr>
              <p:nvPr/>
            </p:nvSpPr>
            <p:spPr bwMode="auto">
              <a:xfrm>
                <a:off x="3353" y="1173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4 w 47"/>
                  <a:gd name="T3" fmla="*/ 0 h 47"/>
                  <a:gd name="T4" fmla="*/ 0 w 47"/>
                  <a:gd name="T5" fmla="*/ 23 h 47"/>
                  <a:gd name="T6" fmla="*/ 24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0"/>
                      <a:pt x="36" y="0"/>
                      <a:pt x="24" y="0"/>
                    </a:cubicBezTo>
                    <a:cubicBezTo>
                      <a:pt x="10" y="0"/>
                      <a:pt x="0" y="10"/>
                      <a:pt x="0" y="23"/>
                    </a:cubicBezTo>
                    <a:cubicBezTo>
                      <a:pt x="0" y="36"/>
                      <a:pt x="10" y="47"/>
                      <a:pt x="24" y="47"/>
                    </a:cubicBezTo>
                    <a:cubicBezTo>
                      <a:pt x="36" y="47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5" name="Oval 1620"/>
              <p:cNvSpPr>
                <a:spLocks noChangeArrowheads="1"/>
              </p:cNvSpPr>
              <p:nvPr/>
            </p:nvSpPr>
            <p:spPr bwMode="auto">
              <a:xfrm>
                <a:off x="4612" y="2064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6" name="Freeform 1621"/>
              <p:cNvSpPr>
                <a:spLocks/>
              </p:cNvSpPr>
              <p:nvPr/>
            </p:nvSpPr>
            <p:spPr bwMode="auto">
              <a:xfrm>
                <a:off x="4612" y="2064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3 w 47"/>
                  <a:gd name="T3" fmla="*/ 0 h 47"/>
                  <a:gd name="T4" fmla="*/ 0 w 47"/>
                  <a:gd name="T5" fmla="*/ 24 h 47"/>
                  <a:gd name="T6" fmla="*/ 23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0"/>
                      <a:pt x="36" y="0"/>
                      <a:pt x="23" y="0"/>
                    </a:cubicBezTo>
                    <a:cubicBezTo>
                      <a:pt x="10" y="0"/>
                      <a:pt x="0" y="10"/>
                      <a:pt x="0" y="24"/>
                    </a:cubicBezTo>
                    <a:cubicBezTo>
                      <a:pt x="0" y="36"/>
                      <a:pt x="10" y="47"/>
                      <a:pt x="23" y="47"/>
                    </a:cubicBezTo>
                    <a:cubicBezTo>
                      <a:pt x="36" y="47"/>
                      <a:pt x="47" y="36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7" name="Oval 1622"/>
              <p:cNvSpPr>
                <a:spLocks noChangeArrowheads="1"/>
              </p:cNvSpPr>
              <p:nvPr/>
            </p:nvSpPr>
            <p:spPr bwMode="auto">
              <a:xfrm>
                <a:off x="3178" y="1172"/>
                <a:ext cx="47" cy="46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8" name="Freeform 1623"/>
              <p:cNvSpPr>
                <a:spLocks/>
              </p:cNvSpPr>
              <p:nvPr/>
            </p:nvSpPr>
            <p:spPr bwMode="auto">
              <a:xfrm>
                <a:off x="3178" y="1172"/>
                <a:ext cx="47" cy="46"/>
              </a:xfrm>
              <a:custGeom>
                <a:avLst/>
                <a:gdLst>
                  <a:gd name="T0" fmla="*/ 47 w 47"/>
                  <a:gd name="T1" fmla="*/ 23 h 46"/>
                  <a:gd name="T2" fmla="*/ 24 w 47"/>
                  <a:gd name="T3" fmla="*/ 0 h 46"/>
                  <a:gd name="T4" fmla="*/ 0 w 47"/>
                  <a:gd name="T5" fmla="*/ 23 h 46"/>
                  <a:gd name="T6" fmla="*/ 24 w 47"/>
                  <a:gd name="T7" fmla="*/ 46 h 46"/>
                  <a:gd name="T8" fmla="*/ 47 w 47"/>
                  <a:gd name="T9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6">
                    <a:moveTo>
                      <a:pt x="47" y="23"/>
                    </a:moveTo>
                    <a:cubicBezTo>
                      <a:pt x="47" y="10"/>
                      <a:pt x="36" y="0"/>
                      <a:pt x="24" y="0"/>
                    </a:cubicBezTo>
                    <a:cubicBezTo>
                      <a:pt x="10" y="0"/>
                      <a:pt x="0" y="10"/>
                      <a:pt x="0" y="23"/>
                    </a:cubicBezTo>
                    <a:cubicBezTo>
                      <a:pt x="0" y="36"/>
                      <a:pt x="10" y="46"/>
                      <a:pt x="24" y="46"/>
                    </a:cubicBezTo>
                    <a:cubicBezTo>
                      <a:pt x="36" y="46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9" name="Oval 1624"/>
              <p:cNvSpPr>
                <a:spLocks noChangeArrowheads="1"/>
              </p:cNvSpPr>
              <p:nvPr/>
            </p:nvSpPr>
            <p:spPr bwMode="auto">
              <a:xfrm>
                <a:off x="2572" y="1567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0" name="Oval 1625"/>
              <p:cNvSpPr>
                <a:spLocks noChangeArrowheads="1"/>
              </p:cNvSpPr>
              <p:nvPr/>
            </p:nvSpPr>
            <p:spPr bwMode="auto">
              <a:xfrm>
                <a:off x="2572" y="156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1" name="Oval 1626"/>
              <p:cNvSpPr>
                <a:spLocks noChangeArrowheads="1"/>
              </p:cNvSpPr>
              <p:nvPr/>
            </p:nvSpPr>
            <p:spPr bwMode="auto">
              <a:xfrm>
                <a:off x="3216" y="1164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2" name="Freeform 1627"/>
              <p:cNvSpPr>
                <a:spLocks/>
              </p:cNvSpPr>
              <p:nvPr/>
            </p:nvSpPr>
            <p:spPr bwMode="auto">
              <a:xfrm>
                <a:off x="3216" y="1164"/>
                <a:ext cx="46" cy="47"/>
              </a:xfrm>
              <a:custGeom>
                <a:avLst/>
                <a:gdLst>
                  <a:gd name="T0" fmla="*/ 46 w 46"/>
                  <a:gd name="T1" fmla="*/ 24 h 47"/>
                  <a:gd name="T2" fmla="*/ 23 w 46"/>
                  <a:gd name="T3" fmla="*/ 0 h 47"/>
                  <a:gd name="T4" fmla="*/ 0 w 46"/>
                  <a:gd name="T5" fmla="*/ 24 h 47"/>
                  <a:gd name="T6" fmla="*/ 23 w 46"/>
                  <a:gd name="T7" fmla="*/ 47 h 47"/>
                  <a:gd name="T8" fmla="*/ 46 w 46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7">
                    <a:moveTo>
                      <a:pt x="46" y="24"/>
                    </a:moveTo>
                    <a:cubicBezTo>
                      <a:pt x="46" y="10"/>
                      <a:pt x="36" y="0"/>
                      <a:pt x="23" y="0"/>
                    </a:cubicBezTo>
                    <a:cubicBezTo>
                      <a:pt x="10" y="0"/>
                      <a:pt x="0" y="10"/>
                      <a:pt x="0" y="24"/>
                    </a:cubicBezTo>
                    <a:cubicBezTo>
                      <a:pt x="0" y="36"/>
                      <a:pt x="10" y="47"/>
                      <a:pt x="23" y="47"/>
                    </a:cubicBezTo>
                    <a:cubicBezTo>
                      <a:pt x="36" y="47"/>
                      <a:pt x="46" y="36"/>
                      <a:pt x="46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3" name="Oval 1628"/>
              <p:cNvSpPr>
                <a:spLocks noChangeArrowheads="1"/>
              </p:cNvSpPr>
              <p:nvPr/>
            </p:nvSpPr>
            <p:spPr bwMode="auto">
              <a:xfrm>
                <a:off x="2397" y="2006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4" name="Oval 1629"/>
              <p:cNvSpPr>
                <a:spLocks noChangeArrowheads="1"/>
              </p:cNvSpPr>
              <p:nvPr/>
            </p:nvSpPr>
            <p:spPr bwMode="auto">
              <a:xfrm>
                <a:off x="2397" y="2006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5" name="Oval 1630"/>
              <p:cNvSpPr>
                <a:spLocks noChangeArrowheads="1"/>
              </p:cNvSpPr>
              <p:nvPr/>
            </p:nvSpPr>
            <p:spPr bwMode="auto">
              <a:xfrm>
                <a:off x="2709" y="1751"/>
                <a:ext cx="46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6" name="Oval 1631"/>
              <p:cNvSpPr>
                <a:spLocks noChangeArrowheads="1"/>
              </p:cNvSpPr>
              <p:nvPr/>
            </p:nvSpPr>
            <p:spPr bwMode="auto">
              <a:xfrm>
                <a:off x="2709" y="1751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7" name="Oval 1632"/>
              <p:cNvSpPr>
                <a:spLocks noChangeArrowheads="1"/>
              </p:cNvSpPr>
              <p:nvPr/>
            </p:nvSpPr>
            <p:spPr bwMode="auto">
              <a:xfrm>
                <a:off x="4381" y="1771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8" name="Oval 1633"/>
              <p:cNvSpPr>
                <a:spLocks noChangeArrowheads="1"/>
              </p:cNvSpPr>
              <p:nvPr/>
            </p:nvSpPr>
            <p:spPr bwMode="auto">
              <a:xfrm>
                <a:off x="4381" y="1771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9" name="Oval 1634"/>
              <p:cNvSpPr>
                <a:spLocks noChangeArrowheads="1"/>
              </p:cNvSpPr>
              <p:nvPr/>
            </p:nvSpPr>
            <p:spPr bwMode="auto">
              <a:xfrm>
                <a:off x="2339" y="1966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0" name="Oval 1635"/>
              <p:cNvSpPr>
                <a:spLocks noChangeArrowheads="1"/>
              </p:cNvSpPr>
              <p:nvPr/>
            </p:nvSpPr>
            <p:spPr bwMode="auto">
              <a:xfrm>
                <a:off x="2339" y="1966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1" name="Oval 1636"/>
              <p:cNvSpPr>
                <a:spLocks noChangeArrowheads="1"/>
              </p:cNvSpPr>
              <p:nvPr/>
            </p:nvSpPr>
            <p:spPr bwMode="auto">
              <a:xfrm>
                <a:off x="2333" y="1970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2" name="Freeform 1637"/>
              <p:cNvSpPr>
                <a:spLocks/>
              </p:cNvSpPr>
              <p:nvPr/>
            </p:nvSpPr>
            <p:spPr bwMode="auto">
              <a:xfrm>
                <a:off x="2333" y="1970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4 w 47"/>
                  <a:gd name="T3" fmla="*/ 0 h 47"/>
                  <a:gd name="T4" fmla="*/ 0 w 47"/>
                  <a:gd name="T5" fmla="*/ 23 h 47"/>
                  <a:gd name="T6" fmla="*/ 24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0"/>
                      <a:pt x="36" y="0"/>
                      <a:pt x="24" y="0"/>
                    </a:cubicBezTo>
                    <a:cubicBezTo>
                      <a:pt x="10" y="0"/>
                      <a:pt x="0" y="10"/>
                      <a:pt x="0" y="23"/>
                    </a:cubicBezTo>
                    <a:cubicBezTo>
                      <a:pt x="0" y="36"/>
                      <a:pt x="10" y="47"/>
                      <a:pt x="24" y="47"/>
                    </a:cubicBezTo>
                    <a:cubicBezTo>
                      <a:pt x="36" y="47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3" name="Oval 1638"/>
              <p:cNvSpPr>
                <a:spLocks noChangeArrowheads="1"/>
              </p:cNvSpPr>
              <p:nvPr/>
            </p:nvSpPr>
            <p:spPr bwMode="auto">
              <a:xfrm>
                <a:off x="2636" y="1629"/>
                <a:ext cx="47" cy="47"/>
              </a:xfrm>
              <a:prstGeom prst="ellipse">
                <a:avLst/>
              </a:prstGeom>
              <a:solidFill>
                <a:srgbClr val="00FFFF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4" name="Oval 1639"/>
              <p:cNvSpPr>
                <a:spLocks noChangeArrowheads="1"/>
              </p:cNvSpPr>
              <p:nvPr/>
            </p:nvSpPr>
            <p:spPr bwMode="auto">
              <a:xfrm>
                <a:off x="2636" y="162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5" name="Oval 1640"/>
              <p:cNvSpPr>
                <a:spLocks noChangeArrowheads="1"/>
              </p:cNvSpPr>
              <p:nvPr/>
            </p:nvSpPr>
            <p:spPr bwMode="auto">
              <a:xfrm>
                <a:off x="2709" y="2783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6" name="Oval 1641"/>
              <p:cNvSpPr>
                <a:spLocks noChangeArrowheads="1"/>
              </p:cNvSpPr>
              <p:nvPr/>
            </p:nvSpPr>
            <p:spPr bwMode="auto">
              <a:xfrm>
                <a:off x="2709" y="2783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7" name="Oval 1642"/>
              <p:cNvSpPr>
                <a:spLocks noChangeArrowheads="1"/>
              </p:cNvSpPr>
              <p:nvPr/>
            </p:nvSpPr>
            <p:spPr bwMode="auto">
              <a:xfrm>
                <a:off x="2749" y="2848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8" name="Oval 1643"/>
              <p:cNvSpPr>
                <a:spLocks noChangeArrowheads="1"/>
              </p:cNvSpPr>
              <p:nvPr/>
            </p:nvSpPr>
            <p:spPr bwMode="auto">
              <a:xfrm>
                <a:off x="2749" y="2848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9" name="Oval 1644"/>
              <p:cNvSpPr>
                <a:spLocks noChangeArrowheads="1"/>
              </p:cNvSpPr>
              <p:nvPr/>
            </p:nvSpPr>
            <p:spPr bwMode="auto">
              <a:xfrm>
                <a:off x="2768" y="2704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0" name="Freeform 1645"/>
              <p:cNvSpPr>
                <a:spLocks/>
              </p:cNvSpPr>
              <p:nvPr/>
            </p:nvSpPr>
            <p:spPr bwMode="auto">
              <a:xfrm>
                <a:off x="2768" y="2704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4 w 47"/>
                  <a:gd name="T3" fmla="*/ 0 h 47"/>
                  <a:gd name="T4" fmla="*/ 0 w 47"/>
                  <a:gd name="T5" fmla="*/ 24 h 47"/>
                  <a:gd name="T6" fmla="*/ 24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1"/>
                      <a:pt x="36" y="0"/>
                      <a:pt x="24" y="0"/>
                    </a:cubicBezTo>
                    <a:cubicBezTo>
                      <a:pt x="10" y="0"/>
                      <a:pt x="0" y="11"/>
                      <a:pt x="0" y="24"/>
                    </a:cubicBezTo>
                    <a:cubicBezTo>
                      <a:pt x="0" y="37"/>
                      <a:pt x="10" y="47"/>
                      <a:pt x="24" y="47"/>
                    </a:cubicBezTo>
                    <a:cubicBezTo>
                      <a:pt x="36" y="47"/>
                      <a:pt x="47" y="37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1" name="Oval 1646"/>
              <p:cNvSpPr>
                <a:spLocks noChangeArrowheads="1"/>
              </p:cNvSpPr>
              <p:nvPr/>
            </p:nvSpPr>
            <p:spPr bwMode="auto">
              <a:xfrm>
                <a:off x="2729" y="2659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2" name="Oval 1647"/>
              <p:cNvSpPr>
                <a:spLocks noChangeArrowheads="1"/>
              </p:cNvSpPr>
              <p:nvPr/>
            </p:nvSpPr>
            <p:spPr bwMode="auto">
              <a:xfrm>
                <a:off x="2729" y="265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3" name="Oval 1648"/>
              <p:cNvSpPr>
                <a:spLocks noChangeArrowheads="1"/>
              </p:cNvSpPr>
              <p:nvPr/>
            </p:nvSpPr>
            <p:spPr bwMode="auto">
              <a:xfrm>
                <a:off x="2781" y="2592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4" name="Freeform 1649"/>
              <p:cNvSpPr>
                <a:spLocks/>
              </p:cNvSpPr>
              <p:nvPr/>
            </p:nvSpPr>
            <p:spPr bwMode="auto">
              <a:xfrm>
                <a:off x="2781" y="2592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3 w 47"/>
                  <a:gd name="T3" fmla="*/ 0 h 47"/>
                  <a:gd name="T4" fmla="*/ 0 w 47"/>
                  <a:gd name="T5" fmla="*/ 24 h 47"/>
                  <a:gd name="T6" fmla="*/ 23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0"/>
                      <a:pt x="36" y="0"/>
                      <a:pt x="23" y="0"/>
                    </a:cubicBezTo>
                    <a:cubicBezTo>
                      <a:pt x="10" y="0"/>
                      <a:pt x="0" y="10"/>
                      <a:pt x="0" y="24"/>
                    </a:cubicBezTo>
                    <a:cubicBezTo>
                      <a:pt x="0" y="36"/>
                      <a:pt x="10" y="47"/>
                      <a:pt x="23" y="47"/>
                    </a:cubicBezTo>
                    <a:cubicBezTo>
                      <a:pt x="36" y="47"/>
                      <a:pt x="47" y="36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5" name="Oval 1650"/>
              <p:cNvSpPr>
                <a:spLocks noChangeArrowheads="1"/>
              </p:cNvSpPr>
              <p:nvPr/>
            </p:nvSpPr>
            <p:spPr bwMode="auto">
              <a:xfrm>
                <a:off x="2778" y="2675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6" name="Oval 1651"/>
              <p:cNvSpPr>
                <a:spLocks noChangeArrowheads="1"/>
              </p:cNvSpPr>
              <p:nvPr/>
            </p:nvSpPr>
            <p:spPr bwMode="auto">
              <a:xfrm>
                <a:off x="2778" y="267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7" name="Oval 1652"/>
              <p:cNvSpPr>
                <a:spLocks noChangeArrowheads="1"/>
              </p:cNvSpPr>
              <p:nvPr/>
            </p:nvSpPr>
            <p:spPr bwMode="auto">
              <a:xfrm>
                <a:off x="3653" y="3221"/>
                <a:ext cx="46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8" name="Oval 1653"/>
              <p:cNvSpPr>
                <a:spLocks noChangeArrowheads="1"/>
              </p:cNvSpPr>
              <p:nvPr/>
            </p:nvSpPr>
            <p:spPr bwMode="auto">
              <a:xfrm>
                <a:off x="3653" y="3221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9" name="Oval 1654"/>
              <p:cNvSpPr>
                <a:spLocks noChangeArrowheads="1"/>
              </p:cNvSpPr>
              <p:nvPr/>
            </p:nvSpPr>
            <p:spPr bwMode="auto">
              <a:xfrm>
                <a:off x="2899" y="2779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0" name="Oval 1655"/>
              <p:cNvSpPr>
                <a:spLocks noChangeArrowheads="1"/>
              </p:cNvSpPr>
              <p:nvPr/>
            </p:nvSpPr>
            <p:spPr bwMode="auto">
              <a:xfrm>
                <a:off x="2899" y="277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1" name="Oval 1656"/>
              <p:cNvSpPr>
                <a:spLocks noChangeArrowheads="1"/>
              </p:cNvSpPr>
              <p:nvPr/>
            </p:nvSpPr>
            <p:spPr bwMode="auto">
              <a:xfrm>
                <a:off x="2893" y="2735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2" name="Oval 1657"/>
              <p:cNvSpPr>
                <a:spLocks noChangeArrowheads="1"/>
              </p:cNvSpPr>
              <p:nvPr/>
            </p:nvSpPr>
            <p:spPr bwMode="auto">
              <a:xfrm>
                <a:off x="2893" y="273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3" name="Oval 1658"/>
              <p:cNvSpPr>
                <a:spLocks noChangeArrowheads="1"/>
              </p:cNvSpPr>
              <p:nvPr/>
            </p:nvSpPr>
            <p:spPr bwMode="auto">
              <a:xfrm>
                <a:off x="2758" y="3104"/>
                <a:ext cx="47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4" name="Oval 1659"/>
              <p:cNvSpPr>
                <a:spLocks noChangeArrowheads="1"/>
              </p:cNvSpPr>
              <p:nvPr/>
            </p:nvSpPr>
            <p:spPr bwMode="auto">
              <a:xfrm>
                <a:off x="2758" y="3104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5" name="Oval 1660"/>
              <p:cNvSpPr>
                <a:spLocks noChangeArrowheads="1"/>
              </p:cNvSpPr>
              <p:nvPr/>
            </p:nvSpPr>
            <p:spPr bwMode="auto">
              <a:xfrm>
                <a:off x="2701" y="3048"/>
                <a:ext cx="47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6" name="Oval 1661"/>
              <p:cNvSpPr>
                <a:spLocks noChangeArrowheads="1"/>
              </p:cNvSpPr>
              <p:nvPr/>
            </p:nvSpPr>
            <p:spPr bwMode="auto">
              <a:xfrm>
                <a:off x="2701" y="3048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7" name="Oval 1662"/>
              <p:cNvSpPr>
                <a:spLocks noChangeArrowheads="1"/>
              </p:cNvSpPr>
              <p:nvPr/>
            </p:nvSpPr>
            <p:spPr bwMode="auto">
              <a:xfrm>
                <a:off x="2732" y="2832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8" name="Oval 1663"/>
              <p:cNvSpPr>
                <a:spLocks noChangeArrowheads="1"/>
              </p:cNvSpPr>
              <p:nvPr/>
            </p:nvSpPr>
            <p:spPr bwMode="auto">
              <a:xfrm>
                <a:off x="2732" y="2832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9" name="Oval 1664"/>
              <p:cNvSpPr>
                <a:spLocks noChangeArrowheads="1"/>
              </p:cNvSpPr>
              <p:nvPr/>
            </p:nvSpPr>
            <p:spPr bwMode="auto">
              <a:xfrm>
                <a:off x="2693" y="3030"/>
                <a:ext cx="47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0" name="Oval 1665"/>
              <p:cNvSpPr>
                <a:spLocks noChangeArrowheads="1"/>
              </p:cNvSpPr>
              <p:nvPr/>
            </p:nvSpPr>
            <p:spPr bwMode="auto">
              <a:xfrm>
                <a:off x="2693" y="3030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1" name="Oval 1666"/>
              <p:cNvSpPr>
                <a:spLocks noChangeArrowheads="1"/>
              </p:cNvSpPr>
              <p:nvPr/>
            </p:nvSpPr>
            <p:spPr bwMode="auto">
              <a:xfrm>
                <a:off x="2740" y="3044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2" name="Freeform 1667"/>
              <p:cNvSpPr>
                <a:spLocks/>
              </p:cNvSpPr>
              <p:nvPr/>
            </p:nvSpPr>
            <p:spPr bwMode="auto">
              <a:xfrm>
                <a:off x="2740" y="3044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3 w 47"/>
                  <a:gd name="T3" fmla="*/ 0 h 47"/>
                  <a:gd name="T4" fmla="*/ 0 w 47"/>
                  <a:gd name="T5" fmla="*/ 23 h 47"/>
                  <a:gd name="T6" fmla="*/ 23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0"/>
                      <a:pt x="37" y="0"/>
                      <a:pt x="23" y="0"/>
                    </a:cubicBezTo>
                    <a:cubicBezTo>
                      <a:pt x="11" y="0"/>
                      <a:pt x="0" y="10"/>
                      <a:pt x="0" y="23"/>
                    </a:cubicBezTo>
                    <a:cubicBezTo>
                      <a:pt x="0" y="36"/>
                      <a:pt x="11" y="47"/>
                      <a:pt x="23" y="47"/>
                    </a:cubicBezTo>
                    <a:cubicBezTo>
                      <a:pt x="37" y="47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3" name="Oval 1668"/>
              <p:cNvSpPr>
                <a:spLocks noChangeArrowheads="1"/>
              </p:cNvSpPr>
              <p:nvPr/>
            </p:nvSpPr>
            <p:spPr bwMode="auto">
              <a:xfrm>
                <a:off x="3678" y="3067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4" name="Oval 1669"/>
              <p:cNvSpPr>
                <a:spLocks noChangeArrowheads="1"/>
              </p:cNvSpPr>
              <p:nvPr/>
            </p:nvSpPr>
            <p:spPr bwMode="auto">
              <a:xfrm>
                <a:off x="3678" y="306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5" name="Oval 1670"/>
              <p:cNvSpPr>
                <a:spLocks noChangeArrowheads="1"/>
              </p:cNvSpPr>
              <p:nvPr/>
            </p:nvSpPr>
            <p:spPr bwMode="auto">
              <a:xfrm>
                <a:off x="3409" y="2265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6" name="Oval 1671"/>
              <p:cNvSpPr>
                <a:spLocks noChangeArrowheads="1"/>
              </p:cNvSpPr>
              <p:nvPr/>
            </p:nvSpPr>
            <p:spPr bwMode="auto">
              <a:xfrm>
                <a:off x="3409" y="226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7" name="Oval 1672"/>
              <p:cNvSpPr>
                <a:spLocks noChangeArrowheads="1"/>
              </p:cNvSpPr>
              <p:nvPr/>
            </p:nvSpPr>
            <p:spPr bwMode="auto">
              <a:xfrm>
                <a:off x="2878" y="2883"/>
                <a:ext cx="46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8" name="Oval 1673"/>
              <p:cNvSpPr>
                <a:spLocks noChangeArrowheads="1"/>
              </p:cNvSpPr>
              <p:nvPr/>
            </p:nvSpPr>
            <p:spPr bwMode="auto">
              <a:xfrm>
                <a:off x="2878" y="2883"/>
                <a:ext cx="46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9" name="Oval 1674"/>
              <p:cNvSpPr>
                <a:spLocks noChangeArrowheads="1"/>
              </p:cNvSpPr>
              <p:nvPr/>
            </p:nvSpPr>
            <p:spPr bwMode="auto">
              <a:xfrm>
                <a:off x="2865" y="2913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0" name="Oval 1675"/>
              <p:cNvSpPr>
                <a:spLocks noChangeArrowheads="1"/>
              </p:cNvSpPr>
              <p:nvPr/>
            </p:nvSpPr>
            <p:spPr bwMode="auto">
              <a:xfrm>
                <a:off x="2865" y="2913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1" name="Oval 1676"/>
              <p:cNvSpPr>
                <a:spLocks noChangeArrowheads="1"/>
              </p:cNvSpPr>
              <p:nvPr/>
            </p:nvSpPr>
            <p:spPr bwMode="auto">
              <a:xfrm>
                <a:off x="2884" y="2912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2" name="Oval 1677"/>
              <p:cNvSpPr>
                <a:spLocks noChangeArrowheads="1"/>
              </p:cNvSpPr>
              <p:nvPr/>
            </p:nvSpPr>
            <p:spPr bwMode="auto">
              <a:xfrm>
                <a:off x="2884" y="2912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3" name="Oval 1678"/>
              <p:cNvSpPr>
                <a:spLocks noChangeArrowheads="1"/>
              </p:cNvSpPr>
              <p:nvPr/>
            </p:nvSpPr>
            <p:spPr bwMode="auto">
              <a:xfrm>
                <a:off x="2747" y="2798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4" name="Freeform 1679"/>
              <p:cNvSpPr>
                <a:spLocks/>
              </p:cNvSpPr>
              <p:nvPr/>
            </p:nvSpPr>
            <p:spPr bwMode="auto">
              <a:xfrm>
                <a:off x="2747" y="2798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4 w 47"/>
                  <a:gd name="T3" fmla="*/ 0 h 47"/>
                  <a:gd name="T4" fmla="*/ 0 w 47"/>
                  <a:gd name="T5" fmla="*/ 23 h 47"/>
                  <a:gd name="T6" fmla="*/ 24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0"/>
                      <a:pt x="36" y="0"/>
                      <a:pt x="24" y="0"/>
                    </a:cubicBezTo>
                    <a:cubicBezTo>
                      <a:pt x="10" y="0"/>
                      <a:pt x="0" y="10"/>
                      <a:pt x="0" y="23"/>
                    </a:cubicBezTo>
                    <a:cubicBezTo>
                      <a:pt x="0" y="36"/>
                      <a:pt x="10" y="47"/>
                      <a:pt x="24" y="47"/>
                    </a:cubicBezTo>
                    <a:cubicBezTo>
                      <a:pt x="36" y="47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5" name="Oval 1680"/>
              <p:cNvSpPr>
                <a:spLocks noChangeArrowheads="1"/>
              </p:cNvSpPr>
              <p:nvPr/>
            </p:nvSpPr>
            <p:spPr bwMode="auto">
              <a:xfrm>
                <a:off x="2669" y="2925"/>
                <a:ext cx="46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6" name="Oval 1681"/>
              <p:cNvSpPr>
                <a:spLocks noChangeArrowheads="1"/>
              </p:cNvSpPr>
              <p:nvPr/>
            </p:nvSpPr>
            <p:spPr bwMode="auto">
              <a:xfrm>
                <a:off x="2669" y="2925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7" name="Oval 1682"/>
              <p:cNvSpPr>
                <a:spLocks noChangeArrowheads="1"/>
              </p:cNvSpPr>
              <p:nvPr/>
            </p:nvSpPr>
            <p:spPr bwMode="auto">
              <a:xfrm>
                <a:off x="2877" y="2922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8" name="Oval 1683"/>
              <p:cNvSpPr>
                <a:spLocks noChangeArrowheads="1"/>
              </p:cNvSpPr>
              <p:nvPr/>
            </p:nvSpPr>
            <p:spPr bwMode="auto">
              <a:xfrm>
                <a:off x="2877" y="2922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9" name="Oval 1684"/>
              <p:cNvSpPr>
                <a:spLocks noChangeArrowheads="1"/>
              </p:cNvSpPr>
              <p:nvPr/>
            </p:nvSpPr>
            <p:spPr bwMode="auto">
              <a:xfrm>
                <a:off x="2943" y="2914"/>
                <a:ext cx="46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0" name="Oval 1685"/>
              <p:cNvSpPr>
                <a:spLocks noChangeArrowheads="1"/>
              </p:cNvSpPr>
              <p:nvPr/>
            </p:nvSpPr>
            <p:spPr bwMode="auto">
              <a:xfrm>
                <a:off x="2942" y="2914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1" name="Oval 1686"/>
              <p:cNvSpPr>
                <a:spLocks noChangeArrowheads="1"/>
              </p:cNvSpPr>
              <p:nvPr/>
            </p:nvSpPr>
            <p:spPr bwMode="auto">
              <a:xfrm>
                <a:off x="2673" y="2994"/>
                <a:ext cx="46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2" name="Oval 1687"/>
              <p:cNvSpPr>
                <a:spLocks noChangeArrowheads="1"/>
              </p:cNvSpPr>
              <p:nvPr/>
            </p:nvSpPr>
            <p:spPr bwMode="auto">
              <a:xfrm>
                <a:off x="2673" y="2994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3" name="Oval 1688"/>
              <p:cNvSpPr>
                <a:spLocks noChangeArrowheads="1"/>
              </p:cNvSpPr>
              <p:nvPr/>
            </p:nvSpPr>
            <p:spPr bwMode="auto">
              <a:xfrm>
                <a:off x="3567" y="3022"/>
                <a:ext cx="47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4" name="Oval 1689"/>
              <p:cNvSpPr>
                <a:spLocks noChangeArrowheads="1"/>
              </p:cNvSpPr>
              <p:nvPr/>
            </p:nvSpPr>
            <p:spPr bwMode="auto">
              <a:xfrm>
                <a:off x="3567" y="3022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5" name="Oval 1690"/>
              <p:cNvSpPr>
                <a:spLocks noChangeArrowheads="1"/>
              </p:cNvSpPr>
              <p:nvPr/>
            </p:nvSpPr>
            <p:spPr bwMode="auto">
              <a:xfrm>
                <a:off x="2854" y="2817"/>
                <a:ext cx="46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6" name="Oval 1691"/>
              <p:cNvSpPr>
                <a:spLocks noChangeArrowheads="1"/>
              </p:cNvSpPr>
              <p:nvPr/>
            </p:nvSpPr>
            <p:spPr bwMode="auto">
              <a:xfrm>
                <a:off x="2854" y="2817"/>
                <a:ext cx="46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7" name="Oval 1692"/>
              <p:cNvSpPr>
                <a:spLocks noChangeArrowheads="1"/>
              </p:cNvSpPr>
              <p:nvPr/>
            </p:nvSpPr>
            <p:spPr bwMode="auto">
              <a:xfrm>
                <a:off x="3719" y="3133"/>
                <a:ext cx="47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8" name="Oval 1693"/>
              <p:cNvSpPr>
                <a:spLocks noChangeArrowheads="1"/>
              </p:cNvSpPr>
              <p:nvPr/>
            </p:nvSpPr>
            <p:spPr bwMode="auto">
              <a:xfrm>
                <a:off x="3719" y="3133"/>
                <a:ext cx="46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9" name="Oval 1694"/>
              <p:cNvSpPr>
                <a:spLocks noChangeArrowheads="1"/>
              </p:cNvSpPr>
              <p:nvPr/>
            </p:nvSpPr>
            <p:spPr bwMode="auto">
              <a:xfrm>
                <a:off x="3798" y="3163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0" name="Oval 1695"/>
              <p:cNvSpPr>
                <a:spLocks noChangeArrowheads="1"/>
              </p:cNvSpPr>
              <p:nvPr/>
            </p:nvSpPr>
            <p:spPr bwMode="auto">
              <a:xfrm>
                <a:off x="3798" y="3163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1" name="Oval 1696"/>
              <p:cNvSpPr>
                <a:spLocks noChangeArrowheads="1"/>
              </p:cNvSpPr>
              <p:nvPr/>
            </p:nvSpPr>
            <p:spPr bwMode="auto">
              <a:xfrm>
                <a:off x="3716" y="3108"/>
                <a:ext cx="47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2" name="Oval 1697"/>
              <p:cNvSpPr>
                <a:spLocks noChangeArrowheads="1"/>
              </p:cNvSpPr>
              <p:nvPr/>
            </p:nvSpPr>
            <p:spPr bwMode="auto">
              <a:xfrm>
                <a:off x="3716" y="3108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3" name="Oval 1698"/>
              <p:cNvSpPr>
                <a:spLocks noChangeArrowheads="1"/>
              </p:cNvSpPr>
              <p:nvPr/>
            </p:nvSpPr>
            <p:spPr bwMode="auto">
              <a:xfrm>
                <a:off x="2715" y="2570"/>
                <a:ext cx="46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4" name="Oval 1699"/>
              <p:cNvSpPr>
                <a:spLocks noChangeArrowheads="1"/>
              </p:cNvSpPr>
              <p:nvPr/>
            </p:nvSpPr>
            <p:spPr bwMode="auto">
              <a:xfrm>
                <a:off x="2715" y="2570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5" name="Oval 1700"/>
              <p:cNvSpPr>
                <a:spLocks noChangeArrowheads="1"/>
              </p:cNvSpPr>
              <p:nvPr/>
            </p:nvSpPr>
            <p:spPr bwMode="auto">
              <a:xfrm>
                <a:off x="2727" y="2588"/>
                <a:ext cx="47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6" name="Oval 1701"/>
              <p:cNvSpPr>
                <a:spLocks noChangeArrowheads="1"/>
              </p:cNvSpPr>
              <p:nvPr/>
            </p:nvSpPr>
            <p:spPr bwMode="auto">
              <a:xfrm>
                <a:off x="2727" y="2588"/>
                <a:ext cx="46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7" name="Oval 1702"/>
              <p:cNvSpPr>
                <a:spLocks noChangeArrowheads="1"/>
              </p:cNvSpPr>
              <p:nvPr/>
            </p:nvSpPr>
            <p:spPr bwMode="auto">
              <a:xfrm>
                <a:off x="3659" y="3139"/>
                <a:ext cx="46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8" name="Oval 1703"/>
              <p:cNvSpPr>
                <a:spLocks noChangeArrowheads="1"/>
              </p:cNvSpPr>
              <p:nvPr/>
            </p:nvSpPr>
            <p:spPr bwMode="auto">
              <a:xfrm>
                <a:off x="3659" y="3139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9" name="Oval 1704"/>
              <p:cNvSpPr>
                <a:spLocks noChangeArrowheads="1"/>
              </p:cNvSpPr>
              <p:nvPr/>
            </p:nvSpPr>
            <p:spPr bwMode="auto">
              <a:xfrm>
                <a:off x="3693" y="3163"/>
                <a:ext cx="46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0" name="Oval 1705"/>
              <p:cNvSpPr>
                <a:spLocks noChangeArrowheads="1"/>
              </p:cNvSpPr>
              <p:nvPr/>
            </p:nvSpPr>
            <p:spPr bwMode="auto">
              <a:xfrm>
                <a:off x="3693" y="3163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1" name="Oval 1706"/>
              <p:cNvSpPr>
                <a:spLocks noChangeArrowheads="1"/>
              </p:cNvSpPr>
              <p:nvPr/>
            </p:nvSpPr>
            <p:spPr bwMode="auto">
              <a:xfrm>
                <a:off x="3700" y="3198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2" name="Oval 1707"/>
              <p:cNvSpPr>
                <a:spLocks noChangeArrowheads="1"/>
              </p:cNvSpPr>
              <p:nvPr/>
            </p:nvSpPr>
            <p:spPr bwMode="auto">
              <a:xfrm>
                <a:off x="3700" y="3198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3" name="Oval 1708"/>
              <p:cNvSpPr>
                <a:spLocks noChangeArrowheads="1"/>
              </p:cNvSpPr>
              <p:nvPr/>
            </p:nvSpPr>
            <p:spPr bwMode="auto">
              <a:xfrm>
                <a:off x="3717" y="3166"/>
                <a:ext cx="46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4" name="Oval 1709"/>
              <p:cNvSpPr>
                <a:spLocks noChangeArrowheads="1"/>
              </p:cNvSpPr>
              <p:nvPr/>
            </p:nvSpPr>
            <p:spPr bwMode="auto">
              <a:xfrm>
                <a:off x="3717" y="3166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5" name="Oval 1710"/>
              <p:cNvSpPr>
                <a:spLocks noChangeArrowheads="1"/>
              </p:cNvSpPr>
              <p:nvPr/>
            </p:nvSpPr>
            <p:spPr bwMode="auto">
              <a:xfrm>
                <a:off x="3735" y="3036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6" name="Freeform 1711"/>
              <p:cNvSpPr>
                <a:spLocks/>
              </p:cNvSpPr>
              <p:nvPr/>
            </p:nvSpPr>
            <p:spPr bwMode="auto">
              <a:xfrm>
                <a:off x="3735" y="3036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4 w 47"/>
                  <a:gd name="T3" fmla="*/ 0 h 47"/>
                  <a:gd name="T4" fmla="*/ 0 w 47"/>
                  <a:gd name="T5" fmla="*/ 24 h 47"/>
                  <a:gd name="T6" fmla="*/ 24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1"/>
                      <a:pt x="36" y="0"/>
                      <a:pt x="24" y="0"/>
                    </a:cubicBezTo>
                    <a:cubicBezTo>
                      <a:pt x="10" y="0"/>
                      <a:pt x="0" y="11"/>
                      <a:pt x="0" y="24"/>
                    </a:cubicBezTo>
                    <a:cubicBezTo>
                      <a:pt x="0" y="37"/>
                      <a:pt x="10" y="47"/>
                      <a:pt x="24" y="47"/>
                    </a:cubicBezTo>
                    <a:cubicBezTo>
                      <a:pt x="36" y="47"/>
                      <a:pt x="47" y="37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7" name="Oval 1712"/>
              <p:cNvSpPr>
                <a:spLocks noChangeArrowheads="1"/>
              </p:cNvSpPr>
              <p:nvPr/>
            </p:nvSpPr>
            <p:spPr bwMode="auto">
              <a:xfrm>
                <a:off x="3504" y="3089"/>
                <a:ext cx="46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8" name="Oval 1713"/>
              <p:cNvSpPr>
                <a:spLocks noChangeArrowheads="1"/>
              </p:cNvSpPr>
              <p:nvPr/>
            </p:nvSpPr>
            <p:spPr bwMode="auto">
              <a:xfrm>
                <a:off x="3504" y="3089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9" name="Oval 1714"/>
              <p:cNvSpPr>
                <a:spLocks noChangeArrowheads="1"/>
              </p:cNvSpPr>
              <p:nvPr/>
            </p:nvSpPr>
            <p:spPr bwMode="auto">
              <a:xfrm>
                <a:off x="2917" y="2276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0" name="Oval 1715"/>
              <p:cNvSpPr>
                <a:spLocks noChangeArrowheads="1"/>
              </p:cNvSpPr>
              <p:nvPr/>
            </p:nvSpPr>
            <p:spPr bwMode="auto">
              <a:xfrm>
                <a:off x="2917" y="2276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1" name="Oval 1716"/>
              <p:cNvSpPr>
                <a:spLocks noChangeArrowheads="1"/>
              </p:cNvSpPr>
              <p:nvPr/>
            </p:nvSpPr>
            <p:spPr bwMode="auto">
              <a:xfrm>
                <a:off x="2836" y="2343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2" name="Oval 1717"/>
              <p:cNvSpPr>
                <a:spLocks noChangeArrowheads="1"/>
              </p:cNvSpPr>
              <p:nvPr/>
            </p:nvSpPr>
            <p:spPr bwMode="auto">
              <a:xfrm>
                <a:off x="2836" y="2343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3" name="Oval 1718"/>
              <p:cNvSpPr>
                <a:spLocks noChangeArrowheads="1"/>
              </p:cNvSpPr>
              <p:nvPr/>
            </p:nvSpPr>
            <p:spPr bwMode="auto">
              <a:xfrm>
                <a:off x="3607" y="3146"/>
                <a:ext cx="46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4" name="Oval 1719"/>
              <p:cNvSpPr>
                <a:spLocks noChangeArrowheads="1"/>
              </p:cNvSpPr>
              <p:nvPr/>
            </p:nvSpPr>
            <p:spPr bwMode="auto">
              <a:xfrm>
                <a:off x="3606" y="3146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5" name="Oval 1720"/>
              <p:cNvSpPr>
                <a:spLocks noChangeArrowheads="1"/>
              </p:cNvSpPr>
              <p:nvPr/>
            </p:nvSpPr>
            <p:spPr bwMode="auto">
              <a:xfrm>
                <a:off x="3580" y="3183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6" name="Oval 1721"/>
              <p:cNvSpPr>
                <a:spLocks noChangeArrowheads="1"/>
              </p:cNvSpPr>
              <p:nvPr/>
            </p:nvSpPr>
            <p:spPr bwMode="auto">
              <a:xfrm>
                <a:off x="3580" y="3183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7" name="Oval 1722"/>
              <p:cNvSpPr>
                <a:spLocks noChangeArrowheads="1"/>
              </p:cNvSpPr>
              <p:nvPr/>
            </p:nvSpPr>
            <p:spPr bwMode="auto">
              <a:xfrm>
                <a:off x="3649" y="3090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8" name="Freeform 1723"/>
              <p:cNvSpPr>
                <a:spLocks/>
              </p:cNvSpPr>
              <p:nvPr/>
            </p:nvSpPr>
            <p:spPr bwMode="auto">
              <a:xfrm>
                <a:off x="3649" y="3090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4 w 47"/>
                  <a:gd name="T3" fmla="*/ 0 h 47"/>
                  <a:gd name="T4" fmla="*/ 0 w 47"/>
                  <a:gd name="T5" fmla="*/ 24 h 47"/>
                  <a:gd name="T6" fmla="*/ 24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1"/>
                      <a:pt x="36" y="0"/>
                      <a:pt x="24" y="0"/>
                    </a:cubicBezTo>
                    <a:cubicBezTo>
                      <a:pt x="10" y="0"/>
                      <a:pt x="0" y="11"/>
                      <a:pt x="0" y="24"/>
                    </a:cubicBezTo>
                    <a:cubicBezTo>
                      <a:pt x="0" y="37"/>
                      <a:pt x="10" y="47"/>
                      <a:pt x="24" y="47"/>
                    </a:cubicBezTo>
                    <a:cubicBezTo>
                      <a:pt x="36" y="47"/>
                      <a:pt x="47" y="37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9" name="Oval 1724"/>
              <p:cNvSpPr>
                <a:spLocks noChangeArrowheads="1"/>
              </p:cNvSpPr>
              <p:nvPr/>
            </p:nvSpPr>
            <p:spPr bwMode="auto">
              <a:xfrm>
                <a:off x="2762" y="2816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0" name="Freeform 1725"/>
              <p:cNvSpPr>
                <a:spLocks/>
              </p:cNvSpPr>
              <p:nvPr/>
            </p:nvSpPr>
            <p:spPr bwMode="auto">
              <a:xfrm>
                <a:off x="2762" y="2816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3 w 47"/>
                  <a:gd name="T3" fmla="*/ 0 h 47"/>
                  <a:gd name="T4" fmla="*/ 0 w 47"/>
                  <a:gd name="T5" fmla="*/ 23 h 47"/>
                  <a:gd name="T6" fmla="*/ 23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1"/>
                      <a:pt x="37" y="0"/>
                      <a:pt x="23" y="0"/>
                    </a:cubicBezTo>
                    <a:cubicBezTo>
                      <a:pt x="11" y="0"/>
                      <a:pt x="0" y="11"/>
                      <a:pt x="0" y="23"/>
                    </a:cubicBezTo>
                    <a:cubicBezTo>
                      <a:pt x="0" y="37"/>
                      <a:pt x="11" y="47"/>
                      <a:pt x="23" y="47"/>
                    </a:cubicBezTo>
                    <a:cubicBezTo>
                      <a:pt x="37" y="47"/>
                      <a:pt x="47" y="37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1" name="Oval 1726"/>
              <p:cNvSpPr>
                <a:spLocks noChangeArrowheads="1"/>
              </p:cNvSpPr>
              <p:nvPr/>
            </p:nvSpPr>
            <p:spPr bwMode="auto">
              <a:xfrm>
                <a:off x="2822" y="2768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2" name="Freeform 1727"/>
              <p:cNvSpPr>
                <a:spLocks/>
              </p:cNvSpPr>
              <p:nvPr/>
            </p:nvSpPr>
            <p:spPr bwMode="auto">
              <a:xfrm>
                <a:off x="2822" y="2768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4 w 47"/>
                  <a:gd name="T3" fmla="*/ 0 h 47"/>
                  <a:gd name="T4" fmla="*/ 0 w 47"/>
                  <a:gd name="T5" fmla="*/ 23 h 47"/>
                  <a:gd name="T6" fmla="*/ 24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1"/>
                      <a:pt x="37" y="0"/>
                      <a:pt x="24" y="0"/>
                    </a:cubicBezTo>
                    <a:cubicBezTo>
                      <a:pt x="11" y="0"/>
                      <a:pt x="0" y="11"/>
                      <a:pt x="0" y="23"/>
                    </a:cubicBezTo>
                    <a:cubicBezTo>
                      <a:pt x="0" y="37"/>
                      <a:pt x="11" y="47"/>
                      <a:pt x="24" y="47"/>
                    </a:cubicBezTo>
                    <a:cubicBezTo>
                      <a:pt x="37" y="47"/>
                      <a:pt x="47" y="37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3" name="Oval 1728"/>
              <p:cNvSpPr>
                <a:spLocks noChangeArrowheads="1"/>
              </p:cNvSpPr>
              <p:nvPr/>
            </p:nvSpPr>
            <p:spPr bwMode="auto">
              <a:xfrm>
                <a:off x="2702" y="2892"/>
                <a:ext cx="47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4" name="Oval 1729"/>
              <p:cNvSpPr>
                <a:spLocks noChangeArrowheads="1"/>
              </p:cNvSpPr>
              <p:nvPr/>
            </p:nvSpPr>
            <p:spPr bwMode="auto">
              <a:xfrm>
                <a:off x="2702" y="2892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5" name="Oval 1730"/>
              <p:cNvSpPr>
                <a:spLocks noChangeArrowheads="1"/>
              </p:cNvSpPr>
              <p:nvPr/>
            </p:nvSpPr>
            <p:spPr bwMode="auto">
              <a:xfrm>
                <a:off x="2717" y="2957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6" name="Oval 1731"/>
              <p:cNvSpPr>
                <a:spLocks noChangeArrowheads="1"/>
              </p:cNvSpPr>
              <p:nvPr/>
            </p:nvSpPr>
            <p:spPr bwMode="auto">
              <a:xfrm>
                <a:off x="2717" y="295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7" name="Oval 1732"/>
              <p:cNvSpPr>
                <a:spLocks noChangeArrowheads="1"/>
              </p:cNvSpPr>
              <p:nvPr/>
            </p:nvSpPr>
            <p:spPr bwMode="auto">
              <a:xfrm>
                <a:off x="2559" y="2576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8" name="Oval 1733"/>
              <p:cNvSpPr>
                <a:spLocks noChangeArrowheads="1"/>
              </p:cNvSpPr>
              <p:nvPr/>
            </p:nvSpPr>
            <p:spPr bwMode="auto">
              <a:xfrm>
                <a:off x="2559" y="2576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9" name="Oval 1734"/>
              <p:cNvSpPr>
                <a:spLocks noChangeArrowheads="1"/>
              </p:cNvSpPr>
              <p:nvPr/>
            </p:nvSpPr>
            <p:spPr bwMode="auto">
              <a:xfrm>
                <a:off x="3683" y="2998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0" name="Freeform 1735"/>
              <p:cNvSpPr>
                <a:spLocks/>
              </p:cNvSpPr>
              <p:nvPr/>
            </p:nvSpPr>
            <p:spPr bwMode="auto">
              <a:xfrm>
                <a:off x="3683" y="2998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4 w 47"/>
                  <a:gd name="T3" fmla="*/ 0 h 47"/>
                  <a:gd name="T4" fmla="*/ 0 w 47"/>
                  <a:gd name="T5" fmla="*/ 24 h 47"/>
                  <a:gd name="T6" fmla="*/ 24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0"/>
                      <a:pt x="36" y="0"/>
                      <a:pt x="24" y="0"/>
                    </a:cubicBezTo>
                    <a:cubicBezTo>
                      <a:pt x="11" y="0"/>
                      <a:pt x="0" y="10"/>
                      <a:pt x="0" y="24"/>
                    </a:cubicBezTo>
                    <a:cubicBezTo>
                      <a:pt x="0" y="36"/>
                      <a:pt x="11" y="47"/>
                      <a:pt x="24" y="47"/>
                    </a:cubicBezTo>
                    <a:cubicBezTo>
                      <a:pt x="36" y="47"/>
                      <a:pt x="47" y="36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1" name="Oval 1736"/>
              <p:cNvSpPr>
                <a:spLocks noChangeArrowheads="1"/>
              </p:cNvSpPr>
              <p:nvPr/>
            </p:nvSpPr>
            <p:spPr bwMode="auto">
              <a:xfrm>
                <a:off x="2703" y="2928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2" name="Oval 1737"/>
              <p:cNvSpPr>
                <a:spLocks noChangeArrowheads="1"/>
              </p:cNvSpPr>
              <p:nvPr/>
            </p:nvSpPr>
            <p:spPr bwMode="auto">
              <a:xfrm>
                <a:off x="2703" y="2928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3" name="Oval 1738"/>
              <p:cNvSpPr>
                <a:spLocks noChangeArrowheads="1"/>
              </p:cNvSpPr>
              <p:nvPr/>
            </p:nvSpPr>
            <p:spPr bwMode="auto">
              <a:xfrm>
                <a:off x="2739" y="2921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4" name="Oval 1739"/>
              <p:cNvSpPr>
                <a:spLocks noChangeArrowheads="1"/>
              </p:cNvSpPr>
              <p:nvPr/>
            </p:nvSpPr>
            <p:spPr bwMode="auto">
              <a:xfrm>
                <a:off x="2739" y="2921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5" name="Oval 1740"/>
              <p:cNvSpPr>
                <a:spLocks noChangeArrowheads="1"/>
              </p:cNvSpPr>
              <p:nvPr/>
            </p:nvSpPr>
            <p:spPr bwMode="auto">
              <a:xfrm>
                <a:off x="2755" y="2889"/>
                <a:ext cx="47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6" name="Oval 1741"/>
              <p:cNvSpPr>
                <a:spLocks noChangeArrowheads="1"/>
              </p:cNvSpPr>
              <p:nvPr/>
            </p:nvSpPr>
            <p:spPr bwMode="auto">
              <a:xfrm>
                <a:off x="2755" y="2889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7" name="Oval 1742"/>
              <p:cNvSpPr>
                <a:spLocks noChangeArrowheads="1"/>
              </p:cNvSpPr>
              <p:nvPr/>
            </p:nvSpPr>
            <p:spPr bwMode="auto">
              <a:xfrm>
                <a:off x="3520" y="3189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8" name="Oval 1743"/>
              <p:cNvSpPr>
                <a:spLocks noChangeArrowheads="1"/>
              </p:cNvSpPr>
              <p:nvPr/>
            </p:nvSpPr>
            <p:spPr bwMode="auto">
              <a:xfrm>
                <a:off x="3520" y="318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9" name="Oval 1744"/>
              <p:cNvSpPr>
                <a:spLocks noChangeArrowheads="1"/>
              </p:cNvSpPr>
              <p:nvPr/>
            </p:nvSpPr>
            <p:spPr bwMode="auto">
              <a:xfrm>
                <a:off x="3658" y="3125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0" name="Oval 1745"/>
              <p:cNvSpPr>
                <a:spLocks noChangeArrowheads="1"/>
              </p:cNvSpPr>
              <p:nvPr/>
            </p:nvSpPr>
            <p:spPr bwMode="auto">
              <a:xfrm>
                <a:off x="3658" y="312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1" name="Oval 1746"/>
              <p:cNvSpPr>
                <a:spLocks noChangeArrowheads="1"/>
              </p:cNvSpPr>
              <p:nvPr/>
            </p:nvSpPr>
            <p:spPr bwMode="auto">
              <a:xfrm>
                <a:off x="3749" y="3191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2" name="Freeform 1747"/>
              <p:cNvSpPr>
                <a:spLocks/>
              </p:cNvSpPr>
              <p:nvPr/>
            </p:nvSpPr>
            <p:spPr bwMode="auto">
              <a:xfrm>
                <a:off x="3749" y="3191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4 w 47"/>
                  <a:gd name="T3" fmla="*/ 0 h 47"/>
                  <a:gd name="T4" fmla="*/ 0 w 47"/>
                  <a:gd name="T5" fmla="*/ 24 h 47"/>
                  <a:gd name="T6" fmla="*/ 24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0"/>
                      <a:pt x="37" y="0"/>
                      <a:pt x="24" y="0"/>
                    </a:cubicBezTo>
                    <a:cubicBezTo>
                      <a:pt x="11" y="0"/>
                      <a:pt x="0" y="10"/>
                      <a:pt x="0" y="24"/>
                    </a:cubicBezTo>
                    <a:cubicBezTo>
                      <a:pt x="0" y="36"/>
                      <a:pt x="11" y="47"/>
                      <a:pt x="24" y="47"/>
                    </a:cubicBezTo>
                    <a:cubicBezTo>
                      <a:pt x="37" y="47"/>
                      <a:pt x="47" y="36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3" name="Oval 1748"/>
              <p:cNvSpPr>
                <a:spLocks noChangeArrowheads="1"/>
              </p:cNvSpPr>
              <p:nvPr/>
            </p:nvSpPr>
            <p:spPr bwMode="auto">
              <a:xfrm>
                <a:off x="2757" y="2996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4" name="Oval 1749"/>
              <p:cNvSpPr>
                <a:spLocks noChangeArrowheads="1"/>
              </p:cNvSpPr>
              <p:nvPr/>
            </p:nvSpPr>
            <p:spPr bwMode="auto">
              <a:xfrm>
                <a:off x="2757" y="2996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5" name="Oval 1750"/>
              <p:cNvSpPr>
                <a:spLocks noChangeArrowheads="1"/>
              </p:cNvSpPr>
              <p:nvPr/>
            </p:nvSpPr>
            <p:spPr bwMode="auto">
              <a:xfrm>
                <a:off x="2772" y="2738"/>
                <a:ext cx="46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6" name="Oval 1751"/>
              <p:cNvSpPr>
                <a:spLocks noChangeArrowheads="1"/>
              </p:cNvSpPr>
              <p:nvPr/>
            </p:nvSpPr>
            <p:spPr bwMode="auto">
              <a:xfrm>
                <a:off x="2771" y="2738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7" name="Oval 1752"/>
              <p:cNvSpPr>
                <a:spLocks noChangeArrowheads="1"/>
              </p:cNvSpPr>
              <p:nvPr/>
            </p:nvSpPr>
            <p:spPr bwMode="auto">
              <a:xfrm>
                <a:off x="2742" y="2687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8" name="Freeform 1753"/>
              <p:cNvSpPr>
                <a:spLocks/>
              </p:cNvSpPr>
              <p:nvPr/>
            </p:nvSpPr>
            <p:spPr bwMode="auto">
              <a:xfrm>
                <a:off x="2742" y="2687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3 w 47"/>
                  <a:gd name="T3" fmla="*/ 0 h 47"/>
                  <a:gd name="T4" fmla="*/ 0 w 47"/>
                  <a:gd name="T5" fmla="*/ 23 h 47"/>
                  <a:gd name="T6" fmla="*/ 23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0"/>
                      <a:pt x="37" y="0"/>
                      <a:pt x="23" y="0"/>
                    </a:cubicBezTo>
                    <a:cubicBezTo>
                      <a:pt x="11" y="0"/>
                      <a:pt x="0" y="10"/>
                      <a:pt x="0" y="23"/>
                    </a:cubicBezTo>
                    <a:cubicBezTo>
                      <a:pt x="0" y="36"/>
                      <a:pt x="11" y="47"/>
                      <a:pt x="23" y="47"/>
                    </a:cubicBezTo>
                    <a:cubicBezTo>
                      <a:pt x="37" y="47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9" name="Oval 1754"/>
              <p:cNvSpPr>
                <a:spLocks noChangeArrowheads="1"/>
              </p:cNvSpPr>
              <p:nvPr/>
            </p:nvSpPr>
            <p:spPr bwMode="auto">
              <a:xfrm>
                <a:off x="2782" y="2433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0" name="Oval 1755"/>
              <p:cNvSpPr>
                <a:spLocks noChangeArrowheads="1"/>
              </p:cNvSpPr>
              <p:nvPr/>
            </p:nvSpPr>
            <p:spPr bwMode="auto">
              <a:xfrm>
                <a:off x="2782" y="2433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1" name="Oval 1756"/>
              <p:cNvSpPr>
                <a:spLocks noChangeArrowheads="1"/>
              </p:cNvSpPr>
              <p:nvPr/>
            </p:nvSpPr>
            <p:spPr bwMode="auto">
              <a:xfrm>
                <a:off x="2700" y="2630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2" name="Oval 1757"/>
              <p:cNvSpPr>
                <a:spLocks noChangeArrowheads="1"/>
              </p:cNvSpPr>
              <p:nvPr/>
            </p:nvSpPr>
            <p:spPr bwMode="auto">
              <a:xfrm>
                <a:off x="2700" y="2630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3" name="Oval 1758"/>
              <p:cNvSpPr>
                <a:spLocks noChangeArrowheads="1"/>
              </p:cNvSpPr>
              <p:nvPr/>
            </p:nvSpPr>
            <p:spPr bwMode="auto">
              <a:xfrm>
                <a:off x="2698" y="2594"/>
                <a:ext cx="47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4" name="Freeform 1759"/>
              <p:cNvSpPr>
                <a:spLocks/>
              </p:cNvSpPr>
              <p:nvPr/>
            </p:nvSpPr>
            <p:spPr bwMode="auto">
              <a:xfrm>
                <a:off x="2698" y="2594"/>
                <a:ext cx="47" cy="46"/>
              </a:xfrm>
              <a:custGeom>
                <a:avLst/>
                <a:gdLst>
                  <a:gd name="T0" fmla="*/ 47 w 47"/>
                  <a:gd name="T1" fmla="*/ 23 h 46"/>
                  <a:gd name="T2" fmla="*/ 23 w 47"/>
                  <a:gd name="T3" fmla="*/ 0 h 46"/>
                  <a:gd name="T4" fmla="*/ 0 w 47"/>
                  <a:gd name="T5" fmla="*/ 23 h 46"/>
                  <a:gd name="T6" fmla="*/ 23 w 47"/>
                  <a:gd name="T7" fmla="*/ 46 h 46"/>
                  <a:gd name="T8" fmla="*/ 47 w 47"/>
                  <a:gd name="T9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6">
                    <a:moveTo>
                      <a:pt x="47" y="23"/>
                    </a:moveTo>
                    <a:cubicBezTo>
                      <a:pt x="47" y="10"/>
                      <a:pt x="37" y="0"/>
                      <a:pt x="23" y="0"/>
                    </a:cubicBezTo>
                    <a:cubicBezTo>
                      <a:pt x="11" y="0"/>
                      <a:pt x="0" y="10"/>
                      <a:pt x="0" y="23"/>
                    </a:cubicBezTo>
                    <a:cubicBezTo>
                      <a:pt x="0" y="36"/>
                      <a:pt x="11" y="46"/>
                      <a:pt x="23" y="46"/>
                    </a:cubicBezTo>
                    <a:cubicBezTo>
                      <a:pt x="37" y="46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5" name="Oval 1760"/>
              <p:cNvSpPr>
                <a:spLocks noChangeArrowheads="1"/>
              </p:cNvSpPr>
              <p:nvPr/>
            </p:nvSpPr>
            <p:spPr bwMode="auto">
              <a:xfrm>
                <a:off x="3041" y="2247"/>
                <a:ext cx="47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6" name="Oval 1761"/>
              <p:cNvSpPr>
                <a:spLocks noChangeArrowheads="1"/>
              </p:cNvSpPr>
              <p:nvPr/>
            </p:nvSpPr>
            <p:spPr bwMode="auto">
              <a:xfrm>
                <a:off x="3041" y="2247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7" name="Oval 1762"/>
              <p:cNvSpPr>
                <a:spLocks noChangeArrowheads="1"/>
              </p:cNvSpPr>
              <p:nvPr/>
            </p:nvSpPr>
            <p:spPr bwMode="auto">
              <a:xfrm>
                <a:off x="2705" y="2943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8" name="Oval 1763"/>
              <p:cNvSpPr>
                <a:spLocks noChangeArrowheads="1"/>
              </p:cNvSpPr>
              <p:nvPr/>
            </p:nvSpPr>
            <p:spPr bwMode="auto">
              <a:xfrm>
                <a:off x="2705" y="2943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9" name="Oval 1764"/>
              <p:cNvSpPr>
                <a:spLocks noChangeArrowheads="1"/>
              </p:cNvSpPr>
              <p:nvPr/>
            </p:nvSpPr>
            <p:spPr bwMode="auto">
              <a:xfrm>
                <a:off x="2732" y="2859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0" name="Oval 1765"/>
              <p:cNvSpPr>
                <a:spLocks noChangeArrowheads="1"/>
              </p:cNvSpPr>
              <p:nvPr/>
            </p:nvSpPr>
            <p:spPr bwMode="auto">
              <a:xfrm>
                <a:off x="2732" y="285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1" name="Oval 1766"/>
              <p:cNvSpPr>
                <a:spLocks noChangeArrowheads="1"/>
              </p:cNvSpPr>
              <p:nvPr/>
            </p:nvSpPr>
            <p:spPr bwMode="auto">
              <a:xfrm>
                <a:off x="2829" y="3057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2" name="Freeform 1767"/>
              <p:cNvSpPr>
                <a:spLocks/>
              </p:cNvSpPr>
              <p:nvPr/>
            </p:nvSpPr>
            <p:spPr bwMode="auto">
              <a:xfrm>
                <a:off x="2829" y="3057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3 w 47"/>
                  <a:gd name="T3" fmla="*/ 0 h 47"/>
                  <a:gd name="T4" fmla="*/ 0 w 47"/>
                  <a:gd name="T5" fmla="*/ 23 h 47"/>
                  <a:gd name="T6" fmla="*/ 23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0"/>
                      <a:pt x="37" y="0"/>
                      <a:pt x="23" y="0"/>
                    </a:cubicBezTo>
                    <a:cubicBezTo>
                      <a:pt x="11" y="0"/>
                      <a:pt x="0" y="10"/>
                      <a:pt x="0" y="23"/>
                    </a:cubicBezTo>
                    <a:cubicBezTo>
                      <a:pt x="0" y="36"/>
                      <a:pt x="11" y="47"/>
                      <a:pt x="23" y="47"/>
                    </a:cubicBezTo>
                    <a:cubicBezTo>
                      <a:pt x="37" y="47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3" name="Oval 1768"/>
              <p:cNvSpPr>
                <a:spLocks noChangeArrowheads="1"/>
              </p:cNvSpPr>
              <p:nvPr/>
            </p:nvSpPr>
            <p:spPr bwMode="auto">
              <a:xfrm>
                <a:off x="3798" y="3192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4" name="Oval 1769"/>
              <p:cNvSpPr>
                <a:spLocks noChangeArrowheads="1"/>
              </p:cNvSpPr>
              <p:nvPr/>
            </p:nvSpPr>
            <p:spPr bwMode="auto">
              <a:xfrm>
                <a:off x="3798" y="3192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5" name="Oval 1770"/>
              <p:cNvSpPr>
                <a:spLocks noChangeArrowheads="1"/>
              </p:cNvSpPr>
              <p:nvPr/>
            </p:nvSpPr>
            <p:spPr bwMode="auto">
              <a:xfrm>
                <a:off x="3652" y="3036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6" name="Oval 1771"/>
              <p:cNvSpPr>
                <a:spLocks noChangeArrowheads="1"/>
              </p:cNvSpPr>
              <p:nvPr/>
            </p:nvSpPr>
            <p:spPr bwMode="auto">
              <a:xfrm>
                <a:off x="3652" y="3036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7" name="Oval 1772"/>
              <p:cNvSpPr>
                <a:spLocks noChangeArrowheads="1"/>
              </p:cNvSpPr>
              <p:nvPr/>
            </p:nvSpPr>
            <p:spPr bwMode="auto">
              <a:xfrm>
                <a:off x="3682" y="3148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8" name="Oval 1773"/>
              <p:cNvSpPr>
                <a:spLocks noChangeArrowheads="1"/>
              </p:cNvSpPr>
              <p:nvPr/>
            </p:nvSpPr>
            <p:spPr bwMode="auto">
              <a:xfrm>
                <a:off x="3682" y="3148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9" name="Oval 1774"/>
              <p:cNvSpPr>
                <a:spLocks noChangeArrowheads="1"/>
              </p:cNvSpPr>
              <p:nvPr/>
            </p:nvSpPr>
            <p:spPr bwMode="auto">
              <a:xfrm>
                <a:off x="2726" y="2664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0" name="Oval 1775"/>
              <p:cNvSpPr>
                <a:spLocks noChangeArrowheads="1"/>
              </p:cNvSpPr>
              <p:nvPr/>
            </p:nvSpPr>
            <p:spPr bwMode="auto">
              <a:xfrm>
                <a:off x="2726" y="2664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1" name="Oval 1776"/>
              <p:cNvSpPr>
                <a:spLocks noChangeArrowheads="1"/>
              </p:cNvSpPr>
              <p:nvPr/>
            </p:nvSpPr>
            <p:spPr bwMode="auto">
              <a:xfrm>
                <a:off x="2751" y="2982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2" name="Oval 1777"/>
              <p:cNvSpPr>
                <a:spLocks noChangeArrowheads="1"/>
              </p:cNvSpPr>
              <p:nvPr/>
            </p:nvSpPr>
            <p:spPr bwMode="auto">
              <a:xfrm>
                <a:off x="2751" y="2982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3" name="Oval 1778"/>
              <p:cNvSpPr>
                <a:spLocks noChangeArrowheads="1"/>
              </p:cNvSpPr>
              <p:nvPr/>
            </p:nvSpPr>
            <p:spPr bwMode="auto">
              <a:xfrm>
                <a:off x="2766" y="2981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4" name="Freeform 1779"/>
              <p:cNvSpPr>
                <a:spLocks/>
              </p:cNvSpPr>
              <p:nvPr/>
            </p:nvSpPr>
            <p:spPr bwMode="auto">
              <a:xfrm>
                <a:off x="2766" y="2981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3 w 47"/>
                  <a:gd name="T3" fmla="*/ 0 h 47"/>
                  <a:gd name="T4" fmla="*/ 0 w 47"/>
                  <a:gd name="T5" fmla="*/ 23 h 47"/>
                  <a:gd name="T6" fmla="*/ 23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0"/>
                      <a:pt x="37" y="0"/>
                      <a:pt x="23" y="0"/>
                    </a:cubicBezTo>
                    <a:cubicBezTo>
                      <a:pt x="11" y="0"/>
                      <a:pt x="0" y="10"/>
                      <a:pt x="0" y="23"/>
                    </a:cubicBezTo>
                    <a:cubicBezTo>
                      <a:pt x="0" y="36"/>
                      <a:pt x="11" y="47"/>
                      <a:pt x="23" y="47"/>
                    </a:cubicBezTo>
                    <a:cubicBezTo>
                      <a:pt x="37" y="47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5" name="Oval 1780"/>
              <p:cNvSpPr>
                <a:spLocks noChangeArrowheads="1"/>
              </p:cNvSpPr>
              <p:nvPr/>
            </p:nvSpPr>
            <p:spPr bwMode="auto">
              <a:xfrm>
                <a:off x="3525" y="3234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6" name="Oval 1781"/>
              <p:cNvSpPr>
                <a:spLocks noChangeArrowheads="1"/>
              </p:cNvSpPr>
              <p:nvPr/>
            </p:nvSpPr>
            <p:spPr bwMode="auto">
              <a:xfrm>
                <a:off x="3525" y="3234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7" name="Oval 1782"/>
              <p:cNvSpPr>
                <a:spLocks noChangeArrowheads="1"/>
              </p:cNvSpPr>
              <p:nvPr/>
            </p:nvSpPr>
            <p:spPr bwMode="auto">
              <a:xfrm>
                <a:off x="3754" y="3097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8" name="Oval 1783"/>
              <p:cNvSpPr>
                <a:spLocks noChangeArrowheads="1"/>
              </p:cNvSpPr>
              <p:nvPr/>
            </p:nvSpPr>
            <p:spPr bwMode="auto">
              <a:xfrm>
                <a:off x="3754" y="309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9" name="Oval 1784"/>
              <p:cNvSpPr>
                <a:spLocks noChangeArrowheads="1"/>
              </p:cNvSpPr>
              <p:nvPr/>
            </p:nvSpPr>
            <p:spPr bwMode="auto">
              <a:xfrm>
                <a:off x="2720" y="2628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0" name="Oval 1785"/>
              <p:cNvSpPr>
                <a:spLocks noChangeArrowheads="1"/>
              </p:cNvSpPr>
              <p:nvPr/>
            </p:nvSpPr>
            <p:spPr bwMode="auto">
              <a:xfrm>
                <a:off x="2720" y="2628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1" name="Oval 1786"/>
              <p:cNvSpPr>
                <a:spLocks noChangeArrowheads="1"/>
              </p:cNvSpPr>
              <p:nvPr/>
            </p:nvSpPr>
            <p:spPr bwMode="auto">
              <a:xfrm>
                <a:off x="3647" y="3108"/>
                <a:ext cx="46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2" name="Oval 1787"/>
              <p:cNvSpPr>
                <a:spLocks noChangeArrowheads="1"/>
              </p:cNvSpPr>
              <p:nvPr/>
            </p:nvSpPr>
            <p:spPr bwMode="auto">
              <a:xfrm>
                <a:off x="3647" y="3108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3" name="Oval 1788"/>
              <p:cNvSpPr>
                <a:spLocks noChangeArrowheads="1"/>
              </p:cNvSpPr>
              <p:nvPr/>
            </p:nvSpPr>
            <p:spPr bwMode="auto">
              <a:xfrm>
                <a:off x="3617" y="3067"/>
                <a:ext cx="46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4" name="Oval 1789"/>
              <p:cNvSpPr>
                <a:spLocks noChangeArrowheads="1"/>
              </p:cNvSpPr>
              <p:nvPr/>
            </p:nvSpPr>
            <p:spPr bwMode="auto">
              <a:xfrm>
                <a:off x="3617" y="3067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5" name="Oval 1790"/>
              <p:cNvSpPr>
                <a:spLocks noChangeArrowheads="1"/>
              </p:cNvSpPr>
              <p:nvPr/>
            </p:nvSpPr>
            <p:spPr bwMode="auto">
              <a:xfrm>
                <a:off x="2800" y="3040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6" name="Oval 1791"/>
              <p:cNvSpPr>
                <a:spLocks noChangeArrowheads="1"/>
              </p:cNvSpPr>
              <p:nvPr/>
            </p:nvSpPr>
            <p:spPr bwMode="auto">
              <a:xfrm>
                <a:off x="2800" y="3040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7" name="Oval 1792"/>
              <p:cNvSpPr>
                <a:spLocks noChangeArrowheads="1"/>
              </p:cNvSpPr>
              <p:nvPr/>
            </p:nvSpPr>
            <p:spPr bwMode="auto">
              <a:xfrm>
                <a:off x="2763" y="2991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8" name="Oval 1793"/>
              <p:cNvSpPr>
                <a:spLocks noChangeArrowheads="1"/>
              </p:cNvSpPr>
              <p:nvPr/>
            </p:nvSpPr>
            <p:spPr bwMode="auto">
              <a:xfrm>
                <a:off x="2763" y="2991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9" name="Oval 1794"/>
              <p:cNvSpPr>
                <a:spLocks noChangeArrowheads="1"/>
              </p:cNvSpPr>
              <p:nvPr/>
            </p:nvSpPr>
            <p:spPr bwMode="auto">
              <a:xfrm>
                <a:off x="2797" y="2920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0" name="Oval 1795"/>
              <p:cNvSpPr>
                <a:spLocks noChangeArrowheads="1"/>
              </p:cNvSpPr>
              <p:nvPr/>
            </p:nvSpPr>
            <p:spPr bwMode="auto">
              <a:xfrm>
                <a:off x="2797" y="2920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1" name="Oval 1796"/>
              <p:cNvSpPr>
                <a:spLocks noChangeArrowheads="1"/>
              </p:cNvSpPr>
              <p:nvPr/>
            </p:nvSpPr>
            <p:spPr bwMode="auto">
              <a:xfrm>
                <a:off x="2683" y="2936"/>
                <a:ext cx="46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2" name="Oval 1797"/>
              <p:cNvSpPr>
                <a:spLocks noChangeArrowheads="1"/>
              </p:cNvSpPr>
              <p:nvPr/>
            </p:nvSpPr>
            <p:spPr bwMode="auto">
              <a:xfrm>
                <a:off x="2683" y="2936"/>
                <a:ext cx="46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3" name="Oval 1798"/>
              <p:cNvSpPr>
                <a:spLocks noChangeArrowheads="1"/>
              </p:cNvSpPr>
              <p:nvPr/>
            </p:nvSpPr>
            <p:spPr bwMode="auto">
              <a:xfrm>
                <a:off x="2707" y="2945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4" name="Oval 1799"/>
              <p:cNvSpPr>
                <a:spLocks noChangeArrowheads="1"/>
              </p:cNvSpPr>
              <p:nvPr/>
            </p:nvSpPr>
            <p:spPr bwMode="auto">
              <a:xfrm>
                <a:off x="2707" y="294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5" name="Oval 1800"/>
              <p:cNvSpPr>
                <a:spLocks noChangeArrowheads="1"/>
              </p:cNvSpPr>
              <p:nvPr/>
            </p:nvSpPr>
            <p:spPr bwMode="auto">
              <a:xfrm>
                <a:off x="2975" y="2476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6" name="Oval 1801"/>
              <p:cNvSpPr>
                <a:spLocks noChangeArrowheads="1"/>
              </p:cNvSpPr>
              <p:nvPr/>
            </p:nvSpPr>
            <p:spPr bwMode="auto">
              <a:xfrm>
                <a:off x="2975" y="2476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7" name="Oval 1802"/>
              <p:cNvSpPr>
                <a:spLocks noChangeArrowheads="1"/>
              </p:cNvSpPr>
              <p:nvPr/>
            </p:nvSpPr>
            <p:spPr bwMode="auto">
              <a:xfrm>
                <a:off x="3798" y="2987"/>
                <a:ext cx="46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8" name="Oval 1803"/>
              <p:cNvSpPr>
                <a:spLocks noChangeArrowheads="1"/>
              </p:cNvSpPr>
              <p:nvPr/>
            </p:nvSpPr>
            <p:spPr bwMode="auto">
              <a:xfrm>
                <a:off x="3798" y="2987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9" name="Oval 1804"/>
              <p:cNvSpPr>
                <a:spLocks noChangeArrowheads="1"/>
              </p:cNvSpPr>
              <p:nvPr/>
            </p:nvSpPr>
            <p:spPr bwMode="auto">
              <a:xfrm>
                <a:off x="3717" y="3084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0" name="Freeform 1805"/>
              <p:cNvSpPr>
                <a:spLocks/>
              </p:cNvSpPr>
              <p:nvPr/>
            </p:nvSpPr>
            <p:spPr bwMode="auto">
              <a:xfrm>
                <a:off x="3717" y="3084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3 w 47"/>
                  <a:gd name="T3" fmla="*/ 0 h 47"/>
                  <a:gd name="T4" fmla="*/ 0 w 47"/>
                  <a:gd name="T5" fmla="*/ 24 h 47"/>
                  <a:gd name="T6" fmla="*/ 23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0"/>
                      <a:pt x="36" y="0"/>
                      <a:pt x="23" y="0"/>
                    </a:cubicBezTo>
                    <a:cubicBezTo>
                      <a:pt x="10" y="0"/>
                      <a:pt x="0" y="10"/>
                      <a:pt x="0" y="24"/>
                    </a:cubicBezTo>
                    <a:cubicBezTo>
                      <a:pt x="0" y="36"/>
                      <a:pt x="10" y="47"/>
                      <a:pt x="23" y="47"/>
                    </a:cubicBezTo>
                    <a:cubicBezTo>
                      <a:pt x="36" y="47"/>
                      <a:pt x="47" y="36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1" name="Oval 1806"/>
              <p:cNvSpPr>
                <a:spLocks noChangeArrowheads="1"/>
              </p:cNvSpPr>
              <p:nvPr/>
            </p:nvSpPr>
            <p:spPr bwMode="auto">
              <a:xfrm>
                <a:off x="2703" y="2969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2" name="Oval 1807"/>
              <p:cNvSpPr>
                <a:spLocks noChangeArrowheads="1"/>
              </p:cNvSpPr>
              <p:nvPr/>
            </p:nvSpPr>
            <p:spPr bwMode="auto">
              <a:xfrm>
                <a:off x="2703" y="296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3" name="Oval 1808"/>
              <p:cNvSpPr>
                <a:spLocks noChangeArrowheads="1"/>
              </p:cNvSpPr>
              <p:nvPr/>
            </p:nvSpPr>
            <p:spPr bwMode="auto">
              <a:xfrm>
                <a:off x="2726" y="2964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4" name="Oval 1809"/>
              <p:cNvSpPr>
                <a:spLocks noChangeArrowheads="1"/>
              </p:cNvSpPr>
              <p:nvPr/>
            </p:nvSpPr>
            <p:spPr bwMode="auto">
              <a:xfrm>
                <a:off x="2726" y="2964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5" name="Oval 1810"/>
              <p:cNvSpPr>
                <a:spLocks noChangeArrowheads="1"/>
              </p:cNvSpPr>
              <p:nvPr/>
            </p:nvSpPr>
            <p:spPr bwMode="auto">
              <a:xfrm>
                <a:off x="3187" y="2606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6" name="Oval 1811"/>
              <p:cNvSpPr>
                <a:spLocks noChangeArrowheads="1"/>
              </p:cNvSpPr>
              <p:nvPr/>
            </p:nvSpPr>
            <p:spPr bwMode="auto">
              <a:xfrm>
                <a:off x="3187" y="2606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7" name="Oval 1812"/>
              <p:cNvSpPr>
                <a:spLocks noChangeArrowheads="1"/>
              </p:cNvSpPr>
              <p:nvPr/>
            </p:nvSpPr>
            <p:spPr bwMode="auto">
              <a:xfrm>
                <a:off x="2860" y="2950"/>
                <a:ext cx="46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472" name="Group 2014"/>
            <p:cNvGrpSpPr>
              <a:grpSpLocks/>
            </p:cNvGrpSpPr>
            <p:nvPr/>
          </p:nvGrpSpPr>
          <p:grpSpPr bwMode="auto">
            <a:xfrm>
              <a:off x="6083077" y="4113421"/>
              <a:ext cx="2108200" cy="1684338"/>
              <a:chOff x="2617" y="2282"/>
              <a:chExt cx="1328" cy="1061"/>
            </a:xfrm>
          </p:grpSpPr>
          <p:sp>
            <p:nvSpPr>
              <p:cNvPr id="2908" name="Oval 1814"/>
              <p:cNvSpPr>
                <a:spLocks noChangeArrowheads="1"/>
              </p:cNvSpPr>
              <p:nvPr/>
            </p:nvSpPr>
            <p:spPr bwMode="auto">
              <a:xfrm>
                <a:off x="2860" y="2949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9" name="Oval 1815"/>
              <p:cNvSpPr>
                <a:spLocks noChangeArrowheads="1"/>
              </p:cNvSpPr>
              <p:nvPr/>
            </p:nvSpPr>
            <p:spPr bwMode="auto">
              <a:xfrm>
                <a:off x="2923" y="3020"/>
                <a:ext cx="47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0" name="Freeform 1816"/>
              <p:cNvSpPr>
                <a:spLocks/>
              </p:cNvSpPr>
              <p:nvPr/>
            </p:nvSpPr>
            <p:spPr bwMode="auto">
              <a:xfrm>
                <a:off x="2923" y="3020"/>
                <a:ext cx="47" cy="46"/>
              </a:xfrm>
              <a:custGeom>
                <a:avLst/>
                <a:gdLst>
                  <a:gd name="T0" fmla="*/ 47 w 47"/>
                  <a:gd name="T1" fmla="*/ 23 h 46"/>
                  <a:gd name="T2" fmla="*/ 23 w 47"/>
                  <a:gd name="T3" fmla="*/ 0 h 46"/>
                  <a:gd name="T4" fmla="*/ 0 w 47"/>
                  <a:gd name="T5" fmla="*/ 23 h 46"/>
                  <a:gd name="T6" fmla="*/ 23 w 47"/>
                  <a:gd name="T7" fmla="*/ 46 h 46"/>
                  <a:gd name="T8" fmla="*/ 47 w 47"/>
                  <a:gd name="T9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6">
                    <a:moveTo>
                      <a:pt x="47" y="23"/>
                    </a:moveTo>
                    <a:cubicBezTo>
                      <a:pt x="47" y="10"/>
                      <a:pt x="37" y="0"/>
                      <a:pt x="23" y="0"/>
                    </a:cubicBezTo>
                    <a:cubicBezTo>
                      <a:pt x="11" y="0"/>
                      <a:pt x="0" y="10"/>
                      <a:pt x="0" y="23"/>
                    </a:cubicBezTo>
                    <a:cubicBezTo>
                      <a:pt x="0" y="36"/>
                      <a:pt x="11" y="46"/>
                      <a:pt x="23" y="46"/>
                    </a:cubicBezTo>
                    <a:cubicBezTo>
                      <a:pt x="37" y="46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1" name="Oval 1817"/>
              <p:cNvSpPr>
                <a:spLocks noChangeArrowheads="1"/>
              </p:cNvSpPr>
              <p:nvPr/>
            </p:nvSpPr>
            <p:spPr bwMode="auto">
              <a:xfrm>
                <a:off x="3499" y="3104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2" name="Oval 1818"/>
              <p:cNvSpPr>
                <a:spLocks noChangeArrowheads="1"/>
              </p:cNvSpPr>
              <p:nvPr/>
            </p:nvSpPr>
            <p:spPr bwMode="auto">
              <a:xfrm>
                <a:off x="3499" y="3104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3" name="Oval 1819"/>
              <p:cNvSpPr>
                <a:spLocks noChangeArrowheads="1"/>
              </p:cNvSpPr>
              <p:nvPr/>
            </p:nvSpPr>
            <p:spPr bwMode="auto">
              <a:xfrm>
                <a:off x="2656" y="2785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4" name="Freeform 1820"/>
              <p:cNvSpPr>
                <a:spLocks/>
              </p:cNvSpPr>
              <p:nvPr/>
            </p:nvSpPr>
            <p:spPr bwMode="auto">
              <a:xfrm>
                <a:off x="2656" y="2785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4 w 47"/>
                  <a:gd name="T3" fmla="*/ 0 h 47"/>
                  <a:gd name="T4" fmla="*/ 0 w 47"/>
                  <a:gd name="T5" fmla="*/ 24 h 47"/>
                  <a:gd name="T6" fmla="*/ 24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0"/>
                      <a:pt x="37" y="0"/>
                      <a:pt x="24" y="0"/>
                    </a:cubicBezTo>
                    <a:cubicBezTo>
                      <a:pt x="11" y="0"/>
                      <a:pt x="0" y="10"/>
                      <a:pt x="0" y="24"/>
                    </a:cubicBezTo>
                    <a:cubicBezTo>
                      <a:pt x="0" y="36"/>
                      <a:pt x="11" y="47"/>
                      <a:pt x="24" y="47"/>
                    </a:cubicBezTo>
                    <a:cubicBezTo>
                      <a:pt x="37" y="47"/>
                      <a:pt x="47" y="36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5" name="Oval 1821"/>
              <p:cNvSpPr>
                <a:spLocks noChangeArrowheads="1"/>
              </p:cNvSpPr>
              <p:nvPr/>
            </p:nvSpPr>
            <p:spPr bwMode="auto">
              <a:xfrm>
                <a:off x="2699" y="2893"/>
                <a:ext cx="46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6" name="Oval 1822"/>
              <p:cNvSpPr>
                <a:spLocks noChangeArrowheads="1"/>
              </p:cNvSpPr>
              <p:nvPr/>
            </p:nvSpPr>
            <p:spPr bwMode="auto">
              <a:xfrm>
                <a:off x="2699" y="2893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7" name="Oval 1823"/>
              <p:cNvSpPr>
                <a:spLocks noChangeArrowheads="1"/>
              </p:cNvSpPr>
              <p:nvPr/>
            </p:nvSpPr>
            <p:spPr bwMode="auto">
              <a:xfrm>
                <a:off x="2796" y="2944"/>
                <a:ext cx="46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8" name="Oval 1824"/>
              <p:cNvSpPr>
                <a:spLocks noChangeArrowheads="1"/>
              </p:cNvSpPr>
              <p:nvPr/>
            </p:nvSpPr>
            <p:spPr bwMode="auto">
              <a:xfrm>
                <a:off x="2796" y="2944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9" name="Oval 1825"/>
              <p:cNvSpPr>
                <a:spLocks noChangeArrowheads="1"/>
              </p:cNvSpPr>
              <p:nvPr/>
            </p:nvSpPr>
            <p:spPr bwMode="auto">
              <a:xfrm>
                <a:off x="3521" y="3181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0" name="Oval 1826"/>
              <p:cNvSpPr>
                <a:spLocks noChangeArrowheads="1"/>
              </p:cNvSpPr>
              <p:nvPr/>
            </p:nvSpPr>
            <p:spPr bwMode="auto">
              <a:xfrm>
                <a:off x="3521" y="3181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1" name="Oval 1827"/>
              <p:cNvSpPr>
                <a:spLocks noChangeArrowheads="1"/>
              </p:cNvSpPr>
              <p:nvPr/>
            </p:nvSpPr>
            <p:spPr bwMode="auto">
              <a:xfrm>
                <a:off x="3613" y="3128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2" name="Freeform 1828"/>
              <p:cNvSpPr>
                <a:spLocks/>
              </p:cNvSpPr>
              <p:nvPr/>
            </p:nvSpPr>
            <p:spPr bwMode="auto">
              <a:xfrm>
                <a:off x="3613" y="3128"/>
                <a:ext cx="47" cy="46"/>
              </a:xfrm>
              <a:custGeom>
                <a:avLst/>
                <a:gdLst>
                  <a:gd name="T0" fmla="*/ 47 w 47"/>
                  <a:gd name="T1" fmla="*/ 23 h 46"/>
                  <a:gd name="T2" fmla="*/ 24 w 47"/>
                  <a:gd name="T3" fmla="*/ 0 h 46"/>
                  <a:gd name="T4" fmla="*/ 0 w 47"/>
                  <a:gd name="T5" fmla="*/ 23 h 46"/>
                  <a:gd name="T6" fmla="*/ 24 w 47"/>
                  <a:gd name="T7" fmla="*/ 46 h 46"/>
                  <a:gd name="T8" fmla="*/ 47 w 47"/>
                  <a:gd name="T9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6">
                    <a:moveTo>
                      <a:pt x="47" y="23"/>
                    </a:moveTo>
                    <a:cubicBezTo>
                      <a:pt x="47" y="10"/>
                      <a:pt x="36" y="0"/>
                      <a:pt x="24" y="0"/>
                    </a:cubicBezTo>
                    <a:cubicBezTo>
                      <a:pt x="10" y="0"/>
                      <a:pt x="0" y="10"/>
                      <a:pt x="0" y="23"/>
                    </a:cubicBezTo>
                    <a:cubicBezTo>
                      <a:pt x="0" y="36"/>
                      <a:pt x="10" y="46"/>
                      <a:pt x="24" y="46"/>
                    </a:cubicBezTo>
                    <a:cubicBezTo>
                      <a:pt x="36" y="46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3" name="Oval 1829"/>
              <p:cNvSpPr>
                <a:spLocks noChangeArrowheads="1"/>
              </p:cNvSpPr>
              <p:nvPr/>
            </p:nvSpPr>
            <p:spPr bwMode="auto">
              <a:xfrm>
                <a:off x="3617" y="3289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4" name="Oval 1830"/>
              <p:cNvSpPr>
                <a:spLocks noChangeArrowheads="1"/>
              </p:cNvSpPr>
              <p:nvPr/>
            </p:nvSpPr>
            <p:spPr bwMode="auto">
              <a:xfrm>
                <a:off x="3617" y="328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5" name="Oval 1831"/>
              <p:cNvSpPr>
                <a:spLocks noChangeArrowheads="1"/>
              </p:cNvSpPr>
              <p:nvPr/>
            </p:nvSpPr>
            <p:spPr bwMode="auto">
              <a:xfrm>
                <a:off x="2896" y="3107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6" name="Freeform 1832"/>
              <p:cNvSpPr>
                <a:spLocks/>
              </p:cNvSpPr>
              <p:nvPr/>
            </p:nvSpPr>
            <p:spPr bwMode="auto">
              <a:xfrm>
                <a:off x="2896" y="3107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3 w 47"/>
                  <a:gd name="T3" fmla="*/ 0 h 47"/>
                  <a:gd name="T4" fmla="*/ 0 w 47"/>
                  <a:gd name="T5" fmla="*/ 23 h 47"/>
                  <a:gd name="T6" fmla="*/ 23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1"/>
                      <a:pt x="36" y="0"/>
                      <a:pt x="23" y="0"/>
                    </a:cubicBezTo>
                    <a:cubicBezTo>
                      <a:pt x="10" y="0"/>
                      <a:pt x="0" y="11"/>
                      <a:pt x="0" y="23"/>
                    </a:cubicBezTo>
                    <a:cubicBezTo>
                      <a:pt x="0" y="37"/>
                      <a:pt x="10" y="47"/>
                      <a:pt x="23" y="47"/>
                    </a:cubicBezTo>
                    <a:cubicBezTo>
                      <a:pt x="36" y="47"/>
                      <a:pt x="47" y="37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7" name="Oval 1833"/>
              <p:cNvSpPr>
                <a:spLocks noChangeArrowheads="1"/>
              </p:cNvSpPr>
              <p:nvPr/>
            </p:nvSpPr>
            <p:spPr bwMode="auto">
              <a:xfrm>
                <a:off x="2902" y="2900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8" name="Oval 1834"/>
              <p:cNvSpPr>
                <a:spLocks noChangeArrowheads="1"/>
              </p:cNvSpPr>
              <p:nvPr/>
            </p:nvSpPr>
            <p:spPr bwMode="auto">
              <a:xfrm>
                <a:off x="2902" y="2900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9" name="Oval 1835"/>
              <p:cNvSpPr>
                <a:spLocks noChangeArrowheads="1"/>
              </p:cNvSpPr>
              <p:nvPr/>
            </p:nvSpPr>
            <p:spPr bwMode="auto">
              <a:xfrm>
                <a:off x="2876" y="2499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0" name="Oval 1836"/>
              <p:cNvSpPr>
                <a:spLocks noChangeArrowheads="1"/>
              </p:cNvSpPr>
              <p:nvPr/>
            </p:nvSpPr>
            <p:spPr bwMode="auto">
              <a:xfrm>
                <a:off x="2876" y="249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1" name="Oval 1837"/>
              <p:cNvSpPr>
                <a:spLocks noChangeArrowheads="1"/>
              </p:cNvSpPr>
              <p:nvPr/>
            </p:nvSpPr>
            <p:spPr bwMode="auto">
              <a:xfrm>
                <a:off x="2837" y="2940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2" name="Oval 1838"/>
              <p:cNvSpPr>
                <a:spLocks noChangeArrowheads="1"/>
              </p:cNvSpPr>
              <p:nvPr/>
            </p:nvSpPr>
            <p:spPr bwMode="auto">
              <a:xfrm>
                <a:off x="2837" y="2940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3" name="Oval 1839"/>
              <p:cNvSpPr>
                <a:spLocks noChangeArrowheads="1"/>
              </p:cNvSpPr>
              <p:nvPr/>
            </p:nvSpPr>
            <p:spPr bwMode="auto">
              <a:xfrm>
                <a:off x="2792" y="2326"/>
                <a:ext cx="46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4" name="Oval 1840"/>
              <p:cNvSpPr>
                <a:spLocks noChangeArrowheads="1"/>
              </p:cNvSpPr>
              <p:nvPr/>
            </p:nvSpPr>
            <p:spPr bwMode="auto">
              <a:xfrm>
                <a:off x="2792" y="2326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5" name="Oval 1841"/>
              <p:cNvSpPr>
                <a:spLocks noChangeArrowheads="1"/>
              </p:cNvSpPr>
              <p:nvPr/>
            </p:nvSpPr>
            <p:spPr bwMode="auto">
              <a:xfrm>
                <a:off x="2774" y="2316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6" name="Oval 1842"/>
              <p:cNvSpPr>
                <a:spLocks noChangeArrowheads="1"/>
              </p:cNvSpPr>
              <p:nvPr/>
            </p:nvSpPr>
            <p:spPr bwMode="auto">
              <a:xfrm>
                <a:off x="2774" y="2316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7" name="Oval 1843"/>
              <p:cNvSpPr>
                <a:spLocks noChangeArrowheads="1"/>
              </p:cNvSpPr>
              <p:nvPr/>
            </p:nvSpPr>
            <p:spPr bwMode="auto">
              <a:xfrm>
                <a:off x="3061" y="2418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8" name="Oval 1844"/>
              <p:cNvSpPr>
                <a:spLocks noChangeArrowheads="1"/>
              </p:cNvSpPr>
              <p:nvPr/>
            </p:nvSpPr>
            <p:spPr bwMode="auto">
              <a:xfrm>
                <a:off x="3061" y="2418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9" name="Oval 1845"/>
              <p:cNvSpPr>
                <a:spLocks noChangeArrowheads="1"/>
              </p:cNvSpPr>
              <p:nvPr/>
            </p:nvSpPr>
            <p:spPr bwMode="auto">
              <a:xfrm>
                <a:off x="3616" y="3129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0" name="Oval 1846"/>
              <p:cNvSpPr>
                <a:spLocks noChangeArrowheads="1"/>
              </p:cNvSpPr>
              <p:nvPr/>
            </p:nvSpPr>
            <p:spPr bwMode="auto">
              <a:xfrm>
                <a:off x="3616" y="312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1" name="Oval 1847"/>
              <p:cNvSpPr>
                <a:spLocks noChangeArrowheads="1"/>
              </p:cNvSpPr>
              <p:nvPr/>
            </p:nvSpPr>
            <p:spPr bwMode="auto">
              <a:xfrm>
                <a:off x="3587" y="3055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2" name="Oval 1848"/>
              <p:cNvSpPr>
                <a:spLocks noChangeArrowheads="1"/>
              </p:cNvSpPr>
              <p:nvPr/>
            </p:nvSpPr>
            <p:spPr bwMode="auto">
              <a:xfrm>
                <a:off x="3587" y="305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3" name="Oval 1849"/>
              <p:cNvSpPr>
                <a:spLocks noChangeArrowheads="1"/>
              </p:cNvSpPr>
              <p:nvPr/>
            </p:nvSpPr>
            <p:spPr bwMode="auto">
              <a:xfrm>
                <a:off x="2691" y="2656"/>
                <a:ext cx="46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4" name="Oval 1850"/>
              <p:cNvSpPr>
                <a:spLocks noChangeArrowheads="1"/>
              </p:cNvSpPr>
              <p:nvPr/>
            </p:nvSpPr>
            <p:spPr bwMode="auto">
              <a:xfrm>
                <a:off x="2691" y="2656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5" name="Oval 1851"/>
              <p:cNvSpPr>
                <a:spLocks noChangeArrowheads="1"/>
              </p:cNvSpPr>
              <p:nvPr/>
            </p:nvSpPr>
            <p:spPr bwMode="auto">
              <a:xfrm>
                <a:off x="2726" y="2637"/>
                <a:ext cx="47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6" name="Oval 1852"/>
              <p:cNvSpPr>
                <a:spLocks noChangeArrowheads="1"/>
              </p:cNvSpPr>
              <p:nvPr/>
            </p:nvSpPr>
            <p:spPr bwMode="auto">
              <a:xfrm>
                <a:off x="2726" y="2637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7" name="Oval 1853"/>
              <p:cNvSpPr>
                <a:spLocks noChangeArrowheads="1"/>
              </p:cNvSpPr>
              <p:nvPr/>
            </p:nvSpPr>
            <p:spPr bwMode="auto">
              <a:xfrm>
                <a:off x="2896" y="2897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8" name="Oval 1854"/>
              <p:cNvSpPr>
                <a:spLocks noChangeArrowheads="1"/>
              </p:cNvSpPr>
              <p:nvPr/>
            </p:nvSpPr>
            <p:spPr bwMode="auto">
              <a:xfrm>
                <a:off x="2896" y="2897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9" name="Oval 1855"/>
              <p:cNvSpPr>
                <a:spLocks noChangeArrowheads="1"/>
              </p:cNvSpPr>
              <p:nvPr/>
            </p:nvSpPr>
            <p:spPr bwMode="auto">
              <a:xfrm>
                <a:off x="2909" y="2998"/>
                <a:ext cx="47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0" name="Freeform 1856"/>
              <p:cNvSpPr>
                <a:spLocks/>
              </p:cNvSpPr>
              <p:nvPr/>
            </p:nvSpPr>
            <p:spPr bwMode="auto">
              <a:xfrm>
                <a:off x="2909" y="2998"/>
                <a:ext cx="47" cy="46"/>
              </a:xfrm>
              <a:custGeom>
                <a:avLst/>
                <a:gdLst>
                  <a:gd name="T0" fmla="*/ 47 w 47"/>
                  <a:gd name="T1" fmla="*/ 23 h 46"/>
                  <a:gd name="T2" fmla="*/ 23 w 47"/>
                  <a:gd name="T3" fmla="*/ 0 h 46"/>
                  <a:gd name="T4" fmla="*/ 0 w 47"/>
                  <a:gd name="T5" fmla="*/ 23 h 46"/>
                  <a:gd name="T6" fmla="*/ 23 w 47"/>
                  <a:gd name="T7" fmla="*/ 46 h 46"/>
                  <a:gd name="T8" fmla="*/ 47 w 47"/>
                  <a:gd name="T9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6">
                    <a:moveTo>
                      <a:pt x="47" y="23"/>
                    </a:moveTo>
                    <a:cubicBezTo>
                      <a:pt x="47" y="10"/>
                      <a:pt x="37" y="0"/>
                      <a:pt x="23" y="0"/>
                    </a:cubicBezTo>
                    <a:cubicBezTo>
                      <a:pt x="11" y="0"/>
                      <a:pt x="0" y="10"/>
                      <a:pt x="0" y="23"/>
                    </a:cubicBezTo>
                    <a:cubicBezTo>
                      <a:pt x="0" y="36"/>
                      <a:pt x="11" y="46"/>
                      <a:pt x="23" y="46"/>
                    </a:cubicBezTo>
                    <a:cubicBezTo>
                      <a:pt x="37" y="46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1" name="Oval 1857"/>
              <p:cNvSpPr>
                <a:spLocks noChangeArrowheads="1"/>
              </p:cNvSpPr>
              <p:nvPr/>
            </p:nvSpPr>
            <p:spPr bwMode="auto">
              <a:xfrm>
                <a:off x="2652" y="2725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2" name="Oval 1858"/>
              <p:cNvSpPr>
                <a:spLocks noChangeArrowheads="1"/>
              </p:cNvSpPr>
              <p:nvPr/>
            </p:nvSpPr>
            <p:spPr bwMode="auto">
              <a:xfrm>
                <a:off x="2652" y="272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3" name="Oval 1859"/>
              <p:cNvSpPr>
                <a:spLocks noChangeArrowheads="1"/>
              </p:cNvSpPr>
              <p:nvPr/>
            </p:nvSpPr>
            <p:spPr bwMode="auto">
              <a:xfrm>
                <a:off x="3803" y="3071"/>
                <a:ext cx="47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4" name="Oval 1860"/>
              <p:cNvSpPr>
                <a:spLocks noChangeArrowheads="1"/>
              </p:cNvSpPr>
              <p:nvPr/>
            </p:nvSpPr>
            <p:spPr bwMode="auto">
              <a:xfrm>
                <a:off x="3803" y="3071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5" name="Oval 1861"/>
              <p:cNvSpPr>
                <a:spLocks noChangeArrowheads="1"/>
              </p:cNvSpPr>
              <p:nvPr/>
            </p:nvSpPr>
            <p:spPr bwMode="auto">
              <a:xfrm>
                <a:off x="3737" y="3078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6" name="Oval 1862"/>
              <p:cNvSpPr>
                <a:spLocks noChangeArrowheads="1"/>
              </p:cNvSpPr>
              <p:nvPr/>
            </p:nvSpPr>
            <p:spPr bwMode="auto">
              <a:xfrm>
                <a:off x="3737" y="3078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7" name="Oval 1863"/>
              <p:cNvSpPr>
                <a:spLocks noChangeArrowheads="1"/>
              </p:cNvSpPr>
              <p:nvPr/>
            </p:nvSpPr>
            <p:spPr bwMode="auto">
              <a:xfrm>
                <a:off x="3714" y="3173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8" name="Oval 1864"/>
              <p:cNvSpPr>
                <a:spLocks noChangeArrowheads="1"/>
              </p:cNvSpPr>
              <p:nvPr/>
            </p:nvSpPr>
            <p:spPr bwMode="auto">
              <a:xfrm>
                <a:off x="3714" y="3173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9" name="Oval 1865"/>
              <p:cNvSpPr>
                <a:spLocks noChangeArrowheads="1"/>
              </p:cNvSpPr>
              <p:nvPr/>
            </p:nvSpPr>
            <p:spPr bwMode="auto">
              <a:xfrm>
                <a:off x="3780" y="3067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0" name="Oval 1866"/>
              <p:cNvSpPr>
                <a:spLocks noChangeArrowheads="1"/>
              </p:cNvSpPr>
              <p:nvPr/>
            </p:nvSpPr>
            <p:spPr bwMode="auto">
              <a:xfrm>
                <a:off x="3780" y="306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1" name="Oval 1867"/>
              <p:cNvSpPr>
                <a:spLocks noChangeArrowheads="1"/>
              </p:cNvSpPr>
              <p:nvPr/>
            </p:nvSpPr>
            <p:spPr bwMode="auto">
              <a:xfrm>
                <a:off x="2800" y="3094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2" name="Freeform 1868"/>
              <p:cNvSpPr>
                <a:spLocks/>
              </p:cNvSpPr>
              <p:nvPr/>
            </p:nvSpPr>
            <p:spPr bwMode="auto">
              <a:xfrm>
                <a:off x="2800" y="3094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4 w 47"/>
                  <a:gd name="T3" fmla="*/ 0 h 47"/>
                  <a:gd name="T4" fmla="*/ 0 w 47"/>
                  <a:gd name="T5" fmla="*/ 24 h 47"/>
                  <a:gd name="T6" fmla="*/ 24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0"/>
                      <a:pt x="36" y="0"/>
                      <a:pt x="24" y="0"/>
                    </a:cubicBezTo>
                    <a:cubicBezTo>
                      <a:pt x="10" y="0"/>
                      <a:pt x="0" y="10"/>
                      <a:pt x="0" y="24"/>
                    </a:cubicBezTo>
                    <a:cubicBezTo>
                      <a:pt x="0" y="36"/>
                      <a:pt x="10" y="47"/>
                      <a:pt x="24" y="47"/>
                    </a:cubicBezTo>
                    <a:cubicBezTo>
                      <a:pt x="36" y="47"/>
                      <a:pt x="47" y="36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3" name="Oval 1869"/>
              <p:cNvSpPr>
                <a:spLocks noChangeArrowheads="1"/>
              </p:cNvSpPr>
              <p:nvPr/>
            </p:nvSpPr>
            <p:spPr bwMode="auto">
              <a:xfrm>
                <a:off x="2764" y="3176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4" name="Oval 1870"/>
              <p:cNvSpPr>
                <a:spLocks noChangeArrowheads="1"/>
              </p:cNvSpPr>
              <p:nvPr/>
            </p:nvSpPr>
            <p:spPr bwMode="auto">
              <a:xfrm>
                <a:off x="2764" y="3176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5" name="Oval 1871"/>
              <p:cNvSpPr>
                <a:spLocks noChangeArrowheads="1"/>
              </p:cNvSpPr>
              <p:nvPr/>
            </p:nvSpPr>
            <p:spPr bwMode="auto">
              <a:xfrm>
                <a:off x="2819" y="2752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6" name="Freeform 1872"/>
              <p:cNvSpPr>
                <a:spLocks/>
              </p:cNvSpPr>
              <p:nvPr/>
            </p:nvSpPr>
            <p:spPr bwMode="auto">
              <a:xfrm>
                <a:off x="2819" y="2752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3 w 47"/>
                  <a:gd name="T3" fmla="*/ 0 h 47"/>
                  <a:gd name="T4" fmla="*/ 0 w 47"/>
                  <a:gd name="T5" fmla="*/ 23 h 47"/>
                  <a:gd name="T6" fmla="*/ 23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0"/>
                      <a:pt x="37" y="0"/>
                      <a:pt x="23" y="0"/>
                    </a:cubicBezTo>
                    <a:cubicBezTo>
                      <a:pt x="11" y="0"/>
                      <a:pt x="0" y="10"/>
                      <a:pt x="0" y="23"/>
                    </a:cubicBezTo>
                    <a:cubicBezTo>
                      <a:pt x="0" y="36"/>
                      <a:pt x="11" y="47"/>
                      <a:pt x="23" y="47"/>
                    </a:cubicBezTo>
                    <a:cubicBezTo>
                      <a:pt x="37" y="47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7" name="Oval 1873"/>
              <p:cNvSpPr>
                <a:spLocks noChangeArrowheads="1"/>
              </p:cNvSpPr>
              <p:nvPr/>
            </p:nvSpPr>
            <p:spPr bwMode="auto">
              <a:xfrm>
                <a:off x="3570" y="3223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8" name="Oval 1874"/>
              <p:cNvSpPr>
                <a:spLocks noChangeArrowheads="1"/>
              </p:cNvSpPr>
              <p:nvPr/>
            </p:nvSpPr>
            <p:spPr bwMode="auto">
              <a:xfrm>
                <a:off x="3570" y="3223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9" name="Oval 1875"/>
              <p:cNvSpPr>
                <a:spLocks noChangeArrowheads="1"/>
              </p:cNvSpPr>
              <p:nvPr/>
            </p:nvSpPr>
            <p:spPr bwMode="auto">
              <a:xfrm>
                <a:off x="3577" y="3221"/>
                <a:ext cx="46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0" name="Oval 1876"/>
              <p:cNvSpPr>
                <a:spLocks noChangeArrowheads="1"/>
              </p:cNvSpPr>
              <p:nvPr/>
            </p:nvSpPr>
            <p:spPr bwMode="auto">
              <a:xfrm>
                <a:off x="3577" y="3221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1" name="Oval 1877"/>
              <p:cNvSpPr>
                <a:spLocks noChangeArrowheads="1"/>
              </p:cNvSpPr>
              <p:nvPr/>
            </p:nvSpPr>
            <p:spPr bwMode="auto">
              <a:xfrm>
                <a:off x="2911" y="2948"/>
                <a:ext cx="47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2" name="Oval 1878"/>
              <p:cNvSpPr>
                <a:spLocks noChangeArrowheads="1"/>
              </p:cNvSpPr>
              <p:nvPr/>
            </p:nvSpPr>
            <p:spPr bwMode="auto">
              <a:xfrm>
                <a:off x="2911" y="2948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3" name="Oval 1879"/>
              <p:cNvSpPr>
                <a:spLocks noChangeArrowheads="1"/>
              </p:cNvSpPr>
              <p:nvPr/>
            </p:nvSpPr>
            <p:spPr bwMode="auto">
              <a:xfrm>
                <a:off x="3859" y="3026"/>
                <a:ext cx="47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4" name="Oval 1880"/>
              <p:cNvSpPr>
                <a:spLocks noChangeArrowheads="1"/>
              </p:cNvSpPr>
              <p:nvPr/>
            </p:nvSpPr>
            <p:spPr bwMode="auto">
              <a:xfrm>
                <a:off x="3859" y="3026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5" name="Oval 1881"/>
              <p:cNvSpPr>
                <a:spLocks noChangeArrowheads="1"/>
              </p:cNvSpPr>
              <p:nvPr/>
            </p:nvSpPr>
            <p:spPr bwMode="auto">
              <a:xfrm>
                <a:off x="2911" y="2490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6" name="Oval 1882"/>
              <p:cNvSpPr>
                <a:spLocks noChangeArrowheads="1"/>
              </p:cNvSpPr>
              <p:nvPr/>
            </p:nvSpPr>
            <p:spPr bwMode="auto">
              <a:xfrm>
                <a:off x="2911" y="2490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7" name="Oval 1883"/>
              <p:cNvSpPr>
                <a:spLocks noChangeArrowheads="1"/>
              </p:cNvSpPr>
              <p:nvPr/>
            </p:nvSpPr>
            <p:spPr bwMode="auto">
              <a:xfrm>
                <a:off x="2667" y="2945"/>
                <a:ext cx="46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8" name="Oval 1884"/>
              <p:cNvSpPr>
                <a:spLocks noChangeArrowheads="1"/>
              </p:cNvSpPr>
              <p:nvPr/>
            </p:nvSpPr>
            <p:spPr bwMode="auto">
              <a:xfrm>
                <a:off x="2667" y="2945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9" name="Oval 1885"/>
              <p:cNvSpPr>
                <a:spLocks noChangeArrowheads="1"/>
              </p:cNvSpPr>
              <p:nvPr/>
            </p:nvSpPr>
            <p:spPr bwMode="auto">
              <a:xfrm>
                <a:off x="3614" y="3038"/>
                <a:ext cx="47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0" name="Oval 1886"/>
              <p:cNvSpPr>
                <a:spLocks noChangeArrowheads="1"/>
              </p:cNvSpPr>
              <p:nvPr/>
            </p:nvSpPr>
            <p:spPr bwMode="auto">
              <a:xfrm>
                <a:off x="3614" y="3038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1" name="Oval 1887"/>
              <p:cNvSpPr>
                <a:spLocks noChangeArrowheads="1"/>
              </p:cNvSpPr>
              <p:nvPr/>
            </p:nvSpPr>
            <p:spPr bwMode="auto">
              <a:xfrm>
                <a:off x="2695" y="2776"/>
                <a:ext cx="47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2" name="Oval 1888"/>
              <p:cNvSpPr>
                <a:spLocks noChangeArrowheads="1"/>
              </p:cNvSpPr>
              <p:nvPr/>
            </p:nvSpPr>
            <p:spPr bwMode="auto">
              <a:xfrm>
                <a:off x="2695" y="2776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3" name="Oval 1889"/>
              <p:cNvSpPr>
                <a:spLocks noChangeArrowheads="1"/>
              </p:cNvSpPr>
              <p:nvPr/>
            </p:nvSpPr>
            <p:spPr bwMode="auto">
              <a:xfrm>
                <a:off x="2794" y="2827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4" name="Oval 1890"/>
              <p:cNvSpPr>
                <a:spLocks noChangeArrowheads="1"/>
              </p:cNvSpPr>
              <p:nvPr/>
            </p:nvSpPr>
            <p:spPr bwMode="auto">
              <a:xfrm>
                <a:off x="2794" y="282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5" name="Oval 1891"/>
              <p:cNvSpPr>
                <a:spLocks noChangeArrowheads="1"/>
              </p:cNvSpPr>
              <p:nvPr/>
            </p:nvSpPr>
            <p:spPr bwMode="auto">
              <a:xfrm>
                <a:off x="2750" y="2889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6" name="Oval 1892"/>
              <p:cNvSpPr>
                <a:spLocks noChangeArrowheads="1"/>
              </p:cNvSpPr>
              <p:nvPr/>
            </p:nvSpPr>
            <p:spPr bwMode="auto">
              <a:xfrm>
                <a:off x="2750" y="288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7" name="Oval 1893"/>
              <p:cNvSpPr>
                <a:spLocks noChangeArrowheads="1"/>
              </p:cNvSpPr>
              <p:nvPr/>
            </p:nvSpPr>
            <p:spPr bwMode="auto">
              <a:xfrm>
                <a:off x="3713" y="3179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8" name="Oval 1894"/>
              <p:cNvSpPr>
                <a:spLocks noChangeArrowheads="1"/>
              </p:cNvSpPr>
              <p:nvPr/>
            </p:nvSpPr>
            <p:spPr bwMode="auto">
              <a:xfrm>
                <a:off x="3713" y="3179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9" name="Oval 1895"/>
              <p:cNvSpPr>
                <a:spLocks noChangeArrowheads="1"/>
              </p:cNvSpPr>
              <p:nvPr/>
            </p:nvSpPr>
            <p:spPr bwMode="auto">
              <a:xfrm>
                <a:off x="3713" y="3132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0" name="Oval 1896"/>
              <p:cNvSpPr>
                <a:spLocks noChangeArrowheads="1"/>
              </p:cNvSpPr>
              <p:nvPr/>
            </p:nvSpPr>
            <p:spPr bwMode="auto">
              <a:xfrm>
                <a:off x="3713" y="3132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1" name="Oval 1897"/>
              <p:cNvSpPr>
                <a:spLocks noChangeArrowheads="1"/>
              </p:cNvSpPr>
              <p:nvPr/>
            </p:nvSpPr>
            <p:spPr bwMode="auto">
              <a:xfrm>
                <a:off x="2852" y="2975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2" name="Freeform 1898"/>
              <p:cNvSpPr>
                <a:spLocks/>
              </p:cNvSpPr>
              <p:nvPr/>
            </p:nvSpPr>
            <p:spPr bwMode="auto">
              <a:xfrm>
                <a:off x="2852" y="2975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3 w 47"/>
                  <a:gd name="T3" fmla="*/ 0 h 47"/>
                  <a:gd name="T4" fmla="*/ 0 w 47"/>
                  <a:gd name="T5" fmla="*/ 23 h 47"/>
                  <a:gd name="T6" fmla="*/ 23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1"/>
                      <a:pt x="36" y="0"/>
                      <a:pt x="23" y="0"/>
                    </a:cubicBezTo>
                    <a:cubicBezTo>
                      <a:pt x="10" y="0"/>
                      <a:pt x="0" y="11"/>
                      <a:pt x="0" y="23"/>
                    </a:cubicBezTo>
                    <a:cubicBezTo>
                      <a:pt x="0" y="37"/>
                      <a:pt x="10" y="47"/>
                      <a:pt x="23" y="47"/>
                    </a:cubicBezTo>
                    <a:cubicBezTo>
                      <a:pt x="36" y="47"/>
                      <a:pt x="47" y="37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3" name="Oval 1899"/>
              <p:cNvSpPr>
                <a:spLocks noChangeArrowheads="1"/>
              </p:cNvSpPr>
              <p:nvPr/>
            </p:nvSpPr>
            <p:spPr bwMode="auto">
              <a:xfrm>
                <a:off x="2689" y="2710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4" name="Oval 1900"/>
              <p:cNvSpPr>
                <a:spLocks noChangeArrowheads="1"/>
              </p:cNvSpPr>
              <p:nvPr/>
            </p:nvSpPr>
            <p:spPr bwMode="auto">
              <a:xfrm>
                <a:off x="2689" y="2710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5" name="Oval 1901"/>
              <p:cNvSpPr>
                <a:spLocks noChangeArrowheads="1"/>
              </p:cNvSpPr>
              <p:nvPr/>
            </p:nvSpPr>
            <p:spPr bwMode="auto">
              <a:xfrm>
                <a:off x="3740" y="3033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6" name="Oval 1902"/>
              <p:cNvSpPr>
                <a:spLocks noChangeArrowheads="1"/>
              </p:cNvSpPr>
              <p:nvPr/>
            </p:nvSpPr>
            <p:spPr bwMode="auto">
              <a:xfrm>
                <a:off x="3740" y="3033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7" name="Oval 1903"/>
              <p:cNvSpPr>
                <a:spLocks noChangeArrowheads="1"/>
              </p:cNvSpPr>
              <p:nvPr/>
            </p:nvSpPr>
            <p:spPr bwMode="auto">
              <a:xfrm>
                <a:off x="3802" y="2991"/>
                <a:ext cx="46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8" name="Oval 1904"/>
              <p:cNvSpPr>
                <a:spLocks noChangeArrowheads="1"/>
              </p:cNvSpPr>
              <p:nvPr/>
            </p:nvSpPr>
            <p:spPr bwMode="auto">
              <a:xfrm>
                <a:off x="3802" y="2991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9" name="Oval 1905"/>
              <p:cNvSpPr>
                <a:spLocks noChangeArrowheads="1"/>
              </p:cNvSpPr>
              <p:nvPr/>
            </p:nvSpPr>
            <p:spPr bwMode="auto">
              <a:xfrm>
                <a:off x="3673" y="3272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0" name="Oval 1906"/>
              <p:cNvSpPr>
                <a:spLocks noChangeArrowheads="1"/>
              </p:cNvSpPr>
              <p:nvPr/>
            </p:nvSpPr>
            <p:spPr bwMode="auto">
              <a:xfrm>
                <a:off x="3673" y="3272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1" name="Oval 1907"/>
              <p:cNvSpPr>
                <a:spLocks noChangeArrowheads="1"/>
              </p:cNvSpPr>
              <p:nvPr/>
            </p:nvSpPr>
            <p:spPr bwMode="auto">
              <a:xfrm>
                <a:off x="3683" y="3147"/>
                <a:ext cx="46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2" name="Oval 1908"/>
              <p:cNvSpPr>
                <a:spLocks noChangeArrowheads="1"/>
              </p:cNvSpPr>
              <p:nvPr/>
            </p:nvSpPr>
            <p:spPr bwMode="auto">
              <a:xfrm>
                <a:off x="3683" y="3147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3" name="Oval 1909"/>
              <p:cNvSpPr>
                <a:spLocks noChangeArrowheads="1"/>
              </p:cNvSpPr>
              <p:nvPr/>
            </p:nvSpPr>
            <p:spPr bwMode="auto">
              <a:xfrm>
                <a:off x="3606" y="3245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4" name="Freeform 1910"/>
              <p:cNvSpPr>
                <a:spLocks/>
              </p:cNvSpPr>
              <p:nvPr/>
            </p:nvSpPr>
            <p:spPr bwMode="auto">
              <a:xfrm>
                <a:off x="3606" y="3245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3 w 47"/>
                  <a:gd name="T3" fmla="*/ 0 h 47"/>
                  <a:gd name="T4" fmla="*/ 0 w 47"/>
                  <a:gd name="T5" fmla="*/ 24 h 47"/>
                  <a:gd name="T6" fmla="*/ 23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1"/>
                      <a:pt x="37" y="0"/>
                      <a:pt x="23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6"/>
                      <a:pt x="11" y="47"/>
                      <a:pt x="23" y="47"/>
                    </a:cubicBezTo>
                    <a:cubicBezTo>
                      <a:pt x="37" y="47"/>
                      <a:pt x="47" y="36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5" name="Oval 1911"/>
              <p:cNvSpPr>
                <a:spLocks noChangeArrowheads="1"/>
              </p:cNvSpPr>
              <p:nvPr/>
            </p:nvSpPr>
            <p:spPr bwMode="auto">
              <a:xfrm>
                <a:off x="3537" y="3152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6" name="Oval 1912"/>
              <p:cNvSpPr>
                <a:spLocks noChangeArrowheads="1"/>
              </p:cNvSpPr>
              <p:nvPr/>
            </p:nvSpPr>
            <p:spPr bwMode="auto">
              <a:xfrm>
                <a:off x="3537" y="3152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7" name="Oval 1913"/>
              <p:cNvSpPr>
                <a:spLocks noChangeArrowheads="1"/>
              </p:cNvSpPr>
              <p:nvPr/>
            </p:nvSpPr>
            <p:spPr bwMode="auto">
              <a:xfrm>
                <a:off x="2652" y="2519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8" name="Freeform 1914"/>
              <p:cNvSpPr>
                <a:spLocks/>
              </p:cNvSpPr>
              <p:nvPr/>
            </p:nvSpPr>
            <p:spPr bwMode="auto">
              <a:xfrm>
                <a:off x="2652" y="2519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3 w 47"/>
                  <a:gd name="T3" fmla="*/ 0 h 47"/>
                  <a:gd name="T4" fmla="*/ 0 w 47"/>
                  <a:gd name="T5" fmla="*/ 23 h 47"/>
                  <a:gd name="T6" fmla="*/ 23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1"/>
                      <a:pt x="36" y="0"/>
                      <a:pt x="23" y="0"/>
                    </a:cubicBezTo>
                    <a:cubicBezTo>
                      <a:pt x="11" y="0"/>
                      <a:pt x="0" y="11"/>
                      <a:pt x="0" y="23"/>
                    </a:cubicBezTo>
                    <a:cubicBezTo>
                      <a:pt x="0" y="37"/>
                      <a:pt x="11" y="47"/>
                      <a:pt x="23" y="47"/>
                    </a:cubicBezTo>
                    <a:cubicBezTo>
                      <a:pt x="36" y="47"/>
                      <a:pt x="47" y="37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9" name="Oval 1915"/>
              <p:cNvSpPr>
                <a:spLocks noChangeArrowheads="1"/>
              </p:cNvSpPr>
              <p:nvPr/>
            </p:nvSpPr>
            <p:spPr bwMode="auto">
              <a:xfrm>
                <a:off x="3017" y="2891"/>
                <a:ext cx="46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0" name="Oval 1916"/>
              <p:cNvSpPr>
                <a:spLocks noChangeArrowheads="1"/>
              </p:cNvSpPr>
              <p:nvPr/>
            </p:nvSpPr>
            <p:spPr bwMode="auto">
              <a:xfrm>
                <a:off x="3017" y="2891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1" name="Oval 1917"/>
              <p:cNvSpPr>
                <a:spLocks noChangeArrowheads="1"/>
              </p:cNvSpPr>
              <p:nvPr/>
            </p:nvSpPr>
            <p:spPr bwMode="auto">
              <a:xfrm>
                <a:off x="2994" y="2857"/>
                <a:ext cx="46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2" name="Oval 1918"/>
              <p:cNvSpPr>
                <a:spLocks noChangeArrowheads="1"/>
              </p:cNvSpPr>
              <p:nvPr/>
            </p:nvSpPr>
            <p:spPr bwMode="auto">
              <a:xfrm>
                <a:off x="2994" y="2857"/>
                <a:ext cx="46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3" name="Oval 1919"/>
              <p:cNvSpPr>
                <a:spLocks noChangeArrowheads="1"/>
              </p:cNvSpPr>
              <p:nvPr/>
            </p:nvSpPr>
            <p:spPr bwMode="auto">
              <a:xfrm>
                <a:off x="2936" y="2381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4" name="Oval 1920"/>
              <p:cNvSpPr>
                <a:spLocks noChangeArrowheads="1"/>
              </p:cNvSpPr>
              <p:nvPr/>
            </p:nvSpPr>
            <p:spPr bwMode="auto">
              <a:xfrm>
                <a:off x="2936" y="2381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5" name="Oval 1921"/>
              <p:cNvSpPr>
                <a:spLocks noChangeArrowheads="1"/>
              </p:cNvSpPr>
              <p:nvPr/>
            </p:nvSpPr>
            <p:spPr bwMode="auto">
              <a:xfrm>
                <a:off x="2810" y="2282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6" name="Oval 1922"/>
              <p:cNvSpPr>
                <a:spLocks noChangeArrowheads="1"/>
              </p:cNvSpPr>
              <p:nvPr/>
            </p:nvSpPr>
            <p:spPr bwMode="auto">
              <a:xfrm>
                <a:off x="2810" y="2282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7" name="Oval 1923"/>
              <p:cNvSpPr>
                <a:spLocks noChangeArrowheads="1"/>
              </p:cNvSpPr>
              <p:nvPr/>
            </p:nvSpPr>
            <p:spPr bwMode="auto">
              <a:xfrm>
                <a:off x="2876" y="2475"/>
                <a:ext cx="46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8" name="Oval 1924"/>
              <p:cNvSpPr>
                <a:spLocks noChangeArrowheads="1"/>
              </p:cNvSpPr>
              <p:nvPr/>
            </p:nvSpPr>
            <p:spPr bwMode="auto">
              <a:xfrm>
                <a:off x="2876" y="2475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9" name="Oval 1925"/>
              <p:cNvSpPr>
                <a:spLocks noChangeArrowheads="1"/>
              </p:cNvSpPr>
              <p:nvPr/>
            </p:nvSpPr>
            <p:spPr bwMode="auto">
              <a:xfrm>
                <a:off x="3605" y="3108"/>
                <a:ext cx="46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0" name="Oval 1926"/>
              <p:cNvSpPr>
                <a:spLocks noChangeArrowheads="1"/>
              </p:cNvSpPr>
              <p:nvPr/>
            </p:nvSpPr>
            <p:spPr bwMode="auto">
              <a:xfrm>
                <a:off x="3605" y="3108"/>
                <a:ext cx="46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1" name="Oval 1927"/>
              <p:cNvSpPr>
                <a:spLocks noChangeArrowheads="1"/>
              </p:cNvSpPr>
              <p:nvPr/>
            </p:nvSpPr>
            <p:spPr bwMode="auto">
              <a:xfrm>
                <a:off x="3607" y="3171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2" name="Oval 1928"/>
              <p:cNvSpPr>
                <a:spLocks noChangeArrowheads="1"/>
              </p:cNvSpPr>
              <p:nvPr/>
            </p:nvSpPr>
            <p:spPr bwMode="auto">
              <a:xfrm>
                <a:off x="3607" y="3171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3" name="Oval 1929"/>
              <p:cNvSpPr>
                <a:spLocks noChangeArrowheads="1"/>
              </p:cNvSpPr>
              <p:nvPr/>
            </p:nvSpPr>
            <p:spPr bwMode="auto">
              <a:xfrm>
                <a:off x="3624" y="3140"/>
                <a:ext cx="46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4" name="Oval 1930"/>
              <p:cNvSpPr>
                <a:spLocks noChangeArrowheads="1"/>
              </p:cNvSpPr>
              <p:nvPr/>
            </p:nvSpPr>
            <p:spPr bwMode="auto">
              <a:xfrm>
                <a:off x="3624" y="3140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5" name="Oval 1931"/>
              <p:cNvSpPr>
                <a:spLocks noChangeArrowheads="1"/>
              </p:cNvSpPr>
              <p:nvPr/>
            </p:nvSpPr>
            <p:spPr bwMode="auto">
              <a:xfrm>
                <a:off x="3729" y="3132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6" name="Oval 1932"/>
              <p:cNvSpPr>
                <a:spLocks noChangeArrowheads="1"/>
              </p:cNvSpPr>
              <p:nvPr/>
            </p:nvSpPr>
            <p:spPr bwMode="auto">
              <a:xfrm>
                <a:off x="3729" y="3132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7" name="Oval 1933"/>
              <p:cNvSpPr>
                <a:spLocks noChangeArrowheads="1"/>
              </p:cNvSpPr>
              <p:nvPr/>
            </p:nvSpPr>
            <p:spPr bwMode="auto">
              <a:xfrm>
                <a:off x="3707" y="3077"/>
                <a:ext cx="46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8" name="Oval 1934"/>
              <p:cNvSpPr>
                <a:spLocks noChangeArrowheads="1"/>
              </p:cNvSpPr>
              <p:nvPr/>
            </p:nvSpPr>
            <p:spPr bwMode="auto">
              <a:xfrm>
                <a:off x="3707" y="3077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9" name="Oval 1935"/>
              <p:cNvSpPr>
                <a:spLocks noChangeArrowheads="1"/>
              </p:cNvSpPr>
              <p:nvPr/>
            </p:nvSpPr>
            <p:spPr bwMode="auto">
              <a:xfrm>
                <a:off x="3686" y="3012"/>
                <a:ext cx="47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0" name="Oval 1936"/>
              <p:cNvSpPr>
                <a:spLocks noChangeArrowheads="1"/>
              </p:cNvSpPr>
              <p:nvPr/>
            </p:nvSpPr>
            <p:spPr bwMode="auto">
              <a:xfrm>
                <a:off x="3686" y="3012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1" name="Oval 1937"/>
              <p:cNvSpPr>
                <a:spLocks noChangeArrowheads="1"/>
              </p:cNvSpPr>
              <p:nvPr/>
            </p:nvSpPr>
            <p:spPr bwMode="auto">
              <a:xfrm>
                <a:off x="3776" y="2960"/>
                <a:ext cx="47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2" name="Oval 1938"/>
              <p:cNvSpPr>
                <a:spLocks noChangeArrowheads="1"/>
              </p:cNvSpPr>
              <p:nvPr/>
            </p:nvSpPr>
            <p:spPr bwMode="auto">
              <a:xfrm>
                <a:off x="3776" y="295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3" name="Oval 1939"/>
              <p:cNvSpPr>
                <a:spLocks noChangeArrowheads="1"/>
              </p:cNvSpPr>
              <p:nvPr/>
            </p:nvSpPr>
            <p:spPr bwMode="auto">
              <a:xfrm>
                <a:off x="3770" y="2997"/>
                <a:ext cx="46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4" name="Oval 1940"/>
              <p:cNvSpPr>
                <a:spLocks noChangeArrowheads="1"/>
              </p:cNvSpPr>
              <p:nvPr/>
            </p:nvSpPr>
            <p:spPr bwMode="auto">
              <a:xfrm>
                <a:off x="3769" y="299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5" name="Oval 1941"/>
              <p:cNvSpPr>
                <a:spLocks noChangeArrowheads="1"/>
              </p:cNvSpPr>
              <p:nvPr/>
            </p:nvSpPr>
            <p:spPr bwMode="auto">
              <a:xfrm>
                <a:off x="3507" y="3162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6" name="Freeform 1942"/>
              <p:cNvSpPr>
                <a:spLocks/>
              </p:cNvSpPr>
              <p:nvPr/>
            </p:nvSpPr>
            <p:spPr bwMode="auto">
              <a:xfrm>
                <a:off x="3507" y="3162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3 w 47"/>
                  <a:gd name="T3" fmla="*/ 0 h 47"/>
                  <a:gd name="T4" fmla="*/ 0 w 47"/>
                  <a:gd name="T5" fmla="*/ 23 h 47"/>
                  <a:gd name="T6" fmla="*/ 23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0"/>
                      <a:pt x="37" y="0"/>
                      <a:pt x="23" y="0"/>
                    </a:cubicBezTo>
                    <a:cubicBezTo>
                      <a:pt x="11" y="0"/>
                      <a:pt x="0" y="10"/>
                      <a:pt x="0" y="23"/>
                    </a:cubicBezTo>
                    <a:cubicBezTo>
                      <a:pt x="0" y="36"/>
                      <a:pt x="11" y="47"/>
                      <a:pt x="23" y="47"/>
                    </a:cubicBezTo>
                    <a:cubicBezTo>
                      <a:pt x="37" y="47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7" name="Oval 1943"/>
              <p:cNvSpPr>
                <a:spLocks noChangeArrowheads="1"/>
              </p:cNvSpPr>
              <p:nvPr/>
            </p:nvSpPr>
            <p:spPr bwMode="auto">
              <a:xfrm>
                <a:off x="2656" y="2994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8" name="Oval 1944"/>
              <p:cNvSpPr>
                <a:spLocks noChangeArrowheads="1"/>
              </p:cNvSpPr>
              <p:nvPr/>
            </p:nvSpPr>
            <p:spPr bwMode="auto">
              <a:xfrm>
                <a:off x="2656" y="2994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9" name="Oval 1945"/>
              <p:cNvSpPr>
                <a:spLocks noChangeArrowheads="1"/>
              </p:cNvSpPr>
              <p:nvPr/>
            </p:nvSpPr>
            <p:spPr bwMode="auto">
              <a:xfrm>
                <a:off x="3681" y="3208"/>
                <a:ext cx="46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0" name="Oval 1946"/>
              <p:cNvSpPr>
                <a:spLocks noChangeArrowheads="1"/>
              </p:cNvSpPr>
              <p:nvPr/>
            </p:nvSpPr>
            <p:spPr bwMode="auto">
              <a:xfrm>
                <a:off x="3681" y="3208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1" name="Oval 1947"/>
              <p:cNvSpPr>
                <a:spLocks noChangeArrowheads="1"/>
              </p:cNvSpPr>
              <p:nvPr/>
            </p:nvSpPr>
            <p:spPr bwMode="auto">
              <a:xfrm>
                <a:off x="3629" y="3164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2" name="Freeform 1948"/>
              <p:cNvSpPr>
                <a:spLocks/>
              </p:cNvSpPr>
              <p:nvPr/>
            </p:nvSpPr>
            <p:spPr bwMode="auto">
              <a:xfrm>
                <a:off x="3629" y="3164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4 w 47"/>
                  <a:gd name="T3" fmla="*/ 0 h 47"/>
                  <a:gd name="T4" fmla="*/ 0 w 47"/>
                  <a:gd name="T5" fmla="*/ 24 h 47"/>
                  <a:gd name="T6" fmla="*/ 24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1"/>
                      <a:pt x="36" y="0"/>
                      <a:pt x="24" y="0"/>
                    </a:cubicBezTo>
                    <a:cubicBezTo>
                      <a:pt x="10" y="0"/>
                      <a:pt x="0" y="11"/>
                      <a:pt x="0" y="24"/>
                    </a:cubicBezTo>
                    <a:cubicBezTo>
                      <a:pt x="0" y="37"/>
                      <a:pt x="10" y="47"/>
                      <a:pt x="24" y="47"/>
                    </a:cubicBezTo>
                    <a:cubicBezTo>
                      <a:pt x="36" y="47"/>
                      <a:pt x="47" y="37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3" name="Oval 1949"/>
              <p:cNvSpPr>
                <a:spLocks noChangeArrowheads="1"/>
              </p:cNvSpPr>
              <p:nvPr/>
            </p:nvSpPr>
            <p:spPr bwMode="auto">
              <a:xfrm>
                <a:off x="3718" y="3115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4" name="Oval 1950"/>
              <p:cNvSpPr>
                <a:spLocks noChangeArrowheads="1"/>
              </p:cNvSpPr>
              <p:nvPr/>
            </p:nvSpPr>
            <p:spPr bwMode="auto">
              <a:xfrm>
                <a:off x="3718" y="311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5" name="Oval 1951"/>
              <p:cNvSpPr>
                <a:spLocks noChangeArrowheads="1"/>
              </p:cNvSpPr>
              <p:nvPr/>
            </p:nvSpPr>
            <p:spPr bwMode="auto">
              <a:xfrm>
                <a:off x="3661" y="3135"/>
                <a:ext cx="46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6" name="Freeform 1952"/>
              <p:cNvSpPr>
                <a:spLocks/>
              </p:cNvSpPr>
              <p:nvPr/>
            </p:nvSpPr>
            <p:spPr bwMode="auto">
              <a:xfrm>
                <a:off x="3661" y="3135"/>
                <a:ext cx="46" cy="47"/>
              </a:xfrm>
              <a:custGeom>
                <a:avLst/>
                <a:gdLst>
                  <a:gd name="T0" fmla="*/ 46 w 46"/>
                  <a:gd name="T1" fmla="*/ 23 h 47"/>
                  <a:gd name="T2" fmla="*/ 23 w 46"/>
                  <a:gd name="T3" fmla="*/ 0 h 47"/>
                  <a:gd name="T4" fmla="*/ 0 w 46"/>
                  <a:gd name="T5" fmla="*/ 23 h 47"/>
                  <a:gd name="T6" fmla="*/ 23 w 46"/>
                  <a:gd name="T7" fmla="*/ 47 h 47"/>
                  <a:gd name="T8" fmla="*/ 46 w 46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7">
                    <a:moveTo>
                      <a:pt x="46" y="23"/>
                    </a:moveTo>
                    <a:cubicBezTo>
                      <a:pt x="46" y="11"/>
                      <a:pt x="36" y="0"/>
                      <a:pt x="23" y="0"/>
                    </a:cubicBezTo>
                    <a:cubicBezTo>
                      <a:pt x="10" y="0"/>
                      <a:pt x="0" y="11"/>
                      <a:pt x="0" y="23"/>
                    </a:cubicBezTo>
                    <a:cubicBezTo>
                      <a:pt x="0" y="37"/>
                      <a:pt x="10" y="47"/>
                      <a:pt x="23" y="47"/>
                    </a:cubicBezTo>
                    <a:cubicBezTo>
                      <a:pt x="36" y="47"/>
                      <a:pt x="46" y="37"/>
                      <a:pt x="46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7" name="Oval 1953"/>
              <p:cNvSpPr>
                <a:spLocks noChangeArrowheads="1"/>
              </p:cNvSpPr>
              <p:nvPr/>
            </p:nvSpPr>
            <p:spPr bwMode="auto">
              <a:xfrm>
                <a:off x="3504" y="3143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8" name="Oval 1954"/>
              <p:cNvSpPr>
                <a:spLocks noChangeArrowheads="1"/>
              </p:cNvSpPr>
              <p:nvPr/>
            </p:nvSpPr>
            <p:spPr bwMode="auto">
              <a:xfrm>
                <a:off x="3504" y="3143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9" name="Oval 1955"/>
              <p:cNvSpPr>
                <a:spLocks noChangeArrowheads="1"/>
              </p:cNvSpPr>
              <p:nvPr/>
            </p:nvSpPr>
            <p:spPr bwMode="auto">
              <a:xfrm>
                <a:off x="3548" y="3088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0" name="Oval 1956"/>
              <p:cNvSpPr>
                <a:spLocks noChangeArrowheads="1"/>
              </p:cNvSpPr>
              <p:nvPr/>
            </p:nvSpPr>
            <p:spPr bwMode="auto">
              <a:xfrm>
                <a:off x="3548" y="3088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1" name="Oval 1957"/>
              <p:cNvSpPr>
                <a:spLocks noChangeArrowheads="1"/>
              </p:cNvSpPr>
              <p:nvPr/>
            </p:nvSpPr>
            <p:spPr bwMode="auto">
              <a:xfrm>
                <a:off x="3618" y="3088"/>
                <a:ext cx="46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2" name="Oval 1958"/>
              <p:cNvSpPr>
                <a:spLocks noChangeArrowheads="1"/>
              </p:cNvSpPr>
              <p:nvPr/>
            </p:nvSpPr>
            <p:spPr bwMode="auto">
              <a:xfrm>
                <a:off x="3618" y="3088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3" name="Oval 1959"/>
              <p:cNvSpPr>
                <a:spLocks noChangeArrowheads="1"/>
              </p:cNvSpPr>
              <p:nvPr/>
            </p:nvSpPr>
            <p:spPr bwMode="auto">
              <a:xfrm>
                <a:off x="3560" y="3092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4" name="Oval 1960"/>
              <p:cNvSpPr>
                <a:spLocks noChangeArrowheads="1"/>
              </p:cNvSpPr>
              <p:nvPr/>
            </p:nvSpPr>
            <p:spPr bwMode="auto">
              <a:xfrm>
                <a:off x="3560" y="3092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5" name="Oval 1961"/>
              <p:cNvSpPr>
                <a:spLocks noChangeArrowheads="1"/>
              </p:cNvSpPr>
              <p:nvPr/>
            </p:nvSpPr>
            <p:spPr bwMode="auto">
              <a:xfrm>
                <a:off x="3556" y="3207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6" name="Freeform 1962"/>
              <p:cNvSpPr>
                <a:spLocks/>
              </p:cNvSpPr>
              <p:nvPr/>
            </p:nvSpPr>
            <p:spPr bwMode="auto">
              <a:xfrm>
                <a:off x="3556" y="3207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4 w 47"/>
                  <a:gd name="T3" fmla="*/ 0 h 47"/>
                  <a:gd name="T4" fmla="*/ 0 w 47"/>
                  <a:gd name="T5" fmla="*/ 24 h 47"/>
                  <a:gd name="T6" fmla="*/ 24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0"/>
                      <a:pt x="36" y="0"/>
                      <a:pt x="24" y="0"/>
                    </a:cubicBezTo>
                    <a:cubicBezTo>
                      <a:pt x="11" y="0"/>
                      <a:pt x="0" y="10"/>
                      <a:pt x="0" y="24"/>
                    </a:cubicBezTo>
                    <a:cubicBezTo>
                      <a:pt x="0" y="36"/>
                      <a:pt x="11" y="47"/>
                      <a:pt x="24" y="47"/>
                    </a:cubicBezTo>
                    <a:cubicBezTo>
                      <a:pt x="36" y="47"/>
                      <a:pt x="47" y="36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7" name="Oval 1963"/>
              <p:cNvSpPr>
                <a:spLocks noChangeArrowheads="1"/>
              </p:cNvSpPr>
              <p:nvPr/>
            </p:nvSpPr>
            <p:spPr bwMode="auto">
              <a:xfrm>
                <a:off x="2666" y="2844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8" name="Oval 1964"/>
              <p:cNvSpPr>
                <a:spLocks noChangeArrowheads="1"/>
              </p:cNvSpPr>
              <p:nvPr/>
            </p:nvSpPr>
            <p:spPr bwMode="auto">
              <a:xfrm>
                <a:off x="2666" y="2844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9" name="Oval 1965"/>
              <p:cNvSpPr>
                <a:spLocks noChangeArrowheads="1"/>
              </p:cNvSpPr>
              <p:nvPr/>
            </p:nvSpPr>
            <p:spPr bwMode="auto">
              <a:xfrm>
                <a:off x="2657" y="2724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0" name="Freeform 1966"/>
              <p:cNvSpPr>
                <a:spLocks/>
              </p:cNvSpPr>
              <p:nvPr/>
            </p:nvSpPr>
            <p:spPr bwMode="auto">
              <a:xfrm>
                <a:off x="2657" y="2724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4 w 47"/>
                  <a:gd name="T3" fmla="*/ 0 h 47"/>
                  <a:gd name="T4" fmla="*/ 0 w 47"/>
                  <a:gd name="T5" fmla="*/ 24 h 47"/>
                  <a:gd name="T6" fmla="*/ 24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0"/>
                      <a:pt x="36" y="0"/>
                      <a:pt x="24" y="0"/>
                    </a:cubicBezTo>
                    <a:cubicBezTo>
                      <a:pt x="10" y="0"/>
                      <a:pt x="0" y="10"/>
                      <a:pt x="0" y="24"/>
                    </a:cubicBezTo>
                    <a:cubicBezTo>
                      <a:pt x="0" y="37"/>
                      <a:pt x="10" y="47"/>
                      <a:pt x="24" y="47"/>
                    </a:cubicBezTo>
                    <a:cubicBezTo>
                      <a:pt x="36" y="47"/>
                      <a:pt x="47" y="37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1" name="Oval 1967"/>
              <p:cNvSpPr>
                <a:spLocks noChangeArrowheads="1"/>
              </p:cNvSpPr>
              <p:nvPr/>
            </p:nvSpPr>
            <p:spPr bwMode="auto">
              <a:xfrm>
                <a:off x="2684" y="2801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2" name="Oval 1968"/>
              <p:cNvSpPr>
                <a:spLocks noChangeArrowheads="1"/>
              </p:cNvSpPr>
              <p:nvPr/>
            </p:nvSpPr>
            <p:spPr bwMode="auto">
              <a:xfrm>
                <a:off x="2684" y="2801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3" name="Oval 1969"/>
              <p:cNvSpPr>
                <a:spLocks noChangeArrowheads="1"/>
              </p:cNvSpPr>
              <p:nvPr/>
            </p:nvSpPr>
            <p:spPr bwMode="auto">
              <a:xfrm>
                <a:off x="2617" y="2751"/>
                <a:ext cx="47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4" name="Oval 1970"/>
              <p:cNvSpPr>
                <a:spLocks noChangeArrowheads="1"/>
              </p:cNvSpPr>
              <p:nvPr/>
            </p:nvSpPr>
            <p:spPr bwMode="auto">
              <a:xfrm>
                <a:off x="2617" y="2750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5" name="Oval 1971"/>
              <p:cNvSpPr>
                <a:spLocks noChangeArrowheads="1"/>
              </p:cNvSpPr>
              <p:nvPr/>
            </p:nvSpPr>
            <p:spPr bwMode="auto">
              <a:xfrm>
                <a:off x="2774" y="2750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6" name="Oval 1972"/>
              <p:cNvSpPr>
                <a:spLocks noChangeArrowheads="1"/>
              </p:cNvSpPr>
              <p:nvPr/>
            </p:nvSpPr>
            <p:spPr bwMode="auto">
              <a:xfrm>
                <a:off x="2774" y="2750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7" name="Oval 1973"/>
              <p:cNvSpPr>
                <a:spLocks noChangeArrowheads="1"/>
              </p:cNvSpPr>
              <p:nvPr/>
            </p:nvSpPr>
            <p:spPr bwMode="auto">
              <a:xfrm>
                <a:off x="3773" y="3069"/>
                <a:ext cx="46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8" name="Oval 1974"/>
              <p:cNvSpPr>
                <a:spLocks noChangeArrowheads="1"/>
              </p:cNvSpPr>
              <p:nvPr/>
            </p:nvSpPr>
            <p:spPr bwMode="auto">
              <a:xfrm>
                <a:off x="3773" y="3069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9" name="Oval 1975"/>
              <p:cNvSpPr>
                <a:spLocks noChangeArrowheads="1"/>
              </p:cNvSpPr>
              <p:nvPr/>
            </p:nvSpPr>
            <p:spPr bwMode="auto">
              <a:xfrm>
                <a:off x="2737" y="3050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0" name="Oval 1976"/>
              <p:cNvSpPr>
                <a:spLocks noChangeArrowheads="1"/>
              </p:cNvSpPr>
              <p:nvPr/>
            </p:nvSpPr>
            <p:spPr bwMode="auto">
              <a:xfrm>
                <a:off x="2737" y="3050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1" name="Oval 1977"/>
              <p:cNvSpPr>
                <a:spLocks noChangeArrowheads="1"/>
              </p:cNvSpPr>
              <p:nvPr/>
            </p:nvSpPr>
            <p:spPr bwMode="auto">
              <a:xfrm>
                <a:off x="3501" y="3112"/>
                <a:ext cx="47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2" name="Oval 1978"/>
              <p:cNvSpPr>
                <a:spLocks noChangeArrowheads="1"/>
              </p:cNvSpPr>
              <p:nvPr/>
            </p:nvSpPr>
            <p:spPr bwMode="auto">
              <a:xfrm>
                <a:off x="3501" y="3112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3" name="Oval 1979"/>
              <p:cNvSpPr>
                <a:spLocks noChangeArrowheads="1"/>
              </p:cNvSpPr>
              <p:nvPr/>
            </p:nvSpPr>
            <p:spPr bwMode="auto">
              <a:xfrm>
                <a:off x="2761" y="2936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4" name="Oval 1980"/>
              <p:cNvSpPr>
                <a:spLocks noChangeArrowheads="1"/>
              </p:cNvSpPr>
              <p:nvPr/>
            </p:nvSpPr>
            <p:spPr bwMode="auto">
              <a:xfrm>
                <a:off x="2761" y="2936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5" name="Oval 1981"/>
              <p:cNvSpPr>
                <a:spLocks noChangeArrowheads="1"/>
              </p:cNvSpPr>
              <p:nvPr/>
            </p:nvSpPr>
            <p:spPr bwMode="auto">
              <a:xfrm>
                <a:off x="2741" y="2822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6" name="Oval 1982"/>
              <p:cNvSpPr>
                <a:spLocks noChangeArrowheads="1"/>
              </p:cNvSpPr>
              <p:nvPr/>
            </p:nvSpPr>
            <p:spPr bwMode="auto">
              <a:xfrm>
                <a:off x="2741" y="2822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7" name="Oval 1983"/>
              <p:cNvSpPr>
                <a:spLocks noChangeArrowheads="1"/>
              </p:cNvSpPr>
              <p:nvPr/>
            </p:nvSpPr>
            <p:spPr bwMode="auto">
              <a:xfrm>
                <a:off x="2798" y="3053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8" name="Freeform 1984"/>
              <p:cNvSpPr>
                <a:spLocks/>
              </p:cNvSpPr>
              <p:nvPr/>
            </p:nvSpPr>
            <p:spPr bwMode="auto">
              <a:xfrm>
                <a:off x="2798" y="3053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4 w 47"/>
                  <a:gd name="T3" fmla="*/ 0 h 47"/>
                  <a:gd name="T4" fmla="*/ 0 w 47"/>
                  <a:gd name="T5" fmla="*/ 23 h 47"/>
                  <a:gd name="T6" fmla="*/ 24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1"/>
                      <a:pt x="36" y="0"/>
                      <a:pt x="24" y="0"/>
                    </a:cubicBezTo>
                    <a:cubicBezTo>
                      <a:pt x="10" y="0"/>
                      <a:pt x="0" y="11"/>
                      <a:pt x="0" y="23"/>
                    </a:cubicBezTo>
                    <a:cubicBezTo>
                      <a:pt x="0" y="37"/>
                      <a:pt x="10" y="47"/>
                      <a:pt x="24" y="47"/>
                    </a:cubicBezTo>
                    <a:cubicBezTo>
                      <a:pt x="36" y="47"/>
                      <a:pt x="47" y="37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9" name="Oval 1985"/>
              <p:cNvSpPr>
                <a:spLocks noChangeArrowheads="1"/>
              </p:cNvSpPr>
              <p:nvPr/>
            </p:nvSpPr>
            <p:spPr bwMode="auto">
              <a:xfrm>
                <a:off x="2781" y="2883"/>
                <a:ext cx="46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0" name="Oval 1986"/>
              <p:cNvSpPr>
                <a:spLocks noChangeArrowheads="1"/>
              </p:cNvSpPr>
              <p:nvPr/>
            </p:nvSpPr>
            <p:spPr bwMode="auto">
              <a:xfrm>
                <a:off x="2781" y="2883"/>
                <a:ext cx="46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" name="Oval 1987"/>
              <p:cNvSpPr>
                <a:spLocks noChangeArrowheads="1"/>
              </p:cNvSpPr>
              <p:nvPr/>
            </p:nvSpPr>
            <p:spPr bwMode="auto">
              <a:xfrm>
                <a:off x="2728" y="2688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2" name="Freeform 1988"/>
              <p:cNvSpPr>
                <a:spLocks/>
              </p:cNvSpPr>
              <p:nvPr/>
            </p:nvSpPr>
            <p:spPr bwMode="auto">
              <a:xfrm>
                <a:off x="2728" y="2688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3 w 47"/>
                  <a:gd name="T3" fmla="*/ 0 h 47"/>
                  <a:gd name="T4" fmla="*/ 0 w 47"/>
                  <a:gd name="T5" fmla="*/ 24 h 47"/>
                  <a:gd name="T6" fmla="*/ 23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1"/>
                      <a:pt x="37" y="0"/>
                      <a:pt x="23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6"/>
                      <a:pt x="11" y="47"/>
                      <a:pt x="23" y="47"/>
                    </a:cubicBezTo>
                    <a:cubicBezTo>
                      <a:pt x="37" y="47"/>
                      <a:pt x="47" y="36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3" name="Oval 1989"/>
              <p:cNvSpPr>
                <a:spLocks noChangeArrowheads="1"/>
              </p:cNvSpPr>
              <p:nvPr/>
            </p:nvSpPr>
            <p:spPr bwMode="auto">
              <a:xfrm>
                <a:off x="2804" y="2447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4" name="Oval 1990"/>
              <p:cNvSpPr>
                <a:spLocks noChangeArrowheads="1"/>
              </p:cNvSpPr>
              <p:nvPr/>
            </p:nvSpPr>
            <p:spPr bwMode="auto">
              <a:xfrm>
                <a:off x="2804" y="244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5" name="Oval 1991"/>
              <p:cNvSpPr>
                <a:spLocks noChangeArrowheads="1"/>
              </p:cNvSpPr>
              <p:nvPr/>
            </p:nvSpPr>
            <p:spPr bwMode="auto">
              <a:xfrm>
                <a:off x="3535" y="3103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6" name="Oval 1992"/>
              <p:cNvSpPr>
                <a:spLocks noChangeArrowheads="1"/>
              </p:cNvSpPr>
              <p:nvPr/>
            </p:nvSpPr>
            <p:spPr bwMode="auto">
              <a:xfrm>
                <a:off x="3535" y="3103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7" name="Oval 1993"/>
              <p:cNvSpPr>
                <a:spLocks noChangeArrowheads="1"/>
              </p:cNvSpPr>
              <p:nvPr/>
            </p:nvSpPr>
            <p:spPr bwMode="auto">
              <a:xfrm>
                <a:off x="2808" y="2749"/>
                <a:ext cx="46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8" name="Oval 1994"/>
              <p:cNvSpPr>
                <a:spLocks noChangeArrowheads="1"/>
              </p:cNvSpPr>
              <p:nvPr/>
            </p:nvSpPr>
            <p:spPr bwMode="auto">
              <a:xfrm>
                <a:off x="2808" y="2749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9" name="Oval 1995"/>
              <p:cNvSpPr>
                <a:spLocks noChangeArrowheads="1"/>
              </p:cNvSpPr>
              <p:nvPr/>
            </p:nvSpPr>
            <p:spPr bwMode="auto">
              <a:xfrm>
                <a:off x="3605" y="3125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0" name="Oval 1996"/>
              <p:cNvSpPr>
                <a:spLocks noChangeArrowheads="1"/>
              </p:cNvSpPr>
              <p:nvPr/>
            </p:nvSpPr>
            <p:spPr bwMode="auto">
              <a:xfrm>
                <a:off x="3605" y="312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1" name="Oval 1997"/>
              <p:cNvSpPr>
                <a:spLocks noChangeArrowheads="1"/>
              </p:cNvSpPr>
              <p:nvPr/>
            </p:nvSpPr>
            <p:spPr bwMode="auto">
              <a:xfrm>
                <a:off x="3647" y="2806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2" name="Oval 1998"/>
              <p:cNvSpPr>
                <a:spLocks noChangeArrowheads="1"/>
              </p:cNvSpPr>
              <p:nvPr/>
            </p:nvSpPr>
            <p:spPr bwMode="auto">
              <a:xfrm>
                <a:off x="3647" y="2806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3" name="Oval 1999"/>
              <p:cNvSpPr>
                <a:spLocks noChangeArrowheads="1"/>
              </p:cNvSpPr>
              <p:nvPr/>
            </p:nvSpPr>
            <p:spPr bwMode="auto">
              <a:xfrm>
                <a:off x="2786" y="2904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4" name="Freeform 2000"/>
              <p:cNvSpPr>
                <a:spLocks/>
              </p:cNvSpPr>
              <p:nvPr/>
            </p:nvSpPr>
            <p:spPr bwMode="auto">
              <a:xfrm>
                <a:off x="2786" y="2904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4 w 47"/>
                  <a:gd name="T3" fmla="*/ 0 h 47"/>
                  <a:gd name="T4" fmla="*/ 0 w 47"/>
                  <a:gd name="T5" fmla="*/ 23 h 47"/>
                  <a:gd name="T6" fmla="*/ 24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0"/>
                      <a:pt x="36" y="0"/>
                      <a:pt x="24" y="0"/>
                    </a:cubicBezTo>
                    <a:cubicBezTo>
                      <a:pt x="10" y="0"/>
                      <a:pt x="0" y="10"/>
                      <a:pt x="0" y="23"/>
                    </a:cubicBezTo>
                    <a:cubicBezTo>
                      <a:pt x="0" y="36"/>
                      <a:pt x="10" y="47"/>
                      <a:pt x="24" y="47"/>
                    </a:cubicBezTo>
                    <a:cubicBezTo>
                      <a:pt x="36" y="47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5" name="Oval 2001"/>
              <p:cNvSpPr>
                <a:spLocks noChangeArrowheads="1"/>
              </p:cNvSpPr>
              <p:nvPr/>
            </p:nvSpPr>
            <p:spPr bwMode="auto">
              <a:xfrm>
                <a:off x="3785" y="3251"/>
                <a:ext cx="47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6" name="Oval 2002"/>
              <p:cNvSpPr>
                <a:spLocks noChangeArrowheads="1"/>
              </p:cNvSpPr>
              <p:nvPr/>
            </p:nvSpPr>
            <p:spPr bwMode="auto">
              <a:xfrm>
                <a:off x="3785" y="3251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7" name="Oval 2003"/>
              <p:cNvSpPr>
                <a:spLocks noChangeArrowheads="1"/>
              </p:cNvSpPr>
              <p:nvPr/>
            </p:nvSpPr>
            <p:spPr bwMode="auto">
              <a:xfrm>
                <a:off x="2806" y="2963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8" name="Oval 2004"/>
              <p:cNvSpPr>
                <a:spLocks noChangeArrowheads="1"/>
              </p:cNvSpPr>
              <p:nvPr/>
            </p:nvSpPr>
            <p:spPr bwMode="auto">
              <a:xfrm>
                <a:off x="2806" y="2963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9" name="Oval 2005"/>
              <p:cNvSpPr>
                <a:spLocks noChangeArrowheads="1"/>
              </p:cNvSpPr>
              <p:nvPr/>
            </p:nvSpPr>
            <p:spPr bwMode="auto">
              <a:xfrm>
                <a:off x="2847" y="2986"/>
                <a:ext cx="47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0" name="Oval 2006"/>
              <p:cNvSpPr>
                <a:spLocks noChangeArrowheads="1"/>
              </p:cNvSpPr>
              <p:nvPr/>
            </p:nvSpPr>
            <p:spPr bwMode="auto">
              <a:xfrm>
                <a:off x="2847" y="2986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1" name="Oval 2007"/>
              <p:cNvSpPr>
                <a:spLocks noChangeArrowheads="1"/>
              </p:cNvSpPr>
              <p:nvPr/>
            </p:nvSpPr>
            <p:spPr bwMode="auto">
              <a:xfrm>
                <a:off x="3578" y="3296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2" name="Freeform 2008"/>
              <p:cNvSpPr>
                <a:spLocks/>
              </p:cNvSpPr>
              <p:nvPr/>
            </p:nvSpPr>
            <p:spPr bwMode="auto">
              <a:xfrm>
                <a:off x="3578" y="3296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3 w 47"/>
                  <a:gd name="T3" fmla="*/ 0 h 47"/>
                  <a:gd name="T4" fmla="*/ 0 w 47"/>
                  <a:gd name="T5" fmla="*/ 23 h 47"/>
                  <a:gd name="T6" fmla="*/ 23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1"/>
                      <a:pt x="36" y="0"/>
                      <a:pt x="23" y="0"/>
                    </a:cubicBezTo>
                    <a:cubicBezTo>
                      <a:pt x="10" y="0"/>
                      <a:pt x="0" y="11"/>
                      <a:pt x="0" y="23"/>
                    </a:cubicBezTo>
                    <a:cubicBezTo>
                      <a:pt x="0" y="37"/>
                      <a:pt x="10" y="47"/>
                      <a:pt x="23" y="47"/>
                    </a:cubicBezTo>
                    <a:cubicBezTo>
                      <a:pt x="36" y="47"/>
                      <a:pt x="47" y="37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3" name="Oval 2009"/>
              <p:cNvSpPr>
                <a:spLocks noChangeArrowheads="1"/>
              </p:cNvSpPr>
              <p:nvPr/>
            </p:nvSpPr>
            <p:spPr bwMode="auto">
              <a:xfrm>
                <a:off x="2997" y="2585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4" name="Oval 2010"/>
              <p:cNvSpPr>
                <a:spLocks noChangeArrowheads="1"/>
              </p:cNvSpPr>
              <p:nvPr/>
            </p:nvSpPr>
            <p:spPr bwMode="auto">
              <a:xfrm>
                <a:off x="2997" y="258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5" name="Oval 2011"/>
              <p:cNvSpPr>
                <a:spLocks noChangeArrowheads="1"/>
              </p:cNvSpPr>
              <p:nvPr/>
            </p:nvSpPr>
            <p:spPr bwMode="auto">
              <a:xfrm>
                <a:off x="3785" y="2902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6" name="Oval 2012"/>
              <p:cNvSpPr>
                <a:spLocks noChangeArrowheads="1"/>
              </p:cNvSpPr>
              <p:nvPr/>
            </p:nvSpPr>
            <p:spPr bwMode="auto">
              <a:xfrm>
                <a:off x="3785" y="2902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7" name="Oval 2013"/>
              <p:cNvSpPr>
                <a:spLocks noChangeArrowheads="1"/>
              </p:cNvSpPr>
              <p:nvPr/>
            </p:nvSpPr>
            <p:spPr bwMode="auto">
              <a:xfrm>
                <a:off x="3898" y="3247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473" name="Group 2215"/>
            <p:cNvGrpSpPr>
              <a:grpSpLocks/>
            </p:cNvGrpSpPr>
            <p:nvPr/>
          </p:nvGrpSpPr>
          <p:grpSpPr bwMode="auto">
            <a:xfrm>
              <a:off x="6100540" y="4157871"/>
              <a:ext cx="2098675" cy="1562100"/>
              <a:chOff x="2628" y="2310"/>
              <a:chExt cx="1322" cy="984"/>
            </a:xfrm>
          </p:grpSpPr>
          <p:sp>
            <p:nvSpPr>
              <p:cNvPr id="2708" name="Oval 2015"/>
              <p:cNvSpPr>
                <a:spLocks noChangeArrowheads="1"/>
              </p:cNvSpPr>
              <p:nvPr/>
            </p:nvSpPr>
            <p:spPr bwMode="auto">
              <a:xfrm>
                <a:off x="3898" y="324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9" name="Oval 2016"/>
              <p:cNvSpPr>
                <a:spLocks noChangeArrowheads="1"/>
              </p:cNvSpPr>
              <p:nvPr/>
            </p:nvSpPr>
            <p:spPr bwMode="auto">
              <a:xfrm>
                <a:off x="3889" y="2989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0" name="Oval 2017"/>
              <p:cNvSpPr>
                <a:spLocks noChangeArrowheads="1"/>
              </p:cNvSpPr>
              <p:nvPr/>
            </p:nvSpPr>
            <p:spPr bwMode="auto">
              <a:xfrm>
                <a:off x="3889" y="298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1" name="Oval 2018"/>
              <p:cNvSpPr>
                <a:spLocks noChangeArrowheads="1"/>
              </p:cNvSpPr>
              <p:nvPr/>
            </p:nvSpPr>
            <p:spPr bwMode="auto">
              <a:xfrm>
                <a:off x="3671" y="3198"/>
                <a:ext cx="46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2" name="Oval 2019"/>
              <p:cNvSpPr>
                <a:spLocks noChangeArrowheads="1"/>
              </p:cNvSpPr>
              <p:nvPr/>
            </p:nvSpPr>
            <p:spPr bwMode="auto">
              <a:xfrm>
                <a:off x="3671" y="3198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3" name="Oval 2020"/>
              <p:cNvSpPr>
                <a:spLocks noChangeArrowheads="1"/>
              </p:cNvSpPr>
              <p:nvPr/>
            </p:nvSpPr>
            <p:spPr bwMode="auto">
              <a:xfrm>
                <a:off x="3578" y="3127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4" name="Oval 2021"/>
              <p:cNvSpPr>
                <a:spLocks noChangeArrowheads="1"/>
              </p:cNvSpPr>
              <p:nvPr/>
            </p:nvSpPr>
            <p:spPr bwMode="auto">
              <a:xfrm>
                <a:off x="3578" y="312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5" name="Oval 2022"/>
              <p:cNvSpPr>
                <a:spLocks noChangeArrowheads="1"/>
              </p:cNvSpPr>
              <p:nvPr/>
            </p:nvSpPr>
            <p:spPr bwMode="auto">
              <a:xfrm>
                <a:off x="3652" y="3122"/>
                <a:ext cx="47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6" name="Oval 2023"/>
              <p:cNvSpPr>
                <a:spLocks noChangeArrowheads="1"/>
              </p:cNvSpPr>
              <p:nvPr/>
            </p:nvSpPr>
            <p:spPr bwMode="auto">
              <a:xfrm>
                <a:off x="3652" y="3122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7" name="Oval 2024"/>
              <p:cNvSpPr>
                <a:spLocks noChangeArrowheads="1"/>
              </p:cNvSpPr>
              <p:nvPr/>
            </p:nvSpPr>
            <p:spPr bwMode="auto">
              <a:xfrm>
                <a:off x="3666" y="3229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8" name="Oval 2025"/>
              <p:cNvSpPr>
                <a:spLocks noChangeArrowheads="1"/>
              </p:cNvSpPr>
              <p:nvPr/>
            </p:nvSpPr>
            <p:spPr bwMode="auto">
              <a:xfrm>
                <a:off x="3666" y="322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9" name="Oval 2026"/>
              <p:cNvSpPr>
                <a:spLocks noChangeArrowheads="1"/>
              </p:cNvSpPr>
              <p:nvPr/>
            </p:nvSpPr>
            <p:spPr bwMode="auto">
              <a:xfrm>
                <a:off x="3649" y="3148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0" name="Oval 2027"/>
              <p:cNvSpPr>
                <a:spLocks noChangeArrowheads="1"/>
              </p:cNvSpPr>
              <p:nvPr/>
            </p:nvSpPr>
            <p:spPr bwMode="auto">
              <a:xfrm>
                <a:off x="3649" y="3148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1" name="Oval 2028"/>
              <p:cNvSpPr>
                <a:spLocks noChangeArrowheads="1"/>
              </p:cNvSpPr>
              <p:nvPr/>
            </p:nvSpPr>
            <p:spPr bwMode="auto">
              <a:xfrm>
                <a:off x="3621" y="3115"/>
                <a:ext cx="46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2" name="Oval 2029"/>
              <p:cNvSpPr>
                <a:spLocks noChangeArrowheads="1"/>
              </p:cNvSpPr>
              <p:nvPr/>
            </p:nvSpPr>
            <p:spPr bwMode="auto">
              <a:xfrm>
                <a:off x="3621" y="3115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3" name="Oval 2030"/>
              <p:cNvSpPr>
                <a:spLocks noChangeArrowheads="1"/>
              </p:cNvSpPr>
              <p:nvPr/>
            </p:nvSpPr>
            <p:spPr bwMode="auto">
              <a:xfrm>
                <a:off x="3609" y="3199"/>
                <a:ext cx="46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4" name="Freeform 2031"/>
              <p:cNvSpPr>
                <a:spLocks/>
              </p:cNvSpPr>
              <p:nvPr/>
            </p:nvSpPr>
            <p:spPr bwMode="auto">
              <a:xfrm>
                <a:off x="3608" y="3199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4 w 47"/>
                  <a:gd name="T3" fmla="*/ 0 h 47"/>
                  <a:gd name="T4" fmla="*/ 0 w 47"/>
                  <a:gd name="T5" fmla="*/ 24 h 47"/>
                  <a:gd name="T6" fmla="*/ 24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0"/>
                      <a:pt x="37" y="0"/>
                      <a:pt x="24" y="0"/>
                    </a:cubicBezTo>
                    <a:cubicBezTo>
                      <a:pt x="11" y="0"/>
                      <a:pt x="0" y="10"/>
                      <a:pt x="0" y="24"/>
                    </a:cubicBezTo>
                    <a:cubicBezTo>
                      <a:pt x="0" y="36"/>
                      <a:pt x="11" y="47"/>
                      <a:pt x="24" y="47"/>
                    </a:cubicBezTo>
                    <a:cubicBezTo>
                      <a:pt x="37" y="47"/>
                      <a:pt x="47" y="36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5" name="Oval 2032"/>
              <p:cNvSpPr>
                <a:spLocks noChangeArrowheads="1"/>
              </p:cNvSpPr>
              <p:nvPr/>
            </p:nvSpPr>
            <p:spPr bwMode="auto">
              <a:xfrm>
                <a:off x="2755" y="3040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6" name="Oval 2033"/>
              <p:cNvSpPr>
                <a:spLocks noChangeArrowheads="1"/>
              </p:cNvSpPr>
              <p:nvPr/>
            </p:nvSpPr>
            <p:spPr bwMode="auto">
              <a:xfrm>
                <a:off x="2755" y="3040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7" name="Oval 2034"/>
              <p:cNvSpPr>
                <a:spLocks noChangeArrowheads="1"/>
              </p:cNvSpPr>
              <p:nvPr/>
            </p:nvSpPr>
            <p:spPr bwMode="auto">
              <a:xfrm>
                <a:off x="3544" y="3110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8" name="Oval 2035"/>
              <p:cNvSpPr>
                <a:spLocks noChangeArrowheads="1"/>
              </p:cNvSpPr>
              <p:nvPr/>
            </p:nvSpPr>
            <p:spPr bwMode="auto">
              <a:xfrm>
                <a:off x="3544" y="3110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9" name="Oval 2036"/>
              <p:cNvSpPr>
                <a:spLocks noChangeArrowheads="1"/>
              </p:cNvSpPr>
              <p:nvPr/>
            </p:nvSpPr>
            <p:spPr bwMode="auto">
              <a:xfrm>
                <a:off x="3811" y="2865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0" name="Freeform 2037"/>
              <p:cNvSpPr>
                <a:spLocks/>
              </p:cNvSpPr>
              <p:nvPr/>
            </p:nvSpPr>
            <p:spPr bwMode="auto">
              <a:xfrm>
                <a:off x="3811" y="2865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3 w 47"/>
                  <a:gd name="T3" fmla="*/ 0 h 47"/>
                  <a:gd name="T4" fmla="*/ 0 w 47"/>
                  <a:gd name="T5" fmla="*/ 24 h 47"/>
                  <a:gd name="T6" fmla="*/ 23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0"/>
                      <a:pt x="36" y="0"/>
                      <a:pt x="23" y="0"/>
                    </a:cubicBezTo>
                    <a:cubicBezTo>
                      <a:pt x="11" y="0"/>
                      <a:pt x="0" y="10"/>
                      <a:pt x="0" y="24"/>
                    </a:cubicBezTo>
                    <a:cubicBezTo>
                      <a:pt x="0" y="36"/>
                      <a:pt x="11" y="47"/>
                      <a:pt x="23" y="47"/>
                    </a:cubicBezTo>
                    <a:cubicBezTo>
                      <a:pt x="36" y="47"/>
                      <a:pt x="47" y="36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1" name="Oval 2038"/>
              <p:cNvSpPr>
                <a:spLocks noChangeArrowheads="1"/>
              </p:cNvSpPr>
              <p:nvPr/>
            </p:nvSpPr>
            <p:spPr bwMode="auto">
              <a:xfrm>
                <a:off x="3808" y="2897"/>
                <a:ext cx="46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2" name="Oval 2039"/>
              <p:cNvSpPr>
                <a:spLocks noChangeArrowheads="1"/>
              </p:cNvSpPr>
              <p:nvPr/>
            </p:nvSpPr>
            <p:spPr bwMode="auto">
              <a:xfrm>
                <a:off x="3808" y="2897"/>
                <a:ext cx="46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3" name="Oval 2040"/>
              <p:cNvSpPr>
                <a:spLocks noChangeArrowheads="1"/>
              </p:cNvSpPr>
              <p:nvPr/>
            </p:nvSpPr>
            <p:spPr bwMode="auto">
              <a:xfrm>
                <a:off x="3699" y="3098"/>
                <a:ext cx="47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4" name="Oval 2041"/>
              <p:cNvSpPr>
                <a:spLocks noChangeArrowheads="1"/>
              </p:cNvSpPr>
              <p:nvPr/>
            </p:nvSpPr>
            <p:spPr bwMode="auto">
              <a:xfrm>
                <a:off x="3699" y="3098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5" name="Oval 2042"/>
              <p:cNvSpPr>
                <a:spLocks noChangeArrowheads="1"/>
              </p:cNvSpPr>
              <p:nvPr/>
            </p:nvSpPr>
            <p:spPr bwMode="auto">
              <a:xfrm>
                <a:off x="2759" y="2857"/>
                <a:ext cx="47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6" name="Oval 2043"/>
              <p:cNvSpPr>
                <a:spLocks noChangeArrowheads="1"/>
              </p:cNvSpPr>
              <p:nvPr/>
            </p:nvSpPr>
            <p:spPr bwMode="auto">
              <a:xfrm>
                <a:off x="2759" y="2857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7" name="Oval 2044"/>
              <p:cNvSpPr>
                <a:spLocks noChangeArrowheads="1"/>
              </p:cNvSpPr>
              <p:nvPr/>
            </p:nvSpPr>
            <p:spPr bwMode="auto">
              <a:xfrm>
                <a:off x="2669" y="2606"/>
                <a:ext cx="47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8" name="Oval 2045"/>
              <p:cNvSpPr>
                <a:spLocks noChangeArrowheads="1"/>
              </p:cNvSpPr>
              <p:nvPr/>
            </p:nvSpPr>
            <p:spPr bwMode="auto">
              <a:xfrm>
                <a:off x="2669" y="2606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9" name="Oval 2046"/>
              <p:cNvSpPr>
                <a:spLocks noChangeArrowheads="1"/>
              </p:cNvSpPr>
              <p:nvPr/>
            </p:nvSpPr>
            <p:spPr bwMode="auto">
              <a:xfrm>
                <a:off x="3044" y="2417"/>
                <a:ext cx="46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0" name="Oval 2047"/>
              <p:cNvSpPr>
                <a:spLocks noChangeArrowheads="1"/>
              </p:cNvSpPr>
              <p:nvPr/>
            </p:nvSpPr>
            <p:spPr bwMode="auto">
              <a:xfrm>
                <a:off x="3044" y="2417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1" name="Oval 2048"/>
              <p:cNvSpPr>
                <a:spLocks noChangeArrowheads="1"/>
              </p:cNvSpPr>
              <p:nvPr/>
            </p:nvSpPr>
            <p:spPr bwMode="auto">
              <a:xfrm>
                <a:off x="3505" y="3164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2" name="Oval 2049"/>
              <p:cNvSpPr>
                <a:spLocks noChangeArrowheads="1"/>
              </p:cNvSpPr>
              <p:nvPr/>
            </p:nvSpPr>
            <p:spPr bwMode="auto">
              <a:xfrm>
                <a:off x="3505" y="3164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3" name="Oval 2050"/>
              <p:cNvSpPr>
                <a:spLocks noChangeArrowheads="1"/>
              </p:cNvSpPr>
              <p:nvPr/>
            </p:nvSpPr>
            <p:spPr bwMode="auto">
              <a:xfrm>
                <a:off x="3617" y="3052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4" name="Freeform 2051"/>
              <p:cNvSpPr>
                <a:spLocks/>
              </p:cNvSpPr>
              <p:nvPr/>
            </p:nvSpPr>
            <p:spPr bwMode="auto">
              <a:xfrm>
                <a:off x="3617" y="3052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3 w 47"/>
                  <a:gd name="T3" fmla="*/ 0 h 47"/>
                  <a:gd name="T4" fmla="*/ 0 w 47"/>
                  <a:gd name="T5" fmla="*/ 24 h 47"/>
                  <a:gd name="T6" fmla="*/ 23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0"/>
                      <a:pt x="36" y="0"/>
                      <a:pt x="23" y="0"/>
                    </a:cubicBezTo>
                    <a:cubicBezTo>
                      <a:pt x="10" y="0"/>
                      <a:pt x="0" y="10"/>
                      <a:pt x="0" y="24"/>
                    </a:cubicBezTo>
                    <a:cubicBezTo>
                      <a:pt x="0" y="36"/>
                      <a:pt x="10" y="47"/>
                      <a:pt x="23" y="47"/>
                    </a:cubicBezTo>
                    <a:cubicBezTo>
                      <a:pt x="36" y="47"/>
                      <a:pt x="47" y="36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5" name="Oval 2052"/>
              <p:cNvSpPr>
                <a:spLocks noChangeArrowheads="1"/>
              </p:cNvSpPr>
              <p:nvPr/>
            </p:nvSpPr>
            <p:spPr bwMode="auto">
              <a:xfrm>
                <a:off x="3587" y="3103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6" name="Oval 2053"/>
              <p:cNvSpPr>
                <a:spLocks noChangeArrowheads="1"/>
              </p:cNvSpPr>
              <p:nvPr/>
            </p:nvSpPr>
            <p:spPr bwMode="auto">
              <a:xfrm>
                <a:off x="3587" y="3103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7" name="Oval 2054"/>
              <p:cNvSpPr>
                <a:spLocks noChangeArrowheads="1"/>
              </p:cNvSpPr>
              <p:nvPr/>
            </p:nvSpPr>
            <p:spPr bwMode="auto">
              <a:xfrm>
                <a:off x="3575" y="3130"/>
                <a:ext cx="47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8" name="Oval 2055"/>
              <p:cNvSpPr>
                <a:spLocks noChangeArrowheads="1"/>
              </p:cNvSpPr>
              <p:nvPr/>
            </p:nvSpPr>
            <p:spPr bwMode="auto">
              <a:xfrm>
                <a:off x="3575" y="3130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9" name="Oval 2056"/>
              <p:cNvSpPr>
                <a:spLocks noChangeArrowheads="1"/>
              </p:cNvSpPr>
              <p:nvPr/>
            </p:nvSpPr>
            <p:spPr bwMode="auto">
              <a:xfrm>
                <a:off x="2797" y="2551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0" name="Oval 2057"/>
              <p:cNvSpPr>
                <a:spLocks noChangeArrowheads="1"/>
              </p:cNvSpPr>
              <p:nvPr/>
            </p:nvSpPr>
            <p:spPr bwMode="auto">
              <a:xfrm>
                <a:off x="2797" y="2551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1" name="Oval 2058"/>
              <p:cNvSpPr>
                <a:spLocks noChangeArrowheads="1"/>
              </p:cNvSpPr>
              <p:nvPr/>
            </p:nvSpPr>
            <p:spPr bwMode="auto">
              <a:xfrm>
                <a:off x="3771" y="3012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2" name="Oval 2059"/>
              <p:cNvSpPr>
                <a:spLocks noChangeArrowheads="1"/>
              </p:cNvSpPr>
              <p:nvPr/>
            </p:nvSpPr>
            <p:spPr bwMode="auto">
              <a:xfrm>
                <a:off x="3771" y="3012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3" name="Oval 2060"/>
              <p:cNvSpPr>
                <a:spLocks noChangeArrowheads="1"/>
              </p:cNvSpPr>
              <p:nvPr/>
            </p:nvSpPr>
            <p:spPr bwMode="auto">
              <a:xfrm>
                <a:off x="3832" y="3012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4" name="Oval 2061"/>
              <p:cNvSpPr>
                <a:spLocks noChangeArrowheads="1"/>
              </p:cNvSpPr>
              <p:nvPr/>
            </p:nvSpPr>
            <p:spPr bwMode="auto">
              <a:xfrm>
                <a:off x="3832" y="3012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5" name="Oval 2062"/>
              <p:cNvSpPr>
                <a:spLocks noChangeArrowheads="1"/>
              </p:cNvSpPr>
              <p:nvPr/>
            </p:nvSpPr>
            <p:spPr bwMode="auto">
              <a:xfrm>
                <a:off x="3579" y="3170"/>
                <a:ext cx="46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6" name="Oval 2063"/>
              <p:cNvSpPr>
                <a:spLocks noChangeArrowheads="1"/>
              </p:cNvSpPr>
              <p:nvPr/>
            </p:nvSpPr>
            <p:spPr bwMode="auto">
              <a:xfrm>
                <a:off x="3579" y="3170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7" name="Oval 2064"/>
              <p:cNvSpPr>
                <a:spLocks noChangeArrowheads="1"/>
              </p:cNvSpPr>
              <p:nvPr/>
            </p:nvSpPr>
            <p:spPr bwMode="auto">
              <a:xfrm>
                <a:off x="2806" y="2602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8" name="Oval 2065"/>
              <p:cNvSpPr>
                <a:spLocks noChangeArrowheads="1"/>
              </p:cNvSpPr>
              <p:nvPr/>
            </p:nvSpPr>
            <p:spPr bwMode="auto">
              <a:xfrm>
                <a:off x="2806" y="2602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9" name="Oval 2066"/>
              <p:cNvSpPr>
                <a:spLocks noChangeArrowheads="1"/>
              </p:cNvSpPr>
              <p:nvPr/>
            </p:nvSpPr>
            <p:spPr bwMode="auto">
              <a:xfrm>
                <a:off x="2828" y="2695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0" name="Oval 2067"/>
              <p:cNvSpPr>
                <a:spLocks noChangeArrowheads="1"/>
              </p:cNvSpPr>
              <p:nvPr/>
            </p:nvSpPr>
            <p:spPr bwMode="auto">
              <a:xfrm>
                <a:off x="2828" y="269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1" name="Oval 2068"/>
              <p:cNvSpPr>
                <a:spLocks noChangeArrowheads="1"/>
              </p:cNvSpPr>
              <p:nvPr/>
            </p:nvSpPr>
            <p:spPr bwMode="auto">
              <a:xfrm>
                <a:off x="2751" y="2762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2" name="Oval 2069"/>
              <p:cNvSpPr>
                <a:spLocks noChangeArrowheads="1"/>
              </p:cNvSpPr>
              <p:nvPr/>
            </p:nvSpPr>
            <p:spPr bwMode="auto">
              <a:xfrm>
                <a:off x="2751" y="2762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3" name="Oval 2070"/>
              <p:cNvSpPr>
                <a:spLocks noChangeArrowheads="1"/>
              </p:cNvSpPr>
              <p:nvPr/>
            </p:nvSpPr>
            <p:spPr bwMode="auto">
              <a:xfrm>
                <a:off x="2943" y="2936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4" name="Oval 2071"/>
              <p:cNvSpPr>
                <a:spLocks noChangeArrowheads="1"/>
              </p:cNvSpPr>
              <p:nvPr/>
            </p:nvSpPr>
            <p:spPr bwMode="auto">
              <a:xfrm>
                <a:off x="2943" y="2936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5" name="Oval 2072"/>
              <p:cNvSpPr>
                <a:spLocks noChangeArrowheads="1"/>
              </p:cNvSpPr>
              <p:nvPr/>
            </p:nvSpPr>
            <p:spPr bwMode="auto">
              <a:xfrm>
                <a:off x="3737" y="3070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6" name="Oval 2073"/>
              <p:cNvSpPr>
                <a:spLocks noChangeArrowheads="1"/>
              </p:cNvSpPr>
              <p:nvPr/>
            </p:nvSpPr>
            <p:spPr bwMode="auto">
              <a:xfrm>
                <a:off x="3737" y="3070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7" name="Oval 2074"/>
              <p:cNvSpPr>
                <a:spLocks noChangeArrowheads="1"/>
              </p:cNvSpPr>
              <p:nvPr/>
            </p:nvSpPr>
            <p:spPr bwMode="auto">
              <a:xfrm>
                <a:off x="3724" y="3137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8" name="Freeform 2075"/>
              <p:cNvSpPr>
                <a:spLocks/>
              </p:cNvSpPr>
              <p:nvPr/>
            </p:nvSpPr>
            <p:spPr bwMode="auto">
              <a:xfrm>
                <a:off x="3724" y="3137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3 w 47"/>
                  <a:gd name="T3" fmla="*/ 0 h 47"/>
                  <a:gd name="T4" fmla="*/ 0 w 47"/>
                  <a:gd name="T5" fmla="*/ 23 h 47"/>
                  <a:gd name="T6" fmla="*/ 23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1"/>
                      <a:pt x="37" y="0"/>
                      <a:pt x="23" y="0"/>
                    </a:cubicBezTo>
                    <a:cubicBezTo>
                      <a:pt x="11" y="0"/>
                      <a:pt x="0" y="11"/>
                      <a:pt x="0" y="23"/>
                    </a:cubicBezTo>
                    <a:cubicBezTo>
                      <a:pt x="0" y="36"/>
                      <a:pt x="11" y="47"/>
                      <a:pt x="23" y="47"/>
                    </a:cubicBezTo>
                    <a:cubicBezTo>
                      <a:pt x="37" y="47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9" name="Oval 2076"/>
              <p:cNvSpPr>
                <a:spLocks noChangeArrowheads="1"/>
              </p:cNvSpPr>
              <p:nvPr/>
            </p:nvSpPr>
            <p:spPr bwMode="auto">
              <a:xfrm>
                <a:off x="2824" y="2907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0" name="Oval 2077"/>
              <p:cNvSpPr>
                <a:spLocks noChangeArrowheads="1"/>
              </p:cNvSpPr>
              <p:nvPr/>
            </p:nvSpPr>
            <p:spPr bwMode="auto">
              <a:xfrm>
                <a:off x="2824" y="2907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1" name="Oval 2078"/>
              <p:cNvSpPr>
                <a:spLocks noChangeArrowheads="1"/>
              </p:cNvSpPr>
              <p:nvPr/>
            </p:nvSpPr>
            <p:spPr bwMode="auto">
              <a:xfrm>
                <a:off x="2886" y="2907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2" name="Oval 2079"/>
              <p:cNvSpPr>
                <a:spLocks noChangeArrowheads="1"/>
              </p:cNvSpPr>
              <p:nvPr/>
            </p:nvSpPr>
            <p:spPr bwMode="auto">
              <a:xfrm>
                <a:off x="2886" y="290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3" name="Oval 2080"/>
              <p:cNvSpPr>
                <a:spLocks noChangeArrowheads="1"/>
              </p:cNvSpPr>
              <p:nvPr/>
            </p:nvSpPr>
            <p:spPr bwMode="auto">
              <a:xfrm>
                <a:off x="2765" y="2310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4" name="Freeform 2081"/>
              <p:cNvSpPr>
                <a:spLocks/>
              </p:cNvSpPr>
              <p:nvPr/>
            </p:nvSpPr>
            <p:spPr bwMode="auto">
              <a:xfrm>
                <a:off x="2765" y="2310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3 w 47"/>
                  <a:gd name="T3" fmla="*/ 0 h 47"/>
                  <a:gd name="T4" fmla="*/ 0 w 47"/>
                  <a:gd name="T5" fmla="*/ 23 h 47"/>
                  <a:gd name="T6" fmla="*/ 23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1"/>
                      <a:pt x="37" y="0"/>
                      <a:pt x="23" y="0"/>
                    </a:cubicBezTo>
                    <a:cubicBezTo>
                      <a:pt x="10" y="0"/>
                      <a:pt x="0" y="11"/>
                      <a:pt x="0" y="23"/>
                    </a:cubicBezTo>
                    <a:cubicBezTo>
                      <a:pt x="0" y="37"/>
                      <a:pt x="10" y="47"/>
                      <a:pt x="23" y="47"/>
                    </a:cubicBezTo>
                    <a:cubicBezTo>
                      <a:pt x="37" y="47"/>
                      <a:pt x="47" y="37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5" name="Oval 2082"/>
              <p:cNvSpPr>
                <a:spLocks noChangeArrowheads="1"/>
              </p:cNvSpPr>
              <p:nvPr/>
            </p:nvSpPr>
            <p:spPr bwMode="auto">
              <a:xfrm>
                <a:off x="2807" y="2381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6" name="Freeform 2083"/>
              <p:cNvSpPr>
                <a:spLocks/>
              </p:cNvSpPr>
              <p:nvPr/>
            </p:nvSpPr>
            <p:spPr bwMode="auto">
              <a:xfrm>
                <a:off x="2807" y="2381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4 w 47"/>
                  <a:gd name="T3" fmla="*/ 0 h 47"/>
                  <a:gd name="T4" fmla="*/ 0 w 47"/>
                  <a:gd name="T5" fmla="*/ 24 h 47"/>
                  <a:gd name="T6" fmla="*/ 24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0"/>
                      <a:pt x="37" y="0"/>
                      <a:pt x="24" y="0"/>
                    </a:cubicBezTo>
                    <a:cubicBezTo>
                      <a:pt x="11" y="0"/>
                      <a:pt x="0" y="10"/>
                      <a:pt x="0" y="24"/>
                    </a:cubicBezTo>
                    <a:cubicBezTo>
                      <a:pt x="0" y="36"/>
                      <a:pt x="11" y="47"/>
                      <a:pt x="24" y="47"/>
                    </a:cubicBezTo>
                    <a:cubicBezTo>
                      <a:pt x="37" y="47"/>
                      <a:pt x="47" y="36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7" name="Oval 2084"/>
              <p:cNvSpPr>
                <a:spLocks noChangeArrowheads="1"/>
              </p:cNvSpPr>
              <p:nvPr/>
            </p:nvSpPr>
            <p:spPr bwMode="auto">
              <a:xfrm>
                <a:off x="2751" y="2587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8" name="Oval 2085"/>
              <p:cNvSpPr>
                <a:spLocks noChangeArrowheads="1"/>
              </p:cNvSpPr>
              <p:nvPr/>
            </p:nvSpPr>
            <p:spPr bwMode="auto">
              <a:xfrm>
                <a:off x="2751" y="258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9" name="Oval 2086"/>
              <p:cNvSpPr>
                <a:spLocks noChangeArrowheads="1"/>
              </p:cNvSpPr>
              <p:nvPr/>
            </p:nvSpPr>
            <p:spPr bwMode="auto">
              <a:xfrm>
                <a:off x="2643" y="2848"/>
                <a:ext cx="46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0" name="Oval 2087"/>
              <p:cNvSpPr>
                <a:spLocks noChangeArrowheads="1"/>
              </p:cNvSpPr>
              <p:nvPr/>
            </p:nvSpPr>
            <p:spPr bwMode="auto">
              <a:xfrm>
                <a:off x="2643" y="2848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1" name="Oval 2088"/>
              <p:cNvSpPr>
                <a:spLocks noChangeArrowheads="1"/>
              </p:cNvSpPr>
              <p:nvPr/>
            </p:nvSpPr>
            <p:spPr bwMode="auto">
              <a:xfrm>
                <a:off x="2628" y="2678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2" name="Freeform 2089"/>
              <p:cNvSpPr>
                <a:spLocks/>
              </p:cNvSpPr>
              <p:nvPr/>
            </p:nvSpPr>
            <p:spPr bwMode="auto">
              <a:xfrm>
                <a:off x="2628" y="2678"/>
                <a:ext cx="47" cy="46"/>
              </a:xfrm>
              <a:custGeom>
                <a:avLst/>
                <a:gdLst>
                  <a:gd name="T0" fmla="*/ 47 w 47"/>
                  <a:gd name="T1" fmla="*/ 23 h 46"/>
                  <a:gd name="T2" fmla="*/ 23 w 47"/>
                  <a:gd name="T3" fmla="*/ 0 h 46"/>
                  <a:gd name="T4" fmla="*/ 0 w 47"/>
                  <a:gd name="T5" fmla="*/ 23 h 46"/>
                  <a:gd name="T6" fmla="*/ 23 w 47"/>
                  <a:gd name="T7" fmla="*/ 46 h 46"/>
                  <a:gd name="T8" fmla="*/ 47 w 47"/>
                  <a:gd name="T9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6">
                    <a:moveTo>
                      <a:pt x="47" y="23"/>
                    </a:moveTo>
                    <a:cubicBezTo>
                      <a:pt x="47" y="10"/>
                      <a:pt x="37" y="0"/>
                      <a:pt x="23" y="0"/>
                    </a:cubicBezTo>
                    <a:cubicBezTo>
                      <a:pt x="11" y="0"/>
                      <a:pt x="0" y="10"/>
                      <a:pt x="0" y="23"/>
                    </a:cubicBezTo>
                    <a:cubicBezTo>
                      <a:pt x="0" y="36"/>
                      <a:pt x="11" y="46"/>
                      <a:pt x="23" y="46"/>
                    </a:cubicBezTo>
                    <a:cubicBezTo>
                      <a:pt x="37" y="46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3" name="Oval 2090"/>
              <p:cNvSpPr>
                <a:spLocks noChangeArrowheads="1"/>
              </p:cNvSpPr>
              <p:nvPr/>
            </p:nvSpPr>
            <p:spPr bwMode="auto">
              <a:xfrm>
                <a:off x="3671" y="2970"/>
                <a:ext cx="46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4" name="Oval 2091"/>
              <p:cNvSpPr>
                <a:spLocks noChangeArrowheads="1"/>
              </p:cNvSpPr>
              <p:nvPr/>
            </p:nvSpPr>
            <p:spPr bwMode="auto">
              <a:xfrm>
                <a:off x="3671" y="2970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5" name="Oval 2092"/>
              <p:cNvSpPr>
                <a:spLocks noChangeArrowheads="1"/>
              </p:cNvSpPr>
              <p:nvPr/>
            </p:nvSpPr>
            <p:spPr bwMode="auto">
              <a:xfrm>
                <a:off x="2891" y="2936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6" name="Oval 2093"/>
              <p:cNvSpPr>
                <a:spLocks noChangeArrowheads="1"/>
              </p:cNvSpPr>
              <p:nvPr/>
            </p:nvSpPr>
            <p:spPr bwMode="auto">
              <a:xfrm>
                <a:off x="2891" y="2936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7" name="Oval 2094"/>
              <p:cNvSpPr>
                <a:spLocks noChangeArrowheads="1"/>
              </p:cNvSpPr>
              <p:nvPr/>
            </p:nvSpPr>
            <p:spPr bwMode="auto">
              <a:xfrm>
                <a:off x="3007" y="2957"/>
                <a:ext cx="47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8" name="Oval 2095"/>
              <p:cNvSpPr>
                <a:spLocks noChangeArrowheads="1"/>
              </p:cNvSpPr>
              <p:nvPr/>
            </p:nvSpPr>
            <p:spPr bwMode="auto">
              <a:xfrm>
                <a:off x="3007" y="2957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9" name="Oval 2096"/>
              <p:cNvSpPr>
                <a:spLocks noChangeArrowheads="1"/>
              </p:cNvSpPr>
              <p:nvPr/>
            </p:nvSpPr>
            <p:spPr bwMode="auto">
              <a:xfrm>
                <a:off x="2699" y="2683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0" name="Freeform 2097"/>
              <p:cNvSpPr>
                <a:spLocks/>
              </p:cNvSpPr>
              <p:nvPr/>
            </p:nvSpPr>
            <p:spPr bwMode="auto">
              <a:xfrm>
                <a:off x="2699" y="2683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4 w 47"/>
                  <a:gd name="T3" fmla="*/ 0 h 47"/>
                  <a:gd name="T4" fmla="*/ 0 w 47"/>
                  <a:gd name="T5" fmla="*/ 24 h 47"/>
                  <a:gd name="T6" fmla="*/ 24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1"/>
                      <a:pt x="36" y="0"/>
                      <a:pt x="24" y="0"/>
                    </a:cubicBezTo>
                    <a:cubicBezTo>
                      <a:pt x="10" y="0"/>
                      <a:pt x="0" y="11"/>
                      <a:pt x="0" y="24"/>
                    </a:cubicBezTo>
                    <a:cubicBezTo>
                      <a:pt x="0" y="37"/>
                      <a:pt x="10" y="47"/>
                      <a:pt x="24" y="47"/>
                    </a:cubicBezTo>
                    <a:cubicBezTo>
                      <a:pt x="36" y="47"/>
                      <a:pt x="47" y="37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1" name="Oval 2098"/>
              <p:cNvSpPr>
                <a:spLocks noChangeArrowheads="1"/>
              </p:cNvSpPr>
              <p:nvPr/>
            </p:nvSpPr>
            <p:spPr bwMode="auto">
              <a:xfrm>
                <a:off x="3803" y="2771"/>
                <a:ext cx="47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2" name="Freeform 2099"/>
              <p:cNvSpPr>
                <a:spLocks/>
              </p:cNvSpPr>
              <p:nvPr/>
            </p:nvSpPr>
            <p:spPr bwMode="auto">
              <a:xfrm>
                <a:off x="3803" y="2771"/>
                <a:ext cx="47" cy="46"/>
              </a:xfrm>
              <a:custGeom>
                <a:avLst/>
                <a:gdLst>
                  <a:gd name="T0" fmla="*/ 47 w 47"/>
                  <a:gd name="T1" fmla="*/ 23 h 46"/>
                  <a:gd name="T2" fmla="*/ 23 w 47"/>
                  <a:gd name="T3" fmla="*/ 0 h 46"/>
                  <a:gd name="T4" fmla="*/ 0 w 47"/>
                  <a:gd name="T5" fmla="*/ 23 h 46"/>
                  <a:gd name="T6" fmla="*/ 23 w 47"/>
                  <a:gd name="T7" fmla="*/ 46 h 46"/>
                  <a:gd name="T8" fmla="*/ 47 w 47"/>
                  <a:gd name="T9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6">
                    <a:moveTo>
                      <a:pt x="47" y="23"/>
                    </a:moveTo>
                    <a:cubicBezTo>
                      <a:pt x="47" y="10"/>
                      <a:pt x="37" y="0"/>
                      <a:pt x="23" y="0"/>
                    </a:cubicBezTo>
                    <a:cubicBezTo>
                      <a:pt x="11" y="0"/>
                      <a:pt x="0" y="10"/>
                      <a:pt x="0" y="23"/>
                    </a:cubicBezTo>
                    <a:cubicBezTo>
                      <a:pt x="0" y="36"/>
                      <a:pt x="11" y="46"/>
                      <a:pt x="23" y="46"/>
                    </a:cubicBezTo>
                    <a:cubicBezTo>
                      <a:pt x="37" y="46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3" name="Oval 2100"/>
              <p:cNvSpPr>
                <a:spLocks noChangeArrowheads="1"/>
              </p:cNvSpPr>
              <p:nvPr/>
            </p:nvSpPr>
            <p:spPr bwMode="auto">
              <a:xfrm>
                <a:off x="3558" y="3157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4" name="Oval 2101"/>
              <p:cNvSpPr>
                <a:spLocks noChangeArrowheads="1"/>
              </p:cNvSpPr>
              <p:nvPr/>
            </p:nvSpPr>
            <p:spPr bwMode="auto">
              <a:xfrm>
                <a:off x="3558" y="315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5" name="Oval 2102"/>
              <p:cNvSpPr>
                <a:spLocks noChangeArrowheads="1"/>
              </p:cNvSpPr>
              <p:nvPr/>
            </p:nvSpPr>
            <p:spPr bwMode="auto">
              <a:xfrm>
                <a:off x="3578" y="3082"/>
                <a:ext cx="47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6" name="Oval 2103"/>
              <p:cNvSpPr>
                <a:spLocks noChangeArrowheads="1"/>
              </p:cNvSpPr>
              <p:nvPr/>
            </p:nvSpPr>
            <p:spPr bwMode="auto">
              <a:xfrm>
                <a:off x="3578" y="3082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7" name="Oval 2104"/>
              <p:cNvSpPr>
                <a:spLocks noChangeArrowheads="1"/>
              </p:cNvSpPr>
              <p:nvPr/>
            </p:nvSpPr>
            <p:spPr bwMode="auto">
              <a:xfrm>
                <a:off x="2761" y="2727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8" name="Oval 2105"/>
              <p:cNvSpPr>
                <a:spLocks noChangeArrowheads="1"/>
              </p:cNvSpPr>
              <p:nvPr/>
            </p:nvSpPr>
            <p:spPr bwMode="auto">
              <a:xfrm>
                <a:off x="2761" y="272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9" name="Oval 2106"/>
              <p:cNvSpPr>
                <a:spLocks noChangeArrowheads="1"/>
              </p:cNvSpPr>
              <p:nvPr/>
            </p:nvSpPr>
            <p:spPr bwMode="auto">
              <a:xfrm>
                <a:off x="2666" y="2669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0" name="Oval 2107"/>
              <p:cNvSpPr>
                <a:spLocks noChangeArrowheads="1"/>
              </p:cNvSpPr>
              <p:nvPr/>
            </p:nvSpPr>
            <p:spPr bwMode="auto">
              <a:xfrm>
                <a:off x="2666" y="266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1" name="Oval 2108"/>
              <p:cNvSpPr>
                <a:spLocks noChangeArrowheads="1"/>
              </p:cNvSpPr>
              <p:nvPr/>
            </p:nvSpPr>
            <p:spPr bwMode="auto">
              <a:xfrm>
                <a:off x="2648" y="2890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2" name="Oval 2109"/>
              <p:cNvSpPr>
                <a:spLocks noChangeArrowheads="1"/>
              </p:cNvSpPr>
              <p:nvPr/>
            </p:nvSpPr>
            <p:spPr bwMode="auto">
              <a:xfrm>
                <a:off x="2648" y="2890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3" name="Oval 2110"/>
              <p:cNvSpPr>
                <a:spLocks noChangeArrowheads="1"/>
              </p:cNvSpPr>
              <p:nvPr/>
            </p:nvSpPr>
            <p:spPr bwMode="auto">
              <a:xfrm>
                <a:off x="3587" y="2905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4" name="Oval 2111"/>
              <p:cNvSpPr>
                <a:spLocks noChangeArrowheads="1"/>
              </p:cNvSpPr>
              <p:nvPr/>
            </p:nvSpPr>
            <p:spPr bwMode="auto">
              <a:xfrm>
                <a:off x="3587" y="290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5" name="Oval 2112"/>
              <p:cNvSpPr>
                <a:spLocks noChangeArrowheads="1"/>
              </p:cNvSpPr>
              <p:nvPr/>
            </p:nvSpPr>
            <p:spPr bwMode="auto">
              <a:xfrm>
                <a:off x="3627" y="2971"/>
                <a:ext cx="46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6" name="Oval 2113"/>
              <p:cNvSpPr>
                <a:spLocks noChangeArrowheads="1"/>
              </p:cNvSpPr>
              <p:nvPr/>
            </p:nvSpPr>
            <p:spPr bwMode="auto">
              <a:xfrm>
                <a:off x="3627" y="2971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7" name="Oval 2114"/>
              <p:cNvSpPr>
                <a:spLocks noChangeArrowheads="1"/>
              </p:cNvSpPr>
              <p:nvPr/>
            </p:nvSpPr>
            <p:spPr bwMode="auto">
              <a:xfrm>
                <a:off x="3572" y="3042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8" name="Oval 2115"/>
              <p:cNvSpPr>
                <a:spLocks noChangeArrowheads="1"/>
              </p:cNvSpPr>
              <p:nvPr/>
            </p:nvSpPr>
            <p:spPr bwMode="auto">
              <a:xfrm>
                <a:off x="3572" y="3042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9" name="Oval 2116"/>
              <p:cNvSpPr>
                <a:spLocks noChangeArrowheads="1"/>
              </p:cNvSpPr>
              <p:nvPr/>
            </p:nvSpPr>
            <p:spPr bwMode="auto">
              <a:xfrm>
                <a:off x="2689" y="2550"/>
                <a:ext cx="46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0" name="Freeform 2117"/>
              <p:cNvSpPr>
                <a:spLocks/>
              </p:cNvSpPr>
              <p:nvPr/>
            </p:nvSpPr>
            <p:spPr bwMode="auto">
              <a:xfrm>
                <a:off x="2689" y="2550"/>
                <a:ext cx="46" cy="47"/>
              </a:xfrm>
              <a:custGeom>
                <a:avLst/>
                <a:gdLst>
                  <a:gd name="T0" fmla="*/ 46 w 46"/>
                  <a:gd name="T1" fmla="*/ 24 h 47"/>
                  <a:gd name="T2" fmla="*/ 23 w 46"/>
                  <a:gd name="T3" fmla="*/ 0 h 47"/>
                  <a:gd name="T4" fmla="*/ 0 w 46"/>
                  <a:gd name="T5" fmla="*/ 24 h 47"/>
                  <a:gd name="T6" fmla="*/ 23 w 46"/>
                  <a:gd name="T7" fmla="*/ 47 h 47"/>
                  <a:gd name="T8" fmla="*/ 46 w 46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7">
                    <a:moveTo>
                      <a:pt x="46" y="24"/>
                    </a:moveTo>
                    <a:cubicBezTo>
                      <a:pt x="46" y="10"/>
                      <a:pt x="36" y="0"/>
                      <a:pt x="23" y="0"/>
                    </a:cubicBezTo>
                    <a:cubicBezTo>
                      <a:pt x="10" y="0"/>
                      <a:pt x="0" y="10"/>
                      <a:pt x="0" y="24"/>
                    </a:cubicBezTo>
                    <a:cubicBezTo>
                      <a:pt x="0" y="36"/>
                      <a:pt x="10" y="47"/>
                      <a:pt x="23" y="47"/>
                    </a:cubicBezTo>
                    <a:cubicBezTo>
                      <a:pt x="36" y="47"/>
                      <a:pt x="46" y="36"/>
                      <a:pt x="46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1" name="Oval 2118"/>
              <p:cNvSpPr>
                <a:spLocks noChangeArrowheads="1"/>
              </p:cNvSpPr>
              <p:nvPr/>
            </p:nvSpPr>
            <p:spPr bwMode="auto">
              <a:xfrm>
                <a:off x="2937" y="2467"/>
                <a:ext cx="46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2" name="Oval 2119"/>
              <p:cNvSpPr>
                <a:spLocks noChangeArrowheads="1"/>
              </p:cNvSpPr>
              <p:nvPr/>
            </p:nvSpPr>
            <p:spPr bwMode="auto">
              <a:xfrm>
                <a:off x="2937" y="2467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3" name="Oval 2120"/>
              <p:cNvSpPr>
                <a:spLocks noChangeArrowheads="1"/>
              </p:cNvSpPr>
              <p:nvPr/>
            </p:nvSpPr>
            <p:spPr bwMode="auto">
              <a:xfrm>
                <a:off x="2691" y="2697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4" name="Oval 2121"/>
              <p:cNvSpPr>
                <a:spLocks noChangeArrowheads="1"/>
              </p:cNvSpPr>
              <p:nvPr/>
            </p:nvSpPr>
            <p:spPr bwMode="auto">
              <a:xfrm>
                <a:off x="2691" y="269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5" name="Oval 2122"/>
              <p:cNvSpPr>
                <a:spLocks noChangeArrowheads="1"/>
              </p:cNvSpPr>
              <p:nvPr/>
            </p:nvSpPr>
            <p:spPr bwMode="auto">
              <a:xfrm>
                <a:off x="3882" y="3091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6" name="Oval 2123"/>
              <p:cNvSpPr>
                <a:spLocks noChangeArrowheads="1"/>
              </p:cNvSpPr>
              <p:nvPr/>
            </p:nvSpPr>
            <p:spPr bwMode="auto">
              <a:xfrm>
                <a:off x="3882" y="3091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7" name="Oval 2124"/>
              <p:cNvSpPr>
                <a:spLocks noChangeArrowheads="1"/>
              </p:cNvSpPr>
              <p:nvPr/>
            </p:nvSpPr>
            <p:spPr bwMode="auto">
              <a:xfrm>
                <a:off x="3668" y="3110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8" name="Oval 2125"/>
              <p:cNvSpPr>
                <a:spLocks noChangeArrowheads="1"/>
              </p:cNvSpPr>
              <p:nvPr/>
            </p:nvSpPr>
            <p:spPr bwMode="auto">
              <a:xfrm>
                <a:off x="3668" y="3110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9" name="Oval 2126"/>
              <p:cNvSpPr>
                <a:spLocks noChangeArrowheads="1"/>
              </p:cNvSpPr>
              <p:nvPr/>
            </p:nvSpPr>
            <p:spPr bwMode="auto">
              <a:xfrm>
                <a:off x="3696" y="3120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0" name="Oval 2127"/>
              <p:cNvSpPr>
                <a:spLocks noChangeArrowheads="1"/>
              </p:cNvSpPr>
              <p:nvPr/>
            </p:nvSpPr>
            <p:spPr bwMode="auto">
              <a:xfrm>
                <a:off x="3696" y="3120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1" name="Oval 2128"/>
              <p:cNvSpPr>
                <a:spLocks noChangeArrowheads="1"/>
              </p:cNvSpPr>
              <p:nvPr/>
            </p:nvSpPr>
            <p:spPr bwMode="auto">
              <a:xfrm>
                <a:off x="2699" y="3065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2" name="Oval 2129"/>
              <p:cNvSpPr>
                <a:spLocks noChangeArrowheads="1"/>
              </p:cNvSpPr>
              <p:nvPr/>
            </p:nvSpPr>
            <p:spPr bwMode="auto">
              <a:xfrm>
                <a:off x="2699" y="306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3" name="Oval 2130"/>
              <p:cNvSpPr>
                <a:spLocks noChangeArrowheads="1"/>
              </p:cNvSpPr>
              <p:nvPr/>
            </p:nvSpPr>
            <p:spPr bwMode="auto">
              <a:xfrm>
                <a:off x="3657" y="3231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4" name="Oval 2131"/>
              <p:cNvSpPr>
                <a:spLocks noChangeArrowheads="1"/>
              </p:cNvSpPr>
              <p:nvPr/>
            </p:nvSpPr>
            <p:spPr bwMode="auto">
              <a:xfrm>
                <a:off x="3657" y="3231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5" name="Oval 2132"/>
              <p:cNvSpPr>
                <a:spLocks noChangeArrowheads="1"/>
              </p:cNvSpPr>
              <p:nvPr/>
            </p:nvSpPr>
            <p:spPr bwMode="auto">
              <a:xfrm>
                <a:off x="3421" y="3076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6" name="Oval 2133"/>
              <p:cNvSpPr>
                <a:spLocks noChangeArrowheads="1"/>
              </p:cNvSpPr>
              <p:nvPr/>
            </p:nvSpPr>
            <p:spPr bwMode="auto">
              <a:xfrm>
                <a:off x="3421" y="3076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7" name="Oval 2134"/>
              <p:cNvSpPr>
                <a:spLocks noChangeArrowheads="1"/>
              </p:cNvSpPr>
              <p:nvPr/>
            </p:nvSpPr>
            <p:spPr bwMode="auto">
              <a:xfrm>
                <a:off x="2726" y="2797"/>
                <a:ext cx="47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8" name="Oval 2135"/>
              <p:cNvSpPr>
                <a:spLocks noChangeArrowheads="1"/>
              </p:cNvSpPr>
              <p:nvPr/>
            </p:nvSpPr>
            <p:spPr bwMode="auto">
              <a:xfrm>
                <a:off x="2726" y="2797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9" name="Oval 2136"/>
              <p:cNvSpPr>
                <a:spLocks noChangeArrowheads="1"/>
              </p:cNvSpPr>
              <p:nvPr/>
            </p:nvSpPr>
            <p:spPr bwMode="auto">
              <a:xfrm>
                <a:off x="2794" y="2883"/>
                <a:ext cx="47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0" name="Freeform 2137"/>
              <p:cNvSpPr>
                <a:spLocks/>
              </p:cNvSpPr>
              <p:nvPr/>
            </p:nvSpPr>
            <p:spPr bwMode="auto">
              <a:xfrm>
                <a:off x="2794" y="2883"/>
                <a:ext cx="47" cy="46"/>
              </a:xfrm>
              <a:custGeom>
                <a:avLst/>
                <a:gdLst>
                  <a:gd name="T0" fmla="*/ 47 w 47"/>
                  <a:gd name="T1" fmla="*/ 23 h 46"/>
                  <a:gd name="T2" fmla="*/ 24 w 47"/>
                  <a:gd name="T3" fmla="*/ 0 h 46"/>
                  <a:gd name="T4" fmla="*/ 0 w 47"/>
                  <a:gd name="T5" fmla="*/ 23 h 46"/>
                  <a:gd name="T6" fmla="*/ 24 w 47"/>
                  <a:gd name="T7" fmla="*/ 46 h 46"/>
                  <a:gd name="T8" fmla="*/ 47 w 47"/>
                  <a:gd name="T9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6">
                    <a:moveTo>
                      <a:pt x="47" y="23"/>
                    </a:moveTo>
                    <a:cubicBezTo>
                      <a:pt x="47" y="10"/>
                      <a:pt x="36" y="0"/>
                      <a:pt x="24" y="0"/>
                    </a:cubicBezTo>
                    <a:cubicBezTo>
                      <a:pt x="10" y="0"/>
                      <a:pt x="0" y="10"/>
                      <a:pt x="0" y="23"/>
                    </a:cubicBezTo>
                    <a:cubicBezTo>
                      <a:pt x="0" y="36"/>
                      <a:pt x="10" y="46"/>
                      <a:pt x="24" y="46"/>
                    </a:cubicBezTo>
                    <a:cubicBezTo>
                      <a:pt x="36" y="46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1" name="Oval 2138"/>
              <p:cNvSpPr>
                <a:spLocks noChangeArrowheads="1"/>
              </p:cNvSpPr>
              <p:nvPr/>
            </p:nvSpPr>
            <p:spPr bwMode="auto">
              <a:xfrm>
                <a:off x="2803" y="2537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2" name="Oval 2139"/>
              <p:cNvSpPr>
                <a:spLocks noChangeArrowheads="1"/>
              </p:cNvSpPr>
              <p:nvPr/>
            </p:nvSpPr>
            <p:spPr bwMode="auto">
              <a:xfrm>
                <a:off x="2803" y="253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3" name="Oval 2140"/>
              <p:cNvSpPr>
                <a:spLocks noChangeArrowheads="1"/>
              </p:cNvSpPr>
              <p:nvPr/>
            </p:nvSpPr>
            <p:spPr bwMode="auto">
              <a:xfrm>
                <a:off x="3903" y="3121"/>
                <a:ext cx="47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4" name="Oval 2141"/>
              <p:cNvSpPr>
                <a:spLocks noChangeArrowheads="1"/>
              </p:cNvSpPr>
              <p:nvPr/>
            </p:nvSpPr>
            <p:spPr bwMode="auto">
              <a:xfrm>
                <a:off x="3903" y="3121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5" name="Oval 2142"/>
              <p:cNvSpPr>
                <a:spLocks noChangeArrowheads="1"/>
              </p:cNvSpPr>
              <p:nvPr/>
            </p:nvSpPr>
            <p:spPr bwMode="auto">
              <a:xfrm>
                <a:off x="3776" y="3129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6" name="Oval 2143"/>
              <p:cNvSpPr>
                <a:spLocks noChangeArrowheads="1"/>
              </p:cNvSpPr>
              <p:nvPr/>
            </p:nvSpPr>
            <p:spPr bwMode="auto">
              <a:xfrm>
                <a:off x="3776" y="312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7" name="Oval 2144"/>
              <p:cNvSpPr>
                <a:spLocks noChangeArrowheads="1"/>
              </p:cNvSpPr>
              <p:nvPr/>
            </p:nvSpPr>
            <p:spPr bwMode="auto">
              <a:xfrm>
                <a:off x="3035" y="2913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8" name="Freeform 2145"/>
              <p:cNvSpPr>
                <a:spLocks/>
              </p:cNvSpPr>
              <p:nvPr/>
            </p:nvSpPr>
            <p:spPr bwMode="auto">
              <a:xfrm>
                <a:off x="3035" y="2913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4 w 47"/>
                  <a:gd name="T3" fmla="*/ 0 h 47"/>
                  <a:gd name="T4" fmla="*/ 0 w 47"/>
                  <a:gd name="T5" fmla="*/ 23 h 47"/>
                  <a:gd name="T6" fmla="*/ 24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0"/>
                      <a:pt x="36" y="0"/>
                      <a:pt x="24" y="0"/>
                    </a:cubicBezTo>
                    <a:cubicBezTo>
                      <a:pt x="10" y="0"/>
                      <a:pt x="0" y="10"/>
                      <a:pt x="0" y="23"/>
                    </a:cubicBezTo>
                    <a:cubicBezTo>
                      <a:pt x="0" y="36"/>
                      <a:pt x="10" y="47"/>
                      <a:pt x="24" y="47"/>
                    </a:cubicBezTo>
                    <a:cubicBezTo>
                      <a:pt x="36" y="47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9" name="Oval 2146"/>
              <p:cNvSpPr>
                <a:spLocks noChangeArrowheads="1"/>
              </p:cNvSpPr>
              <p:nvPr/>
            </p:nvSpPr>
            <p:spPr bwMode="auto">
              <a:xfrm>
                <a:off x="2797" y="2988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0" name="Oval 2147"/>
              <p:cNvSpPr>
                <a:spLocks noChangeArrowheads="1"/>
              </p:cNvSpPr>
              <p:nvPr/>
            </p:nvSpPr>
            <p:spPr bwMode="auto">
              <a:xfrm>
                <a:off x="2797" y="2988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1" name="Oval 2148"/>
              <p:cNvSpPr>
                <a:spLocks noChangeArrowheads="1"/>
              </p:cNvSpPr>
              <p:nvPr/>
            </p:nvSpPr>
            <p:spPr bwMode="auto">
              <a:xfrm>
                <a:off x="3754" y="3205"/>
                <a:ext cx="46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2" name="Oval 2149"/>
              <p:cNvSpPr>
                <a:spLocks noChangeArrowheads="1"/>
              </p:cNvSpPr>
              <p:nvPr/>
            </p:nvSpPr>
            <p:spPr bwMode="auto">
              <a:xfrm>
                <a:off x="3753" y="3204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3" name="Oval 2150"/>
              <p:cNvSpPr>
                <a:spLocks noChangeArrowheads="1"/>
              </p:cNvSpPr>
              <p:nvPr/>
            </p:nvSpPr>
            <p:spPr bwMode="auto">
              <a:xfrm>
                <a:off x="3814" y="3108"/>
                <a:ext cx="46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4" name="Oval 2151"/>
              <p:cNvSpPr>
                <a:spLocks noChangeArrowheads="1"/>
              </p:cNvSpPr>
              <p:nvPr/>
            </p:nvSpPr>
            <p:spPr bwMode="auto">
              <a:xfrm>
                <a:off x="3814" y="3108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5" name="Oval 2152"/>
              <p:cNvSpPr>
                <a:spLocks noChangeArrowheads="1"/>
              </p:cNvSpPr>
              <p:nvPr/>
            </p:nvSpPr>
            <p:spPr bwMode="auto">
              <a:xfrm>
                <a:off x="3518" y="3150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6" name="Oval 2153"/>
              <p:cNvSpPr>
                <a:spLocks noChangeArrowheads="1"/>
              </p:cNvSpPr>
              <p:nvPr/>
            </p:nvSpPr>
            <p:spPr bwMode="auto">
              <a:xfrm>
                <a:off x="3518" y="3150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7" name="Oval 2154"/>
              <p:cNvSpPr>
                <a:spLocks noChangeArrowheads="1"/>
              </p:cNvSpPr>
              <p:nvPr/>
            </p:nvSpPr>
            <p:spPr bwMode="auto">
              <a:xfrm>
                <a:off x="3017" y="2962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8" name="Freeform 2155"/>
              <p:cNvSpPr>
                <a:spLocks/>
              </p:cNvSpPr>
              <p:nvPr/>
            </p:nvSpPr>
            <p:spPr bwMode="auto">
              <a:xfrm>
                <a:off x="3017" y="2962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3 w 47"/>
                  <a:gd name="T3" fmla="*/ 0 h 47"/>
                  <a:gd name="T4" fmla="*/ 0 w 47"/>
                  <a:gd name="T5" fmla="*/ 24 h 47"/>
                  <a:gd name="T6" fmla="*/ 23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0"/>
                      <a:pt x="36" y="0"/>
                      <a:pt x="23" y="0"/>
                    </a:cubicBezTo>
                    <a:cubicBezTo>
                      <a:pt x="10" y="0"/>
                      <a:pt x="0" y="10"/>
                      <a:pt x="0" y="24"/>
                    </a:cubicBezTo>
                    <a:cubicBezTo>
                      <a:pt x="0" y="36"/>
                      <a:pt x="10" y="47"/>
                      <a:pt x="23" y="47"/>
                    </a:cubicBezTo>
                    <a:cubicBezTo>
                      <a:pt x="36" y="47"/>
                      <a:pt x="47" y="36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9" name="Oval 2156"/>
              <p:cNvSpPr>
                <a:spLocks noChangeArrowheads="1"/>
              </p:cNvSpPr>
              <p:nvPr/>
            </p:nvSpPr>
            <p:spPr bwMode="auto">
              <a:xfrm>
                <a:off x="3185" y="2753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0" name="Oval 2157"/>
              <p:cNvSpPr>
                <a:spLocks noChangeArrowheads="1"/>
              </p:cNvSpPr>
              <p:nvPr/>
            </p:nvSpPr>
            <p:spPr bwMode="auto">
              <a:xfrm>
                <a:off x="3185" y="2753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1" name="Oval 2158"/>
              <p:cNvSpPr>
                <a:spLocks noChangeArrowheads="1"/>
              </p:cNvSpPr>
              <p:nvPr/>
            </p:nvSpPr>
            <p:spPr bwMode="auto">
              <a:xfrm>
                <a:off x="3714" y="3167"/>
                <a:ext cx="47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2" name="Freeform 2159"/>
              <p:cNvSpPr>
                <a:spLocks/>
              </p:cNvSpPr>
              <p:nvPr/>
            </p:nvSpPr>
            <p:spPr bwMode="auto">
              <a:xfrm>
                <a:off x="3714" y="3167"/>
                <a:ext cx="47" cy="46"/>
              </a:xfrm>
              <a:custGeom>
                <a:avLst/>
                <a:gdLst>
                  <a:gd name="T0" fmla="*/ 47 w 47"/>
                  <a:gd name="T1" fmla="*/ 23 h 46"/>
                  <a:gd name="T2" fmla="*/ 23 w 47"/>
                  <a:gd name="T3" fmla="*/ 0 h 46"/>
                  <a:gd name="T4" fmla="*/ 0 w 47"/>
                  <a:gd name="T5" fmla="*/ 23 h 46"/>
                  <a:gd name="T6" fmla="*/ 23 w 47"/>
                  <a:gd name="T7" fmla="*/ 46 h 46"/>
                  <a:gd name="T8" fmla="*/ 47 w 47"/>
                  <a:gd name="T9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6">
                    <a:moveTo>
                      <a:pt x="47" y="23"/>
                    </a:moveTo>
                    <a:cubicBezTo>
                      <a:pt x="47" y="10"/>
                      <a:pt x="37" y="0"/>
                      <a:pt x="23" y="0"/>
                    </a:cubicBezTo>
                    <a:cubicBezTo>
                      <a:pt x="11" y="0"/>
                      <a:pt x="0" y="10"/>
                      <a:pt x="0" y="23"/>
                    </a:cubicBezTo>
                    <a:cubicBezTo>
                      <a:pt x="0" y="36"/>
                      <a:pt x="11" y="46"/>
                      <a:pt x="23" y="46"/>
                    </a:cubicBezTo>
                    <a:cubicBezTo>
                      <a:pt x="37" y="46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3" name="Oval 2160"/>
              <p:cNvSpPr>
                <a:spLocks noChangeArrowheads="1"/>
              </p:cNvSpPr>
              <p:nvPr/>
            </p:nvSpPr>
            <p:spPr bwMode="auto">
              <a:xfrm>
                <a:off x="3534" y="3179"/>
                <a:ext cx="46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4" name="Oval 2161"/>
              <p:cNvSpPr>
                <a:spLocks noChangeArrowheads="1"/>
              </p:cNvSpPr>
              <p:nvPr/>
            </p:nvSpPr>
            <p:spPr bwMode="auto">
              <a:xfrm>
                <a:off x="3534" y="3178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5" name="Oval 2162"/>
              <p:cNvSpPr>
                <a:spLocks noChangeArrowheads="1"/>
              </p:cNvSpPr>
              <p:nvPr/>
            </p:nvSpPr>
            <p:spPr bwMode="auto">
              <a:xfrm>
                <a:off x="2671" y="2641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6" name="Oval 2163"/>
              <p:cNvSpPr>
                <a:spLocks noChangeArrowheads="1"/>
              </p:cNvSpPr>
              <p:nvPr/>
            </p:nvSpPr>
            <p:spPr bwMode="auto">
              <a:xfrm>
                <a:off x="2671" y="2641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7" name="Oval 2164"/>
              <p:cNvSpPr>
                <a:spLocks noChangeArrowheads="1"/>
              </p:cNvSpPr>
              <p:nvPr/>
            </p:nvSpPr>
            <p:spPr bwMode="auto">
              <a:xfrm>
                <a:off x="3644" y="2917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8" name="Oval 2165"/>
              <p:cNvSpPr>
                <a:spLocks noChangeArrowheads="1"/>
              </p:cNvSpPr>
              <p:nvPr/>
            </p:nvSpPr>
            <p:spPr bwMode="auto">
              <a:xfrm>
                <a:off x="3644" y="2917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9" name="Oval 2166"/>
              <p:cNvSpPr>
                <a:spLocks noChangeArrowheads="1"/>
              </p:cNvSpPr>
              <p:nvPr/>
            </p:nvSpPr>
            <p:spPr bwMode="auto">
              <a:xfrm>
                <a:off x="2788" y="2664"/>
                <a:ext cx="46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0" name="Oval 2167"/>
              <p:cNvSpPr>
                <a:spLocks noChangeArrowheads="1"/>
              </p:cNvSpPr>
              <p:nvPr/>
            </p:nvSpPr>
            <p:spPr bwMode="auto">
              <a:xfrm>
                <a:off x="2787" y="2664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1" name="Oval 2168"/>
              <p:cNvSpPr>
                <a:spLocks noChangeArrowheads="1"/>
              </p:cNvSpPr>
              <p:nvPr/>
            </p:nvSpPr>
            <p:spPr bwMode="auto">
              <a:xfrm>
                <a:off x="2681" y="3010"/>
                <a:ext cx="46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2" name="Oval 2169"/>
              <p:cNvSpPr>
                <a:spLocks noChangeArrowheads="1"/>
              </p:cNvSpPr>
              <p:nvPr/>
            </p:nvSpPr>
            <p:spPr bwMode="auto">
              <a:xfrm>
                <a:off x="2681" y="3010"/>
                <a:ext cx="46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3" name="Oval 2170"/>
              <p:cNvSpPr>
                <a:spLocks noChangeArrowheads="1"/>
              </p:cNvSpPr>
              <p:nvPr/>
            </p:nvSpPr>
            <p:spPr bwMode="auto">
              <a:xfrm>
                <a:off x="3584" y="3123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4" name="Oval 2171"/>
              <p:cNvSpPr>
                <a:spLocks noChangeArrowheads="1"/>
              </p:cNvSpPr>
              <p:nvPr/>
            </p:nvSpPr>
            <p:spPr bwMode="auto">
              <a:xfrm>
                <a:off x="3584" y="3123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5" name="Oval 2172"/>
              <p:cNvSpPr>
                <a:spLocks noChangeArrowheads="1"/>
              </p:cNvSpPr>
              <p:nvPr/>
            </p:nvSpPr>
            <p:spPr bwMode="auto">
              <a:xfrm>
                <a:off x="2737" y="2636"/>
                <a:ext cx="47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6" name="Oval 2173"/>
              <p:cNvSpPr>
                <a:spLocks noChangeArrowheads="1"/>
              </p:cNvSpPr>
              <p:nvPr/>
            </p:nvSpPr>
            <p:spPr bwMode="auto">
              <a:xfrm>
                <a:off x="2737" y="2636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7" name="Oval 2174"/>
              <p:cNvSpPr>
                <a:spLocks noChangeArrowheads="1"/>
              </p:cNvSpPr>
              <p:nvPr/>
            </p:nvSpPr>
            <p:spPr bwMode="auto">
              <a:xfrm>
                <a:off x="3639" y="3152"/>
                <a:ext cx="46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8" name="Oval 2175"/>
              <p:cNvSpPr>
                <a:spLocks noChangeArrowheads="1"/>
              </p:cNvSpPr>
              <p:nvPr/>
            </p:nvSpPr>
            <p:spPr bwMode="auto">
              <a:xfrm>
                <a:off x="3639" y="3152"/>
                <a:ext cx="46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9" name="Oval 2176"/>
              <p:cNvSpPr>
                <a:spLocks noChangeArrowheads="1"/>
              </p:cNvSpPr>
              <p:nvPr/>
            </p:nvSpPr>
            <p:spPr bwMode="auto">
              <a:xfrm>
                <a:off x="2823" y="2928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0" name="Oval 2177"/>
              <p:cNvSpPr>
                <a:spLocks noChangeArrowheads="1"/>
              </p:cNvSpPr>
              <p:nvPr/>
            </p:nvSpPr>
            <p:spPr bwMode="auto">
              <a:xfrm>
                <a:off x="2823" y="2928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1" name="Oval 2178"/>
              <p:cNvSpPr>
                <a:spLocks noChangeArrowheads="1"/>
              </p:cNvSpPr>
              <p:nvPr/>
            </p:nvSpPr>
            <p:spPr bwMode="auto">
              <a:xfrm>
                <a:off x="2703" y="2994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2" name="Oval 2179"/>
              <p:cNvSpPr>
                <a:spLocks noChangeArrowheads="1"/>
              </p:cNvSpPr>
              <p:nvPr/>
            </p:nvSpPr>
            <p:spPr bwMode="auto">
              <a:xfrm>
                <a:off x="2703" y="2994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3" name="Oval 2180"/>
              <p:cNvSpPr>
                <a:spLocks noChangeArrowheads="1"/>
              </p:cNvSpPr>
              <p:nvPr/>
            </p:nvSpPr>
            <p:spPr bwMode="auto">
              <a:xfrm>
                <a:off x="3576" y="3083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4" name="Oval 2181"/>
              <p:cNvSpPr>
                <a:spLocks noChangeArrowheads="1"/>
              </p:cNvSpPr>
              <p:nvPr/>
            </p:nvSpPr>
            <p:spPr bwMode="auto">
              <a:xfrm>
                <a:off x="3576" y="3083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5" name="Oval 2182"/>
              <p:cNvSpPr>
                <a:spLocks noChangeArrowheads="1"/>
              </p:cNvSpPr>
              <p:nvPr/>
            </p:nvSpPr>
            <p:spPr bwMode="auto">
              <a:xfrm>
                <a:off x="3808" y="3105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6" name="Oval 2183"/>
              <p:cNvSpPr>
                <a:spLocks noChangeArrowheads="1"/>
              </p:cNvSpPr>
              <p:nvPr/>
            </p:nvSpPr>
            <p:spPr bwMode="auto">
              <a:xfrm>
                <a:off x="3808" y="310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7" name="Oval 2184"/>
              <p:cNvSpPr>
                <a:spLocks noChangeArrowheads="1"/>
              </p:cNvSpPr>
              <p:nvPr/>
            </p:nvSpPr>
            <p:spPr bwMode="auto">
              <a:xfrm>
                <a:off x="3855" y="3155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8" name="Oval 2185"/>
              <p:cNvSpPr>
                <a:spLocks noChangeArrowheads="1"/>
              </p:cNvSpPr>
              <p:nvPr/>
            </p:nvSpPr>
            <p:spPr bwMode="auto">
              <a:xfrm>
                <a:off x="3855" y="315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9" name="Oval 2186"/>
              <p:cNvSpPr>
                <a:spLocks noChangeArrowheads="1"/>
              </p:cNvSpPr>
              <p:nvPr/>
            </p:nvSpPr>
            <p:spPr bwMode="auto">
              <a:xfrm>
                <a:off x="3629" y="3048"/>
                <a:ext cx="46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0" name="Oval 2187"/>
              <p:cNvSpPr>
                <a:spLocks noChangeArrowheads="1"/>
              </p:cNvSpPr>
              <p:nvPr/>
            </p:nvSpPr>
            <p:spPr bwMode="auto">
              <a:xfrm>
                <a:off x="3629" y="3048"/>
                <a:ext cx="46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1" name="Oval 2188"/>
              <p:cNvSpPr>
                <a:spLocks noChangeArrowheads="1"/>
              </p:cNvSpPr>
              <p:nvPr/>
            </p:nvSpPr>
            <p:spPr bwMode="auto">
              <a:xfrm>
                <a:off x="3622" y="3096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2" name="Oval 2189"/>
              <p:cNvSpPr>
                <a:spLocks noChangeArrowheads="1"/>
              </p:cNvSpPr>
              <p:nvPr/>
            </p:nvSpPr>
            <p:spPr bwMode="auto">
              <a:xfrm>
                <a:off x="3622" y="3096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3" name="Oval 2190"/>
              <p:cNvSpPr>
                <a:spLocks noChangeArrowheads="1"/>
              </p:cNvSpPr>
              <p:nvPr/>
            </p:nvSpPr>
            <p:spPr bwMode="auto">
              <a:xfrm>
                <a:off x="2760" y="3021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4" name="Oval 2191"/>
              <p:cNvSpPr>
                <a:spLocks noChangeArrowheads="1"/>
              </p:cNvSpPr>
              <p:nvPr/>
            </p:nvSpPr>
            <p:spPr bwMode="auto">
              <a:xfrm>
                <a:off x="2760" y="3021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5" name="Oval 2192"/>
              <p:cNvSpPr>
                <a:spLocks noChangeArrowheads="1"/>
              </p:cNvSpPr>
              <p:nvPr/>
            </p:nvSpPr>
            <p:spPr bwMode="auto">
              <a:xfrm>
                <a:off x="3758" y="3166"/>
                <a:ext cx="47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6" name="Oval 2193"/>
              <p:cNvSpPr>
                <a:spLocks noChangeArrowheads="1"/>
              </p:cNvSpPr>
              <p:nvPr/>
            </p:nvSpPr>
            <p:spPr bwMode="auto">
              <a:xfrm>
                <a:off x="3758" y="3166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7" name="Oval 2194"/>
              <p:cNvSpPr>
                <a:spLocks noChangeArrowheads="1"/>
              </p:cNvSpPr>
              <p:nvPr/>
            </p:nvSpPr>
            <p:spPr bwMode="auto">
              <a:xfrm>
                <a:off x="2937" y="2494"/>
                <a:ext cx="47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8" name="Freeform 2195"/>
              <p:cNvSpPr>
                <a:spLocks/>
              </p:cNvSpPr>
              <p:nvPr/>
            </p:nvSpPr>
            <p:spPr bwMode="auto">
              <a:xfrm>
                <a:off x="2937" y="2493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4 w 47"/>
                  <a:gd name="T3" fmla="*/ 0 h 47"/>
                  <a:gd name="T4" fmla="*/ 0 w 47"/>
                  <a:gd name="T5" fmla="*/ 24 h 47"/>
                  <a:gd name="T6" fmla="*/ 24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1"/>
                      <a:pt x="36" y="0"/>
                      <a:pt x="24" y="0"/>
                    </a:cubicBezTo>
                    <a:cubicBezTo>
                      <a:pt x="10" y="0"/>
                      <a:pt x="0" y="11"/>
                      <a:pt x="0" y="24"/>
                    </a:cubicBezTo>
                    <a:cubicBezTo>
                      <a:pt x="0" y="37"/>
                      <a:pt x="10" y="47"/>
                      <a:pt x="24" y="47"/>
                    </a:cubicBezTo>
                    <a:cubicBezTo>
                      <a:pt x="36" y="47"/>
                      <a:pt x="47" y="37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9" name="Oval 2196"/>
              <p:cNvSpPr>
                <a:spLocks noChangeArrowheads="1"/>
              </p:cNvSpPr>
              <p:nvPr/>
            </p:nvSpPr>
            <p:spPr bwMode="auto">
              <a:xfrm>
                <a:off x="2876" y="3162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0" name="Oval 2197"/>
              <p:cNvSpPr>
                <a:spLocks noChangeArrowheads="1"/>
              </p:cNvSpPr>
              <p:nvPr/>
            </p:nvSpPr>
            <p:spPr bwMode="auto">
              <a:xfrm>
                <a:off x="2876" y="3162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1" name="Oval 2198"/>
              <p:cNvSpPr>
                <a:spLocks noChangeArrowheads="1"/>
              </p:cNvSpPr>
              <p:nvPr/>
            </p:nvSpPr>
            <p:spPr bwMode="auto">
              <a:xfrm>
                <a:off x="3473" y="3131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2" name="Oval 2199"/>
              <p:cNvSpPr>
                <a:spLocks noChangeArrowheads="1"/>
              </p:cNvSpPr>
              <p:nvPr/>
            </p:nvSpPr>
            <p:spPr bwMode="auto">
              <a:xfrm>
                <a:off x="3473" y="3131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3" name="Oval 2200"/>
              <p:cNvSpPr>
                <a:spLocks noChangeArrowheads="1"/>
              </p:cNvSpPr>
              <p:nvPr/>
            </p:nvSpPr>
            <p:spPr bwMode="auto">
              <a:xfrm>
                <a:off x="3580" y="3066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4" name="Oval 2201"/>
              <p:cNvSpPr>
                <a:spLocks noChangeArrowheads="1"/>
              </p:cNvSpPr>
              <p:nvPr/>
            </p:nvSpPr>
            <p:spPr bwMode="auto">
              <a:xfrm>
                <a:off x="3580" y="3066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5" name="Oval 2202"/>
              <p:cNvSpPr>
                <a:spLocks noChangeArrowheads="1"/>
              </p:cNvSpPr>
              <p:nvPr/>
            </p:nvSpPr>
            <p:spPr bwMode="auto">
              <a:xfrm>
                <a:off x="3444" y="3020"/>
                <a:ext cx="46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6" name="Oval 2203"/>
              <p:cNvSpPr>
                <a:spLocks noChangeArrowheads="1"/>
              </p:cNvSpPr>
              <p:nvPr/>
            </p:nvSpPr>
            <p:spPr bwMode="auto">
              <a:xfrm>
                <a:off x="3443" y="3020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7" name="Oval 2204"/>
              <p:cNvSpPr>
                <a:spLocks noChangeArrowheads="1"/>
              </p:cNvSpPr>
              <p:nvPr/>
            </p:nvSpPr>
            <p:spPr bwMode="auto">
              <a:xfrm>
                <a:off x="3781" y="3194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8" name="Oval 2205"/>
              <p:cNvSpPr>
                <a:spLocks noChangeArrowheads="1"/>
              </p:cNvSpPr>
              <p:nvPr/>
            </p:nvSpPr>
            <p:spPr bwMode="auto">
              <a:xfrm>
                <a:off x="3781" y="3194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9" name="Oval 2206"/>
              <p:cNvSpPr>
                <a:spLocks noChangeArrowheads="1"/>
              </p:cNvSpPr>
              <p:nvPr/>
            </p:nvSpPr>
            <p:spPr bwMode="auto">
              <a:xfrm>
                <a:off x="2634" y="2933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0" name="Oval 2207"/>
              <p:cNvSpPr>
                <a:spLocks noChangeArrowheads="1"/>
              </p:cNvSpPr>
              <p:nvPr/>
            </p:nvSpPr>
            <p:spPr bwMode="auto">
              <a:xfrm>
                <a:off x="2634" y="2933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1" name="Oval 2208"/>
              <p:cNvSpPr>
                <a:spLocks noChangeArrowheads="1"/>
              </p:cNvSpPr>
              <p:nvPr/>
            </p:nvSpPr>
            <p:spPr bwMode="auto">
              <a:xfrm>
                <a:off x="3578" y="2633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2" name="Oval 2209"/>
              <p:cNvSpPr>
                <a:spLocks noChangeArrowheads="1"/>
              </p:cNvSpPr>
              <p:nvPr/>
            </p:nvSpPr>
            <p:spPr bwMode="auto">
              <a:xfrm>
                <a:off x="3578" y="2633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3" name="Oval 2210"/>
              <p:cNvSpPr>
                <a:spLocks noChangeArrowheads="1"/>
              </p:cNvSpPr>
              <p:nvPr/>
            </p:nvSpPr>
            <p:spPr bwMode="auto">
              <a:xfrm>
                <a:off x="2669" y="2519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4" name="Freeform 2211"/>
              <p:cNvSpPr>
                <a:spLocks/>
              </p:cNvSpPr>
              <p:nvPr/>
            </p:nvSpPr>
            <p:spPr bwMode="auto">
              <a:xfrm>
                <a:off x="2669" y="2519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4 w 47"/>
                  <a:gd name="T3" fmla="*/ 0 h 47"/>
                  <a:gd name="T4" fmla="*/ 0 w 47"/>
                  <a:gd name="T5" fmla="*/ 23 h 47"/>
                  <a:gd name="T6" fmla="*/ 24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1"/>
                      <a:pt x="37" y="0"/>
                      <a:pt x="24" y="0"/>
                    </a:cubicBezTo>
                    <a:cubicBezTo>
                      <a:pt x="11" y="0"/>
                      <a:pt x="0" y="11"/>
                      <a:pt x="0" y="23"/>
                    </a:cubicBezTo>
                    <a:cubicBezTo>
                      <a:pt x="0" y="37"/>
                      <a:pt x="11" y="47"/>
                      <a:pt x="24" y="47"/>
                    </a:cubicBezTo>
                    <a:cubicBezTo>
                      <a:pt x="37" y="47"/>
                      <a:pt x="47" y="37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5" name="Oval 2212"/>
              <p:cNvSpPr>
                <a:spLocks noChangeArrowheads="1"/>
              </p:cNvSpPr>
              <p:nvPr/>
            </p:nvSpPr>
            <p:spPr bwMode="auto">
              <a:xfrm>
                <a:off x="3895" y="3077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6" name="Freeform 2213"/>
              <p:cNvSpPr>
                <a:spLocks/>
              </p:cNvSpPr>
              <p:nvPr/>
            </p:nvSpPr>
            <p:spPr bwMode="auto">
              <a:xfrm>
                <a:off x="3895" y="3077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4 w 47"/>
                  <a:gd name="T3" fmla="*/ 0 h 47"/>
                  <a:gd name="T4" fmla="*/ 0 w 47"/>
                  <a:gd name="T5" fmla="*/ 23 h 47"/>
                  <a:gd name="T6" fmla="*/ 24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1"/>
                      <a:pt x="37" y="0"/>
                      <a:pt x="24" y="0"/>
                    </a:cubicBezTo>
                    <a:cubicBezTo>
                      <a:pt x="11" y="0"/>
                      <a:pt x="0" y="11"/>
                      <a:pt x="0" y="23"/>
                    </a:cubicBezTo>
                    <a:cubicBezTo>
                      <a:pt x="0" y="37"/>
                      <a:pt x="11" y="47"/>
                      <a:pt x="24" y="47"/>
                    </a:cubicBezTo>
                    <a:cubicBezTo>
                      <a:pt x="37" y="47"/>
                      <a:pt x="47" y="37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7" name="Oval 2214"/>
              <p:cNvSpPr>
                <a:spLocks noChangeArrowheads="1"/>
              </p:cNvSpPr>
              <p:nvPr/>
            </p:nvSpPr>
            <p:spPr bwMode="auto">
              <a:xfrm>
                <a:off x="3053" y="2381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474" name="Group 2416"/>
            <p:cNvGrpSpPr>
              <a:grpSpLocks/>
            </p:cNvGrpSpPr>
            <p:nvPr/>
          </p:nvGrpSpPr>
          <p:grpSpPr bwMode="auto">
            <a:xfrm>
              <a:off x="5779865" y="3702259"/>
              <a:ext cx="2459038" cy="2044700"/>
              <a:chOff x="2426" y="2023"/>
              <a:chExt cx="1549" cy="1288"/>
            </a:xfrm>
          </p:grpSpPr>
          <p:sp>
            <p:nvSpPr>
              <p:cNvPr id="2508" name="Freeform 2216"/>
              <p:cNvSpPr>
                <a:spLocks/>
              </p:cNvSpPr>
              <p:nvPr/>
            </p:nvSpPr>
            <p:spPr bwMode="auto">
              <a:xfrm>
                <a:off x="3053" y="2381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4 w 47"/>
                  <a:gd name="T3" fmla="*/ 0 h 47"/>
                  <a:gd name="T4" fmla="*/ 0 w 47"/>
                  <a:gd name="T5" fmla="*/ 23 h 47"/>
                  <a:gd name="T6" fmla="*/ 24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0"/>
                      <a:pt x="36" y="0"/>
                      <a:pt x="24" y="0"/>
                    </a:cubicBezTo>
                    <a:cubicBezTo>
                      <a:pt x="10" y="0"/>
                      <a:pt x="0" y="10"/>
                      <a:pt x="0" y="23"/>
                    </a:cubicBezTo>
                    <a:cubicBezTo>
                      <a:pt x="0" y="36"/>
                      <a:pt x="10" y="47"/>
                      <a:pt x="24" y="47"/>
                    </a:cubicBezTo>
                    <a:cubicBezTo>
                      <a:pt x="36" y="47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9" name="Oval 2217"/>
              <p:cNvSpPr>
                <a:spLocks noChangeArrowheads="1"/>
              </p:cNvSpPr>
              <p:nvPr/>
            </p:nvSpPr>
            <p:spPr bwMode="auto">
              <a:xfrm>
                <a:off x="2836" y="2660"/>
                <a:ext cx="46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0" name="Oval 2218"/>
              <p:cNvSpPr>
                <a:spLocks noChangeArrowheads="1"/>
              </p:cNvSpPr>
              <p:nvPr/>
            </p:nvSpPr>
            <p:spPr bwMode="auto">
              <a:xfrm>
                <a:off x="2836" y="2660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1" name="Oval 2219"/>
              <p:cNvSpPr>
                <a:spLocks noChangeArrowheads="1"/>
              </p:cNvSpPr>
              <p:nvPr/>
            </p:nvSpPr>
            <p:spPr bwMode="auto">
              <a:xfrm>
                <a:off x="3674" y="3264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2" name="Oval 2220"/>
              <p:cNvSpPr>
                <a:spLocks noChangeArrowheads="1"/>
              </p:cNvSpPr>
              <p:nvPr/>
            </p:nvSpPr>
            <p:spPr bwMode="auto">
              <a:xfrm>
                <a:off x="3674" y="3264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3" name="Oval 2221"/>
              <p:cNvSpPr>
                <a:spLocks noChangeArrowheads="1"/>
              </p:cNvSpPr>
              <p:nvPr/>
            </p:nvSpPr>
            <p:spPr bwMode="auto">
              <a:xfrm>
                <a:off x="3560" y="3197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4" name="Oval 2222"/>
              <p:cNvSpPr>
                <a:spLocks noChangeArrowheads="1"/>
              </p:cNvSpPr>
              <p:nvPr/>
            </p:nvSpPr>
            <p:spPr bwMode="auto">
              <a:xfrm>
                <a:off x="3560" y="319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5" name="Oval 2223"/>
              <p:cNvSpPr>
                <a:spLocks noChangeArrowheads="1"/>
              </p:cNvSpPr>
              <p:nvPr/>
            </p:nvSpPr>
            <p:spPr bwMode="auto">
              <a:xfrm>
                <a:off x="2747" y="2606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6" name="Freeform 2224"/>
              <p:cNvSpPr>
                <a:spLocks/>
              </p:cNvSpPr>
              <p:nvPr/>
            </p:nvSpPr>
            <p:spPr bwMode="auto">
              <a:xfrm>
                <a:off x="2747" y="2606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4 w 47"/>
                  <a:gd name="T3" fmla="*/ 0 h 47"/>
                  <a:gd name="T4" fmla="*/ 0 w 47"/>
                  <a:gd name="T5" fmla="*/ 24 h 47"/>
                  <a:gd name="T6" fmla="*/ 24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0"/>
                      <a:pt x="37" y="0"/>
                      <a:pt x="24" y="0"/>
                    </a:cubicBezTo>
                    <a:cubicBezTo>
                      <a:pt x="11" y="0"/>
                      <a:pt x="0" y="10"/>
                      <a:pt x="0" y="24"/>
                    </a:cubicBezTo>
                    <a:cubicBezTo>
                      <a:pt x="0" y="36"/>
                      <a:pt x="11" y="47"/>
                      <a:pt x="24" y="47"/>
                    </a:cubicBezTo>
                    <a:cubicBezTo>
                      <a:pt x="37" y="47"/>
                      <a:pt x="47" y="36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7" name="Oval 2225"/>
              <p:cNvSpPr>
                <a:spLocks noChangeArrowheads="1"/>
              </p:cNvSpPr>
              <p:nvPr/>
            </p:nvSpPr>
            <p:spPr bwMode="auto">
              <a:xfrm>
                <a:off x="3792" y="2933"/>
                <a:ext cx="46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8" name="Oval 2226"/>
              <p:cNvSpPr>
                <a:spLocks noChangeArrowheads="1"/>
              </p:cNvSpPr>
              <p:nvPr/>
            </p:nvSpPr>
            <p:spPr bwMode="auto">
              <a:xfrm>
                <a:off x="3792" y="2933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9" name="Oval 2227"/>
              <p:cNvSpPr>
                <a:spLocks noChangeArrowheads="1"/>
              </p:cNvSpPr>
              <p:nvPr/>
            </p:nvSpPr>
            <p:spPr bwMode="auto">
              <a:xfrm>
                <a:off x="3685" y="3131"/>
                <a:ext cx="46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0" name="Oval 2228"/>
              <p:cNvSpPr>
                <a:spLocks noChangeArrowheads="1"/>
              </p:cNvSpPr>
              <p:nvPr/>
            </p:nvSpPr>
            <p:spPr bwMode="auto">
              <a:xfrm>
                <a:off x="3685" y="3131"/>
                <a:ext cx="46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1" name="Oval 2229"/>
              <p:cNvSpPr>
                <a:spLocks noChangeArrowheads="1"/>
              </p:cNvSpPr>
              <p:nvPr/>
            </p:nvSpPr>
            <p:spPr bwMode="auto">
              <a:xfrm>
                <a:off x="2611" y="2882"/>
                <a:ext cx="46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2" name="Oval 2230"/>
              <p:cNvSpPr>
                <a:spLocks noChangeArrowheads="1"/>
              </p:cNvSpPr>
              <p:nvPr/>
            </p:nvSpPr>
            <p:spPr bwMode="auto">
              <a:xfrm>
                <a:off x="2610" y="2882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3" name="Oval 2231"/>
              <p:cNvSpPr>
                <a:spLocks noChangeArrowheads="1"/>
              </p:cNvSpPr>
              <p:nvPr/>
            </p:nvSpPr>
            <p:spPr bwMode="auto">
              <a:xfrm>
                <a:off x="3057" y="2557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4" name="Oval 2232"/>
              <p:cNvSpPr>
                <a:spLocks noChangeArrowheads="1"/>
              </p:cNvSpPr>
              <p:nvPr/>
            </p:nvSpPr>
            <p:spPr bwMode="auto">
              <a:xfrm>
                <a:off x="3057" y="255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5" name="Oval 2233"/>
              <p:cNvSpPr>
                <a:spLocks noChangeArrowheads="1"/>
              </p:cNvSpPr>
              <p:nvPr/>
            </p:nvSpPr>
            <p:spPr bwMode="auto">
              <a:xfrm>
                <a:off x="2734" y="2664"/>
                <a:ext cx="47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6" name="Oval 2234"/>
              <p:cNvSpPr>
                <a:spLocks noChangeArrowheads="1"/>
              </p:cNvSpPr>
              <p:nvPr/>
            </p:nvSpPr>
            <p:spPr bwMode="auto">
              <a:xfrm>
                <a:off x="2734" y="2664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7" name="Oval 2235"/>
              <p:cNvSpPr>
                <a:spLocks noChangeArrowheads="1"/>
              </p:cNvSpPr>
              <p:nvPr/>
            </p:nvSpPr>
            <p:spPr bwMode="auto">
              <a:xfrm>
                <a:off x="2743" y="3012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8" name="Freeform 2236"/>
              <p:cNvSpPr>
                <a:spLocks/>
              </p:cNvSpPr>
              <p:nvPr/>
            </p:nvSpPr>
            <p:spPr bwMode="auto">
              <a:xfrm>
                <a:off x="2743" y="3012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4 w 47"/>
                  <a:gd name="T3" fmla="*/ 0 h 47"/>
                  <a:gd name="T4" fmla="*/ 0 w 47"/>
                  <a:gd name="T5" fmla="*/ 24 h 47"/>
                  <a:gd name="T6" fmla="*/ 24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0"/>
                      <a:pt x="36" y="0"/>
                      <a:pt x="24" y="0"/>
                    </a:cubicBezTo>
                    <a:cubicBezTo>
                      <a:pt x="11" y="0"/>
                      <a:pt x="0" y="10"/>
                      <a:pt x="0" y="24"/>
                    </a:cubicBezTo>
                    <a:cubicBezTo>
                      <a:pt x="0" y="36"/>
                      <a:pt x="11" y="47"/>
                      <a:pt x="24" y="47"/>
                    </a:cubicBezTo>
                    <a:cubicBezTo>
                      <a:pt x="36" y="47"/>
                      <a:pt x="47" y="36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9" name="Oval 2237"/>
              <p:cNvSpPr>
                <a:spLocks noChangeArrowheads="1"/>
              </p:cNvSpPr>
              <p:nvPr/>
            </p:nvSpPr>
            <p:spPr bwMode="auto">
              <a:xfrm>
                <a:off x="2793" y="3014"/>
                <a:ext cx="47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0" name="Oval 2238"/>
              <p:cNvSpPr>
                <a:spLocks noChangeArrowheads="1"/>
              </p:cNvSpPr>
              <p:nvPr/>
            </p:nvSpPr>
            <p:spPr bwMode="auto">
              <a:xfrm>
                <a:off x="2793" y="3014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1" name="Oval 2239"/>
              <p:cNvSpPr>
                <a:spLocks noChangeArrowheads="1"/>
              </p:cNvSpPr>
              <p:nvPr/>
            </p:nvSpPr>
            <p:spPr bwMode="auto">
              <a:xfrm>
                <a:off x="2876" y="2897"/>
                <a:ext cx="47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2" name="Oval 2240"/>
              <p:cNvSpPr>
                <a:spLocks noChangeArrowheads="1"/>
              </p:cNvSpPr>
              <p:nvPr/>
            </p:nvSpPr>
            <p:spPr bwMode="auto">
              <a:xfrm>
                <a:off x="2876" y="2897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3" name="Oval 2241"/>
              <p:cNvSpPr>
                <a:spLocks noChangeArrowheads="1"/>
              </p:cNvSpPr>
              <p:nvPr/>
            </p:nvSpPr>
            <p:spPr bwMode="auto">
              <a:xfrm>
                <a:off x="3331" y="3140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4" name="Oval 2242"/>
              <p:cNvSpPr>
                <a:spLocks noChangeArrowheads="1"/>
              </p:cNvSpPr>
              <p:nvPr/>
            </p:nvSpPr>
            <p:spPr bwMode="auto">
              <a:xfrm>
                <a:off x="3331" y="3140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5" name="Oval 2243"/>
              <p:cNvSpPr>
                <a:spLocks noChangeArrowheads="1"/>
              </p:cNvSpPr>
              <p:nvPr/>
            </p:nvSpPr>
            <p:spPr bwMode="auto">
              <a:xfrm>
                <a:off x="2649" y="2985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6" name="Oval 2244"/>
              <p:cNvSpPr>
                <a:spLocks noChangeArrowheads="1"/>
              </p:cNvSpPr>
              <p:nvPr/>
            </p:nvSpPr>
            <p:spPr bwMode="auto">
              <a:xfrm>
                <a:off x="2649" y="298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7" name="Oval 2245"/>
              <p:cNvSpPr>
                <a:spLocks noChangeArrowheads="1"/>
              </p:cNvSpPr>
              <p:nvPr/>
            </p:nvSpPr>
            <p:spPr bwMode="auto">
              <a:xfrm>
                <a:off x="2860" y="2671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8" name="Freeform 2246"/>
              <p:cNvSpPr>
                <a:spLocks/>
              </p:cNvSpPr>
              <p:nvPr/>
            </p:nvSpPr>
            <p:spPr bwMode="auto">
              <a:xfrm>
                <a:off x="2860" y="2671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4 w 47"/>
                  <a:gd name="T3" fmla="*/ 0 h 47"/>
                  <a:gd name="T4" fmla="*/ 0 w 47"/>
                  <a:gd name="T5" fmla="*/ 23 h 47"/>
                  <a:gd name="T6" fmla="*/ 24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1"/>
                      <a:pt x="36" y="0"/>
                      <a:pt x="24" y="0"/>
                    </a:cubicBezTo>
                    <a:cubicBezTo>
                      <a:pt x="10" y="0"/>
                      <a:pt x="0" y="11"/>
                      <a:pt x="0" y="23"/>
                    </a:cubicBezTo>
                    <a:cubicBezTo>
                      <a:pt x="0" y="36"/>
                      <a:pt x="10" y="47"/>
                      <a:pt x="24" y="47"/>
                    </a:cubicBezTo>
                    <a:cubicBezTo>
                      <a:pt x="36" y="47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9" name="Oval 2247"/>
              <p:cNvSpPr>
                <a:spLocks noChangeArrowheads="1"/>
              </p:cNvSpPr>
              <p:nvPr/>
            </p:nvSpPr>
            <p:spPr bwMode="auto">
              <a:xfrm>
                <a:off x="2667" y="2652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0" name="Oval 2248"/>
              <p:cNvSpPr>
                <a:spLocks noChangeArrowheads="1"/>
              </p:cNvSpPr>
              <p:nvPr/>
            </p:nvSpPr>
            <p:spPr bwMode="auto">
              <a:xfrm>
                <a:off x="2667" y="2652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1" name="Oval 2249"/>
              <p:cNvSpPr>
                <a:spLocks noChangeArrowheads="1"/>
              </p:cNvSpPr>
              <p:nvPr/>
            </p:nvSpPr>
            <p:spPr bwMode="auto">
              <a:xfrm>
                <a:off x="2751" y="2507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2" name="Oval 2250"/>
              <p:cNvSpPr>
                <a:spLocks noChangeArrowheads="1"/>
              </p:cNvSpPr>
              <p:nvPr/>
            </p:nvSpPr>
            <p:spPr bwMode="auto">
              <a:xfrm>
                <a:off x="2751" y="250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3" name="Oval 2251"/>
              <p:cNvSpPr>
                <a:spLocks noChangeArrowheads="1"/>
              </p:cNvSpPr>
              <p:nvPr/>
            </p:nvSpPr>
            <p:spPr bwMode="auto">
              <a:xfrm>
                <a:off x="2766" y="3056"/>
                <a:ext cx="46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4" name="Oval 2252"/>
              <p:cNvSpPr>
                <a:spLocks noChangeArrowheads="1"/>
              </p:cNvSpPr>
              <p:nvPr/>
            </p:nvSpPr>
            <p:spPr bwMode="auto">
              <a:xfrm>
                <a:off x="2765" y="3056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5" name="Oval 2253"/>
              <p:cNvSpPr>
                <a:spLocks noChangeArrowheads="1"/>
              </p:cNvSpPr>
              <p:nvPr/>
            </p:nvSpPr>
            <p:spPr bwMode="auto">
              <a:xfrm>
                <a:off x="3393" y="2712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6" name="Oval 2254"/>
              <p:cNvSpPr>
                <a:spLocks noChangeArrowheads="1"/>
              </p:cNvSpPr>
              <p:nvPr/>
            </p:nvSpPr>
            <p:spPr bwMode="auto">
              <a:xfrm>
                <a:off x="3393" y="2712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7" name="Oval 2255"/>
              <p:cNvSpPr>
                <a:spLocks noChangeArrowheads="1"/>
              </p:cNvSpPr>
              <p:nvPr/>
            </p:nvSpPr>
            <p:spPr bwMode="auto">
              <a:xfrm>
                <a:off x="3621" y="3132"/>
                <a:ext cx="46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8" name="Oval 2256"/>
              <p:cNvSpPr>
                <a:spLocks noChangeArrowheads="1"/>
              </p:cNvSpPr>
              <p:nvPr/>
            </p:nvSpPr>
            <p:spPr bwMode="auto">
              <a:xfrm>
                <a:off x="3621" y="3132"/>
                <a:ext cx="46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9" name="Oval 2257"/>
              <p:cNvSpPr>
                <a:spLocks noChangeArrowheads="1"/>
              </p:cNvSpPr>
              <p:nvPr/>
            </p:nvSpPr>
            <p:spPr bwMode="auto">
              <a:xfrm>
                <a:off x="2658" y="2796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0" name="Oval 2258"/>
              <p:cNvSpPr>
                <a:spLocks noChangeArrowheads="1"/>
              </p:cNvSpPr>
              <p:nvPr/>
            </p:nvSpPr>
            <p:spPr bwMode="auto">
              <a:xfrm>
                <a:off x="2658" y="2796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1" name="Oval 2259"/>
              <p:cNvSpPr>
                <a:spLocks noChangeArrowheads="1"/>
              </p:cNvSpPr>
              <p:nvPr/>
            </p:nvSpPr>
            <p:spPr bwMode="auto">
              <a:xfrm>
                <a:off x="2811" y="2489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2" name="Oval 2260"/>
              <p:cNvSpPr>
                <a:spLocks noChangeArrowheads="1"/>
              </p:cNvSpPr>
              <p:nvPr/>
            </p:nvSpPr>
            <p:spPr bwMode="auto">
              <a:xfrm>
                <a:off x="2811" y="248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3" name="Oval 2261"/>
              <p:cNvSpPr>
                <a:spLocks noChangeArrowheads="1"/>
              </p:cNvSpPr>
              <p:nvPr/>
            </p:nvSpPr>
            <p:spPr bwMode="auto">
              <a:xfrm>
                <a:off x="2631" y="2632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4" name="Oval 2262"/>
              <p:cNvSpPr>
                <a:spLocks noChangeArrowheads="1"/>
              </p:cNvSpPr>
              <p:nvPr/>
            </p:nvSpPr>
            <p:spPr bwMode="auto">
              <a:xfrm>
                <a:off x="2631" y="2632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5" name="Oval 2263"/>
              <p:cNvSpPr>
                <a:spLocks noChangeArrowheads="1"/>
              </p:cNvSpPr>
              <p:nvPr/>
            </p:nvSpPr>
            <p:spPr bwMode="auto">
              <a:xfrm>
                <a:off x="2715" y="3090"/>
                <a:ext cx="46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6" name="Oval 2264"/>
              <p:cNvSpPr>
                <a:spLocks noChangeArrowheads="1"/>
              </p:cNvSpPr>
              <p:nvPr/>
            </p:nvSpPr>
            <p:spPr bwMode="auto">
              <a:xfrm>
                <a:off x="2715" y="3090"/>
                <a:ext cx="46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7" name="Oval 2265"/>
              <p:cNvSpPr>
                <a:spLocks noChangeArrowheads="1"/>
              </p:cNvSpPr>
              <p:nvPr/>
            </p:nvSpPr>
            <p:spPr bwMode="auto">
              <a:xfrm>
                <a:off x="3444" y="3162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8" name="Oval 2266"/>
              <p:cNvSpPr>
                <a:spLocks noChangeArrowheads="1"/>
              </p:cNvSpPr>
              <p:nvPr/>
            </p:nvSpPr>
            <p:spPr bwMode="auto">
              <a:xfrm>
                <a:off x="3444" y="3162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9" name="Oval 2267"/>
              <p:cNvSpPr>
                <a:spLocks noChangeArrowheads="1"/>
              </p:cNvSpPr>
              <p:nvPr/>
            </p:nvSpPr>
            <p:spPr bwMode="auto">
              <a:xfrm>
                <a:off x="3454" y="3086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0" name="Oval 2268"/>
              <p:cNvSpPr>
                <a:spLocks noChangeArrowheads="1"/>
              </p:cNvSpPr>
              <p:nvPr/>
            </p:nvSpPr>
            <p:spPr bwMode="auto">
              <a:xfrm>
                <a:off x="3454" y="3086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1" name="Oval 2269"/>
              <p:cNvSpPr>
                <a:spLocks noChangeArrowheads="1"/>
              </p:cNvSpPr>
              <p:nvPr/>
            </p:nvSpPr>
            <p:spPr bwMode="auto">
              <a:xfrm>
                <a:off x="2740" y="2702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2" name="Oval 2270"/>
              <p:cNvSpPr>
                <a:spLocks noChangeArrowheads="1"/>
              </p:cNvSpPr>
              <p:nvPr/>
            </p:nvSpPr>
            <p:spPr bwMode="auto">
              <a:xfrm>
                <a:off x="2740" y="2702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3" name="Oval 2271"/>
              <p:cNvSpPr>
                <a:spLocks noChangeArrowheads="1"/>
              </p:cNvSpPr>
              <p:nvPr/>
            </p:nvSpPr>
            <p:spPr bwMode="auto">
              <a:xfrm>
                <a:off x="2980" y="2560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4" name="Oval 2272"/>
              <p:cNvSpPr>
                <a:spLocks noChangeArrowheads="1"/>
              </p:cNvSpPr>
              <p:nvPr/>
            </p:nvSpPr>
            <p:spPr bwMode="auto">
              <a:xfrm>
                <a:off x="2980" y="2560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5" name="Oval 2273"/>
              <p:cNvSpPr>
                <a:spLocks noChangeArrowheads="1"/>
              </p:cNvSpPr>
              <p:nvPr/>
            </p:nvSpPr>
            <p:spPr bwMode="auto">
              <a:xfrm>
                <a:off x="2926" y="2192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6" name="Oval 2274"/>
              <p:cNvSpPr>
                <a:spLocks noChangeArrowheads="1"/>
              </p:cNvSpPr>
              <p:nvPr/>
            </p:nvSpPr>
            <p:spPr bwMode="auto">
              <a:xfrm>
                <a:off x="2926" y="2192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7" name="Oval 2275"/>
              <p:cNvSpPr>
                <a:spLocks noChangeArrowheads="1"/>
              </p:cNvSpPr>
              <p:nvPr/>
            </p:nvSpPr>
            <p:spPr bwMode="auto">
              <a:xfrm>
                <a:off x="2730" y="2445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8" name="Oval 2276"/>
              <p:cNvSpPr>
                <a:spLocks noChangeArrowheads="1"/>
              </p:cNvSpPr>
              <p:nvPr/>
            </p:nvSpPr>
            <p:spPr bwMode="auto">
              <a:xfrm>
                <a:off x="2730" y="244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9" name="Oval 2277"/>
              <p:cNvSpPr>
                <a:spLocks noChangeArrowheads="1"/>
              </p:cNvSpPr>
              <p:nvPr/>
            </p:nvSpPr>
            <p:spPr bwMode="auto">
              <a:xfrm>
                <a:off x="2789" y="2355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0" name="Oval 2278"/>
              <p:cNvSpPr>
                <a:spLocks noChangeArrowheads="1"/>
              </p:cNvSpPr>
              <p:nvPr/>
            </p:nvSpPr>
            <p:spPr bwMode="auto">
              <a:xfrm>
                <a:off x="2789" y="235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1" name="Oval 2279"/>
              <p:cNvSpPr>
                <a:spLocks noChangeArrowheads="1"/>
              </p:cNvSpPr>
              <p:nvPr/>
            </p:nvSpPr>
            <p:spPr bwMode="auto">
              <a:xfrm>
                <a:off x="2771" y="2736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2" name="Oval 2280"/>
              <p:cNvSpPr>
                <a:spLocks noChangeArrowheads="1"/>
              </p:cNvSpPr>
              <p:nvPr/>
            </p:nvSpPr>
            <p:spPr bwMode="auto">
              <a:xfrm>
                <a:off x="2771" y="2736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3" name="Oval 2281"/>
              <p:cNvSpPr>
                <a:spLocks noChangeArrowheads="1"/>
              </p:cNvSpPr>
              <p:nvPr/>
            </p:nvSpPr>
            <p:spPr bwMode="auto">
              <a:xfrm>
                <a:off x="2714" y="2684"/>
                <a:ext cx="46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4" name="Oval 2282"/>
              <p:cNvSpPr>
                <a:spLocks noChangeArrowheads="1"/>
              </p:cNvSpPr>
              <p:nvPr/>
            </p:nvSpPr>
            <p:spPr bwMode="auto">
              <a:xfrm>
                <a:off x="2714" y="2684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5" name="Oval 2283"/>
              <p:cNvSpPr>
                <a:spLocks noChangeArrowheads="1"/>
              </p:cNvSpPr>
              <p:nvPr/>
            </p:nvSpPr>
            <p:spPr bwMode="auto">
              <a:xfrm>
                <a:off x="3704" y="3148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6" name="Oval 2284"/>
              <p:cNvSpPr>
                <a:spLocks noChangeArrowheads="1"/>
              </p:cNvSpPr>
              <p:nvPr/>
            </p:nvSpPr>
            <p:spPr bwMode="auto">
              <a:xfrm>
                <a:off x="3704" y="3148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7" name="Oval 2285"/>
              <p:cNvSpPr>
                <a:spLocks noChangeArrowheads="1"/>
              </p:cNvSpPr>
              <p:nvPr/>
            </p:nvSpPr>
            <p:spPr bwMode="auto">
              <a:xfrm>
                <a:off x="2776" y="2813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8" name="Freeform 2286"/>
              <p:cNvSpPr>
                <a:spLocks/>
              </p:cNvSpPr>
              <p:nvPr/>
            </p:nvSpPr>
            <p:spPr bwMode="auto">
              <a:xfrm>
                <a:off x="2776" y="2813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4 w 47"/>
                  <a:gd name="T3" fmla="*/ 0 h 47"/>
                  <a:gd name="T4" fmla="*/ 0 w 47"/>
                  <a:gd name="T5" fmla="*/ 24 h 47"/>
                  <a:gd name="T6" fmla="*/ 24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1"/>
                      <a:pt x="36" y="0"/>
                      <a:pt x="24" y="0"/>
                    </a:cubicBezTo>
                    <a:cubicBezTo>
                      <a:pt x="10" y="0"/>
                      <a:pt x="0" y="11"/>
                      <a:pt x="0" y="24"/>
                    </a:cubicBezTo>
                    <a:cubicBezTo>
                      <a:pt x="0" y="37"/>
                      <a:pt x="10" y="47"/>
                      <a:pt x="24" y="47"/>
                    </a:cubicBezTo>
                    <a:cubicBezTo>
                      <a:pt x="36" y="47"/>
                      <a:pt x="47" y="37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9" name="Oval 2287"/>
              <p:cNvSpPr>
                <a:spLocks noChangeArrowheads="1"/>
              </p:cNvSpPr>
              <p:nvPr/>
            </p:nvSpPr>
            <p:spPr bwMode="auto">
              <a:xfrm>
                <a:off x="2810" y="2564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0" name="Oval 2288"/>
              <p:cNvSpPr>
                <a:spLocks noChangeArrowheads="1"/>
              </p:cNvSpPr>
              <p:nvPr/>
            </p:nvSpPr>
            <p:spPr bwMode="auto">
              <a:xfrm>
                <a:off x="2810" y="2564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1" name="Oval 2289"/>
              <p:cNvSpPr>
                <a:spLocks noChangeArrowheads="1"/>
              </p:cNvSpPr>
              <p:nvPr/>
            </p:nvSpPr>
            <p:spPr bwMode="auto">
              <a:xfrm>
                <a:off x="3602" y="3020"/>
                <a:ext cx="47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2" name="Oval 2290"/>
              <p:cNvSpPr>
                <a:spLocks noChangeArrowheads="1"/>
              </p:cNvSpPr>
              <p:nvPr/>
            </p:nvSpPr>
            <p:spPr bwMode="auto">
              <a:xfrm>
                <a:off x="3602" y="3020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3" name="Oval 2291"/>
              <p:cNvSpPr>
                <a:spLocks noChangeArrowheads="1"/>
              </p:cNvSpPr>
              <p:nvPr/>
            </p:nvSpPr>
            <p:spPr bwMode="auto">
              <a:xfrm>
                <a:off x="3755" y="3096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4" name="Oval 2292"/>
              <p:cNvSpPr>
                <a:spLocks noChangeArrowheads="1"/>
              </p:cNvSpPr>
              <p:nvPr/>
            </p:nvSpPr>
            <p:spPr bwMode="auto">
              <a:xfrm>
                <a:off x="3755" y="3096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5" name="Oval 2293"/>
              <p:cNvSpPr>
                <a:spLocks noChangeArrowheads="1"/>
              </p:cNvSpPr>
              <p:nvPr/>
            </p:nvSpPr>
            <p:spPr bwMode="auto">
              <a:xfrm>
                <a:off x="3589" y="3077"/>
                <a:ext cx="46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6" name="Oval 2294"/>
              <p:cNvSpPr>
                <a:spLocks noChangeArrowheads="1"/>
              </p:cNvSpPr>
              <p:nvPr/>
            </p:nvSpPr>
            <p:spPr bwMode="auto">
              <a:xfrm>
                <a:off x="3589" y="3077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7" name="Oval 2295"/>
              <p:cNvSpPr>
                <a:spLocks noChangeArrowheads="1"/>
              </p:cNvSpPr>
              <p:nvPr/>
            </p:nvSpPr>
            <p:spPr bwMode="auto">
              <a:xfrm>
                <a:off x="2879" y="2972"/>
                <a:ext cx="46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8" name="Oval 2296"/>
              <p:cNvSpPr>
                <a:spLocks noChangeArrowheads="1"/>
              </p:cNvSpPr>
              <p:nvPr/>
            </p:nvSpPr>
            <p:spPr bwMode="auto">
              <a:xfrm>
                <a:off x="2879" y="2972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9" name="Oval 2297"/>
              <p:cNvSpPr>
                <a:spLocks noChangeArrowheads="1"/>
              </p:cNvSpPr>
              <p:nvPr/>
            </p:nvSpPr>
            <p:spPr bwMode="auto">
              <a:xfrm>
                <a:off x="2776" y="3000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0" name="Oval 2298"/>
              <p:cNvSpPr>
                <a:spLocks noChangeArrowheads="1"/>
              </p:cNvSpPr>
              <p:nvPr/>
            </p:nvSpPr>
            <p:spPr bwMode="auto">
              <a:xfrm>
                <a:off x="2776" y="3000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1" name="Oval 2299"/>
              <p:cNvSpPr>
                <a:spLocks noChangeArrowheads="1"/>
              </p:cNvSpPr>
              <p:nvPr/>
            </p:nvSpPr>
            <p:spPr bwMode="auto">
              <a:xfrm>
                <a:off x="3767" y="3085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2" name="Oval 2300"/>
              <p:cNvSpPr>
                <a:spLocks noChangeArrowheads="1"/>
              </p:cNvSpPr>
              <p:nvPr/>
            </p:nvSpPr>
            <p:spPr bwMode="auto">
              <a:xfrm>
                <a:off x="3767" y="308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3" name="Oval 2301"/>
              <p:cNvSpPr>
                <a:spLocks noChangeArrowheads="1"/>
              </p:cNvSpPr>
              <p:nvPr/>
            </p:nvSpPr>
            <p:spPr bwMode="auto">
              <a:xfrm>
                <a:off x="3519" y="2729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4" name="Oval 2302"/>
              <p:cNvSpPr>
                <a:spLocks noChangeArrowheads="1"/>
              </p:cNvSpPr>
              <p:nvPr/>
            </p:nvSpPr>
            <p:spPr bwMode="auto">
              <a:xfrm>
                <a:off x="3519" y="272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5" name="Oval 2303"/>
              <p:cNvSpPr>
                <a:spLocks noChangeArrowheads="1"/>
              </p:cNvSpPr>
              <p:nvPr/>
            </p:nvSpPr>
            <p:spPr bwMode="auto">
              <a:xfrm>
                <a:off x="2793" y="2982"/>
                <a:ext cx="47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6" name="Oval 2304"/>
              <p:cNvSpPr>
                <a:spLocks noChangeArrowheads="1"/>
              </p:cNvSpPr>
              <p:nvPr/>
            </p:nvSpPr>
            <p:spPr bwMode="auto">
              <a:xfrm>
                <a:off x="2793" y="2981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7" name="Oval 2305"/>
              <p:cNvSpPr>
                <a:spLocks noChangeArrowheads="1"/>
              </p:cNvSpPr>
              <p:nvPr/>
            </p:nvSpPr>
            <p:spPr bwMode="auto">
              <a:xfrm>
                <a:off x="2740" y="2616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8" name="Oval 2306"/>
              <p:cNvSpPr>
                <a:spLocks noChangeArrowheads="1"/>
              </p:cNvSpPr>
              <p:nvPr/>
            </p:nvSpPr>
            <p:spPr bwMode="auto">
              <a:xfrm>
                <a:off x="2740" y="2616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9" name="Oval 2307"/>
              <p:cNvSpPr>
                <a:spLocks noChangeArrowheads="1"/>
              </p:cNvSpPr>
              <p:nvPr/>
            </p:nvSpPr>
            <p:spPr bwMode="auto">
              <a:xfrm>
                <a:off x="2698" y="2598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0" name="Oval 2308"/>
              <p:cNvSpPr>
                <a:spLocks noChangeArrowheads="1"/>
              </p:cNvSpPr>
              <p:nvPr/>
            </p:nvSpPr>
            <p:spPr bwMode="auto">
              <a:xfrm>
                <a:off x="2698" y="2598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1" name="Oval 2309"/>
              <p:cNvSpPr>
                <a:spLocks noChangeArrowheads="1"/>
              </p:cNvSpPr>
              <p:nvPr/>
            </p:nvSpPr>
            <p:spPr bwMode="auto">
              <a:xfrm>
                <a:off x="2632" y="2651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2" name="Freeform 2310"/>
              <p:cNvSpPr>
                <a:spLocks/>
              </p:cNvSpPr>
              <p:nvPr/>
            </p:nvSpPr>
            <p:spPr bwMode="auto">
              <a:xfrm>
                <a:off x="2632" y="2651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3 w 47"/>
                  <a:gd name="T3" fmla="*/ 0 h 47"/>
                  <a:gd name="T4" fmla="*/ 0 w 47"/>
                  <a:gd name="T5" fmla="*/ 23 h 47"/>
                  <a:gd name="T6" fmla="*/ 23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1"/>
                      <a:pt x="37" y="0"/>
                      <a:pt x="23" y="0"/>
                    </a:cubicBezTo>
                    <a:cubicBezTo>
                      <a:pt x="11" y="0"/>
                      <a:pt x="0" y="11"/>
                      <a:pt x="0" y="23"/>
                    </a:cubicBezTo>
                    <a:cubicBezTo>
                      <a:pt x="0" y="36"/>
                      <a:pt x="11" y="47"/>
                      <a:pt x="23" y="47"/>
                    </a:cubicBezTo>
                    <a:cubicBezTo>
                      <a:pt x="37" y="47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3" name="Oval 2311"/>
              <p:cNvSpPr>
                <a:spLocks noChangeArrowheads="1"/>
              </p:cNvSpPr>
              <p:nvPr/>
            </p:nvSpPr>
            <p:spPr bwMode="auto">
              <a:xfrm>
                <a:off x="3577" y="3066"/>
                <a:ext cx="47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4" name="Oval 2312"/>
              <p:cNvSpPr>
                <a:spLocks noChangeArrowheads="1"/>
              </p:cNvSpPr>
              <p:nvPr/>
            </p:nvSpPr>
            <p:spPr bwMode="auto">
              <a:xfrm>
                <a:off x="3577" y="3066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5" name="Oval 2313"/>
              <p:cNvSpPr>
                <a:spLocks noChangeArrowheads="1"/>
              </p:cNvSpPr>
              <p:nvPr/>
            </p:nvSpPr>
            <p:spPr bwMode="auto">
              <a:xfrm>
                <a:off x="3929" y="3165"/>
                <a:ext cx="46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6" name="Oval 2314"/>
              <p:cNvSpPr>
                <a:spLocks noChangeArrowheads="1"/>
              </p:cNvSpPr>
              <p:nvPr/>
            </p:nvSpPr>
            <p:spPr bwMode="auto">
              <a:xfrm>
                <a:off x="3928" y="316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7" name="Oval 2315"/>
              <p:cNvSpPr>
                <a:spLocks noChangeArrowheads="1"/>
              </p:cNvSpPr>
              <p:nvPr/>
            </p:nvSpPr>
            <p:spPr bwMode="auto">
              <a:xfrm>
                <a:off x="3543" y="3092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8" name="Oval 2316"/>
              <p:cNvSpPr>
                <a:spLocks noChangeArrowheads="1"/>
              </p:cNvSpPr>
              <p:nvPr/>
            </p:nvSpPr>
            <p:spPr bwMode="auto">
              <a:xfrm>
                <a:off x="3543" y="3092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9" name="Oval 2317"/>
              <p:cNvSpPr>
                <a:spLocks noChangeArrowheads="1"/>
              </p:cNvSpPr>
              <p:nvPr/>
            </p:nvSpPr>
            <p:spPr bwMode="auto">
              <a:xfrm>
                <a:off x="3578" y="3139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0" name="Oval 2318"/>
              <p:cNvSpPr>
                <a:spLocks noChangeArrowheads="1"/>
              </p:cNvSpPr>
              <p:nvPr/>
            </p:nvSpPr>
            <p:spPr bwMode="auto">
              <a:xfrm>
                <a:off x="3578" y="313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1" name="Oval 2319"/>
              <p:cNvSpPr>
                <a:spLocks noChangeArrowheads="1"/>
              </p:cNvSpPr>
              <p:nvPr/>
            </p:nvSpPr>
            <p:spPr bwMode="auto">
              <a:xfrm>
                <a:off x="3655" y="3172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2" name="Oval 2320"/>
              <p:cNvSpPr>
                <a:spLocks noChangeArrowheads="1"/>
              </p:cNvSpPr>
              <p:nvPr/>
            </p:nvSpPr>
            <p:spPr bwMode="auto">
              <a:xfrm>
                <a:off x="3655" y="3172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3" name="Oval 2321"/>
              <p:cNvSpPr>
                <a:spLocks noChangeArrowheads="1"/>
              </p:cNvSpPr>
              <p:nvPr/>
            </p:nvSpPr>
            <p:spPr bwMode="auto">
              <a:xfrm>
                <a:off x="3722" y="3012"/>
                <a:ext cx="47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4" name="Oval 2322"/>
              <p:cNvSpPr>
                <a:spLocks noChangeArrowheads="1"/>
              </p:cNvSpPr>
              <p:nvPr/>
            </p:nvSpPr>
            <p:spPr bwMode="auto">
              <a:xfrm>
                <a:off x="3722" y="3012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5" name="Oval 2323"/>
              <p:cNvSpPr>
                <a:spLocks noChangeArrowheads="1"/>
              </p:cNvSpPr>
              <p:nvPr/>
            </p:nvSpPr>
            <p:spPr bwMode="auto">
              <a:xfrm>
                <a:off x="3587" y="3257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6" name="Freeform 2324"/>
              <p:cNvSpPr>
                <a:spLocks/>
              </p:cNvSpPr>
              <p:nvPr/>
            </p:nvSpPr>
            <p:spPr bwMode="auto">
              <a:xfrm>
                <a:off x="3587" y="3257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3 w 47"/>
                  <a:gd name="T3" fmla="*/ 0 h 47"/>
                  <a:gd name="T4" fmla="*/ 0 w 47"/>
                  <a:gd name="T5" fmla="*/ 24 h 47"/>
                  <a:gd name="T6" fmla="*/ 23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1"/>
                      <a:pt x="37" y="0"/>
                      <a:pt x="23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6"/>
                      <a:pt x="11" y="47"/>
                      <a:pt x="23" y="47"/>
                    </a:cubicBezTo>
                    <a:cubicBezTo>
                      <a:pt x="37" y="47"/>
                      <a:pt x="47" y="36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7" name="Oval 2325"/>
              <p:cNvSpPr>
                <a:spLocks noChangeArrowheads="1"/>
              </p:cNvSpPr>
              <p:nvPr/>
            </p:nvSpPr>
            <p:spPr bwMode="auto">
              <a:xfrm>
                <a:off x="2799" y="2648"/>
                <a:ext cx="47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8" name="Oval 2326"/>
              <p:cNvSpPr>
                <a:spLocks noChangeArrowheads="1"/>
              </p:cNvSpPr>
              <p:nvPr/>
            </p:nvSpPr>
            <p:spPr bwMode="auto">
              <a:xfrm>
                <a:off x="2799" y="2648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9" name="Oval 2327"/>
              <p:cNvSpPr>
                <a:spLocks noChangeArrowheads="1"/>
              </p:cNvSpPr>
              <p:nvPr/>
            </p:nvSpPr>
            <p:spPr bwMode="auto">
              <a:xfrm>
                <a:off x="2676" y="2805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0" name="Oval 2328"/>
              <p:cNvSpPr>
                <a:spLocks noChangeArrowheads="1"/>
              </p:cNvSpPr>
              <p:nvPr/>
            </p:nvSpPr>
            <p:spPr bwMode="auto">
              <a:xfrm>
                <a:off x="2676" y="280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1" name="Oval 2329"/>
              <p:cNvSpPr>
                <a:spLocks noChangeArrowheads="1"/>
              </p:cNvSpPr>
              <p:nvPr/>
            </p:nvSpPr>
            <p:spPr bwMode="auto">
              <a:xfrm>
                <a:off x="2426" y="2287"/>
                <a:ext cx="47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2" name="Oval 2330"/>
              <p:cNvSpPr>
                <a:spLocks noChangeArrowheads="1"/>
              </p:cNvSpPr>
              <p:nvPr/>
            </p:nvSpPr>
            <p:spPr bwMode="auto">
              <a:xfrm>
                <a:off x="2426" y="2286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3" name="Oval 2331"/>
              <p:cNvSpPr>
                <a:spLocks noChangeArrowheads="1"/>
              </p:cNvSpPr>
              <p:nvPr/>
            </p:nvSpPr>
            <p:spPr bwMode="auto">
              <a:xfrm>
                <a:off x="2850" y="2941"/>
                <a:ext cx="46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4" name="Oval 2332"/>
              <p:cNvSpPr>
                <a:spLocks noChangeArrowheads="1"/>
              </p:cNvSpPr>
              <p:nvPr/>
            </p:nvSpPr>
            <p:spPr bwMode="auto">
              <a:xfrm>
                <a:off x="2850" y="2941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5" name="Oval 2333"/>
              <p:cNvSpPr>
                <a:spLocks noChangeArrowheads="1"/>
              </p:cNvSpPr>
              <p:nvPr/>
            </p:nvSpPr>
            <p:spPr bwMode="auto">
              <a:xfrm>
                <a:off x="3607" y="2724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6" name="Oval 2334"/>
              <p:cNvSpPr>
                <a:spLocks noChangeArrowheads="1"/>
              </p:cNvSpPr>
              <p:nvPr/>
            </p:nvSpPr>
            <p:spPr bwMode="auto">
              <a:xfrm>
                <a:off x="3607" y="2724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7" name="Oval 2335"/>
              <p:cNvSpPr>
                <a:spLocks noChangeArrowheads="1"/>
              </p:cNvSpPr>
              <p:nvPr/>
            </p:nvSpPr>
            <p:spPr bwMode="auto">
              <a:xfrm>
                <a:off x="2693" y="2595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8" name="Oval 2336"/>
              <p:cNvSpPr>
                <a:spLocks noChangeArrowheads="1"/>
              </p:cNvSpPr>
              <p:nvPr/>
            </p:nvSpPr>
            <p:spPr bwMode="auto">
              <a:xfrm>
                <a:off x="2693" y="259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9" name="Oval 2337"/>
              <p:cNvSpPr>
                <a:spLocks noChangeArrowheads="1"/>
              </p:cNvSpPr>
              <p:nvPr/>
            </p:nvSpPr>
            <p:spPr bwMode="auto">
              <a:xfrm>
                <a:off x="3608" y="3082"/>
                <a:ext cx="47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0" name="Oval 2338"/>
              <p:cNvSpPr>
                <a:spLocks noChangeArrowheads="1"/>
              </p:cNvSpPr>
              <p:nvPr/>
            </p:nvSpPr>
            <p:spPr bwMode="auto">
              <a:xfrm>
                <a:off x="3608" y="3082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1" name="Oval 2339"/>
              <p:cNvSpPr>
                <a:spLocks noChangeArrowheads="1"/>
              </p:cNvSpPr>
              <p:nvPr/>
            </p:nvSpPr>
            <p:spPr bwMode="auto">
              <a:xfrm>
                <a:off x="2677" y="2877"/>
                <a:ext cx="46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2" name="Oval 2340"/>
              <p:cNvSpPr>
                <a:spLocks noChangeArrowheads="1"/>
              </p:cNvSpPr>
              <p:nvPr/>
            </p:nvSpPr>
            <p:spPr bwMode="auto">
              <a:xfrm>
                <a:off x="2677" y="2877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3" name="Oval 2341"/>
              <p:cNvSpPr>
                <a:spLocks noChangeArrowheads="1"/>
              </p:cNvSpPr>
              <p:nvPr/>
            </p:nvSpPr>
            <p:spPr bwMode="auto">
              <a:xfrm>
                <a:off x="2686" y="2571"/>
                <a:ext cx="46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4" name="Freeform 2342"/>
              <p:cNvSpPr>
                <a:spLocks/>
              </p:cNvSpPr>
              <p:nvPr/>
            </p:nvSpPr>
            <p:spPr bwMode="auto">
              <a:xfrm>
                <a:off x="2686" y="2571"/>
                <a:ext cx="46" cy="47"/>
              </a:xfrm>
              <a:custGeom>
                <a:avLst/>
                <a:gdLst>
                  <a:gd name="T0" fmla="*/ 46 w 46"/>
                  <a:gd name="T1" fmla="*/ 23 h 47"/>
                  <a:gd name="T2" fmla="*/ 23 w 46"/>
                  <a:gd name="T3" fmla="*/ 0 h 47"/>
                  <a:gd name="T4" fmla="*/ 0 w 46"/>
                  <a:gd name="T5" fmla="*/ 23 h 47"/>
                  <a:gd name="T6" fmla="*/ 23 w 46"/>
                  <a:gd name="T7" fmla="*/ 47 h 47"/>
                  <a:gd name="T8" fmla="*/ 46 w 46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7">
                    <a:moveTo>
                      <a:pt x="46" y="23"/>
                    </a:moveTo>
                    <a:cubicBezTo>
                      <a:pt x="46" y="11"/>
                      <a:pt x="36" y="0"/>
                      <a:pt x="23" y="0"/>
                    </a:cubicBezTo>
                    <a:cubicBezTo>
                      <a:pt x="10" y="0"/>
                      <a:pt x="0" y="11"/>
                      <a:pt x="0" y="23"/>
                    </a:cubicBezTo>
                    <a:cubicBezTo>
                      <a:pt x="0" y="37"/>
                      <a:pt x="10" y="47"/>
                      <a:pt x="23" y="47"/>
                    </a:cubicBezTo>
                    <a:cubicBezTo>
                      <a:pt x="36" y="47"/>
                      <a:pt x="46" y="37"/>
                      <a:pt x="46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5" name="Oval 2343"/>
              <p:cNvSpPr>
                <a:spLocks noChangeArrowheads="1"/>
              </p:cNvSpPr>
              <p:nvPr/>
            </p:nvSpPr>
            <p:spPr bwMode="auto">
              <a:xfrm>
                <a:off x="2706" y="2565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6" name="Freeform 2344"/>
              <p:cNvSpPr>
                <a:spLocks/>
              </p:cNvSpPr>
              <p:nvPr/>
            </p:nvSpPr>
            <p:spPr bwMode="auto">
              <a:xfrm>
                <a:off x="2706" y="2565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3 w 47"/>
                  <a:gd name="T3" fmla="*/ 0 h 47"/>
                  <a:gd name="T4" fmla="*/ 0 w 47"/>
                  <a:gd name="T5" fmla="*/ 23 h 47"/>
                  <a:gd name="T6" fmla="*/ 23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1"/>
                      <a:pt x="36" y="0"/>
                      <a:pt x="23" y="0"/>
                    </a:cubicBezTo>
                    <a:cubicBezTo>
                      <a:pt x="11" y="0"/>
                      <a:pt x="0" y="11"/>
                      <a:pt x="0" y="23"/>
                    </a:cubicBezTo>
                    <a:cubicBezTo>
                      <a:pt x="0" y="37"/>
                      <a:pt x="11" y="47"/>
                      <a:pt x="23" y="47"/>
                    </a:cubicBezTo>
                    <a:cubicBezTo>
                      <a:pt x="36" y="47"/>
                      <a:pt x="47" y="37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7" name="Oval 2345"/>
              <p:cNvSpPr>
                <a:spLocks noChangeArrowheads="1"/>
              </p:cNvSpPr>
              <p:nvPr/>
            </p:nvSpPr>
            <p:spPr bwMode="auto">
              <a:xfrm>
                <a:off x="3909" y="3104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8" name="Oval 2346"/>
              <p:cNvSpPr>
                <a:spLocks noChangeArrowheads="1"/>
              </p:cNvSpPr>
              <p:nvPr/>
            </p:nvSpPr>
            <p:spPr bwMode="auto">
              <a:xfrm>
                <a:off x="3909" y="3104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9" name="Oval 2347"/>
              <p:cNvSpPr>
                <a:spLocks noChangeArrowheads="1"/>
              </p:cNvSpPr>
              <p:nvPr/>
            </p:nvSpPr>
            <p:spPr bwMode="auto">
              <a:xfrm>
                <a:off x="2871" y="3165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0" name="Oval 2348"/>
              <p:cNvSpPr>
                <a:spLocks noChangeArrowheads="1"/>
              </p:cNvSpPr>
              <p:nvPr/>
            </p:nvSpPr>
            <p:spPr bwMode="auto">
              <a:xfrm>
                <a:off x="2871" y="316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1" name="Oval 2349"/>
              <p:cNvSpPr>
                <a:spLocks noChangeArrowheads="1"/>
              </p:cNvSpPr>
              <p:nvPr/>
            </p:nvSpPr>
            <p:spPr bwMode="auto">
              <a:xfrm>
                <a:off x="2958" y="2915"/>
                <a:ext cx="47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2" name="Oval 2350"/>
              <p:cNvSpPr>
                <a:spLocks noChangeArrowheads="1"/>
              </p:cNvSpPr>
              <p:nvPr/>
            </p:nvSpPr>
            <p:spPr bwMode="auto">
              <a:xfrm>
                <a:off x="2958" y="2915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3" name="Oval 2351"/>
              <p:cNvSpPr>
                <a:spLocks noChangeArrowheads="1"/>
              </p:cNvSpPr>
              <p:nvPr/>
            </p:nvSpPr>
            <p:spPr bwMode="auto">
              <a:xfrm>
                <a:off x="3582" y="3138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4" name="Oval 2352"/>
              <p:cNvSpPr>
                <a:spLocks noChangeArrowheads="1"/>
              </p:cNvSpPr>
              <p:nvPr/>
            </p:nvSpPr>
            <p:spPr bwMode="auto">
              <a:xfrm>
                <a:off x="3582" y="3138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5" name="Oval 2353"/>
              <p:cNvSpPr>
                <a:spLocks noChangeArrowheads="1"/>
              </p:cNvSpPr>
              <p:nvPr/>
            </p:nvSpPr>
            <p:spPr bwMode="auto">
              <a:xfrm>
                <a:off x="2955" y="2923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6" name="Oval 2354"/>
              <p:cNvSpPr>
                <a:spLocks noChangeArrowheads="1"/>
              </p:cNvSpPr>
              <p:nvPr/>
            </p:nvSpPr>
            <p:spPr bwMode="auto">
              <a:xfrm>
                <a:off x="2955" y="2923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7" name="Oval 2355"/>
              <p:cNvSpPr>
                <a:spLocks noChangeArrowheads="1"/>
              </p:cNvSpPr>
              <p:nvPr/>
            </p:nvSpPr>
            <p:spPr bwMode="auto">
              <a:xfrm>
                <a:off x="2973" y="3006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8" name="Oval 2356"/>
              <p:cNvSpPr>
                <a:spLocks noChangeArrowheads="1"/>
              </p:cNvSpPr>
              <p:nvPr/>
            </p:nvSpPr>
            <p:spPr bwMode="auto">
              <a:xfrm>
                <a:off x="2973" y="3006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9" name="Oval 2357"/>
              <p:cNvSpPr>
                <a:spLocks noChangeArrowheads="1"/>
              </p:cNvSpPr>
              <p:nvPr/>
            </p:nvSpPr>
            <p:spPr bwMode="auto">
              <a:xfrm>
                <a:off x="3664" y="3068"/>
                <a:ext cx="47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0" name="Freeform 2358"/>
              <p:cNvSpPr>
                <a:spLocks/>
              </p:cNvSpPr>
              <p:nvPr/>
            </p:nvSpPr>
            <p:spPr bwMode="auto">
              <a:xfrm>
                <a:off x="3664" y="3068"/>
                <a:ext cx="47" cy="46"/>
              </a:xfrm>
              <a:custGeom>
                <a:avLst/>
                <a:gdLst>
                  <a:gd name="T0" fmla="*/ 47 w 47"/>
                  <a:gd name="T1" fmla="*/ 23 h 46"/>
                  <a:gd name="T2" fmla="*/ 23 w 47"/>
                  <a:gd name="T3" fmla="*/ 0 h 46"/>
                  <a:gd name="T4" fmla="*/ 0 w 47"/>
                  <a:gd name="T5" fmla="*/ 23 h 46"/>
                  <a:gd name="T6" fmla="*/ 23 w 47"/>
                  <a:gd name="T7" fmla="*/ 46 h 46"/>
                  <a:gd name="T8" fmla="*/ 47 w 47"/>
                  <a:gd name="T9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6">
                    <a:moveTo>
                      <a:pt x="47" y="23"/>
                    </a:moveTo>
                    <a:cubicBezTo>
                      <a:pt x="47" y="10"/>
                      <a:pt x="37" y="0"/>
                      <a:pt x="23" y="0"/>
                    </a:cubicBezTo>
                    <a:cubicBezTo>
                      <a:pt x="11" y="0"/>
                      <a:pt x="0" y="10"/>
                      <a:pt x="0" y="23"/>
                    </a:cubicBezTo>
                    <a:cubicBezTo>
                      <a:pt x="0" y="36"/>
                      <a:pt x="11" y="46"/>
                      <a:pt x="23" y="46"/>
                    </a:cubicBezTo>
                    <a:cubicBezTo>
                      <a:pt x="37" y="46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1" name="Oval 2359"/>
              <p:cNvSpPr>
                <a:spLocks noChangeArrowheads="1"/>
              </p:cNvSpPr>
              <p:nvPr/>
            </p:nvSpPr>
            <p:spPr bwMode="auto">
              <a:xfrm>
                <a:off x="3671" y="2973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2" name="Freeform 2360"/>
              <p:cNvSpPr>
                <a:spLocks/>
              </p:cNvSpPr>
              <p:nvPr/>
            </p:nvSpPr>
            <p:spPr bwMode="auto">
              <a:xfrm>
                <a:off x="3671" y="2973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4 w 47"/>
                  <a:gd name="T3" fmla="*/ 0 h 47"/>
                  <a:gd name="T4" fmla="*/ 0 w 47"/>
                  <a:gd name="T5" fmla="*/ 23 h 47"/>
                  <a:gd name="T6" fmla="*/ 24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1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3"/>
                    </a:cubicBezTo>
                    <a:cubicBezTo>
                      <a:pt x="0" y="37"/>
                      <a:pt x="11" y="47"/>
                      <a:pt x="24" y="47"/>
                    </a:cubicBezTo>
                    <a:cubicBezTo>
                      <a:pt x="36" y="47"/>
                      <a:pt x="47" y="37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3" name="Oval 2361"/>
              <p:cNvSpPr>
                <a:spLocks noChangeArrowheads="1"/>
              </p:cNvSpPr>
              <p:nvPr/>
            </p:nvSpPr>
            <p:spPr bwMode="auto">
              <a:xfrm>
                <a:off x="3626" y="2945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4" name="Freeform 2362"/>
              <p:cNvSpPr>
                <a:spLocks/>
              </p:cNvSpPr>
              <p:nvPr/>
            </p:nvSpPr>
            <p:spPr bwMode="auto">
              <a:xfrm>
                <a:off x="3626" y="2945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3 w 47"/>
                  <a:gd name="T3" fmla="*/ 0 h 47"/>
                  <a:gd name="T4" fmla="*/ 0 w 47"/>
                  <a:gd name="T5" fmla="*/ 23 h 47"/>
                  <a:gd name="T6" fmla="*/ 23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0"/>
                      <a:pt x="37" y="0"/>
                      <a:pt x="23" y="0"/>
                    </a:cubicBezTo>
                    <a:cubicBezTo>
                      <a:pt x="11" y="0"/>
                      <a:pt x="0" y="10"/>
                      <a:pt x="0" y="23"/>
                    </a:cubicBezTo>
                    <a:cubicBezTo>
                      <a:pt x="0" y="36"/>
                      <a:pt x="11" y="47"/>
                      <a:pt x="23" y="47"/>
                    </a:cubicBezTo>
                    <a:cubicBezTo>
                      <a:pt x="37" y="47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5" name="Oval 2363"/>
              <p:cNvSpPr>
                <a:spLocks noChangeArrowheads="1"/>
              </p:cNvSpPr>
              <p:nvPr/>
            </p:nvSpPr>
            <p:spPr bwMode="auto">
              <a:xfrm>
                <a:off x="3668" y="2948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6" name="Freeform 2364"/>
              <p:cNvSpPr>
                <a:spLocks/>
              </p:cNvSpPr>
              <p:nvPr/>
            </p:nvSpPr>
            <p:spPr bwMode="auto">
              <a:xfrm>
                <a:off x="3668" y="2948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3 w 47"/>
                  <a:gd name="T3" fmla="*/ 0 h 47"/>
                  <a:gd name="T4" fmla="*/ 0 w 47"/>
                  <a:gd name="T5" fmla="*/ 23 h 47"/>
                  <a:gd name="T6" fmla="*/ 23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1"/>
                      <a:pt x="37" y="0"/>
                      <a:pt x="23" y="0"/>
                    </a:cubicBezTo>
                    <a:cubicBezTo>
                      <a:pt x="11" y="0"/>
                      <a:pt x="0" y="11"/>
                      <a:pt x="0" y="23"/>
                    </a:cubicBezTo>
                    <a:cubicBezTo>
                      <a:pt x="0" y="36"/>
                      <a:pt x="11" y="47"/>
                      <a:pt x="23" y="47"/>
                    </a:cubicBezTo>
                    <a:cubicBezTo>
                      <a:pt x="37" y="47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7" name="Oval 2365"/>
              <p:cNvSpPr>
                <a:spLocks noChangeArrowheads="1"/>
              </p:cNvSpPr>
              <p:nvPr/>
            </p:nvSpPr>
            <p:spPr bwMode="auto">
              <a:xfrm>
                <a:off x="3723" y="2811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8" name="Oval 2366"/>
              <p:cNvSpPr>
                <a:spLocks noChangeArrowheads="1"/>
              </p:cNvSpPr>
              <p:nvPr/>
            </p:nvSpPr>
            <p:spPr bwMode="auto">
              <a:xfrm>
                <a:off x="3723" y="2811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9" name="Oval 2367"/>
              <p:cNvSpPr>
                <a:spLocks noChangeArrowheads="1"/>
              </p:cNvSpPr>
              <p:nvPr/>
            </p:nvSpPr>
            <p:spPr bwMode="auto">
              <a:xfrm>
                <a:off x="2770" y="2479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0" name="Freeform 2368"/>
              <p:cNvSpPr>
                <a:spLocks/>
              </p:cNvSpPr>
              <p:nvPr/>
            </p:nvSpPr>
            <p:spPr bwMode="auto">
              <a:xfrm>
                <a:off x="2770" y="2479"/>
                <a:ext cx="47" cy="46"/>
              </a:xfrm>
              <a:custGeom>
                <a:avLst/>
                <a:gdLst>
                  <a:gd name="T0" fmla="*/ 47 w 47"/>
                  <a:gd name="T1" fmla="*/ 23 h 46"/>
                  <a:gd name="T2" fmla="*/ 24 w 47"/>
                  <a:gd name="T3" fmla="*/ 0 h 46"/>
                  <a:gd name="T4" fmla="*/ 0 w 47"/>
                  <a:gd name="T5" fmla="*/ 23 h 46"/>
                  <a:gd name="T6" fmla="*/ 24 w 47"/>
                  <a:gd name="T7" fmla="*/ 46 h 46"/>
                  <a:gd name="T8" fmla="*/ 47 w 47"/>
                  <a:gd name="T9" fmla="*/ 2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6">
                    <a:moveTo>
                      <a:pt x="47" y="23"/>
                    </a:moveTo>
                    <a:cubicBezTo>
                      <a:pt x="47" y="10"/>
                      <a:pt x="36" y="0"/>
                      <a:pt x="24" y="0"/>
                    </a:cubicBezTo>
                    <a:cubicBezTo>
                      <a:pt x="10" y="0"/>
                      <a:pt x="0" y="10"/>
                      <a:pt x="0" y="23"/>
                    </a:cubicBezTo>
                    <a:cubicBezTo>
                      <a:pt x="0" y="36"/>
                      <a:pt x="10" y="46"/>
                      <a:pt x="24" y="46"/>
                    </a:cubicBezTo>
                    <a:cubicBezTo>
                      <a:pt x="36" y="46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1" name="Oval 2369"/>
              <p:cNvSpPr>
                <a:spLocks noChangeArrowheads="1"/>
              </p:cNvSpPr>
              <p:nvPr/>
            </p:nvSpPr>
            <p:spPr bwMode="auto">
              <a:xfrm>
                <a:off x="2664" y="2994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2" name="Oval 2370"/>
              <p:cNvSpPr>
                <a:spLocks noChangeArrowheads="1"/>
              </p:cNvSpPr>
              <p:nvPr/>
            </p:nvSpPr>
            <p:spPr bwMode="auto">
              <a:xfrm>
                <a:off x="2664" y="2994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3" name="Oval 2371"/>
              <p:cNvSpPr>
                <a:spLocks noChangeArrowheads="1"/>
              </p:cNvSpPr>
              <p:nvPr/>
            </p:nvSpPr>
            <p:spPr bwMode="auto">
              <a:xfrm>
                <a:off x="2739" y="2654"/>
                <a:ext cx="47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4" name="Oval 2372"/>
              <p:cNvSpPr>
                <a:spLocks noChangeArrowheads="1"/>
              </p:cNvSpPr>
              <p:nvPr/>
            </p:nvSpPr>
            <p:spPr bwMode="auto">
              <a:xfrm>
                <a:off x="2739" y="2654"/>
                <a:ext cx="46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5" name="Oval 2373"/>
              <p:cNvSpPr>
                <a:spLocks noChangeArrowheads="1"/>
              </p:cNvSpPr>
              <p:nvPr/>
            </p:nvSpPr>
            <p:spPr bwMode="auto">
              <a:xfrm>
                <a:off x="3655" y="3051"/>
                <a:ext cx="46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6" name="Oval 2374"/>
              <p:cNvSpPr>
                <a:spLocks noChangeArrowheads="1"/>
              </p:cNvSpPr>
              <p:nvPr/>
            </p:nvSpPr>
            <p:spPr bwMode="auto">
              <a:xfrm>
                <a:off x="3655" y="3051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7" name="Oval 2375"/>
              <p:cNvSpPr>
                <a:spLocks noChangeArrowheads="1"/>
              </p:cNvSpPr>
              <p:nvPr/>
            </p:nvSpPr>
            <p:spPr bwMode="auto">
              <a:xfrm>
                <a:off x="2871" y="2719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8" name="Oval 2376"/>
              <p:cNvSpPr>
                <a:spLocks noChangeArrowheads="1"/>
              </p:cNvSpPr>
              <p:nvPr/>
            </p:nvSpPr>
            <p:spPr bwMode="auto">
              <a:xfrm>
                <a:off x="2871" y="2719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9" name="Oval 2377"/>
              <p:cNvSpPr>
                <a:spLocks noChangeArrowheads="1"/>
              </p:cNvSpPr>
              <p:nvPr/>
            </p:nvSpPr>
            <p:spPr bwMode="auto">
              <a:xfrm>
                <a:off x="2676" y="2178"/>
                <a:ext cx="47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0" name="Oval 2378"/>
              <p:cNvSpPr>
                <a:spLocks noChangeArrowheads="1"/>
              </p:cNvSpPr>
              <p:nvPr/>
            </p:nvSpPr>
            <p:spPr bwMode="auto">
              <a:xfrm>
                <a:off x="2676" y="2178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1" name="Oval 2379"/>
              <p:cNvSpPr>
                <a:spLocks noChangeArrowheads="1"/>
              </p:cNvSpPr>
              <p:nvPr/>
            </p:nvSpPr>
            <p:spPr bwMode="auto">
              <a:xfrm>
                <a:off x="2796" y="2650"/>
                <a:ext cx="47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2" name="Oval 2380"/>
              <p:cNvSpPr>
                <a:spLocks noChangeArrowheads="1"/>
              </p:cNvSpPr>
              <p:nvPr/>
            </p:nvSpPr>
            <p:spPr bwMode="auto">
              <a:xfrm>
                <a:off x="2796" y="2650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3" name="Oval 2381"/>
              <p:cNvSpPr>
                <a:spLocks noChangeArrowheads="1"/>
              </p:cNvSpPr>
              <p:nvPr/>
            </p:nvSpPr>
            <p:spPr bwMode="auto">
              <a:xfrm>
                <a:off x="3514" y="3174"/>
                <a:ext cx="46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4" name="Oval 2382"/>
              <p:cNvSpPr>
                <a:spLocks noChangeArrowheads="1"/>
              </p:cNvSpPr>
              <p:nvPr/>
            </p:nvSpPr>
            <p:spPr bwMode="auto">
              <a:xfrm>
                <a:off x="3514" y="3174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5" name="Oval 2383"/>
              <p:cNvSpPr>
                <a:spLocks noChangeArrowheads="1"/>
              </p:cNvSpPr>
              <p:nvPr/>
            </p:nvSpPr>
            <p:spPr bwMode="auto">
              <a:xfrm>
                <a:off x="2774" y="2277"/>
                <a:ext cx="47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6" name="Oval 2384"/>
              <p:cNvSpPr>
                <a:spLocks noChangeArrowheads="1"/>
              </p:cNvSpPr>
              <p:nvPr/>
            </p:nvSpPr>
            <p:spPr bwMode="auto">
              <a:xfrm>
                <a:off x="2774" y="2277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7" name="Oval 2385"/>
              <p:cNvSpPr>
                <a:spLocks noChangeArrowheads="1"/>
              </p:cNvSpPr>
              <p:nvPr/>
            </p:nvSpPr>
            <p:spPr bwMode="auto">
              <a:xfrm>
                <a:off x="2850" y="3056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8" name="Freeform 2386"/>
              <p:cNvSpPr>
                <a:spLocks/>
              </p:cNvSpPr>
              <p:nvPr/>
            </p:nvSpPr>
            <p:spPr bwMode="auto">
              <a:xfrm>
                <a:off x="2850" y="3056"/>
                <a:ext cx="47" cy="47"/>
              </a:xfrm>
              <a:custGeom>
                <a:avLst/>
                <a:gdLst>
                  <a:gd name="T0" fmla="*/ 47 w 47"/>
                  <a:gd name="T1" fmla="*/ 24 h 47"/>
                  <a:gd name="T2" fmla="*/ 24 w 47"/>
                  <a:gd name="T3" fmla="*/ 0 h 47"/>
                  <a:gd name="T4" fmla="*/ 0 w 47"/>
                  <a:gd name="T5" fmla="*/ 24 h 47"/>
                  <a:gd name="T6" fmla="*/ 24 w 47"/>
                  <a:gd name="T7" fmla="*/ 47 h 47"/>
                  <a:gd name="T8" fmla="*/ 47 w 47"/>
                  <a:gd name="T9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4"/>
                    </a:moveTo>
                    <a:cubicBezTo>
                      <a:pt x="47" y="10"/>
                      <a:pt x="36" y="0"/>
                      <a:pt x="24" y="0"/>
                    </a:cubicBezTo>
                    <a:cubicBezTo>
                      <a:pt x="10" y="0"/>
                      <a:pt x="0" y="10"/>
                      <a:pt x="0" y="24"/>
                    </a:cubicBezTo>
                    <a:cubicBezTo>
                      <a:pt x="0" y="36"/>
                      <a:pt x="10" y="47"/>
                      <a:pt x="24" y="47"/>
                    </a:cubicBezTo>
                    <a:cubicBezTo>
                      <a:pt x="36" y="47"/>
                      <a:pt x="47" y="36"/>
                      <a:pt x="47" y="24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9" name="Oval 2387"/>
              <p:cNvSpPr>
                <a:spLocks noChangeArrowheads="1"/>
              </p:cNvSpPr>
              <p:nvPr/>
            </p:nvSpPr>
            <p:spPr bwMode="auto">
              <a:xfrm>
                <a:off x="3669" y="2978"/>
                <a:ext cx="47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0" name="Oval 2388"/>
              <p:cNvSpPr>
                <a:spLocks noChangeArrowheads="1"/>
              </p:cNvSpPr>
              <p:nvPr/>
            </p:nvSpPr>
            <p:spPr bwMode="auto">
              <a:xfrm>
                <a:off x="3669" y="2977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1" name="Oval 2389"/>
              <p:cNvSpPr>
                <a:spLocks noChangeArrowheads="1"/>
              </p:cNvSpPr>
              <p:nvPr/>
            </p:nvSpPr>
            <p:spPr bwMode="auto">
              <a:xfrm>
                <a:off x="2703" y="2953"/>
                <a:ext cx="46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2" name="Oval 2390"/>
              <p:cNvSpPr>
                <a:spLocks noChangeArrowheads="1"/>
              </p:cNvSpPr>
              <p:nvPr/>
            </p:nvSpPr>
            <p:spPr bwMode="auto">
              <a:xfrm>
                <a:off x="2703" y="2953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3" name="Oval 2391"/>
              <p:cNvSpPr>
                <a:spLocks noChangeArrowheads="1"/>
              </p:cNvSpPr>
              <p:nvPr/>
            </p:nvSpPr>
            <p:spPr bwMode="auto">
              <a:xfrm>
                <a:off x="3661" y="3198"/>
                <a:ext cx="46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4" name="Oval 2392"/>
              <p:cNvSpPr>
                <a:spLocks noChangeArrowheads="1"/>
              </p:cNvSpPr>
              <p:nvPr/>
            </p:nvSpPr>
            <p:spPr bwMode="auto">
              <a:xfrm>
                <a:off x="3661" y="3198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5" name="Oval 2393"/>
              <p:cNvSpPr>
                <a:spLocks noChangeArrowheads="1"/>
              </p:cNvSpPr>
              <p:nvPr/>
            </p:nvSpPr>
            <p:spPr bwMode="auto">
              <a:xfrm>
                <a:off x="3675" y="2937"/>
                <a:ext cx="46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6" name="Oval 2394"/>
              <p:cNvSpPr>
                <a:spLocks noChangeArrowheads="1"/>
              </p:cNvSpPr>
              <p:nvPr/>
            </p:nvSpPr>
            <p:spPr bwMode="auto">
              <a:xfrm>
                <a:off x="3675" y="2937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7" name="Oval 2395"/>
              <p:cNvSpPr>
                <a:spLocks noChangeArrowheads="1"/>
              </p:cNvSpPr>
              <p:nvPr/>
            </p:nvSpPr>
            <p:spPr bwMode="auto">
              <a:xfrm>
                <a:off x="3442" y="3135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8" name="Oval 2396"/>
              <p:cNvSpPr>
                <a:spLocks noChangeArrowheads="1"/>
              </p:cNvSpPr>
              <p:nvPr/>
            </p:nvSpPr>
            <p:spPr bwMode="auto">
              <a:xfrm>
                <a:off x="3442" y="313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9" name="Oval 2397"/>
              <p:cNvSpPr>
                <a:spLocks noChangeArrowheads="1"/>
              </p:cNvSpPr>
              <p:nvPr/>
            </p:nvSpPr>
            <p:spPr bwMode="auto">
              <a:xfrm>
                <a:off x="3548" y="3180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0" name="Oval 2398"/>
              <p:cNvSpPr>
                <a:spLocks noChangeArrowheads="1"/>
              </p:cNvSpPr>
              <p:nvPr/>
            </p:nvSpPr>
            <p:spPr bwMode="auto">
              <a:xfrm>
                <a:off x="3548" y="3180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1" name="Oval 2399"/>
              <p:cNvSpPr>
                <a:spLocks noChangeArrowheads="1"/>
              </p:cNvSpPr>
              <p:nvPr/>
            </p:nvSpPr>
            <p:spPr bwMode="auto">
              <a:xfrm>
                <a:off x="2617" y="2975"/>
                <a:ext cx="46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2" name="Oval 2400"/>
              <p:cNvSpPr>
                <a:spLocks noChangeArrowheads="1"/>
              </p:cNvSpPr>
              <p:nvPr/>
            </p:nvSpPr>
            <p:spPr bwMode="auto">
              <a:xfrm>
                <a:off x="2616" y="2975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3" name="Oval 2401"/>
              <p:cNvSpPr>
                <a:spLocks noChangeArrowheads="1"/>
              </p:cNvSpPr>
              <p:nvPr/>
            </p:nvSpPr>
            <p:spPr bwMode="auto">
              <a:xfrm>
                <a:off x="2556" y="2819"/>
                <a:ext cx="47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4" name="Oval 2402"/>
              <p:cNvSpPr>
                <a:spLocks noChangeArrowheads="1"/>
              </p:cNvSpPr>
              <p:nvPr/>
            </p:nvSpPr>
            <p:spPr bwMode="auto">
              <a:xfrm>
                <a:off x="2556" y="2819"/>
                <a:ext cx="46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5" name="Oval 2403"/>
              <p:cNvSpPr>
                <a:spLocks noChangeArrowheads="1"/>
              </p:cNvSpPr>
              <p:nvPr/>
            </p:nvSpPr>
            <p:spPr bwMode="auto">
              <a:xfrm>
                <a:off x="3800" y="3123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6" name="Freeform 2404"/>
              <p:cNvSpPr>
                <a:spLocks/>
              </p:cNvSpPr>
              <p:nvPr/>
            </p:nvSpPr>
            <p:spPr bwMode="auto">
              <a:xfrm>
                <a:off x="3800" y="3123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4 w 47"/>
                  <a:gd name="T3" fmla="*/ 0 h 47"/>
                  <a:gd name="T4" fmla="*/ 0 w 47"/>
                  <a:gd name="T5" fmla="*/ 23 h 47"/>
                  <a:gd name="T6" fmla="*/ 24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1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3"/>
                    </a:cubicBezTo>
                    <a:cubicBezTo>
                      <a:pt x="0" y="37"/>
                      <a:pt x="11" y="47"/>
                      <a:pt x="24" y="47"/>
                    </a:cubicBezTo>
                    <a:cubicBezTo>
                      <a:pt x="36" y="47"/>
                      <a:pt x="47" y="37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7" name="Oval 2405"/>
              <p:cNvSpPr>
                <a:spLocks noChangeArrowheads="1"/>
              </p:cNvSpPr>
              <p:nvPr/>
            </p:nvSpPr>
            <p:spPr bwMode="auto">
              <a:xfrm>
                <a:off x="3754" y="2838"/>
                <a:ext cx="46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8" name="Oval 2406"/>
              <p:cNvSpPr>
                <a:spLocks noChangeArrowheads="1"/>
              </p:cNvSpPr>
              <p:nvPr/>
            </p:nvSpPr>
            <p:spPr bwMode="auto">
              <a:xfrm>
                <a:off x="3753" y="2838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9" name="Oval 2407"/>
              <p:cNvSpPr>
                <a:spLocks noChangeArrowheads="1"/>
              </p:cNvSpPr>
              <p:nvPr/>
            </p:nvSpPr>
            <p:spPr bwMode="auto">
              <a:xfrm>
                <a:off x="3766" y="3183"/>
                <a:ext cx="46" cy="46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0" name="Oval 2408"/>
              <p:cNvSpPr>
                <a:spLocks noChangeArrowheads="1"/>
              </p:cNvSpPr>
              <p:nvPr/>
            </p:nvSpPr>
            <p:spPr bwMode="auto">
              <a:xfrm>
                <a:off x="3765" y="3182"/>
                <a:ext cx="47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1" name="Oval 2409"/>
              <p:cNvSpPr>
                <a:spLocks noChangeArrowheads="1"/>
              </p:cNvSpPr>
              <p:nvPr/>
            </p:nvSpPr>
            <p:spPr bwMode="auto">
              <a:xfrm>
                <a:off x="3754" y="2922"/>
                <a:ext cx="47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2" name="Freeform 2410"/>
              <p:cNvSpPr>
                <a:spLocks/>
              </p:cNvSpPr>
              <p:nvPr/>
            </p:nvSpPr>
            <p:spPr bwMode="auto">
              <a:xfrm>
                <a:off x="3754" y="2922"/>
                <a:ext cx="47" cy="47"/>
              </a:xfrm>
              <a:custGeom>
                <a:avLst/>
                <a:gdLst>
                  <a:gd name="T0" fmla="*/ 47 w 47"/>
                  <a:gd name="T1" fmla="*/ 23 h 47"/>
                  <a:gd name="T2" fmla="*/ 23 w 47"/>
                  <a:gd name="T3" fmla="*/ 0 h 47"/>
                  <a:gd name="T4" fmla="*/ 0 w 47"/>
                  <a:gd name="T5" fmla="*/ 23 h 47"/>
                  <a:gd name="T6" fmla="*/ 23 w 47"/>
                  <a:gd name="T7" fmla="*/ 47 h 47"/>
                  <a:gd name="T8" fmla="*/ 47 w 47"/>
                  <a:gd name="T9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47" y="23"/>
                    </a:moveTo>
                    <a:cubicBezTo>
                      <a:pt x="47" y="11"/>
                      <a:pt x="37" y="0"/>
                      <a:pt x="23" y="0"/>
                    </a:cubicBezTo>
                    <a:cubicBezTo>
                      <a:pt x="11" y="0"/>
                      <a:pt x="0" y="11"/>
                      <a:pt x="0" y="23"/>
                    </a:cubicBezTo>
                    <a:cubicBezTo>
                      <a:pt x="0" y="36"/>
                      <a:pt x="11" y="47"/>
                      <a:pt x="23" y="47"/>
                    </a:cubicBezTo>
                    <a:cubicBezTo>
                      <a:pt x="37" y="47"/>
                      <a:pt x="47" y="36"/>
                      <a:pt x="47" y="23"/>
                    </a:cubicBezTo>
                  </a:path>
                </a:pathLst>
              </a:cu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3" name="Oval 2411"/>
              <p:cNvSpPr>
                <a:spLocks noChangeArrowheads="1"/>
              </p:cNvSpPr>
              <p:nvPr/>
            </p:nvSpPr>
            <p:spPr bwMode="auto">
              <a:xfrm>
                <a:off x="2544" y="2983"/>
                <a:ext cx="46" cy="47"/>
              </a:xfrm>
              <a:prstGeom prst="ellipse">
                <a:avLst/>
              </a:prstGeom>
              <a:solidFill>
                <a:srgbClr val="80FF8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4" name="Oval 2412"/>
              <p:cNvSpPr>
                <a:spLocks noChangeArrowheads="1"/>
              </p:cNvSpPr>
              <p:nvPr/>
            </p:nvSpPr>
            <p:spPr bwMode="auto">
              <a:xfrm>
                <a:off x="2544" y="2983"/>
                <a:ext cx="46" cy="47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5" name="Oval 2413"/>
              <p:cNvSpPr>
                <a:spLocks noChangeArrowheads="1"/>
              </p:cNvSpPr>
              <p:nvPr/>
            </p:nvSpPr>
            <p:spPr bwMode="auto">
              <a:xfrm>
                <a:off x="3309" y="2023"/>
                <a:ext cx="47" cy="47"/>
              </a:xfrm>
              <a:prstGeom prst="ellipse">
                <a:avLst/>
              </a:prstGeom>
              <a:solidFill>
                <a:srgbClr val="FFFF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6" name="Oval 2414"/>
              <p:cNvSpPr>
                <a:spLocks noChangeArrowheads="1"/>
              </p:cNvSpPr>
              <p:nvPr/>
            </p:nvSpPr>
            <p:spPr bwMode="auto">
              <a:xfrm>
                <a:off x="3309" y="2023"/>
                <a:ext cx="47" cy="46"/>
              </a:xfrm>
              <a:prstGeom prst="ellipse">
                <a:avLst/>
              </a:prstGeom>
              <a:noFill/>
              <a:ln w="6350" cap="flat">
                <a:noFill/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7" name="Oval 2415"/>
              <p:cNvSpPr>
                <a:spLocks noChangeArrowheads="1"/>
              </p:cNvSpPr>
              <p:nvPr/>
            </p:nvSpPr>
            <p:spPr bwMode="auto">
              <a:xfrm>
                <a:off x="3386" y="2372"/>
                <a:ext cx="47" cy="47"/>
              </a:xfrm>
              <a:prstGeom prst="ellipse">
                <a:avLst/>
              </a:prstGeom>
              <a:solidFill>
                <a:srgbClr val="FFFF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2475" name="Oval 2417"/>
            <p:cNvSpPr>
              <a:spLocks noChangeArrowheads="1"/>
            </p:cNvSpPr>
            <p:nvPr/>
          </p:nvSpPr>
          <p:spPr bwMode="auto">
            <a:xfrm>
              <a:off x="7303865" y="4256296"/>
              <a:ext cx="74613" cy="74613"/>
            </a:xfrm>
            <a:prstGeom prst="ellipse">
              <a:avLst/>
            </a:prstGeom>
            <a:noFill/>
            <a:ln w="6350" cap="flat">
              <a:noFill/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6" name="Oval 2418"/>
            <p:cNvSpPr>
              <a:spLocks noChangeArrowheads="1"/>
            </p:cNvSpPr>
            <p:nvPr/>
          </p:nvSpPr>
          <p:spPr bwMode="auto">
            <a:xfrm>
              <a:off x="7062565" y="4273759"/>
              <a:ext cx="74613" cy="73025"/>
            </a:xfrm>
            <a:prstGeom prst="ellipse">
              <a:avLst/>
            </a:prstGeom>
            <a:solidFill>
              <a:srgbClr val="FF8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7" name="Oval 2419"/>
            <p:cNvSpPr>
              <a:spLocks noChangeArrowheads="1"/>
            </p:cNvSpPr>
            <p:nvPr/>
          </p:nvSpPr>
          <p:spPr bwMode="auto">
            <a:xfrm>
              <a:off x="7062565" y="4273759"/>
              <a:ext cx="74613" cy="73025"/>
            </a:xfrm>
            <a:prstGeom prst="ellipse">
              <a:avLst/>
            </a:prstGeom>
            <a:noFill/>
            <a:ln w="6350" cap="flat">
              <a:noFill/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8" name="Oval 2420"/>
            <p:cNvSpPr>
              <a:spLocks noChangeArrowheads="1"/>
            </p:cNvSpPr>
            <p:nvPr/>
          </p:nvSpPr>
          <p:spPr bwMode="auto">
            <a:xfrm>
              <a:off x="9386665" y="4238834"/>
              <a:ext cx="74613" cy="74613"/>
            </a:xfrm>
            <a:prstGeom prst="ellipse">
              <a:avLst/>
            </a:prstGeom>
            <a:solidFill>
              <a:srgbClr val="FF8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9" name="Oval 2421"/>
            <p:cNvSpPr>
              <a:spLocks noChangeArrowheads="1"/>
            </p:cNvSpPr>
            <p:nvPr/>
          </p:nvSpPr>
          <p:spPr bwMode="auto">
            <a:xfrm>
              <a:off x="9386665" y="4238834"/>
              <a:ext cx="74613" cy="74613"/>
            </a:xfrm>
            <a:prstGeom prst="ellipse">
              <a:avLst/>
            </a:prstGeom>
            <a:noFill/>
            <a:ln w="6350" cap="flat">
              <a:noFill/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0" name="Oval 2422"/>
            <p:cNvSpPr>
              <a:spLocks noChangeArrowheads="1"/>
            </p:cNvSpPr>
            <p:nvPr/>
          </p:nvSpPr>
          <p:spPr bwMode="auto">
            <a:xfrm>
              <a:off x="7207027" y="3907046"/>
              <a:ext cx="73025" cy="74613"/>
            </a:xfrm>
            <a:prstGeom prst="ellipse">
              <a:avLst/>
            </a:prstGeom>
            <a:solidFill>
              <a:srgbClr val="FF8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1" name="Freeform 2423"/>
            <p:cNvSpPr>
              <a:spLocks/>
            </p:cNvSpPr>
            <p:nvPr/>
          </p:nvSpPr>
          <p:spPr bwMode="auto">
            <a:xfrm>
              <a:off x="7207027" y="3907046"/>
              <a:ext cx="73025" cy="74613"/>
            </a:xfrm>
            <a:custGeom>
              <a:avLst/>
              <a:gdLst>
                <a:gd name="T0" fmla="*/ 46 w 46"/>
                <a:gd name="T1" fmla="*/ 24 h 47"/>
                <a:gd name="T2" fmla="*/ 23 w 46"/>
                <a:gd name="T3" fmla="*/ 0 h 47"/>
                <a:gd name="T4" fmla="*/ 0 w 46"/>
                <a:gd name="T5" fmla="*/ 24 h 47"/>
                <a:gd name="T6" fmla="*/ 23 w 46"/>
                <a:gd name="T7" fmla="*/ 47 h 47"/>
                <a:gd name="T8" fmla="*/ 46 w 46"/>
                <a:gd name="T9" fmla="*/ 2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6" y="24"/>
                  </a:moveTo>
                  <a:cubicBezTo>
                    <a:pt x="46" y="10"/>
                    <a:pt x="36" y="0"/>
                    <a:pt x="23" y="0"/>
                  </a:cubicBezTo>
                  <a:cubicBezTo>
                    <a:pt x="10" y="0"/>
                    <a:pt x="0" y="10"/>
                    <a:pt x="0" y="24"/>
                  </a:cubicBezTo>
                  <a:cubicBezTo>
                    <a:pt x="0" y="36"/>
                    <a:pt x="10" y="47"/>
                    <a:pt x="23" y="47"/>
                  </a:cubicBezTo>
                  <a:cubicBezTo>
                    <a:pt x="36" y="47"/>
                    <a:pt x="46" y="36"/>
                    <a:pt x="46" y="24"/>
                  </a:cubicBezTo>
                </a:path>
              </a:pathLst>
            </a:custGeom>
            <a:noFill/>
            <a:ln w="6350" cap="flat">
              <a:noFill/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2" name="Oval 2424"/>
            <p:cNvSpPr>
              <a:spLocks noChangeArrowheads="1"/>
            </p:cNvSpPr>
            <p:nvPr/>
          </p:nvSpPr>
          <p:spPr bwMode="auto">
            <a:xfrm>
              <a:off x="8653240" y="4219784"/>
              <a:ext cx="74613" cy="74613"/>
            </a:xfrm>
            <a:prstGeom prst="ellipse">
              <a:avLst/>
            </a:prstGeom>
            <a:solidFill>
              <a:srgbClr val="FF8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3" name="Oval 2425"/>
            <p:cNvSpPr>
              <a:spLocks noChangeArrowheads="1"/>
            </p:cNvSpPr>
            <p:nvPr/>
          </p:nvSpPr>
          <p:spPr bwMode="auto">
            <a:xfrm>
              <a:off x="8653240" y="4219784"/>
              <a:ext cx="74613" cy="74613"/>
            </a:xfrm>
            <a:prstGeom prst="ellipse">
              <a:avLst/>
            </a:prstGeom>
            <a:noFill/>
            <a:ln w="6350" cap="flat">
              <a:noFill/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07" name="Group 4906"/>
          <p:cNvGrpSpPr/>
          <p:nvPr/>
        </p:nvGrpSpPr>
        <p:grpSpPr>
          <a:xfrm>
            <a:off x="10296428" y="5637212"/>
            <a:ext cx="1834611" cy="1220788"/>
            <a:chOff x="10296428" y="5637212"/>
            <a:chExt cx="1834611" cy="1220788"/>
          </a:xfrm>
        </p:grpSpPr>
        <p:sp>
          <p:nvSpPr>
            <p:cNvPr id="2485" name="Rectangle 2426"/>
            <p:cNvSpPr>
              <a:spLocks noChangeArrowheads="1"/>
            </p:cNvSpPr>
            <p:nvPr/>
          </p:nvSpPr>
          <p:spPr bwMode="auto">
            <a:xfrm>
              <a:off x="10296429" y="5637212"/>
              <a:ext cx="1834610" cy="12096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6" name="Rectangle 2427"/>
            <p:cNvSpPr>
              <a:spLocks noChangeArrowheads="1"/>
            </p:cNvSpPr>
            <p:nvPr/>
          </p:nvSpPr>
          <p:spPr bwMode="auto">
            <a:xfrm>
              <a:off x="10672666" y="5678487"/>
              <a:ext cx="304800" cy="173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miss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487" name="Oval 2428"/>
            <p:cNvSpPr>
              <a:spLocks noChangeArrowheads="1"/>
            </p:cNvSpPr>
            <p:nvPr/>
          </p:nvSpPr>
          <p:spPr bwMode="auto">
            <a:xfrm>
              <a:off x="10444066" y="5692774"/>
              <a:ext cx="82550" cy="82550"/>
            </a:xfrm>
            <a:prstGeom prst="ellipse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8" name="Oval 2429"/>
            <p:cNvSpPr>
              <a:spLocks noChangeArrowheads="1"/>
            </p:cNvSpPr>
            <p:nvPr/>
          </p:nvSpPr>
          <p:spPr bwMode="auto">
            <a:xfrm>
              <a:off x="10444066" y="5692774"/>
              <a:ext cx="82550" cy="82550"/>
            </a:xfrm>
            <a:prstGeom prst="ellipse">
              <a:avLst/>
            </a:prstGeom>
            <a:noFill/>
            <a:ln w="6350" cap="flat">
              <a:noFill/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9" name="Rectangle 2430"/>
            <p:cNvSpPr>
              <a:spLocks noChangeArrowheads="1"/>
            </p:cNvSpPr>
            <p:nvPr/>
          </p:nvSpPr>
          <p:spPr bwMode="auto">
            <a:xfrm>
              <a:off x="10672666" y="5851524"/>
              <a:ext cx="996950" cy="173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walking very slow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490" name="Oval 2431"/>
            <p:cNvSpPr>
              <a:spLocks noChangeArrowheads="1"/>
            </p:cNvSpPr>
            <p:nvPr/>
          </p:nvSpPr>
          <p:spPr bwMode="auto">
            <a:xfrm>
              <a:off x="10444066" y="5861049"/>
              <a:ext cx="82550" cy="80963"/>
            </a:xfrm>
            <a:prstGeom prst="ellipse">
              <a:avLst/>
            </a:prstGeom>
            <a:solidFill>
              <a:srgbClr val="0000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1" name="Oval 2432"/>
            <p:cNvSpPr>
              <a:spLocks noChangeArrowheads="1"/>
            </p:cNvSpPr>
            <p:nvPr/>
          </p:nvSpPr>
          <p:spPr bwMode="auto">
            <a:xfrm>
              <a:off x="10444066" y="5861049"/>
              <a:ext cx="82550" cy="80963"/>
            </a:xfrm>
            <a:prstGeom prst="ellipse">
              <a:avLst/>
            </a:prstGeom>
            <a:noFill/>
            <a:ln w="6350" cap="flat">
              <a:solidFill>
                <a:srgbClr val="0000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2" name="Rectangle 2433"/>
            <p:cNvSpPr>
              <a:spLocks noChangeArrowheads="1"/>
            </p:cNvSpPr>
            <p:nvPr/>
          </p:nvSpPr>
          <p:spPr bwMode="auto">
            <a:xfrm>
              <a:off x="10672666" y="6015037"/>
              <a:ext cx="865188" cy="173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normal walking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493" name="Oval 2434"/>
            <p:cNvSpPr>
              <a:spLocks noChangeArrowheads="1"/>
            </p:cNvSpPr>
            <p:nvPr/>
          </p:nvSpPr>
          <p:spPr bwMode="auto">
            <a:xfrm>
              <a:off x="10444066" y="6029324"/>
              <a:ext cx="82550" cy="80963"/>
            </a:xfrm>
            <a:prstGeom prst="ellipse">
              <a:avLst/>
            </a:prstGeom>
            <a:solidFill>
              <a:srgbClr val="0080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4" name="Oval 2435"/>
            <p:cNvSpPr>
              <a:spLocks noChangeArrowheads="1"/>
            </p:cNvSpPr>
            <p:nvPr/>
          </p:nvSpPr>
          <p:spPr bwMode="auto">
            <a:xfrm>
              <a:off x="10444066" y="6029324"/>
              <a:ext cx="82550" cy="80963"/>
            </a:xfrm>
            <a:prstGeom prst="ellipse">
              <a:avLst/>
            </a:prstGeom>
            <a:noFill/>
            <a:ln w="6350" cap="flat">
              <a:noFill/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5" name="Rectangle 2436"/>
            <p:cNvSpPr>
              <a:spLocks noChangeArrowheads="1"/>
            </p:cNvSpPr>
            <p:nvPr/>
          </p:nvSpPr>
          <p:spPr bwMode="auto">
            <a:xfrm>
              <a:off x="10672666" y="6186487"/>
              <a:ext cx="844550" cy="173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Nordic walking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496" name="Oval 2437"/>
            <p:cNvSpPr>
              <a:spLocks noChangeArrowheads="1"/>
            </p:cNvSpPr>
            <p:nvPr/>
          </p:nvSpPr>
          <p:spPr bwMode="auto">
            <a:xfrm>
              <a:off x="10444066" y="6196012"/>
              <a:ext cx="82550" cy="82550"/>
            </a:xfrm>
            <a:prstGeom prst="ellipse">
              <a:avLst/>
            </a:prstGeom>
            <a:solidFill>
              <a:srgbClr val="00FF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7" name="Oval 2438"/>
            <p:cNvSpPr>
              <a:spLocks noChangeArrowheads="1"/>
            </p:cNvSpPr>
            <p:nvPr/>
          </p:nvSpPr>
          <p:spPr bwMode="auto">
            <a:xfrm>
              <a:off x="10444066" y="6196012"/>
              <a:ext cx="82550" cy="82550"/>
            </a:xfrm>
            <a:prstGeom prst="ellipse">
              <a:avLst/>
            </a:prstGeom>
            <a:noFill/>
            <a:ln w="6350" cap="flat">
              <a:solidFill>
                <a:srgbClr val="00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8" name="Rectangle 2439"/>
            <p:cNvSpPr>
              <a:spLocks noChangeArrowheads="1"/>
            </p:cNvSpPr>
            <p:nvPr/>
          </p:nvSpPr>
          <p:spPr bwMode="auto">
            <a:xfrm>
              <a:off x="10672666" y="6349999"/>
              <a:ext cx="457200" cy="173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running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499" name="Oval 2440"/>
            <p:cNvSpPr>
              <a:spLocks noChangeArrowheads="1"/>
            </p:cNvSpPr>
            <p:nvPr/>
          </p:nvSpPr>
          <p:spPr bwMode="auto">
            <a:xfrm>
              <a:off x="10444066" y="6364287"/>
              <a:ext cx="82550" cy="80963"/>
            </a:xfrm>
            <a:prstGeom prst="ellipse">
              <a:avLst/>
            </a:prstGeom>
            <a:solidFill>
              <a:srgbClr val="80FF8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0" name="Oval 2441"/>
            <p:cNvSpPr>
              <a:spLocks noChangeArrowheads="1"/>
            </p:cNvSpPr>
            <p:nvPr/>
          </p:nvSpPr>
          <p:spPr bwMode="auto">
            <a:xfrm>
              <a:off x="10444066" y="6364287"/>
              <a:ext cx="82550" cy="80963"/>
            </a:xfrm>
            <a:prstGeom prst="ellipse">
              <a:avLst/>
            </a:prstGeom>
            <a:noFill/>
            <a:ln w="6350" cap="flat">
              <a:solidFill>
                <a:srgbClr val="80FF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1" name="Rectangle 2442"/>
            <p:cNvSpPr>
              <a:spLocks noChangeArrowheads="1"/>
            </p:cNvSpPr>
            <p:nvPr/>
          </p:nvSpPr>
          <p:spPr bwMode="auto">
            <a:xfrm>
              <a:off x="10672666" y="6523037"/>
              <a:ext cx="427038" cy="173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cycling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502" name="Oval 2443"/>
            <p:cNvSpPr>
              <a:spLocks noChangeArrowheads="1"/>
            </p:cNvSpPr>
            <p:nvPr/>
          </p:nvSpPr>
          <p:spPr bwMode="auto">
            <a:xfrm>
              <a:off x="10444066" y="6532562"/>
              <a:ext cx="82550" cy="80963"/>
            </a:xfrm>
            <a:prstGeom prst="ellipse">
              <a:avLst/>
            </a:prstGeom>
            <a:solidFill>
              <a:srgbClr val="FFFF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3" name="Oval 2444"/>
            <p:cNvSpPr>
              <a:spLocks noChangeArrowheads="1"/>
            </p:cNvSpPr>
            <p:nvPr/>
          </p:nvSpPr>
          <p:spPr bwMode="auto">
            <a:xfrm>
              <a:off x="10444066" y="6532562"/>
              <a:ext cx="82550" cy="80963"/>
            </a:xfrm>
            <a:prstGeom prst="ellipse">
              <a:avLst/>
            </a:prstGeom>
            <a:noFill/>
            <a:ln w="6350" cap="flat">
              <a:solidFill>
                <a:srgbClr val="FFFF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4" name="Rectangle 2445"/>
            <p:cNvSpPr>
              <a:spLocks noChangeArrowheads="1"/>
            </p:cNvSpPr>
            <p:nvPr/>
          </p:nvSpPr>
          <p:spPr bwMode="auto">
            <a:xfrm>
              <a:off x="10672666" y="6684962"/>
              <a:ext cx="763588" cy="173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rope jumping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505" name="Oval 2446"/>
            <p:cNvSpPr>
              <a:spLocks noChangeArrowheads="1"/>
            </p:cNvSpPr>
            <p:nvPr/>
          </p:nvSpPr>
          <p:spPr bwMode="auto">
            <a:xfrm>
              <a:off x="10444066" y="6699249"/>
              <a:ext cx="82550" cy="82550"/>
            </a:xfrm>
            <a:prstGeom prst="ellipse">
              <a:avLst/>
            </a:prstGeom>
            <a:solidFill>
              <a:srgbClr val="FF8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6" name="Oval 2447"/>
            <p:cNvSpPr>
              <a:spLocks noChangeArrowheads="1"/>
            </p:cNvSpPr>
            <p:nvPr/>
          </p:nvSpPr>
          <p:spPr bwMode="auto">
            <a:xfrm>
              <a:off x="10444066" y="6699249"/>
              <a:ext cx="82550" cy="82550"/>
            </a:xfrm>
            <a:prstGeom prst="ellipse">
              <a:avLst/>
            </a:prstGeom>
            <a:noFill/>
            <a:ln w="6350" cap="flat">
              <a:noFill/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7" name="Rectangle 2448"/>
            <p:cNvSpPr>
              <a:spLocks noChangeArrowheads="1"/>
            </p:cNvSpPr>
            <p:nvPr/>
          </p:nvSpPr>
          <p:spPr bwMode="auto">
            <a:xfrm>
              <a:off x="10296428" y="5637212"/>
              <a:ext cx="1834611" cy="1209675"/>
            </a:xfrm>
            <a:prstGeom prst="rect">
              <a:avLst/>
            </a:prstGeom>
            <a:noFill/>
            <a:ln w="6350" cap="flat">
              <a:solidFill>
                <a:srgbClr val="26262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908" name="TextBox 4907"/>
          <p:cNvSpPr txBox="1"/>
          <p:nvPr/>
        </p:nvSpPr>
        <p:spPr>
          <a:xfrm>
            <a:off x="3744189" y="5559915"/>
            <a:ext cx="513527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dirty="0">
                <a:solidFill>
                  <a:schemeClr val="accent2"/>
                </a:solidFill>
              </a:rPr>
              <a:t>Because matrix profile + MDL is able to select a small set of subsequences, applying MDS with DTW is computable (some dataset requires DTW for warping invariance)</a:t>
            </a:r>
          </a:p>
        </p:txBody>
      </p:sp>
    </p:spTree>
    <p:extLst>
      <p:ext uri="{BB962C8B-B14F-4D97-AF65-F5344CB8AC3E}">
        <p14:creationId xmlns:p14="http://schemas.microsoft.com/office/powerpoint/2010/main" val="2130131353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Outline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Motivation</a:t>
            </a:r>
          </a:p>
          <a:p>
            <a:r>
              <a:rPr lang="en-US" dirty="0"/>
              <a:t>Proposed method</a:t>
            </a:r>
          </a:p>
          <a:p>
            <a:r>
              <a:rPr lang="en-US" dirty="0"/>
              <a:t>Experiment result</a:t>
            </a:r>
          </a:p>
          <a:p>
            <a:r>
              <a:rPr lang="en-US" dirty="0">
                <a:solidFill>
                  <a:srgbClr val="FF0000"/>
                </a:solidFill>
              </a:rPr>
              <a:t>Conclusion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31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7600413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Conclusion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algn="just"/>
            <a:r>
              <a:rPr lang="en-US" dirty="0"/>
              <a:t>Project subsequences into 2D space is a good way to explore time series data</a:t>
            </a:r>
          </a:p>
          <a:p>
            <a:pPr algn="just"/>
            <a:r>
              <a:rPr lang="en-US" dirty="0"/>
              <a:t>We generally should not attempt to explain all the data, but rather only consider salient subsequences</a:t>
            </a:r>
          </a:p>
          <a:p>
            <a:pPr algn="just"/>
            <a:r>
              <a:rPr lang="en-US" dirty="0"/>
              <a:t>Matrix profile + MDL can be used as the heuristic rules for selecting salient subsequence for visualization</a:t>
            </a:r>
          </a:p>
          <a:p>
            <a:pPr algn="just"/>
            <a:endParaRPr lang="en-US" dirty="0"/>
          </a:p>
          <a:p>
            <a:pPr algn="just"/>
            <a:r>
              <a:rPr lang="en-US" dirty="0"/>
              <a:t>Limitation: only repeated subsequence is selected, sometimes the more interested subsequence is the unique one (anomaly)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32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0184732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Motivation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4</a:t>
            </a:fld>
            <a:endParaRPr lang="en-US"/>
          </a:p>
        </p:txBody>
      </p:sp>
      <p:sp>
        <p:nvSpPr>
          <p:cNvPr id="238" name="Freeform 212"/>
          <p:cNvSpPr>
            <a:spLocks/>
          </p:cNvSpPr>
          <p:nvPr/>
        </p:nvSpPr>
        <p:spPr bwMode="auto">
          <a:xfrm>
            <a:off x="3851148" y="1692275"/>
            <a:ext cx="4572000" cy="914400"/>
          </a:xfrm>
          <a:custGeom>
            <a:avLst/>
            <a:gdLst>
              <a:gd name="T0" fmla="*/ 43 w 2780"/>
              <a:gd name="T1" fmla="*/ 1187 h 1743"/>
              <a:gd name="T2" fmla="*/ 87 w 2780"/>
              <a:gd name="T3" fmla="*/ 1192 h 1743"/>
              <a:gd name="T4" fmla="*/ 131 w 2780"/>
              <a:gd name="T5" fmla="*/ 1214 h 1743"/>
              <a:gd name="T6" fmla="*/ 175 w 2780"/>
              <a:gd name="T7" fmla="*/ 1136 h 1743"/>
              <a:gd name="T8" fmla="*/ 219 w 2780"/>
              <a:gd name="T9" fmla="*/ 1197 h 1743"/>
              <a:gd name="T10" fmla="*/ 263 w 2780"/>
              <a:gd name="T11" fmla="*/ 1065 h 1743"/>
              <a:gd name="T12" fmla="*/ 306 w 2780"/>
              <a:gd name="T13" fmla="*/ 1221 h 1743"/>
              <a:gd name="T14" fmla="*/ 350 w 2780"/>
              <a:gd name="T15" fmla="*/ 936 h 1743"/>
              <a:gd name="T16" fmla="*/ 394 w 2780"/>
              <a:gd name="T17" fmla="*/ 616 h 1743"/>
              <a:gd name="T18" fmla="*/ 439 w 2780"/>
              <a:gd name="T19" fmla="*/ 1033 h 1743"/>
              <a:gd name="T20" fmla="*/ 482 w 2780"/>
              <a:gd name="T21" fmla="*/ 1040 h 1743"/>
              <a:gd name="T22" fmla="*/ 526 w 2780"/>
              <a:gd name="T23" fmla="*/ 1480 h 1743"/>
              <a:gd name="T24" fmla="*/ 570 w 2780"/>
              <a:gd name="T25" fmla="*/ 1167 h 1743"/>
              <a:gd name="T26" fmla="*/ 614 w 2780"/>
              <a:gd name="T27" fmla="*/ 1131 h 1743"/>
              <a:gd name="T28" fmla="*/ 658 w 2780"/>
              <a:gd name="T29" fmla="*/ 1121 h 1743"/>
              <a:gd name="T30" fmla="*/ 702 w 2780"/>
              <a:gd name="T31" fmla="*/ 1104 h 1743"/>
              <a:gd name="T32" fmla="*/ 746 w 2780"/>
              <a:gd name="T33" fmla="*/ 1128 h 1743"/>
              <a:gd name="T34" fmla="*/ 790 w 2780"/>
              <a:gd name="T35" fmla="*/ 694 h 1743"/>
              <a:gd name="T36" fmla="*/ 834 w 2780"/>
              <a:gd name="T37" fmla="*/ 447 h 1743"/>
              <a:gd name="T38" fmla="*/ 878 w 2780"/>
              <a:gd name="T39" fmla="*/ 892 h 1743"/>
              <a:gd name="T40" fmla="*/ 921 w 2780"/>
              <a:gd name="T41" fmla="*/ 628 h 1743"/>
              <a:gd name="T42" fmla="*/ 966 w 2780"/>
              <a:gd name="T43" fmla="*/ 1465 h 1743"/>
              <a:gd name="T44" fmla="*/ 1010 w 2780"/>
              <a:gd name="T45" fmla="*/ 1126 h 1743"/>
              <a:gd name="T46" fmla="*/ 1054 w 2780"/>
              <a:gd name="T47" fmla="*/ 1136 h 1743"/>
              <a:gd name="T48" fmla="*/ 1097 w 2780"/>
              <a:gd name="T49" fmla="*/ 1123 h 1743"/>
              <a:gd name="T50" fmla="*/ 1141 w 2780"/>
              <a:gd name="T51" fmla="*/ 1097 h 1743"/>
              <a:gd name="T52" fmla="*/ 1185 w 2780"/>
              <a:gd name="T53" fmla="*/ 1075 h 1743"/>
              <a:gd name="T54" fmla="*/ 1229 w 2780"/>
              <a:gd name="T55" fmla="*/ 1070 h 1743"/>
              <a:gd name="T56" fmla="*/ 1273 w 2780"/>
              <a:gd name="T57" fmla="*/ 996 h 1743"/>
              <a:gd name="T58" fmla="*/ 1317 w 2780"/>
              <a:gd name="T59" fmla="*/ 1116 h 1743"/>
              <a:gd name="T60" fmla="*/ 1361 w 2780"/>
              <a:gd name="T61" fmla="*/ 1177 h 1743"/>
              <a:gd name="T62" fmla="*/ 1405 w 2780"/>
              <a:gd name="T63" fmla="*/ 1238 h 1743"/>
              <a:gd name="T64" fmla="*/ 1449 w 2780"/>
              <a:gd name="T65" fmla="*/ 862 h 1743"/>
              <a:gd name="T66" fmla="*/ 1493 w 2780"/>
              <a:gd name="T67" fmla="*/ 1143 h 1743"/>
              <a:gd name="T68" fmla="*/ 1537 w 2780"/>
              <a:gd name="T69" fmla="*/ 1133 h 1743"/>
              <a:gd name="T70" fmla="*/ 1581 w 2780"/>
              <a:gd name="T71" fmla="*/ 1058 h 1743"/>
              <a:gd name="T72" fmla="*/ 1625 w 2780"/>
              <a:gd name="T73" fmla="*/ 1182 h 1743"/>
              <a:gd name="T74" fmla="*/ 1669 w 2780"/>
              <a:gd name="T75" fmla="*/ 1194 h 1743"/>
              <a:gd name="T76" fmla="*/ 1712 w 2780"/>
              <a:gd name="T77" fmla="*/ 1143 h 1743"/>
              <a:gd name="T78" fmla="*/ 1757 w 2780"/>
              <a:gd name="T79" fmla="*/ 1214 h 1743"/>
              <a:gd name="T80" fmla="*/ 1801 w 2780"/>
              <a:gd name="T81" fmla="*/ 958 h 1743"/>
              <a:gd name="T82" fmla="*/ 1845 w 2780"/>
              <a:gd name="T83" fmla="*/ 613 h 1743"/>
              <a:gd name="T84" fmla="*/ 1888 w 2780"/>
              <a:gd name="T85" fmla="*/ 855 h 1743"/>
              <a:gd name="T86" fmla="*/ 1932 w 2780"/>
              <a:gd name="T87" fmla="*/ 606 h 1743"/>
              <a:gd name="T88" fmla="*/ 1976 w 2780"/>
              <a:gd name="T89" fmla="*/ 1521 h 1743"/>
              <a:gd name="T90" fmla="*/ 2020 w 2780"/>
              <a:gd name="T91" fmla="*/ 1165 h 1743"/>
              <a:gd name="T92" fmla="*/ 2064 w 2780"/>
              <a:gd name="T93" fmla="*/ 1189 h 1743"/>
              <a:gd name="T94" fmla="*/ 2108 w 2780"/>
              <a:gd name="T95" fmla="*/ 1172 h 1743"/>
              <a:gd name="T96" fmla="*/ 2152 w 2780"/>
              <a:gd name="T97" fmla="*/ 1131 h 1743"/>
              <a:gd name="T98" fmla="*/ 2196 w 2780"/>
              <a:gd name="T99" fmla="*/ 74 h 1743"/>
              <a:gd name="T100" fmla="*/ 2240 w 2780"/>
              <a:gd name="T101" fmla="*/ 979 h 1743"/>
              <a:gd name="T102" fmla="*/ 2284 w 2780"/>
              <a:gd name="T103" fmla="*/ 1065 h 1743"/>
              <a:gd name="T104" fmla="*/ 2328 w 2780"/>
              <a:gd name="T105" fmla="*/ 1133 h 1743"/>
              <a:gd name="T106" fmla="*/ 2372 w 2780"/>
              <a:gd name="T107" fmla="*/ 921 h 1743"/>
              <a:gd name="T108" fmla="*/ 2416 w 2780"/>
              <a:gd name="T109" fmla="*/ 1155 h 1743"/>
              <a:gd name="T110" fmla="*/ 2460 w 2780"/>
              <a:gd name="T111" fmla="*/ 1187 h 1743"/>
              <a:gd name="T112" fmla="*/ 2503 w 2780"/>
              <a:gd name="T113" fmla="*/ 1155 h 1743"/>
              <a:gd name="T114" fmla="*/ 2547 w 2780"/>
              <a:gd name="T115" fmla="*/ 1119 h 1743"/>
              <a:gd name="T116" fmla="*/ 2592 w 2780"/>
              <a:gd name="T117" fmla="*/ 1107 h 1743"/>
              <a:gd name="T118" fmla="*/ 2635 w 2780"/>
              <a:gd name="T119" fmla="*/ 1006 h 1743"/>
              <a:gd name="T120" fmla="*/ 2679 w 2780"/>
              <a:gd name="T121" fmla="*/ 1443 h 1743"/>
              <a:gd name="T122" fmla="*/ 2723 w 2780"/>
              <a:gd name="T123" fmla="*/ 738 h 1743"/>
              <a:gd name="T124" fmla="*/ 2767 w 2780"/>
              <a:gd name="T125" fmla="*/ 564 h 17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780" h="1743">
                <a:moveTo>
                  <a:pt x="0" y="1153"/>
                </a:moveTo>
                <a:lnTo>
                  <a:pt x="0" y="1172"/>
                </a:lnTo>
                <a:lnTo>
                  <a:pt x="1" y="1194"/>
                </a:lnTo>
                <a:lnTo>
                  <a:pt x="1" y="1211"/>
                </a:lnTo>
                <a:lnTo>
                  <a:pt x="2" y="1204"/>
                </a:lnTo>
                <a:lnTo>
                  <a:pt x="2" y="1192"/>
                </a:lnTo>
                <a:lnTo>
                  <a:pt x="3" y="1192"/>
                </a:lnTo>
                <a:lnTo>
                  <a:pt x="4" y="1199"/>
                </a:lnTo>
                <a:lnTo>
                  <a:pt x="4" y="1219"/>
                </a:lnTo>
                <a:lnTo>
                  <a:pt x="4" y="1223"/>
                </a:lnTo>
                <a:lnTo>
                  <a:pt x="5" y="1209"/>
                </a:lnTo>
                <a:lnTo>
                  <a:pt x="6" y="1199"/>
                </a:lnTo>
                <a:lnTo>
                  <a:pt x="6" y="1216"/>
                </a:lnTo>
                <a:lnTo>
                  <a:pt x="7" y="1231"/>
                </a:lnTo>
                <a:lnTo>
                  <a:pt x="7" y="1226"/>
                </a:lnTo>
                <a:lnTo>
                  <a:pt x="8" y="1221"/>
                </a:lnTo>
                <a:lnTo>
                  <a:pt x="8" y="1221"/>
                </a:lnTo>
                <a:lnTo>
                  <a:pt x="9" y="1223"/>
                </a:lnTo>
                <a:lnTo>
                  <a:pt x="10" y="1223"/>
                </a:lnTo>
                <a:lnTo>
                  <a:pt x="10" y="1226"/>
                </a:lnTo>
                <a:lnTo>
                  <a:pt x="11" y="1226"/>
                </a:lnTo>
                <a:lnTo>
                  <a:pt x="11" y="1223"/>
                </a:lnTo>
                <a:lnTo>
                  <a:pt x="12" y="1223"/>
                </a:lnTo>
                <a:lnTo>
                  <a:pt x="12" y="1236"/>
                </a:lnTo>
                <a:lnTo>
                  <a:pt x="13" y="1238"/>
                </a:lnTo>
                <a:lnTo>
                  <a:pt x="14" y="1238"/>
                </a:lnTo>
                <a:lnTo>
                  <a:pt x="14" y="1238"/>
                </a:lnTo>
                <a:lnTo>
                  <a:pt x="14" y="1241"/>
                </a:lnTo>
                <a:lnTo>
                  <a:pt x="15" y="1250"/>
                </a:lnTo>
                <a:lnTo>
                  <a:pt x="16" y="1255"/>
                </a:lnTo>
                <a:lnTo>
                  <a:pt x="16" y="1258"/>
                </a:lnTo>
                <a:lnTo>
                  <a:pt x="17" y="1250"/>
                </a:lnTo>
                <a:lnTo>
                  <a:pt x="17" y="1258"/>
                </a:lnTo>
                <a:lnTo>
                  <a:pt x="18" y="1248"/>
                </a:lnTo>
                <a:lnTo>
                  <a:pt x="18" y="1243"/>
                </a:lnTo>
                <a:lnTo>
                  <a:pt x="19" y="1243"/>
                </a:lnTo>
                <a:lnTo>
                  <a:pt x="20" y="1228"/>
                </a:lnTo>
                <a:lnTo>
                  <a:pt x="20" y="1226"/>
                </a:lnTo>
                <a:lnTo>
                  <a:pt x="21" y="1226"/>
                </a:lnTo>
                <a:lnTo>
                  <a:pt x="21" y="1221"/>
                </a:lnTo>
                <a:lnTo>
                  <a:pt x="22" y="1211"/>
                </a:lnTo>
                <a:lnTo>
                  <a:pt x="22" y="1197"/>
                </a:lnTo>
                <a:lnTo>
                  <a:pt x="23" y="1199"/>
                </a:lnTo>
                <a:lnTo>
                  <a:pt x="24" y="1209"/>
                </a:lnTo>
                <a:lnTo>
                  <a:pt x="24" y="1223"/>
                </a:lnTo>
                <a:lnTo>
                  <a:pt x="24" y="1243"/>
                </a:lnTo>
                <a:lnTo>
                  <a:pt x="25" y="1243"/>
                </a:lnTo>
                <a:lnTo>
                  <a:pt x="26" y="1228"/>
                </a:lnTo>
                <a:lnTo>
                  <a:pt x="26" y="1214"/>
                </a:lnTo>
                <a:lnTo>
                  <a:pt x="27" y="1211"/>
                </a:lnTo>
                <a:lnTo>
                  <a:pt x="27" y="1214"/>
                </a:lnTo>
                <a:lnTo>
                  <a:pt x="28" y="1214"/>
                </a:lnTo>
                <a:lnTo>
                  <a:pt x="28" y="1204"/>
                </a:lnTo>
                <a:lnTo>
                  <a:pt x="29" y="1207"/>
                </a:lnTo>
                <a:lnTo>
                  <a:pt x="30" y="1207"/>
                </a:lnTo>
                <a:lnTo>
                  <a:pt x="30" y="1216"/>
                </a:lnTo>
                <a:lnTo>
                  <a:pt x="31" y="1211"/>
                </a:lnTo>
                <a:lnTo>
                  <a:pt x="31" y="1204"/>
                </a:lnTo>
                <a:lnTo>
                  <a:pt x="32" y="1187"/>
                </a:lnTo>
                <a:lnTo>
                  <a:pt x="32" y="1177"/>
                </a:lnTo>
                <a:lnTo>
                  <a:pt x="33" y="1175"/>
                </a:lnTo>
                <a:lnTo>
                  <a:pt x="34" y="1192"/>
                </a:lnTo>
                <a:lnTo>
                  <a:pt x="34" y="1209"/>
                </a:lnTo>
                <a:lnTo>
                  <a:pt x="34" y="1221"/>
                </a:lnTo>
                <a:lnTo>
                  <a:pt x="35" y="1219"/>
                </a:lnTo>
                <a:lnTo>
                  <a:pt x="36" y="1209"/>
                </a:lnTo>
                <a:lnTo>
                  <a:pt x="36" y="1199"/>
                </a:lnTo>
                <a:lnTo>
                  <a:pt x="37" y="1197"/>
                </a:lnTo>
                <a:lnTo>
                  <a:pt x="37" y="1211"/>
                </a:lnTo>
                <a:lnTo>
                  <a:pt x="38" y="1219"/>
                </a:lnTo>
                <a:lnTo>
                  <a:pt x="38" y="1211"/>
                </a:lnTo>
                <a:lnTo>
                  <a:pt x="39" y="1197"/>
                </a:lnTo>
                <a:lnTo>
                  <a:pt x="40" y="1197"/>
                </a:lnTo>
                <a:lnTo>
                  <a:pt x="40" y="1197"/>
                </a:lnTo>
                <a:lnTo>
                  <a:pt x="41" y="1207"/>
                </a:lnTo>
                <a:lnTo>
                  <a:pt x="41" y="1204"/>
                </a:lnTo>
                <a:lnTo>
                  <a:pt x="42" y="1204"/>
                </a:lnTo>
                <a:lnTo>
                  <a:pt x="42" y="1194"/>
                </a:lnTo>
                <a:lnTo>
                  <a:pt x="43" y="1187"/>
                </a:lnTo>
                <a:lnTo>
                  <a:pt x="44" y="1192"/>
                </a:lnTo>
                <a:lnTo>
                  <a:pt x="44" y="1204"/>
                </a:lnTo>
                <a:lnTo>
                  <a:pt x="44" y="1216"/>
                </a:lnTo>
                <a:lnTo>
                  <a:pt x="45" y="1211"/>
                </a:lnTo>
                <a:lnTo>
                  <a:pt x="46" y="1214"/>
                </a:lnTo>
                <a:lnTo>
                  <a:pt x="46" y="1211"/>
                </a:lnTo>
                <a:lnTo>
                  <a:pt x="47" y="1219"/>
                </a:lnTo>
                <a:lnTo>
                  <a:pt x="47" y="1221"/>
                </a:lnTo>
                <a:lnTo>
                  <a:pt x="48" y="1221"/>
                </a:lnTo>
                <a:lnTo>
                  <a:pt x="48" y="1211"/>
                </a:lnTo>
                <a:lnTo>
                  <a:pt x="49" y="1207"/>
                </a:lnTo>
                <a:lnTo>
                  <a:pt x="50" y="1204"/>
                </a:lnTo>
                <a:lnTo>
                  <a:pt x="50" y="1207"/>
                </a:lnTo>
                <a:lnTo>
                  <a:pt x="51" y="1214"/>
                </a:lnTo>
                <a:lnTo>
                  <a:pt x="51" y="1214"/>
                </a:lnTo>
                <a:lnTo>
                  <a:pt x="52" y="1216"/>
                </a:lnTo>
                <a:lnTo>
                  <a:pt x="52" y="1211"/>
                </a:lnTo>
                <a:lnTo>
                  <a:pt x="53" y="1204"/>
                </a:lnTo>
                <a:lnTo>
                  <a:pt x="54" y="1219"/>
                </a:lnTo>
                <a:lnTo>
                  <a:pt x="54" y="1223"/>
                </a:lnTo>
                <a:lnTo>
                  <a:pt x="54" y="1228"/>
                </a:lnTo>
                <a:lnTo>
                  <a:pt x="55" y="1226"/>
                </a:lnTo>
                <a:lnTo>
                  <a:pt x="56" y="1223"/>
                </a:lnTo>
                <a:lnTo>
                  <a:pt x="56" y="1221"/>
                </a:lnTo>
                <a:lnTo>
                  <a:pt x="57" y="1219"/>
                </a:lnTo>
                <a:lnTo>
                  <a:pt x="57" y="1226"/>
                </a:lnTo>
                <a:lnTo>
                  <a:pt x="58" y="1221"/>
                </a:lnTo>
                <a:lnTo>
                  <a:pt x="58" y="1219"/>
                </a:lnTo>
                <a:lnTo>
                  <a:pt x="59" y="1219"/>
                </a:lnTo>
                <a:lnTo>
                  <a:pt x="60" y="1207"/>
                </a:lnTo>
                <a:lnTo>
                  <a:pt x="60" y="1199"/>
                </a:lnTo>
                <a:lnTo>
                  <a:pt x="61" y="1201"/>
                </a:lnTo>
                <a:lnTo>
                  <a:pt x="61" y="1207"/>
                </a:lnTo>
                <a:lnTo>
                  <a:pt x="62" y="1214"/>
                </a:lnTo>
                <a:lnTo>
                  <a:pt x="62" y="1219"/>
                </a:lnTo>
                <a:lnTo>
                  <a:pt x="63" y="1223"/>
                </a:lnTo>
                <a:lnTo>
                  <a:pt x="64" y="1226"/>
                </a:lnTo>
                <a:lnTo>
                  <a:pt x="64" y="1223"/>
                </a:lnTo>
                <a:lnTo>
                  <a:pt x="64" y="1226"/>
                </a:lnTo>
                <a:lnTo>
                  <a:pt x="65" y="1228"/>
                </a:lnTo>
                <a:lnTo>
                  <a:pt x="66" y="1243"/>
                </a:lnTo>
                <a:lnTo>
                  <a:pt x="66" y="1241"/>
                </a:lnTo>
                <a:lnTo>
                  <a:pt x="67" y="1238"/>
                </a:lnTo>
                <a:lnTo>
                  <a:pt x="67" y="1231"/>
                </a:lnTo>
                <a:lnTo>
                  <a:pt x="68" y="1231"/>
                </a:lnTo>
                <a:lnTo>
                  <a:pt x="68" y="1223"/>
                </a:lnTo>
                <a:lnTo>
                  <a:pt x="69" y="1207"/>
                </a:lnTo>
                <a:lnTo>
                  <a:pt x="70" y="1201"/>
                </a:lnTo>
                <a:lnTo>
                  <a:pt x="70" y="1201"/>
                </a:lnTo>
                <a:lnTo>
                  <a:pt x="71" y="1189"/>
                </a:lnTo>
                <a:lnTo>
                  <a:pt x="71" y="1170"/>
                </a:lnTo>
                <a:lnTo>
                  <a:pt x="72" y="1158"/>
                </a:lnTo>
                <a:lnTo>
                  <a:pt x="72" y="1160"/>
                </a:lnTo>
                <a:lnTo>
                  <a:pt x="73" y="1172"/>
                </a:lnTo>
                <a:lnTo>
                  <a:pt x="74" y="1187"/>
                </a:lnTo>
                <a:lnTo>
                  <a:pt x="74" y="1185"/>
                </a:lnTo>
                <a:lnTo>
                  <a:pt x="74" y="1163"/>
                </a:lnTo>
                <a:lnTo>
                  <a:pt x="75" y="1128"/>
                </a:lnTo>
                <a:lnTo>
                  <a:pt x="76" y="1099"/>
                </a:lnTo>
                <a:lnTo>
                  <a:pt x="76" y="1075"/>
                </a:lnTo>
                <a:lnTo>
                  <a:pt x="77" y="1058"/>
                </a:lnTo>
                <a:lnTo>
                  <a:pt x="77" y="1048"/>
                </a:lnTo>
                <a:lnTo>
                  <a:pt x="78" y="1060"/>
                </a:lnTo>
                <a:lnTo>
                  <a:pt x="78" y="1067"/>
                </a:lnTo>
                <a:lnTo>
                  <a:pt x="79" y="1070"/>
                </a:lnTo>
                <a:lnTo>
                  <a:pt x="80" y="1070"/>
                </a:lnTo>
                <a:lnTo>
                  <a:pt x="80" y="1058"/>
                </a:lnTo>
                <a:lnTo>
                  <a:pt x="81" y="1065"/>
                </a:lnTo>
                <a:lnTo>
                  <a:pt x="81" y="1079"/>
                </a:lnTo>
                <a:lnTo>
                  <a:pt x="82" y="1087"/>
                </a:lnTo>
                <a:lnTo>
                  <a:pt x="82" y="1107"/>
                </a:lnTo>
                <a:lnTo>
                  <a:pt x="83" y="1126"/>
                </a:lnTo>
                <a:lnTo>
                  <a:pt x="84" y="1138"/>
                </a:lnTo>
                <a:lnTo>
                  <a:pt x="84" y="1155"/>
                </a:lnTo>
                <a:lnTo>
                  <a:pt x="84" y="1175"/>
                </a:lnTo>
                <a:lnTo>
                  <a:pt x="85" y="1175"/>
                </a:lnTo>
                <a:lnTo>
                  <a:pt x="86" y="1179"/>
                </a:lnTo>
                <a:lnTo>
                  <a:pt x="86" y="1182"/>
                </a:lnTo>
                <a:lnTo>
                  <a:pt x="87" y="1192"/>
                </a:lnTo>
                <a:lnTo>
                  <a:pt x="87" y="1209"/>
                </a:lnTo>
                <a:lnTo>
                  <a:pt x="88" y="1214"/>
                </a:lnTo>
                <a:lnTo>
                  <a:pt x="88" y="1207"/>
                </a:lnTo>
                <a:lnTo>
                  <a:pt x="89" y="1207"/>
                </a:lnTo>
                <a:lnTo>
                  <a:pt x="90" y="1211"/>
                </a:lnTo>
                <a:lnTo>
                  <a:pt x="90" y="1226"/>
                </a:lnTo>
                <a:lnTo>
                  <a:pt x="91" y="1233"/>
                </a:lnTo>
                <a:lnTo>
                  <a:pt x="91" y="1231"/>
                </a:lnTo>
                <a:lnTo>
                  <a:pt x="92" y="1223"/>
                </a:lnTo>
                <a:lnTo>
                  <a:pt x="92" y="1221"/>
                </a:lnTo>
                <a:lnTo>
                  <a:pt x="93" y="1226"/>
                </a:lnTo>
                <a:lnTo>
                  <a:pt x="94" y="1238"/>
                </a:lnTo>
                <a:lnTo>
                  <a:pt x="94" y="1253"/>
                </a:lnTo>
                <a:lnTo>
                  <a:pt x="94" y="1277"/>
                </a:lnTo>
                <a:lnTo>
                  <a:pt x="95" y="1299"/>
                </a:lnTo>
                <a:lnTo>
                  <a:pt x="96" y="1312"/>
                </a:lnTo>
                <a:lnTo>
                  <a:pt x="96" y="1277"/>
                </a:lnTo>
                <a:lnTo>
                  <a:pt x="97" y="1209"/>
                </a:lnTo>
                <a:lnTo>
                  <a:pt x="97" y="1087"/>
                </a:lnTo>
                <a:lnTo>
                  <a:pt x="98" y="887"/>
                </a:lnTo>
                <a:lnTo>
                  <a:pt x="98" y="638"/>
                </a:lnTo>
                <a:lnTo>
                  <a:pt x="99" y="403"/>
                </a:lnTo>
                <a:lnTo>
                  <a:pt x="100" y="237"/>
                </a:lnTo>
                <a:lnTo>
                  <a:pt x="100" y="130"/>
                </a:lnTo>
                <a:lnTo>
                  <a:pt x="101" y="78"/>
                </a:lnTo>
                <a:lnTo>
                  <a:pt x="101" y="64"/>
                </a:lnTo>
                <a:lnTo>
                  <a:pt x="102" y="78"/>
                </a:lnTo>
                <a:lnTo>
                  <a:pt x="102" y="157"/>
                </a:lnTo>
                <a:lnTo>
                  <a:pt x="103" y="315"/>
                </a:lnTo>
                <a:lnTo>
                  <a:pt x="104" y="591"/>
                </a:lnTo>
                <a:lnTo>
                  <a:pt x="104" y="904"/>
                </a:lnTo>
                <a:lnTo>
                  <a:pt x="104" y="1216"/>
                </a:lnTo>
                <a:lnTo>
                  <a:pt x="105" y="1407"/>
                </a:lnTo>
                <a:lnTo>
                  <a:pt x="106" y="1377"/>
                </a:lnTo>
                <a:lnTo>
                  <a:pt x="106" y="1299"/>
                </a:lnTo>
                <a:lnTo>
                  <a:pt x="107" y="1267"/>
                </a:lnTo>
                <a:lnTo>
                  <a:pt x="107" y="1282"/>
                </a:lnTo>
                <a:lnTo>
                  <a:pt x="108" y="1304"/>
                </a:lnTo>
                <a:lnTo>
                  <a:pt x="109" y="1289"/>
                </a:lnTo>
                <a:lnTo>
                  <a:pt x="109" y="1263"/>
                </a:lnTo>
                <a:lnTo>
                  <a:pt x="110" y="1241"/>
                </a:lnTo>
                <a:lnTo>
                  <a:pt x="110" y="1243"/>
                </a:lnTo>
                <a:lnTo>
                  <a:pt x="111" y="1255"/>
                </a:lnTo>
                <a:lnTo>
                  <a:pt x="111" y="1275"/>
                </a:lnTo>
                <a:lnTo>
                  <a:pt x="112" y="1272"/>
                </a:lnTo>
                <a:lnTo>
                  <a:pt x="113" y="1265"/>
                </a:lnTo>
                <a:lnTo>
                  <a:pt x="113" y="1260"/>
                </a:lnTo>
                <a:lnTo>
                  <a:pt x="114" y="1275"/>
                </a:lnTo>
                <a:lnTo>
                  <a:pt x="114" y="1270"/>
                </a:lnTo>
                <a:lnTo>
                  <a:pt x="115" y="1275"/>
                </a:lnTo>
                <a:lnTo>
                  <a:pt x="115" y="1270"/>
                </a:lnTo>
                <a:lnTo>
                  <a:pt x="116" y="1263"/>
                </a:lnTo>
                <a:lnTo>
                  <a:pt x="117" y="1260"/>
                </a:lnTo>
                <a:lnTo>
                  <a:pt x="117" y="1270"/>
                </a:lnTo>
                <a:lnTo>
                  <a:pt x="117" y="1258"/>
                </a:lnTo>
                <a:lnTo>
                  <a:pt x="118" y="1260"/>
                </a:lnTo>
                <a:lnTo>
                  <a:pt x="119" y="1263"/>
                </a:lnTo>
                <a:lnTo>
                  <a:pt x="119" y="1270"/>
                </a:lnTo>
                <a:lnTo>
                  <a:pt x="120" y="1267"/>
                </a:lnTo>
                <a:lnTo>
                  <a:pt x="120" y="1265"/>
                </a:lnTo>
                <a:lnTo>
                  <a:pt x="121" y="1255"/>
                </a:lnTo>
                <a:lnTo>
                  <a:pt x="121" y="1253"/>
                </a:lnTo>
                <a:lnTo>
                  <a:pt x="122" y="1248"/>
                </a:lnTo>
                <a:lnTo>
                  <a:pt x="123" y="1248"/>
                </a:lnTo>
                <a:lnTo>
                  <a:pt x="123" y="1243"/>
                </a:lnTo>
                <a:lnTo>
                  <a:pt x="124" y="1243"/>
                </a:lnTo>
                <a:lnTo>
                  <a:pt x="124" y="1236"/>
                </a:lnTo>
                <a:lnTo>
                  <a:pt x="125" y="1245"/>
                </a:lnTo>
                <a:lnTo>
                  <a:pt x="125" y="1245"/>
                </a:lnTo>
                <a:lnTo>
                  <a:pt x="126" y="1248"/>
                </a:lnTo>
                <a:lnTo>
                  <a:pt x="127" y="1245"/>
                </a:lnTo>
                <a:lnTo>
                  <a:pt x="127" y="1245"/>
                </a:lnTo>
                <a:lnTo>
                  <a:pt x="127" y="1253"/>
                </a:lnTo>
                <a:lnTo>
                  <a:pt x="128" y="1248"/>
                </a:lnTo>
                <a:lnTo>
                  <a:pt x="129" y="1245"/>
                </a:lnTo>
                <a:lnTo>
                  <a:pt x="129" y="1231"/>
                </a:lnTo>
                <a:lnTo>
                  <a:pt x="130" y="1214"/>
                </a:lnTo>
                <a:lnTo>
                  <a:pt x="130" y="1214"/>
                </a:lnTo>
                <a:lnTo>
                  <a:pt x="131" y="1214"/>
                </a:lnTo>
                <a:lnTo>
                  <a:pt x="131" y="1226"/>
                </a:lnTo>
                <a:lnTo>
                  <a:pt x="132" y="1221"/>
                </a:lnTo>
                <a:lnTo>
                  <a:pt x="133" y="1216"/>
                </a:lnTo>
                <a:lnTo>
                  <a:pt x="133" y="1207"/>
                </a:lnTo>
                <a:lnTo>
                  <a:pt x="134" y="1207"/>
                </a:lnTo>
                <a:lnTo>
                  <a:pt x="134" y="1204"/>
                </a:lnTo>
                <a:lnTo>
                  <a:pt x="135" y="1201"/>
                </a:lnTo>
                <a:lnTo>
                  <a:pt x="135" y="1194"/>
                </a:lnTo>
                <a:lnTo>
                  <a:pt x="136" y="1187"/>
                </a:lnTo>
                <a:lnTo>
                  <a:pt x="137" y="1187"/>
                </a:lnTo>
                <a:lnTo>
                  <a:pt x="137" y="1182"/>
                </a:lnTo>
                <a:lnTo>
                  <a:pt x="137" y="1177"/>
                </a:lnTo>
                <a:lnTo>
                  <a:pt x="138" y="1172"/>
                </a:lnTo>
                <a:lnTo>
                  <a:pt x="139" y="1160"/>
                </a:lnTo>
                <a:lnTo>
                  <a:pt x="139" y="1150"/>
                </a:lnTo>
                <a:lnTo>
                  <a:pt x="140" y="1150"/>
                </a:lnTo>
                <a:lnTo>
                  <a:pt x="140" y="1148"/>
                </a:lnTo>
                <a:lnTo>
                  <a:pt x="141" y="1145"/>
                </a:lnTo>
                <a:lnTo>
                  <a:pt x="141" y="1145"/>
                </a:lnTo>
                <a:lnTo>
                  <a:pt x="142" y="1138"/>
                </a:lnTo>
                <a:lnTo>
                  <a:pt x="143" y="1119"/>
                </a:lnTo>
                <a:lnTo>
                  <a:pt x="143" y="1104"/>
                </a:lnTo>
                <a:lnTo>
                  <a:pt x="144" y="1094"/>
                </a:lnTo>
                <a:lnTo>
                  <a:pt x="144" y="1089"/>
                </a:lnTo>
                <a:lnTo>
                  <a:pt x="145" y="1079"/>
                </a:lnTo>
                <a:lnTo>
                  <a:pt x="145" y="1063"/>
                </a:lnTo>
                <a:lnTo>
                  <a:pt x="146" y="1045"/>
                </a:lnTo>
                <a:lnTo>
                  <a:pt x="147" y="1043"/>
                </a:lnTo>
                <a:lnTo>
                  <a:pt x="147" y="1050"/>
                </a:lnTo>
                <a:lnTo>
                  <a:pt x="147" y="1050"/>
                </a:lnTo>
                <a:lnTo>
                  <a:pt x="148" y="1036"/>
                </a:lnTo>
                <a:lnTo>
                  <a:pt x="149" y="1016"/>
                </a:lnTo>
                <a:lnTo>
                  <a:pt x="149" y="989"/>
                </a:lnTo>
                <a:lnTo>
                  <a:pt x="150" y="977"/>
                </a:lnTo>
                <a:lnTo>
                  <a:pt x="150" y="960"/>
                </a:lnTo>
                <a:lnTo>
                  <a:pt x="151" y="950"/>
                </a:lnTo>
                <a:lnTo>
                  <a:pt x="151" y="940"/>
                </a:lnTo>
                <a:lnTo>
                  <a:pt x="152" y="916"/>
                </a:lnTo>
                <a:lnTo>
                  <a:pt x="153" y="887"/>
                </a:lnTo>
                <a:lnTo>
                  <a:pt x="153" y="865"/>
                </a:lnTo>
                <a:lnTo>
                  <a:pt x="154" y="855"/>
                </a:lnTo>
                <a:lnTo>
                  <a:pt x="154" y="848"/>
                </a:lnTo>
                <a:lnTo>
                  <a:pt x="155" y="840"/>
                </a:lnTo>
                <a:lnTo>
                  <a:pt x="155" y="840"/>
                </a:lnTo>
                <a:lnTo>
                  <a:pt x="156" y="833"/>
                </a:lnTo>
                <a:lnTo>
                  <a:pt x="156" y="818"/>
                </a:lnTo>
                <a:lnTo>
                  <a:pt x="157" y="809"/>
                </a:lnTo>
                <a:lnTo>
                  <a:pt x="157" y="803"/>
                </a:lnTo>
                <a:lnTo>
                  <a:pt x="158" y="806"/>
                </a:lnTo>
                <a:lnTo>
                  <a:pt x="159" y="806"/>
                </a:lnTo>
                <a:lnTo>
                  <a:pt x="159" y="809"/>
                </a:lnTo>
                <a:lnTo>
                  <a:pt x="160" y="801"/>
                </a:lnTo>
                <a:lnTo>
                  <a:pt x="160" y="809"/>
                </a:lnTo>
                <a:lnTo>
                  <a:pt x="161" y="813"/>
                </a:lnTo>
                <a:lnTo>
                  <a:pt x="161" y="821"/>
                </a:lnTo>
                <a:lnTo>
                  <a:pt x="162" y="838"/>
                </a:lnTo>
                <a:lnTo>
                  <a:pt x="163" y="845"/>
                </a:lnTo>
                <a:lnTo>
                  <a:pt x="163" y="845"/>
                </a:lnTo>
                <a:lnTo>
                  <a:pt x="164" y="850"/>
                </a:lnTo>
                <a:lnTo>
                  <a:pt x="164" y="870"/>
                </a:lnTo>
                <a:lnTo>
                  <a:pt x="165" y="889"/>
                </a:lnTo>
                <a:lnTo>
                  <a:pt x="165" y="904"/>
                </a:lnTo>
                <a:lnTo>
                  <a:pt x="166" y="911"/>
                </a:lnTo>
                <a:lnTo>
                  <a:pt x="166" y="916"/>
                </a:lnTo>
                <a:lnTo>
                  <a:pt x="167" y="931"/>
                </a:lnTo>
                <a:lnTo>
                  <a:pt x="167" y="955"/>
                </a:lnTo>
                <a:lnTo>
                  <a:pt x="168" y="970"/>
                </a:lnTo>
                <a:lnTo>
                  <a:pt x="169" y="992"/>
                </a:lnTo>
                <a:lnTo>
                  <a:pt x="169" y="996"/>
                </a:lnTo>
                <a:lnTo>
                  <a:pt x="170" y="996"/>
                </a:lnTo>
                <a:lnTo>
                  <a:pt x="170" y="1011"/>
                </a:lnTo>
                <a:lnTo>
                  <a:pt x="171" y="1028"/>
                </a:lnTo>
                <a:lnTo>
                  <a:pt x="171" y="1058"/>
                </a:lnTo>
                <a:lnTo>
                  <a:pt x="172" y="1075"/>
                </a:lnTo>
                <a:lnTo>
                  <a:pt x="173" y="1079"/>
                </a:lnTo>
                <a:lnTo>
                  <a:pt x="173" y="1079"/>
                </a:lnTo>
                <a:lnTo>
                  <a:pt x="174" y="1097"/>
                </a:lnTo>
                <a:lnTo>
                  <a:pt x="174" y="1114"/>
                </a:lnTo>
                <a:lnTo>
                  <a:pt x="175" y="1136"/>
                </a:lnTo>
                <a:lnTo>
                  <a:pt x="175" y="1141"/>
                </a:lnTo>
                <a:lnTo>
                  <a:pt x="176" y="1123"/>
                </a:lnTo>
                <a:lnTo>
                  <a:pt x="176" y="1123"/>
                </a:lnTo>
                <a:lnTo>
                  <a:pt x="177" y="1136"/>
                </a:lnTo>
                <a:lnTo>
                  <a:pt x="177" y="1150"/>
                </a:lnTo>
                <a:lnTo>
                  <a:pt x="178" y="1145"/>
                </a:lnTo>
                <a:lnTo>
                  <a:pt x="179" y="1150"/>
                </a:lnTo>
                <a:lnTo>
                  <a:pt x="179" y="1153"/>
                </a:lnTo>
                <a:lnTo>
                  <a:pt x="180" y="1158"/>
                </a:lnTo>
                <a:lnTo>
                  <a:pt x="180" y="1167"/>
                </a:lnTo>
                <a:lnTo>
                  <a:pt x="181" y="1170"/>
                </a:lnTo>
                <a:lnTo>
                  <a:pt x="181" y="1170"/>
                </a:lnTo>
                <a:lnTo>
                  <a:pt x="182" y="1167"/>
                </a:lnTo>
                <a:lnTo>
                  <a:pt x="183" y="1172"/>
                </a:lnTo>
                <a:lnTo>
                  <a:pt x="183" y="1167"/>
                </a:lnTo>
                <a:lnTo>
                  <a:pt x="184" y="1175"/>
                </a:lnTo>
                <a:lnTo>
                  <a:pt x="184" y="1192"/>
                </a:lnTo>
                <a:lnTo>
                  <a:pt x="185" y="1194"/>
                </a:lnTo>
                <a:lnTo>
                  <a:pt x="185" y="1192"/>
                </a:lnTo>
                <a:lnTo>
                  <a:pt x="186" y="1177"/>
                </a:lnTo>
                <a:lnTo>
                  <a:pt x="186" y="1189"/>
                </a:lnTo>
                <a:lnTo>
                  <a:pt x="187" y="1204"/>
                </a:lnTo>
                <a:lnTo>
                  <a:pt x="187" y="1223"/>
                </a:lnTo>
                <a:lnTo>
                  <a:pt x="188" y="1236"/>
                </a:lnTo>
                <a:lnTo>
                  <a:pt x="189" y="1221"/>
                </a:lnTo>
                <a:lnTo>
                  <a:pt x="189" y="1214"/>
                </a:lnTo>
                <a:lnTo>
                  <a:pt x="190" y="1216"/>
                </a:lnTo>
                <a:lnTo>
                  <a:pt x="190" y="1238"/>
                </a:lnTo>
                <a:lnTo>
                  <a:pt x="191" y="1236"/>
                </a:lnTo>
                <a:lnTo>
                  <a:pt x="191" y="1243"/>
                </a:lnTo>
                <a:lnTo>
                  <a:pt x="192" y="1233"/>
                </a:lnTo>
                <a:lnTo>
                  <a:pt x="193" y="1223"/>
                </a:lnTo>
                <a:lnTo>
                  <a:pt x="193" y="1216"/>
                </a:lnTo>
                <a:lnTo>
                  <a:pt x="194" y="1216"/>
                </a:lnTo>
                <a:lnTo>
                  <a:pt x="194" y="1219"/>
                </a:lnTo>
                <a:lnTo>
                  <a:pt x="195" y="1219"/>
                </a:lnTo>
                <a:lnTo>
                  <a:pt x="195" y="1221"/>
                </a:lnTo>
                <a:lnTo>
                  <a:pt x="196" y="1228"/>
                </a:lnTo>
                <a:lnTo>
                  <a:pt x="196" y="1226"/>
                </a:lnTo>
                <a:lnTo>
                  <a:pt x="197" y="1231"/>
                </a:lnTo>
                <a:lnTo>
                  <a:pt x="197" y="1221"/>
                </a:lnTo>
                <a:lnTo>
                  <a:pt x="198" y="1214"/>
                </a:lnTo>
                <a:lnTo>
                  <a:pt x="199" y="1209"/>
                </a:lnTo>
                <a:lnTo>
                  <a:pt x="199" y="1216"/>
                </a:lnTo>
                <a:lnTo>
                  <a:pt x="200" y="1216"/>
                </a:lnTo>
                <a:lnTo>
                  <a:pt x="200" y="1207"/>
                </a:lnTo>
                <a:lnTo>
                  <a:pt x="201" y="1197"/>
                </a:lnTo>
                <a:lnTo>
                  <a:pt x="201" y="1197"/>
                </a:lnTo>
                <a:lnTo>
                  <a:pt x="202" y="1204"/>
                </a:lnTo>
                <a:lnTo>
                  <a:pt x="203" y="1207"/>
                </a:lnTo>
                <a:lnTo>
                  <a:pt x="203" y="1192"/>
                </a:lnTo>
                <a:lnTo>
                  <a:pt x="204" y="1197"/>
                </a:lnTo>
                <a:lnTo>
                  <a:pt x="204" y="1189"/>
                </a:lnTo>
                <a:lnTo>
                  <a:pt x="205" y="1194"/>
                </a:lnTo>
                <a:lnTo>
                  <a:pt x="205" y="1192"/>
                </a:lnTo>
                <a:lnTo>
                  <a:pt x="206" y="1189"/>
                </a:lnTo>
                <a:lnTo>
                  <a:pt x="206" y="1187"/>
                </a:lnTo>
                <a:lnTo>
                  <a:pt x="207" y="1185"/>
                </a:lnTo>
                <a:lnTo>
                  <a:pt x="207" y="1201"/>
                </a:lnTo>
                <a:lnTo>
                  <a:pt x="208" y="1199"/>
                </a:lnTo>
                <a:lnTo>
                  <a:pt x="209" y="1199"/>
                </a:lnTo>
                <a:lnTo>
                  <a:pt x="209" y="1194"/>
                </a:lnTo>
                <a:lnTo>
                  <a:pt x="210" y="1185"/>
                </a:lnTo>
                <a:lnTo>
                  <a:pt x="210" y="1185"/>
                </a:lnTo>
                <a:lnTo>
                  <a:pt x="211" y="1189"/>
                </a:lnTo>
                <a:lnTo>
                  <a:pt x="211" y="1182"/>
                </a:lnTo>
                <a:lnTo>
                  <a:pt x="212" y="1177"/>
                </a:lnTo>
                <a:lnTo>
                  <a:pt x="213" y="1177"/>
                </a:lnTo>
                <a:lnTo>
                  <a:pt x="213" y="1179"/>
                </a:lnTo>
                <a:lnTo>
                  <a:pt x="214" y="1197"/>
                </a:lnTo>
                <a:lnTo>
                  <a:pt x="214" y="1209"/>
                </a:lnTo>
                <a:lnTo>
                  <a:pt x="215" y="1201"/>
                </a:lnTo>
                <a:lnTo>
                  <a:pt x="215" y="1194"/>
                </a:lnTo>
                <a:lnTo>
                  <a:pt x="216" y="1182"/>
                </a:lnTo>
                <a:lnTo>
                  <a:pt x="216" y="1177"/>
                </a:lnTo>
                <a:lnTo>
                  <a:pt x="217" y="1185"/>
                </a:lnTo>
                <a:lnTo>
                  <a:pt x="217" y="1189"/>
                </a:lnTo>
                <a:lnTo>
                  <a:pt x="218" y="1189"/>
                </a:lnTo>
                <a:lnTo>
                  <a:pt x="219" y="1197"/>
                </a:lnTo>
                <a:lnTo>
                  <a:pt x="219" y="1192"/>
                </a:lnTo>
                <a:lnTo>
                  <a:pt x="220" y="1185"/>
                </a:lnTo>
                <a:lnTo>
                  <a:pt x="220" y="1185"/>
                </a:lnTo>
                <a:lnTo>
                  <a:pt x="221" y="1197"/>
                </a:lnTo>
                <a:lnTo>
                  <a:pt x="221" y="1199"/>
                </a:lnTo>
                <a:lnTo>
                  <a:pt x="222" y="1209"/>
                </a:lnTo>
                <a:lnTo>
                  <a:pt x="223" y="1199"/>
                </a:lnTo>
                <a:lnTo>
                  <a:pt x="223" y="1207"/>
                </a:lnTo>
                <a:lnTo>
                  <a:pt x="224" y="1204"/>
                </a:lnTo>
                <a:lnTo>
                  <a:pt x="224" y="1221"/>
                </a:lnTo>
                <a:lnTo>
                  <a:pt x="225" y="1216"/>
                </a:lnTo>
                <a:lnTo>
                  <a:pt x="225" y="1209"/>
                </a:lnTo>
                <a:lnTo>
                  <a:pt x="226" y="1204"/>
                </a:lnTo>
                <a:lnTo>
                  <a:pt x="226" y="1194"/>
                </a:lnTo>
                <a:lnTo>
                  <a:pt x="227" y="1189"/>
                </a:lnTo>
                <a:lnTo>
                  <a:pt x="227" y="1194"/>
                </a:lnTo>
                <a:lnTo>
                  <a:pt x="228" y="1197"/>
                </a:lnTo>
                <a:lnTo>
                  <a:pt x="229" y="1201"/>
                </a:lnTo>
                <a:lnTo>
                  <a:pt x="229" y="1209"/>
                </a:lnTo>
                <a:lnTo>
                  <a:pt x="230" y="1209"/>
                </a:lnTo>
                <a:lnTo>
                  <a:pt x="230" y="1214"/>
                </a:lnTo>
                <a:lnTo>
                  <a:pt x="231" y="1223"/>
                </a:lnTo>
                <a:lnTo>
                  <a:pt x="231" y="1223"/>
                </a:lnTo>
                <a:lnTo>
                  <a:pt x="232" y="1223"/>
                </a:lnTo>
                <a:lnTo>
                  <a:pt x="233" y="1216"/>
                </a:lnTo>
                <a:lnTo>
                  <a:pt x="233" y="1214"/>
                </a:lnTo>
                <a:lnTo>
                  <a:pt x="234" y="1211"/>
                </a:lnTo>
                <a:lnTo>
                  <a:pt x="234" y="1216"/>
                </a:lnTo>
                <a:lnTo>
                  <a:pt x="235" y="1211"/>
                </a:lnTo>
                <a:lnTo>
                  <a:pt x="235" y="1201"/>
                </a:lnTo>
                <a:lnTo>
                  <a:pt x="236" y="1199"/>
                </a:lnTo>
                <a:lnTo>
                  <a:pt x="236" y="1189"/>
                </a:lnTo>
                <a:lnTo>
                  <a:pt x="237" y="1204"/>
                </a:lnTo>
                <a:lnTo>
                  <a:pt x="237" y="1219"/>
                </a:lnTo>
                <a:lnTo>
                  <a:pt x="238" y="1228"/>
                </a:lnTo>
                <a:lnTo>
                  <a:pt x="239" y="1228"/>
                </a:lnTo>
                <a:lnTo>
                  <a:pt x="239" y="1221"/>
                </a:lnTo>
                <a:lnTo>
                  <a:pt x="240" y="1211"/>
                </a:lnTo>
                <a:lnTo>
                  <a:pt x="240" y="1207"/>
                </a:lnTo>
                <a:lnTo>
                  <a:pt x="241" y="1219"/>
                </a:lnTo>
                <a:lnTo>
                  <a:pt x="241" y="1216"/>
                </a:lnTo>
                <a:lnTo>
                  <a:pt x="242" y="1219"/>
                </a:lnTo>
                <a:lnTo>
                  <a:pt x="243" y="1214"/>
                </a:lnTo>
                <a:lnTo>
                  <a:pt x="243" y="1199"/>
                </a:lnTo>
                <a:lnTo>
                  <a:pt x="244" y="1197"/>
                </a:lnTo>
                <a:lnTo>
                  <a:pt x="244" y="1199"/>
                </a:lnTo>
                <a:lnTo>
                  <a:pt x="245" y="1214"/>
                </a:lnTo>
                <a:lnTo>
                  <a:pt x="245" y="1219"/>
                </a:lnTo>
                <a:lnTo>
                  <a:pt x="246" y="1228"/>
                </a:lnTo>
                <a:lnTo>
                  <a:pt x="246" y="1211"/>
                </a:lnTo>
                <a:lnTo>
                  <a:pt x="247" y="1197"/>
                </a:lnTo>
                <a:lnTo>
                  <a:pt x="247" y="1192"/>
                </a:lnTo>
                <a:lnTo>
                  <a:pt x="248" y="1194"/>
                </a:lnTo>
                <a:lnTo>
                  <a:pt x="249" y="1199"/>
                </a:lnTo>
                <a:lnTo>
                  <a:pt x="249" y="1207"/>
                </a:lnTo>
                <a:lnTo>
                  <a:pt x="250" y="1216"/>
                </a:lnTo>
                <a:lnTo>
                  <a:pt x="250" y="1226"/>
                </a:lnTo>
                <a:lnTo>
                  <a:pt x="251" y="1226"/>
                </a:lnTo>
                <a:lnTo>
                  <a:pt x="251" y="1223"/>
                </a:lnTo>
                <a:lnTo>
                  <a:pt x="252" y="1207"/>
                </a:lnTo>
                <a:lnTo>
                  <a:pt x="253" y="1197"/>
                </a:lnTo>
                <a:lnTo>
                  <a:pt x="253" y="1194"/>
                </a:lnTo>
                <a:lnTo>
                  <a:pt x="254" y="1199"/>
                </a:lnTo>
                <a:lnTo>
                  <a:pt x="254" y="1204"/>
                </a:lnTo>
                <a:lnTo>
                  <a:pt x="255" y="1201"/>
                </a:lnTo>
                <a:lnTo>
                  <a:pt x="255" y="1192"/>
                </a:lnTo>
                <a:lnTo>
                  <a:pt x="256" y="1179"/>
                </a:lnTo>
                <a:lnTo>
                  <a:pt x="256" y="1182"/>
                </a:lnTo>
                <a:lnTo>
                  <a:pt x="257" y="1172"/>
                </a:lnTo>
                <a:lnTo>
                  <a:pt x="257" y="1165"/>
                </a:lnTo>
                <a:lnTo>
                  <a:pt x="258" y="1153"/>
                </a:lnTo>
                <a:lnTo>
                  <a:pt x="259" y="1148"/>
                </a:lnTo>
                <a:lnTo>
                  <a:pt x="259" y="1143"/>
                </a:lnTo>
                <a:lnTo>
                  <a:pt x="260" y="1138"/>
                </a:lnTo>
                <a:lnTo>
                  <a:pt x="260" y="1119"/>
                </a:lnTo>
                <a:lnTo>
                  <a:pt x="261" y="1099"/>
                </a:lnTo>
                <a:lnTo>
                  <a:pt x="261" y="1077"/>
                </a:lnTo>
                <a:lnTo>
                  <a:pt x="262" y="1065"/>
                </a:lnTo>
                <a:lnTo>
                  <a:pt x="263" y="1065"/>
                </a:lnTo>
                <a:lnTo>
                  <a:pt x="263" y="1063"/>
                </a:lnTo>
                <a:lnTo>
                  <a:pt x="264" y="1063"/>
                </a:lnTo>
                <a:lnTo>
                  <a:pt x="264" y="1067"/>
                </a:lnTo>
                <a:lnTo>
                  <a:pt x="265" y="1063"/>
                </a:lnTo>
                <a:lnTo>
                  <a:pt x="265" y="1058"/>
                </a:lnTo>
                <a:lnTo>
                  <a:pt x="266" y="1045"/>
                </a:lnTo>
                <a:lnTo>
                  <a:pt x="266" y="1038"/>
                </a:lnTo>
                <a:lnTo>
                  <a:pt x="267" y="1063"/>
                </a:lnTo>
                <a:lnTo>
                  <a:pt x="267" y="1092"/>
                </a:lnTo>
                <a:lnTo>
                  <a:pt x="268" y="1119"/>
                </a:lnTo>
                <a:lnTo>
                  <a:pt x="269" y="1131"/>
                </a:lnTo>
                <a:lnTo>
                  <a:pt x="269" y="1131"/>
                </a:lnTo>
                <a:lnTo>
                  <a:pt x="270" y="1133"/>
                </a:lnTo>
                <a:lnTo>
                  <a:pt x="270" y="1155"/>
                </a:lnTo>
                <a:lnTo>
                  <a:pt x="271" y="1175"/>
                </a:lnTo>
                <a:lnTo>
                  <a:pt x="271" y="1201"/>
                </a:lnTo>
                <a:lnTo>
                  <a:pt x="272" y="1209"/>
                </a:lnTo>
                <a:lnTo>
                  <a:pt x="273" y="1204"/>
                </a:lnTo>
                <a:lnTo>
                  <a:pt x="273" y="1197"/>
                </a:lnTo>
                <a:lnTo>
                  <a:pt x="274" y="1194"/>
                </a:lnTo>
                <a:lnTo>
                  <a:pt x="274" y="1192"/>
                </a:lnTo>
                <a:lnTo>
                  <a:pt x="275" y="1199"/>
                </a:lnTo>
                <a:lnTo>
                  <a:pt x="276" y="1211"/>
                </a:lnTo>
                <a:lnTo>
                  <a:pt x="276" y="1214"/>
                </a:lnTo>
                <a:lnTo>
                  <a:pt x="276" y="1199"/>
                </a:lnTo>
                <a:lnTo>
                  <a:pt x="277" y="1197"/>
                </a:lnTo>
                <a:lnTo>
                  <a:pt x="278" y="1201"/>
                </a:lnTo>
                <a:lnTo>
                  <a:pt x="278" y="1216"/>
                </a:lnTo>
                <a:lnTo>
                  <a:pt x="279" y="1221"/>
                </a:lnTo>
                <a:lnTo>
                  <a:pt x="279" y="1226"/>
                </a:lnTo>
                <a:lnTo>
                  <a:pt x="280" y="1238"/>
                </a:lnTo>
                <a:lnTo>
                  <a:pt x="280" y="1250"/>
                </a:lnTo>
                <a:lnTo>
                  <a:pt x="281" y="1253"/>
                </a:lnTo>
                <a:lnTo>
                  <a:pt x="282" y="1201"/>
                </a:lnTo>
                <a:lnTo>
                  <a:pt x="282" y="1085"/>
                </a:lnTo>
                <a:lnTo>
                  <a:pt x="283" y="901"/>
                </a:lnTo>
                <a:lnTo>
                  <a:pt x="283" y="647"/>
                </a:lnTo>
                <a:lnTo>
                  <a:pt x="284" y="411"/>
                </a:lnTo>
                <a:lnTo>
                  <a:pt x="284" y="237"/>
                </a:lnTo>
                <a:lnTo>
                  <a:pt x="285" y="122"/>
                </a:lnTo>
                <a:lnTo>
                  <a:pt x="286" y="62"/>
                </a:lnTo>
                <a:lnTo>
                  <a:pt x="286" y="54"/>
                </a:lnTo>
                <a:lnTo>
                  <a:pt x="286" y="98"/>
                </a:lnTo>
                <a:lnTo>
                  <a:pt x="287" y="220"/>
                </a:lnTo>
                <a:lnTo>
                  <a:pt x="288" y="440"/>
                </a:lnTo>
                <a:lnTo>
                  <a:pt x="288" y="752"/>
                </a:lnTo>
                <a:lnTo>
                  <a:pt x="289" y="1065"/>
                </a:lnTo>
                <a:lnTo>
                  <a:pt x="289" y="1375"/>
                </a:lnTo>
                <a:lnTo>
                  <a:pt x="290" y="1416"/>
                </a:lnTo>
                <a:lnTo>
                  <a:pt x="290" y="1346"/>
                </a:lnTo>
                <a:lnTo>
                  <a:pt x="291" y="1292"/>
                </a:lnTo>
                <a:lnTo>
                  <a:pt x="292" y="1287"/>
                </a:lnTo>
                <a:lnTo>
                  <a:pt x="292" y="1285"/>
                </a:lnTo>
                <a:lnTo>
                  <a:pt x="293" y="1275"/>
                </a:lnTo>
                <a:lnTo>
                  <a:pt x="293" y="1253"/>
                </a:lnTo>
                <a:lnTo>
                  <a:pt x="294" y="1243"/>
                </a:lnTo>
                <a:lnTo>
                  <a:pt x="294" y="1241"/>
                </a:lnTo>
                <a:lnTo>
                  <a:pt x="295" y="1238"/>
                </a:lnTo>
                <a:lnTo>
                  <a:pt x="296" y="1241"/>
                </a:lnTo>
                <a:lnTo>
                  <a:pt x="296" y="1226"/>
                </a:lnTo>
                <a:lnTo>
                  <a:pt x="296" y="1221"/>
                </a:lnTo>
                <a:lnTo>
                  <a:pt x="297" y="1219"/>
                </a:lnTo>
                <a:lnTo>
                  <a:pt x="298" y="1231"/>
                </a:lnTo>
                <a:lnTo>
                  <a:pt x="298" y="1248"/>
                </a:lnTo>
                <a:lnTo>
                  <a:pt x="299" y="1250"/>
                </a:lnTo>
                <a:lnTo>
                  <a:pt x="299" y="1241"/>
                </a:lnTo>
                <a:lnTo>
                  <a:pt x="300" y="1226"/>
                </a:lnTo>
                <a:lnTo>
                  <a:pt x="300" y="1231"/>
                </a:lnTo>
                <a:lnTo>
                  <a:pt x="301" y="1255"/>
                </a:lnTo>
                <a:lnTo>
                  <a:pt x="302" y="1267"/>
                </a:lnTo>
                <a:lnTo>
                  <a:pt x="302" y="1263"/>
                </a:lnTo>
                <a:lnTo>
                  <a:pt x="303" y="1255"/>
                </a:lnTo>
                <a:lnTo>
                  <a:pt x="303" y="1241"/>
                </a:lnTo>
                <a:lnTo>
                  <a:pt x="304" y="1233"/>
                </a:lnTo>
                <a:lnTo>
                  <a:pt x="304" y="1231"/>
                </a:lnTo>
                <a:lnTo>
                  <a:pt x="305" y="1231"/>
                </a:lnTo>
                <a:lnTo>
                  <a:pt x="306" y="1226"/>
                </a:lnTo>
                <a:lnTo>
                  <a:pt x="306" y="1223"/>
                </a:lnTo>
                <a:lnTo>
                  <a:pt x="306" y="1221"/>
                </a:lnTo>
                <a:lnTo>
                  <a:pt x="307" y="1233"/>
                </a:lnTo>
                <a:lnTo>
                  <a:pt x="308" y="1248"/>
                </a:lnTo>
                <a:lnTo>
                  <a:pt x="308" y="1248"/>
                </a:lnTo>
                <a:lnTo>
                  <a:pt x="309" y="1248"/>
                </a:lnTo>
                <a:lnTo>
                  <a:pt x="309" y="1233"/>
                </a:lnTo>
                <a:lnTo>
                  <a:pt x="310" y="1221"/>
                </a:lnTo>
                <a:lnTo>
                  <a:pt x="310" y="1216"/>
                </a:lnTo>
                <a:lnTo>
                  <a:pt x="311" y="1219"/>
                </a:lnTo>
                <a:lnTo>
                  <a:pt x="312" y="1221"/>
                </a:lnTo>
                <a:lnTo>
                  <a:pt x="312" y="1219"/>
                </a:lnTo>
                <a:lnTo>
                  <a:pt x="313" y="1204"/>
                </a:lnTo>
                <a:lnTo>
                  <a:pt x="313" y="1185"/>
                </a:lnTo>
                <a:lnTo>
                  <a:pt x="314" y="1189"/>
                </a:lnTo>
                <a:lnTo>
                  <a:pt x="314" y="1187"/>
                </a:lnTo>
                <a:lnTo>
                  <a:pt x="315" y="1199"/>
                </a:lnTo>
                <a:lnTo>
                  <a:pt x="316" y="1204"/>
                </a:lnTo>
                <a:lnTo>
                  <a:pt x="316" y="1201"/>
                </a:lnTo>
                <a:lnTo>
                  <a:pt x="316" y="1199"/>
                </a:lnTo>
                <a:lnTo>
                  <a:pt x="317" y="1189"/>
                </a:lnTo>
                <a:lnTo>
                  <a:pt x="318" y="1175"/>
                </a:lnTo>
                <a:lnTo>
                  <a:pt x="318" y="1185"/>
                </a:lnTo>
                <a:lnTo>
                  <a:pt x="319" y="1177"/>
                </a:lnTo>
                <a:lnTo>
                  <a:pt x="319" y="1179"/>
                </a:lnTo>
                <a:lnTo>
                  <a:pt x="320" y="1175"/>
                </a:lnTo>
                <a:lnTo>
                  <a:pt x="320" y="1165"/>
                </a:lnTo>
                <a:lnTo>
                  <a:pt x="321" y="1167"/>
                </a:lnTo>
                <a:lnTo>
                  <a:pt x="322" y="1163"/>
                </a:lnTo>
                <a:lnTo>
                  <a:pt x="322" y="1158"/>
                </a:lnTo>
                <a:lnTo>
                  <a:pt x="323" y="1136"/>
                </a:lnTo>
                <a:lnTo>
                  <a:pt x="323" y="1126"/>
                </a:lnTo>
                <a:lnTo>
                  <a:pt x="324" y="1123"/>
                </a:lnTo>
                <a:lnTo>
                  <a:pt x="324" y="1128"/>
                </a:lnTo>
                <a:lnTo>
                  <a:pt x="325" y="1141"/>
                </a:lnTo>
                <a:lnTo>
                  <a:pt x="326" y="1128"/>
                </a:lnTo>
                <a:lnTo>
                  <a:pt x="326" y="1121"/>
                </a:lnTo>
                <a:lnTo>
                  <a:pt x="326" y="1089"/>
                </a:lnTo>
                <a:lnTo>
                  <a:pt x="327" y="1067"/>
                </a:lnTo>
                <a:lnTo>
                  <a:pt x="328" y="1058"/>
                </a:lnTo>
                <a:lnTo>
                  <a:pt x="328" y="1067"/>
                </a:lnTo>
                <a:lnTo>
                  <a:pt x="329" y="1067"/>
                </a:lnTo>
                <a:lnTo>
                  <a:pt x="329" y="1058"/>
                </a:lnTo>
                <a:lnTo>
                  <a:pt x="330" y="1043"/>
                </a:lnTo>
                <a:lnTo>
                  <a:pt x="330" y="1028"/>
                </a:lnTo>
                <a:lnTo>
                  <a:pt x="331" y="1016"/>
                </a:lnTo>
                <a:lnTo>
                  <a:pt x="332" y="999"/>
                </a:lnTo>
                <a:lnTo>
                  <a:pt x="332" y="972"/>
                </a:lnTo>
                <a:lnTo>
                  <a:pt x="333" y="945"/>
                </a:lnTo>
                <a:lnTo>
                  <a:pt x="333" y="931"/>
                </a:lnTo>
                <a:lnTo>
                  <a:pt x="334" y="918"/>
                </a:lnTo>
                <a:lnTo>
                  <a:pt x="334" y="918"/>
                </a:lnTo>
                <a:lnTo>
                  <a:pt x="335" y="916"/>
                </a:lnTo>
                <a:lnTo>
                  <a:pt x="336" y="894"/>
                </a:lnTo>
                <a:lnTo>
                  <a:pt x="336" y="865"/>
                </a:lnTo>
                <a:lnTo>
                  <a:pt x="336" y="838"/>
                </a:lnTo>
                <a:lnTo>
                  <a:pt x="337" y="818"/>
                </a:lnTo>
                <a:lnTo>
                  <a:pt x="338" y="816"/>
                </a:lnTo>
                <a:lnTo>
                  <a:pt x="338" y="801"/>
                </a:lnTo>
                <a:lnTo>
                  <a:pt x="339" y="801"/>
                </a:lnTo>
                <a:lnTo>
                  <a:pt x="339" y="789"/>
                </a:lnTo>
                <a:lnTo>
                  <a:pt x="340" y="791"/>
                </a:lnTo>
                <a:lnTo>
                  <a:pt x="340" y="784"/>
                </a:lnTo>
                <a:lnTo>
                  <a:pt x="341" y="772"/>
                </a:lnTo>
                <a:lnTo>
                  <a:pt x="342" y="787"/>
                </a:lnTo>
                <a:lnTo>
                  <a:pt x="342" y="784"/>
                </a:lnTo>
                <a:lnTo>
                  <a:pt x="343" y="779"/>
                </a:lnTo>
                <a:lnTo>
                  <a:pt x="343" y="784"/>
                </a:lnTo>
                <a:lnTo>
                  <a:pt x="344" y="794"/>
                </a:lnTo>
                <a:lnTo>
                  <a:pt x="344" y="809"/>
                </a:lnTo>
                <a:lnTo>
                  <a:pt x="345" y="825"/>
                </a:lnTo>
                <a:lnTo>
                  <a:pt x="346" y="825"/>
                </a:lnTo>
                <a:lnTo>
                  <a:pt x="346" y="838"/>
                </a:lnTo>
                <a:lnTo>
                  <a:pt x="346" y="848"/>
                </a:lnTo>
                <a:lnTo>
                  <a:pt x="347" y="862"/>
                </a:lnTo>
                <a:lnTo>
                  <a:pt x="348" y="879"/>
                </a:lnTo>
                <a:lnTo>
                  <a:pt x="348" y="901"/>
                </a:lnTo>
                <a:lnTo>
                  <a:pt x="349" y="914"/>
                </a:lnTo>
                <a:lnTo>
                  <a:pt x="349" y="923"/>
                </a:lnTo>
                <a:lnTo>
                  <a:pt x="350" y="931"/>
                </a:lnTo>
                <a:lnTo>
                  <a:pt x="350" y="936"/>
                </a:lnTo>
                <a:lnTo>
                  <a:pt x="351" y="948"/>
                </a:lnTo>
                <a:lnTo>
                  <a:pt x="352" y="972"/>
                </a:lnTo>
                <a:lnTo>
                  <a:pt x="352" y="1009"/>
                </a:lnTo>
                <a:lnTo>
                  <a:pt x="353" y="1018"/>
                </a:lnTo>
                <a:lnTo>
                  <a:pt x="353" y="1021"/>
                </a:lnTo>
                <a:lnTo>
                  <a:pt x="354" y="1023"/>
                </a:lnTo>
                <a:lnTo>
                  <a:pt x="354" y="1043"/>
                </a:lnTo>
                <a:lnTo>
                  <a:pt x="355" y="1058"/>
                </a:lnTo>
                <a:lnTo>
                  <a:pt x="356" y="1060"/>
                </a:lnTo>
                <a:lnTo>
                  <a:pt x="356" y="1055"/>
                </a:lnTo>
                <a:lnTo>
                  <a:pt x="356" y="1060"/>
                </a:lnTo>
                <a:lnTo>
                  <a:pt x="357" y="1077"/>
                </a:lnTo>
                <a:lnTo>
                  <a:pt x="358" y="1087"/>
                </a:lnTo>
                <a:lnTo>
                  <a:pt x="358" y="1099"/>
                </a:lnTo>
                <a:lnTo>
                  <a:pt x="359" y="1104"/>
                </a:lnTo>
                <a:lnTo>
                  <a:pt x="359" y="1107"/>
                </a:lnTo>
                <a:lnTo>
                  <a:pt x="360" y="1116"/>
                </a:lnTo>
                <a:lnTo>
                  <a:pt x="360" y="1136"/>
                </a:lnTo>
                <a:lnTo>
                  <a:pt x="361" y="1133"/>
                </a:lnTo>
                <a:lnTo>
                  <a:pt x="362" y="1136"/>
                </a:lnTo>
                <a:lnTo>
                  <a:pt x="362" y="1128"/>
                </a:lnTo>
                <a:lnTo>
                  <a:pt x="363" y="1128"/>
                </a:lnTo>
                <a:lnTo>
                  <a:pt x="363" y="1133"/>
                </a:lnTo>
                <a:lnTo>
                  <a:pt x="364" y="1143"/>
                </a:lnTo>
                <a:lnTo>
                  <a:pt x="364" y="1165"/>
                </a:lnTo>
                <a:lnTo>
                  <a:pt x="365" y="1177"/>
                </a:lnTo>
                <a:lnTo>
                  <a:pt x="366" y="1185"/>
                </a:lnTo>
                <a:lnTo>
                  <a:pt x="366" y="1177"/>
                </a:lnTo>
                <a:lnTo>
                  <a:pt x="366" y="1172"/>
                </a:lnTo>
                <a:lnTo>
                  <a:pt x="367" y="1179"/>
                </a:lnTo>
                <a:lnTo>
                  <a:pt x="368" y="1165"/>
                </a:lnTo>
                <a:lnTo>
                  <a:pt x="368" y="1167"/>
                </a:lnTo>
                <a:lnTo>
                  <a:pt x="369" y="1179"/>
                </a:lnTo>
                <a:lnTo>
                  <a:pt x="369" y="1194"/>
                </a:lnTo>
                <a:lnTo>
                  <a:pt x="370" y="1201"/>
                </a:lnTo>
                <a:lnTo>
                  <a:pt x="370" y="1185"/>
                </a:lnTo>
                <a:lnTo>
                  <a:pt x="371" y="1182"/>
                </a:lnTo>
                <a:lnTo>
                  <a:pt x="372" y="1185"/>
                </a:lnTo>
                <a:lnTo>
                  <a:pt x="372" y="1187"/>
                </a:lnTo>
                <a:lnTo>
                  <a:pt x="373" y="1177"/>
                </a:lnTo>
                <a:lnTo>
                  <a:pt x="373" y="1172"/>
                </a:lnTo>
                <a:lnTo>
                  <a:pt x="374" y="1170"/>
                </a:lnTo>
                <a:lnTo>
                  <a:pt x="374" y="1172"/>
                </a:lnTo>
                <a:lnTo>
                  <a:pt x="375" y="1179"/>
                </a:lnTo>
                <a:lnTo>
                  <a:pt x="376" y="1179"/>
                </a:lnTo>
                <a:lnTo>
                  <a:pt x="376" y="1167"/>
                </a:lnTo>
                <a:lnTo>
                  <a:pt x="376" y="1163"/>
                </a:lnTo>
                <a:lnTo>
                  <a:pt x="377" y="1155"/>
                </a:lnTo>
                <a:lnTo>
                  <a:pt x="378" y="1155"/>
                </a:lnTo>
                <a:lnTo>
                  <a:pt x="378" y="1165"/>
                </a:lnTo>
                <a:lnTo>
                  <a:pt x="379" y="1167"/>
                </a:lnTo>
                <a:lnTo>
                  <a:pt x="379" y="1175"/>
                </a:lnTo>
                <a:lnTo>
                  <a:pt x="380" y="1172"/>
                </a:lnTo>
                <a:lnTo>
                  <a:pt x="380" y="1155"/>
                </a:lnTo>
                <a:lnTo>
                  <a:pt x="381" y="1150"/>
                </a:lnTo>
                <a:lnTo>
                  <a:pt x="382" y="1158"/>
                </a:lnTo>
                <a:lnTo>
                  <a:pt x="382" y="1150"/>
                </a:lnTo>
                <a:lnTo>
                  <a:pt x="383" y="1145"/>
                </a:lnTo>
                <a:lnTo>
                  <a:pt x="383" y="1131"/>
                </a:lnTo>
                <a:lnTo>
                  <a:pt x="384" y="1126"/>
                </a:lnTo>
                <a:lnTo>
                  <a:pt x="384" y="1128"/>
                </a:lnTo>
                <a:lnTo>
                  <a:pt x="385" y="1121"/>
                </a:lnTo>
                <a:lnTo>
                  <a:pt x="386" y="1123"/>
                </a:lnTo>
                <a:lnTo>
                  <a:pt x="386" y="1114"/>
                </a:lnTo>
                <a:lnTo>
                  <a:pt x="386" y="1092"/>
                </a:lnTo>
                <a:lnTo>
                  <a:pt x="387" y="1097"/>
                </a:lnTo>
                <a:lnTo>
                  <a:pt x="388" y="1085"/>
                </a:lnTo>
                <a:lnTo>
                  <a:pt x="388" y="1067"/>
                </a:lnTo>
                <a:lnTo>
                  <a:pt x="389" y="1040"/>
                </a:lnTo>
                <a:lnTo>
                  <a:pt x="389" y="1009"/>
                </a:lnTo>
                <a:lnTo>
                  <a:pt x="390" y="982"/>
                </a:lnTo>
                <a:lnTo>
                  <a:pt x="390" y="952"/>
                </a:lnTo>
                <a:lnTo>
                  <a:pt x="391" y="938"/>
                </a:lnTo>
                <a:lnTo>
                  <a:pt x="392" y="911"/>
                </a:lnTo>
                <a:lnTo>
                  <a:pt x="392" y="877"/>
                </a:lnTo>
                <a:lnTo>
                  <a:pt x="393" y="831"/>
                </a:lnTo>
                <a:lnTo>
                  <a:pt x="393" y="752"/>
                </a:lnTo>
                <a:lnTo>
                  <a:pt x="394" y="679"/>
                </a:lnTo>
                <a:lnTo>
                  <a:pt x="394" y="616"/>
                </a:lnTo>
                <a:lnTo>
                  <a:pt x="395" y="535"/>
                </a:lnTo>
                <a:lnTo>
                  <a:pt x="396" y="462"/>
                </a:lnTo>
                <a:lnTo>
                  <a:pt x="396" y="435"/>
                </a:lnTo>
                <a:lnTo>
                  <a:pt x="396" y="425"/>
                </a:lnTo>
                <a:lnTo>
                  <a:pt x="397" y="464"/>
                </a:lnTo>
                <a:lnTo>
                  <a:pt x="398" y="538"/>
                </a:lnTo>
                <a:lnTo>
                  <a:pt x="398" y="613"/>
                </a:lnTo>
                <a:lnTo>
                  <a:pt x="399" y="696"/>
                </a:lnTo>
                <a:lnTo>
                  <a:pt x="399" y="789"/>
                </a:lnTo>
                <a:lnTo>
                  <a:pt x="400" y="931"/>
                </a:lnTo>
                <a:lnTo>
                  <a:pt x="400" y="1128"/>
                </a:lnTo>
                <a:lnTo>
                  <a:pt x="401" y="1358"/>
                </a:lnTo>
                <a:lnTo>
                  <a:pt x="402" y="1531"/>
                </a:lnTo>
                <a:lnTo>
                  <a:pt x="402" y="1634"/>
                </a:lnTo>
                <a:lnTo>
                  <a:pt x="403" y="1663"/>
                </a:lnTo>
                <a:lnTo>
                  <a:pt x="403" y="1656"/>
                </a:lnTo>
                <a:lnTo>
                  <a:pt x="404" y="1624"/>
                </a:lnTo>
                <a:lnTo>
                  <a:pt x="404" y="1587"/>
                </a:lnTo>
                <a:lnTo>
                  <a:pt x="405" y="1583"/>
                </a:lnTo>
                <a:lnTo>
                  <a:pt x="406" y="1592"/>
                </a:lnTo>
                <a:lnTo>
                  <a:pt x="406" y="1599"/>
                </a:lnTo>
                <a:lnTo>
                  <a:pt x="406" y="1607"/>
                </a:lnTo>
                <a:lnTo>
                  <a:pt x="407" y="1619"/>
                </a:lnTo>
                <a:lnTo>
                  <a:pt x="408" y="1626"/>
                </a:lnTo>
                <a:lnTo>
                  <a:pt x="408" y="1624"/>
                </a:lnTo>
                <a:lnTo>
                  <a:pt x="409" y="1612"/>
                </a:lnTo>
                <a:lnTo>
                  <a:pt x="409" y="1590"/>
                </a:lnTo>
                <a:lnTo>
                  <a:pt x="410" y="1553"/>
                </a:lnTo>
                <a:lnTo>
                  <a:pt x="410" y="1516"/>
                </a:lnTo>
                <a:lnTo>
                  <a:pt x="411" y="1490"/>
                </a:lnTo>
                <a:lnTo>
                  <a:pt x="412" y="1458"/>
                </a:lnTo>
                <a:lnTo>
                  <a:pt x="412" y="1424"/>
                </a:lnTo>
                <a:lnTo>
                  <a:pt x="413" y="1382"/>
                </a:lnTo>
                <a:lnTo>
                  <a:pt x="413" y="1350"/>
                </a:lnTo>
                <a:lnTo>
                  <a:pt x="414" y="1336"/>
                </a:lnTo>
                <a:lnTo>
                  <a:pt x="414" y="1324"/>
                </a:lnTo>
                <a:lnTo>
                  <a:pt x="415" y="1312"/>
                </a:lnTo>
                <a:lnTo>
                  <a:pt x="416" y="1287"/>
                </a:lnTo>
                <a:lnTo>
                  <a:pt x="416" y="1258"/>
                </a:lnTo>
                <a:lnTo>
                  <a:pt x="416" y="1228"/>
                </a:lnTo>
                <a:lnTo>
                  <a:pt x="417" y="1201"/>
                </a:lnTo>
                <a:lnTo>
                  <a:pt x="418" y="1194"/>
                </a:lnTo>
                <a:lnTo>
                  <a:pt x="418" y="1201"/>
                </a:lnTo>
                <a:lnTo>
                  <a:pt x="419" y="1194"/>
                </a:lnTo>
                <a:lnTo>
                  <a:pt x="419" y="1177"/>
                </a:lnTo>
                <a:lnTo>
                  <a:pt x="420" y="1160"/>
                </a:lnTo>
                <a:lnTo>
                  <a:pt x="420" y="1158"/>
                </a:lnTo>
                <a:lnTo>
                  <a:pt x="421" y="1165"/>
                </a:lnTo>
                <a:lnTo>
                  <a:pt x="422" y="1167"/>
                </a:lnTo>
                <a:lnTo>
                  <a:pt x="422" y="1160"/>
                </a:lnTo>
                <a:lnTo>
                  <a:pt x="423" y="1158"/>
                </a:lnTo>
                <a:lnTo>
                  <a:pt x="423" y="1153"/>
                </a:lnTo>
                <a:lnTo>
                  <a:pt x="424" y="1150"/>
                </a:lnTo>
                <a:lnTo>
                  <a:pt x="424" y="1143"/>
                </a:lnTo>
                <a:lnTo>
                  <a:pt x="425" y="1133"/>
                </a:lnTo>
                <a:lnTo>
                  <a:pt x="426" y="1114"/>
                </a:lnTo>
                <a:lnTo>
                  <a:pt x="426" y="1097"/>
                </a:lnTo>
                <a:lnTo>
                  <a:pt x="426" y="1104"/>
                </a:lnTo>
                <a:lnTo>
                  <a:pt x="427" y="1136"/>
                </a:lnTo>
                <a:lnTo>
                  <a:pt x="428" y="1148"/>
                </a:lnTo>
                <a:lnTo>
                  <a:pt x="428" y="1148"/>
                </a:lnTo>
                <a:lnTo>
                  <a:pt x="429" y="1128"/>
                </a:lnTo>
                <a:lnTo>
                  <a:pt x="429" y="1116"/>
                </a:lnTo>
                <a:lnTo>
                  <a:pt x="430" y="1092"/>
                </a:lnTo>
                <a:lnTo>
                  <a:pt x="430" y="1109"/>
                </a:lnTo>
                <a:lnTo>
                  <a:pt x="431" y="1128"/>
                </a:lnTo>
                <a:lnTo>
                  <a:pt x="432" y="1131"/>
                </a:lnTo>
                <a:lnTo>
                  <a:pt x="432" y="1133"/>
                </a:lnTo>
                <a:lnTo>
                  <a:pt x="433" y="1131"/>
                </a:lnTo>
                <a:lnTo>
                  <a:pt x="433" y="1114"/>
                </a:lnTo>
                <a:lnTo>
                  <a:pt x="434" y="1109"/>
                </a:lnTo>
                <a:lnTo>
                  <a:pt x="434" y="1107"/>
                </a:lnTo>
                <a:lnTo>
                  <a:pt x="435" y="1099"/>
                </a:lnTo>
                <a:lnTo>
                  <a:pt x="436" y="1079"/>
                </a:lnTo>
                <a:lnTo>
                  <a:pt x="436" y="1067"/>
                </a:lnTo>
                <a:lnTo>
                  <a:pt x="437" y="1050"/>
                </a:lnTo>
                <a:lnTo>
                  <a:pt x="437" y="1050"/>
                </a:lnTo>
                <a:lnTo>
                  <a:pt x="438" y="1038"/>
                </a:lnTo>
                <a:lnTo>
                  <a:pt x="439" y="1033"/>
                </a:lnTo>
                <a:lnTo>
                  <a:pt x="439" y="1014"/>
                </a:lnTo>
                <a:lnTo>
                  <a:pt x="439" y="996"/>
                </a:lnTo>
                <a:lnTo>
                  <a:pt x="440" y="977"/>
                </a:lnTo>
                <a:lnTo>
                  <a:pt x="441" y="958"/>
                </a:lnTo>
                <a:lnTo>
                  <a:pt x="441" y="943"/>
                </a:lnTo>
                <a:lnTo>
                  <a:pt x="442" y="936"/>
                </a:lnTo>
                <a:lnTo>
                  <a:pt x="442" y="914"/>
                </a:lnTo>
                <a:lnTo>
                  <a:pt x="443" y="894"/>
                </a:lnTo>
                <a:lnTo>
                  <a:pt x="443" y="879"/>
                </a:lnTo>
                <a:lnTo>
                  <a:pt x="444" y="867"/>
                </a:lnTo>
                <a:lnTo>
                  <a:pt x="445" y="852"/>
                </a:lnTo>
                <a:lnTo>
                  <a:pt x="445" y="833"/>
                </a:lnTo>
                <a:lnTo>
                  <a:pt x="446" y="806"/>
                </a:lnTo>
                <a:lnTo>
                  <a:pt x="446" y="777"/>
                </a:lnTo>
                <a:lnTo>
                  <a:pt x="447" y="750"/>
                </a:lnTo>
                <a:lnTo>
                  <a:pt x="447" y="735"/>
                </a:lnTo>
                <a:lnTo>
                  <a:pt x="448" y="709"/>
                </a:lnTo>
                <a:lnTo>
                  <a:pt x="449" y="677"/>
                </a:lnTo>
                <a:lnTo>
                  <a:pt x="449" y="650"/>
                </a:lnTo>
                <a:lnTo>
                  <a:pt x="449" y="635"/>
                </a:lnTo>
                <a:lnTo>
                  <a:pt x="450" y="638"/>
                </a:lnTo>
                <a:lnTo>
                  <a:pt x="451" y="640"/>
                </a:lnTo>
                <a:lnTo>
                  <a:pt x="451" y="647"/>
                </a:lnTo>
                <a:lnTo>
                  <a:pt x="452" y="638"/>
                </a:lnTo>
                <a:lnTo>
                  <a:pt x="452" y="623"/>
                </a:lnTo>
                <a:lnTo>
                  <a:pt x="453" y="616"/>
                </a:lnTo>
                <a:lnTo>
                  <a:pt x="453" y="601"/>
                </a:lnTo>
                <a:lnTo>
                  <a:pt x="454" y="596"/>
                </a:lnTo>
                <a:lnTo>
                  <a:pt x="455" y="609"/>
                </a:lnTo>
                <a:lnTo>
                  <a:pt x="455" y="638"/>
                </a:lnTo>
                <a:lnTo>
                  <a:pt x="456" y="655"/>
                </a:lnTo>
                <a:lnTo>
                  <a:pt x="456" y="660"/>
                </a:lnTo>
                <a:lnTo>
                  <a:pt x="457" y="657"/>
                </a:lnTo>
                <a:lnTo>
                  <a:pt x="457" y="674"/>
                </a:lnTo>
                <a:lnTo>
                  <a:pt x="458" y="696"/>
                </a:lnTo>
                <a:lnTo>
                  <a:pt x="459" y="725"/>
                </a:lnTo>
                <a:lnTo>
                  <a:pt x="459" y="745"/>
                </a:lnTo>
                <a:lnTo>
                  <a:pt x="459" y="752"/>
                </a:lnTo>
                <a:lnTo>
                  <a:pt x="460" y="760"/>
                </a:lnTo>
                <a:lnTo>
                  <a:pt x="461" y="782"/>
                </a:lnTo>
                <a:lnTo>
                  <a:pt x="461" y="811"/>
                </a:lnTo>
                <a:lnTo>
                  <a:pt x="462" y="828"/>
                </a:lnTo>
                <a:lnTo>
                  <a:pt x="462" y="848"/>
                </a:lnTo>
                <a:lnTo>
                  <a:pt x="463" y="872"/>
                </a:lnTo>
                <a:lnTo>
                  <a:pt x="463" y="882"/>
                </a:lnTo>
                <a:lnTo>
                  <a:pt x="464" y="914"/>
                </a:lnTo>
                <a:lnTo>
                  <a:pt x="465" y="931"/>
                </a:lnTo>
                <a:lnTo>
                  <a:pt x="465" y="950"/>
                </a:lnTo>
                <a:lnTo>
                  <a:pt x="466" y="955"/>
                </a:lnTo>
                <a:lnTo>
                  <a:pt x="466" y="965"/>
                </a:lnTo>
                <a:lnTo>
                  <a:pt x="467" y="962"/>
                </a:lnTo>
                <a:lnTo>
                  <a:pt x="467" y="974"/>
                </a:lnTo>
                <a:lnTo>
                  <a:pt x="468" y="996"/>
                </a:lnTo>
                <a:lnTo>
                  <a:pt x="469" y="1016"/>
                </a:lnTo>
                <a:lnTo>
                  <a:pt x="469" y="1026"/>
                </a:lnTo>
                <a:lnTo>
                  <a:pt x="469" y="1033"/>
                </a:lnTo>
                <a:lnTo>
                  <a:pt x="470" y="1036"/>
                </a:lnTo>
                <a:lnTo>
                  <a:pt x="471" y="1060"/>
                </a:lnTo>
                <a:lnTo>
                  <a:pt x="471" y="1079"/>
                </a:lnTo>
                <a:lnTo>
                  <a:pt x="472" y="1087"/>
                </a:lnTo>
                <a:lnTo>
                  <a:pt x="472" y="1079"/>
                </a:lnTo>
                <a:lnTo>
                  <a:pt x="473" y="1079"/>
                </a:lnTo>
                <a:lnTo>
                  <a:pt x="473" y="1077"/>
                </a:lnTo>
                <a:lnTo>
                  <a:pt x="474" y="1087"/>
                </a:lnTo>
                <a:lnTo>
                  <a:pt x="475" y="1089"/>
                </a:lnTo>
                <a:lnTo>
                  <a:pt x="475" y="1094"/>
                </a:lnTo>
                <a:lnTo>
                  <a:pt x="476" y="1092"/>
                </a:lnTo>
                <a:lnTo>
                  <a:pt x="476" y="1085"/>
                </a:lnTo>
                <a:lnTo>
                  <a:pt x="477" y="1085"/>
                </a:lnTo>
                <a:lnTo>
                  <a:pt x="477" y="1094"/>
                </a:lnTo>
                <a:lnTo>
                  <a:pt x="478" y="1097"/>
                </a:lnTo>
                <a:lnTo>
                  <a:pt x="479" y="1104"/>
                </a:lnTo>
                <a:lnTo>
                  <a:pt x="479" y="1097"/>
                </a:lnTo>
                <a:lnTo>
                  <a:pt x="479" y="1089"/>
                </a:lnTo>
                <a:lnTo>
                  <a:pt x="480" y="1087"/>
                </a:lnTo>
                <a:lnTo>
                  <a:pt x="481" y="1082"/>
                </a:lnTo>
                <a:lnTo>
                  <a:pt x="481" y="1075"/>
                </a:lnTo>
                <a:lnTo>
                  <a:pt x="482" y="1072"/>
                </a:lnTo>
                <a:lnTo>
                  <a:pt x="482" y="1040"/>
                </a:lnTo>
                <a:lnTo>
                  <a:pt x="483" y="1021"/>
                </a:lnTo>
                <a:lnTo>
                  <a:pt x="483" y="989"/>
                </a:lnTo>
                <a:lnTo>
                  <a:pt x="484" y="972"/>
                </a:lnTo>
                <a:lnTo>
                  <a:pt x="485" y="952"/>
                </a:lnTo>
                <a:lnTo>
                  <a:pt x="485" y="931"/>
                </a:lnTo>
                <a:lnTo>
                  <a:pt x="486" y="901"/>
                </a:lnTo>
                <a:lnTo>
                  <a:pt x="486" y="860"/>
                </a:lnTo>
                <a:lnTo>
                  <a:pt x="487" y="813"/>
                </a:lnTo>
                <a:lnTo>
                  <a:pt x="487" y="772"/>
                </a:lnTo>
                <a:lnTo>
                  <a:pt x="488" y="721"/>
                </a:lnTo>
                <a:lnTo>
                  <a:pt x="489" y="660"/>
                </a:lnTo>
                <a:lnTo>
                  <a:pt x="489" y="594"/>
                </a:lnTo>
                <a:lnTo>
                  <a:pt x="489" y="542"/>
                </a:lnTo>
                <a:lnTo>
                  <a:pt x="490" y="484"/>
                </a:lnTo>
                <a:lnTo>
                  <a:pt x="491" y="447"/>
                </a:lnTo>
                <a:lnTo>
                  <a:pt x="491" y="391"/>
                </a:lnTo>
                <a:lnTo>
                  <a:pt x="492" y="352"/>
                </a:lnTo>
                <a:lnTo>
                  <a:pt x="492" y="296"/>
                </a:lnTo>
                <a:lnTo>
                  <a:pt x="493" y="274"/>
                </a:lnTo>
                <a:lnTo>
                  <a:pt x="493" y="262"/>
                </a:lnTo>
                <a:lnTo>
                  <a:pt x="494" y="267"/>
                </a:lnTo>
                <a:lnTo>
                  <a:pt x="495" y="289"/>
                </a:lnTo>
                <a:lnTo>
                  <a:pt x="495" y="323"/>
                </a:lnTo>
                <a:lnTo>
                  <a:pt x="496" y="347"/>
                </a:lnTo>
                <a:lnTo>
                  <a:pt x="496" y="367"/>
                </a:lnTo>
                <a:lnTo>
                  <a:pt x="497" y="374"/>
                </a:lnTo>
                <a:lnTo>
                  <a:pt x="497" y="374"/>
                </a:lnTo>
                <a:lnTo>
                  <a:pt x="498" y="357"/>
                </a:lnTo>
                <a:lnTo>
                  <a:pt x="499" y="382"/>
                </a:lnTo>
                <a:lnTo>
                  <a:pt x="499" y="452"/>
                </a:lnTo>
                <a:lnTo>
                  <a:pt x="499" y="579"/>
                </a:lnTo>
                <a:lnTo>
                  <a:pt x="500" y="750"/>
                </a:lnTo>
                <a:lnTo>
                  <a:pt x="501" y="926"/>
                </a:lnTo>
                <a:lnTo>
                  <a:pt x="501" y="1058"/>
                </a:lnTo>
                <a:lnTo>
                  <a:pt x="502" y="1160"/>
                </a:lnTo>
                <a:lnTo>
                  <a:pt x="502" y="1204"/>
                </a:lnTo>
                <a:lnTo>
                  <a:pt x="503" y="1223"/>
                </a:lnTo>
                <a:lnTo>
                  <a:pt x="503" y="1238"/>
                </a:lnTo>
                <a:lnTo>
                  <a:pt x="504" y="1253"/>
                </a:lnTo>
                <a:lnTo>
                  <a:pt x="505" y="1270"/>
                </a:lnTo>
                <a:lnTo>
                  <a:pt x="505" y="1292"/>
                </a:lnTo>
                <a:lnTo>
                  <a:pt x="506" y="1307"/>
                </a:lnTo>
                <a:lnTo>
                  <a:pt x="506" y="1312"/>
                </a:lnTo>
                <a:lnTo>
                  <a:pt x="507" y="1338"/>
                </a:lnTo>
                <a:lnTo>
                  <a:pt x="507" y="1363"/>
                </a:lnTo>
                <a:lnTo>
                  <a:pt x="508" y="1387"/>
                </a:lnTo>
                <a:lnTo>
                  <a:pt x="509" y="1407"/>
                </a:lnTo>
                <a:lnTo>
                  <a:pt x="509" y="1412"/>
                </a:lnTo>
                <a:lnTo>
                  <a:pt x="509" y="1407"/>
                </a:lnTo>
                <a:lnTo>
                  <a:pt x="510" y="1407"/>
                </a:lnTo>
                <a:lnTo>
                  <a:pt x="511" y="1409"/>
                </a:lnTo>
                <a:lnTo>
                  <a:pt x="511" y="1407"/>
                </a:lnTo>
                <a:lnTo>
                  <a:pt x="512" y="1419"/>
                </a:lnTo>
                <a:lnTo>
                  <a:pt x="512" y="1419"/>
                </a:lnTo>
                <a:lnTo>
                  <a:pt x="513" y="1419"/>
                </a:lnTo>
                <a:lnTo>
                  <a:pt x="513" y="1424"/>
                </a:lnTo>
                <a:lnTo>
                  <a:pt x="514" y="1421"/>
                </a:lnTo>
                <a:lnTo>
                  <a:pt x="515" y="1414"/>
                </a:lnTo>
                <a:lnTo>
                  <a:pt x="515" y="1404"/>
                </a:lnTo>
                <a:lnTo>
                  <a:pt x="516" y="1397"/>
                </a:lnTo>
                <a:lnTo>
                  <a:pt x="516" y="1392"/>
                </a:lnTo>
                <a:lnTo>
                  <a:pt x="517" y="1387"/>
                </a:lnTo>
                <a:lnTo>
                  <a:pt x="517" y="1387"/>
                </a:lnTo>
                <a:lnTo>
                  <a:pt x="518" y="1399"/>
                </a:lnTo>
                <a:lnTo>
                  <a:pt x="519" y="1404"/>
                </a:lnTo>
                <a:lnTo>
                  <a:pt x="519" y="1414"/>
                </a:lnTo>
                <a:lnTo>
                  <a:pt x="519" y="1424"/>
                </a:lnTo>
                <a:lnTo>
                  <a:pt x="520" y="1414"/>
                </a:lnTo>
                <a:lnTo>
                  <a:pt x="521" y="1419"/>
                </a:lnTo>
                <a:lnTo>
                  <a:pt x="521" y="1421"/>
                </a:lnTo>
                <a:lnTo>
                  <a:pt x="522" y="1436"/>
                </a:lnTo>
                <a:lnTo>
                  <a:pt x="522" y="1443"/>
                </a:lnTo>
                <a:lnTo>
                  <a:pt x="523" y="1441"/>
                </a:lnTo>
                <a:lnTo>
                  <a:pt x="523" y="1434"/>
                </a:lnTo>
                <a:lnTo>
                  <a:pt x="524" y="1443"/>
                </a:lnTo>
                <a:lnTo>
                  <a:pt x="525" y="1458"/>
                </a:lnTo>
                <a:lnTo>
                  <a:pt x="525" y="1472"/>
                </a:lnTo>
                <a:lnTo>
                  <a:pt x="526" y="1475"/>
                </a:lnTo>
                <a:lnTo>
                  <a:pt x="526" y="1480"/>
                </a:lnTo>
                <a:lnTo>
                  <a:pt x="527" y="1485"/>
                </a:lnTo>
                <a:lnTo>
                  <a:pt x="527" y="1497"/>
                </a:lnTo>
                <a:lnTo>
                  <a:pt x="528" y="1502"/>
                </a:lnTo>
                <a:lnTo>
                  <a:pt x="529" y="1504"/>
                </a:lnTo>
                <a:lnTo>
                  <a:pt x="529" y="1514"/>
                </a:lnTo>
                <a:lnTo>
                  <a:pt x="529" y="1524"/>
                </a:lnTo>
                <a:lnTo>
                  <a:pt x="530" y="1526"/>
                </a:lnTo>
                <a:lnTo>
                  <a:pt x="531" y="1536"/>
                </a:lnTo>
                <a:lnTo>
                  <a:pt x="531" y="1539"/>
                </a:lnTo>
                <a:lnTo>
                  <a:pt x="532" y="1543"/>
                </a:lnTo>
                <a:lnTo>
                  <a:pt x="532" y="1543"/>
                </a:lnTo>
                <a:lnTo>
                  <a:pt x="533" y="1541"/>
                </a:lnTo>
                <a:lnTo>
                  <a:pt x="533" y="1536"/>
                </a:lnTo>
                <a:lnTo>
                  <a:pt x="534" y="1546"/>
                </a:lnTo>
                <a:lnTo>
                  <a:pt x="535" y="1541"/>
                </a:lnTo>
                <a:lnTo>
                  <a:pt x="535" y="1543"/>
                </a:lnTo>
                <a:lnTo>
                  <a:pt x="536" y="1539"/>
                </a:lnTo>
                <a:lnTo>
                  <a:pt x="536" y="1531"/>
                </a:lnTo>
                <a:lnTo>
                  <a:pt x="537" y="1526"/>
                </a:lnTo>
                <a:lnTo>
                  <a:pt x="537" y="1529"/>
                </a:lnTo>
                <a:lnTo>
                  <a:pt x="538" y="1524"/>
                </a:lnTo>
                <a:lnTo>
                  <a:pt x="539" y="1509"/>
                </a:lnTo>
                <a:lnTo>
                  <a:pt x="539" y="1499"/>
                </a:lnTo>
                <a:lnTo>
                  <a:pt x="539" y="1475"/>
                </a:lnTo>
                <a:lnTo>
                  <a:pt x="540" y="1453"/>
                </a:lnTo>
                <a:lnTo>
                  <a:pt x="541" y="1434"/>
                </a:lnTo>
                <a:lnTo>
                  <a:pt x="541" y="1426"/>
                </a:lnTo>
                <a:lnTo>
                  <a:pt x="542" y="1421"/>
                </a:lnTo>
                <a:lnTo>
                  <a:pt x="542" y="1416"/>
                </a:lnTo>
                <a:lnTo>
                  <a:pt x="543" y="1402"/>
                </a:lnTo>
                <a:lnTo>
                  <a:pt x="543" y="1380"/>
                </a:lnTo>
                <a:lnTo>
                  <a:pt x="544" y="1360"/>
                </a:lnTo>
                <a:lnTo>
                  <a:pt x="545" y="1350"/>
                </a:lnTo>
                <a:lnTo>
                  <a:pt x="545" y="1336"/>
                </a:lnTo>
                <a:lnTo>
                  <a:pt x="546" y="1319"/>
                </a:lnTo>
                <a:lnTo>
                  <a:pt x="546" y="1304"/>
                </a:lnTo>
                <a:lnTo>
                  <a:pt x="547" y="1277"/>
                </a:lnTo>
                <a:lnTo>
                  <a:pt x="547" y="1260"/>
                </a:lnTo>
                <a:lnTo>
                  <a:pt x="548" y="1258"/>
                </a:lnTo>
                <a:lnTo>
                  <a:pt x="549" y="1241"/>
                </a:lnTo>
                <a:lnTo>
                  <a:pt x="549" y="1228"/>
                </a:lnTo>
                <a:lnTo>
                  <a:pt x="549" y="1194"/>
                </a:lnTo>
                <a:lnTo>
                  <a:pt x="550" y="1172"/>
                </a:lnTo>
                <a:lnTo>
                  <a:pt x="551" y="1160"/>
                </a:lnTo>
                <a:lnTo>
                  <a:pt x="551" y="1177"/>
                </a:lnTo>
                <a:lnTo>
                  <a:pt x="552" y="1201"/>
                </a:lnTo>
                <a:lnTo>
                  <a:pt x="552" y="1221"/>
                </a:lnTo>
                <a:lnTo>
                  <a:pt x="553" y="1221"/>
                </a:lnTo>
                <a:lnTo>
                  <a:pt x="553" y="1209"/>
                </a:lnTo>
                <a:lnTo>
                  <a:pt x="554" y="1187"/>
                </a:lnTo>
                <a:lnTo>
                  <a:pt x="555" y="1179"/>
                </a:lnTo>
                <a:lnTo>
                  <a:pt x="555" y="1179"/>
                </a:lnTo>
                <a:lnTo>
                  <a:pt x="556" y="1172"/>
                </a:lnTo>
                <a:lnTo>
                  <a:pt x="556" y="1160"/>
                </a:lnTo>
                <a:lnTo>
                  <a:pt x="557" y="1165"/>
                </a:lnTo>
                <a:lnTo>
                  <a:pt x="557" y="1160"/>
                </a:lnTo>
                <a:lnTo>
                  <a:pt x="558" y="1163"/>
                </a:lnTo>
                <a:lnTo>
                  <a:pt x="559" y="1167"/>
                </a:lnTo>
                <a:lnTo>
                  <a:pt x="559" y="1155"/>
                </a:lnTo>
                <a:lnTo>
                  <a:pt x="559" y="1141"/>
                </a:lnTo>
                <a:lnTo>
                  <a:pt x="560" y="1126"/>
                </a:lnTo>
                <a:lnTo>
                  <a:pt x="561" y="1128"/>
                </a:lnTo>
                <a:lnTo>
                  <a:pt x="561" y="1138"/>
                </a:lnTo>
                <a:lnTo>
                  <a:pt x="562" y="1155"/>
                </a:lnTo>
                <a:lnTo>
                  <a:pt x="562" y="1167"/>
                </a:lnTo>
                <a:lnTo>
                  <a:pt x="563" y="1167"/>
                </a:lnTo>
                <a:lnTo>
                  <a:pt x="563" y="1163"/>
                </a:lnTo>
                <a:lnTo>
                  <a:pt x="564" y="1160"/>
                </a:lnTo>
                <a:lnTo>
                  <a:pt x="565" y="1165"/>
                </a:lnTo>
                <a:lnTo>
                  <a:pt x="565" y="1163"/>
                </a:lnTo>
                <a:lnTo>
                  <a:pt x="566" y="1163"/>
                </a:lnTo>
                <a:lnTo>
                  <a:pt x="566" y="1160"/>
                </a:lnTo>
                <a:lnTo>
                  <a:pt x="567" y="1145"/>
                </a:lnTo>
                <a:lnTo>
                  <a:pt x="567" y="1136"/>
                </a:lnTo>
                <a:lnTo>
                  <a:pt x="568" y="1136"/>
                </a:lnTo>
                <a:lnTo>
                  <a:pt x="569" y="1128"/>
                </a:lnTo>
                <a:lnTo>
                  <a:pt x="569" y="1131"/>
                </a:lnTo>
                <a:lnTo>
                  <a:pt x="569" y="1148"/>
                </a:lnTo>
                <a:lnTo>
                  <a:pt x="570" y="1167"/>
                </a:lnTo>
                <a:lnTo>
                  <a:pt x="571" y="1177"/>
                </a:lnTo>
                <a:lnTo>
                  <a:pt x="571" y="1172"/>
                </a:lnTo>
                <a:lnTo>
                  <a:pt x="572" y="1172"/>
                </a:lnTo>
                <a:lnTo>
                  <a:pt x="572" y="1175"/>
                </a:lnTo>
                <a:lnTo>
                  <a:pt x="573" y="1170"/>
                </a:lnTo>
                <a:lnTo>
                  <a:pt x="573" y="1163"/>
                </a:lnTo>
                <a:lnTo>
                  <a:pt x="574" y="1163"/>
                </a:lnTo>
                <a:lnTo>
                  <a:pt x="575" y="1167"/>
                </a:lnTo>
                <a:lnTo>
                  <a:pt x="575" y="1163"/>
                </a:lnTo>
                <a:lnTo>
                  <a:pt x="576" y="1153"/>
                </a:lnTo>
                <a:lnTo>
                  <a:pt x="576" y="1148"/>
                </a:lnTo>
                <a:lnTo>
                  <a:pt x="577" y="1141"/>
                </a:lnTo>
                <a:lnTo>
                  <a:pt x="577" y="1145"/>
                </a:lnTo>
                <a:lnTo>
                  <a:pt x="578" y="1158"/>
                </a:lnTo>
                <a:lnTo>
                  <a:pt x="579" y="1163"/>
                </a:lnTo>
                <a:lnTo>
                  <a:pt x="579" y="1158"/>
                </a:lnTo>
                <a:lnTo>
                  <a:pt x="579" y="1148"/>
                </a:lnTo>
                <a:lnTo>
                  <a:pt x="580" y="1138"/>
                </a:lnTo>
                <a:lnTo>
                  <a:pt x="581" y="1148"/>
                </a:lnTo>
                <a:lnTo>
                  <a:pt x="581" y="1153"/>
                </a:lnTo>
                <a:lnTo>
                  <a:pt x="582" y="1160"/>
                </a:lnTo>
                <a:lnTo>
                  <a:pt x="582" y="1158"/>
                </a:lnTo>
                <a:lnTo>
                  <a:pt x="583" y="1141"/>
                </a:lnTo>
                <a:lnTo>
                  <a:pt x="583" y="1128"/>
                </a:lnTo>
                <a:lnTo>
                  <a:pt x="584" y="1123"/>
                </a:lnTo>
                <a:lnTo>
                  <a:pt x="585" y="1136"/>
                </a:lnTo>
                <a:lnTo>
                  <a:pt x="585" y="1136"/>
                </a:lnTo>
                <a:lnTo>
                  <a:pt x="586" y="1141"/>
                </a:lnTo>
                <a:lnTo>
                  <a:pt x="586" y="1143"/>
                </a:lnTo>
                <a:lnTo>
                  <a:pt x="587" y="1143"/>
                </a:lnTo>
                <a:lnTo>
                  <a:pt x="587" y="1158"/>
                </a:lnTo>
                <a:lnTo>
                  <a:pt x="588" y="1158"/>
                </a:lnTo>
                <a:lnTo>
                  <a:pt x="589" y="1158"/>
                </a:lnTo>
                <a:lnTo>
                  <a:pt x="589" y="1158"/>
                </a:lnTo>
                <a:lnTo>
                  <a:pt x="589" y="1148"/>
                </a:lnTo>
                <a:lnTo>
                  <a:pt x="590" y="1136"/>
                </a:lnTo>
                <a:lnTo>
                  <a:pt x="591" y="1136"/>
                </a:lnTo>
                <a:lnTo>
                  <a:pt x="591" y="1138"/>
                </a:lnTo>
                <a:lnTo>
                  <a:pt x="592" y="1141"/>
                </a:lnTo>
                <a:lnTo>
                  <a:pt x="592" y="1136"/>
                </a:lnTo>
                <a:lnTo>
                  <a:pt x="593" y="1133"/>
                </a:lnTo>
                <a:lnTo>
                  <a:pt x="593" y="1141"/>
                </a:lnTo>
                <a:lnTo>
                  <a:pt x="594" y="1155"/>
                </a:lnTo>
                <a:lnTo>
                  <a:pt x="595" y="1165"/>
                </a:lnTo>
                <a:lnTo>
                  <a:pt x="595" y="1170"/>
                </a:lnTo>
                <a:lnTo>
                  <a:pt x="596" y="1163"/>
                </a:lnTo>
                <a:lnTo>
                  <a:pt x="596" y="1143"/>
                </a:lnTo>
                <a:lnTo>
                  <a:pt x="597" y="1141"/>
                </a:lnTo>
                <a:lnTo>
                  <a:pt x="597" y="1136"/>
                </a:lnTo>
                <a:lnTo>
                  <a:pt x="598" y="1143"/>
                </a:lnTo>
                <a:lnTo>
                  <a:pt x="599" y="1148"/>
                </a:lnTo>
                <a:lnTo>
                  <a:pt x="599" y="1143"/>
                </a:lnTo>
                <a:lnTo>
                  <a:pt x="599" y="1143"/>
                </a:lnTo>
                <a:lnTo>
                  <a:pt x="600" y="1138"/>
                </a:lnTo>
                <a:lnTo>
                  <a:pt x="601" y="1148"/>
                </a:lnTo>
                <a:lnTo>
                  <a:pt x="602" y="1155"/>
                </a:lnTo>
                <a:lnTo>
                  <a:pt x="602" y="1153"/>
                </a:lnTo>
                <a:lnTo>
                  <a:pt x="602" y="1148"/>
                </a:lnTo>
                <a:lnTo>
                  <a:pt x="603" y="1148"/>
                </a:lnTo>
                <a:lnTo>
                  <a:pt x="604" y="1153"/>
                </a:lnTo>
                <a:lnTo>
                  <a:pt x="604" y="1150"/>
                </a:lnTo>
                <a:lnTo>
                  <a:pt x="605" y="1160"/>
                </a:lnTo>
                <a:lnTo>
                  <a:pt x="605" y="1167"/>
                </a:lnTo>
                <a:lnTo>
                  <a:pt x="606" y="1155"/>
                </a:lnTo>
                <a:lnTo>
                  <a:pt x="606" y="1145"/>
                </a:lnTo>
                <a:lnTo>
                  <a:pt x="607" y="1141"/>
                </a:lnTo>
                <a:lnTo>
                  <a:pt x="608" y="1148"/>
                </a:lnTo>
                <a:lnTo>
                  <a:pt x="608" y="1153"/>
                </a:lnTo>
                <a:lnTo>
                  <a:pt x="609" y="1150"/>
                </a:lnTo>
                <a:lnTo>
                  <a:pt x="609" y="1141"/>
                </a:lnTo>
                <a:lnTo>
                  <a:pt x="610" y="1131"/>
                </a:lnTo>
                <a:lnTo>
                  <a:pt x="610" y="1128"/>
                </a:lnTo>
                <a:lnTo>
                  <a:pt x="611" y="1133"/>
                </a:lnTo>
                <a:lnTo>
                  <a:pt x="612" y="1131"/>
                </a:lnTo>
                <a:lnTo>
                  <a:pt x="612" y="1136"/>
                </a:lnTo>
                <a:lnTo>
                  <a:pt x="612" y="1131"/>
                </a:lnTo>
                <a:lnTo>
                  <a:pt x="613" y="1131"/>
                </a:lnTo>
                <a:lnTo>
                  <a:pt x="614" y="1121"/>
                </a:lnTo>
                <a:lnTo>
                  <a:pt x="614" y="1131"/>
                </a:lnTo>
                <a:lnTo>
                  <a:pt x="615" y="1136"/>
                </a:lnTo>
                <a:lnTo>
                  <a:pt x="615" y="1158"/>
                </a:lnTo>
                <a:lnTo>
                  <a:pt x="616" y="1163"/>
                </a:lnTo>
                <a:lnTo>
                  <a:pt x="616" y="1141"/>
                </a:lnTo>
                <a:lnTo>
                  <a:pt x="617" y="1121"/>
                </a:lnTo>
                <a:lnTo>
                  <a:pt x="618" y="1123"/>
                </a:lnTo>
                <a:lnTo>
                  <a:pt x="618" y="1131"/>
                </a:lnTo>
                <a:lnTo>
                  <a:pt x="619" y="1145"/>
                </a:lnTo>
                <a:lnTo>
                  <a:pt x="619" y="1150"/>
                </a:lnTo>
                <a:lnTo>
                  <a:pt x="620" y="1141"/>
                </a:lnTo>
                <a:lnTo>
                  <a:pt x="620" y="1136"/>
                </a:lnTo>
                <a:lnTo>
                  <a:pt x="621" y="1128"/>
                </a:lnTo>
                <a:lnTo>
                  <a:pt x="622" y="1138"/>
                </a:lnTo>
                <a:lnTo>
                  <a:pt x="622" y="1131"/>
                </a:lnTo>
                <a:lnTo>
                  <a:pt x="622" y="1136"/>
                </a:lnTo>
                <a:lnTo>
                  <a:pt x="623" y="1131"/>
                </a:lnTo>
                <a:lnTo>
                  <a:pt x="624" y="1126"/>
                </a:lnTo>
                <a:lnTo>
                  <a:pt x="624" y="1136"/>
                </a:lnTo>
                <a:lnTo>
                  <a:pt x="625" y="1136"/>
                </a:lnTo>
                <a:lnTo>
                  <a:pt x="625" y="1141"/>
                </a:lnTo>
                <a:lnTo>
                  <a:pt x="626" y="1141"/>
                </a:lnTo>
                <a:lnTo>
                  <a:pt x="626" y="1123"/>
                </a:lnTo>
                <a:lnTo>
                  <a:pt x="627" y="1116"/>
                </a:lnTo>
                <a:lnTo>
                  <a:pt x="628" y="1131"/>
                </a:lnTo>
                <a:lnTo>
                  <a:pt x="628" y="1123"/>
                </a:lnTo>
                <a:lnTo>
                  <a:pt x="629" y="1126"/>
                </a:lnTo>
                <a:lnTo>
                  <a:pt x="629" y="1121"/>
                </a:lnTo>
                <a:lnTo>
                  <a:pt x="630" y="1107"/>
                </a:lnTo>
                <a:lnTo>
                  <a:pt x="630" y="1104"/>
                </a:lnTo>
                <a:lnTo>
                  <a:pt x="631" y="1121"/>
                </a:lnTo>
                <a:lnTo>
                  <a:pt x="632" y="1141"/>
                </a:lnTo>
                <a:lnTo>
                  <a:pt x="632" y="1143"/>
                </a:lnTo>
                <a:lnTo>
                  <a:pt x="632" y="1131"/>
                </a:lnTo>
                <a:lnTo>
                  <a:pt x="633" y="1111"/>
                </a:lnTo>
                <a:lnTo>
                  <a:pt x="634" y="1111"/>
                </a:lnTo>
                <a:lnTo>
                  <a:pt x="634" y="1123"/>
                </a:lnTo>
                <a:lnTo>
                  <a:pt x="635" y="1141"/>
                </a:lnTo>
                <a:lnTo>
                  <a:pt x="635" y="1155"/>
                </a:lnTo>
                <a:lnTo>
                  <a:pt x="636" y="1150"/>
                </a:lnTo>
                <a:lnTo>
                  <a:pt x="636" y="1133"/>
                </a:lnTo>
                <a:lnTo>
                  <a:pt x="637" y="1128"/>
                </a:lnTo>
                <a:lnTo>
                  <a:pt x="638" y="1126"/>
                </a:lnTo>
                <a:lnTo>
                  <a:pt x="638" y="1128"/>
                </a:lnTo>
                <a:lnTo>
                  <a:pt x="639" y="1128"/>
                </a:lnTo>
                <a:lnTo>
                  <a:pt x="639" y="1123"/>
                </a:lnTo>
                <a:lnTo>
                  <a:pt x="640" y="1111"/>
                </a:lnTo>
                <a:lnTo>
                  <a:pt x="640" y="1107"/>
                </a:lnTo>
                <a:lnTo>
                  <a:pt x="641" y="1119"/>
                </a:lnTo>
                <a:lnTo>
                  <a:pt x="642" y="1126"/>
                </a:lnTo>
                <a:lnTo>
                  <a:pt x="642" y="1131"/>
                </a:lnTo>
                <a:lnTo>
                  <a:pt x="642" y="1123"/>
                </a:lnTo>
                <a:lnTo>
                  <a:pt x="643" y="1116"/>
                </a:lnTo>
                <a:lnTo>
                  <a:pt x="644" y="1119"/>
                </a:lnTo>
                <a:lnTo>
                  <a:pt x="644" y="1126"/>
                </a:lnTo>
                <a:lnTo>
                  <a:pt x="645" y="1128"/>
                </a:lnTo>
                <a:lnTo>
                  <a:pt x="645" y="1131"/>
                </a:lnTo>
                <a:lnTo>
                  <a:pt x="646" y="1121"/>
                </a:lnTo>
                <a:lnTo>
                  <a:pt x="646" y="1121"/>
                </a:lnTo>
                <a:lnTo>
                  <a:pt x="647" y="1121"/>
                </a:lnTo>
                <a:lnTo>
                  <a:pt x="648" y="1119"/>
                </a:lnTo>
                <a:lnTo>
                  <a:pt x="648" y="1131"/>
                </a:lnTo>
                <a:lnTo>
                  <a:pt x="649" y="1141"/>
                </a:lnTo>
                <a:lnTo>
                  <a:pt x="649" y="1126"/>
                </a:lnTo>
                <a:lnTo>
                  <a:pt x="650" y="1116"/>
                </a:lnTo>
                <a:lnTo>
                  <a:pt x="650" y="1109"/>
                </a:lnTo>
                <a:lnTo>
                  <a:pt x="651" y="1111"/>
                </a:lnTo>
                <a:lnTo>
                  <a:pt x="652" y="1116"/>
                </a:lnTo>
                <a:lnTo>
                  <a:pt x="652" y="1119"/>
                </a:lnTo>
                <a:lnTo>
                  <a:pt x="652" y="1121"/>
                </a:lnTo>
                <a:lnTo>
                  <a:pt x="653" y="1114"/>
                </a:lnTo>
                <a:lnTo>
                  <a:pt x="654" y="1111"/>
                </a:lnTo>
                <a:lnTo>
                  <a:pt x="654" y="1107"/>
                </a:lnTo>
                <a:lnTo>
                  <a:pt x="655" y="1111"/>
                </a:lnTo>
                <a:lnTo>
                  <a:pt x="655" y="1123"/>
                </a:lnTo>
                <a:lnTo>
                  <a:pt x="656" y="1123"/>
                </a:lnTo>
                <a:lnTo>
                  <a:pt x="656" y="1104"/>
                </a:lnTo>
                <a:lnTo>
                  <a:pt x="657" y="1094"/>
                </a:lnTo>
                <a:lnTo>
                  <a:pt x="658" y="1099"/>
                </a:lnTo>
                <a:lnTo>
                  <a:pt x="658" y="1121"/>
                </a:lnTo>
                <a:lnTo>
                  <a:pt x="659" y="1121"/>
                </a:lnTo>
                <a:lnTo>
                  <a:pt x="659" y="1119"/>
                </a:lnTo>
                <a:lnTo>
                  <a:pt x="660" y="1116"/>
                </a:lnTo>
                <a:lnTo>
                  <a:pt x="660" y="1116"/>
                </a:lnTo>
                <a:lnTo>
                  <a:pt x="661" y="1116"/>
                </a:lnTo>
                <a:lnTo>
                  <a:pt x="662" y="1114"/>
                </a:lnTo>
                <a:lnTo>
                  <a:pt x="662" y="1116"/>
                </a:lnTo>
                <a:lnTo>
                  <a:pt x="662" y="1114"/>
                </a:lnTo>
                <a:lnTo>
                  <a:pt x="663" y="1104"/>
                </a:lnTo>
                <a:lnTo>
                  <a:pt x="664" y="1104"/>
                </a:lnTo>
                <a:lnTo>
                  <a:pt x="664" y="1114"/>
                </a:lnTo>
                <a:lnTo>
                  <a:pt x="665" y="1116"/>
                </a:lnTo>
                <a:lnTo>
                  <a:pt x="665" y="1121"/>
                </a:lnTo>
                <a:lnTo>
                  <a:pt x="666" y="1123"/>
                </a:lnTo>
                <a:lnTo>
                  <a:pt x="666" y="1119"/>
                </a:lnTo>
                <a:lnTo>
                  <a:pt x="667" y="1116"/>
                </a:lnTo>
                <a:lnTo>
                  <a:pt x="668" y="1114"/>
                </a:lnTo>
                <a:lnTo>
                  <a:pt x="668" y="1116"/>
                </a:lnTo>
                <a:lnTo>
                  <a:pt x="669" y="1111"/>
                </a:lnTo>
                <a:lnTo>
                  <a:pt x="669" y="1109"/>
                </a:lnTo>
                <a:lnTo>
                  <a:pt x="670" y="1099"/>
                </a:lnTo>
                <a:lnTo>
                  <a:pt x="670" y="1087"/>
                </a:lnTo>
                <a:lnTo>
                  <a:pt x="671" y="1089"/>
                </a:lnTo>
                <a:lnTo>
                  <a:pt x="672" y="1099"/>
                </a:lnTo>
                <a:lnTo>
                  <a:pt x="672" y="1116"/>
                </a:lnTo>
                <a:lnTo>
                  <a:pt x="672" y="1119"/>
                </a:lnTo>
                <a:lnTo>
                  <a:pt x="673" y="1109"/>
                </a:lnTo>
                <a:lnTo>
                  <a:pt x="674" y="1101"/>
                </a:lnTo>
                <a:lnTo>
                  <a:pt x="674" y="1104"/>
                </a:lnTo>
                <a:lnTo>
                  <a:pt x="675" y="1114"/>
                </a:lnTo>
                <a:lnTo>
                  <a:pt x="675" y="1114"/>
                </a:lnTo>
                <a:lnTo>
                  <a:pt x="676" y="1116"/>
                </a:lnTo>
                <a:lnTo>
                  <a:pt x="676" y="1109"/>
                </a:lnTo>
                <a:lnTo>
                  <a:pt x="677" y="1104"/>
                </a:lnTo>
                <a:lnTo>
                  <a:pt x="678" y="1101"/>
                </a:lnTo>
                <a:lnTo>
                  <a:pt x="678" y="1111"/>
                </a:lnTo>
                <a:lnTo>
                  <a:pt x="679" y="1116"/>
                </a:lnTo>
                <a:lnTo>
                  <a:pt x="679" y="1114"/>
                </a:lnTo>
                <a:lnTo>
                  <a:pt x="680" y="1109"/>
                </a:lnTo>
                <a:lnTo>
                  <a:pt x="680" y="1104"/>
                </a:lnTo>
                <a:lnTo>
                  <a:pt x="681" y="1111"/>
                </a:lnTo>
                <a:lnTo>
                  <a:pt x="682" y="1116"/>
                </a:lnTo>
                <a:lnTo>
                  <a:pt x="682" y="1107"/>
                </a:lnTo>
                <a:lnTo>
                  <a:pt x="682" y="1099"/>
                </a:lnTo>
                <a:lnTo>
                  <a:pt x="683" y="1094"/>
                </a:lnTo>
                <a:lnTo>
                  <a:pt x="684" y="1094"/>
                </a:lnTo>
                <a:lnTo>
                  <a:pt x="684" y="1087"/>
                </a:lnTo>
                <a:lnTo>
                  <a:pt x="685" y="1099"/>
                </a:lnTo>
                <a:lnTo>
                  <a:pt x="685" y="1121"/>
                </a:lnTo>
                <a:lnTo>
                  <a:pt x="686" y="1111"/>
                </a:lnTo>
                <a:lnTo>
                  <a:pt x="686" y="1104"/>
                </a:lnTo>
                <a:lnTo>
                  <a:pt x="687" y="1101"/>
                </a:lnTo>
                <a:lnTo>
                  <a:pt x="688" y="1101"/>
                </a:lnTo>
                <a:lnTo>
                  <a:pt x="688" y="1109"/>
                </a:lnTo>
                <a:lnTo>
                  <a:pt x="689" y="1119"/>
                </a:lnTo>
                <a:lnTo>
                  <a:pt x="689" y="1111"/>
                </a:lnTo>
                <a:lnTo>
                  <a:pt x="690" y="1104"/>
                </a:lnTo>
                <a:lnTo>
                  <a:pt x="690" y="1094"/>
                </a:lnTo>
                <a:lnTo>
                  <a:pt x="691" y="1094"/>
                </a:lnTo>
                <a:lnTo>
                  <a:pt x="692" y="1099"/>
                </a:lnTo>
                <a:lnTo>
                  <a:pt x="692" y="1107"/>
                </a:lnTo>
                <a:lnTo>
                  <a:pt x="692" y="1104"/>
                </a:lnTo>
                <a:lnTo>
                  <a:pt x="693" y="1099"/>
                </a:lnTo>
                <a:lnTo>
                  <a:pt x="694" y="1094"/>
                </a:lnTo>
                <a:lnTo>
                  <a:pt x="694" y="1094"/>
                </a:lnTo>
                <a:lnTo>
                  <a:pt x="695" y="1101"/>
                </a:lnTo>
                <a:lnTo>
                  <a:pt x="695" y="1109"/>
                </a:lnTo>
                <a:lnTo>
                  <a:pt x="696" y="1101"/>
                </a:lnTo>
                <a:lnTo>
                  <a:pt x="696" y="1082"/>
                </a:lnTo>
                <a:lnTo>
                  <a:pt x="697" y="1072"/>
                </a:lnTo>
                <a:lnTo>
                  <a:pt x="698" y="1085"/>
                </a:lnTo>
                <a:lnTo>
                  <a:pt x="698" y="1114"/>
                </a:lnTo>
                <a:lnTo>
                  <a:pt x="699" y="1141"/>
                </a:lnTo>
                <a:lnTo>
                  <a:pt x="699" y="1138"/>
                </a:lnTo>
                <a:lnTo>
                  <a:pt x="700" y="1116"/>
                </a:lnTo>
                <a:lnTo>
                  <a:pt x="700" y="1089"/>
                </a:lnTo>
                <a:lnTo>
                  <a:pt x="701" y="1089"/>
                </a:lnTo>
                <a:lnTo>
                  <a:pt x="702" y="1094"/>
                </a:lnTo>
                <a:lnTo>
                  <a:pt x="702" y="1104"/>
                </a:lnTo>
                <a:lnTo>
                  <a:pt x="702" y="1092"/>
                </a:lnTo>
                <a:lnTo>
                  <a:pt x="703" y="1087"/>
                </a:lnTo>
                <a:lnTo>
                  <a:pt x="704" y="1082"/>
                </a:lnTo>
                <a:lnTo>
                  <a:pt x="704" y="1085"/>
                </a:lnTo>
                <a:lnTo>
                  <a:pt x="705" y="1087"/>
                </a:lnTo>
                <a:lnTo>
                  <a:pt x="705" y="1089"/>
                </a:lnTo>
                <a:lnTo>
                  <a:pt x="706" y="1089"/>
                </a:lnTo>
                <a:lnTo>
                  <a:pt x="706" y="1089"/>
                </a:lnTo>
                <a:lnTo>
                  <a:pt x="707" y="1094"/>
                </a:lnTo>
                <a:lnTo>
                  <a:pt x="708" y="1094"/>
                </a:lnTo>
                <a:lnTo>
                  <a:pt x="708" y="1094"/>
                </a:lnTo>
                <a:lnTo>
                  <a:pt x="709" y="1085"/>
                </a:lnTo>
                <a:lnTo>
                  <a:pt x="709" y="1052"/>
                </a:lnTo>
                <a:lnTo>
                  <a:pt x="710" y="1033"/>
                </a:lnTo>
                <a:lnTo>
                  <a:pt x="710" y="1023"/>
                </a:lnTo>
                <a:lnTo>
                  <a:pt x="711" y="1033"/>
                </a:lnTo>
                <a:lnTo>
                  <a:pt x="712" y="1033"/>
                </a:lnTo>
                <a:lnTo>
                  <a:pt x="712" y="1036"/>
                </a:lnTo>
                <a:lnTo>
                  <a:pt x="712" y="1021"/>
                </a:lnTo>
                <a:lnTo>
                  <a:pt x="713" y="994"/>
                </a:lnTo>
                <a:lnTo>
                  <a:pt x="714" y="960"/>
                </a:lnTo>
                <a:lnTo>
                  <a:pt x="714" y="936"/>
                </a:lnTo>
                <a:lnTo>
                  <a:pt x="715" y="933"/>
                </a:lnTo>
                <a:lnTo>
                  <a:pt x="715" y="948"/>
                </a:lnTo>
                <a:lnTo>
                  <a:pt x="716" y="948"/>
                </a:lnTo>
                <a:lnTo>
                  <a:pt x="716" y="945"/>
                </a:lnTo>
                <a:lnTo>
                  <a:pt x="717" y="940"/>
                </a:lnTo>
                <a:lnTo>
                  <a:pt x="718" y="940"/>
                </a:lnTo>
                <a:lnTo>
                  <a:pt x="718" y="952"/>
                </a:lnTo>
                <a:lnTo>
                  <a:pt x="719" y="974"/>
                </a:lnTo>
                <a:lnTo>
                  <a:pt x="719" y="999"/>
                </a:lnTo>
                <a:lnTo>
                  <a:pt x="720" y="1014"/>
                </a:lnTo>
                <a:lnTo>
                  <a:pt x="720" y="1026"/>
                </a:lnTo>
                <a:lnTo>
                  <a:pt x="721" y="1036"/>
                </a:lnTo>
                <a:lnTo>
                  <a:pt x="722" y="1048"/>
                </a:lnTo>
                <a:lnTo>
                  <a:pt x="722" y="1052"/>
                </a:lnTo>
                <a:lnTo>
                  <a:pt x="722" y="1063"/>
                </a:lnTo>
                <a:lnTo>
                  <a:pt x="723" y="1067"/>
                </a:lnTo>
                <a:lnTo>
                  <a:pt x="724" y="1070"/>
                </a:lnTo>
                <a:lnTo>
                  <a:pt x="724" y="1085"/>
                </a:lnTo>
                <a:lnTo>
                  <a:pt x="725" y="1089"/>
                </a:lnTo>
                <a:lnTo>
                  <a:pt x="725" y="1089"/>
                </a:lnTo>
                <a:lnTo>
                  <a:pt x="726" y="1085"/>
                </a:lnTo>
                <a:lnTo>
                  <a:pt x="726" y="1087"/>
                </a:lnTo>
                <a:lnTo>
                  <a:pt x="727" y="1082"/>
                </a:lnTo>
                <a:lnTo>
                  <a:pt x="728" y="1077"/>
                </a:lnTo>
                <a:lnTo>
                  <a:pt x="728" y="1082"/>
                </a:lnTo>
                <a:lnTo>
                  <a:pt x="729" y="1101"/>
                </a:lnTo>
                <a:lnTo>
                  <a:pt x="729" y="1111"/>
                </a:lnTo>
                <a:lnTo>
                  <a:pt x="730" y="1138"/>
                </a:lnTo>
                <a:lnTo>
                  <a:pt x="730" y="1158"/>
                </a:lnTo>
                <a:lnTo>
                  <a:pt x="731" y="1155"/>
                </a:lnTo>
                <a:lnTo>
                  <a:pt x="732" y="1099"/>
                </a:lnTo>
                <a:lnTo>
                  <a:pt x="732" y="992"/>
                </a:lnTo>
                <a:lnTo>
                  <a:pt x="732" y="806"/>
                </a:lnTo>
                <a:lnTo>
                  <a:pt x="733" y="554"/>
                </a:lnTo>
                <a:lnTo>
                  <a:pt x="734" y="320"/>
                </a:lnTo>
                <a:lnTo>
                  <a:pt x="734" y="149"/>
                </a:lnTo>
                <a:lnTo>
                  <a:pt x="735" y="49"/>
                </a:lnTo>
                <a:lnTo>
                  <a:pt x="735" y="10"/>
                </a:lnTo>
                <a:lnTo>
                  <a:pt x="736" y="0"/>
                </a:lnTo>
                <a:lnTo>
                  <a:pt x="736" y="57"/>
                </a:lnTo>
                <a:lnTo>
                  <a:pt x="737" y="205"/>
                </a:lnTo>
                <a:lnTo>
                  <a:pt x="738" y="472"/>
                </a:lnTo>
                <a:lnTo>
                  <a:pt x="738" y="784"/>
                </a:lnTo>
                <a:lnTo>
                  <a:pt x="739" y="1097"/>
                </a:lnTo>
                <a:lnTo>
                  <a:pt x="739" y="1299"/>
                </a:lnTo>
                <a:lnTo>
                  <a:pt x="740" y="1260"/>
                </a:lnTo>
                <a:lnTo>
                  <a:pt x="740" y="1175"/>
                </a:lnTo>
                <a:lnTo>
                  <a:pt x="741" y="1138"/>
                </a:lnTo>
                <a:lnTo>
                  <a:pt x="742" y="1148"/>
                </a:lnTo>
                <a:lnTo>
                  <a:pt x="742" y="1153"/>
                </a:lnTo>
                <a:lnTo>
                  <a:pt x="742" y="1138"/>
                </a:lnTo>
                <a:lnTo>
                  <a:pt x="743" y="1119"/>
                </a:lnTo>
                <a:lnTo>
                  <a:pt x="744" y="1114"/>
                </a:lnTo>
                <a:lnTo>
                  <a:pt x="744" y="1121"/>
                </a:lnTo>
                <a:lnTo>
                  <a:pt x="745" y="1133"/>
                </a:lnTo>
                <a:lnTo>
                  <a:pt x="745" y="1136"/>
                </a:lnTo>
                <a:lnTo>
                  <a:pt x="746" y="1128"/>
                </a:lnTo>
                <a:lnTo>
                  <a:pt x="746" y="1131"/>
                </a:lnTo>
                <a:lnTo>
                  <a:pt x="747" y="1136"/>
                </a:lnTo>
                <a:lnTo>
                  <a:pt x="748" y="1143"/>
                </a:lnTo>
                <a:lnTo>
                  <a:pt x="748" y="1145"/>
                </a:lnTo>
                <a:lnTo>
                  <a:pt x="749" y="1155"/>
                </a:lnTo>
                <a:lnTo>
                  <a:pt x="749" y="1150"/>
                </a:lnTo>
                <a:lnTo>
                  <a:pt x="750" y="1136"/>
                </a:lnTo>
                <a:lnTo>
                  <a:pt x="750" y="1121"/>
                </a:lnTo>
                <a:lnTo>
                  <a:pt x="751" y="1119"/>
                </a:lnTo>
                <a:lnTo>
                  <a:pt x="752" y="1123"/>
                </a:lnTo>
                <a:lnTo>
                  <a:pt x="752" y="1123"/>
                </a:lnTo>
                <a:lnTo>
                  <a:pt x="752" y="1126"/>
                </a:lnTo>
                <a:lnTo>
                  <a:pt x="753" y="1131"/>
                </a:lnTo>
                <a:lnTo>
                  <a:pt x="754" y="1119"/>
                </a:lnTo>
                <a:lnTo>
                  <a:pt x="754" y="1136"/>
                </a:lnTo>
                <a:lnTo>
                  <a:pt x="755" y="1153"/>
                </a:lnTo>
                <a:lnTo>
                  <a:pt x="755" y="1165"/>
                </a:lnTo>
                <a:lnTo>
                  <a:pt x="756" y="1150"/>
                </a:lnTo>
                <a:lnTo>
                  <a:pt x="756" y="1136"/>
                </a:lnTo>
                <a:lnTo>
                  <a:pt x="757" y="1126"/>
                </a:lnTo>
                <a:lnTo>
                  <a:pt x="758" y="1126"/>
                </a:lnTo>
                <a:lnTo>
                  <a:pt x="758" y="1131"/>
                </a:lnTo>
                <a:lnTo>
                  <a:pt x="759" y="1126"/>
                </a:lnTo>
                <a:lnTo>
                  <a:pt x="759" y="1128"/>
                </a:lnTo>
                <a:lnTo>
                  <a:pt x="760" y="1119"/>
                </a:lnTo>
                <a:lnTo>
                  <a:pt x="760" y="1114"/>
                </a:lnTo>
                <a:lnTo>
                  <a:pt x="761" y="1119"/>
                </a:lnTo>
                <a:lnTo>
                  <a:pt x="762" y="1131"/>
                </a:lnTo>
                <a:lnTo>
                  <a:pt x="762" y="1131"/>
                </a:lnTo>
                <a:lnTo>
                  <a:pt x="762" y="1128"/>
                </a:lnTo>
                <a:lnTo>
                  <a:pt x="763" y="1114"/>
                </a:lnTo>
                <a:lnTo>
                  <a:pt x="764" y="1101"/>
                </a:lnTo>
                <a:lnTo>
                  <a:pt x="764" y="1094"/>
                </a:lnTo>
                <a:lnTo>
                  <a:pt x="765" y="1099"/>
                </a:lnTo>
                <a:lnTo>
                  <a:pt x="765" y="1089"/>
                </a:lnTo>
                <a:lnTo>
                  <a:pt x="766" y="1075"/>
                </a:lnTo>
                <a:lnTo>
                  <a:pt x="767" y="1067"/>
                </a:lnTo>
                <a:lnTo>
                  <a:pt x="767" y="1085"/>
                </a:lnTo>
                <a:lnTo>
                  <a:pt x="768" y="1101"/>
                </a:lnTo>
                <a:lnTo>
                  <a:pt x="768" y="1101"/>
                </a:lnTo>
                <a:lnTo>
                  <a:pt x="769" y="1082"/>
                </a:lnTo>
                <a:lnTo>
                  <a:pt x="769" y="1063"/>
                </a:lnTo>
                <a:lnTo>
                  <a:pt x="770" y="1048"/>
                </a:lnTo>
                <a:lnTo>
                  <a:pt x="771" y="1036"/>
                </a:lnTo>
                <a:lnTo>
                  <a:pt x="771" y="1028"/>
                </a:lnTo>
                <a:lnTo>
                  <a:pt x="772" y="1018"/>
                </a:lnTo>
                <a:lnTo>
                  <a:pt x="772" y="1016"/>
                </a:lnTo>
                <a:lnTo>
                  <a:pt x="773" y="1033"/>
                </a:lnTo>
                <a:lnTo>
                  <a:pt x="773" y="1048"/>
                </a:lnTo>
                <a:lnTo>
                  <a:pt x="774" y="1045"/>
                </a:lnTo>
                <a:lnTo>
                  <a:pt x="774" y="1011"/>
                </a:lnTo>
                <a:lnTo>
                  <a:pt x="775" y="977"/>
                </a:lnTo>
                <a:lnTo>
                  <a:pt x="775" y="967"/>
                </a:lnTo>
                <a:lnTo>
                  <a:pt x="776" y="962"/>
                </a:lnTo>
                <a:lnTo>
                  <a:pt x="777" y="950"/>
                </a:lnTo>
                <a:lnTo>
                  <a:pt x="777" y="931"/>
                </a:lnTo>
                <a:lnTo>
                  <a:pt x="778" y="926"/>
                </a:lnTo>
                <a:lnTo>
                  <a:pt x="778" y="906"/>
                </a:lnTo>
                <a:lnTo>
                  <a:pt x="779" y="896"/>
                </a:lnTo>
                <a:lnTo>
                  <a:pt x="779" y="877"/>
                </a:lnTo>
                <a:lnTo>
                  <a:pt x="780" y="858"/>
                </a:lnTo>
                <a:lnTo>
                  <a:pt x="781" y="838"/>
                </a:lnTo>
                <a:lnTo>
                  <a:pt x="781" y="816"/>
                </a:lnTo>
                <a:lnTo>
                  <a:pt x="782" y="811"/>
                </a:lnTo>
                <a:lnTo>
                  <a:pt x="782" y="799"/>
                </a:lnTo>
                <a:lnTo>
                  <a:pt x="783" y="784"/>
                </a:lnTo>
                <a:lnTo>
                  <a:pt x="783" y="765"/>
                </a:lnTo>
                <a:lnTo>
                  <a:pt x="784" y="750"/>
                </a:lnTo>
                <a:lnTo>
                  <a:pt x="784" y="738"/>
                </a:lnTo>
                <a:lnTo>
                  <a:pt x="785" y="735"/>
                </a:lnTo>
                <a:lnTo>
                  <a:pt x="785" y="728"/>
                </a:lnTo>
                <a:lnTo>
                  <a:pt x="786" y="718"/>
                </a:lnTo>
                <a:lnTo>
                  <a:pt x="787" y="709"/>
                </a:lnTo>
                <a:lnTo>
                  <a:pt x="787" y="696"/>
                </a:lnTo>
                <a:lnTo>
                  <a:pt x="788" y="682"/>
                </a:lnTo>
                <a:lnTo>
                  <a:pt x="788" y="699"/>
                </a:lnTo>
                <a:lnTo>
                  <a:pt x="789" y="703"/>
                </a:lnTo>
                <a:lnTo>
                  <a:pt x="789" y="701"/>
                </a:lnTo>
                <a:lnTo>
                  <a:pt x="790" y="694"/>
                </a:lnTo>
                <a:lnTo>
                  <a:pt x="791" y="682"/>
                </a:lnTo>
                <a:lnTo>
                  <a:pt x="791" y="696"/>
                </a:lnTo>
                <a:lnTo>
                  <a:pt x="792" y="731"/>
                </a:lnTo>
                <a:lnTo>
                  <a:pt x="792" y="769"/>
                </a:lnTo>
                <a:lnTo>
                  <a:pt x="793" y="765"/>
                </a:lnTo>
                <a:lnTo>
                  <a:pt x="793" y="760"/>
                </a:lnTo>
                <a:lnTo>
                  <a:pt x="794" y="765"/>
                </a:lnTo>
                <a:lnTo>
                  <a:pt x="794" y="777"/>
                </a:lnTo>
                <a:lnTo>
                  <a:pt x="795" y="799"/>
                </a:lnTo>
                <a:lnTo>
                  <a:pt x="795" y="823"/>
                </a:lnTo>
                <a:lnTo>
                  <a:pt x="796" y="831"/>
                </a:lnTo>
                <a:lnTo>
                  <a:pt x="797" y="828"/>
                </a:lnTo>
                <a:lnTo>
                  <a:pt x="797" y="836"/>
                </a:lnTo>
                <a:lnTo>
                  <a:pt x="798" y="855"/>
                </a:lnTo>
                <a:lnTo>
                  <a:pt x="798" y="874"/>
                </a:lnTo>
                <a:lnTo>
                  <a:pt x="799" y="894"/>
                </a:lnTo>
                <a:lnTo>
                  <a:pt x="799" y="899"/>
                </a:lnTo>
                <a:lnTo>
                  <a:pt x="800" y="904"/>
                </a:lnTo>
                <a:lnTo>
                  <a:pt x="801" y="909"/>
                </a:lnTo>
                <a:lnTo>
                  <a:pt x="801" y="923"/>
                </a:lnTo>
                <a:lnTo>
                  <a:pt x="802" y="940"/>
                </a:lnTo>
                <a:lnTo>
                  <a:pt x="802" y="960"/>
                </a:lnTo>
                <a:lnTo>
                  <a:pt x="803" y="970"/>
                </a:lnTo>
                <a:lnTo>
                  <a:pt x="803" y="967"/>
                </a:lnTo>
                <a:lnTo>
                  <a:pt x="804" y="970"/>
                </a:lnTo>
                <a:lnTo>
                  <a:pt x="804" y="965"/>
                </a:lnTo>
                <a:lnTo>
                  <a:pt x="805" y="974"/>
                </a:lnTo>
                <a:lnTo>
                  <a:pt x="805" y="999"/>
                </a:lnTo>
                <a:lnTo>
                  <a:pt x="806" y="1006"/>
                </a:lnTo>
                <a:lnTo>
                  <a:pt x="807" y="1004"/>
                </a:lnTo>
                <a:lnTo>
                  <a:pt x="807" y="1001"/>
                </a:lnTo>
                <a:lnTo>
                  <a:pt x="808" y="1006"/>
                </a:lnTo>
                <a:lnTo>
                  <a:pt x="808" y="1016"/>
                </a:lnTo>
                <a:lnTo>
                  <a:pt x="809" y="1033"/>
                </a:lnTo>
                <a:lnTo>
                  <a:pt x="809" y="1040"/>
                </a:lnTo>
                <a:lnTo>
                  <a:pt x="810" y="1038"/>
                </a:lnTo>
                <a:lnTo>
                  <a:pt x="811" y="1048"/>
                </a:lnTo>
                <a:lnTo>
                  <a:pt x="811" y="1048"/>
                </a:lnTo>
                <a:lnTo>
                  <a:pt x="812" y="1052"/>
                </a:lnTo>
                <a:lnTo>
                  <a:pt x="812" y="1060"/>
                </a:lnTo>
                <a:lnTo>
                  <a:pt x="813" y="1055"/>
                </a:lnTo>
                <a:lnTo>
                  <a:pt x="813" y="1063"/>
                </a:lnTo>
                <a:lnTo>
                  <a:pt x="814" y="1052"/>
                </a:lnTo>
                <a:lnTo>
                  <a:pt x="814" y="1050"/>
                </a:lnTo>
                <a:lnTo>
                  <a:pt x="815" y="1052"/>
                </a:lnTo>
                <a:lnTo>
                  <a:pt x="815" y="1065"/>
                </a:lnTo>
                <a:lnTo>
                  <a:pt x="816" y="1063"/>
                </a:lnTo>
                <a:lnTo>
                  <a:pt x="817" y="1048"/>
                </a:lnTo>
                <a:lnTo>
                  <a:pt x="817" y="1048"/>
                </a:lnTo>
                <a:lnTo>
                  <a:pt x="818" y="1045"/>
                </a:lnTo>
                <a:lnTo>
                  <a:pt x="818" y="1055"/>
                </a:lnTo>
                <a:lnTo>
                  <a:pt x="819" y="1055"/>
                </a:lnTo>
                <a:lnTo>
                  <a:pt x="819" y="1050"/>
                </a:lnTo>
                <a:lnTo>
                  <a:pt x="820" y="1045"/>
                </a:lnTo>
                <a:lnTo>
                  <a:pt x="821" y="1038"/>
                </a:lnTo>
                <a:lnTo>
                  <a:pt x="821" y="1043"/>
                </a:lnTo>
                <a:lnTo>
                  <a:pt x="822" y="1043"/>
                </a:lnTo>
                <a:lnTo>
                  <a:pt x="822" y="1052"/>
                </a:lnTo>
                <a:lnTo>
                  <a:pt x="823" y="1055"/>
                </a:lnTo>
                <a:lnTo>
                  <a:pt x="823" y="1043"/>
                </a:lnTo>
                <a:lnTo>
                  <a:pt x="824" y="1026"/>
                </a:lnTo>
                <a:lnTo>
                  <a:pt x="824" y="1023"/>
                </a:lnTo>
                <a:lnTo>
                  <a:pt x="825" y="1023"/>
                </a:lnTo>
                <a:lnTo>
                  <a:pt x="825" y="1021"/>
                </a:lnTo>
                <a:lnTo>
                  <a:pt x="826" y="1001"/>
                </a:lnTo>
                <a:lnTo>
                  <a:pt x="827" y="970"/>
                </a:lnTo>
                <a:lnTo>
                  <a:pt x="827" y="936"/>
                </a:lnTo>
                <a:lnTo>
                  <a:pt x="828" y="918"/>
                </a:lnTo>
                <a:lnTo>
                  <a:pt x="828" y="911"/>
                </a:lnTo>
                <a:lnTo>
                  <a:pt x="829" y="909"/>
                </a:lnTo>
                <a:lnTo>
                  <a:pt x="829" y="894"/>
                </a:lnTo>
                <a:lnTo>
                  <a:pt x="830" y="865"/>
                </a:lnTo>
                <a:lnTo>
                  <a:pt x="831" y="818"/>
                </a:lnTo>
                <a:lnTo>
                  <a:pt x="831" y="760"/>
                </a:lnTo>
                <a:lnTo>
                  <a:pt x="832" y="684"/>
                </a:lnTo>
                <a:lnTo>
                  <a:pt x="832" y="606"/>
                </a:lnTo>
                <a:lnTo>
                  <a:pt x="833" y="523"/>
                </a:lnTo>
                <a:lnTo>
                  <a:pt x="833" y="464"/>
                </a:lnTo>
                <a:lnTo>
                  <a:pt x="834" y="447"/>
                </a:lnTo>
                <a:lnTo>
                  <a:pt x="834" y="484"/>
                </a:lnTo>
                <a:lnTo>
                  <a:pt x="835" y="535"/>
                </a:lnTo>
                <a:lnTo>
                  <a:pt x="835" y="621"/>
                </a:lnTo>
                <a:lnTo>
                  <a:pt x="836" y="725"/>
                </a:lnTo>
                <a:lnTo>
                  <a:pt x="837" y="872"/>
                </a:lnTo>
                <a:lnTo>
                  <a:pt x="837" y="1085"/>
                </a:lnTo>
                <a:lnTo>
                  <a:pt x="838" y="1348"/>
                </a:lnTo>
                <a:lnTo>
                  <a:pt x="838" y="1580"/>
                </a:lnTo>
                <a:lnTo>
                  <a:pt x="839" y="1712"/>
                </a:lnTo>
                <a:lnTo>
                  <a:pt x="839" y="1743"/>
                </a:lnTo>
                <a:lnTo>
                  <a:pt x="840" y="1709"/>
                </a:lnTo>
                <a:lnTo>
                  <a:pt x="841" y="1643"/>
                </a:lnTo>
                <a:lnTo>
                  <a:pt x="841" y="1583"/>
                </a:lnTo>
                <a:lnTo>
                  <a:pt x="842" y="1556"/>
                </a:lnTo>
                <a:lnTo>
                  <a:pt x="842" y="1558"/>
                </a:lnTo>
                <a:lnTo>
                  <a:pt x="843" y="1565"/>
                </a:lnTo>
                <a:lnTo>
                  <a:pt x="843" y="1568"/>
                </a:lnTo>
                <a:lnTo>
                  <a:pt x="844" y="1575"/>
                </a:lnTo>
                <a:lnTo>
                  <a:pt x="844" y="1563"/>
                </a:lnTo>
                <a:lnTo>
                  <a:pt x="845" y="1561"/>
                </a:lnTo>
                <a:lnTo>
                  <a:pt x="845" y="1541"/>
                </a:lnTo>
                <a:lnTo>
                  <a:pt x="846" y="1526"/>
                </a:lnTo>
                <a:lnTo>
                  <a:pt x="847" y="1504"/>
                </a:lnTo>
                <a:lnTo>
                  <a:pt x="847" y="1472"/>
                </a:lnTo>
                <a:lnTo>
                  <a:pt x="848" y="1446"/>
                </a:lnTo>
                <a:lnTo>
                  <a:pt x="848" y="1428"/>
                </a:lnTo>
                <a:lnTo>
                  <a:pt x="849" y="1409"/>
                </a:lnTo>
                <a:lnTo>
                  <a:pt x="849" y="1385"/>
                </a:lnTo>
                <a:lnTo>
                  <a:pt x="850" y="1331"/>
                </a:lnTo>
                <a:lnTo>
                  <a:pt x="851" y="1282"/>
                </a:lnTo>
                <a:lnTo>
                  <a:pt x="851" y="1253"/>
                </a:lnTo>
                <a:lnTo>
                  <a:pt x="851" y="1243"/>
                </a:lnTo>
                <a:lnTo>
                  <a:pt x="852" y="1233"/>
                </a:lnTo>
                <a:lnTo>
                  <a:pt x="853" y="1209"/>
                </a:lnTo>
                <a:lnTo>
                  <a:pt x="853" y="1185"/>
                </a:lnTo>
                <a:lnTo>
                  <a:pt x="854" y="1165"/>
                </a:lnTo>
                <a:lnTo>
                  <a:pt x="854" y="1172"/>
                </a:lnTo>
                <a:lnTo>
                  <a:pt x="855" y="1175"/>
                </a:lnTo>
                <a:lnTo>
                  <a:pt x="855" y="1179"/>
                </a:lnTo>
                <a:lnTo>
                  <a:pt x="856" y="1160"/>
                </a:lnTo>
                <a:lnTo>
                  <a:pt x="857" y="1143"/>
                </a:lnTo>
                <a:lnTo>
                  <a:pt x="857" y="1111"/>
                </a:lnTo>
                <a:lnTo>
                  <a:pt x="858" y="1092"/>
                </a:lnTo>
                <a:lnTo>
                  <a:pt x="858" y="1097"/>
                </a:lnTo>
                <a:lnTo>
                  <a:pt x="859" y="1111"/>
                </a:lnTo>
                <a:lnTo>
                  <a:pt x="859" y="1116"/>
                </a:lnTo>
                <a:lnTo>
                  <a:pt x="860" y="1123"/>
                </a:lnTo>
                <a:lnTo>
                  <a:pt x="861" y="1121"/>
                </a:lnTo>
                <a:lnTo>
                  <a:pt x="861" y="1116"/>
                </a:lnTo>
                <a:lnTo>
                  <a:pt x="861" y="1111"/>
                </a:lnTo>
                <a:lnTo>
                  <a:pt x="862" y="1109"/>
                </a:lnTo>
                <a:lnTo>
                  <a:pt x="863" y="1101"/>
                </a:lnTo>
                <a:lnTo>
                  <a:pt x="863" y="1094"/>
                </a:lnTo>
                <a:lnTo>
                  <a:pt x="864" y="1075"/>
                </a:lnTo>
                <a:lnTo>
                  <a:pt x="864" y="1075"/>
                </a:lnTo>
                <a:lnTo>
                  <a:pt x="865" y="1079"/>
                </a:lnTo>
                <a:lnTo>
                  <a:pt x="865" y="1089"/>
                </a:lnTo>
                <a:lnTo>
                  <a:pt x="866" y="1092"/>
                </a:lnTo>
                <a:lnTo>
                  <a:pt x="867" y="1077"/>
                </a:lnTo>
                <a:lnTo>
                  <a:pt x="867" y="1065"/>
                </a:lnTo>
                <a:lnTo>
                  <a:pt x="868" y="1060"/>
                </a:lnTo>
                <a:lnTo>
                  <a:pt x="868" y="1063"/>
                </a:lnTo>
                <a:lnTo>
                  <a:pt x="869" y="1070"/>
                </a:lnTo>
                <a:lnTo>
                  <a:pt x="869" y="1067"/>
                </a:lnTo>
                <a:lnTo>
                  <a:pt x="870" y="1055"/>
                </a:lnTo>
                <a:lnTo>
                  <a:pt x="871" y="1036"/>
                </a:lnTo>
                <a:lnTo>
                  <a:pt x="871" y="1028"/>
                </a:lnTo>
                <a:lnTo>
                  <a:pt x="871" y="1031"/>
                </a:lnTo>
                <a:lnTo>
                  <a:pt x="872" y="1038"/>
                </a:lnTo>
                <a:lnTo>
                  <a:pt x="873" y="1038"/>
                </a:lnTo>
                <a:lnTo>
                  <a:pt x="873" y="1016"/>
                </a:lnTo>
                <a:lnTo>
                  <a:pt x="874" y="999"/>
                </a:lnTo>
                <a:lnTo>
                  <a:pt x="874" y="984"/>
                </a:lnTo>
                <a:lnTo>
                  <a:pt x="875" y="977"/>
                </a:lnTo>
                <a:lnTo>
                  <a:pt x="875" y="970"/>
                </a:lnTo>
                <a:lnTo>
                  <a:pt x="876" y="955"/>
                </a:lnTo>
                <a:lnTo>
                  <a:pt x="877" y="926"/>
                </a:lnTo>
                <a:lnTo>
                  <a:pt x="877" y="909"/>
                </a:lnTo>
                <a:lnTo>
                  <a:pt x="878" y="892"/>
                </a:lnTo>
                <a:lnTo>
                  <a:pt x="878" y="877"/>
                </a:lnTo>
                <a:lnTo>
                  <a:pt x="879" y="867"/>
                </a:lnTo>
                <a:lnTo>
                  <a:pt x="879" y="833"/>
                </a:lnTo>
                <a:lnTo>
                  <a:pt x="880" y="806"/>
                </a:lnTo>
                <a:lnTo>
                  <a:pt x="881" y="774"/>
                </a:lnTo>
                <a:lnTo>
                  <a:pt x="881" y="762"/>
                </a:lnTo>
                <a:lnTo>
                  <a:pt x="881" y="750"/>
                </a:lnTo>
                <a:lnTo>
                  <a:pt x="882" y="738"/>
                </a:lnTo>
                <a:lnTo>
                  <a:pt x="883" y="718"/>
                </a:lnTo>
                <a:lnTo>
                  <a:pt x="883" y="699"/>
                </a:lnTo>
                <a:lnTo>
                  <a:pt x="884" y="674"/>
                </a:lnTo>
                <a:lnTo>
                  <a:pt x="884" y="650"/>
                </a:lnTo>
                <a:lnTo>
                  <a:pt x="885" y="650"/>
                </a:lnTo>
                <a:lnTo>
                  <a:pt x="885" y="647"/>
                </a:lnTo>
                <a:lnTo>
                  <a:pt x="886" y="645"/>
                </a:lnTo>
                <a:lnTo>
                  <a:pt x="887" y="630"/>
                </a:lnTo>
                <a:lnTo>
                  <a:pt x="887" y="616"/>
                </a:lnTo>
                <a:lnTo>
                  <a:pt x="888" y="621"/>
                </a:lnTo>
                <a:lnTo>
                  <a:pt x="888" y="621"/>
                </a:lnTo>
                <a:lnTo>
                  <a:pt x="889" y="628"/>
                </a:lnTo>
                <a:lnTo>
                  <a:pt x="889" y="633"/>
                </a:lnTo>
                <a:lnTo>
                  <a:pt x="890" y="623"/>
                </a:lnTo>
                <a:lnTo>
                  <a:pt x="891" y="623"/>
                </a:lnTo>
                <a:lnTo>
                  <a:pt x="891" y="628"/>
                </a:lnTo>
                <a:lnTo>
                  <a:pt x="891" y="638"/>
                </a:lnTo>
                <a:lnTo>
                  <a:pt x="892" y="655"/>
                </a:lnTo>
                <a:lnTo>
                  <a:pt x="893" y="669"/>
                </a:lnTo>
                <a:lnTo>
                  <a:pt x="893" y="682"/>
                </a:lnTo>
                <a:lnTo>
                  <a:pt x="894" y="689"/>
                </a:lnTo>
                <a:lnTo>
                  <a:pt x="894" y="701"/>
                </a:lnTo>
                <a:lnTo>
                  <a:pt x="895" y="721"/>
                </a:lnTo>
                <a:lnTo>
                  <a:pt x="895" y="747"/>
                </a:lnTo>
                <a:lnTo>
                  <a:pt x="896" y="760"/>
                </a:lnTo>
                <a:lnTo>
                  <a:pt x="897" y="772"/>
                </a:lnTo>
                <a:lnTo>
                  <a:pt x="897" y="774"/>
                </a:lnTo>
                <a:lnTo>
                  <a:pt x="898" y="796"/>
                </a:lnTo>
                <a:lnTo>
                  <a:pt x="898" y="821"/>
                </a:lnTo>
                <a:lnTo>
                  <a:pt x="899" y="840"/>
                </a:lnTo>
                <a:lnTo>
                  <a:pt x="899" y="848"/>
                </a:lnTo>
                <a:lnTo>
                  <a:pt x="900" y="858"/>
                </a:lnTo>
                <a:lnTo>
                  <a:pt x="901" y="870"/>
                </a:lnTo>
                <a:lnTo>
                  <a:pt x="901" y="884"/>
                </a:lnTo>
                <a:lnTo>
                  <a:pt x="901" y="899"/>
                </a:lnTo>
                <a:lnTo>
                  <a:pt x="902" y="918"/>
                </a:lnTo>
                <a:lnTo>
                  <a:pt x="903" y="921"/>
                </a:lnTo>
                <a:lnTo>
                  <a:pt x="903" y="926"/>
                </a:lnTo>
                <a:lnTo>
                  <a:pt x="904" y="940"/>
                </a:lnTo>
                <a:lnTo>
                  <a:pt x="904" y="960"/>
                </a:lnTo>
                <a:lnTo>
                  <a:pt x="905" y="984"/>
                </a:lnTo>
                <a:lnTo>
                  <a:pt x="905" y="999"/>
                </a:lnTo>
                <a:lnTo>
                  <a:pt x="906" y="996"/>
                </a:lnTo>
                <a:lnTo>
                  <a:pt x="907" y="999"/>
                </a:lnTo>
                <a:lnTo>
                  <a:pt x="907" y="989"/>
                </a:lnTo>
                <a:lnTo>
                  <a:pt x="908" y="994"/>
                </a:lnTo>
                <a:lnTo>
                  <a:pt x="908" y="1004"/>
                </a:lnTo>
                <a:lnTo>
                  <a:pt x="909" y="1011"/>
                </a:lnTo>
                <a:lnTo>
                  <a:pt x="909" y="1009"/>
                </a:lnTo>
                <a:lnTo>
                  <a:pt x="910" y="1001"/>
                </a:lnTo>
                <a:lnTo>
                  <a:pt x="911" y="1014"/>
                </a:lnTo>
                <a:lnTo>
                  <a:pt x="911" y="1028"/>
                </a:lnTo>
                <a:lnTo>
                  <a:pt x="911" y="1038"/>
                </a:lnTo>
                <a:lnTo>
                  <a:pt x="912" y="1048"/>
                </a:lnTo>
                <a:lnTo>
                  <a:pt x="913" y="1023"/>
                </a:lnTo>
                <a:lnTo>
                  <a:pt x="913" y="1014"/>
                </a:lnTo>
                <a:lnTo>
                  <a:pt x="914" y="1006"/>
                </a:lnTo>
                <a:lnTo>
                  <a:pt x="914" y="1006"/>
                </a:lnTo>
                <a:lnTo>
                  <a:pt x="915" y="999"/>
                </a:lnTo>
                <a:lnTo>
                  <a:pt x="915" y="996"/>
                </a:lnTo>
                <a:lnTo>
                  <a:pt x="916" y="974"/>
                </a:lnTo>
                <a:lnTo>
                  <a:pt x="917" y="952"/>
                </a:lnTo>
                <a:lnTo>
                  <a:pt x="917" y="916"/>
                </a:lnTo>
                <a:lnTo>
                  <a:pt x="918" y="896"/>
                </a:lnTo>
                <a:lnTo>
                  <a:pt x="918" y="867"/>
                </a:lnTo>
                <a:lnTo>
                  <a:pt x="919" y="828"/>
                </a:lnTo>
                <a:lnTo>
                  <a:pt x="919" y="789"/>
                </a:lnTo>
                <a:lnTo>
                  <a:pt x="920" y="750"/>
                </a:lnTo>
                <a:lnTo>
                  <a:pt x="921" y="703"/>
                </a:lnTo>
                <a:lnTo>
                  <a:pt x="921" y="662"/>
                </a:lnTo>
                <a:lnTo>
                  <a:pt x="921" y="628"/>
                </a:lnTo>
                <a:lnTo>
                  <a:pt x="922" y="586"/>
                </a:lnTo>
                <a:lnTo>
                  <a:pt x="923" y="533"/>
                </a:lnTo>
                <a:lnTo>
                  <a:pt x="923" y="476"/>
                </a:lnTo>
                <a:lnTo>
                  <a:pt x="924" y="413"/>
                </a:lnTo>
                <a:lnTo>
                  <a:pt x="924" y="367"/>
                </a:lnTo>
                <a:lnTo>
                  <a:pt x="925" y="333"/>
                </a:lnTo>
                <a:lnTo>
                  <a:pt x="925" y="318"/>
                </a:lnTo>
                <a:lnTo>
                  <a:pt x="926" y="318"/>
                </a:lnTo>
                <a:lnTo>
                  <a:pt x="927" y="318"/>
                </a:lnTo>
                <a:lnTo>
                  <a:pt x="927" y="305"/>
                </a:lnTo>
                <a:lnTo>
                  <a:pt x="928" y="311"/>
                </a:lnTo>
                <a:lnTo>
                  <a:pt x="928" y="347"/>
                </a:lnTo>
                <a:lnTo>
                  <a:pt x="929" y="408"/>
                </a:lnTo>
                <a:lnTo>
                  <a:pt x="929" y="467"/>
                </a:lnTo>
                <a:lnTo>
                  <a:pt x="930" y="523"/>
                </a:lnTo>
                <a:lnTo>
                  <a:pt x="931" y="554"/>
                </a:lnTo>
                <a:lnTo>
                  <a:pt x="931" y="569"/>
                </a:lnTo>
                <a:lnTo>
                  <a:pt x="932" y="572"/>
                </a:lnTo>
                <a:lnTo>
                  <a:pt x="932" y="579"/>
                </a:lnTo>
                <a:lnTo>
                  <a:pt x="933" y="601"/>
                </a:lnTo>
                <a:lnTo>
                  <a:pt x="934" y="630"/>
                </a:lnTo>
                <a:lnTo>
                  <a:pt x="934" y="703"/>
                </a:lnTo>
                <a:lnTo>
                  <a:pt x="934" y="801"/>
                </a:lnTo>
                <a:lnTo>
                  <a:pt x="935" y="911"/>
                </a:lnTo>
                <a:lnTo>
                  <a:pt x="936" y="1006"/>
                </a:lnTo>
                <a:lnTo>
                  <a:pt x="936" y="1087"/>
                </a:lnTo>
                <a:lnTo>
                  <a:pt x="937" y="1131"/>
                </a:lnTo>
                <a:lnTo>
                  <a:pt x="937" y="1155"/>
                </a:lnTo>
                <a:lnTo>
                  <a:pt x="938" y="1189"/>
                </a:lnTo>
                <a:lnTo>
                  <a:pt x="938" y="1223"/>
                </a:lnTo>
                <a:lnTo>
                  <a:pt x="939" y="1245"/>
                </a:lnTo>
                <a:lnTo>
                  <a:pt x="940" y="1260"/>
                </a:lnTo>
                <a:lnTo>
                  <a:pt x="940" y="1260"/>
                </a:lnTo>
                <a:lnTo>
                  <a:pt x="941" y="1272"/>
                </a:lnTo>
                <a:lnTo>
                  <a:pt x="941" y="1282"/>
                </a:lnTo>
                <a:lnTo>
                  <a:pt x="942" y="1289"/>
                </a:lnTo>
                <a:lnTo>
                  <a:pt x="942" y="1302"/>
                </a:lnTo>
                <a:lnTo>
                  <a:pt x="943" y="1324"/>
                </a:lnTo>
                <a:lnTo>
                  <a:pt x="944" y="1336"/>
                </a:lnTo>
                <a:lnTo>
                  <a:pt x="944" y="1346"/>
                </a:lnTo>
                <a:lnTo>
                  <a:pt x="944" y="1360"/>
                </a:lnTo>
                <a:lnTo>
                  <a:pt x="945" y="1377"/>
                </a:lnTo>
                <a:lnTo>
                  <a:pt x="946" y="1397"/>
                </a:lnTo>
                <a:lnTo>
                  <a:pt x="946" y="1397"/>
                </a:lnTo>
                <a:lnTo>
                  <a:pt x="947" y="1392"/>
                </a:lnTo>
                <a:lnTo>
                  <a:pt x="947" y="1387"/>
                </a:lnTo>
                <a:lnTo>
                  <a:pt x="948" y="1387"/>
                </a:lnTo>
                <a:lnTo>
                  <a:pt x="948" y="1394"/>
                </a:lnTo>
                <a:lnTo>
                  <a:pt x="949" y="1402"/>
                </a:lnTo>
                <a:lnTo>
                  <a:pt x="950" y="1407"/>
                </a:lnTo>
                <a:lnTo>
                  <a:pt x="950" y="1399"/>
                </a:lnTo>
                <a:lnTo>
                  <a:pt x="951" y="1404"/>
                </a:lnTo>
                <a:lnTo>
                  <a:pt x="951" y="1397"/>
                </a:lnTo>
                <a:lnTo>
                  <a:pt x="952" y="1397"/>
                </a:lnTo>
                <a:lnTo>
                  <a:pt x="952" y="1397"/>
                </a:lnTo>
                <a:lnTo>
                  <a:pt x="953" y="1392"/>
                </a:lnTo>
                <a:lnTo>
                  <a:pt x="954" y="1392"/>
                </a:lnTo>
                <a:lnTo>
                  <a:pt x="954" y="1392"/>
                </a:lnTo>
                <a:lnTo>
                  <a:pt x="954" y="1397"/>
                </a:lnTo>
                <a:lnTo>
                  <a:pt x="955" y="1404"/>
                </a:lnTo>
                <a:lnTo>
                  <a:pt x="956" y="1394"/>
                </a:lnTo>
                <a:lnTo>
                  <a:pt x="956" y="1380"/>
                </a:lnTo>
                <a:lnTo>
                  <a:pt x="957" y="1375"/>
                </a:lnTo>
                <a:lnTo>
                  <a:pt x="957" y="1375"/>
                </a:lnTo>
                <a:lnTo>
                  <a:pt x="958" y="1385"/>
                </a:lnTo>
                <a:lnTo>
                  <a:pt x="958" y="1397"/>
                </a:lnTo>
                <a:lnTo>
                  <a:pt x="959" y="1402"/>
                </a:lnTo>
                <a:lnTo>
                  <a:pt x="960" y="1404"/>
                </a:lnTo>
                <a:lnTo>
                  <a:pt x="960" y="1404"/>
                </a:lnTo>
                <a:lnTo>
                  <a:pt x="961" y="1409"/>
                </a:lnTo>
                <a:lnTo>
                  <a:pt x="961" y="1421"/>
                </a:lnTo>
                <a:lnTo>
                  <a:pt x="962" y="1424"/>
                </a:lnTo>
                <a:lnTo>
                  <a:pt x="962" y="1428"/>
                </a:lnTo>
                <a:lnTo>
                  <a:pt x="963" y="1441"/>
                </a:lnTo>
                <a:lnTo>
                  <a:pt x="964" y="1441"/>
                </a:lnTo>
                <a:lnTo>
                  <a:pt x="964" y="1443"/>
                </a:lnTo>
                <a:lnTo>
                  <a:pt x="964" y="1453"/>
                </a:lnTo>
                <a:lnTo>
                  <a:pt x="965" y="1463"/>
                </a:lnTo>
                <a:lnTo>
                  <a:pt x="966" y="1465"/>
                </a:lnTo>
                <a:lnTo>
                  <a:pt x="966" y="1463"/>
                </a:lnTo>
                <a:lnTo>
                  <a:pt x="967" y="1456"/>
                </a:lnTo>
                <a:lnTo>
                  <a:pt x="967" y="1456"/>
                </a:lnTo>
                <a:lnTo>
                  <a:pt x="968" y="1463"/>
                </a:lnTo>
                <a:lnTo>
                  <a:pt x="968" y="1470"/>
                </a:lnTo>
                <a:lnTo>
                  <a:pt x="969" y="1465"/>
                </a:lnTo>
                <a:lnTo>
                  <a:pt x="970" y="1463"/>
                </a:lnTo>
                <a:lnTo>
                  <a:pt x="970" y="1446"/>
                </a:lnTo>
                <a:lnTo>
                  <a:pt x="971" y="1446"/>
                </a:lnTo>
                <a:lnTo>
                  <a:pt x="971" y="1448"/>
                </a:lnTo>
                <a:lnTo>
                  <a:pt x="972" y="1477"/>
                </a:lnTo>
                <a:lnTo>
                  <a:pt x="972" y="1490"/>
                </a:lnTo>
                <a:lnTo>
                  <a:pt x="973" y="1485"/>
                </a:lnTo>
                <a:lnTo>
                  <a:pt x="974" y="1463"/>
                </a:lnTo>
                <a:lnTo>
                  <a:pt x="974" y="1434"/>
                </a:lnTo>
                <a:lnTo>
                  <a:pt x="974" y="1424"/>
                </a:lnTo>
                <a:lnTo>
                  <a:pt x="975" y="1431"/>
                </a:lnTo>
                <a:lnTo>
                  <a:pt x="976" y="1431"/>
                </a:lnTo>
                <a:lnTo>
                  <a:pt x="976" y="1419"/>
                </a:lnTo>
                <a:lnTo>
                  <a:pt x="977" y="1392"/>
                </a:lnTo>
                <a:lnTo>
                  <a:pt x="977" y="1372"/>
                </a:lnTo>
                <a:lnTo>
                  <a:pt x="978" y="1356"/>
                </a:lnTo>
                <a:lnTo>
                  <a:pt x="978" y="1356"/>
                </a:lnTo>
                <a:lnTo>
                  <a:pt x="979" y="1350"/>
                </a:lnTo>
                <a:lnTo>
                  <a:pt x="980" y="1331"/>
                </a:lnTo>
                <a:lnTo>
                  <a:pt x="980" y="1304"/>
                </a:lnTo>
                <a:lnTo>
                  <a:pt x="981" y="1282"/>
                </a:lnTo>
                <a:lnTo>
                  <a:pt x="981" y="1272"/>
                </a:lnTo>
                <a:lnTo>
                  <a:pt x="982" y="1255"/>
                </a:lnTo>
                <a:lnTo>
                  <a:pt x="982" y="1250"/>
                </a:lnTo>
                <a:lnTo>
                  <a:pt x="983" y="1233"/>
                </a:lnTo>
                <a:lnTo>
                  <a:pt x="984" y="1219"/>
                </a:lnTo>
                <a:lnTo>
                  <a:pt x="984" y="1194"/>
                </a:lnTo>
                <a:lnTo>
                  <a:pt x="984" y="1192"/>
                </a:lnTo>
                <a:lnTo>
                  <a:pt x="985" y="1185"/>
                </a:lnTo>
                <a:lnTo>
                  <a:pt x="986" y="1172"/>
                </a:lnTo>
                <a:lnTo>
                  <a:pt x="986" y="1160"/>
                </a:lnTo>
                <a:lnTo>
                  <a:pt x="987" y="1158"/>
                </a:lnTo>
                <a:lnTo>
                  <a:pt x="987" y="1143"/>
                </a:lnTo>
                <a:lnTo>
                  <a:pt x="988" y="1131"/>
                </a:lnTo>
                <a:lnTo>
                  <a:pt x="988" y="1123"/>
                </a:lnTo>
                <a:lnTo>
                  <a:pt x="989" y="1119"/>
                </a:lnTo>
                <a:lnTo>
                  <a:pt x="990" y="1119"/>
                </a:lnTo>
                <a:lnTo>
                  <a:pt x="990" y="1116"/>
                </a:lnTo>
                <a:lnTo>
                  <a:pt x="991" y="1107"/>
                </a:lnTo>
                <a:lnTo>
                  <a:pt x="991" y="1101"/>
                </a:lnTo>
                <a:lnTo>
                  <a:pt x="992" y="1099"/>
                </a:lnTo>
                <a:lnTo>
                  <a:pt x="992" y="1101"/>
                </a:lnTo>
                <a:lnTo>
                  <a:pt x="993" y="1101"/>
                </a:lnTo>
                <a:lnTo>
                  <a:pt x="994" y="1089"/>
                </a:lnTo>
                <a:lnTo>
                  <a:pt x="994" y="1077"/>
                </a:lnTo>
                <a:lnTo>
                  <a:pt x="994" y="1082"/>
                </a:lnTo>
                <a:lnTo>
                  <a:pt x="995" y="1104"/>
                </a:lnTo>
                <a:lnTo>
                  <a:pt x="996" y="1109"/>
                </a:lnTo>
                <a:lnTo>
                  <a:pt x="996" y="1099"/>
                </a:lnTo>
                <a:lnTo>
                  <a:pt x="997" y="1079"/>
                </a:lnTo>
                <a:lnTo>
                  <a:pt x="997" y="1079"/>
                </a:lnTo>
                <a:lnTo>
                  <a:pt x="998" y="1097"/>
                </a:lnTo>
                <a:lnTo>
                  <a:pt x="998" y="1107"/>
                </a:lnTo>
                <a:lnTo>
                  <a:pt x="999" y="1116"/>
                </a:lnTo>
                <a:lnTo>
                  <a:pt x="1000" y="1109"/>
                </a:lnTo>
                <a:lnTo>
                  <a:pt x="1000" y="1116"/>
                </a:lnTo>
                <a:lnTo>
                  <a:pt x="1001" y="1101"/>
                </a:lnTo>
                <a:lnTo>
                  <a:pt x="1001" y="1101"/>
                </a:lnTo>
                <a:lnTo>
                  <a:pt x="1002" y="1107"/>
                </a:lnTo>
                <a:lnTo>
                  <a:pt x="1002" y="1114"/>
                </a:lnTo>
                <a:lnTo>
                  <a:pt x="1003" y="1114"/>
                </a:lnTo>
                <a:lnTo>
                  <a:pt x="1004" y="1111"/>
                </a:lnTo>
                <a:lnTo>
                  <a:pt x="1004" y="1107"/>
                </a:lnTo>
                <a:lnTo>
                  <a:pt x="1004" y="1101"/>
                </a:lnTo>
                <a:lnTo>
                  <a:pt x="1005" y="1107"/>
                </a:lnTo>
                <a:lnTo>
                  <a:pt x="1006" y="1121"/>
                </a:lnTo>
                <a:lnTo>
                  <a:pt x="1006" y="1114"/>
                </a:lnTo>
                <a:lnTo>
                  <a:pt x="1007" y="1107"/>
                </a:lnTo>
                <a:lnTo>
                  <a:pt x="1007" y="1101"/>
                </a:lnTo>
                <a:lnTo>
                  <a:pt x="1008" y="1111"/>
                </a:lnTo>
                <a:lnTo>
                  <a:pt x="1008" y="1123"/>
                </a:lnTo>
                <a:lnTo>
                  <a:pt x="1009" y="1131"/>
                </a:lnTo>
                <a:lnTo>
                  <a:pt x="1010" y="1126"/>
                </a:lnTo>
                <a:lnTo>
                  <a:pt x="1010" y="1121"/>
                </a:lnTo>
                <a:lnTo>
                  <a:pt x="1011" y="1111"/>
                </a:lnTo>
                <a:lnTo>
                  <a:pt x="1011" y="1114"/>
                </a:lnTo>
                <a:lnTo>
                  <a:pt x="1012" y="1123"/>
                </a:lnTo>
                <a:lnTo>
                  <a:pt x="1012" y="1126"/>
                </a:lnTo>
                <a:lnTo>
                  <a:pt x="1013" y="1119"/>
                </a:lnTo>
                <a:lnTo>
                  <a:pt x="1014" y="1111"/>
                </a:lnTo>
                <a:lnTo>
                  <a:pt x="1014" y="1107"/>
                </a:lnTo>
                <a:lnTo>
                  <a:pt x="1014" y="1116"/>
                </a:lnTo>
                <a:lnTo>
                  <a:pt x="1015" y="1116"/>
                </a:lnTo>
                <a:lnTo>
                  <a:pt x="1016" y="1116"/>
                </a:lnTo>
                <a:lnTo>
                  <a:pt x="1016" y="1109"/>
                </a:lnTo>
                <a:lnTo>
                  <a:pt x="1017" y="1109"/>
                </a:lnTo>
                <a:lnTo>
                  <a:pt x="1017" y="1114"/>
                </a:lnTo>
                <a:lnTo>
                  <a:pt x="1018" y="1126"/>
                </a:lnTo>
                <a:lnTo>
                  <a:pt x="1018" y="1131"/>
                </a:lnTo>
                <a:lnTo>
                  <a:pt x="1019" y="1131"/>
                </a:lnTo>
                <a:lnTo>
                  <a:pt x="1020" y="1128"/>
                </a:lnTo>
                <a:lnTo>
                  <a:pt x="1020" y="1119"/>
                </a:lnTo>
                <a:lnTo>
                  <a:pt x="1021" y="1114"/>
                </a:lnTo>
                <a:lnTo>
                  <a:pt x="1021" y="1114"/>
                </a:lnTo>
                <a:lnTo>
                  <a:pt x="1022" y="1116"/>
                </a:lnTo>
                <a:lnTo>
                  <a:pt x="1022" y="1126"/>
                </a:lnTo>
                <a:lnTo>
                  <a:pt x="1023" y="1123"/>
                </a:lnTo>
                <a:lnTo>
                  <a:pt x="1024" y="1116"/>
                </a:lnTo>
                <a:lnTo>
                  <a:pt x="1024" y="1111"/>
                </a:lnTo>
                <a:lnTo>
                  <a:pt x="1024" y="1109"/>
                </a:lnTo>
                <a:lnTo>
                  <a:pt x="1025" y="1116"/>
                </a:lnTo>
                <a:lnTo>
                  <a:pt x="1026" y="1123"/>
                </a:lnTo>
                <a:lnTo>
                  <a:pt x="1026" y="1128"/>
                </a:lnTo>
                <a:lnTo>
                  <a:pt x="1027" y="1131"/>
                </a:lnTo>
                <a:lnTo>
                  <a:pt x="1027" y="1121"/>
                </a:lnTo>
                <a:lnTo>
                  <a:pt x="1028" y="1126"/>
                </a:lnTo>
                <a:lnTo>
                  <a:pt x="1028" y="1123"/>
                </a:lnTo>
                <a:lnTo>
                  <a:pt x="1029" y="1128"/>
                </a:lnTo>
                <a:lnTo>
                  <a:pt x="1030" y="1131"/>
                </a:lnTo>
                <a:lnTo>
                  <a:pt x="1030" y="1131"/>
                </a:lnTo>
                <a:lnTo>
                  <a:pt x="1031" y="1133"/>
                </a:lnTo>
                <a:lnTo>
                  <a:pt x="1031" y="1138"/>
                </a:lnTo>
                <a:lnTo>
                  <a:pt x="1032" y="1131"/>
                </a:lnTo>
                <a:lnTo>
                  <a:pt x="1032" y="1136"/>
                </a:lnTo>
                <a:lnTo>
                  <a:pt x="1033" y="1136"/>
                </a:lnTo>
                <a:lnTo>
                  <a:pt x="1034" y="1131"/>
                </a:lnTo>
                <a:lnTo>
                  <a:pt x="1034" y="1126"/>
                </a:lnTo>
                <a:lnTo>
                  <a:pt x="1034" y="1123"/>
                </a:lnTo>
                <a:lnTo>
                  <a:pt x="1035" y="1131"/>
                </a:lnTo>
                <a:lnTo>
                  <a:pt x="1036" y="1141"/>
                </a:lnTo>
                <a:lnTo>
                  <a:pt x="1036" y="1138"/>
                </a:lnTo>
                <a:lnTo>
                  <a:pt x="1037" y="1138"/>
                </a:lnTo>
                <a:lnTo>
                  <a:pt x="1037" y="1136"/>
                </a:lnTo>
                <a:lnTo>
                  <a:pt x="1038" y="1141"/>
                </a:lnTo>
                <a:lnTo>
                  <a:pt x="1038" y="1133"/>
                </a:lnTo>
                <a:lnTo>
                  <a:pt x="1039" y="1136"/>
                </a:lnTo>
                <a:lnTo>
                  <a:pt x="1040" y="1133"/>
                </a:lnTo>
                <a:lnTo>
                  <a:pt x="1040" y="1141"/>
                </a:lnTo>
                <a:lnTo>
                  <a:pt x="1041" y="1131"/>
                </a:lnTo>
                <a:lnTo>
                  <a:pt x="1041" y="1128"/>
                </a:lnTo>
                <a:lnTo>
                  <a:pt x="1042" y="1128"/>
                </a:lnTo>
                <a:lnTo>
                  <a:pt x="1042" y="1136"/>
                </a:lnTo>
                <a:lnTo>
                  <a:pt x="1043" y="1133"/>
                </a:lnTo>
                <a:lnTo>
                  <a:pt x="1044" y="1128"/>
                </a:lnTo>
                <a:lnTo>
                  <a:pt x="1044" y="1128"/>
                </a:lnTo>
                <a:lnTo>
                  <a:pt x="1044" y="1138"/>
                </a:lnTo>
                <a:lnTo>
                  <a:pt x="1045" y="1153"/>
                </a:lnTo>
                <a:lnTo>
                  <a:pt x="1046" y="1158"/>
                </a:lnTo>
                <a:lnTo>
                  <a:pt x="1046" y="1150"/>
                </a:lnTo>
                <a:lnTo>
                  <a:pt x="1047" y="1141"/>
                </a:lnTo>
                <a:lnTo>
                  <a:pt x="1047" y="1131"/>
                </a:lnTo>
                <a:lnTo>
                  <a:pt x="1048" y="1141"/>
                </a:lnTo>
                <a:lnTo>
                  <a:pt x="1048" y="1141"/>
                </a:lnTo>
                <a:lnTo>
                  <a:pt x="1049" y="1158"/>
                </a:lnTo>
                <a:lnTo>
                  <a:pt x="1050" y="1155"/>
                </a:lnTo>
                <a:lnTo>
                  <a:pt x="1050" y="1158"/>
                </a:lnTo>
                <a:lnTo>
                  <a:pt x="1051" y="1165"/>
                </a:lnTo>
                <a:lnTo>
                  <a:pt x="1051" y="1160"/>
                </a:lnTo>
                <a:lnTo>
                  <a:pt x="1052" y="1150"/>
                </a:lnTo>
                <a:lnTo>
                  <a:pt x="1052" y="1143"/>
                </a:lnTo>
                <a:lnTo>
                  <a:pt x="1053" y="1138"/>
                </a:lnTo>
                <a:lnTo>
                  <a:pt x="1054" y="1136"/>
                </a:lnTo>
                <a:lnTo>
                  <a:pt x="1054" y="1138"/>
                </a:lnTo>
                <a:lnTo>
                  <a:pt x="1054" y="1141"/>
                </a:lnTo>
                <a:lnTo>
                  <a:pt x="1055" y="1160"/>
                </a:lnTo>
                <a:lnTo>
                  <a:pt x="1056" y="1167"/>
                </a:lnTo>
                <a:lnTo>
                  <a:pt x="1056" y="1158"/>
                </a:lnTo>
                <a:lnTo>
                  <a:pt x="1057" y="1143"/>
                </a:lnTo>
                <a:lnTo>
                  <a:pt x="1057" y="1133"/>
                </a:lnTo>
                <a:lnTo>
                  <a:pt x="1058" y="1141"/>
                </a:lnTo>
                <a:lnTo>
                  <a:pt x="1058" y="1148"/>
                </a:lnTo>
                <a:lnTo>
                  <a:pt x="1059" y="1155"/>
                </a:lnTo>
                <a:lnTo>
                  <a:pt x="1060" y="1153"/>
                </a:lnTo>
                <a:lnTo>
                  <a:pt x="1060" y="1145"/>
                </a:lnTo>
                <a:lnTo>
                  <a:pt x="1061" y="1148"/>
                </a:lnTo>
                <a:lnTo>
                  <a:pt x="1061" y="1148"/>
                </a:lnTo>
                <a:lnTo>
                  <a:pt x="1062" y="1153"/>
                </a:lnTo>
                <a:lnTo>
                  <a:pt x="1062" y="1148"/>
                </a:lnTo>
                <a:lnTo>
                  <a:pt x="1063" y="1141"/>
                </a:lnTo>
                <a:lnTo>
                  <a:pt x="1064" y="1133"/>
                </a:lnTo>
                <a:lnTo>
                  <a:pt x="1064" y="1128"/>
                </a:lnTo>
                <a:lnTo>
                  <a:pt x="1064" y="1141"/>
                </a:lnTo>
                <a:lnTo>
                  <a:pt x="1065" y="1148"/>
                </a:lnTo>
                <a:lnTo>
                  <a:pt x="1066" y="1141"/>
                </a:lnTo>
                <a:lnTo>
                  <a:pt x="1066" y="1138"/>
                </a:lnTo>
                <a:lnTo>
                  <a:pt x="1067" y="1116"/>
                </a:lnTo>
                <a:lnTo>
                  <a:pt x="1067" y="1116"/>
                </a:lnTo>
                <a:lnTo>
                  <a:pt x="1068" y="1128"/>
                </a:lnTo>
                <a:lnTo>
                  <a:pt x="1068" y="1143"/>
                </a:lnTo>
                <a:lnTo>
                  <a:pt x="1069" y="1153"/>
                </a:lnTo>
                <a:lnTo>
                  <a:pt x="1070" y="1150"/>
                </a:lnTo>
                <a:lnTo>
                  <a:pt x="1070" y="1143"/>
                </a:lnTo>
                <a:lnTo>
                  <a:pt x="1071" y="1138"/>
                </a:lnTo>
                <a:lnTo>
                  <a:pt x="1071" y="1145"/>
                </a:lnTo>
                <a:lnTo>
                  <a:pt x="1072" y="1148"/>
                </a:lnTo>
                <a:lnTo>
                  <a:pt x="1072" y="1145"/>
                </a:lnTo>
                <a:lnTo>
                  <a:pt x="1073" y="1145"/>
                </a:lnTo>
                <a:lnTo>
                  <a:pt x="1074" y="1141"/>
                </a:lnTo>
                <a:lnTo>
                  <a:pt x="1074" y="1136"/>
                </a:lnTo>
                <a:lnTo>
                  <a:pt x="1074" y="1131"/>
                </a:lnTo>
                <a:lnTo>
                  <a:pt x="1075" y="1145"/>
                </a:lnTo>
                <a:lnTo>
                  <a:pt x="1076" y="1150"/>
                </a:lnTo>
                <a:lnTo>
                  <a:pt x="1076" y="1153"/>
                </a:lnTo>
                <a:lnTo>
                  <a:pt x="1077" y="1138"/>
                </a:lnTo>
                <a:lnTo>
                  <a:pt x="1077" y="1131"/>
                </a:lnTo>
                <a:lnTo>
                  <a:pt x="1078" y="1126"/>
                </a:lnTo>
                <a:lnTo>
                  <a:pt x="1078" y="1131"/>
                </a:lnTo>
                <a:lnTo>
                  <a:pt x="1079" y="1128"/>
                </a:lnTo>
                <a:lnTo>
                  <a:pt x="1080" y="1131"/>
                </a:lnTo>
                <a:lnTo>
                  <a:pt x="1080" y="1123"/>
                </a:lnTo>
                <a:lnTo>
                  <a:pt x="1081" y="1131"/>
                </a:lnTo>
                <a:lnTo>
                  <a:pt x="1081" y="1133"/>
                </a:lnTo>
                <a:lnTo>
                  <a:pt x="1082" y="1136"/>
                </a:lnTo>
                <a:lnTo>
                  <a:pt x="1082" y="1141"/>
                </a:lnTo>
                <a:lnTo>
                  <a:pt x="1083" y="1143"/>
                </a:lnTo>
                <a:lnTo>
                  <a:pt x="1084" y="1133"/>
                </a:lnTo>
                <a:lnTo>
                  <a:pt x="1084" y="1121"/>
                </a:lnTo>
                <a:lnTo>
                  <a:pt x="1084" y="1126"/>
                </a:lnTo>
                <a:lnTo>
                  <a:pt x="1085" y="1133"/>
                </a:lnTo>
                <a:lnTo>
                  <a:pt x="1086" y="1133"/>
                </a:lnTo>
                <a:lnTo>
                  <a:pt x="1086" y="1131"/>
                </a:lnTo>
                <a:lnTo>
                  <a:pt x="1087" y="1128"/>
                </a:lnTo>
                <a:lnTo>
                  <a:pt x="1087" y="1121"/>
                </a:lnTo>
                <a:lnTo>
                  <a:pt x="1088" y="1121"/>
                </a:lnTo>
                <a:lnTo>
                  <a:pt x="1088" y="1131"/>
                </a:lnTo>
                <a:lnTo>
                  <a:pt x="1089" y="1136"/>
                </a:lnTo>
                <a:lnTo>
                  <a:pt x="1090" y="1136"/>
                </a:lnTo>
                <a:lnTo>
                  <a:pt x="1090" y="1131"/>
                </a:lnTo>
                <a:lnTo>
                  <a:pt x="1091" y="1123"/>
                </a:lnTo>
                <a:lnTo>
                  <a:pt x="1091" y="1123"/>
                </a:lnTo>
                <a:lnTo>
                  <a:pt x="1092" y="1133"/>
                </a:lnTo>
                <a:lnTo>
                  <a:pt x="1092" y="1143"/>
                </a:lnTo>
                <a:lnTo>
                  <a:pt x="1093" y="1143"/>
                </a:lnTo>
                <a:lnTo>
                  <a:pt x="1094" y="1136"/>
                </a:lnTo>
                <a:lnTo>
                  <a:pt x="1094" y="1131"/>
                </a:lnTo>
                <a:lnTo>
                  <a:pt x="1094" y="1128"/>
                </a:lnTo>
                <a:lnTo>
                  <a:pt x="1095" y="1123"/>
                </a:lnTo>
                <a:lnTo>
                  <a:pt x="1096" y="1131"/>
                </a:lnTo>
                <a:lnTo>
                  <a:pt x="1097" y="1128"/>
                </a:lnTo>
                <a:lnTo>
                  <a:pt x="1097" y="1128"/>
                </a:lnTo>
                <a:lnTo>
                  <a:pt x="1097" y="1123"/>
                </a:lnTo>
                <a:lnTo>
                  <a:pt x="1098" y="1126"/>
                </a:lnTo>
                <a:lnTo>
                  <a:pt x="1099" y="1123"/>
                </a:lnTo>
                <a:lnTo>
                  <a:pt x="1099" y="1133"/>
                </a:lnTo>
                <a:lnTo>
                  <a:pt x="1100" y="1126"/>
                </a:lnTo>
                <a:lnTo>
                  <a:pt x="1100" y="1121"/>
                </a:lnTo>
                <a:lnTo>
                  <a:pt x="1101" y="1109"/>
                </a:lnTo>
                <a:lnTo>
                  <a:pt x="1101" y="1111"/>
                </a:lnTo>
                <a:lnTo>
                  <a:pt x="1102" y="1119"/>
                </a:lnTo>
                <a:lnTo>
                  <a:pt x="1103" y="1119"/>
                </a:lnTo>
                <a:lnTo>
                  <a:pt x="1103" y="1116"/>
                </a:lnTo>
                <a:lnTo>
                  <a:pt x="1104" y="1119"/>
                </a:lnTo>
                <a:lnTo>
                  <a:pt x="1104" y="1111"/>
                </a:lnTo>
                <a:lnTo>
                  <a:pt x="1105" y="1123"/>
                </a:lnTo>
                <a:lnTo>
                  <a:pt x="1105" y="1128"/>
                </a:lnTo>
                <a:lnTo>
                  <a:pt x="1106" y="1128"/>
                </a:lnTo>
                <a:lnTo>
                  <a:pt x="1107" y="1123"/>
                </a:lnTo>
                <a:lnTo>
                  <a:pt x="1107" y="1121"/>
                </a:lnTo>
                <a:lnTo>
                  <a:pt x="1107" y="1114"/>
                </a:lnTo>
                <a:lnTo>
                  <a:pt x="1108" y="1114"/>
                </a:lnTo>
                <a:lnTo>
                  <a:pt x="1109" y="1119"/>
                </a:lnTo>
                <a:lnTo>
                  <a:pt x="1109" y="1126"/>
                </a:lnTo>
                <a:lnTo>
                  <a:pt x="1110" y="1119"/>
                </a:lnTo>
                <a:lnTo>
                  <a:pt x="1110" y="1114"/>
                </a:lnTo>
                <a:lnTo>
                  <a:pt x="1111" y="1111"/>
                </a:lnTo>
                <a:lnTo>
                  <a:pt x="1111" y="1109"/>
                </a:lnTo>
                <a:lnTo>
                  <a:pt x="1112" y="1116"/>
                </a:lnTo>
                <a:lnTo>
                  <a:pt x="1113" y="1119"/>
                </a:lnTo>
                <a:lnTo>
                  <a:pt x="1113" y="1114"/>
                </a:lnTo>
                <a:lnTo>
                  <a:pt x="1114" y="1114"/>
                </a:lnTo>
                <a:lnTo>
                  <a:pt x="1114" y="1104"/>
                </a:lnTo>
                <a:lnTo>
                  <a:pt x="1115" y="1107"/>
                </a:lnTo>
                <a:lnTo>
                  <a:pt x="1115" y="1109"/>
                </a:lnTo>
                <a:lnTo>
                  <a:pt x="1116" y="1116"/>
                </a:lnTo>
                <a:lnTo>
                  <a:pt x="1117" y="1126"/>
                </a:lnTo>
                <a:lnTo>
                  <a:pt x="1117" y="1123"/>
                </a:lnTo>
                <a:lnTo>
                  <a:pt x="1117" y="1114"/>
                </a:lnTo>
                <a:lnTo>
                  <a:pt x="1118" y="1116"/>
                </a:lnTo>
                <a:lnTo>
                  <a:pt x="1119" y="1126"/>
                </a:lnTo>
                <a:lnTo>
                  <a:pt x="1119" y="1128"/>
                </a:lnTo>
                <a:lnTo>
                  <a:pt x="1120" y="1114"/>
                </a:lnTo>
                <a:lnTo>
                  <a:pt x="1120" y="1104"/>
                </a:lnTo>
                <a:lnTo>
                  <a:pt x="1121" y="1107"/>
                </a:lnTo>
                <a:lnTo>
                  <a:pt x="1121" y="1104"/>
                </a:lnTo>
                <a:lnTo>
                  <a:pt x="1122" y="1104"/>
                </a:lnTo>
                <a:lnTo>
                  <a:pt x="1123" y="1111"/>
                </a:lnTo>
                <a:lnTo>
                  <a:pt x="1123" y="1101"/>
                </a:lnTo>
                <a:lnTo>
                  <a:pt x="1124" y="1097"/>
                </a:lnTo>
                <a:lnTo>
                  <a:pt x="1124" y="1089"/>
                </a:lnTo>
                <a:lnTo>
                  <a:pt x="1125" y="1089"/>
                </a:lnTo>
                <a:lnTo>
                  <a:pt x="1125" y="1092"/>
                </a:lnTo>
                <a:lnTo>
                  <a:pt x="1126" y="1099"/>
                </a:lnTo>
                <a:lnTo>
                  <a:pt x="1127" y="1111"/>
                </a:lnTo>
                <a:lnTo>
                  <a:pt x="1127" y="1116"/>
                </a:lnTo>
                <a:lnTo>
                  <a:pt x="1127" y="1109"/>
                </a:lnTo>
                <a:lnTo>
                  <a:pt x="1128" y="1114"/>
                </a:lnTo>
                <a:lnTo>
                  <a:pt x="1129" y="1107"/>
                </a:lnTo>
                <a:lnTo>
                  <a:pt x="1129" y="1116"/>
                </a:lnTo>
                <a:lnTo>
                  <a:pt x="1130" y="1109"/>
                </a:lnTo>
                <a:lnTo>
                  <a:pt x="1130" y="1109"/>
                </a:lnTo>
                <a:lnTo>
                  <a:pt x="1131" y="1101"/>
                </a:lnTo>
                <a:lnTo>
                  <a:pt x="1131" y="1097"/>
                </a:lnTo>
                <a:lnTo>
                  <a:pt x="1132" y="1101"/>
                </a:lnTo>
                <a:lnTo>
                  <a:pt x="1133" y="1111"/>
                </a:lnTo>
                <a:lnTo>
                  <a:pt x="1133" y="1107"/>
                </a:lnTo>
                <a:lnTo>
                  <a:pt x="1134" y="1104"/>
                </a:lnTo>
                <a:lnTo>
                  <a:pt x="1134" y="1097"/>
                </a:lnTo>
                <a:lnTo>
                  <a:pt x="1135" y="1104"/>
                </a:lnTo>
                <a:lnTo>
                  <a:pt x="1135" y="1111"/>
                </a:lnTo>
                <a:lnTo>
                  <a:pt x="1136" y="1111"/>
                </a:lnTo>
                <a:lnTo>
                  <a:pt x="1137" y="1111"/>
                </a:lnTo>
                <a:lnTo>
                  <a:pt x="1137" y="1109"/>
                </a:lnTo>
                <a:lnTo>
                  <a:pt x="1137" y="1101"/>
                </a:lnTo>
                <a:lnTo>
                  <a:pt x="1138" y="1111"/>
                </a:lnTo>
                <a:lnTo>
                  <a:pt x="1139" y="1104"/>
                </a:lnTo>
                <a:lnTo>
                  <a:pt x="1139" y="1109"/>
                </a:lnTo>
                <a:lnTo>
                  <a:pt x="1140" y="1099"/>
                </a:lnTo>
                <a:lnTo>
                  <a:pt x="1140" y="1099"/>
                </a:lnTo>
                <a:lnTo>
                  <a:pt x="1141" y="1089"/>
                </a:lnTo>
                <a:lnTo>
                  <a:pt x="1141" y="1097"/>
                </a:lnTo>
                <a:lnTo>
                  <a:pt x="1142" y="1107"/>
                </a:lnTo>
                <a:lnTo>
                  <a:pt x="1143" y="1116"/>
                </a:lnTo>
                <a:lnTo>
                  <a:pt x="1143" y="1104"/>
                </a:lnTo>
                <a:lnTo>
                  <a:pt x="1144" y="1089"/>
                </a:lnTo>
                <a:lnTo>
                  <a:pt x="1144" y="1072"/>
                </a:lnTo>
                <a:lnTo>
                  <a:pt x="1145" y="1077"/>
                </a:lnTo>
                <a:lnTo>
                  <a:pt x="1145" y="1092"/>
                </a:lnTo>
                <a:lnTo>
                  <a:pt x="1146" y="1097"/>
                </a:lnTo>
                <a:lnTo>
                  <a:pt x="1147" y="1101"/>
                </a:lnTo>
                <a:lnTo>
                  <a:pt x="1147" y="1094"/>
                </a:lnTo>
                <a:lnTo>
                  <a:pt x="1147" y="1089"/>
                </a:lnTo>
                <a:lnTo>
                  <a:pt x="1148" y="1092"/>
                </a:lnTo>
                <a:lnTo>
                  <a:pt x="1149" y="1101"/>
                </a:lnTo>
                <a:lnTo>
                  <a:pt x="1149" y="1107"/>
                </a:lnTo>
                <a:lnTo>
                  <a:pt x="1150" y="1099"/>
                </a:lnTo>
                <a:lnTo>
                  <a:pt x="1150" y="1097"/>
                </a:lnTo>
                <a:lnTo>
                  <a:pt x="1151" y="1089"/>
                </a:lnTo>
                <a:lnTo>
                  <a:pt x="1151" y="1085"/>
                </a:lnTo>
                <a:lnTo>
                  <a:pt x="1152" y="1094"/>
                </a:lnTo>
                <a:lnTo>
                  <a:pt x="1153" y="1099"/>
                </a:lnTo>
                <a:lnTo>
                  <a:pt x="1153" y="1104"/>
                </a:lnTo>
                <a:lnTo>
                  <a:pt x="1154" y="1104"/>
                </a:lnTo>
                <a:lnTo>
                  <a:pt x="1154" y="1094"/>
                </a:lnTo>
                <a:lnTo>
                  <a:pt x="1155" y="1094"/>
                </a:lnTo>
                <a:lnTo>
                  <a:pt x="1155" y="1094"/>
                </a:lnTo>
                <a:lnTo>
                  <a:pt x="1156" y="1092"/>
                </a:lnTo>
                <a:lnTo>
                  <a:pt x="1157" y="1087"/>
                </a:lnTo>
                <a:lnTo>
                  <a:pt x="1157" y="1094"/>
                </a:lnTo>
                <a:lnTo>
                  <a:pt x="1157" y="1079"/>
                </a:lnTo>
                <a:lnTo>
                  <a:pt x="1158" y="1085"/>
                </a:lnTo>
                <a:lnTo>
                  <a:pt x="1159" y="1087"/>
                </a:lnTo>
                <a:lnTo>
                  <a:pt x="1159" y="1092"/>
                </a:lnTo>
                <a:lnTo>
                  <a:pt x="1160" y="1082"/>
                </a:lnTo>
                <a:lnTo>
                  <a:pt x="1160" y="1077"/>
                </a:lnTo>
                <a:lnTo>
                  <a:pt x="1161" y="1072"/>
                </a:lnTo>
                <a:lnTo>
                  <a:pt x="1161" y="1079"/>
                </a:lnTo>
                <a:lnTo>
                  <a:pt x="1162" y="1082"/>
                </a:lnTo>
                <a:lnTo>
                  <a:pt x="1163" y="1087"/>
                </a:lnTo>
                <a:lnTo>
                  <a:pt x="1163" y="1082"/>
                </a:lnTo>
                <a:lnTo>
                  <a:pt x="1164" y="1065"/>
                </a:lnTo>
                <a:lnTo>
                  <a:pt x="1164" y="1058"/>
                </a:lnTo>
                <a:lnTo>
                  <a:pt x="1165" y="1067"/>
                </a:lnTo>
                <a:lnTo>
                  <a:pt x="1165" y="1063"/>
                </a:lnTo>
                <a:lnTo>
                  <a:pt x="1166" y="1075"/>
                </a:lnTo>
                <a:lnTo>
                  <a:pt x="1167" y="1077"/>
                </a:lnTo>
                <a:lnTo>
                  <a:pt x="1167" y="1065"/>
                </a:lnTo>
                <a:lnTo>
                  <a:pt x="1167" y="1048"/>
                </a:lnTo>
                <a:lnTo>
                  <a:pt x="1168" y="1040"/>
                </a:lnTo>
                <a:lnTo>
                  <a:pt x="1169" y="1040"/>
                </a:lnTo>
                <a:lnTo>
                  <a:pt x="1169" y="1033"/>
                </a:lnTo>
                <a:lnTo>
                  <a:pt x="1170" y="1026"/>
                </a:lnTo>
                <a:lnTo>
                  <a:pt x="1170" y="1018"/>
                </a:lnTo>
                <a:lnTo>
                  <a:pt x="1171" y="1006"/>
                </a:lnTo>
                <a:lnTo>
                  <a:pt x="1171" y="987"/>
                </a:lnTo>
                <a:lnTo>
                  <a:pt x="1172" y="972"/>
                </a:lnTo>
                <a:lnTo>
                  <a:pt x="1173" y="952"/>
                </a:lnTo>
                <a:lnTo>
                  <a:pt x="1173" y="928"/>
                </a:lnTo>
                <a:lnTo>
                  <a:pt x="1174" y="916"/>
                </a:lnTo>
                <a:lnTo>
                  <a:pt x="1174" y="916"/>
                </a:lnTo>
                <a:lnTo>
                  <a:pt x="1175" y="916"/>
                </a:lnTo>
                <a:lnTo>
                  <a:pt x="1175" y="923"/>
                </a:lnTo>
                <a:lnTo>
                  <a:pt x="1176" y="923"/>
                </a:lnTo>
                <a:lnTo>
                  <a:pt x="1177" y="916"/>
                </a:lnTo>
                <a:lnTo>
                  <a:pt x="1177" y="904"/>
                </a:lnTo>
                <a:lnTo>
                  <a:pt x="1177" y="901"/>
                </a:lnTo>
                <a:lnTo>
                  <a:pt x="1178" y="926"/>
                </a:lnTo>
                <a:lnTo>
                  <a:pt x="1179" y="962"/>
                </a:lnTo>
                <a:lnTo>
                  <a:pt x="1179" y="999"/>
                </a:lnTo>
                <a:lnTo>
                  <a:pt x="1180" y="1014"/>
                </a:lnTo>
                <a:lnTo>
                  <a:pt x="1180" y="1026"/>
                </a:lnTo>
                <a:lnTo>
                  <a:pt x="1181" y="1036"/>
                </a:lnTo>
                <a:lnTo>
                  <a:pt x="1181" y="1040"/>
                </a:lnTo>
                <a:lnTo>
                  <a:pt x="1182" y="1055"/>
                </a:lnTo>
                <a:lnTo>
                  <a:pt x="1183" y="1065"/>
                </a:lnTo>
                <a:lnTo>
                  <a:pt x="1183" y="1065"/>
                </a:lnTo>
                <a:lnTo>
                  <a:pt x="1184" y="1063"/>
                </a:lnTo>
                <a:lnTo>
                  <a:pt x="1184" y="1060"/>
                </a:lnTo>
                <a:lnTo>
                  <a:pt x="1185" y="1067"/>
                </a:lnTo>
                <a:lnTo>
                  <a:pt x="1185" y="1075"/>
                </a:lnTo>
                <a:lnTo>
                  <a:pt x="1186" y="1085"/>
                </a:lnTo>
                <a:lnTo>
                  <a:pt x="1187" y="1085"/>
                </a:lnTo>
                <a:lnTo>
                  <a:pt x="1187" y="1072"/>
                </a:lnTo>
                <a:lnTo>
                  <a:pt x="1187" y="1075"/>
                </a:lnTo>
                <a:lnTo>
                  <a:pt x="1188" y="1072"/>
                </a:lnTo>
                <a:lnTo>
                  <a:pt x="1189" y="1085"/>
                </a:lnTo>
                <a:lnTo>
                  <a:pt x="1189" y="1089"/>
                </a:lnTo>
                <a:lnTo>
                  <a:pt x="1190" y="1101"/>
                </a:lnTo>
                <a:lnTo>
                  <a:pt x="1190" y="1116"/>
                </a:lnTo>
                <a:lnTo>
                  <a:pt x="1191" y="1136"/>
                </a:lnTo>
                <a:lnTo>
                  <a:pt x="1191" y="1143"/>
                </a:lnTo>
                <a:lnTo>
                  <a:pt x="1192" y="1128"/>
                </a:lnTo>
                <a:lnTo>
                  <a:pt x="1193" y="1058"/>
                </a:lnTo>
                <a:lnTo>
                  <a:pt x="1193" y="916"/>
                </a:lnTo>
                <a:lnTo>
                  <a:pt x="1194" y="713"/>
                </a:lnTo>
                <a:lnTo>
                  <a:pt x="1194" y="479"/>
                </a:lnTo>
                <a:lnTo>
                  <a:pt x="1195" y="271"/>
                </a:lnTo>
                <a:lnTo>
                  <a:pt x="1195" y="137"/>
                </a:lnTo>
                <a:lnTo>
                  <a:pt x="1196" y="62"/>
                </a:lnTo>
                <a:lnTo>
                  <a:pt x="1197" y="20"/>
                </a:lnTo>
                <a:lnTo>
                  <a:pt x="1197" y="15"/>
                </a:lnTo>
                <a:lnTo>
                  <a:pt x="1197" y="74"/>
                </a:lnTo>
                <a:lnTo>
                  <a:pt x="1198" y="223"/>
                </a:lnTo>
                <a:lnTo>
                  <a:pt x="1199" y="479"/>
                </a:lnTo>
                <a:lnTo>
                  <a:pt x="1199" y="791"/>
                </a:lnTo>
                <a:lnTo>
                  <a:pt x="1200" y="1104"/>
                </a:lnTo>
                <a:lnTo>
                  <a:pt x="1200" y="1297"/>
                </a:lnTo>
                <a:lnTo>
                  <a:pt x="1201" y="1272"/>
                </a:lnTo>
                <a:lnTo>
                  <a:pt x="1201" y="1185"/>
                </a:lnTo>
                <a:lnTo>
                  <a:pt x="1202" y="1150"/>
                </a:lnTo>
                <a:lnTo>
                  <a:pt x="1203" y="1155"/>
                </a:lnTo>
                <a:lnTo>
                  <a:pt x="1203" y="1160"/>
                </a:lnTo>
                <a:lnTo>
                  <a:pt x="1204" y="1148"/>
                </a:lnTo>
                <a:lnTo>
                  <a:pt x="1204" y="1123"/>
                </a:lnTo>
                <a:lnTo>
                  <a:pt x="1205" y="1126"/>
                </a:lnTo>
                <a:lnTo>
                  <a:pt x="1205" y="1126"/>
                </a:lnTo>
                <a:lnTo>
                  <a:pt x="1206" y="1131"/>
                </a:lnTo>
                <a:lnTo>
                  <a:pt x="1207" y="1123"/>
                </a:lnTo>
                <a:lnTo>
                  <a:pt x="1207" y="1123"/>
                </a:lnTo>
                <a:lnTo>
                  <a:pt x="1207" y="1116"/>
                </a:lnTo>
                <a:lnTo>
                  <a:pt x="1208" y="1121"/>
                </a:lnTo>
                <a:lnTo>
                  <a:pt x="1209" y="1128"/>
                </a:lnTo>
                <a:lnTo>
                  <a:pt x="1209" y="1141"/>
                </a:lnTo>
                <a:lnTo>
                  <a:pt x="1210" y="1141"/>
                </a:lnTo>
                <a:lnTo>
                  <a:pt x="1210" y="1136"/>
                </a:lnTo>
                <a:lnTo>
                  <a:pt x="1211" y="1131"/>
                </a:lnTo>
                <a:lnTo>
                  <a:pt x="1211" y="1131"/>
                </a:lnTo>
                <a:lnTo>
                  <a:pt x="1212" y="1138"/>
                </a:lnTo>
                <a:lnTo>
                  <a:pt x="1213" y="1133"/>
                </a:lnTo>
                <a:lnTo>
                  <a:pt x="1213" y="1136"/>
                </a:lnTo>
                <a:lnTo>
                  <a:pt x="1214" y="1131"/>
                </a:lnTo>
                <a:lnTo>
                  <a:pt x="1214" y="1116"/>
                </a:lnTo>
                <a:lnTo>
                  <a:pt x="1215" y="1119"/>
                </a:lnTo>
                <a:lnTo>
                  <a:pt x="1215" y="1123"/>
                </a:lnTo>
                <a:lnTo>
                  <a:pt x="1216" y="1136"/>
                </a:lnTo>
                <a:lnTo>
                  <a:pt x="1217" y="1131"/>
                </a:lnTo>
                <a:lnTo>
                  <a:pt x="1217" y="1121"/>
                </a:lnTo>
                <a:lnTo>
                  <a:pt x="1217" y="1121"/>
                </a:lnTo>
                <a:lnTo>
                  <a:pt x="1218" y="1123"/>
                </a:lnTo>
                <a:lnTo>
                  <a:pt x="1219" y="1128"/>
                </a:lnTo>
                <a:lnTo>
                  <a:pt x="1219" y="1126"/>
                </a:lnTo>
                <a:lnTo>
                  <a:pt x="1220" y="1119"/>
                </a:lnTo>
                <a:lnTo>
                  <a:pt x="1220" y="1109"/>
                </a:lnTo>
                <a:lnTo>
                  <a:pt x="1221" y="1104"/>
                </a:lnTo>
                <a:lnTo>
                  <a:pt x="1221" y="1104"/>
                </a:lnTo>
                <a:lnTo>
                  <a:pt x="1222" y="1109"/>
                </a:lnTo>
                <a:lnTo>
                  <a:pt x="1223" y="1109"/>
                </a:lnTo>
                <a:lnTo>
                  <a:pt x="1223" y="1114"/>
                </a:lnTo>
                <a:lnTo>
                  <a:pt x="1224" y="1104"/>
                </a:lnTo>
                <a:lnTo>
                  <a:pt x="1224" y="1097"/>
                </a:lnTo>
                <a:lnTo>
                  <a:pt x="1225" y="1107"/>
                </a:lnTo>
                <a:lnTo>
                  <a:pt x="1225" y="1111"/>
                </a:lnTo>
                <a:lnTo>
                  <a:pt x="1226" y="1104"/>
                </a:lnTo>
                <a:lnTo>
                  <a:pt x="1227" y="1094"/>
                </a:lnTo>
                <a:lnTo>
                  <a:pt x="1227" y="1082"/>
                </a:lnTo>
                <a:lnTo>
                  <a:pt x="1227" y="1075"/>
                </a:lnTo>
                <a:lnTo>
                  <a:pt x="1228" y="1077"/>
                </a:lnTo>
                <a:lnTo>
                  <a:pt x="1229" y="1070"/>
                </a:lnTo>
                <a:lnTo>
                  <a:pt x="1229" y="1070"/>
                </a:lnTo>
                <a:lnTo>
                  <a:pt x="1230" y="1070"/>
                </a:lnTo>
                <a:lnTo>
                  <a:pt x="1230" y="1065"/>
                </a:lnTo>
                <a:lnTo>
                  <a:pt x="1231" y="1055"/>
                </a:lnTo>
                <a:lnTo>
                  <a:pt x="1231" y="1060"/>
                </a:lnTo>
                <a:lnTo>
                  <a:pt x="1232" y="1058"/>
                </a:lnTo>
                <a:lnTo>
                  <a:pt x="1233" y="1060"/>
                </a:lnTo>
                <a:lnTo>
                  <a:pt x="1233" y="1050"/>
                </a:lnTo>
                <a:lnTo>
                  <a:pt x="1234" y="1043"/>
                </a:lnTo>
                <a:lnTo>
                  <a:pt x="1234" y="1033"/>
                </a:lnTo>
                <a:lnTo>
                  <a:pt x="1235" y="1021"/>
                </a:lnTo>
                <a:lnTo>
                  <a:pt x="1235" y="1021"/>
                </a:lnTo>
                <a:lnTo>
                  <a:pt x="1236" y="1023"/>
                </a:lnTo>
                <a:lnTo>
                  <a:pt x="1237" y="1021"/>
                </a:lnTo>
                <a:lnTo>
                  <a:pt x="1237" y="1004"/>
                </a:lnTo>
                <a:lnTo>
                  <a:pt x="1237" y="994"/>
                </a:lnTo>
                <a:lnTo>
                  <a:pt x="1238" y="996"/>
                </a:lnTo>
                <a:lnTo>
                  <a:pt x="1239" y="987"/>
                </a:lnTo>
                <a:lnTo>
                  <a:pt x="1239" y="982"/>
                </a:lnTo>
                <a:lnTo>
                  <a:pt x="1240" y="960"/>
                </a:lnTo>
                <a:lnTo>
                  <a:pt x="1240" y="945"/>
                </a:lnTo>
                <a:lnTo>
                  <a:pt x="1241" y="938"/>
                </a:lnTo>
                <a:lnTo>
                  <a:pt x="1241" y="936"/>
                </a:lnTo>
                <a:lnTo>
                  <a:pt x="1242" y="936"/>
                </a:lnTo>
                <a:lnTo>
                  <a:pt x="1243" y="931"/>
                </a:lnTo>
                <a:lnTo>
                  <a:pt x="1243" y="916"/>
                </a:lnTo>
                <a:lnTo>
                  <a:pt x="1244" y="901"/>
                </a:lnTo>
                <a:lnTo>
                  <a:pt x="1244" y="889"/>
                </a:lnTo>
                <a:lnTo>
                  <a:pt x="1245" y="889"/>
                </a:lnTo>
                <a:lnTo>
                  <a:pt x="1245" y="879"/>
                </a:lnTo>
                <a:lnTo>
                  <a:pt x="1246" y="882"/>
                </a:lnTo>
                <a:lnTo>
                  <a:pt x="1247" y="874"/>
                </a:lnTo>
                <a:lnTo>
                  <a:pt x="1247" y="865"/>
                </a:lnTo>
                <a:lnTo>
                  <a:pt x="1247" y="850"/>
                </a:lnTo>
                <a:lnTo>
                  <a:pt x="1248" y="838"/>
                </a:lnTo>
                <a:lnTo>
                  <a:pt x="1249" y="840"/>
                </a:lnTo>
                <a:lnTo>
                  <a:pt x="1249" y="836"/>
                </a:lnTo>
                <a:lnTo>
                  <a:pt x="1250" y="823"/>
                </a:lnTo>
                <a:lnTo>
                  <a:pt x="1250" y="801"/>
                </a:lnTo>
                <a:lnTo>
                  <a:pt x="1251" y="794"/>
                </a:lnTo>
                <a:lnTo>
                  <a:pt x="1251" y="791"/>
                </a:lnTo>
                <a:lnTo>
                  <a:pt x="1252" y="787"/>
                </a:lnTo>
                <a:lnTo>
                  <a:pt x="1253" y="789"/>
                </a:lnTo>
                <a:lnTo>
                  <a:pt x="1253" y="789"/>
                </a:lnTo>
                <a:lnTo>
                  <a:pt x="1254" y="777"/>
                </a:lnTo>
                <a:lnTo>
                  <a:pt x="1254" y="774"/>
                </a:lnTo>
                <a:lnTo>
                  <a:pt x="1255" y="772"/>
                </a:lnTo>
                <a:lnTo>
                  <a:pt x="1255" y="772"/>
                </a:lnTo>
                <a:lnTo>
                  <a:pt x="1256" y="774"/>
                </a:lnTo>
                <a:lnTo>
                  <a:pt x="1257" y="774"/>
                </a:lnTo>
                <a:lnTo>
                  <a:pt x="1257" y="772"/>
                </a:lnTo>
                <a:lnTo>
                  <a:pt x="1257" y="769"/>
                </a:lnTo>
                <a:lnTo>
                  <a:pt x="1258" y="779"/>
                </a:lnTo>
                <a:lnTo>
                  <a:pt x="1259" y="784"/>
                </a:lnTo>
                <a:lnTo>
                  <a:pt x="1259" y="799"/>
                </a:lnTo>
                <a:lnTo>
                  <a:pt x="1260" y="796"/>
                </a:lnTo>
                <a:lnTo>
                  <a:pt x="1260" y="794"/>
                </a:lnTo>
                <a:lnTo>
                  <a:pt x="1261" y="794"/>
                </a:lnTo>
                <a:lnTo>
                  <a:pt x="1262" y="809"/>
                </a:lnTo>
                <a:lnTo>
                  <a:pt x="1262" y="823"/>
                </a:lnTo>
                <a:lnTo>
                  <a:pt x="1263" y="836"/>
                </a:lnTo>
                <a:lnTo>
                  <a:pt x="1263" y="845"/>
                </a:lnTo>
                <a:lnTo>
                  <a:pt x="1264" y="850"/>
                </a:lnTo>
                <a:lnTo>
                  <a:pt x="1264" y="858"/>
                </a:lnTo>
                <a:lnTo>
                  <a:pt x="1265" y="867"/>
                </a:lnTo>
                <a:lnTo>
                  <a:pt x="1266" y="887"/>
                </a:lnTo>
                <a:lnTo>
                  <a:pt x="1266" y="901"/>
                </a:lnTo>
                <a:lnTo>
                  <a:pt x="1267" y="909"/>
                </a:lnTo>
                <a:lnTo>
                  <a:pt x="1267" y="911"/>
                </a:lnTo>
                <a:lnTo>
                  <a:pt x="1268" y="914"/>
                </a:lnTo>
                <a:lnTo>
                  <a:pt x="1268" y="923"/>
                </a:lnTo>
                <a:lnTo>
                  <a:pt x="1269" y="945"/>
                </a:lnTo>
                <a:lnTo>
                  <a:pt x="1269" y="955"/>
                </a:lnTo>
                <a:lnTo>
                  <a:pt x="1270" y="952"/>
                </a:lnTo>
                <a:lnTo>
                  <a:pt x="1270" y="972"/>
                </a:lnTo>
                <a:lnTo>
                  <a:pt x="1271" y="967"/>
                </a:lnTo>
                <a:lnTo>
                  <a:pt x="1272" y="977"/>
                </a:lnTo>
                <a:lnTo>
                  <a:pt x="1272" y="989"/>
                </a:lnTo>
                <a:lnTo>
                  <a:pt x="1273" y="996"/>
                </a:lnTo>
                <a:lnTo>
                  <a:pt x="1273" y="996"/>
                </a:lnTo>
                <a:lnTo>
                  <a:pt x="1274" y="999"/>
                </a:lnTo>
                <a:lnTo>
                  <a:pt x="1274" y="996"/>
                </a:lnTo>
                <a:lnTo>
                  <a:pt x="1275" y="1004"/>
                </a:lnTo>
                <a:lnTo>
                  <a:pt x="1276" y="1016"/>
                </a:lnTo>
                <a:lnTo>
                  <a:pt x="1276" y="1018"/>
                </a:lnTo>
                <a:lnTo>
                  <a:pt x="1277" y="1018"/>
                </a:lnTo>
                <a:lnTo>
                  <a:pt x="1277" y="1031"/>
                </a:lnTo>
                <a:lnTo>
                  <a:pt x="1278" y="1023"/>
                </a:lnTo>
                <a:lnTo>
                  <a:pt x="1278" y="1016"/>
                </a:lnTo>
                <a:lnTo>
                  <a:pt x="1279" y="1026"/>
                </a:lnTo>
                <a:lnTo>
                  <a:pt x="1279" y="1038"/>
                </a:lnTo>
                <a:lnTo>
                  <a:pt x="1280" y="1033"/>
                </a:lnTo>
                <a:lnTo>
                  <a:pt x="1280" y="1028"/>
                </a:lnTo>
                <a:lnTo>
                  <a:pt x="1281" y="1021"/>
                </a:lnTo>
                <a:lnTo>
                  <a:pt x="1282" y="1031"/>
                </a:lnTo>
                <a:lnTo>
                  <a:pt x="1282" y="1043"/>
                </a:lnTo>
                <a:lnTo>
                  <a:pt x="1283" y="1052"/>
                </a:lnTo>
                <a:lnTo>
                  <a:pt x="1283" y="1040"/>
                </a:lnTo>
                <a:lnTo>
                  <a:pt x="1284" y="1038"/>
                </a:lnTo>
                <a:lnTo>
                  <a:pt x="1284" y="1026"/>
                </a:lnTo>
                <a:lnTo>
                  <a:pt x="1285" y="1028"/>
                </a:lnTo>
                <a:lnTo>
                  <a:pt x="1286" y="1038"/>
                </a:lnTo>
                <a:lnTo>
                  <a:pt x="1286" y="1031"/>
                </a:lnTo>
                <a:lnTo>
                  <a:pt x="1287" y="1016"/>
                </a:lnTo>
                <a:lnTo>
                  <a:pt x="1287" y="1011"/>
                </a:lnTo>
                <a:lnTo>
                  <a:pt x="1288" y="1006"/>
                </a:lnTo>
                <a:lnTo>
                  <a:pt x="1288" y="1018"/>
                </a:lnTo>
                <a:lnTo>
                  <a:pt x="1289" y="1023"/>
                </a:lnTo>
                <a:lnTo>
                  <a:pt x="1289" y="1026"/>
                </a:lnTo>
                <a:lnTo>
                  <a:pt x="1290" y="1021"/>
                </a:lnTo>
                <a:lnTo>
                  <a:pt x="1290" y="1021"/>
                </a:lnTo>
                <a:lnTo>
                  <a:pt x="1291" y="1009"/>
                </a:lnTo>
                <a:lnTo>
                  <a:pt x="1292" y="1006"/>
                </a:lnTo>
                <a:lnTo>
                  <a:pt x="1292" y="1011"/>
                </a:lnTo>
                <a:lnTo>
                  <a:pt x="1293" y="1014"/>
                </a:lnTo>
                <a:lnTo>
                  <a:pt x="1293" y="1011"/>
                </a:lnTo>
                <a:lnTo>
                  <a:pt x="1294" y="996"/>
                </a:lnTo>
                <a:lnTo>
                  <a:pt x="1294" y="989"/>
                </a:lnTo>
                <a:lnTo>
                  <a:pt x="1295" y="1001"/>
                </a:lnTo>
                <a:lnTo>
                  <a:pt x="1296" y="1018"/>
                </a:lnTo>
                <a:lnTo>
                  <a:pt x="1296" y="1028"/>
                </a:lnTo>
                <a:lnTo>
                  <a:pt x="1297" y="1016"/>
                </a:lnTo>
                <a:lnTo>
                  <a:pt x="1297" y="1026"/>
                </a:lnTo>
                <a:lnTo>
                  <a:pt x="1298" y="1021"/>
                </a:lnTo>
                <a:lnTo>
                  <a:pt x="1298" y="1023"/>
                </a:lnTo>
                <a:lnTo>
                  <a:pt x="1299" y="1023"/>
                </a:lnTo>
                <a:lnTo>
                  <a:pt x="1299" y="1021"/>
                </a:lnTo>
                <a:lnTo>
                  <a:pt x="1300" y="1023"/>
                </a:lnTo>
                <a:lnTo>
                  <a:pt x="1300" y="1011"/>
                </a:lnTo>
                <a:lnTo>
                  <a:pt x="1301" y="1018"/>
                </a:lnTo>
                <a:lnTo>
                  <a:pt x="1302" y="1018"/>
                </a:lnTo>
                <a:lnTo>
                  <a:pt x="1302" y="1028"/>
                </a:lnTo>
                <a:lnTo>
                  <a:pt x="1303" y="1040"/>
                </a:lnTo>
                <a:lnTo>
                  <a:pt x="1303" y="1058"/>
                </a:lnTo>
                <a:lnTo>
                  <a:pt x="1304" y="1058"/>
                </a:lnTo>
                <a:lnTo>
                  <a:pt x="1304" y="1036"/>
                </a:lnTo>
                <a:lnTo>
                  <a:pt x="1305" y="1036"/>
                </a:lnTo>
                <a:lnTo>
                  <a:pt x="1306" y="1050"/>
                </a:lnTo>
                <a:lnTo>
                  <a:pt x="1306" y="1067"/>
                </a:lnTo>
                <a:lnTo>
                  <a:pt x="1307" y="1075"/>
                </a:lnTo>
                <a:lnTo>
                  <a:pt x="1307" y="1075"/>
                </a:lnTo>
                <a:lnTo>
                  <a:pt x="1308" y="1070"/>
                </a:lnTo>
                <a:lnTo>
                  <a:pt x="1308" y="1077"/>
                </a:lnTo>
                <a:lnTo>
                  <a:pt x="1309" y="1082"/>
                </a:lnTo>
                <a:lnTo>
                  <a:pt x="1309" y="1085"/>
                </a:lnTo>
                <a:lnTo>
                  <a:pt x="1310" y="1082"/>
                </a:lnTo>
                <a:lnTo>
                  <a:pt x="1310" y="1092"/>
                </a:lnTo>
                <a:lnTo>
                  <a:pt x="1311" y="1087"/>
                </a:lnTo>
                <a:lnTo>
                  <a:pt x="1312" y="1089"/>
                </a:lnTo>
                <a:lnTo>
                  <a:pt x="1312" y="1087"/>
                </a:lnTo>
                <a:lnTo>
                  <a:pt x="1313" y="1097"/>
                </a:lnTo>
                <a:lnTo>
                  <a:pt x="1313" y="1107"/>
                </a:lnTo>
                <a:lnTo>
                  <a:pt x="1314" y="1114"/>
                </a:lnTo>
                <a:lnTo>
                  <a:pt x="1314" y="1107"/>
                </a:lnTo>
                <a:lnTo>
                  <a:pt x="1315" y="1109"/>
                </a:lnTo>
                <a:lnTo>
                  <a:pt x="1316" y="1114"/>
                </a:lnTo>
                <a:lnTo>
                  <a:pt x="1316" y="1116"/>
                </a:lnTo>
                <a:lnTo>
                  <a:pt x="1317" y="1121"/>
                </a:lnTo>
                <a:lnTo>
                  <a:pt x="1317" y="1116"/>
                </a:lnTo>
                <a:lnTo>
                  <a:pt x="1318" y="1109"/>
                </a:lnTo>
                <a:lnTo>
                  <a:pt x="1318" y="1109"/>
                </a:lnTo>
                <a:lnTo>
                  <a:pt x="1319" y="1114"/>
                </a:lnTo>
                <a:lnTo>
                  <a:pt x="1319" y="1128"/>
                </a:lnTo>
                <a:lnTo>
                  <a:pt x="1320" y="1133"/>
                </a:lnTo>
                <a:lnTo>
                  <a:pt x="1320" y="1128"/>
                </a:lnTo>
                <a:lnTo>
                  <a:pt x="1321" y="1123"/>
                </a:lnTo>
                <a:lnTo>
                  <a:pt x="1322" y="1107"/>
                </a:lnTo>
                <a:lnTo>
                  <a:pt x="1322" y="1114"/>
                </a:lnTo>
                <a:lnTo>
                  <a:pt x="1323" y="1131"/>
                </a:lnTo>
                <a:lnTo>
                  <a:pt x="1323" y="1143"/>
                </a:lnTo>
                <a:lnTo>
                  <a:pt x="1324" y="1128"/>
                </a:lnTo>
                <a:lnTo>
                  <a:pt x="1324" y="1126"/>
                </a:lnTo>
                <a:lnTo>
                  <a:pt x="1325" y="1131"/>
                </a:lnTo>
                <a:lnTo>
                  <a:pt x="1326" y="1138"/>
                </a:lnTo>
                <a:lnTo>
                  <a:pt x="1326" y="1128"/>
                </a:lnTo>
                <a:lnTo>
                  <a:pt x="1327" y="1126"/>
                </a:lnTo>
                <a:lnTo>
                  <a:pt x="1327" y="1119"/>
                </a:lnTo>
                <a:lnTo>
                  <a:pt x="1328" y="1126"/>
                </a:lnTo>
                <a:lnTo>
                  <a:pt x="1328" y="1136"/>
                </a:lnTo>
                <a:lnTo>
                  <a:pt x="1329" y="1148"/>
                </a:lnTo>
                <a:lnTo>
                  <a:pt x="1329" y="1150"/>
                </a:lnTo>
                <a:lnTo>
                  <a:pt x="1330" y="1153"/>
                </a:lnTo>
                <a:lnTo>
                  <a:pt x="1330" y="1155"/>
                </a:lnTo>
                <a:lnTo>
                  <a:pt x="1331" y="1148"/>
                </a:lnTo>
                <a:lnTo>
                  <a:pt x="1332" y="1160"/>
                </a:lnTo>
                <a:lnTo>
                  <a:pt x="1332" y="1160"/>
                </a:lnTo>
                <a:lnTo>
                  <a:pt x="1333" y="1163"/>
                </a:lnTo>
                <a:lnTo>
                  <a:pt x="1333" y="1153"/>
                </a:lnTo>
                <a:lnTo>
                  <a:pt x="1334" y="1148"/>
                </a:lnTo>
                <a:lnTo>
                  <a:pt x="1334" y="1138"/>
                </a:lnTo>
                <a:lnTo>
                  <a:pt x="1335" y="1141"/>
                </a:lnTo>
                <a:lnTo>
                  <a:pt x="1336" y="1145"/>
                </a:lnTo>
                <a:lnTo>
                  <a:pt x="1336" y="1163"/>
                </a:lnTo>
                <a:lnTo>
                  <a:pt x="1337" y="1165"/>
                </a:lnTo>
                <a:lnTo>
                  <a:pt x="1337" y="1165"/>
                </a:lnTo>
                <a:lnTo>
                  <a:pt x="1338" y="1155"/>
                </a:lnTo>
                <a:lnTo>
                  <a:pt x="1338" y="1155"/>
                </a:lnTo>
                <a:lnTo>
                  <a:pt x="1339" y="1160"/>
                </a:lnTo>
                <a:lnTo>
                  <a:pt x="1339" y="1160"/>
                </a:lnTo>
                <a:lnTo>
                  <a:pt x="1340" y="1155"/>
                </a:lnTo>
                <a:lnTo>
                  <a:pt x="1340" y="1153"/>
                </a:lnTo>
                <a:lnTo>
                  <a:pt x="1341" y="1150"/>
                </a:lnTo>
                <a:lnTo>
                  <a:pt x="1342" y="1160"/>
                </a:lnTo>
                <a:lnTo>
                  <a:pt x="1342" y="1163"/>
                </a:lnTo>
                <a:lnTo>
                  <a:pt x="1343" y="1175"/>
                </a:lnTo>
                <a:lnTo>
                  <a:pt x="1343" y="1179"/>
                </a:lnTo>
                <a:lnTo>
                  <a:pt x="1344" y="1182"/>
                </a:lnTo>
                <a:lnTo>
                  <a:pt x="1344" y="1185"/>
                </a:lnTo>
                <a:lnTo>
                  <a:pt x="1345" y="1182"/>
                </a:lnTo>
                <a:lnTo>
                  <a:pt x="1346" y="1185"/>
                </a:lnTo>
                <a:lnTo>
                  <a:pt x="1346" y="1182"/>
                </a:lnTo>
                <a:lnTo>
                  <a:pt x="1347" y="1177"/>
                </a:lnTo>
                <a:lnTo>
                  <a:pt x="1347" y="1179"/>
                </a:lnTo>
                <a:lnTo>
                  <a:pt x="1348" y="1170"/>
                </a:lnTo>
                <a:lnTo>
                  <a:pt x="1348" y="1167"/>
                </a:lnTo>
                <a:lnTo>
                  <a:pt x="1349" y="1172"/>
                </a:lnTo>
                <a:lnTo>
                  <a:pt x="1349" y="1170"/>
                </a:lnTo>
                <a:lnTo>
                  <a:pt x="1350" y="1170"/>
                </a:lnTo>
                <a:lnTo>
                  <a:pt x="1350" y="1158"/>
                </a:lnTo>
                <a:lnTo>
                  <a:pt x="1351" y="1153"/>
                </a:lnTo>
                <a:lnTo>
                  <a:pt x="1352" y="1155"/>
                </a:lnTo>
                <a:lnTo>
                  <a:pt x="1352" y="1165"/>
                </a:lnTo>
                <a:lnTo>
                  <a:pt x="1353" y="1172"/>
                </a:lnTo>
                <a:lnTo>
                  <a:pt x="1353" y="1167"/>
                </a:lnTo>
                <a:lnTo>
                  <a:pt x="1354" y="1163"/>
                </a:lnTo>
                <a:lnTo>
                  <a:pt x="1354" y="1160"/>
                </a:lnTo>
                <a:lnTo>
                  <a:pt x="1355" y="1167"/>
                </a:lnTo>
                <a:lnTo>
                  <a:pt x="1356" y="1177"/>
                </a:lnTo>
                <a:lnTo>
                  <a:pt x="1356" y="1182"/>
                </a:lnTo>
                <a:lnTo>
                  <a:pt x="1357" y="1172"/>
                </a:lnTo>
                <a:lnTo>
                  <a:pt x="1357" y="1163"/>
                </a:lnTo>
                <a:lnTo>
                  <a:pt x="1358" y="1155"/>
                </a:lnTo>
                <a:lnTo>
                  <a:pt x="1358" y="1158"/>
                </a:lnTo>
                <a:lnTo>
                  <a:pt x="1359" y="1167"/>
                </a:lnTo>
                <a:lnTo>
                  <a:pt x="1359" y="1177"/>
                </a:lnTo>
                <a:lnTo>
                  <a:pt x="1360" y="1179"/>
                </a:lnTo>
                <a:lnTo>
                  <a:pt x="1360" y="1182"/>
                </a:lnTo>
                <a:lnTo>
                  <a:pt x="1361" y="1177"/>
                </a:lnTo>
                <a:lnTo>
                  <a:pt x="1362" y="1175"/>
                </a:lnTo>
                <a:lnTo>
                  <a:pt x="1362" y="1182"/>
                </a:lnTo>
                <a:lnTo>
                  <a:pt x="1363" y="1175"/>
                </a:lnTo>
                <a:lnTo>
                  <a:pt x="1363" y="1172"/>
                </a:lnTo>
                <a:lnTo>
                  <a:pt x="1364" y="1170"/>
                </a:lnTo>
                <a:lnTo>
                  <a:pt x="1364" y="1170"/>
                </a:lnTo>
                <a:lnTo>
                  <a:pt x="1365" y="1163"/>
                </a:lnTo>
                <a:lnTo>
                  <a:pt x="1366" y="1163"/>
                </a:lnTo>
                <a:lnTo>
                  <a:pt x="1366" y="1182"/>
                </a:lnTo>
                <a:lnTo>
                  <a:pt x="1367" y="1185"/>
                </a:lnTo>
                <a:lnTo>
                  <a:pt x="1367" y="1175"/>
                </a:lnTo>
                <a:lnTo>
                  <a:pt x="1368" y="1163"/>
                </a:lnTo>
                <a:lnTo>
                  <a:pt x="1368" y="1143"/>
                </a:lnTo>
                <a:lnTo>
                  <a:pt x="1369" y="1128"/>
                </a:lnTo>
                <a:lnTo>
                  <a:pt x="1369" y="1121"/>
                </a:lnTo>
                <a:lnTo>
                  <a:pt x="1370" y="1121"/>
                </a:lnTo>
                <a:lnTo>
                  <a:pt x="1370" y="1128"/>
                </a:lnTo>
                <a:lnTo>
                  <a:pt x="1371" y="1126"/>
                </a:lnTo>
                <a:lnTo>
                  <a:pt x="1372" y="1111"/>
                </a:lnTo>
                <a:lnTo>
                  <a:pt x="1372" y="1094"/>
                </a:lnTo>
                <a:lnTo>
                  <a:pt x="1373" y="1063"/>
                </a:lnTo>
                <a:lnTo>
                  <a:pt x="1373" y="1043"/>
                </a:lnTo>
                <a:lnTo>
                  <a:pt x="1374" y="1018"/>
                </a:lnTo>
                <a:lnTo>
                  <a:pt x="1374" y="1006"/>
                </a:lnTo>
                <a:lnTo>
                  <a:pt x="1375" y="1021"/>
                </a:lnTo>
                <a:lnTo>
                  <a:pt x="1376" y="1036"/>
                </a:lnTo>
                <a:lnTo>
                  <a:pt x="1376" y="1043"/>
                </a:lnTo>
                <a:lnTo>
                  <a:pt x="1377" y="1036"/>
                </a:lnTo>
                <a:lnTo>
                  <a:pt x="1377" y="1023"/>
                </a:lnTo>
                <a:lnTo>
                  <a:pt x="1378" y="1028"/>
                </a:lnTo>
                <a:lnTo>
                  <a:pt x="1378" y="1048"/>
                </a:lnTo>
                <a:lnTo>
                  <a:pt x="1379" y="1067"/>
                </a:lnTo>
                <a:lnTo>
                  <a:pt x="1379" y="1092"/>
                </a:lnTo>
                <a:lnTo>
                  <a:pt x="1380" y="1107"/>
                </a:lnTo>
                <a:lnTo>
                  <a:pt x="1380" y="1119"/>
                </a:lnTo>
                <a:lnTo>
                  <a:pt x="1381" y="1131"/>
                </a:lnTo>
                <a:lnTo>
                  <a:pt x="1382" y="1141"/>
                </a:lnTo>
                <a:lnTo>
                  <a:pt x="1382" y="1148"/>
                </a:lnTo>
                <a:lnTo>
                  <a:pt x="1383" y="1160"/>
                </a:lnTo>
                <a:lnTo>
                  <a:pt x="1383" y="1167"/>
                </a:lnTo>
                <a:lnTo>
                  <a:pt x="1384" y="1172"/>
                </a:lnTo>
                <a:lnTo>
                  <a:pt x="1384" y="1187"/>
                </a:lnTo>
                <a:lnTo>
                  <a:pt x="1385" y="1194"/>
                </a:lnTo>
                <a:lnTo>
                  <a:pt x="1386" y="1192"/>
                </a:lnTo>
                <a:lnTo>
                  <a:pt x="1386" y="1204"/>
                </a:lnTo>
                <a:lnTo>
                  <a:pt x="1387" y="1197"/>
                </a:lnTo>
                <a:lnTo>
                  <a:pt x="1387" y="1201"/>
                </a:lnTo>
                <a:lnTo>
                  <a:pt x="1388" y="1197"/>
                </a:lnTo>
                <a:lnTo>
                  <a:pt x="1388" y="1201"/>
                </a:lnTo>
                <a:lnTo>
                  <a:pt x="1389" y="1201"/>
                </a:lnTo>
                <a:lnTo>
                  <a:pt x="1389" y="1199"/>
                </a:lnTo>
                <a:lnTo>
                  <a:pt x="1390" y="1194"/>
                </a:lnTo>
                <a:lnTo>
                  <a:pt x="1390" y="1187"/>
                </a:lnTo>
                <a:lnTo>
                  <a:pt x="1391" y="1209"/>
                </a:lnTo>
                <a:lnTo>
                  <a:pt x="1392" y="1253"/>
                </a:lnTo>
                <a:lnTo>
                  <a:pt x="1392" y="1275"/>
                </a:lnTo>
                <a:lnTo>
                  <a:pt x="1393" y="1233"/>
                </a:lnTo>
                <a:lnTo>
                  <a:pt x="1393" y="1133"/>
                </a:lnTo>
                <a:lnTo>
                  <a:pt x="1394" y="970"/>
                </a:lnTo>
                <a:lnTo>
                  <a:pt x="1394" y="750"/>
                </a:lnTo>
                <a:lnTo>
                  <a:pt x="1395" y="516"/>
                </a:lnTo>
                <a:lnTo>
                  <a:pt x="1396" y="311"/>
                </a:lnTo>
                <a:lnTo>
                  <a:pt x="1396" y="171"/>
                </a:lnTo>
                <a:lnTo>
                  <a:pt x="1397" y="96"/>
                </a:lnTo>
                <a:lnTo>
                  <a:pt x="1397" y="62"/>
                </a:lnTo>
                <a:lnTo>
                  <a:pt x="1398" y="84"/>
                </a:lnTo>
                <a:lnTo>
                  <a:pt x="1398" y="171"/>
                </a:lnTo>
                <a:lnTo>
                  <a:pt x="1399" y="367"/>
                </a:lnTo>
                <a:lnTo>
                  <a:pt x="1399" y="679"/>
                </a:lnTo>
                <a:lnTo>
                  <a:pt x="1400" y="992"/>
                </a:lnTo>
                <a:lnTo>
                  <a:pt x="1400" y="1304"/>
                </a:lnTo>
                <a:lnTo>
                  <a:pt x="1401" y="1431"/>
                </a:lnTo>
                <a:lnTo>
                  <a:pt x="1402" y="1368"/>
                </a:lnTo>
                <a:lnTo>
                  <a:pt x="1402" y="1289"/>
                </a:lnTo>
                <a:lnTo>
                  <a:pt x="1403" y="1285"/>
                </a:lnTo>
                <a:lnTo>
                  <a:pt x="1403" y="1294"/>
                </a:lnTo>
                <a:lnTo>
                  <a:pt x="1404" y="1282"/>
                </a:lnTo>
                <a:lnTo>
                  <a:pt x="1404" y="1253"/>
                </a:lnTo>
                <a:lnTo>
                  <a:pt x="1405" y="1238"/>
                </a:lnTo>
                <a:lnTo>
                  <a:pt x="1406" y="1238"/>
                </a:lnTo>
                <a:lnTo>
                  <a:pt x="1406" y="1248"/>
                </a:lnTo>
                <a:lnTo>
                  <a:pt x="1407" y="1241"/>
                </a:lnTo>
                <a:lnTo>
                  <a:pt x="1407" y="1228"/>
                </a:lnTo>
                <a:lnTo>
                  <a:pt x="1408" y="1221"/>
                </a:lnTo>
                <a:lnTo>
                  <a:pt x="1408" y="1226"/>
                </a:lnTo>
                <a:lnTo>
                  <a:pt x="1409" y="1241"/>
                </a:lnTo>
                <a:lnTo>
                  <a:pt x="1409" y="1250"/>
                </a:lnTo>
                <a:lnTo>
                  <a:pt x="1410" y="1248"/>
                </a:lnTo>
                <a:lnTo>
                  <a:pt x="1410" y="1233"/>
                </a:lnTo>
                <a:lnTo>
                  <a:pt x="1411" y="1231"/>
                </a:lnTo>
                <a:lnTo>
                  <a:pt x="1412" y="1238"/>
                </a:lnTo>
                <a:lnTo>
                  <a:pt x="1412" y="1238"/>
                </a:lnTo>
                <a:lnTo>
                  <a:pt x="1413" y="1238"/>
                </a:lnTo>
                <a:lnTo>
                  <a:pt x="1413" y="1228"/>
                </a:lnTo>
                <a:lnTo>
                  <a:pt x="1414" y="1221"/>
                </a:lnTo>
                <a:lnTo>
                  <a:pt x="1414" y="1211"/>
                </a:lnTo>
                <a:lnTo>
                  <a:pt x="1415" y="1216"/>
                </a:lnTo>
                <a:lnTo>
                  <a:pt x="1416" y="1228"/>
                </a:lnTo>
                <a:lnTo>
                  <a:pt x="1416" y="1245"/>
                </a:lnTo>
                <a:lnTo>
                  <a:pt x="1417" y="1253"/>
                </a:lnTo>
                <a:lnTo>
                  <a:pt x="1417" y="1255"/>
                </a:lnTo>
                <a:lnTo>
                  <a:pt x="1418" y="1241"/>
                </a:lnTo>
                <a:lnTo>
                  <a:pt x="1418" y="1233"/>
                </a:lnTo>
                <a:lnTo>
                  <a:pt x="1419" y="1231"/>
                </a:lnTo>
                <a:lnTo>
                  <a:pt x="1419" y="1233"/>
                </a:lnTo>
                <a:lnTo>
                  <a:pt x="1420" y="1223"/>
                </a:lnTo>
                <a:lnTo>
                  <a:pt x="1420" y="1219"/>
                </a:lnTo>
                <a:lnTo>
                  <a:pt x="1421" y="1201"/>
                </a:lnTo>
                <a:lnTo>
                  <a:pt x="1422" y="1216"/>
                </a:lnTo>
                <a:lnTo>
                  <a:pt x="1422" y="1226"/>
                </a:lnTo>
                <a:lnTo>
                  <a:pt x="1423" y="1228"/>
                </a:lnTo>
                <a:lnTo>
                  <a:pt x="1423" y="1226"/>
                </a:lnTo>
                <a:lnTo>
                  <a:pt x="1424" y="1214"/>
                </a:lnTo>
                <a:lnTo>
                  <a:pt x="1425" y="1204"/>
                </a:lnTo>
                <a:lnTo>
                  <a:pt x="1425" y="1207"/>
                </a:lnTo>
                <a:lnTo>
                  <a:pt x="1426" y="1214"/>
                </a:lnTo>
                <a:lnTo>
                  <a:pt x="1426" y="1209"/>
                </a:lnTo>
                <a:lnTo>
                  <a:pt x="1427" y="1207"/>
                </a:lnTo>
                <a:lnTo>
                  <a:pt x="1427" y="1187"/>
                </a:lnTo>
                <a:lnTo>
                  <a:pt x="1428" y="1177"/>
                </a:lnTo>
                <a:lnTo>
                  <a:pt x="1429" y="1175"/>
                </a:lnTo>
                <a:lnTo>
                  <a:pt x="1429" y="1185"/>
                </a:lnTo>
                <a:lnTo>
                  <a:pt x="1429" y="1197"/>
                </a:lnTo>
                <a:lnTo>
                  <a:pt x="1430" y="1192"/>
                </a:lnTo>
                <a:lnTo>
                  <a:pt x="1431" y="1182"/>
                </a:lnTo>
                <a:lnTo>
                  <a:pt x="1431" y="1163"/>
                </a:lnTo>
                <a:lnTo>
                  <a:pt x="1432" y="1155"/>
                </a:lnTo>
                <a:lnTo>
                  <a:pt x="1432" y="1163"/>
                </a:lnTo>
                <a:lnTo>
                  <a:pt x="1433" y="1160"/>
                </a:lnTo>
                <a:lnTo>
                  <a:pt x="1433" y="1145"/>
                </a:lnTo>
                <a:lnTo>
                  <a:pt x="1434" y="1123"/>
                </a:lnTo>
                <a:lnTo>
                  <a:pt x="1435" y="1111"/>
                </a:lnTo>
                <a:lnTo>
                  <a:pt x="1435" y="1111"/>
                </a:lnTo>
                <a:lnTo>
                  <a:pt x="1436" y="1123"/>
                </a:lnTo>
                <a:lnTo>
                  <a:pt x="1436" y="1128"/>
                </a:lnTo>
                <a:lnTo>
                  <a:pt x="1437" y="1136"/>
                </a:lnTo>
                <a:lnTo>
                  <a:pt x="1437" y="1119"/>
                </a:lnTo>
                <a:lnTo>
                  <a:pt x="1438" y="1099"/>
                </a:lnTo>
                <a:lnTo>
                  <a:pt x="1439" y="1085"/>
                </a:lnTo>
                <a:lnTo>
                  <a:pt x="1439" y="1087"/>
                </a:lnTo>
                <a:lnTo>
                  <a:pt x="1439" y="1077"/>
                </a:lnTo>
                <a:lnTo>
                  <a:pt x="1440" y="1060"/>
                </a:lnTo>
                <a:lnTo>
                  <a:pt x="1441" y="1040"/>
                </a:lnTo>
                <a:lnTo>
                  <a:pt x="1441" y="1031"/>
                </a:lnTo>
                <a:lnTo>
                  <a:pt x="1442" y="1016"/>
                </a:lnTo>
                <a:lnTo>
                  <a:pt x="1442" y="1004"/>
                </a:lnTo>
                <a:lnTo>
                  <a:pt x="1443" y="992"/>
                </a:lnTo>
                <a:lnTo>
                  <a:pt x="1443" y="970"/>
                </a:lnTo>
                <a:lnTo>
                  <a:pt x="1444" y="955"/>
                </a:lnTo>
                <a:lnTo>
                  <a:pt x="1445" y="940"/>
                </a:lnTo>
                <a:lnTo>
                  <a:pt x="1445" y="931"/>
                </a:lnTo>
                <a:lnTo>
                  <a:pt x="1446" y="923"/>
                </a:lnTo>
                <a:lnTo>
                  <a:pt x="1446" y="921"/>
                </a:lnTo>
                <a:lnTo>
                  <a:pt x="1447" y="906"/>
                </a:lnTo>
                <a:lnTo>
                  <a:pt x="1447" y="889"/>
                </a:lnTo>
                <a:lnTo>
                  <a:pt x="1448" y="882"/>
                </a:lnTo>
                <a:lnTo>
                  <a:pt x="1449" y="865"/>
                </a:lnTo>
                <a:lnTo>
                  <a:pt x="1449" y="862"/>
                </a:lnTo>
                <a:lnTo>
                  <a:pt x="1449" y="860"/>
                </a:lnTo>
                <a:lnTo>
                  <a:pt x="1450" y="850"/>
                </a:lnTo>
                <a:lnTo>
                  <a:pt x="1451" y="833"/>
                </a:lnTo>
                <a:lnTo>
                  <a:pt x="1451" y="821"/>
                </a:lnTo>
                <a:lnTo>
                  <a:pt x="1452" y="831"/>
                </a:lnTo>
                <a:lnTo>
                  <a:pt x="1452" y="838"/>
                </a:lnTo>
                <a:lnTo>
                  <a:pt x="1453" y="843"/>
                </a:lnTo>
                <a:lnTo>
                  <a:pt x="1453" y="836"/>
                </a:lnTo>
                <a:lnTo>
                  <a:pt x="1454" y="840"/>
                </a:lnTo>
                <a:lnTo>
                  <a:pt x="1455" y="833"/>
                </a:lnTo>
                <a:lnTo>
                  <a:pt x="1455" y="833"/>
                </a:lnTo>
                <a:lnTo>
                  <a:pt x="1456" y="843"/>
                </a:lnTo>
                <a:lnTo>
                  <a:pt x="1456" y="855"/>
                </a:lnTo>
                <a:lnTo>
                  <a:pt x="1457" y="865"/>
                </a:lnTo>
                <a:lnTo>
                  <a:pt x="1457" y="889"/>
                </a:lnTo>
                <a:lnTo>
                  <a:pt x="1458" y="901"/>
                </a:lnTo>
                <a:lnTo>
                  <a:pt x="1459" y="916"/>
                </a:lnTo>
                <a:lnTo>
                  <a:pt x="1459" y="933"/>
                </a:lnTo>
                <a:lnTo>
                  <a:pt x="1459" y="940"/>
                </a:lnTo>
                <a:lnTo>
                  <a:pt x="1460" y="958"/>
                </a:lnTo>
                <a:lnTo>
                  <a:pt x="1461" y="965"/>
                </a:lnTo>
                <a:lnTo>
                  <a:pt x="1461" y="967"/>
                </a:lnTo>
                <a:lnTo>
                  <a:pt x="1462" y="984"/>
                </a:lnTo>
                <a:lnTo>
                  <a:pt x="1462" y="1011"/>
                </a:lnTo>
                <a:lnTo>
                  <a:pt x="1463" y="1031"/>
                </a:lnTo>
                <a:lnTo>
                  <a:pt x="1463" y="1043"/>
                </a:lnTo>
                <a:lnTo>
                  <a:pt x="1464" y="1052"/>
                </a:lnTo>
                <a:lnTo>
                  <a:pt x="1465" y="1055"/>
                </a:lnTo>
                <a:lnTo>
                  <a:pt x="1465" y="1063"/>
                </a:lnTo>
                <a:lnTo>
                  <a:pt x="1466" y="1077"/>
                </a:lnTo>
                <a:lnTo>
                  <a:pt x="1466" y="1087"/>
                </a:lnTo>
                <a:lnTo>
                  <a:pt x="1467" y="1097"/>
                </a:lnTo>
                <a:lnTo>
                  <a:pt x="1467" y="1104"/>
                </a:lnTo>
                <a:lnTo>
                  <a:pt x="1468" y="1123"/>
                </a:lnTo>
                <a:lnTo>
                  <a:pt x="1469" y="1136"/>
                </a:lnTo>
                <a:lnTo>
                  <a:pt x="1469" y="1153"/>
                </a:lnTo>
                <a:lnTo>
                  <a:pt x="1469" y="1158"/>
                </a:lnTo>
                <a:lnTo>
                  <a:pt x="1470" y="1158"/>
                </a:lnTo>
                <a:lnTo>
                  <a:pt x="1471" y="1163"/>
                </a:lnTo>
                <a:lnTo>
                  <a:pt x="1471" y="1160"/>
                </a:lnTo>
                <a:lnTo>
                  <a:pt x="1472" y="1165"/>
                </a:lnTo>
                <a:lnTo>
                  <a:pt x="1472" y="1172"/>
                </a:lnTo>
                <a:lnTo>
                  <a:pt x="1473" y="1187"/>
                </a:lnTo>
                <a:lnTo>
                  <a:pt x="1473" y="1194"/>
                </a:lnTo>
                <a:lnTo>
                  <a:pt x="1474" y="1197"/>
                </a:lnTo>
                <a:lnTo>
                  <a:pt x="1475" y="1192"/>
                </a:lnTo>
                <a:lnTo>
                  <a:pt x="1475" y="1192"/>
                </a:lnTo>
                <a:lnTo>
                  <a:pt x="1476" y="1192"/>
                </a:lnTo>
                <a:lnTo>
                  <a:pt x="1476" y="1192"/>
                </a:lnTo>
                <a:lnTo>
                  <a:pt x="1477" y="1194"/>
                </a:lnTo>
                <a:lnTo>
                  <a:pt x="1477" y="1185"/>
                </a:lnTo>
                <a:lnTo>
                  <a:pt x="1478" y="1194"/>
                </a:lnTo>
                <a:lnTo>
                  <a:pt x="1479" y="1192"/>
                </a:lnTo>
                <a:lnTo>
                  <a:pt x="1479" y="1204"/>
                </a:lnTo>
                <a:lnTo>
                  <a:pt x="1479" y="1228"/>
                </a:lnTo>
                <a:lnTo>
                  <a:pt x="1480" y="1233"/>
                </a:lnTo>
                <a:lnTo>
                  <a:pt x="1481" y="1221"/>
                </a:lnTo>
                <a:lnTo>
                  <a:pt x="1481" y="1211"/>
                </a:lnTo>
                <a:lnTo>
                  <a:pt x="1482" y="1207"/>
                </a:lnTo>
                <a:lnTo>
                  <a:pt x="1482" y="1204"/>
                </a:lnTo>
                <a:lnTo>
                  <a:pt x="1483" y="1211"/>
                </a:lnTo>
                <a:lnTo>
                  <a:pt x="1483" y="1209"/>
                </a:lnTo>
                <a:lnTo>
                  <a:pt x="1484" y="1197"/>
                </a:lnTo>
                <a:lnTo>
                  <a:pt x="1485" y="1187"/>
                </a:lnTo>
                <a:lnTo>
                  <a:pt x="1485" y="1185"/>
                </a:lnTo>
                <a:lnTo>
                  <a:pt x="1486" y="1189"/>
                </a:lnTo>
                <a:lnTo>
                  <a:pt x="1486" y="1187"/>
                </a:lnTo>
                <a:lnTo>
                  <a:pt x="1487" y="1177"/>
                </a:lnTo>
                <a:lnTo>
                  <a:pt x="1487" y="1170"/>
                </a:lnTo>
                <a:lnTo>
                  <a:pt x="1488" y="1163"/>
                </a:lnTo>
                <a:lnTo>
                  <a:pt x="1489" y="1167"/>
                </a:lnTo>
                <a:lnTo>
                  <a:pt x="1489" y="1165"/>
                </a:lnTo>
                <a:lnTo>
                  <a:pt x="1489" y="1172"/>
                </a:lnTo>
                <a:lnTo>
                  <a:pt x="1490" y="1172"/>
                </a:lnTo>
                <a:lnTo>
                  <a:pt x="1491" y="1163"/>
                </a:lnTo>
                <a:lnTo>
                  <a:pt x="1491" y="1150"/>
                </a:lnTo>
                <a:lnTo>
                  <a:pt x="1492" y="1150"/>
                </a:lnTo>
                <a:lnTo>
                  <a:pt x="1492" y="1148"/>
                </a:lnTo>
                <a:lnTo>
                  <a:pt x="1493" y="1143"/>
                </a:lnTo>
                <a:lnTo>
                  <a:pt x="1493" y="1126"/>
                </a:lnTo>
                <a:lnTo>
                  <a:pt x="1494" y="1107"/>
                </a:lnTo>
                <a:lnTo>
                  <a:pt x="1495" y="1092"/>
                </a:lnTo>
                <a:lnTo>
                  <a:pt x="1495" y="1079"/>
                </a:lnTo>
                <a:lnTo>
                  <a:pt x="1496" y="1070"/>
                </a:lnTo>
                <a:lnTo>
                  <a:pt x="1496" y="1063"/>
                </a:lnTo>
                <a:lnTo>
                  <a:pt x="1497" y="1052"/>
                </a:lnTo>
                <a:lnTo>
                  <a:pt x="1497" y="1033"/>
                </a:lnTo>
                <a:lnTo>
                  <a:pt x="1498" y="1004"/>
                </a:lnTo>
                <a:lnTo>
                  <a:pt x="1499" y="982"/>
                </a:lnTo>
                <a:lnTo>
                  <a:pt x="1499" y="965"/>
                </a:lnTo>
                <a:lnTo>
                  <a:pt x="1499" y="943"/>
                </a:lnTo>
                <a:lnTo>
                  <a:pt x="1500" y="904"/>
                </a:lnTo>
                <a:lnTo>
                  <a:pt x="1501" y="843"/>
                </a:lnTo>
                <a:lnTo>
                  <a:pt x="1501" y="774"/>
                </a:lnTo>
                <a:lnTo>
                  <a:pt x="1502" y="699"/>
                </a:lnTo>
                <a:lnTo>
                  <a:pt x="1502" y="638"/>
                </a:lnTo>
                <a:lnTo>
                  <a:pt x="1503" y="591"/>
                </a:lnTo>
                <a:lnTo>
                  <a:pt x="1503" y="586"/>
                </a:lnTo>
                <a:lnTo>
                  <a:pt x="1504" y="613"/>
                </a:lnTo>
                <a:lnTo>
                  <a:pt x="1505" y="655"/>
                </a:lnTo>
                <a:lnTo>
                  <a:pt x="1505" y="703"/>
                </a:lnTo>
                <a:lnTo>
                  <a:pt x="1506" y="762"/>
                </a:lnTo>
                <a:lnTo>
                  <a:pt x="1506" y="828"/>
                </a:lnTo>
                <a:lnTo>
                  <a:pt x="1507" y="894"/>
                </a:lnTo>
                <a:lnTo>
                  <a:pt x="1507" y="1006"/>
                </a:lnTo>
                <a:lnTo>
                  <a:pt x="1508" y="1153"/>
                </a:lnTo>
                <a:lnTo>
                  <a:pt x="1509" y="1348"/>
                </a:lnTo>
                <a:lnTo>
                  <a:pt x="1509" y="1512"/>
                </a:lnTo>
                <a:lnTo>
                  <a:pt x="1509" y="1629"/>
                </a:lnTo>
                <a:lnTo>
                  <a:pt x="1510" y="1663"/>
                </a:lnTo>
                <a:lnTo>
                  <a:pt x="1511" y="1646"/>
                </a:lnTo>
                <a:lnTo>
                  <a:pt x="1511" y="1609"/>
                </a:lnTo>
                <a:lnTo>
                  <a:pt x="1512" y="1577"/>
                </a:lnTo>
                <a:lnTo>
                  <a:pt x="1512" y="1585"/>
                </a:lnTo>
                <a:lnTo>
                  <a:pt x="1513" y="1612"/>
                </a:lnTo>
                <a:lnTo>
                  <a:pt x="1513" y="1636"/>
                </a:lnTo>
                <a:lnTo>
                  <a:pt x="1514" y="1636"/>
                </a:lnTo>
                <a:lnTo>
                  <a:pt x="1515" y="1629"/>
                </a:lnTo>
                <a:lnTo>
                  <a:pt x="1515" y="1626"/>
                </a:lnTo>
                <a:lnTo>
                  <a:pt x="1516" y="1626"/>
                </a:lnTo>
                <a:lnTo>
                  <a:pt x="1516" y="1621"/>
                </a:lnTo>
                <a:lnTo>
                  <a:pt x="1517" y="1614"/>
                </a:lnTo>
                <a:lnTo>
                  <a:pt x="1517" y="1592"/>
                </a:lnTo>
                <a:lnTo>
                  <a:pt x="1518" y="1558"/>
                </a:lnTo>
                <a:lnTo>
                  <a:pt x="1519" y="1524"/>
                </a:lnTo>
                <a:lnTo>
                  <a:pt x="1519" y="1516"/>
                </a:lnTo>
                <a:lnTo>
                  <a:pt x="1519" y="1494"/>
                </a:lnTo>
                <a:lnTo>
                  <a:pt x="1520" y="1463"/>
                </a:lnTo>
                <a:lnTo>
                  <a:pt x="1521" y="1409"/>
                </a:lnTo>
                <a:lnTo>
                  <a:pt x="1521" y="1356"/>
                </a:lnTo>
                <a:lnTo>
                  <a:pt x="1522" y="1324"/>
                </a:lnTo>
                <a:lnTo>
                  <a:pt x="1522" y="1314"/>
                </a:lnTo>
                <a:lnTo>
                  <a:pt x="1523" y="1299"/>
                </a:lnTo>
                <a:lnTo>
                  <a:pt x="1523" y="1277"/>
                </a:lnTo>
                <a:lnTo>
                  <a:pt x="1524" y="1253"/>
                </a:lnTo>
                <a:lnTo>
                  <a:pt x="1525" y="1241"/>
                </a:lnTo>
                <a:lnTo>
                  <a:pt x="1525" y="1228"/>
                </a:lnTo>
                <a:lnTo>
                  <a:pt x="1526" y="1216"/>
                </a:lnTo>
                <a:lnTo>
                  <a:pt x="1526" y="1201"/>
                </a:lnTo>
                <a:lnTo>
                  <a:pt x="1527" y="1201"/>
                </a:lnTo>
                <a:lnTo>
                  <a:pt x="1527" y="1204"/>
                </a:lnTo>
                <a:lnTo>
                  <a:pt x="1528" y="1204"/>
                </a:lnTo>
                <a:lnTo>
                  <a:pt x="1529" y="1197"/>
                </a:lnTo>
                <a:lnTo>
                  <a:pt x="1529" y="1194"/>
                </a:lnTo>
                <a:lnTo>
                  <a:pt x="1529" y="1192"/>
                </a:lnTo>
                <a:lnTo>
                  <a:pt x="1530" y="1182"/>
                </a:lnTo>
                <a:lnTo>
                  <a:pt x="1531" y="1175"/>
                </a:lnTo>
                <a:lnTo>
                  <a:pt x="1531" y="1167"/>
                </a:lnTo>
                <a:lnTo>
                  <a:pt x="1532" y="1172"/>
                </a:lnTo>
                <a:lnTo>
                  <a:pt x="1532" y="1170"/>
                </a:lnTo>
                <a:lnTo>
                  <a:pt x="1533" y="1170"/>
                </a:lnTo>
                <a:lnTo>
                  <a:pt x="1533" y="1163"/>
                </a:lnTo>
                <a:lnTo>
                  <a:pt x="1534" y="1155"/>
                </a:lnTo>
                <a:lnTo>
                  <a:pt x="1535" y="1143"/>
                </a:lnTo>
                <a:lnTo>
                  <a:pt x="1535" y="1136"/>
                </a:lnTo>
                <a:lnTo>
                  <a:pt x="1536" y="1131"/>
                </a:lnTo>
                <a:lnTo>
                  <a:pt x="1536" y="1128"/>
                </a:lnTo>
                <a:lnTo>
                  <a:pt x="1537" y="1133"/>
                </a:lnTo>
                <a:lnTo>
                  <a:pt x="1537" y="1126"/>
                </a:lnTo>
                <a:lnTo>
                  <a:pt x="1538" y="1114"/>
                </a:lnTo>
                <a:lnTo>
                  <a:pt x="1539" y="1119"/>
                </a:lnTo>
                <a:lnTo>
                  <a:pt x="1539" y="1121"/>
                </a:lnTo>
                <a:lnTo>
                  <a:pt x="1539" y="1111"/>
                </a:lnTo>
                <a:lnTo>
                  <a:pt x="1540" y="1111"/>
                </a:lnTo>
                <a:lnTo>
                  <a:pt x="1541" y="1099"/>
                </a:lnTo>
                <a:lnTo>
                  <a:pt x="1541" y="1085"/>
                </a:lnTo>
                <a:lnTo>
                  <a:pt x="1542" y="1070"/>
                </a:lnTo>
                <a:lnTo>
                  <a:pt x="1542" y="1058"/>
                </a:lnTo>
                <a:lnTo>
                  <a:pt x="1543" y="1060"/>
                </a:lnTo>
                <a:lnTo>
                  <a:pt x="1543" y="1070"/>
                </a:lnTo>
                <a:lnTo>
                  <a:pt x="1544" y="1063"/>
                </a:lnTo>
                <a:lnTo>
                  <a:pt x="1545" y="1055"/>
                </a:lnTo>
                <a:lnTo>
                  <a:pt x="1545" y="1048"/>
                </a:lnTo>
                <a:lnTo>
                  <a:pt x="1546" y="1036"/>
                </a:lnTo>
                <a:lnTo>
                  <a:pt x="1546" y="1016"/>
                </a:lnTo>
                <a:lnTo>
                  <a:pt x="1547" y="1001"/>
                </a:lnTo>
                <a:lnTo>
                  <a:pt x="1547" y="987"/>
                </a:lnTo>
                <a:lnTo>
                  <a:pt x="1548" y="970"/>
                </a:lnTo>
                <a:lnTo>
                  <a:pt x="1549" y="955"/>
                </a:lnTo>
                <a:lnTo>
                  <a:pt x="1549" y="938"/>
                </a:lnTo>
                <a:lnTo>
                  <a:pt x="1549" y="928"/>
                </a:lnTo>
                <a:lnTo>
                  <a:pt x="1550" y="892"/>
                </a:lnTo>
                <a:lnTo>
                  <a:pt x="1551" y="867"/>
                </a:lnTo>
                <a:lnTo>
                  <a:pt x="1551" y="836"/>
                </a:lnTo>
                <a:lnTo>
                  <a:pt x="1552" y="821"/>
                </a:lnTo>
                <a:lnTo>
                  <a:pt x="1552" y="809"/>
                </a:lnTo>
                <a:lnTo>
                  <a:pt x="1553" y="794"/>
                </a:lnTo>
                <a:lnTo>
                  <a:pt x="1553" y="777"/>
                </a:lnTo>
                <a:lnTo>
                  <a:pt x="1554" y="765"/>
                </a:lnTo>
                <a:lnTo>
                  <a:pt x="1555" y="735"/>
                </a:lnTo>
                <a:lnTo>
                  <a:pt x="1555" y="718"/>
                </a:lnTo>
                <a:lnTo>
                  <a:pt x="1556" y="703"/>
                </a:lnTo>
                <a:lnTo>
                  <a:pt x="1556" y="691"/>
                </a:lnTo>
                <a:lnTo>
                  <a:pt x="1557" y="677"/>
                </a:lnTo>
                <a:lnTo>
                  <a:pt x="1557" y="657"/>
                </a:lnTo>
                <a:lnTo>
                  <a:pt x="1558" y="645"/>
                </a:lnTo>
                <a:lnTo>
                  <a:pt x="1559" y="638"/>
                </a:lnTo>
                <a:lnTo>
                  <a:pt x="1559" y="638"/>
                </a:lnTo>
                <a:lnTo>
                  <a:pt x="1559" y="652"/>
                </a:lnTo>
                <a:lnTo>
                  <a:pt x="1560" y="665"/>
                </a:lnTo>
                <a:lnTo>
                  <a:pt x="1561" y="665"/>
                </a:lnTo>
                <a:lnTo>
                  <a:pt x="1561" y="650"/>
                </a:lnTo>
                <a:lnTo>
                  <a:pt x="1562" y="655"/>
                </a:lnTo>
                <a:lnTo>
                  <a:pt x="1562" y="660"/>
                </a:lnTo>
                <a:lnTo>
                  <a:pt x="1563" y="677"/>
                </a:lnTo>
                <a:lnTo>
                  <a:pt x="1563" y="691"/>
                </a:lnTo>
                <a:lnTo>
                  <a:pt x="1564" y="696"/>
                </a:lnTo>
                <a:lnTo>
                  <a:pt x="1565" y="706"/>
                </a:lnTo>
                <a:lnTo>
                  <a:pt x="1565" y="725"/>
                </a:lnTo>
                <a:lnTo>
                  <a:pt x="1566" y="757"/>
                </a:lnTo>
                <a:lnTo>
                  <a:pt x="1566" y="769"/>
                </a:lnTo>
                <a:lnTo>
                  <a:pt x="1567" y="787"/>
                </a:lnTo>
                <a:lnTo>
                  <a:pt x="1567" y="789"/>
                </a:lnTo>
                <a:lnTo>
                  <a:pt x="1568" y="801"/>
                </a:lnTo>
                <a:lnTo>
                  <a:pt x="1569" y="818"/>
                </a:lnTo>
                <a:lnTo>
                  <a:pt x="1569" y="845"/>
                </a:lnTo>
                <a:lnTo>
                  <a:pt x="1569" y="860"/>
                </a:lnTo>
                <a:lnTo>
                  <a:pt x="1570" y="874"/>
                </a:lnTo>
                <a:lnTo>
                  <a:pt x="1571" y="884"/>
                </a:lnTo>
                <a:lnTo>
                  <a:pt x="1571" y="894"/>
                </a:lnTo>
                <a:lnTo>
                  <a:pt x="1572" y="916"/>
                </a:lnTo>
                <a:lnTo>
                  <a:pt x="1572" y="928"/>
                </a:lnTo>
                <a:lnTo>
                  <a:pt x="1573" y="948"/>
                </a:lnTo>
                <a:lnTo>
                  <a:pt x="1573" y="960"/>
                </a:lnTo>
                <a:lnTo>
                  <a:pt x="1574" y="972"/>
                </a:lnTo>
                <a:lnTo>
                  <a:pt x="1575" y="987"/>
                </a:lnTo>
                <a:lnTo>
                  <a:pt x="1575" y="992"/>
                </a:lnTo>
                <a:lnTo>
                  <a:pt x="1576" y="1011"/>
                </a:lnTo>
                <a:lnTo>
                  <a:pt x="1576" y="1021"/>
                </a:lnTo>
                <a:lnTo>
                  <a:pt x="1577" y="1033"/>
                </a:lnTo>
                <a:lnTo>
                  <a:pt x="1577" y="1028"/>
                </a:lnTo>
                <a:lnTo>
                  <a:pt x="1578" y="1026"/>
                </a:lnTo>
                <a:lnTo>
                  <a:pt x="1579" y="1038"/>
                </a:lnTo>
                <a:lnTo>
                  <a:pt x="1579" y="1052"/>
                </a:lnTo>
                <a:lnTo>
                  <a:pt x="1579" y="1065"/>
                </a:lnTo>
                <a:lnTo>
                  <a:pt x="1580" y="1065"/>
                </a:lnTo>
                <a:lnTo>
                  <a:pt x="1581" y="1058"/>
                </a:lnTo>
                <a:lnTo>
                  <a:pt x="1581" y="1048"/>
                </a:lnTo>
                <a:lnTo>
                  <a:pt x="1582" y="1060"/>
                </a:lnTo>
                <a:lnTo>
                  <a:pt x="1582" y="1070"/>
                </a:lnTo>
                <a:lnTo>
                  <a:pt x="1583" y="1075"/>
                </a:lnTo>
                <a:lnTo>
                  <a:pt x="1583" y="1082"/>
                </a:lnTo>
                <a:lnTo>
                  <a:pt x="1584" y="1079"/>
                </a:lnTo>
                <a:lnTo>
                  <a:pt x="1585" y="1072"/>
                </a:lnTo>
                <a:lnTo>
                  <a:pt x="1585" y="1075"/>
                </a:lnTo>
                <a:lnTo>
                  <a:pt x="1586" y="1077"/>
                </a:lnTo>
                <a:lnTo>
                  <a:pt x="1586" y="1085"/>
                </a:lnTo>
                <a:lnTo>
                  <a:pt x="1587" y="1079"/>
                </a:lnTo>
                <a:lnTo>
                  <a:pt x="1587" y="1079"/>
                </a:lnTo>
                <a:lnTo>
                  <a:pt x="1588" y="1079"/>
                </a:lnTo>
                <a:lnTo>
                  <a:pt x="1589" y="1067"/>
                </a:lnTo>
                <a:lnTo>
                  <a:pt x="1589" y="1070"/>
                </a:lnTo>
                <a:lnTo>
                  <a:pt x="1590" y="1075"/>
                </a:lnTo>
                <a:lnTo>
                  <a:pt x="1590" y="1070"/>
                </a:lnTo>
                <a:lnTo>
                  <a:pt x="1591" y="1063"/>
                </a:lnTo>
                <a:lnTo>
                  <a:pt x="1592" y="1063"/>
                </a:lnTo>
                <a:lnTo>
                  <a:pt x="1592" y="1075"/>
                </a:lnTo>
                <a:lnTo>
                  <a:pt x="1592" y="1082"/>
                </a:lnTo>
                <a:lnTo>
                  <a:pt x="1593" y="1092"/>
                </a:lnTo>
                <a:lnTo>
                  <a:pt x="1594" y="1087"/>
                </a:lnTo>
                <a:lnTo>
                  <a:pt x="1594" y="1085"/>
                </a:lnTo>
                <a:lnTo>
                  <a:pt x="1595" y="1072"/>
                </a:lnTo>
                <a:lnTo>
                  <a:pt x="1595" y="1075"/>
                </a:lnTo>
                <a:lnTo>
                  <a:pt x="1596" y="1082"/>
                </a:lnTo>
                <a:lnTo>
                  <a:pt x="1596" y="1089"/>
                </a:lnTo>
                <a:lnTo>
                  <a:pt x="1597" y="1094"/>
                </a:lnTo>
                <a:lnTo>
                  <a:pt x="1598" y="1089"/>
                </a:lnTo>
                <a:lnTo>
                  <a:pt x="1598" y="1085"/>
                </a:lnTo>
                <a:lnTo>
                  <a:pt x="1599" y="1087"/>
                </a:lnTo>
                <a:lnTo>
                  <a:pt x="1599" y="1099"/>
                </a:lnTo>
                <a:lnTo>
                  <a:pt x="1600" y="1107"/>
                </a:lnTo>
                <a:lnTo>
                  <a:pt x="1600" y="1111"/>
                </a:lnTo>
                <a:lnTo>
                  <a:pt x="1601" y="1107"/>
                </a:lnTo>
                <a:lnTo>
                  <a:pt x="1602" y="1094"/>
                </a:lnTo>
                <a:lnTo>
                  <a:pt x="1602" y="1107"/>
                </a:lnTo>
                <a:lnTo>
                  <a:pt x="1602" y="1126"/>
                </a:lnTo>
                <a:lnTo>
                  <a:pt x="1603" y="1136"/>
                </a:lnTo>
                <a:lnTo>
                  <a:pt x="1604" y="1126"/>
                </a:lnTo>
                <a:lnTo>
                  <a:pt x="1604" y="1128"/>
                </a:lnTo>
                <a:lnTo>
                  <a:pt x="1605" y="1116"/>
                </a:lnTo>
                <a:lnTo>
                  <a:pt x="1605" y="1126"/>
                </a:lnTo>
                <a:lnTo>
                  <a:pt x="1606" y="1141"/>
                </a:lnTo>
                <a:lnTo>
                  <a:pt x="1606" y="1145"/>
                </a:lnTo>
                <a:lnTo>
                  <a:pt x="1607" y="1150"/>
                </a:lnTo>
                <a:lnTo>
                  <a:pt x="1608" y="1143"/>
                </a:lnTo>
                <a:lnTo>
                  <a:pt x="1608" y="1143"/>
                </a:lnTo>
                <a:lnTo>
                  <a:pt x="1609" y="1145"/>
                </a:lnTo>
                <a:lnTo>
                  <a:pt x="1609" y="1160"/>
                </a:lnTo>
                <a:lnTo>
                  <a:pt x="1610" y="1167"/>
                </a:lnTo>
                <a:lnTo>
                  <a:pt x="1610" y="1170"/>
                </a:lnTo>
                <a:lnTo>
                  <a:pt x="1611" y="1170"/>
                </a:lnTo>
                <a:lnTo>
                  <a:pt x="1612" y="1148"/>
                </a:lnTo>
                <a:lnTo>
                  <a:pt x="1612" y="1163"/>
                </a:lnTo>
                <a:lnTo>
                  <a:pt x="1612" y="1179"/>
                </a:lnTo>
                <a:lnTo>
                  <a:pt x="1613" y="1192"/>
                </a:lnTo>
                <a:lnTo>
                  <a:pt x="1614" y="1185"/>
                </a:lnTo>
                <a:lnTo>
                  <a:pt x="1614" y="1165"/>
                </a:lnTo>
                <a:lnTo>
                  <a:pt x="1615" y="1153"/>
                </a:lnTo>
                <a:lnTo>
                  <a:pt x="1615" y="1160"/>
                </a:lnTo>
                <a:lnTo>
                  <a:pt x="1616" y="1167"/>
                </a:lnTo>
                <a:lnTo>
                  <a:pt x="1616" y="1179"/>
                </a:lnTo>
                <a:lnTo>
                  <a:pt x="1617" y="1172"/>
                </a:lnTo>
                <a:lnTo>
                  <a:pt x="1618" y="1175"/>
                </a:lnTo>
                <a:lnTo>
                  <a:pt x="1618" y="1177"/>
                </a:lnTo>
                <a:lnTo>
                  <a:pt x="1619" y="1192"/>
                </a:lnTo>
                <a:lnTo>
                  <a:pt x="1619" y="1201"/>
                </a:lnTo>
                <a:lnTo>
                  <a:pt x="1620" y="1197"/>
                </a:lnTo>
                <a:lnTo>
                  <a:pt x="1620" y="1194"/>
                </a:lnTo>
                <a:lnTo>
                  <a:pt x="1621" y="1185"/>
                </a:lnTo>
                <a:lnTo>
                  <a:pt x="1622" y="1189"/>
                </a:lnTo>
                <a:lnTo>
                  <a:pt x="1622" y="1194"/>
                </a:lnTo>
                <a:lnTo>
                  <a:pt x="1622" y="1197"/>
                </a:lnTo>
                <a:lnTo>
                  <a:pt x="1623" y="1197"/>
                </a:lnTo>
                <a:lnTo>
                  <a:pt x="1624" y="1194"/>
                </a:lnTo>
                <a:lnTo>
                  <a:pt x="1624" y="1187"/>
                </a:lnTo>
                <a:lnTo>
                  <a:pt x="1625" y="1182"/>
                </a:lnTo>
                <a:lnTo>
                  <a:pt x="1625" y="1192"/>
                </a:lnTo>
                <a:lnTo>
                  <a:pt x="1626" y="1201"/>
                </a:lnTo>
                <a:lnTo>
                  <a:pt x="1626" y="1207"/>
                </a:lnTo>
                <a:lnTo>
                  <a:pt x="1627" y="1201"/>
                </a:lnTo>
                <a:lnTo>
                  <a:pt x="1628" y="1194"/>
                </a:lnTo>
                <a:lnTo>
                  <a:pt x="1628" y="1194"/>
                </a:lnTo>
                <a:lnTo>
                  <a:pt x="1629" y="1199"/>
                </a:lnTo>
                <a:lnTo>
                  <a:pt x="1629" y="1194"/>
                </a:lnTo>
                <a:lnTo>
                  <a:pt x="1630" y="1197"/>
                </a:lnTo>
                <a:lnTo>
                  <a:pt x="1630" y="1199"/>
                </a:lnTo>
                <a:lnTo>
                  <a:pt x="1631" y="1189"/>
                </a:lnTo>
                <a:lnTo>
                  <a:pt x="1632" y="1189"/>
                </a:lnTo>
                <a:lnTo>
                  <a:pt x="1632" y="1199"/>
                </a:lnTo>
                <a:lnTo>
                  <a:pt x="1632" y="1204"/>
                </a:lnTo>
                <a:lnTo>
                  <a:pt x="1633" y="1216"/>
                </a:lnTo>
                <a:lnTo>
                  <a:pt x="1634" y="1214"/>
                </a:lnTo>
                <a:lnTo>
                  <a:pt x="1634" y="1199"/>
                </a:lnTo>
                <a:lnTo>
                  <a:pt x="1635" y="1194"/>
                </a:lnTo>
                <a:lnTo>
                  <a:pt x="1635" y="1201"/>
                </a:lnTo>
                <a:lnTo>
                  <a:pt x="1636" y="1209"/>
                </a:lnTo>
                <a:lnTo>
                  <a:pt x="1636" y="1211"/>
                </a:lnTo>
                <a:lnTo>
                  <a:pt x="1637" y="1211"/>
                </a:lnTo>
                <a:lnTo>
                  <a:pt x="1638" y="1216"/>
                </a:lnTo>
                <a:lnTo>
                  <a:pt x="1638" y="1199"/>
                </a:lnTo>
                <a:lnTo>
                  <a:pt x="1639" y="1201"/>
                </a:lnTo>
                <a:lnTo>
                  <a:pt x="1639" y="1211"/>
                </a:lnTo>
                <a:lnTo>
                  <a:pt x="1640" y="1207"/>
                </a:lnTo>
                <a:lnTo>
                  <a:pt x="1640" y="1214"/>
                </a:lnTo>
                <a:lnTo>
                  <a:pt x="1641" y="1209"/>
                </a:lnTo>
                <a:lnTo>
                  <a:pt x="1642" y="1201"/>
                </a:lnTo>
                <a:lnTo>
                  <a:pt x="1642" y="1197"/>
                </a:lnTo>
                <a:lnTo>
                  <a:pt x="1642" y="1207"/>
                </a:lnTo>
                <a:lnTo>
                  <a:pt x="1643" y="1209"/>
                </a:lnTo>
                <a:lnTo>
                  <a:pt x="1644" y="1209"/>
                </a:lnTo>
                <a:lnTo>
                  <a:pt x="1644" y="1199"/>
                </a:lnTo>
                <a:lnTo>
                  <a:pt x="1645" y="1199"/>
                </a:lnTo>
                <a:lnTo>
                  <a:pt x="1645" y="1201"/>
                </a:lnTo>
                <a:lnTo>
                  <a:pt x="1646" y="1201"/>
                </a:lnTo>
                <a:lnTo>
                  <a:pt x="1646" y="1207"/>
                </a:lnTo>
                <a:lnTo>
                  <a:pt x="1647" y="1197"/>
                </a:lnTo>
                <a:lnTo>
                  <a:pt x="1648" y="1192"/>
                </a:lnTo>
                <a:lnTo>
                  <a:pt x="1648" y="1189"/>
                </a:lnTo>
                <a:lnTo>
                  <a:pt x="1649" y="1192"/>
                </a:lnTo>
                <a:lnTo>
                  <a:pt x="1649" y="1199"/>
                </a:lnTo>
                <a:lnTo>
                  <a:pt x="1650" y="1201"/>
                </a:lnTo>
                <a:lnTo>
                  <a:pt x="1650" y="1204"/>
                </a:lnTo>
                <a:lnTo>
                  <a:pt x="1651" y="1201"/>
                </a:lnTo>
                <a:lnTo>
                  <a:pt x="1652" y="1189"/>
                </a:lnTo>
                <a:lnTo>
                  <a:pt x="1652" y="1185"/>
                </a:lnTo>
                <a:lnTo>
                  <a:pt x="1652" y="1194"/>
                </a:lnTo>
                <a:lnTo>
                  <a:pt x="1653" y="1214"/>
                </a:lnTo>
                <a:lnTo>
                  <a:pt x="1654" y="1209"/>
                </a:lnTo>
                <a:lnTo>
                  <a:pt x="1654" y="1204"/>
                </a:lnTo>
                <a:lnTo>
                  <a:pt x="1655" y="1187"/>
                </a:lnTo>
                <a:lnTo>
                  <a:pt x="1655" y="1179"/>
                </a:lnTo>
                <a:lnTo>
                  <a:pt x="1656" y="1189"/>
                </a:lnTo>
                <a:lnTo>
                  <a:pt x="1656" y="1204"/>
                </a:lnTo>
                <a:lnTo>
                  <a:pt x="1657" y="1214"/>
                </a:lnTo>
                <a:lnTo>
                  <a:pt x="1658" y="1211"/>
                </a:lnTo>
                <a:lnTo>
                  <a:pt x="1658" y="1199"/>
                </a:lnTo>
                <a:lnTo>
                  <a:pt x="1659" y="1194"/>
                </a:lnTo>
                <a:lnTo>
                  <a:pt x="1659" y="1189"/>
                </a:lnTo>
                <a:lnTo>
                  <a:pt x="1660" y="1207"/>
                </a:lnTo>
                <a:lnTo>
                  <a:pt x="1660" y="1214"/>
                </a:lnTo>
                <a:lnTo>
                  <a:pt x="1661" y="1204"/>
                </a:lnTo>
                <a:lnTo>
                  <a:pt x="1662" y="1189"/>
                </a:lnTo>
                <a:lnTo>
                  <a:pt x="1662" y="1192"/>
                </a:lnTo>
                <a:lnTo>
                  <a:pt x="1662" y="1209"/>
                </a:lnTo>
                <a:lnTo>
                  <a:pt x="1663" y="1216"/>
                </a:lnTo>
                <a:lnTo>
                  <a:pt x="1664" y="1207"/>
                </a:lnTo>
                <a:lnTo>
                  <a:pt x="1664" y="1207"/>
                </a:lnTo>
                <a:lnTo>
                  <a:pt x="1665" y="1204"/>
                </a:lnTo>
                <a:lnTo>
                  <a:pt x="1665" y="1199"/>
                </a:lnTo>
                <a:lnTo>
                  <a:pt x="1666" y="1204"/>
                </a:lnTo>
                <a:lnTo>
                  <a:pt x="1666" y="1204"/>
                </a:lnTo>
                <a:lnTo>
                  <a:pt x="1667" y="1194"/>
                </a:lnTo>
                <a:lnTo>
                  <a:pt x="1668" y="1182"/>
                </a:lnTo>
                <a:lnTo>
                  <a:pt x="1668" y="1175"/>
                </a:lnTo>
                <a:lnTo>
                  <a:pt x="1669" y="1194"/>
                </a:lnTo>
                <a:lnTo>
                  <a:pt x="1669" y="1216"/>
                </a:lnTo>
                <a:lnTo>
                  <a:pt x="1670" y="1223"/>
                </a:lnTo>
                <a:lnTo>
                  <a:pt x="1670" y="1219"/>
                </a:lnTo>
                <a:lnTo>
                  <a:pt x="1671" y="1209"/>
                </a:lnTo>
                <a:lnTo>
                  <a:pt x="1672" y="1207"/>
                </a:lnTo>
                <a:lnTo>
                  <a:pt x="1672" y="1216"/>
                </a:lnTo>
                <a:lnTo>
                  <a:pt x="1672" y="1211"/>
                </a:lnTo>
                <a:lnTo>
                  <a:pt x="1673" y="1204"/>
                </a:lnTo>
                <a:lnTo>
                  <a:pt x="1674" y="1199"/>
                </a:lnTo>
                <a:lnTo>
                  <a:pt x="1674" y="1189"/>
                </a:lnTo>
                <a:lnTo>
                  <a:pt x="1675" y="1179"/>
                </a:lnTo>
                <a:lnTo>
                  <a:pt x="1675" y="1182"/>
                </a:lnTo>
                <a:lnTo>
                  <a:pt x="1676" y="1199"/>
                </a:lnTo>
                <a:lnTo>
                  <a:pt x="1676" y="1211"/>
                </a:lnTo>
                <a:lnTo>
                  <a:pt x="1677" y="1209"/>
                </a:lnTo>
                <a:lnTo>
                  <a:pt x="1678" y="1192"/>
                </a:lnTo>
                <a:lnTo>
                  <a:pt x="1678" y="1175"/>
                </a:lnTo>
                <a:lnTo>
                  <a:pt x="1679" y="1175"/>
                </a:lnTo>
                <a:lnTo>
                  <a:pt x="1679" y="1187"/>
                </a:lnTo>
                <a:lnTo>
                  <a:pt x="1680" y="1197"/>
                </a:lnTo>
                <a:lnTo>
                  <a:pt x="1680" y="1207"/>
                </a:lnTo>
                <a:lnTo>
                  <a:pt x="1681" y="1207"/>
                </a:lnTo>
                <a:lnTo>
                  <a:pt x="1682" y="1199"/>
                </a:lnTo>
                <a:lnTo>
                  <a:pt x="1682" y="1189"/>
                </a:lnTo>
                <a:lnTo>
                  <a:pt x="1682" y="1192"/>
                </a:lnTo>
                <a:lnTo>
                  <a:pt x="1683" y="1189"/>
                </a:lnTo>
                <a:lnTo>
                  <a:pt x="1684" y="1199"/>
                </a:lnTo>
                <a:lnTo>
                  <a:pt x="1684" y="1194"/>
                </a:lnTo>
                <a:lnTo>
                  <a:pt x="1685" y="1187"/>
                </a:lnTo>
                <a:lnTo>
                  <a:pt x="1685" y="1194"/>
                </a:lnTo>
                <a:lnTo>
                  <a:pt x="1686" y="1199"/>
                </a:lnTo>
                <a:lnTo>
                  <a:pt x="1686" y="1201"/>
                </a:lnTo>
                <a:lnTo>
                  <a:pt x="1687" y="1189"/>
                </a:lnTo>
                <a:lnTo>
                  <a:pt x="1688" y="1185"/>
                </a:lnTo>
                <a:lnTo>
                  <a:pt x="1688" y="1175"/>
                </a:lnTo>
                <a:lnTo>
                  <a:pt x="1689" y="1177"/>
                </a:lnTo>
                <a:lnTo>
                  <a:pt x="1689" y="1182"/>
                </a:lnTo>
                <a:lnTo>
                  <a:pt x="1690" y="1197"/>
                </a:lnTo>
                <a:lnTo>
                  <a:pt x="1690" y="1194"/>
                </a:lnTo>
                <a:lnTo>
                  <a:pt x="1691" y="1185"/>
                </a:lnTo>
                <a:lnTo>
                  <a:pt x="1692" y="1179"/>
                </a:lnTo>
                <a:lnTo>
                  <a:pt x="1692" y="1187"/>
                </a:lnTo>
                <a:lnTo>
                  <a:pt x="1692" y="1192"/>
                </a:lnTo>
                <a:lnTo>
                  <a:pt x="1693" y="1201"/>
                </a:lnTo>
                <a:lnTo>
                  <a:pt x="1694" y="1197"/>
                </a:lnTo>
                <a:lnTo>
                  <a:pt x="1694" y="1187"/>
                </a:lnTo>
                <a:lnTo>
                  <a:pt x="1695" y="1185"/>
                </a:lnTo>
                <a:lnTo>
                  <a:pt x="1695" y="1189"/>
                </a:lnTo>
                <a:lnTo>
                  <a:pt x="1696" y="1189"/>
                </a:lnTo>
                <a:lnTo>
                  <a:pt x="1696" y="1192"/>
                </a:lnTo>
                <a:lnTo>
                  <a:pt x="1697" y="1182"/>
                </a:lnTo>
                <a:lnTo>
                  <a:pt x="1698" y="1182"/>
                </a:lnTo>
                <a:lnTo>
                  <a:pt x="1698" y="1167"/>
                </a:lnTo>
                <a:lnTo>
                  <a:pt x="1699" y="1179"/>
                </a:lnTo>
                <a:lnTo>
                  <a:pt x="1699" y="1185"/>
                </a:lnTo>
                <a:lnTo>
                  <a:pt x="1700" y="1189"/>
                </a:lnTo>
                <a:lnTo>
                  <a:pt x="1700" y="1187"/>
                </a:lnTo>
                <a:lnTo>
                  <a:pt x="1701" y="1177"/>
                </a:lnTo>
                <a:lnTo>
                  <a:pt x="1702" y="1177"/>
                </a:lnTo>
                <a:lnTo>
                  <a:pt x="1702" y="1187"/>
                </a:lnTo>
                <a:lnTo>
                  <a:pt x="1702" y="1187"/>
                </a:lnTo>
                <a:lnTo>
                  <a:pt x="1703" y="1192"/>
                </a:lnTo>
                <a:lnTo>
                  <a:pt x="1704" y="1185"/>
                </a:lnTo>
                <a:lnTo>
                  <a:pt x="1704" y="1177"/>
                </a:lnTo>
                <a:lnTo>
                  <a:pt x="1705" y="1167"/>
                </a:lnTo>
                <a:lnTo>
                  <a:pt x="1705" y="1167"/>
                </a:lnTo>
                <a:lnTo>
                  <a:pt x="1706" y="1172"/>
                </a:lnTo>
                <a:lnTo>
                  <a:pt x="1706" y="1170"/>
                </a:lnTo>
                <a:lnTo>
                  <a:pt x="1707" y="1160"/>
                </a:lnTo>
                <a:lnTo>
                  <a:pt x="1708" y="1163"/>
                </a:lnTo>
                <a:lnTo>
                  <a:pt x="1708" y="1163"/>
                </a:lnTo>
                <a:lnTo>
                  <a:pt x="1709" y="1177"/>
                </a:lnTo>
                <a:lnTo>
                  <a:pt x="1709" y="1177"/>
                </a:lnTo>
                <a:lnTo>
                  <a:pt x="1710" y="1177"/>
                </a:lnTo>
                <a:lnTo>
                  <a:pt x="1710" y="1167"/>
                </a:lnTo>
                <a:lnTo>
                  <a:pt x="1711" y="1153"/>
                </a:lnTo>
                <a:lnTo>
                  <a:pt x="1712" y="1143"/>
                </a:lnTo>
                <a:lnTo>
                  <a:pt x="1712" y="1141"/>
                </a:lnTo>
                <a:lnTo>
                  <a:pt x="1712" y="1143"/>
                </a:lnTo>
                <a:lnTo>
                  <a:pt x="1713" y="1138"/>
                </a:lnTo>
                <a:lnTo>
                  <a:pt x="1714" y="1123"/>
                </a:lnTo>
                <a:lnTo>
                  <a:pt x="1714" y="1099"/>
                </a:lnTo>
                <a:lnTo>
                  <a:pt x="1715" y="1082"/>
                </a:lnTo>
                <a:lnTo>
                  <a:pt x="1715" y="1077"/>
                </a:lnTo>
                <a:lnTo>
                  <a:pt x="1716" y="1060"/>
                </a:lnTo>
                <a:lnTo>
                  <a:pt x="1716" y="1045"/>
                </a:lnTo>
                <a:lnTo>
                  <a:pt x="1717" y="1021"/>
                </a:lnTo>
                <a:lnTo>
                  <a:pt x="1718" y="1014"/>
                </a:lnTo>
                <a:lnTo>
                  <a:pt x="1718" y="1021"/>
                </a:lnTo>
                <a:lnTo>
                  <a:pt x="1719" y="1011"/>
                </a:lnTo>
                <a:lnTo>
                  <a:pt x="1719" y="1009"/>
                </a:lnTo>
                <a:lnTo>
                  <a:pt x="1720" y="1016"/>
                </a:lnTo>
                <a:lnTo>
                  <a:pt x="1720" y="1011"/>
                </a:lnTo>
                <a:lnTo>
                  <a:pt x="1721" y="1011"/>
                </a:lnTo>
                <a:lnTo>
                  <a:pt x="1722" y="1016"/>
                </a:lnTo>
                <a:lnTo>
                  <a:pt x="1722" y="1040"/>
                </a:lnTo>
                <a:lnTo>
                  <a:pt x="1722" y="1065"/>
                </a:lnTo>
                <a:lnTo>
                  <a:pt x="1723" y="1087"/>
                </a:lnTo>
                <a:lnTo>
                  <a:pt x="1724" y="1097"/>
                </a:lnTo>
                <a:lnTo>
                  <a:pt x="1724" y="1099"/>
                </a:lnTo>
                <a:lnTo>
                  <a:pt x="1725" y="1107"/>
                </a:lnTo>
                <a:lnTo>
                  <a:pt x="1725" y="1116"/>
                </a:lnTo>
                <a:lnTo>
                  <a:pt x="1726" y="1123"/>
                </a:lnTo>
                <a:lnTo>
                  <a:pt x="1726" y="1141"/>
                </a:lnTo>
                <a:lnTo>
                  <a:pt x="1727" y="1150"/>
                </a:lnTo>
                <a:lnTo>
                  <a:pt x="1728" y="1165"/>
                </a:lnTo>
                <a:lnTo>
                  <a:pt x="1728" y="1155"/>
                </a:lnTo>
                <a:lnTo>
                  <a:pt x="1729" y="1158"/>
                </a:lnTo>
                <a:lnTo>
                  <a:pt x="1729" y="1158"/>
                </a:lnTo>
                <a:lnTo>
                  <a:pt x="1730" y="1167"/>
                </a:lnTo>
                <a:lnTo>
                  <a:pt x="1730" y="1165"/>
                </a:lnTo>
                <a:lnTo>
                  <a:pt x="1731" y="1170"/>
                </a:lnTo>
                <a:lnTo>
                  <a:pt x="1732" y="1165"/>
                </a:lnTo>
                <a:lnTo>
                  <a:pt x="1732" y="1182"/>
                </a:lnTo>
                <a:lnTo>
                  <a:pt x="1732" y="1207"/>
                </a:lnTo>
                <a:lnTo>
                  <a:pt x="1733" y="1226"/>
                </a:lnTo>
                <a:lnTo>
                  <a:pt x="1734" y="1238"/>
                </a:lnTo>
                <a:lnTo>
                  <a:pt x="1734" y="1226"/>
                </a:lnTo>
                <a:lnTo>
                  <a:pt x="1735" y="1175"/>
                </a:lnTo>
                <a:lnTo>
                  <a:pt x="1735" y="1043"/>
                </a:lnTo>
                <a:lnTo>
                  <a:pt x="1736" y="845"/>
                </a:lnTo>
                <a:lnTo>
                  <a:pt x="1736" y="598"/>
                </a:lnTo>
                <a:lnTo>
                  <a:pt x="1737" y="376"/>
                </a:lnTo>
                <a:lnTo>
                  <a:pt x="1738" y="213"/>
                </a:lnTo>
                <a:lnTo>
                  <a:pt x="1738" y="113"/>
                </a:lnTo>
                <a:lnTo>
                  <a:pt x="1739" y="52"/>
                </a:lnTo>
                <a:lnTo>
                  <a:pt x="1739" y="37"/>
                </a:lnTo>
                <a:lnTo>
                  <a:pt x="1740" y="78"/>
                </a:lnTo>
                <a:lnTo>
                  <a:pt x="1740" y="171"/>
                </a:lnTo>
                <a:lnTo>
                  <a:pt x="1741" y="357"/>
                </a:lnTo>
                <a:lnTo>
                  <a:pt x="1742" y="647"/>
                </a:lnTo>
                <a:lnTo>
                  <a:pt x="1742" y="960"/>
                </a:lnTo>
                <a:lnTo>
                  <a:pt x="1742" y="1272"/>
                </a:lnTo>
                <a:lnTo>
                  <a:pt x="1743" y="1358"/>
                </a:lnTo>
                <a:lnTo>
                  <a:pt x="1744" y="1287"/>
                </a:lnTo>
                <a:lnTo>
                  <a:pt x="1744" y="1207"/>
                </a:lnTo>
                <a:lnTo>
                  <a:pt x="1745" y="1197"/>
                </a:lnTo>
                <a:lnTo>
                  <a:pt x="1745" y="1211"/>
                </a:lnTo>
                <a:lnTo>
                  <a:pt x="1746" y="1219"/>
                </a:lnTo>
                <a:lnTo>
                  <a:pt x="1746" y="1211"/>
                </a:lnTo>
                <a:lnTo>
                  <a:pt x="1747" y="1201"/>
                </a:lnTo>
                <a:lnTo>
                  <a:pt x="1748" y="1187"/>
                </a:lnTo>
                <a:lnTo>
                  <a:pt x="1748" y="1187"/>
                </a:lnTo>
                <a:lnTo>
                  <a:pt x="1749" y="1207"/>
                </a:lnTo>
                <a:lnTo>
                  <a:pt x="1749" y="1211"/>
                </a:lnTo>
                <a:lnTo>
                  <a:pt x="1750" y="1216"/>
                </a:lnTo>
                <a:lnTo>
                  <a:pt x="1750" y="1211"/>
                </a:lnTo>
                <a:lnTo>
                  <a:pt x="1751" y="1201"/>
                </a:lnTo>
                <a:lnTo>
                  <a:pt x="1752" y="1194"/>
                </a:lnTo>
                <a:lnTo>
                  <a:pt x="1752" y="1199"/>
                </a:lnTo>
                <a:lnTo>
                  <a:pt x="1752" y="1201"/>
                </a:lnTo>
                <a:lnTo>
                  <a:pt x="1753" y="1209"/>
                </a:lnTo>
                <a:lnTo>
                  <a:pt x="1754" y="1214"/>
                </a:lnTo>
                <a:lnTo>
                  <a:pt x="1755" y="1207"/>
                </a:lnTo>
                <a:lnTo>
                  <a:pt x="1755" y="1204"/>
                </a:lnTo>
                <a:lnTo>
                  <a:pt x="1755" y="1197"/>
                </a:lnTo>
                <a:lnTo>
                  <a:pt x="1756" y="1209"/>
                </a:lnTo>
                <a:lnTo>
                  <a:pt x="1757" y="1214"/>
                </a:lnTo>
                <a:lnTo>
                  <a:pt x="1757" y="1209"/>
                </a:lnTo>
                <a:lnTo>
                  <a:pt x="1758" y="1209"/>
                </a:lnTo>
                <a:lnTo>
                  <a:pt x="1758" y="1199"/>
                </a:lnTo>
                <a:lnTo>
                  <a:pt x="1759" y="1201"/>
                </a:lnTo>
                <a:lnTo>
                  <a:pt x="1759" y="1207"/>
                </a:lnTo>
                <a:lnTo>
                  <a:pt x="1760" y="1209"/>
                </a:lnTo>
                <a:lnTo>
                  <a:pt x="1761" y="1211"/>
                </a:lnTo>
                <a:lnTo>
                  <a:pt x="1761" y="1201"/>
                </a:lnTo>
                <a:lnTo>
                  <a:pt x="1762" y="1194"/>
                </a:lnTo>
                <a:lnTo>
                  <a:pt x="1762" y="1189"/>
                </a:lnTo>
                <a:lnTo>
                  <a:pt x="1763" y="1192"/>
                </a:lnTo>
                <a:lnTo>
                  <a:pt x="1763" y="1192"/>
                </a:lnTo>
                <a:lnTo>
                  <a:pt x="1764" y="1189"/>
                </a:lnTo>
                <a:lnTo>
                  <a:pt x="1765" y="1187"/>
                </a:lnTo>
                <a:lnTo>
                  <a:pt x="1765" y="1172"/>
                </a:lnTo>
                <a:lnTo>
                  <a:pt x="1765" y="1177"/>
                </a:lnTo>
                <a:lnTo>
                  <a:pt x="1766" y="1185"/>
                </a:lnTo>
                <a:lnTo>
                  <a:pt x="1767" y="1192"/>
                </a:lnTo>
                <a:lnTo>
                  <a:pt x="1767" y="1177"/>
                </a:lnTo>
                <a:lnTo>
                  <a:pt x="1768" y="1165"/>
                </a:lnTo>
                <a:lnTo>
                  <a:pt x="1768" y="1148"/>
                </a:lnTo>
                <a:lnTo>
                  <a:pt x="1769" y="1136"/>
                </a:lnTo>
                <a:lnTo>
                  <a:pt x="1769" y="1133"/>
                </a:lnTo>
                <a:lnTo>
                  <a:pt x="1770" y="1143"/>
                </a:lnTo>
                <a:lnTo>
                  <a:pt x="1771" y="1158"/>
                </a:lnTo>
                <a:lnTo>
                  <a:pt x="1771" y="1163"/>
                </a:lnTo>
                <a:lnTo>
                  <a:pt x="1772" y="1150"/>
                </a:lnTo>
                <a:lnTo>
                  <a:pt x="1772" y="1141"/>
                </a:lnTo>
                <a:lnTo>
                  <a:pt x="1773" y="1133"/>
                </a:lnTo>
                <a:lnTo>
                  <a:pt x="1773" y="1136"/>
                </a:lnTo>
                <a:lnTo>
                  <a:pt x="1774" y="1138"/>
                </a:lnTo>
                <a:lnTo>
                  <a:pt x="1775" y="1123"/>
                </a:lnTo>
                <a:lnTo>
                  <a:pt x="1775" y="1101"/>
                </a:lnTo>
                <a:lnTo>
                  <a:pt x="1775" y="1092"/>
                </a:lnTo>
                <a:lnTo>
                  <a:pt x="1776" y="1087"/>
                </a:lnTo>
                <a:lnTo>
                  <a:pt x="1777" y="1094"/>
                </a:lnTo>
                <a:lnTo>
                  <a:pt x="1777" y="1079"/>
                </a:lnTo>
                <a:lnTo>
                  <a:pt x="1778" y="1058"/>
                </a:lnTo>
                <a:lnTo>
                  <a:pt x="1778" y="1036"/>
                </a:lnTo>
                <a:lnTo>
                  <a:pt x="1779" y="1036"/>
                </a:lnTo>
                <a:lnTo>
                  <a:pt x="1779" y="1028"/>
                </a:lnTo>
                <a:lnTo>
                  <a:pt x="1780" y="1016"/>
                </a:lnTo>
                <a:lnTo>
                  <a:pt x="1781" y="1001"/>
                </a:lnTo>
                <a:lnTo>
                  <a:pt x="1781" y="984"/>
                </a:lnTo>
                <a:lnTo>
                  <a:pt x="1782" y="972"/>
                </a:lnTo>
                <a:lnTo>
                  <a:pt x="1782" y="967"/>
                </a:lnTo>
                <a:lnTo>
                  <a:pt x="1783" y="970"/>
                </a:lnTo>
                <a:lnTo>
                  <a:pt x="1783" y="965"/>
                </a:lnTo>
                <a:lnTo>
                  <a:pt x="1784" y="948"/>
                </a:lnTo>
                <a:lnTo>
                  <a:pt x="1785" y="914"/>
                </a:lnTo>
                <a:lnTo>
                  <a:pt x="1785" y="889"/>
                </a:lnTo>
                <a:lnTo>
                  <a:pt x="1785" y="884"/>
                </a:lnTo>
                <a:lnTo>
                  <a:pt x="1786" y="884"/>
                </a:lnTo>
                <a:lnTo>
                  <a:pt x="1787" y="872"/>
                </a:lnTo>
                <a:lnTo>
                  <a:pt x="1787" y="850"/>
                </a:lnTo>
                <a:lnTo>
                  <a:pt x="1788" y="828"/>
                </a:lnTo>
                <a:lnTo>
                  <a:pt x="1788" y="821"/>
                </a:lnTo>
                <a:lnTo>
                  <a:pt x="1789" y="816"/>
                </a:lnTo>
                <a:lnTo>
                  <a:pt x="1789" y="813"/>
                </a:lnTo>
                <a:lnTo>
                  <a:pt x="1790" y="811"/>
                </a:lnTo>
                <a:lnTo>
                  <a:pt x="1791" y="796"/>
                </a:lnTo>
                <a:lnTo>
                  <a:pt x="1791" y="791"/>
                </a:lnTo>
                <a:lnTo>
                  <a:pt x="1792" y="779"/>
                </a:lnTo>
                <a:lnTo>
                  <a:pt x="1792" y="787"/>
                </a:lnTo>
                <a:lnTo>
                  <a:pt x="1793" y="789"/>
                </a:lnTo>
                <a:lnTo>
                  <a:pt x="1793" y="796"/>
                </a:lnTo>
                <a:lnTo>
                  <a:pt x="1794" y="799"/>
                </a:lnTo>
                <a:lnTo>
                  <a:pt x="1795" y="806"/>
                </a:lnTo>
                <a:lnTo>
                  <a:pt x="1795" y="806"/>
                </a:lnTo>
                <a:lnTo>
                  <a:pt x="1795" y="813"/>
                </a:lnTo>
                <a:lnTo>
                  <a:pt x="1796" y="821"/>
                </a:lnTo>
                <a:lnTo>
                  <a:pt x="1797" y="843"/>
                </a:lnTo>
                <a:lnTo>
                  <a:pt x="1797" y="858"/>
                </a:lnTo>
                <a:lnTo>
                  <a:pt x="1798" y="872"/>
                </a:lnTo>
                <a:lnTo>
                  <a:pt x="1798" y="887"/>
                </a:lnTo>
                <a:lnTo>
                  <a:pt x="1799" y="901"/>
                </a:lnTo>
                <a:lnTo>
                  <a:pt x="1799" y="931"/>
                </a:lnTo>
                <a:lnTo>
                  <a:pt x="1800" y="950"/>
                </a:lnTo>
                <a:lnTo>
                  <a:pt x="1801" y="958"/>
                </a:lnTo>
                <a:lnTo>
                  <a:pt x="1801" y="962"/>
                </a:lnTo>
                <a:lnTo>
                  <a:pt x="1802" y="958"/>
                </a:lnTo>
                <a:lnTo>
                  <a:pt x="1802" y="979"/>
                </a:lnTo>
                <a:lnTo>
                  <a:pt x="1803" y="999"/>
                </a:lnTo>
                <a:lnTo>
                  <a:pt x="1803" y="1018"/>
                </a:lnTo>
                <a:lnTo>
                  <a:pt x="1804" y="1023"/>
                </a:lnTo>
                <a:lnTo>
                  <a:pt x="1805" y="1031"/>
                </a:lnTo>
                <a:lnTo>
                  <a:pt x="1805" y="1033"/>
                </a:lnTo>
                <a:lnTo>
                  <a:pt x="1805" y="1038"/>
                </a:lnTo>
                <a:lnTo>
                  <a:pt x="1806" y="1060"/>
                </a:lnTo>
                <a:lnTo>
                  <a:pt x="1807" y="1085"/>
                </a:lnTo>
                <a:lnTo>
                  <a:pt x="1807" y="1089"/>
                </a:lnTo>
                <a:lnTo>
                  <a:pt x="1808" y="1087"/>
                </a:lnTo>
                <a:lnTo>
                  <a:pt x="1808" y="1082"/>
                </a:lnTo>
                <a:lnTo>
                  <a:pt x="1809" y="1099"/>
                </a:lnTo>
                <a:lnTo>
                  <a:pt x="1809" y="1107"/>
                </a:lnTo>
                <a:lnTo>
                  <a:pt x="1810" y="1119"/>
                </a:lnTo>
                <a:lnTo>
                  <a:pt x="1811" y="1119"/>
                </a:lnTo>
                <a:lnTo>
                  <a:pt x="1811" y="1116"/>
                </a:lnTo>
                <a:lnTo>
                  <a:pt x="1812" y="1109"/>
                </a:lnTo>
                <a:lnTo>
                  <a:pt x="1812" y="1114"/>
                </a:lnTo>
                <a:lnTo>
                  <a:pt x="1813" y="1123"/>
                </a:lnTo>
                <a:lnTo>
                  <a:pt x="1813" y="1136"/>
                </a:lnTo>
                <a:lnTo>
                  <a:pt x="1814" y="1131"/>
                </a:lnTo>
                <a:lnTo>
                  <a:pt x="1815" y="1131"/>
                </a:lnTo>
                <a:lnTo>
                  <a:pt x="1815" y="1121"/>
                </a:lnTo>
                <a:lnTo>
                  <a:pt x="1815" y="1121"/>
                </a:lnTo>
                <a:lnTo>
                  <a:pt x="1816" y="1131"/>
                </a:lnTo>
                <a:lnTo>
                  <a:pt x="1817" y="1148"/>
                </a:lnTo>
                <a:lnTo>
                  <a:pt x="1817" y="1148"/>
                </a:lnTo>
                <a:lnTo>
                  <a:pt x="1818" y="1150"/>
                </a:lnTo>
                <a:lnTo>
                  <a:pt x="1818" y="1136"/>
                </a:lnTo>
                <a:lnTo>
                  <a:pt x="1819" y="1145"/>
                </a:lnTo>
                <a:lnTo>
                  <a:pt x="1819" y="1163"/>
                </a:lnTo>
                <a:lnTo>
                  <a:pt x="1820" y="1158"/>
                </a:lnTo>
                <a:lnTo>
                  <a:pt x="1821" y="1150"/>
                </a:lnTo>
                <a:lnTo>
                  <a:pt x="1821" y="1145"/>
                </a:lnTo>
                <a:lnTo>
                  <a:pt x="1822" y="1141"/>
                </a:lnTo>
                <a:lnTo>
                  <a:pt x="1822" y="1143"/>
                </a:lnTo>
                <a:lnTo>
                  <a:pt x="1823" y="1141"/>
                </a:lnTo>
                <a:lnTo>
                  <a:pt x="1823" y="1143"/>
                </a:lnTo>
                <a:lnTo>
                  <a:pt x="1824" y="1141"/>
                </a:lnTo>
                <a:lnTo>
                  <a:pt x="1825" y="1133"/>
                </a:lnTo>
                <a:lnTo>
                  <a:pt x="1825" y="1121"/>
                </a:lnTo>
                <a:lnTo>
                  <a:pt x="1825" y="1131"/>
                </a:lnTo>
                <a:lnTo>
                  <a:pt x="1826" y="1119"/>
                </a:lnTo>
                <a:lnTo>
                  <a:pt x="1827" y="1121"/>
                </a:lnTo>
                <a:lnTo>
                  <a:pt x="1827" y="1121"/>
                </a:lnTo>
                <a:lnTo>
                  <a:pt x="1828" y="1121"/>
                </a:lnTo>
                <a:lnTo>
                  <a:pt x="1828" y="1126"/>
                </a:lnTo>
                <a:lnTo>
                  <a:pt x="1829" y="1128"/>
                </a:lnTo>
                <a:lnTo>
                  <a:pt x="1829" y="1126"/>
                </a:lnTo>
                <a:lnTo>
                  <a:pt x="1830" y="1133"/>
                </a:lnTo>
                <a:lnTo>
                  <a:pt x="1831" y="1128"/>
                </a:lnTo>
                <a:lnTo>
                  <a:pt x="1831" y="1119"/>
                </a:lnTo>
                <a:lnTo>
                  <a:pt x="1832" y="1111"/>
                </a:lnTo>
                <a:lnTo>
                  <a:pt x="1832" y="1104"/>
                </a:lnTo>
                <a:lnTo>
                  <a:pt x="1833" y="1101"/>
                </a:lnTo>
                <a:lnTo>
                  <a:pt x="1833" y="1107"/>
                </a:lnTo>
                <a:lnTo>
                  <a:pt x="1834" y="1114"/>
                </a:lnTo>
                <a:lnTo>
                  <a:pt x="1835" y="1114"/>
                </a:lnTo>
                <a:lnTo>
                  <a:pt x="1835" y="1104"/>
                </a:lnTo>
                <a:lnTo>
                  <a:pt x="1835" y="1092"/>
                </a:lnTo>
                <a:lnTo>
                  <a:pt x="1836" y="1085"/>
                </a:lnTo>
                <a:lnTo>
                  <a:pt x="1837" y="1077"/>
                </a:lnTo>
                <a:lnTo>
                  <a:pt x="1837" y="1052"/>
                </a:lnTo>
                <a:lnTo>
                  <a:pt x="1838" y="1031"/>
                </a:lnTo>
                <a:lnTo>
                  <a:pt x="1838" y="992"/>
                </a:lnTo>
                <a:lnTo>
                  <a:pt x="1839" y="955"/>
                </a:lnTo>
                <a:lnTo>
                  <a:pt x="1839" y="933"/>
                </a:lnTo>
                <a:lnTo>
                  <a:pt x="1840" y="918"/>
                </a:lnTo>
                <a:lnTo>
                  <a:pt x="1841" y="872"/>
                </a:lnTo>
                <a:lnTo>
                  <a:pt x="1841" y="803"/>
                </a:lnTo>
                <a:lnTo>
                  <a:pt x="1842" y="723"/>
                </a:lnTo>
                <a:lnTo>
                  <a:pt x="1842" y="645"/>
                </a:lnTo>
                <a:lnTo>
                  <a:pt x="1843" y="576"/>
                </a:lnTo>
                <a:lnTo>
                  <a:pt x="1843" y="560"/>
                </a:lnTo>
                <a:lnTo>
                  <a:pt x="1844" y="574"/>
                </a:lnTo>
                <a:lnTo>
                  <a:pt x="1845" y="613"/>
                </a:lnTo>
                <a:lnTo>
                  <a:pt x="1845" y="669"/>
                </a:lnTo>
                <a:lnTo>
                  <a:pt x="1845" y="752"/>
                </a:lnTo>
                <a:lnTo>
                  <a:pt x="1846" y="825"/>
                </a:lnTo>
                <a:lnTo>
                  <a:pt x="1847" y="933"/>
                </a:lnTo>
                <a:lnTo>
                  <a:pt x="1847" y="1072"/>
                </a:lnTo>
                <a:lnTo>
                  <a:pt x="1848" y="1253"/>
                </a:lnTo>
                <a:lnTo>
                  <a:pt x="1848" y="1458"/>
                </a:lnTo>
                <a:lnTo>
                  <a:pt x="1849" y="1612"/>
                </a:lnTo>
                <a:lnTo>
                  <a:pt x="1849" y="1697"/>
                </a:lnTo>
                <a:lnTo>
                  <a:pt x="1850" y="1705"/>
                </a:lnTo>
                <a:lnTo>
                  <a:pt x="1851" y="1665"/>
                </a:lnTo>
                <a:lnTo>
                  <a:pt x="1851" y="1614"/>
                </a:lnTo>
                <a:lnTo>
                  <a:pt x="1852" y="1592"/>
                </a:lnTo>
                <a:lnTo>
                  <a:pt x="1852" y="1597"/>
                </a:lnTo>
                <a:lnTo>
                  <a:pt x="1853" y="1614"/>
                </a:lnTo>
                <a:lnTo>
                  <a:pt x="1853" y="1634"/>
                </a:lnTo>
                <a:lnTo>
                  <a:pt x="1854" y="1624"/>
                </a:lnTo>
                <a:lnTo>
                  <a:pt x="1855" y="1612"/>
                </a:lnTo>
                <a:lnTo>
                  <a:pt x="1855" y="1597"/>
                </a:lnTo>
                <a:lnTo>
                  <a:pt x="1855" y="1577"/>
                </a:lnTo>
                <a:lnTo>
                  <a:pt x="1856" y="1558"/>
                </a:lnTo>
                <a:lnTo>
                  <a:pt x="1857" y="1543"/>
                </a:lnTo>
                <a:lnTo>
                  <a:pt x="1857" y="1512"/>
                </a:lnTo>
                <a:lnTo>
                  <a:pt x="1858" y="1490"/>
                </a:lnTo>
                <a:lnTo>
                  <a:pt x="1858" y="1458"/>
                </a:lnTo>
                <a:lnTo>
                  <a:pt x="1859" y="1426"/>
                </a:lnTo>
                <a:lnTo>
                  <a:pt x="1859" y="1380"/>
                </a:lnTo>
                <a:lnTo>
                  <a:pt x="1860" y="1336"/>
                </a:lnTo>
                <a:lnTo>
                  <a:pt x="1861" y="1309"/>
                </a:lnTo>
                <a:lnTo>
                  <a:pt x="1861" y="1287"/>
                </a:lnTo>
                <a:lnTo>
                  <a:pt x="1862" y="1270"/>
                </a:lnTo>
                <a:lnTo>
                  <a:pt x="1862" y="1265"/>
                </a:lnTo>
                <a:lnTo>
                  <a:pt x="1863" y="1248"/>
                </a:lnTo>
                <a:lnTo>
                  <a:pt x="1863" y="1241"/>
                </a:lnTo>
                <a:lnTo>
                  <a:pt x="1864" y="1219"/>
                </a:lnTo>
                <a:lnTo>
                  <a:pt x="1865" y="1179"/>
                </a:lnTo>
                <a:lnTo>
                  <a:pt x="1865" y="1158"/>
                </a:lnTo>
                <a:lnTo>
                  <a:pt x="1865" y="1150"/>
                </a:lnTo>
                <a:lnTo>
                  <a:pt x="1866" y="1158"/>
                </a:lnTo>
                <a:lnTo>
                  <a:pt x="1867" y="1160"/>
                </a:lnTo>
                <a:lnTo>
                  <a:pt x="1867" y="1150"/>
                </a:lnTo>
                <a:lnTo>
                  <a:pt x="1868" y="1133"/>
                </a:lnTo>
                <a:lnTo>
                  <a:pt x="1868" y="1136"/>
                </a:lnTo>
                <a:lnTo>
                  <a:pt x="1869" y="1143"/>
                </a:lnTo>
                <a:lnTo>
                  <a:pt x="1869" y="1148"/>
                </a:lnTo>
                <a:lnTo>
                  <a:pt x="1870" y="1143"/>
                </a:lnTo>
                <a:lnTo>
                  <a:pt x="1871" y="1128"/>
                </a:lnTo>
                <a:lnTo>
                  <a:pt x="1871" y="1114"/>
                </a:lnTo>
                <a:lnTo>
                  <a:pt x="1872" y="1114"/>
                </a:lnTo>
                <a:lnTo>
                  <a:pt x="1872" y="1107"/>
                </a:lnTo>
                <a:lnTo>
                  <a:pt x="1873" y="1111"/>
                </a:lnTo>
                <a:lnTo>
                  <a:pt x="1873" y="1119"/>
                </a:lnTo>
                <a:lnTo>
                  <a:pt x="1874" y="1116"/>
                </a:lnTo>
                <a:lnTo>
                  <a:pt x="1875" y="1109"/>
                </a:lnTo>
                <a:lnTo>
                  <a:pt x="1875" y="1089"/>
                </a:lnTo>
                <a:lnTo>
                  <a:pt x="1875" y="1094"/>
                </a:lnTo>
                <a:lnTo>
                  <a:pt x="1876" y="1089"/>
                </a:lnTo>
                <a:lnTo>
                  <a:pt x="1877" y="1089"/>
                </a:lnTo>
                <a:lnTo>
                  <a:pt x="1877" y="1079"/>
                </a:lnTo>
                <a:lnTo>
                  <a:pt x="1878" y="1067"/>
                </a:lnTo>
                <a:lnTo>
                  <a:pt x="1878" y="1050"/>
                </a:lnTo>
                <a:lnTo>
                  <a:pt x="1879" y="1070"/>
                </a:lnTo>
                <a:lnTo>
                  <a:pt x="1879" y="1075"/>
                </a:lnTo>
                <a:lnTo>
                  <a:pt x="1880" y="1085"/>
                </a:lnTo>
                <a:lnTo>
                  <a:pt x="1881" y="1067"/>
                </a:lnTo>
                <a:lnTo>
                  <a:pt x="1881" y="1040"/>
                </a:lnTo>
                <a:lnTo>
                  <a:pt x="1882" y="1028"/>
                </a:lnTo>
                <a:lnTo>
                  <a:pt x="1882" y="1023"/>
                </a:lnTo>
                <a:lnTo>
                  <a:pt x="1883" y="1026"/>
                </a:lnTo>
                <a:lnTo>
                  <a:pt x="1883" y="1021"/>
                </a:lnTo>
                <a:lnTo>
                  <a:pt x="1884" y="1009"/>
                </a:lnTo>
                <a:lnTo>
                  <a:pt x="1885" y="987"/>
                </a:lnTo>
                <a:lnTo>
                  <a:pt x="1885" y="965"/>
                </a:lnTo>
                <a:lnTo>
                  <a:pt x="1885" y="950"/>
                </a:lnTo>
                <a:lnTo>
                  <a:pt x="1886" y="943"/>
                </a:lnTo>
                <a:lnTo>
                  <a:pt x="1887" y="933"/>
                </a:lnTo>
                <a:lnTo>
                  <a:pt x="1887" y="911"/>
                </a:lnTo>
                <a:lnTo>
                  <a:pt x="1888" y="882"/>
                </a:lnTo>
                <a:lnTo>
                  <a:pt x="1888" y="855"/>
                </a:lnTo>
                <a:lnTo>
                  <a:pt x="1889" y="838"/>
                </a:lnTo>
                <a:lnTo>
                  <a:pt x="1889" y="825"/>
                </a:lnTo>
                <a:lnTo>
                  <a:pt x="1890" y="816"/>
                </a:lnTo>
                <a:lnTo>
                  <a:pt x="1891" y="803"/>
                </a:lnTo>
                <a:lnTo>
                  <a:pt x="1891" y="782"/>
                </a:lnTo>
                <a:lnTo>
                  <a:pt x="1892" y="752"/>
                </a:lnTo>
                <a:lnTo>
                  <a:pt x="1892" y="735"/>
                </a:lnTo>
                <a:lnTo>
                  <a:pt x="1893" y="721"/>
                </a:lnTo>
                <a:lnTo>
                  <a:pt x="1893" y="709"/>
                </a:lnTo>
                <a:lnTo>
                  <a:pt x="1894" y="696"/>
                </a:lnTo>
                <a:lnTo>
                  <a:pt x="1894" y="669"/>
                </a:lnTo>
                <a:lnTo>
                  <a:pt x="1895" y="645"/>
                </a:lnTo>
                <a:lnTo>
                  <a:pt x="1895" y="625"/>
                </a:lnTo>
                <a:lnTo>
                  <a:pt x="1896" y="623"/>
                </a:lnTo>
                <a:lnTo>
                  <a:pt x="1897" y="621"/>
                </a:lnTo>
                <a:lnTo>
                  <a:pt x="1897" y="611"/>
                </a:lnTo>
                <a:lnTo>
                  <a:pt x="1898" y="598"/>
                </a:lnTo>
                <a:lnTo>
                  <a:pt x="1898" y="598"/>
                </a:lnTo>
                <a:lnTo>
                  <a:pt x="1899" y="601"/>
                </a:lnTo>
                <a:lnTo>
                  <a:pt x="1899" y="616"/>
                </a:lnTo>
                <a:lnTo>
                  <a:pt x="1900" y="633"/>
                </a:lnTo>
                <a:lnTo>
                  <a:pt x="1901" y="647"/>
                </a:lnTo>
                <a:lnTo>
                  <a:pt x="1901" y="640"/>
                </a:lnTo>
                <a:lnTo>
                  <a:pt x="1902" y="640"/>
                </a:lnTo>
                <a:lnTo>
                  <a:pt x="1902" y="652"/>
                </a:lnTo>
                <a:lnTo>
                  <a:pt x="1903" y="665"/>
                </a:lnTo>
                <a:lnTo>
                  <a:pt x="1903" y="694"/>
                </a:lnTo>
                <a:lnTo>
                  <a:pt x="1904" y="718"/>
                </a:lnTo>
                <a:lnTo>
                  <a:pt x="1904" y="738"/>
                </a:lnTo>
                <a:lnTo>
                  <a:pt x="1905" y="743"/>
                </a:lnTo>
                <a:lnTo>
                  <a:pt x="1905" y="760"/>
                </a:lnTo>
                <a:lnTo>
                  <a:pt x="1906" y="779"/>
                </a:lnTo>
                <a:lnTo>
                  <a:pt x="1907" y="809"/>
                </a:lnTo>
                <a:lnTo>
                  <a:pt x="1907" y="821"/>
                </a:lnTo>
                <a:lnTo>
                  <a:pt x="1908" y="825"/>
                </a:lnTo>
                <a:lnTo>
                  <a:pt x="1908" y="843"/>
                </a:lnTo>
                <a:lnTo>
                  <a:pt x="1909" y="862"/>
                </a:lnTo>
                <a:lnTo>
                  <a:pt x="1909" y="882"/>
                </a:lnTo>
                <a:lnTo>
                  <a:pt x="1910" y="909"/>
                </a:lnTo>
                <a:lnTo>
                  <a:pt x="1911" y="916"/>
                </a:lnTo>
                <a:lnTo>
                  <a:pt x="1911" y="923"/>
                </a:lnTo>
                <a:lnTo>
                  <a:pt x="1912" y="931"/>
                </a:lnTo>
                <a:lnTo>
                  <a:pt x="1912" y="952"/>
                </a:lnTo>
                <a:lnTo>
                  <a:pt x="1913" y="967"/>
                </a:lnTo>
                <a:lnTo>
                  <a:pt x="1913" y="987"/>
                </a:lnTo>
                <a:lnTo>
                  <a:pt x="1914" y="992"/>
                </a:lnTo>
                <a:lnTo>
                  <a:pt x="1914" y="996"/>
                </a:lnTo>
                <a:lnTo>
                  <a:pt x="1915" y="1014"/>
                </a:lnTo>
                <a:lnTo>
                  <a:pt x="1915" y="1026"/>
                </a:lnTo>
                <a:lnTo>
                  <a:pt x="1916" y="1038"/>
                </a:lnTo>
                <a:lnTo>
                  <a:pt x="1917" y="1031"/>
                </a:lnTo>
                <a:lnTo>
                  <a:pt x="1917" y="1038"/>
                </a:lnTo>
                <a:lnTo>
                  <a:pt x="1918" y="1028"/>
                </a:lnTo>
                <a:lnTo>
                  <a:pt x="1918" y="1031"/>
                </a:lnTo>
                <a:lnTo>
                  <a:pt x="1919" y="1048"/>
                </a:lnTo>
                <a:lnTo>
                  <a:pt x="1920" y="1060"/>
                </a:lnTo>
                <a:lnTo>
                  <a:pt x="1920" y="1063"/>
                </a:lnTo>
                <a:lnTo>
                  <a:pt x="1921" y="1063"/>
                </a:lnTo>
                <a:lnTo>
                  <a:pt x="1921" y="1055"/>
                </a:lnTo>
                <a:lnTo>
                  <a:pt x="1922" y="1055"/>
                </a:lnTo>
                <a:lnTo>
                  <a:pt x="1922" y="1052"/>
                </a:lnTo>
                <a:lnTo>
                  <a:pt x="1923" y="1058"/>
                </a:lnTo>
                <a:lnTo>
                  <a:pt x="1924" y="1065"/>
                </a:lnTo>
                <a:lnTo>
                  <a:pt x="1924" y="1072"/>
                </a:lnTo>
                <a:lnTo>
                  <a:pt x="1924" y="1058"/>
                </a:lnTo>
                <a:lnTo>
                  <a:pt x="1925" y="1040"/>
                </a:lnTo>
                <a:lnTo>
                  <a:pt x="1926" y="1045"/>
                </a:lnTo>
                <a:lnTo>
                  <a:pt x="1926" y="1026"/>
                </a:lnTo>
                <a:lnTo>
                  <a:pt x="1927" y="1006"/>
                </a:lnTo>
                <a:lnTo>
                  <a:pt x="1927" y="974"/>
                </a:lnTo>
                <a:lnTo>
                  <a:pt x="1928" y="943"/>
                </a:lnTo>
                <a:lnTo>
                  <a:pt x="1928" y="909"/>
                </a:lnTo>
                <a:lnTo>
                  <a:pt x="1929" y="889"/>
                </a:lnTo>
                <a:lnTo>
                  <a:pt x="1930" y="852"/>
                </a:lnTo>
                <a:lnTo>
                  <a:pt x="1930" y="811"/>
                </a:lnTo>
                <a:lnTo>
                  <a:pt x="1931" y="769"/>
                </a:lnTo>
                <a:lnTo>
                  <a:pt x="1931" y="716"/>
                </a:lnTo>
                <a:lnTo>
                  <a:pt x="1932" y="660"/>
                </a:lnTo>
                <a:lnTo>
                  <a:pt x="1932" y="606"/>
                </a:lnTo>
                <a:lnTo>
                  <a:pt x="1933" y="564"/>
                </a:lnTo>
                <a:lnTo>
                  <a:pt x="1934" y="530"/>
                </a:lnTo>
                <a:lnTo>
                  <a:pt x="1934" y="474"/>
                </a:lnTo>
                <a:lnTo>
                  <a:pt x="1934" y="416"/>
                </a:lnTo>
                <a:lnTo>
                  <a:pt x="1935" y="349"/>
                </a:lnTo>
                <a:lnTo>
                  <a:pt x="1936" y="318"/>
                </a:lnTo>
                <a:lnTo>
                  <a:pt x="1936" y="315"/>
                </a:lnTo>
                <a:lnTo>
                  <a:pt x="1937" y="330"/>
                </a:lnTo>
                <a:lnTo>
                  <a:pt x="1937" y="335"/>
                </a:lnTo>
                <a:lnTo>
                  <a:pt x="1938" y="323"/>
                </a:lnTo>
                <a:lnTo>
                  <a:pt x="1938" y="327"/>
                </a:lnTo>
                <a:lnTo>
                  <a:pt x="1939" y="367"/>
                </a:lnTo>
                <a:lnTo>
                  <a:pt x="1940" y="440"/>
                </a:lnTo>
                <a:lnTo>
                  <a:pt x="1940" y="508"/>
                </a:lnTo>
                <a:lnTo>
                  <a:pt x="1941" y="545"/>
                </a:lnTo>
                <a:lnTo>
                  <a:pt x="1941" y="533"/>
                </a:lnTo>
                <a:lnTo>
                  <a:pt x="1942" y="525"/>
                </a:lnTo>
                <a:lnTo>
                  <a:pt x="1942" y="567"/>
                </a:lnTo>
                <a:lnTo>
                  <a:pt x="1943" y="650"/>
                </a:lnTo>
                <a:lnTo>
                  <a:pt x="1944" y="757"/>
                </a:lnTo>
                <a:lnTo>
                  <a:pt x="1944" y="870"/>
                </a:lnTo>
                <a:lnTo>
                  <a:pt x="1944" y="967"/>
                </a:lnTo>
                <a:lnTo>
                  <a:pt x="1945" y="1052"/>
                </a:lnTo>
                <a:lnTo>
                  <a:pt x="1946" y="1126"/>
                </a:lnTo>
                <a:lnTo>
                  <a:pt x="1946" y="1177"/>
                </a:lnTo>
                <a:lnTo>
                  <a:pt x="1947" y="1211"/>
                </a:lnTo>
                <a:lnTo>
                  <a:pt x="1947" y="1241"/>
                </a:lnTo>
                <a:lnTo>
                  <a:pt x="1948" y="1253"/>
                </a:lnTo>
                <a:lnTo>
                  <a:pt x="1948" y="1267"/>
                </a:lnTo>
                <a:lnTo>
                  <a:pt x="1949" y="1294"/>
                </a:lnTo>
                <a:lnTo>
                  <a:pt x="1950" y="1314"/>
                </a:lnTo>
                <a:lnTo>
                  <a:pt x="1950" y="1321"/>
                </a:lnTo>
                <a:lnTo>
                  <a:pt x="1951" y="1334"/>
                </a:lnTo>
                <a:lnTo>
                  <a:pt x="1951" y="1338"/>
                </a:lnTo>
                <a:lnTo>
                  <a:pt x="1952" y="1336"/>
                </a:lnTo>
                <a:lnTo>
                  <a:pt x="1952" y="1363"/>
                </a:lnTo>
                <a:lnTo>
                  <a:pt x="1953" y="1382"/>
                </a:lnTo>
                <a:lnTo>
                  <a:pt x="1954" y="1402"/>
                </a:lnTo>
                <a:lnTo>
                  <a:pt x="1954" y="1407"/>
                </a:lnTo>
                <a:lnTo>
                  <a:pt x="1954" y="1409"/>
                </a:lnTo>
                <a:lnTo>
                  <a:pt x="1955" y="1402"/>
                </a:lnTo>
                <a:lnTo>
                  <a:pt x="1956" y="1409"/>
                </a:lnTo>
                <a:lnTo>
                  <a:pt x="1956" y="1419"/>
                </a:lnTo>
                <a:lnTo>
                  <a:pt x="1957" y="1426"/>
                </a:lnTo>
                <a:lnTo>
                  <a:pt x="1957" y="1424"/>
                </a:lnTo>
                <a:lnTo>
                  <a:pt x="1958" y="1431"/>
                </a:lnTo>
                <a:lnTo>
                  <a:pt x="1958" y="1428"/>
                </a:lnTo>
                <a:lnTo>
                  <a:pt x="1959" y="1428"/>
                </a:lnTo>
                <a:lnTo>
                  <a:pt x="1960" y="1421"/>
                </a:lnTo>
                <a:lnTo>
                  <a:pt x="1960" y="1416"/>
                </a:lnTo>
                <a:lnTo>
                  <a:pt x="1961" y="1419"/>
                </a:lnTo>
                <a:lnTo>
                  <a:pt x="1961" y="1409"/>
                </a:lnTo>
                <a:lnTo>
                  <a:pt x="1962" y="1409"/>
                </a:lnTo>
                <a:lnTo>
                  <a:pt x="1962" y="1402"/>
                </a:lnTo>
                <a:lnTo>
                  <a:pt x="1963" y="1407"/>
                </a:lnTo>
                <a:lnTo>
                  <a:pt x="1964" y="1407"/>
                </a:lnTo>
                <a:lnTo>
                  <a:pt x="1964" y="1404"/>
                </a:lnTo>
                <a:lnTo>
                  <a:pt x="1964" y="1402"/>
                </a:lnTo>
                <a:lnTo>
                  <a:pt x="1965" y="1402"/>
                </a:lnTo>
                <a:lnTo>
                  <a:pt x="1966" y="1412"/>
                </a:lnTo>
                <a:lnTo>
                  <a:pt x="1966" y="1421"/>
                </a:lnTo>
                <a:lnTo>
                  <a:pt x="1967" y="1431"/>
                </a:lnTo>
                <a:lnTo>
                  <a:pt x="1967" y="1434"/>
                </a:lnTo>
                <a:lnTo>
                  <a:pt x="1968" y="1436"/>
                </a:lnTo>
                <a:lnTo>
                  <a:pt x="1968" y="1436"/>
                </a:lnTo>
                <a:lnTo>
                  <a:pt x="1969" y="1446"/>
                </a:lnTo>
                <a:lnTo>
                  <a:pt x="1970" y="1463"/>
                </a:lnTo>
                <a:lnTo>
                  <a:pt x="1970" y="1468"/>
                </a:lnTo>
                <a:lnTo>
                  <a:pt x="1971" y="1470"/>
                </a:lnTo>
                <a:lnTo>
                  <a:pt x="1971" y="1472"/>
                </a:lnTo>
                <a:lnTo>
                  <a:pt x="1972" y="1465"/>
                </a:lnTo>
                <a:lnTo>
                  <a:pt x="1972" y="1470"/>
                </a:lnTo>
                <a:lnTo>
                  <a:pt x="1973" y="1480"/>
                </a:lnTo>
                <a:lnTo>
                  <a:pt x="1974" y="1497"/>
                </a:lnTo>
                <a:lnTo>
                  <a:pt x="1974" y="1504"/>
                </a:lnTo>
                <a:lnTo>
                  <a:pt x="1974" y="1499"/>
                </a:lnTo>
                <a:lnTo>
                  <a:pt x="1975" y="1507"/>
                </a:lnTo>
                <a:lnTo>
                  <a:pt x="1976" y="1512"/>
                </a:lnTo>
                <a:lnTo>
                  <a:pt x="1976" y="1521"/>
                </a:lnTo>
                <a:lnTo>
                  <a:pt x="1977" y="1519"/>
                </a:lnTo>
                <a:lnTo>
                  <a:pt x="1977" y="1516"/>
                </a:lnTo>
                <a:lnTo>
                  <a:pt x="1978" y="1507"/>
                </a:lnTo>
                <a:lnTo>
                  <a:pt x="1978" y="1504"/>
                </a:lnTo>
                <a:lnTo>
                  <a:pt x="1979" y="1514"/>
                </a:lnTo>
                <a:lnTo>
                  <a:pt x="1980" y="1521"/>
                </a:lnTo>
                <a:lnTo>
                  <a:pt x="1980" y="1521"/>
                </a:lnTo>
                <a:lnTo>
                  <a:pt x="1981" y="1509"/>
                </a:lnTo>
                <a:lnTo>
                  <a:pt x="1981" y="1490"/>
                </a:lnTo>
                <a:lnTo>
                  <a:pt x="1982" y="1472"/>
                </a:lnTo>
                <a:lnTo>
                  <a:pt x="1982" y="1463"/>
                </a:lnTo>
                <a:lnTo>
                  <a:pt x="1983" y="1458"/>
                </a:lnTo>
                <a:lnTo>
                  <a:pt x="1984" y="1448"/>
                </a:lnTo>
                <a:lnTo>
                  <a:pt x="1984" y="1434"/>
                </a:lnTo>
                <a:lnTo>
                  <a:pt x="1984" y="1416"/>
                </a:lnTo>
                <a:lnTo>
                  <a:pt x="1985" y="1399"/>
                </a:lnTo>
                <a:lnTo>
                  <a:pt x="1986" y="1387"/>
                </a:lnTo>
                <a:lnTo>
                  <a:pt x="1986" y="1380"/>
                </a:lnTo>
                <a:lnTo>
                  <a:pt x="1987" y="1363"/>
                </a:lnTo>
                <a:lnTo>
                  <a:pt x="1987" y="1343"/>
                </a:lnTo>
                <a:lnTo>
                  <a:pt x="1988" y="1336"/>
                </a:lnTo>
                <a:lnTo>
                  <a:pt x="1988" y="1316"/>
                </a:lnTo>
                <a:lnTo>
                  <a:pt x="1989" y="1302"/>
                </a:lnTo>
                <a:lnTo>
                  <a:pt x="1990" y="1282"/>
                </a:lnTo>
                <a:lnTo>
                  <a:pt x="1990" y="1272"/>
                </a:lnTo>
                <a:lnTo>
                  <a:pt x="1991" y="1255"/>
                </a:lnTo>
                <a:lnTo>
                  <a:pt x="1991" y="1241"/>
                </a:lnTo>
                <a:lnTo>
                  <a:pt x="1992" y="1223"/>
                </a:lnTo>
                <a:lnTo>
                  <a:pt x="1992" y="1209"/>
                </a:lnTo>
                <a:lnTo>
                  <a:pt x="1993" y="1201"/>
                </a:lnTo>
                <a:lnTo>
                  <a:pt x="1994" y="1197"/>
                </a:lnTo>
                <a:lnTo>
                  <a:pt x="1994" y="1187"/>
                </a:lnTo>
                <a:lnTo>
                  <a:pt x="1994" y="1172"/>
                </a:lnTo>
                <a:lnTo>
                  <a:pt x="1995" y="1160"/>
                </a:lnTo>
                <a:lnTo>
                  <a:pt x="1996" y="1163"/>
                </a:lnTo>
                <a:lnTo>
                  <a:pt x="1996" y="1158"/>
                </a:lnTo>
                <a:lnTo>
                  <a:pt x="1997" y="1153"/>
                </a:lnTo>
                <a:lnTo>
                  <a:pt x="1997" y="1153"/>
                </a:lnTo>
                <a:lnTo>
                  <a:pt x="1998" y="1145"/>
                </a:lnTo>
                <a:lnTo>
                  <a:pt x="1998" y="1133"/>
                </a:lnTo>
                <a:lnTo>
                  <a:pt x="1999" y="1138"/>
                </a:lnTo>
                <a:lnTo>
                  <a:pt x="2000" y="1141"/>
                </a:lnTo>
                <a:lnTo>
                  <a:pt x="2000" y="1148"/>
                </a:lnTo>
                <a:lnTo>
                  <a:pt x="2001" y="1150"/>
                </a:lnTo>
                <a:lnTo>
                  <a:pt x="2001" y="1150"/>
                </a:lnTo>
                <a:lnTo>
                  <a:pt x="2002" y="1131"/>
                </a:lnTo>
                <a:lnTo>
                  <a:pt x="2002" y="1141"/>
                </a:lnTo>
                <a:lnTo>
                  <a:pt x="2003" y="1155"/>
                </a:lnTo>
                <a:lnTo>
                  <a:pt x="2004" y="1163"/>
                </a:lnTo>
                <a:lnTo>
                  <a:pt x="2004" y="1155"/>
                </a:lnTo>
                <a:lnTo>
                  <a:pt x="2004" y="1141"/>
                </a:lnTo>
                <a:lnTo>
                  <a:pt x="2005" y="1138"/>
                </a:lnTo>
                <a:lnTo>
                  <a:pt x="2006" y="1145"/>
                </a:lnTo>
                <a:lnTo>
                  <a:pt x="2006" y="1153"/>
                </a:lnTo>
                <a:lnTo>
                  <a:pt x="2007" y="1160"/>
                </a:lnTo>
                <a:lnTo>
                  <a:pt x="2007" y="1160"/>
                </a:lnTo>
                <a:lnTo>
                  <a:pt x="2008" y="1158"/>
                </a:lnTo>
                <a:lnTo>
                  <a:pt x="2008" y="1153"/>
                </a:lnTo>
                <a:lnTo>
                  <a:pt x="2009" y="1148"/>
                </a:lnTo>
                <a:lnTo>
                  <a:pt x="2010" y="1153"/>
                </a:lnTo>
                <a:lnTo>
                  <a:pt x="2010" y="1158"/>
                </a:lnTo>
                <a:lnTo>
                  <a:pt x="2011" y="1150"/>
                </a:lnTo>
                <a:lnTo>
                  <a:pt x="2011" y="1145"/>
                </a:lnTo>
                <a:lnTo>
                  <a:pt x="2012" y="1145"/>
                </a:lnTo>
                <a:lnTo>
                  <a:pt x="2012" y="1148"/>
                </a:lnTo>
                <a:lnTo>
                  <a:pt x="2013" y="1155"/>
                </a:lnTo>
                <a:lnTo>
                  <a:pt x="2014" y="1172"/>
                </a:lnTo>
                <a:lnTo>
                  <a:pt x="2014" y="1163"/>
                </a:lnTo>
                <a:lnTo>
                  <a:pt x="2014" y="1153"/>
                </a:lnTo>
                <a:lnTo>
                  <a:pt x="2015" y="1143"/>
                </a:lnTo>
                <a:lnTo>
                  <a:pt x="2016" y="1153"/>
                </a:lnTo>
                <a:lnTo>
                  <a:pt x="2016" y="1158"/>
                </a:lnTo>
                <a:lnTo>
                  <a:pt x="2017" y="1167"/>
                </a:lnTo>
                <a:lnTo>
                  <a:pt x="2017" y="1155"/>
                </a:lnTo>
                <a:lnTo>
                  <a:pt x="2018" y="1148"/>
                </a:lnTo>
                <a:lnTo>
                  <a:pt x="2018" y="1145"/>
                </a:lnTo>
                <a:lnTo>
                  <a:pt x="2019" y="1148"/>
                </a:lnTo>
                <a:lnTo>
                  <a:pt x="2020" y="1167"/>
                </a:lnTo>
                <a:lnTo>
                  <a:pt x="2020" y="1165"/>
                </a:lnTo>
                <a:lnTo>
                  <a:pt x="2021" y="1165"/>
                </a:lnTo>
                <a:lnTo>
                  <a:pt x="2021" y="1155"/>
                </a:lnTo>
                <a:lnTo>
                  <a:pt x="2022" y="1148"/>
                </a:lnTo>
                <a:lnTo>
                  <a:pt x="2022" y="1158"/>
                </a:lnTo>
                <a:lnTo>
                  <a:pt x="2023" y="1165"/>
                </a:lnTo>
                <a:lnTo>
                  <a:pt x="2024" y="1170"/>
                </a:lnTo>
                <a:lnTo>
                  <a:pt x="2024" y="1167"/>
                </a:lnTo>
                <a:lnTo>
                  <a:pt x="2024" y="1158"/>
                </a:lnTo>
                <a:lnTo>
                  <a:pt x="2025" y="1150"/>
                </a:lnTo>
                <a:lnTo>
                  <a:pt x="2026" y="1153"/>
                </a:lnTo>
                <a:lnTo>
                  <a:pt x="2026" y="1153"/>
                </a:lnTo>
                <a:lnTo>
                  <a:pt x="2027" y="1153"/>
                </a:lnTo>
                <a:lnTo>
                  <a:pt x="2027" y="1148"/>
                </a:lnTo>
                <a:lnTo>
                  <a:pt x="2028" y="1141"/>
                </a:lnTo>
                <a:lnTo>
                  <a:pt x="2028" y="1138"/>
                </a:lnTo>
                <a:lnTo>
                  <a:pt x="2029" y="1153"/>
                </a:lnTo>
                <a:lnTo>
                  <a:pt x="2030" y="1167"/>
                </a:lnTo>
                <a:lnTo>
                  <a:pt x="2030" y="1175"/>
                </a:lnTo>
                <a:lnTo>
                  <a:pt x="2031" y="1172"/>
                </a:lnTo>
                <a:lnTo>
                  <a:pt x="2031" y="1158"/>
                </a:lnTo>
                <a:lnTo>
                  <a:pt x="2032" y="1143"/>
                </a:lnTo>
                <a:lnTo>
                  <a:pt x="2032" y="1155"/>
                </a:lnTo>
                <a:lnTo>
                  <a:pt x="2033" y="1153"/>
                </a:lnTo>
                <a:lnTo>
                  <a:pt x="2034" y="1165"/>
                </a:lnTo>
                <a:lnTo>
                  <a:pt x="2034" y="1165"/>
                </a:lnTo>
                <a:lnTo>
                  <a:pt x="2034" y="1160"/>
                </a:lnTo>
                <a:lnTo>
                  <a:pt x="2035" y="1160"/>
                </a:lnTo>
                <a:lnTo>
                  <a:pt x="2036" y="1172"/>
                </a:lnTo>
                <a:lnTo>
                  <a:pt x="2036" y="1179"/>
                </a:lnTo>
                <a:lnTo>
                  <a:pt x="2037" y="1189"/>
                </a:lnTo>
                <a:lnTo>
                  <a:pt x="2037" y="1182"/>
                </a:lnTo>
                <a:lnTo>
                  <a:pt x="2038" y="1179"/>
                </a:lnTo>
                <a:lnTo>
                  <a:pt x="2038" y="1175"/>
                </a:lnTo>
                <a:lnTo>
                  <a:pt x="2039" y="1175"/>
                </a:lnTo>
                <a:lnTo>
                  <a:pt x="2040" y="1179"/>
                </a:lnTo>
                <a:lnTo>
                  <a:pt x="2040" y="1187"/>
                </a:lnTo>
                <a:lnTo>
                  <a:pt x="2041" y="1182"/>
                </a:lnTo>
                <a:lnTo>
                  <a:pt x="2041" y="1177"/>
                </a:lnTo>
                <a:lnTo>
                  <a:pt x="2042" y="1167"/>
                </a:lnTo>
                <a:lnTo>
                  <a:pt x="2042" y="1172"/>
                </a:lnTo>
                <a:lnTo>
                  <a:pt x="2043" y="1177"/>
                </a:lnTo>
                <a:lnTo>
                  <a:pt x="2044" y="1179"/>
                </a:lnTo>
                <a:lnTo>
                  <a:pt x="2044" y="1177"/>
                </a:lnTo>
                <a:lnTo>
                  <a:pt x="2044" y="1167"/>
                </a:lnTo>
                <a:lnTo>
                  <a:pt x="2045" y="1153"/>
                </a:lnTo>
                <a:lnTo>
                  <a:pt x="2046" y="1158"/>
                </a:lnTo>
                <a:lnTo>
                  <a:pt x="2046" y="1177"/>
                </a:lnTo>
                <a:lnTo>
                  <a:pt x="2047" y="1185"/>
                </a:lnTo>
                <a:lnTo>
                  <a:pt x="2047" y="1187"/>
                </a:lnTo>
                <a:lnTo>
                  <a:pt x="2048" y="1182"/>
                </a:lnTo>
                <a:lnTo>
                  <a:pt x="2048" y="1172"/>
                </a:lnTo>
                <a:lnTo>
                  <a:pt x="2049" y="1177"/>
                </a:lnTo>
                <a:lnTo>
                  <a:pt x="2050" y="1177"/>
                </a:lnTo>
                <a:lnTo>
                  <a:pt x="2050" y="1179"/>
                </a:lnTo>
                <a:lnTo>
                  <a:pt x="2051" y="1172"/>
                </a:lnTo>
                <a:lnTo>
                  <a:pt x="2051" y="1170"/>
                </a:lnTo>
                <a:lnTo>
                  <a:pt x="2052" y="1167"/>
                </a:lnTo>
                <a:lnTo>
                  <a:pt x="2052" y="1179"/>
                </a:lnTo>
                <a:lnTo>
                  <a:pt x="2053" y="1194"/>
                </a:lnTo>
                <a:lnTo>
                  <a:pt x="2054" y="1207"/>
                </a:lnTo>
                <a:lnTo>
                  <a:pt x="2054" y="1199"/>
                </a:lnTo>
                <a:lnTo>
                  <a:pt x="2054" y="1197"/>
                </a:lnTo>
                <a:lnTo>
                  <a:pt x="2055" y="1179"/>
                </a:lnTo>
                <a:lnTo>
                  <a:pt x="2056" y="1179"/>
                </a:lnTo>
                <a:lnTo>
                  <a:pt x="2056" y="1179"/>
                </a:lnTo>
                <a:lnTo>
                  <a:pt x="2057" y="1182"/>
                </a:lnTo>
                <a:lnTo>
                  <a:pt x="2057" y="1189"/>
                </a:lnTo>
                <a:lnTo>
                  <a:pt x="2058" y="1182"/>
                </a:lnTo>
                <a:lnTo>
                  <a:pt x="2058" y="1172"/>
                </a:lnTo>
                <a:lnTo>
                  <a:pt x="2059" y="1179"/>
                </a:lnTo>
                <a:lnTo>
                  <a:pt x="2060" y="1182"/>
                </a:lnTo>
                <a:lnTo>
                  <a:pt x="2060" y="1187"/>
                </a:lnTo>
                <a:lnTo>
                  <a:pt x="2061" y="1185"/>
                </a:lnTo>
                <a:lnTo>
                  <a:pt x="2061" y="1167"/>
                </a:lnTo>
                <a:lnTo>
                  <a:pt x="2062" y="1175"/>
                </a:lnTo>
                <a:lnTo>
                  <a:pt x="2062" y="1179"/>
                </a:lnTo>
                <a:lnTo>
                  <a:pt x="2063" y="1199"/>
                </a:lnTo>
                <a:lnTo>
                  <a:pt x="2064" y="1199"/>
                </a:lnTo>
                <a:lnTo>
                  <a:pt x="2064" y="1189"/>
                </a:lnTo>
                <a:lnTo>
                  <a:pt x="2064" y="1177"/>
                </a:lnTo>
                <a:lnTo>
                  <a:pt x="2065" y="1175"/>
                </a:lnTo>
                <a:lnTo>
                  <a:pt x="2066" y="1182"/>
                </a:lnTo>
                <a:lnTo>
                  <a:pt x="2066" y="1192"/>
                </a:lnTo>
                <a:lnTo>
                  <a:pt x="2067" y="1199"/>
                </a:lnTo>
                <a:lnTo>
                  <a:pt x="2067" y="1189"/>
                </a:lnTo>
                <a:lnTo>
                  <a:pt x="2068" y="1185"/>
                </a:lnTo>
                <a:lnTo>
                  <a:pt x="2068" y="1177"/>
                </a:lnTo>
                <a:lnTo>
                  <a:pt x="2069" y="1182"/>
                </a:lnTo>
                <a:lnTo>
                  <a:pt x="2070" y="1201"/>
                </a:lnTo>
                <a:lnTo>
                  <a:pt x="2070" y="1201"/>
                </a:lnTo>
                <a:lnTo>
                  <a:pt x="2071" y="1189"/>
                </a:lnTo>
                <a:lnTo>
                  <a:pt x="2071" y="1182"/>
                </a:lnTo>
                <a:lnTo>
                  <a:pt x="2072" y="1179"/>
                </a:lnTo>
                <a:lnTo>
                  <a:pt x="2072" y="1182"/>
                </a:lnTo>
                <a:lnTo>
                  <a:pt x="2073" y="1187"/>
                </a:lnTo>
                <a:lnTo>
                  <a:pt x="2074" y="1192"/>
                </a:lnTo>
                <a:lnTo>
                  <a:pt x="2074" y="1189"/>
                </a:lnTo>
                <a:lnTo>
                  <a:pt x="2074" y="1182"/>
                </a:lnTo>
                <a:lnTo>
                  <a:pt x="2075" y="1182"/>
                </a:lnTo>
                <a:lnTo>
                  <a:pt x="2076" y="1177"/>
                </a:lnTo>
                <a:lnTo>
                  <a:pt x="2076" y="1185"/>
                </a:lnTo>
                <a:lnTo>
                  <a:pt x="2077" y="1182"/>
                </a:lnTo>
                <a:lnTo>
                  <a:pt x="2077" y="1189"/>
                </a:lnTo>
                <a:lnTo>
                  <a:pt x="2078" y="1187"/>
                </a:lnTo>
                <a:lnTo>
                  <a:pt x="2078" y="1187"/>
                </a:lnTo>
                <a:lnTo>
                  <a:pt x="2079" y="1179"/>
                </a:lnTo>
                <a:lnTo>
                  <a:pt x="2080" y="1182"/>
                </a:lnTo>
                <a:lnTo>
                  <a:pt x="2080" y="1192"/>
                </a:lnTo>
                <a:lnTo>
                  <a:pt x="2081" y="1192"/>
                </a:lnTo>
                <a:lnTo>
                  <a:pt x="2081" y="1189"/>
                </a:lnTo>
                <a:lnTo>
                  <a:pt x="2082" y="1165"/>
                </a:lnTo>
                <a:lnTo>
                  <a:pt x="2082" y="1170"/>
                </a:lnTo>
                <a:lnTo>
                  <a:pt x="2083" y="1179"/>
                </a:lnTo>
                <a:lnTo>
                  <a:pt x="2084" y="1197"/>
                </a:lnTo>
                <a:lnTo>
                  <a:pt x="2084" y="1192"/>
                </a:lnTo>
                <a:lnTo>
                  <a:pt x="2085" y="1182"/>
                </a:lnTo>
                <a:lnTo>
                  <a:pt x="2085" y="1177"/>
                </a:lnTo>
                <a:lnTo>
                  <a:pt x="2086" y="1182"/>
                </a:lnTo>
                <a:lnTo>
                  <a:pt x="2087" y="1192"/>
                </a:lnTo>
                <a:lnTo>
                  <a:pt x="2087" y="1207"/>
                </a:lnTo>
                <a:lnTo>
                  <a:pt x="2087" y="1207"/>
                </a:lnTo>
                <a:lnTo>
                  <a:pt x="2088" y="1194"/>
                </a:lnTo>
                <a:lnTo>
                  <a:pt x="2089" y="1179"/>
                </a:lnTo>
                <a:lnTo>
                  <a:pt x="2089" y="1189"/>
                </a:lnTo>
                <a:lnTo>
                  <a:pt x="2090" y="1185"/>
                </a:lnTo>
                <a:lnTo>
                  <a:pt x="2090" y="1185"/>
                </a:lnTo>
                <a:lnTo>
                  <a:pt x="2091" y="1185"/>
                </a:lnTo>
                <a:lnTo>
                  <a:pt x="2091" y="1172"/>
                </a:lnTo>
                <a:lnTo>
                  <a:pt x="2092" y="1165"/>
                </a:lnTo>
                <a:lnTo>
                  <a:pt x="2093" y="1177"/>
                </a:lnTo>
                <a:lnTo>
                  <a:pt x="2093" y="1192"/>
                </a:lnTo>
                <a:lnTo>
                  <a:pt x="2094" y="1207"/>
                </a:lnTo>
                <a:lnTo>
                  <a:pt x="2094" y="1201"/>
                </a:lnTo>
                <a:lnTo>
                  <a:pt x="2095" y="1187"/>
                </a:lnTo>
                <a:lnTo>
                  <a:pt x="2095" y="1179"/>
                </a:lnTo>
                <a:lnTo>
                  <a:pt x="2096" y="1187"/>
                </a:lnTo>
                <a:lnTo>
                  <a:pt x="2097" y="1192"/>
                </a:lnTo>
                <a:lnTo>
                  <a:pt x="2097" y="1194"/>
                </a:lnTo>
                <a:lnTo>
                  <a:pt x="2097" y="1189"/>
                </a:lnTo>
                <a:lnTo>
                  <a:pt x="2098" y="1182"/>
                </a:lnTo>
                <a:lnTo>
                  <a:pt x="2099" y="1170"/>
                </a:lnTo>
                <a:lnTo>
                  <a:pt x="2099" y="1167"/>
                </a:lnTo>
                <a:lnTo>
                  <a:pt x="2100" y="1172"/>
                </a:lnTo>
                <a:lnTo>
                  <a:pt x="2100" y="1187"/>
                </a:lnTo>
                <a:lnTo>
                  <a:pt x="2101" y="1192"/>
                </a:lnTo>
                <a:lnTo>
                  <a:pt x="2101" y="1187"/>
                </a:lnTo>
                <a:lnTo>
                  <a:pt x="2102" y="1172"/>
                </a:lnTo>
                <a:lnTo>
                  <a:pt x="2103" y="1175"/>
                </a:lnTo>
                <a:lnTo>
                  <a:pt x="2103" y="1189"/>
                </a:lnTo>
                <a:lnTo>
                  <a:pt x="2104" y="1189"/>
                </a:lnTo>
                <a:lnTo>
                  <a:pt x="2104" y="1189"/>
                </a:lnTo>
                <a:lnTo>
                  <a:pt x="2105" y="1185"/>
                </a:lnTo>
                <a:lnTo>
                  <a:pt x="2105" y="1172"/>
                </a:lnTo>
                <a:lnTo>
                  <a:pt x="2106" y="1177"/>
                </a:lnTo>
                <a:lnTo>
                  <a:pt x="2107" y="1170"/>
                </a:lnTo>
                <a:lnTo>
                  <a:pt x="2107" y="1177"/>
                </a:lnTo>
                <a:lnTo>
                  <a:pt x="2107" y="1177"/>
                </a:lnTo>
                <a:lnTo>
                  <a:pt x="2108" y="1172"/>
                </a:lnTo>
                <a:lnTo>
                  <a:pt x="2109" y="1165"/>
                </a:lnTo>
                <a:lnTo>
                  <a:pt x="2109" y="1170"/>
                </a:lnTo>
                <a:lnTo>
                  <a:pt x="2110" y="1172"/>
                </a:lnTo>
                <a:lnTo>
                  <a:pt x="2110" y="1172"/>
                </a:lnTo>
                <a:lnTo>
                  <a:pt x="2111" y="1170"/>
                </a:lnTo>
                <a:lnTo>
                  <a:pt x="2111" y="1165"/>
                </a:lnTo>
                <a:lnTo>
                  <a:pt x="2112" y="1158"/>
                </a:lnTo>
                <a:lnTo>
                  <a:pt x="2113" y="1165"/>
                </a:lnTo>
                <a:lnTo>
                  <a:pt x="2113" y="1172"/>
                </a:lnTo>
                <a:lnTo>
                  <a:pt x="2114" y="1179"/>
                </a:lnTo>
                <a:lnTo>
                  <a:pt x="2114" y="1185"/>
                </a:lnTo>
                <a:lnTo>
                  <a:pt x="2115" y="1177"/>
                </a:lnTo>
                <a:lnTo>
                  <a:pt x="2115" y="1160"/>
                </a:lnTo>
                <a:lnTo>
                  <a:pt x="2116" y="1167"/>
                </a:lnTo>
                <a:lnTo>
                  <a:pt x="2117" y="1179"/>
                </a:lnTo>
                <a:lnTo>
                  <a:pt x="2117" y="1175"/>
                </a:lnTo>
                <a:lnTo>
                  <a:pt x="2117" y="1172"/>
                </a:lnTo>
                <a:lnTo>
                  <a:pt x="2118" y="1170"/>
                </a:lnTo>
                <a:lnTo>
                  <a:pt x="2119" y="1153"/>
                </a:lnTo>
                <a:lnTo>
                  <a:pt x="2119" y="1163"/>
                </a:lnTo>
                <a:lnTo>
                  <a:pt x="2120" y="1158"/>
                </a:lnTo>
                <a:lnTo>
                  <a:pt x="2120" y="1163"/>
                </a:lnTo>
                <a:lnTo>
                  <a:pt x="2121" y="1165"/>
                </a:lnTo>
                <a:lnTo>
                  <a:pt x="2121" y="1158"/>
                </a:lnTo>
                <a:lnTo>
                  <a:pt x="2122" y="1158"/>
                </a:lnTo>
                <a:lnTo>
                  <a:pt x="2123" y="1153"/>
                </a:lnTo>
                <a:lnTo>
                  <a:pt x="2123" y="1153"/>
                </a:lnTo>
                <a:lnTo>
                  <a:pt x="2124" y="1165"/>
                </a:lnTo>
                <a:lnTo>
                  <a:pt x="2124" y="1167"/>
                </a:lnTo>
                <a:lnTo>
                  <a:pt x="2125" y="1177"/>
                </a:lnTo>
                <a:lnTo>
                  <a:pt x="2125" y="1167"/>
                </a:lnTo>
                <a:lnTo>
                  <a:pt x="2126" y="1167"/>
                </a:lnTo>
                <a:lnTo>
                  <a:pt x="2127" y="1170"/>
                </a:lnTo>
                <a:lnTo>
                  <a:pt x="2127" y="1165"/>
                </a:lnTo>
                <a:lnTo>
                  <a:pt x="2127" y="1158"/>
                </a:lnTo>
                <a:lnTo>
                  <a:pt x="2128" y="1155"/>
                </a:lnTo>
                <a:lnTo>
                  <a:pt x="2129" y="1141"/>
                </a:lnTo>
                <a:lnTo>
                  <a:pt x="2129" y="1148"/>
                </a:lnTo>
                <a:lnTo>
                  <a:pt x="2130" y="1145"/>
                </a:lnTo>
                <a:lnTo>
                  <a:pt x="2130" y="1155"/>
                </a:lnTo>
                <a:lnTo>
                  <a:pt x="2131" y="1165"/>
                </a:lnTo>
                <a:lnTo>
                  <a:pt x="2131" y="1165"/>
                </a:lnTo>
                <a:lnTo>
                  <a:pt x="2132" y="1160"/>
                </a:lnTo>
                <a:lnTo>
                  <a:pt x="2133" y="1150"/>
                </a:lnTo>
                <a:lnTo>
                  <a:pt x="2133" y="1158"/>
                </a:lnTo>
                <a:lnTo>
                  <a:pt x="2134" y="1163"/>
                </a:lnTo>
                <a:lnTo>
                  <a:pt x="2134" y="1158"/>
                </a:lnTo>
                <a:lnTo>
                  <a:pt x="2135" y="1148"/>
                </a:lnTo>
                <a:lnTo>
                  <a:pt x="2135" y="1143"/>
                </a:lnTo>
                <a:lnTo>
                  <a:pt x="2136" y="1150"/>
                </a:lnTo>
                <a:lnTo>
                  <a:pt x="2137" y="1153"/>
                </a:lnTo>
                <a:lnTo>
                  <a:pt x="2137" y="1160"/>
                </a:lnTo>
                <a:lnTo>
                  <a:pt x="2137" y="1155"/>
                </a:lnTo>
                <a:lnTo>
                  <a:pt x="2138" y="1150"/>
                </a:lnTo>
                <a:lnTo>
                  <a:pt x="2139" y="1150"/>
                </a:lnTo>
                <a:lnTo>
                  <a:pt x="2139" y="1148"/>
                </a:lnTo>
                <a:lnTo>
                  <a:pt x="2140" y="1153"/>
                </a:lnTo>
                <a:lnTo>
                  <a:pt x="2140" y="1155"/>
                </a:lnTo>
                <a:lnTo>
                  <a:pt x="2141" y="1158"/>
                </a:lnTo>
                <a:lnTo>
                  <a:pt x="2141" y="1153"/>
                </a:lnTo>
                <a:lnTo>
                  <a:pt x="2142" y="1143"/>
                </a:lnTo>
                <a:lnTo>
                  <a:pt x="2143" y="1145"/>
                </a:lnTo>
                <a:lnTo>
                  <a:pt x="2143" y="1143"/>
                </a:lnTo>
                <a:lnTo>
                  <a:pt x="2144" y="1158"/>
                </a:lnTo>
                <a:lnTo>
                  <a:pt x="2144" y="1155"/>
                </a:lnTo>
                <a:lnTo>
                  <a:pt x="2145" y="1145"/>
                </a:lnTo>
                <a:lnTo>
                  <a:pt x="2145" y="1141"/>
                </a:lnTo>
                <a:lnTo>
                  <a:pt x="2146" y="1148"/>
                </a:lnTo>
                <a:lnTo>
                  <a:pt x="2147" y="1160"/>
                </a:lnTo>
                <a:lnTo>
                  <a:pt x="2147" y="1163"/>
                </a:lnTo>
                <a:lnTo>
                  <a:pt x="2147" y="1158"/>
                </a:lnTo>
                <a:lnTo>
                  <a:pt x="2148" y="1148"/>
                </a:lnTo>
                <a:lnTo>
                  <a:pt x="2149" y="1143"/>
                </a:lnTo>
                <a:lnTo>
                  <a:pt x="2149" y="1145"/>
                </a:lnTo>
                <a:lnTo>
                  <a:pt x="2150" y="1148"/>
                </a:lnTo>
                <a:lnTo>
                  <a:pt x="2150" y="1150"/>
                </a:lnTo>
                <a:lnTo>
                  <a:pt x="2151" y="1150"/>
                </a:lnTo>
                <a:lnTo>
                  <a:pt x="2151" y="1150"/>
                </a:lnTo>
                <a:lnTo>
                  <a:pt x="2152" y="1131"/>
                </a:lnTo>
                <a:lnTo>
                  <a:pt x="2153" y="1133"/>
                </a:lnTo>
                <a:lnTo>
                  <a:pt x="2153" y="1138"/>
                </a:lnTo>
                <a:lnTo>
                  <a:pt x="2154" y="1155"/>
                </a:lnTo>
                <a:lnTo>
                  <a:pt x="2154" y="1155"/>
                </a:lnTo>
                <a:lnTo>
                  <a:pt x="2155" y="1153"/>
                </a:lnTo>
                <a:lnTo>
                  <a:pt x="2155" y="1143"/>
                </a:lnTo>
                <a:lnTo>
                  <a:pt x="2156" y="1136"/>
                </a:lnTo>
                <a:lnTo>
                  <a:pt x="2157" y="1141"/>
                </a:lnTo>
                <a:lnTo>
                  <a:pt x="2157" y="1148"/>
                </a:lnTo>
                <a:lnTo>
                  <a:pt x="2157" y="1143"/>
                </a:lnTo>
                <a:lnTo>
                  <a:pt x="2158" y="1138"/>
                </a:lnTo>
                <a:lnTo>
                  <a:pt x="2159" y="1131"/>
                </a:lnTo>
                <a:lnTo>
                  <a:pt x="2159" y="1128"/>
                </a:lnTo>
                <a:lnTo>
                  <a:pt x="2160" y="1138"/>
                </a:lnTo>
                <a:lnTo>
                  <a:pt x="2160" y="1153"/>
                </a:lnTo>
                <a:lnTo>
                  <a:pt x="2161" y="1148"/>
                </a:lnTo>
                <a:lnTo>
                  <a:pt x="2161" y="1136"/>
                </a:lnTo>
                <a:lnTo>
                  <a:pt x="2162" y="1133"/>
                </a:lnTo>
                <a:lnTo>
                  <a:pt x="2163" y="1133"/>
                </a:lnTo>
                <a:lnTo>
                  <a:pt x="2163" y="1141"/>
                </a:lnTo>
                <a:lnTo>
                  <a:pt x="2164" y="1145"/>
                </a:lnTo>
                <a:lnTo>
                  <a:pt x="2164" y="1141"/>
                </a:lnTo>
                <a:lnTo>
                  <a:pt x="2165" y="1136"/>
                </a:lnTo>
                <a:lnTo>
                  <a:pt x="2165" y="1123"/>
                </a:lnTo>
                <a:lnTo>
                  <a:pt x="2166" y="1123"/>
                </a:lnTo>
                <a:lnTo>
                  <a:pt x="2167" y="1126"/>
                </a:lnTo>
                <a:lnTo>
                  <a:pt x="2167" y="1128"/>
                </a:lnTo>
                <a:lnTo>
                  <a:pt x="2167" y="1131"/>
                </a:lnTo>
                <a:lnTo>
                  <a:pt x="2168" y="1123"/>
                </a:lnTo>
                <a:lnTo>
                  <a:pt x="2169" y="1104"/>
                </a:lnTo>
                <a:lnTo>
                  <a:pt x="2169" y="1089"/>
                </a:lnTo>
                <a:lnTo>
                  <a:pt x="2170" y="1085"/>
                </a:lnTo>
                <a:lnTo>
                  <a:pt x="2170" y="1075"/>
                </a:lnTo>
                <a:lnTo>
                  <a:pt x="2171" y="1067"/>
                </a:lnTo>
                <a:lnTo>
                  <a:pt x="2171" y="1060"/>
                </a:lnTo>
                <a:lnTo>
                  <a:pt x="2172" y="1043"/>
                </a:lnTo>
                <a:lnTo>
                  <a:pt x="2173" y="1021"/>
                </a:lnTo>
                <a:lnTo>
                  <a:pt x="2173" y="996"/>
                </a:lnTo>
                <a:lnTo>
                  <a:pt x="2174" y="974"/>
                </a:lnTo>
                <a:lnTo>
                  <a:pt x="2174" y="958"/>
                </a:lnTo>
                <a:lnTo>
                  <a:pt x="2175" y="958"/>
                </a:lnTo>
                <a:lnTo>
                  <a:pt x="2175" y="965"/>
                </a:lnTo>
                <a:lnTo>
                  <a:pt x="2176" y="970"/>
                </a:lnTo>
                <a:lnTo>
                  <a:pt x="2177" y="979"/>
                </a:lnTo>
                <a:lnTo>
                  <a:pt x="2177" y="979"/>
                </a:lnTo>
                <a:lnTo>
                  <a:pt x="2177" y="989"/>
                </a:lnTo>
                <a:lnTo>
                  <a:pt x="2178" y="1004"/>
                </a:lnTo>
                <a:lnTo>
                  <a:pt x="2179" y="1009"/>
                </a:lnTo>
                <a:lnTo>
                  <a:pt x="2179" y="1038"/>
                </a:lnTo>
                <a:lnTo>
                  <a:pt x="2180" y="1048"/>
                </a:lnTo>
                <a:lnTo>
                  <a:pt x="2180" y="1063"/>
                </a:lnTo>
                <a:lnTo>
                  <a:pt x="2181" y="1075"/>
                </a:lnTo>
                <a:lnTo>
                  <a:pt x="2181" y="1079"/>
                </a:lnTo>
                <a:lnTo>
                  <a:pt x="2182" y="1087"/>
                </a:lnTo>
                <a:lnTo>
                  <a:pt x="2183" y="1109"/>
                </a:lnTo>
                <a:lnTo>
                  <a:pt x="2183" y="1116"/>
                </a:lnTo>
                <a:lnTo>
                  <a:pt x="2184" y="1121"/>
                </a:lnTo>
                <a:lnTo>
                  <a:pt x="2184" y="1121"/>
                </a:lnTo>
                <a:lnTo>
                  <a:pt x="2185" y="1119"/>
                </a:lnTo>
                <a:lnTo>
                  <a:pt x="2185" y="1116"/>
                </a:lnTo>
                <a:lnTo>
                  <a:pt x="2186" y="1116"/>
                </a:lnTo>
                <a:lnTo>
                  <a:pt x="2187" y="1123"/>
                </a:lnTo>
                <a:lnTo>
                  <a:pt x="2187" y="1136"/>
                </a:lnTo>
                <a:lnTo>
                  <a:pt x="2187" y="1128"/>
                </a:lnTo>
                <a:lnTo>
                  <a:pt x="2188" y="1126"/>
                </a:lnTo>
                <a:lnTo>
                  <a:pt x="2189" y="1119"/>
                </a:lnTo>
                <a:lnTo>
                  <a:pt x="2189" y="1138"/>
                </a:lnTo>
                <a:lnTo>
                  <a:pt x="2190" y="1163"/>
                </a:lnTo>
                <a:lnTo>
                  <a:pt x="2190" y="1177"/>
                </a:lnTo>
                <a:lnTo>
                  <a:pt x="2191" y="1165"/>
                </a:lnTo>
                <a:lnTo>
                  <a:pt x="2191" y="1114"/>
                </a:lnTo>
                <a:lnTo>
                  <a:pt x="2192" y="1016"/>
                </a:lnTo>
                <a:lnTo>
                  <a:pt x="2193" y="858"/>
                </a:lnTo>
                <a:lnTo>
                  <a:pt x="2193" y="643"/>
                </a:lnTo>
                <a:lnTo>
                  <a:pt x="2194" y="433"/>
                </a:lnTo>
                <a:lnTo>
                  <a:pt x="2194" y="249"/>
                </a:lnTo>
                <a:lnTo>
                  <a:pt x="2195" y="144"/>
                </a:lnTo>
                <a:lnTo>
                  <a:pt x="2195" y="84"/>
                </a:lnTo>
                <a:lnTo>
                  <a:pt x="2196" y="74"/>
                </a:lnTo>
                <a:lnTo>
                  <a:pt x="2197" y="125"/>
                </a:lnTo>
                <a:lnTo>
                  <a:pt x="2197" y="245"/>
                </a:lnTo>
                <a:lnTo>
                  <a:pt x="2197" y="469"/>
                </a:lnTo>
                <a:lnTo>
                  <a:pt x="2198" y="782"/>
                </a:lnTo>
                <a:lnTo>
                  <a:pt x="2199" y="1094"/>
                </a:lnTo>
                <a:lnTo>
                  <a:pt x="2199" y="1304"/>
                </a:lnTo>
                <a:lnTo>
                  <a:pt x="2200" y="1328"/>
                </a:lnTo>
                <a:lnTo>
                  <a:pt x="2200" y="1245"/>
                </a:lnTo>
                <a:lnTo>
                  <a:pt x="2201" y="1187"/>
                </a:lnTo>
                <a:lnTo>
                  <a:pt x="2201" y="1185"/>
                </a:lnTo>
                <a:lnTo>
                  <a:pt x="2202" y="1192"/>
                </a:lnTo>
                <a:lnTo>
                  <a:pt x="2203" y="1182"/>
                </a:lnTo>
                <a:lnTo>
                  <a:pt x="2203" y="1172"/>
                </a:lnTo>
                <a:lnTo>
                  <a:pt x="2204" y="1179"/>
                </a:lnTo>
                <a:lnTo>
                  <a:pt x="2204" y="1182"/>
                </a:lnTo>
                <a:lnTo>
                  <a:pt x="2205" y="1172"/>
                </a:lnTo>
                <a:lnTo>
                  <a:pt x="2205" y="1170"/>
                </a:lnTo>
                <a:lnTo>
                  <a:pt x="2206" y="1175"/>
                </a:lnTo>
                <a:lnTo>
                  <a:pt x="2207" y="1179"/>
                </a:lnTo>
                <a:lnTo>
                  <a:pt x="2207" y="1182"/>
                </a:lnTo>
                <a:lnTo>
                  <a:pt x="2207" y="1187"/>
                </a:lnTo>
                <a:lnTo>
                  <a:pt x="2208" y="1172"/>
                </a:lnTo>
                <a:lnTo>
                  <a:pt x="2209" y="1170"/>
                </a:lnTo>
                <a:lnTo>
                  <a:pt x="2209" y="1163"/>
                </a:lnTo>
                <a:lnTo>
                  <a:pt x="2210" y="1172"/>
                </a:lnTo>
                <a:lnTo>
                  <a:pt x="2210" y="1182"/>
                </a:lnTo>
                <a:lnTo>
                  <a:pt x="2211" y="1182"/>
                </a:lnTo>
                <a:lnTo>
                  <a:pt x="2211" y="1175"/>
                </a:lnTo>
                <a:lnTo>
                  <a:pt x="2212" y="1175"/>
                </a:lnTo>
                <a:lnTo>
                  <a:pt x="2213" y="1172"/>
                </a:lnTo>
                <a:lnTo>
                  <a:pt x="2213" y="1175"/>
                </a:lnTo>
                <a:lnTo>
                  <a:pt x="2214" y="1182"/>
                </a:lnTo>
                <a:lnTo>
                  <a:pt x="2214" y="1185"/>
                </a:lnTo>
                <a:lnTo>
                  <a:pt x="2215" y="1179"/>
                </a:lnTo>
                <a:lnTo>
                  <a:pt x="2215" y="1172"/>
                </a:lnTo>
                <a:lnTo>
                  <a:pt x="2216" y="1160"/>
                </a:lnTo>
                <a:lnTo>
                  <a:pt x="2217" y="1170"/>
                </a:lnTo>
                <a:lnTo>
                  <a:pt x="2217" y="1182"/>
                </a:lnTo>
                <a:lnTo>
                  <a:pt x="2217" y="1192"/>
                </a:lnTo>
                <a:lnTo>
                  <a:pt x="2218" y="1179"/>
                </a:lnTo>
                <a:lnTo>
                  <a:pt x="2219" y="1163"/>
                </a:lnTo>
                <a:lnTo>
                  <a:pt x="2219" y="1163"/>
                </a:lnTo>
                <a:lnTo>
                  <a:pt x="2220" y="1170"/>
                </a:lnTo>
                <a:lnTo>
                  <a:pt x="2220" y="1175"/>
                </a:lnTo>
                <a:lnTo>
                  <a:pt x="2221" y="1172"/>
                </a:lnTo>
                <a:lnTo>
                  <a:pt x="2221" y="1155"/>
                </a:lnTo>
                <a:lnTo>
                  <a:pt x="2222" y="1145"/>
                </a:lnTo>
                <a:lnTo>
                  <a:pt x="2223" y="1148"/>
                </a:lnTo>
                <a:lnTo>
                  <a:pt x="2223" y="1153"/>
                </a:lnTo>
                <a:lnTo>
                  <a:pt x="2224" y="1153"/>
                </a:lnTo>
                <a:lnTo>
                  <a:pt x="2224" y="1153"/>
                </a:lnTo>
                <a:lnTo>
                  <a:pt x="2225" y="1145"/>
                </a:lnTo>
                <a:lnTo>
                  <a:pt x="2225" y="1128"/>
                </a:lnTo>
                <a:lnTo>
                  <a:pt x="2226" y="1131"/>
                </a:lnTo>
                <a:lnTo>
                  <a:pt x="2227" y="1136"/>
                </a:lnTo>
                <a:lnTo>
                  <a:pt x="2227" y="1141"/>
                </a:lnTo>
                <a:lnTo>
                  <a:pt x="2227" y="1131"/>
                </a:lnTo>
                <a:lnTo>
                  <a:pt x="2228" y="1116"/>
                </a:lnTo>
                <a:lnTo>
                  <a:pt x="2229" y="1099"/>
                </a:lnTo>
                <a:lnTo>
                  <a:pt x="2229" y="1104"/>
                </a:lnTo>
                <a:lnTo>
                  <a:pt x="2230" y="1109"/>
                </a:lnTo>
                <a:lnTo>
                  <a:pt x="2230" y="1114"/>
                </a:lnTo>
                <a:lnTo>
                  <a:pt x="2231" y="1107"/>
                </a:lnTo>
                <a:lnTo>
                  <a:pt x="2231" y="1097"/>
                </a:lnTo>
                <a:lnTo>
                  <a:pt x="2232" y="1079"/>
                </a:lnTo>
                <a:lnTo>
                  <a:pt x="2233" y="1072"/>
                </a:lnTo>
                <a:lnTo>
                  <a:pt x="2233" y="1077"/>
                </a:lnTo>
                <a:lnTo>
                  <a:pt x="2234" y="1070"/>
                </a:lnTo>
                <a:lnTo>
                  <a:pt x="2234" y="1065"/>
                </a:lnTo>
                <a:lnTo>
                  <a:pt x="2235" y="1055"/>
                </a:lnTo>
                <a:lnTo>
                  <a:pt x="2235" y="1036"/>
                </a:lnTo>
                <a:lnTo>
                  <a:pt x="2236" y="1026"/>
                </a:lnTo>
                <a:lnTo>
                  <a:pt x="2237" y="1028"/>
                </a:lnTo>
                <a:lnTo>
                  <a:pt x="2237" y="1023"/>
                </a:lnTo>
                <a:lnTo>
                  <a:pt x="2237" y="1018"/>
                </a:lnTo>
                <a:lnTo>
                  <a:pt x="2238" y="1006"/>
                </a:lnTo>
                <a:lnTo>
                  <a:pt x="2239" y="992"/>
                </a:lnTo>
                <a:lnTo>
                  <a:pt x="2239" y="979"/>
                </a:lnTo>
                <a:lnTo>
                  <a:pt x="2240" y="979"/>
                </a:lnTo>
                <a:lnTo>
                  <a:pt x="2240" y="974"/>
                </a:lnTo>
                <a:lnTo>
                  <a:pt x="2241" y="955"/>
                </a:lnTo>
                <a:lnTo>
                  <a:pt x="2241" y="936"/>
                </a:lnTo>
                <a:lnTo>
                  <a:pt x="2242" y="921"/>
                </a:lnTo>
                <a:lnTo>
                  <a:pt x="2243" y="909"/>
                </a:lnTo>
                <a:lnTo>
                  <a:pt x="2243" y="906"/>
                </a:lnTo>
                <a:lnTo>
                  <a:pt x="2244" y="896"/>
                </a:lnTo>
                <a:lnTo>
                  <a:pt x="2244" y="896"/>
                </a:lnTo>
                <a:lnTo>
                  <a:pt x="2245" y="892"/>
                </a:lnTo>
                <a:lnTo>
                  <a:pt x="2245" y="874"/>
                </a:lnTo>
                <a:lnTo>
                  <a:pt x="2246" y="858"/>
                </a:lnTo>
                <a:lnTo>
                  <a:pt x="2247" y="852"/>
                </a:lnTo>
                <a:lnTo>
                  <a:pt x="2247" y="845"/>
                </a:lnTo>
                <a:lnTo>
                  <a:pt x="2248" y="833"/>
                </a:lnTo>
                <a:lnTo>
                  <a:pt x="2248" y="825"/>
                </a:lnTo>
                <a:lnTo>
                  <a:pt x="2249" y="816"/>
                </a:lnTo>
                <a:lnTo>
                  <a:pt x="2250" y="809"/>
                </a:lnTo>
                <a:lnTo>
                  <a:pt x="2250" y="803"/>
                </a:lnTo>
                <a:lnTo>
                  <a:pt x="2250" y="801"/>
                </a:lnTo>
                <a:lnTo>
                  <a:pt x="2251" y="801"/>
                </a:lnTo>
                <a:lnTo>
                  <a:pt x="2252" y="801"/>
                </a:lnTo>
                <a:lnTo>
                  <a:pt x="2252" y="796"/>
                </a:lnTo>
                <a:lnTo>
                  <a:pt x="2253" y="799"/>
                </a:lnTo>
                <a:lnTo>
                  <a:pt x="2253" y="799"/>
                </a:lnTo>
                <a:lnTo>
                  <a:pt x="2254" y="806"/>
                </a:lnTo>
                <a:lnTo>
                  <a:pt x="2254" y="816"/>
                </a:lnTo>
                <a:lnTo>
                  <a:pt x="2255" y="813"/>
                </a:lnTo>
                <a:lnTo>
                  <a:pt x="2256" y="813"/>
                </a:lnTo>
                <a:lnTo>
                  <a:pt x="2256" y="813"/>
                </a:lnTo>
                <a:lnTo>
                  <a:pt x="2257" y="823"/>
                </a:lnTo>
                <a:lnTo>
                  <a:pt x="2257" y="843"/>
                </a:lnTo>
                <a:lnTo>
                  <a:pt x="2258" y="840"/>
                </a:lnTo>
                <a:lnTo>
                  <a:pt x="2258" y="848"/>
                </a:lnTo>
                <a:lnTo>
                  <a:pt x="2259" y="852"/>
                </a:lnTo>
                <a:lnTo>
                  <a:pt x="2260" y="870"/>
                </a:lnTo>
                <a:lnTo>
                  <a:pt x="2260" y="882"/>
                </a:lnTo>
                <a:lnTo>
                  <a:pt x="2260" y="904"/>
                </a:lnTo>
                <a:lnTo>
                  <a:pt x="2261" y="911"/>
                </a:lnTo>
                <a:lnTo>
                  <a:pt x="2262" y="916"/>
                </a:lnTo>
                <a:lnTo>
                  <a:pt x="2262" y="921"/>
                </a:lnTo>
                <a:lnTo>
                  <a:pt x="2263" y="933"/>
                </a:lnTo>
                <a:lnTo>
                  <a:pt x="2263" y="950"/>
                </a:lnTo>
                <a:lnTo>
                  <a:pt x="2264" y="965"/>
                </a:lnTo>
                <a:lnTo>
                  <a:pt x="2264" y="974"/>
                </a:lnTo>
                <a:lnTo>
                  <a:pt x="2265" y="974"/>
                </a:lnTo>
                <a:lnTo>
                  <a:pt x="2266" y="977"/>
                </a:lnTo>
                <a:lnTo>
                  <a:pt x="2266" y="992"/>
                </a:lnTo>
                <a:lnTo>
                  <a:pt x="2267" y="1009"/>
                </a:lnTo>
                <a:lnTo>
                  <a:pt x="2267" y="1026"/>
                </a:lnTo>
                <a:lnTo>
                  <a:pt x="2268" y="1021"/>
                </a:lnTo>
                <a:lnTo>
                  <a:pt x="2268" y="1016"/>
                </a:lnTo>
                <a:lnTo>
                  <a:pt x="2269" y="1016"/>
                </a:lnTo>
                <a:lnTo>
                  <a:pt x="2270" y="1031"/>
                </a:lnTo>
                <a:lnTo>
                  <a:pt x="2270" y="1045"/>
                </a:lnTo>
                <a:lnTo>
                  <a:pt x="2270" y="1063"/>
                </a:lnTo>
                <a:lnTo>
                  <a:pt x="2271" y="1070"/>
                </a:lnTo>
                <a:lnTo>
                  <a:pt x="2272" y="1063"/>
                </a:lnTo>
                <a:lnTo>
                  <a:pt x="2272" y="1058"/>
                </a:lnTo>
                <a:lnTo>
                  <a:pt x="2273" y="1058"/>
                </a:lnTo>
                <a:lnTo>
                  <a:pt x="2273" y="1065"/>
                </a:lnTo>
                <a:lnTo>
                  <a:pt x="2274" y="1070"/>
                </a:lnTo>
                <a:lnTo>
                  <a:pt x="2274" y="1065"/>
                </a:lnTo>
                <a:lnTo>
                  <a:pt x="2275" y="1065"/>
                </a:lnTo>
                <a:lnTo>
                  <a:pt x="2276" y="1070"/>
                </a:lnTo>
                <a:lnTo>
                  <a:pt x="2276" y="1075"/>
                </a:lnTo>
                <a:lnTo>
                  <a:pt x="2277" y="1075"/>
                </a:lnTo>
                <a:lnTo>
                  <a:pt x="2277" y="1077"/>
                </a:lnTo>
                <a:lnTo>
                  <a:pt x="2278" y="1075"/>
                </a:lnTo>
                <a:lnTo>
                  <a:pt x="2278" y="1075"/>
                </a:lnTo>
                <a:lnTo>
                  <a:pt x="2279" y="1072"/>
                </a:lnTo>
                <a:lnTo>
                  <a:pt x="2280" y="1075"/>
                </a:lnTo>
                <a:lnTo>
                  <a:pt x="2280" y="1077"/>
                </a:lnTo>
                <a:lnTo>
                  <a:pt x="2280" y="1085"/>
                </a:lnTo>
                <a:lnTo>
                  <a:pt x="2281" y="1070"/>
                </a:lnTo>
                <a:lnTo>
                  <a:pt x="2282" y="1058"/>
                </a:lnTo>
                <a:lnTo>
                  <a:pt x="2282" y="1050"/>
                </a:lnTo>
                <a:lnTo>
                  <a:pt x="2283" y="1048"/>
                </a:lnTo>
                <a:lnTo>
                  <a:pt x="2283" y="1055"/>
                </a:lnTo>
                <a:lnTo>
                  <a:pt x="2284" y="1065"/>
                </a:lnTo>
                <a:lnTo>
                  <a:pt x="2284" y="1058"/>
                </a:lnTo>
                <a:lnTo>
                  <a:pt x="2285" y="1055"/>
                </a:lnTo>
                <a:lnTo>
                  <a:pt x="2286" y="1052"/>
                </a:lnTo>
                <a:lnTo>
                  <a:pt x="2286" y="1055"/>
                </a:lnTo>
                <a:lnTo>
                  <a:pt x="2287" y="1055"/>
                </a:lnTo>
                <a:lnTo>
                  <a:pt x="2287" y="1048"/>
                </a:lnTo>
                <a:lnTo>
                  <a:pt x="2288" y="1045"/>
                </a:lnTo>
                <a:lnTo>
                  <a:pt x="2288" y="1040"/>
                </a:lnTo>
                <a:lnTo>
                  <a:pt x="2289" y="1033"/>
                </a:lnTo>
                <a:lnTo>
                  <a:pt x="2290" y="1028"/>
                </a:lnTo>
                <a:lnTo>
                  <a:pt x="2290" y="1040"/>
                </a:lnTo>
                <a:lnTo>
                  <a:pt x="2290" y="1050"/>
                </a:lnTo>
                <a:lnTo>
                  <a:pt x="2291" y="1052"/>
                </a:lnTo>
                <a:lnTo>
                  <a:pt x="2292" y="1043"/>
                </a:lnTo>
                <a:lnTo>
                  <a:pt x="2292" y="1028"/>
                </a:lnTo>
                <a:lnTo>
                  <a:pt x="2293" y="1021"/>
                </a:lnTo>
                <a:lnTo>
                  <a:pt x="2293" y="1014"/>
                </a:lnTo>
                <a:lnTo>
                  <a:pt x="2294" y="1004"/>
                </a:lnTo>
                <a:lnTo>
                  <a:pt x="2294" y="989"/>
                </a:lnTo>
                <a:lnTo>
                  <a:pt x="2295" y="958"/>
                </a:lnTo>
                <a:lnTo>
                  <a:pt x="2296" y="928"/>
                </a:lnTo>
                <a:lnTo>
                  <a:pt x="2296" y="899"/>
                </a:lnTo>
                <a:lnTo>
                  <a:pt x="2297" y="882"/>
                </a:lnTo>
                <a:lnTo>
                  <a:pt x="2297" y="858"/>
                </a:lnTo>
                <a:lnTo>
                  <a:pt x="2298" y="828"/>
                </a:lnTo>
                <a:lnTo>
                  <a:pt x="2298" y="779"/>
                </a:lnTo>
                <a:lnTo>
                  <a:pt x="2299" y="716"/>
                </a:lnTo>
                <a:lnTo>
                  <a:pt x="2300" y="667"/>
                </a:lnTo>
                <a:lnTo>
                  <a:pt x="2300" y="645"/>
                </a:lnTo>
                <a:lnTo>
                  <a:pt x="2300" y="655"/>
                </a:lnTo>
                <a:lnTo>
                  <a:pt x="2301" y="687"/>
                </a:lnTo>
                <a:lnTo>
                  <a:pt x="2302" y="738"/>
                </a:lnTo>
                <a:lnTo>
                  <a:pt x="2302" y="806"/>
                </a:lnTo>
                <a:lnTo>
                  <a:pt x="2303" y="877"/>
                </a:lnTo>
                <a:lnTo>
                  <a:pt x="2303" y="965"/>
                </a:lnTo>
                <a:lnTo>
                  <a:pt x="2304" y="1072"/>
                </a:lnTo>
                <a:lnTo>
                  <a:pt x="2304" y="1199"/>
                </a:lnTo>
                <a:lnTo>
                  <a:pt x="2305" y="1348"/>
                </a:lnTo>
                <a:lnTo>
                  <a:pt x="2306" y="1497"/>
                </a:lnTo>
                <a:lnTo>
                  <a:pt x="2306" y="1626"/>
                </a:lnTo>
                <a:lnTo>
                  <a:pt x="2307" y="1690"/>
                </a:lnTo>
                <a:lnTo>
                  <a:pt x="2307" y="1702"/>
                </a:lnTo>
                <a:lnTo>
                  <a:pt x="2308" y="1668"/>
                </a:lnTo>
                <a:lnTo>
                  <a:pt x="2308" y="1614"/>
                </a:lnTo>
                <a:lnTo>
                  <a:pt x="2309" y="1561"/>
                </a:lnTo>
                <a:lnTo>
                  <a:pt x="2310" y="1543"/>
                </a:lnTo>
                <a:lnTo>
                  <a:pt x="2310" y="1556"/>
                </a:lnTo>
                <a:lnTo>
                  <a:pt x="2310" y="1575"/>
                </a:lnTo>
                <a:lnTo>
                  <a:pt x="2311" y="1587"/>
                </a:lnTo>
                <a:lnTo>
                  <a:pt x="2312" y="1573"/>
                </a:lnTo>
                <a:lnTo>
                  <a:pt x="2312" y="1568"/>
                </a:lnTo>
                <a:lnTo>
                  <a:pt x="2313" y="1561"/>
                </a:lnTo>
                <a:lnTo>
                  <a:pt x="2313" y="1565"/>
                </a:lnTo>
                <a:lnTo>
                  <a:pt x="2314" y="1563"/>
                </a:lnTo>
                <a:lnTo>
                  <a:pt x="2314" y="1531"/>
                </a:lnTo>
                <a:lnTo>
                  <a:pt x="2315" y="1480"/>
                </a:lnTo>
                <a:lnTo>
                  <a:pt x="2316" y="1456"/>
                </a:lnTo>
                <a:lnTo>
                  <a:pt x="2316" y="1438"/>
                </a:lnTo>
                <a:lnTo>
                  <a:pt x="2317" y="1421"/>
                </a:lnTo>
                <a:lnTo>
                  <a:pt x="2317" y="1414"/>
                </a:lnTo>
                <a:lnTo>
                  <a:pt x="2318" y="1390"/>
                </a:lnTo>
                <a:lnTo>
                  <a:pt x="2318" y="1360"/>
                </a:lnTo>
                <a:lnTo>
                  <a:pt x="2319" y="1324"/>
                </a:lnTo>
                <a:lnTo>
                  <a:pt x="2320" y="1304"/>
                </a:lnTo>
                <a:lnTo>
                  <a:pt x="2320" y="1287"/>
                </a:lnTo>
                <a:lnTo>
                  <a:pt x="2320" y="1258"/>
                </a:lnTo>
                <a:lnTo>
                  <a:pt x="2321" y="1238"/>
                </a:lnTo>
                <a:lnTo>
                  <a:pt x="2322" y="1236"/>
                </a:lnTo>
                <a:lnTo>
                  <a:pt x="2322" y="1223"/>
                </a:lnTo>
                <a:lnTo>
                  <a:pt x="2323" y="1221"/>
                </a:lnTo>
                <a:lnTo>
                  <a:pt x="2323" y="1214"/>
                </a:lnTo>
                <a:lnTo>
                  <a:pt x="2324" y="1199"/>
                </a:lnTo>
                <a:lnTo>
                  <a:pt x="2324" y="1177"/>
                </a:lnTo>
                <a:lnTo>
                  <a:pt x="2325" y="1155"/>
                </a:lnTo>
                <a:lnTo>
                  <a:pt x="2326" y="1145"/>
                </a:lnTo>
                <a:lnTo>
                  <a:pt x="2326" y="1136"/>
                </a:lnTo>
                <a:lnTo>
                  <a:pt x="2327" y="1150"/>
                </a:lnTo>
                <a:lnTo>
                  <a:pt x="2327" y="1145"/>
                </a:lnTo>
                <a:lnTo>
                  <a:pt x="2328" y="1133"/>
                </a:lnTo>
                <a:lnTo>
                  <a:pt x="2328" y="1123"/>
                </a:lnTo>
                <a:lnTo>
                  <a:pt x="2329" y="1109"/>
                </a:lnTo>
                <a:lnTo>
                  <a:pt x="2330" y="1114"/>
                </a:lnTo>
                <a:lnTo>
                  <a:pt x="2330" y="1126"/>
                </a:lnTo>
                <a:lnTo>
                  <a:pt x="2330" y="1126"/>
                </a:lnTo>
                <a:lnTo>
                  <a:pt x="2331" y="1121"/>
                </a:lnTo>
                <a:lnTo>
                  <a:pt x="2332" y="1099"/>
                </a:lnTo>
                <a:lnTo>
                  <a:pt x="2332" y="1082"/>
                </a:lnTo>
                <a:lnTo>
                  <a:pt x="2333" y="1089"/>
                </a:lnTo>
                <a:lnTo>
                  <a:pt x="2333" y="1089"/>
                </a:lnTo>
                <a:lnTo>
                  <a:pt x="2334" y="1101"/>
                </a:lnTo>
                <a:lnTo>
                  <a:pt x="2334" y="1097"/>
                </a:lnTo>
                <a:lnTo>
                  <a:pt x="2335" y="1087"/>
                </a:lnTo>
                <a:lnTo>
                  <a:pt x="2336" y="1072"/>
                </a:lnTo>
                <a:lnTo>
                  <a:pt x="2336" y="1075"/>
                </a:lnTo>
                <a:lnTo>
                  <a:pt x="2337" y="1082"/>
                </a:lnTo>
                <a:lnTo>
                  <a:pt x="2337" y="1085"/>
                </a:lnTo>
                <a:lnTo>
                  <a:pt x="2338" y="1072"/>
                </a:lnTo>
                <a:lnTo>
                  <a:pt x="2338" y="1063"/>
                </a:lnTo>
                <a:lnTo>
                  <a:pt x="2339" y="1045"/>
                </a:lnTo>
                <a:lnTo>
                  <a:pt x="2340" y="1055"/>
                </a:lnTo>
                <a:lnTo>
                  <a:pt x="2340" y="1040"/>
                </a:lnTo>
                <a:lnTo>
                  <a:pt x="2340" y="1040"/>
                </a:lnTo>
                <a:lnTo>
                  <a:pt x="2341" y="1026"/>
                </a:lnTo>
                <a:lnTo>
                  <a:pt x="2342" y="1011"/>
                </a:lnTo>
                <a:lnTo>
                  <a:pt x="2342" y="992"/>
                </a:lnTo>
                <a:lnTo>
                  <a:pt x="2343" y="984"/>
                </a:lnTo>
                <a:lnTo>
                  <a:pt x="2343" y="984"/>
                </a:lnTo>
                <a:lnTo>
                  <a:pt x="2344" y="974"/>
                </a:lnTo>
                <a:lnTo>
                  <a:pt x="2344" y="962"/>
                </a:lnTo>
                <a:lnTo>
                  <a:pt x="2345" y="948"/>
                </a:lnTo>
                <a:lnTo>
                  <a:pt x="2346" y="923"/>
                </a:lnTo>
                <a:lnTo>
                  <a:pt x="2346" y="911"/>
                </a:lnTo>
                <a:lnTo>
                  <a:pt x="2347" y="896"/>
                </a:lnTo>
                <a:lnTo>
                  <a:pt x="2347" y="882"/>
                </a:lnTo>
                <a:lnTo>
                  <a:pt x="2348" y="870"/>
                </a:lnTo>
                <a:lnTo>
                  <a:pt x="2348" y="852"/>
                </a:lnTo>
                <a:lnTo>
                  <a:pt x="2349" y="825"/>
                </a:lnTo>
                <a:lnTo>
                  <a:pt x="2350" y="811"/>
                </a:lnTo>
                <a:lnTo>
                  <a:pt x="2350" y="801"/>
                </a:lnTo>
                <a:lnTo>
                  <a:pt x="2350" y="782"/>
                </a:lnTo>
                <a:lnTo>
                  <a:pt x="2351" y="760"/>
                </a:lnTo>
                <a:lnTo>
                  <a:pt x="2352" y="743"/>
                </a:lnTo>
                <a:lnTo>
                  <a:pt x="2352" y="731"/>
                </a:lnTo>
                <a:lnTo>
                  <a:pt x="2353" y="721"/>
                </a:lnTo>
                <a:lnTo>
                  <a:pt x="2353" y="706"/>
                </a:lnTo>
                <a:lnTo>
                  <a:pt x="2354" y="694"/>
                </a:lnTo>
                <a:lnTo>
                  <a:pt x="2354" y="677"/>
                </a:lnTo>
                <a:lnTo>
                  <a:pt x="2355" y="672"/>
                </a:lnTo>
                <a:lnTo>
                  <a:pt x="2356" y="655"/>
                </a:lnTo>
                <a:lnTo>
                  <a:pt x="2356" y="662"/>
                </a:lnTo>
                <a:lnTo>
                  <a:pt x="2357" y="665"/>
                </a:lnTo>
                <a:lnTo>
                  <a:pt x="2357" y="665"/>
                </a:lnTo>
                <a:lnTo>
                  <a:pt x="2358" y="662"/>
                </a:lnTo>
                <a:lnTo>
                  <a:pt x="2358" y="652"/>
                </a:lnTo>
                <a:lnTo>
                  <a:pt x="2359" y="650"/>
                </a:lnTo>
                <a:lnTo>
                  <a:pt x="2360" y="655"/>
                </a:lnTo>
                <a:lnTo>
                  <a:pt x="2360" y="665"/>
                </a:lnTo>
                <a:lnTo>
                  <a:pt x="2360" y="674"/>
                </a:lnTo>
                <a:lnTo>
                  <a:pt x="2361" y="679"/>
                </a:lnTo>
                <a:lnTo>
                  <a:pt x="2362" y="679"/>
                </a:lnTo>
                <a:lnTo>
                  <a:pt x="2362" y="682"/>
                </a:lnTo>
                <a:lnTo>
                  <a:pt x="2363" y="694"/>
                </a:lnTo>
                <a:lnTo>
                  <a:pt x="2363" y="721"/>
                </a:lnTo>
                <a:lnTo>
                  <a:pt x="2364" y="735"/>
                </a:lnTo>
                <a:lnTo>
                  <a:pt x="2364" y="740"/>
                </a:lnTo>
                <a:lnTo>
                  <a:pt x="2365" y="750"/>
                </a:lnTo>
                <a:lnTo>
                  <a:pt x="2366" y="760"/>
                </a:lnTo>
                <a:lnTo>
                  <a:pt x="2366" y="774"/>
                </a:lnTo>
                <a:lnTo>
                  <a:pt x="2367" y="796"/>
                </a:lnTo>
                <a:lnTo>
                  <a:pt x="2367" y="821"/>
                </a:lnTo>
                <a:lnTo>
                  <a:pt x="2368" y="833"/>
                </a:lnTo>
                <a:lnTo>
                  <a:pt x="2368" y="838"/>
                </a:lnTo>
                <a:lnTo>
                  <a:pt x="2369" y="850"/>
                </a:lnTo>
                <a:lnTo>
                  <a:pt x="2370" y="874"/>
                </a:lnTo>
                <a:lnTo>
                  <a:pt x="2370" y="882"/>
                </a:lnTo>
                <a:lnTo>
                  <a:pt x="2370" y="904"/>
                </a:lnTo>
                <a:lnTo>
                  <a:pt x="2371" y="916"/>
                </a:lnTo>
                <a:lnTo>
                  <a:pt x="2372" y="921"/>
                </a:lnTo>
                <a:lnTo>
                  <a:pt x="2372" y="923"/>
                </a:lnTo>
                <a:lnTo>
                  <a:pt x="2373" y="933"/>
                </a:lnTo>
                <a:lnTo>
                  <a:pt x="2373" y="952"/>
                </a:lnTo>
                <a:lnTo>
                  <a:pt x="2374" y="972"/>
                </a:lnTo>
                <a:lnTo>
                  <a:pt x="2374" y="989"/>
                </a:lnTo>
                <a:lnTo>
                  <a:pt x="2375" y="994"/>
                </a:lnTo>
                <a:lnTo>
                  <a:pt x="2376" y="994"/>
                </a:lnTo>
                <a:lnTo>
                  <a:pt x="2376" y="1004"/>
                </a:lnTo>
                <a:lnTo>
                  <a:pt x="2377" y="1023"/>
                </a:lnTo>
                <a:lnTo>
                  <a:pt x="2377" y="1045"/>
                </a:lnTo>
                <a:lnTo>
                  <a:pt x="2378" y="1052"/>
                </a:lnTo>
                <a:lnTo>
                  <a:pt x="2378" y="1048"/>
                </a:lnTo>
                <a:lnTo>
                  <a:pt x="2379" y="1050"/>
                </a:lnTo>
                <a:lnTo>
                  <a:pt x="2380" y="1048"/>
                </a:lnTo>
                <a:lnTo>
                  <a:pt x="2380" y="1060"/>
                </a:lnTo>
                <a:lnTo>
                  <a:pt x="2380" y="1070"/>
                </a:lnTo>
                <a:lnTo>
                  <a:pt x="2381" y="1067"/>
                </a:lnTo>
                <a:lnTo>
                  <a:pt x="2382" y="1058"/>
                </a:lnTo>
                <a:lnTo>
                  <a:pt x="2382" y="1052"/>
                </a:lnTo>
                <a:lnTo>
                  <a:pt x="2383" y="1055"/>
                </a:lnTo>
                <a:lnTo>
                  <a:pt x="2383" y="1065"/>
                </a:lnTo>
                <a:lnTo>
                  <a:pt x="2384" y="1072"/>
                </a:lnTo>
                <a:lnTo>
                  <a:pt x="2384" y="1079"/>
                </a:lnTo>
                <a:lnTo>
                  <a:pt x="2385" y="1079"/>
                </a:lnTo>
                <a:lnTo>
                  <a:pt x="2386" y="1075"/>
                </a:lnTo>
                <a:lnTo>
                  <a:pt x="2386" y="1085"/>
                </a:lnTo>
                <a:lnTo>
                  <a:pt x="2387" y="1092"/>
                </a:lnTo>
                <a:lnTo>
                  <a:pt x="2387" y="1097"/>
                </a:lnTo>
                <a:lnTo>
                  <a:pt x="2388" y="1094"/>
                </a:lnTo>
                <a:lnTo>
                  <a:pt x="2388" y="1085"/>
                </a:lnTo>
                <a:lnTo>
                  <a:pt x="2389" y="1075"/>
                </a:lnTo>
                <a:lnTo>
                  <a:pt x="2390" y="1085"/>
                </a:lnTo>
                <a:lnTo>
                  <a:pt x="2390" y="1085"/>
                </a:lnTo>
                <a:lnTo>
                  <a:pt x="2390" y="1094"/>
                </a:lnTo>
                <a:lnTo>
                  <a:pt x="2391" y="1092"/>
                </a:lnTo>
                <a:lnTo>
                  <a:pt x="2392" y="1085"/>
                </a:lnTo>
                <a:lnTo>
                  <a:pt x="2392" y="1079"/>
                </a:lnTo>
                <a:lnTo>
                  <a:pt x="2393" y="1082"/>
                </a:lnTo>
                <a:lnTo>
                  <a:pt x="2393" y="1089"/>
                </a:lnTo>
                <a:lnTo>
                  <a:pt x="2394" y="1097"/>
                </a:lnTo>
                <a:lnTo>
                  <a:pt x="2394" y="1092"/>
                </a:lnTo>
                <a:lnTo>
                  <a:pt x="2395" y="1092"/>
                </a:lnTo>
                <a:lnTo>
                  <a:pt x="2396" y="1087"/>
                </a:lnTo>
                <a:lnTo>
                  <a:pt x="2396" y="1082"/>
                </a:lnTo>
                <a:lnTo>
                  <a:pt x="2397" y="1085"/>
                </a:lnTo>
                <a:lnTo>
                  <a:pt x="2397" y="1099"/>
                </a:lnTo>
                <a:lnTo>
                  <a:pt x="2398" y="1107"/>
                </a:lnTo>
                <a:lnTo>
                  <a:pt x="2398" y="1107"/>
                </a:lnTo>
                <a:lnTo>
                  <a:pt x="2399" y="1104"/>
                </a:lnTo>
                <a:lnTo>
                  <a:pt x="2400" y="1099"/>
                </a:lnTo>
                <a:lnTo>
                  <a:pt x="2400" y="1104"/>
                </a:lnTo>
                <a:lnTo>
                  <a:pt x="2400" y="1116"/>
                </a:lnTo>
                <a:lnTo>
                  <a:pt x="2401" y="1107"/>
                </a:lnTo>
                <a:lnTo>
                  <a:pt x="2402" y="1101"/>
                </a:lnTo>
                <a:lnTo>
                  <a:pt x="2402" y="1101"/>
                </a:lnTo>
                <a:lnTo>
                  <a:pt x="2403" y="1111"/>
                </a:lnTo>
                <a:lnTo>
                  <a:pt x="2403" y="1123"/>
                </a:lnTo>
                <a:lnTo>
                  <a:pt x="2404" y="1133"/>
                </a:lnTo>
                <a:lnTo>
                  <a:pt x="2404" y="1141"/>
                </a:lnTo>
                <a:lnTo>
                  <a:pt x="2405" y="1141"/>
                </a:lnTo>
                <a:lnTo>
                  <a:pt x="2406" y="1133"/>
                </a:lnTo>
                <a:lnTo>
                  <a:pt x="2406" y="1136"/>
                </a:lnTo>
                <a:lnTo>
                  <a:pt x="2407" y="1136"/>
                </a:lnTo>
                <a:lnTo>
                  <a:pt x="2407" y="1141"/>
                </a:lnTo>
                <a:lnTo>
                  <a:pt x="2408" y="1145"/>
                </a:lnTo>
                <a:lnTo>
                  <a:pt x="2408" y="1141"/>
                </a:lnTo>
                <a:lnTo>
                  <a:pt x="2409" y="1138"/>
                </a:lnTo>
                <a:lnTo>
                  <a:pt x="2410" y="1141"/>
                </a:lnTo>
                <a:lnTo>
                  <a:pt x="2410" y="1148"/>
                </a:lnTo>
                <a:lnTo>
                  <a:pt x="2410" y="1158"/>
                </a:lnTo>
                <a:lnTo>
                  <a:pt x="2411" y="1158"/>
                </a:lnTo>
                <a:lnTo>
                  <a:pt x="2412" y="1155"/>
                </a:lnTo>
                <a:lnTo>
                  <a:pt x="2412" y="1155"/>
                </a:lnTo>
                <a:lnTo>
                  <a:pt x="2413" y="1167"/>
                </a:lnTo>
                <a:lnTo>
                  <a:pt x="2413" y="1172"/>
                </a:lnTo>
                <a:lnTo>
                  <a:pt x="2414" y="1172"/>
                </a:lnTo>
                <a:lnTo>
                  <a:pt x="2415" y="1167"/>
                </a:lnTo>
                <a:lnTo>
                  <a:pt x="2415" y="1165"/>
                </a:lnTo>
                <a:lnTo>
                  <a:pt x="2416" y="1155"/>
                </a:lnTo>
                <a:lnTo>
                  <a:pt x="2416" y="1160"/>
                </a:lnTo>
                <a:lnTo>
                  <a:pt x="2417" y="1167"/>
                </a:lnTo>
                <a:lnTo>
                  <a:pt x="2417" y="1185"/>
                </a:lnTo>
                <a:lnTo>
                  <a:pt x="2418" y="1189"/>
                </a:lnTo>
                <a:lnTo>
                  <a:pt x="2419" y="1182"/>
                </a:lnTo>
                <a:lnTo>
                  <a:pt x="2419" y="1175"/>
                </a:lnTo>
                <a:lnTo>
                  <a:pt x="2420" y="1175"/>
                </a:lnTo>
                <a:lnTo>
                  <a:pt x="2420" y="1177"/>
                </a:lnTo>
                <a:lnTo>
                  <a:pt x="2421" y="1189"/>
                </a:lnTo>
                <a:lnTo>
                  <a:pt x="2421" y="1187"/>
                </a:lnTo>
                <a:lnTo>
                  <a:pt x="2422" y="1177"/>
                </a:lnTo>
                <a:lnTo>
                  <a:pt x="2422" y="1179"/>
                </a:lnTo>
                <a:lnTo>
                  <a:pt x="2423" y="1187"/>
                </a:lnTo>
                <a:lnTo>
                  <a:pt x="2423" y="1187"/>
                </a:lnTo>
                <a:lnTo>
                  <a:pt x="2424" y="1189"/>
                </a:lnTo>
                <a:lnTo>
                  <a:pt x="2425" y="1194"/>
                </a:lnTo>
                <a:lnTo>
                  <a:pt x="2425" y="1182"/>
                </a:lnTo>
                <a:lnTo>
                  <a:pt x="2426" y="1177"/>
                </a:lnTo>
                <a:lnTo>
                  <a:pt x="2426" y="1187"/>
                </a:lnTo>
                <a:lnTo>
                  <a:pt x="2427" y="1194"/>
                </a:lnTo>
                <a:lnTo>
                  <a:pt x="2427" y="1199"/>
                </a:lnTo>
                <a:lnTo>
                  <a:pt x="2428" y="1201"/>
                </a:lnTo>
                <a:lnTo>
                  <a:pt x="2429" y="1194"/>
                </a:lnTo>
                <a:lnTo>
                  <a:pt x="2429" y="1194"/>
                </a:lnTo>
                <a:lnTo>
                  <a:pt x="2430" y="1194"/>
                </a:lnTo>
                <a:lnTo>
                  <a:pt x="2430" y="1192"/>
                </a:lnTo>
                <a:lnTo>
                  <a:pt x="2431" y="1197"/>
                </a:lnTo>
                <a:lnTo>
                  <a:pt x="2431" y="1194"/>
                </a:lnTo>
                <a:lnTo>
                  <a:pt x="2432" y="1189"/>
                </a:lnTo>
                <a:lnTo>
                  <a:pt x="2432" y="1179"/>
                </a:lnTo>
                <a:lnTo>
                  <a:pt x="2433" y="1185"/>
                </a:lnTo>
                <a:lnTo>
                  <a:pt x="2433" y="1194"/>
                </a:lnTo>
                <a:lnTo>
                  <a:pt x="2434" y="1207"/>
                </a:lnTo>
                <a:lnTo>
                  <a:pt x="2435" y="1204"/>
                </a:lnTo>
                <a:lnTo>
                  <a:pt x="2435" y="1197"/>
                </a:lnTo>
                <a:lnTo>
                  <a:pt x="2436" y="1185"/>
                </a:lnTo>
                <a:lnTo>
                  <a:pt x="2436" y="1185"/>
                </a:lnTo>
                <a:lnTo>
                  <a:pt x="2437" y="1192"/>
                </a:lnTo>
                <a:lnTo>
                  <a:pt x="2437" y="1207"/>
                </a:lnTo>
                <a:lnTo>
                  <a:pt x="2438" y="1204"/>
                </a:lnTo>
                <a:lnTo>
                  <a:pt x="2439" y="1199"/>
                </a:lnTo>
                <a:lnTo>
                  <a:pt x="2439" y="1189"/>
                </a:lnTo>
                <a:lnTo>
                  <a:pt x="2440" y="1185"/>
                </a:lnTo>
                <a:lnTo>
                  <a:pt x="2440" y="1187"/>
                </a:lnTo>
                <a:lnTo>
                  <a:pt x="2441" y="1192"/>
                </a:lnTo>
                <a:lnTo>
                  <a:pt x="2441" y="1194"/>
                </a:lnTo>
                <a:lnTo>
                  <a:pt x="2442" y="1192"/>
                </a:lnTo>
                <a:lnTo>
                  <a:pt x="2442" y="1182"/>
                </a:lnTo>
                <a:lnTo>
                  <a:pt x="2443" y="1187"/>
                </a:lnTo>
                <a:lnTo>
                  <a:pt x="2443" y="1192"/>
                </a:lnTo>
                <a:lnTo>
                  <a:pt x="2444" y="1189"/>
                </a:lnTo>
                <a:lnTo>
                  <a:pt x="2445" y="1192"/>
                </a:lnTo>
                <a:lnTo>
                  <a:pt x="2445" y="1187"/>
                </a:lnTo>
                <a:lnTo>
                  <a:pt x="2446" y="1194"/>
                </a:lnTo>
                <a:lnTo>
                  <a:pt x="2446" y="1199"/>
                </a:lnTo>
                <a:lnTo>
                  <a:pt x="2447" y="1207"/>
                </a:lnTo>
                <a:lnTo>
                  <a:pt x="2447" y="1216"/>
                </a:lnTo>
                <a:lnTo>
                  <a:pt x="2448" y="1207"/>
                </a:lnTo>
                <a:lnTo>
                  <a:pt x="2449" y="1197"/>
                </a:lnTo>
                <a:lnTo>
                  <a:pt x="2449" y="1192"/>
                </a:lnTo>
                <a:lnTo>
                  <a:pt x="2450" y="1187"/>
                </a:lnTo>
                <a:lnTo>
                  <a:pt x="2450" y="1187"/>
                </a:lnTo>
                <a:lnTo>
                  <a:pt x="2451" y="1189"/>
                </a:lnTo>
                <a:lnTo>
                  <a:pt x="2451" y="1192"/>
                </a:lnTo>
                <a:lnTo>
                  <a:pt x="2452" y="1197"/>
                </a:lnTo>
                <a:lnTo>
                  <a:pt x="2452" y="1189"/>
                </a:lnTo>
                <a:lnTo>
                  <a:pt x="2453" y="1185"/>
                </a:lnTo>
                <a:lnTo>
                  <a:pt x="2453" y="1185"/>
                </a:lnTo>
                <a:lnTo>
                  <a:pt x="2454" y="1194"/>
                </a:lnTo>
                <a:lnTo>
                  <a:pt x="2455" y="1194"/>
                </a:lnTo>
                <a:lnTo>
                  <a:pt x="2455" y="1185"/>
                </a:lnTo>
                <a:lnTo>
                  <a:pt x="2456" y="1179"/>
                </a:lnTo>
                <a:lnTo>
                  <a:pt x="2456" y="1179"/>
                </a:lnTo>
                <a:lnTo>
                  <a:pt x="2457" y="1187"/>
                </a:lnTo>
                <a:lnTo>
                  <a:pt x="2457" y="1192"/>
                </a:lnTo>
                <a:lnTo>
                  <a:pt x="2458" y="1192"/>
                </a:lnTo>
                <a:lnTo>
                  <a:pt x="2459" y="1185"/>
                </a:lnTo>
                <a:lnTo>
                  <a:pt x="2459" y="1179"/>
                </a:lnTo>
                <a:lnTo>
                  <a:pt x="2460" y="1187"/>
                </a:lnTo>
                <a:lnTo>
                  <a:pt x="2460" y="1194"/>
                </a:lnTo>
                <a:lnTo>
                  <a:pt x="2461" y="1209"/>
                </a:lnTo>
                <a:lnTo>
                  <a:pt x="2461" y="1209"/>
                </a:lnTo>
                <a:lnTo>
                  <a:pt x="2462" y="1201"/>
                </a:lnTo>
                <a:lnTo>
                  <a:pt x="2462" y="1187"/>
                </a:lnTo>
                <a:lnTo>
                  <a:pt x="2463" y="1185"/>
                </a:lnTo>
                <a:lnTo>
                  <a:pt x="2463" y="1189"/>
                </a:lnTo>
                <a:lnTo>
                  <a:pt x="2464" y="1192"/>
                </a:lnTo>
                <a:lnTo>
                  <a:pt x="2465" y="1189"/>
                </a:lnTo>
                <a:lnTo>
                  <a:pt x="2465" y="1177"/>
                </a:lnTo>
                <a:lnTo>
                  <a:pt x="2466" y="1179"/>
                </a:lnTo>
                <a:lnTo>
                  <a:pt x="2466" y="1172"/>
                </a:lnTo>
                <a:lnTo>
                  <a:pt x="2467" y="1172"/>
                </a:lnTo>
                <a:lnTo>
                  <a:pt x="2467" y="1182"/>
                </a:lnTo>
                <a:lnTo>
                  <a:pt x="2468" y="1187"/>
                </a:lnTo>
                <a:lnTo>
                  <a:pt x="2469" y="1185"/>
                </a:lnTo>
                <a:lnTo>
                  <a:pt x="2469" y="1177"/>
                </a:lnTo>
                <a:lnTo>
                  <a:pt x="2470" y="1179"/>
                </a:lnTo>
                <a:lnTo>
                  <a:pt x="2470" y="1187"/>
                </a:lnTo>
                <a:lnTo>
                  <a:pt x="2471" y="1187"/>
                </a:lnTo>
                <a:lnTo>
                  <a:pt x="2471" y="1182"/>
                </a:lnTo>
                <a:lnTo>
                  <a:pt x="2472" y="1177"/>
                </a:lnTo>
                <a:lnTo>
                  <a:pt x="2472" y="1177"/>
                </a:lnTo>
                <a:lnTo>
                  <a:pt x="2473" y="1170"/>
                </a:lnTo>
                <a:lnTo>
                  <a:pt x="2473" y="1192"/>
                </a:lnTo>
                <a:lnTo>
                  <a:pt x="2474" y="1194"/>
                </a:lnTo>
                <a:lnTo>
                  <a:pt x="2475" y="1187"/>
                </a:lnTo>
                <a:lnTo>
                  <a:pt x="2475" y="1177"/>
                </a:lnTo>
                <a:lnTo>
                  <a:pt x="2476" y="1165"/>
                </a:lnTo>
                <a:lnTo>
                  <a:pt x="2476" y="1170"/>
                </a:lnTo>
                <a:lnTo>
                  <a:pt x="2477" y="1179"/>
                </a:lnTo>
                <a:lnTo>
                  <a:pt x="2477" y="1182"/>
                </a:lnTo>
                <a:lnTo>
                  <a:pt x="2478" y="1185"/>
                </a:lnTo>
                <a:lnTo>
                  <a:pt x="2479" y="1177"/>
                </a:lnTo>
                <a:lnTo>
                  <a:pt x="2479" y="1177"/>
                </a:lnTo>
                <a:lnTo>
                  <a:pt x="2480" y="1172"/>
                </a:lnTo>
                <a:lnTo>
                  <a:pt x="2480" y="1182"/>
                </a:lnTo>
                <a:lnTo>
                  <a:pt x="2481" y="1179"/>
                </a:lnTo>
                <a:lnTo>
                  <a:pt x="2481" y="1177"/>
                </a:lnTo>
                <a:lnTo>
                  <a:pt x="2482" y="1167"/>
                </a:lnTo>
                <a:lnTo>
                  <a:pt x="2482" y="1155"/>
                </a:lnTo>
                <a:lnTo>
                  <a:pt x="2483" y="1163"/>
                </a:lnTo>
                <a:lnTo>
                  <a:pt x="2483" y="1172"/>
                </a:lnTo>
                <a:lnTo>
                  <a:pt x="2484" y="1185"/>
                </a:lnTo>
                <a:lnTo>
                  <a:pt x="2485" y="1179"/>
                </a:lnTo>
                <a:lnTo>
                  <a:pt x="2485" y="1170"/>
                </a:lnTo>
                <a:lnTo>
                  <a:pt x="2486" y="1158"/>
                </a:lnTo>
                <a:lnTo>
                  <a:pt x="2486" y="1163"/>
                </a:lnTo>
                <a:lnTo>
                  <a:pt x="2487" y="1172"/>
                </a:lnTo>
                <a:lnTo>
                  <a:pt x="2487" y="1179"/>
                </a:lnTo>
                <a:lnTo>
                  <a:pt x="2488" y="1175"/>
                </a:lnTo>
                <a:lnTo>
                  <a:pt x="2489" y="1167"/>
                </a:lnTo>
                <a:lnTo>
                  <a:pt x="2489" y="1160"/>
                </a:lnTo>
                <a:lnTo>
                  <a:pt x="2490" y="1160"/>
                </a:lnTo>
                <a:lnTo>
                  <a:pt x="2490" y="1158"/>
                </a:lnTo>
                <a:lnTo>
                  <a:pt x="2491" y="1167"/>
                </a:lnTo>
                <a:lnTo>
                  <a:pt x="2491" y="1172"/>
                </a:lnTo>
                <a:lnTo>
                  <a:pt x="2492" y="1160"/>
                </a:lnTo>
                <a:lnTo>
                  <a:pt x="2492" y="1160"/>
                </a:lnTo>
                <a:lnTo>
                  <a:pt x="2493" y="1163"/>
                </a:lnTo>
                <a:lnTo>
                  <a:pt x="2493" y="1172"/>
                </a:lnTo>
                <a:lnTo>
                  <a:pt x="2494" y="1179"/>
                </a:lnTo>
                <a:lnTo>
                  <a:pt x="2495" y="1182"/>
                </a:lnTo>
                <a:lnTo>
                  <a:pt x="2495" y="1167"/>
                </a:lnTo>
                <a:lnTo>
                  <a:pt x="2496" y="1160"/>
                </a:lnTo>
                <a:lnTo>
                  <a:pt x="2496" y="1155"/>
                </a:lnTo>
                <a:lnTo>
                  <a:pt x="2497" y="1165"/>
                </a:lnTo>
                <a:lnTo>
                  <a:pt x="2497" y="1163"/>
                </a:lnTo>
                <a:lnTo>
                  <a:pt x="2498" y="1160"/>
                </a:lnTo>
                <a:lnTo>
                  <a:pt x="2499" y="1160"/>
                </a:lnTo>
                <a:lnTo>
                  <a:pt x="2499" y="1153"/>
                </a:lnTo>
                <a:lnTo>
                  <a:pt x="2500" y="1158"/>
                </a:lnTo>
                <a:lnTo>
                  <a:pt x="2500" y="1165"/>
                </a:lnTo>
                <a:lnTo>
                  <a:pt x="2501" y="1167"/>
                </a:lnTo>
                <a:lnTo>
                  <a:pt x="2501" y="1163"/>
                </a:lnTo>
                <a:lnTo>
                  <a:pt x="2502" y="1150"/>
                </a:lnTo>
                <a:lnTo>
                  <a:pt x="2502" y="1153"/>
                </a:lnTo>
                <a:lnTo>
                  <a:pt x="2503" y="1158"/>
                </a:lnTo>
                <a:lnTo>
                  <a:pt x="2503" y="1155"/>
                </a:lnTo>
                <a:lnTo>
                  <a:pt x="2504" y="1158"/>
                </a:lnTo>
                <a:lnTo>
                  <a:pt x="2505" y="1153"/>
                </a:lnTo>
                <a:lnTo>
                  <a:pt x="2505" y="1150"/>
                </a:lnTo>
                <a:lnTo>
                  <a:pt x="2506" y="1145"/>
                </a:lnTo>
                <a:lnTo>
                  <a:pt x="2506" y="1145"/>
                </a:lnTo>
                <a:lnTo>
                  <a:pt x="2507" y="1153"/>
                </a:lnTo>
                <a:lnTo>
                  <a:pt x="2507" y="1158"/>
                </a:lnTo>
                <a:lnTo>
                  <a:pt x="2508" y="1153"/>
                </a:lnTo>
                <a:lnTo>
                  <a:pt x="2509" y="1145"/>
                </a:lnTo>
                <a:lnTo>
                  <a:pt x="2509" y="1148"/>
                </a:lnTo>
                <a:lnTo>
                  <a:pt x="2510" y="1145"/>
                </a:lnTo>
                <a:lnTo>
                  <a:pt x="2510" y="1150"/>
                </a:lnTo>
                <a:lnTo>
                  <a:pt x="2511" y="1153"/>
                </a:lnTo>
                <a:lnTo>
                  <a:pt x="2511" y="1150"/>
                </a:lnTo>
                <a:lnTo>
                  <a:pt x="2512" y="1150"/>
                </a:lnTo>
                <a:lnTo>
                  <a:pt x="2512" y="1138"/>
                </a:lnTo>
                <a:lnTo>
                  <a:pt x="2513" y="1141"/>
                </a:lnTo>
                <a:lnTo>
                  <a:pt x="2513" y="1150"/>
                </a:lnTo>
                <a:lnTo>
                  <a:pt x="2514" y="1158"/>
                </a:lnTo>
                <a:lnTo>
                  <a:pt x="2515" y="1148"/>
                </a:lnTo>
                <a:lnTo>
                  <a:pt x="2515" y="1138"/>
                </a:lnTo>
                <a:lnTo>
                  <a:pt x="2516" y="1133"/>
                </a:lnTo>
                <a:lnTo>
                  <a:pt x="2516" y="1136"/>
                </a:lnTo>
                <a:lnTo>
                  <a:pt x="2517" y="1143"/>
                </a:lnTo>
                <a:lnTo>
                  <a:pt x="2517" y="1153"/>
                </a:lnTo>
                <a:lnTo>
                  <a:pt x="2518" y="1150"/>
                </a:lnTo>
                <a:lnTo>
                  <a:pt x="2519" y="1143"/>
                </a:lnTo>
                <a:lnTo>
                  <a:pt x="2519" y="1133"/>
                </a:lnTo>
                <a:lnTo>
                  <a:pt x="2520" y="1128"/>
                </a:lnTo>
                <a:lnTo>
                  <a:pt x="2520" y="1133"/>
                </a:lnTo>
                <a:lnTo>
                  <a:pt x="2521" y="1138"/>
                </a:lnTo>
                <a:lnTo>
                  <a:pt x="2521" y="1136"/>
                </a:lnTo>
                <a:lnTo>
                  <a:pt x="2522" y="1138"/>
                </a:lnTo>
                <a:lnTo>
                  <a:pt x="2522" y="1123"/>
                </a:lnTo>
                <a:lnTo>
                  <a:pt x="2523" y="1136"/>
                </a:lnTo>
                <a:lnTo>
                  <a:pt x="2523" y="1131"/>
                </a:lnTo>
                <a:lnTo>
                  <a:pt x="2524" y="1141"/>
                </a:lnTo>
                <a:lnTo>
                  <a:pt x="2525" y="1133"/>
                </a:lnTo>
                <a:lnTo>
                  <a:pt x="2525" y="1131"/>
                </a:lnTo>
                <a:lnTo>
                  <a:pt x="2526" y="1123"/>
                </a:lnTo>
                <a:lnTo>
                  <a:pt x="2526" y="1123"/>
                </a:lnTo>
                <a:lnTo>
                  <a:pt x="2527" y="1126"/>
                </a:lnTo>
                <a:lnTo>
                  <a:pt x="2527" y="1128"/>
                </a:lnTo>
                <a:lnTo>
                  <a:pt x="2528" y="1128"/>
                </a:lnTo>
                <a:lnTo>
                  <a:pt x="2529" y="1123"/>
                </a:lnTo>
                <a:lnTo>
                  <a:pt x="2529" y="1116"/>
                </a:lnTo>
                <a:lnTo>
                  <a:pt x="2530" y="1116"/>
                </a:lnTo>
                <a:lnTo>
                  <a:pt x="2530" y="1119"/>
                </a:lnTo>
                <a:lnTo>
                  <a:pt x="2531" y="1121"/>
                </a:lnTo>
                <a:lnTo>
                  <a:pt x="2531" y="1114"/>
                </a:lnTo>
                <a:lnTo>
                  <a:pt x="2532" y="1099"/>
                </a:lnTo>
                <a:lnTo>
                  <a:pt x="2532" y="1082"/>
                </a:lnTo>
                <a:lnTo>
                  <a:pt x="2533" y="1070"/>
                </a:lnTo>
                <a:lnTo>
                  <a:pt x="2533" y="1075"/>
                </a:lnTo>
                <a:lnTo>
                  <a:pt x="2534" y="1065"/>
                </a:lnTo>
                <a:lnTo>
                  <a:pt x="2535" y="1055"/>
                </a:lnTo>
                <a:lnTo>
                  <a:pt x="2535" y="1036"/>
                </a:lnTo>
                <a:lnTo>
                  <a:pt x="2536" y="1016"/>
                </a:lnTo>
                <a:lnTo>
                  <a:pt x="2536" y="1001"/>
                </a:lnTo>
                <a:lnTo>
                  <a:pt x="2537" y="1001"/>
                </a:lnTo>
                <a:lnTo>
                  <a:pt x="2537" y="1001"/>
                </a:lnTo>
                <a:lnTo>
                  <a:pt x="2538" y="994"/>
                </a:lnTo>
                <a:lnTo>
                  <a:pt x="2539" y="996"/>
                </a:lnTo>
                <a:lnTo>
                  <a:pt x="2539" y="987"/>
                </a:lnTo>
                <a:lnTo>
                  <a:pt x="2540" y="989"/>
                </a:lnTo>
                <a:lnTo>
                  <a:pt x="2540" y="994"/>
                </a:lnTo>
                <a:lnTo>
                  <a:pt x="2541" y="1001"/>
                </a:lnTo>
                <a:lnTo>
                  <a:pt x="2541" y="999"/>
                </a:lnTo>
                <a:lnTo>
                  <a:pt x="2542" y="1006"/>
                </a:lnTo>
                <a:lnTo>
                  <a:pt x="2542" y="1021"/>
                </a:lnTo>
                <a:lnTo>
                  <a:pt x="2543" y="1031"/>
                </a:lnTo>
                <a:lnTo>
                  <a:pt x="2543" y="1045"/>
                </a:lnTo>
                <a:lnTo>
                  <a:pt x="2544" y="1065"/>
                </a:lnTo>
                <a:lnTo>
                  <a:pt x="2545" y="1077"/>
                </a:lnTo>
                <a:lnTo>
                  <a:pt x="2545" y="1075"/>
                </a:lnTo>
                <a:lnTo>
                  <a:pt x="2546" y="1079"/>
                </a:lnTo>
                <a:lnTo>
                  <a:pt x="2546" y="1079"/>
                </a:lnTo>
                <a:lnTo>
                  <a:pt x="2547" y="1094"/>
                </a:lnTo>
                <a:lnTo>
                  <a:pt x="2547" y="1119"/>
                </a:lnTo>
                <a:lnTo>
                  <a:pt x="2548" y="1121"/>
                </a:lnTo>
                <a:lnTo>
                  <a:pt x="2549" y="1114"/>
                </a:lnTo>
                <a:lnTo>
                  <a:pt x="2549" y="1099"/>
                </a:lnTo>
                <a:lnTo>
                  <a:pt x="2550" y="1101"/>
                </a:lnTo>
                <a:lnTo>
                  <a:pt x="2550" y="1109"/>
                </a:lnTo>
                <a:lnTo>
                  <a:pt x="2551" y="1111"/>
                </a:lnTo>
                <a:lnTo>
                  <a:pt x="2551" y="1114"/>
                </a:lnTo>
                <a:lnTo>
                  <a:pt x="2552" y="1099"/>
                </a:lnTo>
                <a:lnTo>
                  <a:pt x="2552" y="1092"/>
                </a:lnTo>
                <a:lnTo>
                  <a:pt x="2553" y="1094"/>
                </a:lnTo>
                <a:lnTo>
                  <a:pt x="2553" y="1099"/>
                </a:lnTo>
                <a:lnTo>
                  <a:pt x="2554" y="1116"/>
                </a:lnTo>
                <a:lnTo>
                  <a:pt x="2555" y="1111"/>
                </a:lnTo>
                <a:lnTo>
                  <a:pt x="2555" y="1092"/>
                </a:lnTo>
                <a:lnTo>
                  <a:pt x="2556" y="1052"/>
                </a:lnTo>
                <a:lnTo>
                  <a:pt x="2556" y="1001"/>
                </a:lnTo>
                <a:lnTo>
                  <a:pt x="2557" y="901"/>
                </a:lnTo>
                <a:lnTo>
                  <a:pt x="2557" y="772"/>
                </a:lnTo>
                <a:lnTo>
                  <a:pt x="2558" y="611"/>
                </a:lnTo>
                <a:lnTo>
                  <a:pt x="2559" y="454"/>
                </a:lnTo>
                <a:lnTo>
                  <a:pt x="2559" y="340"/>
                </a:lnTo>
                <a:lnTo>
                  <a:pt x="2560" y="281"/>
                </a:lnTo>
                <a:lnTo>
                  <a:pt x="2560" y="264"/>
                </a:lnTo>
                <a:lnTo>
                  <a:pt x="2561" y="271"/>
                </a:lnTo>
                <a:lnTo>
                  <a:pt x="2561" y="313"/>
                </a:lnTo>
                <a:lnTo>
                  <a:pt x="2562" y="391"/>
                </a:lnTo>
                <a:lnTo>
                  <a:pt x="2562" y="523"/>
                </a:lnTo>
                <a:lnTo>
                  <a:pt x="2563" y="713"/>
                </a:lnTo>
                <a:lnTo>
                  <a:pt x="2563" y="921"/>
                </a:lnTo>
                <a:lnTo>
                  <a:pt x="2564" y="1089"/>
                </a:lnTo>
                <a:lnTo>
                  <a:pt x="2565" y="1163"/>
                </a:lnTo>
                <a:lnTo>
                  <a:pt x="2565" y="1148"/>
                </a:lnTo>
                <a:lnTo>
                  <a:pt x="2566" y="1121"/>
                </a:lnTo>
                <a:lnTo>
                  <a:pt x="2566" y="1121"/>
                </a:lnTo>
                <a:lnTo>
                  <a:pt x="2567" y="1138"/>
                </a:lnTo>
                <a:lnTo>
                  <a:pt x="2567" y="1141"/>
                </a:lnTo>
                <a:lnTo>
                  <a:pt x="2568" y="1138"/>
                </a:lnTo>
                <a:lnTo>
                  <a:pt x="2569" y="1126"/>
                </a:lnTo>
                <a:lnTo>
                  <a:pt x="2569" y="1126"/>
                </a:lnTo>
                <a:lnTo>
                  <a:pt x="2570" y="1128"/>
                </a:lnTo>
                <a:lnTo>
                  <a:pt x="2570" y="1143"/>
                </a:lnTo>
                <a:lnTo>
                  <a:pt x="2571" y="1150"/>
                </a:lnTo>
                <a:lnTo>
                  <a:pt x="2571" y="1145"/>
                </a:lnTo>
                <a:lnTo>
                  <a:pt x="2572" y="1141"/>
                </a:lnTo>
                <a:lnTo>
                  <a:pt x="2572" y="1133"/>
                </a:lnTo>
                <a:lnTo>
                  <a:pt x="2573" y="1133"/>
                </a:lnTo>
                <a:lnTo>
                  <a:pt x="2573" y="1153"/>
                </a:lnTo>
                <a:lnTo>
                  <a:pt x="2574" y="1150"/>
                </a:lnTo>
                <a:lnTo>
                  <a:pt x="2575" y="1145"/>
                </a:lnTo>
                <a:lnTo>
                  <a:pt x="2575" y="1143"/>
                </a:lnTo>
                <a:lnTo>
                  <a:pt x="2576" y="1136"/>
                </a:lnTo>
                <a:lnTo>
                  <a:pt x="2576" y="1136"/>
                </a:lnTo>
                <a:lnTo>
                  <a:pt x="2577" y="1141"/>
                </a:lnTo>
                <a:lnTo>
                  <a:pt x="2578" y="1150"/>
                </a:lnTo>
                <a:lnTo>
                  <a:pt x="2578" y="1145"/>
                </a:lnTo>
                <a:lnTo>
                  <a:pt x="2579" y="1148"/>
                </a:lnTo>
                <a:lnTo>
                  <a:pt x="2579" y="1138"/>
                </a:lnTo>
                <a:lnTo>
                  <a:pt x="2580" y="1148"/>
                </a:lnTo>
                <a:lnTo>
                  <a:pt x="2580" y="1143"/>
                </a:lnTo>
                <a:lnTo>
                  <a:pt x="2581" y="1148"/>
                </a:lnTo>
                <a:lnTo>
                  <a:pt x="2582" y="1145"/>
                </a:lnTo>
                <a:lnTo>
                  <a:pt x="2582" y="1138"/>
                </a:lnTo>
                <a:lnTo>
                  <a:pt x="2582" y="1136"/>
                </a:lnTo>
                <a:lnTo>
                  <a:pt x="2583" y="1133"/>
                </a:lnTo>
                <a:lnTo>
                  <a:pt x="2584" y="1141"/>
                </a:lnTo>
                <a:lnTo>
                  <a:pt x="2584" y="1143"/>
                </a:lnTo>
                <a:lnTo>
                  <a:pt x="2585" y="1136"/>
                </a:lnTo>
                <a:lnTo>
                  <a:pt x="2585" y="1133"/>
                </a:lnTo>
                <a:lnTo>
                  <a:pt x="2586" y="1121"/>
                </a:lnTo>
                <a:lnTo>
                  <a:pt x="2586" y="1114"/>
                </a:lnTo>
                <a:lnTo>
                  <a:pt x="2587" y="1121"/>
                </a:lnTo>
                <a:lnTo>
                  <a:pt x="2588" y="1131"/>
                </a:lnTo>
                <a:lnTo>
                  <a:pt x="2588" y="1131"/>
                </a:lnTo>
                <a:lnTo>
                  <a:pt x="2589" y="1119"/>
                </a:lnTo>
                <a:lnTo>
                  <a:pt x="2589" y="1111"/>
                </a:lnTo>
                <a:lnTo>
                  <a:pt x="2590" y="1111"/>
                </a:lnTo>
                <a:lnTo>
                  <a:pt x="2590" y="1114"/>
                </a:lnTo>
                <a:lnTo>
                  <a:pt x="2591" y="1111"/>
                </a:lnTo>
                <a:lnTo>
                  <a:pt x="2592" y="1107"/>
                </a:lnTo>
                <a:lnTo>
                  <a:pt x="2592" y="1101"/>
                </a:lnTo>
                <a:lnTo>
                  <a:pt x="2592" y="1089"/>
                </a:lnTo>
                <a:lnTo>
                  <a:pt x="2593" y="1089"/>
                </a:lnTo>
                <a:lnTo>
                  <a:pt x="2594" y="1087"/>
                </a:lnTo>
                <a:lnTo>
                  <a:pt x="2594" y="1085"/>
                </a:lnTo>
                <a:lnTo>
                  <a:pt x="2595" y="1077"/>
                </a:lnTo>
                <a:lnTo>
                  <a:pt x="2595" y="1065"/>
                </a:lnTo>
                <a:lnTo>
                  <a:pt x="2596" y="1055"/>
                </a:lnTo>
                <a:lnTo>
                  <a:pt x="2596" y="1055"/>
                </a:lnTo>
                <a:lnTo>
                  <a:pt x="2597" y="1065"/>
                </a:lnTo>
                <a:lnTo>
                  <a:pt x="2598" y="1065"/>
                </a:lnTo>
                <a:lnTo>
                  <a:pt x="2598" y="1060"/>
                </a:lnTo>
                <a:lnTo>
                  <a:pt x="2599" y="1050"/>
                </a:lnTo>
                <a:lnTo>
                  <a:pt x="2599" y="1043"/>
                </a:lnTo>
                <a:lnTo>
                  <a:pt x="2600" y="1038"/>
                </a:lnTo>
                <a:lnTo>
                  <a:pt x="2600" y="1031"/>
                </a:lnTo>
                <a:lnTo>
                  <a:pt x="2601" y="1023"/>
                </a:lnTo>
                <a:lnTo>
                  <a:pt x="2602" y="1016"/>
                </a:lnTo>
                <a:lnTo>
                  <a:pt x="2602" y="1004"/>
                </a:lnTo>
                <a:lnTo>
                  <a:pt x="2602" y="987"/>
                </a:lnTo>
                <a:lnTo>
                  <a:pt x="2603" y="984"/>
                </a:lnTo>
                <a:lnTo>
                  <a:pt x="2604" y="982"/>
                </a:lnTo>
                <a:lnTo>
                  <a:pt x="2604" y="977"/>
                </a:lnTo>
                <a:lnTo>
                  <a:pt x="2605" y="965"/>
                </a:lnTo>
                <a:lnTo>
                  <a:pt x="2605" y="948"/>
                </a:lnTo>
                <a:lnTo>
                  <a:pt x="2606" y="938"/>
                </a:lnTo>
                <a:lnTo>
                  <a:pt x="2606" y="933"/>
                </a:lnTo>
                <a:lnTo>
                  <a:pt x="2607" y="926"/>
                </a:lnTo>
                <a:lnTo>
                  <a:pt x="2608" y="923"/>
                </a:lnTo>
                <a:lnTo>
                  <a:pt x="2608" y="909"/>
                </a:lnTo>
                <a:lnTo>
                  <a:pt x="2609" y="889"/>
                </a:lnTo>
                <a:lnTo>
                  <a:pt x="2609" y="872"/>
                </a:lnTo>
                <a:lnTo>
                  <a:pt x="2610" y="860"/>
                </a:lnTo>
                <a:lnTo>
                  <a:pt x="2610" y="858"/>
                </a:lnTo>
                <a:lnTo>
                  <a:pt x="2611" y="848"/>
                </a:lnTo>
                <a:lnTo>
                  <a:pt x="2612" y="840"/>
                </a:lnTo>
                <a:lnTo>
                  <a:pt x="2612" y="823"/>
                </a:lnTo>
                <a:lnTo>
                  <a:pt x="2612" y="809"/>
                </a:lnTo>
                <a:lnTo>
                  <a:pt x="2613" y="801"/>
                </a:lnTo>
                <a:lnTo>
                  <a:pt x="2614" y="803"/>
                </a:lnTo>
                <a:lnTo>
                  <a:pt x="2614" y="806"/>
                </a:lnTo>
                <a:lnTo>
                  <a:pt x="2615" y="796"/>
                </a:lnTo>
                <a:lnTo>
                  <a:pt x="2615" y="777"/>
                </a:lnTo>
                <a:lnTo>
                  <a:pt x="2616" y="765"/>
                </a:lnTo>
                <a:lnTo>
                  <a:pt x="2616" y="760"/>
                </a:lnTo>
                <a:lnTo>
                  <a:pt x="2617" y="765"/>
                </a:lnTo>
                <a:lnTo>
                  <a:pt x="2618" y="762"/>
                </a:lnTo>
                <a:lnTo>
                  <a:pt x="2618" y="760"/>
                </a:lnTo>
                <a:lnTo>
                  <a:pt x="2619" y="760"/>
                </a:lnTo>
                <a:lnTo>
                  <a:pt x="2619" y="760"/>
                </a:lnTo>
                <a:lnTo>
                  <a:pt x="2620" y="755"/>
                </a:lnTo>
                <a:lnTo>
                  <a:pt x="2620" y="765"/>
                </a:lnTo>
                <a:lnTo>
                  <a:pt x="2621" y="769"/>
                </a:lnTo>
                <a:lnTo>
                  <a:pt x="2622" y="774"/>
                </a:lnTo>
                <a:lnTo>
                  <a:pt x="2622" y="782"/>
                </a:lnTo>
                <a:lnTo>
                  <a:pt x="2622" y="784"/>
                </a:lnTo>
                <a:lnTo>
                  <a:pt x="2623" y="796"/>
                </a:lnTo>
                <a:lnTo>
                  <a:pt x="2624" y="806"/>
                </a:lnTo>
                <a:lnTo>
                  <a:pt x="2624" y="831"/>
                </a:lnTo>
                <a:lnTo>
                  <a:pt x="2625" y="838"/>
                </a:lnTo>
                <a:lnTo>
                  <a:pt x="2625" y="833"/>
                </a:lnTo>
                <a:lnTo>
                  <a:pt x="2626" y="838"/>
                </a:lnTo>
                <a:lnTo>
                  <a:pt x="2626" y="850"/>
                </a:lnTo>
                <a:lnTo>
                  <a:pt x="2627" y="874"/>
                </a:lnTo>
                <a:lnTo>
                  <a:pt x="2628" y="887"/>
                </a:lnTo>
                <a:lnTo>
                  <a:pt x="2628" y="894"/>
                </a:lnTo>
                <a:lnTo>
                  <a:pt x="2629" y="904"/>
                </a:lnTo>
                <a:lnTo>
                  <a:pt x="2629" y="904"/>
                </a:lnTo>
                <a:lnTo>
                  <a:pt x="2630" y="916"/>
                </a:lnTo>
                <a:lnTo>
                  <a:pt x="2630" y="938"/>
                </a:lnTo>
                <a:lnTo>
                  <a:pt x="2631" y="952"/>
                </a:lnTo>
                <a:lnTo>
                  <a:pt x="2632" y="958"/>
                </a:lnTo>
                <a:lnTo>
                  <a:pt x="2632" y="958"/>
                </a:lnTo>
                <a:lnTo>
                  <a:pt x="2632" y="965"/>
                </a:lnTo>
                <a:lnTo>
                  <a:pt x="2633" y="974"/>
                </a:lnTo>
                <a:lnTo>
                  <a:pt x="2634" y="987"/>
                </a:lnTo>
                <a:lnTo>
                  <a:pt x="2634" y="1006"/>
                </a:lnTo>
                <a:lnTo>
                  <a:pt x="2635" y="1006"/>
                </a:lnTo>
                <a:lnTo>
                  <a:pt x="2635" y="1006"/>
                </a:lnTo>
                <a:lnTo>
                  <a:pt x="2636" y="1009"/>
                </a:lnTo>
                <a:lnTo>
                  <a:pt x="2636" y="1011"/>
                </a:lnTo>
                <a:lnTo>
                  <a:pt x="2637" y="1018"/>
                </a:lnTo>
                <a:lnTo>
                  <a:pt x="2638" y="1033"/>
                </a:lnTo>
                <a:lnTo>
                  <a:pt x="2638" y="1036"/>
                </a:lnTo>
                <a:lnTo>
                  <a:pt x="2639" y="1036"/>
                </a:lnTo>
                <a:lnTo>
                  <a:pt x="2639" y="1031"/>
                </a:lnTo>
                <a:lnTo>
                  <a:pt x="2640" y="1045"/>
                </a:lnTo>
                <a:lnTo>
                  <a:pt x="2640" y="1052"/>
                </a:lnTo>
                <a:lnTo>
                  <a:pt x="2641" y="1058"/>
                </a:lnTo>
                <a:lnTo>
                  <a:pt x="2642" y="1058"/>
                </a:lnTo>
                <a:lnTo>
                  <a:pt x="2642" y="1043"/>
                </a:lnTo>
                <a:lnTo>
                  <a:pt x="2642" y="1036"/>
                </a:lnTo>
                <a:lnTo>
                  <a:pt x="2643" y="1048"/>
                </a:lnTo>
                <a:lnTo>
                  <a:pt x="2644" y="1058"/>
                </a:lnTo>
                <a:lnTo>
                  <a:pt x="2644" y="1063"/>
                </a:lnTo>
                <a:lnTo>
                  <a:pt x="2645" y="1058"/>
                </a:lnTo>
                <a:lnTo>
                  <a:pt x="2645" y="1052"/>
                </a:lnTo>
                <a:lnTo>
                  <a:pt x="2646" y="1048"/>
                </a:lnTo>
                <a:lnTo>
                  <a:pt x="2646" y="1045"/>
                </a:lnTo>
                <a:lnTo>
                  <a:pt x="2647" y="1050"/>
                </a:lnTo>
                <a:lnTo>
                  <a:pt x="2648" y="1060"/>
                </a:lnTo>
                <a:lnTo>
                  <a:pt x="2648" y="1060"/>
                </a:lnTo>
                <a:lnTo>
                  <a:pt x="2649" y="1052"/>
                </a:lnTo>
                <a:lnTo>
                  <a:pt x="2649" y="1052"/>
                </a:lnTo>
                <a:lnTo>
                  <a:pt x="2650" y="1050"/>
                </a:lnTo>
                <a:lnTo>
                  <a:pt x="2650" y="1055"/>
                </a:lnTo>
                <a:lnTo>
                  <a:pt x="2651" y="1055"/>
                </a:lnTo>
                <a:lnTo>
                  <a:pt x="2652" y="1050"/>
                </a:lnTo>
                <a:lnTo>
                  <a:pt x="2652" y="1038"/>
                </a:lnTo>
                <a:lnTo>
                  <a:pt x="2652" y="1028"/>
                </a:lnTo>
                <a:lnTo>
                  <a:pt x="2653" y="1026"/>
                </a:lnTo>
                <a:lnTo>
                  <a:pt x="2654" y="1023"/>
                </a:lnTo>
                <a:lnTo>
                  <a:pt x="2654" y="1033"/>
                </a:lnTo>
                <a:lnTo>
                  <a:pt x="2655" y="1026"/>
                </a:lnTo>
                <a:lnTo>
                  <a:pt x="2655" y="1023"/>
                </a:lnTo>
                <a:lnTo>
                  <a:pt x="2656" y="1006"/>
                </a:lnTo>
                <a:lnTo>
                  <a:pt x="2656" y="1009"/>
                </a:lnTo>
                <a:lnTo>
                  <a:pt x="2657" y="1018"/>
                </a:lnTo>
                <a:lnTo>
                  <a:pt x="2658" y="1014"/>
                </a:lnTo>
                <a:lnTo>
                  <a:pt x="2658" y="1009"/>
                </a:lnTo>
                <a:lnTo>
                  <a:pt x="2659" y="992"/>
                </a:lnTo>
                <a:lnTo>
                  <a:pt x="2659" y="970"/>
                </a:lnTo>
                <a:lnTo>
                  <a:pt x="2660" y="952"/>
                </a:lnTo>
                <a:lnTo>
                  <a:pt x="2660" y="943"/>
                </a:lnTo>
                <a:lnTo>
                  <a:pt x="2661" y="933"/>
                </a:lnTo>
                <a:lnTo>
                  <a:pt x="2662" y="909"/>
                </a:lnTo>
                <a:lnTo>
                  <a:pt x="2662" y="889"/>
                </a:lnTo>
                <a:lnTo>
                  <a:pt x="2662" y="872"/>
                </a:lnTo>
                <a:lnTo>
                  <a:pt x="2663" y="860"/>
                </a:lnTo>
                <a:lnTo>
                  <a:pt x="2664" y="845"/>
                </a:lnTo>
                <a:lnTo>
                  <a:pt x="2664" y="823"/>
                </a:lnTo>
                <a:lnTo>
                  <a:pt x="2665" y="782"/>
                </a:lnTo>
                <a:lnTo>
                  <a:pt x="2665" y="733"/>
                </a:lnTo>
                <a:lnTo>
                  <a:pt x="2666" y="672"/>
                </a:lnTo>
                <a:lnTo>
                  <a:pt x="2666" y="633"/>
                </a:lnTo>
                <a:lnTo>
                  <a:pt x="2667" y="601"/>
                </a:lnTo>
                <a:lnTo>
                  <a:pt x="2668" y="591"/>
                </a:lnTo>
                <a:lnTo>
                  <a:pt x="2668" y="596"/>
                </a:lnTo>
                <a:lnTo>
                  <a:pt x="2669" y="601"/>
                </a:lnTo>
                <a:lnTo>
                  <a:pt x="2669" y="621"/>
                </a:lnTo>
                <a:lnTo>
                  <a:pt x="2670" y="660"/>
                </a:lnTo>
                <a:lnTo>
                  <a:pt x="2670" y="725"/>
                </a:lnTo>
                <a:lnTo>
                  <a:pt x="2671" y="811"/>
                </a:lnTo>
                <a:lnTo>
                  <a:pt x="2672" y="901"/>
                </a:lnTo>
                <a:lnTo>
                  <a:pt x="2672" y="1016"/>
                </a:lnTo>
                <a:lnTo>
                  <a:pt x="2672" y="1128"/>
                </a:lnTo>
                <a:lnTo>
                  <a:pt x="2673" y="1226"/>
                </a:lnTo>
                <a:lnTo>
                  <a:pt x="2674" y="1299"/>
                </a:lnTo>
                <a:lnTo>
                  <a:pt x="2674" y="1343"/>
                </a:lnTo>
                <a:lnTo>
                  <a:pt x="2675" y="1350"/>
                </a:lnTo>
                <a:lnTo>
                  <a:pt x="2675" y="1343"/>
                </a:lnTo>
                <a:lnTo>
                  <a:pt x="2676" y="1348"/>
                </a:lnTo>
                <a:lnTo>
                  <a:pt x="2676" y="1372"/>
                </a:lnTo>
                <a:lnTo>
                  <a:pt x="2677" y="1392"/>
                </a:lnTo>
                <a:lnTo>
                  <a:pt x="2678" y="1421"/>
                </a:lnTo>
                <a:lnTo>
                  <a:pt x="2678" y="1436"/>
                </a:lnTo>
                <a:lnTo>
                  <a:pt x="2679" y="1438"/>
                </a:lnTo>
                <a:lnTo>
                  <a:pt x="2679" y="1443"/>
                </a:lnTo>
                <a:lnTo>
                  <a:pt x="2680" y="1446"/>
                </a:lnTo>
                <a:lnTo>
                  <a:pt x="2680" y="1446"/>
                </a:lnTo>
                <a:lnTo>
                  <a:pt x="2681" y="1436"/>
                </a:lnTo>
                <a:lnTo>
                  <a:pt x="2682" y="1419"/>
                </a:lnTo>
                <a:lnTo>
                  <a:pt x="2682" y="1387"/>
                </a:lnTo>
                <a:lnTo>
                  <a:pt x="2682" y="1360"/>
                </a:lnTo>
                <a:lnTo>
                  <a:pt x="2683" y="1348"/>
                </a:lnTo>
                <a:lnTo>
                  <a:pt x="2684" y="1338"/>
                </a:lnTo>
                <a:lnTo>
                  <a:pt x="2684" y="1326"/>
                </a:lnTo>
                <a:lnTo>
                  <a:pt x="2685" y="1309"/>
                </a:lnTo>
                <a:lnTo>
                  <a:pt x="2685" y="1280"/>
                </a:lnTo>
                <a:lnTo>
                  <a:pt x="2686" y="1255"/>
                </a:lnTo>
                <a:lnTo>
                  <a:pt x="2686" y="1245"/>
                </a:lnTo>
                <a:lnTo>
                  <a:pt x="2687" y="1236"/>
                </a:lnTo>
                <a:lnTo>
                  <a:pt x="2688" y="1228"/>
                </a:lnTo>
                <a:lnTo>
                  <a:pt x="2688" y="1216"/>
                </a:lnTo>
                <a:lnTo>
                  <a:pt x="2689" y="1209"/>
                </a:lnTo>
                <a:lnTo>
                  <a:pt x="2689" y="1189"/>
                </a:lnTo>
                <a:lnTo>
                  <a:pt x="2690" y="1192"/>
                </a:lnTo>
                <a:lnTo>
                  <a:pt x="2690" y="1194"/>
                </a:lnTo>
                <a:lnTo>
                  <a:pt x="2691" y="1189"/>
                </a:lnTo>
                <a:lnTo>
                  <a:pt x="2692" y="1177"/>
                </a:lnTo>
                <a:lnTo>
                  <a:pt x="2692" y="1160"/>
                </a:lnTo>
                <a:lnTo>
                  <a:pt x="2692" y="1143"/>
                </a:lnTo>
                <a:lnTo>
                  <a:pt x="2693" y="1138"/>
                </a:lnTo>
                <a:lnTo>
                  <a:pt x="2694" y="1148"/>
                </a:lnTo>
                <a:lnTo>
                  <a:pt x="2694" y="1150"/>
                </a:lnTo>
                <a:lnTo>
                  <a:pt x="2695" y="1138"/>
                </a:lnTo>
                <a:lnTo>
                  <a:pt x="2695" y="1126"/>
                </a:lnTo>
                <a:lnTo>
                  <a:pt x="2696" y="1111"/>
                </a:lnTo>
                <a:lnTo>
                  <a:pt x="2696" y="1111"/>
                </a:lnTo>
                <a:lnTo>
                  <a:pt x="2697" y="1116"/>
                </a:lnTo>
                <a:lnTo>
                  <a:pt x="2698" y="1116"/>
                </a:lnTo>
                <a:lnTo>
                  <a:pt x="2698" y="1107"/>
                </a:lnTo>
                <a:lnTo>
                  <a:pt x="2699" y="1107"/>
                </a:lnTo>
                <a:lnTo>
                  <a:pt x="2699" y="1094"/>
                </a:lnTo>
                <a:lnTo>
                  <a:pt x="2700" y="1097"/>
                </a:lnTo>
                <a:lnTo>
                  <a:pt x="2700" y="1101"/>
                </a:lnTo>
                <a:lnTo>
                  <a:pt x="2701" y="1104"/>
                </a:lnTo>
                <a:lnTo>
                  <a:pt x="2702" y="1099"/>
                </a:lnTo>
                <a:lnTo>
                  <a:pt x="2702" y="1092"/>
                </a:lnTo>
                <a:lnTo>
                  <a:pt x="2702" y="1082"/>
                </a:lnTo>
                <a:lnTo>
                  <a:pt x="2703" y="1079"/>
                </a:lnTo>
                <a:lnTo>
                  <a:pt x="2704" y="1089"/>
                </a:lnTo>
                <a:lnTo>
                  <a:pt x="2704" y="1085"/>
                </a:lnTo>
                <a:lnTo>
                  <a:pt x="2705" y="1085"/>
                </a:lnTo>
                <a:lnTo>
                  <a:pt x="2705" y="1079"/>
                </a:lnTo>
                <a:lnTo>
                  <a:pt x="2706" y="1065"/>
                </a:lnTo>
                <a:lnTo>
                  <a:pt x="2706" y="1070"/>
                </a:lnTo>
                <a:lnTo>
                  <a:pt x="2707" y="1065"/>
                </a:lnTo>
                <a:lnTo>
                  <a:pt x="2708" y="1067"/>
                </a:lnTo>
                <a:lnTo>
                  <a:pt x="2708" y="1055"/>
                </a:lnTo>
                <a:lnTo>
                  <a:pt x="2709" y="1045"/>
                </a:lnTo>
                <a:lnTo>
                  <a:pt x="2709" y="1036"/>
                </a:lnTo>
                <a:lnTo>
                  <a:pt x="2710" y="1033"/>
                </a:lnTo>
                <a:lnTo>
                  <a:pt x="2710" y="1033"/>
                </a:lnTo>
                <a:lnTo>
                  <a:pt x="2711" y="1028"/>
                </a:lnTo>
                <a:lnTo>
                  <a:pt x="2712" y="1014"/>
                </a:lnTo>
                <a:lnTo>
                  <a:pt x="2712" y="996"/>
                </a:lnTo>
                <a:lnTo>
                  <a:pt x="2712" y="974"/>
                </a:lnTo>
                <a:lnTo>
                  <a:pt x="2713" y="970"/>
                </a:lnTo>
                <a:lnTo>
                  <a:pt x="2714" y="965"/>
                </a:lnTo>
                <a:lnTo>
                  <a:pt x="2714" y="950"/>
                </a:lnTo>
                <a:lnTo>
                  <a:pt x="2715" y="931"/>
                </a:lnTo>
                <a:lnTo>
                  <a:pt x="2715" y="904"/>
                </a:lnTo>
                <a:lnTo>
                  <a:pt x="2716" y="887"/>
                </a:lnTo>
                <a:lnTo>
                  <a:pt x="2716" y="877"/>
                </a:lnTo>
                <a:lnTo>
                  <a:pt x="2717" y="877"/>
                </a:lnTo>
                <a:lnTo>
                  <a:pt x="2718" y="862"/>
                </a:lnTo>
                <a:lnTo>
                  <a:pt x="2718" y="850"/>
                </a:lnTo>
                <a:lnTo>
                  <a:pt x="2719" y="828"/>
                </a:lnTo>
                <a:lnTo>
                  <a:pt x="2719" y="809"/>
                </a:lnTo>
                <a:lnTo>
                  <a:pt x="2720" y="799"/>
                </a:lnTo>
                <a:lnTo>
                  <a:pt x="2720" y="794"/>
                </a:lnTo>
                <a:lnTo>
                  <a:pt x="2721" y="799"/>
                </a:lnTo>
                <a:lnTo>
                  <a:pt x="2722" y="777"/>
                </a:lnTo>
                <a:lnTo>
                  <a:pt x="2722" y="757"/>
                </a:lnTo>
                <a:lnTo>
                  <a:pt x="2722" y="747"/>
                </a:lnTo>
                <a:lnTo>
                  <a:pt x="2723" y="738"/>
                </a:lnTo>
                <a:lnTo>
                  <a:pt x="2724" y="738"/>
                </a:lnTo>
                <a:lnTo>
                  <a:pt x="2724" y="738"/>
                </a:lnTo>
                <a:lnTo>
                  <a:pt x="2725" y="731"/>
                </a:lnTo>
                <a:lnTo>
                  <a:pt x="2725" y="733"/>
                </a:lnTo>
                <a:lnTo>
                  <a:pt x="2726" y="733"/>
                </a:lnTo>
                <a:lnTo>
                  <a:pt x="2726" y="740"/>
                </a:lnTo>
                <a:lnTo>
                  <a:pt x="2727" y="743"/>
                </a:lnTo>
                <a:lnTo>
                  <a:pt x="2728" y="757"/>
                </a:lnTo>
                <a:lnTo>
                  <a:pt x="2728" y="757"/>
                </a:lnTo>
                <a:lnTo>
                  <a:pt x="2729" y="760"/>
                </a:lnTo>
                <a:lnTo>
                  <a:pt x="2729" y="755"/>
                </a:lnTo>
                <a:lnTo>
                  <a:pt x="2730" y="765"/>
                </a:lnTo>
                <a:lnTo>
                  <a:pt x="2730" y="789"/>
                </a:lnTo>
                <a:lnTo>
                  <a:pt x="2731" y="799"/>
                </a:lnTo>
                <a:lnTo>
                  <a:pt x="2732" y="806"/>
                </a:lnTo>
                <a:lnTo>
                  <a:pt x="2732" y="813"/>
                </a:lnTo>
                <a:lnTo>
                  <a:pt x="2732" y="821"/>
                </a:lnTo>
                <a:lnTo>
                  <a:pt x="2733" y="836"/>
                </a:lnTo>
                <a:lnTo>
                  <a:pt x="2734" y="848"/>
                </a:lnTo>
                <a:lnTo>
                  <a:pt x="2734" y="860"/>
                </a:lnTo>
                <a:lnTo>
                  <a:pt x="2735" y="870"/>
                </a:lnTo>
                <a:lnTo>
                  <a:pt x="2735" y="882"/>
                </a:lnTo>
                <a:lnTo>
                  <a:pt x="2736" y="889"/>
                </a:lnTo>
                <a:lnTo>
                  <a:pt x="2736" y="901"/>
                </a:lnTo>
                <a:lnTo>
                  <a:pt x="2737" y="909"/>
                </a:lnTo>
                <a:lnTo>
                  <a:pt x="2738" y="933"/>
                </a:lnTo>
                <a:lnTo>
                  <a:pt x="2738" y="936"/>
                </a:lnTo>
                <a:lnTo>
                  <a:pt x="2739" y="938"/>
                </a:lnTo>
                <a:lnTo>
                  <a:pt x="2739" y="938"/>
                </a:lnTo>
                <a:lnTo>
                  <a:pt x="2740" y="943"/>
                </a:lnTo>
                <a:lnTo>
                  <a:pt x="2740" y="965"/>
                </a:lnTo>
                <a:lnTo>
                  <a:pt x="2741" y="974"/>
                </a:lnTo>
                <a:lnTo>
                  <a:pt x="2742" y="977"/>
                </a:lnTo>
                <a:lnTo>
                  <a:pt x="2742" y="982"/>
                </a:lnTo>
                <a:lnTo>
                  <a:pt x="2743" y="977"/>
                </a:lnTo>
                <a:lnTo>
                  <a:pt x="2743" y="989"/>
                </a:lnTo>
                <a:lnTo>
                  <a:pt x="2744" y="1001"/>
                </a:lnTo>
                <a:lnTo>
                  <a:pt x="2745" y="1014"/>
                </a:lnTo>
                <a:lnTo>
                  <a:pt x="2745" y="1021"/>
                </a:lnTo>
                <a:lnTo>
                  <a:pt x="2745" y="1006"/>
                </a:lnTo>
                <a:lnTo>
                  <a:pt x="2746" y="1004"/>
                </a:lnTo>
                <a:lnTo>
                  <a:pt x="2747" y="1004"/>
                </a:lnTo>
                <a:lnTo>
                  <a:pt x="2747" y="1006"/>
                </a:lnTo>
                <a:lnTo>
                  <a:pt x="2748" y="1011"/>
                </a:lnTo>
                <a:lnTo>
                  <a:pt x="2748" y="1011"/>
                </a:lnTo>
                <a:lnTo>
                  <a:pt x="2749" y="1004"/>
                </a:lnTo>
                <a:lnTo>
                  <a:pt x="2749" y="994"/>
                </a:lnTo>
                <a:lnTo>
                  <a:pt x="2750" y="992"/>
                </a:lnTo>
                <a:lnTo>
                  <a:pt x="2751" y="987"/>
                </a:lnTo>
                <a:lnTo>
                  <a:pt x="2751" y="989"/>
                </a:lnTo>
                <a:lnTo>
                  <a:pt x="2752" y="984"/>
                </a:lnTo>
                <a:lnTo>
                  <a:pt x="2752" y="960"/>
                </a:lnTo>
                <a:lnTo>
                  <a:pt x="2753" y="945"/>
                </a:lnTo>
                <a:lnTo>
                  <a:pt x="2753" y="931"/>
                </a:lnTo>
                <a:lnTo>
                  <a:pt x="2754" y="918"/>
                </a:lnTo>
                <a:lnTo>
                  <a:pt x="2755" y="899"/>
                </a:lnTo>
                <a:lnTo>
                  <a:pt x="2755" y="874"/>
                </a:lnTo>
                <a:lnTo>
                  <a:pt x="2755" y="840"/>
                </a:lnTo>
                <a:lnTo>
                  <a:pt x="2756" y="809"/>
                </a:lnTo>
                <a:lnTo>
                  <a:pt x="2757" y="777"/>
                </a:lnTo>
                <a:lnTo>
                  <a:pt x="2757" y="750"/>
                </a:lnTo>
                <a:lnTo>
                  <a:pt x="2758" y="718"/>
                </a:lnTo>
                <a:lnTo>
                  <a:pt x="2758" y="684"/>
                </a:lnTo>
                <a:lnTo>
                  <a:pt x="2759" y="643"/>
                </a:lnTo>
                <a:lnTo>
                  <a:pt x="2759" y="603"/>
                </a:lnTo>
                <a:lnTo>
                  <a:pt x="2760" y="572"/>
                </a:lnTo>
                <a:lnTo>
                  <a:pt x="2761" y="542"/>
                </a:lnTo>
                <a:lnTo>
                  <a:pt x="2761" y="511"/>
                </a:lnTo>
                <a:lnTo>
                  <a:pt x="2762" y="467"/>
                </a:lnTo>
                <a:lnTo>
                  <a:pt x="2762" y="428"/>
                </a:lnTo>
                <a:lnTo>
                  <a:pt x="2763" y="403"/>
                </a:lnTo>
                <a:lnTo>
                  <a:pt x="2763" y="403"/>
                </a:lnTo>
                <a:lnTo>
                  <a:pt x="2764" y="420"/>
                </a:lnTo>
                <a:lnTo>
                  <a:pt x="2765" y="435"/>
                </a:lnTo>
                <a:lnTo>
                  <a:pt x="2765" y="445"/>
                </a:lnTo>
                <a:lnTo>
                  <a:pt x="2765" y="452"/>
                </a:lnTo>
                <a:lnTo>
                  <a:pt x="2766" y="474"/>
                </a:lnTo>
                <a:lnTo>
                  <a:pt x="2767" y="516"/>
                </a:lnTo>
                <a:lnTo>
                  <a:pt x="2767" y="564"/>
                </a:lnTo>
                <a:lnTo>
                  <a:pt x="2768" y="616"/>
                </a:lnTo>
                <a:lnTo>
                  <a:pt x="2768" y="643"/>
                </a:lnTo>
                <a:lnTo>
                  <a:pt x="2769" y="657"/>
                </a:lnTo>
                <a:lnTo>
                  <a:pt x="2769" y="667"/>
                </a:lnTo>
                <a:lnTo>
                  <a:pt x="2770" y="711"/>
                </a:lnTo>
                <a:lnTo>
                  <a:pt x="2771" y="747"/>
                </a:lnTo>
                <a:lnTo>
                  <a:pt x="2771" y="796"/>
                </a:lnTo>
                <a:lnTo>
                  <a:pt x="2772" y="852"/>
                </a:lnTo>
                <a:lnTo>
                  <a:pt x="2772" y="914"/>
                </a:lnTo>
                <a:lnTo>
                  <a:pt x="2773" y="970"/>
                </a:lnTo>
                <a:lnTo>
                  <a:pt x="2773" y="1016"/>
                </a:lnTo>
                <a:lnTo>
                  <a:pt x="2774" y="1067"/>
                </a:lnTo>
                <a:lnTo>
                  <a:pt x="2775" y="1101"/>
                </a:lnTo>
                <a:lnTo>
                  <a:pt x="2775" y="1111"/>
                </a:lnTo>
                <a:lnTo>
                  <a:pt x="2775" y="1128"/>
                </a:lnTo>
                <a:lnTo>
                  <a:pt x="2776" y="1145"/>
                </a:lnTo>
                <a:lnTo>
                  <a:pt x="2777" y="1160"/>
                </a:lnTo>
                <a:lnTo>
                  <a:pt x="2777" y="1177"/>
                </a:lnTo>
                <a:lnTo>
                  <a:pt x="2778" y="1189"/>
                </a:lnTo>
                <a:lnTo>
                  <a:pt x="2778" y="1207"/>
                </a:lnTo>
                <a:lnTo>
                  <a:pt x="2779" y="1219"/>
                </a:lnTo>
                <a:lnTo>
                  <a:pt x="2779" y="1221"/>
                </a:lnTo>
                <a:lnTo>
                  <a:pt x="2780" y="1238"/>
                </a:lnTo>
                <a:lnTo>
                  <a:pt x="2780" y="1247"/>
                </a:lnTo>
              </a:path>
            </a:pathLst>
          </a:custGeom>
          <a:noFill/>
          <a:ln w="6350" cap="flat">
            <a:solidFill>
              <a:schemeClr val="bg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1" name="TextBox 240"/>
          <p:cNvSpPr txBox="1"/>
          <p:nvPr/>
        </p:nvSpPr>
        <p:spPr>
          <a:xfrm>
            <a:off x="7973569" y="2905592"/>
            <a:ext cx="22626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2"/>
                </a:solidFill>
              </a:rPr>
              <a:t>You have a heartbeat time series</a:t>
            </a:r>
          </a:p>
        </p:txBody>
      </p:sp>
    </p:spTree>
    <p:extLst>
      <p:ext uri="{BB962C8B-B14F-4D97-AF65-F5344CB8AC3E}">
        <p14:creationId xmlns:p14="http://schemas.microsoft.com/office/powerpoint/2010/main" val="259106631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Motivation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5</a:t>
            </a:fld>
            <a:endParaRPr lang="en-US"/>
          </a:p>
        </p:txBody>
      </p:sp>
      <p:grpSp>
        <p:nvGrpSpPr>
          <p:cNvPr id="26" name="Group 25"/>
          <p:cNvGrpSpPr/>
          <p:nvPr/>
        </p:nvGrpSpPr>
        <p:grpSpPr>
          <a:xfrm>
            <a:off x="3845433" y="1691638"/>
            <a:ext cx="4581144" cy="914400"/>
            <a:chOff x="1168908" y="1691638"/>
            <a:chExt cx="4581144" cy="914400"/>
          </a:xfrm>
        </p:grpSpPr>
        <p:sp>
          <p:nvSpPr>
            <p:cNvPr id="27" name="Freeform 122"/>
            <p:cNvSpPr>
              <a:spLocks/>
            </p:cNvSpPr>
            <p:nvPr/>
          </p:nvSpPr>
          <p:spPr bwMode="auto">
            <a:xfrm>
              <a:off x="1168908" y="1691638"/>
              <a:ext cx="4572000" cy="914400"/>
            </a:xfrm>
            <a:custGeom>
              <a:avLst/>
              <a:gdLst>
                <a:gd name="T0" fmla="*/ 43 w 2780"/>
                <a:gd name="T1" fmla="*/ 1187 h 1743"/>
                <a:gd name="T2" fmla="*/ 87 w 2780"/>
                <a:gd name="T3" fmla="*/ 1192 h 1743"/>
                <a:gd name="T4" fmla="*/ 131 w 2780"/>
                <a:gd name="T5" fmla="*/ 1214 h 1743"/>
                <a:gd name="T6" fmla="*/ 175 w 2780"/>
                <a:gd name="T7" fmla="*/ 1136 h 1743"/>
                <a:gd name="T8" fmla="*/ 219 w 2780"/>
                <a:gd name="T9" fmla="*/ 1197 h 1743"/>
                <a:gd name="T10" fmla="*/ 263 w 2780"/>
                <a:gd name="T11" fmla="*/ 1065 h 1743"/>
                <a:gd name="T12" fmla="*/ 306 w 2780"/>
                <a:gd name="T13" fmla="*/ 1221 h 1743"/>
                <a:gd name="T14" fmla="*/ 350 w 2780"/>
                <a:gd name="T15" fmla="*/ 936 h 1743"/>
                <a:gd name="T16" fmla="*/ 394 w 2780"/>
                <a:gd name="T17" fmla="*/ 616 h 1743"/>
                <a:gd name="T18" fmla="*/ 439 w 2780"/>
                <a:gd name="T19" fmla="*/ 1033 h 1743"/>
                <a:gd name="T20" fmla="*/ 482 w 2780"/>
                <a:gd name="T21" fmla="*/ 1040 h 1743"/>
                <a:gd name="T22" fmla="*/ 526 w 2780"/>
                <a:gd name="T23" fmla="*/ 1480 h 1743"/>
                <a:gd name="T24" fmla="*/ 570 w 2780"/>
                <a:gd name="T25" fmla="*/ 1167 h 1743"/>
                <a:gd name="T26" fmla="*/ 614 w 2780"/>
                <a:gd name="T27" fmla="*/ 1131 h 1743"/>
                <a:gd name="T28" fmla="*/ 658 w 2780"/>
                <a:gd name="T29" fmla="*/ 1121 h 1743"/>
                <a:gd name="T30" fmla="*/ 702 w 2780"/>
                <a:gd name="T31" fmla="*/ 1104 h 1743"/>
                <a:gd name="T32" fmla="*/ 746 w 2780"/>
                <a:gd name="T33" fmla="*/ 1128 h 1743"/>
                <a:gd name="T34" fmla="*/ 790 w 2780"/>
                <a:gd name="T35" fmla="*/ 694 h 1743"/>
                <a:gd name="T36" fmla="*/ 834 w 2780"/>
                <a:gd name="T37" fmla="*/ 447 h 1743"/>
                <a:gd name="T38" fmla="*/ 878 w 2780"/>
                <a:gd name="T39" fmla="*/ 892 h 1743"/>
                <a:gd name="T40" fmla="*/ 921 w 2780"/>
                <a:gd name="T41" fmla="*/ 628 h 1743"/>
                <a:gd name="T42" fmla="*/ 966 w 2780"/>
                <a:gd name="T43" fmla="*/ 1465 h 1743"/>
                <a:gd name="T44" fmla="*/ 1010 w 2780"/>
                <a:gd name="T45" fmla="*/ 1126 h 1743"/>
                <a:gd name="T46" fmla="*/ 1054 w 2780"/>
                <a:gd name="T47" fmla="*/ 1136 h 1743"/>
                <a:gd name="T48" fmla="*/ 1097 w 2780"/>
                <a:gd name="T49" fmla="*/ 1123 h 1743"/>
                <a:gd name="T50" fmla="*/ 1141 w 2780"/>
                <a:gd name="T51" fmla="*/ 1097 h 1743"/>
                <a:gd name="T52" fmla="*/ 1185 w 2780"/>
                <a:gd name="T53" fmla="*/ 1075 h 1743"/>
                <a:gd name="T54" fmla="*/ 1229 w 2780"/>
                <a:gd name="T55" fmla="*/ 1070 h 1743"/>
                <a:gd name="T56" fmla="*/ 1273 w 2780"/>
                <a:gd name="T57" fmla="*/ 996 h 1743"/>
                <a:gd name="T58" fmla="*/ 1317 w 2780"/>
                <a:gd name="T59" fmla="*/ 1116 h 1743"/>
                <a:gd name="T60" fmla="*/ 1361 w 2780"/>
                <a:gd name="T61" fmla="*/ 1177 h 1743"/>
                <a:gd name="T62" fmla="*/ 1405 w 2780"/>
                <a:gd name="T63" fmla="*/ 1238 h 1743"/>
                <a:gd name="T64" fmla="*/ 1449 w 2780"/>
                <a:gd name="T65" fmla="*/ 862 h 1743"/>
                <a:gd name="T66" fmla="*/ 1493 w 2780"/>
                <a:gd name="T67" fmla="*/ 1143 h 1743"/>
                <a:gd name="T68" fmla="*/ 1537 w 2780"/>
                <a:gd name="T69" fmla="*/ 1133 h 1743"/>
                <a:gd name="T70" fmla="*/ 1581 w 2780"/>
                <a:gd name="T71" fmla="*/ 1058 h 1743"/>
                <a:gd name="T72" fmla="*/ 1625 w 2780"/>
                <a:gd name="T73" fmla="*/ 1182 h 1743"/>
                <a:gd name="T74" fmla="*/ 1669 w 2780"/>
                <a:gd name="T75" fmla="*/ 1194 h 1743"/>
                <a:gd name="T76" fmla="*/ 1712 w 2780"/>
                <a:gd name="T77" fmla="*/ 1143 h 1743"/>
                <a:gd name="T78" fmla="*/ 1757 w 2780"/>
                <a:gd name="T79" fmla="*/ 1214 h 1743"/>
                <a:gd name="T80" fmla="*/ 1801 w 2780"/>
                <a:gd name="T81" fmla="*/ 958 h 1743"/>
                <a:gd name="T82" fmla="*/ 1845 w 2780"/>
                <a:gd name="T83" fmla="*/ 613 h 1743"/>
                <a:gd name="T84" fmla="*/ 1888 w 2780"/>
                <a:gd name="T85" fmla="*/ 855 h 1743"/>
                <a:gd name="T86" fmla="*/ 1932 w 2780"/>
                <a:gd name="T87" fmla="*/ 606 h 1743"/>
                <a:gd name="T88" fmla="*/ 1976 w 2780"/>
                <a:gd name="T89" fmla="*/ 1521 h 1743"/>
                <a:gd name="T90" fmla="*/ 2020 w 2780"/>
                <a:gd name="T91" fmla="*/ 1165 h 1743"/>
                <a:gd name="T92" fmla="*/ 2064 w 2780"/>
                <a:gd name="T93" fmla="*/ 1189 h 1743"/>
                <a:gd name="T94" fmla="*/ 2108 w 2780"/>
                <a:gd name="T95" fmla="*/ 1172 h 1743"/>
                <a:gd name="T96" fmla="*/ 2152 w 2780"/>
                <a:gd name="T97" fmla="*/ 1131 h 1743"/>
                <a:gd name="T98" fmla="*/ 2196 w 2780"/>
                <a:gd name="T99" fmla="*/ 74 h 1743"/>
                <a:gd name="T100" fmla="*/ 2240 w 2780"/>
                <a:gd name="T101" fmla="*/ 979 h 1743"/>
                <a:gd name="T102" fmla="*/ 2284 w 2780"/>
                <a:gd name="T103" fmla="*/ 1065 h 1743"/>
                <a:gd name="T104" fmla="*/ 2328 w 2780"/>
                <a:gd name="T105" fmla="*/ 1133 h 1743"/>
                <a:gd name="T106" fmla="*/ 2372 w 2780"/>
                <a:gd name="T107" fmla="*/ 921 h 1743"/>
                <a:gd name="T108" fmla="*/ 2416 w 2780"/>
                <a:gd name="T109" fmla="*/ 1155 h 1743"/>
                <a:gd name="T110" fmla="*/ 2460 w 2780"/>
                <a:gd name="T111" fmla="*/ 1187 h 1743"/>
                <a:gd name="T112" fmla="*/ 2503 w 2780"/>
                <a:gd name="T113" fmla="*/ 1155 h 1743"/>
                <a:gd name="T114" fmla="*/ 2547 w 2780"/>
                <a:gd name="T115" fmla="*/ 1119 h 1743"/>
                <a:gd name="T116" fmla="*/ 2592 w 2780"/>
                <a:gd name="T117" fmla="*/ 1107 h 1743"/>
                <a:gd name="T118" fmla="*/ 2635 w 2780"/>
                <a:gd name="T119" fmla="*/ 1006 h 1743"/>
                <a:gd name="T120" fmla="*/ 2679 w 2780"/>
                <a:gd name="T121" fmla="*/ 1443 h 1743"/>
                <a:gd name="T122" fmla="*/ 2723 w 2780"/>
                <a:gd name="T123" fmla="*/ 738 h 1743"/>
                <a:gd name="T124" fmla="*/ 2767 w 2780"/>
                <a:gd name="T125" fmla="*/ 564 h 17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80" h="1743">
                  <a:moveTo>
                    <a:pt x="0" y="1153"/>
                  </a:moveTo>
                  <a:lnTo>
                    <a:pt x="0" y="1172"/>
                  </a:lnTo>
                  <a:lnTo>
                    <a:pt x="1" y="1194"/>
                  </a:lnTo>
                  <a:lnTo>
                    <a:pt x="1" y="1211"/>
                  </a:lnTo>
                  <a:lnTo>
                    <a:pt x="2" y="1204"/>
                  </a:lnTo>
                  <a:lnTo>
                    <a:pt x="2" y="1192"/>
                  </a:lnTo>
                  <a:lnTo>
                    <a:pt x="3" y="1192"/>
                  </a:lnTo>
                  <a:lnTo>
                    <a:pt x="4" y="1199"/>
                  </a:lnTo>
                  <a:lnTo>
                    <a:pt x="4" y="1219"/>
                  </a:lnTo>
                  <a:lnTo>
                    <a:pt x="4" y="1223"/>
                  </a:lnTo>
                  <a:lnTo>
                    <a:pt x="5" y="1209"/>
                  </a:lnTo>
                  <a:lnTo>
                    <a:pt x="6" y="1199"/>
                  </a:lnTo>
                  <a:lnTo>
                    <a:pt x="6" y="1216"/>
                  </a:lnTo>
                  <a:lnTo>
                    <a:pt x="7" y="1231"/>
                  </a:lnTo>
                  <a:lnTo>
                    <a:pt x="7" y="1226"/>
                  </a:lnTo>
                  <a:lnTo>
                    <a:pt x="8" y="1221"/>
                  </a:lnTo>
                  <a:lnTo>
                    <a:pt x="8" y="1221"/>
                  </a:lnTo>
                  <a:lnTo>
                    <a:pt x="9" y="1223"/>
                  </a:lnTo>
                  <a:lnTo>
                    <a:pt x="10" y="1223"/>
                  </a:lnTo>
                  <a:lnTo>
                    <a:pt x="10" y="1226"/>
                  </a:lnTo>
                  <a:lnTo>
                    <a:pt x="11" y="1226"/>
                  </a:lnTo>
                  <a:lnTo>
                    <a:pt x="11" y="1223"/>
                  </a:lnTo>
                  <a:lnTo>
                    <a:pt x="12" y="1223"/>
                  </a:lnTo>
                  <a:lnTo>
                    <a:pt x="12" y="1236"/>
                  </a:lnTo>
                  <a:lnTo>
                    <a:pt x="13" y="1238"/>
                  </a:lnTo>
                  <a:lnTo>
                    <a:pt x="14" y="1238"/>
                  </a:lnTo>
                  <a:lnTo>
                    <a:pt x="14" y="1238"/>
                  </a:lnTo>
                  <a:lnTo>
                    <a:pt x="14" y="1241"/>
                  </a:lnTo>
                  <a:lnTo>
                    <a:pt x="15" y="1250"/>
                  </a:lnTo>
                  <a:lnTo>
                    <a:pt x="16" y="1255"/>
                  </a:lnTo>
                  <a:lnTo>
                    <a:pt x="16" y="1258"/>
                  </a:lnTo>
                  <a:lnTo>
                    <a:pt x="17" y="1250"/>
                  </a:lnTo>
                  <a:lnTo>
                    <a:pt x="17" y="1258"/>
                  </a:lnTo>
                  <a:lnTo>
                    <a:pt x="18" y="1248"/>
                  </a:lnTo>
                  <a:lnTo>
                    <a:pt x="18" y="1243"/>
                  </a:lnTo>
                  <a:lnTo>
                    <a:pt x="19" y="1243"/>
                  </a:lnTo>
                  <a:lnTo>
                    <a:pt x="20" y="1228"/>
                  </a:lnTo>
                  <a:lnTo>
                    <a:pt x="20" y="1226"/>
                  </a:lnTo>
                  <a:lnTo>
                    <a:pt x="21" y="1226"/>
                  </a:lnTo>
                  <a:lnTo>
                    <a:pt x="21" y="1221"/>
                  </a:lnTo>
                  <a:lnTo>
                    <a:pt x="22" y="1211"/>
                  </a:lnTo>
                  <a:lnTo>
                    <a:pt x="22" y="1197"/>
                  </a:lnTo>
                  <a:lnTo>
                    <a:pt x="23" y="1199"/>
                  </a:lnTo>
                  <a:lnTo>
                    <a:pt x="24" y="1209"/>
                  </a:lnTo>
                  <a:lnTo>
                    <a:pt x="24" y="1223"/>
                  </a:lnTo>
                  <a:lnTo>
                    <a:pt x="24" y="1243"/>
                  </a:lnTo>
                  <a:lnTo>
                    <a:pt x="25" y="1243"/>
                  </a:lnTo>
                  <a:lnTo>
                    <a:pt x="26" y="1228"/>
                  </a:lnTo>
                  <a:lnTo>
                    <a:pt x="26" y="1214"/>
                  </a:lnTo>
                  <a:lnTo>
                    <a:pt x="27" y="1211"/>
                  </a:lnTo>
                  <a:lnTo>
                    <a:pt x="27" y="1214"/>
                  </a:lnTo>
                  <a:lnTo>
                    <a:pt x="28" y="1214"/>
                  </a:lnTo>
                  <a:lnTo>
                    <a:pt x="28" y="1204"/>
                  </a:lnTo>
                  <a:lnTo>
                    <a:pt x="29" y="1207"/>
                  </a:lnTo>
                  <a:lnTo>
                    <a:pt x="30" y="1207"/>
                  </a:lnTo>
                  <a:lnTo>
                    <a:pt x="30" y="1216"/>
                  </a:lnTo>
                  <a:lnTo>
                    <a:pt x="31" y="1211"/>
                  </a:lnTo>
                  <a:lnTo>
                    <a:pt x="31" y="1204"/>
                  </a:lnTo>
                  <a:lnTo>
                    <a:pt x="32" y="1187"/>
                  </a:lnTo>
                  <a:lnTo>
                    <a:pt x="32" y="1177"/>
                  </a:lnTo>
                  <a:lnTo>
                    <a:pt x="33" y="1175"/>
                  </a:lnTo>
                  <a:lnTo>
                    <a:pt x="34" y="1192"/>
                  </a:lnTo>
                  <a:lnTo>
                    <a:pt x="34" y="1209"/>
                  </a:lnTo>
                  <a:lnTo>
                    <a:pt x="34" y="1221"/>
                  </a:lnTo>
                  <a:lnTo>
                    <a:pt x="35" y="1219"/>
                  </a:lnTo>
                  <a:lnTo>
                    <a:pt x="36" y="1209"/>
                  </a:lnTo>
                  <a:lnTo>
                    <a:pt x="36" y="1199"/>
                  </a:lnTo>
                  <a:lnTo>
                    <a:pt x="37" y="1197"/>
                  </a:lnTo>
                  <a:lnTo>
                    <a:pt x="37" y="1211"/>
                  </a:lnTo>
                  <a:lnTo>
                    <a:pt x="38" y="1219"/>
                  </a:lnTo>
                  <a:lnTo>
                    <a:pt x="38" y="1211"/>
                  </a:lnTo>
                  <a:lnTo>
                    <a:pt x="39" y="1197"/>
                  </a:lnTo>
                  <a:lnTo>
                    <a:pt x="40" y="1197"/>
                  </a:lnTo>
                  <a:lnTo>
                    <a:pt x="40" y="1197"/>
                  </a:lnTo>
                  <a:lnTo>
                    <a:pt x="41" y="1207"/>
                  </a:lnTo>
                  <a:lnTo>
                    <a:pt x="41" y="1204"/>
                  </a:lnTo>
                  <a:lnTo>
                    <a:pt x="42" y="1204"/>
                  </a:lnTo>
                  <a:lnTo>
                    <a:pt x="42" y="1194"/>
                  </a:lnTo>
                  <a:lnTo>
                    <a:pt x="43" y="1187"/>
                  </a:lnTo>
                  <a:lnTo>
                    <a:pt x="44" y="1192"/>
                  </a:lnTo>
                  <a:lnTo>
                    <a:pt x="44" y="1204"/>
                  </a:lnTo>
                  <a:lnTo>
                    <a:pt x="44" y="1216"/>
                  </a:lnTo>
                  <a:lnTo>
                    <a:pt x="45" y="1211"/>
                  </a:lnTo>
                  <a:lnTo>
                    <a:pt x="46" y="1214"/>
                  </a:lnTo>
                  <a:lnTo>
                    <a:pt x="46" y="1211"/>
                  </a:lnTo>
                  <a:lnTo>
                    <a:pt x="47" y="1219"/>
                  </a:lnTo>
                  <a:lnTo>
                    <a:pt x="47" y="1221"/>
                  </a:lnTo>
                  <a:lnTo>
                    <a:pt x="48" y="1221"/>
                  </a:lnTo>
                  <a:lnTo>
                    <a:pt x="48" y="1211"/>
                  </a:lnTo>
                  <a:lnTo>
                    <a:pt x="49" y="1207"/>
                  </a:lnTo>
                  <a:lnTo>
                    <a:pt x="50" y="1204"/>
                  </a:lnTo>
                  <a:lnTo>
                    <a:pt x="50" y="1207"/>
                  </a:lnTo>
                  <a:lnTo>
                    <a:pt x="51" y="1214"/>
                  </a:lnTo>
                  <a:lnTo>
                    <a:pt x="51" y="1214"/>
                  </a:lnTo>
                  <a:lnTo>
                    <a:pt x="52" y="1216"/>
                  </a:lnTo>
                  <a:lnTo>
                    <a:pt x="52" y="1211"/>
                  </a:lnTo>
                  <a:lnTo>
                    <a:pt x="53" y="1204"/>
                  </a:lnTo>
                  <a:lnTo>
                    <a:pt x="54" y="1219"/>
                  </a:lnTo>
                  <a:lnTo>
                    <a:pt x="54" y="1223"/>
                  </a:lnTo>
                  <a:lnTo>
                    <a:pt x="54" y="1228"/>
                  </a:lnTo>
                  <a:lnTo>
                    <a:pt x="55" y="1226"/>
                  </a:lnTo>
                  <a:lnTo>
                    <a:pt x="56" y="1223"/>
                  </a:lnTo>
                  <a:lnTo>
                    <a:pt x="56" y="1221"/>
                  </a:lnTo>
                  <a:lnTo>
                    <a:pt x="57" y="1219"/>
                  </a:lnTo>
                  <a:lnTo>
                    <a:pt x="57" y="1226"/>
                  </a:lnTo>
                  <a:lnTo>
                    <a:pt x="58" y="1221"/>
                  </a:lnTo>
                  <a:lnTo>
                    <a:pt x="58" y="1219"/>
                  </a:lnTo>
                  <a:lnTo>
                    <a:pt x="59" y="1219"/>
                  </a:lnTo>
                  <a:lnTo>
                    <a:pt x="60" y="1207"/>
                  </a:lnTo>
                  <a:lnTo>
                    <a:pt x="60" y="1199"/>
                  </a:lnTo>
                  <a:lnTo>
                    <a:pt x="61" y="1201"/>
                  </a:lnTo>
                  <a:lnTo>
                    <a:pt x="61" y="1207"/>
                  </a:lnTo>
                  <a:lnTo>
                    <a:pt x="62" y="1214"/>
                  </a:lnTo>
                  <a:lnTo>
                    <a:pt x="62" y="1219"/>
                  </a:lnTo>
                  <a:lnTo>
                    <a:pt x="63" y="1223"/>
                  </a:lnTo>
                  <a:lnTo>
                    <a:pt x="64" y="1226"/>
                  </a:lnTo>
                  <a:lnTo>
                    <a:pt x="64" y="1223"/>
                  </a:lnTo>
                  <a:lnTo>
                    <a:pt x="64" y="1226"/>
                  </a:lnTo>
                  <a:lnTo>
                    <a:pt x="65" y="1228"/>
                  </a:lnTo>
                  <a:lnTo>
                    <a:pt x="66" y="1243"/>
                  </a:lnTo>
                  <a:lnTo>
                    <a:pt x="66" y="1241"/>
                  </a:lnTo>
                  <a:lnTo>
                    <a:pt x="67" y="1238"/>
                  </a:lnTo>
                  <a:lnTo>
                    <a:pt x="67" y="1231"/>
                  </a:lnTo>
                  <a:lnTo>
                    <a:pt x="68" y="1231"/>
                  </a:lnTo>
                  <a:lnTo>
                    <a:pt x="68" y="1223"/>
                  </a:lnTo>
                  <a:lnTo>
                    <a:pt x="69" y="1207"/>
                  </a:lnTo>
                  <a:lnTo>
                    <a:pt x="70" y="1201"/>
                  </a:lnTo>
                  <a:lnTo>
                    <a:pt x="70" y="1201"/>
                  </a:lnTo>
                  <a:lnTo>
                    <a:pt x="71" y="1189"/>
                  </a:lnTo>
                  <a:lnTo>
                    <a:pt x="71" y="1170"/>
                  </a:lnTo>
                  <a:lnTo>
                    <a:pt x="72" y="1158"/>
                  </a:lnTo>
                  <a:lnTo>
                    <a:pt x="72" y="1160"/>
                  </a:lnTo>
                  <a:lnTo>
                    <a:pt x="73" y="1172"/>
                  </a:lnTo>
                  <a:lnTo>
                    <a:pt x="74" y="1187"/>
                  </a:lnTo>
                  <a:lnTo>
                    <a:pt x="74" y="1185"/>
                  </a:lnTo>
                  <a:lnTo>
                    <a:pt x="74" y="1163"/>
                  </a:lnTo>
                  <a:lnTo>
                    <a:pt x="75" y="1128"/>
                  </a:lnTo>
                  <a:lnTo>
                    <a:pt x="76" y="1099"/>
                  </a:lnTo>
                  <a:lnTo>
                    <a:pt x="76" y="1075"/>
                  </a:lnTo>
                  <a:lnTo>
                    <a:pt x="77" y="1058"/>
                  </a:lnTo>
                  <a:lnTo>
                    <a:pt x="77" y="1048"/>
                  </a:lnTo>
                  <a:lnTo>
                    <a:pt x="78" y="1060"/>
                  </a:lnTo>
                  <a:lnTo>
                    <a:pt x="78" y="1067"/>
                  </a:lnTo>
                  <a:lnTo>
                    <a:pt x="79" y="1070"/>
                  </a:lnTo>
                  <a:lnTo>
                    <a:pt x="80" y="1070"/>
                  </a:lnTo>
                  <a:lnTo>
                    <a:pt x="80" y="1058"/>
                  </a:lnTo>
                  <a:lnTo>
                    <a:pt x="81" y="1065"/>
                  </a:lnTo>
                  <a:lnTo>
                    <a:pt x="81" y="1079"/>
                  </a:lnTo>
                  <a:lnTo>
                    <a:pt x="82" y="1087"/>
                  </a:lnTo>
                  <a:lnTo>
                    <a:pt x="82" y="1107"/>
                  </a:lnTo>
                  <a:lnTo>
                    <a:pt x="83" y="1126"/>
                  </a:lnTo>
                  <a:lnTo>
                    <a:pt x="84" y="1138"/>
                  </a:lnTo>
                  <a:lnTo>
                    <a:pt x="84" y="1155"/>
                  </a:lnTo>
                  <a:lnTo>
                    <a:pt x="84" y="1175"/>
                  </a:lnTo>
                  <a:lnTo>
                    <a:pt x="85" y="1175"/>
                  </a:lnTo>
                  <a:lnTo>
                    <a:pt x="86" y="1179"/>
                  </a:lnTo>
                  <a:lnTo>
                    <a:pt x="86" y="1182"/>
                  </a:lnTo>
                  <a:lnTo>
                    <a:pt x="87" y="1192"/>
                  </a:lnTo>
                  <a:lnTo>
                    <a:pt x="87" y="1209"/>
                  </a:lnTo>
                  <a:lnTo>
                    <a:pt x="88" y="1214"/>
                  </a:lnTo>
                  <a:lnTo>
                    <a:pt x="88" y="1207"/>
                  </a:lnTo>
                  <a:lnTo>
                    <a:pt x="89" y="1207"/>
                  </a:lnTo>
                  <a:lnTo>
                    <a:pt x="90" y="1211"/>
                  </a:lnTo>
                  <a:lnTo>
                    <a:pt x="90" y="1226"/>
                  </a:lnTo>
                  <a:lnTo>
                    <a:pt x="91" y="1233"/>
                  </a:lnTo>
                  <a:lnTo>
                    <a:pt x="91" y="1231"/>
                  </a:lnTo>
                  <a:lnTo>
                    <a:pt x="92" y="1223"/>
                  </a:lnTo>
                  <a:lnTo>
                    <a:pt x="92" y="1221"/>
                  </a:lnTo>
                  <a:lnTo>
                    <a:pt x="93" y="1226"/>
                  </a:lnTo>
                  <a:lnTo>
                    <a:pt x="94" y="1238"/>
                  </a:lnTo>
                  <a:lnTo>
                    <a:pt x="94" y="1253"/>
                  </a:lnTo>
                  <a:lnTo>
                    <a:pt x="94" y="1277"/>
                  </a:lnTo>
                  <a:lnTo>
                    <a:pt x="95" y="1299"/>
                  </a:lnTo>
                  <a:lnTo>
                    <a:pt x="96" y="1312"/>
                  </a:lnTo>
                  <a:lnTo>
                    <a:pt x="96" y="1277"/>
                  </a:lnTo>
                  <a:lnTo>
                    <a:pt x="97" y="1209"/>
                  </a:lnTo>
                  <a:lnTo>
                    <a:pt x="97" y="1087"/>
                  </a:lnTo>
                  <a:lnTo>
                    <a:pt x="98" y="887"/>
                  </a:lnTo>
                  <a:lnTo>
                    <a:pt x="98" y="638"/>
                  </a:lnTo>
                  <a:lnTo>
                    <a:pt x="99" y="403"/>
                  </a:lnTo>
                  <a:lnTo>
                    <a:pt x="100" y="237"/>
                  </a:lnTo>
                  <a:lnTo>
                    <a:pt x="100" y="130"/>
                  </a:lnTo>
                  <a:lnTo>
                    <a:pt x="101" y="78"/>
                  </a:lnTo>
                  <a:lnTo>
                    <a:pt x="101" y="64"/>
                  </a:lnTo>
                  <a:lnTo>
                    <a:pt x="102" y="78"/>
                  </a:lnTo>
                  <a:lnTo>
                    <a:pt x="102" y="157"/>
                  </a:lnTo>
                  <a:lnTo>
                    <a:pt x="103" y="315"/>
                  </a:lnTo>
                  <a:lnTo>
                    <a:pt x="104" y="591"/>
                  </a:lnTo>
                  <a:lnTo>
                    <a:pt x="104" y="904"/>
                  </a:lnTo>
                  <a:lnTo>
                    <a:pt x="104" y="1216"/>
                  </a:lnTo>
                  <a:lnTo>
                    <a:pt x="105" y="1407"/>
                  </a:lnTo>
                  <a:lnTo>
                    <a:pt x="106" y="1377"/>
                  </a:lnTo>
                  <a:lnTo>
                    <a:pt x="106" y="1299"/>
                  </a:lnTo>
                  <a:lnTo>
                    <a:pt x="107" y="1267"/>
                  </a:lnTo>
                  <a:lnTo>
                    <a:pt x="107" y="1282"/>
                  </a:lnTo>
                  <a:lnTo>
                    <a:pt x="108" y="1304"/>
                  </a:lnTo>
                  <a:lnTo>
                    <a:pt x="109" y="1289"/>
                  </a:lnTo>
                  <a:lnTo>
                    <a:pt x="109" y="1263"/>
                  </a:lnTo>
                  <a:lnTo>
                    <a:pt x="110" y="1241"/>
                  </a:lnTo>
                  <a:lnTo>
                    <a:pt x="110" y="1243"/>
                  </a:lnTo>
                  <a:lnTo>
                    <a:pt x="111" y="1255"/>
                  </a:lnTo>
                  <a:lnTo>
                    <a:pt x="111" y="1275"/>
                  </a:lnTo>
                  <a:lnTo>
                    <a:pt x="112" y="1272"/>
                  </a:lnTo>
                  <a:lnTo>
                    <a:pt x="113" y="1265"/>
                  </a:lnTo>
                  <a:lnTo>
                    <a:pt x="113" y="1260"/>
                  </a:lnTo>
                  <a:lnTo>
                    <a:pt x="114" y="1275"/>
                  </a:lnTo>
                  <a:lnTo>
                    <a:pt x="114" y="1270"/>
                  </a:lnTo>
                  <a:lnTo>
                    <a:pt x="115" y="1275"/>
                  </a:lnTo>
                  <a:lnTo>
                    <a:pt x="115" y="1270"/>
                  </a:lnTo>
                  <a:lnTo>
                    <a:pt x="116" y="1263"/>
                  </a:lnTo>
                  <a:lnTo>
                    <a:pt x="117" y="1260"/>
                  </a:lnTo>
                  <a:lnTo>
                    <a:pt x="117" y="1270"/>
                  </a:lnTo>
                  <a:lnTo>
                    <a:pt x="117" y="1258"/>
                  </a:lnTo>
                  <a:lnTo>
                    <a:pt x="118" y="1260"/>
                  </a:lnTo>
                  <a:lnTo>
                    <a:pt x="119" y="1263"/>
                  </a:lnTo>
                  <a:lnTo>
                    <a:pt x="119" y="1270"/>
                  </a:lnTo>
                  <a:lnTo>
                    <a:pt x="120" y="1267"/>
                  </a:lnTo>
                  <a:lnTo>
                    <a:pt x="120" y="1265"/>
                  </a:lnTo>
                  <a:lnTo>
                    <a:pt x="121" y="1255"/>
                  </a:lnTo>
                  <a:lnTo>
                    <a:pt x="121" y="1253"/>
                  </a:lnTo>
                  <a:lnTo>
                    <a:pt x="122" y="1248"/>
                  </a:lnTo>
                  <a:lnTo>
                    <a:pt x="123" y="1248"/>
                  </a:lnTo>
                  <a:lnTo>
                    <a:pt x="123" y="1243"/>
                  </a:lnTo>
                  <a:lnTo>
                    <a:pt x="124" y="1243"/>
                  </a:lnTo>
                  <a:lnTo>
                    <a:pt x="124" y="1236"/>
                  </a:lnTo>
                  <a:lnTo>
                    <a:pt x="125" y="1245"/>
                  </a:lnTo>
                  <a:lnTo>
                    <a:pt x="125" y="1245"/>
                  </a:lnTo>
                  <a:lnTo>
                    <a:pt x="126" y="1248"/>
                  </a:lnTo>
                  <a:lnTo>
                    <a:pt x="127" y="1245"/>
                  </a:lnTo>
                  <a:lnTo>
                    <a:pt x="127" y="1245"/>
                  </a:lnTo>
                  <a:lnTo>
                    <a:pt x="127" y="1253"/>
                  </a:lnTo>
                  <a:lnTo>
                    <a:pt x="128" y="1248"/>
                  </a:lnTo>
                  <a:lnTo>
                    <a:pt x="129" y="1245"/>
                  </a:lnTo>
                  <a:lnTo>
                    <a:pt x="129" y="1231"/>
                  </a:lnTo>
                  <a:lnTo>
                    <a:pt x="130" y="1214"/>
                  </a:lnTo>
                  <a:lnTo>
                    <a:pt x="130" y="1214"/>
                  </a:lnTo>
                  <a:lnTo>
                    <a:pt x="131" y="1214"/>
                  </a:lnTo>
                  <a:lnTo>
                    <a:pt x="131" y="1226"/>
                  </a:lnTo>
                  <a:lnTo>
                    <a:pt x="132" y="1221"/>
                  </a:lnTo>
                  <a:lnTo>
                    <a:pt x="133" y="1216"/>
                  </a:lnTo>
                  <a:lnTo>
                    <a:pt x="133" y="1207"/>
                  </a:lnTo>
                  <a:lnTo>
                    <a:pt x="134" y="1207"/>
                  </a:lnTo>
                  <a:lnTo>
                    <a:pt x="134" y="1204"/>
                  </a:lnTo>
                  <a:lnTo>
                    <a:pt x="135" y="1201"/>
                  </a:lnTo>
                  <a:lnTo>
                    <a:pt x="135" y="1194"/>
                  </a:lnTo>
                  <a:lnTo>
                    <a:pt x="136" y="1187"/>
                  </a:lnTo>
                  <a:lnTo>
                    <a:pt x="137" y="1187"/>
                  </a:lnTo>
                  <a:lnTo>
                    <a:pt x="137" y="1182"/>
                  </a:lnTo>
                  <a:lnTo>
                    <a:pt x="137" y="1177"/>
                  </a:lnTo>
                  <a:lnTo>
                    <a:pt x="138" y="1172"/>
                  </a:lnTo>
                  <a:lnTo>
                    <a:pt x="139" y="1160"/>
                  </a:lnTo>
                  <a:lnTo>
                    <a:pt x="139" y="1150"/>
                  </a:lnTo>
                  <a:lnTo>
                    <a:pt x="140" y="1150"/>
                  </a:lnTo>
                  <a:lnTo>
                    <a:pt x="140" y="1148"/>
                  </a:lnTo>
                  <a:lnTo>
                    <a:pt x="141" y="1145"/>
                  </a:lnTo>
                  <a:lnTo>
                    <a:pt x="141" y="1145"/>
                  </a:lnTo>
                  <a:lnTo>
                    <a:pt x="142" y="1138"/>
                  </a:lnTo>
                  <a:lnTo>
                    <a:pt x="143" y="1119"/>
                  </a:lnTo>
                  <a:lnTo>
                    <a:pt x="143" y="1104"/>
                  </a:lnTo>
                  <a:lnTo>
                    <a:pt x="144" y="1094"/>
                  </a:lnTo>
                  <a:lnTo>
                    <a:pt x="144" y="1089"/>
                  </a:lnTo>
                  <a:lnTo>
                    <a:pt x="145" y="1079"/>
                  </a:lnTo>
                  <a:lnTo>
                    <a:pt x="145" y="1063"/>
                  </a:lnTo>
                  <a:lnTo>
                    <a:pt x="146" y="1045"/>
                  </a:lnTo>
                  <a:lnTo>
                    <a:pt x="147" y="1043"/>
                  </a:lnTo>
                  <a:lnTo>
                    <a:pt x="147" y="1050"/>
                  </a:lnTo>
                  <a:lnTo>
                    <a:pt x="147" y="1050"/>
                  </a:lnTo>
                  <a:lnTo>
                    <a:pt x="148" y="1036"/>
                  </a:lnTo>
                  <a:lnTo>
                    <a:pt x="149" y="1016"/>
                  </a:lnTo>
                  <a:lnTo>
                    <a:pt x="149" y="989"/>
                  </a:lnTo>
                  <a:lnTo>
                    <a:pt x="150" y="977"/>
                  </a:lnTo>
                  <a:lnTo>
                    <a:pt x="150" y="960"/>
                  </a:lnTo>
                  <a:lnTo>
                    <a:pt x="151" y="950"/>
                  </a:lnTo>
                  <a:lnTo>
                    <a:pt x="151" y="940"/>
                  </a:lnTo>
                  <a:lnTo>
                    <a:pt x="152" y="916"/>
                  </a:lnTo>
                  <a:lnTo>
                    <a:pt x="153" y="887"/>
                  </a:lnTo>
                  <a:lnTo>
                    <a:pt x="153" y="865"/>
                  </a:lnTo>
                  <a:lnTo>
                    <a:pt x="154" y="855"/>
                  </a:lnTo>
                  <a:lnTo>
                    <a:pt x="154" y="848"/>
                  </a:lnTo>
                  <a:lnTo>
                    <a:pt x="155" y="840"/>
                  </a:lnTo>
                  <a:lnTo>
                    <a:pt x="155" y="840"/>
                  </a:lnTo>
                  <a:lnTo>
                    <a:pt x="156" y="833"/>
                  </a:lnTo>
                  <a:lnTo>
                    <a:pt x="156" y="818"/>
                  </a:lnTo>
                  <a:lnTo>
                    <a:pt x="157" y="809"/>
                  </a:lnTo>
                  <a:lnTo>
                    <a:pt x="157" y="803"/>
                  </a:lnTo>
                  <a:lnTo>
                    <a:pt x="158" y="806"/>
                  </a:lnTo>
                  <a:lnTo>
                    <a:pt x="159" y="806"/>
                  </a:lnTo>
                  <a:lnTo>
                    <a:pt x="159" y="809"/>
                  </a:lnTo>
                  <a:lnTo>
                    <a:pt x="160" y="801"/>
                  </a:lnTo>
                  <a:lnTo>
                    <a:pt x="160" y="809"/>
                  </a:lnTo>
                  <a:lnTo>
                    <a:pt x="161" y="813"/>
                  </a:lnTo>
                  <a:lnTo>
                    <a:pt x="161" y="821"/>
                  </a:lnTo>
                  <a:lnTo>
                    <a:pt x="162" y="838"/>
                  </a:lnTo>
                  <a:lnTo>
                    <a:pt x="163" y="845"/>
                  </a:lnTo>
                  <a:lnTo>
                    <a:pt x="163" y="845"/>
                  </a:lnTo>
                  <a:lnTo>
                    <a:pt x="164" y="850"/>
                  </a:lnTo>
                  <a:lnTo>
                    <a:pt x="164" y="870"/>
                  </a:lnTo>
                  <a:lnTo>
                    <a:pt x="165" y="889"/>
                  </a:lnTo>
                  <a:lnTo>
                    <a:pt x="165" y="904"/>
                  </a:lnTo>
                  <a:lnTo>
                    <a:pt x="166" y="911"/>
                  </a:lnTo>
                  <a:lnTo>
                    <a:pt x="166" y="916"/>
                  </a:lnTo>
                  <a:lnTo>
                    <a:pt x="167" y="931"/>
                  </a:lnTo>
                  <a:lnTo>
                    <a:pt x="167" y="955"/>
                  </a:lnTo>
                  <a:lnTo>
                    <a:pt x="168" y="970"/>
                  </a:lnTo>
                  <a:lnTo>
                    <a:pt x="169" y="992"/>
                  </a:lnTo>
                  <a:lnTo>
                    <a:pt x="169" y="996"/>
                  </a:lnTo>
                  <a:lnTo>
                    <a:pt x="170" y="996"/>
                  </a:lnTo>
                  <a:lnTo>
                    <a:pt x="170" y="1011"/>
                  </a:lnTo>
                  <a:lnTo>
                    <a:pt x="171" y="1028"/>
                  </a:lnTo>
                  <a:lnTo>
                    <a:pt x="171" y="1058"/>
                  </a:lnTo>
                  <a:lnTo>
                    <a:pt x="172" y="1075"/>
                  </a:lnTo>
                  <a:lnTo>
                    <a:pt x="173" y="1079"/>
                  </a:lnTo>
                  <a:lnTo>
                    <a:pt x="173" y="1079"/>
                  </a:lnTo>
                  <a:lnTo>
                    <a:pt x="174" y="1097"/>
                  </a:lnTo>
                  <a:lnTo>
                    <a:pt x="174" y="1114"/>
                  </a:lnTo>
                  <a:lnTo>
                    <a:pt x="175" y="1136"/>
                  </a:lnTo>
                  <a:lnTo>
                    <a:pt x="175" y="1141"/>
                  </a:lnTo>
                  <a:lnTo>
                    <a:pt x="176" y="1123"/>
                  </a:lnTo>
                  <a:lnTo>
                    <a:pt x="176" y="1123"/>
                  </a:lnTo>
                  <a:lnTo>
                    <a:pt x="177" y="1136"/>
                  </a:lnTo>
                  <a:lnTo>
                    <a:pt x="177" y="1150"/>
                  </a:lnTo>
                  <a:lnTo>
                    <a:pt x="178" y="1145"/>
                  </a:lnTo>
                  <a:lnTo>
                    <a:pt x="179" y="1150"/>
                  </a:lnTo>
                  <a:lnTo>
                    <a:pt x="179" y="1153"/>
                  </a:lnTo>
                  <a:lnTo>
                    <a:pt x="180" y="1158"/>
                  </a:lnTo>
                  <a:lnTo>
                    <a:pt x="180" y="1167"/>
                  </a:lnTo>
                  <a:lnTo>
                    <a:pt x="181" y="1170"/>
                  </a:lnTo>
                  <a:lnTo>
                    <a:pt x="181" y="1170"/>
                  </a:lnTo>
                  <a:lnTo>
                    <a:pt x="182" y="1167"/>
                  </a:lnTo>
                  <a:lnTo>
                    <a:pt x="183" y="1172"/>
                  </a:lnTo>
                  <a:lnTo>
                    <a:pt x="183" y="1167"/>
                  </a:lnTo>
                  <a:lnTo>
                    <a:pt x="184" y="1175"/>
                  </a:lnTo>
                  <a:lnTo>
                    <a:pt x="184" y="1192"/>
                  </a:lnTo>
                  <a:lnTo>
                    <a:pt x="185" y="1194"/>
                  </a:lnTo>
                  <a:lnTo>
                    <a:pt x="185" y="1192"/>
                  </a:lnTo>
                  <a:lnTo>
                    <a:pt x="186" y="1177"/>
                  </a:lnTo>
                  <a:lnTo>
                    <a:pt x="186" y="1189"/>
                  </a:lnTo>
                  <a:lnTo>
                    <a:pt x="187" y="1204"/>
                  </a:lnTo>
                  <a:lnTo>
                    <a:pt x="187" y="1223"/>
                  </a:lnTo>
                  <a:lnTo>
                    <a:pt x="188" y="1236"/>
                  </a:lnTo>
                  <a:lnTo>
                    <a:pt x="189" y="1221"/>
                  </a:lnTo>
                  <a:lnTo>
                    <a:pt x="189" y="1214"/>
                  </a:lnTo>
                  <a:lnTo>
                    <a:pt x="190" y="1216"/>
                  </a:lnTo>
                  <a:lnTo>
                    <a:pt x="190" y="1238"/>
                  </a:lnTo>
                  <a:lnTo>
                    <a:pt x="191" y="1236"/>
                  </a:lnTo>
                  <a:lnTo>
                    <a:pt x="191" y="1243"/>
                  </a:lnTo>
                  <a:lnTo>
                    <a:pt x="192" y="1233"/>
                  </a:lnTo>
                  <a:lnTo>
                    <a:pt x="193" y="1223"/>
                  </a:lnTo>
                  <a:lnTo>
                    <a:pt x="193" y="1216"/>
                  </a:lnTo>
                  <a:lnTo>
                    <a:pt x="194" y="1216"/>
                  </a:lnTo>
                  <a:lnTo>
                    <a:pt x="194" y="1219"/>
                  </a:lnTo>
                  <a:lnTo>
                    <a:pt x="195" y="1219"/>
                  </a:lnTo>
                  <a:lnTo>
                    <a:pt x="195" y="1221"/>
                  </a:lnTo>
                  <a:lnTo>
                    <a:pt x="196" y="1228"/>
                  </a:lnTo>
                  <a:lnTo>
                    <a:pt x="196" y="1226"/>
                  </a:lnTo>
                  <a:lnTo>
                    <a:pt x="197" y="1231"/>
                  </a:lnTo>
                  <a:lnTo>
                    <a:pt x="197" y="1221"/>
                  </a:lnTo>
                  <a:lnTo>
                    <a:pt x="198" y="1214"/>
                  </a:lnTo>
                  <a:lnTo>
                    <a:pt x="199" y="1209"/>
                  </a:lnTo>
                  <a:lnTo>
                    <a:pt x="199" y="1216"/>
                  </a:lnTo>
                  <a:lnTo>
                    <a:pt x="200" y="1216"/>
                  </a:lnTo>
                  <a:lnTo>
                    <a:pt x="200" y="1207"/>
                  </a:lnTo>
                  <a:lnTo>
                    <a:pt x="201" y="1197"/>
                  </a:lnTo>
                  <a:lnTo>
                    <a:pt x="201" y="1197"/>
                  </a:lnTo>
                  <a:lnTo>
                    <a:pt x="202" y="1204"/>
                  </a:lnTo>
                  <a:lnTo>
                    <a:pt x="203" y="1207"/>
                  </a:lnTo>
                  <a:lnTo>
                    <a:pt x="203" y="1192"/>
                  </a:lnTo>
                  <a:lnTo>
                    <a:pt x="204" y="1197"/>
                  </a:lnTo>
                  <a:lnTo>
                    <a:pt x="204" y="1189"/>
                  </a:lnTo>
                  <a:lnTo>
                    <a:pt x="205" y="1194"/>
                  </a:lnTo>
                  <a:lnTo>
                    <a:pt x="205" y="1192"/>
                  </a:lnTo>
                  <a:lnTo>
                    <a:pt x="206" y="1189"/>
                  </a:lnTo>
                  <a:lnTo>
                    <a:pt x="206" y="1187"/>
                  </a:lnTo>
                  <a:lnTo>
                    <a:pt x="207" y="1185"/>
                  </a:lnTo>
                  <a:lnTo>
                    <a:pt x="207" y="1201"/>
                  </a:lnTo>
                  <a:lnTo>
                    <a:pt x="208" y="1199"/>
                  </a:lnTo>
                  <a:lnTo>
                    <a:pt x="209" y="1199"/>
                  </a:lnTo>
                  <a:lnTo>
                    <a:pt x="209" y="1194"/>
                  </a:lnTo>
                  <a:lnTo>
                    <a:pt x="210" y="1185"/>
                  </a:lnTo>
                  <a:lnTo>
                    <a:pt x="210" y="1185"/>
                  </a:lnTo>
                  <a:lnTo>
                    <a:pt x="211" y="1189"/>
                  </a:lnTo>
                  <a:lnTo>
                    <a:pt x="211" y="1182"/>
                  </a:lnTo>
                  <a:lnTo>
                    <a:pt x="212" y="1177"/>
                  </a:lnTo>
                  <a:lnTo>
                    <a:pt x="213" y="1177"/>
                  </a:lnTo>
                  <a:lnTo>
                    <a:pt x="213" y="1179"/>
                  </a:lnTo>
                  <a:lnTo>
                    <a:pt x="214" y="1197"/>
                  </a:lnTo>
                  <a:lnTo>
                    <a:pt x="214" y="1209"/>
                  </a:lnTo>
                  <a:lnTo>
                    <a:pt x="215" y="1201"/>
                  </a:lnTo>
                  <a:lnTo>
                    <a:pt x="215" y="1194"/>
                  </a:lnTo>
                  <a:lnTo>
                    <a:pt x="216" y="1182"/>
                  </a:lnTo>
                  <a:lnTo>
                    <a:pt x="216" y="1177"/>
                  </a:lnTo>
                  <a:lnTo>
                    <a:pt x="217" y="1185"/>
                  </a:lnTo>
                  <a:lnTo>
                    <a:pt x="217" y="1189"/>
                  </a:lnTo>
                  <a:lnTo>
                    <a:pt x="218" y="1189"/>
                  </a:lnTo>
                  <a:lnTo>
                    <a:pt x="219" y="1197"/>
                  </a:lnTo>
                  <a:lnTo>
                    <a:pt x="219" y="1192"/>
                  </a:lnTo>
                  <a:lnTo>
                    <a:pt x="220" y="1185"/>
                  </a:lnTo>
                  <a:lnTo>
                    <a:pt x="220" y="1185"/>
                  </a:lnTo>
                  <a:lnTo>
                    <a:pt x="221" y="1197"/>
                  </a:lnTo>
                  <a:lnTo>
                    <a:pt x="221" y="1199"/>
                  </a:lnTo>
                  <a:lnTo>
                    <a:pt x="222" y="1209"/>
                  </a:lnTo>
                  <a:lnTo>
                    <a:pt x="223" y="1199"/>
                  </a:lnTo>
                  <a:lnTo>
                    <a:pt x="223" y="1207"/>
                  </a:lnTo>
                  <a:lnTo>
                    <a:pt x="224" y="1204"/>
                  </a:lnTo>
                  <a:lnTo>
                    <a:pt x="224" y="1221"/>
                  </a:lnTo>
                  <a:lnTo>
                    <a:pt x="225" y="1216"/>
                  </a:lnTo>
                  <a:lnTo>
                    <a:pt x="225" y="1209"/>
                  </a:lnTo>
                  <a:lnTo>
                    <a:pt x="226" y="1204"/>
                  </a:lnTo>
                  <a:lnTo>
                    <a:pt x="226" y="1194"/>
                  </a:lnTo>
                  <a:lnTo>
                    <a:pt x="227" y="1189"/>
                  </a:lnTo>
                  <a:lnTo>
                    <a:pt x="227" y="1194"/>
                  </a:lnTo>
                  <a:lnTo>
                    <a:pt x="228" y="1197"/>
                  </a:lnTo>
                  <a:lnTo>
                    <a:pt x="229" y="1201"/>
                  </a:lnTo>
                  <a:lnTo>
                    <a:pt x="229" y="1209"/>
                  </a:lnTo>
                  <a:lnTo>
                    <a:pt x="230" y="1209"/>
                  </a:lnTo>
                  <a:lnTo>
                    <a:pt x="230" y="1214"/>
                  </a:lnTo>
                  <a:lnTo>
                    <a:pt x="231" y="1223"/>
                  </a:lnTo>
                  <a:lnTo>
                    <a:pt x="231" y="1223"/>
                  </a:lnTo>
                  <a:lnTo>
                    <a:pt x="232" y="1223"/>
                  </a:lnTo>
                  <a:lnTo>
                    <a:pt x="233" y="1216"/>
                  </a:lnTo>
                  <a:lnTo>
                    <a:pt x="233" y="1214"/>
                  </a:lnTo>
                  <a:lnTo>
                    <a:pt x="234" y="1211"/>
                  </a:lnTo>
                  <a:lnTo>
                    <a:pt x="234" y="1216"/>
                  </a:lnTo>
                  <a:lnTo>
                    <a:pt x="235" y="1211"/>
                  </a:lnTo>
                  <a:lnTo>
                    <a:pt x="235" y="1201"/>
                  </a:lnTo>
                  <a:lnTo>
                    <a:pt x="236" y="1199"/>
                  </a:lnTo>
                  <a:lnTo>
                    <a:pt x="236" y="1189"/>
                  </a:lnTo>
                  <a:lnTo>
                    <a:pt x="237" y="1204"/>
                  </a:lnTo>
                  <a:lnTo>
                    <a:pt x="237" y="1219"/>
                  </a:lnTo>
                  <a:lnTo>
                    <a:pt x="238" y="1228"/>
                  </a:lnTo>
                  <a:lnTo>
                    <a:pt x="239" y="1228"/>
                  </a:lnTo>
                  <a:lnTo>
                    <a:pt x="239" y="1221"/>
                  </a:lnTo>
                  <a:lnTo>
                    <a:pt x="240" y="1211"/>
                  </a:lnTo>
                  <a:lnTo>
                    <a:pt x="240" y="1207"/>
                  </a:lnTo>
                  <a:lnTo>
                    <a:pt x="241" y="1219"/>
                  </a:lnTo>
                  <a:lnTo>
                    <a:pt x="241" y="1216"/>
                  </a:lnTo>
                  <a:lnTo>
                    <a:pt x="242" y="1219"/>
                  </a:lnTo>
                  <a:lnTo>
                    <a:pt x="243" y="1214"/>
                  </a:lnTo>
                  <a:lnTo>
                    <a:pt x="243" y="1199"/>
                  </a:lnTo>
                  <a:lnTo>
                    <a:pt x="244" y="1197"/>
                  </a:lnTo>
                  <a:lnTo>
                    <a:pt x="244" y="1199"/>
                  </a:lnTo>
                  <a:lnTo>
                    <a:pt x="245" y="1214"/>
                  </a:lnTo>
                  <a:lnTo>
                    <a:pt x="245" y="1219"/>
                  </a:lnTo>
                  <a:lnTo>
                    <a:pt x="246" y="1228"/>
                  </a:lnTo>
                  <a:lnTo>
                    <a:pt x="246" y="1211"/>
                  </a:lnTo>
                  <a:lnTo>
                    <a:pt x="247" y="1197"/>
                  </a:lnTo>
                  <a:lnTo>
                    <a:pt x="247" y="1192"/>
                  </a:lnTo>
                  <a:lnTo>
                    <a:pt x="248" y="1194"/>
                  </a:lnTo>
                  <a:lnTo>
                    <a:pt x="249" y="1199"/>
                  </a:lnTo>
                  <a:lnTo>
                    <a:pt x="249" y="1207"/>
                  </a:lnTo>
                  <a:lnTo>
                    <a:pt x="250" y="1216"/>
                  </a:lnTo>
                  <a:lnTo>
                    <a:pt x="250" y="1226"/>
                  </a:lnTo>
                  <a:lnTo>
                    <a:pt x="251" y="1226"/>
                  </a:lnTo>
                  <a:lnTo>
                    <a:pt x="251" y="1223"/>
                  </a:lnTo>
                  <a:lnTo>
                    <a:pt x="252" y="1207"/>
                  </a:lnTo>
                  <a:lnTo>
                    <a:pt x="253" y="1197"/>
                  </a:lnTo>
                  <a:lnTo>
                    <a:pt x="253" y="1194"/>
                  </a:lnTo>
                  <a:lnTo>
                    <a:pt x="254" y="1199"/>
                  </a:lnTo>
                  <a:lnTo>
                    <a:pt x="254" y="1204"/>
                  </a:lnTo>
                  <a:lnTo>
                    <a:pt x="255" y="1201"/>
                  </a:lnTo>
                  <a:lnTo>
                    <a:pt x="255" y="1192"/>
                  </a:lnTo>
                  <a:lnTo>
                    <a:pt x="256" y="1179"/>
                  </a:lnTo>
                  <a:lnTo>
                    <a:pt x="256" y="1182"/>
                  </a:lnTo>
                  <a:lnTo>
                    <a:pt x="257" y="1172"/>
                  </a:lnTo>
                  <a:lnTo>
                    <a:pt x="257" y="1165"/>
                  </a:lnTo>
                  <a:lnTo>
                    <a:pt x="258" y="1153"/>
                  </a:lnTo>
                  <a:lnTo>
                    <a:pt x="259" y="1148"/>
                  </a:lnTo>
                  <a:lnTo>
                    <a:pt x="259" y="1143"/>
                  </a:lnTo>
                  <a:lnTo>
                    <a:pt x="260" y="1138"/>
                  </a:lnTo>
                  <a:lnTo>
                    <a:pt x="260" y="1119"/>
                  </a:lnTo>
                  <a:lnTo>
                    <a:pt x="261" y="1099"/>
                  </a:lnTo>
                  <a:lnTo>
                    <a:pt x="261" y="1077"/>
                  </a:lnTo>
                  <a:lnTo>
                    <a:pt x="262" y="1065"/>
                  </a:lnTo>
                  <a:lnTo>
                    <a:pt x="263" y="1065"/>
                  </a:lnTo>
                  <a:lnTo>
                    <a:pt x="263" y="1063"/>
                  </a:lnTo>
                  <a:lnTo>
                    <a:pt x="264" y="1063"/>
                  </a:lnTo>
                  <a:lnTo>
                    <a:pt x="264" y="1067"/>
                  </a:lnTo>
                  <a:lnTo>
                    <a:pt x="265" y="1063"/>
                  </a:lnTo>
                  <a:lnTo>
                    <a:pt x="265" y="1058"/>
                  </a:lnTo>
                  <a:lnTo>
                    <a:pt x="266" y="1045"/>
                  </a:lnTo>
                  <a:lnTo>
                    <a:pt x="266" y="1038"/>
                  </a:lnTo>
                  <a:lnTo>
                    <a:pt x="267" y="1063"/>
                  </a:lnTo>
                  <a:lnTo>
                    <a:pt x="267" y="1092"/>
                  </a:lnTo>
                  <a:lnTo>
                    <a:pt x="268" y="1119"/>
                  </a:lnTo>
                  <a:lnTo>
                    <a:pt x="269" y="1131"/>
                  </a:lnTo>
                  <a:lnTo>
                    <a:pt x="269" y="1131"/>
                  </a:lnTo>
                  <a:lnTo>
                    <a:pt x="270" y="1133"/>
                  </a:lnTo>
                  <a:lnTo>
                    <a:pt x="270" y="1155"/>
                  </a:lnTo>
                  <a:lnTo>
                    <a:pt x="271" y="1175"/>
                  </a:lnTo>
                  <a:lnTo>
                    <a:pt x="271" y="1201"/>
                  </a:lnTo>
                  <a:lnTo>
                    <a:pt x="272" y="1209"/>
                  </a:lnTo>
                  <a:lnTo>
                    <a:pt x="273" y="1204"/>
                  </a:lnTo>
                  <a:lnTo>
                    <a:pt x="273" y="1197"/>
                  </a:lnTo>
                  <a:lnTo>
                    <a:pt x="274" y="1194"/>
                  </a:lnTo>
                  <a:lnTo>
                    <a:pt x="274" y="1192"/>
                  </a:lnTo>
                  <a:lnTo>
                    <a:pt x="275" y="1199"/>
                  </a:lnTo>
                  <a:lnTo>
                    <a:pt x="276" y="1211"/>
                  </a:lnTo>
                  <a:lnTo>
                    <a:pt x="276" y="1214"/>
                  </a:lnTo>
                  <a:lnTo>
                    <a:pt x="276" y="1199"/>
                  </a:lnTo>
                  <a:lnTo>
                    <a:pt x="277" y="1197"/>
                  </a:lnTo>
                  <a:lnTo>
                    <a:pt x="278" y="1201"/>
                  </a:lnTo>
                  <a:lnTo>
                    <a:pt x="278" y="1216"/>
                  </a:lnTo>
                  <a:lnTo>
                    <a:pt x="279" y="1221"/>
                  </a:lnTo>
                  <a:lnTo>
                    <a:pt x="279" y="1226"/>
                  </a:lnTo>
                  <a:lnTo>
                    <a:pt x="280" y="1238"/>
                  </a:lnTo>
                  <a:lnTo>
                    <a:pt x="280" y="1250"/>
                  </a:lnTo>
                  <a:lnTo>
                    <a:pt x="281" y="1253"/>
                  </a:lnTo>
                  <a:lnTo>
                    <a:pt x="282" y="1201"/>
                  </a:lnTo>
                  <a:lnTo>
                    <a:pt x="282" y="1085"/>
                  </a:lnTo>
                  <a:lnTo>
                    <a:pt x="283" y="901"/>
                  </a:lnTo>
                  <a:lnTo>
                    <a:pt x="283" y="647"/>
                  </a:lnTo>
                  <a:lnTo>
                    <a:pt x="284" y="411"/>
                  </a:lnTo>
                  <a:lnTo>
                    <a:pt x="284" y="237"/>
                  </a:lnTo>
                  <a:lnTo>
                    <a:pt x="285" y="122"/>
                  </a:lnTo>
                  <a:lnTo>
                    <a:pt x="286" y="62"/>
                  </a:lnTo>
                  <a:lnTo>
                    <a:pt x="286" y="54"/>
                  </a:lnTo>
                  <a:lnTo>
                    <a:pt x="286" y="98"/>
                  </a:lnTo>
                  <a:lnTo>
                    <a:pt x="287" y="220"/>
                  </a:lnTo>
                  <a:lnTo>
                    <a:pt x="288" y="440"/>
                  </a:lnTo>
                  <a:lnTo>
                    <a:pt x="288" y="752"/>
                  </a:lnTo>
                  <a:lnTo>
                    <a:pt x="289" y="1065"/>
                  </a:lnTo>
                  <a:lnTo>
                    <a:pt x="289" y="1375"/>
                  </a:lnTo>
                  <a:lnTo>
                    <a:pt x="290" y="1416"/>
                  </a:lnTo>
                  <a:lnTo>
                    <a:pt x="290" y="1346"/>
                  </a:lnTo>
                  <a:lnTo>
                    <a:pt x="291" y="1292"/>
                  </a:lnTo>
                  <a:lnTo>
                    <a:pt x="292" y="1287"/>
                  </a:lnTo>
                  <a:lnTo>
                    <a:pt x="292" y="1285"/>
                  </a:lnTo>
                  <a:lnTo>
                    <a:pt x="293" y="1275"/>
                  </a:lnTo>
                  <a:lnTo>
                    <a:pt x="293" y="1253"/>
                  </a:lnTo>
                  <a:lnTo>
                    <a:pt x="294" y="1243"/>
                  </a:lnTo>
                  <a:lnTo>
                    <a:pt x="294" y="1241"/>
                  </a:lnTo>
                  <a:lnTo>
                    <a:pt x="295" y="1238"/>
                  </a:lnTo>
                  <a:lnTo>
                    <a:pt x="296" y="1241"/>
                  </a:lnTo>
                  <a:lnTo>
                    <a:pt x="296" y="1226"/>
                  </a:lnTo>
                  <a:lnTo>
                    <a:pt x="296" y="1221"/>
                  </a:lnTo>
                  <a:lnTo>
                    <a:pt x="297" y="1219"/>
                  </a:lnTo>
                  <a:lnTo>
                    <a:pt x="298" y="1231"/>
                  </a:lnTo>
                  <a:lnTo>
                    <a:pt x="298" y="1248"/>
                  </a:lnTo>
                  <a:lnTo>
                    <a:pt x="299" y="1250"/>
                  </a:lnTo>
                  <a:lnTo>
                    <a:pt x="299" y="1241"/>
                  </a:lnTo>
                  <a:lnTo>
                    <a:pt x="300" y="1226"/>
                  </a:lnTo>
                  <a:lnTo>
                    <a:pt x="300" y="1231"/>
                  </a:lnTo>
                  <a:lnTo>
                    <a:pt x="301" y="1255"/>
                  </a:lnTo>
                  <a:lnTo>
                    <a:pt x="302" y="1267"/>
                  </a:lnTo>
                  <a:lnTo>
                    <a:pt x="302" y="1263"/>
                  </a:lnTo>
                  <a:lnTo>
                    <a:pt x="303" y="1255"/>
                  </a:lnTo>
                  <a:lnTo>
                    <a:pt x="303" y="1241"/>
                  </a:lnTo>
                  <a:lnTo>
                    <a:pt x="304" y="1233"/>
                  </a:lnTo>
                  <a:lnTo>
                    <a:pt x="304" y="1231"/>
                  </a:lnTo>
                  <a:lnTo>
                    <a:pt x="305" y="1231"/>
                  </a:lnTo>
                  <a:lnTo>
                    <a:pt x="306" y="1226"/>
                  </a:lnTo>
                  <a:lnTo>
                    <a:pt x="306" y="1223"/>
                  </a:lnTo>
                  <a:lnTo>
                    <a:pt x="306" y="1221"/>
                  </a:lnTo>
                  <a:lnTo>
                    <a:pt x="307" y="1233"/>
                  </a:lnTo>
                  <a:lnTo>
                    <a:pt x="308" y="1248"/>
                  </a:lnTo>
                  <a:lnTo>
                    <a:pt x="308" y="1248"/>
                  </a:lnTo>
                  <a:lnTo>
                    <a:pt x="309" y="1248"/>
                  </a:lnTo>
                  <a:lnTo>
                    <a:pt x="309" y="1233"/>
                  </a:lnTo>
                  <a:lnTo>
                    <a:pt x="310" y="1221"/>
                  </a:lnTo>
                  <a:lnTo>
                    <a:pt x="310" y="1216"/>
                  </a:lnTo>
                  <a:lnTo>
                    <a:pt x="311" y="1219"/>
                  </a:lnTo>
                  <a:lnTo>
                    <a:pt x="312" y="1221"/>
                  </a:lnTo>
                  <a:lnTo>
                    <a:pt x="312" y="1219"/>
                  </a:lnTo>
                  <a:lnTo>
                    <a:pt x="313" y="1204"/>
                  </a:lnTo>
                  <a:lnTo>
                    <a:pt x="313" y="1185"/>
                  </a:lnTo>
                  <a:lnTo>
                    <a:pt x="314" y="1189"/>
                  </a:lnTo>
                  <a:lnTo>
                    <a:pt x="314" y="1187"/>
                  </a:lnTo>
                  <a:lnTo>
                    <a:pt x="315" y="1199"/>
                  </a:lnTo>
                  <a:lnTo>
                    <a:pt x="316" y="1204"/>
                  </a:lnTo>
                  <a:lnTo>
                    <a:pt x="316" y="1201"/>
                  </a:lnTo>
                  <a:lnTo>
                    <a:pt x="316" y="1199"/>
                  </a:lnTo>
                  <a:lnTo>
                    <a:pt x="317" y="1189"/>
                  </a:lnTo>
                  <a:lnTo>
                    <a:pt x="318" y="1175"/>
                  </a:lnTo>
                  <a:lnTo>
                    <a:pt x="318" y="1185"/>
                  </a:lnTo>
                  <a:lnTo>
                    <a:pt x="319" y="1177"/>
                  </a:lnTo>
                  <a:lnTo>
                    <a:pt x="319" y="1179"/>
                  </a:lnTo>
                  <a:lnTo>
                    <a:pt x="320" y="1175"/>
                  </a:lnTo>
                  <a:lnTo>
                    <a:pt x="320" y="1165"/>
                  </a:lnTo>
                  <a:lnTo>
                    <a:pt x="321" y="1167"/>
                  </a:lnTo>
                  <a:lnTo>
                    <a:pt x="322" y="1163"/>
                  </a:lnTo>
                  <a:lnTo>
                    <a:pt x="322" y="1158"/>
                  </a:lnTo>
                  <a:lnTo>
                    <a:pt x="323" y="1136"/>
                  </a:lnTo>
                  <a:lnTo>
                    <a:pt x="323" y="1126"/>
                  </a:lnTo>
                  <a:lnTo>
                    <a:pt x="324" y="1123"/>
                  </a:lnTo>
                  <a:lnTo>
                    <a:pt x="324" y="1128"/>
                  </a:lnTo>
                  <a:lnTo>
                    <a:pt x="325" y="1141"/>
                  </a:lnTo>
                  <a:lnTo>
                    <a:pt x="326" y="1128"/>
                  </a:lnTo>
                  <a:lnTo>
                    <a:pt x="326" y="1121"/>
                  </a:lnTo>
                  <a:lnTo>
                    <a:pt x="326" y="1089"/>
                  </a:lnTo>
                  <a:lnTo>
                    <a:pt x="327" y="1067"/>
                  </a:lnTo>
                  <a:lnTo>
                    <a:pt x="328" y="1058"/>
                  </a:lnTo>
                  <a:lnTo>
                    <a:pt x="328" y="1067"/>
                  </a:lnTo>
                  <a:lnTo>
                    <a:pt x="329" y="1067"/>
                  </a:lnTo>
                  <a:lnTo>
                    <a:pt x="329" y="1058"/>
                  </a:lnTo>
                  <a:lnTo>
                    <a:pt x="330" y="1043"/>
                  </a:lnTo>
                  <a:lnTo>
                    <a:pt x="330" y="1028"/>
                  </a:lnTo>
                  <a:lnTo>
                    <a:pt x="331" y="1016"/>
                  </a:lnTo>
                  <a:lnTo>
                    <a:pt x="332" y="999"/>
                  </a:lnTo>
                  <a:lnTo>
                    <a:pt x="332" y="972"/>
                  </a:lnTo>
                  <a:lnTo>
                    <a:pt x="333" y="945"/>
                  </a:lnTo>
                  <a:lnTo>
                    <a:pt x="333" y="931"/>
                  </a:lnTo>
                  <a:lnTo>
                    <a:pt x="334" y="918"/>
                  </a:lnTo>
                  <a:lnTo>
                    <a:pt x="334" y="918"/>
                  </a:lnTo>
                  <a:lnTo>
                    <a:pt x="335" y="916"/>
                  </a:lnTo>
                  <a:lnTo>
                    <a:pt x="336" y="894"/>
                  </a:lnTo>
                  <a:lnTo>
                    <a:pt x="336" y="865"/>
                  </a:lnTo>
                  <a:lnTo>
                    <a:pt x="336" y="838"/>
                  </a:lnTo>
                  <a:lnTo>
                    <a:pt x="337" y="818"/>
                  </a:lnTo>
                  <a:lnTo>
                    <a:pt x="338" y="816"/>
                  </a:lnTo>
                  <a:lnTo>
                    <a:pt x="338" y="801"/>
                  </a:lnTo>
                  <a:lnTo>
                    <a:pt x="339" y="801"/>
                  </a:lnTo>
                  <a:lnTo>
                    <a:pt x="339" y="789"/>
                  </a:lnTo>
                  <a:lnTo>
                    <a:pt x="340" y="791"/>
                  </a:lnTo>
                  <a:lnTo>
                    <a:pt x="340" y="784"/>
                  </a:lnTo>
                  <a:lnTo>
                    <a:pt x="341" y="772"/>
                  </a:lnTo>
                  <a:lnTo>
                    <a:pt x="342" y="787"/>
                  </a:lnTo>
                  <a:lnTo>
                    <a:pt x="342" y="784"/>
                  </a:lnTo>
                  <a:lnTo>
                    <a:pt x="343" y="779"/>
                  </a:lnTo>
                  <a:lnTo>
                    <a:pt x="343" y="784"/>
                  </a:lnTo>
                  <a:lnTo>
                    <a:pt x="344" y="794"/>
                  </a:lnTo>
                  <a:lnTo>
                    <a:pt x="344" y="809"/>
                  </a:lnTo>
                  <a:lnTo>
                    <a:pt x="345" y="825"/>
                  </a:lnTo>
                  <a:lnTo>
                    <a:pt x="346" y="825"/>
                  </a:lnTo>
                  <a:lnTo>
                    <a:pt x="346" y="838"/>
                  </a:lnTo>
                  <a:lnTo>
                    <a:pt x="346" y="848"/>
                  </a:lnTo>
                  <a:lnTo>
                    <a:pt x="347" y="862"/>
                  </a:lnTo>
                  <a:lnTo>
                    <a:pt x="348" y="879"/>
                  </a:lnTo>
                  <a:lnTo>
                    <a:pt x="348" y="901"/>
                  </a:lnTo>
                  <a:lnTo>
                    <a:pt x="349" y="914"/>
                  </a:lnTo>
                  <a:lnTo>
                    <a:pt x="349" y="923"/>
                  </a:lnTo>
                  <a:lnTo>
                    <a:pt x="350" y="931"/>
                  </a:lnTo>
                  <a:lnTo>
                    <a:pt x="350" y="936"/>
                  </a:lnTo>
                  <a:lnTo>
                    <a:pt x="351" y="948"/>
                  </a:lnTo>
                  <a:lnTo>
                    <a:pt x="352" y="972"/>
                  </a:lnTo>
                  <a:lnTo>
                    <a:pt x="352" y="1009"/>
                  </a:lnTo>
                  <a:lnTo>
                    <a:pt x="353" y="1018"/>
                  </a:lnTo>
                  <a:lnTo>
                    <a:pt x="353" y="1021"/>
                  </a:lnTo>
                  <a:lnTo>
                    <a:pt x="354" y="1023"/>
                  </a:lnTo>
                  <a:lnTo>
                    <a:pt x="354" y="1043"/>
                  </a:lnTo>
                  <a:lnTo>
                    <a:pt x="355" y="1058"/>
                  </a:lnTo>
                  <a:lnTo>
                    <a:pt x="356" y="1060"/>
                  </a:lnTo>
                  <a:lnTo>
                    <a:pt x="356" y="1055"/>
                  </a:lnTo>
                  <a:lnTo>
                    <a:pt x="356" y="1060"/>
                  </a:lnTo>
                  <a:lnTo>
                    <a:pt x="357" y="1077"/>
                  </a:lnTo>
                  <a:lnTo>
                    <a:pt x="358" y="1087"/>
                  </a:lnTo>
                  <a:lnTo>
                    <a:pt x="358" y="1099"/>
                  </a:lnTo>
                  <a:lnTo>
                    <a:pt x="359" y="1104"/>
                  </a:lnTo>
                  <a:lnTo>
                    <a:pt x="359" y="1107"/>
                  </a:lnTo>
                  <a:lnTo>
                    <a:pt x="360" y="1116"/>
                  </a:lnTo>
                  <a:lnTo>
                    <a:pt x="360" y="1136"/>
                  </a:lnTo>
                  <a:lnTo>
                    <a:pt x="361" y="1133"/>
                  </a:lnTo>
                  <a:lnTo>
                    <a:pt x="362" y="1136"/>
                  </a:lnTo>
                  <a:lnTo>
                    <a:pt x="362" y="1128"/>
                  </a:lnTo>
                  <a:lnTo>
                    <a:pt x="363" y="1128"/>
                  </a:lnTo>
                  <a:lnTo>
                    <a:pt x="363" y="1133"/>
                  </a:lnTo>
                  <a:lnTo>
                    <a:pt x="364" y="1143"/>
                  </a:lnTo>
                  <a:lnTo>
                    <a:pt x="364" y="1165"/>
                  </a:lnTo>
                  <a:lnTo>
                    <a:pt x="365" y="1177"/>
                  </a:lnTo>
                  <a:lnTo>
                    <a:pt x="366" y="1185"/>
                  </a:lnTo>
                  <a:lnTo>
                    <a:pt x="366" y="1177"/>
                  </a:lnTo>
                  <a:lnTo>
                    <a:pt x="366" y="1172"/>
                  </a:lnTo>
                  <a:lnTo>
                    <a:pt x="367" y="1179"/>
                  </a:lnTo>
                  <a:lnTo>
                    <a:pt x="368" y="1165"/>
                  </a:lnTo>
                  <a:lnTo>
                    <a:pt x="368" y="1167"/>
                  </a:lnTo>
                  <a:lnTo>
                    <a:pt x="369" y="1179"/>
                  </a:lnTo>
                  <a:lnTo>
                    <a:pt x="369" y="1194"/>
                  </a:lnTo>
                  <a:lnTo>
                    <a:pt x="370" y="1201"/>
                  </a:lnTo>
                  <a:lnTo>
                    <a:pt x="370" y="1185"/>
                  </a:lnTo>
                  <a:lnTo>
                    <a:pt x="371" y="1182"/>
                  </a:lnTo>
                  <a:lnTo>
                    <a:pt x="372" y="1185"/>
                  </a:lnTo>
                  <a:lnTo>
                    <a:pt x="372" y="1187"/>
                  </a:lnTo>
                  <a:lnTo>
                    <a:pt x="373" y="1177"/>
                  </a:lnTo>
                  <a:lnTo>
                    <a:pt x="373" y="1172"/>
                  </a:lnTo>
                  <a:lnTo>
                    <a:pt x="374" y="1170"/>
                  </a:lnTo>
                  <a:lnTo>
                    <a:pt x="374" y="1172"/>
                  </a:lnTo>
                  <a:lnTo>
                    <a:pt x="375" y="1179"/>
                  </a:lnTo>
                  <a:lnTo>
                    <a:pt x="376" y="1179"/>
                  </a:lnTo>
                  <a:lnTo>
                    <a:pt x="376" y="1167"/>
                  </a:lnTo>
                  <a:lnTo>
                    <a:pt x="376" y="1163"/>
                  </a:lnTo>
                  <a:lnTo>
                    <a:pt x="377" y="1155"/>
                  </a:lnTo>
                  <a:lnTo>
                    <a:pt x="378" y="1155"/>
                  </a:lnTo>
                  <a:lnTo>
                    <a:pt x="378" y="1165"/>
                  </a:lnTo>
                  <a:lnTo>
                    <a:pt x="379" y="1167"/>
                  </a:lnTo>
                  <a:lnTo>
                    <a:pt x="379" y="1175"/>
                  </a:lnTo>
                  <a:lnTo>
                    <a:pt x="380" y="1172"/>
                  </a:lnTo>
                  <a:lnTo>
                    <a:pt x="380" y="1155"/>
                  </a:lnTo>
                  <a:lnTo>
                    <a:pt x="381" y="1150"/>
                  </a:lnTo>
                  <a:lnTo>
                    <a:pt x="382" y="1158"/>
                  </a:lnTo>
                  <a:lnTo>
                    <a:pt x="382" y="1150"/>
                  </a:lnTo>
                  <a:lnTo>
                    <a:pt x="383" y="1145"/>
                  </a:lnTo>
                  <a:lnTo>
                    <a:pt x="383" y="1131"/>
                  </a:lnTo>
                  <a:lnTo>
                    <a:pt x="384" y="1126"/>
                  </a:lnTo>
                  <a:lnTo>
                    <a:pt x="384" y="1128"/>
                  </a:lnTo>
                  <a:lnTo>
                    <a:pt x="385" y="1121"/>
                  </a:lnTo>
                  <a:lnTo>
                    <a:pt x="386" y="1123"/>
                  </a:lnTo>
                  <a:lnTo>
                    <a:pt x="386" y="1114"/>
                  </a:lnTo>
                  <a:lnTo>
                    <a:pt x="386" y="1092"/>
                  </a:lnTo>
                  <a:lnTo>
                    <a:pt x="387" y="1097"/>
                  </a:lnTo>
                  <a:lnTo>
                    <a:pt x="388" y="1085"/>
                  </a:lnTo>
                  <a:lnTo>
                    <a:pt x="388" y="1067"/>
                  </a:lnTo>
                  <a:lnTo>
                    <a:pt x="389" y="1040"/>
                  </a:lnTo>
                  <a:lnTo>
                    <a:pt x="389" y="1009"/>
                  </a:lnTo>
                  <a:lnTo>
                    <a:pt x="390" y="982"/>
                  </a:lnTo>
                  <a:lnTo>
                    <a:pt x="390" y="952"/>
                  </a:lnTo>
                  <a:lnTo>
                    <a:pt x="391" y="938"/>
                  </a:lnTo>
                  <a:lnTo>
                    <a:pt x="392" y="911"/>
                  </a:lnTo>
                  <a:lnTo>
                    <a:pt x="392" y="877"/>
                  </a:lnTo>
                  <a:lnTo>
                    <a:pt x="393" y="831"/>
                  </a:lnTo>
                  <a:lnTo>
                    <a:pt x="393" y="752"/>
                  </a:lnTo>
                  <a:lnTo>
                    <a:pt x="394" y="679"/>
                  </a:lnTo>
                  <a:lnTo>
                    <a:pt x="394" y="616"/>
                  </a:lnTo>
                  <a:lnTo>
                    <a:pt x="395" y="535"/>
                  </a:lnTo>
                  <a:lnTo>
                    <a:pt x="396" y="462"/>
                  </a:lnTo>
                  <a:lnTo>
                    <a:pt x="396" y="435"/>
                  </a:lnTo>
                  <a:lnTo>
                    <a:pt x="396" y="425"/>
                  </a:lnTo>
                  <a:lnTo>
                    <a:pt x="397" y="464"/>
                  </a:lnTo>
                  <a:lnTo>
                    <a:pt x="398" y="538"/>
                  </a:lnTo>
                  <a:lnTo>
                    <a:pt x="398" y="613"/>
                  </a:lnTo>
                  <a:lnTo>
                    <a:pt x="399" y="696"/>
                  </a:lnTo>
                  <a:lnTo>
                    <a:pt x="399" y="789"/>
                  </a:lnTo>
                  <a:lnTo>
                    <a:pt x="400" y="931"/>
                  </a:lnTo>
                  <a:lnTo>
                    <a:pt x="400" y="1128"/>
                  </a:lnTo>
                  <a:lnTo>
                    <a:pt x="401" y="1358"/>
                  </a:lnTo>
                  <a:lnTo>
                    <a:pt x="402" y="1531"/>
                  </a:lnTo>
                  <a:lnTo>
                    <a:pt x="402" y="1634"/>
                  </a:lnTo>
                  <a:lnTo>
                    <a:pt x="403" y="1663"/>
                  </a:lnTo>
                  <a:lnTo>
                    <a:pt x="403" y="1656"/>
                  </a:lnTo>
                  <a:lnTo>
                    <a:pt x="404" y="1624"/>
                  </a:lnTo>
                  <a:lnTo>
                    <a:pt x="404" y="1587"/>
                  </a:lnTo>
                  <a:lnTo>
                    <a:pt x="405" y="1583"/>
                  </a:lnTo>
                  <a:lnTo>
                    <a:pt x="406" y="1592"/>
                  </a:lnTo>
                  <a:lnTo>
                    <a:pt x="406" y="1599"/>
                  </a:lnTo>
                  <a:lnTo>
                    <a:pt x="406" y="1607"/>
                  </a:lnTo>
                  <a:lnTo>
                    <a:pt x="407" y="1619"/>
                  </a:lnTo>
                  <a:lnTo>
                    <a:pt x="408" y="1626"/>
                  </a:lnTo>
                  <a:lnTo>
                    <a:pt x="408" y="1624"/>
                  </a:lnTo>
                  <a:lnTo>
                    <a:pt x="409" y="1612"/>
                  </a:lnTo>
                  <a:lnTo>
                    <a:pt x="409" y="1590"/>
                  </a:lnTo>
                  <a:lnTo>
                    <a:pt x="410" y="1553"/>
                  </a:lnTo>
                  <a:lnTo>
                    <a:pt x="410" y="1516"/>
                  </a:lnTo>
                  <a:lnTo>
                    <a:pt x="411" y="1490"/>
                  </a:lnTo>
                  <a:lnTo>
                    <a:pt x="412" y="1458"/>
                  </a:lnTo>
                  <a:lnTo>
                    <a:pt x="412" y="1424"/>
                  </a:lnTo>
                  <a:lnTo>
                    <a:pt x="413" y="1382"/>
                  </a:lnTo>
                  <a:lnTo>
                    <a:pt x="413" y="1350"/>
                  </a:lnTo>
                  <a:lnTo>
                    <a:pt x="414" y="1336"/>
                  </a:lnTo>
                  <a:lnTo>
                    <a:pt x="414" y="1324"/>
                  </a:lnTo>
                  <a:lnTo>
                    <a:pt x="415" y="1312"/>
                  </a:lnTo>
                  <a:lnTo>
                    <a:pt x="416" y="1287"/>
                  </a:lnTo>
                  <a:lnTo>
                    <a:pt x="416" y="1258"/>
                  </a:lnTo>
                  <a:lnTo>
                    <a:pt x="416" y="1228"/>
                  </a:lnTo>
                  <a:lnTo>
                    <a:pt x="417" y="1201"/>
                  </a:lnTo>
                  <a:lnTo>
                    <a:pt x="418" y="1194"/>
                  </a:lnTo>
                  <a:lnTo>
                    <a:pt x="418" y="1201"/>
                  </a:lnTo>
                  <a:lnTo>
                    <a:pt x="419" y="1194"/>
                  </a:lnTo>
                  <a:lnTo>
                    <a:pt x="419" y="1177"/>
                  </a:lnTo>
                  <a:lnTo>
                    <a:pt x="420" y="1160"/>
                  </a:lnTo>
                  <a:lnTo>
                    <a:pt x="420" y="1158"/>
                  </a:lnTo>
                  <a:lnTo>
                    <a:pt x="421" y="1165"/>
                  </a:lnTo>
                  <a:lnTo>
                    <a:pt x="422" y="1167"/>
                  </a:lnTo>
                  <a:lnTo>
                    <a:pt x="422" y="1160"/>
                  </a:lnTo>
                  <a:lnTo>
                    <a:pt x="423" y="1158"/>
                  </a:lnTo>
                  <a:lnTo>
                    <a:pt x="423" y="1153"/>
                  </a:lnTo>
                  <a:lnTo>
                    <a:pt x="424" y="1150"/>
                  </a:lnTo>
                  <a:lnTo>
                    <a:pt x="424" y="1143"/>
                  </a:lnTo>
                  <a:lnTo>
                    <a:pt x="425" y="1133"/>
                  </a:lnTo>
                  <a:lnTo>
                    <a:pt x="426" y="1114"/>
                  </a:lnTo>
                  <a:lnTo>
                    <a:pt x="426" y="1097"/>
                  </a:lnTo>
                  <a:lnTo>
                    <a:pt x="426" y="1104"/>
                  </a:lnTo>
                  <a:lnTo>
                    <a:pt x="427" y="1136"/>
                  </a:lnTo>
                  <a:lnTo>
                    <a:pt x="428" y="1148"/>
                  </a:lnTo>
                  <a:lnTo>
                    <a:pt x="428" y="1148"/>
                  </a:lnTo>
                  <a:lnTo>
                    <a:pt x="429" y="1128"/>
                  </a:lnTo>
                  <a:lnTo>
                    <a:pt x="429" y="1116"/>
                  </a:lnTo>
                  <a:lnTo>
                    <a:pt x="430" y="1092"/>
                  </a:lnTo>
                  <a:lnTo>
                    <a:pt x="430" y="1109"/>
                  </a:lnTo>
                  <a:lnTo>
                    <a:pt x="431" y="1128"/>
                  </a:lnTo>
                  <a:lnTo>
                    <a:pt x="432" y="1131"/>
                  </a:lnTo>
                  <a:lnTo>
                    <a:pt x="432" y="1133"/>
                  </a:lnTo>
                  <a:lnTo>
                    <a:pt x="433" y="1131"/>
                  </a:lnTo>
                  <a:lnTo>
                    <a:pt x="433" y="1114"/>
                  </a:lnTo>
                  <a:lnTo>
                    <a:pt x="434" y="1109"/>
                  </a:lnTo>
                  <a:lnTo>
                    <a:pt x="434" y="1107"/>
                  </a:lnTo>
                  <a:lnTo>
                    <a:pt x="435" y="1099"/>
                  </a:lnTo>
                  <a:lnTo>
                    <a:pt x="436" y="1079"/>
                  </a:lnTo>
                  <a:lnTo>
                    <a:pt x="436" y="1067"/>
                  </a:lnTo>
                  <a:lnTo>
                    <a:pt x="437" y="1050"/>
                  </a:lnTo>
                  <a:lnTo>
                    <a:pt x="437" y="1050"/>
                  </a:lnTo>
                  <a:lnTo>
                    <a:pt x="438" y="1038"/>
                  </a:lnTo>
                  <a:lnTo>
                    <a:pt x="439" y="1033"/>
                  </a:lnTo>
                  <a:lnTo>
                    <a:pt x="439" y="1014"/>
                  </a:lnTo>
                  <a:lnTo>
                    <a:pt x="439" y="996"/>
                  </a:lnTo>
                  <a:lnTo>
                    <a:pt x="440" y="977"/>
                  </a:lnTo>
                  <a:lnTo>
                    <a:pt x="441" y="958"/>
                  </a:lnTo>
                  <a:lnTo>
                    <a:pt x="441" y="943"/>
                  </a:lnTo>
                  <a:lnTo>
                    <a:pt x="442" y="936"/>
                  </a:lnTo>
                  <a:lnTo>
                    <a:pt x="442" y="914"/>
                  </a:lnTo>
                  <a:lnTo>
                    <a:pt x="443" y="894"/>
                  </a:lnTo>
                  <a:lnTo>
                    <a:pt x="443" y="879"/>
                  </a:lnTo>
                  <a:lnTo>
                    <a:pt x="444" y="867"/>
                  </a:lnTo>
                  <a:lnTo>
                    <a:pt x="445" y="852"/>
                  </a:lnTo>
                  <a:lnTo>
                    <a:pt x="445" y="833"/>
                  </a:lnTo>
                  <a:lnTo>
                    <a:pt x="446" y="806"/>
                  </a:lnTo>
                  <a:lnTo>
                    <a:pt x="446" y="777"/>
                  </a:lnTo>
                  <a:lnTo>
                    <a:pt x="447" y="750"/>
                  </a:lnTo>
                  <a:lnTo>
                    <a:pt x="447" y="735"/>
                  </a:lnTo>
                  <a:lnTo>
                    <a:pt x="448" y="709"/>
                  </a:lnTo>
                  <a:lnTo>
                    <a:pt x="449" y="677"/>
                  </a:lnTo>
                  <a:lnTo>
                    <a:pt x="449" y="650"/>
                  </a:lnTo>
                  <a:lnTo>
                    <a:pt x="449" y="635"/>
                  </a:lnTo>
                  <a:lnTo>
                    <a:pt x="450" y="638"/>
                  </a:lnTo>
                  <a:lnTo>
                    <a:pt x="451" y="640"/>
                  </a:lnTo>
                  <a:lnTo>
                    <a:pt x="451" y="647"/>
                  </a:lnTo>
                  <a:lnTo>
                    <a:pt x="452" y="638"/>
                  </a:lnTo>
                  <a:lnTo>
                    <a:pt x="452" y="623"/>
                  </a:lnTo>
                  <a:lnTo>
                    <a:pt x="453" y="616"/>
                  </a:lnTo>
                  <a:lnTo>
                    <a:pt x="453" y="601"/>
                  </a:lnTo>
                  <a:lnTo>
                    <a:pt x="454" y="596"/>
                  </a:lnTo>
                  <a:lnTo>
                    <a:pt x="455" y="609"/>
                  </a:lnTo>
                  <a:lnTo>
                    <a:pt x="455" y="638"/>
                  </a:lnTo>
                  <a:lnTo>
                    <a:pt x="456" y="655"/>
                  </a:lnTo>
                  <a:lnTo>
                    <a:pt x="456" y="660"/>
                  </a:lnTo>
                  <a:lnTo>
                    <a:pt x="457" y="657"/>
                  </a:lnTo>
                  <a:lnTo>
                    <a:pt x="457" y="674"/>
                  </a:lnTo>
                  <a:lnTo>
                    <a:pt x="458" y="696"/>
                  </a:lnTo>
                  <a:lnTo>
                    <a:pt x="459" y="725"/>
                  </a:lnTo>
                  <a:lnTo>
                    <a:pt x="459" y="745"/>
                  </a:lnTo>
                  <a:lnTo>
                    <a:pt x="459" y="752"/>
                  </a:lnTo>
                  <a:lnTo>
                    <a:pt x="460" y="760"/>
                  </a:lnTo>
                  <a:lnTo>
                    <a:pt x="461" y="782"/>
                  </a:lnTo>
                  <a:lnTo>
                    <a:pt x="461" y="811"/>
                  </a:lnTo>
                  <a:lnTo>
                    <a:pt x="462" y="828"/>
                  </a:lnTo>
                  <a:lnTo>
                    <a:pt x="462" y="848"/>
                  </a:lnTo>
                  <a:lnTo>
                    <a:pt x="463" y="872"/>
                  </a:lnTo>
                  <a:lnTo>
                    <a:pt x="463" y="882"/>
                  </a:lnTo>
                  <a:lnTo>
                    <a:pt x="464" y="914"/>
                  </a:lnTo>
                  <a:lnTo>
                    <a:pt x="465" y="931"/>
                  </a:lnTo>
                  <a:lnTo>
                    <a:pt x="465" y="950"/>
                  </a:lnTo>
                  <a:lnTo>
                    <a:pt x="466" y="955"/>
                  </a:lnTo>
                  <a:lnTo>
                    <a:pt x="466" y="965"/>
                  </a:lnTo>
                  <a:lnTo>
                    <a:pt x="467" y="962"/>
                  </a:lnTo>
                  <a:lnTo>
                    <a:pt x="467" y="974"/>
                  </a:lnTo>
                  <a:lnTo>
                    <a:pt x="468" y="996"/>
                  </a:lnTo>
                  <a:lnTo>
                    <a:pt x="469" y="1016"/>
                  </a:lnTo>
                  <a:lnTo>
                    <a:pt x="469" y="1026"/>
                  </a:lnTo>
                  <a:lnTo>
                    <a:pt x="469" y="1033"/>
                  </a:lnTo>
                  <a:lnTo>
                    <a:pt x="470" y="1036"/>
                  </a:lnTo>
                  <a:lnTo>
                    <a:pt x="471" y="1060"/>
                  </a:lnTo>
                  <a:lnTo>
                    <a:pt x="471" y="1079"/>
                  </a:lnTo>
                  <a:lnTo>
                    <a:pt x="472" y="1087"/>
                  </a:lnTo>
                  <a:lnTo>
                    <a:pt x="472" y="1079"/>
                  </a:lnTo>
                  <a:lnTo>
                    <a:pt x="473" y="1079"/>
                  </a:lnTo>
                  <a:lnTo>
                    <a:pt x="473" y="1077"/>
                  </a:lnTo>
                  <a:lnTo>
                    <a:pt x="474" y="1087"/>
                  </a:lnTo>
                  <a:lnTo>
                    <a:pt x="475" y="1089"/>
                  </a:lnTo>
                  <a:lnTo>
                    <a:pt x="475" y="1094"/>
                  </a:lnTo>
                  <a:lnTo>
                    <a:pt x="476" y="1092"/>
                  </a:lnTo>
                  <a:lnTo>
                    <a:pt x="476" y="1085"/>
                  </a:lnTo>
                  <a:lnTo>
                    <a:pt x="477" y="1085"/>
                  </a:lnTo>
                  <a:lnTo>
                    <a:pt x="477" y="1094"/>
                  </a:lnTo>
                  <a:lnTo>
                    <a:pt x="478" y="1097"/>
                  </a:lnTo>
                  <a:lnTo>
                    <a:pt x="479" y="1104"/>
                  </a:lnTo>
                  <a:lnTo>
                    <a:pt x="479" y="1097"/>
                  </a:lnTo>
                  <a:lnTo>
                    <a:pt x="479" y="1089"/>
                  </a:lnTo>
                  <a:lnTo>
                    <a:pt x="480" y="1087"/>
                  </a:lnTo>
                  <a:lnTo>
                    <a:pt x="481" y="1082"/>
                  </a:lnTo>
                  <a:lnTo>
                    <a:pt x="481" y="1075"/>
                  </a:lnTo>
                  <a:lnTo>
                    <a:pt x="482" y="1072"/>
                  </a:lnTo>
                  <a:lnTo>
                    <a:pt x="482" y="1040"/>
                  </a:lnTo>
                  <a:lnTo>
                    <a:pt x="483" y="1021"/>
                  </a:lnTo>
                  <a:lnTo>
                    <a:pt x="483" y="989"/>
                  </a:lnTo>
                  <a:lnTo>
                    <a:pt x="484" y="972"/>
                  </a:lnTo>
                  <a:lnTo>
                    <a:pt x="485" y="952"/>
                  </a:lnTo>
                  <a:lnTo>
                    <a:pt x="485" y="931"/>
                  </a:lnTo>
                  <a:lnTo>
                    <a:pt x="486" y="901"/>
                  </a:lnTo>
                  <a:lnTo>
                    <a:pt x="486" y="860"/>
                  </a:lnTo>
                  <a:lnTo>
                    <a:pt x="487" y="813"/>
                  </a:lnTo>
                  <a:lnTo>
                    <a:pt x="487" y="772"/>
                  </a:lnTo>
                  <a:lnTo>
                    <a:pt x="488" y="721"/>
                  </a:lnTo>
                  <a:lnTo>
                    <a:pt x="489" y="660"/>
                  </a:lnTo>
                  <a:lnTo>
                    <a:pt x="489" y="594"/>
                  </a:lnTo>
                  <a:lnTo>
                    <a:pt x="489" y="542"/>
                  </a:lnTo>
                  <a:lnTo>
                    <a:pt x="490" y="484"/>
                  </a:lnTo>
                  <a:lnTo>
                    <a:pt x="491" y="447"/>
                  </a:lnTo>
                  <a:lnTo>
                    <a:pt x="491" y="391"/>
                  </a:lnTo>
                  <a:lnTo>
                    <a:pt x="492" y="352"/>
                  </a:lnTo>
                  <a:lnTo>
                    <a:pt x="492" y="296"/>
                  </a:lnTo>
                  <a:lnTo>
                    <a:pt x="493" y="274"/>
                  </a:lnTo>
                  <a:lnTo>
                    <a:pt x="493" y="262"/>
                  </a:lnTo>
                  <a:lnTo>
                    <a:pt x="494" y="267"/>
                  </a:lnTo>
                  <a:lnTo>
                    <a:pt x="495" y="289"/>
                  </a:lnTo>
                  <a:lnTo>
                    <a:pt x="495" y="323"/>
                  </a:lnTo>
                  <a:lnTo>
                    <a:pt x="496" y="347"/>
                  </a:lnTo>
                  <a:lnTo>
                    <a:pt x="496" y="367"/>
                  </a:lnTo>
                  <a:lnTo>
                    <a:pt x="497" y="374"/>
                  </a:lnTo>
                  <a:lnTo>
                    <a:pt x="497" y="374"/>
                  </a:lnTo>
                  <a:lnTo>
                    <a:pt x="498" y="357"/>
                  </a:lnTo>
                  <a:lnTo>
                    <a:pt x="499" y="382"/>
                  </a:lnTo>
                  <a:lnTo>
                    <a:pt x="499" y="452"/>
                  </a:lnTo>
                  <a:lnTo>
                    <a:pt x="499" y="579"/>
                  </a:lnTo>
                  <a:lnTo>
                    <a:pt x="500" y="750"/>
                  </a:lnTo>
                  <a:lnTo>
                    <a:pt x="501" y="926"/>
                  </a:lnTo>
                  <a:lnTo>
                    <a:pt x="501" y="1058"/>
                  </a:lnTo>
                  <a:lnTo>
                    <a:pt x="502" y="1160"/>
                  </a:lnTo>
                  <a:lnTo>
                    <a:pt x="502" y="1204"/>
                  </a:lnTo>
                  <a:lnTo>
                    <a:pt x="503" y="1223"/>
                  </a:lnTo>
                  <a:lnTo>
                    <a:pt x="503" y="1238"/>
                  </a:lnTo>
                  <a:lnTo>
                    <a:pt x="504" y="1253"/>
                  </a:lnTo>
                  <a:lnTo>
                    <a:pt x="505" y="1270"/>
                  </a:lnTo>
                  <a:lnTo>
                    <a:pt x="505" y="1292"/>
                  </a:lnTo>
                  <a:lnTo>
                    <a:pt x="506" y="1307"/>
                  </a:lnTo>
                  <a:lnTo>
                    <a:pt x="506" y="1312"/>
                  </a:lnTo>
                  <a:lnTo>
                    <a:pt x="507" y="1338"/>
                  </a:lnTo>
                  <a:lnTo>
                    <a:pt x="507" y="1363"/>
                  </a:lnTo>
                  <a:lnTo>
                    <a:pt x="508" y="1387"/>
                  </a:lnTo>
                  <a:lnTo>
                    <a:pt x="509" y="1407"/>
                  </a:lnTo>
                  <a:lnTo>
                    <a:pt x="509" y="1412"/>
                  </a:lnTo>
                  <a:lnTo>
                    <a:pt x="509" y="1407"/>
                  </a:lnTo>
                  <a:lnTo>
                    <a:pt x="510" y="1407"/>
                  </a:lnTo>
                  <a:lnTo>
                    <a:pt x="511" y="1409"/>
                  </a:lnTo>
                  <a:lnTo>
                    <a:pt x="511" y="1407"/>
                  </a:lnTo>
                  <a:lnTo>
                    <a:pt x="512" y="1419"/>
                  </a:lnTo>
                  <a:lnTo>
                    <a:pt x="512" y="1419"/>
                  </a:lnTo>
                  <a:lnTo>
                    <a:pt x="513" y="1419"/>
                  </a:lnTo>
                  <a:lnTo>
                    <a:pt x="513" y="1424"/>
                  </a:lnTo>
                  <a:lnTo>
                    <a:pt x="514" y="1421"/>
                  </a:lnTo>
                  <a:lnTo>
                    <a:pt x="515" y="1414"/>
                  </a:lnTo>
                  <a:lnTo>
                    <a:pt x="515" y="1404"/>
                  </a:lnTo>
                  <a:lnTo>
                    <a:pt x="516" y="1397"/>
                  </a:lnTo>
                  <a:lnTo>
                    <a:pt x="516" y="1392"/>
                  </a:lnTo>
                  <a:lnTo>
                    <a:pt x="517" y="1387"/>
                  </a:lnTo>
                  <a:lnTo>
                    <a:pt x="517" y="1387"/>
                  </a:lnTo>
                  <a:lnTo>
                    <a:pt x="518" y="1399"/>
                  </a:lnTo>
                  <a:lnTo>
                    <a:pt x="519" y="1404"/>
                  </a:lnTo>
                  <a:lnTo>
                    <a:pt x="519" y="1414"/>
                  </a:lnTo>
                  <a:lnTo>
                    <a:pt x="519" y="1424"/>
                  </a:lnTo>
                  <a:lnTo>
                    <a:pt x="520" y="1414"/>
                  </a:lnTo>
                  <a:lnTo>
                    <a:pt x="521" y="1419"/>
                  </a:lnTo>
                  <a:lnTo>
                    <a:pt x="521" y="1421"/>
                  </a:lnTo>
                  <a:lnTo>
                    <a:pt x="522" y="1436"/>
                  </a:lnTo>
                  <a:lnTo>
                    <a:pt x="522" y="1443"/>
                  </a:lnTo>
                  <a:lnTo>
                    <a:pt x="523" y="1441"/>
                  </a:lnTo>
                  <a:lnTo>
                    <a:pt x="523" y="1434"/>
                  </a:lnTo>
                  <a:lnTo>
                    <a:pt x="524" y="1443"/>
                  </a:lnTo>
                  <a:lnTo>
                    <a:pt x="525" y="1458"/>
                  </a:lnTo>
                  <a:lnTo>
                    <a:pt x="525" y="1472"/>
                  </a:lnTo>
                  <a:lnTo>
                    <a:pt x="526" y="1475"/>
                  </a:lnTo>
                  <a:lnTo>
                    <a:pt x="526" y="1480"/>
                  </a:lnTo>
                  <a:lnTo>
                    <a:pt x="527" y="1485"/>
                  </a:lnTo>
                  <a:lnTo>
                    <a:pt x="527" y="1497"/>
                  </a:lnTo>
                  <a:lnTo>
                    <a:pt x="528" y="1502"/>
                  </a:lnTo>
                  <a:lnTo>
                    <a:pt x="529" y="1504"/>
                  </a:lnTo>
                  <a:lnTo>
                    <a:pt x="529" y="1514"/>
                  </a:lnTo>
                  <a:lnTo>
                    <a:pt x="529" y="1524"/>
                  </a:lnTo>
                  <a:lnTo>
                    <a:pt x="530" y="1526"/>
                  </a:lnTo>
                  <a:lnTo>
                    <a:pt x="531" y="1536"/>
                  </a:lnTo>
                  <a:lnTo>
                    <a:pt x="531" y="1539"/>
                  </a:lnTo>
                  <a:lnTo>
                    <a:pt x="532" y="1543"/>
                  </a:lnTo>
                  <a:lnTo>
                    <a:pt x="532" y="1543"/>
                  </a:lnTo>
                  <a:lnTo>
                    <a:pt x="533" y="1541"/>
                  </a:lnTo>
                  <a:lnTo>
                    <a:pt x="533" y="1536"/>
                  </a:lnTo>
                  <a:lnTo>
                    <a:pt x="534" y="1546"/>
                  </a:lnTo>
                  <a:lnTo>
                    <a:pt x="535" y="1541"/>
                  </a:lnTo>
                  <a:lnTo>
                    <a:pt x="535" y="1543"/>
                  </a:lnTo>
                  <a:lnTo>
                    <a:pt x="536" y="1539"/>
                  </a:lnTo>
                  <a:lnTo>
                    <a:pt x="536" y="1531"/>
                  </a:lnTo>
                  <a:lnTo>
                    <a:pt x="537" y="1526"/>
                  </a:lnTo>
                  <a:lnTo>
                    <a:pt x="537" y="1529"/>
                  </a:lnTo>
                  <a:lnTo>
                    <a:pt x="538" y="1524"/>
                  </a:lnTo>
                  <a:lnTo>
                    <a:pt x="539" y="1509"/>
                  </a:lnTo>
                  <a:lnTo>
                    <a:pt x="539" y="1499"/>
                  </a:lnTo>
                  <a:lnTo>
                    <a:pt x="539" y="1475"/>
                  </a:lnTo>
                  <a:lnTo>
                    <a:pt x="540" y="1453"/>
                  </a:lnTo>
                  <a:lnTo>
                    <a:pt x="541" y="1434"/>
                  </a:lnTo>
                  <a:lnTo>
                    <a:pt x="541" y="1426"/>
                  </a:lnTo>
                  <a:lnTo>
                    <a:pt x="542" y="1421"/>
                  </a:lnTo>
                  <a:lnTo>
                    <a:pt x="542" y="1416"/>
                  </a:lnTo>
                  <a:lnTo>
                    <a:pt x="543" y="1402"/>
                  </a:lnTo>
                  <a:lnTo>
                    <a:pt x="543" y="1380"/>
                  </a:lnTo>
                  <a:lnTo>
                    <a:pt x="544" y="1360"/>
                  </a:lnTo>
                  <a:lnTo>
                    <a:pt x="545" y="1350"/>
                  </a:lnTo>
                  <a:lnTo>
                    <a:pt x="545" y="1336"/>
                  </a:lnTo>
                  <a:lnTo>
                    <a:pt x="546" y="1319"/>
                  </a:lnTo>
                  <a:lnTo>
                    <a:pt x="546" y="1304"/>
                  </a:lnTo>
                  <a:lnTo>
                    <a:pt x="547" y="1277"/>
                  </a:lnTo>
                  <a:lnTo>
                    <a:pt x="547" y="1260"/>
                  </a:lnTo>
                  <a:lnTo>
                    <a:pt x="548" y="1258"/>
                  </a:lnTo>
                  <a:lnTo>
                    <a:pt x="549" y="1241"/>
                  </a:lnTo>
                  <a:lnTo>
                    <a:pt x="549" y="1228"/>
                  </a:lnTo>
                  <a:lnTo>
                    <a:pt x="549" y="1194"/>
                  </a:lnTo>
                  <a:lnTo>
                    <a:pt x="550" y="1172"/>
                  </a:lnTo>
                  <a:lnTo>
                    <a:pt x="551" y="1160"/>
                  </a:lnTo>
                  <a:lnTo>
                    <a:pt x="551" y="1177"/>
                  </a:lnTo>
                  <a:lnTo>
                    <a:pt x="552" y="1201"/>
                  </a:lnTo>
                  <a:lnTo>
                    <a:pt x="552" y="1221"/>
                  </a:lnTo>
                  <a:lnTo>
                    <a:pt x="553" y="1221"/>
                  </a:lnTo>
                  <a:lnTo>
                    <a:pt x="553" y="1209"/>
                  </a:lnTo>
                  <a:lnTo>
                    <a:pt x="554" y="1187"/>
                  </a:lnTo>
                  <a:lnTo>
                    <a:pt x="555" y="1179"/>
                  </a:lnTo>
                  <a:lnTo>
                    <a:pt x="555" y="1179"/>
                  </a:lnTo>
                  <a:lnTo>
                    <a:pt x="556" y="1172"/>
                  </a:lnTo>
                  <a:lnTo>
                    <a:pt x="556" y="1160"/>
                  </a:lnTo>
                  <a:lnTo>
                    <a:pt x="557" y="1165"/>
                  </a:lnTo>
                  <a:lnTo>
                    <a:pt x="557" y="1160"/>
                  </a:lnTo>
                  <a:lnTo>
                    <a:pt x="558" y="1163"/>
                  </a:lnTo>
                  <a:lnTo>
                    <a:pt x="559" y="1167"/>
                  </a:lnTo>
                  <a:lnTo>
                    <a:pt x="559" y="1155"/>
                  </a:lnTo>
                  <a:lnTo>
                    <a:pt x="559" y="1141"/>
                  </a:lnTo>
                  <a:lnTo>
                    <a:pt x="560" y="1126"/>
                  </a:lnTo>
                  <a:lnTo>
                    <a:pt x="561" y="1128"/>
                  </a:lnTo>
                  <a:lnTo>
                    <a:pt x="561" y="1138"/>
                  </a:lnTo>
                  <a:lnTo>
                    <a:pt x="562" y="1155"/>
                  </a:lnTo>
                  <a:lnTo>
                    <a:pt x="562" y="1167"/>
                  </a:lnTo>
                  <a:lnTo>
                    <a:pt x="563" y="1167"/>
                  </a:lnTo>
                  <a:lnTo>
                    <a:pt x="563" y="1163"/>
                  </a:lnTo>
                  <a:lnTo>
                    <a:pt x="564" y="1160"/>
                  </a:lnTo>
                  <a:lnTo>
                    <a:pt x="565" y="1165"/>
                  </a:lnTo>
                  <a:lnTo>
                    <a:pt x="565" y="1163"/>
                  </a:lnTo>
                  <a:lnTo>
                    <a:pt x="566" y="1163"/>
                  </a:lnTo>
                  <a:lnTo>
                    <a:pt x="566" y="1160"/>
                  </a:lnTo>
                  <a:lnTo>
                    <a:pt x="567" y="1145"/>
                  </a:lnTo>
                  <a:lnTo>
                    <a:pt x="567" y="1136"/>
                  </a:lnTo>
                  <a:lnTo>
                    <a:pt x="568" y="1136"/>
                  </a:lnTo>
                  <a:lnTo>
                    <a:pt x="569" y="1128"/>
                  </a:lnTo>
                  <a:lnTo>
                    <a:pt x="569" y="1131"/>
                  </a:lnTo>
                  <a:lnTo>
                    <a:pt x="569" y="1148"/>
                  </a:lnTo>
                  <a:lnTo>
                    <a:pt x="570" y="1167"/>
                  </a:lnTo>
                  <a:lnTo>
                    <a:pt x="571" y="1177"/>
                  </a:lnTo>
                  <a:lnTo>
                    <a:pt x="571" y="1172"/>
                  </a:lnTo>
                  <a:lnTo>
                    <a:pt x="572" y="1172"/>
                  </a:lnTo>
                  <a:lnTo>
                    <a:pt x="572" y="1175"/>
                  </a:lnTo>
                  <a:lnTo>
                    <a:pt x="573" y="1170"/>
                  </a:lnTo>
                  <a:lnTo>
                    <a:pt x="573" y="1163"/>
                  </a:lnTo>
                  <a:lnTo>
                    <a:pt x="574" y="1163"/>
                  </a:lnTo>
                  <a:lnTo>
                    <a:pt x="575" y="1167"/>
                  </a:lnTo>
                  <a:lnTo>
                    <a:pt x="575" y="1163"/>
                  </a:lnTo>
                  <a:lnTo>
                    <a:pt x="576" y="1153"/>
                  </a:lnTo>
                  <a:lnTo>
                    <a:pt x="576" y="1148"/>
                  </a:lnTo>
                  <a:lnTo>
                    <a:pt x="577" y="1141"/>
                  </a:lnTo>
                  <a:lnTo>
                    <a:pt x="577" y="1145"/>
                  </a:lnTo>
                  <a:lnTo>
                    <a:pt x="578" y="1158"/>
                  </a:lnTo>
                  <a:lnTo>
                    <a:pt x="579" y="1163"/>
                  </a:lnTo>
                  <a:lnTo>
                    <a:pt x="579" y="1158"/>
                  </a:lnTo>
                  <a:lnTo>
                    <a:pt x="579" y="1148"/>
                  </a:lnTo>
                  <a:lnTo>
                    <a:pt x="580" y="1138"/>
                  </a:lnTo>
                  <a:lnTo>
                    <a:pt x="581" y="1148"/>
                  </a:lnTo>
                  <a:lnTo>
                    <a:pt x="581" y="1153"/>
                  </a:lnTo>
                  <a:lnTo>
                    <a:pt x="582" y="1160"/>
                  </a:lnTo>
                  <a:lnTo>
                    <a:pt x="582" y="1158"/>
                  </a:lnTo>
                  <a:lnTo>
                    <a:pt x="583" y="1141"/>
                  </a:lnTo>
                  <a:lnTo>
                    <a:pt x="583" y="1128"/>
                  </a:lnTo>
                  <a:lnTo>
                    <a:pt x="584" y="1123"/>
                  </a:lnTo>
                  <a:lnTo>
                    <a:pt x="585" y="1136"/>
                  </a:lnTo>
                  <a:lnTo>
                    <a:pt x="585" y="1136"/>
                  </a:lnTo>
                  <a:lnTo>
                    <a:pt x="586" y="1141"/>
                  </a:lnTo>
                  <a:lnTo>
                    <a:pt x="586" y="1143"/>
                  </a:lnTo>
                  <a:lnTo>
                    <a:pt x="587" y="1143"/>
                  </a:lnTo>
                  <a:lnTo>
                    <a:pt x="587" y="1158"/>
                  </a:lnTo>
                  <a:lnTo>
                    <a:pt x="588" y="1158"/>
                  </a:lnTo>
                  <a:lnTo>
                    <a:pt x="589" y="1158"/>
                  </a:lnTo>
                  <a:lnTo>
                    <a:pt x="589" y="1158"/>
                  </a:lnTo>
                  <a:lnTo>
                    <a:pt x="589" y="1148"/>
                  </a:lnTo>
                  <a:lnTo>
                    <a:pt x="590" y="1136"/>
                  </a:lnTo>
                  <a:lnTo>
                    <a:pt x="591" y="1136"/>
                  </a:lnTo>
                  <a:lnTo>
                    <a:pt x="591" y="1138"/>
                  </a:lnTo>
                  <a:lnTo>
                    <a:pt x="592" y="1141"/>
                  </a:lnTo>
                  <a:lnTo>
                    <a:pt x="592" y="1136"/>
                  </a:lnTo>
                  <a:lnTo>
                    <a:pt x="593" y="1133"/>
                  </a:lnTo>
                  <a:lnTo>
                    <a:pt x="593" y="1141"/>
                  </a:lnTo>
                  <a:lnTo>
                    <a:pt x="594" y="1155"/>
                  </a:lnTo>
                  <a:lnTo>
                    <a:pt x="595" y="1165"/>
                  </a:lnTo>
                  <a:lnTo>
                    <a:pt x="595" y="1170"/>
                  </a:lnTo>
                  <a:lnTo>
                    <a:pt x="596" y="1163"/>
                  </a:lnTo>
                  <a:lnTo>
                    <a:pt x="596" y="1143"/>
                  </a:lnTo>
                  <a:lnTo>
                    <a:pt x="597" y="1141"/>
                  </a:lnTo>
                  <a:lnTo>
                    <a:pt x="597" y="1136"/>
                  </a:lnTo>
                  <a:lnTo>
                    <a:pt x="598" y="1143"/>
                  </a:lnTo>
                  <a:lnTo>
                    <a:pt x="599" y="1148"/>
                  </a:lnTo>
                  <a:lnTo>
                    <a:pt x="599" y="1143"/>
                  </a:lnTo>
                  <a:lnTo>
                    <a:pt x="599" y="1143"/>
                  </a:lnTo>
                  <a:lnTo>
                    <a:pt x="600" y="1138"/>
                  </a:lnTo>
                  <a:lnTo>
                    <a:pt x="601" y="1148"/>
                  </a:lnTo>
                  <a:lnTo>
                    <a:pt x="602" y="1155"/>
                  </a:lnTo>
                  <a:lnTo>
                    <a:pt x="602" y="1153"/>
                  </a:lnTo>
                  <a:lnTo>
                    <a:pt x="602" y="1148"/>
                  </a:lnTo>
                  <a:lnTo>
                    <a:pt x="603" y="1148"/>
                  </a:lnTo>
                  <a:lnTo>
                    <a:pt x="604" y="1153"/>
                  </a:lnTo>
                  <a:lnTo>
                    <a:pt x="604" y="1150"/>
                  </a:lnTo>
                  <a:lnTo>
                    <a:pt x="605" y="1160"/>
                  </a:lnTo>
                  <a:lnTo>
                    <a:pt x="605" y="1167"/>
                  </a:lnTo>
                  <a:lnTo>
                    <a:pt x="606" y="1155"/>
                  </a:lnTo>
                  <a:lnTo>
                    <a:pt x="606" y="1145"/>
                  </a:lnTo>
                  <a:lnTo>
                    <a:pt x="607" y="1141"/>
                  </a:lnTo>
                  <a:lnTo>
                    <a:pt x="608" y="1148"/>
                  </a:lnTo>
                  <a:lnTo>
                    <a:pt x="608" y="1153"/>
                  </a:lnTo>
                  <a:lnTo>
                    <a:pt x="609" y="1150"/>
                  </a:lnTo>
                  <a:lnTo>
                    <a:pt x="609" y="1141"/>
                  </a:lnTo>
                  <a:lnTo>
                    <a:pt x="610" y="1131"/>
                  </a:lnTo>
                  <a:lnTo>
                    <a:pt x="610" y="1128"/>
                  </a:lnTo>
                  <a:lnTo>
                    <a:pt x="611" y="1133"/>
                  </a:lnTo>
                  <a:lnTo>
                    <a:pt x="612" y="1131"/>
                  </a:lnTo>
                  <a:lnTo>
                    <a:pt x="612" y="1136"/>
                  </a:lnTo>
                  <a:lnTo>
                    <a:pt x="612" y="1131"/>
                  </a:lnTo>
                  <a:lnTo>
                    <a:pt x="613" y="1131"/>
                  </a:lnTo>
                  <a:lnTo>
                    <a:pt x="614" y="1121"/>
                  </a:lnTo>
                  <a:lnTo>
                    <a:pt x="614" y="1131"/>
                  </a:lnTo>
                  <a:lnTo>
                    <a:pt x="615" y="1136"/>
                  </a:lnTo>
                  <a:lnTo>
                    <a:pt x="615" y="1158"/>
                  </a:lnTo>
                  <a:lnTo>
                    <a:pt x="616" y="1163"/>
                  </a:lnTo>
                  <a:lnTo>
                    <a:pt x="616" y="1141"/>
                  </a:lnTo>
                  <a:lnTo>
                    <a:pt x="617" y="1121"/>
                  </a:lnTo>
                  <a:lnTo>
                    <a:pt x="618" y="1123"/>
                  </a:lnTo>
                  <a:lnTo>
                    <a:pt x="618" y="1131"/>
                  </a:lnTo>
                  <a:lnTo>
                    <a:pt x="619" y="1145"/>
                  </a:lnTo>
                  <a:lnTo>
                    <a:pt x="619" y="1150"/>
                  </a:lnTo>
                  <a:lnTo>
                    <a:pt x="620" y="1141"/>
                  </a:lnTo>
                  <a:lnTo>
                    <a:pt x="620" y="1136"/>
                  </a:lnTo>
                  <a:lnTo>
                    <a:pt x="621" y="1128"/>
                  </a:lnTo>
                  <a:lnTo>
                    <a:pt x="622" y="1138"/>
                  </a:lnTo>
                  <a:lnTo>
                    <a:pt x="622" y="1131"/>
                  </a:lnTo>
                  <a:lnTo>
                    <a:pt x="622" y="1136"/>
                  </a:lnTo>
                  <a:lnTo>
                    <a:pt x="623" y="1131"/>
                  </a:lnTo>
                  <a:lnTo>
                    <a:pt x="624" y="1126"/>
                  </a:lnTo>
                  <a:lnTo>
                    <a:pt x="624" y="1136"/>
                  </a:lnTo>
                  <a:lnTo>
                    <a:pt x="625" y="1136"/>
                  </a:lnTo>
                  <a:lnTo>
                    <a:pt x="625" y="1141"/>
                  </a:lnTo>
                  <a:lnTo>
                    <a:pt x="626" y="1141"/>
                  </a:lnTo>
                  <a:lnTo>
                    <a:pt x="626" y="1123"/>
                  </a:lnTo>
                  <a:lnTo>
                    <a:pt x="627" y="1116"/>
                  </a:lnTo>
                  <a:lnTo>
                    <a:pt x="628" y="1131"/>
                  </a:lnTo>
                  <a:lnTo>
                    <a:pt x="628" y="1123"/>
                  </a:lnTo>
                  <a:lnTo>
                    <a:pt x="629" y="1126"/>
                  </a:lnTo>
                  <a:lnTo>
                    <a:pt x="629" y="1121"/>
                  </a:lnTo>
                  <a:lnTo>
                    <a:pt x="630" y="1107"/>
                  </a:lnTo>
                  <a:lnTo>
                    <a:pt x="630" y="1104"/>
                  </a:lnTo>
                  <a:lnTo>
                    <a:pt x="631" y="1121"/>
                  </a:lnTo>
                  <a:lnTo>
                    <a:pt x="632" y="1141"/>
                  </a:lnTo>
                  <a:lnTo>
                    <a:pt x="632" y="1143"/>
                  </a:lnTo>
                  <a:lnTo>
                    <a:pt x="632" y="1131"/>
                  </a:lnTo>
                  <a:lnTo>
                    <a:pt x="633" y="1111"/>
                  </a:lnTo>
                  <a:lnTo>
                    <a:pt x="634" y="1111"/>
                  </a:lnTo>
                  <a:lnTo>
                    <a:pt x="634" y="1123"/>
                  </a:lnTo>
                  <a:lnTo>
                    <a:pt x="635" y="1141"/>
                  </a:lnTo>
                  <a:lnTo>
                    <a:pt x="635" y="1155"/>
                  </a:lnTo>
                  <a:lnTo>
                    <a:pt x="636" y="1150"/>
                  </a:lnTo>
                  <a:lnTo>
                    <a:pt x="636" y="1133"/>
                  </a:lnTo>
                  <a:lnTo>
                    <a:pt x="637" y="1128"/>
                  </a:lnTo>
                  <a:lnTo>
                    <a:pt x="638" y="1126"/>
                  </a:lnTo>
                  <a:lnTo>
                    <a:pt x="638" y="1128"/>
                  </a:lnTo>
                  <a:lnTo>
                    <a:pt x="639" y="1128"/>
                  </a:lnTo>
                  <a:lnTo>
                    <a:pt x="639" y="1123"/>
                  </a:lnTo>
                  <a:lnTo>
                    <a:pt x="640" y="1111"/>
                  </a:lnTo>
                  <a:lnTo>
                    <a:pt x="640" y="1107"/>
                  </a:lnTo>
                  <a:lnTo>
                    <a:pt x="641" y="1119"/>
                  </a:lnTo>
                  <a:lnTo>
                    <a:pt x="642" y="1126"/>
                  </a:lnTo>
                  <a:lnTo>
                    <a:pt x="642" y="1131"/>
                  </a:lnTo>
                  <a:lnTo>
                    <a:pt x="642" y="1123"/>
                  </a:lnTo>
                  <a:lnTo>
                    <a:pt x="643" y="1116"/>
                  </a:lnTo>
                  <a:lnTo>
                    <a:pt x="644" y="1119"/>
                  </a:lnTo>
                  <a:lnTo>
                    <a:pt x="644" y="1126"/>
                  </a:lnTo>
                  <a:lnTo>
                    <a:pt x="645" y="1128"/>
                  </a:lnTo>
                  <a:lnTo>
                    <a:pt x="645" y="1131"/>
                  </a:lnTo>
                  <a:lnTo>
                    <a:pt x="646" y="1121"/>
                  </a:lnTo>
                  <a:lnTo>
                    <a:pt x="646" y="1121"/>
                  </a:lnTo>
                  <a:lnTo>
                    <a:pt x="647" y="1121"/>
                  </a:lnTo>
                  <a:lnTo>
                    <a:pt x="648" y="1119"/>
                  </a:lnTo>
                  <a:lnTo>
                    <a:pt x="648" y="1131"/>
                  </a:lnTo>
                  <a:lnTo>
                    <a:pt x="649" y="1141"/>
                  </a:lnTo>
                  <a:lnTo>
                    <a:pt x="649" y="1126"/>
                  </a:lnTo>
                  <a:lnTo>
                    <a:pt x="650" y="1116"/>
                  </a:lnTo>
                  <a:lnTo>
                    <a:pt x="650" y="1109"/>
                  </a:lnTo>
                  <a:lnTo>
                    <a:pt x="651" y="1111"/>
                  </a:lnTo>
                  <a:lnTo>
                    <a:pt x="652" y="1116"/>
                  </a:lnTo>
                  <a:lnTo>
                    <a:pt x="652" y="1119"/>
                  </a:lnTo>
                  <a:lnTo>
                    <a:pt x="652" y="1121"/>
                  </a:lnTo>
                  <a:lnTo>
                    <a:pt x="653" y="1114"/>
                  </a:lnTo>
                  <a:lnTo>
                    <a:pt x="654" y="1111"/>
                  </a:lnTo>
                  <a:lnTo>
                    <a:pt x="654" y="1107"/>
                  </a:lnTo>
                  <a:lnTo>
                    <a:pt x="655" y="1111"/>
                  </a:lnTo>
                  <a:lnTo>
                    <a:pt x="655" y="1123"/>
                  </a:lnTo>
                  <a:lnTo>
                    <a:pt x="656" y="1123"/>
                  </a:lnTo>
                  <a:lnTo>
                    <a:pt x="656" y="1104"/>
                  </a:lnTo>
                  <a:lnTo>
                    <a:pt x="657" y="1094"/>
                  </a:lnTo>
                  <a:lnTo>
                    <a:pt x="658" y="1099"/>
                  </a:lnTo>
                  <a:lnTo>
                    <a:pt x="658" y="1121"/>
                  </a:lnTo>
                  <a:lnTo>
                    <a:pt x="659" y="1121"/>
                  </a:lnTo>
                  <a:lnTo>
                    <a:pt x="659" y="1119"/>
                  </a:lnTo>
                  <a:lnTo>
                    <a:pt x="660" y="1116"/>
                  </a:lnTo>
                  <a:lnTo>
                    <a:pt x="660" y="1116"/>
                  </a:lnTo>
                  <a:lnTo>
                    <a:pt x="661" y="1116"/>
                  </a:lnTo>
                  <a:lnTo>
                    <a:pt x="662" y="1114"/>
                  </a:lnTo>
                  <a:lnTo>
                    <a:pt x="662" y="1116"/>
                  </a:lnTo>
                  <a:lnTo>
                    <a:pt x="662" y="1114"/>
                  </a:lnTo>
                  <a:lnTo>
                    <a:pt x="663" y="1104"/>
                  </a:lnTo>
                  <a:lnTo>
                    <a:pt x="664" y="1104"/>
                  </a:lnTo>
                  <a:lnTo>
                    <a:pt x="664" y="1114"/>
                  </a:lnTo>
                  <a:lnTo>
                    <a:pt x="665" y="1116"/>
                  </a:lnTo>
                  <a:lnTo>
                    <a:pt x="665" y="1121"/>
                  </a:lnTo>
                  <a:lnTo>
                    <a:pt x="666" y="1123"/>
                  </a:lnTo>
                  <a:lnTo>
                    <a:pt x="666" y="1119"/>
                  </a:lnTo>
                  <a:lnTo>
                    <a:pt x="667" y="1116"/>
                  </a:lnTo>
                  <a:lnTo>
                    <a:pt x="668" y="1114"/>
                  </a:lnTo>
                  <a:lnTo>
                    <a:pt x="668" y="1116"/>
                  </a:lnTo>
                  <a:lnTo>
                    <a:pt x="669" y="1111"/>
                  </a:lnTo>
                  <a:lnTo>
                    <a:pt x="669" y="1109"/>
                  </a:lnTo>
                  <a:lnTo>
                    <a:pt x="670" y="1099"/>
                  </a:lnTo>
                  <a:lnTo>
                    <a:pt x="670" y="1087"/>
                  </a:lnTo>
                  <a:lnTo>
                    <a:pt x="671" y="1089"/>
                  </a:lnTo>
                  <a:lnTo>
                    <a:pt x="672" y="1099"/>
                  </a:lnTo>
                  <a:lnTo>
                    <a:pt x="672" y="1116"/>
                  </a:lnTo>
                  <a:lnTo>
                    <a:pt x="672" y="1119"/>
                  </a:lnTo>
                  <a:lnTo>
                    <a:pt x="673" y="1109"/>
                  </a:lnTo>
                  <a:lnTo>
                    <a:pt x="674" y="1101"/>
                  </a:lnTo>
                  <a:lnTo>
                    <a:pt x="674" y="1104"/>
                  </a:lnTo>
                  <a:lnTo>
                    <a:pt x="675" y="1114"/>
                  </a:lnTo>
                  <a:lnTo>
                    <a:pt x="675" y="1114"/>
                  </a:lnTo>
                  <a:lnTo>
                    <a:pt x="676" y="1116"/>
                  </a:lnTo>
                  <a:lnTo>
                    <a:pt x="676" y="1109"/>
                  </a:lnTo>
                  <a:lnTo>
                    <a:pt x="677" y="1104"/>
                  </a:lnTo>
                  <a:lnTo>
                    <a:pt x="678" y="1101"/>
                  </a:lnTo>
                  <a:lnTo>
                    <a:pt x="678" y="1111"/>
                  </a:lnTo>
                  <a:lnTo>
                    <a:pt x="679" y="1116"/>
                  </a:lnTo>
                  <a:lnTo>
                    <a:pt x="679" y="1114"/>
                  </a:lnTo>
                  <a:lnTo>
                    <a:pt x="680" y="1109"/>
                  </a:lnTo>
                  <a:lnTo>
                    <a:pt x="680" y="1104"/>
                  </a:lnTo>
                  <a:lnTo>
                    <a:pt x="681" y="1111"/>
                  </a:lnTo>
                  <a:lnTo>
                    <a:pt x="682" y="1116"/>
                  </a:lnTo>
                  <a:lnTo>
                    <a:pt x="682" y="1107"/>
                  </a:lnTo>
                  <a:lnTo>
                    <a:pt x="682" y="1099"/>
                  </a:lnTo>
                  <a:lnTo>
                    <a:pt x="683" y="1094"/>
                  </a:lnTo>
                  <a:lnTo>
                    <a:pt x="684" y="1094"/>
                  </a:lnTo>
                  <a:lnTo>
                    <a:pt x="684" y="1087"/>
                  </a:lnTo>
                  <a:lnTo>
                    <a:pt x="685" y="1099"/>
                  </a:lnTo>
                  <a:lnTo>
                    <a:pt x="685" y="1121"/>
                  </a:lnTo>
                  <a:lnTo>
                    <a:pt x="686" y="1111"/>
                  </a:lnTo>
                  <a:lnTo>
                    <a:pt x="686" y="1104"/>
                  </a:lnTo>
                  <a:lnTo>
                    <a:pt x="687" y="1101"/>
                  </a:lnTo>
                  <a:lnTo>
                    <a:pt x="688" y="1101"/>
                  </a:lnTo>
                  <a:lnTo>
                    <a:pt x="688" y="1109"/>
                  </a:lnTo>
                  <a:lnTo>
                    <a:pt x="689" y="1119"/>
                  </a:lnTo>
                  <a:lnTo>
                    <a:pt x="689" y="1111"/>
                  </a:lnTo>
                  <a:lnTo>
                    <a:pt x="690" y="1104"/>
                  </a:lnTo>
                  <a:lnTo>
                    <a:pt x="690" y="1094"/>
                  </a:lnTo>
                  <a:lnTo>
                    <a:pt x="691" y="1094"/>
                  </a:lnTo>
                  <a:lnTo>
                    <a:pt x="692" y="1099"/>
                  </a:lnTo>
                  <a:lnTo>
                    <a:pt x="692" y="1107"/>
                  </a:lnTo>
                  <a:lnTo>
                    <a:pt x="692" y="1104"/>
                  </a:lnTo>
                  <a:lnTo>
                    <a:pt x="693" y="1099"/>
                  </a:lnTo>
                  <a:lnTo>
                    <a:pt x="694" y="1094"/>
                  </a:lnTo>
                  <a:lnTo>
                    <a:pt x="694" y="1094"/>
                  </a:lnTo>
                  <a:lnTo>
                    <a:pt x="695" y="1101"/>
                  </a:lnTo>
                  <a:lnTo>
                    <a:pt x="695" y="1109"/>
                  </a:lnTo>
                  <a:lnTo>
                    <a:pt x="696" y="1101"/>
                  </a:lnTo>
                  <a:lnTo>
                    <a:pt x="696" y="1082"/>
                  </a:lnTo>
                  <a:lnTo>
                    <a:pt x="697" y="1072"/>
                  </a:lnTo>
                  <a:lnTo>
                    <a:pt x="698" y="1085"/>
                  </a:lnTo>
                  <a:lnTo>
                    <a:pt x="698" y="1114"/>
                  </a:lnTo>
                  <a:lnTo>
                    <a:pt x="699" y="1141"/>
                  </a:lnTo>
                  <a:lnTo>
                    <a:pt x="699" y="1138"/>
                  </a:lnTo>
                  <a:lnTo>
                    <a:pt x="700" y="1116"/>
                  </a:lnTo>
                  <a:lnTo>
                    <a:pt x="700" y="1089"/>
                  </a:lnTo>
                  <a:lnTo>
                    <a:pt x="701" y="1089"/>
                  </a:lnTo>
                  <a:lnTo>
                    <a:pt x="702" y="1094"/>
                  </a:lnTo>
                  <a:lnTo>
                    <a:pt x="702" y="1104"/>
                  </a:lnTo>
                  <a:lnTo>
                    <a:pt x="702" y="1092"/>
                  </a:lnTo>
                  <a:lnTo>
                    <a:pt x="703" y="1087"/>
                  </a:lnTo>
                  <a:lnTo>
                    <a:pt x="704" y="1082"/>
                  </a:lnTo>
                  <a:lnTo>
                    <a:pt x="704" y="1085"/>
                  </a:lnTo>
                  <a:lnTo>
                    <a:pt x="705" y="1087"/>
                  </a:lnTo>
                  <a:lnTo>
                    <a:pt x="705" y="1089"/>
                  </a:lnTo>
                  <a:lnTo>
                    <a:pt x="706" y="1089"/>
                  </a:lnTo>
                  <a:lnTo>
                    <a:pt x="706" y="1089"/>
                  </a:lnTo>
                  <a:lnTo>
                    <a:pt x="707" y="1094"/>
                  </a:lnTo>
                  <a:lnTo>
                    <a:pt x="708" y="1094"/>
                  </a:lnTo>
                  <a:lnTo>
                    <a:pt x="708" y="1094"/>
                  </a:lnTo>
                  <a:lnTo>
                    <a:pt x="709" y="1085"/>
                  </a:lnTo>
                  <a:lnTo>
                    <a:pt x="709" y="1052"/>
                  </a:lnTo>
                  <a:lnTo>
                    <a:pt x="710" y="1033"/>
                  </a:lnTo>
                  <a:lnTo>
                    <a:pt x="710" y="1023"/>
                  </a:lnTo>
                  <a:lnTo>
                    <a:pt x="711" y="1033"/>
                  </a:lnTo>
                  <a:lnTo>
                    <a:pt x="712" y="1033"/>
                  </a:lnTo>
                  <a:lnTo>
                    <a:pt x="712" y="1036"/>
                  </a:lnTo>
                  <a:lnTo>
                    <a:pt x="712" y="1021"/>
                  </a:lnTo>
                  <a:lnTo>
                    <a:pt x="713" y="994"/>
                  </a:lnTo>
                  <a:lnTo>
                    <a:pt x="714" y="960"/>
                  </a:lnTo>
                  <a:lnTo>
                    <a:pt x="714" y="936"/>
                  </a:lnTo>
                  <a:lnTo>
                    <a:pt x="715" y="933"/>
                  </a:lnTo>
                  <a:lnTo>
                    <a:pt x="715" y="948"/>
                  </a:lnTo>
                  <a:lnTo>
                    <a:pt x="716" y="948"/>
                  </a:lnTo>
                  <a:lnTo>
                    <a:pt x="716" y="945"/>
                  </a:lnTo>
                  <a:lnTo>
                    <a:pt x="717" y="940"/>
                  </a:lnTo>
                  <a:lnTo>
                    <a:pt x="718" y="940"/>
                  </a:lnTo>
                  <a:lnTo>
                    <a:pt x="718" y="952"/>
                  </a:lnTo>
                  <a:lnTo>
                    <a:pt x="719" y="974"/>
                  </a:lnTo>
                  <a:lnTo>
                    <a:pt x="719" y="999"/>
                  </a:lnTo>
                  <a:lnTo>
                    <a:pt x="720" y="1014"/>
                  </a:lnTo>
                  <a:lnTo>
                    <a:pt x="720" y="1026"/>
                  </a:lnTo>
                  <a:lnTo>
                    <a:pt x="721" y="1036"/>
                  </a:lnTo>
                  <a:lnTo>
                    <a:pt x="722" y="1048"/>
                  </a:lnTo>
                  <a:lnTo>
                    <a:pt x="722" y="1052"/>
                  </a:lnTo>
                  <a:lnTo>
                    <a:pt x="722" y="1063"/>
                  </a:lnTo>
                  <a:lnTo>
                    <a:pt x="723" y="1067"/>
                  </a:lnTo>
                  <a:lnTo>
                    <a:pt x="724" y="1070"/>
                  </a:lnTo>
                  <a:lnTo>
                    <a:pt x="724" y="1085"/>
                  </a:lnTo>
                  <a:lnTo>
                    <a:pt x="725" y="1089"/>
                  </a:lnTo>
                  <a:lnTo>
                    <a:pt x="725" y="1089"/>
                  </a:lnTo>
                  <a:lnTo>
                    <a:pt x="726" y="1085"/>
                  </a:lnTo>
                  <a:lnTo>
                    <a:pt x="726" y="1087"/>
                  </a:lnTo>
                  <a:lnTo>
                    <a:pt x="727" y="1082"/>
                  </a:lnTo>
                  <a:lnTo>
                    <a:pt x="728" y="1077"/>
                  </a:lnTo>
                  <a:lnTo>
                    <a:pt x="728" y="1082"/>
                  </a:lnTo>
                  <a:lnTo>
                    <a:pt x="729" y="1101"/>
                  </a:lnTo>
                  <a:lnTo>
                    <a:pt x="729" y="1111"/>
                  </a:lnTo>
                  <a:lnTo>
                    <a:pt x="730" y="1138"/>
                  </a:lnTo>
                  <a:lnTo>
                    <a:pt x="730" y="1158"/>
                  </a:lnTo>
                  <a:lnTo>
                    <a:pt x="731" y="1155"/>
                  </a:lnTo>
                  <a:lnTo>
                    <a:pt x="732" y="1099"/>
                  </a:lnTo>
                  <a:lnTo>
                    <a:pt x="732" y="992"/>
                  </a:lnTo>
                  <a:lnTo>
                    <a:pt x="732" y="806"/>
                  </a:lnTo>
                  <a:lnTo>
                    <a:pt x="733" y="554"/>
                  </a:lnTo>
                  <a:lnTo>
                    <a:pt x="734" y="320"/>
                  </a:lnTo>
                  <a:lnTo>
                    <a:pt x="734" y="149"/>
                  </a:lnTo>
                  <a:lnTo>
                    <a:pt x="735" y="49"/>
                  </a:lnTo>
                  <a:lnTo>
                    <a:pt x="735" y="10"/>
                  </a:lnTo>
                  <a:lnTo>
                    <a:pt x="736" y="0"/>
                  </a:lnTo>
                  <a:lnTo>
                    <a:pt x="736" y="57"/>
                  </a:lnTo>
                  <a:lnTo>
                    <a:pt x="737" y="205"/>
                  </a:lnTo>
                  <a:lnTo>
                    <a:pt x="738" y="472"/>
                  </a:lnTo>
                  <a:lnTo>
                    <a:pt x="738" y="784"/>
                  </a:lnTo>
                  <a:lnTo>
                    <a:pt x="739" y="1097"/>
                  </a:lnTo>
                  <a:lnTo>
                    <a:pt x="739" y="1299"/>
                  </a:lnTo>
                  <a:lnTo>
                    <a:pt x="740" y="1260"/>
                  </a:lnTo>
                  <a:lnTo>
                    <a:pt x="740" y="1175"/>
                  </a:lnTo>
                  <a:lnTo>
                    <a:pt x="741" y="1138"/>
                  </a:lnTo>
                  <a:lnTo>
                    <a:pt x="742" y="1148"/>
                  </a:lnTo>
                  <a:lnTo>
                    <a:pt x="742" y="1153"/>
                  </a:lnTo>
                  <a:lnTo>
                    <a:pt x="742" y="1138"/>
                  </a:lnTo>
                  <a:lnTo>
                    <a:pt x="743" y="1119"/>
                  </a:lnTo>
                  <a:lnTo>
                    <a:pt x="744" y="1114"/>
                  </a:lnTo>
                  <a:lnTo>
                    <a:pt x="744" y="1121"/>
                  </a:lnTo>
                  <a:lnTo>
                    <a:pt x="745" y="1133"/>
                  </a:lnTo>
                  <a:lnTo>
                    <a:pt x="745" y="1136"/>
                  </a:lnTo>
                  <a:lnTo>
                    <a:pt x="746" y="1128"/>
                  </a:lnTo>
                  <a:lnTo>
                    <a:pt x="746" y="1131"/>
                  </a:lnTo>
                  <a:lnTo>
                    <a:pt x="747" y="1136"/>
                  </a:lnTo>
                  <a:lnTo>
                    <a:pt x="748" y="1143"/>
                  </a:lnTo>
                  <a:lnTo>
                    <a:pt x="748" y="1145"/>
                  </a:lnTo>
                  <a:lnTo>
                    <a:pt x="749" y="1155"/>
                  </a:lnTo>
                  <a:lnTo>
                    <a:pt x="749" y="1150"/>
                  </a:lnTo>
                  <a:lnTo>
                    <a:pt x="750" y="1136"/>
                  </a:lnTo>
                  <a:lnTo>
                    <a:pt x="750" y="1121"/>
                  </a:lnTo>
                  <a:lnTo>
                    <a:pt x="751" y="1119"/>
                  </a:lnTo>
                  <a:lnTo>
                    <a:pt x="752" y="1123"/>
                  </a:lnTo>
                  <a:lnTo>
                    <a:pt x="752" y="1123"/>
                  </a:lnTo>
                  <a:lnTo>
                    <a:pt x="752" y="1126"/>
                  </a:lnTo>
                  <a:lnTo>
                    <a:pt x="753" y="1131"/>
                  </a:lnTo>
                  <a:lnTo>
                    <a:pt x="754" y="1119"/>
                  </a:lnTo>
                  <a:lnTo>
                    <a:pt x="754" y="1136"/>
                  </a:lnTo>
                  <a:lnTo>
                    <a:pt x="755" y="1153"/>
                  </a:lnTo>
                  <a:lnTo>
                    <a:pt x="755" y="1165"/>
                  </a:lnTo>
                  <a:lnTo>
                    <a:pt x="756" y="1150"/>
                  </a:lnTo>
                  <a:lnTo>
                    <a:pt x="756" y="1136"/>
                  </a:lnTo>
                  <a:lnTo>
                    <a:pt x="757" y="1126"/>
                  </a:lnTo>
                  <a:lnTo>
                    <a:pt x="758" y="1126"/>
                  </a:lnTo>
                  <a:lnTo>
                    <a:pt x="758" y="1131"/>
                  </a:lnTo>
                  <a:lnTo>
                    <a:pt x="759" y="1126"/>
                  </a:lnTo>
                  <a:lnTo>
                    <a:pt x="759" y="1128"/>
                  </a:lnTo>
                  <a:lnTo>
                    <a:pt x="760" y="1119"/>
                  </a:lnTo>
                  <a:lnTo>
                    <a:pt x="760" y="1114"/>
                  </a:lnTo>
                  <a:lnTo>
                    <a:pt x="761" y="1119"/>
                  </a:lnTo>
                  <a:lnTo>
                    <a:pt x="762" y="1131"/>
                  </a:lnTo>
                  <a:lnTo>
                    <a:pt x="762" y="1131"/>
                  </a:lnTo>
                  <a:lnTo>
                    <a:pt x="762" y="1128"/>
                  </a:lnTo>
                  <a:lnTo>
                    <a:pt x="763" y="1114"/>
                  </a:lnTo>
                  <a:lnTo>
                    <a:pt x="764" y="1101"/>
                  </a:lnTo>
                  <a:lnTo>
                    <a:pt x="764" y="1094"/>
                  </a:lnTo>
                  <a:lnTo>
                    <a:pt x="765" y="1099"/>
                  </a:lnTo>
                  <a:lnTo>
                    <a:pt x="765" y="1089"/>
                  </a:lnTo>
                  <a:lnTo>
                    <a:pt x="766" y="1075"/>
                  </a:lnTo>
                  <a:lnTo>
                    <a:pt x="767" y="1067"/>
                  </a:lnTo>
                  <a:lnTo>
                    <a:pt x="767" y="1085"/>
                  </a:lnTo>
                  <a:lnTo>
                    <a:pt x="768" y="1101"/>
                  </a:lnTo>
                  <a:lnTo>
                    <a:pt x="768" y="1101"/>
                  </a:lnTo>
                  <a:lnTo>
                    <a:pt x="769" y="1082"/>
                  </a:lnTo>
                  <a:lnTo>
                    <a:pt x="769" y="1063"/>
                  </a:lnTo>
                  <a:lnTo>
                    <a:pt x="770" y="1048"/>
                  </a:lnTo>
                  <a:lnTo>
                    <a:pt x="771" y="1036"/>
                  </a:lnTo>
                  <a:lnTo>
                    <a:pt x="771" y="1028"/>
                  </a:lnTo>
                  <a:lnTo>
                    <a:pt x="772" y="1018"/>
                  </a:lnTo>
                  <a:lnTo>
                    <a:pt x="772" y="1016"/>
                  </a:lnTo>
                  <a:lnTo>
                    <a:pt x="773" y="1033"/>
                  </a:lnTo>
                  <a:lnTo>
                    <a:pt x="773" y="1048"/>
                  </a:lnTo>
                  <a:lnTo>
                    <a:pt x="774" y="1045"/>
                  </a:lnTo>
                  <a:lnTo>
                    <a:pt x="774" y="1011"/>
                  </a:lnTo>
                  <a:lnTo>
                    <a:pt x="775" y="977"/>
                  </a:lnTo>
                  <a:lnTo>
                    <a:pt x="775" y="967"/>
                  </a:lnTo>
                  <a:lnTo>
                    <a:pt x="776" y="962"/>
                  </a:lnTo>
                  <a:lnTo>
                    <a:pt x="777" y="950"/>
                  </a:lnTo>
                  <a:lnTo>
                    <a:pt x="777" y="931"/>
                  </a:lnTo>
                  <a:lnTo>
                    <a:pt x="778" y="926"/>
                  </a:lnTo>
                  <a:lnTo>
                    <a:pt x="778" y="906"/>
                  </a:lnTo>
                  <a:lnTo>
                    <a:pt x="779" y="896"/>
                  </a:lnTo>
                  <a:lnTo>
                    <a:pt x="779" y="877"/>
                  </a:lnTo>
                  <a:lnTo>
                    <a:pt x="780" y="858"/>
                  </a:lnTo>
                  <a:lnTo>
                    <a:pt x="781" y="838"/>
                  </a:lnTo>
                  <a:lnTo>
                    <a:pt x="781" y="816"/>
                  </a:lnTo>
                  <a:lnTo>
                    <a:pt x="782" y="811"/>
                  </a:lnTo>
                  <a:lnTo>
                    <a:pt x="782" y="799"/>
                  </a:lnTo>
                  <a:lnTo>
                    <a:pt x="783" y="784"/>
                  </a:lnTo>
                  <a:lnTo>
                    <a:pt x="783" y="765"/>
                  </a:lnTo>
                  <a:lnTo>
                    <a:pt x="784" y="750"/>
                  </a:lnTo>
                  <a:lnTo>
                    <a:pt x="784" y="738"/>
                  </a:lnTo>
                  <a:lnTo>
                    <a:pt x="785" y="735"/>
                  </a:lnTo>
                  <a:lnTo>
                    <a:pt x="785" y="728"/>
                  </a:lnTo>
                  <a:lnTo>
                    <a:pt x="786" y="718"/>
                  </a:lnTo>
                  <a:lnTo>
                    <a:pt x="787" y="709"/>
                  </a:lnTo>
                  <a:lnTo>
                    <a:pt x="787" y="696"/>
                  </a:lnTo>
                  <a:lnTo>
                    <a:pt x="788" y="682"/>
                  </a:lnTo>
                  <a:lnTo>
                    <a:pt x="788" y="699"/>
                  </a:lnTo>
                  <a:lnTo>
                    <a:pt x="789" y="703"/>
                  </a:lnTo>
                  <a:lnTo>
                    <a:pt x="789" y="701"/>
                  </a:lnTo>
                  <a:lnTo>
                    <a:pt x="790" y="694"/>
                  </a:lnTo>
                  <a:lnTo>
                    <a:pt x="791" y="682"/>
                  </a:lnTo>
                  <a:lnTo>
                    <a:pt x="791" y="696"/>
                  </a:lnTo>
                  <a:lnTo>
                    <a:pt x="792" y="731"/>
                  </a:lnTo>
                  <a:lnTo>
                    <a:pt x="792" y="769"/>
                  </a:lnTo>
                  <a:lnTo>
                    <a:pt x="793" y="765"/>
                  </a:lnTo>
                  <a:lnTo>
                    <a:pt x="793" y="760"/>
                  </a:lnTo>
                  <a:lnTo>
                    <a:pt x="794" y="765"/>
                  </a:lnTo>
                  <a:lnTo>
                    <a:pt x="794" y="777"/>
                  </a:lnTo>
                  <a:lnTo>
                    <a:pt x="795" y="799"/>
                  </a:lnTo>
                  <a:lnTo>
                    <a:pt x="795" y="823"/>
                  </a:lnTo>
                  <a:lnTo>
                    <a:pt x="796" y="831"/>
                  </a:lnTo>
                  <a:lnTo>
                    <a:pt x="797" y="828"/>
                  </a:lnTo>
                  <a:lnTo>
                    <a:pt x="797" y="836"/>
                  </a:lnTo>
                  <a:lnTo>
                    <a:pt x="798" y="855"/>
                  </a:lnTo>
                  <a:lnTo>
                    <a:pt x="798" y="874"/>
                  </a:lnTo>
                  <a:lnTo>
                    <a:pt x="799" y="894"/>
                  </a:lnTo>
                  <a:lnTo>
                    <a:pt x="799" y="899"/>
                  </a:lnTo>
                  <a:lnTo>
                    <a:pt x="800" y="904"/>
                  </a:lnTo>
                  <a:lnTo>
                    <a:pt x="801" y="909"/>
                  </a:lnTo>
                  <a:lnTo>
                    <a:pt x="801" y="923"/>
                  </a:lnTo>
                  <a:lnTo>
                    <a:pt x="802" y="940"/>
                  </a:lnTo>
                  <a:lnTo>
                    <a:pt x="802" y="960"/>
                  </a:lnTo>
                  <a:lnTo>
                    <a:pt x="803" y="970"/>
                  </a:lnTo>
                  <a:lnTo>
                    <a:pt x="803" y="967"/>
                  </a:lnTo>
                  <a:lnTo>
                    <a:pt x="804" y="970"/>
                  </a:lnTo>
                  <a:lnTo>
                    <a:pt x="804" y="965"/>
                  </a:lnTo>
                  <a:lnTo>
                    <a:pt x="805" y="974"/>
                  </a:lnTo>
                  <a:lnTo>
                    <a:pt x="805" y="999"/>
                  </a:lnTo>
                  <a:lnTo>
                    <a:pt x="806" y="1006"/>
                  </a:lnTo>
                  <a:lnTo>
                    <a:pt x="807" y="1004"/>
                  </a:lnTo>
                  <a:lnTo>
                    <a:pt x="807" y="1001"/>
                  </a:lnTo>
                  <a:lnTo>
                    <a:pt x="808" y="1006"/>
                  </a:lnTo>
                  <a:lnTo>
                    <a:pt x="808" y="1016"/>
                  </a:lnTo>
                  <a:lnTo>
                    <a:pt x="809" y="1033"/>
                  </a:lnTo>
                  <a:lnTo>
                    <a:pt x="809" y="1040"/>
                  </a:lnTo>
                  <a:lnTo>
                    <a:pt x="810" y="1038"/>
                  </a:lnTo>
                  <a:lnTo>
                    <a:pt x="811" y="1048"/>
                  </a:lnTo>
                  <a:lnTo>
                    <a:pt x="811" y="1048"/>
                  </a:lnTo>
                  <a:lnTo>
                    <a:pt x="812" y="1052"/>
                  </a:lnTo>
                  <a:lnTo>
                    <a:pt x="812" y="1060"/>
                  </a:lnTo>
                  <a:lnTo>
                    <a:pt x="813" y="1055"/>
                  </a:lnTo>
                  <a:lnTo>
                    <a:pt x="813" y="1063"/>
                  </a:lnTo>
                  <a:lnTo>
                    <a:pt x="814" y="1052"/>
                  </a:lnTo>
                  <a:lnTo>
                    <a:pt x="814" y="1050"/>
                  </a:lnTo>
                  <a:lnTo>
                    <a:pt x="815" y="1052"/>
                  </a:lnTo>
                  <a:lnTo>
                    <a:pt x="815" y="1065"/>
                  </a:lnTo>
                  <a:lnTo>
                    <a:pt x="816" y="1063"/>
                  </a:lnTo>
                  <a:lnTo>
                    <a:pt x="817" y="1048"/>
                  </a:lnTo>
                  <a:lnTo>
                    <a:pt x="817" y="1048"/>
                  </a:lnTo>
                  <a:lnTo>
                    <a:pt x="818" y="1045"/>
                  </a:lnTo>
                  <a:lnTo>
                    <a:pt x="818" y="1055"/>
                  </a:lnTo>
                  <a:lnTo>
                    <a:pt x="819" y="1055"/>
                  </a:lnTo>
                  <a:lnTo>
                    <a:pt x="819" y="1050"/>
                  </a:lnTo>
                  <a:lnTo>
                    <a:pt x="820" y="1045"/>
                  </a:lnTo>
                  <a:lnTo>
                    <a:pt x="821" y="1038"/>
                  </a:lnTo>
                  <a:lnTo>
                    <a:pt x="821" y="1043"/>
                  </a:lnTo>
                  <a:lnTo>
                    <a:pt x="822" y="1043"/>
                  </a:lnTo>
                  <a:lnTo>
                    <a:pt x="822" y="1052"/>
                  </a:lnTo>
                  <a:lnTo>
                    <a:pt x="823" y="1055"/>
                  </a:lnTo>
                  <a:lnTo>
                    <a:pt x="823" y="1043"/>
                  </a:lnTo>
                  <a:lnTo>
                    <a:pt x="824" y="1026"/>
                  </a:lnTo>
                  <a:lnTo>
                    <a:pt x="824" y="1023"/>
                  </a:lnTo>
                  <a:lnTo>
                    <a:pt x="825" y="1023"/>
                  </a:lnTo>
                  <a:lnTo>
                    <a:pt x="825" y="1021"/>
                  </a:lnTo>
                  <a:lnTo>
                    <a:pt x="826" y="1001"/>
                  </a:lnTo>
                  <a:lnTo>
                    <a:pt x="827" y="970"/>
                  </a:lnTo>
                  <a:lnTo>
                    <a:pt x="827" y="936"/>
                  </a:lnTo>
                  <a:lnTo>
                    <a:pt x="828" y="918"/>
                  </a:lnTo>
                  <a:lnTo>
                    <a:pt x="828" y="911"/>
                  </a:lnTo>
                  <a:lnTo>
                    <a:pt x="829" y="909"/>
                  </a:lnTo>
                  <a:lnTo>
                    <a:pt x="829" y="894"/>
                  </a:lnTo>
                  <a:lnTo>
                    <a:pt x="830" y="865"/>
                  </a:lnTo>
                  <a:lnTo>
                    <a:pt x="831" y="818"/>
                  </a:lnTo>
                  <a:lnTo>
                    <a:pt x="831" y="760"/>
                  </a:lnTo>
                  <a:lnTo>
                    <a:pt x="832" y="684"/>
                  </a:lnTo>
                  <a:lnTo>
                    <a:pt x="832" y="606"/>
                  </a:lnTo>
                  <a:lnTo>
                    <a:pt x="833" y="523"/>
                  </a:lnTo>
                  <a:lnTo>
                    <a:pt x="833" y="464"/>
                  </a:lnTo>
                  <a:lnTo>
                    <a:pt x="834" y="447"/>
                  </a:lnTo>
                  <a:lnTo>
                    <a:pt x="834" y="484"/>
                  </a:lnTo>
                  <a:lnTo>
                    <a:pt x="835" y="535"/>
                  </a:lnTo>
                  <a:lnTo>
                    <a:pt x="835" y="621"/>
                  </a:lnTo>
                  <a:lnTo>
                    <a:pt x="836" y="725"/>
                  </a:lnTo>
                  <a:lnTo>
                    <a:pt x="837" y="872"/>
                  </a:lnTo>
                  <a:lnTo>
                    <a:pt x="837" y="1085"/>
                  </a:lnTo>
                  <a:lnTo>
                    <a:pt x="838" y="1348"/>
                  </a:lnTo>
                  <a:lnTo>
                    <a:pt x="838" y="1580"/>
                  </a:lnTo>
                  <a:lnTo>
                    <a:pt x="839" y="1712"/>
                  </a:lnTo>
                  <a:lnTo>
                    <a:pt x="839" y="1743"/>
                  </a:lnTo>
                  <a:lnTo>
                    <a:pt x="840" y="1709"/>
                  </a:lnTo>
                  <a:lnTo>
                    <a:pt x="841" y="1643"/>
                  </a:lnTo>
                  <a:lnTo>
                    <a:pt x="841" y="1583"/>
                  </a:lnTo>
                  <a:lnTo>
                    <a:pt x="842" y="1556"/>
                  </a:lnTo>
                  <a:lnTo>
                    <a:pt x="842" y="1558"/>
                  </a:lnTo>
                  <a:lnTo>
                    <a:pt x="843" y="1565"/>
                  </a:lnTo>
                  <a:lnTo>
                    <a:pt x="843" y="1568"/>
                  </a:lnTo>
                  <a:lnTo>
                    <a:pt x="844" y="1575"/>
                  </a:lnTo>
                  <a:lnTo>
                    <a:pt x="844" y="1563"/>
                  </a:lnTo>
                  <a:lnTo>
                    <a:pt x="845" y="1561"/>
                  </a:lnTo>
                  <a:lnTo>
                    <a:pt x="845" y="1541"/>
                  </a:lnTo>
                  <a:lnTo>
                    <a:pt x="846" y="1526"/>
                  </a:lnTo>
                  <a:lnTo>
                    <a:pt x="847" y="1504"/>
                  </a:lnTo>
                  <a:lnTo>
                    <a:pt x="847" y="1472"/>
                  </a:lnTo>
                  <a:lnTo>
                    <a:pt x="848" y="1446"/>
                  </a:lnTo>
                  <a:lnTo>
                    <a:pt x="848" y="1428"/>
                  </a:lnTo>
                  <a:lnTo>
                    <a:pt x="849" y="1409"/>
                  </a:lnTo>
                  <a:lnTo>
                    <a:pt x="849" y="1385"/>
                  </a:lnTo>
                  <a:lnTo>
                    <a:pt x="850" y="1331"/>
                  </a:lnTo>
                  <a:lnTo>
                    <a:pt x="851" y="1282"/>
                  </a:lnTo>
                  <a:lnTo>
                    <a:pt x="851" y="1253"/>
                  </a:lnTo>
                  <a:lnTo>
                    <a:pt x="851" y="1243"/>
                  </a:lnTo>
                  <a:lnTo>
                    <a:pt x="852" y="1233"/>
                  </a:lnTo>
                  <a:lnTo>
                    <a:pt x="853" y="1209"/>
                  </a:lnTo>
                  <a:lnTo>
                    <a:pt x="853" y="1185"/>
                  </a:lnTo>
                  <a:lnTo>
                    <a:pt x="854" y="1165"/>
                  </a:lnTo>
                  <a:lnTo>
                    <a:pt x="854" y="1172"/>
                  </a:lnTo>
                  <a:lnTo>
                    <a:pt x="855" y="1175"/>
                  </a:lnTo>
                  <a:lnTo>
                    <a:pt x="855" y="1179"/>
                  </a:lnTo>
                  <a:lnTo>
                    <a:pt x="856" y="1160"/>
                  </a:lnTo>
                  <a:lnTo>
                    <a:pt x="857" y="1143"/>
                  </a:lnTo>
                  <a:lnTo>
                    <a:pt x="857" y="1111"/>
                  </a:lnTo>
                  <a:lnTo>
                    <a:pt x="858" y="1092"/>
                  </a:lnTo>
                  <a:lnTo>
                    <a:pt x="858" y="1097"/>
                  </a:lnTo>
                  <a:lnTo>
                    <a:pt x="859" y="1111"/>
                  </a:lnTo>
                  <a:lnTo>
                    <a:pt x="859" y="1116"/>
                  </a:lnTo>
                  <a:lnTo>
                    <a:pt x="860" y="1123"/>
                  </a:lnTo>
                  <a:lnTo>
                    <a:pt x="861" y="1121"/>
                  </a:lnTo>
                  <a:lnTo>
                    <a:pt x="861" y="1116"/>
                  </a:lnTo>
                  <a:lnTo>
                    <a:pt x="861" y="1111"/>
                  </a:lnTo>
                  <a:lnTo>
                    <a:pt x="862" y="1109"/>
                  </a:lnTo>
                  <a:lnTo>
                    <a:pt x="863" y="1101"/>
                  </a:lnTo>
                  <a:lnTo>
                    <a:pt x="863" y="1094"/>
                  </a:lnTo>
                  <a:lnTo>
                    <a:pt x="864" y="1075"/>
                  </a:lnTo>
                  <a:lnTo>
                    <a:pt x="864" y="1075"/>
                  </a:lnTo>
                  <a:lnTo>
                    <a:pt x="865" y="1079"/>
                  </a:lnTo>
                  <a:lnTo>
                    <a:pt x="865" y="1089"/>
                  </a:lnTo>
                  <a:lnTo>
                    <a:pt x="866" y="1092"/>
                  </a:lnTo>
                  <a:lnTo>
                    <a:pt x="867" y="1077"/>
                  </a:lnTo>
                  <a:lnTo>
                    <a:pt x="867" y="1065"/>
                  </a:lnTo>
                  <a:lnTo>
                    <a:pt x="868" y="1060"/>
                  </a:lnTo>
                  <a:lnTo>
                    <a:pt x="868" y="1063"/>
                  </a:lnTo>
                  <a:lnTo>
                    <a:pt x="869" y="1070"/>
                  </a:lnTo>
                  <a:lnTo>
                    <a:pt x="869" y="1067"/>
                  </a:lnTo>
                  <a:lnTo>
                    <a:pt x="870" y="1055"/>
                  </a:lnTo>
                  <a:lnTo>
                    <a:pt x="871" y="1036"/>
                  </a:lnTo>
                  <a:lnTo>
                    <a:pt x="871" y="1028"/>
                  </a:lnTo>
                  <a:lnTo>
                    <a:pt x="871" y="1031"/>
                  </a:lnTo>
                  <a:lnTo>
                    <a:pt x="872" y="1038"/>
                  </a:lnTo>
                  <a:lnTo>
                    <a:pt x="873" y="1038"/>
                  </a:lnTo>
                  <a:lnTo>
                    <a:pt x="873" y="1016"/>
                  </a:lnTo>
                  <a:lnTo>
                    <a:pt x="874" y="999"/>
                  </a:lnTo>
                  <a:lnTo>
                    <a:pt x="874" y="984"/>
                  </a:lnTo>
                  <a:lnTo>
                    <a:pt x="875" y="977"/>
                  </a:lnTo>
                  <a:lnTo>
                    <a:pt x="875" y="970"/>
                  </a:lnTo>
                  <a:lnTo>
                    <a:pt x="876" y="955"/>
                  </a:lnTo>
                  <a:lnTo>
                    <a:pt x="877" y="926"/>
                  </a:lnTo>
                  <a:lnTo>
                    <a:pt x="877" y="909"/>
                  </a:lnTo>
                  <a:lnTo>
                    <a:pt x="878" y="892"/>
                  </a:lnTo>
                  <a:lnTo>
                    <a:pt x="878" y="877"/>
                  </a:lnTo>
                  <a:lnTo>
                    <a:pt x="879" y="867"/>
                  </a:lnTo>
                  <a:lnTo>
                    <a:pt x="879" y="833"/>
                  </a:lnTo>
                  <a:lnTo>
                    <a:pt x="880" y="806"/>
                  </a:lnTo>
                  <a:lnTo>
                    <a:pt x="881" y="774"/>
                  </a:lnTo>
                  <a:lnTo>
                    <a:pt x="881" y="762"/>
                  </a:lnTo>
                  <a:lnTo>
                    <a:pt x="881" y="750"/>
                  </a:lnTo>
                  <a:lnTo>
                    <a:pt x="882" y="738"/>
                  </a:lnTo>
                  <a:lnTo>
                    <a:pt x="883" y="718"/>
                  </a:lnTo>
                  <a:lnTo>
                    <a:pt x="883" y="699"/>
                  </a:lnTo>
                  <a:lnTo>
                    <a:pt x="884" y="674"/>
                  </a:lnTo>
                  <a:lnTo>
                    <a:pt x="884" y="650"/>
                  </a:lnTo>
                  <a:lnTo>
                    <a:pt x="885" y="650"/>
                  </a:lnTo>
                  <a:lnTo>
                    <a:pt x="885" y="647"/>
                  </a:lnTo>
                  <a:lnTo>
                    <a:pt x="886" y="645"/>
                  </a:lnTo>
                  <a:lnTo>
                    <a:pt x="887" y="630"/>
                  </a:lnTo>
                  <a:lnTo>
                    <a:pt x="887" y="616"/>
                  </a:lnTo>
                  <a:lnTo>
                    <a:pt x="888" y="621"/>
                  </a:lnTo>
                  <a:lnTo>
                    <a:pt x="888" y="621"/>
                  </a:lnTo>
                  <a:lnTo>
                    <a:pt x="889" y="628"/>
                  </a:lnTo>
                  <a:lnTo>
                    <a:pt x="889" y="633"/>
                  </a:lnTo>
                  <a:lnTo>
                    <a:pt x="890" y="623"/>
                  </a:lnTo>
                  <a:lnTo>
                    <a:pt x="891" y="623"/>
                  </a:lnTo>
                  <a:lnTo>
                    <a:pt x="891" y="628"/>
                  </a:lnTo>
                  <a:lnTo>
                    <a:pt x="891" y="638"/>
                  </a:lnTo>
                  <a:lnTo>
                    <a:pt x="892" y="655"/>
                  </a:lnTo>
                  <a:lnTo>
                    <a:pt x="893" y="669"/>
                  </a:lnTo>
                  <a:lnTo>
                    <a:pt x="893" y="682"/>
                  </a:lnTo>
                  <a:lnTo>
                    <a:pt x="894" y="689"/>
                  </a:lnTo>
                  <a:lnTo>
                    <a:pt x="894" y="701"/>
                  </a:lnTo>
                  <a:lnTo>
                    <a:pt x="895" y="721"/>
                  </a:lnTo>
                  <a:lnTo>
                    <a:pt x="895" y="747"/>
                  </a:lnTo>
                  <a:lnTo>
                    <a:pt x="896" y="760"/>
                  </a:lnTo>
                  <a:lnTo>
                    <a:pt x="897" y="772"/>
                  </a:lnTo>
                  <a:lnTo>
                    <a:pt x="897" y="774"/>
                  </a:lnTo>
                  <a:lnTo>
                    <a:pt x="898" y="796"/>
                  </a:lnTo>
                  <a:lnTo>
                    <a:pt x="898" y="821"/>
                  </a:lnTo>
                  <a:lnTo>
                    <a:pt x="899" y="840"/>
                  </a:lnTo>
                  <a:lnTo>
                    <a:pt x="899" y="848"/>
                  </a:lnTo>
                  <a:lnTo>
                    <a:pt x="900" y="858"/>
                  </a:lnTo>
                  <a:lnTo>
                    <a:pt x="901" y="870"/>
                  </a:lnTo>
                  <a:lnTo>
                    <a:pt x="901" y="884"/>
                  </a:lnTo>
                  <a:lnTo>
                    <a:pt x="901" y="899"/>
                  </a:lnTo>
                  <a:lnTo>
                    <a:pt x="902" y="918"/>
                  </a:lnTo>
                  <a:lnTo>
                    <a:pt x="903" y="921"/>
                  </a:lnTo>
                  <a:lnTo>
                    <a:pt x="903" y="926"/>
                  </a:lnTo>
                  <a:lnTo>
                    <a:pt x="904" y="940"/>
                  </a:lnTo>
                  <a:lnTo>
                    <a:pt x="904" y="960"/>
                  </a:lnTo>
                  <a:lnTo>
                    <a:pt x="905" y="984"/>
                  </a:lnTo>
                  <a:lnTo>
                    <a:pt x="905" y="999"/>
                  </a:lnTo>
                  <a:lnTo>
                    <a:pt x="906" y="996"/>
                  </a:lnTo>
                  <a:lnTo>
                    <a:pt x="907" y="999"/>
                  </a:lnTo>
                  <a:lnTo>
                    <a:pt x="907" y="989"/>
                  </a:lnTo>
                  <a:lnTo>
                    <a:pt x="908" y="994"/>
                  </a:lnTo>
                  <a:lnTo>
                    <a:pt x="908" y="1004"/>
                  </a:lnTo>
                  <a:lnTo>
                    <a:pt x="909" y="1011"/>
                  </a:lnTo>
                  <a:lnTo>
                    <a:pt x="909" y="1009"/>
                  </a:lnTo>
                  <a:lnTo>
                    <a:pt x="910" y="1001"/>
                  </a:lnTo>
                  <a:lnTo>
                    <a:pt x="911" y="1014"/>
                  </a:lnTo>
                  <a:lnTo>
                    <a:pt x="911" y="1028"/>
                  </a:lnTo>
                  <a:lnTo>
                    <a:pt x="911" y="1038"/>
                  </a:lnTo>
                  <a:lnTo>
                    <a:pt x="912" y="1048"/>
                  </a:lnTo>
                  <a:lnTo>
                    <a:pt x="913" y="1023"/>
                  </a:lnTo>
                  <a:lnTo>
                    <a:pt x="913" y="1014"/>
                  </a:lnTo>
                  <a:lnTo>
                    <a:pt x="914" y="1006"/>
                  </a:lnTo>
                  <a:lnTo>
                    <a:pt x="914" y="1006"/>
                  </a:lnTo>
                  <a:lnTo>
                    <a:pt x="915" y="999"/>
                  </a:lnTo>
                  <a:lnTo>
                    <a:pt x="915" y="996"/>
                  </a:lnTo>
                  <a:lnTo>
                    <a:pt x="916" y="974"/>
                  </a:lnTo>
                  <a:lnTo>
                    <a:pt x="917" y="952"/>
                  </a:lnTo>
                  <a:lnTo>
                    <a:pt x="917" y="916"/>
                  </a:lnTo>
                  <a:lnTo>
                    <a:pt x="918" y="896"/>
                  </a:lnTo>
                  <a:lnTo>
                    <a:pt x="918" y="867"/>
                  </a:lnTo>
                  <a:lnTo>
                    <a:pt x="919" y="828"/>
                  </a:lnTo>
                  <a:lnTo>
                    <a:pt x="919" y="789"/>
                  </a:lnTo>
                  <a:lnTo>
                    <a:pt x="920" y="750"/>
                  </a:lnTo>
                  <a:lnTo>
                    <a:pt x="921" y="703"/>
                  </a:lnTo>
                  <a:lnTo>
                    <a:pt x="921" y="662"/>
                  </a:lnTo>
                  <a:lnTo>
                    <a:pt x="921" y="628"/>
                  </a:lnTo>
                  <a:lnTo>
                    <a:pt x="922" y="586"/>
                  </a:lnTo>
                  <a:lnTo>
                    <a:pt x="923" y="533"/>
                  </a:lnTo>
                  <a:lnTo>
                    <a:pt x="923" y="476"/>
                  </a:lnTo>
                  <a:lnTo>
                    <a:pt x="924" y="413"/>
                  </a:lnTo>
                  <a:lnTo>
                    <a:pt x="924" y="367"/>
                  </a:lnTo>
                  <a:lnTo>
                    <a:pt x="925" y="333"/>
                  </a:lnTo>
                  <a:lnTo>
                    <a:pt x="925" y="318"/>
                  </a:lnTo>
                  <a:lnTo>
                    <a:pt x="926" y="318"/>
                  </a:lnTo>
                  <a:lnTo>
                    <a:pt x="927" y="318"/>
                  </a:lnTo>
                  <a:lnTo>
                    <a:pt x="927" y="305"/>
                  </a:lnTo>
                  <a:lnTo>
                    <a:pt x="928" y="311"/>
                  </a:lnTo>
                  <a:lnTo>
                    <a:pt x="928" y="347"/>
                  </a:lnTo>
                  <a:lnTo>
                    <a:pt x="929" y="408"/>
                  </a:lnTo>
                  <a:lnTo>
                    <a:pt x="929" y="467"/>
                  </a:lnTo>
                  <a:lnTo>
                    <a:pt x="930" y="523"/>
                  </a:lnTo>
                  <a:lnTo>
                    <a:pt x="931" y="554"/>
                  </a:lnTo>
                  <a:lnTo>
                    <a:pt x="931" y="569"/>
                  </a:lnTo>
                  <a:lnTo>
                    <a:pt x="932" y="572"/>
                  </a:lnTo>
                  <a:lnTo>
                    <a:pt x="932" y="579"/>
                  </a:lnTo>
                  <a:lnTo>
                    <a:pt x="933" y="601"/>
                  </a:lnTo>
                  <a:lnTo>
                    <a:pt x="934" y="630"/>
                  </a:lnTo>
                  <a:lnTo>
                    <a:pt x="934" y="703"/>
                  </a:lnTo>
                  <a:lnTo>
                    <a:pt x="934" y="801"/>
                  </a:lnTo>
                  <a:lnTo>
                    <a:pt x="935" y="911"/>
                  </a:lnTo>
                  <a:lnTo>
                    <a:pt x="936" y="1006"/>
                  </a:lnTo>
                  <a:lnTo>
                    <a:pt x="936" y="1087"/>
                  </a:lnTo>
                  <a:lnTo>
                    <a:pt x="937" y="1131"/>
                  </a:lnTo>
                  <a:lnTo>
                    <a:pt x="937" y="1155"/>
                  </a:lnTo>
                  <a:lnTo>
                    <a:pt x="938" y="1189"/>
                  </a:lnTo>
                  <a:lnTo>
                    <a:pt x="938" y="1223"/>
                  </a:lnTo>
                  <a:lnTo>
                    <a:pt x="939" y="1245"/>
                  </a:lnTo>
                  <a:lnTo>
                    <a:pt x="940" y="1260"/>
                  </a:lnTo>
                  <a:lnTo>
                    <a:pt x="940" y="1260"/>
                  </a:lnTo>
                  <a:lnTo>
                    <a:pt x="941" y="1272"/>
                  </a:lnTo>
                  <a:lnTo>
                    <a:pt x="941" y="1282"/>
                  </a:lnTo>
                  <a:lnTo>
                    <a:pt x="942" y="1289"/>
                  </a:lnTo>
                  <a:lnTo>
                    <a:pt x="942" y="1302"/>
                  </a:lnTo>
                  <a:lnTo>
                    <a:pt x="943" y="1324"/>
                  </a:lnTo>
                  <a:lnTo>
                    <a:pt x="944" y="1336"/>
                  </a:lnTo>
                  <a:lnTo>
                    <a:pt x="944" y="1346"/>
                  </a:lnTo>
                  <a:lnTo>
                    <a:pt x="944" y="1360"/>
                  </a:lnTo>
                  <a:lnTo>
                    <a:pt x="945" y="1377"/>
                  </a:lnTo>
                  <a:lnTo>
                    <a:pt x="946" y="1397"/>
                  </a:lnTo>
                  <a:lnTo>
                    <a:pt x="946" y="1397"/>
                  </a:lnTo>
                  <a:lnTo>
                    <a:pt x="947" y="1392"/>
                  </a:lnTo>
                  <a:lnTo>
                    <a:pt x="947" y="1387"/>
                  </a:lnTo>
                  <a:lnTo>
                    <a:pt x="948" y="1387"/>
                  </a:lnTo>
                  <a:lnTo>
                    <a:pt x="948" y="1394"/>
                  </a:lnTo>
                  <a:lnTo>
                    <a:pt x="949" y="1402"/>
                  </a:lnTo>
                  <a:lnTo>
                    <a:pt x="950" y="1407"/>
                  </a:lnTo>
                  <a:lnTo>
                    <a:pt x="950" y="1399"/>
                  </a:lnTo>
                  <a:lnTo>
                    <a:pt x="951" y="1404"/>
                  </a:lnTo>
                  <a:lnTo>
                    <a:pt x="951" y="1397"/>
                  </a:lnTo>
                  <a:lnTo>
                    <a:pt x="952" y="1397"/>
                  </a:lnTo>
                  <a:lnTo>
                    <a:pt x="952" y="1397"/>
                  </a:lnTo>
                  <a:lnTo>
                    <a:pt x="953" y="1392"/>
                  </a:lnTo>
                  <a:lnTo>
                    <a:pt x="954" y="1392"/>
                  </a:lnTo>
                  <a:lnTo>
                    <a:pt x="954" y="1392"/>
                  </a:lnTo>
                  <a:lnTo>
                    <a:pt x="954" y="1397"/>
                  </a:lnTo>
                  <a:lnTo>
                    <a:pt x="955" y="1404"/>
                  </a:lnTo>
                  <a:lnTo>
                    <a:pt x="956" y="1394"/>
                  </a:lnTo>
                  <a:lnTo>
                    <a:pt x="956" y="1380"/>
                  </a:lnTo>
                  <a:lnTo>
                    <a:pt x="957" y="1375"/>
                  </a:lnTo>
                  <a:lnTo>
                    <a:pt x="957" y="1375"/>
                  </a:lnTo>
                  <a:lnTo>
                    <a:pt x="958" y="1385"/>
                  </a:lnTo>
                  <a:lnTo>
                    <a:pt x="958" y="1397"/>
                  </a:lnTo>
                  <a:lnTo>
                    <a:pt x="959" y="1402"/>
                  </a:lnTo>
                  <a:lnTo>
                    <a:pt x="960" y="1404"/>
                  </a:lnTo>
                  <a:lnTo>
                    <a:pt x="960" y="1404"/>
                  </a:lnTo>
                  <a:lnTo>
                    <a:pt x="961" y="1409"/>
                  </a:lnTo>
                  <a:lnTo>
                    <a:pt x="961" y="1421"/>
                  </a:lnTo>
                  <a:lnTo>
                    <a:pt x="962" y="1424"/>
                  </a:lnTo>
                  <a:lnTo>
                    <a:pt x="962" y="1428"/>
                  </a:lnTo>
                  <a:lnTo>
                    <a:pt x="963" y="1441"/>
                  </a:lnTo>
                  <a:lnTo>
                    <a:pt x="964" y="1441"/>
                  </a:lnTo>
                  <a:lnTo>
                    <a:pt x="964" y="1443"/>
                  </a:lnTo>
                  <a:lnTo>
                    <a:pt x="964" y="1453"/>
                  </a:lnTo>
                  <a:lnTo>
                    <a:pt x="965" y="1463"/>
                  </a:lnTo>
                  <a:lnTo>
                    <a:pt x="966" y="1465"/>
                  </a:lnTo>
                  <a:lnTo>
                    <a:pt x="966" y="1463"/>
                  </a:lnTo>
                  <a:lnTo>
                    <a:pt x="967" y="1456"/>
                  </a:lnTo>
                  <a:lnTo>
                    <a:pt x="967" y="1456"/>
                  </a:lnTo>
                  <a:lnTo>
                    <a:pt x="968" y="1463"/>
                  </a:lnTo>
                  <a:lnTo>
                    <a:pt x="968" y="1470"/>
                  </a:lnTo>
                  <a:lnTo>
                    <a:pt x="969" y="1465"/>
                  </a:lnTo>
                  <a:lnTo>
                    <a:pt x="970" y="1463"/>
                  </a:lnTo>
                  <a:lnTo>
                    <a:pt x="970" y="1446"/>
                  </a:lnTo>
                  <a:lnTo>
                    <a:pt x="971" y="1446"/>
                  </a:lnTo>
                  <a:lnTo>
                    <a:pt x="971" y="1448"/>
                  </a:lnTo>
                  <a:lnTo>
                    <a:pt x="972" y="1477"/>
                  </a:lnTo>
                  <a:lnTo>
                    <a:pt x="972" y="1490"/>
                  </a:lnTo>
                  <a:lnTo>
                    <a:pt x="973" y="1485"/>
                  </a:lnTo>
                  <a:lnTo>
                    <a:pt x="974" y="1463"/>
                  </a:lnTo>
                  <a:lnTo>
                    <a:pt x="974" y="1434"/>
                  </a:lnTo>
                  <a:lnTo>
                    <a:pt x="974" y="1424"/>
                  </a:lnTo>
                  <a:lnTo>
                    <a:pt x="975" y="1431"/>
                  </a:lnTo>
                  <a:lnTo>
                    <a:pt x="976" y="1431"/>
                  </a:lnTo>
                  <a:lnTo>
                    <a:pt x="976" y="1419"/>
                  </a:lnTo>
                  <a:lnTo>
                    <a:pt x="977" y="1392"/>
                  </a:lnTo>
                  <a:lnTo>
                    <a:pt x="977" y="1372"/>
                  </a:lnTo>
                  <a:lnTo>
                    <a:pt x="978" y="1356"/>
                  </a:lnTo>
                  <a:lnTo>
                    <a:pt x="978" y="1356"/>
                  </a:lnTo>
                  <a:lnTo>
                    <a:pt x="979" y="1350"/>
                  </a:lnTo>
                  <a:lnTo>
                    <a:pt x="980" y="1331"/>
                  </a:lnTo>
                  <a:lnTo>
                    <a:pt x="980" y="1304"/>
                  </a:lnTo>
                  <a:lnTo>
                    <a:pt x="981" y="1282"/>
                  </a:lnTo>
                  <a:lnTo>
                    <a:pt x="981" y="1272"/>
                  </a:lnTo>
                  <a:lnTo>
                    <a:pt x="982" y="1255"/>
                  </a:lnTo>
                  <a:lnTo>
                    <a:pt x="982" y="1250"/>
                  </a:lnTo>
                  <a:lnTo>
                    <a:pt x="983" y="1233"/>
                  </a:lnTo>
                  <a:lnTo>
                    <a:pt x="984" y="1219"/>
                  </a:lnTo>
                  <a:lnTo>
                    <a:pt x="984" y="1194"/>
                  </a:lnTo>
                  <a:lnTo>
                    <a:pt x="984" y="1192"/>
                  </a:lnTo>
                  <a:lnTo>
                    <a:pt x="985" y="1185"/>
                  </a:lnTo>
                  <a:lnTo>
                    <a:pt x="986" y="1172"/>
                  </a:lnTo>
                  <a:lnTo>
                    <a:pt x="986" y="1160"/>
                  </a:lnTo>
                  <a:lnTo>
                    <a:pt x="987" y="1158"/>
                  </a:lnTo>
                  <a:lnTo>
                    <a:pt x="987" y="1143"/>
                  </a:lnTo>
                  <a:lnTo>
                    <a:pt x="988" y="1131"/>
                  </a:lnTo>
                  <a:lnTo>
                    <a:pt x="988" y="1123"/>
                  </a:lnTo>
                  <a:lnTo>
                    <a:pt x="989" y="1119"/>
                  </a:lnTo>
                  <a:lnTo>
                    <a:pt x="990" y="1119"/>
                  </a:lnTo>
                  <a:lnTo>
                    <a:pt x="990" y="1116"/>
                  </a:lnTo>
                  <a:lnTo>
                    <a:pt x="991" y="1107"/>
                  </a:lnTo>
                  <a:lnTo>
                    <a:pt x="991" y="1101"/>
                  </a:lnTo>
                  <a:lnTo>
                    <a:pt x="992" y="1099"/>
                  </a:lnTo>
                  <a:lnTo>
                    <a:pt x="992" y="1101"/>
                  </a:lnTo>
                  <a:lnTo>
                    <a:pt x="993" y="1101"/>
                  </a:lnTo>
                  <a:lnTo>
                    <a:pt x="994" y="1089"/>
                  </a:lnTo>
                  <a:lnTo>
                    <a:pt x="994" y="1077"/>
                  </a:lnTo>
                  <a:lnTo>
                    <a:pt x="994" y="1082"/>
                  </a:lnTo>
                  <a:lnTo>
                    <a:pt x="995" y="1104"/>
                  </a:lnTo>
                  <a:lnTo>
                    <a:pt x="996" y="1109"/>
                  </a:lnTo>
                  <a:lnTo>
                    <a:pt x="996" y="1099"/>
                  </a:lnTo>
                  <a:lnTo>
                    <a:pt x="997" y="1079"/>
                  </a:lnTo>
                  <a:lnTo>
                    <a:pt x="997" y="1079"/>
                  </a:lnTo>
                  <a:lnTo>
                    <a:pt x="998" y="1097"/>
                  </a:lnTo>
                  <a:lnTo>
                    <a:pt x="998" y="1107"/>
                  </a:lnTo>
                  <a:lnTo>
                    <a:pt x="999" y="1116"/>
                  </a:lnTo>
                  <a:lnTo>
                    <a:pt x="1000" y="1109"/>
                  </a:lnTo>
                  <a:lnTo>
                    <a:pt x="1000" y="1116"/>
                  </a:lnTo>
                  <a:lnTo>
                    <a:pt x="1001" y="1101"/>
                  </a:lnTo>
                  <a:lnTo>
                    <a:pt x="1001" y="1101"/>
                  </a:lnTo>
                  <a:lnTo>
                    <a:pt x="1002" y="1107"/>
                  </a:lnTo>
                  <a:lnTo>
                    <a:pt x="1002" y="1114"/>
                  </a:lnTo>
                  <a:lnTo>
                    <a:pt x="1003" y="1114"/>
                  </a:lnTo>
                  <a:lnTo>
                    <a:pt x="1004" y="1111"/>
                  </a:lnTo>
                  <a:lnTo>
                    <a:pt x="1004" y="1107"/>
                  </a:lnTo>
                  <a:lnTo>
                    <a:pt x="1004" y="1101"/>
                  </a:lnTo>
                  <a:lnTo>
                    <a:pt x="1005" y="1107"/>
                  </a:lnTo>
                  <a:lnTo>
                    <a:pt x="1006" y="1121"/>
                  </a:lnTo>
                  <a:lnTo>
                    <a:pt x="1006" y="1114"/>
                  </a:lnTo>
                  <a:lnTo>
                    <a:pt x="1007" y="1107"/>
                  </a:lnTo>
                  <a:lnTo>
                    <a:pt x="1007" y="1101"/>
                  </a:lnTo>
                  <a:lnTo>
                    <a:pt x="1008" y="1111"/>
                  </a:lnTo>
                  <a:lnTo>
                    <a:pt x="1008" y="1123"/>
                  </a:lnTo>
                  <a:lnTo>
                    <a:pt x="1009" y="1131"/>
                  </a:lnTo>
                  <a:lnTo>
                    <a:pt x="1010" y="1126"/>
                  </a:lnTo>
                  <a:lnTo>
                    <a:pt x="1010" y="1121"/>
                  </a:lnTo>
                  <a:lnTo>
                    <a:pt x="1011" y="1111"/>
                  </a:lnTo>
                  <a:lnTo>
                    <a:pt x="1011" y="1114"/>
                  </a:lnTo>
                  <a:lnTo>
                    <a:pt x="1012" y="1123"/>
                  </a:lnTo>
                  <a:lnTo>
                    <a:pt x="1012" y="1126"/>
                  </a:lnTo>
                  <a:lnTo>
                    <a:pt x="1013" y="1119"/>
                  </a:lnTo>
                  <a:lnTo>
                    <a:pt x="1014" y="1111"/>
                  </a:lnTo>
                  <a:lnTo>
                    <a:pt x="1014" y="1107"/>
                  </a:lnTo>
                  <a:lnTo>
                    <a:pt x="1014" y="1116"/>
                  </a:lnTo>
                  <a:lnTo>
                    <a:pt x="1015" y="1116"/>
                  </a:lnTo>
                  <a:lnTo>
                    <a:pt x="1016" y="1116"/>
                  </a:lnTo>
                  <a:lnTo>
                    <a:pt x="1016" y="1109"/>
                  </a:lnTo>
                  <a:lnTo>
                    <a:pt x="1017" y="1109"/>
                  </a:lnTo>
                  <a:lnTo>
                    <a:pt x="1017" y="1114"/>
                  </a:lnTo>
                  <a:lnTo>
                    <a:pt x="1018" y="1126"/>
                  </a:lnTo>
                  <a:lnTo>
                    <a:pt x="1018" y="1131"/>
                  </a:lnTo>
                  <a:lnTo>
                    <a:pt x="1019" y="1131"/>
                  </a:lnTo>
                  <a:lnTo>
                    <a:pt x="1020" y="1128"/>
                  </a:lnTo>
                  <a:lnTo>
                    <a:pt x="1020" y="1119"/>
                  </a:lnTo>
                  <a:lnTo>
                    <a:pt x="1021" y="1114"/>
                  </a:lnTo>
                  <a:lnTo>
                    <a:pt x="1021" y="1114"/>
                  </a:lnTo>
                  <a:lnTo>
                    <a:pt x="1022" y="1116"/>
                  </a:lnTo>
                  <a:lnTo>
                    <a:pt x="1022" y="1126"/>
                  </a:lnTo>
                  <a:lnTo>
                    <a:pt x="1023" y="1123"/>
                  </a:lnTo>
                  <a:lnTo>
                    <a:pt x="1024" y="1116"/>
                  </a:lnTo>
                  <a:lnTo>
                    <a:pt x="1024" y="1111"/>
                  </a:lnTo>
                  <a:lnTo>
                    <a:pt x="1024" y="1109"/>
                  </a:lnTo>
                  <a:lnTo>
                    <a:pt x="1025" y="1116"/>
                  </a:lnTo>
                  <a:lnTo>
                    <a:pt x="1026" y="1123"/>
                  </a:lnTo>
                  <a:lnTo>
                    <a:pt x="1026" y="1128"/>
                  </a:lnTo>
                  <a:lnTo>
                    <a:pt x="1027" y="1131"/>
                  </a:lnTo>
                  <a:lnTo>
                    <a:pt x="1027" y="1121"/>
                  </a:lnTo>
                  <a:lnTo>
                    <a:pt x="1028" y="1126"/>
                  </a:lnTo>
                  <a:lnTo>
                    <a:pt x="1028" y="1123"/>
                  </a:lnTo>
                  <a:lnTo>
                    <a:pt x="1029" y="1128"/>
                  </a:lnTo>
                  <a:lnTo>
                    <a:pt x="1030" y="1131"/>
                  </a:lnTo>
                  <a:lnTo>
                    <a:pt x="1030" y="1131"/>
                  </a:lnTo>
                  <a:lnTo>
                    <a:pt x="1031" y="1133"/>
                  </a:lnTo>
                  <a:lnTo>
                    <a:pt x="1031" y="1138"/>
                  </a:lnTo>
                  <a:lnTo>
                    <a:pt x="1032" y="1131"/>
                  </a:lnTo>
                  <a:lnTo>
                    <a:pt x="1032" y="1136"/>
                  </a:lnTo>
                  <a:lnTo>
                    <a:pt x="1033" y="1136"/>
                  </a:lnTo>
                  <a:lnTo>
                    <a:pt x="1034" y="1131"/>
                  </a:lnTo>
                  <a:lnTo>
                    <a:pt x="1034" y="1126"/>
                  </a:lnTo>
                  <a:lnTo>
                    <a:pt x="1034" y="1123"/>
                  </a:lnTo>
                  <a:lnTo>
                    <a:pt x="1035" y="1131"/>
                  </a:lnTo>
                  <a:lnTo>
                    <a:pt x="1036" y="1141"/>
                  </a:lnTo>
                  <a:lnTo>
                    <a:pt x="1036" y="1138"/>
                  </a:lnTo>
                  <a:lnTo>
                    <a:pt x="1037" y="1138"/>
                  </a:lnTo>
                  <a:lnTo>
                    <a:pt x="1037" y="1136"/>
                  </a:lnTo>
                  <a:lnTo>
                    <a:pt x="1038" y="1141"/>
                  </a:lnTo>
                  <a:lnTo>
                    <a:pt x="1038" y="1133"/>
                  </a:lnTo>
                  <a:lnTo>
                    <a:pt x="1039" y="1136"/>
                  </a:lnTo>
                  <a:lnTo>
                    <a:pt x="1040" y="1133"/>
                  </a:lnTo>
                  <a:lnTo>
                    <a:pt x="1040" y="1141"/>
                  </a:lnTo>
                  <a:lnTo>
                    <a:pt x="1041" y="1131"/>
                  </a:lnTo>
                  <a:lnTo>
                    <a:pt x="1041" y="1128"/>
                  </a:lnTo>
                  <a:lnTo>
                    <a:pt x="1042" y="1128"/>
                  </a:lnTo>
                  <a:lnTo>
                    <a:pt x="1042" y="1136"/>
                  </a:lnTo>
                  <a:lnTo>
                    <a:pt x="1043" y="1133"/>
                  </a:lnTo>
                  <a:lnTo>
                    <a:pt x="1044" y="1128"/>
                  </a:lnTo>
                  <a:lnTo>
                    <a:pt x="1044" y="1128"/>
                  </a:lnTo>
                  <a:lnTo>
                    <a:pt x="1044" y="1138"/>
                  </a:lnTo>
                  <a:lnTo>
                    <a:pt x="1045" y="1153"/>
                  </a:lnTo>
                  <a:lnTo>
                    <a:pt x="1046" y="1158"/>
                  </a:lnTo>
                  <a:lnTo>
                    <a:pt x="1046" y="1150"/>
                  </a:lnTo>
                  <a:lnTo>
                    <a:pt x="1047" y="1141"/>
                  </a:lnTo>
                  <a:lnTo>
                    <a:pt x="1047" y="1131"/>
                  </a:lnTo>
                  <a:lnTo>
                    <a:pt x="1048" y="1141"/>
                  </a:lnTo>
                  <a:lnTo>
                    <a:pt x="1048" y="1141"/>
                  </a:lnTo>
                  <a:lnTo>
                    <a:pt x="1049" y="1158"/>
                  </a:lnTo>
                  <a:lnTo>
                    <a:pt x="1050" y="1155"/>
                  </a:lnTo>
                  <a:lnTo>
                    <a:pt x="1050" y="1158"/>
                  </a:lnTo>
                  <a:lnTo>
                    <a:pt x="1051" y="1165"/>
                  </a:lnTo>
                  <a:lnTo>
                    <a:pt x="1051" y="1160"/>
                  </a:lnTo>
                  <a:lnTo>
                    <a:pt x="1052" y="1150"/>
                  </a:lnTo>
                  <a:lnTo>
                    <a:pt x="1052" y="1143"/>
                  </a:lnTo>
                  <a:lnTo>
                    <a:pt x="1053" y="1138"/>
                  </a:lnTo>
                  <a:lnTo>
                    <a:pt x="1054" y="1136"/>
                  </a:lnTo>
                  <a:lnTo>
                    <a:pt x="1054" y="1138"/>
                  </a:lnTo>
                  <a:lnTo>
                    <a:pt x="1054" y="1141"/>
                  </a:lnTo>
                  <a:lnTo>
                    <a:pt x="1055" y="1160"/>
                  </a:lnTo>
                  <a:lnTo>
                    <a:pt x="1056" y="1167"/>
                  </a:lnTo>
                  <a:lnTo>
                    <a:pt x="1056" y="1158"/>
                  </a:lnTo>
                  <a:lnTo>
                    <a:pt x="1057" y="1143"/>
                  </a:lnTo>
                  <a:lnTo>
                    <a:pt x="1057" y="1133"/>
                  </a:lnTo>
                  <a:lnTo>
                    <a:pt x="1058" y="1141"/>
                  </a:lnTo>
                  <a:lnTo>
                    <a:pt x="1058" y="1148"/>
                  </a:lnTo>
                  <a:lnTo>
                    <a:pt x="1059" y="1155"/>
                  </a:lnTo>
                  <a:lnTo>
                    <a:pt x="1060" y="1153"/>
                  </a:lnTo>
                  <a:lnTo>
                    <a:pt x="1060" y="1145"/>
                  </a:lnTo>
                  <a:lnTo>
                    <a:pt x="1061" y="1148"/>
                  </a:lnTo>
                  <a:lnTo>
                    <a:pt x="1061" y="1148"/>
                  </a:lnTo>
                  <a:lnTo>
                    <a:pt x="1062" y="1153"/>
                  </a:lnTo>
                  <a:lnTo>
                    <a:pt x="1062" y="1148"/>
                  </a:lnTo>
                  <a:lnTo>
                    <a:pt x="1063" y="1141"/>
                  </a:lnTo>
                  <a:lnTo>
                    <a:pt x="1064" y="1133"/>
                  </a:lnTo>
                  <a:lnTo>
                    <a:pt x="1064" y="1128"/>
                  </a:lnTo>
                  <a:lnTo>
                    <a:pt x="1064" y="1141"/>
                  </a:lnTo>
                  <a:lnTo>
                    <a:pt x="1065" y="1148"/>
                  </a:lnTo>
                  <a:lnTo>
                    <a:pt x="1066" y="1141"/>
                  </a:lnTo>
                  <a:lnTo>
                    <a:pt x="1066" y="1138"/>
                  </a:lnTo>
                  <a:lnTo>
                    <a:pt x="1067" y="1116"/>
                  </a:lnTo>
                  <a:lnTo>
                    <a:pt x="1067" y="1116"/>
                  </a:lnTo>
                  <a:lnTo>
                    <a:pt x="1068" y="1128"/>
                  </a:lnTo>
                  <a:lnTo>
                    <a:pt x="1068" y="1143"/>
                  </a:lnTo>
                  <a:lnTo>
                    <a:pt x="1069" y="1153"/>
                  </a:lnTo>
                  <a:lnTo>
                    <a:pt x="1070" y="1150"/>
                  </a:lnTo>
                  <a:lnTo>
                    <a:pt x="1070" y="1143"/>
                  </a:lnTo>
                  <a:lnTo>
                    <a:pt x="1071" y="1138"/>
                  </a:lnTo>
                  <a:lnTo>
                    <a:pt x="1071" y="1145"/>
                  </a:lnTo>
                  <a:lnTo>
                    <a:pt x="1072" y="1148"/>
                  </a:lnTo>
                  <a:lnTo>
                    <a:pt x="1072" y="1145"/>
                  </a:lnTo>
                  <a:lnTo>
                    <a:pt x="1073" y="1145"/>
                  </a:lnTo>
                  <a:lnTo>
                    <a:pt x="1074" y="1141"/>
                  </a:lnTo>
                  <a:lnTo>
                    <a:pt x="1074" y="1136"/>
                  </a:lnTo>
                  <a:lnTo>
                    <a:pt x="1074" y="1131"/>
                  </a:lnTo>
                  <a:lnTo>
                    <a:pt x="1075" y="1145"/>
                  </a:lnTo>
                  <a:lnTo>
                    <a:pt x="1076" y="1150"/>
                  </a:lnTo>
                  <a:lnTo>
                    <a:pt x="1076" y="1153"/>
                  </a:lnTo>
                  <a:lnTo>
                    <a:pt x="1077" y="1138"/>
                  </a:lnTo>
                  <a:lnTo>
                    <a:pt x="1077" y="1131"/>
                  </a:lnTo>
                  <a:lnTo>
                    <a:pt x="1078" y="1126"/>
                  </a:lnTo>
                  <a:lnTo>
                    <a:pt x="1078" y="1131"/>
                  </a:lnTo>
                  <a:lnTo>
                    <a:pt x="1079" y="1128"/>
                  </a:lnTo>
                  <a:lnTo>
                    <a:pt x="1080" y="1131"/>
                  </a:lnTo>
                  <a:lnTo>
                    <a:pt x="1080" y="1123"/>
                  </a:lnTo>
                  <a:lnTo>
                    <a:pt x="1081" y="1131"/>
                  </a:lnTo>
                  <a:lnTo>
                    <a:pt x="1081" y="1133"/>
                  </a:lnTo>
                  <a:lnTo>
                    <a:pt x="1082" y="1136"/>
                  </a:lnTo>
                  <a:lnTo>
                    <a:pt x="1082" y="1141"/>
                  </a:lnTo>
                  <a:lnTo>
                    <a:pt x="1083" y="1143"/>
                  </a:lnTo>
                  <a:lnTo>
                    <a:pt x="1084" y="1133"/>
                  </a:lnTo>
                  <a:lnTo>
                    <a:pt x="1084" y="1121"/>
                  </a:lnTo>
                  <a:lnTo>
                    <a:pt x="1084" y="1126"/>
                  </a:lnTo>
                  <a:lnTo>
                    <a:pt x="1085" y="1133"/>
                  </a:lnTo>
                  <a:lnTo>
                    <a:pt x="1086" y="1133"/>
                  </a:lnTo>
                  <a:lnTo>
                    <a:pt x="1086" y="1131"/>
                  </a:lnTo>
                  <a:lnTo>
                    <a:pt x="1087" y="1128"/>
                  </a:lnTo>
                  <a:lnTo>
                    <a:pt x="1087" y="1121"/>
                  </a:lnTo>
                  <a:lnTo>
                    <a:pt x="1088" y="1121"/>
                  </a:lnTo>
                  <a:lnTo>
                    <a:pt x="1088" y="1131"/>
                  </a:lnTo>
                  <a:lnTo>
                    <a:pt x="1089" y="1136"/>
                  </a:lnTo>
                  <a:lnTo>
                    <a:pt x="1090" y="1136"/>
                  </a:lnTo>
                  <a:lnTo>
                    <a:pt x="1090" y="1131"/>
                  </a:lnTo>
                  <a:lnTo>
                    <a:pt x="1091" y="1123"/>
                  </a:lnTo>
                  <a:lnTo>
                    <a:pt x="1091" y="1123"/>
                  </a:lnTo>
                  <a:lnTo>
                    <a:pt x="1092" y="1133"/>
                  </a:lnTo>
                  <a:lnTo>
                    <a:pt x="1092" y="1143"/>
                  </a:lnTo>
                  <a:lnTo>
                    <a:pt x="1093" y="1143"/>
                  </a:lnTo>
                  <a:lnTo>
                    <a:pt x="1094" y="1136"/>
                  </a:lnTo>
                  <a:lnTo>
                    <a:pt x="1094" y="1131"/>
                  </a:lnTo>
                  <a:lnTo>
                    <a:pt x="1094" y="1128"/>
                  </a:lnTo>
                  <a:lnTo>
                    <a:pt x="1095" y="1123"/>
                  </a:lnTo>
                  <a:lnTo>
                    <a:pt x="1096" y="1131"/>
                  </a:lnTo>
                  <a:lnTo>
                    <a:pt x="1097" y="1128"/>
                  </a:lnTo>
                  <a:lnTo>
                    <a:pt x="1097" y="1128"/>
                  </a:lnTo>
                  <a:lnTo>
                    <a:pt x="1097" y="1123"/>
                  </a:lnTo>
                  <a:lnTo>
                    <a:pt x="1098" y="1126"/>
                  </a:lnTo>
                  <a:lnTo>
                    <a:pt x="1099" y="1123"/>
                  </a:lnTo>
                  <a:lnTo>
                    <a:pt x="1099" y="1133"/>
                  </a:lnTo>
                  <a:lnTo>
                    <a:pt x="1100" y="1126"/>
                  </a:lnTo>
                  <a:lnTo>
                    <a:pt x="1100" y="1121"/>
                  </a:lnTo>
                  <a:lnTo>
                    <a:pt x="1101" y="1109"/>
                  </a:lnTo>
                  <a:lnTo>
                    <a:pt x="1101" y="1111"/>
                  </a:lnTo>
                  <a:lnTo>
                    <a:pt x="1102" y="1119"/>
                  </a:lnTo>
                  <a:lnTo>
                    <a:pt x="1103" y="1119"/>
                  </a:lnTo>
                  <a:lnTo>
                    <a:pt x="1103" y="1116"/>
                  </a:lnTo>
                  <a:lnTo>
                    <a:pt x="1104" y="1119"/>
                  </a:lnTo>
                  <a:lnTo>
                    <a:pt x="1104" y="1111"/>
                  </a:lnTo>
                  <a:lnTo>
                    <a:pt x="1105" y="1123"/>
                  </a:lnTo>
                  <a:lnTo>
                    <a:pt x="1105" y="1128"/>
                  </a:lnTo>
                  <a:lnTo>
                    <a:pt x="1106" y="1128"/>
                  </a:lnTo>
                  <a:lnTo>
                    <a:pt x="1107" y="1123"/>
                  </a:lnTo>
                  <a:lnTo>
                    <a:pt x="1107" y="1121"/>
                  </a:lnTo>
                  <a:lnTo>
                    <a:pt x="1107" y="1114"/>
                  </a:lnTo>
                  <a:lnTo>
                    <a:pt x="1108" y="1114"/>
                  </a:lnTo>
                  <a:lnTo>
                    <a:pt x="1109" y="1119"/>
                  </a:lnTo>
                  <a:lnTo>
                    <a:pt x="1109" y="1126"/>
                  </a:lnTo>
                  <a:lnTo>
                    <a:pt x="1110" y="1119"/>
                  </a:lnTo>
                  <a:lnTo>
                    <a:pt x="1110" y="1114"/>
                  </a:lnTo>
                  <a:lnTo>
                    <a:pt x="1111" y="1111"/>
                  </a:lnTo>
                  <a:lnTo>
                    <a:pt x="1111" y="1109"/>
                  </a:lnTo>
                  <a:lnTo>
                    <a:pt x="1112" y="1116"/>
                  </a:lnTo>
                  <a:lnTo>
                    <a:pt x="1113" y="1119"/>
                  </a:lnTo>
                  <a:lnTo>
                    <a:pt x="1113" y="1114"/>
                  </a:lnTo>
                  <a:lnTo>
                    <a:pt x="1114" y="1114"/>
                  </a:lnTo>
                  <a:lnTo>
                    <a:pt x="1114" y="1104"/>
                  </a:lnTo>
                  <a:lnTo>
                    <a:pt x="1115" y="1107"/>
                  </a:lnTo>
                  <a:lnTo>
                    <a:pt x="1115" y="1109"/>
                  </a:lnTo>
                  <a:lnTo>
                    <a:pt x="1116" y="1116"/>
                  </a:lnTo>
                  <a:lnTo>
                    <a:pt x="1117" y="1126"/>
                  </a:lnTo>
                  <a:lnTo>
                    <a:pt x="1117" y="1123"/>
                  </a:lnTo>
                  <a:lnTo>
                    <a:pt x="1117" y="1114"/>
                  </a:lnTo>
                  <a:lnTo>
                    <a:pt x="1118" y="1116"/>
                  </a:lnTo>
                  <a:lnTo>
                    <a:pt x="1119" y="1126"/>
                  </a:lnTo>
                  <a:lnTo>
                    <a:pt x="1119" y="1128"/>
                  </a:lnTo>
                  <a:lnTo>
                    <a:pt x="1120" y="1114"/>
                  </a:lnTo>
                  <a:lnTo>
                    <a:pt x="1120" y="1104"/>
                  </a:lnTo>
                  <a:lnTo>
                    <a:pt x="1121" y="1107"/>
                  </a:lnTo>
                  <a:lnTo>
                    <a:pt x="1121" y="1104"/>
                  </a:lnTo>
                  <a:lnTo>
                    <a:pt x="1122" y="1104"/>
                  </a:lnTo>
                  <a:lnTo>
                    <a:pt x="1123" y="1111"/>
                  </a:lnTo>
                  <a:lnTo>
                    <a:pt x="1123" y="1101"/>
                  </a:lnTo>
                  <a:lnTo>
                    <a:pt x="1124" y="1097"/>
                  </a:lnTo>
                  <a:lnTo>
                    <a:pt x="1124" y="1089"/>
                  </a:lnTo>
                  <a:lnTo>
                    <a:pt x="1125" y="1089"/>
                  </a:lnTo>
                  <a:lnTo>
                    <a:pt x="1125" y="1092"/>
                  </a:lnTo>
                  <a:lnTo>
                    <a:pt x="1126" y="1099"/>
                  </a:lnTo>
                  <a:lnTo>
                    <a:pt x="1127" y="1111"/>
                  </a:lnTo>
                  <a:lnTo>
                    <a:pt x="1127" y="1116"/>
                  </a:lnTo>
                  <a:lnTo>
                    <a:pt x="1127" y="1109"/>
                  </a:lnTo>
                  <a:lnTo>
                    <a:pt x="1128" y="1114"/>
                  </a:lnTo>
                  <a:lnTo>
                    <a:pt x="1129" y="1107"/>
                  </a:lnTo>
                  <a:lnTo>
                    <a:pt x="1129" y="1116"/>
                  </a:lnTo>
                  <a:lnTo>
                    <a:pt x="1130" y="1109"/>
                  </a:lnTo>
                  <a:lnTo>
                    <a:pt x="1130" y="1109"/>
                  </a:lnTo>
                  <a:lnTo>
                    <a:pt x="1131" y="1101"/>
                  </a:lnTo>
                  <a:lnTo>
                    <a:pt x="1131" y="1097"/>
                  </a:lnTo>
                  <a:lnTo>
                    <a:pt x="1132" y="1101"/>
                  </a:lnTo>
                  <a:lnTo>
                    <a:pt x="1133" y="1111"/>
                  </a:lnTo>
                  <a:lnTo>
                    <a:pt x="1133" y="1107"/>
                  </a:lnTo>
                  <a:lnTo>
                    <a:pt x="1134" y="1104"/>
                  </a:lnTo>
                  <a:lnTo>
                    <a:pt x="1134" y="1097"/>
                  </a:lnTo>
                  <a:lnTo>
                    <a:pt x="1135" y="1104"/>
                  </a:lnTo>
                  <a:lnTo>
                    <a:pt x="1135" y="1111"/>
                  </a:lnTo>
                  <a:lnTo>
                    <a:pt x="1136" y="1111"/>
                  </a:lnTo>
                  <a:lnTo>
                    <a:pt x="1137" y="1111"/>
                  </a:lnTo>
                  <a:lnTo>
                    <a:pt x="1137" y="1109"/>
                  </a:lnTo>
                  <a:lnTo>
                    <a:pt x="1137" y="1101"/>
                  </a:lnTo>
                  <a:lnTo>
                    <a:pt x="1138" y="1111"/>
                  </a:lnTo>
                  <a:lnTo>
                    <a:pt x="1139" y="1104"/>
                  </a:lnTo>
                  <a:lnTo>
                    <a:pt x="1139" y="1109"/>
                  </a:lnTo>
                  <a:lnTo>
                    <a:pt x="1140" y="1099"/>
                  </a:lnTo>
                  <a:lnTo>
                    <a:pt x="1140" y="1099"/>
                  </a:lnTo>
                  <a:lnTo>
                    <a:pt x="1141" y="1089"/>
                  </a:lnTo>
                  <a:lnTo>
                    <a:pt x="1141" y="1097"/>
                  </a:lnTo>
                  <a:lnTo>
                    <a:pt x="1142" y="1107"/>
                  </a:lnTo>
                  <a:lnTo>
                    <a:pt x="1143" y="1116"/>
                  </a:lnTo>
                  <a:lnTo>
                    <a:pt x="1143" y="1104"/>
                  </a:lnTo>
                  <a:lnTo>
                    <a:pt x="1144" y="1089"/>
                  </a:lnTo>
                  <a:lnTo>
                    <a:pt x="1144" y="1072"/>
                  </a:lnTo>
                  <a:lnTo>
                    <a:pt x="1145" y="1077"/>
                  </a:lnTo>
                  <a:lnTo>
                    <a:pt x="1145" y="1092"/>
                  </a:lnTo>
                  <a:lnTo>
                    <a:pt x="1146" y="1097"/>
                  </a:lnTo>
                  <a:lnTo>
                    <a:pt x="1147" y="1101"/>
                  </a:lnTo>
                  <a:lnTo>
                    <a:pt x="1147" y="1094"/>
                  </a:lnTo>
                  <a:lnTo>
                    <a:pt x="1147" y="1089"/>
                  </a:lnTo>
                  <a:lnTo>
                    <a:pt x="1148" y="1092"/>
                  </a:lnTo>
                  <a:lnTo>
                    <a:pt x="1149" y="1101"/>
                  </a:lnTo>
                  <a:lnTo>
                    <a:pt x="1149" y="1107"/>
                  </a:lnTo>
                  <a:lnTo>
                    <a:pt x="1150" y="1099"/>
                  </a:lnTo>
                  <a:lnTo>
                    <a:pt x="1150" y="1097"/>
                  </a:lnTo>
                  <a:lnTo>
                    <a:pt x="1151" y="1089"/>
                  </a:lnTo>
                  <a:lnTo>
                    <a:pt x="1151" y="1085"/>
                  </a:lnTo>
                  <a:lnTo>
                    <a:pt x="1152" y="1094"/>
                  </a:lnTo>
                  <a:lnTo>
                    <a:pt x="1153" y="1099"/>
                  </a:lnTo>
                  <a:lnTo>
                    <a:pt x="1153" y="1104"/>
                  </a:lnTo>
                  <a:lnTo>
                    <a:pt x="1154" y="1104"/>
                  </a:lnTo>
                  <a:lnTo>
                    <a:pt x="1154" y="1094"/>
                  </a:lnTo>
                  <a:lnTo>
                    <a:pt x="1155" y="1094"/>
                  </a:lnTo>
                  <a:lnTo>
                    <a:pt x="1155" y="1094"/>
                  </a:lnTo>
                  <a:lnTo>
                    <a:pt x="1156" y="1092"/>
                  </a:lnTo>
                  <a:lnTo>
                    <a:pt x="1157" y="1087"/>
                  </a:lnTo>
                  <a:lnTo>
                    <a:pt x="1157" y="1094"/>
                  </a:lnTo>
                  <a:lnTo>
                    <a:pt x="1157" y="1079"/>
                  </a:lnTo>
                  <a:lnTo>
                    <a:pt x="1158" y="1085"/>
                  </a:lnTo>
                  <a:lnTo>
                    <a:pt x="1159" y="1087"/>
                  </a:lnTo>
                  <a:lnTo>
                    <a:pt x="1159" y="1092"/>
                  </a:lnTo>
                  <a:lnTo>
                    <a:pt x="1160" y="1082"/>
                  </a:lnTo>
                  <a:lnTo>
                    <a:pt x="1160" y="1077"/>
                  </a:lnTo>
                  <a:lnTo>
                    <a:pt x="1161" y="1072"/>
                  </a:lnTo>
                  <a:lnTo>
                    <a:pt x="1161" y="1079"/>
                  </a:lnTo>
                  <a:lnTo>
                    <a:pt x="1162" y="1082"/>
                  </a:lnTo>
                  <a:lnTo>
                    <a:pt x="1163" y="1087"/>
                  </a:lnTo>
                  <a:lnTo>
                    <a:pt x="1163" y="1082"/>
                  </a:lnTo>
                  <a:lnTo>
                    <a:pt x="1164" y="1065"/>
                  </a:lnTo>
                  <a:lnTo>
                    <a:pt x="1164" y="1058"/>
                  </a:lnTo>
                  <a:lnTo>
                    <a:pt x="1165" y="1067"/>
                  </a:lnTo>
                  <a:lnTo>
                    <a:pt x="1165" y="1063"/>
                  </a:lnTo>
                  <a:lnTo>
                    <a:pt x="1166" y="1075"/>
                  </a:lnTo>
                  <a:lnTo>
                    <a:pt x="1167" y="1077"/>
                  </a:lnTo>
                  <a:lnTo>
                    <a:pt x="1167" y="1065"/>
                  </a:lnTo>
                  <a:lnTo>
                    <a:pt x="1167" y="1048"/>
                  </a:lnTo>
                  <a:lnTo>
                    <a:pt x="1168" y="1040"/>
                  </a:lnTo>
                  <a:lnTo>
                    <a:pt x="1169" y="1040"/>
                  </a:lnTo>
                  <a:lnTo>
                    <a:pt x="1169" y="1033"/>
                  </a:lnTo>
                  <a:lnTo>
                    <a:pt x="1170" y="1026"/>
                  </a:lnTo>
                  <a:lnTo>
                    <a:pt x="1170" y="1018"/>
                  </a:lnTo>
                  <a:lnTo>
                    <a:pt x="1171" y="1006"/>
                  </a:lnTo>
                  <a:lnTo>
                    <a:pt x="1171" y="987"/>
                  </a:lnTo>
                  <a:lnTo>
                    <a:pt x="1172" y="972"/>
                  </a:lnTo>
                  <a:lnTo>
                    <a:pt x="1173" y="952"/>
                  </a:lnTo>
                  <a:lnTo>
                    <a:pt x="1173" y="928"/>
                  </a:lnTo>
                  <a:lnTo>
                    <a:pt x="1174" y="916"/>
                  </a:lnTo>
                  <a:lnTo>
                    <a:pt x="1174" y="916"/>
                  </a:lnTo>
                  <a:lnTo>
                    <a:pt x="1175" y="916"/>
                  </a:lnTo>
                  <a:lnTo>
                    <a:pt x="1175" y="923"/>
                  </a:lnTo>
                  <a:lnTo>
                    <a:pt x="1176" y="923"/>
                  </a:lnTo>
                  <a:lnTo>
                    <a:pt x="1177" y="916"/>
                  </a:lnTo>
                  <a:lnTo>
                    <a:pt x="1177" y="904"/>
                  </a:lnTo>
                  <a:lnTo>
                    <a:pt x="1177" y="901"/>
                  </a:lnTo>
                  <a:lnTo>
                    <a:pt x="1178" y="926"/>
                  </a:lnTo>
                  <a:lnTo>
                    <a:pt x="1179" y="962"/>
                  </a:lnTo>
                  <a:lnTo>
                    <a:pt x="1179" y="999"/>
                  </a:lnTo>
                  <a:lnTo>
                    <a:pt x="1180" y="1014"/>
                  </a:lnTo>
                  <a:lnTo>
                    <a:pt x="1180" y="1026"/>
                  </a:lnTo>
                  <a:lnTo>
                    <a:pt x="1181" y="1036"/>
                  </a:lnTo>
                  <a:lnTo>
                    <a:pt x="1181" y="1040"/>
                  </a:lnTo>
                  <a:lnTo>
                    <a:pt x="1182" y="1055"/>
                  </a:lnTo>
                  <a:lnTo>
                    <a:pt x="1183" y="1065"/>
                  </a:lnTo>
                  <a:lnTo>
                    <a:pt x="1183" y="1065"/>
                  </a:lnTo>
                  <a:lnTo>
                    <a:pt x="1184" y="1063"/>
                  </a:lnTo>
                  <a:lnTo>
                    <a:pt x="1184" y="1060"/>
                  </a:lnTo>
                  <a:lnTo>
                    <a:pt x="1185" y="1067"/>
                  </a:lnTo>
                  <a:lnTo>
                    <a:pt x="1185" y="1075"/>
                  </a:lnTo>
                  <a:lnTo>
                    <a:pt x="1186" y="1085"/>
                  </a:lnTo>
                  <a:lnTo>
                    <a:pt x="1187" y="1085"/>
                  </a:lnTo>
                  <a:lnTo>
                    <a:pt x="1187" y="1072"/>
                  </a:lnTo>
                  <a:lnTo>
                    <a:pt x="1187" y="1075"/>
                  </a:lnTo>
                  <a:lnTo>
                    <a:pt x="1188" y="1072"/>
                  </a:lnTo>
                  <a:lnTo>
                    <a:pt x="1189" y="1085"/>
                  </a:lnTo>
                  <a:lnTo>
                    <a:pt x="1189" y="1089"/>
                  </a:lnTo>
                  <a:lnTo>
                    <a:pt x="1190" y="1101"/>
                  </a:lnTo>
                  <a:lnTo>
                    <a:pt x="1190" y="1116"/>
                  </a:lnTo>
                  <a:lnTo>
                    <a:pt x="1191" y="1136"/>
                  </a:lnTo>
                  <a:lnTo>
                    <a:pt x="1191" y="1143"/>
                  </a:lnTo>
                  <a:lnTo>
                    <a:pt x="1192" y="1128"/>
                  </a:lnTo>
                  <a:lnTo>
                    <a:pt x="1193" y="1058"/>
                  </a:lnTo>
                  <a:lnTo>
                    <a:pt x="1193" y="916"/>
                  </a:lnTo>
                  <a:lnTo>
                    <a:pt x="1194" y="713"/>
                  </a:lnTo>
                  <a:lnTo>
                    <a:pt x="1194" y="479"/>
                  </a:lnTo>
                  <a:lnTo>
                    <a:pt x="1195" y="271"/>
                  </a:lnTo>
                  <a:lnTo>
                    <a:pt x="1195" y="137"/>
                  </a:lnTo>
                  <a:lnTo>
                    <a:pt x="1196" y="62"/>
                  </a:lnTo>
                  <a:lnTo>
                    <a:pt x="1197" y="20"/>
                  </a:lnTo>
                  <a:lnTo>
                    <a:pt x="1197" y="15"/>
                  </a:lnTo>
                  <a:lnTo>
                    <a:pt x="1197" y="74"/>
                  </a:lnTo>
                  <a:lnTo>
                    <a:pt x="1198" y="223"/>
                  </a:lnTo>
                  <a:lnTo>
                    <a:pt x="1199" y="479"/>
                  </a:lnTo>
                  <a:lnTo>
                    <a:pt x="1199" y="791"/>
                  </a:lnTo>
                  <a:lnTo>
                    <a:pt x="1200" y="1104"/>
                  </a:lnTo>
                  <a:lnTo>
                    <a:pt x="1200" y="1297"/>
                  </a:lnTo>
                  <a:lnTo>
                    <a:pt x="1201" y="1272"/>
                  </a:lnTo>
                  <a:lnTo>
                    <a:pt x="1201" y="1185"/>
                  </a:lnTo>
                  <a:lnTo>
                    <a:pt x="1202" y="1150"/>
                  </a:lnTo>
                  <a:lnTo>
                    <a:pt x="1203" y="1155"/>
                  </a:lnTo>
                  <a:lnTo>
                    <a:pt x="1203" y="1160"/>
                  </a:lnTo>
                  <a:lnTo>
                    <a:pt x="1204" y="1148"/>
                  </a:lnTo>
                  <a:lnTo>
                    <a:pt x="1204" y="1123"/>
                  </a:lnTo>
                  <a:lnTo>
                    <a:pt x="1205" y="1126"/>
                  </a:lnTo>
                  <a:lnTo>
                    <a:pt x="1205" y="1126"/>
                  </a:lnTo>
                  <a:lnTo>
                    <a:pt x="1206" y="1131"/>
                  </a:lnTo>
                  <a:lnTo>
                    <a:pt x="1207" y="1123"/>
                  </a:lnTo>
                  <a:lnTo>
                    <a:pt x="1207" y="1123"/>
                  </a:lnTo>
                  <a:lnTo>
                    <a:pt x="1207" y="1116"/>
                  </a:lnTo>
                  <a:lnTo>
                    <a:pt x="1208" y="1121"/>
                  </a:lnTo>
                  <a:lnTo>
                    <a:pt x="1209" y="1128"/>
                  </a:lnTo>
                  <a:lnTo>
                    <a:pt x="1209" y="1141"/>
                  </a:lnTo>
                  <a:lnTo>
                    <a:pt x="1210" y="1141"/>
                  </a:lnTo>
                  <a:lnTo>
                    <a:pt x="1210" y="1136"/>
                  </a:lnTo>
                  <a:lnTo>
                    <a:pt x="1211" y="1131"/>
                  </a:lnTo>
                  <a:lnTo>
                    <a:pt x="1211" y="1131"/>
                  </a:lnTo>
                  <a:lnTo>
                    <a:pt x="1212" y="1138"/>
                  </a:lnTo>
                  <a:lnTo>
                    <a:pt x="1213" y="1133"/>
                  </a:lnTo>
                  <a:lnTo>
                    <a:pt x="1213" y="1136"/>
                  </a:lnTo>
                  <a:lnTo>
                    <a:pt x="1214" y="1131"/>
                  </a:lnTo>
                  <a:lnTo>
                    <a:pt x="1214" y="1116"/>
                  </a:lnTo>
                  <a:lnTo>
                    <a:pt x="1215" y="1119"/>
                  </a:lnTo>
                  <a:lnTo>
                    <a:pt x="1215" y="1123"/>
                  </a:lnTo>
                  <a:lnTo>
                    <a:pt x="1216" y="1136"/>
                  </a:lnTo>
                  <a:lnTo>
                    <a:pt x="1217" y="1131"/>
                  </a:lnTo>
                  <a:lnTo>
                    <a:pt x="1217" y="1121"/>
                  </a:lnTo>
                  <a:lnTo>
                    <a:pt x="1217" y="1121"/>
                  </a:lnTo>
                  <a:lnTo>
                    <a:pt x="1218" y="1123"/>
                  </a:lnTo>
                  <a:lnTo>
                    <a:pt x="1219" y="1128"/>
                  </a:lnTo>
                  <a:lnTo>
                    <a:pt x="1219" y="1126"/>
                  </a:lnTo>
                  <a:lnTo>
                    <a:pt x="1220" y="1119"/>
                  </a:lnTo>
                  <a:lnTo>
                    <a:pt x="1220" y="1109"/>
                  </a:lnTo>
                  <a:lnTo>
                    <a:pt x="1221" y="1104"/>
                  </a:lnTo>
                  <a:lnTo>
                    <a:pt x="1221" y="1104"/>
                  </a:lnTo>
                  <a:lnTo>
                    <a:pt x="1222" y="1109"/>
                  </a:lnTo>
                  <a:lnTo>
                    <a:pt x="1223" y="1109"/>
                  </a:lnTo>
                  <a:lnTo>
                    <a:pt x="1223" y="1114"/>
                  </a:lnTo>
                  <a:lnTo>
                    <a:pt x="1224" y="1104"/>
                  </a:lnTo>
                  <a:lnTo>
                    <a:pt x="1224" y="1097"/>
                  </a:lnTo>
                  <a:lnTo>
                    <a:pt x="1225" y="1107"/>
                  </a:lnTo>
                  <a:lnTo>
                    <a:pt x="1225" y="1111"/>
                  </a:lnTo>
                  <a:lnTo>
                    <a:pt x="1226" y="1104"/>
                  </a:lnTo>
                  <a:lnTo>
                    <a:pt x="1227" y="1094"/>
                  </a:lnTo>
                  <a:lnTo>
                    <a:pt x="1227" y="1082"/>
                  </a:lnTo>
                  <a:lnTo>
                    <a:pt x="1227" y="1075"/>
                  </a:lnTo>
                  <a:lnTo>
                    <a:pt x="1228" y="1077"/>
                  </a:lnTo>
                  <a:lnTo>
                    <a:pt x="1229" y="1070"/>
                  </a:lnTo>
                  <a:lnTo>
                    <a:pt x="1229" y="1070"/>
                  </a:lnTo>
                  <a:lnTo>
                    <a:pt x="1230" y="1070"/>
                  </a:lnTo>
                  <a:lnTo>
                    <a:pt x="1230" y="1065"/>
                  </a:lnTo>
                  <a:lnTo>
                    <a:pt x="1231" y="1055"/>
                  </a:lnTo>
                  <a:lnTo>
                    <a:pt x="1231" y="1060"/>
                  </a:lnTo>
                  <a:lnTo>
                    <a:pt x="1232" y="1058"/>
                  </a:lnTo>
                  <a:lnTo>
                    <a:pt x="1233" y="1060"/>
                  </a:lnTo>
                  <a:lnTo>
                    <a:pt x="1233" y="1050"/>
                  </a:lnTo>
                  <a:lnTo>
                    <a:pt x="1234" y="1043"/>
                  </a:lnTo>
                  <a:lnTo>
                    <a:pt x="1234" y="1033"/>
                  </a:lnTo>
                  <a:lnTo>
                    <a:pt x="1235" y="1021"/>
                  </a:lnTo>
                  <a:lnTo>
                    <a:pt x="1235" y="1021"/>
                  </a:lnTo>
                  <a:lnTo>
                    <a:pt x="1236" y="1023"/>
                  </a:lnTo>
                  <a:lnTo>
                    <a:pt x="1237" y="1021"/>
                  </a:lnTo>
                  <a:lnTo>
                    <a:pt x="1237" y="1004"/>
                  </a:lnTo>
                  <a:lnTo>
                    <a:pt x="1237" y="994"/>
                  </a:lnTo>
                  <a:lnTo>
                    <a:pt x="1238" y="996"/>
                  </a:lnTo>
                  <a:lnTo>
                    <a:pt x="1239" y="987"/>
                  </a:lnTo>
                  <a:lnTo>
                    <a:pt x="1239" y="982"/>
                  </a:lnTo>
                  <a:lnTo>
                    <a:pt x="1240" y="960"/>
                  </a:lnTo>
                  <a:lnTo>
                    <a:pt x="1240" y="945"/>
                  </a:lnTo>
                  <a:lnTo>
                    <a:pt x="1241" y="938"/>
                  </a:lnTo>
                  <a:lnTo>
                    <a:pt x="1241" y="936"/>
                  </a:lnTo>
                  <a:lnTo>
                    <a:pt x="1242" y="936"/>
                  </a:lnTo>
                  <a:lnTo>
                    <a:pt x="1243" y="931"/>
                  </a:lnTo>
                  <a:lnTo>
                    <a:pt x="1243" y="916"/>
                  </a:lnTo>
                  <a:lnTo>
                    <a:pt x="1244" y="901"/>
                  </a:lnTo>
                  <a:lnTo>
                    <a:pt x="1244" y="889"/>
                  </a:lnTo>
                  <a:lnTo>
                    <a:pt x="1245" y="889"/>
                  </a:lnTo>
                  <a:lnTo>
                    <a:pt x="1245" y="879"/>
                  </a:lnTo>
                  <a:lnTo>
                    <a:pt x="1246" y="882"/>
                  </a:lnTo>
                  <a:lnTo>
                    <a:pt x="1247" y="874"/>
                  </a:lnTo>
                  <a:lnTo>
                    <a:pt x="1247" y="865"/>
                  </a:lnTo>
                  <a:lnTo>
                    <a:pt x="1247" y="850"/>
                  </a:lnTo>
                  <a:lnTo>
                    <a:pt x="1248" y="838"/>
                  </a:lnTo>
                  <a:lnTo>
                    <a:pt x="1249" y="840"/>
                  </a:lnTo>
                  <a:lnTo>
                    <a:pt x="1249" y="836"/>
                  </a:lnTo>
                  <a:lnTo>
                    <a:pt x="1250" y="823"/>
                  </a:lnTo>
                  <a:lnTo>
                    <a:pt x="1250" y="801"/>
                  </a:lnTo>
                  <a:lnTo>
                    <a:pt x="1251" y="794"/>
                  </a:lnTo>
                  <a:lnTo>
                    <a:pt x="1251" y="791"/>
                  </a:lnTo>
                  <a:lnTo>
                    <a:pt x="1252" y="787"/>
                  </a:lnTo>
                  <a:lnTo>
                    <a:pt x="1253" y="789"/>
                  </a:lnTo>
                  <a:lnTo>
                    <a:pt x="1253" y="789"/>
                  </a:lnTo>
                  <a:lnTo>
                    <a:pt x="1254" y="777"/>
                  </a:lnTo>
                  <a:lnTo>
                    <a:pt x="1254" y="774"/>
                  </a:lnTo>
                  <a:lnTo>
                    <a:pt x="1255" y="772"/>
                  </a:lnTo>
                  <a:lnTo>
                    <a:pt x="1255" y="772"/>
                  </a:lnTo>
                  <a:lnTo>
                    <a:pt x="1256" y="774"/>
                  </a:lnTo>
                  <a:lnTo>
                    <a:pt x="1257" y="774"/>
                  </a:lnTo>
                  <a:lnTo>
                    <a:pt x="1257" y="772"/>
                  </a:lnTo>
                  <a:lnTo>
                    <a:pt x="1257" y="769"/>
                  </a:lnTo>
                  <a:lnTo>
                    <a:pt x="1258" y="779"/>
                  </a:lnTo>
                  <a:lnTo>
                    <a:pt x="1259" y="784"/>
                  </a:lnTo>
                  <a:lnTo>
                    <a:pt x="1259" y="799"/>
                  </a:lnTo>
                  <a:lnTo>
                    <a:pt x="1260" y="796"/>
                  </a:lnTo>
                  <a:lnTo>
                    <a:pt x="1260" y="794"/>
                  </a:lnTo>
                  <a:lnTo>
                    <a:pt x="1261" y="794"/>
                  </a:lnTo>
                  <a:lnTo>
                    <a:pt x="1262" y="809"/>
                  </a:lnTo>
                  <a:lnTo>
                    <a:pt x="1262" y="823"/>
                  </a:lnTo>
                  <a:lnTo>
                    <a:pt x="1263" y="836"/>
                  </a:lnTo>
                  <a:lnTo>
                    <a:pt x="1263" y="845"/>
                  </a:lnTo>
                  <a:lnTo>
                    <a:pt x="1264" y="850"/>
                  </a:lnTo>
                  <a:lnTo>
                    <a:pt x="1264" y="858"/>
                  </a:lnTo>
                  <a:lnTo>
                    <a:pt x="1265" y="867"/>
                  </a:lnTo>
                  <a:lnTo>
                    <a:pt x="1266" y="887"/>
                  </a:lnTo>
                  <a:lnTo>
                    <a:pt x="1266" y="901"/>
                  </a:lnTo>
                  <a:lnTo>
                    <a:pt x="1267" y="909"/>
                  </a:lnTo>
                  <a:lnTo>
                    <a:pt x="1267" y="911"/>
                  </a:lnTo>
                  <a:lnTo>
                    <a:pt x="1268" y="914"/>
                  </a:lnTo>
                  <a:lnTo>
                    <a:pt x="1268" y="923"/>
                  </a:lnTo>
                  <a:lnTo>
                    <a:pt x="1269" y="945"/>
                  </a:lnTo>
                  <a:lnTo>
                    <a:pt x="1269" y="955"/>
                  </a:lnTo>
                  <a:lnTo>
                    <a:pt x="1270" y="952"/>
                  </a:lnTo>
                  <a:lnTo>
                    <a:pt x="1270" y="972"/>
                  </a:lnTo>
                  <a:lnTo>
                    <a:pt x="1271" y="967"/>
                  </a:lnTo>
                  <a:lnTo>
                    <a:pt x="1272" y="977"/>
                  </a:lnTo>
                  <a:lnTo>
                    <a:pt x="1272" y="989"/>
                  </a:lnTo>
                  <a:lnTo>
                    <a:pt x="1273" y="996"/>
                  </a:lnTo>
                  <a:lnTo>
                    <a:pt x="1273" y="996"/>
                  </a:lnTo>
                  <a:lnTo>
                    <a:pt x="1274" y="999"/>
                  </a:lnTo>
                  <a:lnTo>
                    <a:pt x="1274" y="996"/>
                  </a:lnTo>
                  <a:lnTo>
                    <a:pt x="1275" y="1004"/>
                  </a:lnTo>
                  <a:lnTo>
                    <a:pt x="1276" y="1016"/>
                  </a:lnTo>
                  <a:lnTo>
                    <a:pt x="1276" y="1018"/>
                  </a:lnTo>
                  <a:lnTo>
                    <a:pt x="1277" y="1018"/>
                  </a:lnTo>
                  <a:lnTo>
                    <a:pt x="1277" y="1031"/>
                  </a:lnTo>
                  <a:lnTo>
                    <a:pt x="1278" y="1023"/>
                  </a:lnTo>
                  <a:lnTo>
                    <a:pt x="1278" y="1016"/>
                  </a:lnTo>
                  <a:lnTo>
                    <a:pt x="1279" y="1026"/>
                  </a:lnTo>
                  <a:lnTo>
                    <a:pt x="1279" y="1038"/>
                  </a:lnTo>
                  <a:lnTo>
                    <a:pt x="1280" y="1033"/>
                  </a:lnTo>
                  <a:lnTo>
                    <a:pt x="1280" y="1028"/>
                  </a:lnTo>
                  <a:lnTo>
                    <a:pt x="1281" y="1021"/>
                  </a:lnTo>
                  <a:lnTo>
                    <a:pt x="1282" y="1031"/>
                  </a:lnTo>
                  <a:lnTo>
                    <a:pt x="1282" y="1043"/>
                  </a:lnTo>
                  <a:lnTo>
                    <a:pt x="1283" y="1052"/>
                  </a:lnTo>
                  <a:lnTo>
                    <a:pt x="1283" y="1040"/>
                  </a:lnTo>
                  <a:lnTo>
                    <a:pt x="1284" y="1038"/>
                  </a:lnTo>
                  <a:lnTo>
                    <a:pt x="1284" y="1026"/>
                  </a:lnTo>
                  <a:lnTo>
                    <a:pt x="1285" y="1028"/>
                  </a:lnTo>
                  <a:lnTo>
                    <a:pt x="1286" y="1038"/>
                  </a:lnTo>
                  <a:lnTo>
                    <a:pt x="1286" y="1031"/>
                  </a:lnTo>
                  <a:lnTo>
                    <a:pt x="1287" y="1016"/>
                  </a:lnTo>
                  <a:lnTo>
                    <a:pt x="1287" y="1011"/>
                  </a:lnTo>
                  <a:lnTo>
                    <a:pt x="1288" y="1006"/>
                  </a:lnTo>
                  <a:lnTo>
                    <a:pt x="1288" y="1018"/>
                  </a:lnTo>
                  <a:lnTo>
                    <a:pt x="1289" y="1023"/>
                  </a:lnTo>
                  <a:lnTo>
                    <a:pt x="1289" y="1026"/>
                  </a:lnTo>
                  <a:lnTo>
                    <a:pt x="1290" y="1021"/>
                  </a:lnTo>
                  <a:lnTo>
                    <a:pt x="1290" y="1021"/>
                  </a:lnTo>
                  <a:lnTo>
                    <a:pt x="1291" y="1009"/>
                  </a:lnTo>
                  <a:lnTo>
                    <a:pt x="1292" y="1006"/>
                  </a:lnTo>
                  <a:lnTo>
                    <a:pt x="1292" y="1011"/>
                  </a:lnTo>
                  <a:lnTo>
                    <a:pt x="1293" y="1014"/>
                  </a:lnTo>
                  <a:lnTo>
                    <a:pt x="1293" y="1011"/>
                  </a:lnTo>
                  <a:lnTo>
                    <a:pt x="1294" y="996"/>
                  </a:lnTo>
                  <a:lnTo>
                    <a:pt x="1294" y="989"/>
                  </a:lnTo>
                  <a:lnTo>
                    <a:pt x="1295" y="1001"/>
                  </a:lnTo>
                  <a:lnTo>
                    <a:pt x="1296" y="1018"/>
                  </a:lnTo>
                  <a:lnTo>
                    <a:pt x="1296" y="1028"/>
                  </a:lnTo>
                  <a:lnTo>
                    <a:pt x="1297" y="1016"/>
                  </a:lnTo>
                  <a:lnTo>
                    <a:pt x="1297" y="1026"/>
                  </a:lnTo>
                  <a:lnTo>
                    <a:pt x="1298" y="1021"/>
                  </a:lnTo>
                  <a:lnTo>
                    <a:pt x="1298" y="1023"/>
                  </a:lnTo>
                  <a:lnTo>
                    <a:pt x="1299" y="1023"/>
                  </a:lnTo>
                  <a:lnTo>
                    <a:pt x="1299" y="1021"/>
                  </a:lnTo>
                  <a:lnTo>
                    <a:pt x="1300" y="1023"/>
                  </a:lnTo>
                  <a:lnTo>
                    <a:pt x="1300" y="1011"/>
                  </a:lnTo>
                  <a:lnTo>
                    <a:pt x="1301" y="1018"/>
                  </a:lnTo>
                  <a:lnTo>
                    <a:pt x="1302" y="1018"/>
                  </a:lnTo>
                  <a:lnTo>
                    <a:pt x="1302" y="1028"/>
                  </a:lnTo>
                  <a:lnTo>
                    <a:pt x="1303" y="1040"/>
                  </a:lnTo>
                  <a:lnTo>
                    <a:pt x="1303" y="1058"/>
                  </a:lnTo>
                  <a:lnTo>
                    <a:pt x="1304" y="1058"/>
                  </a:lnTo>
                  <a:lnTo>
                    <a:pt x="1304" y="1036"/>
                  </a:lnTo>
                  <a:lnTo>
                    <a:pt x="1305" y="1036"/>
                  </a:lnTo>
                  <a:lnTo>
                    <a:pt x="1306" y="1050"/>
                  </a:lnTo>
                  <a:lnTo>
                    <a:pt x="1306" y="1067"/>
                  </a:lnTo>
                  <a:lnTo>
                    <a:pt x="1307" y="1075"/>
                  </a:lnTo>
                  <a:lnTo>
                    <a:pt x="1307" y="1075"/>
                  </a:lnTo>
                  <a:lnTo>
                    <a:pt x="1308" y="1070"/>
                  </a:lnTo>
                  <a:lnTo>
                    <a:pt x="1308" y="1077"/>
                  </a:lnTo>
                  <a:lnTo>
                    <a:pt x="1309" y="1082"/>
                  </a:lnTo>
                  <a:lnTo>
                    <a:pt x="1309" y="1085"/>
                  </a:lnTo>
                  <a:lnTo>
                    <a:pt x="1310" y="1082"/>
                  </a:lnTo>
                  <a:lnTo>
                    <a:pt x="1310" y="1092"/>
                  </a:lnTo>
                  <a:lnTo>
                    <a:pt x="1311" y="1087"/>
                  </a:lnTo>
                  <a:lnTo>
                    <a:pt x="1312" y="1089"/>
                  </a:lnTo>
                  <a:lnTo>
                    <a:pt x="1312" y="1087"/>
                  </a:lnTo>
                  <a:lnTo>
                    <a:pt x="1313" y="1097"/>
                  </a:lnTo>
                  <a:lnTo>
                    <a:pt x="1313" y="1107"/>
                  </a:lnTo>
                  <a:lnTo>
                    <a:pt x="1314" y="1114"/>
                  </a:lnTo>
                  <a:lnTo>
                    <a:pt x="1314" y="1107"/>
                  </a:lnTo>
                  <a:lnTo>
                    <a:pt x="1315" y="1109"/>
                  </a:lnTo>
                  <a:lnTo>
                    <a:pt x="1316" y="1114"/>
                  </a:lnTo>
                  <a:lnTo>
                    <a:pt x="1316" y="1116"/>
                  </a:lnTo>
                  <a:lnTo>
                    <a:pt x="1317" y="1121"/>
                  </a:lnTo>
                  <a:lnTo>
                    <a:pt x="1317" y="1116"/>
                  </a:lnTo>
                  <a:lnTo>
                    <a:pt x="1318" y="1109"/>
                  </a:lnTo>
                  <a:lnTo>
                    <a:pt x="1318" y="1109"/>
                  </a:lnTo>
                  <a:lnTo>
                    <a:pt x="1319" y="1114"/>
                  </a:lnTo>
                  <a:lnTo>
                    <a:pt x="1319" y="1128"/>
                  </a:lnTo>
                  <a:lnTo>
                    <a:pt x="1320" y="1133"/>
                  </a:lnTo>
                  <a:lnTo>
                    <a:pt x="1320" y="1128"/>
                  </a:lnTo>
                  <a:lnTo>
                    <a:pt x="1321" y="1123"/>
                  </a:lnTo>
                  <a:lnTo>
                    <a:pt x="1322" y="1107"/>
                  </a:lnTo>
                  <a:lnTo>
                    <a:pt x="1322" y="1114"/>
                  </a:lnTo>
                  <a:lnTo>
                    <a:pt x="1323" y="1131"/>
                  </a:lnTo>
                  <a:lnTo>
                    <a:pt x="1323" y="1143"/>
                  </a:lnTo>
                  <a:lnTo>
                    <a:pt x="1324" y="1128"/>
                  </a:lnTo>
                  <a:lnTo>
                    <a:pt x="1324" y="1126"/>
                  </a:lnTo>
                  <a:lnTo>
                    <a:pt x="1325" y="1131"/>
                  </a:lnTo>
                  <a:lnTo>
                    <a:pt x="1326" y="1138"/>
                  </a:lnTo>
                  <a:lnTo>
                    <a:pt x="1326" y="1128"/>
                  </a:lnTo>
                  <a:lnTo>
                    <a:pt x="1327" y="1126"/>
                  </a:lnTo>
                  <a:lnTo>
                    <a:pt x="1327" y="1119"/>
                  </a:lnTo>
                  <a:lnTo>
                    <a:pt x="1328" y="1126"/>
                  </a:lnTo>
                  <a:lnTo>
                    <a:pt x="1328" y="1136"/>
                  </a:lnTo>
                  <a:lnTo>
                    <a:pt x="1329" y="1148"/>
                  </a:lnTo>
                  <a:lnTo>
                    <a:pt x="1329" y="1150"/>
                  </a:lnTo>
                  <a:lnTo>
                    <a:pt x="1330" y="1153"/>
                  </a:lnTo>
                  <a:lnTo>
                    <a:pt x="1330" y="1155"/>
                  </a:lnTo>
                  <a:lnTo>
                    <a:pt x="1331" y="1148"/>
                  </a:lnTo>
                  <a:lnTo>
                    <a:pt x="1332" y="1160"/>
                  </a:lnTo>
                  <a:lnTo>
                    <a:pt x="1332" y="1160"/>
                  </a:lnTo>
                  <a:lnTo>
                    <a:pt x="1333" y="1163"/>
                  </a:lnTo>
                  <a:lnTo>
                    <a:pt x="1333" y="1153"/>
                  </a:lnTo>
                  <a:lnTo>
                    <a:pt x="1334" y="1148"/>
                  </a:lnTo>
                  <a:lnTo>
                    <a:pt x="1334" y="1138"/>
                  </a:lnTo>
                  <a:lnTo>
                    <a:pt x="1335" y="1141"/>
                  </a:lnTo>
                  <a:lnTo>
                    <a:pt x="1336" y="1145"/>
                  </a:lnTo>
                  <a:lnTo>
                    <a:pt x="1336" y="1163"/>
                  </a:lnTo>
                  <a:lnTo>
                    <a:pt x="1337" y="1165"/>
                  </a:lnTo>
                  <a:lnTo>
                    <a:pt x="1337" y="1165"/>
                  </a:lnTo>
                  <a:lnTo>
                    <a:pt x="1338" y="1155"/>
                  </a:lnTo>
                  <a:lnTo>
                    <a:pt x="1338" y="1155"/>
                  </a:lnTo>
                  <a:lnTo>
                    <a:pt x="1339" y="1160"/>
                  </a:lnTo>
                  <a:lnTo>
                    <a:pt x="1339" y="1160"/>
                  </a:lnTo>
                  <a:lnTo>
                    <a:pt x="1340" y="1155"/>
                  </a:lnTo>
                  <a:lnTo>
                    <a:pt x="1340" y="1153"/>
                  </a:lnTo>
                  <a:lnTo>
                    <a:pt x="1341" y="1150"/>
                  </a:lnTo>
                  <a:lnTo>
                    <a:pt x="1342" y="1160"/>
                  </a:lnTo>
                  <a:lnTo>
                    <a:pt x="1342" y="1163"/>
                  </a:lnTo>
                  <a:lnTo>
                    <a:pt x="1343" y="1175"/>
                  </a:lnTo>
                  <a:lnTo>
                    <a:pt x="1343" y="1179"/>
                  </a:lnTo>
                  <a:lnTo>
                    <a:pt x="1344" y="1182"/>
                  </a:lnTo>
                  <a:lnTo>
                    <a:pt x="1344" y="1185"/>
                  </a:lnTo>
                  <a:lnTo>
                    <a:pt x="1345" y="1182"/>
                  </a:lnTo>
                  <a:lnTo>
                    <a:pt x="1346" y="1185"/>
                  </a:lnTo>
                  <a:lnTo>
                    <a:pt x="1346" y="1182"/>
                  </a:lnTo>
                  <a:lnTo>
                    <a:pt x="1347" y="1177"/>
                  </a:lnTo>
                  <a:lnTo>
                    <a:pt x="1347" y="1179"/>
                  </a:lnTo>
                  <a:lnTo>
                    <a:pt x="1348" y="1170"/>
                  </a:lnTo>
                  <a:lnTo>
                    <a:pt x="1348" y="1167"/>
                  </a:lnTo>
                  <a:lnTo>
                    <a:pt x="1349" y="1172"/>
                  </a:lnTo>
                  <a:lnTo>
                    <a:pt x="1349" y="1170"/>
                  </a:lnTo>
                  <a:lnTo>
                    <a:pt x="1350" y="1170"/>
                  </a:lnTo>
                  <a:lnTo>
                    <a:pt x="1350" y="1158"/>
                  </a:lnTo>
                  <a:lnTo>
                    <a:pt x="1351" y="1153"/>
                  </a:lnTo>
                  <a:lnTo>
                    <a:pt x="1352" y="1155"/>
                  </a:lnTo>
                  <a:lnTo>
                    <a:pt x="1352" y="1165"/>
                  </a:lnTo>
                  <a:lnTo>
                    <a:pt x="1353" y="1172"/>
                  </a:lnTo>
                  <a:lnTo>
                    <a:pt x="1353" y="1167"/>
                  </a:lnTo>
                  <a:lnTo>
                    <a:pt x="1354" y="1163"/>
                  </a:lnTo>
                  <a:lnTo>
                    <a:pt x="1354" y="1160"/>
                  </a:lnTo>
                  <a:lnTo>
                    <a:pt x="1355" y="1167"/>
                  </a:lnTo>
                  <a:lnTo>
                    <a:pt x="1356" y="1177"/>
                  </a:lnTo>
                  <a:lnTo>
                    <a:pt x="1356" y="1182"/>
                  </a:lnTo>
                  <a:lnTo>
                    <a:pt x="1357" y="1172"/>
                  </a:lnTo>
                  <a:lnTo>
                    <a:pt x="1357" y="1163"/>
                  </a:lnTo>
                  <a:lnTo>
                    <a:pt x="1358" y="1155"/>
                  </a:lnTo>
                  <a:lnTo>
                    <a:pt x="1358" y="1158"/>
                  </a:lnTo>
                  <a:lnTo>
                    <a:pt x="1359" y="1167"/>
                  </a:lnTo>
                  <a:lnTo>
                    <a:pt x="1359" y="1177"/>
                  </a:lnTo>
                  <a:lnTo>
                    <a:pt x="1360" y="1179"/>
                  </a:lnTo>
                  <a:lnTo>
                    <a:pt x="1360" y="1182"/>
                  </a:lnTo>
                  <a:lnTo>
                    <a:pt x="1361" y="1177"/>
                  </a:lnTo>
                  <a:lnTo>
                    <a:pt x="1362" y="1175"/>
                  </a:lnTo>
                  <a:lnTo>
                    <a:pt x="1362" y="1182"/>
                  </a:lnTo>
                  <a:lnTo>
                    <a:pt x="1363" y="1175"/>
                  </a:lnTo>
                  <a:lnTo>
                    <a:pt x="1363" y="1172"/>
                  </a:lnTo>
                  <a:lnTo>
                    <a:pt x="1364" y="1170"/>
                  </a:lnTo>
                  <a:lnTo>
                    <a:pt x="1364" y="1170"/>
                  </a:lnTo>
                  <a:lnTo>
                    <a:pt x="1365" y="1163"/>
                  </a:lnTo>
                  <a:lnTo>
                    <a:pt x="1366" y="1163"/>
                  </a:lnTo>
                  <a:lnTo>
                    <a:pt x="1366" y="1182"/>
                  </a:lnTo>
                  <a:lnTo>
                    <a:pt x="1367" y="1185"/>
                  </a:lnTo>
                  <a:lnTo>
                    <a:pt x="1367" y="1175"/>
                  </a:lnTo>
                  <a:lnTo>
                    <a:pt x="1368" y="1163"/>
                  </a:lnTo>
                  <a:lnTo>
                    <a:pt x="1368" y="1143"/>
                  </a:lnTo>
                  <a:lnTo>
                    <a:pt x="1369" y="1128"/>
                  </a:lnTo>
                  <a:lnTo>
                    <a:pt x="1369" y="1121"/>
                  </a:lnTo>
                  <a:lnTo>
                    <a:pt x="1370" y="1121"/>
                  </a:lnTo>
                  <a:lnTo>
                    <a:pt x="1370" y="1128"/>
                  </a:lnTo>
                  <a:lnTo>
                    <a:pt x="1371" y="1126"/>
                  </a:lnTo>
                  <a:lnTo>
                    <a:pt x="1372" y="1111"/>
                  </a:lnTo>
                  <a:lnTo>
                    <a:pt x="1372" y="1094"/>
                  </a:lnTo>
                  <a:lnTo>
                    <a:pt x="1373" y="1063"/>
                  </a:lnTo>
                  <a:lnTo>
                    <a:pt x="1373" y="1043"/>
                  </a:lnTo>
                  <a:lnTo>
                    <a:pt x="1374" y="1018"/>
                  </a:lnTo>
                  <a:lnTo>
                    <a:pt x="1374" y="1006"/>
                  </a:lnTo>
                  <a:lnTo>
                    <a:pt x="1375" y="1021"/>
                  </a:lnTo>
                  <a:lnTo>
                    <a:pt x="1376" y="1036"/>
                  </a:lnTo>
                  <a:lnTo>
                    <a:pt x="1376" y="1043"/>
                  </a:lnTo>
                  <a:lnTo>
                    <a:pt x="1377" y="1036"/>
                  </a:lnTo>
                  <a:lnTo>
                    <a:pt x="1377" y="1023"/>
                  </a:lnTo>
                  <a:lnTo>
                    <a:pt x="1378" y="1028"/>
                  </a:lnTo>
                  <a:lnTo>
                    <a:pt x="1378" y="1048"/>
                  </a:lnTo>
                  <a:lnTo>
                    <a:pt x="1379" y="1067"/>
                  </a:lnTo>
                  <a:lnTo>
                    <a:pt x="1379" y="1092"/>
                  </a:lnTo>
                  <a:lnTo>
                    <a:pt x="1380" y="1107"/>
                  </a:lnTo>
                  <a:lnTo>
                    <a:pt x="1380" y="1119"/>
                  </a:lnTo>
                  <a:lnTo>
                    <a:pt x="1381" y="1131"/>
                  </a:lnTo>
                  <a:lnTo>
                    <a:pt x="1382" y="1141"/>
                  </a:lnTo>
                  <a:lnTo>
                    <a:pt x="1382" y="1148"/>
                  </a:lnTo>
                  <a:lnTo>
                    <a:pt x="1383" y="1160"/>
                  </a:lnTo>
                  <a:lnTo>
                    <a:pt x="1383" y="1167"/>
                  </a:lnTo>
                  <a:lnTo>
                    <a:pt x="1384" y="1172"/>
                  </a:lnTo>
                  <a:lnTo>
                    <a:pt x="1384" y="1187"/>
                  </a:lnTo>
                  <a:lnTo>
                    <a:pt x="1385" y="1194"/>
                  </a:lnTo>
                  <a:lnTo>
                    <a:pt x="1386" y="1192"/>
                  </a:lnTo>
                  <a:lnTo>
                    <a:pt x="1386" y="1204"/>
                  </a:lnTo>
                  <a:lnTo>
                    <a:pt x="1387" y="1197"/>
                  </a:lnTo>
                  <a:lnTo>
                    <a:pt x="1387" y="1201"/>
                  </a:lnTo>
                  <a:lnTo>
                    <a:pt x="1388" y="1197"/>
                  </a:lnTo>
                  <a:lnTo>
                    <a:pt x="1388" y="1201"/>
                  </a:lnTo>
                  <a:lnTo>
                    <a:pt x="1389" y="1201"/>
                  </a:lnTo>
                  <a:lnTo>
                    <a:pt x="1389" y="1199"/>
                  </a:lnTo>
                  <a:lnTo>
                    <a:pt x="1390" y="1194"/>
                  </a:lnTo>
                  <a:lnTo>
                    <a:pt x="1390" y="1187"/>
                  </a:lnTo>
                  <a:lnTo>
                    <a:pt x="1391" y="1209"/>
                  </a:lnTo>
                  <a:lnTo>
                    <a:pt x="1392" y="1253"/>
                  </a:lnTo>
                  <a:lnTo>
                    <a:pt x="1392" y="1275"/>
                  </a:lnTo>
                  <a:lnTo>
                    <a:pt x="1393" y="1233"/>
                  </a:lnTo>
                  <a:lnTo>
                    <a:pt x="1393" y="1133"/>
                  </a:lnTo>
                  <a:lnTo>
                    <a:pt x="1394" y="970"/>
                  </a:lnTo>
                  <a:lnTo>
                    <a:pt x="1394" y="750"/>
                  </a:lnTo>
                  <a:lnTo>
                    <a:pt x="1395" y="516"/>
                  </a:lnTo>
                  <a:lnTo>
                    <a:pt x="1396" y="311"/>
                  </a:lnTo>
                  <a:lnTo>
                    <a:pt x="1396" y="171"/>
                  </a:lnTo>
                  <a:lnTo>
                    <a:pt x="1397" y="96"/>
                  </a:lnTo>
                  <a:lnTo>
                    <a:pt x="1397" y="62"/>
                  </a:lnTo>
                  <a:lnTo>
                    <a:pt x="1398" y="84"/>
                  </a:lnTo>
                  <a:lnTo>
                    <a:pt x="1398" y="171"/>
                  </a:lnTo>
                  <a:lnTo>
                    <a:pt x="1399" y="367"/>
                  </a:lnTo>
                  <a:lnTo>
                    <a:pt x="1399" y="679"/>
                  </a:lnTo>
                  <a:lnTo>
                    <a:pt x="1400" y="992"/>
                  </a:lnTo>
                  <a:lnTo>
                    <a:pt x="1400" y="1304"/>
                  </a:lnTo>
                  <a:lnTo>
                    <a:pt x="1401" y="1431"/>
                  </a:lnTo>
                  <a:lnTo>
                    <a:pt x="1402" y="1368"/>
                  </a:lnTo>
                  <a:lnTo>
                    <a:pt x="1402" y="1289"/>
                  </a:lnTo>
                  <a:lnTo>
                    <a:pt x="1403" y="1285"/>
                  </a:lnTo>
                  <a:lnTo>
                    <a:pt x="1403" y="1294"/>
                  </a:lnTo>
                  <a:lnTo>
                    <a:pt x="1404" y="1282"/>
                  </a:lnTo>
                  <a:lnTo>
                    <a:pt x="1404" y="1253"/>
                  </a:lnTo>
                  <a:lnTo>
                    <a:pt x="1405" y="1238"/>
                  </a:lnTo>
                  <a:lnTo>
                    <a:pt x="1406" y="1238"/>
                  </a:lnTo>
                  <a:lnTo>
                    <a:pt x="1406" y="1248"/>
                  </a:lnTo>
                  <a:lnTo>
                    <a:pt x="1407" y="1241"/>
                  </a:lnTo>
                  <a:lnTo>
                    <a:pt x="1407" y="1228"/>
                  </a:lnTo>
                  <a:lnTo>
                    <a:pt x="1408" y="1221"/>
                  </a:lnTo>
                  <a:lnTo>
                    <a:pt x="1408" y="1226"/>
                  </a:lnTo>
                  <a:lnTo>
                    <a:pt x="1409" y="1241"/>
                  </a:lnTo>
                  <a:lnTo>
                    <a:pt x="1409" y="1250"/>
                  </a:lnTo>
                  <a:lnTo>
                    <a:pt x="1410" y="1248"/>
                  </a:lnTo>
                  <a:lnTo>
                    <a:pt x="1410" y="1233"/>
                  </a:lnTo>
                  <a:lnTo>
                    <a:pt x="1411" y="1231"/>
                  </a:lnTo>
                  <a:lnTo>
                    <a:pt x="1412" y="1238"/>
                  </a:lnTo>
                  <a:lnTo>
                    <a:pt x="1412" y="1238"/>
                  </a:lnTo>
                  <a:lnTo>
                    <a:pt x="1413" y="1238"/>
                  </a:lnTo>
                  <a:lnTo>
                    <a:pt x="1413" y="1228"/>
                  </a:lnTo>
                  <a:lnTo>
                    <a:pt x="1414" y="1221"/>
                  </a:lnTo>
                  <a:lnTo>
                    <a:pt x="1414" y="1211"/>
                  </a:lnTo>
                  <a:lnTo>
                    <a:pt x="1415" y="1216"/>
                  </a:lnTo>
                  <a:lnTo>
                    <a:pt x="1416" y="1228"/>
                  </a:lnTo>
                  <a:lnTo>
                    <a:pt x="1416" y="1245"/>
                  </a:lnTo>
                  <a:lnTo>
                    <a:pt x="1417" y="1253"/>
                  </a:lnTo>
                  <a:lnTo>
                    <a:pt x="1417" y="1255"/>
                  </a:lnTo>
                  <a:lnTo>
                    <a:pt x="1418" y="1241"/>
                  </a:lnTo>
                  <a:lnTo>
                    <a:pt x="1418" y="1233"/>
                  </a:lnTo>
                  <a:lnTo>
                    <a:pt x="1419" y="1231"/>
                  </a:lnTo>
                  <a:lnTo>
                    <a:pt x="1419" y="1233"/>
                  </a:lnTo>
                  <a:lnTo>
                    <a:pt x="1420" y="1223"/>
                  </a:lnTo>
                  <a:lnTo>
                    <a:pt x="1420" y="1219"/>
                  </a:lnTo>
                  <a:lnTo>
                    <a:pt x="1421" y="1201"/>
                  </a:lnTo>
                  <a:lnTo>
                    <a:pt x="1422" y="1216"/>
                  </a:lnTo>
                  <a:lnTo>
                    <a:pt x="1422" y="1226"/>
                  </a:lnTo>
                  <a:lnTo>
                    <a:pt x="1423" y="1228"/>
                  </a:lnTo>
                  <a:lnTo>
                    <a:pt x="1423" y="1226"/>
                  </a:lnTo>
                  <a:lnTo>
                    <a:pt x="1424" y="1214"/>
                  </a:lnTo>
                  <a:lnTo>
                    <a:pt x="1425" y="1204"/>
                  </a:lnTo>
                  <a:lnTo>
                    <a:pt x="1425" y="1207"/>
                  </a:lnTo>
                  <a:lnTo>
                    <a:pt x="1426" y="1214"/>
                  </a:lnTo>
                  <a:lnTo>
                    <a:pt x="1426" y="1209"/>
                  </a:lnTo>
                  <a:lnTo>
                    <a:pt x="1427" y="1207"/>
                  </a:lnTo>
                  <a:lnTo>
                    <a:pt x="1427" y="1187"/>
                  </a:lnTo>
                  <a:lnTo>
                    <a:pt x="1428" y="1177"/>
                  </a:lnTo>
                  <a:lnTo>
                    <a:pt x="1429" y="1175"/>
                  </a:lnTo>
                  <a:lnTo>
                    <a:pt x="1429" y="1185"/>
                  </a:lnTo>
                  <a:lnTo>
                    <a:pt x="1429" y="1197"/>
                  </a:lnTo>
                  <a:lnTo>
                    <a:pt x="1430" y="1192"/>
                  </a:lnTo>
                  <a:lnTo>
                    <a:pt x="1431" y="1182"/>
                  </a:lnTo>
                  <a:lnTo>
                    <a:pt x="1431" y="1163"/>
                  </a:lnTo>
                  <a:lnTo>
                    <a:pt x="1432" y="1155"/>
                  </a:lnTo>
                  <a:lnTo>
                    <a:pt x="1432" y="1163"/>
                  </a:lnTo>
                  <a:lnTo>
                    <a:pt x="1433" y="1160"/>
                  </a:lnTo>
                  <a:lnTo>
                    <a:pt x="1433" y="1145"/>
                  </a:lnTo>
                  <a:lnTo>
                    <a:pt x="1434" y="1123"/>
                  </a:lnTo>
                  <a:lnTo>
                    <a:pt x="1435" y="1111"/>
                  </a:lnTo>
                  <a:lnTo>
                    <a:pt x="1435" y="1111"/>
                  </a:lnTo>
                  <a:lnTo>
                    <a:pt x="1436" y="1123"/>
                  </a:lnTo>
                  <a:lnTo>
                    <a:pt x="1436" y="1128"/>
                  </a:lnTo>
                  <a:lnTo>
                    <a:pt x="1437" y="1136"/>
                  </a:lnTo>
                  <a:lnTo>
                    <a:pt x="1437" y="1119"/>
                  </a:lnTo>
                  <a:lnTo>
                    <a:pt x="1438" y="1099"/>
                  </a:lnTo>
                  <a:lnTo>
                    <a:pt x="1439" y="1085"/>
                  </a:lnTo>
                  <a:lnTo>
                    <a:pt x="1439" y="1087"/>
                  </a:lnTo>
                  <a:lnTo>
                    <a:pt x="1439" y="1077"/>
                  </a:lnTo>
                  <a:lnTo>
                    <a:pt x="1440" y="1060"/>
                  </a:lnTo>
                  <a:lnTo>
                    <a:pt x="1441" y="1040"/>
                  </a:lnTo>
                  <a:lnTo>
                    <a:pt x="1441" y="1031"/>
                  </a:lnTo>
                  <a:lnTo>
                    <a:pt x="1442" y="1016"/>
                  </a:lnTo>
                  <a:lnTo>
                    <a:pt x="1442" y="1004"/>
                  </a:lnTo>
                  <a:lnTo>
                    <a:pt x="1443" y="992"/>
                  </a:lnTo>
                  <a:lnTo>
                    <a:pt x="1443" y="970"/>
                  </a:lnTo>
                  <a:lnTo>
                    <a:pt x="1444" y="955"/>
                  </a:lnTo>
                  <a:lnTo>
                    <a:pt x="1445" y="940"/>
                  </a:lnTo>
                  <a:lnTo>
                    <a:pt x="1445" y="931"/>
                  </a:lnTo>
                  <a:lnTo>
                    <a:pt x="1446" y="923"/>
                  </a:lnTo>
                  <a:lnTo>
                    <a:pt x="1446" y="921"/>
                  </a:lnTo>
                  <a:lnTo>
                    <a:pt x="1447" y="906"/>
                  </a:lnTo>
                  <a:lnTo>
                    <a:pt x="1447" y="889"/>
                  </a:lnTo>
                  <a:lnTo>
                    <a:pt x="1448" y="882"/>
                  </a:lnTo>
                  <a:lnTo>
                    <a:pt x="1449" y="865"/>
                  </a:lnTo>
                  <a:lnTo>
                    <a:pt x="1449" y="862"/>
                  </a:lnTo>
                  <a:lnTo>
                    <a:pt x="1449" y="860"/>
                  </a:lnTo>
                  <a:lnTo>
                    <a:pt x="1450" y="850"/>
                  </a:lnTo>
                  <a:lnTo>
                    <a:pt x="1451" y="833"/>
                  </a:lnTo>
                  <a:lnTo>
                    <a:pt x="1451" y="821"/>
                  </a:lnTo>
                  <a:lnTo>
                    <a:pt x="1452" y="831"/>
                  </a:lnTo>
                  <a:lnTo>
                    <a:pt x="1452" y="838"/>
                  </a:lnTo>
                  <a:lnTo>
                    <a:pt x="1453" y="843"/>
                  </a:lnTo>
                  <a:lnTo>
                    <a:pt x="1453" y="836"/>
                  </a:lnTo>
                  <a:lnTo>
                    <a:pt x="1454" y="840"/>
                  </a:lnTo>
                  <a:lnTo>
                    <a:pt x="1455" y="833"/>
                  </a:lnTo>
                  <a:lnTo>
                    <a:pt x="1455" y="833"/>
                  </a:lnTo>
                  <a:lnTo>
                    <a:pt x="1456" y="843"/>
                  </a:lnTo>
                  <a:lnTo>
                    <a:pt x="1456" y="855"/>
                  </a:lnTo>
                  <a:lnTo>
                    <a:pt x="1457" y="865"/>
                  </a:lnTo>
                  <a:lnTo>
                    <a:pt x="1457" y="889"/>
                  </a:lnTo>
                  <a:lnTo>
                    <a:pt x="1458" y="901"/>
                  </a:lnTo>
                  <a:lnTo>
                    <a:pt x="1459" y="916"/>
                  </a:lnTo>
                  <a:lnTo>
                    <a:pt x="1459" y="933"/>
                  </a:lnTo>
                  <a:lnTo>
                    <a:pt x="1459" y="940"/>
                  </a:lnTo>
                  <a:lnTo>
                    <a:pt x="1460" y="958"/>
                  </a:lnTo>
                  <a:lnTo>
                    <a:pt x="1461" y="965"/>
                  </a:lnTo>
                  <a:lnTo>
                    <a:pt x="1461" y="967"/>
                  </a:lnTo>
                  <a:lnTo>
                    <a:pt x="1462" y="984"/>
                  </a:lnTo>
                  <a:lnTo>
                    <a:pt x="1462" y="1011"/>
                  </a:lnTo>
                  <a:lnTo>
                    <a:pt x="1463" y="1031"/>
                  </a:lnTo>
                  <a:lnTo>
                    <a:pt x="1463" y="1043"/>
                  </a:lnTo>
                  <a:lnTo>
                    <a:pt x="1464" y="1052"/>
                  </a:lnTo>
                  <a:lnTo>
                    <a:pt x="1465" y="1055"/>
                  </a:lnTo>
                  <a:lnTo>
                    <a:pt x="1465" y="1063"/>
                  </a:lnTo>
                  <a:lnTo>
                    <a:pt x="1466" y="1077"/>
                  </a:lnTo>
                  <a:lnTo>
                    <a:pt x="1466" y="1087"/>
                  </a:lnTo>
                  <a:lnTo>
                    <a:pt x="1467" y="1097"/>
                  </a:lnTo>
                  <a:lnTo>
                    <a:pt x="1467" y="1104"/>
                  </a:lnTo>
                  <a:lnTo>
                    <a:pt x="1468" y="1123"/>
                  </a:lnTo>
                  <a:lnTo>
                    <a:pt x="1469" y="1136"/>
                  </a:lnTo>
                  <a:lnTo>
                    <a:pt x="1469" y="1153"/>
                  </a:lnTo>
                  <a:lnTo>
                    <a:pt x="1469" y="1158"/>
                  </a:lnTo>
                  <a:lnTo>
                    <a:pt x="1470" y="1158"/>
                  </a:lnTo>
                  <a:lnTo>
                    <a:pt x="1471" y="1163"/>
                  </a:lnTo>
                  <a:lnTo>
                    <a:pt x="1471" y="1160"/>
                  </a:lnTo>
                  <a:lnTo>
                    <a:pt x="1472" y="1165"/>
                  </a:lnTo>
                  <a:lnTo>
                    <a:pt x="1472" y="1172"/>
                  </a:lnTo>
                  <a:lnTo>
                    <a:pt x="1473" y="1187"/>
                  </a:lnTo>
                  <a:lnTo>
                    <a:pt x="1473" y="1194"/>
                  </a:lnTo>
                  <a:lnTo>
                    <a:pt x="1474" y="1197"/>
                  </a:lnTo>
                  <a:lnTo>
                    <a:pt x="1475" y="1192"/>
                  </a:lnTo>
                  <a:lnTo>
                    <a:pt x="1475" y="1192"/>
                  </a:lnTo>
                  <a:lnTo>
                    <a:pt x="1476" y="1192"/>
                  </a:lnTo>
                  <a:lnTo>
                    <a:pt x="1476" y="1192"/>
                  </a:lnTo>
                  <a:lnTo>
                    <a:pt x="1477" y="1194"/>
                  </a:lnTo>
                  <a:lnTo>
                    <a:pt x="1477" y="1185"/>
                  </a:lnTo>
                  <a:lnTo>
                    <a:pt x="1478" y="1194"/>
                  </a:lnTo>
                  <a:lnTo>
                    <a:pt x="1479" y="1192"/>
                  </a:lnTo>
                  <a:lnTo>
                    <a:pt x="1479" y="1204"/>
                  </a:lnTo>
                  <a:lnTo>
                    <a:pt x="1479" y="1228"/>
                  </a:lnTo>
                  <a:lnTo>
                    <a:pt x="1480" y="1233"/>
                  </a:lnTo>
                  <a:lnTo>
                    <a:pt x="1481" y="1221"/>
                  </a:lnTo>
                  <a:lnTo>
                    <a:pt x="1481" y="1211"/>
                  </a:lnTo>
                  <a:lnTo>
                    <a:pt x="1482" y="1207"/>
                  </a:lnTo>
                  <a:lnTo>
                    <a:pt x="1482" y="1204"/>
                  </a:lnTo>
                  <a:lnTo>
                    <a:pt x="1483" y="1211"/>
                  </a:lnTo>
                  <a:lnTo>
                    <a:pt x="1483" y="1209"/>
                  </a:lnTo>
                  <a:lnTo>
                    <a:pt x="1484" y="1197"/>
                  </a:lnTo>
                  <a:lnTo>
                    <a:pt x="1485" y="1187"/>
                  </a:lnTo>
                  <a:lnTo>
                    <a:pt x="1485" y="1185"/>
                  </a:lnTo>
                  <a:lnTo>
                    <a:pt x="1486" y="1189"/>
                  </a:lnTo>
                  <a:lnTo>
                    <a:pt x="1486" y="1187"/>
                  </a:lnTo>
                  <a:lnTo>
                    <a:pt x="1487" y="1177"/>
                  </a:lnTo>
                  <a:lnTo>
                    <a:pt x="1487" y="1170"/>
                  </a:lnTo>
                  <a:lnTo>
                    <a:pt x="1488" y="1163"/>
                  </a:lnTo>
                  <a:lnTo>
                    <a:pt x="1489" y="1167"/>
                  </a:lnTo>
                  <a:lnTo>
                    <a:pt x="1489" y="1165"/>
                  </a:lnTo>
                  <a:lnTo>
                    <a:pt x="1489" y="1172"/>
                  </a:lnTo>
                  <a:lnTo>
                    <a:pt x="1490" y="1172"/>
                  </a:lnTo>
                  <a:lnTo>
                    <a:pt x="1491" y="1163"/>
                  </a:lnTo>
                  <a:lnTo>
                    <a:pt x="1491" y="1150"/>
                  </a:lnTo>
                  <a:lnTo>
                    <a:pt x="1492" y="1150"/>
                  </a:lnTo>
                  <a:lnTo>
                    <a:pt x="1492" y="1148"/>
                  </a:lnTo>
                  <a:lnTo>
                    <a:pt x="1493" y="1143"/>
                  </a:lnTo>
                  <a:lnTo>
                    <a:pt x="1493" y="1126"/>
                  </a:lnTo>
                  <a:lnTo>
                    <a:pt x="1494" y="1107"/>
                  </a:lnTo>
                  <a:lnTo>
                    <a:pt x="1495" y="1092"/>
                  </a:lnTo>
                  <a:lnTo>
                    <a:pt x="1495" y="1079"/>
                  </a:lnTo>
                  <a:lnTo>
                    <a:pt x="1496" y="1070"/>
                  </a:lnTo>
                  <a:lnTo>
                    <a:pt x="1496" y="1063"/>
                  </a:lnTo>
                  <a:lnTo>
                    <a:pt x="1497" y="1052"/>
                  </a:lnTo>
                  <a:lnTo>
                    <a:pt x="1497" y="1033"/>
                  </a:lnTo>
                  <a:lnTo>
                    <a:pt x="1498" y="1004"/>
                  </a:lnTo>
                  <a:lnTo>
                    <a:pt x="1499" y="982"/>
                  </a:lnTo>
                  <a:lnTo>
                    <a:pt x="1499" y="965"/>
                  </a:lnTo>
                  <a:lnTo>
                    <a:pt x="1499" y="943"/>
                  </a:lnTo>
                  <a:lnTo>
                    <a:pt x="1500" y="904"/>
                  </a:lnTo>
                  <a:lnTo>
                    <a:pt x="1501" y="843"/>
                  </a:lnTo>
                  <a:lnTo>
                    <a:pt x="1501" y="774"/>
                  </a:lnTo>
                  <a:lnTo>
                    <a:pt x="1502" y="699"/>
                  </a:lnTo>
                  <a:lnTo>
                    <a:pt x="1502" y="638"/>
                  </a:lnTo>
                  <a:lnTo>
                    <a:pt x="1503" y="591"/>
                  </a:lnTo>
                  <a:lnTo>
                    <a:pt x="1503" y="586"/>
                  </a:lnTo>
                  <a:lnTo>
                    <a:pt x="1504" y="613"/>
                  </a:lnTo>
                  <a:lnTo>
                    <a:pt x="1505" y="655"/>
                  </a:lnTo>
                  <a:lnTo>
                    <a:pt x="1505" y="703"/>
                  </a:lnTo>
                  <a:lnTo>
                    <a:pt x="1506" y="762"/>
                  </a:lnTo>
                  <a:lnTo>
                    <a:pt x="1506" y="828"/>
                  </a:lnTo>
                  <a:lnTo>
                    <a:pt x="1507" y="894"/>
                  </a:lnTo>
                  <a:lnTo>
                    <a:pt x="1507" y="1006"/>
                  </a:lnTo>
                  <a:lnTo>
                    <a:pt x="1508" y="1153"/>
                  </a:lnTo>
                  <a:lnTo>
                    <a:pt x="1509" y="1348"/>
                  </a:lnTo>
                  <a:lnTo>
                    <a:pt x="1509" y="1512"/>
                  </a:lnTo>
                  <a:lnTo>
                    <a:pt x="1509" y="1629"/>
                  </a:lnTo>
                  <a:lnTo>
                    <a:pt x="1510" y="1663"/>
                  </a:lnTo>
                  <a:lnTo>
                    <a:pt x="1511" y="1646"/>
                  </a:lnTo>
                  <a:lnTo>
                    <a:pt x="1511" y="1609"/>
                  </a:lnTo>
                  <a:lnTo>
                    <a:pt x="1512" y="1577"/>
                  </a:lnTo>
                  <a:lnTo>
                    <a:pt x="1512" y="1585"/>
                  </a:lnTo>
                  <a:lnTo>
                    <a:pt x="1513" y="1612"/>
                  </a:lnTo>
                  <a:lnTo>
                    <a:pt x="1513" y="1636"/>
                  </a:lnTo>
                  <a:lnTo>
                    <a:pt x="1514" y="1636"/>
                  </a:lnTo>
                  <a:lnTo>
                    <a:pt x="1515" y="1629"/>
                  </a:lnTo>
                  <a:lnTo>
                    <a:pt x="1515" y="1626"/>
                  </a:lnTo>
                  <a:lnTo>
                    <a:pt x="1516" y="1626"/>
                  </a:lnTo>
                  <a:lnTo>
                    <a:pt x="1516" y="1621"/>
                  </a:lnTo>
                  <a:lnTo>
                    <a:pt x="1517" y="1614"/>
                  </a:lnTo>
                  <a:lnTo>
                    <a:pt x="1517" y="1592"/>
                  </a:lnTo>
                  <a:lnTo>
                    <a:pt x="1518" y="1558"/>
                  </a:lnTo>
                  <a:lnTo>
                    <a:pt x="1519" y="1524"/>
                  </a:lnTo>
                  <a:lnTo>
                    <a:pt x="1519" y="1516"/>
                  </a:lnTo>
                  <a:lnTo>
                    <a:pt x="1519" y="1494"/>
                  </a:lnTo>
                  <a:lnTo>
                    <a:pt x="1520" y="1463"/>
                  </a:lnTo>
                  <a:lnTo>
                    <a:pt x="1521" y="1409"/>
                  </a:lnTo>
                  <a:lnTo>
                    <a:pt x="1521" y="1356"/>
                  </a:lnTo>
                  <a:lnTo>
                    <a:pt x="1522" y="1324"/>
                  </a:lnTo>
                  <a:lnTo>
                    <a:pt x="1522" y="1314"/>
                  </a:lnTo>
                  <a:lnTo>
                    <a:pt x="1523" y="1299"/>
                  </a:lnTo>
                  <a:lnTo>
                    <a:pt x="1523" y="1277"/>
                  </a:lnTo>
                  <a:lnTo>
                    <a:pt x="1524" y="1253"/>
                  </a:lnTo>
                  <a:lnTo>
                    <a:pt x="1525" y="1241"/>
                  </a:lnTo>
                  <a:lnTo>
                    <a:pt x="1525" y="1228"/>
                  </a:lnTo>
                  <a:lnTo>
                    <a:pt x="1526" y="1216"/>
                  </a:lnTo>
                  <a:lnTo>
                    <a:pt x="1526" y="1201"/>
                  </a:lnTo>
                  <a:lnTo>
                    <a:pt x="1527" y="1201"/>
                  </a:lnTo>
                  <a:lnTo>
                    <a:pt x="1527" y="1204"/>
                  </a:lnTo>
                  <a:lnTo>
                    <a:pt x="1528" y="1204"/>
                  </a:lnTo>
                  <a:lnTo>
                    <a:pt x="1529" y="1197"/>
                  </a:lnTo>
                  <a:lnTo>
                    <a:pt x="1529" y="1194"/>
                  </a:lnTo>
                  <a:lnTo>
                    <a:pt x="1529" y="1192"/>
                  </a:lnTo>
                  <a:lnTo>
                    <a:pt x="1530" y="1182"/>
                  </a:lnTo>
                  <a:lnTo>
                    <a:pt x="1531" y="1175"/>
                  </a:lnTo>
                  <a:lnTo>
                    <a:pt x="1531" y="1167"/>
                  </a:lnTo>
                  <a:lnTo>
                    <a:pt x="1532" y="1172"/>
                  </a:lnTo>
                  <a:lnTo>
                    <a:pt x="1532" y="1170"/>
                  </a:lnTo>
                  <a:lnTo>
                    <a:pt x="1533" y="1170"/>
                  </a:lnTo>
                  <a:lnTo>
                    <a:pt x="1533" y="1163"/>
                  </a:lnTo>
                  <a:lnTo>
                    <a:pt x="1534" y="1155"/>
                  </a:lnTo>
                  <a:lnTo>
                    <a:pt x="1535" y="1143"/>
                  </a:lnTo>
                  <a:lnTo>
                    <a:pt x="1535" y="1136"/>
                  </a:lnTo>
                  <a:lnTo>
                    <a:pt x="1536" y="1131"/>
                  </a:lnTo>
                  <a:lnTo>
                    <a:pt x="1536" y="1128"/>
                  </a:lnTo>
                  <a:lnTo>
                    <a:pt x="1537" y="1133"/>
                  </a:lnTo>
                  <a:lnTo>
                    <a:pt x="1537" y="1126"/>
                  </a:lnTo>
                  <a:lnTo>
                    <a:pt x="1538" y="1114"/>
                  </a:lnTo>
                  <a:lnTo>
                    <a:pt x="1539" y="1119"/>
                  </a:lnTo>
                  <a:lnTo>
                    <a:pt x="1539" y="1121"/>
                  </a:lnTo>
                  <a:lnTo>
                    <a:pt x="1539" y="1111"/>
                  </a:lnTo>
                  <a:lnTo>
                    <a:pt x="1540" y="1111"/>
                  </a:lnTo>
                  <a:lnTo>
                    <a:pt x="1541" y="1099"/>
                  </a:lnTo>
                  <a:lnTo>
                    <a:pt x="1541" y="1085"/>
                  </a:lnTo>
                  <a:lnTo>
                    <a:pt x="1542" y="1070"/>
                  </a:lnTo>
                  <a:lnTo>
                    <a:pt x="1542" y="1058"/>
                  </a:lnTo>
                  <a:lnTo>
                    <a:pt x="1543" y="1060"/>
                  </a:lnTo>
                  <a:lnTo>
                    <a:pt x="1543" y="1070"/>
                  </a:lnTo>
                  <a:lnTo>
                    <a:pt x="1544" y="1063"/>
                  </a:lnTo>
                  <a:lnTo>
                    <a:pt x="1545" y="1055"/>
                  </a:lnTo>
                  <a:lnTo>
                    <a:pt x="1545" y="1048"/>
                  </a:lnTo>
                  <a:lnTo>
                    <a:pt x="1546" y="1036"/>
                  </a:lnTo>
                  <a:lnTo>
                    <a:pt x="1546" y="1016"/>
                  </a:lnTo>
                  <a:lnTo>
                    <a:pt x="1547" y="1001"/>
                  </a:lnTo>
                  <a:lnTo>
                    <a:pt x="1547" y="987"/>
                  </a:lnTo>
                  <a:lnTo>
                    <a:pt x="1548" y="970"/>
                  </a:lnTo>
                  <a:lnTo>
                    <a:pt x="1549" y="955"/>
                  </a:lnTo>
                  <a:lnTo>
                    <a:pt x="1549" y="938"/>
                  </a:lnTo>
                  <a:lnTo>
                    <a:pt x="1549" y="928"/>
                  </a:lnTo>
                  <a:lnTo>
                    <a:pt x="1550" y="892"/>
                  </a:lnTo>
                  <a:lnTo>
                    <a:pt x="1551" y="867"/>
                  </a:lnTo>
                  <a:lnTo>
                    <a:pt x="1551" y="836"/>
                  </a:lnTo>
                  <a:lnTo>
                    <a:pt x="1552" y="821"/>
                  </a:lnTo>
                  <a:lnTo>
                    <a:pt x="1552" y="809"/>
                  </a:lnTo>
                  <a:lnTo>
                    <a:pt x="1553" y="794"/>
                  </a:lnTo>
                  <a:lnTo>
                    <a:pt x="1553" y="777"/>
                  </a:lnTo>
                  <a:lnTo>
                    <a:pt x="1554" y="765"/>
                  </a:lnTo>
                  <a:lnTo>
                    <a:pt x="1555" y="735"/>
                  </a:lnTo>
                  <a:lnTo>
                    <a:pt x="1555" y="718"/>
                  </a:lnTo>
                  <a:lnTo>
                    <a:pt x="1556" y="703"/>
                  </a:lnTo>
                  <a:lnTo>
                    <a:pt x="1556" y="691"/>
                  </a:lnTo>
                  <a:lnTo>
                    <a:pt x="1557" y="677"/>
                  </a:lnTo>
                  <a:lnTo>
                    <a:pt x="1557" y="657"/>
                  </a:lnTo>
                  <a:lnTo>
                    <a:pt x="1558" y="645"/>
                  </a:lnTo>
                  <a:lnTo>
                    <a:pt x="1559" y="638"/>
                  </a:lnTo>
                  <a:lnTo>
                    <a:pt x="1559" y="638"/>
                  </a:lnTo>
                  <a:lnTo>
                    <a:pt x="1559" y="652"/>
                  </a:lnTo>
                  <a:lnTo>
                    <a:pt x="1560" y="665"/>
                  </a:lnTo>
                  <a:lnTo>
                    <a:pt x="1561" y="665"/>
                  </a:lnTo>
                  <a:lnTo>
                    <a:pt x="1561" y="650"/>
                  </a:lnTo>
                  <a:lnTo>
                    <a:pt x="1562" y="655"/>
                  </a:lnTo>
                  <a:lnTo>
                    <a:pt x="1562" y="660"/>
                  </a:lnTo>
                  <a:lnTo>
                    <a:pt x="1563" y="677"/>
                  </a:lnTo>
                  <a:lnTo>
                    <a:pt x="1563" y="691"/>
                  </a:lnTo>
                  <a:lnTo>
                    <a:pt x="1564" y="696"/>
                  </a:lnTo>
                  <a:lnTo>
                    <a:pt x="1565" y="706"/>
                  </a:lnTo>
                  <a:lnTo>
                    <a:pt x="1565" y="725"/>
                  </a:lnTo>
                  <a:lnTo>
                    <a:pt x="1566" y="757"/>
                  </a:lnTo>
                  <a:lnTo>
                    <a:pt x="1566" y="769"/>
                  </a:lnTo>
                  <a:lnTo>
                    <a:pt x="1567" y="787"/>
                  </a:lnTo>
                  <a:lnTo>
                    <a:pt x="1567" y="789"/>
                  </a:lnTo>
                  <a:lnTo>
                    <a:pt x="1568" y="801"/>
                  </a:lnTo>
                  <a:lnTo>
                    <a:pt x="1569" y="818"/>
                  </a:lnTo>
                  <a:lnTo>
                    <a:pt x="1569" y="845"/>
                  </a:lnTo>
                  <a:lnTo>
                    <a:pt x="1569" y="860"/>
                  </a:lnTo>
                  <a:lnTo>
                    <a:pt x="1570" y="874"/>
                  </a:lnTo>
                  <a:lnTo>
                    <a:pt x="1571" y="884"/>
                  </a:lnTo>
                  <a:lnTo>
                    <a:pt x="1571" y="894"/>
                  </a:lnTo>
                  <a:lnTo>
                    <a:pt x="1572" y="916"/>
                  </a:lnTo>
                  <a:lnTo>
                    <a:pt x="1572" y="928"/>
                  </a:lnTo>
                  <a:lnTo>
                    <a:pt x="1573" y="948"/>
                  </a:lnTo>
                  <a:lnTo>
                    <a:pt x="1573" y="960"/>
                  </a:lnTo>
                  <a:lnTo>
                    <a:pt x="1574" y="972"/>
                  </a:lnTo>
                  <a:lnTo>
                    <a:pt x="1575" y="987"/>
                  </a:lnTo>
                  <a:lnTo>
                    <a:pt x="1575" y="992"/>
                  </a:lnTo>
                  <a:lnTo>
                    <a:pt x="1576" y="1011"/>
                  </a:lnTo>
                  <a:lnTo>
                    <a:pt x="1576" y="1021"/>
                  </a:lnTo>
                  <a:lnTo>
                    <a:pt x="1577" y="1033"/>
                  </a:lnTo>
                  <a:lnTo>
                    <a:pt x="1577" y="1028"/>
                  </a:lnTo>
                  <a:lnTo>
                    <a:pt x="1578" y="1026"/>
                  </a:lnTo>
                  <a:lnTo>
                    <a:pt x="1579" y="1038"/>
                  </a:lnTo>
                  <a:lnTo>
                    <a:pt x="1579" y="1052"/>
                  </a:lnTo>
                  <a:lnTo>
                    <a:pt x="1579" y="1065"/>
                  </a:lnTo>
                  <a:lnTo>
                    <a:pt x="1580" y="1065"/>
                  </a:lnTo>
                  <a:lnTo>
                    <a:pt x="1581" y="1058"/>
                  </a:lnTo>
                  <a:lnTo>
                    <a:pt x="1581" y="1048"/>
                  </a:lnTo>
                  <a:lnTo>
                    <a:pt x="1582" y="1060"/>
                  </a:lnTo>
                  <a:lnTo>
                    <a:pt x="1582" y="1070"/>
                  </a:lnTo>
                  <a:lnTo>
                    <a:pt x="1583" y="1075"/>
                  </a:lnTo>
                  <a:lnTo>
                    <a:pt x="1583" y="1082"/>
                  </a:lnTo>
                  <a:lnTo>
                    <a:pt x="1584" y="1079"/>
                  </a:lnTo>
                  <a:lnTo>
                    <a:pt x="1585" y="1072"/>
                  </a:lnTo>
                  <a:lnTo>
                    <a:pt x="1585" y="1075"/>
                  </a:lnTo>
                  <a:lnTo>
                    <a:pt x="1586" y="1077"/>
                  </a:lnTo>
                  <a:lnTo>
                    <a:pt x="1586" y="1085"/>
                  </a:lnTo>
                  <a:lnTo>
                    <a:pt x="1587" y="1079"/>
                  </a:lnTo>
                  <a:lnTo>
                    <a:pt x="1587" y="1079"/>
                  </a:lnTo>
                  <a:lnTo>
                    <a:pt x="1588" y="1079"/>
                  </a:lnTo>
                  <a:lnTo>
                    <a:pt x="1589" y="1067"/>
                  </a:lnTo>
                  <a:lnTo>
                    <a:pt x="1589" y="1070"/>
                  </a:lnTo>
                  <a:lnTo>
                    <a:pt x="1590" y="1075"/>
                  </a:lnTo>
                  <a:lnTo>
                    <a:pt x="1590" y="1070"/>
                  </a:lnTo>
                  <a:lnTo>
                    <a:pt x="1591" y="1063"/>
                  </a:lnTo>
                  <a:lnTo>
                    <a:pt x="1592" y="1063"/>
                  </a:lnTo>
                  <a:lnTo>
                    <a:pt x="1592" y="1075"/>
                  </a:lnTo>
                  <a:lnTo>
                    <a:pt x="1592" y="1082"/>
                  </a:lnTo>
                  <a:lnTo>
                    <a:pt x="1593" y="1092"/>
                  </a:lnTo>
                  <a:lnTo>
                    <a:pt x="1594" y="1087"/>
                  </a:lnTo>
                  <a:lnTo>
                    <a:pt x="1594" y="1085"/>
                  </a:lnTo>
                  <a:lnTo>
                    <a:pt x="1595" y="1072"/>
                  </a:lnTo>
                  <a:lnTo>
                    <a:pt x="1595" y="1075"/>
                  </a:lnTo>
                  <a:lnTo>
                    <a:pt x="1596" y="1082"/>
                  </a:lnTo>
                  <a:lnTo>
                    <a:pt x="1596" y="1089"/>
                  </a:lnTo>
                  <a:lnTo>
                    <a:pt x="1597" y="1094"/>
                  </a:lnTo>
                  <a:lnTo>
                    <a:pt x="1598" y="1089"/>
                  </a:lnTo>
                  <a:lnTo>
                    <a:pt x="1598" y="1085"/>
                  </a:lnTo>
                  <a:lnTo>
                    <a:pt x="1599" y="1087"/>
                  </a:lnTo>
                  <a:lnTo>
                    <a:pt x="1599" y="1099"/>
                  </a:lnTo>
                  <a:lnTo>
                    <a:pt x="1600" y="1107"/>
                  </a:lnTo>
                  <a:lnTo>
                    <a:pt x="1600" y="1111"/>
                  </a:lnTo>
                  <a:lnTo>
                    <a:pt x="1601" y="1107"/>
                  </a:lnTo>
                  <a:lnTo>
                    <a:pt x="1602" y="1094"/>
                  </a:lnTo>
                  <a:lnTo>
                    <a:pt x="1602" y="1107"/>
                  </a:lnTo>
                  <a:lnTo>
                    <a:pt x="1602" y="1126"/>
                  </a:lnTo>
                  <a:lnTo>
                    <a:pt x="1603" y="1136"/>
                  </a:lnTo>
                  <a:lnTo>
                    <a:pt x="1604" y="1126"/>
                  </a:lnTo>
                  <a:lnTo>
                    <a:pt x="1604" y="1128"/>
                  </a:lnTo>
                  <a:lnTo>
                    <a:pt x="1605" y="1116"/>
                  </a:lnTo>
                  <a:lnTo>
                    <a:pt x="1605" y="1126"/>
                  </a:lnTo>
                  <a:lnTo>
                    <a:pt x="1606" y="1141"/>
                  </a:lnTo>
                  <a:lnTo>
                    <a:pt x="1606" y="1145"/>
                  </a:lnTo>
                  <a:lnTo>
                    <a:pt x="1607" y="1150"/>
                  </a:lnTo>
                  <a:lnTo>
                    <a:pt x="1608" y="1143"/>
                  </a:lnTo>
                  <a:lnTo>
                    <a:pt x="1608" y="1143"/>
                  </a:lnTo>
                  <a:lnTo>
                    <a:pt x="1609" y="1145"/>
                  </a:lnTo>
                  <a:lnTo>
                    <a:pt x="1609" y="1160"/>
                  </a:lnTo>
                  <a:lnTo>
                    <a:pt x="1610" y="1167"/>
                  </a:lnTo>
                  <a:lnTo>
                    <a:pt x="1610" y="1170"/>
                  </a:lnTo>
                  <a:lnTo>
                    <a:pt x="1611" y="1170"/>
                  </a:lnTo>
                  <a:lnTo>
                    <a:pt x="1612" y="1148"/>
                  </a:lnTo>
                  <a:lnTo>
                    <a:pt x="1612" y="1163"/>
                  </a:lnTo>
                  <a:lnTo>
                    <a:pt x="1612" y="1179"/>
                  </a:lnTo>
                  <a:lnTo>
                    <a:pt x="1613" y="1192"/>
                  </a:lnTo>
                  <a:lnTo>
                    <a:pt x="1614" y="1185"/>
                  </a:lnTo>
                  <a:lnTo>
                    <a:pt x="1614" y="1165"/>
                  </a:lnTo>
                  <a:lnTo>
                    <a:pt x="1615" y="1153"/>
                  </a:lnTo>
                  <a:lnTo>
                    <a:pt x="1615" y="1160"/>
                  </a:lnTo>
                  <a:lnTo>
                    <a:pt x="1616" y="1167"/>
                  </a:lnTo>
                  <a:lnTo>
                    <a:pt x="1616" y="1179"/>
                  </a:lnTo>
                  <a:lnTo>
                    <a:pt x="1617" y="1172"/>
                  </a:lnTo>
                  <a:lnTo>
                    <a:pt x="1618" y="1175"/>
                  </a:lnTo>
                  <a:lnTo>
                    <a:pt x="1618" y="1177"/>
                  </a:lnTo>
                  <a:lnTo>
                    <a:pt x="1619" y="1192"/>
                  </a:lnTo>
                  <a:lnTo>
                    <a:pt x="1619" y="1201"/>
                  </a:lnTo>
                  <a:lnTo>
                    <a:pt x="1620" y="1197"/>
                  </a:lnTo>
                  <a:lnTo>
                    <a:pt x="1620" y="1194"/>
                  </a:lnTo>
                  <a:lnTo>
                    <a:pt x="1621" y="1185"/>
                  </a:lnTo>
                  <a:lnTo>
                    <a:pt x="1622" y="1189"/>
                  </a:lnTo>
                  <a:lnTo>
                    <a:pt x="1622" y="1194"/>
                  </a:lnTo>
                  <a:lnTo>
                    <a:pt x="1622" y="1197"/>
                  </a:lnTo>
                  <a:lnTo>
                    <a:pt x="1623" y="1197"/>
                  </a:lnTo>
                  <a:lnTo>
                    <a:pt x="1624" y="1194"/>
                  </a:lnTo>
                  <a:lnTo>
                    <a:pt x="1624" y="1187"/>
                  </a:lnTo>
                  <a:lnTo>
                    <a:pt x="1625" y="1182"/>
                  </a:lnTo>
                  <a:lnTo>
                    <a:pt x="1625" y="1192"/>
                  </a:lnTo>
                  <a:lnTo>
                    <a:pt x="1626" y="1201"/>
                  </a:lnTo>
                  <a:lnTo>
                    <a:pt x="1626" y="1207"/>
                  </a:lnTo>
                  <a:lnTo>
                    <a:pt x="1627" y="1201"/>
                  </a:lnTo>
                  <a:lnTo>
                    <a:pt x="1628" y="1194"/>
                  </a:lnTo>
                  <a:lnTo>
                    <a:pt x="1628" y="1194"/>
                  </a:lnTo>
                  <a:lnTo>
                    <a:pt x="1629" y="1199"/>
                  </a:lnTo>
                  <a:lnTo>
                    <a:pt x="1629" y="1194"/>
                  </a:lnTo>
                  <a:lnTo>
                    <a:pt x="1630" y="1197"/>
                  </a:lnTo>
                  <a:lnTo>
                    <a:pt x="1630" y="1199"/>
                  </a:lnTo>
                  <a:lnTo>
                    <a:pt x="1631" y="1189"/>
                  </a:lnTo>
                  <a:lnTo>
                    <a:pt x="1632" y="1189"/>
                  </a:lnTo>
                  <a:lnTo>
                    <a:pt x="1632" y="1199"/>
                  </a:lnTo>
                  <a:lnTo>
                    <a:pt x="1632" y="1204"/>
                  </a:lnTo>
                  <a:lnTo>
                    <a:pt x="1633" y="1216"/>
                  </a:lnTo>
                  <a:lnTo>
                    <a:pt x="1634" y="1214"/>
                  </a:lnTo>
                  <a:lnTo>
                    <a:pt x="1634" y="1199"/>
                  </a:lnTo>
                  <a:lnTo>
                    <a:pt x="1635" y="1194"/>
                  </a:lnTo>
                  <a:lnTo>
                    <a:pt x="1635" y="1201"/>
                  </a:lnTo>
                  <a:lnTo>
                    <a:pt x="1636" y="1209"/>
                  </a:lnTo>
                  <a:lnTo>
                    <a:pt x="1636" y="1211"/>
                  </a:lnTo>
                  <a:lnTo>
                    <a:pt x="1637" y="1211"/>
                  </a:lnTo>
                  <a:lnTo>
                    <a:pt x="1638" y="1216"/>
                  </a:lnTo>
                  <a:lnTo>
                    <a:pt x="1638" y="1199"/>
                  </a:lnTo>
                  <a:lnTo>
                    <a:pt x="1639" y="1201"/>
                  </a:lnTo>
                  <a:lnTo>
                    <a:pt x="1639" y="1211"/>
                  </a:lnTo>
                  <a:lnTo>
                    <a:pt x="1640" y="1207"/>
                  </a:lnTo>
                  <a:lnTo>
                    <a:pt x="1640" y="1214"/>
                  </a:lnTo>
                  <a:lnTo>
                    <a:pt x="1641" y="1209"/>
                  </a:lnTo>
                  <a:lnTo>
                    <a:pt x="1642" y="1201"/>
                  </a:lnTo>
                  <a:lnTo>
                    <a:pt x="1642" y="1197"/>
                  </a:lnTo>
                  <a:lnTo>
                    <a:pt x="1642" y="1207"/>
                  </a:lnTo>
                  <a:lnTo>
                    <a:pt x="1643" y="1209"/>
                  </a:lnTo>
                  <a:lnTo>
                    <a:pt x="1644" y="1209"/>
                  </a:lnTo>
                  <a:lnTo>
                    <a:pt x="1644" y="1199"/>
                  </a:lnTo>
                  <a:lnTo>
                    <a:pt x="1645" y="1199"/>
                  </a:lnTo>
                  <a:lnTo>
                    <a:pt x="1645" y="1201"/>
                  </a:lnTo>
                  <a:lnTo>
                    <a:pt x="1646" y="1201"/>
                  </a:lnTo>
                  <a:lnTo>
                    <a:pt x="1646" y="1207"/>
                  </a:lnTo>
                  <a:lnTo>
                    <a:pt x="1647" y="1197"/>
                  </a:lnTo>
                  <a:lnTo>
                    <a:pt x="1648" y="1192"/>
                  </a:lnTo>
                  <a:lnTo>
                    <a:pt x="1648" y="1189"/>
                  </a:lnTo>
                  <a:lnTo>
                    <a:pt x="1649" y="1192"/>
                  </a:lnTo>
                  <a:lnTo>
                    <a:pt x="1649" y="1199"/>
                  </a:lnTo>
                  <a:lnTo>
                    <a:pt x="1650" y="1201"/>
                  </a:lnTo>
                  <a:lnTo>
                    <a:pt x="1650" y="1204"/>
                  </a:lnTo>
                  <a:lnTo>
                    <a:pt x="1651" y="1201"/>
                  </a:lnTo>
                  <a:lnTo>
                    <a:pt x="1652" y="1189"/>
                  </a:lnTo>
                  <a:lnTo>
                    <a:pt x="1652" y="1185"/>
                  </a:lnTo>
                  <a:lnTo>
                    <a:pt x="1652" y="1194"/>
                  </a:lnTo>
                  <a:lnTo>
                    <a:pt x="1653" y="1214"/>
                  </a:lnTo>
                  <a:lnTo>
                    <a:pt x="1654" y="1209"/>
                  </a:lnTo>
                  <a:lnTo>
                    <a:pt x="1654" y="1204"/>
                  </a:lnTo>
                  <a:lnTo>
                    <a:pt x="1655" y="1187"/>
                  </a:lnTo>
                  <a:lnTo>
                    <a:pt x="1655" y="1179"/>
                  </a:lnTo>
                  <a:lnTo>
                    <a:pt x="1656" y="1189"/>
                  </a:lnTo>
                  <a:lnTo>
                    <a:pt x="1656" y="1204"/>
                  </a:lnTo>
                  <a:lnTo>
                    <a:pt x="1657" y="1214"/>
                  </a:lnTo>
                  <a:lnTo>
                    <a:pt x="1658" y="1211"/>
                  </a:lnTo>
                  <a:lnTo>
                    <a:pt x="1658" y="1199"/>
                  </a:lnTo>
                  <a:lnTo>
                    <a:pt x="1659" y="1194"/>
                  </a:lnTo>
                  <a:lnTo>
                    <a:pt x="1659" y="1189"/>
                  </a:lnTo>
                  <a:lnTo>
                    <a:pt x="1660" y="1207"/>
                  </a:lnTo>
                  <a:lnTo>
                    <a:pt x="1660" y="1214"/>
                  </a:lnTo>
                  <a:lnTo>
                    <a:pt x="1661" y="1204"/>
                  </a:lnTo>
                  <a:lnTo>
                    <a:pt x="1662" y="1189"/>
                  </a:lnTo>
                  <a:lnTo>
                    <a:pt x="1662" y="1192"/>
                  </a:lnTo>
                  <a:lnTo>
                    <a:pt x="1662" y="1209"/>
                  </a:lnTo>
                  <a:lnTo>
                    <a:pt x="1663" y="1216"/>
                  </a:lnTo>
                  <a:lnTo>
                    <a:pt x="1664" y="1207"/>
                  </a:lnTo>
                  <a:lnTo>
                    <a:pt x="1664" y="1207"/>
                  </a:lnTo>
                  <a:lnTo>
                    <a:pt x="1665" y="1204"/>
                  </a:lnTo>
                  <a:lnTo>
                    <a:pt x="1665" y="1199"/>
                  </a:lnTo>
                  <a:lnTo>
                    <a:pt x="1666" y="1204"/>
                  </a:lnTo>
                  <a:lnTo>
                    <a:pt x="1666" y="1204"/>
                  </a:lnTo>
                  <a:lnTo>
                    <a:pt x="1667" y="1194"/>
                  </a:lnTo>
                  <a:lnTo>
                    <a:pt x="1668" y="1182"/>
                  </a:lnTo>
                  <a:lnTo>
                    <a:pt x="1668" y="1175"/>
                  </a:lnTo>
                  <a:lnTo>
                    <a:pt x="1669" y="1194"/>
                  </a:lnTo>
                  <a:lnTo>
                    <a:pt x="1669" y="1216"/>
                  </a:lnTo>
                  <a:lnTo>
                    <a:pt x="1670" y="1223"/>
                  </a:lnTo>
                  <a:lnTo>
                    <a:pt x="1670" y="1219"/>
                  </a:lnTo>
                  <a:lnTo>
                    <a:pt x="1671" y="1209"/>
                  </a:lnTo>
                  <a:lnTo>
                    <a:pt x="1672" y="1207"/>
                  </a:lnTo>
                  <a:lnTo>
                    <a:pt x="1672" y="1216"/>
                  </a:lnTo>
                  <a:lnTo>
                    <a:pt x="1672" y="1211"/>
                  </a:lnTo>
                  <a:lnTo>
                    <a:pt x="1673" y="1204"/>
                  </a:lnTo>
                  <a:lnTo>
                    <a:pt x="1674" y="1199"/>
                  </a:lnTo>
                  <a:lnTo>
                    <a:pt x="1674" y="1189"/>
                  </a:lnTo>
                  <a:lnTo>
                    <a:pt x="1675" y="1179"/>
                  </a:lnTo>
                  <a:lnTo>
                    <a:pt x="1675" y="1182"/>
                  </a:lnTo>
                  <a:lnTo>
                    <a:pt x="1676" y="1199"/>
                  </a:lnTo>
                  <a:lnTo>
                    <a:pt x="1676" y="1211"/>
                  </a:lnTo>
                  <a:lnTo>
                    <a:pt x="1677" y="1209"/>
                  </a:lnTo>
                  <a:lnTo>
                    <a:pt x="1678" y="1192"/>
                  </a:lnTo>
                  <a:lnTo>
                    <a:pt x="1678" y="1175"/>
                  </a:lnTo>
                  <a:lnTo>
                    <a:pt x="1679" y="1175"/>
                  </a:lnTo>
                  <a:lnTo>
                    <a:pt x="1679" y="1187"/>
                  </a:lnTo>
                  <a:lnTo>
                    <a:pt x="1680" y="1197"/>
                  </a:lnTo>
                  <a:lnTo>
                    <a:pt x="1680" y="1207"/>
                  </a:lnTo>
                  <a:lnTo>
                    <a:pt x="1681" y="1207"/>
                  </a:lnTo>
                  <a:lnTo>
                    <a:pt x="1682" y="1199"/>
                  </a:lnTo>
                  <a:lnTo>
                    <a:pt x="1682" y="1189"/>
                  </a:lnTo>
                  <a:lnTo>
                    <a:pt x="1682" y="1192"/>
                  </a:lnTo>
                  <a:lnTo>
                    <a:pt x="1683" y="1189"/>
                  </a:lnTo>
                  <a:lnTo>
                    <a:pt x="1684" y="1199"/>
                  </a:lnTo>
                  <a:lnTo>
                    <a:pt x="1684" y="1194"/>
                  </a:lnTo>
                  <a:lnTo>
                    <a:pt x="1685" y="1187"/>
                  </a:lnTo>
                  <a:lnTo>
                    <a:pt x="1685" y="1194"/>
                  </a:lnTo>
                  <a:lnTo>
                    <a:pt x="1686" y="1199"/>
                  </a:lnTo>
                  <a:lnTo>
                    <a:pt x="1686" y="1201"/>
                  </a:lnTo>
                  <a:lnTo>
                    <a:pt x="1687" y="1189"/>
                  </a:lnTo>
                  <a:lnTo>
                    <a:pt x="1688" y="1185"/>
                  </a:lnTo>
                  <a:lnTo>
                    <a:pt x="1688" y="1175"/>
                  </a:lnTo>
                  <a:lnTo>
                    <a:pt x="1689" y="1177"/>
                  </a:lnTo>
                  <a:lnTo>
                    <a:pt x="1689" y="1182"/>
                  </a:lnTo>
                  <a:lnTo>
                    <a:pt x="1690" y="1197"/>
                  </a:lnTo>
                  <a:lnTo>
                    <a:pt x="1690" y="1194"/>
                  </a:lnTo>
                  <a:lnTo>
                    <a:pt x="1691" y="1185"/>
                  </a:lnTo>
                  <a:lnTo>
                    <a:pt x="1692" y="1179"/>
                  </a:lnTo>
                  <a:lnTo>
                    <a:pt x="1692" y="1187"/>
                  </a:lnTo>
                  <a:lnTo>
                    <a:pt x="1692" y="1192"/>
                  </a:lnTo>
                  <a:lnTo>
                    <a:pt x="1693" y="1201"/>
                  </a:lnTo>
                  <a:lnTo>
                    <a:pt x="1694" y="1197"/>
                  </a:lnTo>
                  <a:lnTo>
                    <a:pt x="1694" y="1187"/>
                  </a:lnTo>
                  <a:lnTo>
                    <a:pt x="1695" y="1185"/>
                  </a:lnTo>
                  <a:lnTo>
                    <a:pt x="1695" y="1189"/>
                  </a:lnTo>
                  <a:lnTo>
                    <a:pt x="1696" y="1189"/>
                  </a:lnTo>
                  <a:lnTo>
                    <a:pt x="1696" y="1192"/>
                  </a:lnTo>
                  <a:lnTo>
                    <a:pt x="1697" y="1182"/>
                  </a:lnTo>
                  <a:lnTo>
                    <a:pt x="1698" y="1182"/>
                  </a:lnTo>
                  <a:lnTo>
                    <a:pt x="1698" y="1167"/>
                  </a:lnTo>
                  <a:lnTo>
                    <a:pt x="1699" y="1179"/>
                  </a:lnTo>
                  <a:lnTo>
                    <a:pt x="1699" y="1185"/>
                  </a:lnTo>
                  <a:lnTo>
                    <a:pt x="1700" y="1189"/>
                  </a:lnTo>
                  <a:lnTo>
                    <a:pt x="1700" y="1187"/>
                  </a:lnTo>
                  <a:lnTo>
                    <a:pt x="1701" y="1177"/>
                  </a:lnTo>
                  <a:lnTo>
                    <a:pt x="1702" y="1177"/>
                  </a:lnTo>
                  <a:lnTo>
                    <a:pt x="1702" y="1187"/>
                  </a:lnTo>
                  <a:lnTo>
                    <a:pt x="1702" y="1187"/>
                  </a:lnTo>
                  <a:lnTo>
                    <a:pt x="1703" y="1192"/>
                  </a:lnTo>
                  <a:lnTo>
                    <a:pt x="1704" y="1185"/>
                  </a:lnTo>
                  <a:lnTo>
                    <a:pt x="1704" y="1177"/>
                  </a:lnTo>
                  <a:lnTo>
                    <a:pt x="1705" y="1167"/>
                  </a:lnTo>
                  <a:lnTo>
                    <a:pt x="1705" y="1167"/>
                  </a:lnTo>
                  <a:lnTo>
                    <a:pt x="1706" y="1172"/>
                  </a:lnTo>
                  <a:lnTo>
                    <a:pt x="1706" y="1170"/>
                  </a:lnTo>
                  <a:lnTo>
                    <a:pt x="1707" y="1160"/>
                  </a:lnTo>
                  <a:lnTo>
                    <a:pt x="1708" y="1163"/>
                  </a:lnTo>
                  <a:lnTo>
                    <a:pt x="1708" y="1163"/>
                  </a:lnTo>
                  <a:lnTo>
                    <a:pt x="1709" y="1177"/>
                  </a:lnTo>
                  <a:lnTo>
                    <a:pt x="1709" y="1177"/>
                  </a:lnTo>
                  <a:lnTo>
                    <a:pt x="1710" y="1177"/>
                  </a:lnTo>
                  <a:lnTo>
                    <a:pt x="1710" y="1167"/>
                  </a:lnTo>
                  <a:lnTo>
                    <a:pt x="1711" y="1153"/>
                  </a:lnTo>
                  <a:lnTo>
                    <a:pt x="1712" y="1143"/>
                  </a:lnTo>
                  <a:lnTo>
                    <a:pt x="1712" y="1141"/>
                  </a:lnTo>
                  <a:lnTo>
                    <a:pt x="1712" y="1143"/>
                  </a:lnTo>
                  <a:lnTo>
                    <a:pt x="1713" y="1138"/>
                  </a:lnTo>
                  <a:lnTo>
                    <a:pt x="1714" y="1123"/>
                  </a:lnTo>
                  <a:lnTo>
                    <a:pt x="1714" y="1099"/>
                  </a:lnTo>
                  <a:lnTo>
                    <a:pt x="1715" y="1082"/>
                  </a:lnTo>
                  <a:lnTo>
                    <a:pt x="1715" y="1077"/>
                  </a:lnTo>
                  <a:lnTo>
                    <a:pt x="1716" y="1060"/>
                  </a:lnTo>
                  <a:lnTo>
                    <a:pt x="1716" y="1045"/>
                  </a:lnTo>
                  <a:lnTo>
                    <a:pt x="1717" y="1021"/>
                  </a:lnTo>
                  <a:lnTo>
                    <a:pt x="1718" y="1014"/>
                  </a:lnTo>
                  <a:lnTo>
                    <a:pt x="1718" y="1021"/>
                  </a:lnTo>
                  <a:lnTo>
                    <a:pt x="1719" y="1011"/>
                  </a:lnTo>
                  <a:lnTo>
                    <a:pt x="1719" y="1009"/>
                  </a:lnTo>
                  <a:lnTo>
                    <a:pt x="1720" y="1016"/>
                  </a:lnTo>
                  <a:lnTo>
                    <a:pt x="1720" y="1011"/>
                  </a:lnTo>
                  <a:lnTo>
                    <a:pt x="1721" y="1011"/>
                  </a:lnTo>
                  <a:lnTo>
                    <a:pt x="1722" y="1016"/>
                  </a:lnTo>
                  <a:lnTo>
                    <a:pt x="1722" y="1040"/>
                  </a:lnTo>
                  <a:lnTo>
                    <a:pt x="1722" y="1065"/>
                  </a:lnTo>
                  <a:lnTo>
                    <a:pt x="1723" y="1087"/>
                  </a:lnTo>
                  <a:lnTo>
                    <a:pt x="1724" y="1097"/>
                  </a:lnTo>
                  <a:lnTo>
                    <a:pt x="1724" y="1099"/>
                  </a:lnTo>
                  <a:lnTo>
                    <a:pt x="1725" y="1107"/>
                  </a:lnTo>
                  <a:lnTo>
                    <a:pt x="1725" y="1116"/>
                  </a:lnTo>
                  <a:lnTo>
                    <a:pt x="1726" y="1123"/>
                  </a:lnTo>
                  <a:lnTo>
                    <a:pt x="1726" y="1141"/>
                  </a:lnTo>
                  <a:lnTo>
                    <a:pt x="1727" y="1150"/>
                  </a:lnTo>
                  <a:lnTo>
                    <a:pt x="1728" y="1165"/>
                  </a:lnTo>
                  <a:lnTo>
                    <a:pt x="1728" y="1155"/>
                  </a:lnTo>
                  <a:lnTo>
                    <a:pt x="1729" y="1158"/>
                  </a:lnTo>
                  <a:lnTo>
                    <a:pt x="1729" y="1158"/>
                  </a:lnTo>
                  <a:lnTo>
                    <a:pt x="1730" y="1167"/>
                  </a:lnTo>
                  <a:lnTo>
                    <a:pt x="1730" y="1165"/>
                  </a:lnTo>
                  <a:lnTo>
                    <a:pt x="1731" y="1170"/>
                  </a:lnTo>
                  <a:lnTo>
                    <a:pt x="1732" y="1165"/>
                  </a:lnTo>
                  <a:lnTo>
                    <a:pt x="1732" y="1182"/>
                  </a:lnTo>
                  <a:lnTo>
                    <a:pt x="1732" y="1207"/>
                  </a:lnTo>
                  <a:lnTo>
                    <a:pt x="1733" y="1226"/>
                  </a:lnTo>
                  <a:lnTo>
                    <a:pt x="1734" y="1238"/>
                  </a:lnTo>
                  <a:lnTo>
                    <a:pt x="1734" y="1226"/>
                  </a:lnTo>
                  <a:lnTo>
                    <a:pt x="1735" y="1175"/>
                  </a:lnTo>
                  <a:lnTo>
                    <a:pt x="1735" y="1043"/>
                  </a:lnTo>
                  <a:lnTo>
                    <a:pt x="1736" y="845"/>
                  </a:lnTo>
                  <a:lnTo>
                    <a:pt x="1736" y="598"/>
                  </a:lnTo>
                  <a:lnTo>
                    <a:pt x="1737" y="376"/>
                  </a:lnTo>
                  <a:lnTo>
                    <a:pt x="1738" y="213"/>
                  </a:lnTo>
                  <a:lnTo>
                    <a:pt x="1738" y="113"/>
                  </a:lnTo>
                  <a:lnTo>
                    <a:pt x="1739" y="52"/>
                  </a:lnTo>
                  <a:lnTo>
                    <a:pt x="1739" y="37"/>
                  </a:lnTo>
                  <a:lnTo>
                    <a:pt x="1740" y="78"/>
                  </a:lnTo>
                  <a:lnTo>
                    <a:pt x="1740" y="171"/>
                  </a:lnTo>
                  <a:lnTo>
                    <a:pt x="1741" y="357"/>
                  </a:lnTo>
                  <a:lnTo>
                    <a:pt x="1742" y="647"/>
                  </a:lnTo>
                  <a:lnTo>
                    <a:pt x="1742" y="960"/>
                  </a:lnTo>
                  <a:lnTo>
                    <a:pt x="1742" y="1272"/>
                  </a:lnTo>
                  <a:lnTo>
                    <a:pt x="1743" y="1358"/>
                  </a:lnTo>
                  <a:lnTo>
                    <a:pt x="1744" y="1287"/>
                  </a:lnTo>
                  <a:lnTo>
                    <a:pt x="1744" y="1207"/>
                  </a:lnTo>
                  <a:lnTo>
                    <a:pt x="1745" y="1197"/>
                  </a:lnTo>
                  <a:lnTo>
                    <a:pt x="1745" y="1211"/>
                  </a:lnTo>
                  <a:lnTo>
                    <a:pt x="1746" y="1219"/>
                  </a:lnTo>
                  <a:lnTo>
                    <a:pt x="1746" y="1211"/>
                  </a:lnTo>
                  <a:lnTo>
                    <a:pt x="1747" y="1201"/>
                  </a:lnTo>
                  <a:lnTo>
                    <a:pt x="1748" y="1187"/>
                  </a:lnTo>
                  <a:lnTo>
                    <a:pt x="1748" y="1187"/>
                  </a:lnTo>
                  <a:lnTo>
                    <a:pt x="1749" y="1207"/>
                  </a:lnTo>
                  <a:lnTo>
                    <a:pt x="1749" y="1211"/>
                  </a:lnTo>
                  <a:lnTo>
                    <a:pt x="1750" y="1216"/>
                  </a:lnTo>
                  <a:lnTo>
                    <a:pt x="1750" y="1211"/>
                  </a:lnTo>
                  <a:lnTo>
                    <a:pt x="1751" y="1201"/>
                  </a:lnTo>
                  <a:lnTo>
                    <a:pt x="1752" y="1194"/>
                  </a:lnTo>
                  <a:lnTo>
                    <a:pt x="1752" y="1199"/>
                  </a:lnTo>
                  <a:lnTo>
                    <a:pt x="1752" y="1201"/>
                  </a:lnTo>
                  <a:lnTo>
                    <a:pt x="1753" y="1209"/>
                  </a:lnTo>
                  <a:lnTo>
                    <a:pt x="1754" y="1214"/>
                  </a:lnTo>
                  <a:lnTo>
                    <a:pt x="1755" y="1207"/>
                  </a:lnTo>
                  <a:lnTo>
                    <a:pt x="1755" y="1204"/>
                  </a:lnTo>
                  <a:lnTo>
                    <a:pt x="1755" y="1197"/>
                  </a:lnTo>
                  <a:lnTo>
                    <a:pt x="1756" y="1209"/>
                  </a:lnTo>
                  <a:lnTo>
                    <a:pt x="1757" y="1214"/>
                  </a:lnTo>
                  <a:lnTo>
                    <a:pt x="1757" y="1209"/>
                  </a:lnTo>
                  <a:lnTo>
                    <a:pt x="1758" y="1209"/>
                  </a:lnTo>
                  <a:lnTo>
                    <a:pt x="1758" y="1199"/>
                  </a:lnTo>
                  <a:lnTo>
                    <a:pt x="1759" y="1201"/>
                  </a:lnTo>
                  <a:lnTo>
                    <a:pt x="1759" y="1207"/>
                  </a:lnTo>
                  <a:lnTo>
                    <a:pt x="1760" y="1209"/>
                  </a:lnTo>
                  <a:lnTo>
                    <a:pt x="1761" y="1211"/>
                  </a:lnTo>
                  <a:lnTo>
                    <a:pt x="1761" y="1201"/>
                  </a:lnTo>
                  <a:lnTo>
                    <a:pt x="1762" y="1194"/>
                  </a:lnTo>
                  <a:lnTo>
                    <a:pt x="1762" y="1189"/>
                  </a:lnTo>
                  <a:lnTo>
                    <a:pt x="1763" y="1192"/>
                  </a:lnTo>
                  <a:lnTo>
                    <a:pt x="1763" y="1192"/>
                  </a:lnTo>
                  <a:lnTo>
                    <a:pt x="1764" y="1189"/>
                  </a:lnTo>
                  <a:lnTo>
                    <a:pt x="1765" y="1187"/>
                  </a:lnTo>
                  <a:lnTo>
                    <a:pt x="1765" y="1172"/>
                  </a:lnTo>
                  <a:lnTo>
                    <a:pt x="1765" y="1177"/>
                  </a:lnTo>
                  <a:lnTo>
                    <a:pt x="1766" y="1185"/>
                  </a:lnTo>
                  <a:lnTo>
                    <a:pt x="1767" y="1192"/>
                  </a:lnTo>
                  <a:lnTo>
                    <a:pt x="1767" y="1177"/>
                  </a:lnTo>
                  <a:lnTo>
                    <a:pt x="1768" y="1165"/>
                  </a:lnTo>
                  <a:lnTo>
                    <a:pt x="1768" y="1148"/>
                  </a:lnTo>
                  <a:lnTo>
                    <a:pt x="1769" y="1136"/>
                  </a:lnTo>
                  <a:lnTo>
                    <a:pt x="1769" y="1133"/>
                  </a:lnTo>
                  <a:lnTo>
                    <a:pt x="1770" y="1143"/>
                  </a:lnTo>
                  <a:lnTo>
                    <a:pt x="1771" y="1158"/>
                  </a:lnTo>
                  <a:lnTo>
                    <a:pt x="1771" y="1163"/>
                  </a:lnTo>
                  <a:lnTo>
                    <a:pt x="1772" y="1150"/>
                  </a:lnTo>
                  <a:lnTo>
                    <a:pt x="1772" y="1141"/>
                  </a:lnTo>
                  <a:lnTo>
                    <a:pt x="1773" y="1133"/>
                  </a:lnTo>
                  <a:lnTo>
                    <a:pt x="1773" y="1136"/>
                  </a:lnTo>
                  <a:lnTo>
                    <a:pt x="1774" y="1138"/>
                  </a:lnTo>
                  <a:lnTo>
                    <a:pt x="1775" y="1123"/>
                  </a:lnTo>
                  <a:lnTo>
                    <a:pt x="1775" y="1101"/>
                  </a:lnTo>
                  <a:lnTo>
                    <a:pt x="1775" y="1092"/>
                  </a:lnTo>
                  <a:lnTo>
                    <a:pt x="1776" y="1087"/>
                  </a:lnTo>
                  <a:lnTo>
                    <a:pt x="1777" y="1094"/>
                  </a:lnTo>
                  <a:lnTo>
                    <a:pt x="1777" y="1079"/>
                  </a:lnTo>
                  <a:lnTo>
                    <a:pt x="1778" y="1058"/>
                  </a:lnTo>
                  <a:lnTo>
                    <a:pt x="1778" y="1036"/>
                  </a:lnTo>
                  <a:lnTo>
                    <a:pt x="1779" y="1036"/>
                  </a:lnTo>
                  <a:lnTo>
                    <a:pt x="1779" y="1028"/>
                  </a:lnTo>
                  <a:lnTo>
                    <a:pt x="1780" y="1016"/>
                  </a:lnTo>
                  <a:lnTo>
                    <a:pt x="1781" y="1001"/>
                  </a:lnTo>
                  <a:lnTo>
                    <a:pt x="1781" y="984"/>
                  </a:lnTo>
                  <a:lnTo>
                    <a:pt x="1782" y="972"/>
                  </a:lnTo>
                  <a:lnTo>
                    <a:pt x="1782" y="967"/>
                  </a:lnTo>
                  <a:lnTo>
                    <a:pt x="1783" y="970"/>
                  </a:lnTo>
                  <a:lnTo>
                    <a:pt x="1783" y="965"/>
                  </a:lnTo>
                  <a:lnTo>
                    <a:pt x="1784" y="948"/>
                  </a:lnTo>
                  <a:lnTo>
                    <a:pt x="1785" y="914"/>
                  </a:lnTo>
                  <a:lnTo>
                    <a:pt x="1785" y="889"/>
                  </a:lnTo>
                  <a:lnTo>
                    <a:pt x="1785" y="884"/>
                  </a:lnTo>
                  <a:lnTo>
                    <a:pt x="1786" y="884"/>
                  </a:lnTo>
                  <a:lnTo>
                    <a:pt x="1787" y="872"/>
                  </a:lnTo>
                  <a:lnTo>
                    <a:pt x="1787" y="850"/>
                  </a:lnTo>
                  <a:lnTo>
                    <a:pt x="1788" y="828"/>
                  </a:lnTo>
                  <a:lnTo>
                    <a:pt x="1788" y="821"/>
                  </a:lnTo>
                  <a:lnTo>
                    <a:pt x="1789" y="816"/>
                  </a:lnTo>
                  <a:lnTo>
                    <a:pt x="1789" y="813"/>
                  </a:lnTo>
                  <a:lnTo>
                    <a:pt x="1790" y="811"/>
                  </a:lnTo>
                  <a:lnTo>
                    <a:pt x="1791" y="796"/>
                  </a:lnTo>
                  <a:lnTo>
                    <a:pt x="1791" y="791"/>
                  </a:lnTo>
                  <a:lnTo>
                    <a:pt x="1792" y="779"/>
                  </a:lnTo>
                  <a:lnTo>
                    <a:pt x="1792" y="787"/>
                  </a:lnTo>
                  <a:lnTo>
                    <a:pt x="1793" y="789"/>
                  </a:lnTo>
                  <a:lnTo>
                    <a:pt x="1793" y="796"/>
                  </a:lnTo>
                  <a:lnTo>
                    <a:pt x="1794" y="799"/>
                  </a:lnTo>
                  <a:lnTo>
                    <a:pt x="1795" y="806"/>
                  </a:lnTo>
                  <a:lnTo>
                    <a:pt x="1795" y="806"/>
                  </a:lnTo>
                  <a:lnTo>
                    <a:pt x="1795" y="813"/>
                  </a:lnTo>
                  <a:lnTo>
                    <a:pt x="1796" y="821"/>
                  </a:lnTo>
                  <a:lnTo>
                    <a:pt x="1797" y="843"/>
                  </a:lnTo>
                  <a:lnTo>
                    <a:pt x="1797" y="858"/>
                  </a:lnTo>
                  <a:lnTo>
                    <a:pt x="1798" y="872"/>
                  </a:lnTo>
                  <a:lnTo>
                    <a:pt x="1798" y="887"/>
                  </a:lnTo>
                  <a:lnTo>
                    <a:pt x="1799" y="901"/>
                  </a:lnTo>
                  <a:lnTo>
                    <a:pt x="1799" y="931"/>
                  </a:lnTo>
                  <a:lnTo>
                    <a:pt x="1800" y="950"/>
                  </a:lnTo>
                  <a:lnTo>
                    <a:pt x="1801" y="958"/>
                  </a:lnTo>
                  <a:lnTo>
                    <a:pt x="1801" y="962"/>
                  </a:lnTo>
                  <a:lnTo>
                    <a:pt x="1802" y="958"/>
                  </a:lnTo>
                  <a:lnTo>
                    <a:pt x="1802" y="979"/>
                  </a:lnTo>
                  <a:lnTo>
                    <a:pt x="1803" y="999"/>
                  </a:lnTo>
                  <a:lnTo>
                    <a:pt x="1803" y="1018"/>
                  </a:lnTo>
                  <a:lnTo>
                    <a:pt x="1804" y="1023"/>
                  </a:lnTo>
                  <a:lnTo>
                    <a:pt x="1805" y="1031"/>
                  </a:lnTo>
                  <a:lnTo>
                    <a:pt x="1805" y="1033"/>
                  </a:lnTo>
                  <a:lnTo>
                    <a:pt x="1805" y="1038"/>
                  </a:lnTo>
                  <a:lnTo>
                    <a:pt x="1806" y="1060"/>
                  </a:lnTo>
                  <a:lnTo>
                    <a:pt x="1807" y="1085"/>
                  </a:lnTo>
                  <a:lnTo>
                    <a:pt x="1807" y="1089"/>
                  </a:lnTo>
                  <a:lnTo>
                    <a:pt x="1808" y="1087"/>
                  </a:lnTo>
                  <a:lnTo>
                    <a:pt x="1808" y="1082"/>
                  </a:lnTo>
                  <a:lnTo>
                    <a:pt x="1809" y="1099"/>
                  </a:lnTo>
                  <a:lnTo>
                    <a:pt x="1809" y="1107"/>
                  </a:lnTo>
                  <a:lnTo>
                    <a:pt x="1810" y="1119"/>
                  </a:lnTo>
                  <a:lnTo>
                    <a:pt x="1811" y="1119"/>
                  </a:lnTo>
                  <a:lnTo>
                    <a:pt x="1811" y="1116"/>
                  </a:lnTo>
                  <a:lnTo>
                    <a:pt x="1812" y="1109"/>
                  </a:lnTo>
                  <a:lnTo>
                    <a:pt x="1812" y="1114"/>
                  </a:lnTo>
                  <a:lnTo>
                    <a:pt x="1813" y="1123"/>
                  </a:lnTo>
                  <a:lnTo>
                    <a:pt x="1813" y="1136"/>
                  </a:lnTo>
                  <a:lnTo>
                    <a:pt x="1814" y="1131"/>
                  </a:lnTo>
                  <a:lnTo>
                    <a:pt x="1815" y="1131"/>
                  </a:lnTo>
                  <a:lnTo>
                    <a:pt x="1815" y="1121"/>
                  </a:lnTo>
                  <a:lnTo>
                    <a:pt x="1815" y="1121"/>
                  </a:lnTo>
                  <a:lnTo>
                    <a:pt x="1816" y="1131"/>
                  </a:lnTo>
                  <a:lnTo>
                    <a:pt x="1817" y="1148"/>
                  </a:lnTo>
                  <a:lnTo>
                    <a:pt x="1817" y="1148"/>
                  </a:lnTo>
                  <a:lnTo>
                    <a:pt x="1818" y="1150"/>
                  </a:lnTo>
                  <a:lnTo>
                    <a:pt x="1818" y="1136"/>
                  </a:lnTo>
                  <a:lnTo>
                    <a:pt x="1819" y="1145"/>
                  </a:lnTo>
                  <a:lnTo>
                    <a:pt x="1819" y="1163"/>
                  </a:lnTo>
                  <a:lnTo>
                    <a:pt x="1820" y="1158"/>
                  </a:lnTo>
                  <a:lnTo>
                    <a:pt x="1821" y="1150"/>
                  </a:lnTo>
                  <a:lnTo>
                    <a:pt x="1821" y="1145"/>
                  </a:lnTo>
                  <a:lnTo>
                    <a:pt x="1822" y="1141"/>
                  </a:lnTo>
                  <a:lnTo>
                    <a:pt x="1822" y="1143"/>
                  </a:lnTo>
                  <a:lnTo>
                    <a:pt x="1823" y="1141"/>
                  </a:lnTo>
                  <a:lnTo>
                    <a:pt x="1823" y="1143"/>
                  </a:lnTo>
                  <a:lnTo>
                    <a:pt x="1824" y="1141"/>
                  </a:lnTo>
                  <a:lnTo>
                    <a:pt x="1825" y="1133"/>
                  </a:lnTo>
                  <a:lnTo>
                    <a:pt x="1825" y="1121"/>
                  </a:lnTo>
                  <a:lnTo>
                    <a:pt x="1825" y="1131"/>
                  </a:lnTo>
                  <a:lnTo>
                    <a:pt x="1826" y="1119"/>
                  </a:lnTo>
                  <a:lnTo>
                    <a:pt x="1827" y="1121"/>
                  </a:lnTo>
                  <a:lnTo>
                    <a:pt x="1827" y="1121"/>
                  </a:lnTo>
                  <a:lnTo>
                    <a:pt x="1828" y="1121"/>
                  </a:lnTo>
                  <a:lnTo>
                    <a:pt x="1828" y="1126"/>
                  </a:lnTo>
                  <a:lnTo>
                    <a:pt x="1829" y="1128"/>
                  </a:lnTo>
                  <a:lnTo>
                    <a:pt x="1829" y="1126"/>
                  </a:lnTo>
                  <a:lnTo>
                    <a:pt x="1830" y="1133"/>
                  </a:lnTo>
                  <a:lnTo>
                    <a:pt x="1831" y="1128"/>
                  </a:lnTo>
                  <a:lnTo>
                    <a:pt x="1831" y="1119"/>
                  </a:lnTo>
                  <a:lnTo>
                    <a:pt x="1832" y="1111"/>
                  </a:lnTo>
                  <a:lnTo>
                    <a:pt x="1832" y="1104"/>
                  </a:lnTo>
                  <a:lnTo>
                    <a:pt x="1833" y="1101"/>
                  </a:lnTo>
                  <a:lnTo>
                    <a:pt x="1833" y="1107"/>
                  </a:lnTo>
                  <a:lnTo>
                    <a:pt x="1834" y="1114"/>
                  </a:lnTo>
                  <a:lnTo>
                    <a:pt x="1835" y="1114"/>
                  </a:lnTo>
                  <a:lnTo>
                    <a:pt x="1835" y="1104"/>
                  </a:lnTo>
                  <a:lnTo>
                    <a:pt x="1835" y="1092"/>
                  </a:lnTo>
                  <a:lnTo>
                    <a:pt x="1836" y="1085"/>
                  </a:lnTo>
                  <a:lnTo>
                    <a:pt x="1837" y="1077"/>
                  </a:lnTo>
                  <a:lnTo>
                    <a:pt x="1837" y="1052"/>
                  </a:lnTo>
                  <a:lnTo>
                    <a:pt x="1838" y="1031"/>
                  </a:lnTo>
                  <a:lnTo>
                    <a:pt x="1838" y="992"/>
                  </a:lnTo>
                  <a:lnTo>
                    <a:pt x="1839" y="955"/>
                  </a:lnTo>
                  <a:lnTo>
                    <a:pt x="1839" y="933"/>
                  </a:lnTo>
                  <a:lnTo>
                    <a:pt x="1840" y="918"/>
                  </a:lnTo>
                  <a:lnTo>
                    <a:pt x="1841" y="872"/>
                  </a:lnTo>
                  <a:lnTo>
                    <a:pt x="1841" y="803"/>
                  </a:lnTo>
                  <a:lnTo>
                    <a:pt x="1842" y="723"/>
                  </a:lnTo>
                  <a:lnTo>
                    <a:pt x="1842" y="645"/>
                  </a:lnTo>
                  <a:lnTo>
                    <a:pt x="1843" y="576"/>
                  </a:lnTo>
                  <a:lnTo>
                    <a:pt x="1843" y="560"/>
                  </a:lnTo>
                  <a:lnTo>
                    <a:pt x="1844" y="574"/>
                  </a:lnTo>
                  <a:lnTo>
                    <a:pt x="1845" y="613"/>
                  </a:lnTo>
                  <a:lnTo>
                    <a:pt x="1845" y="669"/>
                  </a:lnTo>
                  <a:lnTo>
                    <a:pt x="1845" y="752"/>
                  </a:lnTo>
                  <a:lnTo>
                    <a:pt x="1846" y="825"/>
                  </a:lnTo>
                  <a:lnTo>
                    <a:pt x="1847" y="933"/>
                  </a:lnTo>
                  <a:lnTo>
                    <a:pt x="1847" y="1072"/>
                  </a:lnTo>
                  <a:lnTo>
                    <a:pt x="1848" y="1253"/>
                  </a:lnTo>
                  <a:lnTo>
                    <a:pt x="1848" y="1458"/>
                  </a:lnTo>
                  <a:lnTo>
                    <a:pt x="1849" y="1612"/>
                  </a:lnTo>
                  <a:lnTo>
                    <a:pt x="1849" y="1697"/>
                  </a:lnTo>
                  <a:lnTo>
                    <a:pt x="1850" y="1705"/>
                  </a:lnTo>
                  <a:lnTo>
                    <a:pt x="1851" y="1665"/>
                  </a:lnTo>
                  <a:lnTo>
                    <a:pt x="1851" y="1614"/>
                  </a:lnTo>
                  <a:lnTo>
                    <a:pt x="1852" y="1592"/>
                  </a:lnTo>
                  <a:lnTo>
                    <a:pt x="1852" y="1597"/>
                  </a:lnTo>
                  <a:lnTo>
                    <a:pt x="1853" y="1614"/>
                  </a:lnTo>
                  <a:lnTo>
                    <a:pt x="1853" y="1634"/>
                  </a:lnTo>
                  <a:lnTo>
                    <a:pt x="1854" y="1624"/>
                  </a:lnTo>
                  <a:lnTo>
                    <a:pt x="1855" y="1612"/>
                  </a:lnTo>
                  <a:lnTo>
                    <a:pt x="1855" y="1597"/>
                  </a:lnTo>
                  <a:lnTo>
                    <a:pt x="1855" y="1577"/>
                  </a:lnTo>
                  <a:lnTo>
                    <a:pt x="1856" y="1558"/>
                  </a:lnTo>
                  <a:lnTo>
                    <a:pt x="1857" y="1543"/>
                  </a:lnTo>
                  <a:lnTo>
                    <a:pt x="1857" y="1512"/>
                  </a:lnTo>
                  <a:lnTo>
                    <a:pt x="1858" y="1490"/>
                  </a:lnTo>
                  <a:lnTo>
                    <a:pt x="1858" y="1458"/>
                  </a:lnTo>
                  <a:lnTo>
                    <a:pt x="1859" y="1426"/>
                  </a:lnTo>
                  <a:lnTo>
                    <a:pt x="1859" y="1380"/>
                  </a:lnTo>
                  <a:lnTo>
                    <a:pt x="1860" y="1336"/>
                  </a:lnTo>
                  <a:lnTo>
                    <a:pt x="1861" y="1309"/>
                  </a:lnTo>
                  <a:lnTo>
                    <a:pt x="1861" y="1287"/>
                  </a:lnTo>
                  <a:lnTo>
                    <a:pt x="1862" y="1270"/>
                  </a:lnTo>
                  <a:lnTo>
                    <a:pt x="1862" y="1265"/>
                  </a:lnTo>
                  <a:lnTo>
                    <a:pt x="1863" y="1248"/>
                  </a:lnTo>
                  <a:lnTo>
                    <a:pt x="1863" y="1241"/>
                  </a:lnTo>
                  <a:lnTo>
                    <a:pt x="1864" y="1219"/>
                  </a:lnTo>
                  <a:lnTo>
                    <a:pt x="1865" y="1179"/>
                  </a:lnTo>
                  <a:lnTo>
                    <a:pt x="1865" y="1158"/>
                  </a:lnTo>
                  <a:lnTo>
                    <a:pt x="1865" y="1150"/>
                  </a:lnTo>
                  <a:lnTo>
                    <a:pt x="1866" y="1158"/>
                  </a:lnTo>
                  <a:lnTo>
                    <a:pt x="1867" y="1160"/>
                  </a:lnTo>
                  <a:lnTo>
                    <a:pt x="1867" y="1150"/>
                  </a:lnTo>
                  <a:lnTo>
                    <a:pt x="1868" y="1133"/>
                  </a:lnTo>
                  <a:lnTo>
                    <a:pt x="1868" y="1136"/>
                  </a:lnTo>
                  <a:lnTo>
                    <a:pt x="1869" y="1143"/>
                  </a:lnTo>
                  <a:lnTo>
                    <a:pt x="1869" y="1148"/>
                  </a:lnTo>
                  <a:lnTo>
                    <a:pt x="1870" y="1143"/>
                  </a:lnTo>
                  <a:lnTo>
                    <a:pt x="1871" y="1128"/>
                  </a:lnTo>
                  <a:lnTo>
                    <a:pt x="1871" y="1114"/>
                  </a:lnTo>
                  <a:lnTo>
                    <a:pt x="1872" y="1114"/>
                  </a:lnTo>
                  <a:lnTo>
                    <a:pt x="1872" y="1107"/>
                  </a:lnTo>
                  <a:lnTo>
                    <a:pt x="1873" y="1111"/>
                  </a:lnTo>
                  <a:lnTo>
                    <a:pt x="1873" y="1119"/>
                  </a:lnTo>
                  <a:lnTo>
                    <a:pt x="1874" y="1116"/>
                  </a:lnTo>
                  <a:lnTo>
                    <a:pt x="1875" y="1109"/>
                  </a:lnTo>
                  <a:lnTo>
                    <a:pt x="1875" y="1089"/>
                  </a:lnTo>
                  <a:lnTo>
                    <a:pt x="1875" y="1094"/>
                  </a:lnTo>
                  <a:lnTo>
                    <a:pt x="1876" y="1089"/>
                  </a:lnTo>
                  <a:lnTo>
                    <a:pt x="1877" y="1089"/>
                  </a:lnTo>
                  <a:lnTo>
                    <a:pt x="1877" y="1079"/>
                  </a:lnTo>
                  <a:lnTo>
                    <a:pt x="1878" y="1067"/>
                  </a:lnTo>
                  <a:lnTo>
                    <a:pt x="1878" y="1050"/>
                  </a:lnTo>
                  <a:lnTo>
                    <a:pt x="1879" y="1070"/>
                  </a:lnTo>
                  <a:lnTo>
                    <a:pt x="1879" y="1075"/>
                  </a:lnTo>
                  <a:lnTo>
                    <a:pt x="1880" y="1085"/>
                  </a:lnTo>
                  <a:lnTo>
                    <a:pt x="1881" y="1067"/>
                  </a:lnTo>
                  <a:lnTo>
                    <a:pt x="1881" y="1040"/>
                  </a:lnTo>
                  <a:lnTo>
                    <a:pt x="1882" y="1028"/>
                  </a:lnTo>
                  <a:lnTo>
                    <a:pt x="1882" y="1023"/>
                  </a:lnTo>
                  <a:lnTo>
                    <a:pt x="1883" y="1026"/>
                  </a:lnTo>
                  <a:lnTo>
                    <a:pt x="1883" y="1021"/>
                  </a:lnTo>
                  <a:lnTo>
                    <a:pt x="1884" y="1009"/>
                  </a:lnTo>
                  <a:lnTo>
                    <a:pt x="1885" y="987"/>
                  </a:lnTo>
                  <a:lnTo>
                    <a:pt x="1885" y="965"/>
                  </a:lnTo>
                  <a:lnTo>
                    <a:pt x="1885" y="950"/>
                  </a:lnTo>
                  <a:lnTo>
                    <a:pt x="1886" y="943"/>
                  </a:lnTo>
                  <a:lnTo>
                    <a:pt x="1887" y="933"/>
                  </a:lnTo>
                  <a:lnTo>
                    <a:pt x="1887" y="911"/>
                  </a:lnTo>
                  <a:lnTo>
                    <a:pt x="1888" y="882"/>
                  </a:lnTo>
                  <a:lnTo>
                    <a:pt x="1888" y="855"/>
                  </a:lnTo>
                  <a:lnTo>
                    <a:pt x="1889" y="838"/>
                  </a:lnTo>
                  <a:lnTo>
                    <a:pt x="1889" y="825"/>
                  </a:lnTo>
                  <a:lnTo>
                    <a:pt x="1890" y="816"/>
                  </a:lnTo>
                  <a:lnTo>
                    <a:pt x="1891" y="803"/>
                  </a:lnTo>
                  <a:lnTo>
                    <a:pt x="1891" y="782"/>
                  </a:lnTo>
                  <a:lnTo>
                    <a:pt x="1892" y="752"/>
                  </a:lnTo>
                  <a:lnTo>
                    <a:pt x="1892" y="735"/>
                  </a:lnTo>
                  <a:lnTo>
                    <a:pt x="1893" y="721"/>
                  </a:lnTo>
                  <a:lnTo>
                    <a:pt x="1893" y="709"/>
                  </a:lnTo>
                  <a:lnTo>
                    <a:pt x="1894" y="696"/>
                  </a:lnTo>
                  <a:lnTo>
                    <a:pt x="1894" y="669"/>
                  </a:lnTo>
                  <a:lnTo>
                    <a:pt x="1895" y="645"/>
                  </a:lnTo>
                  <a:lnTo>
                    <a:pt x="1895" y="625"/>
                  </a:lnTo>
                  <a:lnTo>
                    <a:pt x="1896" y="623"/>
                  </a:lnTo>
                  <a:lnTo>
                    <a:pt x="1897" y="621"/>
                  </a:lnTo>
                  <a:lnTo>
                    <a:pt x="1897" y="611"/>
                  </a:lnTo>
                  <a:lnTo>
                    <a:pt x="1898" y="598"/>
                  </a:lnTo>
                  <a:lnTo>
                    <a:pt x="1898" y="598"/>
                  </a:lnTo>
                  <a:lnTo>
                    <a:pt x="1899" y="601"/>
                  </a:lnTo>
                  <a:lnTo>
                    <a:pt x="1899" y="616"/>
                  </a:lnTo>
                  <a:lnTo>
                    <a:pt x="1900" y="633"/>
                  </a:lnTo>
                  <a:lnTo>
                    <a:pt x="1901" y="647"/>
                  </a:lnTo>
                  <a:lnTo>
                    <a:pt x="1901" y="640"/>
                  </a:lnTo>
                  <a:lnTo>
                    <a:pt x="1902" y="640"/>
                  </a:lnTo>
                  <a:lnTo>
                    <a:pt x="1902" y="652"/>
                  </a:lnTo>
                  <a:lnTo>
                    <a:pt x="1903" y="665"/>
                  </a:lnTo>
                  <a:lnTo>
                    <a:pt x="1903" y="694"/>
                  </a:lnTo>
                  <a:lnTo>
                    <a:pt x="1904" y="718"/>
                  </a:lnTo>
                  <a:lnTo>
                    <a:pt x="1904" y="738"/>
                  </a:lnTo>
                  <a:lnTo>
                    <a:pt x="1905" y="743"/>
                  </a:lnTo>
                  <a:lnTo>
                    <a:pt x="1905" y="760"/>
                  </a:lnTo>
                  <a:lnTo>
                    <a:pt x="1906" y="779"/>
                  </a:lnTo>
                  <a:lnTo>
                    <a:pt x="1907" y="809"/>
                  </a:lnTo>
                  <a:lnTo>
                    <a:pt x="1907" y="821"/>
                  </a:lnTo>
                  <a:lnTo>
                    <a:pt x="1908" y="825"/>
                  </a:lnTo>
                  <a:lnTo>
                    <a:pt x="1908" y="843"/>
                  </a:lnTo>
                  <a:lnTo>
                    <a:pt x="1909" y="862"/>
                  </a:lnTo>
                  <a:lnTo>
                    <a:pt x="1909" y="882"/>
                  </a:lnTo>
                  <a:lnTo>
                    <a:pt x="1910" y="909"/>
                  </a:lnTo>
                  <a:lnTo>
                    <a:pt x="1911" y="916"/>
                  </a:lnTo>
                  <a:lnTo>
                    <a:pt x="1911" y="923"/>
                  </a:lnTo>
                  <a:lnTo>
                    <a:pt x="1912" y="931"/>
                  </a:lnTo>
                  <a:lnTo>
                    <a:pt x="1912" y="952"/>
                  </a:lnTo>
                  <a:lnTo>
                    <a:pt x="1913" y="967"/>
                  </a:lnTo>
                  <a:lnTo>
                    <a:pt x="1913" y="987"/>
                  </a:lnTo>
                  <a:lnTo>
                    <a:pt x="1914" y="992"/>
                  </a:lnTo>
                  <a:lnTo>
                    <a:pt x="1914" y="996"/>
                  </a:lnTo>
                  <a:lnTo>
                    <a:pt x="1915" y="1014"/>
                  </a:lnTo>
                  <a:lnTo>
                    <a:pt x="1915" y="1026"/>
                  </a:lnTo>
                  <a:lnTo>
                    <a:pt x="1916" y="1038"/>
                  </a:lnTo>
                  <a:lnTo>
                    <a:pt x="1917" y="1031"/>
                  </a:lnTo>
                  <a:lnTo>
                    <a:pt x="1917" y="1038"/>
                  </a:lnTo>
                  <a:lnTo>
                    <a:pt x="1918" y="1028"/>
                  </a:lnTo>
                  <a:lnTo>
                    <a:pt x="1918" y="1031"/>
                  </a:lnTo>
                  <a:lnTo>
                    <a:pt x="1919" y="1048"/>
                  </a:lnTo>
                  <a:lnTo>
                    <a:pt x="1920" y="1060"/>
                  </a:lnTo>
                  <a:lnTo>
                    <a:pt x="1920" y="1063"/>
                  </a:lnTo>
                  <a:lnTo>
                    <a:pt x="1921" y="1063"/>
                  </a:lnTo>
                  <a:lnTo>
                    <a:pt x="1921" y="1055"/>
                  </a:lnTo>
                  <a:lnTo>
                    <a:pt x="1922" y="1055"/>
                  </a:lnTo>
                  <a:lnTo>
                    <a:pt x="1922" y="1052"/>
                  </a:lnTo>
                  <a:lnTo>
                    <a:pt x="1923" y="1058"/>
                  </a:lnTo>
                  <a:lnTo>
                    <a:pt x="1924" y="1065"/>
                  </a:lnTo>
                  <a:lnTo>
                    <a:pt x="1924" y="1072"/>
                  </a:lnTo>
                  <a:lnTo>
                    <a:pt x="1924" y="1058"/>
                  </a:lnTo>
                  <a:lnTo>
                    <a:pt x="1925" y="1040"/>
                  </a:lnTo>
                  <a:lnTo>
                    <a:pt x="1926" y="1045"/>
                  </a:lnTo>
                  <a:lnTo>
                    <a:pt x="1926" y="1026"/>
                  </a:lnTo>
                  <a:lnTo>
                    <a:pt x="1927" y="1006"/>
                  </a:lnTo>
                  <a:lnTo>
                    <a:pt x="1927" y="974"/>
                  </a:lnTo>
                  <a:lnTo>
                    <a:pt x="1928" y="943"/>
                  </a:lnTo>
                  <a:lnTo>
                    <a:pt x="1928" y="909"/>
                  </a:lnTo>
                  <a:lnTo>
                    <a:pt x="1929" y="889"/>
                  </a:lnTo>
                  <a:lnTo>
                    <a:pt x="1930" y="852"/>
                  </a:lnTo>
                  <a:lnTo>
                    <a:pt x="1930" y="811"/>
                  </a:lnTo>
                  <a:lnTo>
                    <a:pt x="1931" y="769"/>
                  </a:lnTo>
                  <a:lnTo>
                    <a:pt x="1931" y="716"/>
                  </a:lnTo>
                  <a:lnTo>
                    <a:pt x="1932" y="660"/>
                  </a:lnTo>
                  <a:lnTo>
                    <a:pt x="1932" y="606"/>
                  </a:lnTo>
                  <a:lnTo>
                    <a:pt x="1933" y="564"/>
                  </a:lnTo>
                  <a:lnTo>
                    <a:pt x="1934" y="530"/>
                  </a:lnTo>
                  <a:lnTo>
                    <a:pt x="1934" y="474"/>
                  </a:lnTo>
                  <a:lnTo>
                    <a:pt x="1934" y="416"/>
                  </a:lnTo>
                  <a:lnTo>
                    <a:pt x="1935" y="349"/>
                  </a:lnTo>
                  <a:lnTo>
                    <a:pt x="1936" y="318"/>
                  </a:lnTo>
                  <a:lnTo>
                    <a:pt x="1936" y="315"/>
                  </a:lnTo>
                  <a:lnTo>
                    <a:pt x="1937" y="330"/>
                  </a:lnTo>
                  <a:lnTo>
                    <a:pt x="1937" y="335"/>
                  </a:lnTo>
                  <a:lnTo>
                    <a:pt x="1938" y="323"/>
                  </a:lnTo>
                  <a:lnTo>
                    <a:pt x="1938" y="327"/>
                  </a:lnTo>
                  <a:lnTo>
                    <a:pt x="1939" y="367"/>
                  </a:lnTo>
                  <a:lnTo>
                    <a:pt x="1940" y="440"/>
                  </a:lnTo>
                  <a:lnTo>
                    <a:pt x="1940" y="508"/>
                  </a:lnTo>
                  <a:lnTo>
                    <a:pt x="1941" y="545"/>
                  </a:lnTo>
                  <a:lnTo>
                    <a:pt x="1941" y="533"/>
                  </a:lnTo>
                  <a:lnTo>
                    <a:pt x="1942" y="525"/>
                  </a:lnTo>
                  <a:lnTo>
                    <a:pt x="1942" y="567"/>
                  </a:lnTo>
                  <a:lnTo>
                    <a:pt x="1943" y="650"/>
                  </a:lnTo>
                  <a:lnTo>
                    <a:pt x="1944" y="757"/>
                  </a:lnTo>
                  <a:lnTo>
                    <a:pt x="1944" y="870"/>
                  </a:lnTo>
                  <a:lnTo>
                    <a:pt x="1944" y="967"/>
                  </a:lnTo>
                  <a:lnTo>
                    <a:pt x="1945" y="1052"/>
                  </a:lnTo>
                  <a:lnTo>
                    <a:pt x="1946" y="1126"/>
                  </a:lnTo>
                  <a:lnTo>
                    <a:pt x="1946" y="1177"/>
                  </a:lnTo>
                  <a:lnTo>
                    <a:pt x="1947" y="1211"/>
                  </a:lnTo>
                  <a:lnTo>
                    <a:pt x="1947" y="1241"/>
                  </a:lnTo>
                  <a:lnTo>
                    <a:pt x="1948" y="1253"/>
                  </a:lnTo>
                  <a:lnTo>
                    <a:pt x="1948" y="1267"/>
                  </a:lnTo>
                  <a:lnTo>
                    <a:pt x="1949" y="1294"/>
                  </a:lnTo>
                  <a:lnTo>
                    <a:pt x="1950" y="1314"/>
                  </a:lnTo>
                  <a:lnTo>
                    <a:pt x="1950" y="1321"/>
                  </a:lnTo>
                  <a:lnTo>
                    <a:pt x="1951" y="1334"/>
                  </a:lnTo>
                  <a:lnTo>
                    <a:pt x="1951" y="1338"/>
                  </a:lnTo>
                  <a:lnTo>
                    <a:pt x="1952" y="1336"/>
                  </a:lnTo>
                  <a:lnTo>
                    <a:pt x="1952" y="1363"/>
                  </a:lnTo>
                  <a:lnTo>
                    <a:pt x="1953" y="1382"/>
                  </a:lnTo>
                  <a:lnTo>
                    <a:pt x="1954" y="1402"/>
                  </a:lnTo>
                  <a:lnTo>
                    <a:pt x="1954" y="1407"/>
                  </a:lnTo>
                  <a:lnTo>
                    <a:pt x="1954" y="1409"/>
                  </a:lnTo>
                  <a:lnTo>
                    <a:pt x="1955" y="1402"/>
                  </a:lnTo>
                  <a:lnTo>
                    <a:pt x="1956" y="1409"/>
                  </a:lnTo>
                  <a:lnTo>
                    <a:pt x="1956" y="1419"/>
                  </a:lnTo>
                  <a:lnTo>
                    <a:pt x="1957" y="1426"/>
                  </a:lnTo>
                  <a:lnTo>
                    <a:pt x="1957" y="1424"/>
                  </a:lnTo>
                  <a:lnTo>
                    <a:pt x="1958" y="1431"/>
                  </a:lnTo>
                  <a:lnTo>
                    <a:pt x="1958" y="1428"/>
                  </a:lnTo>
                  <a:lnTo>
                    <a:pt x="1959" y="1428"/>
                  </a:lnTo>
                  <a:lnTo>
                    <a:pt x="1960" y="1421"/>
                  </a:lnTo>
                  <a:lnTo>
                    <a:pt x="1960" y="1416"/>
                  </a:lnTo>
                  <a:lnTo>
                    <a:pt x="1961" y="1419"/>
                  </a:lnTo>
                  <a:lnTo>
                    <a:pt x="1961" y="1409"/>
                  </a:lnTo>
                  <a:lnTo>
                    <a:pt x="1962" y="1409"/>
                  </a:lnTo>
                  <a:lnTo>
                    <a:pt x="1962" y="1402"/>
                  </a:lnTo>
                  <a:lnTo>
                    <a:pt x="1963" y="1407"/>
                  </a:lnTo>
                  <a:lnTo>
                    <a:pt x="1964" y="1407"/>
                  </a:lnTo>
                  <a:lnTo>
                    <a:pt x="1964" y="1404"/>
                  </a:lnTo>
                  <a:lnTo>
                    <a:pt x="1964" y="1402"/>
                  </a:lnTo>
                  <a:lnTo>
                    <a:pt x="1965" y="1402"/>
                  </a:lnTo>
                  <a:lnTo>
                    <a:pt x="1966" y="1412"/>
                  </a:lnTo>
                  <a:lnTo>
                    <a:pt x="1966" y="1421"/>
                  </a:lnTo>
                  <a:lnTo>
                    <a:pt x="1967" y="1431"/>
                  </a:lnTo>
                  <a:lnTo>
                    <a:pt x="1967" y="1434"/>
                  </a:lnTo>
                  <a:lnTo>
                    <a:pt x="1968" y="1436"/>
                  </a:lnTo>
                  <a:lnTo>
                    <a:pt x="1968" y="1436"/>
                  </a:lnTo>
                  <a:lnTo>
                    <a:pt x="1969" y="1446"/>
                  </a:lnTo>
                  <a:lnTo>
                    <a:pt x="1970" y="1463"/>
                  </a:lnTo>
                  <a:lnTo>
                    <a:pt x="1970" y="1468"/>
                  </a:lnTo>
                  <a:lnTo>
                    <a:pt x="1971" y="1470"/>
                  </a:lnTo>
                  <a:lnTo>
                    <a:pt x="1971" y="1472"/>
                  </a:lnTo>
                  <a:lnTo>
                    <a:pt x="1972" y="1465"/>
                  </a:lnTo>
                  <a:lnTo>
                    <a:pt x="1972" y="1470"/>
                  </a:lnTo>
                  <a:lnTo>
                    <a:pt x="1973" y="1480"/>
                  </a:lnTo>
                  <a:lnTo>
                    <a:pt x="1974" y="1497"/>
                  </a:lnTo>
                  <a:lnTo>
                    <a:pt x="1974" y="1504"/>
                  </a:lnTo>
                  <a:lnTo>
                    <a:pt x="1974" y="1499"/>
                  </a:lnTo>
                  <a:lnTo>
                    <a:pt x="1975" y="1507"/>
                  </a:lnTo>
                  <a:lnTo>
                    <a:pt x="1976" y="1512"/>
                  </a:lnTo>
                  <a:lnTo>
                    <a:pt x="1976" y="1521"/>
                  </a:lnTo>
                  <a:lnTo>
                    <a:pt x="1977" y="1519"/>
                  </a:lnTo>
                  <a:lnTo>
                    <a:pt x="1977" y="1516"/>
                  </a:lnTo>
                  <a:lnTo>
                    <a:pt x="1978" y="1507"/>
                  </a:lnTo>
                  <a:lnTo>
                    <a:pt x="1978" y="1504"/>
                  </a:lnTo>
                  <a:lnTo>
                    <a:pt x="1979" y="1514"/>
                  </a:lnTo>
                  <a:lnTo>
                    <a:pt x="1980" y="1521"/>
                  </a:lnTo>
                  <a:lnTo>
                    <a:pt x="1980" y="1521"/>
                  </a:lnTo>
                  <a:lnTo>
                    <a:pt x="1981" y="1509"/>
                  </a:lnTo>
                  <a:lnTo>
                    <a:pt x="1981" y="1490"/>
                  </a:lnTo>
                  <a:lnTo>
                    <a:pt x="1982" y="1472"/>
                  </a:lnTo>
                  <a:lnTo>
                    <a:pt x="1982" y="1463"/>
                  </a:lnTo>
                  <a:lnTo>
                    <a:pt x="1983" y="1458"/>
                  </a:lnTo>
                  <a:lnTo>
                    <a:pt x="1984" y="1448"/>
                  </a:lnTo>
                  <a:lnTo>
                    <a:pt x="1984" y="1434"/>
                  </a:lnTo>
                  <a:lnTo>
                    <a:pt x="1984" y="1416"/>
                  </a:lnTo>
                  <a:lnTo>
                    <a:pt x="1985" y="1399"/>
                  </a:lnTo>
                  <a:lnTo>
                    <a:pt x="1986" y="1387"/>
                  </a:lnTo>
                  <a:lnTo>
                    <a:pt x="1986" y="1380"/>
                  </a:lnTo>
                  <a:lnTo>
                    <a:pt x="1987" y="1363"/>
                  </a:lnTo>
                  <a:lnTo>
                    <a:pt x="1987" y="1343"/>
                  </a:lnTo>
                  <a:lnTo>
                    <a:pt x="1988" y="1336"/>
                  </a:lnTo>
                  <a:lnTo>
                    <a:pt x="1988" y="1316"/>
                  </a:lnTo>
                  <a:lnTo>
                    <a:pt x="1989" y="1302"/>
                  </a:lnTo>
                  <a:lnTo>
                    <a:pt x="1990" y="1282"/>
                  </a:lnTo>
                  <a:lnTo>
                    <a:pt x="1990" y="1272"/>
                  </a:lnTo>
                  <a:lnTo>
                    <a:pt x="1991" y="1255"/>
                  </a:lnTo>
                  <a:lnTo>
                    <a:pt x="1991" y="1241"/>
                  </a:lnTo>
                  <a:lnTo>
                    <a:pt x="1992" y="1223"/>
                  </a:lnTo>
                  <a:lnTo>
                    <a:pt x="1992" y="1209"/>
                  </a:lnTo>
                  <a:lnTo>
                    <a:pt x="1993" y="1201"/>
                  </a:lnTo>
                  <a:lnTo>
                    <a:pt x="1994" y="1197"/>
                  </a:lnTo>
                  <a:lnTo>
                    <a:pt x="1994" y="1187"/>
                  </a:lnTo>
                  <a:lnTo>
                    <a:pt x="1994" y="1172"/>
                  </a:lnTo>
                  <a:lnTo>
                    <a:pt x="1995" y="1160"/>
                  </a:lnTo>
                  <a:lnTo>
                    <a:pt x="1996" y="1163"/>
                  </a:lnTo>
                  <a:lnTo>
                    <a:pt x="1996" y="1158"/>
                  </a:lnTo>
                  <a:lnTo>
                    <a:pt x="1997" y="1153"/>
                  </a:lnTo>
                  <a:lnTo>
                    <a:pt x="1997" y="1153"/>
                  </a:lnTo>
                  <a:lnTo>
                    <a:pt x="1998" y="1145"/>
                  </a:lnTo>
                  <a:lnTo>
                    <a:pt x="1998" y="1133"/>
                  </a:lnTo>
                  <a:lnTo>
                    <a:pt x="1999" y="1138"/>
                  </a:lnTo>
                  <a:lnTo>
                    <a:pt x="2000" y="1141"/>
                  </a:lnTo>
                  <a:lnTo>
                    <a:pt x="2000" y="1148"/>
                  </a:lnTo>
                  <a:lnTo>
                    <a:pt x="2001" y="1150"/>
                  </a:lnTo>
                  <a:lnTo>
                    <a:pt x="2001" y="1150"/>
                  </a:lnTo>
                  <a:lnTo>
                    <a:pt x="2002" y="1131"/>
                  </a:lnTo>
                  <a:lnTo>
                    <a:pt x="2002" y="1141"/>
                  </a:lnTo>
                  <a:lnTo>
                    <a:pt x="2003" y="1155"/>
                  </a:lnTo>
                  <a:lnTo>
                    <a:pt x="2004" y="1163"/>
                  </a:lnTo>
                  <a:lnTo>
                    <a:pt x="2004" y="1155"/>
                  </a:lnTo>
                  <a:lnTo>
                    <a:pt x="2004" y="1141"/>
                  </a:lnTo>
                  <a:lnTo>
                    <a:pt x="2005" y="1138"/>
                  </a:lnTo>
                  <a:lnTo>
                    <a:pt x="2006" y="1145"/>
                  </a:lnTo>
                  <a:lnTo>
                    <a:pt x="2006" y="1153"/>
                  </a:lnTo>
                  <a:lnTo>
                    <a:pt x="2007" y="1160"/>
                  </a:lnTo>
                  <a:lnTo>
                    <a:pt x="2007" y="1160"/>
                  </a:lnTo>
                  <a:lnTo>
                    <a:pt x="2008" y="1158"/>
                  </a:lnTo>
                  <a:lnTo>
                    <a:pt x="2008" y="1153"/>
                  </a:lnTo>
                  <a:lnTo>
                    <a:pt x="2009" y="1148"/>
                  </a:lnTo>
                  <a:lnTo>
                    <a:pt x="2010" y="1153"/>
                  </a:lnTo>
                  <a:lnTo>
                    <a:pt x="2010" y="1158"/>
                  </a:lnTo>
                  <a:lnTo>
                    <a:pt x="2011" y="1150"/>
                  </a:lnTo>
                  <a:lnTo>
                    <a:pt x="2011" y="1145"/>
                  </a:lnTo>
                  <a:lnTo>
                    <a:pt x="2012" y="1145"/>
                  </a:lnTo>
                  <a:lnTo>
                    <a:pt x="2012" y="1148"/>
                  </a:lnTo>
                  <a:lnTo>
                    <a:pt x="2013" y="1155"/>
                  </a:lnTo>
                  <a:lnTo>
                    <a:pt x="2014" y="1172"/>
                  </a:lnTo>
                  <a:lnTo>
                    <a:pt x="2014" y="1163"/>
                  </a:lnTo>
                  <a:lnTo>
                    <a:pt x="2014" y="1153"/>
                  </a:lnTo>
                  <a:lnTo>
                    <a:pt x="2015" y="1143"/>
                  </a:lnTo>
                  <a:lnTo>
                    <a:pt x="2016" y="1153"/>
                  </a:lnTo>
                  <a:lnTo>
                    <a:pt x="2016" y="1158"/>
                  </a:lnTo>
                  <a:lnTo>
                    <a:pt x="2017" y="1167"/>
                  </a:lnTo>
                  <a:lnTo>
                    <a:pt x="2017" y="1155"/>
                  </a:lnTo>
                  <a:lnTo>
                    <a:pt x="2018" y="1148"/>
                  </a:lnTo>
                  <a:lnTo>
                    <a:pt x="2018" y="1145"/>
                  </a:lnTo>
                  <a:lnTo>
                    <a:pt x="2019" y="1148"/>
                  </a:lnTo>
                  <a:lnTo>
                    <a:pt x="2020" y="1167"/>
                  </a:lnTo>
                  <a:lnTo>
                    <a:pt x="2020" y="1165"/>
                  </a:lnTo>
                  <a:lnTo>
                    <a:pt x="2021" y="1165"/>
                  </a:lnTo>
                  <a:lnTo>
                    <a:pt x="2021" y="1155"/>
                  </a:lnTo>
                  <a:lnTo>
                    <a:pt x="2022" y="1148"/>
                  </a:lnTo>
                  <a:lnTo>
                    <a:pt x="2022" y="1158"/>
                  </a:lnTo>
                  <a:lnTo>
                    <a:pt x="2023" y="1165"/>
                  </a:lnTo>
                  <a:lnTo>
                    <a:pt x="2024" y="1170"/>
                  </a:lnTo>
                  <a:lnTo>
                    <a:pt x="2024" y="1167"/>
                  </a:lnTo>
                  <a:lnTo>
                    <a:pt x="2024" y="1158"/>
                  </a:lnTo>
                  <a:lnTo>
                    <a:pt x="2025" y="1150"/>
                  </a:lnTo>
                  <a:lnTo>
                    <a:pt x="2026" y="1153"/>
                  </a:lnTo>
                  <a:lnTo>
                    <a:pt x="2026" y="1153"/>
                  </a:lnTo>
                  <a:lnTo>
                    <a:pt x="2027" y="1153"/>
                  </a:lnTo>
                  <a:lnTo>
                    <a:pt x="2027" y="1148"/>
                  </a:lnTo>
                  <a:lnTo>
                    <a:pt x="2028" y="1141"/>
                  </a:lnTo>
                  <a:lnTo>
                    <a:pt x="2028" y="1138"/>
                  </a:lnTo>
                  <a:lnTo>
                    <a:pt x="2029" y="1153"/>
                  </a:lnTo>
                  <a:lnTo>
                    <a:pt x="2030" y="1167"/>
                  </a:lnTo>
                  <a:lnTo>
                    <a:pt x="2030" y="1175"/>
                  </a:lnTo>
                  <a:lnTo>
                    <a:pt x="2031" y="1172"/>
                  </a:lnTo>
                  <a:lnTo>
                    <a:pt x="2031" y="1158"/>
                  </a:lnTo>
                  <a:lnTo>
                    <a:pt x="2032" y="1143"/>
                  </a:lnTo>
                  <a:lnTo>
                    <a:pt x="2032" y="1155"/>
                  </a:lnTo>
                  <a:lnTo>
                    <a:pt x="2033" y="1153"/>
                  </a:lnTo>
                  <a:lnTo>
                    <a:pt x="2034" y="1165"/>
                  </a:lnTo>
                  <a:lnTo>
                    <a:pt x="2034" y="1165"/>
                  </a:lnTo>
                  <a:lnTo>
                    <a:pt x="2034" y="1160"/>
                  </a:lnTo>
                  <a:lnTo>
                    <a:pt x="2035" y="1160"/>
                  </a:lnTo>
                  <a:lnTo>
                    <a:pt x="2036" y="1172"/>
                  </a:lnTo>
                  <a:lnTo>
                    <a:pt x="2036" y="1179"/>
                  </a:lnTo>
                  <a:lnTo>
                    <a:pt x="2037" y="1189"/>
                  </a:lnTo>
                  <a:lnTo>
                    <a:pt x="2037" y="1182"/>
                  </a:lnTo>
                  <a:lnTo>
                    <a:pt x="2038" y="1179"/>
                  </a:lnTo>
                  <a:lnTo>
                    <a:pt x="2038" y="1175"/>
                  </a:lnTo>
                  <a:lnTo>
                    <a:pt x="2039" y="1175"/>
                  </a:lnTo>
                  <a:lnTo>
                    <a:pt x="2040" y="1179"/>
                  </a:lnTo>
                  <a:lnTo>
                    <a:pt x="2040" y="1187"/>
                  </a:lnTo>
                  <a:lnTo>
                    <a:pt x="2041" y="1182"/>
                  </a:lnTo>
                  <a:lnTo>
                    <a:pt x="2041" y="1177"/>
                  </a:lnTo>
                  <a:lnTo>
                    <a:pt x="2042" y="1167"/>
                  </a:lnTo>
                  <a:lnTo>
                    <a:pt x="2042" y="1172"/>
                  </a:lnTo>
                  <a:lnTo>
                    <a:pt x="2043" y="1177"/>
                  </a:lnTo>
                  <a:lnTo>
                    <a:pt x="2044" y="1179"/>
                  </a:lnTo>
                  <a:lnTo>
                    <a:pt x="2044" y="1177"/>
                  </a:lnTo>
                  <a:lnTo>
                    <a:pt x="2044" y="1167"/>
                  </a:lnTo>
                  <a:lnTo>
                    <a:pt x="2045" y="1153"/>
                  </a:lnTo>
                  <a:lnTo>
                    <a:pt x="2046" y="1158"/>
                  </a:lnTo>
                  <a:lnTo>
                    <a:pt x="2046" y="1177"/>
                  </a:lnTo>
                  <a:lnTo>
                    <a:pt x="2047" y="1185"/>
                  </a:lnTo>
                  <a:lnTo>
                    <a:pt x="2047" y="1187"/>
                  </a:lnTo>
                  <a:lnTo>
                    <a:pt x="2048" y="1182"/>
                  </a:lnTo>
                  <a:lnTo>
                    <a:pt x="2048" y="1172"/>
                  </a:lnTo>
                  <a:lnTo>
                    <a:pt x="2049" y="1177"/>
                  </a:lnTo>
                  <a:lnTo>
                    <a:pt x="2050" y="1177"/>
                  </a:lnTo>
                  <a:lnTo>
                    <a:pt x="2050" y="1179"/>
                  </a:lnTo>
                  <a:lnTo>
                    <a:pt x="2051" y="1172"/>
                  </a:lnTo>
                  <a:lnTo>
                    <a:pt x="2051" y="1170"/>
                  </a:lnTo>
                  <a:lnTo>
                    <a:pt x="2052" y="1167"/>
                  </a:lnTo>
                  <a:lnTo>
                    <a:pt x="2052" y="1179"/>
                  </a:lnTo>
                  <a:lnTo>
                    <a:pt x="2053" y="1194"/>
                  </a:lnTo>
                  <a:lnTo>
                    <a:pt x="2054" y="1207"/>
                  </a:lnTo>
                  <a:lnTo>
                    <a:pt x="2054" y="1199"/>
                  </a:lnTo>
                  <a:lnTo>
                    <a:pt x="2054" y="1197"/>
                  </a:lnTo>
                  <a:lnTo>
                    <a:pt x="2055" y="1179"/>
                  </a:lnTo>
                  <a:lnTo>
                    <a:pt x="2056" y="1179"/>
                  </a:lnTo>
                  <a:lnTo>
                    <a:pt x="2056" y="1179"/>
                  </a:lnTo>
                  <a:lnTo>
                    <a:pt x="2057" y="1182"/>
                  </a:lnTo>
                  <a:lnTo>
                    <a:pt x="2057" y="1189"/>
                  </a:lnTo>
                  <a:lnTo>
                    <a:pt x="2058" y="1182"/>
                  </a:lnTo>
                  <a:lnTo>
                    <a:pt x="2058" y="1172"/>
                  </a:lnTo>
                  <a:lnTo>
                    <a:pt x="2059" y="1179"/>
                  </a:lnTo>
                  <a:lnTo>
                    <a:pt x="2060" y="1182"/>
                  </a:lnTo>
                  <a:lnTo>
                    <a:pt x="2060" y="1187"/>
                  </a:lnTo>
                  <a:lnTo>
                    <a:pt x="2061" y="1185"/>
                  </a:lnTo>
                  <a:lnTo>
                    <a:pt x="2061" y="1167"/>
                  </a:lnTo>
                  <a:lnTo>
                    <a:pt x="2062" y="1175"/>
                  </a:lnTo>
                  <a:lnTo>
                    <a:pt x="2062" y="1179"/>
                  </a:lnTo>
                  <a:lnTo>
                    <a:pt x="2063" y="1199"/>
                  </a:lnTo>
                  <a:lnTo>
                    <a:pt x="2064" y="1199"/>
                  </a:lnTo>
                  <a:lnTo>
                    <a:pt x="2064" y="1189"/>
                  </a:lnTo>
                  <a:lnTo>
                    <a:pt x="2064" y="1177"/>
                  </a:lnTo>
                  <a:lnTo>
                    <a:pt x="2065" y="1175"/>
                  </a:lnTo>
                  <a:lnTo>
                    <a:pt x="2066" y="1182"/>
                  </a:lnTo>
                  <a:lnTo>
                    <a:pt x="2066" y="1192"/>
                  </a:lnTo>
                  <a:lnTo>
                    <a:pt x="2067" y="1199"/>
                  </a:lnTo>
                  <a:lnTo>
                    <a:pt x="2067" y="1189"/>
                  </a:lnTo>
                  <a:lnTo>
                    <a:pt x="2068" y="1185"/>
                  </a:lnTo>
                  <a:lnTo>
                    <a:pt x="2068" y="1177"/>
                  </a:lnTo>
                  <a:lnTo>
                    <a:pt x="2069" y="1182"/>
                  </a:lnTo>
                  <a:lnTo>
                    <a:pt x="2070" y="1201"/>
                  </a:lnTo>
                  <a:lnTo>
                    <a:pt x="2070" y="1201"/>
                  </a:lnTo>
                  <a:lnTo>
                    <a:pt x="2071" y="1189"/>
                  </a:lnTo>
                  <a:lnTo>
                    <a:pt x="2071" y="1182"/>
                  </a:lnTo>
                  <a:lnTo>
                    <a:pt x="2072" y="1179"/>
                  </a:lnTo>
                  <a:lnTo>
                    <a:pt x="2072" y="1182"/>
                  </a:lnTo>
                  <a:lnTo>
                    <a:pt x="2073" y="1187"/>
                  </a:lnTo>
                  <a:lnTo>
                    <a:pt x="2074" y="1192"/>
                  </a:lnTo>
                  <a:lnTo>
                    <a:pt x="2074" y="1189"/>
                  </a:lnTo>
                  <a:lnTo>
                    <a:pt x="2074" y="1182"/>
                  </a:lnTo>
                  <a:lnTo>
                    <a:pt x="2075" y="1182"/>
                  </a:lnTo>
                  <a:lnTo>
                    <a:pt x="2076" y="1177"/>
                  </a:lnTo>
                  <a:lnTo>
                    <a:pt x="2076" y="1185"/>
                  </a:lnTo>
                  <a:lnTo>
                    <a:pt x="2077" y="1182"/>
                  </a:lnTo>
                  <a:lnTo>
                    <a:pt x="2077" y="1189"/>
                  </a:lnTo>
                  <a:lnTo>
                    <a:pt x="2078" y="1187"/>
                  </a:lnTo>
                  <a:lnTo>
                    <a:pt x="2078" y="1187"/>
                  </a:lnTo>
                  <a:lnTo>
                    <a:pt x="2079" y="1179"/>
                  </a:lnTo>
                  <a:lnTo>
                    <a:pt x="2080" y="1182"/>
                  </a:lnTo>
                  <a:lnTo>
                    <a:pt x="2080" y="1192"/>
                  </a:lnTo>
                  <a:lnTo>
                    <a:pt x="2081" y="1192"/>
                  </a:lnTo>
                  <a:lnTo>
                    <a:pt x="2081" y="1189"/>
                  </a:lnTo>
                  <a:lnTo>
                    <a:pt x="2082" y="1165"/>
                  </a:lnTo>
                  <a:lnTo>
                    <a:pt x="2082" y="1170"/>
                  </a:lnTo>
                  <a:lnTo>
                    <a:pt x="2083" y="1179"/>
                  </a:lnTo>
                  <a:lnTo>
                    <a:pt x="2084" y="1197"/>
                  </a:lnTo>
                  <a:lnTo>
                    <a:pt x="2084" y="1192"/>
                  </a:lnTo>
                  <a:lnTo>
                    <a:pt x="2085" y="1182"/>
                  </a:lnTo>
                  <a:lnTo>
                    <a:pt x="2085" y="1177"/>
                  </a:lnTo>
                  <a:lnTo>
                    <a:pt x="2086" y="1182"/>
                  </a:lnTo>
                  <a:lnTo>
                    <a:pt x="2087" y="1192"/>
                  </a:lnTo>
                  <a:lnTo>
                    <a:pt x="2087" y="1207"/>
                  </a:lnTo>
                  <a:lnTo>
                    <a:pt x="2087" y="1207"/>
                  </a:lnTo>
                  <a:lnTo>
                    <a:pt x="2088" y="1194"/>
                  </a:lnTo>
                  <a:lnTo>
                    <a:pt x="2089" y="1179"/>
                  </a:lnTo>
                  <a:lnTo>
                    <a:pt x="2089" y="1189"/>
                  </a:lnTo>
                  <a:lnTo>
                    <a:pt x="2090" y="1185"/>
                  </a:lnTo>
                  <a:lnTo>
                    <a:pt x="2090" y="1185"/>
                  </a:lnTo>
                  <a:lnTo>
                    <a:pt x="2091" y="1185"/>
                  </a:lnTo>
                  <a:lnTo>
                    <a:pt x="2091" y="1172"/>
                  </a:lnTo>
                  <a:lnTo>
                    <a:pt x="2092" y="1165"/>
                  </a:lnTo>
                  <a:lnTo>
                    <a:pt x="2093" y="1177"/>
                  </a:lnTo>
                  <a:lnTo>
                    <a:pt x="2093" y="1192"/>
                  </a:lnTo>
                  <a:lnTo>
                    <a:pt x="2094" y="1207"/>
                  </a:lnTo>
                  <a:lnTo>
                    <a:pt x="2094" y="1201"/>
                  </a:lnTo>
                  <a:lnTo>
                    <a:pt x="2095" y="1187"/>
                  </a:lnTo>
                  <a:lnTo>
                    <a:pt x="2095" y="1179"/>
                  </a:lnTo>
                  <a:lnTo>
                    <a:pt x="2096" y="1187"/>
                  </a:lnTo>
                  <a:lnTo>
                    <a:pt x="2097" y="1192"/>
                  </a:lnTo>
                  <a:lnTo>
                    <a:pt x="2097" y="1194"/>
                  </a:lnTo>
                  <a:lnTo>
                    <a:pt x="2097" y="1189"/>
                  </a:lnTo>
                  <a:lnTo>
                    <a:pt x="2098" y="1182"/>
                  </a:lnTo>
                  <a:lnTo>
                    <a:pt x="2099" y="1170"/>
                  </a:lnTo>
                  <a:lnTo>
                    <a:pt x="2099" y="1167"/>
                  </a:lnTo>
                  <a:lnTo>
                    <a:pt x="2100" y="1172"/>
                  </a:lnTo>
                  <a:lnTo>
                    <a:pt x="2100" y="1187"/>
                  </a:lnTo>
                  <a:lnTo>
                    <a:pt x="2101" y="1192"/>
                  </a:lnTo>
                  <a:lnTo>
                    <a:pt x="2101" y="1187"/>
                  </a:lnTo>
                  <a:lnTo>
                    <a:pt x="2102" y="1172"/>
                  </a:lnTo>
                  <a:lnTo>
                    <a:pt x="2103" y="1175"/>
                  </a:lnTo>
                  <a:lnTo>
                    <a:pt x="2103" y="1189"/>
                  </a:lnTo>
                  <a:lnTo>
                    <a:pt x="2104" y="1189"/>
                  </a:lnTo>
                  <a:lnTo>
                    <a:pt x="2104" y="1189"/>
                  </a:lnTo>
                  <a:lnTo>
                    <a:pt x="2105" y="1185"/>
                  </a:lnTo>
                  <a:lnTo>
                    <a:pt x="2105" y="1172"/>
                  </a:lnTo>
                  <a:lnTo>
                    <a:pt x="2106" y="1177"/>
                  </a:lnTo>
                  <a:lnTo>
                    <a:pt x="2107" y="1170"/>
                  </a:lnTo>
                  <a:lnTo>
                    <a:pt x="2107" y="1177"/>
                  </a:lnTo>
                  <a:lnTo>
                    <a:pt x="2107" y="1177"/>
                  </a:lnTo>
                  <a:lnTo>
                    <a:pt x="2108" y="1172"/>
                  </a:lnTo>
                  <a:lnTo>
                    <a:pt x="2109" y="1165"/>
                  </a:lnTo>
                  <a:lnTo>
                    <a:pt x="2109" y="1170"/>
                  </a:lnTo>
                  <a:lnTo>
                    <a:pt x="2110" y="1172"/>
                  </a:lnTo>
                  <a:lnTo>
                    <a:pt x="2110" y="1172"/>
                  </a:lnTo>
                  <a:lnTo>
                    <a:pt x="2111" y="1170"/>
                  </a:lnTo>
                  <a:lnTo>
                    <a:pt x="2111" y="1165"/>
                  </a:lnTo>
                  <a:lnTo>
                    <a:pt x="2112" y="1158"/>
                  </a:lnTo>
                  <a:lnTo>
                    <a:pt x="2113" y="1165"/>
                  </a:lnTo>
                  <a:lnTo>
                    <a:pt x="2113" y="1172"/>
                  </a:lnTo>
                  <a:lnTo>
                    <a:pt x="2114" y="1179"/>
                  </a:lnTo>
                  <a:lnTo>
                    <a:pt x="2114" y="1185"/>
                  </a:lnTo>
                  <a:lnTo>
                    <a:pt x="2115" y="1177"/>
                  </a:lnTo>
                  <a:lnTo>
                    <a:pt x="2115" y="1160"/>
                  </a:lnTo>
                  <a:lnTo>
                    <a:pt x="2116" y="1167"/>
                  </a:lnTo>
                  <a:lnTo>
                    <a:pt x="2117" y="1179"/>
                  </a:lnTo>
                  <a:lnTo>
                    <a:pt x="2117" y="1175"/>
                  </a:lnTo>
                  <a:lnTo>
                    <a:pt x="2117" y="1172"/>
                  </a:lnTo>
                  <a:lnTo>
                    <a:pt x="2118" y="1170"/>
                  </a:lnTo>
                  <a:lnTo>
                    <a:pt x="2119" y="1153"/>
                  </a:lnTo>
                  <a:lnTo>
                    <a:pt x="2119" y="1163"/>
                  </a:lnTo>
                  <a:lnTo>
                    <a:pt x="2120" y="1158"/>
                  </a:lnTo>
                  <a:lnTo>
                    <a:pt x="2120" y="1163"/>
                  </a:lnTo>
                  <a:lnTo>
                    <a:pt x="2121" y="1165"/>
                  </a:lnTo>
                  <a:lnTo>
                    <a:pt x="2121" y="1158"/>
                  </a:lnTo>
                  <a:lnTo>
                    <a:pt x="2122" y="1158"/>
                  </a:lnTo>
                  <a:lnTo>
                    <a:pt x="2123" y="1153"/>
                  </a:lnTo>
                  <a:lnTo>
                    <a:pt x="2123" y="1153"/>
                  </a:lnTo>
                  <a:lnTo>
                    <a:pt x="2124" y="1165"/>
                  </a:lnTo>
                  <a:lnTo>
                    <a:pt x="2124" y="1167"/>
                  </a:lnTo>
                  <a:lnTo>
                    <a:pt x="2125" y="1177"/>
                  </a:lnTo>
                  <a:lnTo>
                    <a:pt x="2125" y="1167"/>
                  </a:lnTo>
                  <a:lnTo>
                    <a:pt x="2126" y="1167"/>
                  </a:lnTo>
                  <a:lnTo>
                    <a:pt x="2127" y="1170"/>
                  </a:lnTo>
                  <a:lnTo>
                    <a:pt x="2127" y="1165"/>
                  </a:lnTo>
                  <a:lnTo>
                    <a:pt x="2127" y="1158"/>
                  </a:lnTo>
                  <a:lnTo>
                    <a:pt x="2128" y="1155"/>
                  </a:lnTo>
                  <a:lnTo>
                    <a:pt x="2129" y="1141"/>
                  </a:lnTo>
                  <a:lnTo>
                    <a:pt x="2129" y="1148"/>
                  </a:lnTo>
                  <a:lnTo>
                    <a:pt x="2130" y="1145"/>
                  </a:lnTo>
                  <a:lnTo>
                    <a:pt x="2130" y="1155"/>
                  </a:lnTo>
                  <a:lnTo>
                    <a:pt x="2131" y="1165"/>
                  </a:lnTo>
                  <a:lnTo>
                    <a:pt x="2131" y="1165"/>
                  </a:lnTo>
                  <a:lnTo>
                    <a:pt x="2132" y="1160"/>
                  </a:lnTo>
                  <a:lnTo>
                    <a:pt x="2133" y="1150"/>
                  </a:lnTo>
                  <a:lnTo>
                    <a:pt x="2133" y="1158"/>
                  </a:lnTo>
                  <a:lnTo>
                    <a:pt x="2134" y="1163"/>
                  </a:lnTo>
                  <a:lnTo>
                    <a:pt x="2134" y="1158"/>
                  </a:lnTo>
                  <a:lnTo>
                    <a:pt x="2135" y="1148"/>
                  </a:lnTo>
                  <a:lnTo>
                    <a:pt x="2135" y="1143"/>
                  </a:lnTo>
                  <a:lnTo>
                    <a:pt x="2136" y="1150"/>
                  </a:lnTo>
                  <a:lnTo>
                    <a:pt x="2137" y="1153"/>
                  </a:lnTo>
                  <a:lnTo>
                    <a:pt x="2137" y="1160"/>
                  </a:lnTo>
                  <a:lnTo>
                    <a:pt x="2137" y="1155"/>
                  </a:lnTo>
                  <a:lnTo>
                    <a:pt x="2138" y="1150"/>
                  </a:lnTo>
                  <a:lnTo>
                    <a:pt x="2139" y="1150"/>
                  </a:lnTo>
                  <a:lnTo>
                    <a:pt x="2139" y="1148"/>
                  </a:lnTo>
                  <a:lnTo>
                    <a:pt x="2140" y="1153"/>
                  </a:lnTo>
                  <a:lnTo>
                    <a:pt x="2140" y="1155"/>
                  </a:lnTo>
                  <a:lnTo>
                    <a:pt x="2141" y="1158"/>
                  </a:lnTo>
                  <a:lnTo>
                    <a:pt x="2141" y="1153"/>
                  </a:lnTo>
                  <a:lnTo>
                    <a:pt x="2142" y="1143"/>
                  </a:lnTo>
                  <a:lnTo>
                    <a:pt x="2143" y="1145"/>
                  </a:lnTo>
                  <a:lnTo>
                    <a:pt x="2143" y="1143"/>
                  </a:lnTo>
                  <a:lnTo>
                    <a:pt x="2144" y="1158"/>
                  </a:lnTo>
                  <a:lnTo>
                    <a:pt x="2144" y="1155"/>
                  </a:lnTo>
                  <a:lnTo>
                    <a:pt x="2145" y="1145"/>
                  </a:lnTo>
                  <a:lnTo>
                    <a:pt x="2145" y="1141"/>
                  </a:lnTo>
                  <a:lnTo>
                    <a:pt x="2146" y="1148"/>
                  </a:lnTo>
                  <a:lnTo>
                    <a:pt x="2147" y="1160"/>
                  </a:lnTo>
                  <a:lnTo>
                    <a:pt x="2147" y="1163"/>
                  </a:lnTo>
                  <a:lnTo>
                    <a:pt x="2147" y="1158"/>
                  </a:lnTo>
                  <a:lnTo>
                    <a:pt x="2148" y="1148"/>
                  </a:lnTo>
                  <a:lnTo>
                    <a:pt x="2149" y="1143"/>
                  </a:lnTo>
                  <a:lnTo>
                    <a:pt x="2149" y="1145"/>
                  </a:lnTo>
                  <a:lnTo>
                    <a:pt x="2150" y="1148"/>
                  </a:lnTo>
                  <a:lnTo>
                    <a:pt x="2150" y="1150"/>
                  </a:lnTo>
                  <a:lnTo>
                    <a:pt x="2151" y="1150"/>
                  </a:lnTo>
                  <a:lnTo>
                    <a:pt x="2151" y="1150"/>
                  </a:lnTo>
                  <a:lnTo>
                    <a:pt x="2152" y="1131"/>
                  </a:lnTo>
                  <a:lnTo>
                    <a:pt x="2153" y="1133"/>
                  </a:lnTo>
                  <a:lnTo>
                    <a:pt x="2153" y="1138"/>
                  </a:lnTo>
                  <a:lnTo>
                    <a:pt x="2154" y="1155"/>
                  </a:lnTo>
                  <a:lnTo>
                    <a:pt x="2154" y="1155"/>
                  </a:lnTo>
                  <a:lnTo>
                    <a:pt x="2155" y="1153"/>
                  </a:lnTo>
                  <a:lnTo>
                    <a:pt x="2155" y="1143"/>
                  </a:lnTo>
                  <a:lnTo>
                    <a:pt x="2156" y="1136"/>
                  </a:lnTo>
                  <a:lnTo>
                    <a:pt x="2157" y="1141"/>
                  </a:lnTo>
                  <a:lnTo>
                    <a:pt x="2157" y="1148"/>
                  </a:lnTo>
                  <a:lnTo>
                    <a:pt x="2157" y="1143"/>
                  </a:lnTo>
                  <a:lnTo>
                    <a:pt x="2158" y="1138"/>
                  </a:lnTo>
                  <a:lnTo>
                    <a:pt x="2159" y="1131"/>
                  </a:lnTo>
                  <a:lnTo>
                    <a:pt x="2159" y="1128"/>
                  </a:lnTo>
                  <a:lnTo>
                    <a:pt x="2160" y="1138"/>
                  </a:lnTo>
                  <a:lnTo>
                    <a:pt x="2160" y="1153"/>
                  </a:lnTo>
                  <a:lnTo>
                    <a:pt x="2161" y="1148"/>
                  </a:lnTo>
                  <a:lnTo>
                    <a:pt x="2161" y="1136"/>
                  </a:lnTo>
                  <a:lnTo>
                    <a:pt x="2162" y="1133"/>
                  </a:lnTo>
                  <a:lnTo>
                    <a:pt x="2163" y="1133"/>
                  </a:lnTo>
                  <a:lnTo>
                    <a:pt x="2163" y="1141"/>
                  </a:lnTo>
                  <a:lnTo>
                    <a:pt x="2164" y="1145"/>
                  </a:lnTo>
                  <a:lnTo>
                    <a:pt x="2164" y="1141"/>
                  </a:lnTo>
                  <a:lnTo>
                    <a:pt x="2165" y="1136"/>
                  </a:lnTo>
                  <a:lnTo>
                    <a:pt x="2165" y="1123"/>
                  </a:lnTo>
                  <a:lnTo>
                    <a:pt x="2166" y="1123"/>
                  </a:lnTo>
                  <a:lnTo>
                    <a:pt x="2167" y="1126"/>
                  </a:lnTo>
                  <a:lnTo>
                    <a:pt x="2167" y="1128"/>
                  </a:lnTo>
                  <a:lnTo>
                    <a:pt x="2167" y="1131"/>
                  </a:lnTo>
                  <a:lnTo>
                    <a:pt x="2168" y="1123"/>
                  </a:lnTo>
                  <a:lnTo>
                    <a:pt x="2169" y="1104"/>
                  </a:lnTo>
                  <a:lnTo>
                    <a:pt x="2169" y="1089"/>
                  </a:lnTo>
                  <a:lnTo>
                    <a:pt x="2170" y="1085"/>
                  </a:lnTo>
                  <a:lnTo>
                    <a:pt x="2170" y="1075"/>
                  </a:lnTo>
                  <a:lnTo>
                    <a:pt x="2171" y="1067"/>
                  </a:lnTo>
                  <a:lnTo>
                    <a:pt x="2171" y="1060"/>
                  </a:lnTo>
                  <a:lnTo>
                    <a:pt x="2172" y="1043"/>
                  </a:lnTo>
                  <a:lnTo>
                    <a:pt x="2173" y="1021"/>
                  </a:lnTo>
                  <a:lnTo>
                    <a:pt x="2173" y="996"/>
                  </a:lnTo>
                  <a:lnTo>
                    <a:pt x="2174" y="974"/>
                  </a:lnTo>
                  <a:lnTo>
                    <a:pt x="2174" y="958"/>
                  </a:lnTo>
                  <a:lnTo>
                    <a:pt x="2175" y="958"/>
                  </a:lnTo>
                  <a:lnTo>
                    <a:pt x="2175" y="965"/>
                  </a:lnTo>
                  <a:lnTo>
                    <a:pt x="2176" y="970"/>
                  </a:lnTo>
                  <a:lnTo>
                    <a:pt x="2177" y="979"/>
                  </a:lnTo>
                  <a:lnTo>
                    <a:pt x="2177" y="979"/>
                  </a:lnTo>
                  <a:lnTo>
                    <a:pt x="2177" y="989"/>
                  </a:lnTo>
                  <a:lnTo>
                    <a:pt x="2178" y="1004"/>
                  </a:lnTo>
                  <a:lnTo>
                    <a:pt x="2179" y="1009"/>
                  </a:lnTo>
                  <a:lnTo>
                    <a:pt x="2179" y="1038"/>
                  </a:lnTo>
                  <a:lnTo>
                    <a:pt x="2180" y="1048"/>
                  </a:lnTo>
                  <a:lnTo>
                    <a:pt x="2180" y="1063"/>
                  </a:lnTo>
                  <a:lnTo>
                    <a:pt x="2181" y="1075"/>
                  </a:lnTo>
                  <a:lnTo>
                    <a:pt x="2181" y="1079"/>
                  </a:lnTo>
                  <a:lnTo>
                    <a:pt x="2182" y="1087"/>
                  </a:lnTo>
                  <a:lnTo>
                    <a:pt x="2183" y="1109"/>
                  </a:lnTo>
                  <a:lnTo>
                    <a:pt x="2183" y="1116"/>
                  </a:lnTo>
                  <a:lnTo>
                    <a:pt x="2184" y="1121"/>
                  </a:lnTo>
                  <a:lnTo>
                    <a:pt x="2184" y="1121"/>
                  </a:lnTo>
                  <a:lnTo>
                    <a:pt x="2185" y="1119"/>
                  </a:lnTo>
                  <a:lnTo>
                    <a:pt x="2185" y="1116"/>
                  </a:lnTo>
                  <a:lnTo>
                    <a:pt x="2186" y="1116"/>
                  </a:lnTo>
                  <a:lnTo>
                    <a:pt x="2187" y="1123"/>
                  </a:lnTo>
                  <a:lnTo>
                    <a:pt x="2187" y="1136"/>
                  </a:lnTo>
                  <a:lnTo>
                    <a:pt x="2187" y="1128"/>
                  </a:lnTo>
                  <a:lnTo>
                    <a:pt x="2188" y="1126"/>
                  </a:lnTo>
                  <a:lnTo>
                    <a:pt x="2189" y="1119"/>
                  </a:lnTo>
                  <a:lnTo>
                    <a:pt x="2189" y="1138"/>
                  </a:lnTo>
                  <a:lnTo>
                    <a:pt x="2190" y="1163"/>
                  </a:lnTo>
                  <a:lnTo>
                    <a:pt x="2190" y="1177"/>
                  </a:lnTo>
                  <a:lnTo>
                    <a:pt x="2191" y="1165"/>
                  </a:lnTo>
                  <a:lnTo>
                    <a:pt x="2191" y="1114"/>
                  </a:lnTo>
                  <a:lnTo>
                    <a:pt x="2192" y="1016"/>
                  </a:lnTo>
                  <a:lnTo>
                    <a:pt x="2193" y="858"/>
                  </a:lnTo>
                  <a:lnTo>
                    <a:pt x="2193" y="643"/>
                  </a:lnTo>
                  <a:lnTo>
                    <a:pt x="2194" y="433"/>
                  </a:lnTo>
                  <a:lnTo>
                    <a:pt x="2194" y="249"/>
                  </a:lnTo>
                  <a:lnTo>
                    <a:pt x="2195" y="144"/>
                  </a:lnTo>
                  <a:lnTo>
                    <a:pt x="2195" y="84"/>
                  </a:lnTo>
                  <a:lnTo>
                    <a:pt x="2196" y="74"/>
                  </a:lnTo>
                  <a:lnTo>
                    <a:pt x="2197" y="125"/>
                  </a:lnTo>
                  <a:lnTo>
                    <a:pt x="2197" y="245"/>
                  </a:lnTo>
                  <a:lnTo>
                    <a:pt x="2197" y="469"/>
                  </a:lnTo>
                  <a:lnTo>
                    <a:pt x="2198" y="782"/>
                  </a:lnTo>
                  <a:lnTo>
                    <a:pt x="2199" y="1094"/>
                  </a:lnTo>
                  <a:lnTo>
                    <a:pt x="2199" y="1304"/>
                  </a:lnTo>
                  <a:lnTo>
                    <a:pt x="2200" y="1328"/>
                  </a:lnTo>
                  <a:lnTo>
                    <a:pt x="2200" y="1245"/>
                  </a:lnTo>
                  <a:lnTo>
                    <a:pt x="2201" y="1187"/>
                  </a:lnTo>
                  <a:lnTo>
                    <a:pt x="2201" y="1185"/>
                  </a:lnTo>
                  <a:lnTo>
                    <a:pt x="2202" y="1192"/>
                  </a:lnTo>
                  <a:lnTo>
                    <a:pt x="2203" y="1182"/>
                  </a:lnTo>
                  <a:lnTo>
                    <a:pt x="2203" y="1172"/>
                  </a:lnTo>
                  <a:lnTo>
                    <a:pt x="2204" y="1179"/>
                  </a:lnTo>
                  <a:lnTo>
                    <a:pt x="2204" y="1182"/>
                  </a:lnTo>
                  <a:lnTo>
                    <a:pt x="2205" y="1172"/>
                  </a:lnTo>
                  <a:lnTo>
                    <a:pt x="2205" y="1170"/>
                  </a:lnTo>
                  <a:lnTo>
                    <a:pt x="2206" y="1175"/>
                  </a:lnTo>
                  <a:lnTo>
                    <a:pt x="2207" y="1179"/>
                  </a:lnTo>
                  <a:lnTo>
                    <a:pt x="2207" y="1182"/>
                  </a:lnTo>
                  <a:lnTo>
                    <a:pt x="2207" y="1187"/>
                  </a:lnTo>
                  <a:lnTo>
                    <a:pt x="2208" y="1172"/>
                  </a:lnTo>
                  <a:lnTo>
                    <a:pt x="2209" y="1170"/>
                  </a:lnTo>
                  <a:lnTo>
                    <a:pt x="2209" y="1163"/>
                  </a:lnTo>
                  <a:lnTo>
                    <a:pt x="2210" y="1172"/>
                  </a:lnTo>
                  <a:lnTo>
                    <a:pt x="2210" y="1182"/>
                  </a:lnTo>
                  <a:lnTo>
                    <a:pt x="2211" y="1182"/>
                  </a:lnTo>
                  <a:lnTo>
                    <a:pt x="2211" y="1175"/>
                  </a:lnTo>
                  <a:lnTo>
                    <a:pt x="2212" y="1175"/>
                  </a:lnTo>
                  <a:lnTo>
                    <a:pt x="2213" y="1172"/>
                  </a:lnTo>
                  <a:lnTo>
                    <a:pt x="2213" y="1175"/>
                  </a:lnTo>
                  <a:lnTo>
                    <a:pt x="2214" y="1182"/>
                  </a:lnTo>
                  <a:lnTo>
                    <a:pt x="2214" y="1185"/>
                  </a:lnTo>
                  <a:lnTo>
                    <a:pt x="2215" y="1179"/>
                  </a:lnTo>
                  <a:lnTo>
                    <a:pt x="2215" y="1172"/>
                  </a:lnTo>
                  <a:lnTo>
                    <a:pt x="2216" y="1160"/>
                  </a:lnTo>
                  <a:lnTo>
                    <a:pt x="2217" y="1170"/>
                  </a:lnTo>
                  <a:lnTo>
                    <a:pt x="2217" y="1182"/>
                  </a:lnTo>
                  <a:lnTo>
                    <a:pt x="2217" y="1192"/>
                  </a:lnTo>
                  <a:lnTo>
                    <a:pt x="2218" y="1179"/>
                  </a:lnTo>
                  <a:lnTo>
                    <a:pt x="2219" y="1163"/>
                  </a:lnTo>
                  <a:lnTo>
                    <a:pt x="2219" y="1163"/>
                  </a:lnTo>
                  <a:lnTo>
                    <a:pt x="2220" y="1170"/>
                  </a:lnTo>
                  <a:lnTo>
                    <a:pt x="2220" y="1175"/>
                  </a:lnTo>
                  <a:lnTo>
                    <a:pt x="2221" y="1172"/>
                  </a:lnTo>
                  <a:lnTo>
                    <a:pt x="2221" y="1155"/>
                  </a:lnTo>
                  <a:lnTo>
                    <a:pt x="2222" y="1145"/>
                  </a:lnTo>
                  <a:lnTo>
                    <a:pt x="2223" y="1148"/>
                  </a:lnTo>
                  <a:lnTo>
                    <a:pt x="2223" y="1153"/>
                  </a:lnTo>
                  <a:lnTo>
                    <a:pt x="2224" y="1153"/>
                  </a:lnTo>
                  <a:lnTo>
                    <a:pt x="2224" y="1153"/>
                  </a:lnTo>
                  <a:lnTo>
                    <a:pt x="2225" y="1145"/>
                  </a:lnTo>
                  <a:lnTo>
                    <a:pt x="2225" y="1128"/>
                  </a:lnTo>
                  <a:lnTo>
                    <a:pt x="2226" y="1131"/>
                  </a:lnTo>
                  <a:lnTo>
                    <a:pt x="2227" y="1136"/>
                  </a:lnTo>
                  <a:lnTo>
                    <a:pt x="2227" y="1141"/>
                  </a:lnTo>
                  <a:lnTo>
                    <a:pt x="2227" y="1131"/>
                  </a:lnTo>
                  <a:lnTo>
                    <a:pt x="2228" y="1116"/>
                  </a:lnTo>
                  <a:lnTo>
                    <a:pt x="2229" y="1099"/>
                  </a:lnTo>
                  <a:lnTo>
                    <a:pt x="2229" y="1104"/>
                  </a:lnTo>
                  <a:lnTo>
                    <a:pt x="2230" y="1109"/>
                  </a:lnTo>
                  <a:lnTo>
                    <a:pt x="2230" y="1114"/>
                  </a:lnTo>
                  <a:lnTo>
                    <a:pt x="2231" y="1107"/>
                  </a:lnTo>
                  <a:lnTo>
                    <a:pt x="2231" y="1097"/>
                  </a:lnTo>
                  <a:lnTo>
                    <a:pt x="2232" y="1079"/>
                  </a:lnTo>
                  <a:lnTo>
                    <a:pt x="2233" y="1072"/>
                  </a:lnTo>
                  <a:lnTo>
                    <a:pt x="2233" y="1077"/>
                  </a:lnTo>
                  <a:lnTo>
                    <a:pt x="2234" y="1070"/>
                  </a:lnTo>
                  <a:lnTo>
                    <a:pt x="2234" y="1065"/>
                  </a:lnTo>
                  <a:lnTo>
                    <a:pt x="2235" y="1055"/>
                  </a:lnTo>
                  <a:lnTo>
                    <a:pt x="2235" y="1036"/>
                  </a:lnTo>
                  <a:lnTo>
                    <a:pt x="2236" y="1026"/>
                  </a:lnTo>
                  <a:lnTo>
                    <a:pt x="2237" y="1028"/>
                  </a:lnTo>
                  <a:lnTo>
                    <a:pt x="2237" y="1023"/>
                  </a:lnTo>
                  <a:lnTo>
                    <a:pt x="2237" y="1018"/>
                  </a:lnTo>
                  <a:lnTo>
                    <a:pt x="2238" y="1006"/>
                  </a:lnTo>
                  <a:lnTo>
                    <a:pt x="2239" y="992"/>
                  </a:lnTo>
                  <a:lnTo>
                    <a:pt x="2239" y="979"/>
                  </a:lnTo>
                  <a:lnTo>
                    <a:pt x="2240" y="979"/>
                  </a:lnTo>
                  <a:lnTo>
                    <a:pt x="2240" y="974"/>
                  </a:lnTo>
                  <a:lnTo>
                    <a:pt x="2241" y="955"/>
                  </a:lnTo>
                  <a:lnTo>
                    <a:pt x="2241" y="936"/>
                  </a:lnTo>
                  <a:lnTo>
                    <a:pt x="2242" y="921"/>
                  </a:lnTo>
                  <a:lnTo>
                    <a:pt x="2243" y="909"/>
                  </a:lnTo>
                  <a:lnTo>
                    <a:pt x="2243" y="906"/>
                  </a:lnTo>
                  <a:lnTo>
                    <a:pt x="2244" y="896"/>
                  </a:lnTo>
                  <a:lnTo>
                    <a:pt x="2244" y="896"/>
                  </a:lnTo>
                  <a:lnTo>
                    <a:pt x="2245" y="892"/>
                  </a:lnTo>
                  <a:lnTo>
                    <a:pt x="2245" y="874"/>
                  </a:lnTo>
                  <a:lnTo>
                    <a:pt x="2246" y="858"/>
                  </a:lnTo>
                  <a:lnTo>
                    <a:pt x="2247" y="852"/>
                  </a:lnTo>
                  <a:lnTo>
                    <a:pt x="2247" y="845"/>
                  </a:lnTo>
                  <a:lnTo>
                    <a:pt x="2248" y="833"/>
                  </a:lnTo>
                  <a:lnTo>
                    <a:pt x="2248" y="825"/>
                  </a:lnTo>
                  <a:lnTo>
                    <a:pt x="2249" y="816"/>
                  </a:lnTo>
                  <a:lnTo>
                    <a:pt x="2250" y="809"/>
                  </a:lnTo>
                  <a:lnTo>
                    <a:pt x="2250" y="803"/>
                  </a:lnTo>
                  <a:lnTo>
                    <a:pt x="2250" y="801"/>
                  </a:lnTo>
                  <a:lnTo>
                    <a:pt x="2251" y="801"/>
                  </a:lnTo>
                  <a:lnTo>
                    <a:pt x="2252" y="801"/>
                  </a:lnTo>
                  <a:lnTo>
                    <a:pt x="2252" y="796"/>
                  </a:lnTo>
                  <a:lnTo>
                    <a:pt x="2253" y="799"/>
                  </a:lnTo>
                  <a:lnTo>
                    <a:pt x="2253" y="799"/>
                  </a:lnTo>
                  <a:lnTo>
                    <a:pt x="2254" y="806"/>
                  </a:lnTo>
                  <a:lnTo>
                    <a:pt x="2254" y="816"/>
                  </a:lnTo>
                  <a:lnTo>
                    <a:pt x="2255" y="813"/>
                  </a:lnTo>
                  <a:lnTo>
                    <a:pt x="2256" y="813"/>
                  </a:lnTo>
                  <a:lnTo>
                    <a:pt x="2256" y="813"/>
                  </a:lnTo>
                  <a:lnTo>
                    <a:pt x="2257" y="823"/>
                  </a:lnTo>
                  <a:lnTo>
                    <a:pt x="2257" y="843"/>
                  </a:lnTo>
                  <a:lnTo>
                    <a:pt x="2258" y="840"/>
                  </a:lnTo>
                  <a:lnTo>
                    <a:pt x="2258" y="848"/>
                  </a:lnTo>
                  <a:lnTo>
                    <a:pt x="2259" y="852"/>
                  </a:lnTo>
                  <a:lnTo>
                    <a:pt x="2260" y="870"/>
                  </a:lnTo>
                  <a:lnTo>
                    <a:pt x="2260" y="882"/>
                  </a:lnTo>
                  <a:lnTo>
                    <a:pt x="2260" y="904"/>
                  </a:lnTo>
                  <a:lnTo>
                    <a:pt x="2261" y="911"/>
                  </a:lnTo>
                  <a:lnTo>
                    <a:pt x="2262" y="916"/>
                  </a:lnTo>
                  <a:lnTo>
                    <a:pt x="2262" y="921"/>
                  </a:lnTo>
                  <a:lnTo>
                    <a:pt x="2263" y="933"/>
                  </a:lnTo>
                  <a:lnTo>
                    <a:pt x="2263" y="950"/>
                  </a:lnTo>
                  <a:lnTo>
                    <a:pt x="2264" y="965"/>
                  </a:lnTo>
                  <a:lnTo>
                    <a:pt x="2264" y="974"/>
                  </a:lnTo>
                  <a:lnTo>
                    <a:pt x="2265" y="974"/>
                  </a:lnTo>
                  <a:lnTo>
                    <a:pt x="2266" y="977"/>
                  </a:lnTo>
                  <a:lnTo>
                    <a:pt x="2266" y="992"/>
                  </a:lnTo>
                  <a:lnTo>
                    <a:pt x="2267" y="1009"/>
                  </a:lnTo>
                  <a:lnTo>
                    <a:pt x="2267" y="1026"/>
                  </a:lnTo>
                  <a:lnTo>
                    <a:pt x="2268" y="1021"/>
                  </a:lnTo>
                  <a:lnTo>
                    <a:pt x="2268" y="1016"/>
                  </a:lnTo>
                  <a:lnTo>
                    <a:pt x="2269" y="1016"/>
                  </a:lnTo>
                  <a:lnTo>
                    <a:pt x="2270" y="1031"/>
                  </a:lnTo>
                  <a:lnTo>
                    <a:pt x="2270" y="1045"/>
                  </a:lnTo>
                  <a:lnTo>
                    <a:pt x="2270" y="1063"/>
                  </a:lnTo>
                  <a:lnTo>
                    <a:pt x="2271" y="1070"/>
                  </a:lnTo>
                  <a:lnTo>
                    <a:pt x="2272" y="1063"/>
                  </a:lnTo>
                  <a:lnTo>
                    <a:pt x="2272" y="1058"/>
                  </a:lnTo>
                  <a:lnTo>
                    <a:pt x="2273" y="1058"/>
                  </a:lnTo>
                  <a:lnTo>
                    <a:pt x="2273" y="1065"/>
                  </a:lnTo>
                  <a:lnTo>
                    <a:pt x="2274" y="1070"/>
                  </a:lnTo>
                  <a:lnTo>
                    <a:pt x="2274" y="1065"/>
                  </a:lnTo>
                  <a:lnTo>
                    <a:pt x="2275" y="1065"/>
                  </a:lnTo>
                  <a:lnTo>
                    <a:pt x="2276" y="1070"/>
                  </a:lnTo>
                  <a:lnTo>
                    <a:pt x="2276" y="1075"/>
                  </a:lnTo>
                  <a:lnTo>
                    <a:pt x="2277" y="1075"/>
                  </a:lnTo>
                  <a:lnTo>
                    <a:pt x="2277" y="1077"/>
                  </a:lnTo>
                  <a:lnTo>
                    <a:pt x="2278" y="1075"/>
                  </a:lnTo>
                  <a:lnTo>
                    <a:pt x="2278" y="1075"/>
                  </a:lnTo>
                  <a:lnTo>
                    <a:pt x="2279" y="1072"/>
                  </a:lnTo>
                  <a:lnTo>
                    <a:pt x="2280" y="1075"/>
                  </a:lnTo>
                  <a:lnTo>
                    <a:pt x="2280" y="1077"/>
                  </a:lnTo>
                  <a:lnTo>
                    <a:pt x="2280" y="1085"/>
                  </a:lnTo>
                  <a:lnTo>
                    <a:pt x="2281" y="1070"/>
                  </a:lnTo>
                  <a:lnTo>
                    <a:pt x="2282" y="1058"/>
                  </a:lnTo>
                  <a:lnTo>
                    <a:pt x="2282" y="1050"/>
                  </a:lnTo>
                  <a:lnTo>
                    <a:pt x="2283" y="1048"/>
                  </a:lnTo>
                  <a:lnTo>
                    <a:pt x="2283" y="1055"/>
                  </a:lnTo>
                  <a:lnTo>
                    <a:pt x="2284" y="1065"/>
                  </a:lnTo>
                  <a:lnTo>
                    <a:pt x="2284" y="1058"/>
                  </a:lnTo>
                  <a:lnTo>
                    <a:pt x="2285" y="1055"/>
                  </a:lnTo>
                  <a:lnTo>
                    <a:pt x="2286" y="1052"/>
                  </a:lnTo>
                  <a:lnTo>
                    <a:pt x="2286" y="1055"/>
                  </a:lnTo>
                  <a:lnTo>
                    <a:pt x="2287" y="1055"/>
                  </a:lnTo>
                  <a:lnTo>
                    <a:pt x="2287" y="1048"/>
                  </a:lnTo>
                  <a:lnTo>
                    <a:pt x="2288" y="1045"/>
                  </a:lnTo>
                  <a:lnTo>
                    <a:pt x="2288" y="1040"/>
                  </a:lnTo>
                  <a:lnTo>
                    <a:pt x="2289" y="1033"/>
                  </a:lnTo>
                  <a:lnTo>
                    <a:pt x="2290" y="1028"/>
                  </a:lnTo>
                  <a:lnTo>
                    <a:pt x="2290" y="1040"/>
                  </a:lnTo>
                  <a:lnTo>
                    <a:pt x="2290" y="1050"/>
                  </a:lnTo>
                  <a:lnTo>
                    <a:pt x="2291" y="1052"/>
                  </a:lnTo>
                  <a:lnTo>
                    <a:pt x="2292" y="1043"/>
                  </a:lnTo>
                  <a:lnTo>
                    <a:pt x="2292" y="1028"/>
                  </a:lnTo>
                  <a:lnTo>
                    <a:pt x="2293" y="1021"/>
                  </a:lnTo>
                  <a:lnTo>
                    <a:pt x="2293" y="1014"/>
                  </a:lnTo>
                  <a:lnTo>
                    <a:pt x="2294" y="1004"/>
                  </a:lnTo>
                  <a:lnTo>
                    <a:pt x="2294" y="989"/>
                  </a:lnTo>
                  <a:lnTo>
                    <a:pt x="2295" y="958"/>
                  </a:lnTo>
                  <a:lnTo>
                    <a:pt x="2296" y="928"/>
                  </a:lnTo>
                  <a:lnTo>
                    <a:pt x="2296" y="899"/>
                  </a:lnTo>
                  <a:lnTo>
                    <a:pt x="2297" y="882"/>
                  </a:lnTo>
                  <a:lnTo>
                    <a:pt x="2297" y="858"/>
                  </a:lnTo>
                  <a:lnTo>
                    <a:pt x="2298" y="828"/>
                  </a:lnTo>
                  <a:lnTo>
                    <a:pt x="2298" y="779"/>
                  </a:lnTo>
                  <a:lnTo>
                    <a:pt x="2299" y="716"/>
                  </a:lnTo>
                  <a:lnTo>
                    <a:pt x="2300" y="667"/>
                  </a:lnTo>
                  <a:lnTo>
                    <a:pt x="2300" y="645"/>
                  </a:lnTo>
                  <a:lnTo>
                    <a:pt x="2300" y="655"/>
                  </a:lnTo>
                  <a:lnTo>
                    <a:pt x="2301" y="687"/>
                  </a:lnTo>
                  <a:lnTo>
                    <a:pt x="2302" y="738"/>
                  </a:lnTo>
                  <a:lnTo>
                    <a:pt x="2302" y="806"/>
                  </a:lnTo>
                  <a:lnTo>
                    <a:pt x="2303" y="877"/>
                  </a:lnTo>
                  <a:lnTo>
                    <a:pt x="2303" y="965"/>
                  </a:lnTo>
                  <a:lnTo>
                    <a:pt x="2304" y="1072"/>
                  </a:lnTo>
                  <a:lnTo>
                    <a:pt x="2304" y="1199"/>
                  </a:lnTo>
                  <a:lnTo>
                    <a:pt x="2305" y="1348"/>
                  </a:lnTo>
                  <a:lnTo>
                    <a:pt x="2306" y="1497"/>
                  </a:lnTo>
                  <a:lnTo>
                    <a:pt x="2306" y="1626"/>
                  </a:lnTo>
                  <a:lnTo>
                    <a:pt x="2307" y="1690"/>
                  </a:lnTo>
                  <a:lnTo>
                    <a:pt x="2307" y="1702"/>
                  </a:lnTo>
                  <a:lnTo>
                    <a:pt x="2308" y="1668"/>
                  </a:lnTo>
                  <a:lnTo>
                    <a:pt x="2308" y="1614"/>
                  </a:lnTo>
                  <a:lnTo>
                    <a:pt x="2309" y="1561"/>
                  </a:lnTo>
                  <a:lnTo>
                    <a:pt x="2310" y="1543"/>
                  </a:lnTo>
                  <a:lnTo>
                    <a:pt x="2310" y="1556"/>
                  </a:lnTo>
                  <a:lnTo>
                    <a:pt x="2310" y="1575"/>
                  </a:lnTo>
                  <a:lnTo>
                    <a:pt x="2311" y="1587"/>
                  </a:lnTo>
                  <a:lnTo>
                    <a:pt x="2312" y="1573"/>
                  </a:lnTo>
                  <a:lnTo>
                    <a:pt x="2312" y="1568"/>
                  </a:lnTo>
                  <a:lnTo>
                    <a:pt x="2313" y="1561"/>
                  </a:lnTo>
                  <a:lnTo>
                    <a:pt x="2313" y="1565"/>
                  </a:lnTo>
                  <a:lnTo>
                    <a:pt x="2314" y="1563"/>
                  </a:lnTo>
                  <a:lnTo>
                    <a:pt x="2314" y="1531"/>
                  </a:lnTo>
                  <a:lnTo>
                    <a:pt x="2315" y="1480"/>
                  </a:lnTo>
                  <a:lnTo>
                    <a:pt x="2316" y="1456"/>
                  </a:lnTo>
                  <a:lnTo>
                    <a:pt x="2316" y="1438"/>
                  </a:lnTo>
                  <a:lnTo>
                    <a:pt x="2317" y="1421"/>
                  </a:lnTo>
                  <a:lnTo>
                    <a:pt x="2317" y="1414"/>
                  </a:lnTo>
                  <a:lnTo>
                    <a:pt x="2318" y="1390"/>
                  </a:lnTo>
                  <a:lnTo>
                    <a:pt x="2318" y="1360"/>
                  </a:lnTo>
                  <a:lnTo>
                    <a:pt x="2319" y="1324"/>
                  </a:lnTo>
                  <a:lnTo>
                    <a:pt x="2320" y="1304"/>
                  </a:lnTo>
                  <a:lnTo>
                    <a:pt x="2320" y="1287"/>
                  </a:lnTo>
                  <a:lnTo>
                    <a:pt x="2320" y="1258"/>
                  </a:lnTo>
                  <a:lnTo>
                    <a:pt x="2321" y="1238"/>
                  </a:lnTo>
                  <a:lnTo>
                    <a:pt x="2322" y="1236"/>
                  </a:lnTo>
                  <a:lnTo>
                    <a:pt x="2322" y="1223"/>
                  </a:lnTo>
                  <a:lnTo>
                    <a:pt x="2323" y="1221"/>
                  </a:lnTo>
                  <a:lnTo>
                    <a:pt x="2323" y="1214"/>
                  </a:lnTo>
                  <a:lnTo>
                    <a:pt x="2324" y="1199"/>
                  </a:lnTo>
                  <a:lnTo>
                    <a:pt x="2324" y="1177"/>
                  </a:lnTo>
                  <a:lnTo>
                    <a:pt x="2325" y="1155"/>
                  </a:lnTo>
                  <a:lnTo>
                    <a:pt x="2326" y="1145"/>
                  </a:lnTo>
                  <a:lnTo>
                    <a:pt x="2326" y="1136"/>
                  </a:lnTo>
                  <a:lnTo>
                    <a:pt x="2327" y="1150"/>
                  </a:lnTo>
                  <a:lnTo>
                    <a:pt x="2327" y="1145"/>
                  </a:lnTo>
                  <a:lnTo>
                    <a:pt x="2328" y="1133"/>
                  </a:lnTo>
                  <a:lnTo>
                    <a:pt x="2328" y="1123"/>
                  </a:lnTo>
                  <a:lnTo>
                    <a:pt x="2329" y="1109"/>
                  </a:lnTo>
                  <a:lnTo>
                    <a:pt x="2330" y="1114"/>
                  </a:lnTo>
                  <a:lnTo>
                    <a:pt x="2330" y="1126"/>
                  </a:lnTo>
                  <a:lnTo>
                    <a:pt x="2330" y="1126"/>
                  </a:lnTo>
                  <a:lnTo>
                    <a:pt x="2331" y="1121"/>
                  </a:lnTo>
                  <a:lnTo>
                    <a:pt x="2332" y="1099"/>
                  </a:lnTo>
                  <a:lnTo>
                    <a:pt x="2332" y="1082"/>
                  </a:lnTo>
                  <a:lnTo>
                    <a:pt x="2333" y="1089"/>
                  </a:lnTo>
                  <a:lnTo>
                    <a:pt x="2333" y="1089"/>
                  </a:lnTo>
                  <a:lnTo>
                    <a:pt x="2334" y="1101"/>
                  </a:lnTo>
                  <a:lnTo>
                    <a:pt x="2334" y="1097"/>
                  </a:lnTo>
                  <a:lnTo>
                    <a:pt x="2335" y="1087"/>
                  </a:lnTo>
                  <a:lnTo>
                    <a:pt x="2336" y="1072"/>
                  </a:lnTo>
                  <a:lnTo>
                    <a:pt x="2336" y="1075"/>
                  </a:lnTo>
                  <a:lnTo>
                    <a:pt x="2337" y="1082"/>
                  </a:lnTo>
                  <a:lnTo>
                    <a:pt x="2337" y="1085"/>
                  </a:lnTo>
                  <a:lnTo>
                    <a:pt x="2338" y="1072"/>
                  </a:lnTo>
                  <a:lnTo>
                    <a:pt x="2338" y="1063"/>
                  </a:lnTo>
                  <a:lnTo>
                    <a:pt x="2339" y="1045"/>
                  </a:lnTo>
                  <a:lnTo>
                    <a:pt x="2340" y="1055"/>
                  </a:lnTo>
                  <a:lnTo>
                    <a:pt x="2340" y="1040"/>
                  </a:lnTo>
                  <a:lnTo>
                    <a:pt x="2340" y="1040"/>
                  </a:lnTo>
                  <a:lnTo>
                    <a:pt x="2341" y="1026"/>
                  </a:lnTo>
                  <a:lnTo>
                    <a:pt x="2342" y="1011"/>
                  </a:lnTo>
                  <a:lnTo>
                    <a:pt x="2342" y="992"/>
                  </a:lnTo>
                  <a:lnTo>
                    <a:pt x="2343" y="984"/>
                  </a:lnTo>
                  <a:lnTo>
                    <a:pt x="2343" y="984"/>
                  </a:lnTo>
                  <a:lnTo>
                    <a:pt x="2344" y="974"/>
                  </a:lnTo>
                  <a:lnTo>
                    <a:pt x="2344" y="962"/>
                  </a:lnTo>
                  <a:lnTo>
                    <a:pt x="2345" y="948"/>
                  </a:lnTo>
                  <a:lnTo>
                    <a:pt x="2346" y="923"/>
                  </a:lnTo>
                  <a:lnTo>
                    <a:pt x="2346" y="911"/>
                  </a:lnTo>
                  <a:lnTo>
                    <a:pt x="2347" y="896"/>
                  </a:lnTo>
                  <a:lnTo>
                    <a:pt x="2347" y="882"/>
                  </a:lnTo>
                  <a:lnTo>
                    <a:pt x="2348" y="870"/>
                  </a:lnTo>
                  <a:lnTo>
                    <a:pt x="2348" y="852"/>
                  </a:lnTo>
                  <a:lnTo>
                    <a:pt x="2349" y="825"/>
                  </a:lnTo>
                  <a:lnTo>
                    <a:pt x="2350" y="811"/>
                  </a:lnTo>
                  <a:lnTo>
                    <a:pt x="2350" y="801"/>
                  </a:lnTo>
                  <a:lnTo>
                    <a:pt x="2350" y="782"/>
                  </a:lnTo>
                  <a:lnTo>
                    <a:pt x="2351" y="760"/>
                  </a:lnTo>
                  <a:lnTo>
                    <a:pt x="2352" y="743"/>
                  </a:lnTo>
                  <a:lnTo>
                    <a:pt x="2352" y="731"/>
                  </a:lnTo>
                  <a:lnTo>
                    <a:pt x="2353" y="721"/>
                  </a:lnTo>
                  <a:lnTo>
                    <a:pt x="2353" y="706"/>
                  </a:lnTo>
                  <a:lnTo>
                    <a:pt x="2354" y="694"/>
                  </a:lnTo>
                  <a:lnTo>
                    <a:pt x="2354" y="677"/>
                  </a:lnTo>
                  <a:lnTo>
                    <a:pt x="2355" y="672"/>
                  </a:lnTo>
                  <a:lnTo>
                    <a:pt x="2356" y="655"/>
                  </a:lnTo>
                  <a:lnTo>
                    <a:pt x="2356" y="662"/>
                  </a:lnTo>
                  <a:lnTo>
                    <a:pt x="2357" y="665"/>
                  </a:lnTo>
                  <a:lnTo>
                    <a:pt x="2357" y="665"/>
                  </a:lnTo>
                  <a:lnTo>
                    <a:pt x="2358" y="662"/>
                  </a:lnTo>
                  <a:lnTo>
                    <a:pt x="2358" y="652"/>
                  </a:lnTo>
                  <a:lnTo>
                    <a:pt x="2359" y="650"/>
                  </a:lnTo>
                  <a:lnTo>
                    <a:pt x="2360" y="655"/>
                  </a:lnTo>
                  <a:lnTo>
                    <a:pt x="2360" y="665"/>
                  </a:lnTo>
                  <a:lnTo>
                    <a:pt x="2360" y="674"/>
                  </a:lnTo>
                  <a:lnTo>
                    <a:pt x="2361" y="679"/>
                  </a:lnTo>
                  <a:lnTo>
                    <a:pt x="2362" y="679"/>
                  </a:lnTo>
                  <a:lnTo>
                    <a:pt x="2362" y="682"/>
                  </a:lnTo>
                  <a:lnTo>
                    <a:pt x="2363" y="694"/>
                  </a:lnTo>
                  <a:lnTo>
                    <a:pt x="2363" y="721"/>
                  </a:lnTo>
                  <a:lnTo>
                    <a:pt x="2364" y="735"/>
                  </a:lnTo>
                  <a:lnTo>
                    <a:pt x="2364" y="740"/>
                  </a:lnTo>
                  <a:lnTo>
                    <a:pt x="2365" y="750"/>
                  </a:lnTo>
                  <a:lnTo>
                    <a:pt x="2366" y="760"/>
                  </a:lnTo>
                  <a:lnTo>
                    <a:pt x="2366" y="774"/>
                  </a:lnTo>
                  <a:lnTo>
                    <a:pt x="2367" y="796"/>
                  </a:lnTo>
                  <a:lnTo>
                    <a:pt x="2367" y="821"/>
                  </a:lnTo>
                  <a:lnTo>
                    <a:pt x="2368" y="833"/>
                  </a:lnTo>
                  <a:lnTo>
                    <a:pt x="2368" y="838"/>
                  </a:lnTo>
                  <a:lnTo>
                    <a:pt x="2369" y="850"/>
                  </a:lnTo>
                  <a:lnTo>
                    <a:pt x="2370" y="874"/>
                  </a:lnTo>
                  <a:lnTo>
                    <a:pt x="2370" y="882"/>
                  </a:lnTo>
                  <a:lnTo>
                    <a:pt x="2370" y="904"/>
                  </a:lnTo>
                  <a:lnTo>
                    <a:pt x="2371" y="916"/>
                  </a:lnTo>
                  <a:lnTo>
                    <a:pt x="2372" y="921"/>
                  </a:lnTo>
                  <a:lnTo>
                    <a:pt x="2372" y="923"/>
                  </a:lnTo>
                  <a:lnTo>
                    <a:pt x="2373" y="933"/>
                  </a:lnTo>
                  <a:lnTo>
                    <a:pt x="2373" y="952"/>
                  </a:lnTo>
                  <a:lnTo>
                    <a:pt x="2374" y="972"/>
                  </a:lnTo>
                  <a:lnTo>
                    <a:pt x="2374" y="989"/>
                  </a:lnTo>
                  <a:lnTo>
                    <a:pt x="2375" y="994"/>
                  </a:lnTo>
                  <a:lnTo>
                    <a:pt x="2376" y="994"/>
                  </a:lnTo>
                  <a:lnTo>
                    <a:pt x="2376" y="1004"/>
                  </a:lnTo>
                  <a:lnTo>
                    <a:pt x="2377" y="1023"/>
                  </a:lnTo>
                  <a:lnTo>
                    <a:pt x="2377" y="1045"/>
                  </a:lnTo>
                  <a:lnTo>
                    <a:pt x="2378" y="1052"/>
                  </a:lnTo>
                  <a:lnTo>
                    <a:pt x="2378" y="1048"/>
                  </a:lnTo>
                  <a:lnTo>
                    <a:pt x="2379" y="1050"/>
                  </a:lnTo>
                  <a:lnTo>
                    <a:pt x="2380" y="1048"/>
                  </a:lnTo>
                  <a:lnTo>
                    <a:pt x="2380" y="1060"/>
                  </a:lnTo>
                  <a:lnTo>
                    <a:pt x="2380" y="1070"/>
                  </a:lnTo>
                  <a:lnTo>
                    <a:pt x="2381" y="1067"/>
                  </a:lnTo>
                  <a:lnTo>
                    <a:pt x="2382" y="1058"/>
                  </a:lnTo>
                  <a:lnTo>
                    <a:pt x="2382" y="1052"/>
                  </a:lnTo>
                  <a:lnTo>
                    <a:pt x="2383" y="1055"/>
                  </a:lnTo>
                  <a:lnTo>
                    <a:pt x="2383" y="1065"/>
                  </a:lnTo>
                  <a:lnTo>
                    <a:pt x="2384" y="1072"/>
                  </a:lnTo>
                  <a:lnTo>
                    <a:pt x="2384" y="1079"/>
                  </a:lnTo>
                  <a:lnTo>
                    <a:pt x="2385" y="1079"/>
                  </a:lnTo>
                  <a:lnTo>
                    <a:pt x="2386" y="1075"/>
                  </a:lnTo>
                  <a:lnTo>
                    <a:pt x="2386" y="1085"/>
                  </a:lnTo>
                  <a:lnTo>
                    <a:pt x="2387" y="1092"/>
                  </a:lnTo>
                  <a:lnTo>
                    <a:pt x="2387" y="1097"/>
                  </a:lnTo>
                  <a:lnTo>
                    <a:pt x="2388" y="1094"/>
                  </a:lnTo>
                  <a:lnTo>
                    <a:pt x="2388" y="1085"/>
                  </a:lnTo>
                  <a:lnTo>
                    <a:pt x="2389" y="1075"/>
                  </a:lnTo>
                  <a:lnTo>
                    <a:pt x="2390" y="1085"/>
                  </a:lnTo>
                  <a:lnTo>
                    <a:pt x="2390" y="1085"/>
                  </a:lnTo>
                  <a:lnTo>
                    <a:pt x="2390" y="1094"/>
                  </a:lnTo>
                  <a:lnTo>
                    <a:pt x="2391" y="1092"/>
                  </a:lnTo>
                  <a:lnTo>
                    <a:pt x="2392" y="1085"/>
                  </a:lnTo>
                  <a:lnTo>
                    <a:pt x="2392" y="1079"/>
                  </a:lnTo>
                  <a:lnTo>
                    <a:pt x="2393" y="1082"/>
                  </a:lnTo>
                  <a:lnTo>
                    <a:pt x="2393" y="1089"/>
                  </a:lnTo>
                  <a:lnTo>
                    <a:pt x="2394" y="1097"/>
                  </a:lnTo>
                  <a:lnTo>
                    <a:pt x="2394" y="1092"/>
                  </a:lnTo>
                  <a:lnTo>
                    <a:pt x="2395" y="1092"/>
                  </a:lnTo>
                  <a:lnTo>
                    <a:pt x="2396" y="1087"/>
                  </a:lnTo>
                  <a:lnTo>
                    <a:pt x="2396" y="1082"/>
                  </a:lnTo>
                  <a:lnTo>
                    <a:pt x="2397" y="1085"/>
                  </a:lnTo>
                  <a:lnTo>
                    <a:pt x="2397" y="1099"/>
                  </a:lnTo>
                  <a:lnTo>
                    <a:pt x="2398" y="1107"/>
                  </a:lnTo>
                  <a:lnTo>
                    <a:pt x="2398" y="1107"/>
                  </a:lnTo>
                  <a:lnTo>
                    <a:pt x="2399" y="1104"/>
                  </a:lnTo>
                  <a:lnTo>
                    <a:pt x="2400" y="1099"/>
                  </a:lnTo>
                  <a:lnTo>
                    <a:pt x="2400" y="1104"/>
                  </a:lnTo>
                  <a:lnTo>
                    <a:pt x="2400" y="1116"/>
                  </a:lnTo>
                  <a:lnTo>
                    <a:pt x="2401" y="1107"/>
                  </a:lnTo>
                  <a:lnTo>
                    <a:pt x="2402" y="1101"/>
                  </a:lnTo>
                  <a:lnTo>
                    <a:pt x="2402" y="1101"/>
                  </a:lnTo>
                  <a:lnTo>
                    <a:pt x="2403" y="1111"/>
                  </a:lnTo>
                  <a:lnTo>
                    <a:pt x="2403" y="1123"/>
                  </a:lnTo>
                  <a:lnTo>
                    <a:pt x="2404" y="1133"/>
                  </a:lnTo>
                  <a:lnTo>
                    <a:pt x="2404" y="1141"/>
                  </a:lnTo>
                  <a:lnTo>
                    <a:pt x="2405" y="1141"/>
                  </a:lnTo>
                  <a:lnTo>
                    <a:pt x="2406" y="1133"/>
                  </a:lnTo>
                  <a:lnTo>
                    <a:pt x="2406" y="1136"/>
                  </a:lnTo>
                  <a:lnTo>
                    <a:pt x="2407" y="1136"/>
                  </a:lnTo>
                  <a:lnTo>
                    <a:pt x="2407" y="1141"/>
                  </a:lnTo>
                  <a:lnTo>
                    <a:pt x="2408" y="1145"/>
                  </a:lnTo>
                  <a:lnTo>
                    <a:pt x="2408" y="1141"/>
                  </a:lnTo>
                  <a:lnTo>
                    <a:pt x="2409" y="1138"/>
                  </a:lnTo>
                  <a:lnTo>
                    <a:pt x="2410" y="1141"/>
                  </a:lnTo>
                  <a:lnTo>
                    <a:pt x="2410" y="1148"/>
                  </a:lnTo>
                  <a:lnTo>
                    <a:pt x="2410" y="1158"/>
                  </a:lnTo>
                  <a:lnTo>
                    <a:pt x="2411" y="1158"/>
                  </a:lnTo>
                  <a:lnTo>
                    <a:pt x="2412" y="1155"/>
                  </a:lnTo>
                  <a:lnTo>
                    <a:pt x="2412" y="1155"/>
                  </a:lnTo>
                  <a:lnTo>
                    <a:pt x="2413" y="1167"/>
                  </a:lnTo>
                  <a:lnTo>
                    <a:pt x="2413" y="1172"/>
                  </a:lnTo>
                  <a:lnTo>
                    <a:pt x="2414" y="1172"/>
                  </a:lnTo>
                  <a:lnTo>
                    <a:pt x="2415" y="1167"/>
                  </a:lnTo>
                  <a:lnTo>
                    <a:pt x="2415" y="1165"/>
                  </a:lnTo>
                  <a:lnTo>
                    <a:pt x="2416" y="1155"/>
                  </a:lnTo>
                  <a:lnTo>
                    <a:pt x="2416" y="1160"/>
                  </a:lnTo>
                  <a:lnTo>
                    <a:pt x="2417" y="1167"/>
                  </a:lnTo>
                  <a:lnTo>
                    <a:pt x="2417" y="1185"/>
                  </a:lnTo>
                  <a:lnTo>
                    <a:pt x="2418" y="1189"/>
                  </a:lnTo>
                  <a:lnTo>
                    <a:pt x="2419" y="1182"/>
                  </a:lnTo>
                  <a:lnTo>
                    <a:pt x="2419" y="1175"/>
                  </a:lnTo>
                  <a:lnTo>
                    <a:pt x="2420" y="1175"/>
                  </a:lnTo>
                  <a:lnTo>
                    <a:pt x="2420" y="1177"/>
                  </a:lnTo>
                  <a:lnTo>
                    <a:pt x="2421" y="1189"/>
                  </a:lnTo>
                  <a:lnTo>
                    <a:pt x="2421" y="1187"/>
                  </a:lnTo>
                  <a:lnTo>
                    <a:pt x="2422" y="1177"/>
                  </a:lnTo>
                  <a:lnTo>
                    <a:pt x="2422" y="1179"/>
                  </a:lnTo>
                  <a:lnTo>
                    <a:pt x="2423" y="1187"/>
                  </a:lnTo>
                  <a:lnTo>
                    <a:pt x="2423" y="1187"/>
                  </a:lnTo>
                  <a:lnTo>
                    <a:pt x="2424" y="1189"/>
                  </a:lnTo>
                  <a:lnTo>
                    <a:pt x="2425" y="1194"/>
                  </a:lnTo>
                  <a:lnTo>
                    <a:pt x="2425" y="1182"/>
                  </a:lnTo>
                  <a:lnTo>
                    <a:pt x="2426" y="1177"/>
                  </a:lnTo>
                  <a:lnTo>
                    <a:pt x="2426" y="1187"/>
                  </a:lnTo>
                  <a:lnTo>
                    <a:pt x="2427" y="1194"/>
                  </a:lnTo>
                  <a:lnTo>
                    <a:pt x="2427" y="1199"/>
                  </a:lnTo>
                  <a:lnTo>
                    <a:pt x="2428" y="1201"/>
                  </a:lnTo>
                  <a:lnTo>
                    <a:pt x="2429" y="1194"/>
                  </a:lnTo>
                  <a:lnTo>
                    <a:pt x="2429" y="1194"/>
                  </a:lnTo>
                  <a:lnTo>
                    <a:pt x="2430" y="1194"/>
                  </a:lnTo>
                  <a:lnTo>
                    <a:pt x="2430" y="1192"/>
                  </a:lnTo>
                  <a:lnTo>
                    <a:pt x="2431" y="1197"/>
                  </a:lnTo>
                  <a:lnTo>
                    <a:pt x="2431" y="1194"/>
                  </a:lnTo>
                  <a:lnTo>
                    <a:pt x="2432" y="1189"/>
                  </a:lnTo>
                  <a:lnTo>
                    <a:pt x="2432" y="1179"/>
                  </a:lnTo>
                  <a:lnTo>
                    <a:pt x="2433" y="1185"/>
                  </a:lnTo>
                  <a:lnTo>
                    <a:pt x="2433" y="1194"/>
                  </a:lnTo>
                  <a:lnTo>
                    <a:pt x="2434" y="1207"/>
                  </a:lnTo>
                  <a:lnTo>
                    <a:pt x="2435" y="1204"/>
                  </a:lnTo>
                  <a:lnTo>
                    <a:pt x="2435" y="1197"/>
                  </a:lnTo>
                  <a:lnTo>
                    <a:pt x="2436" y="1185"/>
                  </a:lnTo>
                  <a:lnTo>
                    <a:pt x="2436" y="1185"/>
                  </a:lnTo>
                  <a:lnTo>
                    <a:pt x="2437" y="1192"/>
                  </a:lnTo>
                  <a:lnTo>
                    <a:pt x="2437" y="1207"/>
                  </a:lnTo>
                  <a:lnTo>
                    <a:pt x="2438" y="1204"/>
                  </a:lnTo>
                  <a:lnTo>
                    <a:pt x="2439" y="1199"/>
                  </a:lnTo>
                  <a:lnTo>
                    <a:pt x="2439" y="1189"/>
                  </a:lnTo>
                  <a:lnTo>
                    <a:pt x="2440" y="1185"/>
                  </a:lnTo>
                  <a:lnTo>
                    <a:pt x="2440" y="1187"/>
                  </a:lnTo>
                  <a:lnTo>
                    <a:pt x="2441" y="1192"/>
                  </a:lnTo>
                  <a:lnTo>
                    <a:pt x="2441" y="1194"/>
                  </a:lnTo>
                  <a:lnTo>
                    <a:pt x="2442" y="1192"/>
                  </a:lnTo>
                  <a:lnTo>
                    <a:pt x="2442" y="1182"/>
                  </a:lnTo>
                  <a:lnTo>
                    <a:pt x="2443" y="1187"/>
                  </a:lnTo>
                  <a:lnTo>
                    <a:pt x="2443" y="1192"/>
                  </a:lnTo>
                  <a:lnTo>
                    <a:pt x="2444" y="1189"/>
                  </a:lnTo>
                  <a:lnTo>
                    <a:pt x="2445" y="1192"/>
                  </a:lnTo>
                  <a:lnTo>
                    <a:pt x="2445" y="1187"/>
                  </a:lnTo>
                  <a:lnTo>
                    <a:pt x="2446" y="1194"/>
                  </a:lnTo>
                  <a:lnTo>
                    <a:pt x="2446" y="1199"/>
                  </a:lnTo>
                  <a:lnTo>
                    <a:pt x="2447" y="1207"/>
                  </a:lnTo>
                  <a:lnTo>
                    <a:pt x="2447" y="1216"/>
                  </a:lnTo>
                  <a:lnTo>
                    <a:pt x="2448" y="1207"/>
                  </a:lnTo>
                  <a:lnTo>
                    <a:pt x="2449" y="1197"/>
                  </a:lnTo>
                  <a:lnTo>
                    <a:pt x="2449" y="1192"/>
                  </a:lnTo>
                  <a:lnTo>
                    <a:pt x="2450" y="1187"/>
                  </a:lnTo>
                  <a:lnTo>
                    <a:pt x="2450" y="1187"/>
                  </a:lnTo>
                  <a:lnTo>
                    <a:pt x="2451" y="1189"/>
                  </a:lnTo>
                  <a:lnTo>
                    <a:pt x="2451" y="1192"/>
                  </a:lnTo>
                  <a:lnTo>
                    <a:pt x="2452" y="1197"/>
                  </a:lnTo>
                  <a:lnTo>
                    <a:pt x="2452" y="1189"/>
                  </a:lnTo>
                  <a:lnTo>
                    <a:pt x="2453" y="1185"/>
                  </a:lnTo>
                  <a:lnTo>
                    <a:pt x="2453" y="1185"/>
                  </a:lnTo>
                  <a:lnTo>
                    <a:pt x="2454" y="1194"/>
                  </a:lnTo>
                  <a:lnTo>
                    <a:pt x="2455" y="1194"/>
                  </a:lnTo>
                  <a:lnTo>
                    <a:pt x="2455" y="1185"/>
                  </a:lnTo>
                  <a:lnTo>
                    <a:pt x="2456" y="1179"/>
                  </a:lnTo>
                  <a:lnTo>
                    <a:pt x="2456" y="1179"/>
                  </a:lnTo>
                  <a:lnTo>
                    <a:pt x="2457" y="1187"/>
                  </a:lnTo>
                  <a:lnTo>
                    <a:pt x="2457" y="1192"/>
                  </a:lnTo>
                  <a:lnTo>
                    <a:pt x="2458" y="1192"/>
                  </a:lnTo>
                  <a:lnTo>
                    <a:pt x="2459" y="1185"/>
                  </a:lnTo>
                  <a:lnTo>
                    <a:pt x="2459" y="1179"/>
                  </a:lnTo>
                  <a:lnTo>
                    <a:pt x="2460" y="1187"/>
                  </a:lnTo>
                  <a:lnTo>
                    <a:pt x="2460" y="1194"/>
                  </a:lnTo>
                  <a:lnTo>
                    <a:pt x="2461" y="1209"/>
                  </a:lnTo>
                  <a:lnTo>
                    <a:pt x="2461" y="1209"/>
                  </a:lnTo>
                  <a:lnTo>
                    <a:pt x="2462" y="1201"/>
                  </a:lnTo>
                  <a:lnTo>
                    <a:pt x="2462" y="1187"/>
                  </a:lnTo>
                  <a:lnTo>
                    <a:pt x="2463" y="1185"/>
                  </a:lnTo>
                  <a:lnTo>
                    <a:pt x="2463" y="1189"/>
                  </a:lnTo>
                  <a:lnTo>
                    <a:pt x="2464" y="1192"/>
                  </a:lnTo>
                  <a:lnTo>
                    <a:pt x="2465" y="1189"/>
                  </a:lnTo>
                  <a:lnTo>
                    <a:pt x="2465" y="1177"/>
                  </a:lnTo>
                  <a:lnTo>
                    <a:pt x="2466" y="1179"/>
                  </a:lnTo>
                  <a:lnTo>
                    <a:pt x="2466" y="1172"/>
                  </a:lnTo>
                  <a:lnTo>
                    <a:pt x="2467" y="1172"/>
                  </a:lnTo>
                  <a:lnTo>
                    <a:pt x="2467" y="1182"/>
                  </a:lnTo>
                  <a:lnTo>
                    <a:pt x="2468" y="1187"/>
                  </a:lnTo>
                  <a:lnTo>
                    <a:pt x="2469" y="1185"/>
                  </a:lnTo>
                  <a:lnTo>
                    <a:pt x="2469" y="1177"/>
                  </a:lnTo>
                  <a:lnTo>
                    <a:pt x="2470" y="1179"/>
                  </a:lnTo>
                  <a:lnTo>
                    <a:pt x="2470" y="1187"/>
                  </a:lnTo>
                  <a:lnTo>
                    <a:pt x="2471" y="1187"/>
                  </a:lnTo>
                  <a:lnTo>
                    <a:pt x="2471" y="1182"/>
                  </a:lnTo>
                  <a:lnTo>
                    <a:pt x="2472" y="1177"/>
                  </a:lnTo>
                  <a:lnTo>
                    <a:pt x="2472" y="1177"/>
                  </a:lnTo>
                  <a:lnTo>
                    <a:pt x="2473" y="1170"/>
                  </a:lnTo>
                  <a:lnTo>
                    <a:pt x="2473" y="1192"/>
                  </a:lnTo>
                  <a:lnTo>
                    <a:pt x="2474" y="1194"/>
                  </a:lnTo>
                  <a:lnTo>
                    <a:pt x="2475" y="1187"/>
                  </a:lnTo>
                  <a:lnTo>
                    <a:pt x="2475" y="1177"/>
                  </a:lnTo>
                  <a:lnTo>
                    <a:pt x="2476" y="1165"/>
                  </a:lnTo>
                  <a:lnTo>
                    <a:pt x="2476" y="1170"/>
                  </a:lnTo>
                  <a:lnTo>
                    <a:pt x="2477" y="1179"/>
                  </a:lnTo>
                  <a:lnTo>
                    <a:pt x="2477" y="1182"/>
                  </a:lnTo>
                  <a:lnTo>
                    <a:pt x="2478" y="1185"/>
                  </a:lnTo>
                  <a:lnTo>
                    <a:pt x="2479" y="1177"/>
                  </a:lnTo>
                  <a:lnTo>
                    <a:pt x="2479" y="1177"/>
                  </a:lnTo>
                  <a:lnTo>
                    <a:pt x="2480" y="1172"/>
                  </a:lnTo>
                  <a:lnTo>
                    <a:pt x="2480" y="1182"/>
                  </a:lnTo>
                  <a:lnTo>
                    <a:pt x="2481" y="1179"/>
                  </a:lnTo>
                  <a:lnTo>
                    <a:pt x="2481" y="1177"/>
                  </a:lnTo>
                  <a:lnTo>
                    <a:pt x="2482" y="1167"/>
                  </a:lnTo>
                  <a:lnTo>
                    <a:pt x="2482" y="1155"/>
                  </a:lnTo>
                  <a:lnTo>
                    <a:pt x="2483" y="1163"/>
                  </a:lnTo>
                  <a:lnTo>
                    <a:pt x="2483" y="1172"/>
                  </a:lnTo>
                  <a:lnTo>
                    <a:pt x="2484" y="1185"/>
                  </a:lnTo>
                  <a:lnTo>
                    <a:pt x="2485" y="1179"/>
                  </a:lnTo>
                  <a:lnTo>
                    <a:pt x="2485" y="1170"/>
                  </a:lnTo>
                  <a:lnTo>
                    <a:pt x="2486" y="1158"/>
                  </a:lnTo>
                  <a:lnTo>
                    <a:pt x="2486" y="1163"/>
                  </a:lnTo>
                  <a:lnTo>
                    <a:pt x="2487" y="1172"/>
                  </a:lnTo>
                  <a:lnTo>
                    <a:pt x="2487" y="1179"/>
                  </a:lnTo>
                  <a:lnTo>
                    <a:pt x="2488" y="1175"/>
                  </a:lnTo>
                  <a:lnTo>
                    <a:pt x="2489" y="1167"/>
                  </a:lnTo>
                  <a:lnTo>
                    <a:pt x="2489" y="1160"/>
                  </a:lnTo>
                  <a:lnTo>
                    <a:pt x="2490" y="1160"/>
                  </a:lnTo>
                  <a:lnTo>
                    <a:pt x="2490" y="1158"/>
                  </a:lnTo>
                  <a:lnTo>
                    <a:pt x="2491" y="1167"/>
                  </a:lnTo>
                  <a:lnTo>
                    <a:pt x="2491" y="1172"/>
                  </a:lnTo>
                  <a:lnTo>
                    <a:pt x="2492" y="1160"/>
                  </a:lnTo>
                  <a:lnTo>
                    <a:pt x="2492" y="1160"/>
                  </a:lnTo>
                  <a:lnTo>
                    <a:pt x="2493" y="1163"/>
                  </a:lnTo>
                  <a:lnTo>
                    <a:pt x="2493" y="1172"/>
                  </a:lnTo>
                  <a:lnTo>
                    <a:pt x="2494" y="1179"/>
                  </a:lnTo>
                  <a:lnTo>
                    <a:pt x="2495" y="1182"/>
                  </a:lnTo>
                  <a:lnTo>
                    <a:pt x="2495" y="1167"/>
                  </a:lnTo>
                  <a:lnTo>
                    <a:pt x="2496" y="1160"/>
                  </a:lnTo>
                  <a:lnTo>
                    <a:pt x="2496" y="1155"/>
                  </a:lnTo>
                  <a:lnTo>
                    <a:pt x="2497" y="1165"/>
                  </a:lnTo>
                  <a:lnTo>
                    <a:pt x="2497" y="1163"/>
                  </a:lnTo>
                  <a:lnTo>
                    <a:pt x="2498" y="1160"/>
                  </a:lnTo>
                  <a:lnTo>
                    <a:pt x="2499" y="1160"/>
                  </a:lnTo>
                  <a:lnTo>
                    <a:pt x="2499" y="1153"/>
                  </a:lnTo>
                  <a:lnTo>
                    <a:pt x="2500" y="1158"/>
                  </a:lnTo>
                  <a:lnTo>
                    <a:pt x="2500" y="1165"/>
                  </a:lnTo>
                  <a:lnTo>
                    <a:pt x="2501" y="1167"/>
                  </a:lnTo>
                  <a:lnTo>
                    <a:pt x="2501" y="1163"/>
                  </a:lnTo>
                  <a:lnTo>
                    <a:pt x="2502" y="1150"/>
                  </a:lnTo>
                  <a:lnTo>
                    <a:pt x="2502" y="1153"/>
                  </a:lnTo>
                  <a:lnTo>
                    <a:pt x="2503" y="1158"/>
                  </a:lnTo>
                  <a:lnTo>
                    <a:pt x="2503" y="1155"/>
                  </a:lnTo>
                  <a:lnTo>
                    <a:pt x="2504" y="1158"/>
                  </a:lnTo>
                  <a:lnTo>
                    <a:pt x="2505" y="1153"/>
                  </a:lnTo>
                  <a:lnTo>
                    <a:pt x="2505" y="1150"/>
                  </a:lnTo>
                  <a:lnTo>
                    <a:pt x="2506" y="1145"/>
                  </a:lnTo>
                  <a:lnTo>
                    <a:pt x="2506" y="1145"/>
                  </a:lnTo>
                  <a:lnTo>
                    <a:pt x="2507" y="1153"/>
                  </a:lnTo>
                  <a:lnTo>
                    <a:pt x="2507" y="1158"/>
                  </a:lnTo>
                  <a:lnTo>
                    <a:pt x="2508" y="1153"/>
                  </a:lnTo>
                  <a:lnTo>
                    <a:pt x="2509" y="1145"/>
                  </a:lnTo>
                  <a:lnTo>
                    <a:pt x="2509" y="1148"/>
                  </a:lnTo>
                  <a:lnTo>
                    <a:pt x="2510" y="1145"/>
                  </a:lnTo>
                  <a:lnTo>
                    <a:pt x="2510" y="1150"/>
                  </a:lnTo>
                  <a:lnTo>
                    <a:pt x="2511" y="1153"/>
                  </a:lnTo>
                  <a:lnTo>
                    <a:pt x="2511" y="1150"/>
                  </a:lnTo>
                  <a:lnTo>
                    <a:pt x="2512" y="1150"/>
                  </a:lnTo>
                  <a:lnTo>
                    <a:pt x="2512" y="1138"/>
                  </a:lnTo>
                  <a:lnTo>
                    <a:pt x="2513" y="1141"/>
                  </a:lnTo>
                  <a:lnTo>
                    <a:pt x="2513" y="1150"/>
                  </a:lnTo>
                  <a:lnTo>
                    <a:pt x="2514" y="1158"/>
                  </a:lnTo>
                  <a:lnTo>
                    <a:pt x="2515" y="1148"/>
                  </a:lnTo>
                  <a:lnTo>
                    <a:pt x="2515" y="1138"/>
                  </a:lnTo>
                  <a:lnTo>
                    <a:pt x="2516" y="1133"/>
                  </a:lnTo>
                  <a:lnTo>
                    <a:pt x="2516" y="1136"/>
                  </a:lnTo>
                  <a:lnTo>
                    <a:pt x="2517" y="1143"/>
                  </a:lnTo>
                  <a:lnTo>
                    <a:pt x="2517" y="1153"/>
                  </a:lnTo>
                  <a:lnTo>
                    <a:pt x="2518" y="1150"/>
                  </a:lnTo>
                  <a:lnTo>
                    <a:pt x="2519" y="1143"/>
                  </a:lnTo>
                  <a:lnTo>
                    <a:pt x="2519" y="1133"/>
                  </a:lnTo>
                  <a:lnTo>
                    <a:pt x="2520" y="1128"/>
                  </a:lnTo>
                  <a:lnTo>
                    <a:pt x="2520" y="1133"/>
                  </a:lnTo>
                  <a:lnTo>
                    <a:pt x="2521" y="1138"/>
                  </a:lnTo>
                  <a:lnTo>
                    <a:pt x="2521" y="1136"/>
                  </a:lnTo>
                  <a:lnTo>
                    <a:pt x="2522" y="1138"/>
                  </a:lnTo>
                  <a:lnTo>
                    <a:pt x="2522" y="1123"/>
                  </a:lnTo>
                  <a:lnTo>
                    <a:pt x="2523" y="1136"/>
                  </a:lnTo>
                  <a:lnTo>
                    <a:pt x="2523" y="1131"/>
                  </a:lnTo>
                  <a:lnTo>
                    <a:pt x="2524" y="1141"/>
                  </a:lnTo>
                  <a:lnTo>
                    <a:pt x="2525" y="1133"/>
                  </a:lnTo>
                  <a:lnTo>
                    <a:pt x="2525" y="1131"/>
                  </a:lnTo>
                  <a:lnTo>
                    <a:pt x="2526" y="1123"/>
                  </a:lnTo>
                  <a:lnTo>
                    <a:pt x="2526" y="1123"/>
                  </a:lnTo>
                  <a:lnTo>
                    <a:pt x="2527" y="1126"/>
                  </a:lnTo>
                  <a:lnTo>
                    <a:pt x="2527" y="1128"/>
                  </a:lnTo>
                  <a:lnTo>
                    <a:pt x="2528" y="1128"/>
                  </a:lnTo>
                  <a:lnTo>
                    <a:pt x="2529" y="1123"/>
                  </a:lnTo>
                  <a:lnTo>
                    <a:pt x="2529" y="1116"/>
                  </a:lnTo>
                  <a:lnTo>
                    <a:pt x="2530" y="1116"/>
                  </a:lnTo>
                  <a:lnTo>
                    <a:pt x="2530" y="1119"/>
                  </a:lnTo>
                  <a:lnTo>
                    <a:pt x="2531" y="1121"/>
                  </a:lnTo>
                  <a:lnTo>
                    <a:pt x="2531" y="1114"/>
                  </a:lnTo>
                  <a:lnTo>
                    <a:pt x="2532" y="1099"/>
                  </a:lnTo>
                  <a:lnTo>
                    <a:pt x="2532" y="1082"/>
                  </a:lnTo>
                  <a:lnTo>
                    <a:pt x="2533" y="1070"/>
                  </a:lnTo>
                  <a:lnTo>
                    <a:pt x="2533" y="1075"/>
                  </a:lnTo>
                  <a:lnTo>
                    <a:pt x="2534" y="1065"/>
                  </a:lnTo>
                  <a:lnTo>
                    <a:pt x="2535" y="1055"/>
                  </a:lnTo>
                  <a:lnTo>
                    <a:pt x="2535" y="1036"/>
                  </a:lnTo>
                  <a:lnTo>
                    <a:pt x="2536" y="1016"/>
                  </a:lnTo>
                  <a:lnTo>
                    <a:pt x="2536" y="1001"/>
                  </a:lnTo>
                  <a:lnTo>
                    <a:pt x="2537" y="1001"/>
                  </a:lnTo>
                  <a:lnTo>
                    <a:pt x="2537" y="1001"/>
                  </a:lnTo>
                  <a:lnTo>
                    <a:pt x="2538" y="994"/>
                  </a:lnTo>
                  <a:lnTo>
                    <a:pt x="2539" y="996"/>
                  </a:lnTo>
                  <a:lnTo>
                    <a:pt x="2539" y="987"/>
                  </a:lnTo>
                  <a:lnTo>
                    <a:pt x="2540" y="989"/>
                  </a:lnTo>
                  <a:lnTo>
                    <a:pt x="2540" y="994"/>
                  </a:lnTo>
                  <a:lnTo>
                    <a:pt x="2541" y="1001"/>
                  </a:lnTo>
                  <a:lnTo>
                    <a:pt x="2541" y="999"/>
                  </a:lnTo>
                  <a:lnTo>
                    <a:pt x="2542" y="1006"/>
                  </a:lnTo>
                  <a:lnTo>
                    <a:pt x="2542" y="1021"/>
                  </a:lnTo>
                  <a:lnTo>
                    <a:pt x="2543" y="1031"/>
                  </a:lnTo>
                  <a:lnTo>
                    <a:pt x="2543" y="1045"/>
                  </a:lnTo>
                  <a:lnTo>
                    <a:pt x="2544" y="1065"/>
                  </a:lnTo>
                  <a:lnTo>
                    <a:pt x="2545" y="1077"/>
                  </a:lnTo>
                  <a:lnTo>
                    <a:pt x="2545" y="1075"/>
                  </a:lnTo>
                  <a:lnTo>
                    <a:pt x="2546" y="1079"/>
                  </a:lnTo>
                  <a:lnTo>
                    <a:pt x="2546" y="1079"/>
                  </a:lnTo>
                  <a:lnTo>
                    <a:pt x="2547" y="1094"/>
                  </a:lnTo>
                  <a:lnTo>
                    <a:pt x="2547" y="1119"/>
                  </a:lnTo>
                  <a:lnTo>
                    <a:pt x="2548" y="1121"/>
                  </a:lnTo>
                  <a:lnTo>
                    <a:pt x="2549" y="1114"/>
                  </a:lnTo>
                  <a:lnTo>
                    <a:pt x="2549" y="1099"/>
                  </a:lnTo>
                  <a:lnTo>
                    <a:pt x="2550" y="1101"/>
                  </a:lnTo>
                  <a:lnTo>
                    <a:pt x="2550" y="1109"/>
                  </a:lnTo>
                  <a:lnTo>
                    <a:pt x="2551" y="1111"/>
                  </a:lnTo>
                  <a:lnTo>
                    <a:pt x="2551" y="1114"/>
                  </a:lnTo>
                  <a:lnTo>
                    <a:pt x="2552" y="1099"/>
                  </a:lnTo>
                  <a:lnTo>
                    <a:pt x="2552" y="1092"/>
                  </a:lnTo>
                  <a:lnTo>
                    <a:pt x="2553" y="1094"/>
                  </a:lnTo>
                  <a:lnTo>
                    <a:pt x="2553" y="1099"/>
                  </a:lnTo>
                  <a:lnTo>
                    <a:pt x="2554" y="1116"/>
                  </a:lnTo>
                  <a:lnTo>
                    <a:pt x="2555" y="1111"/>
                  </a:lnTo>
                  <a:lnTo>
                    <a:pt x="2555" y="1092"/>
                  </a:lnTo>
                  <a:lnTo>
                    <a:pt x="2556" y="1052"/>
                  </a:lnTo>
                  <a:lnTo>
                    <a:pt x="2556" y="1001"/>
                  </a:lnTo>
                  <a:lnTo>
                    <a:pt x="2557" y="901"/>
                  </a:lnTo>
                  <a:lnTo>
                    <a:pt x="2557" y="772"/>
                  </a:lnTo>
                  <a:lnTo>
                    <a:pt x="2558" y="611"/>
                  </a:lnTo>
                  <a:lnTo>
                    <a:pt x="2559" y="454"/>
                  </a:lnTo>
                  <a:lnTo>
                    <a:pt x="2559" y="340"/>
                  </a:lnTo>
                  <a:lnTo>
                    <a:pt x="2560" y="281"/>
                  </a:lnTo>
                  <a:lnTo>
                    <a:pt x="2560" y="264"/>
                  </a:lnTo>
                  <a:lnTo>
                    <a:pt x="2561" y="271"/>
                  </a:lnTo>
                  <a:lnTo>
                    <a:pt x="2561" y="313"/>
                  </a:lnTo>
                  <a:lnTo>
                    <a:pt x="2562" y="391"/>
                  </a:lnTo>
                  <a:lnTo>
                    <a:pt x="2562" y="523"/>
                  </a:lnTo>
                  <a:lnTo>
                    <a:pt x="2563" y="713"/>
                  </a:lnTo>
                  <a:lnTo>
                    <a:pt x="2563" y="921"/>
                  </a:lnTo>
                  <a:lnTo>
                    <a:pt x="2564" y="1089"/>
                  </a:lnTo>
                  <a:lnTo>
                    <a:pt x="2565" y="1163"/>
                  </a:lnTo>
                  <a:lnTo>
                    <a:pt x="2565" y="1148"/>
                  </a:lnTo>
                  <a:lnTo>
                    <a:pt x="2566" y="1121"/>
                  </a:lnTo>
                  <a:lnTo>
                    <a:pt x="2566" y="1121"/>
                  </a:lnTo>
                  <a:lnTo>
                    <a:pt x="2567" y="1138"/>
                  </a:lnTo>
                  <a:lnTo>
                    <a:pt x="2567" y="1141"/>
                  </a:lnTo>
                  <a:lnTo>
                    <a:pt x="2568" y="1138"/>
                  </a:lnTo>
                  <a:lnTo>
                    <a:pt x="2569" y="1126"/>
                  </a:lnTo>
                  <a:lnTo>
                    <a:pt x="2569" y="1126"/>
                  </a:lnTo>
                  <a:lnTo>
                    <a:pt x="2570" y="1128"/>
                  </a:lnTo>
                  <a:lnTo>
                    <a:pt x="2570" y="1143"/>
                  </a:lnTo>
                  <a:lnTo>
                    <a:pt x="2571" y="1150"/>
                  </a:lnTo>
                  <a:lnTo>
                    <a:pt x="2571" y="1145"/>
                  </a:lnTo>
                  <a:lnTo>
                    <a:pt x="2572" y="1141"/>
                  </a:lnTo>
                  <a:lnTo>
                    <a:pt x="2572" y="1133"/>
                  </a:lnTo>
                  <a:lnTo>
                    <a:pt x="2573" y="1133"/>
                  </a:lnTo>
                  <a:lnTo>
                    <a:pt x="2573" y="1153"/>
                  </a:lnTo>
                  <a:lnTo>
                    <a:pt x="2574" y="1150"/>
                  </a:lnTo>
                  <a:lnTo>
                    <a:pt x="2575" y="1145"/>
                  </a:lnTo>
                  <a:lnTo>
                    <a:pt x="2575" y="1143"/>
                  </a:lnTo>
                  <a:lnTo>
                    <a:pt x="2576" y="1136"/>
                  </a:lnTo>
                  <a:lnTo>
                    <a:pt x="2576" y="1136"/>
                  </a:lnTo>
                  <a:lnTo>
                    <a:pt x="2577" y="1141"/>
                  </a:lnTo>
                  <a:lnTo>
                    <a:pt x="2578" y="1150"/>
                  </a:lnTo>
                  <a:lnTo>
                    <a:pt x="2578" y="1145"/>
                  </a:lnTo>
                  <a:lnTo>
                    <a:pt x="2579" y="1148"/>
                  </a:lnTo>
                  <a:lnTo>
                    <a:pt x="2579" y="1138"/>
                  </a:lnTo>
                  <a:lnTo>
                    <a:pt x="2580" y="1148"/>
                  </a:lnTo>
                  <a:lnTo>
                    <a:pt x="2580" y="1143"/>
                  </a:lnTo>
                  <a:lnTo>
                    <a:pt x="2581" y="1148"/>
                  </a:lnTo>
                  <a:lnTo>
                    <a:pt x="2582" y="1145"/>
                  </a:lnTo>
                  <a:lnTo>
                    <a:pt x="2582" y="1138"/>
                  </a:lnTo>
                  <a:lnTo>
                    <a:pt x="2582" y="1136"/>
                  </a:lnTo>
                  <a:lnTo>
                    <a:pt x="2583" y="1133"/>
                  </a:lnTo>
                  <a:lnTo>
                    <a:pt x="2584" y="1141"/>
                  </a:lnTo>
                  <a:lnTo>
                    <a:pt x="2584" y="1143"/>
                  </a:lnTo>
                  <a:lnTo>
                    <a:pt x="2585" y="1136"/>
                  </a:lnTo>
                  <a:lnTo>
                    <a:pt x="2585" y="1133"/>
                  </a:lnTo>
                  <a:lnTo>
                    <a:pt x="2586" y="1121"/>
                  </a:lnTo>
                  <a:lnTo>
                    <a:pt x="2586" y="1114"/>
                  </a:lnTo>
                  <a:lnTo>
                    <a:pt x="2587" y="1121"/>
                  </a:lnTo>
                  <a:lnTo>
                    <a:pt x="2588" y="1131"/>
                  </a:lnTo>
                  <a:lnTo>
                    <a:pt x="2588" y="1131"/>
                  </a:lnTo>
                  <a:lnTo>
                    <a:pt x="2589" y="1119"/>
                  </a:lnTo>
                  <a:lnTo>
                    <a:pt x="2589" y="1111"/>
                  </a:lnTo>
                  <a:lnTo>
                    <a:pt x="2590" y="1111"/>
                  </a:lnTo>
                  <a:lnTo>
                    <a:pt x="2590" y="1114"/>
                  </a:lnTo>
                  <a:lnTo>
                    <a:pt x="2591" y="1111"/>
                  </a:lnTo>
                  <a:lnTo>
                    <a:pt x="2592" y="1107"/>
                  </a:lnTo>
                  <a:lnTo>
                    <a:pt x="2592" y="1101"/>
                  </a:lnTo>
                  <a:lnTo>
                    <a:pt x="2592" y="1089"/>
                  </a:lnTo>
                  <a:lnTo>
                    <a:pt x="2593" y="1089"/>
                  </a:lnTo>
                  <a:lnTo>
                    <a:pt x="2594" y="1087"/>
                  </a:lnTo>
                  <a:lnTo>
                    <a:pt x="2594" y="1085"/>
                  </a:lnTo>
                  <a:lnTo>
                    <a:pt x="2595" y="1077"/>
                  </a:lnTo>
                  <a:lnTo>
                    <a:pt x="2595" y="1065"/>
                  </a:lnTo>
                  <a:lnTo>
                    <a:pt x="2596" y="1055"/>
                  </a:lnTo>
                  <a:lnTo>
                    <a:pt x="2596" y="1055"/>
                  </a:lnTo>
                  <a:lnTo>
                    <a:pt x="2597" y="1065"/>
                  </a:lnTo>
                  <a:lnTo>
                    <a:pt x="2598" y="1065"/>
                  </a:lnTo>
                  <a:lnTo>
                    <a:pt x="2598" y="1060"/>
                  </a:lnTo>
                  <a:lnTo>
                    <a:pt x="2599" y="1050"/>
                  </a:lnTo>
                  <a:lnTo>
                    <a:pt x="2599" y="1043"/>
                  </a:lnTo>
                  <a:lnTo>
                    <a:pt x="2600" y="1038"/>
                  </a:lnTo>
                  <a:lnTo>
                    <a:pt x="2600" y="1031"/>
                  </a:lnTo>
                  <a:lnTo>
                    <a:pt x="2601" y="1023"/>
                  </a:lnTo>
                  <a:lnTo>
                    <a:pt x="2602" y="1016"/>
                  </a:lnTo>
                  <a:lnTo>
                    <a:pt x="2602" y="1004"/>
                  </a:lnTo>
                  <a:lnTo>
                    <a:pt x="2602" y="987"/>
                  </a:lnTo>
                  <a:lnTo>
                    <a:pt x="2603" y="984"/>
                  </a:lnTo>
                  <a:lnTo>
                    <a:pt x="2604" y="982"/>
                  </a:lnTo>
                  <a:lnTo>
                    <a:pt x="2604" y="977"/>
                  </a:lnTo>
                  <a:lnTo>
                    <a:pt x="2605" y="965"/>
                  </a:lnTo>
                  <a:lnTo>
                    <a:pt x="2605" y="948"/>
                  </a:lnTo>
                  <a:lnTo>
                    <a:pt x="2606" y="938"/>
                  </a:lnTo>
                  <a:lnTo>
                    <a:pt x="2606" y="933"/>
                  </a:lnTo>
                  <a:lnTo>
                    <a:pt x="2607" y="926"/>
                  </a:lnTo>
                  <a:lnTo>
                    <a:pt x="2608" y="923"/>
                  </a:lnTo>
                  <a:lnTo>
                    <a:pt x="2608" y="909"/>
                  </a:lnTo>
                  <a:lnTo>
                    <a:pt x="2609" y="889"/>
                  </a:lnTo>
                  <a:lnTo>
                    <a:pt x="2609" y="872"/>
                  </a:lnTo>
                  <a:lnTo>
                    <a:pt x="2610" y="860"/>
                  </a:lnTo>
                  <a:lnTo>
                    <a:pt x="2610" y="858"/>
                  </a:lnTo>
                  <a:lnTo>
                    <a:pt x="2611" y="848"/>
                  </a:lnTo>
                  <a:lnTo>
                    <a:pt x="2612" y="840"/>
                  </a:lnTo>
                  <a:lnTo>
                    <a:pt x="2612" y="823"/>
                  </a:lnTo>
                  <a:lnTo>
                    <a:pt x="2612" y="809"/>
                  </a:lnTo>
                  <a:lnTo>
                    <a:pt x="2613" y="801"/>
                  </a:lnTo>
                  <a:lnTo>
                    <a:pt x="2614" y="803"/>
                  </a:lnTo>
                  <a:lnTo>
                    <a:pt x="2614" y="806"/>
                  </a:lnTo>
                  <a:lnTo>
                    <a:pt x="2615" y="796"/>
                  </a:lnTo>
                  <a:lnTo>
                    <a:pt x="2615" y="777"/>
                  </a:lnTo>
                  <a:lnTo>
                    <a:pt x="2616" y="765"/>
                  </a:lnTo>
                  <a:lnTo>
                    <a:pt x="2616" y="760"/>
                  </a:lnTo>
                  <a:lnTo>
                    <a:pt x="2617" y="765"/>
                  </a:lnTo>
                  <a:lnTo>
                    <a:pt x="2618" y="762"/>
                  </a:lnTo>
                  <a:lnTo>
                    <a:pt x="2618" y="760"/>
                  </a:lnTo>
                  <a:lnTo>
                    <a:pt x="2619" y="760"/>
                  </a:lnTo>
                  <a:lnTo>
                    <a:pt x="2619" y="760"/>
                  </a:lnTo>
                  <a:lnTo>
                    <a:pt x="2620" y="755"/>
                  </a:lnTo>
                  <a:lnTo>
                    <a:pt x="2620" y="765"/>
                  </a:lnTo>
                  <a:lnTo>
                    <a:pt x="2621" y="769"/>
                  </a:lnTo>
                  <a:lnTo>
                    <a:pt x="2622" y="774"/>
                  </a:lnTo>
                  <a:lnTo>
                    <a:pt x="2622" y="782"/>
                  </a:lnTo>
                  <a:lnTo>
                    <a:pt x="2622" y="784"/>
                  </a:lnTo>
                  <a:lnTo>
                    <a:pt x="2623" y="796"/>
                  </a:lnTo>
                  <a:lnTo>
                    <a:pt x="2624" y="806"/>
                  </a:lnTo>
                  <a:lnTo>
                    <a:pt x="2624" y="831"/>
                  </a:lnTo>
                  <a:lnTo>
                    <a:pt x="2625" y="838"/>
                  </a:lnTo>
                  <a:lnTo>
                    <a:pt x="2625" y="833"/>
                  </a:lnTo>
                  <a:lnTo>
                    <a:pt x="2626" y="838"/>
                  </a:lnTo>
                  <a:lnTo>
                    <a:pt x="2626" y="850"/>
                  </a:lnTo>
                  <a:lnTo>
                    <a:pt x="2627" y="874"/>
                  </a:lnTo>
                  <a:lnTo>
                    <a:pt x="2628" y="887"/>
                  </a:lnTo>
                  <a:lnTo>
                    <a:pt x="2628" y="894"/>
                  </a:lnTo>
                  <a:lnTo>
                    <a:pt x="2629" y="904"/>
                  </a:lnTo>
                  <a:lnTo>
                    <a:pt x="2629" y="904"/>
                  </a:lnTo>
                  <a:lnTo>
                    <a:pt x="2630" y="916"/>
                  </a:lnTo>
                  <a:lnTo>
                    <a:pt x="2630" y="938"/>
                  </a:lnTo>
                  <a:lnTo>
                    <a:pt x="2631" y="952"/>
                  </a:lnTo>
                  <a:lnTo>
                    <a:pt x="2632" y="958"/>
                  </a:lnTo>
                  <a:lnTo>
                    <a:pt x="2632" y="958"/>
                  </a:lnTo>
                  <a:lnTo>
                    <a:pt x="2632" y="965"/>
                  </a:lnTo>
                  <a:lnTo>
                    <a:pt x="2633" y="974"/>
                  </a:lnTo>
                  <a:lnTo>
                    <a:pt x="2634" y="987"/>
                  </a:lnTo>
                  <a:lnTo>
                    <a:pt x="2634" y="1006"/>
                  </a:lnTo>
                  <a:lnTo>
                    <a:pt x="2635" y="1006"/>
                  </a:lnTo>
                  <a:lnTo>
                    <a:pt x="2635" y="1006"/>
                  </a:lnTo>
                  <a:lnTo>
                    <a:pt x="2636" y="1009"/>
                  </a:lnTo>
                  <a:lnTo>
                    <a:pt x="2636" y="1011"/>
                  </a:lnTo>
                  <a:lnTo>
                    <a:pt x="2637" y="1018"/>
                  </a:lnTo>
                  <a:lnTo>
                    <a:pt x="2638" y="1033"/>
                  </a:lnTo>
                  <a:lnTo>
                    <a:pt x="2638" y="1036"/>
                  </a:lnTo>
                  <a:lnTo>
                    <a:pt x="2639" y="1036"/>
                  </a:lnTo>
                  <a:lnTo>
                    <a:pt x="2639" y="1031"/>
                  </a:lnTo>
                  <a:lnTo>
                    <a:pt x="2640" y="1045"/>
                  </a:lnTo>
                  <a:lnTo>
                    <a:pt x="2640" y="1052"/>
                  </a:lnTo>
                  <a:lnTo>
                    <a:pt x="2641" y="1058"/>
                  </a:lnTo>
                  <a:lnTo>
                    <a:pt x="2642" y="1058"/>
                  </a:lnTo>
                  <a:lnTo>
                    <a:pt x="2642" y="1043"/>
                  </a:lnTo>
                  <a:lnTo>
                    <a:pt x="2642" y="1036"/>
                  </a:lnTo>
                  <a:lnTo>
                    <a:pt x="2643" y="1048"/>
                  </a:lnTo>
                  <a:lnTo>
                    <a:pt x="2644" y="1058"/>
                  </a:lnTo>
                  <a:lnTo>
                    <a:pt x="2644" y="1063"/>
                  </a:lnTo>
                  <a:lnTo>
                    <a:pt x="2645" y="1058"/>
                  </a:lnTo>
                  <a:lnTo>
                    <a:pt x="2645" y="1052"/>
                  </a:lnTo>
                  <a:lnTo>
                    <a:pt x="2646" y="1048"/>
                  </a:lnTo>
                  <a:lnTo>
                    <a:pt x="2646" y="1045"/>
                  </a:lnTo>
                  <a:lnTo>
                    <a:pt x="2647" y="1050"/>
                  </a:lnTo>
                  <a:lnTo>
                    <a:pt x="2648" y="1060"/>
                  </a:lnTo>
                  <a:lnTo>
                    <a:pt x="2648" y="1060"/>
                  </a:lnTo>
                  <a:lnTo>
                    <a:pt x="2649" y="1052"/>
                  </a:lnTo>
                  <a:lnTo>
                    <a:pt x="2649" y="1052"/>
                  </a:lnTo>
                  <a:lnTo>
                    <a:pt x="2650" y="1050"/>
                  </a:lnTo>
                  <a:lnTo>
                    <a:pt x="2650" y="1055"/>
                  </a:lnTo>
                  <a:lnTo>
                    <a:pt x="2651" y="1055"/>
                  </a:lnTo>
                  <a:lnTo>
                    <a:pt x="2652" y="1050"/>
                  </a:lnTo>
                  <a:lnTo>
                    <a:pt x="2652" y="1038"/>
                  </a:lnTo>
                  <a:lnTo>
                    <a:pt x="2652" y="1028"/>
                  </a:lnTo>
                  <a:lnTo>
                    <a:pt x="2653" y="1026"/>
                  </a:lnTo>
                  <a:lnTo>
                    <a:pt x="2654" y="1023"/>
                  </a:lnTo>
                  <a:lnTo>
                    <a:pt x="2654" y="1033"/>
                  </a:lnTo>
                  <a:lnTo>
                    <a:pt x="2655" y="1026"/>
                  </a:lnTo>
                  <a:lnTo>
                    <a:pt x="2655" y="1023"/>
                  </a:lnTo>
                  <a:lnTo>
                    <a:pt x="2656" y="1006"/>
                  </a:lnTo>
                  <a:lnTo>
                    <a:pt x="2656" y="1009"/>
                  </a:lnTo>
                  <a:lnTo>
                    <a:pt x="2657" y="1018"/>
                  </a:lnTo>
                  <a:lnTo>
                    <a:pt x="2658" y="1014"/>
                  </a:lnTo>
                  <a:lnTo>
                    <a:pt x="2658" y="1009"/>
                  </a:lnTo>
                  <a:lnTo>
                    <a:pt x="2659" y="992"/>
                  </a:lnTo>
                  <a:lnTo>
                    <a:pt x="2659" y="970"/>
                  </a:lnTo>
                  <a:lnTo>
                    <a:pt x="2660" y="952"/>
                  </a:lnTo>
                  <a:lnTo>
                    <a:pt x="2660" y="943"/>
                  </a:lnTo>
                  <a:lnTo>
                    <a:pt x="2661" y="933"/>
                  </a:lnTo>
                  <a:lnTo>
                    <a:pt x="2662" y="909"/>
                  </a:lnTo>
                  <a:lnTo>
                    <a:pt x="2662" y="889"/>
                  </a:lnTo>
                  <a:lnTo>
                    <a:pt x="2662" y="872"/>
                  </a:lnTo>
                  <a:lnTo>
                    <a:pt x="2663" y="860"/>
                  </a:lnTo>
                  <a:lnTo>
                    <a:pt x="2664" y="845"/>
                  </a:lnTo>
                  <a:lnTo>
                    <a:pt x="2664" y="823"/>
                  </a:lnTo>
                  <a:lnTo>
                    <a:pt x="2665" y="782"/>
                  </a:lnTo>
                  <a:lnTo>
                    <a:pt x="2665" y="733"/>
                  </a:lnTo>
                  <a:lnTo>
                    <a:pt x="2666" y="672"/>
                  </a:lnTo>
                  <a:lnTo>
                    <a:pt x="2666" y="633"/>
                  </a:lnTo>
                  <a:lnTo>
                    <a:pt x="2667" y="601"/>
                  </a:lnTo>
                  <a:lnTo>
                    <a:pt x="2668" y="591"/>
                  </a:lnTo>
                  <a:lnTo>
                    <a:pt x="2668" y="596"/>
                  </a:lnTo>
                  <a:lnTo>
                    <a:pt x="2669" y="601"/>
                  </a:lnTo>
                  <a:lnTo>
                    <a:pt x="2669" y="621"/>
                  </a:lnTo>
                  <a:lnTo>
                    <a:pt x="2670" y="660"/>
                  </a:lnTo>
                  <a:lnTo>
                    <a:pt x="2670" y="725"/>
                  </a:lnTo>
                  <a:lnTo>
                    <a:pt x="2671" y="811"/>
                  </a:lnTo>
                  <a:lnTo>
                    <a:pt x="2672" y="901"/>
                  </a:lnTo>
                  <a:lnTo>
                    <a:pt x="2672" y="1016"/>
                  </a:lnTo>
                  <a:lnTo>
                    <a:pt x="2672" y="1128"/>
                  </a:lnTo>
                  <a:lnTo>
                    <a:pt x="2673" y="1226"/>
                  </a:lnTo>
                  <a:lnTo>
                    <a:pt x="2674" y="1299"/>
                  </a:lnTo>
                  <a:lnTo>
                    <a:pt x="2674" y="1343"/>
                  </a:lnTo>
                  <a:lnTo>
                    <a:pt x="2675" y="1350"/>
                  </a:lnTo>
                  <a:lnTo>
                    <a:pt x="2675" y="1343"/>
                  </a:lnTo>
                  <a:lnTo>
                    <a:pt x="2676" y="1348"/>
                  </a:lnTo>
                  <a:lnTo>
                    <a:pt x="2676" y="1372"/>
                  </a:lnTo>
                  <a:lnTo>
                    <a:pt x="2677" y="1392"/>
                  </a:lnTo>
                  <a:lnTo>
                    <a:pt x="2678" y="1421"/>
                  </a:lnTo>
                  <a:lnTo>
                    <a:pt x="2678" y="1436"/>
                  </a:lnTo>
                  <a:lnTo>
                    <a:pt x="2679" y="1438"/>
                  </a:lnTo>
                  <a:lnTo>
                    <a:pt x="2679" y="1443"/>
                  </a:lnTo>
                  <a:lnTo>
                    <a:pt x="2680" y="1446"/>
                  </a:lnTo>
                  <a:lnTo>
                    <a:pt x="2680" y="1446"/>
                  </a:lnTo>
                  <a:lnTo>
                    <a:pt x="2681" y="1436"/>
                  </a:lnTo>
                  <a:lnTo>
                    <a:pt x="2682" y="1419"/>
                  </a:lnTo>
                  <a:lnTo>
                    <a:pt x="2682" y="1387"/>
                  </a:lnTo>
                  <a:lnTo>
                    <a:pt x="2682" y="1360"/>
                  </a:lnTo>
                  <a:lnTo>
                    <a:pt x="2683" y="1348"/>
                  </a:lnTo>
                  <a:lnTo>
                    <a:pt x="2684" y="1338"/>
                  </a:lnTo>
                  <a:lnTo>
                    <a:pt x="2684" y="1326"/>
                  </a:lnTo>
                  <a:lnTo>
                    <a:pt x="2685" y="1309"/>
                  </a:lnTo>
                  <a:lnTo>
                    <a:pt x="2685" y="1280"/>
                  </a:lnTo>
                  <a:lnTo>
                    <a:pt x="2686" y="1255"/>
                  </a:lnTo>
                  <a:lnTo>
                    <a:pt x="2686" y="1245"/>
                  </a:lnTo>
                  <a:lnTo>
                    <a:pt x="2687" y="1236"/>
                  </a:lnTo>
                  <a:lnTo>
                    <a:pt x="2688" y="1228"/>
                  </a:lnTo>
                  <a:lnTo>
                    <a:pt x="2688" y="1216"/>
                  </a:lnTo>
                  <a:lnTo>
                    <a:pt x="2689" y="1209"/>
                  </a:lnTo>
                  <a:lnTo>
                    <a:pt x="2689" y="1189"/>
                  </a:lnTo>
                  <a:lnTo>
                    <a:pt x="2690" y="1192"/>
                  </a:lnTo>
                  <a:lnTo>
                    <a:pt x="2690" y="1194"/>
                  </a:lnTo>
                  <a:lnTo>
                    <a:pt x="2691" y="1189"/>
                  </a:lnTo>
                  <a:lnTo>
                    <a:pt x="2692" y="1177"/>
                  </a:lnTo>
                  <a:lnTo>
                    <a:pt x="2692" y="1160"/>
                  </a:lnTo>
                  <a:lnTo>
                    <a:pt x="2692" y="1143"/>
                  </a:lnTo>
                  <a:lnTo>
                    <a:pt x="2693" y="1138"/>
                  </a:lnTo>
                  <a:lnTo>
                    <a:pt x="2694" y="1148"/>
                  </a:lnTo>
                  <a:lnTo>
                    <a:pt x="2694" y="1150"/>
                  </a:lnTo>
                  <a:lnTo>
                    <a:pt x="2695" y="1138"/>
                  </a:lnTo>
                  <a:lnTo>
                    <a:pt x="2695" y="1126"/>
                  </a:lnTo>
                  <a:lnTo>
                    <a:pt x="2696" y="1111"/>
                  </a:lnTo>
                  <a:lnTo>
                    <a:pt x="2696" y="1111"/>
                  </a:lnTo>
                  <a:lnTo>
                    <a:pt x="2697" y="1116"/>
                  </a:lnTo>
                  <a:lnTo>
                    <a:pt x="2698" y="1116"/>
                  </a:lnTo>
                  <a:lnTo>
                    <a:pt x="2698" y="1107"/>
                  </a:lnTo>
                  <a:lnTo>
                    <a:pt x="2699" y="1107"/>
                  </a:lnTo>
                  <a:lnTo>
                    <a:pt x="2699" y="1094"/>
                  </a:lnTo>
                  <a:lnTo>
                    <a:pt x="2700" y="1097"/>
                  </a:lnTo>
                  <a:lnTo>
                    <a:pt x="2700" y="1101"/>
                  </a:lnTo>
                  <a:lnTo>
                    <a:pt x="2701" y="1104"/>
                  </a:lnTo>
                  <a:lnTo>
                    <a:pt x="2702" y="1099"/>
                  </a:lnTo>
                  <a:lnTo>
                    <a:pt x="2702" y="1092"/>
                  </a:lnTo>
                  <a:lnTo>
                    <a:pt x="2702" y="1082"/>
                  </a:lnTo>
                  <a:lnTo>
                    <a:pt x="2703" y="1079"/>
                  </a:lnTo>
                  <a:lnTo>
                    <a:pt x="2704" y="1089"/>
                  </a:lnTo>
                  <a:lnTo>
                    <a:pt x="2704" y="1085"/>
                  </a:lnTo>
                  <a:lnTo>
                    <a:pt x="2705" y="1085"/>
                  </a:lnTo>
                  <a:lnTo>
                    <a:pt x="2705" y="1079"/>
                  </a:lnTo>
                  <a:lnTo>
                    <a:pt x="2706" y="1065"/>
                  </a:lnTo>
                  <a:lnTo>
                    <a:pt x="2706" y="1070"/>
                  </a:lnTo>
                  <a:lnTo>
                    <a:pt x="2707" y="1065"/>
                  </a:lnTo>
                  <a:lnTo>
                    <a:pt x="2708" y="1067"/>
                  </a:lnTo>
                  <a:lnTo>
                    <a:pt x="2708" y="1055"/>
                  </a:lnTo>
                  <a:lnTo>
                    <a:pt x="2709" y="1045"/>
                  </a:lnTo>
                  <a:lnTo>
                    <a:pt x="2709" y="1036"/>
                  </a:lnTo>
                  <a:lnTo>
                    <a:pt x="2710" y="1033"/>
                  </a:lnTo>
                  <a:lnTo>
                    <a:pt x="2710" y="1033"/>
                  </a:lnTo>
                  <a:lnTo>
                    <a:pt x="2711" y="1028"/>
                  </a:lnTo>
                  <a:lnTo>
                    <a:pt x="2712" y="1014"/>
                  </a:lnTo>
                  <a:lnTo>
                    <a:pt x="2712" y="996"/>
                  </a:lnTo>
                  <a:lnTo>
                    <a:pt x="2712" y="974"/>
                  </a:lnTo>
                  <a:lnTo>
                    <a:pt x="2713" y="970"/>
                  </a:lnTo>
                  <a:lnTo>
                    <a:pt x="2714" y="965"/>
                  </a:lnTo>
                  <a:lnTo>
                    <a:pt x="2714" y="950"/>
                  </a:lnTo>
                  <a:lnTo>
                    <a:pt x="2715" y="931"/>
                  </a:lnTo>
                  <a:lnTo>
                    <a:pt x="2715" y="904"/>
                  </a:lnTo>
                  <a:lnTo>
                    <a:pt x="2716" y="887"/>
                  </a:lnTo>
                  <a:lnTo>
                    <a:pt x="2716" y="877"/>
                  </a:lnTo>
                  <a:lnTo>
                    <a:pt x="2717" y="877"/>
                  </a:lnTo>
                  <a:lnTo>
                    <a:pt x="2718" y="862"/>
                  </a:lnTo>
                  <a:lnTo>
                    <a:pt x="2718" y="850"/>
                  </a:lnTo>
                  <a:lnTo>
                    <a:pt x="2719" y="828"/>
                  </a:lnTo>
                  <a:lnTo>
                    <a:pt x="2719" y="809"/>
                  </a:lnTo>
                  <a:lnTo>
                    <a:pt x="2720" y="799"/>
                  </a:lnTo>
                  <a:lnTo>
                    <a:pt x="2720" y="794"/>
                  </a:lnTo>
                  <a:lnTo>
                    <a:pt x="2721" y="799"/>
                  </a:lnTo>
                  <a:lnTo>
                    <a:pt x="2722" y="777"/>
                  </a:lnTo>
                  <a:lnTo>
                    <a:pt x="2722" y="757"/>
                  </a:lnTo>
                  <a:lnTo>
                    <a:pt x="2722" y="747"/>
                  </a:lnTo>
                  <a:lnTo>
                    <a:pt x="2723" y="738"/>
                  </a:lnTo>
                  <a:lnTo>
                    <a:pt x="2724" y="738"/>
                  </a:lnTo>
                  <a:lnTo>
                    <a:pt x="2724" y="738"/>
                  </a:lnTo>
                  <a:lnTo>
                    <a:pt x="2725" y="731"/>
                  </a:lnTo>
                  <a:lnTo>
                    <a:pt x="2725" y="733"/>
                  </a:lnTo>
                  <a:lnTo>
                    <a:pt x="2726" y="733"/>
                  </a:lnTo>
                  <a:lnTo>
                    <a:pt x="2726" y="740"/>
                  </a:lnTo>
                  <a:lnTo>
                    <a:pt x="2727" y="743"/>
                  </a:lnTo>
                  <a:lnTo>
                    <a:pt x="2728" y="757"/>
                  </a:lnTo>
                  <a:lnTo>
                    <a:pt x="2728" y="757"/>
                  </a:lnTo>
                  <a:lnTo>
                    <a:pt x="2729" y="760"/>
                  </a:lnTo>
                  <a:lnTo>
                    <a:pt x="2729" y="755"/>
                  </a:lnTo>
                  <a:lnTo>
                    <a:pt x="2730" y="765"/>
                  </a:lnTo>
                  <a:lnTo>
                    <a:pt x="2730" y="789"/>
                  </a:lnTo>
                  <a:lnTo>
                    <a:pt x="2731" y="799"/>
                  </a:lnTo>
                  <a:lnTo>
                    <a:pt x="2732" y="806"/>
                  </a:lnTo>
                  <a:lnTo>
                    <a:pt x="2732" y="813"/>
                  </a:lnTo>
                  <a:lnTo>
                    <a:pt x="2732" y="821"/>
                  </a:lnTo>
                  <a:lnTo>
                    <a:pt x="2733" y="836"/>
                  </a:lnTo>
                  <a:lnTo>
                    <a:pt x="2734" y="848"/>
                  </a:lnTo>
                  <a:lnTo>
                    <a:pt x="2734" y="860"/>
                  </a:lnTo>
                  <a:lnTo>
                    <a:pt x="2735" y="870"/>
                  </a:lnTo>
                  <a:lnTo>
                    <a:pt x="2735" y="882"/>
                  </a:lnTo>
                  <a:lnTo>
                    <a:pt x="2736" y="889"/>
                  </a:lnTo>
                  <a:lnTo>
                    <a:pt x="2736" y="901"/>
                  </a:lnTo>
                  <a:lnTo>
                    <a:pt x="2737" y="909"/>
                  </a:lnTo>
                  <a:lnTo>
                    <a:pt x="2738" y="933"/>
                  </a:lnTo>
                  <a:lnTo>
                    <a:pt x="2738" y="936"/>
                  </a:lnTo>
                  <a:lnTo>
                    <a:pt x="2739" y="938"/>
                  </a:lnTo>
                  <a:lnTo>
                    <a:pt x="2739" y="938"/>
                  </a:lnTo>
                  <a:lnTo>
                    <a:pt x="2740" y="943"/>
                  </a:lnTo>
                  <a:lnTo>
                    <a:pt x="2740" y="965"/>
                  </a:lnTo>
                  <a:lnTo>
                    <a:pt x="2741" y="974"/>
                  </a:lnTo>
                  <a:lnTo>
                    <a:pt x="2742" y="977"/>
                  </a:lnTo>
                  <a:lnTo>
                    <a:pt x="2742" y="982"/>
                  </a:lnTo>
                  <a:lnTo>
                    <a:pt x="2743" y="977"/>
                  </a:lnTo>
                  <a:lnTo>
                    <a:pt x="2743" y="989"/>
                  </a:lnTo>
                  <a:lnTo>
                    <a:pt x="2744" y="1001"/>
                  </a:lnTo>
                  <a:lnTo>
                    <a:pt x="2745" y="1014"/>
                  </a:lnTo>
                  <a:lnTo>
                    <a:pt x="2745" y="1021"/>
                  </a:lnTo>
                  <a:lnTo>
                    <a:pt x="2745" y="1006"/>
                  </a:lnTo>
                  <a:lnTo>
                    <a:pt x="2746" y="1004"/>
                  </a:lnTo>
                  <a:lnTo>
                    <a:pt x="2747" y="1004"/>
                  </a:lnTo>
                  <a:lnTo>
                    <a:pt x="2747" y="1006"/>
                  </a:lnTo>
                  <a:lnTo>
                    <a:pt x="2748" y="1011"/>
                  </a:lnTo>
                  <a:lnTo>
                    <a:pt x="2748" y="1011"/>
                  </a:lnTo>
                  <a:lnTo>
                    <a:pt x="2749" y="1004"/>
                  </a:lnTo>
                  <a:lnTo>
                    <a:pt x="2749" y="994"/>
                  </a:lnTo>
                  <a:lnTo>
                    <a:pt x="2750" y="992"/>
                  </a:lnTo>
                  <a:lnTo>
                    <a:pt x="2751" y="987"/>
                  </a:lnTo>
                  <a:lnTo>
                    <a:pt x="2751" y="989"/>
                  </a:lnTo>
                  <a:lnTo>
                    <a:pt x="2752" y="984"/>
                  </a:lnTo>
                  <a:lnTo>
                    <a:pt x="2752" y="960"/>
                  </a:lnTo>
                  <a:lnTo>
                    <a:pt x="2753" y="945"/>
                  </a:lnTo>
                  <a:lnTo>
                    <a:pt x="2753" y="931"/>
                  </a:lnTo>
                  <a:lnTo>
                    <a:pt x="2754" y="918"/>
                  </a:lnTo>
                  <a:lnTo>
                    <a:pt x="2755" y="899"/>
                  </a:lnTo>
                  <a:lnTo>
                    <a:pt x="2755" y="874"/>
                  </a:lnTo>
                  <a:lnTo>
                    <a:pt x="2755" y="840"/>
                  </a:lnTo>
                  <a:lnTo>
                    <a:pt x="2756" y="809"/>
                  </a:lnTo>
                  <a:lnTo>
                    <a:pt x="2757" y="777"/>
                  </a:lnTo>
                  <a:lnTo>
                    <a:pt x="2757" y="750"/>
                  </a:lnTo>
                  <a:lnTo>
                    <a:pt x="2758" y="718"/>
                  </a:lnTo>
                  <a:lnTo>
                    <a:pt x="2758" y="684"/>
                  </a:lnTo>
                  <a:lnTo>
                    <a:pt x="2759" y="643"/>
                  </a:lnTo>
                  <a:lnTo>
                    <a:pt x="2759" y="603"/>
                  </a:lnTo>
                  <a:lnTo>
                    <a:pt x="2760" y="572"/>
                  </a:lnTo>
                  <a:lnTo>
                    <a:pt x="2761" y="542"/>
                  </a:lnTo>
                  <a:lnTo>
                    <a:pt x="2761" y="511"/>
                  </a:lnTo>
                  <a:lnTo>
                    <a:pt x="2762" y="467"/>
                  </a:lnTo>
                  <a:lnTo>
                    <a:pt x="2762" y="428"/>
                  </a:lnTo>
                  <a:lnTo>
                    <a:pt x="2763" y="403"/>
                  </a:lnTo>
                  <a:lnTo>
                    <a:pt x="2763" y="403"/>
                  </a:lnTo>
                  <a:lnTo>
                    <a:pt x="2764" y="420"/>
                  </a:lnTo>
                  <a:lnTo>
                    <a:pt x="2765" y="435"/>
                  </a:lnTo>
                  <a:lnTo>
                    <a:pt x="2765" y="445"/>
                  </a:lnTo>
                  <a:lnTo>
                    <a:pt x="2765" y="452"/>
                  </a:lnTo>
                  <a:lnTo>
                    <a:pt x="2766" y="474"/>
                  </a:lnTo>
                  <a:lnTo>
                    <a:pt x="2767" y="516"/>
                  </a:lnTo>
                  <a:lnTo>
                    <a:pt x="2767" y="564"/>
                  </a:lnTo>
                  <a:lnTo>
                    <a:pt x="2768" y="616"/>
                  </a:lnTo>
                  <a:lnTo>
                    <a:pt x="2768" y="643"/>
                  </a:lnTo>
                  <a:lnTo>
                    <a:pt x="2769" y="657"/>
                  </a:lnTo>
                  <a:lnTo>
                    <a:pt x="2769" y="667"/>
                  </a:lnTo>
                  <a:lnTo>
                    <a:pt x="2770" y="711"/>
                  </a:lnTo>
                  <a:lnTo>
                    <a:pt x="2771" y="747"/>
                  </a:lnTo>
                  <a:lnTo>
                    <a:pt x="2771" y="796"/>
                  </a:lnTo>
                  <a:lnTo>
                    <a:pt x="2772" y="852"/>
                  </a:lnTo>
                  <a:lnTo>
                    <a:pt x="2772" y="914"/>
                  </a:lnTo>
                  <a:lnTo>
                    <a:pt x="2773" y="970"/>
                  </a:lnTo>
                  <a:lnTo>
                    <a:pt x="2773" y="1016"/>
                  </a:lnTo>
                  <a:lnTo>
                    <a:pt x="2774" y="1067"/>
                  </a:lnTo>
                  <a:lnTo>
                    <a:pt x="2775" y="1101"/>
                  </a:lnTo>
                  <a:lnTo>
                    <a:pt x="2775" y="1111"/>
                  </a:lnTo>
                  <a:lnTo>
                    <a:pt x="2775" y="1128"/>
                  </a:lnTo>
                  <a:lnTo>
                    <a:pt x="2776" y="1145"/>
                  </a:lnTo>
                  <a:lnTo>
                    <a:pt x="2777" y="1160"/>
                  </a:lnTo>
                  <a:lnTo>
                    <a:pt x="2777" y="1177"/>
                  </a:lnTo>
                  <a:lnTo>
                    <a:pt x="2778" y="1189"/>
                  </a:lnTo>
                  <a:lnTo>
                    <a:pt x="2778" y="1207"/>
                  </a:lnTo>
                  <a:lnTo>
                    <a:pt x="2779" y="1219"/>
                  </a:lnTo>
                  <a:lnTo>
                    <a:pt x="2779" y="1221"/>
                  </a:lnTo>
                  <a:lnTo>
                    <a:pt x="2780" y="1238"/>
                  </a:lnTo>
                  <a:lnTo>
                    <a:pt x="2780" y="1247"/>
                  </a:lnTo>
                </a:path>
              </a:pathLst>
            </a:custGeom>
            <a:noFill/>
            <a:ln w="6350" cap="flat">
              <a:solidFill>
                <a:schemeClr val="bg1">
                  <a:lumMod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23"/>
            <p:cNvSpPr>
              <a:spLocks/>
            </p:cNvSpPr>
            <p:nvPr/>
          </p:nvSpPr>
          <p:spPr bwMode="auto">
            <a:xfrm>
              <a:off x="1273439" y="1725213"/>
              <a:ext cx="162816" cy="704555"/>
            </a:xfrm>
            <a:custGeom>
              <a:avLst/>
              <a:gdLst>
                <a:gd name="T0" fmla="*/ 2 w 99"/>
                <a:gd name="T1" fmla="*/ 1135 h 1343"/>
                <a:gd name="T2" fmla="*/ 3 w 99"/>
                <a:gd name="T3" fmla="*/ 1150 h 1343"/>
                <a:gd name="T4" fmla="*/ 5 w 99"/>
                <a:gd name="T5" fmla="*/ 1162 h 1343"/>
                <a:gd name="T6" fmla="*/ 6 w 99"/>
                <a:gd name="T7" fmla="*/ 1164 h 1343"/>
                <a:gd name="T8" fmla="*/ 8 w 99"/>
                <a:gd name="T9" fmla="*/ 1174 h 1343"/>
                <a:gd name="T10" fmla="*/ 10 w 99"/>
                <a:gd name="T11" fmla="*/ 1159 h 1343"/>
                <a:gd name="T12" fmla="*/ 12 w 99"/>
                <a:gd name="T13" fmla="*/ 1137 h 1343"/>
                <a:gd name="T14" fmla="*/ 13 w 99"/>
                <a:gd name="T15" fmla="*/ 1094 h 1343"/>
                <a:gd name="T16" fmla="*/ 15 w 99"/>
                <a:gd name="T17" fmla="*/ 1123 h 1343"/>
                <a:gd name="T18" fmla="*/ 16 w 99"/>
                <a:gd name="T19" fmla="*/ 1064 h 1343"/>
                <a:gd name="T20" fmla="*/ 18 w 99"/>
                <a:gd name="T21" fmla="*/ 994 h 1343"/>
                <a:gd name="T22" fmla="*/ 20 w 99"/>
                <a:gd name="T23" fmla="*/ 1003 h 1343"/>
                <a:gd name="T24" fmla="*/ 22 w 99"/>
                <a:gd name="T25" fmla="*/ 994 h 1343"/>
                <a:gd name="T26" fmla="*/ 23 w 99"/>
                <a:gd name="T27" fmla="*/ 1023 h 1343"/>
                <a:gd name="T28" fmla="*/ 25 w 99"/>
                <a:gd name="T29" fmla="*/ 1074 h 1343"/>
                <a:gd name="T30" fmla="*/ 26 w 99"/>
                <a:gd name="T31" fmla="*/ 1111 h 1343"/>
                <a:gd name="T32" fmla="*/ 28 w 99"/>
                <a:gd name="T33" fmla="*/ 1128 h 1343"/>
                <a:gd name="T34" fmla="*/ 30 w 99"/>
                <a:gd name="T35" fmla="*/ 1143 h 1343"/>
                <a:gd name="T36" fmla="*/ 32 w 99"/>
                <a:gd name="T37" fmla="*/ 1162 h 1343"/>
                <a:gd name="T38" fmla="*/ 33 w 99"/>
                <a:gd name="T39" fmla="*/ 1159 h 1343"/>
                <a:gd name="T40" fmla="*/ 35 w 99"/>
                <a:gd name="T41" fmla="*/ 1174 h 1343"/>
                <a:gd name="T42" fmla="*/ 36 w 99"/>
                <a:gd name="T43" fmla="*/ 1235 h 1343"/>
                <a:gd name="T44" fmla="*/ 38 w 99"/>
                <a:gd name="T45" fmla="*/ 1145 h 1343"/>
                <a:gd name="T46" fmla="*/ 40 w 99"/>
                <a:gd name="T47" fmla="*/ 574 h 1343"/>
                <a:gd name="T48" fmla="*/ 42 w 99"/>
                <a:gd name="T49" fmla="*/ 66 h 1343"/>
                <a:gd name="T50" fmla="*/ 43 w 99"/>
                <a:gd name="T51" fmla="*/ 14 h 1343"/>
                <a:gd name="T52" fmla="*/ 45 w 99"/>
                <a:gd name="T53" fmla="*/ 527 h 1343"/>
                <a:gd name="T54" fmla="*/ 46 w 99"/>
                <a:gd name="T55" fmla="*/ 1343 h 1343"/>
                <a:gd name="T56" fmla="*/ 48 w 99"/>
                <a:gd name="T57" fmla="*/ 1203 h 1343"/>
                <a:gd name="T58" fmla="*/ 50 w 99"/>
                <a:gd name="T59" fmla="*/ 1225 h 1343"/>
                <a:gd name="T60" fmla="*/ 52 w 99"/>
                <a:gd name="T61" fmla="*/ 1179 h 1343"/>
                <a:gd name="T62" fmla="*/ 53 w 99"/>
                <a:gd name="T63" fmla="*/ 1208 h 1343"/>
                <a:gd name="T64" fmla="*/ 55 w 99"/>
                <a:gd name="T65" fmla="*/ 1211 h 1343"/>
                <a:gd name="T66" fmla="*/ 57 w 99"/>
                <a:gd name="T67" fmla="*/ 1206 h 1343"/>
                <a:gd name="T68" fmla="*/ 59 w 99"/>
                <a:gd name="T69" fmla="*/ 1206 h 1343"/>
                <a:gd name="T70" fmla="*/ 60 w 99"/>
                <a:gd name="T71" fmla="*/ 1199 h 1343"/>
                <a:gd name="T72" fmla="*/ 62 w 99"/>
                <a:gd name="T73" fmla="*/ 1201 h 1343"/>
                <a:gd name="T74" fmla="*/ 63 w 99"/>
                <a:gd name="T75" fmla="*/ 1184 h 1343"/>
                <a:gd name="T76" fmla="*/ 65 w 99"/>
                <a:gd name="T77" fmla="*/ 1179 h 1343"/>
                <a:gd name="T78" fmla="*/ 67 w 99"/>
                <a:gd name="T79" fmla="*/ 1181 h 1343"/>
                <a:gd name="T80" fmla="*/ 69 w 99"/>
                <a:gd name="T81" fmla="*/ 1181 h 1343"/>
                <a:gd name="T82" fmla="*/ 70 w 99"/>
                <a:gd name="T83" fmla="*/ 1181 h 1343"/>
                <a:gd name="T84" fmla="*/ 72 w 99"/>
                <a:gd name="T85" fmla="*/ 1150 h 1343"/>
                <a:gd name="T86" fmla="*/ 73 w 99"/>
                <a:gd name="T87" fmla="*/ 1157 h 1343"/>
                <a:gd name="T88" fmla="*/ 75 w 99"/>
                <a:gd name="T89" fmla="*/ 1143 h 1343"/>
                <a:gd name="T90" fmla="*/ 77 w 99"/>
                <a:gd name="T91" fmla="*/ 1130 h 1343"/>
                <a:gd name="T92" fmla="*/ 79 w 99"/>
                <a:gd name="T93" fmla="*/ 1118 h 1343"/>
                <a:gd name="T94" fmla="*/ 80 w 99"/>
                <a:gd name="T95" fmla="*/ 1096 h 1343"/>
                <a:gd name="T96" fmla="*/ 82 w 99"/>
                <a:gd name="T97" fmla="*/ 1084 h 1343"/>
                <a:gd name="T98" fmla="*/ 83 w 99"/>
                <a:gd name="T99" fmla="*/ 1074 h 1343"/>
                <a:gd name="T100" fmla="*/ 85 w 99"/>
                <a:gd name="T101" fmla="*/ 1030 h 1343"/>
                <a:gd name="T102" fmla="*/ 87 w 99"/>
                <a:gd name="T103" fmla="*/ 999 h 1343"/>
                <a:gd name="T104" fmla="*/ 89 w 99"/>
                <a:gd name="T105" fmla="*/ 986 h 1343"/>
                <a:gd name="T106" fmla="*/ 90 w 99"/>
                <a:gd name="T107" fmla="*/ 952 h 1343"/>
                <a:gd name="T108" fmla="*/ 92 w 99"/>
                <a:gd name="T109" fmla="*/ 896 h 1343"/>
                <a:gd name="T110" fmla="*/ 93 w 99"/>
                <a:gd name="T111" fmla="*/ 852 h 1343"/>
                <a:gd name="T112" fmla="*/ 95 w 99"/>
                <a:gd name="T113" fmla="*/ 791 h 1343"/>
                <a:gd name="T114" fmla="*/ 97 w 99"/>
                <a:gd name="T115" fmla="*/ 776 h 1343"/>
                <a:gd name="T116" fmla="*/ 98 w 99"/>
                <a:gd name="T117" fmla="*/ 745 h 1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9" h="1343">
                  <a:moveTo>
                    <a:pt x="0" y="1155"/>
                  </a:moveTo>
                  <a:lnTo>
                    <a:pt x="1" y="1143"/>
                  </a:lnTo>
                  <a:lnTo>
                    <a:pt x="2" y="1135"/>
                  </a:lnTo>
                  <a:lnTo>
                    <a:pt x="2" y="1137"/>
                  </a:lnTo>
                  <a:lnTo>
                    <a:pt x="3" y="1143"/>
                  </a:lnTo>
                  <a:lnTo>
                    <a:pt x="3" y="1150"/>
                  </a:lnTo>
                  <a:lnTo>
                    <a:pt x="4" y="1155"/>
                  </a:lnTo>
                  <a:lnTo>
                    <a:pt x="4" y="1159"/>
                  </a:lnTo>
                  <a:lnTo>
                    <a:pt x="5" y="1162"/>
                  </a:lnTo>
                  <a:lnTo>
                    <a:pt x="6" y="1159"/>
                  </a:lnTo>
                  <a:lnTo>
                    <a:pt x="6" y="1162"/>
                  </a:lnTo>
                  <a:lnTo>
                    <a:pt x="6" y="1164"/>
                  </a:lnTo>
                  <a:lnTo>
                    <a:pt x="7" y="1179"/>
                  </a:lnTo>
                  <a:lnTo>
                    <a:pt x="8" y="1177"/>
                  </a:lnTo>
                  <a:lnTo>
                    <a:pt x="8" y="1174"/>
                  </a:lnTo>
                  <a:lnTo>
                    <a:pt x="9" y="1167"/>
                  </a:lnTo>
                  <a:lnTo>
                    <a:pt x="9" y="1167"/>
                  </a:lnTo>
                  <a:lnTo>
                    <a:pt x="10" y="1159"/>
                  </a:lnTo>
                  <a:lnTo>
                    <a:pt x="10" y="1143"/>
                  </a:lnTo>
                  <a:lnTo>
                    <a:pt x="11" y="1137"/>
                  </a:lnTo>
                  <a:lnTo>
                    <a:pt x="12" y="1137"/>
                  </a:lnTo>
                  <a:lnTo>
                    <a:pt x="12" y="1125"/>
                  </a:lnTo>
                  <a:lnTo>
                    <a:pt x="13" y="1106"/>
                  </a:lnTo>
                  <a:lnTo>
                    <a:pt x="13" y="1094"/>
                  </a:lnTo>
                  <a:lnTo>
                    <a:pt x="14" y="1096"/>
                  </a:lnTo>
                  <a:lnTo>
                    <a:pt x="14" y="1108"/>
                  </a:lnTo>
                  <a:lnTo>
                    <a:pt x="15" y="1123"/>
                  </a:lnTo>
                  <a:lnTo>
                    <a:pt x="16" y="1121"/>
                  </a:lnTo>
                  <a:lnTo>
                    <a:pt x="16" y="1099"/>
                  </a:lnTo>
                  <a:lnTo>
                    <a:pt x="16" y="1064"/>
                  </a:lnTo>
                  <a:lnTo>
                    <a:pt x="17" y="1035"/>
                  </a:lnTo>
                  <a:lnTo>
                    <a:pt x="18" y="1011"/>
                  </a:lnTo>
                  <a:lnTo>
                    <a:pt x="18" y="994"/>
                  </a:lnTo>
                  <a:lnTo>
                    <a:pt x="19" y="984"/>
                  </a:lnTo>
                  <a:lnTo>
                    <a:pt x="19" y="996"/>
                  </a:lnTo>
                  <a:lnTo>
                    <a:pt x="20" y="1003"/>
                  </a:lnTo>
                  <a:lnTo>
                    <a:pt x="20" y="1006"/>
                  </a:lnTo>
                  <a:lnTo>
                    <a:pt x="21" y="1006"/>
                  </a:lnTo>
                  <a:lnTo>
                    <a:pt x="22" y="994"/>
                  </a:lnTo>
                  <a:lnTo>
                    <a:pt x="22" y="1001"/>
                  </a:lnTo>
                  <a:lnTo>
                    <a:pt x="23" y="1015"/>
                  </a:lnTo>
                  <a:lnTo>
                    <a:pt x="23" y="1023"/>
                  </a:lnTo>
                  <a:lnTo>
                    <a:pt x="24" y="1043"/>
                  </a:lnTo>
                  <a:lnTo>
                    <a:pt x="24" y="1062"/>
                  </a:lnTo>
                  <a:lnTo>
                    <a:pt x="25" y="1074"/>
                  </a:lnTo>
                  <a:lnTo>
                    <a:pt x="26" y="1091"/>
                  </a:lnTo>
                  <a:lnTo>
                    <a:pt x="26" y="1111"/>
                  </a:lnTo>
                  <a:lnTo>
                    <a:pt x="26" y="1111"/>
                  </a:lnTo>
                  <a:lnTo>
                    <a:pt x="27" y="1115"/>
                  </a:lnTo>
                  <a:lnTo>
                    <a:pt x="28" y="1118"/>
                  </a:lnTo>
                  <a:lnTo>
                    <a:pt x="28" y="1128"/>
                  </a:lnTo>
                  <a:lnTo>
                    <a:pt x="29" y="1145"/>
                  </a:lnTo>
                  <a:lnTo>
                    <a:pt x="29" y="1150"/>
                  </a:lnTo>
                  <a:lnTo>
                    <a:pt x="30" y="1143"/>
                  </a:lnTo>
                  <a:lnTo>
                    <a:pt x="30" y="1143"/>
                  </a:lnTo>
                  <a:lnTo>
                    <a:pt x="31" y="1147"/>
                  </a:lnTo>
                  <a:lnTo>
                    <a:pt x="32" y="1162"/>
                  </a:lnTo>
                  <a:lnTo>
                    <a:pt x="32" y="1169"/>
                  </a:lnTo>
                  <a:lnTo>
                    <a:pt x="33" y="1167"/>
                  </a:lnTo>
                  <a:lnTo>
                    <a:pt x="33" y="1159"/>
                  </a:lnTo>
                  <a:lnTo>
                    <a:pt x="34" y="1157"/>
                  </a:lnTo>
                  <a:lnTo>
                    <a:pt x="34" y="1162"/>
                  </a:lnTo>
                  <a:lnTo>
                    <a:pt x="35" y="1174"/>
                  </a:lnTo>
                  <a:lnTo>
                    <a:pt x="36" y="1189"/>
                  </a:lnTo>
                  <a:lnTo>
                    <a:pt x="36" y="1213"/>
                  </a:lnTo>
                  <a:lnTo>
                    <a:pt x="36" y="1235"/>
                  </a:lnTo>
                  <a:lnTo>
                    <a:pt x="37" y="1248"/>
                  </a:lnTo>
                  <a:lnTo>
                    <a:pt x="38" y="1213"/>
                  </a:lnTo>
                  <a:lnTo>
                    <a:pt x="38" y="1145"/>
                  </a:lnTo>
                  <a:lnTo>
                    <a:pt x="39" y="1023"/>
                  </a:lnTo>
                  <a:lnTo>
                    <a:pt x="39" y="823"/>
                  </a:lnTo>
                  <a:lnTo>
                    <a:pt x="40" y="574"/>
                  </a:lnTo>
                  <a:lnTo>
                    <a:pt x="40" y="339"/>
                  </a:lnTo>
                  <a:lnTo>
                    <a:pt x="41" y="173"/>
                  </a:lnTo>
                  <a:lnTo>
                    <a:pt x="42" y="66"/>
                  </a:lnTo>
                  <a:lnTo>
                    <a:pt x="42" y="14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44" y="93"/>
                  </a:lnTo>
                  <a:lnTo>
                    <a:pt x="44" y="251"/>
                  </a:lnTo>
                  <a:lnTo>
                    <a:pt x="45" y="527"/>
                  </a:lnTo>
                  <a:lnTo>
                    <a:pt x="46" y="840"/>
                  </a:lnTo>
                  <a:lnTo>
                    <a:pt x="46" y="1152"/>
                  </a:lnTo>
                  <a:lnTo>
                    <a:pt x="46" y="1343"/>
                  </a:lnTo>
                  <a:lnTo>
                    <a:pt x="47" y="1313"/>
                  </a:lnTo>
                  <a:lnTo>
                    <a:pt x="48" y="1235"/>
                  </a:lnTo>
                  <a:lnTo>
                    <a:pt x="48" y="1203"/>
                  </a:lnTo>
                  <a:lnTo>
                    <a:pt x="49" y="1218"/>
                  </a:lnTo>
                  <a:lnTo>
                    <a:pt x="49" y="1240"/>
                  </a:lnTo>
                  <a:lnTo>
                    <a:pt x="50" y="1225"/>
                  </a:lnTo>
                  <a:lnTo>
                    <a:pt x="51" y="1199"/>
                  </a:lnTo>
                  <a:lnTo>
                    <a:pt x="51" y="1177"/>
                  </a:lnTo>
                  <a:lnTo>
                    <a:pt x="52" y="1179"/>
                  </a:lnTo>
                  <a:lnTo>
                    <a:pt x="52" y="1191"/>
                  </a:lnTo>
                  <a:lnTo>
                    <a:pt x="53" y="1211"/>
                  </a:lnTo>
                  <a:lnTo>
                    <a:pt x="53" y="1208"/>
                  </a:lnTo>
                  <a:lnTo>
                    <a:pt x="54" y="1201"/>
                  </a:lnTo>
                  <a:lnTo>
                    <a:pt x="55" y="1196"/>
                  </a:lnTo>
                  <a:lnTo>
                    <a:pt x="55" y="1211"/>
                  </a:lnTo>
                  <a:lnTo>
                    <a:pt x="56" y="1206"/>
                  </a:lnTo>
                  <a:lnTo>
                    <a:pt x="56" y="1211"/>
                  </a:lnTo>
                  <a:lnTo>
                    <a:pt x="57" y="1206"/>
                  </a:lnTo>
                  <a:lnTo>
                    <a:pt x="57" y="1199"/>
                  </a:lnTo>
                  <a:lnTo>
                    <a:pt x="58" y="1196"/>
                  </a:lnTo>
                  <a:lnTo>
                    <a:pt x="59" y="1206"/>
                  </a:lnTo>
                  <a:lnTo>
                    <a:pt x="59" y="1194"/>
                  </a:lnTo>
                  <a:lnTo>
                    <a:pt x="59" y="1196"/>
                  </a:lnTo>
                  <a:lnTo>
                    <a:pt x="60" y="1199"/>
                  </a:lnTo>
                  <a:lnTo>
                    <a:pt x="61" y="1206"/>
                  </a:lnTo>
                  <a:lnTo>
                    <a:pt x="61" y="1203"/>
                  </a:lnTo>
                  <a:lnTo>
                    <a:pt x="62" y="1201"/>
                  </a:lnTo>
                  <a:lnTo>
                    <a:pt x="62" y="1191"/>
                  </a:lnTo>
                  <a:lnTo>
                    <a:pt x="63" y="1189"/>
                  </a:lnTo>
                  <a:lnTo>
                    <a:pt x="63" y="1184"/>
                  </a:lnTo>
                  <a:lnTo>
                    <a:pt x="64" y="1184"/>
                  </a:lnTo>
                  <a:lnTo>
                    <a:pt x="65" y="1179"/>
                  </a:lnTo>
                  <a:lnTo>
                    <a:pt x="65" y="1179"/>
                  </a:lnTo>
                  <a:lnTo>
                    <a:pt x="66" y="1172"/>
                  </a:lnTo>
                  <a:lnTo>
                    <a:pt x="66" y="1181"/>
                  </a:lnTo>
                  <a:lnTo>
                    <a:pt x="67" y="1181"/>
                  </a:lnTo>
                  <a:lnTo>
                    <a:pt x="67" y="1184"/>
                  </a:lnTo>
                  <a:lnTo>
                    <a:pt x="68" y="1181"/>
                  </a:lnTo>
                  <a:lnTo>
                    <a:pt x="69" y="1181"/>
                  </a:lnTo>
                  <a:lnTo>
                    <a:pt x="69" y="1189"/>
                  </a:lnTo>
                  <a:lnTo>
                    <a:pt x="69" y="1184"/>
                  </a:lnTo>
                  <a:lnTo>
                    <a:pt x="70" y="1181"/>
                  </a:lnTo>
                  <a:lnTo>
                    <a:pt x="71" y="1167"/>
                  </a:lnTo>
                  <a:lnTo>
                    <a:pt x="71" y="1150"/>
                  </a:lnTo>
                  <a:lnTo>
                    <a:pt x="72" y="1150"/>
                  </a:lnTo>
                  <a:lnTo>
                    <a:pt x="72" y="1150"/>
                  </a:lnTo>
                  <a:lnTo>
                    <a:pt x="73" y="1162"/>
                  </a:lnTo>
                  <a:lnTo>
                    <a:pt x="73" y="1157"/>
                  </a:lnTo>
                  <a:lnTo>
                    <a:pt x="74" y="1152"/>
                  </a:lnTo>
                  <a:lnTo>
                    <a:pt x="75" y="1143"/>
                  </a:lnTo>
                  <a:lnTo>
                    <a:pt x="75" y="1143"/>
                  </a:lnTo>
                  <a:lnTo>
                    <a:pt x="76" y="1140"/>
                  </a:lnTo>
                  <a:lnTo>
                    <a:pt x="76" y="1137"/>
                  </a:lnTo>
                  <a:lnTo>
                    <a:pt x="77" y="1130"/>
                  </a:lnTo>
                  <a:lnTo>
                    <a:pt x="77" y="1123"/>
                  </a:lnTo>
                  <a:lnTo>
                    <a:pt x="78" y="1123"/>
                  </a:lnTo>
                  <a:lnTo>
                    <a:pt x="79" y="1118"/>
                  </a:lnTo>
                  <a:lnTo>
                    <a:pt x="79" y="1113"/>
                  </a:lnTo>
                  <a:lnTo>
                    <a:pt x="79" y="1108"/>
                  </a:lnTo>
                  <a:lnTo>
                    <a:pt x="80" y="1096"/>
                  </a:lnTo>
                  <a:lnTo>
                    <a:pt x="81" y="1086"/>
                  </a:lnTo>
                  <a:lnTo>
                    <a:pt x="81" y="1086"/>
                  </a:lnTo>
                  <a:lnTo>
                    <a:pt x="82" y="1084"/>
                  </a:lnTo>
                  <a:lnTo>
                    <a:pt x="82" y="1081"/>
                  </a:lnTo>
                  <a:lnTo>
                    <a:pt x="83" y="1081"/>
                  </a:lnTo>
                  <a:lnTo>
                    <a:pt x="83" y="1074"/>
                  </a:lnTo>
                  <a:lnTo>
                    <a:pt x="84" y="1055"/>
                  </a:lnTo>
                  <a:lnTo>
                    <a:pt x="85" y="1040"/>
                  </a:lnTo>
                  <a:lnTo>
                    <a:pt x="85" y="1030"/>
                  </a:lnTo>
                  <a:lnTo>
                    <a:pt x="86" y="1025"/>
                  </a:lnTo>
                  <a:lnTo>
                    <a:pt x="86" y="1015"/>
                  </a:lnTo>
                  <a:lnTo>
                    <a:pt x="87" y="999"/>
                  </a:lnTo>
                  <a:lnTo>
                    <a:pt x="87" y="981"/>
                  </a:lnTo>
                  <a:lnTo>
                    <a:pt x="88" y="979"/>
                  </a:lnTo>
                  <a:lnTo>
                    <a:pt x="89" y="986"/>
                  </a:lnTo>
                  <a:lnTo>
                    <a:pt x="89" y="986"/>
                  </a:lnTo>
                  <a:lnTo>
                    <a:pt x="89" y="972"/>
                  </a:lnTo>
                  <a:lnTo>
                    <a:pt x="90" y="952"/>
                  </a:lnTo>
                  <a:lnTo>
                    <a:pt x="91" y="925"/>
                  </a:lnTo>
                  <a:lnTo>
                    <a:pt x="91" y="913"/>
                  </a:lnTo>
                  <a:lnTo>
                    <a:pt x="92" y="896"/>
                  </a:lnTo>
                  <a:lnTo>
                    <a:pt x="92" y="886"/>
                  </a:lnTo>
                  <a:lnTo>
                    <a:pt x="93" y="876"/>
                  </a:lnTo>
                  <a:lnTo>
                    <a:pt x="93" y="852"/>
                  </a:lnTo>
                  <a:lnTo>
                    <a:pt x="94" y="823"/>
                  </a:lnTo>
                  <a:lnTo>
                    <a:pt x="95" y="801"/>
                  </a:lnTo>
                  <a:lnTo>
                    <a:pt x="95" y="791"/>
                  </a:lnTo>
                  <a:lnTo>
                    <a:pt x="96" y="784"/>
                  </a:lnTo>
                  <a:lnTo>
                    <a:pt x="96" y="776"/>
                  </a:lnTo>
                  <a:lnTo>
                    <a:pt x="97" y="776"/>
                  </a:lnTo>
                  <a:lnTo>
                    <a:pt x="97" y="769"/>
                  </a:lnTo>
                  <a:lnTo>
                    <a:pt x="98" y="754"/>
                  </a:lnTo>
                  <a:lnTo>
                    <a:pt x="98" y="745"/>
                  </a:lnTo>
                  <a:lnTo>
                    <a:pt x="99" y="739"/>
                  </a:lnTo>
                  <a:lnTo>
                    <a:pt x="99" y="742"/>
                  </a:lnTo>
                </a:path>
              </a:pathLst>
            </a:custGeom>
            <a:noFill/>
            <a:ln w="190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9" name="Freeform 124"/>
            <p:cNvSpPr>
              <a:spLocks/>
            </p:cNvSpPr>
            <p:nvPr/>
          </p:nvSpPr>
          <p:spPr bwMode="auto">
            <a:xfrm>
              <a:off x="1577690" y="1719967"/>
              <a:ext cx="162816" cy="714522"/>
            </a:xfrm>
            <a:custGeom>
              <a:avLst/>
              <a:gdLst>
                <a:gd name="T0" fmla="*/ 1 w 99"/>
                <a:gd name="T1" fmla="*/ 1160 h 1362"/>
                <a:gd name="T2" fmla="*/ 3 w 99"/>
                <a:gd name="T3" fmla="*/ 1157 h 1362"/>
                <a:gd name="T4" fmla="*/ 4 w 99"/>
                <a:gd name="T5" fmla="*/ 1140 h 1362"/>
                <a:gd name="T6" fmla="*/ 6 w 99"/>
                <a:gd name="T7" fmla="*/ 1162 h 1362"/>
                <a:gd name="T8" fmla="*/ 8 w 99"/>
                <a:gd name="T9" fmla="*/ 1169 h 1362"/>
                <a:gd name="T10" fmla="*/ 10 w 99"/>
                <a:gd name="T11" fmla="*/ 1140 h 1362"/>
                <a:gd name="T12" fmla="*/ 11 w 99"/>
                <a:gd name="T13" fmla="*/ 1147 h 1362"/>
                <a:gd name="T14" fmla="*/ 13 w 99"/>
                <a:gd name="T15" fmla="*/ 1128 h 1362"/>
                <a:gd name="T16" fmla="*/ 14 w 99"/>
                <a:gd name="T17" fmla="*/ 1099 h 1362"/>
                <a:gd name="T18" fmla="*/ 16 w 99"/>
                <a:gd name="T19" fmla="*/ 1084 h 1362"/>
                <a:gd name="T20" fmla="*/ 18 w 99"/>
                <a:gd name="T21" fmla="*/ 1023 h 1362"/>
                <a:gd name="T22" fmla="*/ 20 w 99"/>
                <a:gd name="T23" fmla="*/ 1009 h 1362"/>
                <a:gd name="T24" fmla="*/ 21 w 99"/>
                <a:gd name="T25" fmla="*/ 1009 h 1362"/>
                <a:gd name="T26" fmla="*/ 23 w 99"/>
                <a:gd name="T27" fmla="*/ 984 h 1362"/>
                <a:gd name="T28" fmla="*/ 24 w 99"/>
                <a:gd name="T29" fmla="*/ 1065 h 1362"/>
                <a:gd name="T30" fmla="*/ 26 w 99"/>
                <a:gd name="T31" fmla="*/ 1079 h 1362"/>
                <a:gd name="T32" fmla="*/ 28 w 99"/>
                <a:gd name="T33" fmla="*/ 1147 h 1362"/>
                <a:gd name="T34" fmla="*/ 30 w 99"/>
                <a:gd name="T35" fmla="*/ 1143 h 1362"/>
                <a:gd name="T36" fmla="*/ 31 w 99"/>
                <a:gd name="T37" fmla="*/ 1145 h 1362"/>
                <a:gd name="T38" fmla="*/ 33 w 99"/>
                <a:gd name="T39" fmla="*/ 1145 h 1362"/>
                <a:gd name="T40" fmla="*/ 35 w 99"/>
                <a:gd name="T41" fmla="*/ 1162 h 1362"/>
                <a:gd name="T42" fmla="*/ 36 w 99"/>
                <a:gd name="T43" fmla="*/ 1184 h 1362"/>
                <a:gd name="T44" fmla="*/ 38 w 99"/>
                <a:gd name="T45" fmla="*/ 1147 h 1362"/>
                <a:gd name="T46" fmla="*/ 40 w 99"/>
                <a:gd name="T47" fmla="*/ 593 h 1362"/>
                <a:gd name="T48" fmla="*/ 41 w 99"/>
                <a:gd name="T49" fmla="*/ 68 h 1362"/>
                <a:gd name="T50" fmla="*/ 43 w 99"/>
                <a:gd name="T51" fmla="*/ 44 h 1362"/>
                <a:gd name="T52" fmla="*/ 45 w 99"/>
                <a:gd name="T53" fmla="*/ 698 h 1362"/>
                <a:gd name="T54" fmla="*/ 46 w 99"/>
                <a:gd name="T55" fmla="*/ 1362 h 1362"/>
                <a:gd name="T56" fmla="*/ 48 w 99"/>
                <a:gd name="T57" fmla="*/ 1233 h 1362"/>
                <a:gd name="T58" fmla="*/ 50 w 99"/>
                <a:gd name="T59" fmla="*/ 1199 h 1362"/>
                <a:gd name="T60" fmla="*/ 51 w 99"/>
                <a:gd name="T61" fmla="*/ 1184 h 1362"/>
                <a:gd name="T62" fmla="*/ 53 w 99"/>
                <a:gd name="T63" fmla="*/ 1167 h 1362"/>
                <a:gd name="T64" fmla="*/ 55 w 99"/>
                <a:gd name="T65" fmla="*/ 1194 h 1362"/>
                <a:gd name="T66" fmla="*/ 56 w 99"/>
                <a:gd name="T67" fmla="*/ 1172 h 1362"/>
                <a:gd name="T68" fmla="*/ 58 w 99"/>
                <a:gd name="T69" fmla="*/ 1213 h 1362"/>
                <a:gd name="T70" fmla="*/ 60 w 99"/>
                <a:gd name="T71" fmla="*/ 1187 h 1362"/>
                <a:gd name="T72" fmla="*/ 61 w 99"/>
                <a:gd name="T73" fmla="*/ 1177 h 1362"/>
                <a:gd name="T74" fmla="*/ 63 w 99"/>
                <a:gd name="T75" fmla="*/ 1167 h 1362"/>
                <a:gd name="T76" fmla="*/ 65 w 99"/>
                <a:gd name="T77" fmla="*/ 1194 h 1362"/>
                <a:gd name="T78" fmla="*/ 66 w 99"/>
                <a:gd name="T79" fmla="*/ 1167 h 1362"/>
                <a:gd name="T80" fmla="*/ 68 w 99"/>
                <a:gd name="T81" fmla="*/ 1167 h 1362"/>
                <a:gd name="T82" fmla="*/ 70 w 99"/>
                <a:gd name="T83" fmla="*/ 1131 h 1362"/>
                <a:gd name="T84" fmla="*/ 71 w 99"/>
                <a:gd name="T85" fmla="*/ 1145 h 1362"/>
                <a:gd name="T86" fmla="*/ 73 w 99"/>
                <a:gd name="T87" fmla="*/ 1145 h 1362"/>
                <a:gd name="T88" fmla="*/ 75 w 99"/>
                <a:gd name="T89" fmla="*/ 1131 h 1362"/>
                <a:gd name="T90" fmla="*/ 76 w 99"/>
                <a:gd name="T91" fmla="*/ 1121 h 1362"/>
                <a:gd name="T92" fmla="*/ 78 w 99"/>
                <a:gd name="T93" fmla="*/ 1109 h 1362"/>
                <a:gd name="T94" fmla="*/ 80 w 99"/>
                <a:gd name="T95" fmla="*/ 1072 h 1362"/>
                <a:gd name="T96" fmla="*/ 81 w 99"/>
                <a:gd name="T97" fmla="*/ 1087 h 1362"/>
                <a:gd name="T98" fmla="*/ 83 w 99"/>
                <a:gd name="T99" fmla="*/ 1035 h 1362"/>
                <a:gd name="T100" fmla="*/ 85 w 99"/>
                <a:gd name="T101" fmla="*/ 1013 h 1362"/>
                <a:gd name="T102" fmla="*/ 86 w 99"/>
                <a:gd name="T103" fmla="*/ 989 h 1362"/>
                <a:gd name="T104" fmla="*/ 88 w 99"/>
                <a:gd name="T105" fmla="*/ 945 h 1362"/>
                <a:gd name="T106" fmla="*/ 90 w 99"/>
                <a:gd name="T107" fmla="*/ 877 h 1362"/>
                <a:gd name="T108" fmla="*/ 91 w 99"/>
                <a:gd name="T109" fmla="*/ 862 h 1362"/>
                <a:gd name="T110" fmla="*/ 93 w 99"/>
                <a:gd name="T111" fmla="*/ 784 h 1362"/>
                <a:gd name="T112" fmla="*/ 95 w 99"/>
                <a:gd name="T113" fmla="*/ 747 h 1362"/>
                <a:gd name="T114" fmla="*/ 96 w 99"/>
                <a:gd name="T115" fmla="*/ 737 h 1362"/>
                <a:gd name="T116" fmla="*/ 98 w 99"/>
                <a:gd name="T117" fmla="*/ 733 h 1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9" h="1362">
                  <a:moveTo>
                    <a:pt x="0" y="1143"/>
                  </a:moveTo>
                  <a:lnTo>
                    <a:pt x="1" y="1145"/>
                  </a:lnTo>
                  <a:lnTo>
                    <a:pt x="1" y="1160"/>
                  </a:lnTo>
                  <a:lnTo>
                    <a:pt x="2" y="1165"/>
                  </a:lnTo>
                  <a:lnTo>
                    <a:pt x="2" y="1174"/>
                  </a:lnTo>
                  <a:lnTo>
                    <a:pt x="3" y="1157"/>
                  </a:lnTo>
                  <a:lnTo>
                    <a:pt x="3" y="1143"/>
                  </a:lnTo>
                  <a:lnTo>
                    <a:pt x="4" y="1138"/>
                  </a:lnTo>
                  <a:lnTo>
                    <a:pt x="4" y="1140"/>
                  </a:lnTo>
                  <a:lnTo>
                    <a:pt x="5" y="1145"/>
                  </a:lnTo>
                  <a:lnTo>
                    <a:pt x="6" y="1153"/>
                  </a:lnTo>
                  <a:lnTo>
                    <a:pt x="6" y="1162"/>
                  </a:lnTo>
                  <a:lnTo>
                    <a:pt x="7" y="1172"/>
                  </a:lnTo>
                  <a:lnTo>
                    <a:pt x="7" y="1172"/>
                  </a:lnTo>
                  <a:lnTo>
                    <a:pt x="8" y="1169"/>
                  </a:lnTo>
                  <a:lnTo>
                    <a:pt x="8" y="1153"/>
                  </a:lnTo>
                  <a:lnTo>
                    <a:pt x="9" y="1143"/>
                  </a:lnTo>
                  <a:lnTo>
                    <a:pt x="10" y="1140"/>
                  </a:lnTo>
                  <a:lnTo>
                    <a:pt x="10" y="1145"/>
                  </a:lnTo>
                  <a:lnTo>
                    <a:pt x="11" y="1150"/>
                  </a:lnTo>
                  <a:lnTo>
                    <a:pt x="11" y="1147"/>
                  </a:lnTo>
                  <a:lnTo>
                    <a:pt x="12" y="1138"/>
                  </a:lnTo>
                  <a:lnTo>
                    <a:pt x="12" y="1125"/>
                  </a:lnTo>
                  <a:lnTo>
                    <a:pt x="13" y="1128"/>
                  </a:lnTo>
                  <a:lnTo>
                    <a:pt x="13" y="1118"/>
                  </a:lnTo>
                  <a:lnTo>
                    <a:pt x="14" y="1111"/>
                  </a:lnTo>
                  <a:lnTo>
                    <a:pt x="14" y="1099"/>
                  </a:lnTo>
                  <a:lnTo>
                    <a:pt x="15" y="1094"/>
                  </a:lnTo>
                  <a:lnTo>
                    <a:pt x="16" y="1089"/>
                  </a:lnTo>
                  <a:lnTo>
                    <a:pt x="16" y="1084"/>
                  </a:lnTo>
                  <a:lnTo>
                    <a:pt x="17" y="1065"/>
                  </a:lnTo>
                  <a:lnTo>
                    <a:pt x="17" y="1045"/>
                  </a:lnTo>
                  <a:lnTo>
                    <a:pt x="18" y="1023"/>
                  </a:lnTo>
                  <a:lnTo>
                    <a:pt x="18" y="1011"/>
                  </a:lnTo>
                  <a:lnTo>
                    <a:pt x="19" y="1011"/>
                  </a:lnTo>
                  <a:lnTo>
                    <a:pt x="20" y="1009"/>
                  </a:lnTo>
                  <a:lnTo>
                    <a:pt x="20" y="1009"/>
                  </a:lnTo>
                  <a:lnTo>
                    <a:pt x="21" y="1013"/>
                  </a:lnTo>
                  <a:lnTo>
                    <a:pt x="21" y="1009"/>
                  </a:lnTo>
                  <a:lnTo>
                    <a:pt x="22" y="1004"/>
                  </a:lnTo>
                  <a:lnTo>
                    <a:pt x="22" y="991"/>
                  </a:lnTo>
                  <a:lnTo>
                    <a:pt x="23" y="984"/>
                  </a:lnTo>
                  <a:lnTo>
                    <a:pt x="23" y="1009"/>
                  </a:lnTo>
                  <a:lnTo>
                    <a:pt x="24" y="1038"/>
                  </a:lnTo>
                  <a:lnTo>
                    <a:pt x="24" y="1065"/>
                  </a:lnTo>
                  <a:lnTo>
                    <a:pt x="25" y="1077"/>
                  </a:lnTo>
                  <a:lnTo>
                    <a:pt x="26" y="1077"/>
                  </a:lnTo>
                  <a:lnTo>
                    <a:pt x="26" y="1079"/>
                  </a:lnTo>
                  <a:lnTo>
                    <a:pt x="27" y="1101"/>
                  </a:lnTo>
                  <a:lnTo>
                    <a:pt x="27" y="1121"/>
                  </a:lnTo>
                  <a:lnTo>
                    <a:pt x="28" y="1147"/>
                  </a:lnTo>
                  <a:lnTo>
                    <a:pt x="28" y="1155"/>
                  </a:lnTo>
                  <a:lnTo>
                    <a:pt x="29" y="1150"/>
                  </a:lnTo>
                  <a:lnTo>
                    <a:pt x="30" y="1143"/>
                  </a:lnTo>
                  <a:lnTo>
                    <a:pt x="30" y="1140"/>
                  </a:lnTo>
                  <a:lnTo>
                    <a:pt x="31" y="1138"/>
                  </a:lnTo>
                  <a:lnTo>
                    <a:pt x="31" y="1145"/>
                  </a:lnTo>
                  <a:lnTo>
                    <a:pt x="32" y="1157"/>
                  </a:lnTo>
                  <a:lnTo>
                    <a:pt x="33" y="1160"/>
                  </a:lnTo>
                  <a:lnTo>
                    <a:pt x="33" y="1145"/>
                  </a:lnTo>
                  <a:lnTo>
                    <a:pt x="33" y="1143"/>
                  </a:lnTo>
                  <a:lnTo>
                    <a:pt x="34" y="1147"/>
                  </a:lnTo>
                  <a:lnTo>
                    <a:pt x="35" y="1162"/>
                  </a:lnTo>
                  <a:lnTo>
                    <a:pt x="35" y="1167"/>
                  </a:lnTo>
                  <a:lnTo>
                    <a:pt x="36" y="1172"/>
                  </a:lnTo>
                  <a:lnTo>
                    <a:pt x="36" y="1184"/>
                  </a:lnTo>
                  <a:lnTo>
                    <a:pt x="37" y="1196"/>
                  </a:lnTo>
                  <a:lnTo>
                    <a:pt x="37" y="1199"/>
                  </a:lnTo>
                  <a:lnTo>
                    <a:pt x="38" y="1147"/>
                  </a:lnTo>
                  <a:lnTo>
                    <a:pt x="39" y="1031"/>
                  </a:lnTo>
                  <a:lnTo>
                    <a:pt x="39" y="847"/>
                  </a:lnTo>
                  <a:lnTo>
                    <a:pt x="40" y="593"/>
                  </a:lnTo>
                  <a:lnTo>
                    <a:pt x="40" y="357"/>
                  </a:lnTo>
                  <a:lnTo>
                    <a:pt x="41" y="183"/>
                  </a:lnTo>
                  <a:lnTo>
                    <a:pt x="41" y="68"/>
                  </a:lnTo>
                  <a:lnTo>
                    <a:pt x="42" y="8"/>
                  </a:lnTo>
                  <a:lnTo>
                    <a:pt x="43" y="0"/>
                  </a:lnTo>
                  <a:lnTo>
                    <a:pt x="43" y="44"/>
                  </a:lnTo>
                  <a:lnTo>
                    <a:pt x="43" y="166"/>
                  </a:lnTo>
                  <a:lnTo>
                    <a:pt x="44" y="386"/>
                  </a:lnTo>
                  <a:lnTo>
                    <a:pt x="45" y="698"/>
                  </a:lnTo>
                  <a:lnTo>
                    <a:pt x="45" y="1011"/>
                  </a:lnTo>
                  <a:lnTo>
                    <a:pt x="46" y="1321"/>
                  </a:lnTo>
                  <a:lnTo>
                    <a:pt x="46" y="1362"/>
                  </a:lnTo>
                  <a:lnTo>
                    <a:pt x="47" y="1292"/>
                  </a:lnTo>
                  <a:lnTo>
                    <a:pt x="47" y="1238"/>
                  </a:lnTo>
                  <a:lnTo>
                    <a:pt x="48" y="1233"/>
                  </a:lnTo>
                  <a:lnTo>
                    <a:pt x="49" y="1231"/>
                  </a:lnTo>
                  <a:lnTo>
                    <a:pt x="49" y="1221"/>
                  </a:lnTo>
                  <a:lnTo>
                    <a:pt x="50" y="1199"/>
                  </a:lnTo>
                  <a:lnTo>
                    <a:pt x="50" y="1189"/>
                  </a:lnTo>
                  <a:lnTo>
                    <a:pt x="51" y="1187"/>
                  </a:lnTo>
                  <a:lnTo>
                    <a:pt x="51" y="1184"/>
                  </a:lnTo>
                  <a:lnTo>
                    <a:pt x="52" y="1187"/>
                  </a:lnTo>
                  <a:lnTo>
                    <a:pt x="53" y="1172"/>
                  </a:lnTo>
                  <a:lnTo>
                    <a:pt x="53" y="1167"/>
                  </a:lnTo>
                  <a:lnTo>
                    <a:pt x="53" y="1165"/>
                  </a:lnTo>
                  <a:lnTo>
                    <a:pt x="54" y="1177"/>
                  </a:lnTo>
                  <a:lnTo>
                    <a:pt x="55" y="1194"/>
                  </a:lnTo>
                  <a:lnTo>
                    <a:pt x="55" y="1196"/>
                  </a:lnTo>
                  <a:lnTo>
                    <a:pt x="56" y="1187"/>
                  </a:lnTo>
                  <a:lnTo>
                    <a:pt x="56" y="1172"/>
                  </a:lnTo>
                  <a:lnTo>
                    <a:pt x="57" y="1177"/>
                  </a:lnTo>
                  <a:lnTo>
                    <a:pt x="57" y="1201"/>
                  </a:lnTo>
                  <a:lnTo>
                    <a:pt x="58" y="1213"/>
                  </a:lnTo>
                  <a:lnTo>
                    <a:pt x="59" y="1209"/>
                  </a:lnTo>
                  <a:lnTo>
                    <a:pt x="59" y="1201"/>
                  </a:lnTo>
                  <a:lnTo>
                    <a:pt x="60" y="1187"/>
                  </a:lnTo>
                  <a:lnTo>
                    <a:pt x="60" y="1179"/>
                  </a:lnTo>
                  <a:lnTo>
                    <a:pt x="61" y="1177"/>
                  </a:lnTo>
                  <a:lnTo>
                    <a:pt x="61" y="1177"/>
                  </a:lnTo>
                  <a:lnTo>
                    <a:pt x="62" y="1172"/>
                  </a:lnTo>
                  <a:lnTo>
                    <a:pt x="63" y="1169"/>
                  </a:lnTo>
                  <a:lnTo>
                    <a:pt x="63" y="1167"/>
                  </a:lnTo>
                  <a:lnTo>
                    <a:pt x="63" y="1179"/>
                  </a:lnTo>
                  <a:lnTo>
                    <a:pt x="64" y="1194"/>
                  </a:lnTo>
                  <a:lnTo>
                    <a:pt x="65" y="1194"/>
                  </a:lnTo>
                  <a:lnTo>
                    <a:pt x="65" y="1194"/>
                  </a:lnTo>
                  <a:lnTo>
                    <a:pt x="66" y="1179"/>
                  </a:lnTo>
                  <a:lnTo>
                    <a:pt x="66" y="1167"/>
                  </a:lnTo>
                  <a:lnTo>
                    <a:pt x="67" y="1162"/>
                  </a:lnTo>
                  <a:lnTo>
                    <a:pt x="67" y="1165"/>
                  </a:lnTo>
                  <a:lnTo>
                    <a:pt x="68" y="1167"/>
                  </a:lnTo>
                  <a:lnTo>
                    <a:pt x="69" y="1165"/>
                  </a:lnTo>
                  <a:lnTo>
                    <a:pt x="69" y="1150"/>
                  </a:lnTo>
                  <a:lnTo>
                    <a:pt x="70" y="1131"/>
                  </a:lnTo>
                  <a:lnTo>
                    <a:pt x="70" y="1135"/>
                  </a:lnTo>
                  <a:lnTo>
                    <a:pt x="71" y="1133"/>
                  </a:lnTo>
                  <a:lnTo>
                    <a:pt x="71" y="1145"/>
                  </a:lnTo>
                  <a:lnTo>
                    <a:pt x="72" y="1150"/>
                  </a:lnTo>
                  <a:lnTo>
                    <a:pt x="73" y="1147"/>
                  </a:lnTo>
                  <a:lnTo>
                    <a:pt x="73" y="1145"/>
                  </a:lnTo>
                  <a:lnTo>
                    <a:pt x="73" y="1135"/>
                  </a:lnTo>
                  <a:lnTo>
                    <a:pt x="74" y="1121"/>
                  </a:lnTo>
                  <a:lnTo>
                    <a:pt x="75" y="1131"/>
                  </a:lnTo>
                  <a:lnTo>
                    <a:pt x="75" y="1123"/>
                  </a:lnTo>
                  <a:lnTo>
                    <a:pt x="76" y="1125"/>
                  </a:lnTo>
                  <a:lnTo>
                    <a:pt x="76" y="1121"/>
                  </a:lnTo>
                  <a:lnTo>
                    <a:pt x="77" y="1111"/>
                  </a:lnTo>
                  <a:lnTo>
                    <a:pt x="77" y="1113"/>
                  </a:lnTo>
                  <a:lnTo>
                    <a:pt x="78" y="1109"/>
                  </a:lnTo>
                  <a:lnTo>
                    <a:pt x="79" y="1104"/>
                  </a:lnTo>
                  <a:lnTo>
                    <a:pt x="79" y="1082"/>
                  </a:lnTo>
                  <a:lnTo>
                    <a:pt x="80" y="1072"/>
                  </a:lnTo>
                  <a:lnTo>
                    <a:pt x="80" y="1069"/>
                  </a:lnTo>
                  <a:lnTo>
                    <a:pt x="81" y="1074"/>
                  </a:lnTo>
                  <a:lnTo>
                    <a:pt x="81" y="1087"/>
                  </a:lnTo>
                  <a:lnTo>
                    <a:pt x="82" y="1074"/>
                  </a:lnTo>
                  <a:lnTo>
                    <a:pt x="83" y="1067"/>
                  </a:lnTo>
                  <a:lnTo>
                    <a:pt x="83" y="1035"/>
                  </a:lnTo>
                  <a:lnTo>
                    <a:pt x="83" y="1013"/>
                  </a:lnTo>
                  <a:lnTo>
                    <a:pt x="84" y="1004"/>
                  </a:lnTo>
                  <a:lnTo>
                    <a:pt x="85" y="1013"/>
                  </a:lnTo>
                  <a:lnTo>
                    <a:pt x="85" y="1013"/>
                  </a:lnTo>
                  <a:lnTo>
                    <a:pt x="86" y="1004"/>
                  </a:lnTo>
                  <a:lnTo>
                    <a:pt x="86" y="989"/>
                  </a:lnTo>
                  <a:lnTo>
                    <a:pt x="87" y="974"/>
                  </a:lnTo>
                  <a:lnTo>
                    <a:pt x="87" y="962"/>
                  </a:lnTo>
                  <a:lnTo>
                    <a:pt x="88" y="945"/>
                  </a:lnTo>
                  <a:lnTo>
                    <a:pt x="89" y="918"/>
                  </a:lnTo>
                  <a:lnTo>
                    <a:pt x="89" y="891"/>
                  </a:lnTo>
                  <a:lnTo>
                    <a:pt x="90" y="877"/>
                  </a:lnTo>
                  <a:lnTo>
                    <a:pt x="90" y="864"/>
                  </a:lnTo>
                  <a:lnTo>
                    <a:pt x="91" y="864"/>
                  </a:lnTo>
                  <a:lnTo>
                    <a:pt x="91" y="862"/>
                  </a:lnTo>
                  <a:lnTo>
                    <a:pt x="92" y="840"/>
                  </a:lnTo>
                  <a:lnTo>
                    <a:pt x="93" y="811"/>
                  </a:lnTo>
                  <a:lnTo>
                    <a:pt x="93" y="784"/>
                  </a:lnTo>
                  <a:lnTo>
                    <a:pt x="93" y="764"/>
                  </a:lnTo>
                  <a:lnTo>
                    <a:pt x="94" y="762"/>
                  </a:lnTo>
                  <a:lnTo>
                    <a:pt x="95" y="747"/>
                  </a:lnTo>
                  <a:lnTo>
                    <a:pt x="95" y="747"/>
                  </a:lnTo>
                  <a:lnTo>
                    <a:pt x="96" y="735"/>
                  </a:lnTo>
                  <a:lnTo>
                    <a:pt x="96" y="737"/>
                  </a:lnTo>
                  <a:lnTo>
                    <a:pt x="97" y="730"/>
                  </a:lnTo>
                  <a:lnTo>
                    <a:pt x="97" y="718"/>
                  </a:lnTo>
                  <a:lnTo>
                    <a:pt x="98" y="733"/>
                  </a:lnTo>
                  <a:lnTo>
                    <a:pt x="99" y="730"/>
                  </a:lnTo>
                  <a:lnTo>
                    <a:pt x="99" y="725"/>
                  </a:lnTo>
                </a:path>
              </a:pathLst>
            </a:custGeom>
            <a:noFill/>
            <a:ln w="190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30" name="Freeform 125"/>
            <p:cNvSpPr>
              <a:spLocks/>
            </p:cNvSpPr>
            <p:nvPr/>
          </p:nvSpPr>
          <p:spPr bwMode="auto">
            <a:xfrm>
              <a:off x="1755308" y="1914599"/>
              <a:ext cx="162816" cy="649470"/>
            </a:xfrm>
            <a:custGeom>
              <a:avLst/>
              <a:gdLst>
                <a:gd name="T0" fmla="*/ 1 w 99"/>
                <a:gd name="T1" fmla="*/ 593 h 1238"/>
                <a:gd name="T2" fmla="*/ 3 w 99"/>
                <a:gd name="T3" fmla="*/ 618 h 1238"/>
                <a:gd name="T4" fmla="*/ 5 w 99"/>
                <a:gd name="T5" fmla="*/ 630 h 1238"/>
                <a:gd name="T6" fmla="*/ 6 w 99"/>
                <a:gd name="T7" fmla="*/ 662 h 1238"/>
                <a:gd name="T8" fmla="*/ 8 w 99"/>
                <a:gd name="T9" fmla="*/ 682 h 1238"/>
                <a:gd name="T10" fmla="*/ 9 w 99"/>
                <a:gd name="T11" fmla="*/ 708 h 1238"/>
                <a:gd name="T12" fmla="*/ 11 w 99"/>
                <a:gd name="T13" fmla="*/ 703 h 1238"/>
                <a:gd name="T14" fmla="*/ 13 w 99"/>
                <a:gd name="T15" fmla="*/ 740 h 1238"/>
                <a:gd name="T16" fmla="*/ 15 w 99"/>
                <a:gd name="T17" fmla="*/ 752 h 1238"/>
                <a:gd name="T18" fmla="*/ 16 w 99"/>
                <a:gd name="T19" fmla="*/ 740 h 1238"/>
                <a:gd name="T20" fmla="*/ 18 w 99"/>
                <a:gd name="T21" fmla="*/ 769 h 1238"/>
                <a:gd name="T22" fmla="*/ 19 w 99"/>
                <a:gd name="T23" fmla="*/ 757 h 1238"/>
                <a:gd name="T24" fmla="*/ 21 w 99"/>
                <a:gd name="T25" fmla="*/ 752 h 1238"/>
                <a:gd name="T26" fmla="*/ 23 w 99"/>
                <a:gd name="T27" fmla="*/ 747 h 1238"/>
                <a:gd name="T28" fmla="*/ 25 w 99"/>
                <a:gd name="T29" fmla="*/ 742 h 1238"/>
                <a:gd name="T30" fmla="*/ 26 w 99"/>
                <a:gd name="T31" fmla="*/ 730 h 1238"/>
                <a:gd name="T32" fmla="*/ 28 w 99"/>
                <a:gd name="T33" fmla="*/ 750 h 1238"/>
                <a:gd name="T34" fmla="*/ 29 w 99"/>
                <a:gd name="T35" fmla="*/ 725 h 1238"/>
                <a:gd name="T36" fmla="*/ 31 w 99"/>
                <a:gd name="T37" fmla="*/ 720 h 1238"/>
                <a:gd name="T38" fmla="*/ 33 w 99"/>
                <a:gd name="T39" fmla="*/ 703 h 1238"/>
                <a:gd name="T40" fmla="*/ 35 w 99"/>
                <a:gd name="T41" fmla="*/ 689 h 1238"/>
                <a:gd name="T42" fmla="*/ 36 w 99"/>
                <a:gd name="T43" fmla="*/ 660 h 1238"/>
                <a:gd name="T44" fmla="*/ 38 w 99"/>
                <a:gd name="T45" fmla="*/ 584 h 1238"/>
                <a:gd name="T46" fmla="*/ 39 w 99"/>
                <a:gd name="T47" fmla="*/ 513 h 1238"/>
                <a:gd name="T48" fmla="*/ 41 w 99"/>
                <a:gd name="T49" fmla="*/ 406 h 1238"/>
                <a:gd name="T50" fmla="*/ 43 w 99"/>
                <a:gd name="T51" fmla="*/ 191 h 1238"/>
                <a:gd name="T52" fmla="*/ 45 w 99"/>
                <a:gd name="T53" fmla="*/ 10 h 1238"/>
                <a:gd name="T54" fmla="*/ 46 w 99"/>
                <a:gd name="T55" fmla="*/ 113 h 1238"/>
                <a:gd name="T56" fmla="*/ 48 w 99"/>
                <a:gd name="T57" fmla="*/ 364 h 1238"/>
                <a:gd name="T58" fmla="*/ 49 w 99"/>
                <a:gd name="T59" fmla="*/ 933 h 1238"/>
                <a:gd name="T60" fmla="*/ 51 w 99"/>
                <a:gd name="T61" fmla="*/ 1238 h 1238"/>
                <a:gd name="T62" fmla="*/ 53 w 99"/>
                <a:gd name="T63" fmla="*/ 1162 h 1238"/>
                <a:gd name="T64" fmla="*/ 55 w 99"/>
                <a:gd name="T65" fmla="*/ 1174 h 1238"/>
                <a:gd name="T66" fmla="*/ 56 w 99"/>
                <a:gd name="T67" fmla="*/ 1201 h 1238"/>
                <a:gd name="T68" fmla="*/ 58 w 99"/>
                <a:gd name="T69" fmla="*/ 1165 h 1238"/>
                <a:gd name="T70" fmla="*/ 59 w 99"/>
                <a:gd name="T71" fmla="*/ 1065 h 1238"/>
                <a:gd name="T72" fmla="*/ 61 w 99"/>
                <a:gd name="T73" fmla="*/ 957 h 1238"/>
                <a:gd name="T74" fmla="*/ 63 w 99"/>
                <a:gd name="T75" fmla="*/ 899 h 1238"/>
                <a:gd name="T76" fmla="*/ 65 w 99"/>
                <a:gd name="T77" fmla="*/ 833 h 1238"/>
                <a:gd name="T78" fmla="*/ 66 w 99"/>
                <a:gd name="T79" fmla="*/ 769 h 1238"/>
                <a:gd name="T80" fmla="*/ 68 w 99"/>
                <a:gd name="T81" fmla="*/ 752 h 1238"/>
                <a:gd name="T82" fmla="*/ 69 w 99"/>
                <a:gd name="T83" fmla="*/ 740 h 1238"/>
                <a:gd name="T84" fmla="*/ 71 w 99"/>
                <a:gd name="T85" fmla="*/ 733 h 1238"/>
                <a:gd name="T86" fmla="*/ 73 w 99"/>
                <a:gd name="T87" fmla="*/ 718 h 1238"/>
                <a:gd name="T88" fmla="*/ 75 w 99"/>
                <a:gd name="T89" fmla="*/ 672 h 1238"/>
                <a:gd name="T90" fmla="*/ 76 w 99"/>
                <a:gd name="T91" fmla="*/ 723 h 1238"/>
                <a:gd name="T92" fmla="*/ 78 w 99"/>
                <a:gd name="T93" fmla="*/ 691 h 1238"/>
                <a:gd name="T94" fmla="*/ 79 w 99"/>
                <a:gd name="T95" fmla="*/ 703 h 1238"/>
                <a:gd name="T96" fmla="*/ 81 w 99"/>
                <a:gd name="T97" fmla="*/ 706 h 1238"/>
                <a:gd name="T98" fmla="*/ 83 w 99"/>
                <a:gd name="T99" fmla="*/ 682 h 1238"/>
                <a:gd name="T100" fmla="*/ 85 w 99"/>
                <a:gd name="T101" fmla="*/ 642 h 1238"/>
                <a:gd name="T102" fmla="*/ 86 w 99"/>
                <a:gd name="T103" fmla="*/ 613 h 1238"/>
                <a:gd name="T104" fmla="*/ 88 w 99"/>
                <a:gd name="T105" fmla="*/ 571 h 1238"/>
                <a:gd name="T106" fmla="*/ 90 w 99"/>
                <a:gd name="T107" fmla="*/ 518 h 1238"/>
                <a:gd name="T108" fmla="*/ 91 w 99"/>
                <a:gd name="T109" fmla="*/ 469 h 1238"/>
                <a:gd name="T110" fmla="*/ 93 w 99"/>
                <a:gd name="T111" fmla="*/ 427 h 1238"/>
                <a:gd name="T112" fmla="*/ 95 w 99"/>
                <a:gd name="T113" fmla="*/ 352 h 1238"/>
                <a:gd name="T114" fmla="*/ 96 w 99"/>
                <a:gd name="T115" fmla="*/ 284 h 1238"/>
                <a:gd name="T116" fmla="*/ 98 w 99"/>
                <a:gd name="T117" fmla="*/ 210 h 1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9" h="1238">
                  <a:moveTo>
                    <a:pt x="0" y="547"/>
                  </a:moveTo>
                  <a:lnTo>
                    <a:pt x="1" y="584"/>
                  </a:lnTo>
                  <a:lnTo>
                    <a:pt x="1" y="593"/>
                  </a:lnTo>
                  <a:lnTo>
                    <a:pt x="2" y="596"/>
                  </a:lnTo>
                  <a:lnTo>
                    <a:pt x="2" y="598"/>
                  </a:lnTo>
                  <a:lnTo>
                    <a:pt x="3" y="618"/>
                  </a:lnTo>
                  <a:lnTo>
                    <a:pt x="3" y="633"/>
                  </a:lnTo>
                  <a:lnTo>
                    <a:pt x="4" y="635"/>
                  </a:lnTo>
                  <a:lnTo>
                    <a:pt x="5" y="630"/>
                  </a:lnTo>
                  <a:lnTo>
                    <a:pt x="5" y="635"/>
                  </a:lnTo>
                  <a:lnTo>
                    <a:pt x="5" y="652"/>
                  </a:lnTo>
                  <a:lnTo>
                    <a:pt x="6" y="662"/>
                  </a:lnTo>
                  <a:lnTo>
                    <a:pt x="7" y="674"/>
                  </a:lnTo>
                  <a:lnTo>
                    <a:pt x="7" y="679"/>
                  </a:lnTo>
                  <a:lnTo>
                    <a:pt x="8" y="682"/>
                  </a:lnTo>
                  <a:lnTo>
                    <a:pt x="8" y="691"/>
                  </a:lnTo>
                  <a:lnTo>
                    <a:pt x="9" y="711"/>
                  </a:lnTo>
                  <a:lnTo>
                    <a:pt x="9" y="708"/>
                  </a:lnTo>
                  <a:lnTo>
                    <a:pt x="10" y="711"/>
                  </a:lnTo>
                  <a:lnTo>
                    <a:pt x="11" y="703"/>
                  </a:lnTo>
                  <a:lnTo>
                    <a:pt x="11" y="703"/>
                  </a:lnTo>
                  <a:lnTo>
                    <a:pt x="12" y="708"/>
                  </a:lnTo>
                  <a:lnTo>
                    <a:pt x="12" y="718"/>
                  </a:lnTo>
                  <a:lnTo>
                    <a:pt x="13" y="740"/>
                  </a:lnTo>
                  <a:lnTo>
                    <a:pt x="13" y="752"/>
                  </a:lnTo>
                  <a:lnTo>
                    <a:pt x="14" y="760"/>
                  </a:lnTo>
                  <a:lnTo>
                    <a:pt x="15" y="752"/>
                  </a:lnTo>
                  <a:lnTo>
                    <a:pt x="15" y="747"/>
                  </a:lnTo>
                  <a:lnTo>
                    <a:pt x="15" y="754"/>
                  </a:lnTo>
                  <a:lnTo>
                    <a:pt x="16" y="740"/>
                  </a:lnTo>
                  <a:lnTo>
                    <a:pt x="17" y="742"/>
                  </a:lnTo>
                  <a:lnTo>
                    <a:pt x="17" y="754"/>
                  </a:lnTo>
                  <a:lnTo>
                    <a:pt x="18" y="769"/>
                  </a:lnTo>
                  <a:lnTo>
                    <a:pt x="18" y="776"/>
                  </a:lnTo>
                  <a:lnTo>
                    <a:pt x="19" y="760"/>
                  </a:lnTo>
                  <a:lnTo>
                    <a:pt x="19" y="757"/>
                  </a:lnTo>
                  <a:lnTo>
                    <a:pt x="20" y="760"/>
                  </a:lnTo>
                  <a:lnTo>
                    <a:pt x="21" y="762"/>
                  </a:lnTo>
                  <a:lnTo>
                    <a:pt x="21" y="752"/>
                  </a:lnTo>
                  <a:lnTo>
                    <a:pt x="22" y="747"/>
                  </a:lnTo>
                  <a:lnTo>
                    <a:pt x="22" y="745"/>
                  </a:lnTo>
                  <a:lnTo>
                    <a:pt x="23" y="747"/>
                  </a:lnTo>
                  <a:lnTo>
                    <a:pt x="23" y="754"/>
                  </a:lnTo>
                  <a:lnTo>
                    <a:pt x="24" y="754"/>
                  </a:lnTo>
                  <a:lnTo>
                    <a:pt x="25" y="742"/>
                  </a:lnTo>
                  <a:lnTo>
                    <a:pt x="25" y="738"/>
                  </a:lnTo>
                  <a:lnTo>
                    <a:pt x="25" y="730"/>
                  </a:lnTo>
                  <a:lnTo>
                    <a:pt x="26" y="730"/>
                  </a:lnTo>
                  <a:lnTo>
                    <a:pt x="27" y="740"/>
                  </a:lnTo>
                  <a:lnTo>
                    <a:pt x="27" y="742"/>
                  </a:lnTo>
                  <a:lnTo>
                    <a:pt x="28" y="750"/>
                  </a:lnTo>
                  <a:lnTo>
                    <a:pt x="28" y="747"/>
                  </a:lnTo>
                  <a:lnTo>
                    <a:pt x="29" y="730"/>
                  </a:lnTo>
                  <a:lnTo>
                    <a:pt x="29" y="725"/>
                  </a:lnTo>
                  <a:lnTo>
                    <a:pt x="30" y="733"/>
                  </a:lnTo>
                  <a:lnTo>
                    <a:pt x="31" y="725"/>
                  </a:lnTo>
                  <a:lnTo>
                    <a:pt x="31" y="720"/>
                  </a:lnTo>
                  <a:lnTo>
                    <a:pt x="32" y="706"/>
                  </a:lnTo>
                  <a:lnTo>
                    <a:pt x="32" y="701"/>
                  </a:lnTo>
                  <a:lnTo>
                    <a:pt x="33" y="703"/>
                  </a:lnTo>
                  <a:lnTo>
                    <a:pt x="33" y="696"/>
                  </a:lnTo>
                  <a:lnTo>
                    <a:pt x="34" y="698"/>
                  </a:lnTo>
                  <a:lnTo>
                    <a:pt x="35" y="689"/>
                  </a:lnTo>
                  <a:lnTo>
                    <a:pt x="35" y="667"/>
                  </a:lnTo>
                  <a:lnTo>
                    <a:pt x="35" y="672"/>
                  </a:lnTo>
                  <a:lnTo>
                    <a:pt x="36" y="660"/>
                  </a:lnTo>
                  <a:lnTo>
                    <a:pt x="37" y="642"/>
                  </a:lnTo>
                  <a:lnTo>
                    <a:pt x="37" y="615"/>
                  </a:lnTo>
                  <a:lnTo>
                    <a:pt x="38" y="584"/>
                  </a:lnTo>
                  <a:lnTo>
                    <a:pt x="38" y="557"/>
                  </a:lnTo>
                  <a:lnTo>
                    <a:pt x="39" y="527"/>
                  </a:lnTo>
                  <a:lnTo>
                    <a:pt x="39" y="513"/>
                  </a:lnTo>
                  <a:lnTo>
                    <a:pt x="40" y="486"/>
                  </a:lnTo>
                  <a:lnTo>
                    <a:pt x="41" y="452"/>
                  </a:lnTo>
                  <a:lnTo>
                    <a:pt x="41" y="406"/>
                  </a:lnTo>
                  <a:lnTo>
                    <a:pt x="42" y="327"/>
                  </a:lnTo>
                  <a:lnTo>
                    <a:pt x="42" y="254"/>
                  </a:lnTo>
                  <a:lnTo>
                    <a:pt x="43" y="191"/>
                  </a:lnTo>
                  <a:lnTo>
                    <a:pt x="43" y="110"/>
                  </a:lnTo>
                  <a:lnTo>
                    <a:pt x="44" y="37"/>
                  </a:lnTo>
                  <a:lnTo>
                    <a:pt x="45" y="10"/>
                  </a:lnTo>
                  <a:lnTo>
                    <a:pt x="45" y="0"/>
                  </a:lnTo>
                  <a:lnTo>
                    <a:pt x="45" y="39"/>
                  </a:lnTo>
                  <a:lnTo>
                    <a:pt x="46" y="113"/>
                  </a:lnTo>
                  <a:lnTo>
                    <a:pt x="47" y="188"/>
                  </a:lnTo>
                  <a:lnTo>
                    <a:pt x="47" y="271"/>
                  </a:lnTo>
                  <a:lnTo>
                    <a:pt x="48" y="364"/>
                  </a:lnTo>
                  <a:lnTo>
                    <a:pt x="48" y="506"/>
                  </a:lnTo>
                  <a:lnTo>
                    <a:pt x="49" y="703"/>
                  </a:lnTo>
                  <a:lnTo>
                    <a:pt x="49" y="933"/>
                  </a:lnTo>
                  <a:lnTo>
                    <a:pt x="50" y="1106"/>
                  </a:lnTo>
                  <a:lnTo>
                    <a:pt x="51" y="1209"/>
                  </a:lnTo>
                  <a:lnTo>
                    <a:pt x="51" y="1238"/>
                  </a:lnTo>
                  <a:lnTo>
                    <a:pt x="52" y="1231"/>
                  </a:lnTo>
                  <a:lnTo>
                    <a:pt x="52" y="1199"/>
                  </a:lnTo>
                  <a:lnTo>
                    <a:pt x="53" y="1162"/>
                  </a:lnTo>
                  <a:lnTo>
                    <a:pt x="53" y="1158"/>
                  </a:lnTo>
                  <a:lnTo>
                    <a:pt x="54" y="1167"/>
                  </a:lnTo>
                  <a:lnTo>
                    <a:pt x="55" y="1174"/>
                  </a:lnTo>
                  <a:lnTo>
                    <a:pt x="55" y="1182"/>
                  </a:lnTo>
                  <a:lnTo>
                    <a:pt x="55" y="1194"/>
                  </a:lnTo>
                  <a:lnTo>
                    <a:pt x="56" y="1201"/>
                  </a:lnTo>
                  <a:lnTo>
                    <a:pt x="57" y="1199"/>
                  </a:lnTo>
                  <a:lnTo>
                    <a:pt x="57" y="1187"/>
                  </a:lnTo>
                  <a:lnTo>
                    <a:pt x="58" y="1165"/>
                  </a:lnTo>
                  <a:lnTo>
                    <a:pt x="58" y="1128"/>
                  </a:lnTo>
                  <a:lnTo>
                    <a:pt x="59" y="1091"/>
                  </a:lnTo>
                  <a:lnTo>
                    <a:pt x="59" y="1065"/>
                  </a:lnTo>
                  <a:lnTo>
                    <a:pt x="60" y="1033"/>
                  </a:lnTo>
                  <a:lnTo>
                    <a:pt x="61" y="999"/>
                  </a:lnTo>
                  <a:lnTo>
                    <a:pt x="61" y="957"/>
                  </a:lnTo>
                  <a:lnTo>
                    <a:pt x="62" y="925"/>
                  </a:lnTo>
                  <a:lnTo>
                    <a:pt x="62" y="911"/>
                  </a:lnTo>
                  <a:lnTo>
                    <a:pt x="63" y="899"/>
                  </a:lnTo>
                  <a:lnTo>
                    <a:pt x="63" y="887"/>
                  </a:lnTo>
                  <a:lnTo>
                    <a:pt x="64" y="862"/>
                  </a:lnTo>
                  <a:lnTo>
                    <a:pt x="65" y="833"/>
                  </a:lnTo>
                  <a:lnTo>
                    <a:pt x="65" y="803"/>
                  </a:lnTo>
                  <a:lnTo>
                    <a:pt x="65" y="776"/>
                  </a:lnTo>
                  <a:lnTo>
                    <a:pt x="66" y="769"/>
                  </a:lnTo>
                  <a:lnTo>
                    <a:pt x="67" y="776"/>
                  </a:lnTo>
                  <a:lnTo>
                    <a:pt x="67" y="769"/>
                  </a:lnTo>
                  <a:lnTo>
                    <a:pt x="68" y="752"/>
                  </a:lnTo>
                  <a:lnTo>
                    <a:pt x="68" y="735"/>
                  </a:lnTo>
                  <a:lnTo>
                    <a:pt x="69" y="733"/>
                  </a:lnTo>
                  <a:lnTo>
                    <a:pt x="69" y="740"/>
                  </a:lnTo>
                  <a:lnTo>
                    <a:pt x="70" y="742"/>
                  </a:lnTo>
                  <a:lnTo>
                    <a:pt x="71" y="735"/>
                  </a:lnTo>
                  <a:lnTo>
                    <a:pt x="71" y="733"/>
                  </a:lnTo>
                  <a:lnTo>
                    <a:pt x="72" y="728"/>
                  </a:lnTo>
                  <a:lnTo>
                    <a:pt x="72" y="725"/>
                  </a:lnTo>
                  <a:lnTo>
                    <a:pt x="73" y="718"/>
                  </a:lnTo>
                  <a:lnTo>
                    <a:pt x="73" y="708"/>
                  </a:lnTo>
                  <a:lnTo>
                    <a:pt x="74" y="689"/>
                  </a:lnTo>
                  <a:lnTo>
                    <a:pt x="75" y="672"/>
                  </a:lnTo>
                  <a:lnTo>
                    <a:pt x="75" y="679"/>
                  </a:lnTo>
                  <a:lnTo>
                    <a:pt x="75" y="711"/>
                  </a:lnTo>
                  <a:lnTo>
                    <a:pt x="76" y="723"/>
                  </a:lnTo>
                  <a:lnTo>
                    <a:pt x="77" y="723"/>
                  </a:lnTo>
                  <a:lnTo>
                    <a:pt x="77" y="703"/>
                  </a:lnTo>
                  <a:lnTo>
                    <a:pt x="78" y="691"/>
                  </a:lnTo>
                  <a:lnTo>
                    <a:pt x="78" y="667"/>
                  </a:lnTo>
                  <a:lnTo>
                    <a:pt x="79" y="684"/>
                  </a:lnTo>
                  <a:lnTo>
                    <a:pt x="79" y="703"/>
                  </a:lnTo>
                  <a:lnTo>
                    <a:pt x="80" y="706"/>
                  </a:lnTo>
                  <a:lnTo>
                    <a:pt x="81" y="708"/>
                  </a:lnTo>
                  <a:lnTo>
                    <a:pt x="81" y="706"/>
                  </a:lnTo>
                  <a:lnTo>
                    <a:pt x="82" y="689"/>
                  </a:lnTo>
                  <a:lnTo>
                    <a:pt x="82" y="684"/>
                  </a:lnTo>
                  <a:lnTo>
                    <a:pt x="83" y="682"/>
                  </a:lnTo>
                  <a:lnTo>
                    <a:pt x="83" y="674"/>
                  </a:lnTo>
                  <a:lnTo>
                    <a:pt x="84" y="654"/>
                  </a:lnTo>
                  <a:lnTo>
                    <a:pt x="85" y="642"/>
                  </a:lnTo>
                  <a:lnTo>
                    <a:pt x="85" y="625"/>
                  </a:lnTo>
                  <a:lnTo>
                    <a:pt x="86" y="625"/>
                  </a:lnTo>
                  <a:lnTo>
                    <a:pt x="86" y="613"/>
                  </a:lnTo>
                  <a:lnTo>
                    <a:pt x="87" y="608"/>
                  </a:lnTo>
                  <a:lnTo>
                    <a:pt x="88" y="589"/>
                  </a:lnTo>
                  <a:lnTo>
                    <a:pt x="88" y="571"/>
                  </a:lnTo>
                  <a:lnTo>
                    <a:pt x="88" y="552"/>
                  </a:lnTo>
                  <a:lnTo>
                    <a:pt x="89" y="533"/>
                  </a:lnTo>
                  <a:lnTo>
                    <a:pt x="90" y="518"/>
                  </a:lnTo>
                  <a:lnTo>
                    <a:pt x="90" y="511"/>
                  </a:lnTo>
                  <a:lnTo>
                    <a:pt x="91" y="489"/>
                  </a:lnTo>
                  <a:lnTo>
                    <a:pt x="91" y="469"/>
                  </a:lnTo>
                  <a:lnTo>
                    <a:pt x="92" y="454"/>
                  </a:lnTo>
                  <a:lnTo>
                    <a:pt x="92" y="442"/>
                  </a:lnTo>
                  <a:lnTo>
                    <a:pt x="93" y="427"/>
                  </a:lnTo>
                  <a:lnTo>
                    <a:pt x="94" y="408"/>
                  </a:lnTo>
                  <a:lnTo>
                    <a:pt x="94" y="381"/>
                  </a:lnTo>
                  <a:lnTo>
                    <a:pt x="95" y="352"/>
                  </a:lnTo>
                  <a:lnTo>
                    <a:pt x="95" y="325"/>
                  </a:lnTo>
                  <a:lnTo>
                    <a:pt x="96" y="310"/>
                  </a:lnTo>
                  <a:lnTo>
                    <a:pt x="96" y="284"/>
                  </a:lnTo>
                  <a:lnTo>
                    <a:pt x="97" y="252"/>
                  </a:lnTo>
                  <a:lnTo>
                    <a:pt x="98" y="225"/>
                  </a:lnTo>
                  <a:lnTo>
                    <a:pt x="98" y="210"/>
                  </a:lnTo>
                  <a:lnTo>
                    <a:pt x="98" y="213"/>
                  </a:lnTo>
                  <a:lnTo>
                    <a:pt x="99" y="215"/>
                  </a:lnTo>
                </a:path>
              </a:pathLst>
            </a:custGeom>
            <a:noFill/>
            <a:ln w="190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31" name="Freeform 126"/>
            <p:cNvSpPr>
              <a:spLocks/>
            </p:cNvSpPr>
            <p:nvPr/>
          </p:nvSpPr>
          <p:spPr bwMode="auto">
            <a:xfrm>
              <a:off x="1914835" y="1829087"/>
              <a:ext cx="162816" cy="673603"/>
            </a:xfrm>
            <a:custGeom>
              <a:avLst/>
              <a:gdLst>
                <a:gd name="T0" fmla="*/ 1 w 99"/>
                <a:gd name="T1" fmla="*/ 373 h 1284"/>
                <a:gd name="T2" fmla="*/ 3 w 99"/>
                <a:gd name="T3" fmla="*/ 385 h 1284"/>
                <a:gd name="T4" fmla="*/ 4 w 99"/>
                <a:gd name="T5" fmla="*/ 354 h 1284"/>
                <a:gd name="T6" fmla="*/ 6 w 99"/>
                <a:gd name="T7" fmla="*/ 347 h 1284"/>
                <a:gd name="T8" fmla="*/ 8 w 99"/>
                <a:gd name="T9" fmla="*/ 398 h 1284"/>
                <a:gd name="T10" fmla="*/ 9 w 99"/>
                <a:gd name="T11" fmla="*/ 434 h 1284"/>
                <a:gd name="T12" fmla="*/ 11 w 99"/>
                <a:gd name="T13" fmla="*/ 490 h 1284"/>
                <a:gd name="T14" fmla="*/ 13 w 99"/>
                <a:gd name="T15" fmla="*/ 549 h 1284"/>
                <a:gd name="T16" fmla="*/ 14 w 99"/>
                <a:gd name="T17" fmla="*/ 610 h 1284"/>
                <a:gd name="T18" fmla="*/ 16 w 99"/>
                <a:gd name="T19" fmla="*/ 669 h 1284"/>
                <a:gd name="T20" fmla="*/ 18 w 99"/>
                <a:gd name="T21" fmla="*/ 703 h 1284"/>
                <a:gd name="T22" fmla="*/ 19 w 99"/>
                <a:gd name="T23" fmla="*/ 734 h 1284"/>
                <a:gd name="T24" fmla="*/ 21 w 99"/>
                <a:gd name="T25" fmla="*/ 771 h 1284"/>
                <a:gd name="T26" fmla="*/ 23 w 99"/>
                <a:gd name="T27" fmla="*/ 817 h 1284"/>
                <a:gd name="T28" fmla="*/ 24 w 99"/>
                <a:gd name="T29" fmla="*/ 817 h 1284"/>
                <a:gd name="T30" fmla="*/ 26 w 99"/>
                <a:gd name="T31" fmla="*/ 827 h 1284"/>
                <a:gd name="T32" fmla="*/ 28 w 99"/>
                <a:gd name="T33" fmla="*/ 823 h 1284"/>
                <a:gd name="T34" fmla="*/ 29 w 99"/>
                <a:gd name="T35" fmla="*/ 835 h 1284"/>
                <a:gd name="T36" fmla="*/ 31 w 99"/>
                <a:gd name="T37" fmla="*/ 827 h 1284"/>
                <a:gd name="T38" fmla="*/ 33 w 99"/>
                <a:gd name="T39" fmla="*/ 813 h 1284"/>
                <a:gd name="T40" fmla="*/ 34 w 99"/>
                <a:gd name="T41" fmla="*/ 759 h 1284"/>
                <a:gd name="T42" fmla="*/ 36 w 99"/>
                <a:gd name="T43" fmla="*/ 690 h 1284"/>
                <a:gd name="T44" fmla="*/ 38 w 99"/>
                <a:gd name="T45" fmla="*/ 598 h 1284"/>
                <a:gd name="T46" fmla="*/ 39 w 99"/>
                <a:gd name="T47" fmla="*/ 459 h 1284"/>
                <a:gd name="T48" fmla="*/ 41 w 99"/>
                <a:gd name="T49" fmla="*/ 280 h 1284"/>
                <a:gd name="T50" fmla="*/ 43 w 99"/>
                <a:gd name="T51" fmla="*/ 129 h 1284"/>
                <a:gd name="T52" fmla="*/ 44 w 99"/>
                <a:gd name="T53" fmla="*/ 12 h 1284"/>
                <a:gd name="T54" fmla="*/ 46 w 99"/>
                <a:gd name="T55" fmla="*/ 27 h 1284"/>
                <a:gd name="T56" fmla="*/ 48 w 99"/>
                <a:gd name="T57" fmla="*/ 105 h 1284"/>
                <a:gd name="T58" fmla="*/ 49 w 99"/>
                <a:gd name="T59" fmla="*/ 95 h 1284"/>
                <a:gd name="T60" fmla="*/ 51 w 99"/>
                <a:gd name="T61" fmla="*/ 317 h 1284"/>
                <a:gd name="T62" fmla="*/ 53 w 99"/>
                <a:gd name="T63" fmla="*/ 796 h 1284"/>
                <a:gd name="T64" fmla="*/ 54 w 99"/>
                <a:gd name="T65" fmla="*/ 961 h 1284"/>
                <a:gd name="T66" fmla="*/ 56 w 99"/>
                <a:gd name="T67" fmla="*/ 1008 h 1284"/>
                <a:gd name="T68" fmla="*/ 58 w 99"/>
                <a:gd name="T69" fmla="*/ 1050 h 1284"/>
                <a:gd name="T70" fmla="*/ 59 w 99"/>
                <a:gd name="T71" fmla="*/ 1125 h 1284"/>
                <a:gd name="T72" fmla="*/ 61 w 99"/>
                <a:gd name="T73" fmla="*/ 1145 h 1284"/>
                <a:gd name="T74" fmla="*/ 63 w 99"/>
                <a:gd name="T75" fmla="*/ 1145 h 1284"/>
                <a:gd name="T76" fmla="*/ 64 w 99"/>
                <a:gd name="T77" fmla="*/ 1157 h 1284"/>
                <a:gd name="T78" fmla="*/ 66 w 99"/>
                <a:gd name="T79" fmla="*/ 1152 h 1284"/>
                <a:gd name="T80" fmla="*/ 68 w 99"/>
                <a:gd name="T81" fmla="*/ 1130 h 1284"/>
                <a:gd name="T82" fmla="*/ 69 w 99"/>
                <a:gd name="T83" fmla="*/ 1137 h 1284"/>
                <a:gd name="T84" fmla="*/ 71 w 99"/>
                <a:gd name="T85" fmla="*/ 1162 h 1284"/>
                <a:gd name="T86" fmla="*/ 73 w 99"/>
                <a:gd name="T87" fmla="*/ 1159 h 1284"/>
                <a:gd name="T88" fmla="*/ 74 w 99"/>
                <a:gd name="T89" fmla="*/ 1179 h 1284"/>
                <a:gd name="T90" fmla="*/ 76 w 99"/>
                <a:gd name="T91" fmla="*/ 1196 h 1284"/>
                <a:gd name="T92" fmla="*/ 78 w 99"/>
                <a:gd name="T93" fmla="*/ 1218 h 1284"/>
                <a:gd name="T94" fmla="*/ 79 w 99"/>
                <a:gd name="T95" fmla="*/ 1240 h 1284"/>
                <a:gd name="T96" fmla="*/ 81 w 99"/>
                <a:gd name="T97" fmla="*/ 1262 h 1284"/>
                <a:gd name="T98" fmla="*/ 83 w 99"/>
                <a:gd name="T99" fmla="*/ 1277 h 1284"/>
                <a:gd name="T100" fmla="*/ 84 w 99"/>
                <a:gd name="T101" fmla="*/ 1279 h 1284"/>
                <a:gd name="T102" fmla="*/ 86 w 99"/>
                <a:gd name="T103" fmla="*/ 1279 h 1284"/>
                <a:gd name="T104" fmla="*/ 88 w 99"/>
                <a:gd name="T105" fmla="*/ 1269 h 1284"/>
                <a:gd name="T106" fmla="*/ 89 w 99"/>
                <a:gd name="T107" fmla="*/ 1262 h 1284"/>
                <a:gd name="T108" fmla="*/ 91 w 99"/>
                <a:gd name="T109" fmla="*/ 1213 h 1284"/>
                <a:gd name="T110" fmla="*/ 93 w 99"/>
                <a:gd name="T111" fmla="*/ 1164 h 1284"/>
                <a:gd name="T112" fmla="*/ 94 w 99"/>
                <a:gd name="T113" fmla="*/ 1140 h 1284"/>
                <a:gd name="T114" fmla="*/ 96 w 99"/>
                <a:gd name="T115" fmla="*/ 1088 h 1284"/>
                <a:gd name="T116" fmla="*/ 98 w 99"/>
                <a:gd name="T117" fmla="*/ 1042 h 1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9" h="1284">
                  <a:moveTo>
                    <a:pt x="0" y="415"/>
                  </a:moveTo>
                  <a:lnTo>
                    <a:pt x="1" y="388"/>
                  </a:lnTo>
                  <a:lnTo>
                    <a:pt x="1" y="373"/>
                  </a:lnTo>
                  <a:lnTo>
                    <a:pt x="1" y="376"/>
                  </a:lnTo>
                  <a:lnTo>
                    <a:pt x="2" y="378"/>
                  </a:lnTo>
                  <a:lnTo>
                    <a:pt x="3" y="385"/>
                  </a:lnTo>
                  <a:lnTo>
                    <a:pt x="3" y="376"/>
                  </a:lnTo>
                  <a:lnTo>
                    <a:pt x="4" y="361"/>
                  </a:lnTo>
                  <a:lnTo>
                    <a:pt x="4" y="354"/>
                  </a:lnTo>
                  <a:lnTo>
                    <a:pt x="5" y="339"/>
                  </a:lnTo>
                  <a:lnTo>
                    <a:pt x="5" y="334"/>
                  </a:lnTo>
                  <a:lnTo>
                    <a:pt x="6" y="347"/>
                  </a:lnTo>
                  <a:lnTo>
                    <a:pt x="7" y="376"/>
                  </a:lnTo>
                  <a:lnTo>
                    <a:pt x="7" y="393"/>
                  </a:lnTo>
                  <a:lnTo>
                    <a:pt x="8" y="398"/>
                  </a:lnTo>
                  <a:lnTo>
                    <a:pt x="8" y="395"/>
                  </a:lnTo>
                  <a:lnTo>
                    <a:pt x="9" y="412"/>
                  </a:lnTo>
                  <a:lnTo>
                    <a:pt x="9" y="434"/>
                  </a:lnTo>
                  <a:lnTo>
                    <a:pt x="10" y="463"/>
                  </a:lnTo>
                  <a:lnTo>
                    <a:pt x="11" y="483"/>
                  </a:lnTo>
                  <a:lnTo>
                    <a:pt x="11" y="490"/>
                  </a:lnTo>
                  <a:lnTo>
                    <a:pt x="11" y="498"/>
                  </a:lnTo>
                  <a:lnTo>
                    <a:pt x="12" y="520"/>
                  </a:lnTo>
                  <a:lnTo>
                    <a:pt x="13" y="549"/>
                  </a:lnTo>
                  <a:lnTo>
                    <a:pt x="13" y="566"/>
                  </a:lnTo>
                  <a:lnTo>
                    <a:pt x="14" y="586"/>
                  </a:lnTo>
                  <a:lnTo>
                    <a:pt x="14" y="610"/>
                  </a:lnTo>
                  <a:lnTo>
                    <a:pt x="15" y="620"/>
                  </a:lnTo>
                  <a:lnTo>
                    <a:pt x="15" y="652"/>
                  </a:lnTo>
                  <a:lnTo>
                    <a:pt x="16" y="669"/>
                  </a:lnTo>
                  <a:lnTo>
                    <a:pt x="17" y="688"/>
                  </a:lnTo>
                  <a:lnTo>
                    <a:pt x="17" y="693"/>
                  </a:lnTo>
                  <a:lnTo>
                    <a:pt x="18" y="703"/>
                  </a:lnTo>
                  <a:lnTo>
                    <a:pt x="18" y="700"/>
                  </a:lnTo>
                  <a:lnTo>
                    <a:pt x="19" y="712"/>
                  </a:lnTo>
                  <a:lnTo>
                    <a:pt x="19" y="734"/>
                  </a:lnTo>
                  <a:lnTo>
                    <a:pt x="20" y="754"/>
                  </a:lnTo>
                  <a:lnTo>
                    <a:pt x="21" y="764"/>
                  </a:lnTo>
                  <a:lnTo>
                    <a:pt x="21" y="771"/>
                  </a:lnTo>
                  <a:lnTo>
                    <a:pt x="21" y="774"/>
                  </a:lnTo>
                  <a:lnTo>
                    <a:pt x="22" y="798"/>
                  </a:lnTo>
                  <a:lnTo>
                    <a:pt x="23" y="817"/>
                  </a:lnTo>
                  <a:lnTo>
                    <a:pt x="23" y="825"/>
                  </a:lnTo>
                  <a:lnTo>
                    <a:pt x="24" y="817"/>
                  </a:lnTo>
                  <a:lnTo>
                    <a:pt x="24" y="817"/>
                  </a:lnTo>
                  <a:lnTo>
                    <a:pt x="25" y="815"/>
                  </a:lnTo>
                  <a:lnTo>
                    <a:pt x="25" y="825"/>
                  </a:lnTo>
                  <a:lnTo>
                    <a:pt x="26" y="827"/>
                  </a:lnTo>
                  <a:lnTo>
                    <a:pt x="27" y="832"/>
                  </a:lnTo>
                  <a:lnTo>
                    <a:pt x="27" y="830"/>
                  </a:lnTo>
                  <a:lnTo>
                    <a:pt x="28" y="823"/>
                  </a:lnTo>
                  <a:lnTo>
                    <a:pt x="28" y="823"/>
                  </a:lnTo>
                  <a:lnTo>
                    <a:pt x="29" y="832"/>
                  </a:lnTo>
                  <a:lnTo>
                    <a:pt x="29" y="835"/>
                  </a:lnTo>
                  <a:lnTo>
                    <a:pt x="30" y="842"/>
                  </a:lnTo>
                  <a:lnTo>
                    <a:pt x="31" y="835"/>
                  </a:lnTo>
                  <a:lnTo>
                    <a:pt x="31" y="827"/>
                  </a:lnTo>
                  <a:lnTo>
                    <a:pt x="31" y="825"/>
                  </a:lnTo>
                  <a:lnTo>
                    <a:pt x="32" y="820"/>
                  </a:lnTo>
                  <a:lnTo>
                    <a:pt x="33" y="813"/>
                  </a:lnTo>
                  <a:lnTo>
                    <a:pt x="33" y="810"/>
                  </a:lnTo>
                  <a:lnTo>
                    <a:pt x="34" y="778"/>
                  </a:lnTo>
                  <a:lnTo>
                    <a:pt x="34" y="759"/>
                  </a:lnTo>
                  <a:lnTo>
                    <a:pt x="35" y="727"/>
                  </a:lnTo>
                  <a:lnTo>
                    <a:pt x="35" y="710"/>
                  </a:lnTo>
                  <a:lnTo>
                    <a:pt x="36" y="690"/>
                  </a:lnTo>
                  <a:lnTo>
                    <a:pt x="37" y="669"/>
                  </a:lnTo>
                  <a:lnTo>
                    <a:pt x="37" y="639"/>
                  </a:lnTo>
                  <a:lnTo>
                    <a:pt x="38" y="598"/>
                  </a:lnTo>
                  <a:lnTo>
                    <a:pt x="38" y="551"/>
                  </a:lnTo>
                  <a:lnTo>
                    <a:pt x="39" y="510"/>
                  </a:lnTo>
                  <a:lnTo>
                    <a:pt x="39" y="459"/>
                  </a:lnTo>
                  <a:lnTo>
                    <a:pt x="40" y="398"/>
                  </a:lnTo>
                  <a:lnTo>
                    <a:pt x="41" y="332"/>
                  </a:lnTo>
                  <a:lnTo>
                    <a:pt x="41" y="280"/>
                  </a:lnTo>
                  <a:lnTo>
                    <a:pt x="41" y="222"/>
                  </a:lnTo>
                  <a:lnTo>
                    <a:pt x="42" y="185"/>
                  </a:lnTo>
                  <a:lnTo>
                    <a:pt x="43" y="129"/>
                  </a:lnTo>
                  <a:lnTo>
                    <a:pt x="43" y="90"/>
                  </a:lnTo>
                  <a:lnTo>
                    <a:pt x="44" y="34"/>
                  </a:lnTo>
                  <a:lnTo>
                    <a:pt x="44" y="12"/>
                  </a:lnTo>
                  <a:lnTo>
                    <a:pt x="45" y="0"/>
                  </a:lnTo>
                  <a:lnTo>
                    <a:pt x="45" y="5"/>
                  </a:lnTo>
                  <a:lnTo>
                    <a:pt x="46" y="27"/>
                  </a:lnTo>
                  <a:lnTo>
                    <a:pt x="47" y="61"/>
                  </a:lnTo>
                  <a:lnTo>
                    <a:pt x="47" y="85"/>
                  </a:lnTo>
                  <a:lnTo>
                    <a:pt x="48" y="105"/>
                  </a:lnTo>
                  <a:lnTo>
                    <a:pt x="48" y="112"/>
                  </a:lnTo>
                  <a:lnTo>
                    <a:pt x="49" y="112"/>
                  </a:lnTo>
                  <a:lnTo>
                    <a:pt x="49" y="95"/>
                  </a:lnTo>
                  <a:lnTo>
                    <a:pt x="50" y="120"/>
                  </a:lnTo>
                  <a:lnTo>
                    <a:pt x="51" y="190"/>
                  </a:lnTo>
                  <a:lnTo>
                    <a:pt x="51" y="317"/>
                  </a:lnTo>
                  <a:lnTo>
                    <a:pt x="51" y="488"/>
                  </a:lnTo>
                  <a:lnTo>
                    <a:pt x="52" y="664"/>
                  </a:lnTo>
                  <a:lnTo>
                    <a:pt x="53" y="796"/>
                  </a:lnTo>
                  <a:lnTo>
                    <a:pt x="53" y="898"/>
                  </a:lnTo>
                  <a:lnTo>
                    <a:pt x="54" y="942"/>
                  </a:lnTo>
                  <a:lnTo>
                    <a:pt x="54" y="961"/>
                  </a:lnTo>
                  <a:lnTo>
                    <a:pt x="55" y="976"/>
                  </a:lnTo>
                  <a:lnTo>
                    <a:pt x="55" y="991"/>
                  </a:lnTo>
                  <a:lnTo>
                    <a:pt x="56" y="1008"/>
                  </a:lnTo>
                  <a:lnTo>
                    <a:pt x="57" y="1030"/>
                  </a:lnTo>
                  <a:lnTo>
                    <a:pt x="57" y="1045"/>
                  </a:lnTo>
                  <a:lnTo>
                    <a:pt x="58" y="1050"/>
                  </a:lnTo>
                  <a:lnTo>
                    <a:pt x="58" y="1076"/>
                  </a:lnTo>
                  <a:lnTo>
                    <a:pt x="59" y="1101"/>
                  </a:lnTo>
                  <a:lnTo>
                    <a:pt x="59" y="1125"/>
                  </a:lnTo>
                  <a:lnTo>
                    <a:pt x="60" y="1145"/>
                  </a:lnTo>
                  <a:lnTo>
                    <a:pt x="61" y="1150"/>
                  </a:lnTo>
                  <a:lnTo>
                    <a:pt x="61" y="1145"/>
                  </a:lnTo>
                  <a:lnTo>
                    <a:pt x="61" y="1145"/>
                  </a:lnTo>
                  <a:lnTo>
                    <a:pt x="62" y="1147"/>
                  </a:lnTo>
                  <a:lnTo>
                    <a:pt x="63" y="1145"/>
                  </a:lnTo>
                  <a:lnTo>
                    <a:pt x="63" y="1157"/>
                  </a:lnTo>
                  <a:lnTo>
                    <a:pt x="64" y="1157"/>
                  </a:lnTo>
                  <a:lnTo>
                    <a:pt x="64" y="1157"/>
                  </a:lnTo>
                  <a:lnTo>
                    <a:pt x="65" y="1162"/>
                  </a:lnTo>
                  <a:lnTo>
                    <a:pt x="65" y="1159"/>
                  </a:lnTo>
                  <a:lnTo>
                    <a:pt x="66" y="1152"/>
                  </a:lnTo>
                  <a:lnTo>
                    <a:pt x="67" y="1142"/>
                  </a:lnTo>
                  <a:lnTo>
                    <a:pt x="67" y="1135"/>
                  </a:lnTo>
                  <a:lnTo>
                    <a:pt x="68" y="1130"/>
                  </a:lnTo>
                  <a:lnTo>
                    <a:pt x="68" y="1125"/>
                  </a:lnTo>
                  <a:lnTo>
                    <a:pt x="69" y="1125"/>
                  </a:lnTo>
                  <a:lnTo>
                    <a:pt x="69" y="1137"/>
                  </a:lnTo>
                  <a:lnTo>
                    <a:pt x="70" y="1142"/>
                  </a:lnTo>
                  <a:lnTo>
                    <a:pt x="71" y="1152"/>
                  </a:lnTo>
                  <a:lnTo>
                    <a:pt x="71" y="1162"/>
                  </a:lnTo>
                  <a:lnTo>
                    <a:pt x="71" y="1152"/>
                  </a:lnTo>
                  <a:lnTo>
                    <a:pt x="72" y="1157"/>
                  </a:lnTo>
                  <a:lnTo>
                    <a:pt x="73" y="1159"/>
                  </a:lnTo>
                  <a:lnTo>
                    <a:pt x="73" y="1174"/>
                  </a:lnTo>
                  <a:lnTo>
                    <a:pt x="74" y="1181"/>
                  </a:lnTo>
                  <a:lnTo>
                    <a:pt x="74" y="1179"/>
                  </a:lnTo>
                  <a:lnTo>
                    <a:pt x="75" y="1172"/>
                  </a:lnTo>
                  <a:lnTo>
                    <a:pt x="75" y="1181"/>
                  </a:lnTo>
                  <a:lnTo>
                    <a:pt x="76" y="1196"/>
                  </a:lnTo>
                  <a:lnTo>
                    <a:pt x="77" y="1210"/>
                  </a:lnTo>
                  <a:lnTo>
                    <a:pt x="77" y="1213"/>
                  </a:lnTo>
                  <a:lnTo>
                    <a:pt x="78" y="1218"/>
                  </a:lnTo>
                  <a:lnTo>
                    <a:pt x="78" y="1223"/>
                  </a:lnTo>
                  <a:lnTo>
                    <a:pt x="79" y="1235"/>
                  </a:lnTo>
                  <a:lnTo>
                    <a:pt x="79" y="1240"/>
                  </a:lnTo>
                  <a:lnTo>
                    <a:pt x="80" y="1242"/>
                  </a:lnTo>
                  <a:lnTo>
                    <a:pt x="81" y="1252"/>
                  </a:lnTo>
                  <a:lnTo>
                    <a:pt x="81" y="1262"/>
                  </a:lnTo>
                  <a:lnTo>
                    <a:pt x="81" y="1264"/>
                  </a:lnTo>
                  <a:lnTo>
                    <a:pt x="82" y="1274"/>
                  </a:lnTo>
                  <a:lnTo>
                    <a:pt x="83" y="1277"/>
                  </a:lnTo>
                  <a:lnTo>
                    <a:pt x="83" y="1281"/>
                  </a:lnTo>
                  <a:lnTo>
                    <a:pt x="84" y="1281"/>
                  </a:lnTo>
                  <a:lnTo>
                    <a:pt x="84" y="1279"/>
                  </a:lnTo>
                  <a:lnTo>
                    <a:pt x="85" y="1274"/>
                  </a:lnTo>
                  <a:lnTo>
                    <a:pt x="85" y="1284"/>
                  </a:lnTo>
                  <a:lnTo>
                    <a:pt x="86" y="1279"/>
                  </a:lnTo>
                  <a:lnTo>
                    <a:pt x="87" y="1281"/>
                  </a:lnTo>
                  <a:lnTo>
                    <a:pt x="87" y="1277"/>
                  </a:lnTo>
                  <a:lnTo>
                    <a:pt x="88" y="1269"/>
                  </a:lnTo>
                  <a:lnTo>
                    <a:pt x="88" y="1264"/>
                  </a:lnTo>
                  <a:lnTo>
                    <a:pt x="89" y="1267"/>
                  </a:lnTo>
                  <a:lnTo>
                    <a:pt x="89" y="1262"/>
                  </a:lnTo>
                  <a:lnTo>
                    <a:pt x="90" y="1247"/>
                  </a:lnTo>
                  <a:lnTo>
                    <a:pt x="91" y="1237"/>
                  </a:lnTo>
                  <a:lnTo>
                    <a:pt x="91" y="1213"/>
                  </a:lnTo>
                  <a:lnTo>
                    <a:pt x="91" y="1191"/>
                  </a:lnTo>
                  <a:lnTo>
                    <a:pt x="92" y="1172"/>
                  </a:lnTo>
                  <a:lnTo>
                    <a:pt x="93" y="1164"/>
                  </a:lnTo>
                  <a:lnTo>
                    <a:pt x="93" y="1159"/>
                  </a:lnTo>
                  <a:lnTo>
                    <a:pt x="94" y="1154"/>
                  </a:lnTo>
                  <a:lnTo>
                    <a:pt x="94" y="1140"/>
                  </a:lnTo>
                  <a:lnTo>
                    <a:pt x="95" y="1118"/>
                  </a:lnTo>
                  <a:lnTo>
                    <a:pt x="95" y="1098"/>
                  </a:lnTo>
                  <a:lnTo>
                    <a:pt x="96" y="1088"/>
                  </a:lnTo>
                  <a:lnTo>
                    <a:pt x="97" y="1074"/>
                  </a:lnTo>
                  <a:lnTo>
                    <a:pt x="97" y="1057"/>
                  </a:lnTo>
                  <a:lnTo>
                    <a:pt x="98" y="1042"/>
                  </a:lnTo>
                  <a:lnTo>
                    <a:pt x="98" y="1015"/>
                  </a:lnTo>
                  <a:lnTo>
                    <a:pt x="99" y="998"/>
                  </a:lnTo>
                </a:path>
              </a:pathLst>
            </a:custGeom>
            <a:noFill/>
            <a:ln w="190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32" name="Freeform 127"/>
            <p:cNvSpPr>
              <a:spLocks/>
            </p:cNvSpPr>
            <p:nvPr/>
          </p:nvSpPr>
          <p:spPr bwMode="auto">
            <a:xfrm>
              <a:off x="2317762" y="1691638"/>
              <a:ext cx="162816" cy="681472"/>
            </a:xfrm>
            <a:custGeom>
              <a:avLst/>
              <a:gdLst>
                <a:gd name="T0" fmla="*/ 1 w 99"/>
                <a:gd name="T1" fmla="*/ 1101 h 1299"/>
                <a:gd name="T2" fmla="*/ 3 w 99"/>
                <a:gd name="T3" fmla="*/ 1082 h 1299"/>
                <a:gd name="T4" fmla="*/ 5 w 99"/>
                <a:gd name="T5" fmla="*/ 1114 h 1299"/>
                <a:gd name="T6" fmla="*/ 6 w 99"/>
                <a:gd name="T7" fmla="*/ 1116 h 1299"/>
                <a:gd name="T8" fmla="*/ 8 w 99"/>
                <a:gd name="T9" fmla="*/ 1094 h 1299"/>
                <a:gd name="T10" fmla="*/ 9 w 99"/>
                <a:gd name="T11" fmla="*/ 1087 h 1299"/>
                <a:gd name="T12" fmla="*/ 11 w 99"/>
                <a:gd name="T13" fmla="*/ 1087 h 1299"/>
                <a:gd name="T14" fmla="*/ 13 w 99"/>
                <a:gd name="T15" fmla="*/ 1089 h 1299"/>
                <a:gd name="T16" fmla="*/ 15 w 99"/>
                <a:gd name="T17" fmla="*/ 1094 h 1299"/>
                <a:gd name="T18" fmla="*/ 16 w 99"/>
                <a:gd name="T19" fmla="*/ 1033 h 1299"/>
                <a:gd name="T20" fmla="*/ 18 w 99"/>
                <a:gd name="T21" fmla="*/ 1033 h 1299"/>
                <a:gd name="T22" fmla="*/ 19 w 99"/>
                <a:gd name="T23" fmla="*/ 994 h 1299"/>
                <a:gd name="T24" fmla="*/ 21 w 99"/>
                <a:gd name="T25" fmla="*/ 933 h 1299"/>
                <a:gd name="T26" fmla="*/ 23 w 99"/>
                <a:gd name="T27" fmla="*/ 945 h 1299"/>
                <a:gd name="T28" fmla="*/ 25 w 99"/>
                <a:gd name="T29" fmla="*/ 952 h 1299"/>
                <a:gd name="T30" fmla="*/ 26 w 99"/>
                <a:gd name="T31" fmla="*/ 1014 h 1299"/>
                <a:gd name="T32" fmla="*/ 28 w 99"/>
                <a:gd name="T33" fmla="*/ 1048 h 1299"/>
                <a:gd name="T34" fmla="*/ 29 w 99"/>
                <a:gd name="T35" fmla="*/ 1067 h 1299"/>
                <a:gd name="T36" fmla="*/ 31 w 99"/>
                <a:gd name="T37" fmla="*/ 1089 h 1299"/>
                <a:gd name="T38" fmla="*/ 33 w 99"/>
                <a:gd name="T39" fmla="*/ 1087 h 1299"/>
                <a:gd name="T40" fmla="*/ 35 w 99"/>
                <a:gd name="T41" fmla="*/ 1082 h 1299"/>
                <a:gd name="T42" fmla="*/ 36 w 99"/>
                <a:gd name="T43" fmla="*/ 1138 h 1299"/>
                <a:gd name="T44" fmla="*/ 38 w 99"/>
                <a:gd name="T45" fmla="*/ 1099 h 1299"/>
                <a:gd name="T46" fmla="*/ 39 w 99"/>
                <a:gd name="T47" fmla="*/ 554 h 1299"/>
                <a:gd name="T48" fmla="*/ 41 w 99"/>
                <a:gd name="T49" fmla="*/ 49 h 1299"/>
                <a:gd name="T50" fmla="*/ 43 w 99"/>
                <a:gd name="T51" fmla="*/ 57 h 1299"/>
                <a:gd name="T52" fmla="*/ 45 w 99"/>
                <a:gd name="T53" fmla="*/ 784 h 1299"/>
                <a:gd name="T54" fmla="*/ 46 w 99"/>
                <a:gd name="T55" fmla="*/ 1260 h 1299"/>
                <a:gd name="T56" fmla="*/ 48 w 99"/>
                <a:gd name="T57" fmla="*/ 1148 h 1299"/>
                <a:gd name="T58" fmla="*/ 49 w 99"/>
                <a:gd name="T59" fmla="*/ 1119 h 1299"/>
                <a:gd name="T60" fmla="*/ 51 w 99"/>
                <a:gd name="T61" fmla="*/ 1133 h 1299"/>
                <a:gd name="T62" fmla="*/ 53 w 99"/>
                <a:gd name="T63" fmla="*/ 1131 h 1299"/>
                <a:gd name="T64" fmla="*/ 55 w 99"/>
                <a:gd name="T65" fmla="*/ 1145 h 1299"/>
                <a:gd name="T66" fmla="*/ 56 w 99"/>
                <a:gd name="T67" fmla="*/ 1136 h 1299"/>
                <a:gd name="T68" fmla="*/ 58 w 99"/>
                <a:gd name="T69" fmla="*/ 1123 h 1299"/>
                <a:gd name="T70" fmla="*/ 59 w 99"/>
                <a:gd name="T71" fmla="*/ 1131 h 1299"/>
                <a:gd name="T72" fmla="*/ 61 w 99"/>
                <a:gd name="T73" fmla="*/ 1153 h 1299"/>
                <a:gd name="T74" fmla="*/ 63 w 99"/>
                <a:gd name="T75" fmla="*/ 1136 h 1299"/>
                <a:gd name="T76" fmla="*/ 65 w 99"/>
                <a:gd name="T77" fmla="*/ 1131 h 1299"/>
                <a:gd name="T78" fmla="*/ 66 w 99"/>
                <a:gd name="T79" fmla="*/ 1119 h 1299"/>
                <a:gd name="T80" fmla="*/ 68 w 99"/>
                <a:gd name="T81" fmla="*/ 1131 h 1299"/>
                <a:gd name="T82" fmla="*/ 69 w 99"/>
                <a:gd name="T83" fmla="*/ 1114 h 1299"/>
                <a:gd name="T84" fmla="*/ 71 w 99"/>
                <a:gd name="T85" fmla="*/ 1099 h 1299"/>
                <a:gd name="T86" fmla="*/ 73 w 99"/>
                <a:gd name="T87" fmla="*/ 1067 h 1299"/>
                <a:gd name="T88" fmla="*/ 75 w 99"/>
                <a:gd name="T89" fmla="*/ 1101 h 1299"/>
                <a:gd name="T90" fmla="*/ 76 w 99"/>
                <a:gd name="T91" fmla="*/ 1048 h 1299"/>
                <a:gd name="T92" fmla="*/ 78 w 99"/>
                <a:gd name="T93" fmla="*/ 1018 h 1299"/>
                <a:gd name="T94" fmla="*/ 80 w 99"/>
                <a:gd name="T95" fmla="*/ 1048 h 1299"/>
                <a:gd name="T96" fmla="*/ 81 w 99"/>
                <a:gd name="T97" fmla="*/ 977 h 1299"/>
                <a:gd name="T98" fmla="*/ 83 w 99"/>
                <a:gd name="T99" fmla="*/ 950 h 1299"/>
                <a:gd name="T100" fmla="*/ 85 w 99"/>
                <a:gd name="T101" fmla="*/ 906 h 1299"/>
                <a:gd name="T102" fmla="*/ 86 w 99"/>
                <a:gd name="T103" fmla="*/ 858 h 1299"/>
                <a:gd name="T104" fmla="*/ 88 w 99"/>
                <a:gd name="T105" fmla="*/ 811 h 1299"/>
                <a:gd name="T106" fmla="*/ 90 w 99"/>
                <a:gd name="T107" fmla="*/ 765 h 1299"/>
                <a:gd name="T108" fmla="*/ 91 w 99"/>
                <a:gd name="T109" fmla="*/ 735 h 1299"/>
                <a:gd name="T110" fmla="*/ 93 w 99"/>
                <a:gd name="T111" fmla="*/ 709 h 1299"/>
                <a:gd name="T112" fmla="*/ 95 w 99"/>
                <a:gd name="T113" fmla="*/ 699 h 1299"/>
                <a:gd name="T114" fmla="*/ 96 w 99"/>
                <a:gd name="T115" fmla="*/ 694 h 1299"/>
                <a:gd name="T116" fmla="*/ 98 w 99"/>
                <a:gd name="T117" fmla="*/ 731 h 1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9" h="1299">
                  <a:moveTo>
                    <a:pt x="0" y="1094"/>
                  </a:moveTo>
                  <a:lnTo>
                    <a:pt x="1" y="1094"/>
                  </a:lnTo>
                  <a:lnTo>
                    <a:pt x="1" y="1101"/>
                  </a:lnTo>
                  <a:lnTo>
                    <a:pt x="2" y="1109"/>
                  </a:lnTo>
                  <a:lnTo>
                    <a:pt x="2" y="1101"/>
                  </a:lnTo>
                  <a:lnTo>
                    <a:pt x="3" y="1082"/>
                  </a:lnTo>
                  <a:lnTo>
                    <a:pt x="3" y="1072"/>
                  </a:lnTo>
                  <a:lnTo>
                    <a:pt x="4" y="1085"/>
                  </a:lnTo>
                  <a:lnTo>
                    <a:pt x="5" y="1114"/>
                  </a:lnTo>
                  <a:lnTo>
                    <a:pt x="5" y="1141"/>
                  </a:lnTo>
                  <a:lnTo>
                    <a:pt x="6" y="1138"/>
                  </a:lnTo>
                  <a:lnTo>
                    <a:pt x="6" y="1116"/>
                  </a:lnTo>
                  <a:lnTo>
                    <a:pt x="7" y="1089"/>
                  </a:lnTo>
                  <a:lnTo>
                    <a:pt x="7" y="1089"/>
                  </a:lnTo>
                  <a:lnTo>
                    <a:pt x="8" y="1094"/>
                  </a:lnTo>
                  <a:lnTo>
                    <a:pt x="9" y="1104"/>
                  </a:lnTo>
                  <a:lnTo>
                    <a:pt x="9" y="1092"/>
                  </a:lnTo>
                  <a:lnTo>
                    <a:pt x="9" y="1087"/>
                  </a:lnTo>
                  <a:lnTo>
                    <a:pt x="10" y="1082"/>
                  </a:lnTo>
                  <a:lnTo>
                    <a:pt x="11" y="1085"/>
                  </a:lnTo>
                  <a:lnTo>
                    <a:pt x="11" y="1087"/>
                  </a:lnTo>
                  <a:lnTo>
                    <a:pt x="12" y="1089"/>
                  </a:lnTo>
                  <a:lnTo>
                    <a:pt x="12" y="1089"/>
                  </a:lnTo>
                  <a:lnTo>
                    <a:pt x="13" y="1089"/>
                  </a:lnTo>
                  <a:lnTo>
                    <a:pt x="13" y="1094"/>
                  </a:lnTo>
                  <a:lnTo>
                    <a:pt x="14" y="1094"/>
                  </a:lnTo>
                  <a:lnTo>
                    <a:pt x="15" y="1094"/>
                  </a:lnTo>
                  <a:lnTo>
                    <a:pt x="15" y="1085"/>
                  </a:lnTo>
                  <a:lnTo>
                    <a:pt x="16" y="1052"/>
                  </a:lnTo>
                  <a:lnTo>
                    <a:pt x="16" y="1033"/>
                  </a:lnTo>
                  <a:lnTo>
                    <a:pt x="17" y="1023"/>
                  </a:lnTo>
                  <a:lnTo>
                    <a:pt x="17" y="1033"/>
                  </a:lnTo>
                  <a:lnTo>
                    <a:pt x="18" y="1033"/>
                  </a:lnTo>
                  <a:lnTo>
                    <a:pt x="19" y="1036"/>
                  </a:lnTo>
                  <a:lnTo>
                    <a:pt x="19" y="1021"/>
                  </a:lnTo>
                  <a:lnTo>
                    <a:pt x="19" y="994"/>
                  </a:lnTo>
                  <a:lnTo>
                    <a:pt x="20" y="960"/>
                  </a:lnTo>
                  <a:lnTo>
                    <a:pt x="21" y="936"/>
                  </a:lnTo>
                  <a:lnTo>
                    <a:pt x="21" y="933"/>
                  </a:lnTo>
                  <a:lnTo>
                    <a:pt x="22" y="948"/>
                  </a:lnTo>
                  <a:lnTo>
                    <a:pt x="22" y="948"/>
                  </a:lnTo>
                  <a:lnTo>
                    <a:pt x="23" y="945"/>
                  </a:lnTo>
                  <a:lnTo>
                    <a:pt x="23" y="940"/>
                  </a:lnTo>
                  <a:lnTo>
                    <a:pt x="24" y="940"/>
                  </a:lnTo>
                  <a:lnTo>
                    <a:pt x="25" y="952"/>
                  </a:lnTo>
                  <a:lnTo>
                    <a:pt x="25" y="974"/>
                  </a:lnTo>
                  <a:lnTo>
                    <a:pt x="26" y="999"/>
                  </a:lnTo>
                  <a:lnTo>
                    <a:pt x="26" y="1014"/>
                  </a:lnTo>
                  <a:lnTo>
                    <a:pt x="27" y="1026"/>
                  </a:lnTo>
                  <a:lnTo>
                    <a:pt x="27" y="1036"/>
                  </a:lnTo>
                  <a:lnTo>
                    <a:pt x="28" y="1048"/>
                  </a:lnTo>
                  <a:lnTo>
                    <a:pt x="29" y="1052"/>
                  </a:lnTo>
                  <a:lnTo>
                    <a:pt x="29" y="1063"/>
                  </a:lnTo>
                  <a:lnTo>
                    <a:pt x="29" y="1067"/>
                  </a:lnTo>
                  <a:lnTo>
                    <a:pt x="30" y="1070"/>
                  </a:lnTo>
                  <a:lnTo>
                    <a:pt x="31" y="1085"/>
                  </a:lnTo>
                  <a:lnTo>
                    <a:pt x="31" y="1089"/>
                  </a:lnTo>
                  <a:lnTo>
                    <a:pt x="32" y="1089"/>
                  </a:lnTo>
                  <a:lnTo>
                    <a:pt x="32" y="1085"/>
                  </a:lnTo>
                  <a:lnTo>
                    <a:pt x="33" y="1087"/>
                  </a:lnTo>
                  <a:lnTo>
                    <a:pt x="33" y="1082"/>
                  </a:lnTo>
                  <a:lnTo>
                    <a:pt x="34" y="1077"/>
                  </a:lnTo>
                  <a:lnTo>
                    <a:pt x="35" y="1082"/>
                  </a:lnTo>
                  <a:lnTo>
                    <a:pt x="35" y="1101"/>
                  </a:lnTo>
                  <a:lnTo>
                    <a:pt x="36" y="1111"/>
                  </a:lnTo>
                  <a:lnTo>
                    <a:pt x="36" y="1138"/>
                  </a:lnTo>
                  <a:lnTo>
                    <a:pt x="37" y="1158"/>
                  </a:lnTo>
                  <a:lnTo>
                    <a:pt x="37" y="1155"/>
                  </a:lnTo>
                  <a:lnTo>
                    <a:pt x="38" y="1099"/>
                  </a:lnTo>
                  <a:lnTo>
                    <a:pt x="39" y="992"/>
                  </a:lnTo>
                  <a:lnTo>
                    <a:pt x="39" y="806"/>
                  </a:lnTo>
                  <a:lnTo>
                    <a:pt x="39" y="554"/>
                  </a:lnTo>
                  <a:lnTo>
                    <a:pt x="40" y="320"/>
                  </a:lnTo>
                  <a:lnTo>
                    <a:pt x="41" y="149"/>
                  </a:lnTo>
                  <a:lnTo>
                    <a:pt x="41" y="49"/>
                  </a:lnTo>
                  <a:lnTo>
                    <a:pt x="42" y="10"/>
                  </a:lnTo>
                  <a:lnTo>
                    <a:pt x="42" y="0"/>
                  </a:lnTo>
                  <a:lnTo>
                    <a:pt x="43" y="57"/>
                  </a:lnTo>
                  <a:lnTo>
                    <a:pt x="43" y="205"/>
                  </a:lnTo>
                  <a:lnTo>
                    <a:pt x="44" y="472"/>
                  </a:lnTo>
                  <a:lnTo>
                    <a:pt x="45" y="784"/>
                  </a:lnTo>
                  <a:lnTo>
                    <a:pt x="45" y="1097"/>
                  </a:lnTo>
                  <a:lnTo>
                    <a:pt x="46" y="1299"/>
                  </a:lnTo>
                  <a:lnTo>
                    <a:pt x="46" y="1260"/>
                  </a:lnTo>
                  <a:lnTo>
                    <a:pt x="47" y="1175"/>
                  </a:lnTo>
                  <a:lnTo>
                    <a:pt x="47" y="1138"/>
                  </a:lnTo>
                  <a:lnTo>
                    <a:pt x="48" y="1148"/>
                  </a:lnTo>
                  <a:lnTo>
                    <a:pt x="49" y="1153"/>
                  </a:lnTo>
                  <a:lnTo>
                    <a:pt x="49" y="1138"/>
                  </a:lnTo>
                  <a:lnTo>
                    <a:pt x="49" y="1119"/>
                  </a:lnTo>
                  <a:lnTo>
                    <a:pt x="50" y="1114"/>
                  </a:lnTo>
                  <a:lnTo>
                    <a:pt x="51" y="1121"/>
                  </a:lnTo>
                  <a:lnTo>
                    <a:pt x="51" y="1133"/>
                  </a:lnTo>
                  <a:lnTo>
                    <a:pt x="52" y="1136"/>
                  </a:lnTo>
                  <a:lnTo>
                    <a:pt x="52" y="1128"/>
                  </a:lnTo>
                  <a:lnTo>
                    <a:pt x="53" y="1131"/>
                  </a:lnTo>
                  <a:lnTo>
                    <a:pt x="53" y="1136"/>
                  </a:lnTo>
                  <a:lnTo>
                    <a:pt x="54" y="1143"/>
                  </a:lnTo>
                  <a:lnTo>
                    <a:pt x="55" y="1145"/>
                  </a:lnTo>
                  <a:lnTo>
                    <a:pt x="55" y="1155"/>
                  </a:lnTo>
                  <a:lnTo>
                    <a:pt x="56" y="1150"/>
                  </a:lnTo>
                  <a:lnTo>
                    <a:pt x="56" y="1136"/>
                  </a:lnTo>
                  <a:lnTo>
                    <a:pt x="57" y="1121"/>
                  </a:lnTo>
                  <a:lnTo>
                    <a:pt x="57" y="1119"/>
                  </a:lnTo>
                  <a:lnTo>
                    <a:pt x="58" y="1123"/>
                  </a:lnTo>
                  <a:lnTo>
                    <a:pt x="59" y="1123"/>
                  </a:lnTo>
                  <a:lnTo>
                    <a:pt x="59" y="1126"/>
                  </a:lnTo>
                  <a:lnTo>
                    <a:pt x="59" y="1131"/>
                  </a:lnTo>
                  <a:lnTo>
                    <a:pt x="60" y="1119"/>
                  </a:lnTo>
                  <a:lnTo>
                    <a:pt x="61" y="1136"/>
                  </a:lnTo>
                  <a:lnTo>
                    <a:pt x="61" y="1153"/>
                  </a:lnTo>
                  <a:lnTo>
                    <a:pt x="62" y="1165"/>
                  </a:lnTo>
                  <a:lnTo>
                    <a:pt x="62" y="1150"/>
                  </a:lnTo>
                  <a:lnTo>
                    <a:pt x="63" y="1136"/>
                  </a:lnTo>
                  <a:lnTo>
                    <a:pt x="63" y="1126"/>
                  </a:lnTo>
                  <a:lnTo>
                    <a:pt x="64" y="1126"/>
                  </a:lnTo>
                  <a:lnTo>
                    <a:pt x="65" y="1131"/>
                  </a:lnTo>
                  <a:lnTo>
                    <a:pt x="65" y="1126"/>
                  </a:lnTo>
                  <a:lnTo>
                    <a:pt x="66" y="1128"/>
                  </a:lnTo>
                  <a:lnTo>
                    <a:pt x="66" y="1119"/>
                  </a:lnTo>
                  <a:lnTo>
                    <a:pt x="67" y="1114"/>
                  </a:lnTo>
                  <a:lnTo>
                    <a:pt x="67" y="1119"/>
                  </a:lnTo>
                  <a:lnTo>
                    <a:pt x="68" y="1131"/>
                  </a:lnTo>
                  <a:lnTo>
                    <a:pt x="69" y="1131"/>
                  </a:lnTo>
                  <a:lnTo>
                    <a:pt x="69" y="1128"/>
                  </a:lnTo>
                  <a:lnTo>
                    <a:pt x="69" y="1114"/>
                  </a:lnTo>
                  <a:lnTo>
                    <a:pt x="70" y="1101"/>
                  </a:lnTo>
                  <a:lnTo>
                    <a:pt x="71" y="1094"/>
                  </a:lnTo>
                  <a:lnTo>
                    <a:pt x="71" y="1099"/>
                  </a:lnTo>
                  <a:lnTo>
                    <a:pt x="72" y="1089"/>
                  </a:lnTo>
                  <a:lnTo>
                    <a:pt x="72" y="1075"/>
                  </a:lnTo>
                  <a:lnTo>
                    <a:pt x="73" y="1067"/>
                  </a:lnTo>
                  <a:lnTo>
                    <a:pt x="74" y="1085"/>
                  </a:lnTo>
                  <a:lnTo>
                    <a:pt x="74" y="1101"/>
                  </a:lnTo>
                  <a:lnTo>
                    <a:pt x="75" y="1101"/>
                  </a:lnTo>
                  <a:lnTo>
                    <a:pt x="75" y="1082"/>
                  </a:lnTo>
                  <a:lnTo>
                    <a:pt x="76" y="1063"/>
                  </a:lnTo>
                  <a:lnTo>
                    <a:pt x="76" y="1048"/>
                  </a:lnTo>
                  <a:lnTo>
                    <a:pt x="77" y="1036"/>
                  </a:lnTo>
                  <a:lnTo>
                    <a:pt x="78" y="1028"/>
                  </a:lnTo>
                  <a:lnTo>
                    <a:pt x="78" y="1018"/>
                  </a:lnTo>
                  <a:lnTo>
                    <a:pt x="79" y="1016"/>
                  </a:lnTo>
                  <a:lnTo>
                    <a:pt x="79" y="1033"/>
                  </a:lnTo>
                  <a:lnTo>
                    <a:pt x="80" y="1048"/>
                  </a:lnTo>
                  <a:lnTo>
                    <a:pt x="80" y="1045"/>
                  </a:lnTo>
                  <a:lnTo>
                    <a:pt x="81" y="1011"/>
                  </a:lnTo>
                  <a:lnTo>
                    <a:pt x="81" y="977"/>
                  </a:lnTo>
                  <a:lnTo>
                    <a:pt x="82" y="967"/>
                  </a:lnTo>
                  <a:lnTo>
                    <a:pt x="82" y="962"/>
                  </a:lnTo>
                  <a:lnTo>
                    <a:pt x="83" y="950"/>
                  </a:lnTo>
                  <a:lnTo>
                    <a:pt x="84" y="931"/>
                  </a:lnTo>
                  <a:lnTo>
                    <a:pt x="84" y="926"/>
                  </a:lnTo>
                  <a:lnTo>
                    <a:pt x="85" y="906"/>
                  </a:lnTo>
                  <a:lnTo>
                    <a:pt x="85" y="896"/>
                  </a:lnTo>
                  <a:lnTo>
                    <a:pt x="86" y="877"/>
                  </a:lnTo>
                  <a:lnTo>
                    <a:pt x="86" y="858"/>
                  </a:lnTo>
                  <a:lnTo>
                    <a:pt x="87" y="838"/>
                  </a:lnTo>
                  <a:lnTo>
                    <a:pt x="88" y="816"/>
                  </a:lnTo>
                  <a:lnTo>
                    <a:pt x="88" y="811"/>
                  </a:lnTo>
                  <a:lnTo>
                    <a:pt x="89" y="799"/>
                  </a:lnTo>
                  <a:lnTo>
                    <a:pt x="89" y="784"/>
                  </a:lnTo>
                  <a:lnTo>
                    <a:pt x="90" y="765"/>
                  </a:lnTo>
                  <a:lnTo>
                    <a:pt x="90" y="750"/>
                  </a:lnTo>
                  <a:lnTo>
                    <a:pt x="91" y="738"/>
                  </a:lnTo>
                  <a:lnTo>
                    <a:pt x="91" y="735"/>
                  </a:lnTo>
                  <a:lnTo>
                    <a:pt x="92" y="728"/>
                  </a:lnTo>
                  <a:lnTo>
                    <a:pt x="92" y="718"/>
                  </a:lnTo>
                  <a:lnTo>
                    <a:pt x="93" y="709"/>
                  </a:lnTo>
                  <a:lnTo>
                    <a:pt x="94" y="696"/>
                  </a:lnTo>
                  <a:lnTo>
                    <a:pt x="94" y="682"/>
                  </a:lnTo>
                  <a:lnTo>
                    <a:pt x="95" y="699"/>
                  </a:lnTo>
                  <a:lnTo>
                    <a:pt x="95" y="703"/>
                  </a:lnTo>
                  <a:lnTo>
                    <a:pt x="96" y="701"/>
                  </a:lnTo>
                  <a:lnTo>
                    <a:pt x="96" y="694"/>
                  </a:lnTo>
                  <a:lnTo>
                    <a:pt x="97" y="682"/>
                  </a:lnTo>
                  <a:lnTo>
                    <a:pt x="98" y="696"/>
                  </a:lnTo>
                  <a:lnTo>
                    <a:pt x="98" y="731"/>
                  </a:lnTo>
                  <a:lnTo>
                    <a:pt x="99" y="769"/>
                  </a:lnTo>
                  <a:lnTo>
                    <a:pt x="99" y="765"/>
                  </a:lnTo>
                </a:path>
              </a:pathLst>
            </a:custGeom>
            <a:noFill/>
            <a:ln w="190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33" name="Freeform 128"/>
            <p:cNvSpPr>
              <a:spLocks/>
            </p:cNvSpPr>
            <p:nvPr/>
          </p:nvSpPr>
          <p:spPr bwMode="auto">
            <a:xfrm>
              <a:off x="2474000" y="1926140"/>
              <a:ext cx="162816" cy="679898"/>
            </a:xfrm>
            <a:custGeom>
              <a:avLst/>
              <a:gdLst>
                <a:gd name="T0" fmla="*/ 1 w 99"/>
                <a:gd name="T1" fmla="*/ 247 h 1296"/>
                <a:gd name="T2" fmla="*/ 3 w 99"/>
                <a:gd name="T3" fmla="*/ 284 h 1296"/>
                <a:gd name="T4" fmla="*/ 5 w 99"/>
                <a:gd name="T5" fmla="*/ 313 h 1296"/>
                <a:gd name="T6" fmla="*/ 6 w 99"/>
                <a:gd name="T7" fmla="*/ 352 h 1296"/>
                <a:gd name="T8" fmla="*/ 8 w 99"/>
                <a:gd name="T9" fmla="*/ 381 h 1296"/>
                <a:gd name="T10" fmla="*/ 10 w 99"/>
                <a:gd name="T11" fmla="*/ 427 h 1296"/>
                <a:gd name="T12" fmla="*/ 11 w 99"/>
                <a:gd name="T13" fmla="*/ 457 h 1296"/>
                <a:gd name="T14" fmla="*/ 13 w 99"/>
                <a:gd name="T15" fmla="*/ 493 h 1296"/>
                <a:gd name="T16" fmla="*/ 15 w 99"/>
                <a:gd name="T17" fmla="*/ 520 h 1296"/>
                <a:gd name="T18" fmla="*/ 16 w 99"/>
                <a:gd name="T19" fmla="*/ 527 h 1296"/>
                <a:gd name="T20" fmla="*/ 18 w 99"/>
                <a:gd name="T21" fmla="*/ 557 h 1296"/>
                <a:gd name="T22" fmla="*/ 20 w 99"/>
                <a:gd name="T23" fmla="*/ 569 h 1296"/>
                <a:gd name="T24" fmla="*/ 21 w 99"/>
                <a:gd name="T25" fmla="*/ 591 h 1296"/>
                <a:gd name="T26" fmla="*/ 23 w 99"/>
                <a:gd name="T27" fmla="*/ 605 h 1296"/>
                <a:gd name="T28" fmla="*/ 25 w 99"/>
                <a:gd name="T29" fmla="*/ 616 h 1296"/>
                <a:gd name="T30" fmla="*/ 26 w 99"/>
                <a:gd name="T31" fmla="*/ 605 h 1296"/>
                <a:gd name="T32" fmla="*/ 28 w 99"/>
                <a:gd name="T33" fmla="*/ 601 h 1296"/>
                <a:gd name="T34" fmla="*/ 30 w 99"/>
                <a:gd name="T35" fmla="*/ 608 h 1296"/>
                <a:gd name="T36" fmla="*/ 31 w 99"/>
                <a:gd name="T37" fmla="*/ 598 h 1296"/>
                <a:gd name="T38" fmla="*/ 33 w 99"/>
                <a:gd name="T39" fmla="*/ 596 h 1296"/>
                <a:gd name="T40" fmla="*/ 35 w 99"/>
                <a:gd name="T41" fmla="*/ 596 h 1296"/>
                <a:gd name="T42" fmla="*/ 36 w 99"/>
                <a:gd name="T43" fmla="*/ 576 h 1296"/>
                <a:gd name="T44" fmla="*/ 38 w 99"/>
                <a:gd name="T45" fmla="*/ 523 h 1296"/>
                <a:gd name="T46" fmla="*/ 40 w 99"/>
                <a:gd name="T47" fmla="*/ 464 h 1296"/>
                <a:gd name="T48" fmla="*/ 41 w 99"/>
                <a:gd name="T49" fmla="*/ 418 h 1296"/>
                <a:gd name="T50" fmla="*/ 43 w 99"/>
                <a:gd name="T51" fmla="*/ 237 h 1296"/>
                <a:gd name="T52" fmla="*/ 45 w 99"/>
                <a:gd name="T53" fmla="*/ 17 h 1296"/>
                <a:gd name="T54" fmla="*/ 46 w 99"/>
                <a:gd name="T55" fmla="*/ 88 h 1296"/>
                <a:gd name="T56" fmla="*/ 48 w 99"/>
                <a:gd name="T57" fmla="*/ 425 h 1296"/>
                <a:gd name="T58" fmla="*/ 50 w 99"/>
                <a:gd name="T59" fmla="*/ 1133 h 1296"/>
                <a:gd name="T60" fmla="*/ 51 w 99"/>
                <a:gd name="T61" fmla="*/ 1262 h 1296"/>
                <a:gd name="T62" fmla="*/ 53 w 99"/>
                <a:gd name="T63" fmla="*/ 1109 h 1296"/>
                <a:gd name="T64" fmla="*/ 55 w 99"/>
                <a:gd name="T65" fmla="*/ 1121 h 1296"/>
                <a:gd name="T66" fmla="*/ 56 w 99"/>
                <a:gd name="T67" fmla="*/ 1114 h 1296"/>
                <a:gd name="T68" fmla="*/ 58 w 99"/>
                <a:gd name="T69" fmla="*/ 1057 h 1296"/>
                <a:gd name="T70" fmla="*/ 60 w 99"/>
                <a:gd name="T71" fmla="*/ 981 h 1296"/>
                <a:gd name="T72" fmla="*/ 61 w 99"/>
                <a:gd name="T73" fmla="*/ 884 h 1296"/>
                <a:gd name="T74" fmla="*/ 63 w 99"/>
                <a:gd name="T75" fmla="*/ 796 h 1296"/>
                <a:gd name="T76" fmla="*/ 65 w 99"/>
                <a:gd name="T77" fmla="*/ 738 h 1296"/>
                <a:gd name="T78" fmla="*/ 66 w 99"/>
                <a:gd name="T79" fmla="*/ 728 h 1296"/>
                <a:gd name="T80" fmla="*/ 68 w 99"/>
                <a:gd name="T81" fmla="*/ 696 h 1296"/>
                <a:gd name="T82" fmla="*/ 70 w 99"/>
                <a:gd name="T83" fmla="*/ 650 h 1296"/>
                <a:gd name="T84" fmla="*/ 71 w 99"/>
                <a:gd name="T85" fmla="*/ 676 h 1296"/>
                <a:gd name="T86" fmla="*/ 73 w 99"/>
                <a:gd name="T87" fmla="*/ 664 h 1296"/>
                <a:gd name="T88" fmla="*/ 75 w 99"/>
                <a:gd name="T89" fmla="*/ 647 h 1296"/>
                <a:gd name="T90" fmla="*/ 76 w 99"/>
                <a:gd name="T91" fmla="*/ 632 h 1296"/>
                <a:gd name="T92" fmla="*/ 78 w 99"/>
                <a:gd name="T93" fmla="*/ 630 h 1296"/>
                <a:gd name="T94" fmla="*/ 80 w 99"/>
                <a:gd name="T95" fmla="*/ 616 h 1296"/>
                <a:gd name="T96" fmla="*/ 81 w 99"/>
                <a:gd name="T97" fmla="*/ 608 h 1296"/>
                <a:gd name="T98" fmla="*/ 83 w 99"/>
                <a:gd name="T99" fmla="*/ 584 h 1296"/>
                <a:gd name="T100" fmla="*/ 85 w 99"/>
                <a:gd name="T101" fmla="*/ 569 h 1296"/>
                <a:gd name="T102" fmla="*/ 86 w 99"/>
                <a:gd name="T103" fmla="*/ 530 h 1296"/>
                <a:gd name="T104" fmla="*/ 88 w 99"/>
                <a:gd name="T105" fmla="*/ 479 h 1296"/>
                <a:gd name="T106" fmla="*/ 90 w 99"/>
                <a:gd name="T107" fmla="*/ 430 h 1296"/>
                <a:gd name="T108" fmla="*/ 91 w 99"/>
                <a:gd name="T109" fmla="*/ 359 h 1296"/>
                <a:gd name="T110" fmla="*/ 93 w 99"/>
                <a:gd name="T111" fmla="*/ 303 h 1296"/>
                <a:gd name="T112" fmla="*/ 95 w 99"/>
                <a:gd name="T113" fmla="*/ 252 h 1296"/>
                <a:gd name="T114" fmla="*/ 96 w 99"/>
                <a:gd name="T115" fmla="*/ 203 h 1296"/>
                <a:gd name="T116" fmla="*/ 98 w 99"/>
                <a:gd name="T117" fmla="*/ 183 h 1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9" h="1296">
                  <a:moveTo>
                    <a:pt x="0" y="256"/>
                  </a:moveTo>
                  <a:lnTo>
                    <a:pt x="1" y="254"/>
                  </a:lnTo>
                  <a:lnTo>
                    <a:pt x="1" y="247"/>
                  </a:lnTo>
                  <a:lnTo>
                    <a:pt x="2" y="235"/>
                  </a:lnTo>
                  <a:lnTo>
                    <a:pt x="3" y="249"/>
                  </a:lnTo>
                  <a:lnTo>
                    <a:pt x="3" y="284"/>
                  </a:lnTo>
                  <a:lnTo>
                    <a:pt x="4" y="322"/>
                  </a:lnTo>
                  <a:lnTo>
                    <a:pt x="4" y="318"/>
                  </a:lnTo>
                  <a:lnTo>
                    <a:pt x="5" y="313"/>
                  </a:lnTo>
                  <a:lnTo>
                    <a:pt x="5" y="318"/>
                  </a:lnTo>
                  <a:lnTo>
                    <a:pt x="6" y="330"/>
                  </a:lnTo>
                  <a:lnTo>
                    <a:pt x="6" y="352"/>
                  </a:lnTo>
                  <a:lnTo>
                    <a:pt x="7" y="376"/>
                  </a:lnTo>
                  <a:lnTo>
                    <a:pt x="7" y="384"/>
                  </a:lnTo>
                  <a:lnTo>
                    <a:pt x="8" y="381"/>
                  </a:lnTo>
                  <a:lnTo>
                    <a:pt x="9" y="389"/>
                  </a:lnTo>
                  <a:lnTo>
                    <a:pt x="9" y="408"/>
                  </a:lnTo>
                  <a:lnTo>
                    <a:pt x="10" y="427"/>
                  </a:lnTo>
                  <a:lnTo>
                    <a:pt x="10" y="447"/>
                  </a:lnTo>
                  <a:lnTo>
                    <a:pt x="11" y="452"/>
                  </a:lnTo>
                  <a:lnTo>
                    <a:pt x="11" y="457"/>
                  </a:lnTo>
                  <a:lnTo>
                    <a:pt x="12" y="462"/>
                  </a:lnTo>
                  <a:lnTo>
                    <a:pt x="13" y="476"/>
                  </a:lnTo>
                  <a:lnTo>
                    <a:pt x="13" y="493"/>
                  </a:lnTo>
                  <a:lnTo>
                    <a:pt x="14" y="513"/>
                  </a:lnTo>
                  <a:lnTo>
                    <a:pt x="14" y="523"/>
                  </a:lnTo>
                  <a:lnTo>
                    <a:pt x="15" y="520"/>
                  </a:lnTo>
                  <a:lnTo>
                    <a:pt x="15" y="523"/>
                  </a:lnTo>
                  <a:lnTo>
                    <a:pt x="16" y="518"/>
                  </a:lnTo>
                  <a:lnTo>
                    <a:pt x="16" y="527"/>
                  </a:lnTo>
                  <a:lnTo>
                    <a:pt x="17" y="552"/>
                  </a:lnTo>
                  <a:lnTo>
                    <a:pt x="17" y="559"/>
                  </a:lnTo>
                  <a:lnTo>
                    <a:pt x="18" y="557"/>
                  </a:lnTo>
                  <a:lnTo>
                    <a:pt x="19" y="554"/>
                  </a:lnTo>
                  <a:lnTo>
                    <a:pt x="19" y="559"/>
                  </a:lnTo>
                  <a:lnTo>
                    <a:pt x="20" y="569"/>
                  </a:lnTo>
                  <a:lnTo>
                    <a:pt x="20" y="586"/>
                  </a:lnTo>
                  <a:lnTo>
                    <a:pt x="21" y="593"/>
                  </a:lnTo>
                  <a:lnTo>
                    <a:pt x="21" y="591"/>
                  </a:lnTo>
                  <a:lnTo>
                    <a:pt x="22" y="601"/>
                  </a:lnTo>
                  <a:lnTo>
                    <a:pt x="23" y="601"/>
                  </a:lnTo>
                  <a:lnTo>
                    <a:pt x="23" y="605"/>
                  </a:lnTo>
                  <a:lnTo>
                    <a:pt x="24" y="613"/>
                  </a:lnTo>
                  <a:lnTo>
                    <a:pt x="24" y="608"/>
                  </a:lnTo>
                  <a:lnTo>
                    <a:pt x="25" y="616"/>
                  </a:lnTo>
                  <a:lnTo>
                    <a:pt x="25" y="605"/>
                  </a:lnTo>
                  <a:lnTo>
                    <a:pt x="26" y="603"/>
                  </a:lnTo>
                  <a:lnTo>
                    <a:pt x="26" y="605"/>
                  </a:lnTo>
                  <a:lnTo>
                    <a:pt x="27" y="618"/>
                  </a:lnTo>
                  <a:lnTo>
                    <a:pt x="27" y="616"/>
                  </a:lnTo>
                  <a:lnTo>
                    <a:pt x="28" y="601"/>
                  </a:lnTo>
                  <a:lnTo>
                    <a:pt x="29" y="601"/>
                  </a:lnTo>
                  <a:lnTo>
                    <a:pt x="29" y="598"/>
                  </a:lnTo>
                  <a:lnTo>
                    <a:pt x="30" y="608"/>
                  </a:lnTo>
                  <a:lnTo>
                    <a:pt x="30" y="608"/>
                  </a:lnTo>
                  <a:lnTo>
                    <a:pt x="31" y="603"/>
                  </a:lnTo>
                  <a:lnTo>
                    <a:pt x="31" y="598"/>
                  </a:lnTo>
                  <a:lnTo>
                    <a:pt x="32" y="591"/>
                  </a:lnTo>
                  <a:lnTo>
                    <a:pt x="33" y="596"/>
                  </a:lnTo>
                  <a:lnTo>
                    <a:pt x="33" y="596"/>
                  </a:lnTo>
                  <a:lnTo>
                    <a:pt x="34" y="605"/>
                  </a:lnTo>
                  <a:lnTo>
                    <a:pt x="34" y="608"/>
                  </a:lnTo>
                  <a:lnTo>
                    <a:pt x="35" y="596"/>
                  </a:lnTo>
                  <a:lnTo>
                    <a:pt x="35" y="579"/>
                  </a:lnTo>
                  <a:lnTo>
                    <a:pt x="36" y="576"/>
                  </a:lnTo>
                  <a:lnTo>
                    <a:pt x="36" y="576"/>
                  </a:lnTo>
                  <a:lnTo>
                    <a:pt x="37" y="574"/>
                  </a:lnTo>
                  <a:lnTo>
                    <a:pt x="37" y="554"/>
                  </a:lnTo>
                  <a:lnTo>
                    <a:pt x="38" y="523"/>
                  </a:lnTo>
                  <a:lnTo>
                    <a:pt x="39" y="489"/>
                  </a:lnTo>
                  <a:lnTo>
                    <a:pt x="39" y="471"/>
                  </a:lnTo>
                  <a:lnTo>
                    <a:pt x="40" y="464"/>
                  </a:lnTo>
                  <a:lnTo>
                    <a:pt x="40" y="462"/>
                  </a:lnTo>
                  <a:lnTo>
                    <a:pt x="41" y="447"/>
                  </a:lnTo>
                  <a:lnTo>
                    <a:pt x="41" y="418"/>
                  </a:lnTo>
                  <a:lnTo>
                    <a:pt x="42" y="371"/>
                  </a:lnTo>
                  <a:lnTo>
                    <a:pt x="43" y="313"/>
                  </a:lnTo>
                  <a:lnTo>
                    <a:pt x="43" y="237"/>
                  </a:lnTo>
                  <a:lnTo>
                    <a:pt x="44" y="159"/>
                  </a:lnTo>
                  <a:lnTo>
                    <a:pt x="44" y="76"/>
                  </a:lnTo>
                  <a:lnTo>
                    <a:pt x="45" y="17"/>
                  </a:lnTo>
                  <a:lnTo>
                    <a:pt x="45" y="0"/>
                  </a:lnTo>
                  <a:lnTo>
                    <a:pt x="46" y="37"/>
                  </a:lnTo>
                  <a:lnTo>
                    <a:pt x="46" y="88"/>
                  </a:lnTo>
                  <a:lnTo>
                    <a:pt x="47" y="174"/>
                  </a:lnTo>
                  <a:lnTo>
                    <a:pt x="47" y="278"/>
                  </a:lnTo>
                  <a:lnTo>
                    <a:pt x="48" y="425"/>
                  </a:lnTo>
                  <a:lnTo>
                    <a:pt x="49" y="638"/>
                  </a:lnTo>
                  <a:lnTo>
                    <a:pt x="49" y="901"/>
                  </a:lnTo>
                  <a:lnTo>
                    <a:pt x="50" y="1133"/>
                  </a:lnTo>
                  <a:lnTo>
                    <a:pt x="50" y="1265"/>
                  </a:lnTo>
                  <a:lnTo>
                    <a:pt x="51" y="1296"/>
                  </a:lnTo>
                  <a:lnTo>
                    <a:pt x="51" y="1262"/>
                  </a:lnTo>
                  <a:lnTo>
                    <a:pt x="52" y="1196"/>
                  </a:lnTo>
                  <a:lnTo>
                    <a:pt x="53" y="1136"/>
                  </a:lnTo>
                  <a:lnTo>
                    <a:pt x="53" y="1109"/>
                  </a:lnTo>
                  <a:lnTo>
                    <a:pt x="54" y="1111"/>
                  </a:lnTo>
                  <a:lnTo>
                    <a:pt x="54" y="1118"/>
                  </a:lnTo>
                  <a:lnTo>
                    <a:pt x="55" y="1121"/>
                  </a:lnTo>
                  <a:lnTo>
                    <a:pt x="55" y="1128"/>
                  </a:lnTo>
                  <a:lnTo>
                    <a:pt x="56" y="1116"/>
                  </a:lnTo>
                  <a:lnTo>
                    <a:pt x="56" y="1114"/>
                  </a:lnTo>
                  <a:lnTo>
                    <a:pt x="57" y="1094"/>
                  </a:lnTo>
                  <a:lnTo>
                    <a:pt x="57" y="1079"/>
                  </a:lnTo>
                  <a:lnTo>
                    <a:pt x="58" y="1057"/>
                  </a:lnTo>
                  <a:lnTo>
                    <a:pt x="59" y="1025"/>
                  </a:lnTo>
                  <a:lnTo>
                    <a:pt x="59" y="999"/>
                  </a:lnTo>
                  <a:lnTo>
                    <a:pt x="60" y="981"/>
                  </a:lnTo>
                  <a:lnTo>
                    <a:pt x="60" y="962"/>
                  </a:lnTo>
                  <a:lnTo>
                    <a:pt x="61" y="938"/>
                  </a:lnTo>
                  <a:lnTo>
                    <a:pt x="61" y="884"/>
                  </a:lnTo>
                  <a:lnTo>
                    <a:pt x="62" y="835"/>
                  </a:lnTo>
                  <a:lnTo>
                    <a:pt x="63" y="806"/>
                  </a:lnTo>
                  <a:lnTo>
                    <a:pt x="63" y="796"/>
                  </a:lnTo>
                  <a:lnTo>
                    <a:pt x="63" y="786"/>
                  </a:lnTo>
                  <a:lnTo>
                    <a:pt x="64" y="762"/>
                  </a:lnTo>
                  <a:lnTo>
                    <a:pt x="65" y="738"/>
                  </a:lnTo>
                  <a:lnTo>
                    <a:pt x="65" y="718"/>
                  </a:lnTo>
                  <a:lnTo>
                    <a:pt x="66" y="725"/>
                  </a:lnTo>
                  <a:lnTo>
                    <a:pt x="66" y="728"/>
                  </a:lnTo>
                  <a:lnTo>
                    <a:pt x="67" y="732"/>
                  </a:lnTo>
                  <a:lnTo>
                    <a:pt x="67" y="713"/>
                  </a:lnTo>
                  <a:lnTo>
                    <a:pt x="68" y="696"/>
                  </a:lnTo>
                  <a:lnTo>
                    <a:pt x="69" y="664"/>
                  </a:lnTo>
                  <a:lnTo>
                    <a:pt x="69" y="645"/>
                  </a:lnTo>
                  <a:lnTo>
                    <a:pt x="70" y="650"/>
                  </a:lnTo>
                  <a:lnTo>
                    <a:pt x="70" y="664"/>
                  </a:lnTo>
                  <a:lnTo>
                    <a:pt x="71" y="669"/>
                  </a:lnTo>
                  <a:lnTo>
                    <a:pt x="71" y="676"/>
                  </a:lnTo>
                  <a:lnTo>
                    <a:pt x="72" y="674"/>
                  </a:lnTo>
                  <a:lnTo>
                    <a:pt x="73" y="669"/>
                  </a:lnTo>
                  <a:lnTo>
                    <a:pt x="73" y="664"/>
                  </a:lnTo>
                  <a:lnTo>
                    <a:pt x="73" y="662"/>
                  </a:lnTo>
                  <a:lnTo>
                    <a:pt x="74" y="654"/>
                  </a:lnTo>
                  <a:lnTo>
                    <a:pt x="75" y="647"/>
                  </a:lnTo>
                  <a:lnTo>
                    <a:pt x="75" y="628"/>
                  </a:lnTo>
                  <a:lnTo>
                    <a:pt x="76" y="628"/>
                  </a:lnTo>
                  <a:lnTo>
                    <a:pt x="76" y="632"/>
                  </a:lnTo>
                  <a:lnTo>
                    <a:pt x="77" y="642"/>
                  </a:lnTo>
                  <a:lnTo>
                    <a:pt x="77" y="645"/>
                  </a:lnTo>
                  <a:lnTo>
                    <a:pt x="78" y="630"/>
                  </a:lnTo>
                  <a:lnTo>
                    <a:pt x="79" y="618"/>
                  </a:lnTo>
                  <a:lnTo>
                    <a:pt x="79" y="613"/>
                  </a:lnTo>
                  <a:lnTo>
                    <a:pt x="80" y="616"/>
                  </a:lnTo>
                  <a:lnTo>
                    <a:pt x="80" y="623"/>
                  </a:lnTo>
                  <a:lnTo>
                    <a:pt x="81" y="620"/>
                  </a:lnTo>
                  <a:lnTo>
                    <a:pt x="81" y="608"/>
                  </a:lnTo>
                  <a:lnTo>
                    <a:pt x="82" y="589"/>
                  </a:lnTo>
                  <a:lnTo>
                    <a:pt x="83" y="581"/>
                  </a:lnTo>
                  <a:lnTo>
                    <a:pt x="83" y="584"/>
                  </a:lnTo>
                  <a:lnTo>
                    <a:pt x="83" y="591"/>
                  </a:lnTo>
                  <a:lnTo>
                    <a:pt x="84" y="591"/>
                  </a:lnTo>
                  <a:lnTo>
                    <a:pt x="85" y="569"/>
                  </a:lnTo>
                  <a:lnTo>
                    <a:pt x="85" y="552"/>
                  </a:lnTo>
                  <a:lnTo>
                    <a:pt x="86" y="537"/>
                  </a:lnTo>
                  <a:lnTo>
                    <a:pt x="86" y="530"/>
                  </a:lnTo>
                  <a:lnTo>
                    <a:pt x="87" y="523"/>
                  </a:lnTo>
                  <a:lnTo>
                    <a:pt x="87" y="508"/>
                  </a:lnTo>
                  <a:lnTo>
                    <a:pt x="88" y="479"/>
                  </a:lnTo>
                  <a:lnTo>
                    <a:pt x="89" y="462"/>
                  </a:lnTo>
                  <a:lnTo>
                    <a:pt x="89" y="445"/>
                  </a:lnTo>
                  <a:lnTo>
                    <a:pt x="90" y="430"/>
                  </a:lnTo>
                  <a:lnTo>
                    <a:pt x="90" y="420"/>
                  </a:lnTo>
                  <a:lnTo>
                    <a:pt x="91" y="386"/>
                  </a:lnTo>
                  <a:lnTo>
                    <a:pt x="91" y="359"/>
                  </a:lnTo>
                  <a:lnTo>
                    <a:pt x="92" y="327"/>
                  </a:lnTo>
                  <a:lnTo>
                    <a:pt x="93" y="315"/>
                  </a:lnTo>
                  <a:lnTo>
                    <a:pt x="93" y="303"/>
                  </a:lnTo>
                  <a:lnTo>
                    <a:pt x="93" y="291"/>
                  </a:lnTo>
                  <a:lnTo>
                    <a:pt x="94" y="271"/>
                  </a:lnTo>
                  <a:lnTo>
                    <a:pt x="95" y="252"/>
                  </a:lnTo>
                  <a:lnTo>
                    <a:pt x="95" y="227"/>
                  </a:lnTo>
                  <a:lnTo>
                    <a:pt x="96" y="203"/>
                  </a:lnTo>
                  <a:lnTo>
                    <a:pt x="96" y="203"/>
                  </a:lnTo>
                  <a:lnTo>
                    <a:pt x="97" y="200"/>
                  </a:lnTo>
                  <a:lnTo>
                    <a:pt x="97" y="198"/>
                  </a:lnTo>
                  <a:lnTo>
                    <a:pt x="98" y="183"/>
                  </a:lnTo>
                  <a:lnTo>
                    <a:pt x="99" y="169"/>
                  </a:lnTo>
                  <a:lnTo>
                    <a:pt x="99" y="174"/>
                  </a:lnTo>
                </a:path>
              </a:pathLst>
            </a:custGeom>
            <a:noFill/>
            <a:ln w="190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34" name="Freeform 129"/>
            <p:cNvSpPr>
              <a:spLocks/>
            </p:cNvSpPr>
            <p:nvPr/>
          </p:nvSpPr>
          <p:spPr bwMode="auto">
            <a:xfrm>
              <a:off x="2626948" y="1851645"/>
              <a:ext cx="164460" cy="621666"/>
            </a:xfrm>
            <a:custGeom>
              <a:avLst/>
              <a:gdLst>
                <a:gd name="T0" fmla="*/ 2 w 100"/>
                <a:gd name="T1" fmla="*/ 394 h 1185"/>
                <a:gd name="T2" fmla="*/ 3 w 100"/>
                <a:gd name="T3" fmla="*/ 345 h 1185"/>
                <a:gd name="T4" fmla="*/ 5 w 100"/>
                <a:gd name="T5" fmla="*/ 325 h 1185"/>
                <a:gd name="T6" fmla="*/ 7 w 100"/>
                <a:gd name="T7" fmla="*/ 316 h 1185"/>
                <a:gd name="T8" fmla="*/ 8 w 100"/>
                <a:gd name="T9" fmla="*/ 318 h 1185"/>
                <a:gd name="T10" fmla="*/ 10 w 100"/>
                <a:gd name="T11" fmla="*/ 333 h 1185"/>
                <a:gd name="T12" fmla="*/ 12 w 100"/>
                <a:gd name="T13" fmla="*/ 377 h 1185"/>
                <a:gd name="T14" fmla="*/ 13 w 100"/>
                <a:gd name="T15" fmla="*/ 416 h 1185"/>
                <a:gd name="T16" fmla="*/ 15 w 100"/>
                <a:gd name="T17" fmla="*/ 467 h 1185"/>
                <a:gd name="T18" fmla="*/ 17 w 100"/>
                <a:gd name="T19" fmla="*/ 516 h 1185"/>
                <a:gd name="T20" fmla="*/ 18 w 100"/>
                <a:gd name="T21" fmla="*/ 553 h 1185"/>
                <a:gd name="T22" fmla="*/ 20 w 100"/>
                <a:gd name="T23" fmla="*/ 594 h 1185"/>
                <a:gd name="T24" fmla="*/ 22 w 100"/>
                <a:gd name="T25" fmla="*/ 621 h 1185"/>
                <a:gd name="T26" fmla="*/ 23 w 100"/>
                <a:gd name="T27" fmla="*/ 679 h 1185"/>
                <a:gd name="T28" fmla="*/ 25 w 100"/>
                <a:gd name="T29" fmla="*/ 694 h 1185"/>
                <a:gd name="T30" fmla="*/ 27 w 100"/>
                <a:gd name="T31" fmla="*/ 699 h 1185"/>
                <a:gd name="T32" fmla="*/ 28 w 100"/>
                <a:gd name="T33" fmla="*/ 696 h 1185"/>
                <a:gd name="T34" fmla="*/ 30 w 100"/>
                <a:gd name="T35" fmla="*/ 733 h 1185"/>
                <a:gd name="T36" fmla="*/ 32 w 100"/>
                <a:gd name="T37" fmla="*/ 709 h 1185"/>
                <a:gd name="T38" fmla="*/ 33 w 100"/>
                <a:gd name="T39" fmla="*/ 694 h 1185"/>
                <a:gd name="T40" fmla="*/ 35 w 100"/>
                <a:gd name="T41" fmla="*/ 647 h 1185"/>
                <a:gd name="T42" fmla="*/ 37 w 100"/>
                <a:gd name="T43" fmla="*/ 562 h 1185"/>
                <a:gd name="T44" fmla="*/ 38 w 100"/>
                <a:gd name="T45" fmla="*/ 445 h 1185"/>
                <a:gd name="T46" fmla="*/ 40 w 100"/>
                <a:gd name="T47" fmla="*/ 323 h 1185"/>
                <a:gd name="T48" fmla="*/ 42 w 100"/>
                <a:gd name="T49" fmla="*/ 171 h 1185"/>
                <a:gd name="T50" fmla="*/ 43 w 100"/>
                <a:gd name="T51" fmla="*/ 28 h 1185"/>
                <a:gd name="T52" fmla="*/ 45 w 100"/>
                <a:gd name="T53" fmla="*/ 13 h 1185"/>
                <a:gd name="T54" fmla="*/ 47 w 100"/>
                <a:gd name="T55" fmla="*/ 42 h 1185"/>
                <a:gd name="T56" fmla="*/ 48 w 100"/>
                <a:gd name="T57" fmla="*/ 218 h 1185"/>
                <a:gd name="T58" fmla="*/ 50 w 100"/>
                <a:gd name="T59" fmla="*/ 267 h 1185"/>
                <a:gd name="T60" fmla="*/ 52 w 100"/>
                <a:gd name="T61" fmla="*/ 325 h 1185"/>
                <a:gd name="T62" fmla="*/ 53 w 100"/>
                <a:gd name="T63" fmla="*/ 606 h 1185"/>
                <a:gd name="T64" fmla="*/ 55 w 100"/>
                <a:gd name="T65" fmla="*/ 826 h 1185"/>
                <a:gd name="T66" fmla="*/ 57 w 100"/>
                <a:gd name="T67" fmla="*/ 918 h 1185"/>
                <a:gd name="T68" fmla="*/ 59 w 100"/>
                <a:gd name="T69" fmla="*/ 955 h 1185"/>
                <a:gd name="T70" fmla="*/ 60 w 100"/>
                <a:gd name="T71" fmla="*/ 984 h 1185"/>
                <a:gd name="T72" fmla="*/ 62 w 100"/>
                <a:gd name="T73" fmla="*/ 1031 h 1185"/>
                <a:gd name="T74" fmla="*/ 63 w 100"/>
                <a:gd name="T75" fmla="*/ 1072 h 1185"/>
                <a:gd name="T76" fmla="*/ 65 w 100"/>
                <a:gd name="T77" fmla="*/ 1087 h 1185"/>
                <a:gd name="T78" fmla="*/ 67 w 100"/>
                <a:gd name="T79" fmla="*/ 1089 h 1185"/>
                <a:gd name="T80" fmla="*/ 69 w 100"/>
                <a:gd name="T81" fmla="*/ 1094 h 1185"/>
                <a:gd name="T82" fmla="*/ 70 w 100"/>
                <a:gd name="T83" fmla="*/ 1092 h 1185"/>
                <a:gd name="T84" fmla="*/ 72 w 100"/>
                <a:gd name="T85" fmla="*/ 1087 h 1185"/>
                <a:gd name="T86" fmla="*/ 73 w 100"/>
                <a:gd name="T87" fmla="*/ 1099 h 1185"/>
                <a:gd name="T88" fmla="*/ 75 w 100"/>
                <a:gd name="T89" fmla="*/ 1070 h 1185"/>
                <a:gd name="T90" fmla="*/ 77 w 100"/>
                <a:gd name="T91" fmla="*/ 1092 h 1185"/>
                <a:gd name="T92" fmla="*/ 79 w 100"/>
                <a:gd name="T93" fmla="*/ 1099 h 1185"/>
                <a:gd name="T94" fmla="*/ 80 w 100"/>
                <a:gd name="T95" fmla="*/ 1119 h 1185"/>
                <a:gd name="T96" fmla="*/ 82 w 100"/>
                <a:gd name="T97" fmla="*/ 1136 h 1185"/>
                <a:gd name="T98" fmla="*/ 83 w 100"/>
                <a:gd name="T99" fmla="*/ 1158 h 1185"/>
                <a:gd name="T100" fmla="*/ 85 w 100"/>
                <a:gd name="T101" fmla="*/ 1151 h 1185"/>
                <a:gd name="T102" fmla="*/ 87 w 100"/>
                <a:gd name="T103" fmla="*/ 1165 h 1185"/>
                <a:gd name="T104" fmla="*/ 89 w 100"/>
                <a:gd name="T105" fmla="*/ 1141 h 1185"/>
                <a:gd name="T106" fmla="*/ 90 w 100"/>
                <a:gd name="T107" fmla="*/ 1172 h 1185"/>
                <a:gd name="T108" fmla="*/ 92 w 100"/>
                <a:gd name="T109" fmla="*/ 1158 h 1185"/>
                <a:gd name="T110" fmla="*/ 93 w 100"/>
                <a:gd name="T111" fmla="*/ 1126 h 1185"/>
                <a:gd name="T112" fmla="*/ 95 w 100"/>
                <a:gd name="T113" fmla="*/ 1087 h 1185"/>
                <a:gd name="T114" fmla="*/ 97 w 100"/>
                <a:gd name="T115" fmla="*/ 1051 h 1185"/>
                <a:gd name="T116" fmla="*/ 99 w 100"/>
                <a:gd name="T117" fmla="*/ 999 h 1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0" h="1185">
                  <a:moveTo>
                    <a:pt x="0" y="433"/>
                  </a:moveTo>
                  <a:lnTo>
                    <a:pt x="1" y="413"/>
                  </a:lnTo>
                  <a:lnTo>
                    <a:pt x="2" y="394"/>
                  </a:lnTo>
                  <a:lnTo>
                    <a:pt x="2" y="369"/>
                  </a:lnTo>
                  <a:lnTo>
                    <a:pt x="3" y="345"/>
                  </a:lnTo>
                  <a:lnTo>
                    <a:pt x="3" y="345"/>
                  </a:lnTo>
                  <a:lnTo>
                    <a:pt x="4" y="342"/>
                  </a:lnTo>
                  <a:lnTo>
                    <a:pt x="4" y="340"/>
                  </a:lnTo>
                  <a:lnTo>
                    <a:pt x="5" y="325"/>
                  </a:lnTo>
                  <a:lnTo>
                    <a:pt x="6" y="311"/>
                  </a:lnTo>
                  <a:lnTo>
                    <a:pt x="6" y="316"/>
                  </a:lnTo>
                  <a:lnTo>
                    <a:pt x="7" y="316"/>
                  </a:lnTo>
                  <a:lnTo>
                    <a:pt x="7" y="323"/>
                  </a:lnTo>
                  <a:lnTo>
                    <a:pt x="8" y="328"/>
                  </a:lnTo>
                  <a:lnTo>
                    <a:pt x="8" y="318"/>
                  </a:lnTo>
                  <a:lnTo>
                    <a:pt x="9" y="318"/>
                  </a:lnTo>
                  <a:lnTo>
                    <a:pt x="10" y="323"/>
                  </a:lnTo>
                  <a:lnTo>
                    <a:pt x="10" y="333"/>
                  </a:lnTo>
                  <a:lnTo>
                    <a:pt x="10" y="350"/>
                  </a:lnTo>
                  <a:lnTo>
                    <a:pt x="11" y="364"/>
                  </a:lnTo>
                  <a:lnTo>
                    <a:pt x="12" y="377"/>
                  </a:lnTo>
                  <a:lnTo>
                    <a:pt x="12" y="384"/>
                  </a:lnTo>
                  <a:lnTo>
                    <a:pt x="13" y="396"/>
                  </a:lnTo>
                  <a:lnTo>
                    <a:pt x="13" y="416"/>
                  </a:lnTo>
                  <a:lnTo>
                    <a:pt x="14" y="442"/>
                  </a:lnTo>
                  <a:lnTo>
                    <a:pt x="14" y="455"/>
                  </a:lnTo>
                  <a:lnTo>
                    <a:pt x="15" y="467"/>
                  </a:lnTo>
                  <a:lnTo>
                    <a:pt x="16" y="469"/>
                  </a:lnTo>
                  <a:lnTo>
                    <a:pt x="16" y="491"/>
                  </a:lnTo>
                  <a:lnTo>
                    <a:pt x="17" y="516"/>
                  </a:lnTo>
                  <a:lnTo>
                    <a:pt x="17" y="535"/>
                  </a:lnTo>
                  <a:lnTo>
                    <a:pt x="18" y="543"/>
                  </a:lnTo>
                  <a:lnTo>
                    <a:pt x="18" y="553"/>
                  </a:lnTo>
                  <a:lnTo>
                    <a:pt x="19" y="565"/>
                  </a:lnTo>
                  <a:lnTo>
                    <a:pt x="20" y="579"/>
                  </a:lnTo>
                  <a:lnTo>
                    <a:pt x="20" y="594"/>
                  </a:lnTo>
                  <a:lnTo>
                    <a:pt x="20" y="613"/>
                  </a:lnTo>
                  <a:lnTo>
                    <a:pt x="21" y="616"/>
                  </a:lnTo>
                  <a:lnTo>
                    <a:pt x="22" y="621"/>
                  </a:lnTo>
                  <a:lnTo>
                    <a:pt x="22" y="635"/>
                  </a:lnTo>
                  <a:lnTo>
                    <a:pt x="23" y="655"/>
                  </a:lnTo>
                  <a:lnTo>
                    <a:pt x="23" y="679"/>
                  </a:lnTo>
                  <a:lnTo>
                    <a:pt x="24" y="694"/>
                  </a:lnTo>
                  <a:lnTo>
                    <a:pt x="24" y="691"/>
                  </a:lnTo>
                  <a:lnTo>
                    <a:pt x="25" y="694"/>
                  </a:lnTo>
                  <a:lnTo>
                    <a:pt x="26" y="684"/>
                  </a:lnTo>
                  <a:lnTo>
                    <a:pt x="26" y="689"/>
                  </a:lnTo>
                  <a:lnTo>
                    <a:pt x="27" y="699"/>
                  </a:lnTo>
                  <a:lnTo>
                    <a:pt x="27" y="706"/>
                  </a:lnTo>
                  <a:lnTo>
                    <a:pt x="28" y="704"/>
                  </a:lnTo>
                  <a:lnTo>
                    <a:pt x="28" y="696"/>
                  </a:lnTo>
                  <a:lnTo>
                    <a:pt x="29" y="709"/>
                  </a:lnTo>
                  <a:lnTo>
                    <a:pt x="30" y="723"/>
                  </a:lnTo>
                  <a:lnTo>
                    <a:pt x="30" y="733"/>
                  </a:lnTo>
                  <a:lnTo>
                    <a:pt x="30" y="743"/>
                  </a:lnTo>
                  <a:lnTo>
                    <a:pt x="31" y="718"/>
                  </a:lnTo>
                  <a:lnTo>
                    <a:pt x="32" y="709"/>
                  </a:lnTo>
                  <a:lnTo>
                    <a:pt x="32" y="701"/>
                  </a:lnTo>
                  <a:lnTo>
                    <a:pt x="33" y="701"/>
                  </a:lnTo>
                  <a:lnTo>
                    <a:pt x="33" y="694"/>
                  </a:lnTo>
                  <a:lnTo>
                    <a:pt x="34" y="691"/>
                  </a:lnTo>
                  <a:lnTo>
                    <a:pt x="34" y="669"/>
                  </a:lnTo>
                  <a:lnTo>
                    <a:pt x="35" y="647"/>
                  </a:lnTo>
                  <a:lnTo>
                    <a:pt x="36" y="611"/>
                  </a:lnTo>
                  <a:lnTo>
                    <a:pt x="36" y="591"/>
                  </a:lnTo>
                  <a:lnTo>
                    <a:pt x="37" y="562"/>
                  </a:lnTo>
                  <a:lnTo>
                    <a:pt x="37" y="523"/>
                  </a:lnTo>
                  <a:lnTo>
                    <a:pt x="38" y="484"/>
                  </a:lnTo>
                  <a:lnTo>
                    <a:pt x="38" y="445"/>
                  </a:lnTo>
                  <a:lnTo>
                    <a:pt x="39" y="398"/>
                  </a:lnTo>
                  <a:lnTo>
                    <a:pt x="40" y="357"/>
                  </a:lnTo>
                  <a:lnTo>
                    <a:pt x="40" y="323"/>
                  </a:lnTo>
                  <a:lnTo>
                    <a:pt x="40" y="281"/>
                  </a:lnTo>
                  <a:lnTo>
                    <a:pt x="41" y="228"/>
                  </a:lnTo>
                  <a:lnTo>
                    <a:pt x="42" y="171"/>
                  </a:lnTo>
                  <a:lnTo>
                    <a:pt x="42" y="108"/>
                  </a:lnTo>
                  <a:lnTo>
                    <a:pt x="43" y="62"/>
                  </a:lnTo>
                  <a:lnTo>
                    <a:pt x="43" y="28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5" y="13"/>
                  </a:lnTo>
                  <a:lnTo>
                    <a:pt x="46" y="0"/>
                  </a:lnTo>
                  <a:lnTo>
                    <a:pt x="46" y="6"/>
                  </a:lnTo>
                  <a:lnTo>
                    <a:pt x="47" y="42"/>
                  </a:lnTo>
                  <a:lnTo>
                    <a:pt x="47" y="103"/>
                  </a:lnTo>
                  <a:lnTo>
                    <a:pt x="48" y="162"/>
                  </a:lnTo>
                  <a:lnTo>
                    <a:pt x="48" y="218"/>
                  </a:lnTo>
                  <a:lnTo>
                    <a:pt x="49" y="249"/>
                  </a:lnTo>
                  <a:lnTo>
                    <a:pt x="50" y="264"/>
                  </a:lnTo>
                  <a:lnTo>
                    <a:pt x="50" y="267"/>
                  </a:lnTo>
                  <a:lnTo>
                    <a:pt x="51" y="274"/>
                  </a:lnTo>
                  <a:lnTo>
                    <a:pt x="51" y="296"/>
                  </a:lnTo>
                  <a:lnTo>
                    <a:pt x="52" y="325"/>
                  </a:lnTo>
                  <a:lnTo>
                    <a:pt x="53" y="398"/>
                  </a:lnTo>
                  <a:lnTo>
                    <a:pt x="53" y="496"/>
                  </a:lnTo>
                  <a:lnTo>
                    <a:pt x="53" y="606"/>
                  </a:lnTo>
                  <a:lnTo>
                    <a:pt x="54" y="701"/>
                  </a:lnTo>
                  <a:lnTo>
                    <a:pt x="55" y="782"/>
                  </a:lnTo>
                  <a:lnTo>
                    <a:pt x="55" y="826"/>
                  </a:lnTo>
                  <a:lnTo>
                    <a:pt x="56" y="850"/>
                  </a:lnTo>
                  <a:lnTo>
                    <a:pt x="56" y="884"/>
                  </a:lnTo>
                  <a:lnTo>
                    <a:pt x="57" y="918"/>
                  </a:lnTo>
                  <a:lnTo>
                    <a:pt x="57" y="940"/>
                  </a:lnTo>
                  <a:lnTo>
                    <a:pt x="58" y="955"/>
                  </a:lnTo>
                  <a:lnTo>
                    <a:pt x="59" y="955"/>
                  </a:lnTo>
                  <a:lnTo>
                    <a:pt x="59" y="967"/>
                  </a:lnTo>
                  <a:lnTo>
                    <a:pt x="60" y="977"/>
                  </a:lnTo>
                  <a:lnTo>
                    <a:pt x="60" y="984"/>
                  </a:lnTo>
                  <a:lnTo>
                    <a:pt x="61" y="997"/>
                  </a:lnTo>
                  <a:lnTo>
                    <a:pt x="61" y="1019"/>
                  </a:lnTo>
                  <a:lnTo>
                    <a:pt x="62" y="1031"/>
                  </a:lnTo>
                  <a:lnTo>
                    <a:pt x="63" y="1041"/>
                  </a:lnTo>
                  <a:lnTo>
                    <a:pt x="63" y="1055"/>
                  </a:lnTo>
                  <a:lnTo>
                    <a:pt x="63" y="1072"/>
                  </a:lnTo>
                  <a:lnTo>
                    <a:pt x="64" y="1092"/>
                  </a:lnTo>
                  <a:lnTo>
                    <a:pt x="65" y="1092"/>
                  </a:lnTo>
                  <a:lnTo>
                    <a:pt x="65" y="1087"/>
                  </a:lnTo>
                  <a:lnTo>
                    <a:pt x="66" y="1082"/>
                  </a:lnTo>
                  <a:lnTo>
                    <a:pt x="66" y="1082"/>
                  </a:lnTo>
                  <a:lnTo>
                    <a:pt x="67" y="1089"/>
                  </a:lnTo>
                  <a:lnTo>
                    <a:pt x="67" y="1097"/>
                  </a:lnTo>
                  <a:lnTo>
                    <a:pt x="68" y="1102"/>
                  </a:lnTo>
                  <a:lnTo>
                    <a:pt x="69" y="1094"/>
                  </a:lnTo>
                  <a:lnTo>
                    <a:pt x="69" y="1099"/>
                  </a:lnTo>
                  <a:lnTo>
                    <a:pt x="70" y="1092"/>
                  </a:lnTo>
                  <a:lnTo>
                    <a:pt x="70" y="1092"/>
                  </a:lnTo>
                  <a:lnTo>
                    <a:pt x="71" y="1092"/>
                  </a:lnTo>
                  <a:lnTo>
                    <a:pt x="71" y="1087"/>
                  </a:lnTo>
                  <a:lnTo>
                    <a:pt x="72" y="1087"/>
                  </a:lnTo>
                  <a:lnTo>
                    <a:pt x="73" y="1087"/>
                  </a:lnTo>
                  <a:lnTo>
                    <a:pt x="73" y="1092"/>
                  </a:lnTo>
                  <a:lnTo>
                    <a:pt x="73" y="1099"/>
                  </a:lnTo>
                  <a:lnTo>
                    <a:pt x="74" y="1089"/>
                  </a:lnTo>
                  <a:lnTo>
                    <a:pt x="75" y="1075"/>
                  </a:lnTo>
                  <a:lnTo>
                    <a:pt x="75" y="1070"/>
                  </a:lnTo>
                  <a:lnTo>
                    <a:pt x="76" y="1070"/>
                  </a:lnTo>
                  <a:lnTo>
                    <a:pt x="76" y="1080"/>
                  </a:lnTo>
                  <a:lnTo>
                    <a:pt x="77" y="1092"/>
                  </a:lnTo>
                  <a:lnTo>
                    <a:pt x="77" y="1097"/>
                  </a:lnTo>
                  <a:lnTo>
                    <a:pt x="78" y="1099"/>
                  </a:lnTo>
                  <a:lnTo>
                    <a:pt x="79" y="1099"/>
                  </a:lnTo>
                  <a:lnTo>
                    <a:pt x="79" y="1104"/>
                  </a:lnTo>
                  <a:lnTo>
                    <a:pt x="80" y="1116"/>
                  </a:lnTo>
                  <a:lnTo>
                    <a:pt x="80" y="1119"/>
                  </a:lnTo>
                  <a:lnTo>
                    <a:pt x="81" y="1123"/>
                  </a:lnTo>
                  <a:lnTo>
                    <a:pt x="81" y="1136"/>
                  </a:lnTo>
                  <a:lnTo>
                    <a:pt x="82" y="1136"/>
                  </a:lnTo>
                  <a:lnTo>
                    <a:pt x="83" y="1138"/>
                  </a:lnTo>
                  <a:lnTo>
                    <a:pt x="83" y="1148"/>
                  </a:lnTo>
                  <a:lnTo>
                    <a:pt x="83" y="1158"/>
                  </a:lnTo>
                  <a:lnTo>
                    <a:pt x="84" y="1160"/>
                  </a:lnTo>
                  <a:lnTo>
                    <a:pt x="85" y="1158"/>
                  </a:lnTo>
                  <a:lnTo>
                    <a:pt x="85" y="1151"/>
                  </a:lnTo>
                  <a:lnTo>
                    <a:pt x="86" y="1151"/>
                  </a:lnTo>
                  <a:lnTo>
                    <a:pt x="86" y="1158"/>
                  </a:lnTo>
                  <a:lnTo>
                    <a:pt x="87" y="1165"/>
                  </a:lnTo>
                  <a:lnTo>
                    <a:pt x="87" y="1160"/>
                  </a:lnTo>
                  <a:lnTo>
                    <a:pt x="88" y="1158"/>
                  </a:lnTo>
                  <a:lnTo>
                    <a:pt x="89" y="1141"/>
                  </a:lnTo>
                  <a:lnTo>
                    <a:pt x="89" y="1141"/>
                  </a:lnTo>
                  <a:lnTo>
                    <a:pt x="90" y="1143"/>
                  </a:lnTo>
                  <a:lnTo>
                    <a:pt x="90" y="1172"/>
                  </a:lnTo>
                  <a:lnTo>
                    <a:pt x="91" y="1185"/>
                  </a:lnTo>
                  <a:lnTo>
                    <a:pt x="91" y="1180"/>
                  </a:lnTo>
                  <a:lnTo>
                    <a:pt x="92" y="1158"/>
                  </a:lnTo>
                  <a:lnTo>
                    <a:pt x="93" y="1129"/>
                  </a:lnTo>
                  <a:lnTo>
                    <a:pt x="93" y="1119"/>
                  </a:lnTo>
                  <a:lnTo>
                    <a:pt x="93" y="1126"/>
                  </a:lnTo>
                  <a:lnTo>
                    <a:pt x="94" y="1126"/>
                  </a:lnTo>
                  <a:lnTo>
                    <a:pt x="95" y="1114"/>
                  </a:lnTo>
                  <a:lnTo>
                    <a:pt x="95" y="1087"/>
                  </a:lnTo>
                  <a:lnTo>
                    <a:pt x="96" y="1067"/>
                  </a:lnTo>
                  <a:lnTo>
                    <a:pt x="96" y="1051"/>
                  </a:lnTo>
                  <a:lnTo>
                    <a:pt x="97" y="1051"/>
                  </a:lnTo>
                  <a:lnTo>
                    <a:pt x="97" y="1045"/>
                  </a:lnTo>
                  <a:lnTo>
                    <a:pt x="98" y="1026"/>
                  </a:lnTo>
                  <a:lnTo>
                    <a:pt x="99" y="999"/>
                  </a:lnTo>
                  <a:lnTo>
                    <a:pt x="99" y="977"/>
                  </a:lnTo>
                  <a:lnTo>
                    <a:pt x="100" y="967"/>
                  </a:lnTo>
                </a:path>
              </a:pathLst>
            </a:custGeom>
            <a:noFill/>
            <a:ln w="190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35" name="Freeform 130"/>
            <p:cNvSpPr>
              <a:spLocks/>
            </p:cNvSpPr>
            <p:nvPr/>
          </p:nvSpPr>
          <p:spPr bwMode="auto">
            <a:xfrm>
              <a:off x="3075925" y="1699507"/>
              <a:ext cx="162816" cy="672553"/>
            </a:xfrm>
            <a:custGeom>
              <a:avLst/>
              <a:gdLst>
                <a:gd name="T0" fmla="*/ 1 w 99"/>
                <a:gd name="T1" fmla="*/ 1077 h 1282"/>
                <a:gd name="T2" fmla="*/ 3 w 99"/>
                <a:gd name="T3" fmla="*/ 1064 h 1282"/>
                <a:gd name="T4" fmla="*/ 5 w 99"/>
                <a:gd name="T5" fmla="*/ 1077 h 1282"/>
                <a:gd name="T6" fmla="*/ 6 w 99"/>
                <a:gd name="T7" fmla="*/ 1057 h 1282"/>
                <a:gd name="T8" fmla="*/ 8 w 99"/>
                <a:gd name="T9" fmla="*/ 1072 h 1282"/>
                <a:gd name="T10" fmla="*/ 10 w 99"/>
                <a:gd name="T11" fmla="*/ 1043 h 1282"/>
                <a:gd name="T12" fmla="*/ 11 w 99"/>
                <a:gd name="T13" fmla="*/ 1060 h 1282"/>
                <a:gd name="T14" fmla="*/ 13 w 99"/>
                <a:gd name="T15" fmla="*/ 1033 h 1282"/>
                <a:gd name="T16" fmla="*/ 15 w 99"/>
                <a:gd name="T17" fmla="*/ 1018 h 1282"/>
                <a:gd name="T18" fmla="*/ 16 w 99"/>
                <a:gd name="T19" fmla="*/ 991 h 1282"/>
                <a:gd name="T20" fmla="*/ 18 w 99"/>
                <a:gd name="T21" fmla="*/ 937 h 1282"/>
                <a:gd name="T22" fmla="*/ 20 w 99"/>
                <a:gd name="T23" fmla="*/ 901 h 1282"/>
                <a:gd name="T24" fmla="*/ 21 w 99"/>
                <a:gd name="T25" fmla="*/ 908 h 1282"/>
                <a:gd name="T26" fmla="*/ 23 w 99"/>
                <a:gd name="T27" fmla="*/ 886 h 1282"/>
                <a:gd name="T28" fmla="*/ 25 w 99"/>
                <a:gd name="T29" fmla="*/ 984 h 1282"/>
                <a:gd name="T30" fmla="*/ 26 w 99"/>
                <a:gd name="T31" fmla="*/ 1021 h 1282"/>
                <a:gd name="T32" fmla="*/ 28 w 99"/>
                <a:gd name="T33" fmla="*/ 1050 h 1282"/>
                <a:gd name="T34" fmla="*/ 30 w 99"/>
                <a:gd name="T35" fmla="*/ 1045 h 1282"/>
                <a:gd name="T36" fmla="*/ 31 w 99"/>
                <a:gd name="T37" fmla="*/ 1070 h 1282"/>
                <a:gd name="T38" fmla="*/ 33 w 99"/>
                <a:gd name="T39" fmla="*/ 1060 h 1282"/>
                <a:gd name="T40" fmla="*/ 35 w 99"/>
                <a:gd name="T41" fmla="*/ 1074 h 1282"/>
                <a:gd name="T42" fmla="*/ 36 w 99"/>
                <a:gd name="T43" fmla="*/ 1121 h 1282"/>
                <a:gd name="T44" fmla="*/ 38 w 99"/>
                <a:gd name="T45" fmla="*/ 1043 h 1282"/>
                <a:gd name="T46" fmla="*/ 40 w 99"/>
                <a:gd name="T47" fmla="*/ 464 h 1282"/>
                <a:gd name="T48" fmla="*/ 41 w 99"/>
                <a:gd name="T49" fmla="*/ 47 h 1282"/>
                <a:gd name="T50" fmla="*/ 43 w 99"/>
                <a:gd name="T51" fmla="*/ 59 h 1282"/>
                <a:gd name="T52" fmla="*/ 45 w 99"/>
                <a:gd name="T53" fmla="*/ 776 h 1282"/>
                <a:gd name="T54" fmla="*/ 46 w 99"/>
                <a:gd name="T55" fmla="*/ 1257 h 1282"/>
                <a:gd name="T56" fmla="*/ 48 w 99"/>
                <a:gd name="T57" fmla="*/ 1140 h 1282"/>
                <a:gd name="T58" fmla="*/ 50 w 99"/>
                <a:gd name="T59" fmla="*/ 1108 h 1282"/>
                <a:gd name="T60" fmla="*/ 51 w 99"/>
                <a:gd name="T61" fmla="*/ 1116 h 1282"/>
                <a:gd name="T62" fmla="*/ 53 w 99"/>
                <a:gd name="T63" fmla="*/ 1101 h 1282"/>
                <a:gd name="T64" fmla="*/ 55 w 99"/>
                <a:gd name="T65" fmla="*/ 1126 h 1282"/>
                <a:gd name="T66" fmla="*/ 56 w 99"/>
                <a:gd name="T67" fmla="*/ 1116 h 1282"/>
                <a:gd name="T68" fmla="*/ 58 w 99"/>
                <a:gd name="T69" fmla="*/ 1118 h 1282"/>
                <a:gd name="T70" fmla="*/ 60 w 99"/>
                <a:gd name="T71" fmla="*/ 1101 h 1282"/>
                <a:gd name="T72" fmla="*/ 61 w 99"/>
                <a:gd name="T73" fmla="*/ 1121 h 1282"/>
                <a:gd name="T74" fmla="*/ 63 w 99"/>
                <a:gd name="T75" fmla="*/ 1106 h 1282"/>
                <a:gd name="T76" fmla="*/ 65 w 99"/>
                <a:gd name="T77" fmla="*/ 1111 h 1282"/>
                <a:gd name="T78" fmla="*/ 66 w 99"/>
                <a:gd name="T79" fmla="*/ 1089 h 1282"/>
                <a:gd name="T80" fmla="*/ 68 w 99"/>
                <a:gd name="T81" fmla="*/ 1094 h 1282"/>
                <a:gd name="T82" fmla="*/ 70 w 99"/>
                <a:gd name="T83" fmla="*/ 1082 h 1282"/>
                <a:gd name="T84" fmla="*/ 71 w 99"/>
                <a:gd name="T85" fmla="*/ 1089 h 1282"/>
                <a:gd name="T86" fmla="*/ 73 w 99"/>
                <a:gd name="T87" fmla="*/ 1060 h 1282"/>
                <a:gd name="T88" fmla="*/ 75 w 99"/>
                <a:gd name="T89" fmla="*/ 1055 h 1282"/>
                <a:gd name="T90" fmla="*/ 76 w 99"/>
                <a:gd name="T91" fmla="*/ 1040 h 1282"/>
                <a:gd name="T92" fmla="*/ 78 w 99"/>
                <a:gd name="T93" fmla="*/ 1045 h 1282"/>
                <a:gd name="T94" fmla="*/ 80 w 99"/>
                <a:gd name="T95" fmla="*/ 1018 h 1282"/>
                <a:gd name="T96" fmla="*/ 81 w 99"/>
                <a:gd name="T97" fmla="*/ 1008 h 1282"/>
                <a:gd name="T98" fmla="*/ 83 w 99"/>
                <a:gd name="T99" fmla="*/ 979 h 1282"/>
                <a:gd name="T100" fmla="*/ 85 w 99"/>
                <a:gd name="T101" fmla="*/ 967 h 1282"/>
                <a:gd name="T102" fmla="*/ 86 w 99"/>
                <a:gd name="T103" fmla="*/ 923 h 1282"/>
                <a:gd name="T104" fmla="*/ 88 w 99"/>
                <a:gd name="T105" fmla="*/ 916 h 1282"/>
                <a:gd name="T106" fmla="*/ 90 w 99"/>
                <a:gd name="T107" fmla="*/ 874 h 1282"/>
                <a:gd name="T108" fmla="*/ 91 w 99"/>
                <a:gd name="T109" fmla="*/ 867 h 1282"/>
                <a:gd name="T110" fmla="*/ 93 w 99"/>
                <a:gd name="T111" fmla="*/ 835 h 1282"/>
                <a:gd name="T112" fmla="*/ 95 w 99"/>
                <a:gd name="T113" fmla="*/ 821 h 1282"/>
                <a:gd name="T114" fmla="*/ 96 w 99"/>
                <a:gd name="T115" fmla="*/ 779 h 1282"/>
                <a:gd name="T116" fmla="*/ 98 w 99"/>
                <a:gd name="T117" fmla="*/ 774 h 1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9" h="1282">
                  <a:moveTo>
                    <a:pt x="0" y="1079"/>
                  </a:moveTo>
                  <a:lnTo>
                    <a:pt x="1" y="1079"/>
                  </a:lnTo>
                  <a:lnTo>
                    <a:pt x="1" y="1077"/>
                  </a:lnTo>
                  <a:lnTo>
                    <a:pt x="2" y="1072"/>
                  </a:lnTo>
                  <a:lnTo>
                    <a:pt x="3" y="1079"/>
                  </a:lnTo>
                  <a:lnTo>
                    <a:pt x="3" y="1064"/>
                  </a:lnTo>
                  <a:lnTo>
                    <a:pt x="3" y="1070"/>
                  </a:lnTo>
                  <a:lnTo>
                    <a:pt x="4" y="1072"/>
                  </a:lnTo>
                  <a:lnTo>
                    <a:pt x="5" y="1077"/>
                  </a:lnTo>
                  <a:lnTo>
                    <a:pt x="5" y="1067"/>
                  </a:lnTo>
                  <a:lnTo>
                    <a:pt x="6" y="1062"/>
                  </a:lnTo>
                  <a:lnTo>
                    <a:pt x="6" y="1057"/>
                  </a:lnTo>
                  <a:lnTo>
                    <a:pt x="7" y="1064"/>
                  </a:lnTo>
                  <a:lnTo>
                    <a:pt x="7" y="1067"/>
                  </a:lnTo>
                  <a:lnTo>
                    <a:pt x="8" y="1072"/>
                  </a:lnTo>
                  <a:lnTo>
                    <a:pt x="9" y="1067"/>
                  </a:lnTo>
                  <a:lnTo>
                    <a:pt x="9" y="1050"/>
                  </a:lnTo>
                  <a:lnTo>
                    <a:pt x="10" y="1043"/>
                  </a:lnTo>
                  <a:lnTo>
                    <a:pt x="10" y="1052"/>
                  </a:lnTo>
                  <a:lnTo>
                    <a:pt x="11" y="1048"/>
                  </a:lnTo>
                  <a:lnTo>
                    <a:pt x="11" y="1060"/>
                  </a:lnTo>
                  <a:lnTo>
                    <a:pt x="12" y="1062"/>
                  </a:lnTo>
                  <a:lnTo>
                    <a:pt x="13" y="1050"/>
                  </a:lnTo>
                  <a:lnTo>
                    <a:pt x="13" y="1033"/>
                  </a:lnTo>
                  <a:lnTo>
                    <a:pt x="13" y="1025"/>
                  </a:lnTo>
                  <a:lnTo>
                    <a:pt x="14" y="1025"/>
                  </a:lnTo>
                  <a:lnTo>
                    <a:pt x="15" y="1018"/>
                  </a:lnTo>
                  <a:lnTo>
                    <a:pt x="15" y="1011"/>
                  </a:lnTo>
                  <a:lnTo>
                    <a:pt x="16" y="1003"/>
                  </a:lnTo>
                  <a:lnTo>
                    <a:pt x="16" y="991"/>
                  </a:lnTo>
                  <a:lnTo>
                    <a:pt x="17" y="972"/>
                  </a:lnTo>
                  <a:lnTo>
                    <a:pt x="17" y="957"/>
                  </a:lnTo>
                  <a:lnTo>
                    <a:pt x="18" y="937"/>
                  </a:lnTo>
                  <a:lnTo>
                    <a:pt x="19" y="913"/>
                  </a:lnTo>
                  <a:lnTo>
                    <a:pt x="19" y="901"/>
                  </a:lnTo>
                  <a:lnTo>
                    <a:pt x="20" y="901"/>
                  </a:lnTo>
                  <a:lnTo>
                    <a:pt x="20" y="901"/>
                  </a:lnTo>
                  <a:lnTo>
                    <a:pt x="21" y="908"/>
                  </a:lnTo>
                  <a:lnTo>
                    <a:pt x="21" y="908"/>
                  </a:lnTo>
                  <a:lnTo>
                    <a:pt x="22" y="901"/>
                  </a:lnTo>
                  <a:lnTo>
                    <a:pt x="23" y="889"/>
                  </a:lnTo>
                  <a:lnTo>
                    <a:pt x="23" y="886"/>
                  </a:lnTo>
                  <a:lnTo>
                    <a:pt x="23" y="911"/>
                  </a:lnTo>
                  <a:lnTo>
                    <a:pt x="24" y="947"/>
                  </a:lnTo>
                  <a:lnTo>
                    <a:pt x="25" y="984"/>
                  </a:lnTo>
                  <a:lnTo>
                    <a:pt x="25" y="999"/>
                  </a:lnTo>
                  <a:lnTo>
                    <a:pt x="26" y="1011"/>
                  </a:lnTo>
                  <a:lnTo>
                    <a:pt x="26" y="1021"/>
                  </a:lnTo>
                  <a:lnTo>
                    <a:pt x="27" y="1025"/>
                  </a:lnTo>
                  <a:lnTo>
                    <a:pt x="27" y="1040"/>
                  </a:lnTo>
                  <a:lnTo>
                    <a:pt x="28" y="1050"/>
                  </a:lnTo>
                  <a:lnTo>
                    <a:pt x="29" y="1050"/>
                  </a:lnTo>
                  <a:lnTo>
                    <a:pt x="29" y="1048"/>
                  </a:lnTo>
                  <a:lnTo>
                    <a:pt x="30" y="1045"/>
                  </a:lnTo>
                  <a:lnTo>
                    <a:pt x="30" y="1052"/>
                  </a:lnTo>
                  <a:lnTo>
                    <a:pt x="31" y="1060"/>
                  </a:lnTo>
                  <a:lnTo>
                    <a:pt x="31" y="1070"/>
                  </a:lnTo>
                  <a:lnTo>
                    <a:pt x="32" y="1070"/>
                  </a:lnTo>
                  <a:lnTo>
                    <a:pt x="33" y="1057"/>
                  </a:lnTo>
                  <a:lnTo>
                    <a:pt x="33" y="1060"/>
                  </a:lnTo>
                  <a:lnTo>
                    <a:pt x="33" y="1057"/>
                  </a:lnTo>
                  <a:lnTo>
                    <a:pt x="34" y="1070"/>
                  </a:lnTo>
                  <a:lnTo>
                    <a:pt x="35" y="1074"/>
                  </a:lnTo>
                  <a:lnTo>
                    <a:pt x="35" y="1086"/>
                  </a:lnTo>
                  <a:lnTo>
                    <a:pt x="36" y="1101"/>
                  </a:lnTo>
                  <a:lnTo>
                    <a:pt x="36" y="1121"/>
                  </a:lnTo>
                  <a:lnTo>
                    <a:pt x="37" y="1128"/>
                  </a:lnTo>
                  <a:lnTo>
                    <a:pt x="37" y="1113"/>
                  </a:lnTo>
                  <a:lnTo>
                    <a:pt x="38" y="1043"/>
                  </a:lnTo>
                  <a:lnTo>
                    <a:pt x="39" y="901"/>
                  </a:lnTo>
                  <a:lnTo>
                    <a:pt x="39" y="698"/>
                  </a:lnTo>
                  <a:lnTo>
                    <a:pt x="40" y="464"/>
                  </a:lnTo>
                  <a:lnTo>
                    <a:pt x="40" y="256"/>
                  </a:lnTo>
                  <a:lnTo>
                    <a:pt x="41" y="122"/>
                  </a:lnTo>
                  <a:lnTo>
                    <a:pt x="41" y="47"/>
                  </a:lnTo>
                  <a:lnTo>
                    <a:pt x="42" y="5"/>
                  </a:lnTo>
                  <a:lnTo>
                    <a:pt x="43" y="0"/>
                  </a:lnTo>
                  <a:lnTo>
                    <a:pt x="43" y="59"/>
                  </a:lnTo>
                  <a:lnTo>
                    <a:pt x="43" y="208"/>
                  </a:lnTo>
                  <a:lnTo>
                    <a:pt x="44" y="464"/>
                  </a:lnTo>
                  <a:lnTo>
                    <a:pt x="45" y="776"/>
                  </a:lnTo>
                  <a:lnTo>
                    <a:pt x="45" y="1089"/>
                  </a:lnTo>
                  <a:lnTo>
                    <a:pt x="46" y="1282"/>
                  </a:lnTo>
                  <a:lnTo>
                    <a:pt x="46" y="1257"/>
                  </a:lnTo>
                  <a:lnTo>
                    <a:pt x="47" y="1170"/>
                  </a:lnTo>
                  <a:lnTo>
                    <a:pt x="47" y="1135"/>
                  </a:lnTo>
                  <a:lnTo>
                    <a:pt x="48" y="1140"/>
                  </a:lnTo>
                  <a:lnTo>
                    <a:pt x="49" y="1145"/>
                  </a:lnTo>
                  <a:lnTo>
                    <a:pt x="49" y="1133"/>
                  </a:lnTo>
                  <a:lnTo>
                    <a:pt x="50" y="1108"/>
                  </a:lnTo>
                  <a:lnTo>
                    <a:pt x="50" y="1111"/>
                  </a:lnTo>
                  <a:lnTo>
                    <a:pt x="51" y="1111"/>
                  </a:lnTo>
                  <a:lnTo>
                    <a:pt x="51" y="1116"/>
                  </a:lnTo>
                  <a:lnTo>
                    <a:pt x="52" y="1108"/>
                  </a:lnTo>
                  <a:lnTo>
                    <a:pt x="53" y="1108"/>
                  </a:lnTo>
                  <a:lnTo>
                    <a:pt x="53" y="1101"/>
                  </a:lnTo>
                  <a:lnTo>
                    <a:pt x="53" y="1106"/>
                  </a:lnTo>
                  <a:lnTo>
                    <a:pt x="54" y="1113"/>
                  </a:lnTo>
                  <a:lnTo>
                    <a:pt x="55" y="1126"/>
                  </a:lnTo>
                  <a:lnTo>
                    <a:pt x="55" y="1126"/>
                  </a:lnTo>
                  <a:lnTo>
                    <a:pt x="56" y="1121"/>
                  </a:lnTo>
                  <a:lnTo>
                    <a:pt x="56" y="1116"/>
                  </a:lnTo>
                  <a:lnTo>
                    <a:pt x="57" y="1116"/>
                  </a:lnTo>
                  <a:lnTo>
                    <a:pt x="57" y="1123"/>
                  </a:lnTo>
                  <a:lnTo>
                    <a:pt x="58" y="1118"/>
                  </a:lnTo>
                  <a:lnTo>
                    <a:pt x="59" y="1121"/>
                  </a:lnTo>
                  <a:lnTo>
                    <a:pt x="59" y="1116"/>
                  </a:lnTo>
                  <a:lnTo>
                    <a:pt x="60" y="1101"/>
                  </a:lnTo>
                  <a:lnTo>
                    <a:pt x="60" y="1104"/>
                  </a:lnTo>
                  <a:lnTo>
                    <a:pt x="61" y="1108"/>
                  </a:lnTo>
                  <a:lnTo>
                    <a:pt x="61" y="1121"/>
                  </a:lnTo>
                  <a:lnTo>
                    <a:pt x="62" y="1116"/>
                  </a:lnTo>
                  <a:lnTo>
                    <a:pt x="63" y="1106"/>
                  </a:lnTo>
                  <a:lnTo>
                    <a:pt x="63" y="1106"/>
                  </a:lnTo>
                  <a:lnTo>
                    <a:pt x="63" y="1108"/>
                  </a:lnTo>
                  <a:lnTo>
                    <a:pt x="64" y="1113"/>
                  </a:lnTo>
                  <a:lnTo>
                    <a:pt x="65" y="1111"/>
                  </a:lnTo>
                  <a:lnTo>
                    <a:pt x="65" y="1104"/>
                  </a:lnTo>
                  <a:lnTo>
                    <a:pt x="66" y="1094"/>
                  </a:lnTo>
                  <a:lnTo>
                    <a:pt x="66" y="1089"/>
                  </a:lnTo>
                  <a:lnTo>
                    <a:pt x="67" y="1089"/>
                  </a:lnTo>
                  <a:lnTo>
                    <a:pt x="67" y="1094"/>
                  </a:lnTo>
                  <a:lnTo>
                    <a:pt x="68" y="1094"/>
                  </a:lnTo>
                  <a:lnTo>
                    <a:pt x="69" y="1099"/>
                  </a:lnTo>
                  <a:lnTo>
                    <a:pt x="69" y="1089"/>
                  </a:lnTo>
                  <a:lnTo>
                    <a:pt x="70" y="1082"/>
                  </a:lnTo>
                  <a:lnTo>
                    <a:pt x="70" y="1092"/>
                  </a:lnTo>
                  <a:lnTo>
                    <a:pt x="71" y="1096"/>
                  </a:lnTo>
                  <a:lnTo>
                    <a:pt x="71" y="1089"/>
                  </a:lnTo>
                  <a:lnTo>
                    <a:pt x="72" y="1079"/>
                  </a:lnTo>
                  <a:lnTo>
                    <a:pt x="73" y="1067"/>
                  </a:lnTo>
                  <a:lnTo>
                    <a:pt x="73" y="1060"/>
                  </a:lnTo>
                  <a:lnTo>
                    <a:pt x="73" y="1062"/>
                  </a:lnTo>
                  <a:lnTo>
                    <a:pt x="74" y="1055"/>
                  </a:lnTo>
                  <a:lnTo>
                    <a:pt x="75" y="1055"/>
                  </a:lnTo>
                  <a:lnTo>
                    <a:pt x="75" y="1055"/>
                  </a:lnTo>
                  <a:lnTo>
                    <a:pt x="76" y="1050"/>
                  </a:lnTo>
                  <a:lnTo>
                    <a:pt x="76" y="1040"/>
                  </a:lnTo>
                  <a:lnTo>
                    <a:pt x="77" y="1045"/>
                  </a:lnTo>
                  <a:lnTo>
                    <a:pt x="77" y="1043"/>
                  </a:lnTo>
                  <a:lnTo>
                    <a:pt x="78" y="1045"/>
                  </a:lnTo>
                  <a:lnTo>
                    <a:pt x="79" y="1035"/>
                  </a:lnTo>
                  <a:lnTo>
                    <a:pt x="79" y="1028"/>
                  </a:lnTo>
                  <a:lnTo>
                    <a:pt x="80" y="1018"/>
                  </a:lnTo>
                  <a:lnTo>
                    <a:pt x="80" y="1006"/>
                  </a:lnTo>
                  <a:lnTo>
                    <a:pt x="81" y="1006"/>
                  </a:lnTo>
                  <a:lnTo>
                    <a:pt x="81" y="1008"/>
                  </a:lnTo>
                  <a:lnTo>
                    <a:pt x="82" y="1006"/>
                  </a:lnTo>
                  <a:lnTo>
                    <a:pt x="83" y="989"/>
                  </a:lnTo>
                  <a:lnTo>
                    <a:pt x="83" y="979"/>
                  </a:lnTo>
                  <a:lnTo>
                    <a:pt x="83" y="981"/>
                  </a:lnTo>
                  <a:lnTo>
                    <a:pt x="84" y="972"/>
                  </a:lnTo>
                  <a:lnTo>
                    <a:pt x="85" y="967"/>
                  </a:lnTo>
                  <a:lnTo>
                    <a:pt x="85" y="945"/>
                  </a:lnTo>
                  <a:lnTo>
                    <a:pt x="86" y="930"/>
                  </a:lnTo>
                  <a:lnTo>
                    <a:pt x="86" y="923"/>
                  </a:lnTo>
                  <a:lnTo>
                    <a:pt x="87" y="921"/>
                  </a:lnTo>
                  <a:lnTo>
                    <a:pt x="87" y="921"/>
                  </a:lnTo>
                  <a:lnTo>
                    <a:pt x="88" y="916"/>
                  </a:lnTo>
                  <a:lnTo>
                    <a:pt x="89" y="901"/>
                  </a:lnTo>
                  <a:lnTo>
                    <a:pt x="89" y="886"/>
                  </a:lnTo>
                  <a:lnTo>
                    <a:pt x="90" y="874"/>
                  </a:lnTo>
                  <a:lnTo>
                    <a:pt x="90" y="874"/>
                  </a:lnTo>
                  <a:lnTo>
                    <a:pt x="91" y="864"/>
                  </a:lnTo>
                  <a:lnTo>
                    <a:pt x="91" y="867"/>
                  </a:lnTo>
                  <a:lnTo>
                    <a:pt x="92" y="859"/>
                  </a:lnTo>
                  <a:lnTo>
                    <a:pt x="93" y="850"/>
                  </a:lnTo>
                  <a:lnTo>
                    <a:pt x="93" y="835"/>
                  </a:lnTo>
                  <a:lnTo>
                    <a:pt x="93" y="823"/>
                  </a:lnTo>
                  <a:lnTo>
                    <a:pt x="94" y="825"/>
                  </a:lnTo>
                  <a:lnTo>
                    <a:pt x="95" y="821"/>
                  </a:lnTo>
                  <a:lnTo>
                    <a:pt x="95" y="808"/>
                  </a:lnTo>
                  <a:lnTo>
                    <a:pt x="96" y="786"/>
                  </a:lnTo>
                  <a:lnTo>
                    <a:pt x="96" y="779"/>
                  </a:lnTo>
                  <a:lnTo>
                    <a:pt x="97" y="776"/>
                  </a:lnTo>
                  <a:lnTo>
                    <a:pt x="97" y="772"/>
                  </a:lnTo>
                  <a:lnTo>
                    <a:pt x="98" y="774"/>
                  </a:lnTo>
                  <a:lnTo>
                    <a:pt x="99" y="774"/>
                  </a:lnTo>
                  <a:lnTo>
                    <a:pt x="99" y="762"/>
                  </a:lnTo>
                </a:path>
              </a:pathLst>
            </a:custGeom>
            <a:noFill/>
            <a:ln w="190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36" name="Freeform 131"/>
            <p:cNvSpPr>
              <a:spLocks/>
            </p:cNvSpPr>
            <p:nvPr/>
          </p:nvSpPr>
          <p:spPr bwMode="auto">
            <a:xfrm>
              <a:off x="3404846" y="1724164"/>
              <a:ext cx="162816" cy="718195"/>
            </a:xfrm>
            <a:custGeom>
              <a:avLst/>
              <a:gdLst>
                <a:gd name="T0" fmla="*/ 2 w 99"/>
                <a:gd name="T1" fmla="*/ 1120 h 1369"/>
                <a:gd name="T2" fmla="*/ 3 w 99"/>
                <a:gd name="T3" fmla="*/ 1093 h 1369"/>
                <a:gd name="T4" fmla="*/ 5 w 99"/>
                <a:gd name="T5" fmla="*/ 1115 h 1369"/>
                <a:gd name="T6" fmla="*/ 6 w 99"/>
                <a:gd name="T7" fmla="*/ 1115 h 1369"/>
                <a:gd name="T8" fmla="*/ 8 w 99"/>
                <a:gd name="T9" fmla="*/ 1113 h 1369"/>
                <a:gd name="T10" fmla="*/ 10 w 99"/>
                <a:gd name="T11" fmla="*/ 1108 h 1369"/>
                <a:gd name="T12" fmla="*/ 12 w 99"/>
                <a:gd name="T13" fmla="*/ 1120 h 1369"/>
                <a:gd name="T14" fmla="*/ 13 w 99"/>
                <a:gd name="T15" fmla="*/ 1101 h 1369"/>
                <a:gd name="T16" fmla="*/ 15 w 99"/>
                <a:gd name="T17" fmla="*/ 1059 h 1369"/>
                <a:gd name="T18" fmla="*/ 16 w 99"/>
                <a:gd name="T19" fmla="*/ 1064 h 1369"/>
                <a:gd name="T20" fmla="*/ 18 w 99"/>
                <a:gd name="T21" fmla="*/ 1001 h 1369"/>
                <a:gd name="T22" fmla="*/ 20 w 99"/>
                <a:gd name="T23" fmla="*/ 944 h 1369"/>
                <a:gd name="T24" fmla="*/ 22 w 99"/>
                <a:gd name="T25" fmla="*/ 981 h 1369"/>
                <a:gd name="T26" fmla="*/ 23 w 99"/>
                <a:gd name="T27" fmla="*/ 966 h 1369"/>
                <a:gd name="T28" fmla="*/ 25 w 99"/>
                <a:gd name="T29" fmla="*/ 1030 h 1369"/>
                <a:gd name="T30" fmla="*/ 26 w 99"/>
                <a:gd name="T31" fmla="*/ 1069 h 1369"/>
                <a:gd name="T32" fmla="*/ 28 w 99"/>
                <a:gd name="T33" fmla="*/ 1098 h 1369"/>
                <a:gd name="T34" fmla="*/ 30 w 99"/>
                <a:gd name="T35" fmla="*/ 1125 h 1369"/>
                <a:gd name="T36" fmla="*/ 32 w 99"/>
                <a:gd name="T37" fmla="*/ 1142 h 1369"/>
                <a:gd name="T38" fmla="*/ 33 w 99"/>
                <a:gd name="T39" fmla="*/ 1135 h 1369"/>
                <a:gd name="T40" fmla="*/ 35 w 99"/>
                <a:gd name="T41" fmla="*/ 1137 h 1369"/>
                <a:gd name="T42" fmla="*/ 36 w 99"/>
                <a:gd name="T43" fmla="*/ 1147 h 1369"/>
                <a:gd name="T44" fmla="*/ 38 w 99"/>
                <a:gd name="T45" fmla="*/ 1171 h 1369"/>
                <a:gd name="T46" fmla="*/ 40 w 99"/>
                <a:gd name="T47" fmla="*/ 688 h 1369"/>
                <a:gd name="T48" fmla="*/ 42 w 99"/>
                <a:gd name="T49" fmla="*/ 109 h 1369"/>
                <a:gd name="T50" fmla="*/ 43 w 99"/>
                <a:gd name="T51" fmla="*/ 22 h 1369"/>
                <a:gd name="T52" fmla="*/ 45 w 99"/>
                <a:gd name="T53" fmla="*/ 617 h 1369"/>
                <a:gd name="T54" fmla="*/ 46 w 99"/>
                <a:gd name="T55" fmla="*/ 1369 h 1369"/>
                <a:gd name="T56" fmla="*/ 48 w 99"/>
                <a:gd name="T57" fmla="*/ 1223 h 1369"/>
                <a:gd name="T58" fmla="*/ 50 w 99"/>
                <a:gd name="T59" fmla="*/ 1191 h 1369"/>
                <a:gd name="T60" fmla="*/ 52 w 99"/>
                <a:gd name="T61" fmla="*/ 1186 h 1369"/>
                <a:gd name="T62" fmla="*/ 53 w 99"/>
                <a:gd name="T63" fmla="*/ 1159 h 1369"/>
                <a:gd name="T64" fmla="*/ 55 w 99"/>
                <a:gd name="T65" fmla="*/ 1188 h 1369"/>
                <a:gd name="T66" fmla="*/ 56 w 99"/>
                <a:gd name="T67" fmla="*/ 1169 h 1369"/>
                <a:gd name="T68" fmla="*/ 58 w 99"/>
                <a:gd name="T69" fmla="*/ 1176 h 1369"/>
                <a:gd name="T70" fmla="*/ 60 w 99"/>
                <a:gd name="T71" fmla="*/ 1149 h 1369"/>
                <a:gd name="T72" fmla="*/ 62 w 99"/>
                <a:gd name="T73" fmla="*/ 1183 h 1369"/>
                <a:gd name="T74" fmla="*/ 63 w 99"/>
                <a:gd name="T75" fmla="*/ 1179 h 1369"/>
                <a:gd name="T76" fmla="*/ 65 w 99"/>
                <a:gd name="T77" fmla="*/ 1171 h 1369"/>
                <a:gd name="T78" fmla="*/ 66 w 99"/>
                <a:gd name="T79" fmla="*/ 1139 h 1369"/>
                <a:gd name="T80" fmla="*/ 68 w 99"/>
                <a:gd name="T81" fmla="*/ 1166 h 1369"/>
                <a:gd name="T82" fmla="*/ 70 w 99"/>
                <a:gd name="T83" fmla="*/ 1142 h 1369"/>
                <a:gd name="T84" fmla="*/ 72 w 99"/>
                <a:gd name="T85" fmla="*/ 1147 h 1369"/>
                <a:gd name="T86" fmla="*/ 73 w 99"/>
                <a:gd name="T87" fmla="*/ 1115 h 1369"/>
                <a:gd name="T88" fmla="*/ 75 w 99"/>
                <a:gd name="T89" fmla="*/ 1135 h 1369"/>
                <a:gd name="T90" fmla="*/ 77 w 99"/>
                <a:gd name="T91" fmla="*/ 1101 h 1369"/>
                <a:gd name="T92" fmla="*/ 78 w 99"/>
                <a:gd name="T93" fmla="*/ 1098 h 1369"/>
                <a:gd name="T94" fmla="*/ 80 w 99"/>
                <a:gd name="T95" fmla="*/ 1049 h 1369"/>
                <a:gd name="T96" fmla="*/ 82 w 99"/>
                <a:gd name="T97" fmla="*/ 1066 h 1369"/>
                <a:gd name="T98" fmla="*/ 83 w 99"/>
                <a:gd name="T99" fmla="*/ 1037 h 1369"/>
                <a:gd name="T100" fmla="*/ 85 w 99"/>
                <a:gd name="T101" fmla="*/ 1015 h 1369"/>
                <a:gd name="T102" fmla="*/ 87 w 99"/>
                <a:gd name="T103" fmla="*/ 969 h 1369"/>
                <a:gd name="T104" fmla="*/ 88 w 99"/>
                <a:gd name="T105" fmla="*/ 930 h 1369"/>
                <a:gd name="T106" fmla="*/ 90 w 99"/>
                <a:gd name="T107" fmla="*/ 878 h 1369"/>
                <a:gd name="T108" fmla="*/ 92 w 99"/>
                <a:gd name="T109" fmla="*/ 859 h 1369"/>
                <a:gd name="T110" fmla="*/ 93 w 99"/>
                <a:gd name="T111" fmla="*/ 820 h 1369"/>
                <a:gd name="T112" fmla="*/ 95 w 99"/>
                <a:gd name="T113" fmla="*/ 798 h 1369"/>
                <a:gd name="T114" fmla="*/ 97 w 99"/>
                <a:gd name="T115" fmla="*/ 759 h 1369"/>
                <a:gd name="T116" fmla="*/ 98 w 99"/>
                <a:gd name="T117" fmla="*/ 781 h 1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9" h="1369">
                  <a:moveTo>
                    <a:pt x="0" y="1105"/>
                  </a:moveTo>
                  <a:lnTo>
                    <a:pt x="1" y="1115"/>
                  </a:lnTo>
                  <a:lnTo>
                    <a:pt x="2" y="1120"/>
                  </a:lnTo>
                  <a:lnTo>
                    <a:pt x="2" y="1110"/>
                  </a:lnTo>
                  <a:lnTo>
                    <a:pt x="3" y="1101"/>
                  </a:lnTo>
                  <a:lnTo>
                    <a:pt x="3" y="1093"/>
                  </a:lnTo>
                  <a:lnTo>
                    <a:pt x="4" y="1096"/>
                  </a:lnTo>
                  <a:lnTo>
                    <a:pt x="4" y="1105"/>
                  </a:lnTo>
                  <a:lnTo>
                    <a:pt x="5" y="1115"/>
                  </a:lnTo>
                  <a:lnTo>
                    <a:pt x="5" y="1117"/>
                  </a:lnTo>
                  <a:lnTo>
                    <a:pt x="6" y="1120"/>
                  </a:lnTo>
                  <a:lnTo>
                    <a:pt x="6" y="1115"/>
                  </a:lnTo>
                  <a:lnTo>
                    <a:pt x="7" y="1113"/>
                  </a:lnTo>
                  <a:lnTo>
                    <a:pt x="8" y="1120"/>
                  </a:lnTo>
                  <a:lnTo>
                    <a:pt x="8" y="1113"/>
                  </a:lnTo>
                  <a:lnTo>
                    <a:pt x="9" y="1110"/>
                  </a:lnTo>
                  <a:lnTo>
                    <a:pt x="9" y="1108"/>
                  </a:lnTo>
                  <a:lnTo>
                    <a:pt x="10" y="1108"/>
                  </a:lnTo>
                  <a:lnTo>
                    <a:pt x="10" y="1101"/>
                  </a:lnTo>
                  <a:lnTo>
                    <a:pt x="11" y="1101"/>
                  </a:lnTo>
                  <a:lnTo>
                    <a:pt x="12" y="1120"/>
                  </a:lnTo>
                  <a:lnTo>
                    <a:pt x="12" y="1123"/>
                  </a:lnTo>
                  <a:lnTo>
                    <a:pt x="13" y="1113"/>
                  </a:lnTo>
                  <a:lnTo>
                    <a:pt x="13" y="1101"/>
                  </a:lnTo>
                  <a:lnTo>
                    <a:pt x="14" y="1081"/>
                  </a:lnTo>
                  <a:lnTo>
                    <a:pt x="14" y="1066"/>
                  </a:lnTo>
                  <a:lnTo>
                    <a:pt x="15" y="1059"/>
                  </a:lnTo>
                  <a:lnTo>
                    <a:pt x="15" y="1059"/>
                  </a:lnTo>
                  <a:lnTo>
                    <a:pt x="16" y="1066"/>
                  </a:lnTo>
                  <a:lnTo>
                    <a:pt x="16" y="1064"/>
                  </a:lnTo>
                  <a:lnTo>
                    <a:pt x="17" y="1049"/>
                  </a:lnTo>
                  <a:lnTo>
                    <a:pt x="18" y="1032"/>
                  </a:lnTo>
                  <a:lnTo>
                    <a:pt x="18" y="1001"/>
                  </a:lnTo>
                  <a:lnTo>
                    <a:pt x="19" y="981"/>
                  </a:lnTo>
                  <a:lnTo>
                    <a:pt x="19" y="956"/>
                  </a:lnTo>
                  <a:lnTo>
                    <a:pt x="20" y="944"/>
                  </a:lnTo>
                  <a:lnTo>
                    <a:pt x="20" y="959"/>
                  </a:lnTo>
                  <a:lnTo>
                    <a:pt x="21" y="974"/>
                  </a:lnTo>
                  <a:lnTo>
                    <a:pt x="22" y="981"/>
                  </a:lnTo>
                  <a:lnTo>
                    <a:pt x="22" y="974"/>
                  </a:lnTo>
                  <a:lnTo>
                    <a:pt x="23" y="961"/>
                  </a:lnTo>
                  <a:lnTo>
                    <a:pt x="23" y="966"/>
                  </a:lnTo>
                  <a:lnTo>
                    <a:pt x="24" y="986"/>
                  </a:lnTo>
                  <a:lnTo>
                    <a:pt x="24" y="1005"/>
                  </a:lnTo>
                  <a:lnTo>
                    <a:pt x="25" y="1030"/>
                  </a:lnTo>
                  <a:lnTo>
                    <a:pt x="25" y="1045"/>
                  </a:lnTo>
                  <a:lnTo>
                    <a:pt x="26" y="1057"/>
                  </a:lnTo>
                  <a:lnTo>
                    <a:pt x="26" y="1069"/>
                  </a:lnTo>
                  <a:lnTo>
                    <a:pt x="27" y="1079"/>
                  </a:lnTo>
                  <a:lnTo>
                    <a:pt x="28" y="1086"/>
                  </a:lnTo>
                  <a:lnTo>
                    <a:pt x="28" y="1098"/>
                  </a:lnTo>
                  <a:lnTo>
                    <a:pt x="29" y="1105"/>
                  </a:lnTo>
                  <a:lnTo>
                    <a:pt x="29" y="1110"/>
                  </a:lnTo>
                  <a:lnTo>
                    <a:pt x="30" y="1125"/>
                  </a:lnTo>
                  <a:lnTo>
                    <a:pt x="30" y="1132"/>
                  </a:lnTo>
                  <a:lnTo>
                    <a:pt x="31" y="1130"/>
                  </a:lnTo>
                  <a:lnTo>
                    <a:pt x="32" y="1142"/>
                  </a:lnTo>
                  <a:lnTo>
                    <a:pt x="32" y="1135"/>
                  </a:lnTo>
                  <a:lnTo>
                    <a:pt x="33" y="1139"/>
                  </a:lnTo>
                  <a:lnTo>
                    <a:pt x="33" y="1135"/>
                  </a:lnTo>
                  <a:lnTo>
                    <a:pt x="34" y="1139"/>
                  </a:lnTo>
                  <a:lnTo>
                    <a:pt x="34" y="1139"/>
                  </a:lnTo>
                  <a:lnTo>
                    <a:pt x="35" y="1137"/>
                  </a:lnTo>
                  <a:lnTo>
                    <a:pt x="35" y="1132"/>
                  </a:lnTo>
                  <a:lnTo>
                    <a:pt x="36" y="1125"/>
                  </a:lnTo>
                  <a:lnTo>
                    <a:pt x="36" y="1147"/>
                  </a:lnTo>
                  <a:lnTo>
                    <a:pt x="37" y="1191"/>
                  </a:lnTo>
                  <a:lnTo>
                    <a:pt x="38" y="1213"/>
                  </a:lnTo>
                  <a:lnTo>
                    <a:pt x="38" y="1171"/>
                  </a:lnTo>
                  <a:lnTo>
                    <a:pt x="39" y="1071"/>
                  </a:lnTo>
                  <a:lnTo>
                    <a:pt x="39" y="908"/>
                  </a:lnTo>
                  <a:lnTo>
                    <a:pt x="40" y="688"/>
                  </a:lnTo>
                  <a:lnTo>
                    <a:pt x="40" y="454"/>
                  </a:lnTo>
                  <a:lnTo>
                    <a:pt x="41" y="249"/>
                  </a:lnTo>
                  <a:lnTo>
                    <a:pt x="42" y="109"/>
                  </a:lnTo>
                  <a:lnTo>
                    <a:pt x="42" y="34"/>
                  </a:lnTo>
                  <a:lnTo>
                    <a:pt x="43" y="0"/>
                  </a:lnTo>
                  <a:lnTo>
                    <a:pt x="43" y="22"/>
                  </a:lnTo>
                  <a:lnTo>
                    <a:pt x="44" y="109"/>
                  </a:lnTo>
                  <a:lnTo>
                    <a:pt x="44" y="305"/>
                  </a:lnTo>
                  <a:lnTo>
                    <a:pt x="45" y="617"/>
                  </a:lnTo>
                  <a:lnTo>
                    <a:pt x="45" y="930"/>
                  </a:lnTo>
                  <a:lnTo>
                    <a:pt x="46" y="1242"/>
                  </a:lnTo>
                  <a:lnTo>
                    <a:pt x="46" y="1369"/>
                  </a:lnTo>
                  <a:lnTo>
                    <a:pt x="47" y="1306"/>
                  </a:lnTo>
                  <a:lnTo>
                    <a:pt x="48" y="1227"/>
                  </a:lnTo>
                  <a:lnTo>
                    <a:pt x="48" y="1223"/>
                  </a:lnTo>
                  <a:lnTo>
                    <a:pt x="49" y="1232"/>
                  </a:lnTo>
                  <a:lnTo>
                    <a:pt x="49" y="1220"/>
                  </a:lnTo>
                  <a:lnTo>
                    <a:pt x="50" y="1191"/>
                  </a:lnTo>
                  <a:lnTo>
                    <a:pt x="50" y="1176"/>
                  </a:lnTo>
                  <a:lnTo>
                    <a:pt x="51" y="1176"/>
                  </a:lnTo>
                  <a:lnTo>
                    <a:pt x="52" y="1186"/>
                  </a:lnTo>
                  <a:lnTo>
                    <a:pt x="52" y="1179"/>
                  </a:lnTo>
                  <a:lnTo>
                    <a:pt x="53" y="1166"/>
                  </a:lnTo>
                  <a:lnTo>
                    <a:pt x="53" y="1159"/>
                  </a:lnTo>
                  <a:lnTo>
                    <a:pt x="54" y="1164"/>
                  </a:lnTo>
                  <a:lnTo>
                    <a:pt x="54" y="1179"/>
                  </a:lnTo>
                  <a:lnTo>
                    <a:pt x="55" y="1188"/>
                  </a:lnTo>
                  <a:lnTo>
                    <a:pt x="55" y="1186"/>
                  </a:lnTo>
                  <a:lnTo>
                    <a:pt x="56" y="1171"/>
                  </a:lnTo>
                  <a:lnTo>
                    <a:pt x="56" y="1169"/>
                  </a:lnTo>
                  <a:lnTo>
                    <a:pt x="57" y="1176"/>
                  </a:lnTo>
                  <a:lnTo>
                    <a:pt x="58" y="1176"/>
                  </a:lnTo>
                  <a:lnTo>
                    <a:pt x="58" y="1176"/>
                  </a:lnTo>
                  <a:lnTo>
                    <a:pt x="59" y="1166"/>
                  </a:lnTo>
                  <a:lnTo>
                    <a:pt x="59" y="1159"/>
                  </a:lnTo>
                  <a:lnTo>
                    <a:pt x="60" y="1149"/>
                  </a:lnTo>
                  <a:lnTo>
                    <a:pt x="60" y="1154"/>
                  </a:lnTo>
                  <a:lnTo>
                    <a:pt x="61" y="1166"/>
                  </a:lnTo>
                  <a:lnTo>
                    <a:pt x="62" y="1183"/>
                  </a:lnTo>
                  <a:lnTo>
                    <a:pt x="62" y="1191"/>
                  </a:lnTo>
                  <a:lnTo>
                    <a:pt x="63" y="1193"/>
                  </a:lnTo>
                  <a:lnTo>
                    <a:pt x="63" y="1179"/>
                  </a:lnTo>
                  <a:lnTo>
                    <a:pt x="64" y="1171"/>
                  </a:lnTo>
                  <a:lnTo>
                    <a:pt x="64" y="1169"/>
                  </a:lnTo>
                  <a:lnTo>
                    <a:pt x="65" y="1171"/>
                  </a:lnTo>
                  <a:lnTo>
                    <a:pt x="65" y="1161"/>
                  </a:lnTo>
                  <a:lnTo>
                    <a:pt x="66" y="1157"/>
                  </a:lnTo>
                  <a:lnTo>
                    <a:pt x="66" y="1139"/>
                  </a:lnTo>
                  <a:lnTo>
                    <a:pt x="67" y="1154"/>
                  </a:lnTo>
                  <a:lnTo>
                    <a:pt x="68" y="1164"/>
                  </a:lnTo>
                  <a:lnTo>
                    <a:pt x="68" y="1166"/>
                  </a:lnTo>
                  <a:lnTo>
                    <a:pt x="69" y="1164"/>
                  </a:lnTo>
                  <a:lnTo>
                    <a:pt x="69" y="1152"/>
                  </a:lnTo>
                  <a:lnTo>
                    <a:pt x="70" y="1142"/>
                  </a:lnTo>
                  <a:lnTo>
                    <a:pt x="71" y="1145"/>
                  </a:lnTo>
                  <a:lnTo>
                    <a:pt x="71" y="1152"/>
                  </a:lnTo>
                  <a:lnTo>
                    <a:pt x="72" y="1147"/>
                  </a:lnTo>
                  <a:lnTo>
                    <a:pt x="72" y="1145"/>
                  </a:lnTo>
                  <a:lnTo>
                    <a:pt x="73" y="1125"/>
                  </a:lnTo>
                  <a:lnTo>
                    <a:pt x="73" y="1115"/>
                  </a:lnTo>
                  <a:lnTo>
                    <a:pt x="74" y="1113"/>
                  </a:lnTo>
                  <a:lnTo>
                    <a:pt x="75" y="1123"/>
                  </a:lnTo>
                  <a:lnTo>
                    <a:pt x="75" y="1135"/>
                  </a:lnTo>
                  <a:lnTo>
                    <a:pt x="75" y="1130"/>
                  </a:lnTo>
                  <a:lnTo>
                    <a:pt x="76" y="1120"/>
                  </a:lnTo>
                  <a:lnTo>
                    <a:pt x="77" y="1101"/>
                  </a:lnTo>
                  <a:lnTo>
                    <a:pt x="77" y="1093"/>
                  </a:lnTo>
                  <a:lnTo>
                    <a:pt x="78" y="1101"/>
                  </a:lnTo>
                  <a:lnTo>
                    <a:pt x="78" y="1098"/>
                  </a:lnTo>
                  <a:lnTo>
                    <a:pt x="79" y="1083"/>
                  </a:lnTo>
                  <a:lnTo>
                    <a:pt x="79" y="1061"/>
                  </a:lnTo>
                  <a:lnTo>
                    <a:pt x="80" y="1049"/>
                  </a:lnTo>
                  <a:lnTo>
                    <a:pt x="81" y="1049"/>
                  </a:lnTo>
                  <a:lnTo>
                    <a:pt x="81" y="1061"/>
                  </a:lnTo>
                  <a:lnTo>
                    <a:pt x="82" y="1066"/>
                  </a:lnTo>
                  <a:lnTo>
                    <a:pt x="82" y="1074"/>
                  </a:lnTo>
                  <a:lnTo>
                    <a:pt x="83" y="1057"/>
                  </a:lnTo>
                  <a:lnTo>
                    <a:pt x="83" y="1037"/>
                  </a:lnTo>
                  <a:lnTo>
                    <a:pt x="84" y="1023"/>
                  </a:lnTo>
                  <a:lnTo>
                    <a:pt x="85" y="1025"/>
                  </a:lnTo>
                  <a:lnTo>
                    <a:pt x="85" y="1015"/>
                  </a:lnTo>
                  <a:lnTo>
                    <a:pt x="85" y="998"/>
                  </a:lnTo>
                  <a:lnTo>
                    <a:pt x="86" y="978"/>
                  </a:lnTo>
                  <a:lnTo>
                    <a:pt x="87" y="969"/>
                  </a:lnTo>
                  <a:lnTo>
                    <a:pt x="87" y="954"/>
                  </a:lnTo>
                  <a:lnTo>
                    <a:pt x="88" y="942"/>
                  </a:lnTo>
                  <a:lnTo>
                    <a:pt x="88" y="930"/>
                  </a:lnTo>
                  <a:lnTo>
                    <a:pt x="89" y="908"/>
                  </a:lnTo>
                  <a:lnTo>
                    <a:pt x="89" y="893"/>
                  </a:lnTo>
                  <a:lnTo>
                    <a:pt x="90" y="878"/>
                  </a:lnTo>
                  <a:lnTo>
                    <a:pt x="91" y="869"/>
                  </a:lnTo>
                  <a:lnTo>
                    <a:pt x="91" y="861"/>
                  </a:lnTo>
                  <a:lnTo>
                    <a:pt x="92" y="859"/>
                  </a:lnTo>
                  <a:lnTo>
                    <a:pt x="92" y="844"/>
                  </a:lnTo>
                  <a:lnTo>
                    <a:pt x="93" y="827"/>
                  </a:lnTo>
                  <a:lnTo>
                    <a:pt x="93" y="820"/>
                  </a:lnTo>
                  <a:lnTo>
                    <a:pt x="94" y="803"/>
                  </a:lnTo>
                  <a:lnTo>
                    <a:pt x="95" y="800"/>
                  </a:lnTo>
                  <a:lnTo>
                    <a:pt x="95" y="798"/>
                  </a:lnTo>
                  <a:lnTo>
                    <a:pt x="95" y="788"/>
                  </a:lnTo>
                  <a:lnTo>
                    <a:pt x="96" y="771"/>
                  </a:lnTo>
                  <a:lnTo>
                    <a:pt x="97" y="759"/>
                  </a:lnTo>
                  <a:lnTo>
                    <a:pt x="97" y="769"/>
                  </a:lnTo>
                  <a:lnTo>
                    <a:pt x="98" y="776"/>
                  </a:lnTo>
                  <a:lnTo>
                    <a:pt x="98" y="781"/>
                  </a:lnTo>
                  <a:lnTo>
                    <a:pt x="99" y="774"/>
                  </a:lnTo>
                  <a:lnTo>
                    <a:pt x="99" y="778"/>
                  </a:lnTo>
                </a:path>
              </a:pathLst>
            </a:custGeom>
            <a:noFill/>
            <a:ln w="190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37" name="Freeform 132"/>
            <p:cNvSpPr>
              <a:spLocks/>
            </p:cNvSpPr>
            <p:nvPr/>
          </p:nvSpPr>
          <p:spPr bwMode="auto">
            <a:xfrm>
              <a:off x="3575885" y="1999061"/>
              <a:ext cx="162816" cy="565008"/>
            </a:xfrm>
            <a:custGeom>
              <a:avLst/>
              <a:gdLst>
                <a:gd name="T0" fmla="*/ 1 w 99"/>
                <a:gd name="T1" fmla="*/ 354 h 1077"/>
                <a:gd name="T2" fmla="*/ 3 w 99"/>
                <a:gd name="T3" fmla="*/ 381 h 1077"/>
                <a:gd name="T4" fmla="*/ 4 w 99"/>
                <a:gd name="T5" fmla="*/ 445 h 1077"/>
                <a:gd name="T6" fmla="*/ 6 w 99"/>
                <a:gd name="T7" fmla="*/ 469 h 1077"/>
                <a:gd name="T8" fmla="*/ 8 w 99"/>
                <a:gd name="T9" fmla="*/ 501 h 1077"/>
                <a:gd name="T10" fmla="*/ 9 w 99"/>
                <a:gd name="T11" fmla="*/ 537 h 1077"/>
                <a:gd name="T12" fmla="*/ 11 w 99"/>
                <a:gd name="T13" fmla="*/ 572 h 1077"/>
                <a:gd name="T14" fmla="*/ 13 w 99"/>
                <a:gd name="T15" fmla="*/ 574 h 1077"/>
                <a:gd name="T16" fmla="*/ 14 w 99"/>
                <a:gd name="T17" fmla="*/ 601 h 1077"/>
                <a:gd name="T18" fmla="*/ 16 w 99"/>
                <a:gd name="T19" fmla="*/ 606 h 1077"/>
                <a:gd name="T20" fmla="*/ 18 w 99"/>
                <a:gd name="T21" fmla="*/ 606 h 1077"/>
                <a:gd name="T22" fmla="*/ 19 w 99"/>
                <a:gd name="T23" fmla="*/ 608 h 1077"/>
                <a:gd name="T24" fmla="*/ 21 w 99"/>
                <a:gd name="T25" fmla="*/ 642 h 1077"/>
                <a:gd name="T26" fmla="*/ 23 w 99"/>
                <a:gd name="T27" fmla="*/ 625 h 1077"/>
                <a:gd name="T28" fmla="*/ 24 w 99"/>
                <a:gd name="T29" fmla="*/ 625 h 1077"/>
                <a:gd name="T30" fmla="*/ 26 w 99"/>
                <a:gd name="T31" fmla="*/ 601 h 1077"/>
                <a:gd name="T32" fmla="*/ 28 w 99"/>
                <a:gd name="T33" fmla="*/ 601 h 1077"/>
                <a:gd name="T34" fmla="*/ 29 w 99"/>
                <a:gd name="T35" fmla="*/ 577 h 1077"/>
                <a:gd name="T36" fmla="*/ 31 w 99"/>
                <a:gd name="T37" fmla="*/ 586 h 1077"/>
                <a:gd name="T38" fmla="*/ 33 w 99"/>
                <a:gd name="T39" fmla="*/ 564 h 1077"/>
                <a:gd name="T40" fmla="*/ 34 w 99"/>
                <a:gd name="T41" fmla="*/ 557 h 1077"/>
                <a:gd name="T42" fmla="*/ 36 w 99"/>
                <a:gd name="T43" fmla="*/ 506 h 1077"/>
                <a:gd name="T44" fmla="*/ 38 w 99"/>
                <a:gd name="T45" fmla="*/ 477 h 1077"/>
                <a:gd name="T46" fmla="*/ 39 w 99"/>
                <a:gd name="T47" fmla="*/ 418 h 1077"/>
                <a:gd name="T48" fmla="*/ 41 w 99"/>
                <a:gd name="T49" fmla="*/ 357 h 1077"/>
                <a:gd name="T50" fmla="*/ 43 w 99"/>
                <a:gd name="T51" fmla="*/ 188 h 1077"/>
                <a:gd name="T52" fmla="*/ 44 w 99"/>
                <a:gd name="T53" fmla="*/ 5 h 1077"/>
                <a:gd name="T54" fmla="*/ 46 w 99"/>
                <a:gd name="T55" fmla="*/ 69 h 1077"/>
                <a:gd name="T56" fmla="*/ 48 w 99"/>
                <a:gd name="T57" fmla="*/ 242 h 1077"/>
                <a:gd name="T58" fmla="*/ 49 w 99"/>
                <a:gd name="T59" fmla="*/ 567 h 1077"/>
                <a:gd name="T60" fmla="*/ 51 w 99"/>
                <a:gd name="T61" fmla="*/ 1043 h 1077"/>
                <a:gd name="T62" fmla="*/ 53 w 99"/>
                <a:gd name="T63" fmla="*/ 1023 h 1077"/>
                <a:gd name="T64" fmla="*/ 54 w 99"/>
                <a:gd name="T65" fmla="*/ 1026 h 1077"/>
                <a:gd name="T66" fmla="*/ 56 w 99"/>
                <a:gd name="T67" fmla="*/ 1043 h 1077"/>
                <a:gd name="T68" fmla="*/ 58 w 99"/>
                <a:gd name="T69" fmla="*/ 1035 h 1077"/>
                <a:gd name="T70" fmla="*/ 59 w 99"/>
                <a:gd name="T71" fmla="*/ 972 h 1077"/>
                <a:gd name="T72" fmla="*/ 61 w 99"/>
                <a:gd name="T73" fmla="*/ 908 h 1077"/>
                <a:gd name="T74" fmla="*/ 63 w 99"/>
                <a:gd name="T75" fmla="*/ 770 h 1077"/>
                <a:gd name="T76" fmla="*/ 64 w 99"/>
                <a:gd name="T77" fmla="*/ 713 h 1077"/>
                <a:gd name="T78" fmla="*/ 66 w 99"/>
                <a:gd name="T79" fmla="*/ 655 h 1077"/>
                <a:gd name="T80" fmla="*/ 68 w 99"/>
                <a:gd name="T81" fmla="*/ 615 h 1077"/>
                <a:gd name="T82" fmla="*/ 69 w 99"/>
                <a:gd name="T83" fmla="*/ 618 h 1077"/>
                <a:gd name="T84" fmla="*/ 71 w 99"/>
                <a:gd name="T85" fmla="*/ 606 h 1077"/>
                <a:gd name="T86" fmla="*/ 73 w 99"/>
                <a:gd name="T87" fmla="*/ 581 h 1077"/>
                <a:gd name="T88" fmla="*/ 74 w 99"/>
                <a:gd name="T89" fmla="*/ 584 h 1077"/>
                <a:gd name="T90" fmla="*/ 76 w 99"/>
                <a:gd name="T91" fmla="*/ 557 h 1077"/>
                <a:gd name="T92" fmla="*/ 78 w 99"/>
                <a:gd name="T93" fmla="*/ 542 h 1077"/>
                <a:gd name="T94" fmla="*/ 79 w 99"/>
                <a:gd name="T95" fmla="*/ 528 h 1077"/>
                <a:gd name="T96" fmla="*/ 81 w 99"/>
                <a:gd name="T97" fmla="*/ 525 h 1077"/>
                <a:gd name="T98" fmla="*/ 83 w 99"/>
                <a:gd name="T99" fmla="*/ 499 h 1077"/>
                <a:gd name="T100" fmla="*/ 84 w 99"/>
                <a:gd name="T101" fmla="*/ 474 h 1077"/>
                <a:gd name="T102" fmla="*/ 86 w 99"/>
                <a:gd name="T103" fmla="*/ 469 h 1077"/>
                <a:gd name="T104" fmla="*/ 88 w 99"/>
                <a:gd name="T105" fmla="*/ 430 h 1077"/>
                <a:gd name="T106" fmla="*/ 89 w 99"/>
                <a:gd name="T107" fmla="*/ 384 h 1077"/>
                <a:gd name="T108" fmla="*/ 91 w 99"/>
                <a:gd name="T109" fmla="*/ 342 h 1077"/>
                <a:gd name="T110" fmla="*/ 93 w 99"/>
                <a:gd name="T111" fmla="*/ 250 h 1077"/>
                <a:gd name="T112" fmla="*/ 94 w 99"/>
                <a:gd name="T113" fmla="*/ 208 h 1077"/>
                <a:gd name="T114" fmla="*/ 96 w 99"/>
                <a:gd name="T115" fmla="*/ 149 h 1077"/>
                <a:gd name="T116" fmla="*/ 98 w 99"/>
                <a:gd name="T117" fmla="*/ 105 h 1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9" h="1077">
                  <a:moveTo>
                    <a:pt x="0" y="330"/>
                  </a:moveTo>
                  <a:lnTo>
                    <a:pt x="1" y="347"/>
                  </a:lnTo>
                  <a:lnTo>
                    <a:pt x="1" y="354"/>
                  </a:lnTo>
                  <a:lnTo>
                    <a:pt x="1" y="372"/>
                  </a:lnTo>
                  <a:lnTo>
                    <a:pt x="2" y="379"/>
                  </a:lnTo>
                  <a:lnTo>
                    <a:pt x="3" y="381"/>
                  </a:lnTo>
                  <a:lnTo>
                    <a:pt x="3" y="398"/>
                  </a:lnTo>
                  <a:lnTo>
                    <a:pt x="4" y="425"/>
                  </a:lnTo>
                  <a:lnTo>
                    <a:pt x="4" y="445"/>
                  </a:lnTo>
                  <a:lnTo>
                    <a:pt x="5" y="457"/>
                  </a:lnTo>
                  <a:lnTo>
                    <a:pt x="5" y="466"/>
                  </a:lnTo>
                  <a:lnTo>
                    <a:pt x="6" y="469"/>
                  </a:lnTo>
                  <a:lnTo>
                    <a:pt x="7" y="477"/>
                  </a:lnTo>
                  <a:lnTo>
                    <a:pt x="7" y="491"/>
                  </a:lnTo>
                  <a:lnTo>
                    <a:pt x="8" y="501"/>
                  </a:lnTo>
                  <a:lnTo>
                    <a:pt x="8" y="511"/>
                  </a:lnTo>
                  <a:lnTo>
                    <a:pt x="9" y="518"/>
                  </a:lnTo>
                  <a:lnTo>
                    <a:pt x="9" y="537"/>
                  </a:lnTo>
                  <a:lnTo>
                    <a:pt x="10" y="550"/>
                  </a:lnTo>
                  <a:lnTo>
                    <a:pt x="11" y="567"/>
                  </a:lnTo>
                  <a:lnTo>
                    <a:pt x="11" y="572"/>
                  </a:lnTo>
                  <a:lnTo>
                    <a:pt x="11" y="572"/>
                  </a:lnTo>
                  <a:lnTo>
                    <a:pt x="12" y="577"/>
                  </a:lnTo>
                  <a:lnTo>
                    <a:pt x="13" y="574"/>
                  </a:lnTo>
                  <a:lnTo>
                    <a:pt x="13" y="579"/>
                  </a:lnTo>
                  <a:lnTo>
                    <a:pt x="14" y="586"/>
                  </a:lnTo>
                  <a:lnTo>
                    <a:pt x="14" y="601"/>
                  </a:lnTo>
                  <a:lnTo>
                    <a:pt x="15" y="608"/>
                  </a:lnTo>
                  <a:lnTo>
                    <a:pt x="15" y="611"/>
                  </a:lnTo>
                  <a:lnTo>
                    <a:pt x="16" y="606"/>
                  </a:lnTo>
                  <a:lnTo>
                    <a:pt x="17" y="606"/>
                  </a:lnTo>
                  <a:lnTo>
                    <a:pt x="17" y="606"/>
                  </a:lnTo>
                  <a:lnTo>
                    <a:pt x="18" y="606"/>
                  </a:lnTo>
                  <a:lnTo>
                    <a:pt x="18" y="608"/>
                  </a:lnTo>
                  <a:lnTo>
                    <a:pt x="19" y="599"/>
                  </a:lnTo>
                  <a:lnTo>
                    <a:pt x="19" y="608"/>
                  </a:lnTo>
                  <a:lnTo>
                    <a:pt x="20" y="606"/>
                  </a:lnTo>
                  <a:lnTo>
                    <a:pt x="21" y="618"/>
                  </a:lnTo>
                  <a:lnTo>
                    <a:pt x="21" y="642"/>
                  </a:lnTo>
                  <a:lnTo>
                    <a:pt x="21" y="647"/>
                  </a:lnTo>
                  <a:lnTo>
                    <a:pt x="22" y="635"/>
                  </a:lnTo>
                  <a:lnTo>
                    <a:pt x="23" y="625"/>
                  </a:lnTo>
                  <a:lnTo>
                    <a:pt x="23" y="621"/>
                  </a:lnTo>
                  <a:lnTo>
                    <a:pt x="24" y="618"/>
                  </a:lnTo>
                  <a:lnTo>
                    <a:pt x="24" y="625"/>
                  </a:lnTo>
                  <a:lnTo>
                    <a:pt x="25" y="623"/>
                  </a:lnTo>
                  <a:lnTo>
                    <a:pt x="25" y="611"/>
                  </a:lnTo>
                  <a:lnTo>
                    <a:pt x="26" y="601"/>
                  </a:lnTo>
                  <a:lnTo>
                    <a:pt x="27" y="599"/>
                  </a:lnTo>
                  <a:lnTo>
                    <a:pt x="27" y="603"/>
                  </a:lnTo>
                  <a:lnTo>
                    <a:pt x="28" y="601"/>
                  </a:lnTo>
                  <a:lnTo>
                    <a:pt x="28" y="591"/>
                  </a:lnTo>
                  <a:lnTo>
                    <a:pt x="29" y="584"/>
                  </a:lnTo>
                  <a:lnTo>
                    <a:pt x="29" y="577"/>
                  </a:lnTo>
                  <a:lnTo>
                    <a:pt x="30" y="581"/>
                  </a:lnTo>
                  <a:lnTo>
                    <a:pt x="31" y="579"/>
                  </a:lnTo>
                  <a:lnTo>
                    <a:pt x="31" y="586"/>
                  </a:lnTo>
                  <a:lnTo>
                    <a:pt x="31" y="586"/>
                  </a:lnTo>
                  <a:lnTo>
                    <a:pt x="32" y="577"/>
                  </a:lnTo>
                  <a:lnTo>
                    <a:pt x="33" y="564"/>
                  </a:lnTo>
                  <a:lnTo>
                    <a:pt x="33" y="564"/>
                  </a:lnTo>
                  <a:lnTo>
                    <a:pt x="34" y="562"/>
                  </a:lnTo>
                  <a:lnTo>
                    <a:pt x="34" y="557"/>
                  </a:lnTo>
                  <a:lnTo>
                    <a:pt x="35" y="540"/>
                  </a:lnTo>
                  <a:lnTo>
                    <a:pt x="35" y="521"/>
                  </a:lnTo>
                  <a:lnTo>
                    <a:pt x="36" y="506"/>
                  </a:lnTo>
                  <a:lnTo>
                    <a:pt x="37" y="493"/>
                  </a:lnTo>
                  <a:lnTo>
                    <a:pt x="37" y="484"/>
                  </a:lnTo>
                  <a:lnTo>
                    <a:pt x="38" y="477"/>
                  </a:lnTo>
                  <a:lnTo>
                    <a:pt x="38" y="466"/>
                  </a:lnTo>
                  <a:lnTo>
                    <a:pt x="39" y="447"/>
                  </a:lnTo>
                  <a:lnTo>
                    <a:pt x="39" y="418"/>
                  </a:lnTo>
                  <a:lnTo>
                    <a:pt x="40" y="396"/>
                  </a:lnTo>
                  <a:lnTo>
                    <a:pt x="41" y="379"/>
                  </a:lnTo>
                  <a:lnTo>
                    <a:pt x="41" y="357"/>
                  </a:lnTo>
                  <a:lnTo>
                    <a:pt x="41" y="318"/>
                  </a:lnTo>
                  <a:lnTo>
                    <a:pt x="42" y="257"/>
                  </a:lnTo>
                  <a:lnTo>
                    <a:pt x="43" y="188"/>
                  </a:lnTo>
                  <a:lnTo>
                    <a:pt x="43" y="113"/>
                  </a:lnTo>
                  <a:lnTo>
                    <a:pt x="44" y="52"/>
                  </a:lnTo>
                  <a:lnTo>
                    <a:pt x="44" y="5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46" y="69"/>
                  </a:lnTo>
                  <a:lnTo>
                    <a:pt x="47" y="117"/>
                  </a:lnTo>
                  <a:lnTo>
                    <a:pt x="47" y="176"/>
                  </a:lnTo>
                  <a:lnTo>
                    <a:pt x="48" y="242"/>
                  </a:lnTo>
                  <a:lnTo>
                    <a:pt x="48" y="308"/>
                  </a:lnTo>
                  <a:lnTo>
                    <a:pt x="49" y="420"/>
                  </a:lnTo>
                  <a:lnTo>
                    <a:pt x="49" y="567"/>
                  </a:lnTo>
                  <a:lnTo>
                    <a:pt x="50" y="762"/>
                  </a:lnTo>
                  <a:lnTo>
                    <a:pt x="51" y="926"/>
                  </a:lnTo>
                  <a:lnTo>
                    <a:pt x="51" y="1043"/>
                  </a:lnTo>
                  <a:lnTo>
                    <a:pt x="51" y="1077"/>
                  </a:lnTo>
                  <a:lnTo>
                    <a:pt x="52" y="1060"/>
                  </a:lnTo>
                  <a:lnTo>
                    <a:pt x="53" y="1023"/>
                  </a:lnTo>
                  <a:lnTo>
                    <a:pt x="53" y="991"/>
                  </a:lnTo>
                  <a:lnTo>
                    <a:pt x="54" y="999"/>
                  </a:lnTo>
                  <a:lnTo>
                    <a:pt x="54" y="1026"/>
                  </a:lnTo>
                  <a:lnTo>
                    <a:pt x="55" y="1050"/>
                  </a:lnTo>
                  <a:lnTo>
                    <a:pt x="55" y="1050"/>
                  </a:lnTo>
                  <a:lnTo>
                    <a:pt x="56" y="1043"/>
                  </a:lnTo>
                  <a:lnTo>
                    <a:pt x="57" y="1040"/>
                  </a:lnTo>
                  <a:lnTo>
                    <a:pt x="57" y="1040"/>
                  </a:lnTo>
                  <a:lnTo>
                    <a:pt x="58" y="1035"/>
                  </a:lnTo>
                  <a:lnTo>
                    <a:pt x="58" y="1028"/>
                  </a:lnTo>
                  <a:lnTo>
                    <a:pt x="59" y="1006"/>
                  </a:lnTo>
                  <a:lnTo>
                    <a:pt x="59" y="972"/>
                  </a:lnTo>
                  <a:lnTo>
                    <a:pt x="60" y="938"/>
                  </a:lnTo>
                  <a:lnTo>
                    <a:pt x="61" y="930"/>
                  </a:lnTo>
                  <a:lnTo>
                    <a:pt x="61" y="908"/>
                  </a:lnTo>
                  <a:lnTo>
                    <a:pt x="61" y="877"/>
                  </a:lnTo>
                  <a:lnTo>
                    <a:pt x="62" y="823"/>
                  </a:lnTo>
                  <a:lnTo>
                    <a:pt x="63" y="770"/>
                  </a:lnTo>
                  <a:lnTo>
                    <a:pt x="63" y="738"/>
                  </a:lnTo>
                  <a:lnTo>
                    <a:pt x="64" y="728"/>
                  </a:lnTo>
                  <a:lnTo>
                    <a:pt x="64" y="713"/>
                  </a:lnTo>
                  <a:lnTo>
                    <a:pt x="65" y="691"/>
                  </a:lnTo>
                  <a:lnTo>
                    <a:pt x="65" y="667"/>
                  </a:lnTo>
                  <a:lnTo>
                    <a:pt x="66" y="655"/>
                  </a:lnTo>
                  <a:lnTo>
                    <a:pt x="67" y="642"/>
                  </a:lnTo>
                  <a:lnTo>
                    <a:pt x="67" y="630"/>
                  </a:lnTo>
                  <a:lnTo>
                    <a:pt x="68" y="615"/>
                  </a:lnTo>
                  <a:lnTo>
                    <a:pt x="68" y="615"/>
                  </a:lnTo>
                  <a:lnTo>
                    <a:pt x="69" y="618"/>
                  </a:lnTo>
                  <a:lnTo>
                    <a:pt x="69" y="618"/>
                  </a:lnTo>
                  <a:lnTo>
                    <a:pt x="70" y="611"/>
                  </a:lnTo>
                  <a:lnTo>
                    <a:pt x="71" y="608"/>
                  </a:lnTo>
                  <a:lnTo>
                    <a:pt x="71" y="606"/>
                  </a:lnTo>
                  <a:lnTo>
                    <a:pt x="71" y="596"/>
                  </a:lnTo>
                  <a:lnTo>
                    <a:pt x="72" y="589"/>
                  </a:lnTo>
                  <a:lnTo>
                    <a:pt x="73" y="581"/>
                  </a:lnTo>
                  <a:lnTo>
                    <a:pt x="73" y="586"/>
                  </a:lnTo>
                  <a:lnTo>
                    <a:pt x="74" y="584"/>
                  </a:lnTo>
                  <a:lnTo>
                    <a:pt x="74" y="584"/>
                  </a:lnTo>
                  <a:lnTo>
                    <a:pt x="75" y="577"/>
                  </a:lnTo>
                  <a:lnTo>
                    <a:pt x="75" y="569"/>
                  </a:lnTo>
                  <a:lnTo>
                    <a:pt x="76" y="557"/>
                  </a:lnTo>
                  <a:lnTo>
                    <a:pt x="77" y="550"/>
                  </a:lnTo>
                  <a:lnTo>
                    <a:pt x="77" y="545"/>
                  </a:lnTo>
                  <a:lnTo>
                    <a:pt x="78" y="542"/>
                  </a:lnTo>
                  <a:lnTo>
                    <a:pt x="78" y="547"/>
                  </a:lnTo>
                  <a:lnTo>
                    <a:pt x="79" y="540"/>
                  </a:lnTo>
                  <a:lnTo>
                    <a:pt x="79" y="528"/>
                  </a:lnTo>
                  <a:lnTo>
                    <a:pt x="80" y="533"/>
                  </a:lnTo>
                  <a:lnTo>
                    <a:pt x="81" y="535"/>
                  </a:lnTo>
                  <a:lnTo>
                    <a:pt x="81" y="525"/>
                  </a:lnTo>
                  <a:lnTo>
                    <a:pt x="81" y="525"/>
                  </a:lnTo>
                  <a:lnTo>
                    <a:pt x="82" y="513"/>
                  </a:lnTo>
                  <a:lnTo>
                    <a:pt x="83" y="499"/>
                  </a:lnTo>
                  <a:lnTo>
                    <a:pt x="83" y="484"/>
                  </a:lnTo>
                  <a:lnTo>
                    <a:pt x="84" y="472"/>
                  </a:lnTo>
                  <a:lnTo>
                    <a:pt x="84" y="474"/>
                  </a:lnTo>
                  <a:lnTo>
                    <a:pt x="85" y="484"/>
                  </a:lnTo>
                  <a:lnTo>
                    <a:pt x="85" y="477"/>
                  </a:lnTo>
                  <a:lnTo>
                    <a:pt x="86" y="469"/>
                  </a:lnTo>
                  <a:lnTo>
                    <a:pt x="87" y="462"/>
                  </a:lnTo>
                  <a:lnTo>
                    <a:pt x="87" y="450"/>
                  </a:lnTo>
                  <a:lnTo>
                    <a:pt x="88" y="430"/>
                  </a:lnTo>
                  <a:lnTo>
                    <a:pt x="88" y="415"/>
                  </a:lnTo>
                  <a:lnTo>
                    <a:pt x="89" y="401"/>
                  </a:lnTo>
                  <a:lnTo>
                    <a:pt x="89" y="384"/>
                  </a:lnTo>
                  <a:lnTo>
                    <a:pt x="90" y="369"/>
                  </a:lnTo>
                  <a:lnTo>
                    <a:pt x="91" y="352"/>
                  </a:lnTo>
                  <a:lnTo>
                    <a:pt x="91" y="342"/>
                  </a:lnTo>
                  <a:lnTo>
                    <a:pt x="91" y="306"/>
                  </a:lnTo>
                  <a:lnTo>
                    <a:pt x="92" y="281"/>
                  </a:lnTo>
                  <a:lnTo>
                    <a:pt x="93" y="250"/>
                  </a:lnTo>
                  <a:lnTo>
                    <a:pt x="93" y="235"/>
                  </a:lnTo>
                  <a:lnTo>
                    <a:pt x="94" y="223"/>
                  </a:lnTo>
                  <a:lnTo>
                    <a:pt x="94" y="208"/>
                  </a:lnTo>
                  <a:lnTo>
                    <a:pt x="95" y="191"/>
                  </a:lnTo>
                  <a:lnTo>
                    <a:pt x="95" y="179"/>
                  </a:lnTo>
                  <a:lnTo>
                    <a:pt x="96" y="149"/>
                  </a:lnTo>
                  <a:lnTo>
                    <a:pt x="97" y="132"/>
                  </a:lnTo>
                  <a:lnTo>
                    <a:pt x="97" y="117"/>
                  </a:lnTo>
                  <a:lnTo>
                    <a:pt x="98" y="105"/>
                  </a:lnTo>
                  <a:lnTo>
                    <a:pt x="98" y="91"/>
                  </a:lnTo>
                  <a:lnTo>
                    <a:pt x="99" y="71"/>
                  </a:lnTo>
                </a:path>
              </a:pathLst>
            </a:custGeom>
            <a:noFill/>
            <a:ln w="190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38" name="Freeform 133"/>
            <p:cNvSpPr>
              <a:spLocks/>
            </p:cNvSpPr>
            <p:nvPr/>
          </p:nvSpPr>
          <p:spPr bwMode="auto">
            <a:xfrm>
              <a:off x="3967301" y="1711049"/>
              <a:ext cx="162816" cy="693013"/>
            </a:xfrm>
            <a:custGeom>
              <a:avLst/>
              <a:gdLst>
                <a:gd name="T0" fmla="*/ 2 w 99"/>
                <a:gd name="T1" fmla="*/ 1130 h 1321"/>
                <a:gd name="T2" fmla="*/ 3 w 99"/>
                <a:gd name="T3" fmla="*/ 1152 h 1321"/>
                <a:gd name="T4" fmla="*/ 5 w 99"/>
                <a:gd name="T5" fmla="*/ 1140 h 1321"/>
                <a:gd name="T6" fmla="*/ 6 w 99"/>
                <a:gd name="T7" fmla="*/ 1155 h 1321"/>
                <a:gd name="T8" fmla="*/ 8 w 99"/>
                <a:gd name="T9" fmla="*/ 1130 h 1321"/>
                <a:gd name="T10" fmla="*/ 10 w 99"/>
                <a:gd name="T11" fmla="*/ 1133 h 1321"/>
                <a:gd name="T12" fmla="*/ 12 w 99"/>
                <a:gd name="T13" fmla="*/ 1126 h 1321"/>
                <a:gd name="T14" fmla="*/ 13 w 99"/>
                <a:gd name="T15" fmla="*/ 1140 h 1321"/>
                <a:gd name="T16" fmla="*/ 15 w 99"/>
                <a:gd name="T17" fmla="*/ 1106 h 1321"/>
                <a:gd name="T18" fmla="*/ 16 w 99"/>
                <a:gd name="T19" fmla="*/ 1101 h 1321"/>
                <a:gd name="T20" fmla="*/ 18 w 99"/>
                <a:gd name="T21" fmla="*/ 1045 h 1321"/>
                <a:gd name="T22" fmla="*/ 20 w 99"/>
                <a:gd name="T23" fmla="*/ 1008 h 1321"/>
                <a:gd name="T24" fmla="*/ 22 w 99"/>
                <a:gd name="T25" fmla="*/ 984 h 1321"/>
                <a:gd name="T26" fmla="*/ 23 w 99"/>
                <a:gd name="T27" fmla="*/ 979 h 1321"/>
                <a:gd name="T28" fmla="*/ 25 w 99"/>
                <a:gd name="T29" fmla="*/ 979 h 1321"/>
                <a:gd name="T30" fmla="*/ 26 w 99"/>
                <a:gd name="T31" fmla="*/ 1050 h 1321"/>
                <a:gd name="T32" fmla="*/ 28 w 99"/>
                <a:gd name="T33" fmla="*/ 1070 h 1321"/>
                <a:gd name="T34" fmla="*/ 30 w 99"/>
                <a:gd name="T35" fmla="*/ 1104 h 1321"/>
                <a:gd name="T36" fmla="*/ 32 w 99"/>
                <a:gd name="T37" fmla="*/ 1118 h 1321"/>
                <a:gd name="T38" fmla="*/ 33 w 99"/>
                <a:gd name="T39" fmla="*/ 1130 h 1321"/>
                <a:gd name="T40" fmla="*/ 35 w 99"/>
                <a:gd name="T41" fmla="*/ 1128 h 1321"/>
                <a:gd name="T42" fmla="*/ 36 w 99"/>
                <a:gd name="T43" fmla="*/ 1189 h 1321"/>
                <a:gd name="T44" fmla="*/ 38 w 99"/>
                <a:gd name="T45" fmla="*/ 1138 h 1321"/>
                <a:gd name="T46" fmla="*/ 40 w 99"/>
                <a:gd name="T47" fmla="*/ 561 h 1321"/>
                <a:gd name="T48" fmla="*/ 42 w 99"/>
                <a:gd name="T49" fmla="*/ 76 h 1321"/>
                <a:gd name="T50" fmla="*/ 43 w 99"/>
                <a:gd name="T51" fmla="*/ 41 h 1321"/>
                <a:gd name="T52" fmla="*/ 45 w 99"/>
                <a:gd name="T53" fmla="*/ 610 h 1321"/>
                <a:gd name="T54" fmla="*/ 46 w 99"/>
                <a:gd name="T55" fmla="*/ 1321 h 1321"/>
                <a:gd name="T56" fmla="*/ 48 w 99"/>
                <a:gd name="T57" fmla="*/ 1160 h 1321"/>
                <a:gd name="T58" fmla="*/ 50 w 99"/>
                <a:gd name="T59" fmla="*/ 1174 h 1321"/>
                <a:gd name="T60" fmla="*/ 52 w 99"/>
                <a:gd name="T61" fmla="*/ 1150 h 1321"/>
                <a:gd name="T62" fmla="*/ 53 w 99"/>
                <a:gd name="T63" fmla="*/ 1179 h 1321"/>
                <a:gd name="T64" fmla="*/ 55 w 99"/>
                <a:gd name="T65" fmla="*/ 1157 h 1321"/>
                <a:gd name="T66" fmla="*/ 56 w 99"/>
                <a:gd name="T67" fmla="*/ 1172 h 1321"/>
                <a:gd name="T68" fmla="*/ 59 w 99"/>
                <a:gd name="T69" fmla="*/ 1167 h 1321"/>
                <a:gd name="T70" fmla="*/ 60 w 99"/>
                <a:gd name="T71" fmla="*/ 1177 h 1321"/>
                <a:gd name="T72" fmla="*/ 62 w 99"/>
                <a:gd name="T73" fmla="*/ 1162 h 1321"/>
                <a:gd name="T74" fmla="*/ 63 w 99"/>
                <a:gd name="T75" fmla="*/ 1172 h 1321"/>
                <a:gd name="T76" fmla="*/ 65 w 99"/>
                <a:gd name="T77" fmla="*/ 1157 h 1321"/>
                <a:gd name="T78" fmla="*/ 67 w 99"/>
                <a:gd name="T79" fmla="*/ 1155 h 1321"/>
                <a:gd name="T80" fmla="*/ 69 w 99"/>
                <a:gd name="T81" fmla="*/ 1135 h 1321"/>
                <a:gd name="T82" fmla="*/ 70 w 99"/>
                <a:gd name="T83" fmla="*/ 1155 h 1321"/>
                <a:gd name="T84" fmla="*/ 72 w 99"/>
                <a:gd name="T85" fmla="*/ 1111 h 1321"/>
                <a:gd name="T86" fmla="*/ 73 w 99"/>
                <a:gd name="T87" fmla="*/ 1106 h 1321"/>
                <a:gd name="T88" fmla="*/ 75 w 99"/>
                <a:gd name="T89" fmla="*/ 1113 h 1321"/>
                <a:gd name="T90" fmla="*/ 77 w 99"/>
                <a:gd name="T91" fmla="*/ 1099 h 1321"/>
                <a:gd name="T92" fmla="*/ 79 w 99"/>
                <a:gd name="T93" fmla="*/ 1064 h 1321"/>
                <a:gd name="T94" fmla="*/ 80 w 99"/>
                <a:gd name="T95" fmla="*/ 1057 h 1321"/>
                <a:gd name="T96" fmla="*/ 82 w 99"/>
                <a:gd name="T97" fmla="*/ 999 h 1321"/>
                <a:gd name="T98" fmla="*/ 83 w 99"/>
                <a:gd name="T99" fmla="*/ 979 h 1321"/>
                <a:gd name="T100" fmla="*/ 85 w 99"/>
                <a:gd name="T101" fmla="*/ 935 h 1321"/>
                <a:gd name="T102" fmla="*/ 87 w 99"/>
                <a:gd name="T103" fmla="*/ 928 h 1321"/>
                <a:gd name="T104" fmla="*/ 89 w 99"/>
                <a:gd name="T105" fmla="*/ 852 h 1321"/>
                <a:gd name="T106" fmla="*/ 90 w 99"/>
                <a:gd name="T107" fmla="*/ 835 h 1321"/>
                <a:gd name="T108" fmla="*/ 92 w 99"/>
                <a:gd name="T109" fmla="*/ 784 h 1321"/>
                <a:gd name="T110" fmla="*/ 93 w 99"/>
                <a:gd name="T111" fmla="*/ 774 h 1321"/>
                <a:gd name="T112" fmla="*/ 95 w 99"/>
                <a:gd name="T113" fmla="*/ 742 h 1321"/>
                <a:gd name="T114" fmla="*/ 97 w 99"/>
                <a:gd name="T115" fmla="*/ 759 h 1321"/>
                <a:gd name="T116" fmla="*/ 99 w 99"/>
                <a:gd name="T117" fmla="*/ 769 h 1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9" h="1321">
                  <a:moveTo>
                    <a:pt x="0" y="1145"/>
                  </a:moveTo>
                  <a:lnTo>
                    <a:pt x="1" y="1145"/>
                  </a:lnTo>
                  <a:lnTo>
                    <a:pt x="2" y="1130"/>
                  </a:lnTo>
                  <a:lnTo>
                    <a:pt x="2" y="1142"/>
                  </a:lnTo>
                  <a:lnTo>
                    <a:pt x="3" y="1148"/>
                  </a:lnTo>
                  <a:lnTo>
                    <a:pt x="3" y="1152"/>
                  </a:lnTo>
                  <a:lnTo>
                    <a:pt x="4" y="1150"/>
                  </a:lnTo>
                  <a:lnTo>
                    <a:pt x="4" y="1140"/>
                  </a:lnTo>
                  <a:lnTo>
                    <a:pt x="5" y="1140"/>
                  </a:lnTo>
                  <a:lnTo>
                    <a:pt x="6" y="1150"/>
                  </a:lnTo>
                  <a:lnTo>
                    <a:pt x="6" y="1150"/>
                  </a:lnTo>
                  <a:lnTo>
                    <a:pt x="6" y="1155"/>
                  </a:lnTo>
                  <a:lnTo>
                    <a:pt x="7" y="1148"/>
                  </a:lnTo>
                  <a:lnTo>
                    <a:pt x="8" y="1140"/>
                  </a:lnTo>
                  <a:lnTo>
                    <a:pt x="8" y="1130"/>
                  </a:lnTo>
                  <a:lnTo>
                    <a:pt x="9" y="1130"/>
                  </a:lnTo>
                  <a:lnTo>
                    <a:pt x="9" y="1135"/>
                  </a:lnTo>
                  <a:lnTo>
                    <a:pt x="10" y="1133"/>
                  </a:lnTo>
                  <a:lnTo>
                    <a:pt x="10" y="1123"/>
                  </a:lnTo>
                  <a:lnTo>
                    <a:pt x="11" y="1126"/>
                  </a:lnTo>
                  <a:lnTo>
                    <a:pt x="12" y="1126"/>
                  </a:lnTo>
                  <a:lnTo>
                    <a:pt x="12" y="1140"/>
                  </a:lnTo>
                  <a:lnTo>
                    <a:pt x="13" y="1140"/>
                  </a:lnTo>
                  <a:lnTo>
                    <a:pt x="13" y="1140"/>
                  </a:lnTo>
                  <a:lnTo>
                    <a:pt x="14" y="1130"/>
                  </a:lnTo>
                  <a:lnTo>
                    <a:pt x="14" y="1116"/>
                  </a:lnTo>
                  <a:lnTo>
                    <a:pt x="15" y="1106"/>
                  </a:lnTo>
                  <a:lnTo>
                    <a:pt x="16" y="1104"/>
                  </a:lnTo>
                  <a:lnTo>
                    <a:pt x="16" y="1106"/>
                  </a:lnTo>
                  <a:lnTo>
                    <a:pt x="16" y="1101"/>
                  </a:lnTo>
                  <a:lnTo>
                    <a:pt x="17" y="1086"/>
                  </a:lnTo>
                  <a:lnTo>
                    <a:pt x="18" y="1062"/>
                  </a:lnTo>
                  <a:lnTo>
                    <a:pt x="18" y="1045"/>
                  </a:lnTo>
                  <a:lnTo>
                    <a:pt x="19" y="1040"/>
                  </a:lnTo>
                  <a:lnTo>
                    <a:pt x="19" y="1023"/>
                  </a:lnTo>
                  <a:lnTo>
                    <a:pt x="20" y="1008"/>
                  </a:lnTo>
                  <a:lnTo>
                    <a:pt x="20" y="984"/>
                  </a:lnTo>
                  <a:lnTo>
                    <a:pt x="21" y="977"/>
                  </a:lnTo>
                  <a:lnTo>
                    <a:pt x="22" y="984"/>
                  </a:lnTo>
                  <a:lnTo>
                    <a:pt x="22" y="974"/>
                  </a:lnTo>
                  <a:lnTo>
                    <a:pt x="23" y="972"/>
                  </a:lnTo>
                  <a:lnTo>
                    <a:pt x="23" y="979"/>
                  </a:lnTo>
                  <a:lnTo>
                    <a:pt x="24" y="974"/>
                  </a:lnTo>
                  <a:lnTo>
                    <a:pt x="24" y="974"/>
                  </a:lnTo>
                  <a:lnTo>
                    <a:pt x="25" y="979"/>
                  </a:lnTo>
                  <a:lnTo>
                    <a:pt x="26" y="1003"/>
                  </a:lnTo>
                  <a:lnTo>
                    <a:pt x="26" y="1028"/>
                  </a:lnTo>
                  <a:lnTo>
                    <a:pt x="26" y="1050"/>
                  </a:lnTo>
                  <a:lnTo>
                    <a:pt x="27" y="1060"/>
                  </a:lnTo>
                  <a:lnTo>
                    <a:pt x="28" y="1062"/>
                  </a:lnTo>
                  <a:lnTo>
                    <a:pt x="28" y="1070"/>
                  </a:lnTo>
                  <a:lnTo>
                    <a:pt x="29" y="1079"/>
                  </a:lnTo>
                  <a:lnTo>
                    <a:pt x="29" y="1086"/>
                  </a:lnTo>
                  <a:lnTo>
                    <a:pt x="30" y="1104"/>
                  </a:lnTo>
                  <a:lnTo>
                    <a:pt x="30" y="1113"/>
                  </a:lnTo>
                  <a:lnTo>
                    <a:pt x="31" y="1128"/>
                  </a:lnTo>
                  <a:lnTo>
                    <a:pt x="32" y="1118"/>
                  </a:lnTo>
                  <a:lnTo>
                    <a:pt x="32" y="1121"/>
                  </a:lnTo>
                  <a:lnTo>
                    <a:pt x="33" y="1121"/>
                  </a:lnTo>
                  <a:lnTo>
                    <a:pt x="33" y="1130"/>
                  </a:lnTo>
                  <a:lnTo>
                    <a:pt x="34" y="1128"/>
                  </a:lnTo>
                  <a:lnTo>
                    <a:pt x="34" y="1133"/>
                  </a:lnTo>
                  <a:lnTo>
                    <a:pt x="35" y="1128"/>
                  </a:lnTo>
                  <a:lnTo>
                    <a:pt x="36" y="1145"/>
                  </a:lnTo>
                  <a:lnTo>
                    <a:pt x="36" y="1170"/>
                  </a:lnTo>
                  <a:lnTo>
                    <a:pt x="36" y="1189"/>
                  </a:lnTo>
                  <a:lnTo>
                    <a:pt x="37" y="1201"/>
                  </a:lnTo>
                  <a:lnTo>
                    <a:pt x="38" y="1189"/>
                  </a:lnTo>
                  <a:lnTo>
                    <a:pt x="38" y="1138"/>
                  </a:lnTo>
                  <a:lnTo>
                    <a:pt x="39" y="1006"/>
                  </a:lnTo>
                  <a:lnTo>
                    <a:pt x="39" y="808"/>
                  </a:lnTo>
                  <a:lnTo>
                    <a:pt x="40" y="561"/>
                  </a:lnTo>
                  <a:lnTo>
                    <a:pt x="40" y="339"/>
                  </a:lnTo>
                  <a:lnTo>
                    <a:pt x="41" y="176"/>
                  </a:lnTo>
                  <a:lnTo>
                    <a:pt x="42" y="76"/>
                  </a:lnTo>
                  <a:lnTo>
                    <a:pt x="42" y="15"/>
                  </a:lnTo>
                  <a:lnTo>
                    <a:pt x="43" y="0"/>
                  </a:lnTo>
                  <a:lnTo>
                    <a:pt x="43" y="41"/>
                  </a:lnTo>
                  <a:lnTo>
                    <a:pt x="44" y="134"/>
                  </a:lnTo>
                  <a:lnTo>
                    <a:pt x="44" y="320"/>
                  </a:lnTo>
                  <a:lnTo>
                    <a:pt x="45" y="610"/>
                  </a:lnTo>
                  <a:lnTo>
                    <a:pt x="46" y="923"/>
                  </a:lnTo>
                  <a:lnTo>
                    <a:pt x="46" y="1235"/>
                  </a:lnTo>
                  <a:lnTo>
                    <a:pt x="46" y="1321"/>
                  </a:lnTo>
                  <a:lnTo>
                    <a:pt x="47" y="1250"/>
                  </a:lnTo>
                  <a:lnTo>
                    <a:pt x="48" y="1170"/>
                  </a:lnTo>
                  <a:lnTo>
                    <a:pt x="48" y="1160"/>
                  </a:lnTo>
                  <a:lnTo>
                    <a:pt x="49" y="1174"/>
                  </a:lnTo>
                  <a:lnTo>
                    <a:pt x="49" y="1182"/>
                  </a:lnTo>
                  <a:lnTo>
                    <a:pt x="50" y="1174"/>
                  </a:lnTo>
                  <a:lnTo>
                    <a:pt x="50" y="1164"/>
                  </a:lnTo>
                  <a:lnTo>
                    <a:pt x="51" y="1150"/>
                  </a:lnTo>
                  <a:lnTo>
                    <a:pt x="52" y="1150"/>
                  </a:lnTo>
                  <a:lnTo>
                    <a:pt x="52" y="1170"/>
                  </a:lnTo>
                  <a:lnTo>
                    <a:pt x="53" y="1174"/>
                  </a:lnTo>
                  <a:lnTo>
                    <a:pt x="53" y="1179"/>
                  </a:lnTo>
                  <a:lnTo>
                    <a:pt x="54" y="1174"/>
                  </a:lnTo>
                  <a:lnTo>
                    <a:pt x="54" y="1164"/>
                  </a:lnTo>
                  <a:lnTo>
                    <a:pt x="55" y="1157"/>
                  </a:lnTo>
                  <a:lnTo>
                    <a:pt x="56" y="1162"/>
                  </a:lnTo>
                  <a:lnTo>
                    <a:pt x="56" y="1164"/>
                  </a:lnTo>
                  <a:lnTo>
                    <a:pt x="56" y="1172"/>
                  </a:lnTo>
                  <a:lnTo>
                    <a:pt x="57" y="1177"/>
                  </a:lnTo>
                  <a:lnTo>
                    <a:pt x="58" y="1170"/>
                  </a:lnTo>
                  <a:lnTo>
                    <a:pt x="59" y="1167"/>
                  </a:lnTo>
                  <a:lnTo>
                    <a:pt x="59" y="1160"/>
                  </a:lnTo>
                  <a:lnTo>
                    <a:pt x="59" y="1172"/>
                  </a:lnTo>
                  <a:lnTo>
                    <a:pt x="60" y="1177"/>
                  </a:lnTo>
                  <a:lnTo>
                    <a:pt x="61" y="1172"/>
                  </a:lnTo>
                  <a:lnTo>
                    <a:pt x="61" y="1172"/>
                  </a:lnTo>
                  <a:lnTo>
                    <a:pt x="62" y="1162"/>
                  </a:lnTo>
                  <a:lnTo>
                    <a:pt x="62" y="1164"/>
                  </a:lnTo>
                  <a:lnTo>
                    <a:pt x="63" y="1170"/>
                  </a:lnTo>
                  <a:lnTo>
                    <a:pt x="63" y="1172"/>
                  </a:lnTo>
                  <a:lnTo>
                    <a:pt x="64" y="1174"/>
                  </a:lnTo>
                  <a:lnTo>
                    <a:pt x="65" y="1164"/>
                  </a:lnTo>
                  <a:lnTo>
                    <a:pt x="65" y="1157"/>
                  </a:lnTo>
                  <a:lnTo>
                    <a:pt x="66" y="1152"/>
                  </a:lnTo>
                  <a:lnTo>
                    <a:pt x="66" y="1155"/>
                  </a:lnTo>
                  <a:lnTo>
                    <a:pt x="67" y="1155"/>
                  </a:lnTo>
                  <a:lnTo>
                    <a:pt x="67" y="1152"/>
                  </a:lnTo>
                  <a:lnTo>
                    <a:pt x="68" y="1150"/>
                  </a:lnTo>
                  <a:lnTo>
                    <a:pt x="69" y="1135"/>
                  </a:lnTo>
                  <a:lnTo>
                    <a:pt x="69" y="1140"/>
                  </a:lnTo>
                  <a:lnTo>
                    <a:pt x="69" y="1148"/>
                  </a:lnTo>
                  <a:lnTo>
                    <a:pt x="70" y="1155"/>
                  </a:lnTo>
                  <a:lnTo>
                    <a:pt x="71" y="1140"/>
                  </a:lnTo>
                  <a:lnTo>
                    <a:pt x="71" y="1128"/>
                  </a:lnTo>
                  <a:lnTo>
                    <a:pt x="72" y="1111"/>
                  </a:lnTo>
                  <a:lnTo>
                    <a:pt x="72" y="1099"/>
                  </a:lnTo>
                  <a:lnTo>
                    <a:pt x="73" y="1096"/>
                  </a:lnTo>
                  <a:lnTo>
                    <a:pt x="73" y="1106"/>
                  </a:lnTo>
                  <a:lnTo>
                    <a:pt x="74" y="1121"/>
                  </a:lnTo>
                  <a:lnTo>
                    <a:pt x="75" y="1126"/>
                  </a:lnTo>
                  <a:lnTo>
                    <a:pt x="75" y="1113"/>
                  </a:lnTo>
                  <a:lnTo>
                    <a:pt x="76" y="1104"/>
                  </a:lnTo>
                  <a:lnTo>
                    <a:pt x="76" y="1096"/>
                  </a:lnTo>
                  <a:lnTo>
                    <a:pt x="77" y="1099"/>
                  </a:lnTo>
                  <a:lnTo>
                    <a:pt x="77" y="1101"/>
                  </a:lnTo>
                  <a:lnTo>
                    <a:pt x="78" y="1086"/>
                  </a:lnTo>
                  <a:lnTo>
                    <a:pt x="79" y="1064"/>
                  </a:lnTo>
                  <a:lnTo>
                    <a:pt x="79" y="1055"/>
                  </a:lnTo>
                  <a:lnTo>
                    <a:pt x="79" y="1050"/>
                  </a:lnTo>
                  <a:lnTo>
                    <a:pt x="80" y="1057"/>
                  </a:lnTo>
                  <a:lnTo>
                    <a:pt x="81" y="1042"/>
                  </a:lnTo>
                  <a:lnTo>
                    <a:pt x="81" y="1021"/>
                  </a:lnTo>
                  <a:lnTo>
                    <a:pt x="82" y="999"/>
                  </a:lnTo>
                  <a:lnTo>
                    <a:pt x="82" y="999"/>
                  </a:lnTo>
                  <a:lnTo>
                    <a:pt x="83" y="991"/>
                  </a:lnTo>
                  <a:lnTo>
                    <a:pt x="83" y="979"/>
                  </a:lnTo>
                  <a:lnTo>
                    <a:pt x="84" y="964"/>
                  </a:lnTo>
                  <a:lnTo>
                    <a:pt x="85" y="947"/>
                  </a:lnTo>
                  <a:lnTo>
                    <a:pt x="85" y="935"/>
                  </a:lnTo>
                  <a:lnTo>
                    <a:pt x="86" y="930"/>
                  </a:lnTo>
                  <a:lnTo>
                    <a:pt x="86" y="933"/>
                  </a:lnTo>
                  <a:lnTo>
                    <a:pt x="87" y="928"/>
                  </a:lnTo>
                  <a:lnTo>
                    <a:pt x="87" y="911"/>
                  </a:lnTo>
                  <a:lnTo>
                    <a:pt x="88" y="877"/>
                  </a:lnTo>
                  <a:lnTo>
                    <a:pt x="89" y="852"/>
                  </a:lnTo>
                  <a:lnTo>
                    <a:pt x="89" y="847"/>
                  </a:lnTo>
                  <a:lnTo>
                    <a:pt x="89" y="847"/>
                  </a:lnTo>
                  <a:lnTo>
                    <a:pt x="90" y="835"/>
                  </a:lnTo>
                  <a:lnTo>
                    <a:pt x="91" y="813"/>
                  </a:lnTo>
                  <a:lnTo>
                    <a:pt x="91" y="791"/>
                  </a:lnTo>
                  <a:lnTo>
                    <a:pt x="92" y="784"/>
                  </a:lnTo>
                  <a:lnTo>
                    <a:pt x="92" y="779"/>
                  </a:lnTo>
                  <a:lnTo>
                    <a:pt x="93" y="776"/>
                  </a:lnTo>
                  <a:lnTo>
                    <a:pt x="93" y="774"/>
                  </a:lnTo>
                  <a:lnTo>
                    <a:pt x="94" y="759"/>
                  </a:lnTo>
                  <a:lnTo>
                    <a:pt x="95" y="754"/>
                  </a:lnTo>
                  <a:lnTo>
                    <a:pt x="95" y="742"/>
                  </a:lnTo>
                  <a:lnTo>
                    <a:pt x="96" y="750"/>
                  </a:lnTo>
                  <a:lnTo>
                    <a:pt x="96" y="752"/>
                  </a:lnTo>
                  <a:lnTo>
                    <a:pt x="97" y="759"/>
                  </a:lnTo>
                  <a:lnTo>
                    <a:pt x="97" y="762"/>
                  </a:lnTo>
                  <a:lnTo>
                    <a:pt x="98" y="769"/>
                  </a:lnTo>
                  <a:lnTo>
                    <a:pt x="99" y="769"/>
                  </a:lnTo>
                  <a:lnTo>
                    <a:pt x="99" y="776"/>
                  </a:lnTo>
                  <a:lnTo>
                    <a:pt x="99" y="784"/>
                  </a:lnTo>
                </a:path>
              </a:pathLst>
            </a:custGeom>
            <a:noFill/>
            <a:ln w="190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39" name="Freeform 134"/>
            <p:cNvSpPr>
              <a:spLocks/>
            </p:cNvSpPr>
            <p:nvPr/>
          </p:nvSpPr>
          <p:spPr bwMode="auto">
            <a:xfrm>
              <a:off x="4135051" y="1985421"/>
              <a:ext cx="162816" cy="600682"/>
            </a:xfrm>
            <a:custGeom>
              <a:avLst/>
              <a:gdLst>
                <a:gd name="T0" fmla="*/ 1 w 99"/>
                <a:gd name="T1" fmla="*/ 371 h 1145"/>
                <a:gd name="T2" fmla="*/ 3 w 99"/>
                <a:gd name="T3" fmla="*/ 402 h 1145"/>
                <a:gd name="T4" fmla="*/ 4 w 99"/>
                <a:gd name="T5" fmla="*/ 439 h 1145"/>
                <a:gd name="T6" fmla="*/ 6 w 99"/>
                <a:gd name="T7" fmla="*/ 471 h 1145"/>
                <a:gd name="T8" fmla="*/ 7 w 99"/>
                <a:gd name="T9" fmla="*/ 500 h 1145"/>
                <a:gd name="T10" fmla="*/ 9 w 99"/>
                <a:gd name="T11" fmla="*/ 527 h 1145"/>
                <a:gd name="T12" fmla="*/ 11 w 99"/>
                <a:gd name="T13" fmla="*/ 547 h 1145"/>
                <a:gd name="T14" fmla="*/ 13 w 99"/>
                <a:gd name="T15" fmla="*/ 556 h 1145"/>
                <a:gd name="T16" fmla="*/ 14 w 99"/>
                <a:gd name="T17" fmla="*/ 563 h 1145"/>
                <a:gd name="T18" fmla="*/ 16 w 99"/>
                <a:gd name="T19" fmla="*/ 571 h 1145"/>
                <a:gd name="T20" fmla="*/ 17 w 99"/>
                <a:gd name="T21" fmla="*/ 571 h 1145"/>
                <a:gd name="T22" fmla="*/ 19 w 99"/>
                <a:gd name="T23" fmla="*/ 590 h 1145"/>
                <a:gd name="T24" fmla="*/ 21 w 99"/>
                <a:gd name="T25" fmla="*/ 603 h 1145"/>
                <a:gd name="T26" fmla="*/ 23 w 99"/>
                <a:gd name="T27" fmla="*/ 585 h 1145"/>
                <a:gd name="T28" fmla="*/ 24 w 99"/>
                <a:gd name="T29" fmla="*/ 581 h 1145"/>
                <a:gd name="T30" fmla="*/ 26 w 99"/>
                <a:gd name="T31" fmla="*/ 573 h 1145"/>
                <a:gd name="T32" fmla="*/ 27 w 99"/>
                <a:gd name="T33" fmla="*/ 559 h 1145"/>
                <a:gd name="T34" fmla="*/ 29 w 99"/>
                <a:gd name="T35" fmla="*/ 561 h 1145"/>
                <a:gd name="T36" fmla="*/ 31 w 99"/>
                <a:gd name="T37" fmla="*/ 566 h 1145"/>
                <a:gd name="T38" fmla="*/ 33 w 99"/>
                <a:gd name="T39" fmla="*/ 559 h 1145"/>
                <a:gd name="T40" fmla="*/ 34 w 99"/>
                <a:gd name="T41" fmla="*/ 541 h 1145"/>
                <a:gd name="T42" fmla="*/ 36 w 99"/>
                <a:gd name="T43" fmla="*/ 554 h 1145"/>
                <a:gd name="T44" fmla="*/ 37 w 99"/>
                <a:gd name="T45" fmla="*/ 525 h 1145"/>
                <a:gd name="T46" fmla="*/ 39 w 99"/>
                <a:gd name="T47" fmla="*/ 471 h 1145"/>
                <a:gd name="T48" fmla="*/ 41 w 99"/>
                <a:gd name="T49" fmla="*/ 373 h 1145"/>
                <a:gd name="T50" fmla="*/ 43 w 99"/>
                <a:gd name="T51" fmla="*/ 243 h 1145"/>
                <a:gd name="T52" fmla="*/ 44 w 99"/>
                <a:gd name="T53" fmla="*/ 16 h 1145"/>
                <a:gd name="T54" fmla="*/ 46 w 99"/>
                <a:gd name="T55" fmla="*/ 53 h 1145"/>
                <a:gd name="T56" fmla="*/ 47 w 99"/>
                <a:gd name="T57" fmla="*/ 265 h 1145"/>
                <a:gd name="T58" fmla="*/ 49 w 99"/>
                <a:gd name="T59" fmla="*/ 693 h 1145"/>
                <a:gd name="T60" fmla="*/ 51 w 99"/>
                <a:gd name="T61" fmla="*/ 1137 h 1145"/>
                <a:gd name="T62" fmla="*/ 53 w 99"/>
                <a:gd name="T63" fmla="*/ 1054 h 1145"/>
                <a:gd name="T64" fmla="*/ 54 w 99"/>
                <a:gd name="T65" fmla="*/ 1054 h 1145"/>
                <a:gd name="T66" fmla="*/ 56 w 99"/>
                <a:gd name="T67" fmla="*/ 1052 h 1145"/>
                <a:gd name="T68" fmla="*/ 57 w 99"/>
                <a:gd name="T69" fmla="*/ 998 h 1145"/>
                <a:gd name="T70" fmla="*/ 59 w 99"/>
                <a:gd name="T71" fmla="*/ 930 h 1145"/>
                <a:gd name="T72" fmla="*/ 61 w 99"/>
                <a:gd name="T73" fmla="*/ 820 h 1145"/>
                <a:gd name="T74" fmla="*/ 63 w 99"/>
                <a:gd name="T75" fmla="*/ 727 h 1145"/>
                <a:gd name="T76" fmla="*/ 64 w 99"/>
                <a:gd name="T77" fmla="*/ 688 h 1145"/>
                <a:gd name="T78" fmla="*/ 66 w 99"/>
                <a:gd name="T79" fmla="*/ 619 h 1145"/>
                <a:gd name="T80" fmla="*/ 67 w 99"/>
                <a:gd name="T81" fmla="*/ 598 h 1145"/>
                <a:gd name="T82" fmla="*/ 69 w 99"/>
                <a:gd name="T83" fmla="*/ 573 h 1145"/>
                <a:gd name="T84" fmla="*/ 71 w 99"/>
                <a:gd name="T85" fmla="*/ 588 h 1145"/>
                <a:gd name="T86" fmla="*/ 73 w 99"/>
                <a:gd name="T87" fmla="*/ 554 h 1145"/>
                <a:gd name="T88" fmla="*/ 74 w 99"/>
                <a:gd name="T89" fmla="*/ 551 h 1145"/>
                <a:gd name="T90" fmla="*/ 76 w 99"/>
                <a:gd name="T91" fmla="*/ 549 h 1145"/>
                <a:gd name="T92" fmla="*/ 77 w 99"/>
                <a:gd name="T93" fmla="*/ 529 h 1145"/>
                <a:gd name="T94" fmla="*/ 79 w 99"/>
                <a:gd name="T95" fmla="*/ 507 h 1145"/>
                <a:gd name="T96" fmla="*/ 81 w 99"/>
                <a:gd name="T97" fmla="*/ 515 h 1145"/>
                <a:gd name="T98" fmla="*/ 83 w 99"/>
                <a:gd name="T99" fmla="*/ 480 h 1145"/>
                <a:gd name="T100" fmla="*/ 84 w 99"/>
                <a:gd name="T101" fmla="*/ 466 h 1145"/>
                <a:gd name="T102" fmla="*/ 86 w 99"/>
                <a:gd name="T103" fmla="*/ 427 h 1145"/>
                <a:gd name="T104" fmla="*/ 87 w 99"/>
                <a:gd name="T105" fmla="*/ 383 h 1145"/>
                <a:gd name="T106" fmla="*/ 89 w 99"/>
                <a:gd name="T107" fmla="*/ 322 h 1145"/>
                <a:gd name="T108" fmla="*/ 91 w 99"/>
                <a:gd name="T109" fmla="*/ 265 h 1145"/>
                <a:gd name="T110" fmla="*/ 93 w 99"/>
                <a:gd name="T111" fmla="*/ 222 h 1145"/>
                <a:gd name="T112" fmla="*/ 94 w 99"/>
                <a:gd name="T113" fmla="*/ 161 h 1145"/>
                <a:gd name="T114" fmla="*/ 96 w 99"/>
                <a:gd name="T115" fmla="*/ 109 h 1145"/>
                <a:gd name="T116" fmla="*/ 97 w 99"/>
                <a:gd name="T117" fmla="*/ 63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9" h="1145">
                  <a:moveTo>
                    <a:pt x="0" y="327"/>
                  </a:moveTo>
                  <a:lnTo>
                    <a:pt x="0" y="34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2" y="398"/>
                  </a:lnTo>
                  <a:lnTo>
                    <a:pt x="3" y="402"/>
                  </a:lnTo>
                  <a:lnTo>
                    <a:pt x="3" y="398"/>
                  </a:lnTo>
                  <a:lnTo>
                    <a:pt x="4" y="419"/>
                  </a:lnTo>
                  <a:lnTo>
                    <a:pt x="4" y="439"/>
                  </a:lnTo>
                  <a:lnTo>
                    <a:pt x="5" y="458"/>
                  </a:lnTo>
                  <a:lnTo>
                    <a:pt x="5" y="463"/>
                  </a:lnTo>
                  <a:lnTo>
                    <a:pt x="6" y="471"/>
                  </a:lnTo>
                  <a:lnTo>
                    <a:pt x="7" y="473"/>
                  </a:lnTo>
                  <a:lnTo>
                    <a:pt x="7" y="478"/>
                  </a:lnTo>
                  <a:lnTo>
                    <a:pt x="7" y="500"/>
                  </a:lnTo>
                  <a:lnTo>
                    <a:pt x="8" y="525"/>
                  </a:lnTo>
                  <a:lnTo>
                    <a:pt x="9" y="529"/>
                  </a:lnTo>
                  <a:lnTo>
                    <a:pt x="9" y="527"/>
                  </a:lnTo>
                  <a:lnTo>
                    <a:pt x="10" y="522"/>
                  </a:lnTo>
                  <a:lnTo>
                    <a:pt x="10" y="539"/>
                  </a:lnTo>
                  <a:lnTo>
                    <a:pt x="11" y="547"/>
                  </a:lnTo>
                  <a:lnTo>
                    <a:pt x="11" y="559"/>
                  </a:lnTo>
                  <a:lnTo>
                    <a:pt x="12" y="559"/>
                  </a:lnTo>
                  <a:lnTo>
                    <a:pt x="13" y="556"/>
                  </a:lnTo>
                  <a:lnTo>
                    <a:pt x="13" y="549"/>
                  </a:lnTo>
                  <a:lnTo>
                    <a:pt x="14" y="554"/>
                  </a:lnTo>
                  <a:lnTo>
                    <a:pt x="14" y="563"/>
                  </a:lnTo>
                  <a:lnTo>
                    <a:pt x="15" y="576"/>
                  </a:lnTo>
                  <a:lnTo>
                    <a:pt x="15" y="571"/>
                  </a:lnTo>
                  <a:lnTo>
                    <a:pt x="16" y="571"/>
                  </a:lnTo>
                  <a:lnTo>
                    <a:pt x="17" y="561"/>
                  </a:lnTo>
                  <a:lnTo>
                    <a:pt x="17" y="561"/>
                  </a:lnTo>
                  <a:lnTo>
                    <a:pt x="17" y="571"/>
                  </a:lnTo>
                  <a:lnTo>
                    <a:pt x="18" y="588"/>
                  </a:lnTo>
                  <a:lnTo>
                    <a:pt x="19" y="588"/>
                  </a:lnTo>
                  <a:lnTo>
                    <a:pt x="19" y="590"/>
                  </a:lnTo>
                  <a:lnTo>
                    <a:pt x="20" y="576"/>
                  </a:lnTo>
                  <a:lnTo>
                    <a:pt x="20" y="585"/>
                  </a:lnTo>
                  <a:lnTo>
                    <a:pt x="21" y="603"/>
                  </a:lnTo>
                  <a:lnTo>
                    <a:pt x="21" y="598"/>
                  </a:lnTo>
                  <a:lnTo>
                    <a:pt x="22" y="590"/>
                  </a:lnTo>
                  <a:lnTo>
                    <a:pt x="23" y="585"/>
                  </a:lnTo>
                  <a:lnTo>
                    <a:pt x="23" y="581"/>
                  </a:lnTo>
                  <a:lnTo>
                    <a:pt x="24" y="583"/>
                  </a:lnTo>
                  <a:lnTo>
                    <a:pt x="24" y="581"/>
                  </a:lnTo>
                  <a:lnTo>
                    <a:pt x="25" y="583"/>
                  </a:lnTo>
                  <a:lnTo>
                    <a:pt x="25" y="581"/>
                  </a:lnTo>
                  <a:lnTo>
                    <a:pt x="26" y="573"/>
                  </a:lnTo>
                  <a:lnTo>
                    <a:pt x="27" y="561"/>
                  </a:lnTo>
                  <a:lnTo>
                    <a:pt x="27" y="571"/>
                  </a:lnTo>
                  <a:lnTo>
                    <a:pt x="27" y="559"/>
                  </a:lnTo>
                  <a:lnTo>
                    <a:pt x="28" y="561"/>
                  </a:lnTo>
                  <a:lnTo>
                    <a:pt x="29" y="561"/>
                  </a:lnTo>
                  <a:lnTo>
                    <a:pt x="29" y="561"/>
                  </a:lnTo>
                  <a:lnTo>
                    <a:pt x="30" y="566"/>
                  </a:lnTo>
                  <a:lnTo>
                    <a:pt x="30" y="568"/>
                  </a:lnTo>
                  <a:lnTo>
                    <a:pt x="31" y="566"/>
                  </a:lnTo>
                  <a:lnTo>
                    <a:pt x="31" y="573"/>
                  </a:lnTo>
                  <a:lnTo>
                    <a:pt x="32" y="568"/>
                  </a:lnTo>
                  <a:lnTo>
                    <a:pt x="33" y="559"/>
                  </a:lnTo>
                  <a:lnTo>
                    <a:pt x="33" y="551"/>
                  </a:lnTo>
                  <a:lnTo>
                    <a:pt x="34" y="544"/>
                  </a:lnTo>
                  <a:lnTo>
                    <a:pt x="34" y="541"/>
                  </a:lnTo>
                  <a:lnTo>
                    <a:pt x="35" y="547"/>
                  </a:lnTo>
                  <a:lnTo>
                    <a:pt x="35" y="554"/>
                  </a:lnTo>
                  <a:lnTo>
                    <a:pt x="36" y="554"/>
                  </a:lnTo>
                  <a:lnTo>
                    <a:pt x="37" y="544"/>
                  </a:lnTo>
                  <a:lnTo>
                    <a:pt x="37" y="532"/>
                  </a:lnTo>
                  <a:lnTo>
                    <a:pt x="37" y="525"/>
                  </a:lnTo>
                  <a:lnTo>
                    <a:pt x="38" y="517"/>
                  </a:lnTo>
                  <a:lnTo>
                    <a:pt x="39" y="492"/>
                  </a:lnTo>
                  <a:lnTo>
                    <a:pt x="39" y="471"/>
                  </a:lnTo>
                  <a:lnTo>
                    <a:pt x="40" y="432"/>
                  </a:lnTo>
                  <a:lnTo>
                    <a:pt x="40" y="395"/>
                  </a:lnTo>
                  <a:lnTo>
                    <a:pt x="41" y="373"/>
                  </a:lnTo>
                  <a:lnTo>
                    <a:pt x="41" y="358"/>
                  </a:lnTo>
                  <a:lnTo>
                    <a:pt x="42" y="312"/>
                  </a:lnTo>
                  <a:lnTo>
                    <a:pt x="43" y="243"/>
                  </a:lnTo>
                  <a:lnTo>
                    <a:pt x="43" y="163"/>
                  </a:lnTo>
                  <a:lnTo>
                    <a:pt x="44" y="85"/>
                  </a:lnTo>
                  <a:lnTo>
                    <a:pt x="44" y="16"/>
                  </a:lnTo>
                  <a:lnTo>
                    <a:pt x="45" y="0"/>
                  </a:lnTo>
                  <a:lnTo>
                    <a:pt x="45" y="14"/>
                  </a:lnTo>
                  <a:lnTo>
                    <a:pt x="46" y="53"/>
                  </a:lnTo>
                  <a:lnTo>
                    <a:pt x="47" y="109"/>
                  </a:lnTo>
                  <a:lnTo>
                    <a:pt x="47" y="192"/>
                  </a:lnTo>
                  <a:lnTo>
                    <a:pt x="47" y="265"/>
                  </a:lnTo>
                  <a:lnTo>
                    <a:pt x="48" y="373"/>
                  </a:lnTo>
                  <a:lnTo>
                    <a:pt x="49" y="512"/>
                  </a:lnTo>
                  <a:lnTo>
                    <a:pt x="49" y="693"/>
                  </a:lnTo>
                  <a:lnTo>
                    <a:pt x="50" y="898"/>
                  </a:lnTo>
                  <a:lnTo>
                    <a:pt x="50" y="1052"/>
                  </a:lnTo>
                  <a:lnTo>
                    <a:pt x="51" y="1137"/>
                  </a:lnTo>
                  <a:lnTo>
                    <a:pt x="51" y="1145"/>
                  </a:lnTo>
                  <a:lnTo>
                    <a:pt x="52" y="1105"/>
                  </a:lnTo>
                  <a:lnTo>
                    <a:pt x="53" y="1054"/>
                  </a:lnTo>
                  <a:lnTo>
                    <a:pt x="53" y="1032"/>
                  </a:lnTo>
                  <a:lnTo>
                    <a:pt x="54" y="1037"/>
                  </a:lnTo>
                  <a:lnTo>
                    <a:pt x="54" y="1054"/>
                  </a:lnTo>
                  <a:lnTo>
                    <a:pt x="55" y="1074"/>
                  </a:lnTo>
                  <a:lnTo>
                    <a:pt x="55" y="1064"/>
                  </a:lnTo>
                  <a:lnTo>
                    <a:pt x="56" y="1052"/>
                  </a:lnTo>
                  <a:lnTo>
                    <a:pt x="57" y="1037"/>
                  </a:lnTo>
                  <a:lnTo>
                    <a:pt x="57" y="1017"/>
                  </a:lnTo>
                  <a:lnTo>
                    <a:pt x="57" y="998"/>
                  </a:lnTo>
                  <a:lnTo>
                    <a:pt x="58" y="983"/>
                  </a:lnTo>
                  <a:lnTo>
                    <a:pt x="59" y="952"/>
                  </a:lnTo>
                  <a:lnTo>
                    <a:pt x="59" y="930"/>
                  </a:lnTo>
                  <a:lnTo>
                    <a:pt x="60" y="898"/>
                  </a:lnTo>
                  <a:lnTo>
                    <a:pt x="60" y="866"/>
                  </a:lnTo>
                  <a:lnTo>
                    <a:pt x="61" y="820"/>
                  </a:lnTo>
                  <a:lnTo>
                    <a:pt x="61" y="776"/>
                  </a:lnTo>
                  <a:lnTo>
                    <a:pt x="62" y="749"/>
                  </a:lnTo>
                  <a:lnTo>
                    <a:pt x="63" y="727"/>
                  </a:lnTo>
                  <a:lnTo>
                    <a:pt x="63" y="710"/>
                  </a:lnTo>
                  <a:lnTo>
                    <a:pt x="64" y="705"/>
                  </a:lnTo>
                  <a:lnTo>
                    <a:pt x="64" y="688"/>
                  </a:lnTo>
                  <a:lnTo>
                    <a:pt x="65" y="681"/>
                  </a:lnTo>
                  <a:lnTo>
                    <a:pt x="65" y="659"/>
                  </a:lnTo>
                  <a:lnTo>
                    <a:pt x="66" y="619"/>
                  </a:lnTo>
                  <a:lnTo>
                    <a:pt x="67" y="598"/>
                  </a:lnTo>
                  <a:lnTo>
                    <a:pt x="67" y="590"/>
                  </a:lnTo>
                  <a:lnTo>
                    <a:pt x="67" y="598"/>
                  </a:lnTo>
                  <a:lnTo>
                    <a:pt x="68" y="600"/>
                  </a:lnTo>
                  <a:lnTo>
                    <a:pt x="69" y="590"/>
                  </a:lnTo>
                  <a:lnTo>
                    <a:pt x="69" y="573"/>
                  </a:lnTo>
                  <a:lnTo>
                    <a:pt x="70" y="576"/>
                  </a:lnTo>
                  <a:lnTo>
                    <a:pt x="70" y="583"/>
                  </a:lnTo>
                  <a:lnTo>
                    <a:pt x="71" y="588"/>
                  </a:lnTo>
                  <a:lnTo>
                    <a:pt x="71" y="583"/>
                  </a:lnTo>
                  <a:lnTo>
                    <a:pt x="72" y="568"/>
                  </a:lnTo>
                  <a:lnTo>
                    <a:pt x="73" y="554"/>
                  </a:lnTo>
                  <a:lnTo>
                    <a:pt x="73" y="554"/>
                  </a:lnTo>
                  <a:lnTo>
                    <a:pt x="74" y="547"/>
                  </a:lnTo>
                  <a:lnTo>
                    <a:pt x="74" y="551"/>
                  </a:lnTo>
                  <a:lnTo>
                    <a:pt x="75" y="559"/>
                  </a:lnTo>
                  <a:lnTo>
                    <a:pt x="75" y="556"/>
                  </a:lnTo>
                  <a:lnTo>
                    <a:pt x="76" y="549"/>
                  </a:lnTo>
                  <a:lnTo>
                    <a:pt x="77" y="529"/>
                  </a:lnTo>
                  <a:lnTo>
                    <a:pt x="77" y="534"/>
                  </a:lnTo>
                  <a:lnTo>
                    <a:pt x="77" y="529"/>
                  </a:lnTo>
                  <a:lnTo>
                    <a:pt x="78" y="529"/>
                  </a:lnTo>
                  <a:lnTo>
                    <a:pt x="79" y="519"/>
                  </a:lnTo>
                  <a:lnTo>
                    <a:pt x="79" y="507"/>
                  </a:lnTo>
                  <a:lnTo>
                    <a:pt x="80" y="490"/>
                  </a:lnTo>
                  <a:lnTo>
                    <a:pt x="80" y="510"/>
                  </a:lnTo>
                  <a:lnTo>
                    <a:pt x="81" y="515"/>
                  </a:lnTo>
                  <a:lnTo>
                    <a:pt x="81" y="525"/>
                  </a:lnTo>
                  <a:lnTo>
                    <a:pt x="82" y="507"/>
                  </a:lnTo>
                  <a:lnTo>
                    <a:pt x="83" y="480"/>
                  </a:lnTo>
                  <a:lnTo>
                    <a:pt x="83" y="468"/>
                  </a:lnTo>
                  <a:lnTo>
                    <a:pt x="84" y="463"/>
                  </a:lnTo>
                  <a:lnTo>
                    <a:pt x="84" y="466"/>
                  </a:lnTo>
                  <a:lnTo>
                    <a:pt x="85" y="461"/>
                  </a:lnTo>
                  <a:lnTo>
                    <a:pt x="85" y="449"/>
                  </a:lnTo>
                  <a:lnTo>
                    <a:pt x="86" y="427"/>
                  </a:lnTo>
                  <a:lnTo>
                    <a:pt x="87" y="405"/>
                  </a:lnTo>
                  <a:lnTo>
                    <a:pt x="87" y="390"/>
                  </a:lnTo>
                  <a:lnTo>
                    <a:pt x="87" y="383"/>
                  </a:lnTo>
                  <a:lnTo>
                    <a:pt x="88" y="373"/>
                  </a:lnTo>
                  <a:lnTo>
                    <a:pt x="89" y="351"/>
                  </a:lnTo>
                  <a:lnTo>
                    <a:pt x="89" y="322"/>
                  </a:lnTo>
                  <a:lnTo>
                    <a:pt x="90" y="295"/>
                  </a:lnTo>
                  <a:lnTo>
                    <a:pt x="90" y="278"/>
                  </a:lnTo>
                  <a:lnTo>
                    <a:pt x="91" y="265"/>
                  </a:lnTo>
                  <a:lnTo>
                    <a:pt x="91" y="256"/>
                  </a:lnTo>
                  <a:lnTo>
                    <a:pt x="92" y="243"/>
                  </a:lnTo>
                  <a:lnTo>
                    <a:pt x="93" y="222"/>
                  </a:lnTo>
                  <a:lnTo>
                    <a:pt x="93" y="192"/>
                  </a:lnTo>
                  <a:lnTo>
                    <a:pt x="94" y="175"/>
                  </a:lnTo>
                  <a:lnTo>
                    <a:pt x="94" y="161"/>
                  </a:lnTo>
                  <a:lnTo>
                    <a:pt x="95" y="149"/>
                  </a:lnTo>
                  <a:lnTo>
                    <a:pt x="95" y="136"/>
                  </a:lnTo>
                  <a:lnTo>
                    <a:pt x="96" y="109"/>
                  </a:lnTo>
                  <a:lnTo>
                    <a:pt x="96" y="85"/>
                  </a:lnTo>
                  <a:lnTo>
                    <a:pt x="97" y="65"/>
                  </a:lnTo>
                  <a:lnTo>
                    <a:pt x="97" y="63"/>
                  </a:lnTo>
                  <a:lnTo>
                    <a:pt x="98" y="61"/>
                  </a:lnTo>
                  <a:lnTo>
                    <a:pt x="99" y="51"/>
                  </a:lnTo>
                </a:path>
              </a:pathLst>
            </a:custGeom>
            <a:noFill/>
            <a:ln w="190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40" name="Freeform 135"/>
            <p:cNvSpPr>
              <a:spLocks/>
            </p:cNvSpPr>
            <p:nvPr/>
          </p:nvSpPr>
          <p:spPr bwMode="auto">
            <a:xfrm>
              <a:off x="4287998" y="1856891"/>
              <a:ext cx="162816" cy="632683"/>
            </a:xfrm>
            <a:custGeom>
              <a:avLst/>
              <a:gdLst>
                <a:gd name="T0" fmla="*/ 1 w 99"/>
                <a:gd name="T1" fmla="*/ 420 h 1206"/>
                <a:gd name="T2" fmla="*/ 2 w 99"/>
                <a:gd name="T3" fmla="*/ 381 h 1206"/>
                <a:gd name="T4" fmla="*/ 4 w 99"/>
                <a:gd name="T5" fmla="*/ 310 h 1206"/>
                <a:gd name="T6" fmla="*/ 6 w 99"/>
                <a:gd name="T7" fmla="*/ 296 h 1206"/>
                <a:gd name="T8" fmla="*/ 7 w 99"/>
                <a:gd name="T9" fmla="*/ 286 h 1206"/>
                <a:gd name="T10" fmla="*/ 9 w 99"/>
                <a:gd name="T11" fmla="*/ 332 h 1206"/>
                <a:gd name="T12" fmla="*/ 11 w 99"/>
                <a:gd name="T13" fmla="*/ 337 h 1206"/>
                <a:gd name="T14" fmla="*/ 12 w 99"/>
                <a:gd name="T15" fmla="*/ 403 h 1206"/>
                <a:gd name="T16" fmla="*/ 14 w 99"/>
                <a:gd name="T17" fmla="*/ 445 h 1206"/>
                <a:gd name="T18" fmla="*/ 16 w 99"/>
                <a:gd name="T19" fmla="*/ 506 h 1206"/>
                <a:gd name="T20" fmla="*/ 17 w 99"/>
                <a:gd name="T21" fmla="*/ 547 h 1206"/>
                <a:gd name="T22" fmla="*/ 19 w 99"/>
                <a:gd name="T23" fmla="*/ 601 h 1206"/>
                <a:gd name="T24" fmla="*/ 21 w 99"/>
                <a:gd name="T25" fmla="*/ 637 h 1206"/>
                <a:gd name="T26" fmla="*/ 22 w 99"/>
                <a:gd name="T27" fmla="*/ 677 h 1206"/>
                <a:gd name="T28" fmla="*/ 24 w 99"/>
                <a:gd name="T29" fmla="*/ 711 h 1206"/>
                <a:gd name="T30" fmla="*/ 26 w 99"/>
                <a:gd name="T31" fmla="*/ 723 h 1206"/>
                <a:gd name="T32" fmla="*/ 27 w 99"/>
                <a:gd name="T33" fmla="*/ 733 h 1206"/>
                <a:gd name="T34" fmla="*/ 29 w 99"/>
                <a:gd name="T35" fmla="*/ 748 h 1206"/>
                <a:gd name="T36" fmla="*/ 31 w 99"/>
                <a:gd name="T37" fmla="*/ 737 h 1206"/>
                <a:gd name="T38" fmla="*/ 33 w 99"/>
                <a:gd name="T39" fmla="*/ 757 h 1206"/>
                <a:gd name="T40" fmla="*/ 34 w 99"/>
                <a:gd name="T41" fmla="*/ 730 h 1206"/>
                <a:gd name="T42" fmla="*/ 36 w 99"/>
                <a:gd name="T43" fmla="*/ 659 h 1206"/>
                <a:gd name="T44" fmla="*/ 37 w 99"/>
                <a:gd name="T45" fmla="*/ 574 h 1206"/>
                <a:gd name="T46" fmla="*/ 39 w 99"/>
                <a:gd name="T47" fmla="*/ 454 h 1206"/>
                <a:gd name="T48" fmla="*/ 41 w 99"/>
                <a:gd name="T49" fmla="*/ 291 h 1206"/>
                <a:gd name="T50" fmla="*/ 43 w 99"/>
                <a:gd name="T51" fmla="*/ 159 h 1206"/>
                <a:gd name="T52" fmla="*/ 44 w 99"/>
                <a:gd name="T53" fmla="*/ 3 h 1206"/>
                <a:gd name="T54" fmla="*/ 46 w 99"/>
                <a:gd name="T55" fmla="*/ 20 h 1206"/>
                <a:gd name="T56" fmla="*/ 47 w 99"/>
                <a:gd name="T57" fmla="*/ 52 h 1206"/>
                <a:gd name="T58" fmla="*/ 49 w 99"/>
                <a:gd name="T59" fmla="*/ 230 h 1206"/>
                <a:gd name="T60" fmla="*/ 51 w 99"/>
                <a:gd name="T61" fmla="*/ 252 h 1206"/>
                <a:gd name="T62" fmla="*/ 53 w 99"/>
                <a:gd name="T63" fmla="*/ 555 h 1206"/>
                <a:gd name="T64" fmla="*/ 54 w 99"/>
                <a:gd name="T65" fmla="*/ 811 h 1206"/>
                <a:gd name="T66" fmla="*/ 56 w 99"/>
                <a:gd name="T67" fmla="*/ 926 h 1206"/>
                <a:gd name="T68" fmla="*/ 57 w 99"/>
                <a:gd name="T69" fmla="*/ 979 h 1206"/>
                <a:gd name="T70" fmla="*/ 59 w 99"/>
                <a:gd name="T71" fmla="*/ 1019 h 1206"/>
                <a:gd name="T72" fmla="*/ 61 w 99"/>
                <a:gd name="T73" fmla="*/ 1048 h 1206"/>
                <a:gd name="T74" fmla="*/ 63 w 99"/>
                <a:gd name="T75" fmla="*/ 1092 h 1206"/>
                <a:gd name="T76" fmla="*/ 64 w 99"/>
                <a:gd name="T77" fmla="*/ 1094 h 1206"/>
                <a:gd name="T78" fmla="*/ 66 w 99"/>
                <a:gd name="T79" fmla="*/ 1109 h 1206"/>
                <a:gd name="T80" fmla="*/ 67 w 99"/>
                <a:gd name="T81" fmla="*/ 1113 h 1206"/>
                <a:gd name="T82" fmla="*/ 69 w 99"/>
                <a:gd name="T83" fmla="*/ 1104 h 1206"/>
                <a:gd name="T84" fmla="*/ 71 w 99"/>
                <a:gd name="T85" fmla="*/ 1087 h 1206"/>
                <a:gd name="T86" fmla="*/ 73 w 99"/>
                <a:gd name="T87" fmla="*/ 1089 h 1206"/>
                <a:gd name="T88" fmla="*/ 74 w 99"/>
                <a:gd name="T89" fmla="*/ 1097 h 1206"/>
                <a:gd name="T90" fmla="*/ 76 w 99"/>
                <a:gd name="T91" fmla="*/ 1119 h 1206"/>
                <a:gd name="T92" fmla="*/ 77 w 99"/>
                <a:gd name="T93" fmla="*/ 1131 h 1206"/>
                <a:gd name="T94" fmla="*/ 79 w 99"/>
                <a:gd name="T95" fmla="*/ 1155 h 1206"/>
                <a:gd name="T96" fmla="*/ 81 w 99"/>
                <a:gd name="T97" fmla="*/ 1155 h 1206"/>
                <a:gd name="T98" fmla="*/ 83 w 99"/>
                <a:gd name="T99" fmla="*/ 1189 h 1206"/>
                <a:gd name="T100" fmla="*/ 84 w 99"/>
                <a:gd name="T101" fmla="*/ 1197 h 1206"/>
                <a:gd name="T102" fmla="*/ 86 w 99"/>
                <a:gd name="T103" fmla="*/ 1201 h 1206"/>
                <a:gd name="T104" fmla="*/ 87 w 99"/>
                <a:gd name="T105" fmla="*/ 1199 h 1206"/>
                <a:gd name="T106" fmla="*/ 89 w 99"/>
                <a:gd name="T107" fmla="*/ 1194 h 1206"/>
                <a:gd name="T108" fmla="*/ 91 w 99"/>
                <a:gd name="T109" fmla="*/ 1148 h 1206"/>
                <a:gd name="T110" fmla="*/ 93 w 99"/>
                <a:gd name="T111" fmla="*/ 1119 h 1206"/>
                <a:gd name="T112" fmla="*/ 94 w 99"/>
                <a:gd name="T113" fmla="*/ 1072 h 1206"/>
                <a:gd name="T114" fmla="*/ 96 w 99"/>
                <a:gd name="T115" fmla="*/ 1028 h 1206"/>
                <a:gd name="T116" fmla="*/ 97 w 99"/>
                <a:gd name="T117" fmla="*/ 987 h 1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9" h="1206">
                  <a:moveTo>
                    <a:pt x="0" y="467"/>
                  </a:moveTo>
                  <a:lnTo>
                    <a:pt x="0" y="437"/>
                  </a:lnTo>
                  <a:lnTo>
                    <a:pt x="1" y="420"/>
                  </a:lnTo>
                  <a:lnTo>
                    <a:pt x="1" y="406"/>
                  </a:lnTo>
                  <a:lnTo>
                    <a:pt x="2" y="394"/>
                  </a:lnTo>
                  <a:lnTo>
                    <a:pt x="2" y="381"/>
                  </a:lnTo>
                  <a:lnTo>
                    <a:pt x="3" y="354"/>
                  </a:lnTo>
                  <a:lnTo>
                    <a:pt x="3" y="330"/>
                  </a:lnTo>
                  <a:lnTo>
                    <a:pt x="4" y="310"/>
                  </a:lnTo>
                  <a:lnTo>
                    <a:pt x="4" y="308"/>
                  </a:lnTo>
                  <a:lnTo>
                    <a:pt x="5" y="306"/>
                  </a:lnTo>
                  <a:lnTo>
                    <a:pt x="6" y="296"/>
                  </a:lnTo>
                  <a:lnTo>
                    <a:pt x="6" y="283"/>
                  </a:lnTo>
                  <a:lnTo>
                    <a:pt x="7" y="283"/>
                  </a:lnTo>
                  <a:lnTo>
                    <a:pt x="7" y="286"/>
                  </a:lnTo>
                  <a:lnTo>
                    <a:pt x="8" y="301"/>
                  </a:lnTo>
                  <a:lnTo>
                    <a:pt x="8" y="318"/>
                  </a:lnTo>
                  <a:lnTo>
                    <a:pt x="9" y="332"/>
                  </a:lnTo>
                  <a:lnTo>
                    <a:pt x="10" y="325"/>
                  </a:lnTo>
                  <a:lnTo>
                    <a:pt x="10" y="325"/>
                  </a:lnTo>
                  <a:lnTo>
                    <a:pt x="11" y="337"/>
                  </a:lnTo>
                  <a:lnTo>
                    <a:pt x="11" y="350"/>
                  </a:lnTo>
                  <a:lnTo>
                    <a:pt x="12" y="379"/>
                  </a:lnTo>
                  <a:lnTo>
                    <a:pt x="12" y="403"/>
                  </a:lnTo>
                  <a:lnTo>
                    <a:pt x="13" y="423"/>
                  </a:lnTo>
                  <a:lnTo>
                    <a:pt x="13" y="428"/>
                  </a:lnTo>
                  <a:lnTo>
                    <a:pt x="14" y="445"/>
                  </a:lnTo>
                  <a:lnTo>
                    <a:pt x="14" y="464"/>
                  </a:lnTo>
                  <a:lnTo>
                    <a:pt x="15" y="494"/>
                  </a:lnTo>
                  <a:lnTo>
                    <a:pt x="16" y="506"/>
                  </a:lnTo>
                  <a:lnTo>
                    <a:pt x="16" y="510"/>
                  </a:lnTo>
                  <a:lnTo>
                    <a:pt x="17" y="528"/>
                  </a:lnTo>
                  <a:lnTo>
                    <a:pt x="17" y="547"/>
                  </a:lnTo>
                  <a:lnTo>
                    <a:pt x="18" y="567"/>
                  </a:lnTo>
                  <a:lnTo>
                    <a:pt x="18" y="594"/>
                  </a:lnTo>
                  <a:lnTo>
                    <a:pt x="19" y="601"/>
                  </a:lnTo>
                  <a:lnTo>
                    <a:pt x="20" y="608"/>
                  </a:lnTo>
                  <a:lnTo>
                    <a:pt x="20" y="616"/>
                  </a:lnTo>
                  <a:lnTo>
                    <a:pt x="21" y="637"/>
                  </a:lnTo>
                  <a:lnTo>
                    <a:pt x="21" y="652"/>
                  </a:lnTo>
                  <a:lnTo>
                    <a:pt x="22" y="672"/>
                  </a:lnTo>
                  <a:lnTo>
                    <a:pt x="22" y="677"/>
                  </a:lnTo>
                  <a:lnTo>
                    <a:pt x="23" y="681"/>
                  </a:lnTo>
                  <a:lnTo>
                    <a:pt x="23" y="699"/>
                  </a:lnTo>
                  <a:lnTo>
                    <a:pt x="24" y="711"/>
                  </a:lnTo>
                  <a:lnTo>
                    <a:pt x="24" y="723"/>
                  </a:lnTo>
                  <a:lnTo>
                    <a:pt x="25" y="716"/>
                  </a:lnTo>
                  <a:lnTo>
                    <a:pt x="26" y="723"/>
                  </a:lnTo>
                  <a:lnTo>
                    <a:pt x="26" y="713"/>
                  </a:lnTo>
                  <a:lnTo>
                    <a:pt x="27" y="716"/>
                  </a:lnTo>
                  <a:lnTo>
                    <a:pt x="27" y="733"/>
                  </a:lnTo>
                  <a:lnTo>
                    <a:pt x="28" y="745"/>
                  </a:lnTo>
                  <a:lnTo>
                    <a:pt x="29" y="748"/>
                  </a:lnTo>
                  <a:lnTo>
                    <a:pt x="29" y="748"/>
                  </a:lnTo>
                  <a:lnTo>
                    <a:pt x="30" y="740"/>
                  </a:lnTo>
                  <a:lnTo>
                    <a:pt x="30" y="740"/>
                  </a:lnTo>
                  <a:lnTo>
                    <a:pt x="31" y="737"/>
                  </a:lnTo>
                  <a:lnTo>
                    <a:pt x="31" y="743"/>
                  </a:lnTo>
                  <a:lnTo>
                    <a:pt x="32" y="750"/>
                  </a:lnTo>
                  <a:lnTo>
                    <a:pt x="33" y="757"/>
                  </a:lnTo>
                  <a:lnTo>
                    <a:pt x="33" y="743"/>
                  </a:lnTo>
                  <a:lnTo>
                    <a:pt x="33" y="725"/>
                  </a:lnTo>
                  <a:lnTo>
                    <a:pt x="34" y="730"/>
                  </a:lnTo>
                  <a:lnTo>
                    <a:pt x="35" y="711"/>
                  </a:lnTo>
                  <a:lnTo>
                    <a:pt x="35" y="691"/>
                  </a:lnTo>
                  <a:lnTo>
                    <a:pt x="36" y="659"/>
                  </a:lnTo>
                  <a:lnTo>
                    <a:pt x="36" y="628"/>
                  </a:lnTo>
                  <a:lnTo>
                    <a:pt x="37" y="594"/>
                  </a:lnTo>
                  <a:lnTo>
                    <a:pt x="37" y="574"/>
                  </a:lnTo>
                  <a:lnTo>
                    <a:pt x="38" y="537"/>
                  </a:lnTo>
                  <a:lnTo>
                    <a:pt x="39" y="496"/>
                  </a:lnTo>
                  <a:lnTo>
                    <a:pt x="39" y="454"/>
                  </a:lnTo>
                  <a:lnTo>
                    <a:pt x="40" y="401"/>
                  </a:lnTo>
                  <a:lnTo>
                    <a:pt x="40" y="345"/>
                  </a:lnTo>
                  <a:lnTo>
                    <a:pt x="41" y="291"/>
                  </a:lnTo>
                  <a:lnTo>
                    <a:pt x="41" y="249"/>
                  </a:lnTo>
                  <a:lnTo>
                    <a:pt x="42" y="215"/>
                  </a:lnTo>
                  <a:lnTo>
                    <a:pt x="43" y="159"/>
                  </a:lnTo>
                  <a:lnTo>
                    <a:pt x="43" y="101"/>
                  </a:lnTo>
                  <a:lnTo>
                    <a:pt x="43" y="34"/>
                  </a:lnTo>
                  <a:lnTo>
                    <a:pt x="44" y="3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46" y="20"/>
                  </a:lnTo>
                  <a:lnTo>
                    <a:pt x="46" y="8"/>
                  </a:lnTo>
                  <a:lnTo>
                    <a:pt x="47" y="12"/>
                  </a:lnTo>
                  <a:lnTo>
                    <a:pt x="47" y="52"/>
                  </a:lnTo>
                  <a:lnTo>
                    <a:pt x="48" y="125"/>
                  </a:lnTo>
                  <a:lnTo>
                    <a:pt x="49" y="193"/>
                  </a:lnTo>
                  <a:lnTo>
                    <a:pt x="49" y="230"/>
                  </a:lnTo>
                  <a:lnTo>
                    <a:pt x="50" y="218"/>
                  </a:lnTo>
                  <a:lnTo>
                    <a:pt x="50" y="210"/>
                  </a:lnTo>
                  <a:lnTo>
                    <a:pt x="51" y="252"/>
                  </a:lnTo>
                  <a:lnTo>
                    <a:pt x="51" y="335"/>
                  </a:lnTo>
                  <a:lnTo>
                    <a:pt x="52" y="442"/>
                  </a:lnTo>
                  <a:lnTo>
                    <a:pt x="53" y="555"/>
                  </a:lnTo>
                  <a:lnTo>
                    <a:pt x="53" y="652"/>
                  </a:lnTo>
                  <a:lnTo>
                    <a:pt x="53" y="737"/>
                  </a:lnTo>
                  <a:lnTo>
                    <a:pt x="54" y="811"/>
                  </a:lnTo>
                  <a:lnTo>
                    <a:pt x="55" y="862"/>
                  </a:lnTo>
                  <a:lnTo>
                    <a:pt x="55" y="896"/>
                  </a:lnTo>
                  <a:lnTo>
                    <a:pt x="56" y="926"/>
                  </a:lnTo>
                  <a:lnTo>
                    <a:pt x="56" y="938"/>
                  </a:lnTo>
                  <a:lnTo>
                    <a:pt x="57" y="952"/>
                  </a:lnTo>
                  <a:lnTo>
                    <a:pt x="57" y="979"/>
                  </a:lnTo>
                  <a:lnTo>
                    <a:pt x="58" y="999"/>
                  </a:lnTo>
                  <a:lnTo>
                    <a:pt x="59" y="1006"/>
                  </a:lnTo>
                  <a:lnTo>
                    <a:pt x="59" y="1019"/>
                  </a:lnTo>
                  <a:lnTo>
                    <a:pt x="60" y="1023"/>
                  </a:lnTo>
                  <a:lnTo>
                    <a:pt x="60" y="1021"/>
                  </a:lnTo>
                  <a:lnTo>
                    <a:pt x="61" y="1048"/>
                  </a:lnTo>
                  <a:lnTo>
                    <a:pt x="61" y="1067"/>
                  </a:lnTo>
                  <a:lnTo>
                    <a:pt x="62" y="1087"/>
                  </a:lnTo>
                  <a:lnTo>
                    <a:pt x="63" y="1092"/>
                  </a:lnTo>
                  <a:lnTo>
                    <a:pt x="63" y="1094"/>
                  </a:lnTo>
                  <a:lnTo>
                    <a:pt x="63" y="1087"/>
                  </a:lnTo>
                  <a:lnTo>
                    <a:pt x="64" y="1094"/>
                  </a:lnTo>
                  <a:lnTo>
                    <a:pt x="65" y="1104"/>
                  </a:lnTo>
                  <a:lnTo>
                    <a:pt x="65" y="1111"/>
                  </a:lnTo>
                  <a:lnTo>
                    <a:pt x="66" y="1109"/>
                  </a:lnTo>
                  <a:lnTo>
                    <a:pt x="66" y="1116"/>
                  </a:lnTo>
                  <a:lnTo>
                    <a:pt x="67" y="1113"/>
                  </a:lnTo>
                  <a:lnTo>
                    <a:pt x="67" y="1113"/>
                  </a:lnTo>
                  <a:lnTo>
                    <a:pt x="68" y="1106"/>
                  </a:lnTo>
                  <a:lnTo>
                    <a:pt x="69" y="1101"/>
                  </a:lnTo>
                  <a:lnTo>
                    <a:pt x="69" y="1104"/>
                  </a:lnTo>
                  <a:lnTo>
                    <a:pt x="70" y="1094"/>
                  </a:lnTo>
                  <a:lnTo>
                    <a:pt x="70" y="1094"/>
                  </a:lnTo>
                  <a:lnTo>
                    <a:pt x="71" y="1087"/>
                  </a:lnTo>
                  <a:lnTo>
                    <a:pt x="71" y="1092"/>
                  </a:lnTo>
                  <a:lnTo>
                    <a:pt x="72" y="1092"/>
                  </a:lnTo>
                  <a:lnTo>
                    <a:pt x="73" y="1089"/>
                  </a:lnTo>
                  <a:lnTo>
                    <a:pt x="73" y="1087"/>
                  </a:lnTo>
                  <a:lnTo>
                    <a:pt x="73" y="1087"/>
                  </a:lnTo>
                  <a:lnTo>
                    <a:pt x="74" y="1097"/>
                  </a:lnTo>
                  <a:lnTo>
                    <a:pt x="75" y="1106"/>
                  </a:lnTo>
                  <a:lnTo>
                    <a:pt x="75" y="1116"/>
                  </a:lnTo>
                  <a:lnTo>
                    <a:pt x="76" y="1119"/>
                  </a:lnTo>
                  <a:lnTo>
                    <a:pt x="76" y="1121"/>
                  </a:lnTo>
                  <a:lnTo>
                    <a:pt x="77" y="1121"/>
                  </a:lnTo>
                  <a:lnTo>
                    <a:pt x="77" y="1131"/>
                  </a:lnTo>
                  <a:lnTo>
                    <a:pt x="78" y="1148"/>
                  </a:lnTo>
                  <a:lnTo>
                    <a:pt x="79" y="1153"/>
                  </a:lnTo>
                  <a:lnTo>
                    <a:pt x="79" y="1155"/>
                  </a:lnTo>
                  <a:lnTo>
                    <a:pt x="80" y="1157"/>
                  </a:lnTo>
                  <a:lnTo>
                    <a:pt x="80" y="1150"/>
                  </a:lnTo>
                  <a:lnTo>
                    <a:pt x="81" y="1155"/>
                  </a:lnTo>
                  <a:lnTo>
                    <a:pt x="81" y="1165"/>
                  </a:lnTo>
                  <a:lnTo>
                    <a:pt x="82" y="1182"/>
                  </a:lnTo>
                  <a:lnTo>
                    <a:pt x="83" y="1189"/>
                  </a:lnTo>
                  <a:lnTo>
                    <a:pt x="83" y="1184"/>
                  </a:lnTo>
                  <a:lnTo>
                    <a:pt x="83" y="1192"/>
                  </a:lnTo>
                  <a:lnTo>
                    <a:pt x="84" y="1197"/>
                  </a:lnTo>
                  <a:lnTo>
                    <a:pt x="85" y="1206"/>
                  </a:lnTo>
                  <a:lnTo>
                    <a:pt x="85" y="1204"/>
                  </a:lnTo>
                  <a:lnTo>
                    <a:pt x="86" y="1201"/>
                  </a:lnTo>
                  <a:lnTo>
                    <a:pt x="86" y="1192"/>
                  </a:lnTo>
                  <a:lnTo>
                    <a:pt x="87" y="1189"/>
                  </a:lnTo>
                  <a:lnTo>
                    <a:pt x="87" y="1199"/>
                  </a:lnTo>
                  <a:lnTo>
                    <a:pt x="88" y="1206"/>
                  </a:lnTo>
                  <a:lnTo>
                    <a:pt x="89" y="1206"/>
                  </a:lnTo>
                  <a:lnTo>
                    <a:pt x="89" y="1194"/>
                  </a:lnTo>
                  <a:lnTo>
                    <a:pt x="90" y="1175"/>
                  </a:lnTo>
                  <a:lnTo>
                    <a:pt x="90" y="1157"/>
                  </a:lnTo>
                  <a:lnTo>
                    <a:pt x="91" y="1148"/>
                  </a:lnTo>
                  <a:lnTo>
                    <a:pt x="91" y="1143"/>
                  </a:lnTo>
                  <a:lnTo>
                    <a:pt x="92" y="1133"/>
                  </a:lnTo>
                  <a:lnTo>
                    <a:pt x="93" y="1119"/>
                  </a:lnTo>
                  <a:lnTo>
                    <a:pt x="93" y="1101"/>
                  </a:lnTo>
                  <a:lnTo>
                    <a:pt x="93" y="1084"/>
                  </a:lnTo>
                  <a:lnTo>
                    <a:pt x="94" y="1072"/>
                  </a:lnTo>
                  <a:lnTo>
                    <a:pt x="95" y="1065"/>
                  </a:lnTo>
                  <a:lnTo>
                    <a:pt x="95" y="1048"/>
                  </a:lnTo>
                  <a:lnTo>
                    <a:pt x="96" y="1028"/>
                  </a:lnTo>
                  <a:lnTo>
                    <a:pt x="96" y="1021"/>
                  </a:lnTo>
                  <a:lnTo>
                    <a:pt x="97" y="1001"/>
                  </a:lnTo>
                  <a:lnTo>
                    <a:pt x="97" y="987"/>
                  </a:lnTo>
                  <a:lnTo>
                    <a:pt x="98" y="967"/>
                  </a:lnTo>
                  <a:lnTo>
                    <a:pt x="99" y="957"/>
                  </a:lnTo>
                </a:path>
              </a:pathLst>
            </a:custGeom>
            <a:noFill/>
            <a:ln w="190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41" name="Freeform 136"/>
            <p:cNvSpPr>
              <a:spLocks/>
            </p:cNvSpPr>
            <p:nvPr/>
          </p:nvSpPr>
          <p:spPr bwMode="auto">
            <a:xfrm>
              <a:off x="4718885" y="1730459"/>
              <a:ext cx="162816" cy="657864"/>
            </a:xfrm>
            <a:custGeom>
              <a:avLst/>
              <a:gdLst>
                <a:gd name="T0" fmla="*/ 1 w 99"/>
                <a:gd name="T1" fmla="*/ 1079 h 1254"/>
                <a:gd name="T2" fmla="*/ 3 w 99"/>
                <a:gd name="T3" fmla="*/ 1067 h 1254"/>
                <a:gd name="T4" fmla="*/ 4 w 99"/>
                <a:gd name="T5" fmla="*/ 1064 h 1254"/>
                <a:gd name="T6" fmla="*/ 6 w 99"/>
                <a:gd name="T7" fmla="*/ 1064 h 1254"/>
                <a:gd name="T8" fmla="*/ 8 w 99"/>
                <a:gd name="T9" fmla="*/ 1062 h 1254"/>
                <a:gd name="T10" fmla="*/ 10 w 99"/>
                <a:gd name="T11" fmla="*/ 1067 h 1254"/>
                <a:gd name="T12" fmla="*/ 11 w 99"/>
                <a:gd name="T13" fmla="*/ 1062 h 1254"/>
                <a:gd name="T14" fmla="*/ 13 w 99"/>
                <a:gd name="T15" fmla="*/ 1052 h 1254"/>
                <a:gd name="T16" fmla="*/ 14 w 99"/>
                <a:gd name="T17" fmla="*/ 1049 h 1254"/>
                <a:gd name="T18" fmla="*/ 16 w 99"/>
                <a:gd name="T19" fmla="*/ 1011 h 1254"/>
                <a:gd name="T20" fmla="*/ 18 w 99"/>
                <a:gd name="T21" fmla="*/ 986 h 1254"/>
                <a:gd name="T22" fmla="*/ 20 w 99"/>
                <a:gd name="T23" fmla="*/ 922 h 1254"/>
                <a:gd name="T24" fmla="*/ 21 w 99"/>
                <a:gd name="T25" fmla="*/ 884 h 1254"/>
                <a:gd name="T26" fmla="*/ 23 w 99"/>
                <a:gd name="T27" fmla="*/ 905 h 1254"/>
                <a:gd name="T28" fmla="*/ 24 w 99"/>
                <a:gd name="T29" fmla="*/ 930 h 1254"/>
                <a:gd name="T30" fmla="*/ 26 w 99"/>
                <a:gd name="T31" fmla="*/ 974 h 1254"/>
                <a:gd name="T32" fmla="*/ 28 w 99"/>
                <a:gd name="T33" fmla="*/ 1005 h 1254"/>
                <a:gd name="T34" fmla="*/ 30 w 99"/>
                <a:gd name="T35" fmla="*/ 1042 h 1254"/>
                <a:gd name="T36" fmla="*/ 31 w 99"/>
                <a:gd name="T37" fmla="*/ 1045 h 1254"/>
                <a:gd name="T38" fmla="*/ 33 w 99"/>
                <a:gd name="T39" fmla="*/ 1049 h 1254"/>
                <a:gd name="T40" fmla="*/ 34 w 99"/>
                <a:gd name="T41" fmla="*/ 1052 h 1254"/>
                <a:gd name="T42" fmla="*/ 36 w 99"/>
                <a:gd name="T43" fmla="*/ 1089 h 1254"/>
                <a:gd name="T44" fmla="*/ 38 w 99"/>
                <a:gd name="T45" fmla="*/ 1040 h 1254"/>
                <a:gd name="T46" fmla="*/ 40 w 99"/>
                <a:gd name="T47" fmla="*/ 569 h 1254"/>
                <a:gd name="T48" fmla="*/ 41 w 99"/>
                <a:gd name="T49" fmla="*/ 70 h 1254"/>
                <a:gd name="T50" fmla="*/ 43 w 99"/>
                <a:gd name="T51" fmla="*/ 51 h 1254"/>
                <a:gd name="T52" fmla="*/ 44 w 99"/>
                <a:gd name="T53" fmla="*/ 708 h 1254"/>
                <a:gd name="T54" fmla="*/ 46 w 99"/>
                <a:gd name="T55" fmla="*/ 1254 h 1254"/>
                <a:gd name="T56" fmla="*/ 48 w 99"/>
                <a:gd name="T57" fmla="*/ 1111 h 1254"/>
                <a:gd name="T58" fmla="*/ 50 w 99"/>
                <a:gd name="T59" fmla="*/ 1098 h 1254"/>
                <a:gd name="T60" fmla="*/ 51 w 99"/>
                <a:gd name="T61" fmla="*/ 1098 h 1254"/>
                <a:gd name="T62" fmla="*/ 53 w 99"/>
                <a:gd name="T63" fmla="*/ 1105 h 1254"/>
                <a:gd name="T64" fmla="*/ 54 w 99"/>
                <a:gd name="T65" fmla="*/ 1098 h 1254"/>
                <a:gd name="T66" fmla="*/ 56 w 99"/>
                <a:gd name="T67" fmla="*/ 1098 h 1254"/>
                <a:gd name="T68" fmla="*/ 58 w 99"/>
                <a:gd name="T69" fmla="*/ 1101 h 1254"/>
                <a:gd name="T70" fmla="*/ 60 w 99"/>
                <a:gd name="T71" fmla="*/ 1101 h 1254"/>
                <a:gd name="T72" fmla="*/ 61 w 99"/>
                <a:gd name="T73" fmla="*/ 1105 h 1254"/>
                <a:gd name="T74" fmla="*/ 63 w 99"/>
                <a:gd name="T75" fmla="*/ 1096 h 1254"/>
                <a:gd name="T76" fmla="*/ 64 w 99"/>
                <a:gd name="T77" fmla="*/ 1105 h 1254"/>
                <a:gd name="T78" fmla="*/ 66 w 99"/>
                <a:gd name="T79" fmla="*/ 1096 h 1254"/>
                <a:gd name="T80" fmla="*/ 68 w 99"/>
                <a:gd name="T81" fmla="*/ 1081 h 1254"/>
                <a:gd name="T82" fmla="*/ 70 w 99"/>
                <a:gd name="T83" fmla="*/ 1079 h 1254"/>
                <a:gd name="T84" fmla="*/ 71 w 99"/>
                <a:gd name="T85" fmla="*/ 1071 h 1254"/>
                <a:gd name="T86" fmla="*/ 73 w 99"/>
                <a:gd name="T87" fmla="*/ 1062 h 1254"/>
                <a:gd name="T88" fmla="*/ 74 w 99"/>
                <a:gd name="T89" fmla="*/ 1042 h 1254"/>
                <a:gd name="T90" fmla="*/ 76 w 99"/>
                <a:gd name="T91" fmla="*/ 1035 h 1254"/>
                <a:gd name="T92" fmla="*/ 78 w 99"/>
                <a:gd name="T93" fmla="*/ 1023 h 1254"/>
                <a:gd name="T94" fmla="*/ 80 w 99"/>
                <a:gd name="T95" fmla="*/ 1003 h 1254"/>
                <a:gd name="T96" fmla="*/ 81 w 99"/>
                <a:gd name="T97" fmla="*/ 981 h 1254"/>
                <a:gd name="T98" fmla="*/ 83 w 99"/>
                <a:gd name="T99" fmla="*/ 954 h 1254"/>
                <a:gd name="T100" fmla="*/ 84 w 99"/>
                <a:gd name="T101" fmla="*/ 932 h 1254"/>
                <a:gd name="T102" fmla="*/ 86 w 99"/>
                <a:gd name="T103" fmla="*/ 905 h 1254"/>
                <a:gd name="T104" fmla="*/ 88 w 99"/>
                <a:gd name="T105" fmla="*/ 862 h 1254"/>
                <a:gd name="T106" fmla="*/ 90 w 99"/>
                <a:gd name="T107" fmla="*/ 832 h 1254"/>
                <a:gd name="T108" fmla="*/ 91 w 99"/>
                <a:gd name="T109" fmla="*/ 818 h 1254"/>
                <a:gd name="T110" fmla="*/ 93 w 99"/>
                <a:gd name="T111" fmla="*/ 778 h 1254"/>
                <a:gd name="T112" fmla="*/ 95 w 99"/>
                <a:gd name="T113" fmla="*/ 751 h 1254"/>
                <a:gd name="T114" fmla="*/ 97 w 99"/>
                <a:gd name="T115" fmla="*/ 729 h 1254"/>
                <a:gd name="T116" fmla="*/ 98 w 99"/>
                <a:gd name="T117" fmla="*/ 727 h 1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9" h="1254">
                  <a:moveTo>
                    <a:pt x="0" y="1081"/>
                  </a:moveTo>
                  <a:lnTo>
                    <a:pt x="1" y="1081"/>
                  </a:lnTo>
                  <a:lnTo>
                    <a:pt x="1" y="1079"/>
                  </a:lnTo>
                  <a:lnTo>
                    <a:pt x="2" y="1069"/>
                  </a:lnTo>
                  <a:lnTo>
                    <a:pt x="2" y="1062"/>
                  </a:lnTo>
                  <a:lnTo>
                    <a:pt x="3" y="1067"/>
                  </a:lnTo>
                  <a:lnTo>
                    <a:pt x="4" y="1074"/>
                  </a:lnTo>
                  <a:lnTo>
                    <a:pt x="4" y="1069"/>
                  </a:lnTo>
                  <a:lnTo>
                    <a:pt x="4" y="1064"/>
                  </a:lnTo>
                  <a:lnTo>
                    <a:pt x="5" y="1057"/>
                  </a:lnTo>
                  <a:lnTo>
                    <a:pt x="6" y="1054"/>
                  </a:lnTo>
                  <a:lnTo>
                    <a:pt x="6" y="1064"/>
                  </a:lnTo>
                  <a:lnTo>
                    <a:pt x="7" y="1079"/>
                  </a:lnTo>
                  <a:lnTo>
                    <a:pt x="7" y="1074"/>
                  </a:lnTo>
                  <a:lnTo>
                    <a:pt x="8" y="1062"/>
                  </a:lnTo>
                  <a:lnTo>
                    <a:pt x="8" y="1059"/>
                  </a:lnTo>
                  <a:lnTo>
                    <a:pt x="9" y="1059"/>
                  </a:lnTo>
                  <a:lnTo>
                    <a:pt x="10" y="1067"/>
                  </a:lnTo>
                  <a:lnTo>
                    <a:pt x="10" y="1071"/>
                  </a:lnTo>
                  <a:lnTo>
                    <a:pt x="11" y="1067"/>
                  </a:lnTo>
                  <a:lnTo>
                    <a:pt x="11" y="1062"/>
                  </a:lnTo>
                  <a:lnTo>
                    <a:pt x="12" y="1049"/>
                  </a:lnTo>
                  <a:lnTo>
                    <a:pt x="12" y="1049"/>
                  </a:lnTo>
                  <a:lnTo>
                    <a:pt x="13" y="1052"/>
                  </a:lnTo>
                  <a:lnTo>
                    <a:pt x="14" y="1054"/>
                  </a:lnTo>
                  <a:lnTo>
                    <a:pt x="14" y="1057"/>
                  </a:lnTo>
                  <a:lnTo>
                    <a:pt x="14" y="1049"/>
                  </a:lnTo>
                  <a:lnTo>
                    <a:pt x="15" y="1030"/>
                  </a:lnTo>
                  <a:lnTo>
                    <a:pt x="16" y="1015"/>
                  </a:lnTo>
                  <a:lnTo>
                    <a:pt x="16" y="1011"/>
                  </a:lnTo>
                  <a:lnTo>
                    <a:pt x="17" y="1001"/>
                  </a:lnTo>
                  <a:lnTo>
                    <a:pt x="17" y="993"/>
                  </a:lnTo>
                  <a:lnTo>
                    <a:pt x="18" y="986"/>
                  </a:lnTo>
                  <a:lnTo>
                    <a:pt x="18" y="969"/>
                  </a:lnTo>
                  <a:lnTo>
                    <a:pt x="19" y="947"/>
                  </a:lnTo>
                  <a:lnTo>
                    <a:pt x="20" y="922"/>
                  </a:lnTo>
                  <a:lnTo>
                    <a:pt x="20" y="900"/>
                  </a:lnTo>
                  <a:lnTo>
                    <a:pt x="21" y="884"/>
                  </a:lnTo>
                  <a:lnTo>
                    <a:pt x="21" y="884"/>
                  </a:lnTo>
                  <a:lnTo>
                    <a:pt x="22" y="891"/>
                  </a:lnTo>
                  <a:lnTo>
                    <a:pt x="22" y="896"/>
                  </a:lnTo>
                  <a:lnTo>
                    <a:pt x="23" y="905"/>
                  </a:lnTo>
                  <a:lnTo>
                    <a:pt x="24" y="905"/>
                  </a:lnTo>
                  <a:lnTo>
                    <a:pt x="24" y="915"/>
                  </a:lnTo>
                  <a:lnTo>
                    <a:pt x="24" y="930"/>
                  </a:lnTo>
                  <a:lnTo>
                    <a:pt x="25" y="935"/>
                  </a:lnTo>
                  <a:lnTo>
                    <a:pt x="26" y="964"/>
                  </a:lnTo>
                  <a:lnTo>
                    <a:pt x="26" y="974"/>
                  </a:lnTo>
                  <a:lnTo>
                    <a:pt x="27" y="989"/>
                  </a:lnTo>
                  <a:lnTo>
                    <a:pt x="27" y="1001"/>
                  </a:lnTo>
                  <a:lnTo>
                    <a:pt x="28" y="1005"/>
                  </a:lnTo>
                  <a:lnTo>
                    <a:pt x="28" y="1013"/>
                  </a:lnTo>
                  <a:lnTo>
                    <a:pt x="29" y="1035"/>
                  </a:lnTo>
                  <a:lnTo>
                    <a:pt x="30" y="1042"/>
                  </a:lnTo>
                  <a:lnTo>
                    <a:pt x="30" y="1047"/>
                  </a:lnTo>
                  <a:lnTo>
                    <a:pt x="31" y="1047"/>
                  </a:lnTo>
                  <a:lnTo>
                    <a:pt x="31" y="1045"/>
                  </a:lnTo>
                  <a:lnTo>
                    <a:pt x="32" y="1042"/>
                  </a:lnTo>
                  <a:lnTo>
                    <a:pt x="32" y="1042"/>
                  </a:lnTo>
                  <a:lnTo>
                    <a:pt x="33" y="1049"/>
                  </a:lnTo>
                  <a:lnTo>
                    <a:pt x="34" y="1062"/>
                  </a:lnTo>
                  <a:lnTo>
                    <a:pt x="34" y="1054"/>
                  </a:lnTo>
                  <a:lnTo>
                    <a:pt x="34" y="1052"/>
                  </a:lnTo>
                  <a:lnTo>
                    <a:pt x="35" y="1045"/>
                  </a:lnTo>
                  <a:lnTo>
                    <a:pt x="36" y="1064"/>
                  </a:lnTo>
                  <a:lnTo>
                    <a:pt x="36" y="1089"/>
                  </a:lnTo>
                  <a:lnTo>
                    <a:pt x="37" y="1103"/>
                  </a:lnTo>
                  <a:lnTo>
                    <a:pt x="37" y="1091"/>
                  </a:lnTo>
                  <a:lnTo>
                    <a:pt x="38" y="1040"/>
                  </a:lnTo>
                  <a:lnTo>
                    <a:pt x="38" y="942"/>
                  </a:lnTo>
                  <a:lnTo>
                    <a:pt x="39" y="784"/>
                  </a:lnTo>
                  <a:lnTo>
                    <a:pt x="40" y="569"/>
                  </a:lnTo>
                  <a:lnTo>
                    <a:pt x="40" y="359"/>
                  </a:lnTo>
                  <a:lnTo>
                    <a:pt x="41" y="175"/>
                  </a:lnTo>
                  <a:lnTo>
                    <a:pt x="41" y="70"/>
                  </a:lnTo>
                  <a:lnTo>
                    <a:pt x="42" y="10"/>
                  </a:lnTo>
                  <a:lnTo>
                    <a:pt x="42" y="0"/>
                  </a:lnTo>
                  <a:lnTo>
                    <a:pt x="43" y="51"/>
                  </a:lnTo>
                  <a:lnTo>
                    <a:pt x="44" y="171"/>
                  </a:lnTo>
                  <a:lnTo>
                    <a:pt x="44" y="395"/>
                  </a:lnTo>
                  <a:lnTo>
                    <a:pt x="44" y="708"/>
                  </a:lnTo>
                  <a:lnTo>
                    <a:pt x="45" y="1020"/>
                  </a:lnTo>
                  <a:lnTo>
                    <a:pt x="46" y="1230"/>
                  </a:lnTo>
                  <a:lnTo>
                    <a:pt x="46" y="1254"/>
                  </a:lnTo>
                  <a:lnTo>
                    <a:pt x="47" y="1171"/>
                  </a:lnTo>
                  <a:lnTo>
                    <a:pt x="47" y="1113"/>
                  </a:lnTo>
                  <a:lnTo>
                    <a:pt x="48" y="1111"/>
                  </a:lnTo>
                  <a:lnTo>
                    <a:pt x="48" y="1118"/>
                  </a:lnTo>
                  <a:lnTo>
                    <a:pt x="49" y="1108"/>
                  </a:lnTo>
                  <a:lnTo>
                    <a:pt x="50" y="1098"/>
                  </a:lnTo>
                  <a:lnTo>
                    <a:pt x="50" y="1105"/>
                  </a:lnTo>
                  <a:lnTo>
                    <a:pt x="51" y="1108"/>
                  </a:lnTo>
                  <a:lnTo>
                    <a:pt x="51" y="1098"/>
                  </a:lnTo>
                  <a:lnTo>
                    <a:pt x="52" y="1096"/>
                  </a:lnTo>
                  <a:lnTo>
                    <a:pt x="52" y="1101"/>
                  </a:lnTo>
                  <a:lnTo>
                    <a:pt x="53" y="1105"/>
                  </a:lnTo>
                  <a:lnTo>
                    <a:pt x="54" y="1108"/>
                  </a:lnTo>
                  <a:lnTo>
                    <a:pt x="54" y="1113"/>
                  </a:lnTo>
                  <a:lnTo>
                    <a:pt x="54" y="1098"/>
                  </a:lnTo>
                  <a:lnTo>
                    <a:pt x="55" y="1096"/>
                  </a:lnTo>
                  <a:lnTo>
                    <a:pt x="56" y="1089"/>
                  </a:lnTo>
                  <a:lnTo>
                    <a:pt x="56" y="1098"/>
                  </a:lnTo>
                  <a:lnTo>
                    <a:pt x="57" y="1108"/>
                  </a:lnTo>
                  <a:lnTo>
                    <a:pt x="57" y="1108"/>
                  </a:lnTo>
                  <a:lnTo>
                    <a:pt x="58" y="1101"/>
                  </a:lnTo>
                  <a:lnTo>
                    <a:pt x="58" y="1101"/>
                  </a:lnTo>
                  <a:lnTo>
                    <a:pt x="59" y="1098"/>
                  </a:lnTo>
                  <a:lnTo>
                    <a:pt x="60" y="1101"/>
                  </a:lnTo>
                  <a:lnTo>
                    <a:pt x="60" y="1108"/>
                  </a:lnTo>
                  <a:lnTo>
                    <a:pt x="61" y="1111"/>
                  </a:lnTo>
                  <a:lnTo>
                    <a:pt x="61" y="1105"/>
                  </a:lnTo>
                  <a:lnTo>
                    <a:pt x="62" y="1098"/>
                  </a:lnTo>
                  <a:lnTo>
                    <a:pt x="62" y="1086"/>
                  </a:lnTo>
                  <a:lnTo>
                    <a:pt x="63" y="1096"/>
                  </a:lnTo>
                  <a:lnTo>
                    <a:pt x="64" y="1108"/>
                  </a:lnTo>
                  <a:lnTo>
                    <a:pt x="64" y="1118"/>
                  </a:lnTo>
                  <a:lnTo>
                    <a:pt x="64" y="1105"/>
                  </a:lnTo>
                  <a:lnTo>
                    <a:pt x="65" y="1089"/>
                  </a:lnTo>
                  <a:lnTo>
                    <a:pt x="66" y="1089"/>
                  </a:lnTo>
                  <a:lnTo>
                    <a:pt x="66" y="1096"/>
                  </a:lnTo>
                  <a:lnTo>
                    <a:pt x="67" y="1101"/>
                  </a:lnTo>
                  <a:lnTo>
                    <a:pt x="67" y="1098"/>
                  </a:lnTo>
                  <a:lnTo>
                    <a:pt x="68" y="1081"/>
                  </a:lnTo>
                  <a:lnTo>
                    <a:pt x="68" y="1071"/>
                  </a:lnTo>
                  <a:lnTo>
                    <a:pt x="69" y="1074"/>
                  </a:lnTo>
                  <a:lnTo>
                    <a:pt x="70" y="1079"/>
                  </a:lnTo>
                  <a:lnTo>
                    <a:pt x="70" y="1079"/>
                  </a:lnTo>
                  <a:lnTo>
                    <a:pt x="71" y="1079"/>
                  </a:lnTo>
                  <a:lnTo>
                    <a:pt x="71" y="1071"/>
                  </a:lnTo>
                  <a:lnTo>
                    <a:pt x="72" y="1054"/>
                  </a:lnTo>
                  <a:lnTo>
                    <a:pt x="72" y="1057"/>
                  </a:lnTo>
                  <a:lnTo>
                    <a:pt x="73" y="1062"/>
                  </a:lnTo>
                  <a:lnTo>
                    <a:pt x="74" y="1067"/>
                  </a:lnTo>
                  <a:lnTo>
                    <a:pt x="74" y="1057"/>
                  </a:lnTo>
                  <a:lnTo>
                    <a:pt x="74" y="1042"/>
                  </a:lnTo>
                  <a:lnTo>
                    <a:pt x="75" y="1025"/>
                  </a:lnTo>
                  <a:lnTo>
                    <a:pt x="76" y="1030"/>
                  </a:lnTo>
                  <a:lnTo>
                    <a:pt x="76" y="1035"/>
                  </a:lnTo>
                  <a:lnTo>
                    <a:pt x="77" y="1040"/>
                  </a:lnTo>
                  <a:lnTo>
                    <a:pt x="77" y="1033"/>
                  </a:lnTo>
                  <a:lnTo>
                    <a:pt x="78" y="1023"/>
                  </a:lnTo>
                  <a:lnTo>
                    <a:pt x="78" y="1005"/>
                  </a:lnTo>
                  <a:lnTo>
                    <a:pt x="79" y="998"/>
                  </a:lnTo>
                  <a:lnTo>
                    <a:pt x="80" y="1003"/>
                  </a:lnTo>
                  <a:lnTo>
                    <a:pt x="80" y="996"/>
                  </a:lnTo>
                  <a:lnTo>
                    <a:pt x="81" y="991"/>
                  </a:lnTo>
                  <a:lnTo>
                    <a:pt x="81" y="981"/>
                  </a:lnTo>
                  <a:lnTo>
                    <a:pt x="82" y="962"/>
                  </a:lnTo>
                  <a:lnTo>
                    <a:pt x="82" y="952"/>
                  </a:lnTo>
                  <a:lnTo>
                    <a:pt x="83" y="954"/>
                  </a:lnTo>
                  <a:lnTo>
                    <a:pt x="84" y="949"/>
                  </a:lnTo>
                  <a:lnTo>
                    <a:pt x="84" y="944"/>
                  </a:lnTo>
                  <a:lnTo>
                    <a:pt x="84" y="932"/>
                  </a:lnTo>
                  <a:lnTo>
                    <a:pt x="85" y="918"/>
                  </a:lnTo>
                  <a:lnTo>
                    <a:pt x="86" y="905"/>
                  </a:lnTo>
                  <a:lnTo>
                    <a:pt x="86" y="905"/>
                  </a:lnTo>
                  <a:lnTo>
                    <a:pt x="87" y="900"/>
                  </a:lnTo>
                  <a:lnTo>
                    <a:pt x="87" y="881"/>
                  </a:lnTo>
                  <a:lnTo>
                    <a:pt x="88" y="862"/>
                  </a:lnTo>
                  <a:lnTo>
                    <a:pt x="88" y="847"/>
                  </a:lnTo>
                  <a:lnTo>
                    <a:pt x="89" y="835"/>
                  </a:lnTo>
                  <a:lnTo>
                    <a:pt x="90" y="832"/>
                  </a:lnTo>
                  <a:lnTo>
                    <a:pt x="90" y="822"/>
                  </a:lnTo>
                  <a:lnTo>
                    <a:pt x="91" y="822"/>
                  </a:lnTo>
                  <a:lnTo>
                    <a:pt x="91" y="818"/>
                  </a:lnTo>
                  <a:lnTo>
                    <a:pt x="92" y="800"/>
                  </a:lnTo>
                  <a:lnTo>
                    <a:pt x="92" y="784"/>
                  </a:lnTo>
                  <a:lnTo>
                    <a:pt x="93" y="778"/>
                  </a:lnTo>
                  <a:lnTo>
                    <a:pt x="94" y="771"/>
                  </a:lnTo>
                  <a:lnTo>
                    <a:pt x="94" y="759"/>
                  </a:lnTo>
                  <a:lnTo>
                    <a:pt x="95" y="751"/>
                  </a:lnTo>
                  <a:lnTo>
                    <a:pt x="95" y="742"/>
                  </a:lnTo>
                  <a:lnTo>
                    <a:pt x="96" y="735"/>
                  </a:lnTo>
                  <a:lnTo>
                    <a:pt x="97" y="729"/>
                  </a:lnTo>
                  <a:lnTo>
                    <a:pt x="97" y="727"/>
                  </a:lnTo>
                  <a:lnTo>
                    <a:pt x="97" y="727"/>
                  </a:lnTo>
                  <a:lnTo>
                    <a:pt x="98" y="727"/>
                  </a:lnTo>
                  <a:lnTo>
                    <a:pt x="99" y="722"/>
                  </a:lnTo>
                  <a:lnTo>
                    <a:pt x="99" y="725"/>
                  </a:lnTo>
                </a:path>
              </a:pathLst>
            </a:custGeom>
            <a:noFill/>
            <a:ln w="190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42" name="Freeform 137"/>
            <p:cNvSpPr>
              <a:spLocks/>
            </p:cNvSpPr>
            <p:nvPr/>
          </p:nvSpPr>
          <p:spPr bwMode="auto">
            <a:xfrm>
              <a:off x="4884990" y="2030013"/>
              <a:ext cx="162816" cy="554516"/>
            </a:xfrm>
            <a:custGeom>
              <a:avLst/>
              <a:gdLst>
                <a:gd name="T0" fmla="*/ 2 w 99"/>
                <a:gd name="T1" fmla="*/ 168 h 1057"/>
                <a:gd name="T2" fmla="*/ 3 w 99"/>
                <a:gd name="T3" fmla="*/ 195 h 1057"/>
                <a:gd name="T4" fmla="*/ 5 w 99"/>
                <a:gd name="T5" fmla="*/ 225 h 1057"/>
                <a:gd name="T6" fmla="*/ 6 w 99"/>
                <a:gd name="T7" fmla="*/ 266 h 1057"/>
                <a:gd name="T8" fmla="*/ 8 w 99"/>
                <a:gd name="T9" fmla="*/ 288 h 1057"/>
                <a:gd name="T10" fmla="*/ 10 w 99"/>
                <a:gd name="T11" fmla="*/ 329 h 1057"/>
                <a:gd name="T12" fmla="*/ 12 w 99"/>
                <a:gd name="T13" fmla="*/ 347 h 1057"/>
                <a:gd name="T14" fmla="*/ 13 w 99"/>
                <a:gd name="T15" fmla="*/ 376 h 1057"/>
                <a:gd name="T16" fmla="*/ 15 w 99"/>
                <a:gd name="T17" fmla="*/ 386 h 1057"/>
                <a:gd name="T18" fmla="*/ 16 w 99"/>
                <a:gd name="T19" fmla="*/ 425 h 1057"/>
                <a:gd name="T20" fmla="*/ 18 w 99"/>
                <a:gd name="T21" fmla="*/ 413 h 1057"/>
                <a:gd name="T22" fmla="*/ 20 w 99"/>
                <a:gd name="T23" fmla="*/ 420 h 1057"/>
                <a:gd name="T24" fmla="*/ 22 w 99"/>
                <a:gd name="T25" fmla="*/ 430 h 1057"/>
                <a:gd name="T26" fmla="*/ 23 w 99"/>
                <a:gd name="T27" fmla="*/ 430 h 1057"/>
                <a:gd name="T28" fmla="*/ 25 w 99"/>
                <a:gd name="T29" fmla="*/ 430 h 1057"/>
                <a:gd name="T30" fmla="*/ 26 w 99"/>
                <a:gd name="T31" fmla="*/ 425 h 1057"/>
                <a:gd name="T32" fmla="*/ 28 w 99"/>
                <a:gd name="T33" fmla="*/ 403 h 1057"/>
                <a:gd name="T34" fmla="*/ 30 w 99"/>
                <a:gd name="T35" fmla="*/ 413 h 1057"/>
                <a:gd name="T36" fmla="*/ 32 w 99"/>
                <a:gd name="T37" fmla="*/ 410 h 1057"/>
                <a:gd name="T38" fmla="*/ 33 w 99"/>
                <a:gd name="T39" fmla="*/ 400 h 1057"/>
                <a:gd name="T40" fmla="*/ 35 w 99"/>
                <a:gd name="T41" fmla="*/ 383 h 1057"/>
                <a:gd name="T42" fmla="*/ 36 w 99"/>
                <a:gd name="T43" fmla="*/ 407 h 1057"/>
                <a:gd name="T44" fmla="*/ 38 w 99"/>
                <a:gd name="T45" fmla="*/ 376 h 1057"/>
                <a:gd name="T46" fmla="*/ 40 w 99"/>
                <a:gd name="T47" fmla="*/ 344 h 1057"/>
                <a:gd name="T48" fmla="*/ 42 w 99"/>
                <a:gd name="T49" fmla="*/ 254 h 1057"/>
                <a:gd name="T50" fmla="*/ 43 w 99"/>
                <a:gd name="T51" fmla="*/ 183 h 1057"/>
                <a:gd name="T52" fmla="*/ 45 w 99"/>
                <a:gd name="T53" fmla="*/ 22 h 1057"/>
                <a:gd name="T54" fmla="*/ 46 w 99"/>
                <a:gd name="T55" fmla="*/ 42 h 1057"/>
                <a:gd name="T56" fmla="*/ 48 w 99"/>
                <a:gd name="T57" fmla="*/ 232 h 1057"/>
                <a:gd name="T58" fmla="*/ 50 w 99"/>
                <a:gd name="T59" fmla="*/ 554 h 1057"/>
                <a:gd name="T60" fmla="*/ 52 w 99"/>
                <a:gd name="T61" fmla="*/ 981 h 1057"/>
                <a:gd name="T62" fmla="*/ 53 w 99"/>
                <a:gd name="T63" fmla="*/ 1023 h 1057"/>
                <a:gd name="T64" fmla="*/ 55 w 99"/>
                <a:gd name="T65" fmla="*/ 898 h 1057"/>
                <a:gd name="T66" fmla="*/ 56 w 99"/>
                <a:gd name="T67" fmla="*/ 942 h 1057"/>
                <a:gd name="T68" fmla="*/ 58 w 99"/>
                <a:gd name="T69" fmla="*/ 916 h 1057"/>
                <a:gd name="T70" fmla="*/ 60 w 99"/>
                <a:gd name="T71" fmla="*/ 886 h 1057"/>
                <a:gd name="T72" fmla="*/ 62 w 99"/>
                <a:gd name="T73" fmla="*/ 793 h 1057"/>
                <a:gd name="T74" fmla="*/ 63 w 99"/>
                <a:gd name="T75" fmla="*/ 745 h 1057"/>
                <a:gd name="T76" fmla="*/ 65 w 99"/>
                <a:gd name="T77" fmla="*/ 659 h 1057"/>
                <a:gd name="T78" fmla="*/ 66 w 99"/>
                <a:gd name="T79" fmla="*/ 593 h 1057"/>
                <a:gd name="T80" fmla="*/ 68 w 99"/>
                <a:gd name="T81" fmla="*/ 576 h 1057"/>
                <a:gd name="T82" fmla="*/ 70 w 99"/>
                <a:gd name="T83" fmla="*/ 532 h 1057"/>
                <a:gd name="T84" fmla="*/ 72 w 99"/>
                <a:gd name="T85" fmla="*/ 491 h 1057"/>
                <a:gd name="T86" fmla="*/ 73 w 99"/>
                <a:gd name="T87" fmla="*/ 488 h 1057"/>
                <a:gd name="T88" fmla="*/ 75 w 99"/>
                <a:gd name="T89" fmla="*/ 469 h 1057"/>
                <a:gd name="T90" fmla="*/ 76 w 99"/>
                <a:gd name="T91" fmla="*/ 476 h 1057"/>
                <a:gd name="T92" fmla="*/ 78 w 99"/>
                <a:gd name="T93" fmla="*/ 444 h 1057"/>
                <a:gd name="T94" fmla="*/ 80 w 99"/>
                <a:gd name="T95" fmla="*/ 452 h 1057"/>
                <a:gd name="T96" fmla="*/ 82 w 99"/>
                <a:gd name="T97" fmla="*/ 430 h 1057"/>
                <a:gd name="T98" fmla="*/ 83 w 99"/>
                <a:gd name="T99" fmla="*/ 427 h 1057"/>
                <a:gd name="T100" fmla="*/ 85 w 99"/>
                <a:gd name="T101" fmla="*/ 410 h 1057"/>
                <a:gd name="T102" fmla="*/ 86 w 99"/>
                <a:gd name="T103" fmla="*/ 381 h 1057"/>
                <a:gd name="T104" fmla="*/ 88 w 99"/>
                <a:gd name="T105" fmla="*/ 339 h 1057"/>
                <a:gd name="T106" fmla="*/ 90 w 99"/>
                <a:gd name="T107" fmla="*/ 317 h 1057"/>
                <a:gd name="T108" fmla="*/ 92 w 99"/>
                <a:gd name="T109" fmla="*/ 266 h 1057"/>
                <a:gd name="T110" fmla="*/ 93 w 99"/>
                <a:gd name="T111" fmla="*/ 225 h 1057"/>
                <a:gd name="T112" fmla="*/ 95 w 99"/>
                <a:gd name="T113" fmla="*/ 166 h 1057"/>
                <a:gd name="T114" fmla="*/ 96 w 99"/>
                <a:gd name="T115" fmla="*/ 115 h 1057"/>
                <a:gd name="T116" fmla="*/ 98 w 99"/>
                <a:gd name="T117" fmla="*/ 76 h 10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9" h="1057">
                  <a:moveTo>
                    <a:pt x="0" y="168"/>
                  </a:moveTo>
                  <a:lnTo>
                    <a:pt x="1" y="168"/>
                  </a:lnTo>
                  <a:lnTo>
                    <a:pt x="2" y="168"/>
                  </a:lnTo>
                  <a:lnTo>
                    <a:pt x="2" y="178"/>
                  </a:lnTo>
                  <a:lnTo>
                    <a:pt x="3" y="198"/>
                  </a:lnTo>
                  <a:lnTo>
                    <a:pt x="3" y="195"/>
                  </a:lnTo>
                  <a:lnTo>
                    <a:pt x="4" y="203"/>
                  </a:lnTo>
                  <a:lnTo>
                    <a:pt x="4" y="207"/>
                  </a:lnTo>
                  <a:lnTo>
                    <a:pt x="5" y="225"/>
                  </a:lnTo>
                  <a:lnTo>
                    <a:pt x="6" y="237"/>
                  </a:lnTo>
                  <a:lnTo>
                    <a:pt x="6" y="259"/>
                  </a:lnTo>
                  <a:lnTo>
                    <a:pt x="6" y="266"/>
                  </a:lnTo>
                  <a:lnTo>
                    <a:pt x="7" y="271"/>
                  </a:lnTo>
                  <a:lnTo>
                    <a:pt x="8" y="276"/>
                  </a:lnTo>
                  <a:lnTo>
                    <a:pt x="8" y="288"/>
                  </a:lnTo>
                  <a:lnTo>
                    <a:pt x="9" y="305"/>
                  </a:lnTo>
                  <a:lnTo>
                    <a:pt x="9" y="320"/>
                  </a:lnTo>
                  <a:lnTo>
                    <a:pt x="10" y="329"/>
                  </a:lnTo>
                  <a:lnTo>
                    <a:pt x="10" y="329"/>
                  </a:lnTo>
                  <a:lnTo>
                    <a:pt x="11" y="332"/>
                  </a:lnTo>
                  <a:lnTo>
                    <a:pt x="12" y="347"/>
                  </a:lnTo>
                  <a:lnTo>
                    <a:pt x="12" y="364"/>
                  </a:lnTo>
                  <a:lnTo>
                    <a:pt x="13" y="381"/>
                  </a:lnTo>
                  <a:lnTo>
                    <a:pt x="13" y="376"/>
                  </a:lnTo>
                  <a:lnTo>
                    <a:pt x="14" y="371"/>
                  </a:lnTo>
                  <a:lnTo>
                    <a:pt x="14" y="371"/>
                  </a:lnTo>
                  <a:lnTo>
                    <a:pt x="15" y="386"/>
                  </a:lnTo>
                  <a:lnTo>
                    <a:pt x="16" y="400"/>
                  </a:lnTo>
                  <a:lnTo>
                    <a:pt x="16" y="418"/>
                  </a:lnTo>
                  <a:lnTo>
                    <a:pt x="16" y="425"/>
                  </a:lnTo>
                  <a:lnTo>
                    <a:pt x="17" y="418"/>
                  </a:lnTo>
                  <a:lnTo>
                    <a:pt x="18" y="413"/>
                  </a:lnTo>
                  <a:lnTo>
                    <a:pt x="18" y="413"/>
                  </a:lnTo>
                  <a:lnTo>
                    <a:pt x="19" y="420"/>
                  </a:lnTo>
                  <a:lnTo>
                    <a:pt x="19" y="425"/>
                  </a:lnTo>
                  <a:lnTo>
                    <a:pt x="20" y="420"/>
                  </a:lnTo>
                  <a:lnTo>
                    <a:pt x="20" y="420"/>
                  </a:lnTo>
                  <a:lnTo>
                    <a:pt x="21" y="425"/>
                  </a:lnTo>
                  <a:lnTo>
                    <a:pt x="22" y="430"/>
                  </a:lnTo>
                  <a:lnTo>
                    <a:pt x="22" y="430"/>
                  </a:lnTo>
                  <a:lnTo>
                    <a:pt x="23" y="432"/>
                  </a:lnTo>
                  <a:lnTo>
                    <a:pt x="23" y="430"/>
                  </a:lnTo>
                  <a:lnTo>
                    <a:pt x="24" y="430"/>
                  </a:lnTo>
                  <a:lnTo>
                    <a:pt x="24" y="427"/>
                  </a:lnTo>
                  <a:lnTo>
                    <a:pt x="25" y="430"/>
                  </a:lnTo>
                  <a:lnTo>
                    <a:pt x="26" y="432"/>
                  </a:lnTo>
                  <a:lnTo>
                    <a:pt x="26" y="440"/>
                  </a:lnTo>
                  <a:lnTo>
                    <a:pt x="26" y="425"/>
                  </a:lnTo>
                  <a:lnTo>
                    <a:pt x="27" y="413"/>
                  </a:lnTo>
                  <a:lnTo>
                    <a:pt x="28" y="405"/>
                  </a:lnTo>
                  <a:lnTo>
                    <a:pt x="28" y="403"/>
                  </a:lnTo>
                  <a:lnTo>
                    <a:pt x="29" y="410"/>
                  </a:lnTo>
                  <a:lnTo>
                    <a:pt x="29" y="420"/>
                  </a:lnTo>
                  <a:lnTo>
                    <a:pt x="30" y="413"/>
                  </a:lnTo>
                  <a:lnTo>
                    <a:pt x="30" y="410"/>
                  </a:lnTo>
                  <a:lnTo>
                    <a:pt x="31" y="407"/>
                  </a:lnTo>
                  <a:lnTo>
                    <a:pt x="32" y="410"/>
                  </a:lnTo>
                  <a:lnTo>
                    <a:pt x="32" y="410"/>
                  </a:lnTo>
                  <a:lnTo>
                    <a:pt x="33" y="403"/>
                  </a:lnTo>
                  <a:lnTo>
                    <a:pt x="33" y="400"/>
                  </a:lnTo>
                  <a:lnTo>
                    <a:pt x="34" y="395"/>
                  </a:lnTo>
                  <a:lnTo>
                    <a:pt x="34" y="388"/>
                  </a:lnTo>
                  <a:lnTo>
                    <a:pt x="35" y="383"/>
                  </a:lnTo>
                  <a:lnTo>
                    <a:pt x="36" y="395"/>
                  </a:lnTo>
                  <a:lnTo>
                    <a:pt x="36" y="405"/>
                  </a:lnTo>
                  <a:lnTo>
                    <a:pt x="36" y="407"/>
                  </a:lnTo>
                  <a:lnTo>
                    <a:pt x="37" y="398"/>
                  </a:lnTo>
                  <a:lnTo>
                    <a:pt x="38" y="383"/>
                  </a:lnTo>
                  <a:lnTo>
                    <a:pt x="38" y="376"/>
                  </a:lnTo>
                  <a:lnTo>
                    <a:pt x="39" y="369"/>
                  </a:lnTo>
                  <a:lnTo>
                    <a:pt x="39" y="359"/>
                  </a:lnTo>
                  <a:lnTo>
                    <a:pt x="40" y="344"/>
                  </a:lnTo>
                  <a:lnTo>
                    <a:pt x="40" y="313"/>
                  </a:lnTo>
                  <a:lnTo>
                    <a:pt x="41" y="283"/>
                  </a:lnTo>
                  <a:lnTo>
                    <a:pt x="42" y="254"/>
                  </a:lnTo>
                  <a:lnTo>
                    <a:pt x="42" y="237"/>
                  </a:lnTo>
                  <a:lnTo>
                    <a:pt x="43" y="213"/>
                  </a:lnTo>
                  <a:lnTo>
                    <a:pt x="43" y="183"/>
                  </a:lnTo>
                  <a:lnTo>
                    <a:pt x="44" y="134"/>
                  </a:lnTo>
                  <a:lnTo>
                    <a:pt x="44" y="71"/>
                  </a:lnTo>
                  <a:lnTo>
                    <a:pt x="45" y="22"/>
                  </a:lnTo>
                  <a:lnTo>
                    <a:pt x="46" y="0"/>
                  </a:lnTo>
                  <a:lnTo>
                    <a:pt x="46" y="10"/>
                  </a:lnTo>
                  <a:lnTo>
                    <a:pt x="46" y="42"/>
                  </a:lnTo>
                  <a:lnTo>
                    <a:pt x="47" y="93"/>
                  </a:lnTo>
                  <a:lnTo>
                    <a:pt x="48" y="161"/>
                  </a:lnTo>
                  <a:lnTo>
                    <a:pt x="48" y="232"/>
                  </a:lnTo>
                  <a:lnTo>
                    <a:pt x="49" y="320"/>
                  </a:lnTo>
                  <a:lnTo>
                    <a:pt x="49" y="427"/>
                  </a:lnTo>
                  <a:lnTo>
                    <a:pt x="50" y="554"/>
                  </a:lnTo>
                  <a:lnTo>
                    <a:pt x="50" y="703"/>
                  </a:lnTo>
                  <a:lnTo>
                    <a:pt x="51" y="852"/>
                  </a:lnTo>
                  <a:lnTo>
                    <a:pt x="52" y="981"/>
                  </a:lnTo>
                  <a:lnTo>
                    <a:pt x="52" y="1045"/>
                  </a:lnTo>
                  <a:lnTo>
                    <a:pt x="53" y="1057"/>
                  </a:lnTo>
                  <a:lnTo>
                    <a:pt x="53" y="1023"/>
                  </a:lnTo>
                  <a:lnTo>
                    <a:pt x="54" y="969"/>
                  </a:lnTo>
                  <a:lnTo>
                    <a:pt x="54" y="916"/>
                  </a:lnTo>
                  <a:lnTo>
                    <a:pt x="55" y="898"/>
                  </a:lnTo>
                  <a:lnTo>
                    <a:pt x="56" y="911"/>
                  </a:lnTo>
                  <a:lnTo>
                    <a:pt x="56" y="930"/>
                  </a:lnTo>
                  <a:lnTo>
                    <a:pt x="56" y="942"/>
                  </a:lnTo>
                  <a:lnTo>
                    <a:pt x="57" y="928"/>
                  </a:lnTo>
                  <a:lnTo>
                    <a:pt x="58" y="923"/>
                  </a:lnTo>
                  <a:lnTo>
                    <a:pt x="58" y="916"/>
                  </a:lnTo>
                  <a:lnTo>
                    <a:pt x="59" y="920"/>
                  </a:lnTo>
                  <a:lnTo>
                    <a:pt x="59" y="918"/>
                  </a:lnTo>
                  <a:lnTo>
                    <a:pt x="60" y="886"/>
                  </a:lnTo>
                  <a:lnTo>
                    <a:pt x="60" y="835"/>
                  </a:lnTo>
                  <a:lnTo>
                    <a:pt x="61" y="811"/>
                  </a:lnTo>
                  <a:lnTo>
                    <a:pt x="62" y="793"/>
                  </a:lnTo>
                  <a:lnTo>
                    <a:pt x="62" y="776"/>
                  </a:lnTo>
                  <a:lnTo>
                    <a:pt x="63" y="769"/>
                  </a:lnTo>
                  <a:lnTo>
                    <a:pt x="63" y="745"/>
                  </a:lnTo>
                  <a:lnTo>
                    <a:pt x="64" y="715"/>
                  </a:lnTo>
                  <a:lnTo>
                    <a:pt x="64" y="679"/>
                  </a:lnTo>
                  <a:lnTo>
                    <a:pt x="65" y="659"/>
                  </a:lnTo>
                  <a:lnTo>
                    <a:pt x="66" y="642"/>
                  </a:lnTo>
                  <a:lnTo>
                    <a:pt x="66" y="613"/>
                  </a:lnTo>
                  <a:lnTo>
                    <a:pt x="66" y="593"/>
                  </a:lnTo>
                  <a:lnTo>
                    <a:pt x="67" y="591"/>
                  </a:lnTo>
                  <a:lnTo>
                    <a:pt x="68" y="578"/>
                  </a:lnTo>
                  <a:lnTo>
                    <a:pt x="68" y="576"/>
                  </a:lnTo>
                  <a:lnTo>
                    <a:pt x="69" y="569"/>
                  </a:lnTo>
                  <a:lnTo>
                    <a:pt x="69" y="554"/>
                  </a:lnTo>
                  <a:lnTo>
                    <a:pt x="70" y="532"/>
                  </a:lnTo>
                  <a:lnTo>
                    <a:pt x="70" y="510"/>
                  </a:lnTo>
                  <a:lnTo>
                    <a:pt x="71" y="500"/>
                  </a:lnTo>
                  <a:lnTo>
                    <a:pt x="72" y="491"/>
                  </a:lnTo>
                  <a:lnTo>
                    <a:pt x="72" y="505"/>
                  </a:lnTo>
                  <a:lnTo>
                    <a:pt x="73" y="500"/>
                  </a:lnTo>
                  <a:lnTo>
                    <a:pt x="73" y="488"/>
                  </a:lnTo>
                  <a:lnTo>
                    <a:pt x="74" y="478"/>
                  </a:lnTo>
                  <a:lnTo>
                    <a:pt x="74" y="464"/>
                  </a:lnTo>
                  <a:lnTo>
                    <a:pt x="75" y="469"/>
                  </a:lnTo>
                  <a:lnTo>
                    <a:pt x="76" y="481"/>
                  </a:lnTo>
                  <a:lnTo>
                    <a:pt x="76" y="481"/>
                  </a:lnTo>
                  <a:lnTo>
                    <a:pt x="76" y="476"/>
                  </a:lnTo>
                  <a:lnTo>
                    <a:pt x="77" y="454"/>
                  </a:lnTo>
                  <a:lnTo>
                    <a:pt x="78" y="437"/>
                  </a:lnTo>
                  <a:lnTo>
                    <a:pt x="78" y="444"/>
                  </a:lnTo>
                  <a:lnTo>
                    <a:pt x="79" y="444"/>
                  </a:lnTo>
                  <a:lnTo>
                    <a:pt x="79" y="456"/>
                  </a:lnTo>
                  <a:lnTo>
                    <a:pt x="80" y="452"/>
                  </a:lnTo>
                  <a:lnTo>
                    <a:pt x="80" y="442"/>
                  </a:lnTo>
                  <a:lnTo>
                    <a:pt x="81" y="427"/>
                  </a:lnTo>
                  <a:lnTo>
                    <a:pt x="82" y="430"/>
                  </a:lnTo>
                  <a:lnTo>
                    <a:pt x="82" y="437"/>
                  </a:lnTo>
                  <a:lnTo>
                    <a:pt x="83" y="440"/>
                  </a:lnTo>
                  <a:lnTo>
                    <a:pt x="83" y="427"/>
                  </a:lnTo>
                  <a:lnTo>
                    <a:pt x="84" y="418"/>
                  </a:lnTo>
                  <a:lnTo>
                    <a:pt x="84" y="400"/>
                  </a:lnTo>
                  <a:lnTo>
                    <a:pt x="85" y="410"/>
                  </a:lnTo>
                  <a:lnTo>
                    <a:pt x="86" y="395"/>
                  </a:lnTo>
                  <a:lnTo>
                    <a:pt x="86" y="395"/>
                  </a:lnTo>
                  <a:lnTo>
                    <a:pt x="86" y="381"/>
                  </a:lnTo>
                  <a:lnTo>
                    <a:pt x="87" y="366"/>
                  </a:lnTo>
                  <a:lnTo>
                    <a:pt x="88" y="347"/>
                  </a:lnTo>
                  <a:lnTo>
                    <a:pt x="88" y="339"/>
                  </a:lnTo>
                  <a:lnTo>
                    <a:pt x="89" y="339"/>
                  </a:lnTo>
                  <a:lnTo>
                    <a:pt x="89" y="329"/>
                  </a:lnTo>
                  <a:lnTo>
                    <a:pt x="90" y="317"/>
                  </a:lnTo>
                  <a:lnTo>
                    <a:pt x="90" y="303"/>
                  </a:lnTo>
                  <a:lnTo>
                    <a:pt x="91" y="278"/>
                  </a:lnTo>
                  <a:lnTo>
                    <a:pt x="92" y="266"/>
                  </a:lnTo>
                  <a:lnTo>
                    <a:pt x="92" y="251"/>
                  </a:lnTo>
                  <a:lnTo>
                    <a:pt x="93" y="237"/>
                  </a:lnTo>
                  <a:lnTo>
                    <a:pt x="93" y="225"/>
                  </a:lnTo>
                  <a:lnTo>
                    <a:pt x="94" y="207"/>
                  </a:lnTo>
                  <a:lnTo>
                    <a:pt x="94" y="180"/>
                  </a:lnTo>
                  <a:lnTo>
                    <a:pt x="95" y="166"/>
                  </a:lnTo>
                  <a:lnTo>
                    <a:pt x="96" y="156"/>
                  </a:lnTo>
                  <a:lnTo>
                    <a:pt x="96" y="137"/>
                  </a:lnTo>
                  <a:lnTo>
                    <a:pt x="96" y="115"/>
                  </a:lnTo>
                  <a:lnTo>
                    <a:pt x="97" y="98"/>
                  </a:lnTo>
                  <a:lnTo>
                    <a:pt x="98" y="86"/>
                  </a:lnTo>
                  <a:lnTo>
                    <a:pt x="98" y="76"/>
                  </a:lnTo>
                  <a:lnTo>
                    <a:pt x="99" y="61"/>
                  </a:lnTo>
                  <a:lnTo>
                    <a:pt x="99" y="49"/>
                  </a:lnTo>
                </a:path>
              </a:pathLst>
            </a:custGeom>
            <a:noFill/>
            <a:ln w="190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43" name="Freeform 138"/>
            <p:cNvSpPr>
              <a:spLocks/>
            </p:cNvSpPr>
            <p:nvPr/>
          </p:nvSpPr>
          <p:spPr bwMode="auto">
            <a:xfrm>
              <a:off x="5317521" y="1830136"/>
              <a:ext cx="162816" cy="471627"/>
            </a:xfrm>
            <a:custGeom>
              <a:avLst/>
              <a:gdLst>
                <a:gd name="T0" fmla="*/ 2 w 99"/>
                <a:gd name="T1" fmla="*/ 869 h 899"/>
                <a:gd name="T2" fmla="*/ 3 w 99"/>
                <a:gd name="T3" fmla="*/ 874 h 899"/>
                <a:gd name="T4" fmla="*/ 5 w 99"/>
                <a:gd name="T5" fmla="*/ 859 h 899"/>
                <a:gd name="T6" fmla="*/ 6 w 99"/>
                <a:gd name="T7" fmla="*/ 877 h 899"/>
                <a:gd name="T8" fmla="*/ 8 w 99"/>
                <a:gd name="T9" fmla="*/ 859 h 899"/>
                <a:gd name="T10" fmla="*/ 10 w 99"/>
                <a:gd name="T11" fmla="*/ 864 h 899"/>
                <a:gd name="T12" fmla="*/ 12 w 99"/>
                <a:gd name="T13" fmla="*/ 852 h 899"/>
                <a:gd name="T14" fmla="*/ 13 w 99"/>
                <a:gd name="T15" fmla="*/ 857 h 899"/>
                <a:gd name="T16" fmla="*/ 15 w 99"/>
                <a:gd name="T17" fmla="*/ 818 h 899"/>
                <a:gd name="T18" fmla="*/ 16 w 99"/>
                <a:gd name="T19" fmla="*/ 801 h 899"/>
                <a:gd name="T20" fmla="*/ 18 w 99"/>
                <a:gd name="T21" fmla="*/ 752 h 899"/>
                <a:gd name="T22" fmla="*/ 20 w 99"/>
                <a:gd name="T23" fmla="*/ 737 h 899"/>
                <a:gd name="T24" fmla="*/ 22 w 99"/>
                <a:gd name="T25" fmla="*/ 723 h 899"/>
                <a:gd name="T26" fmla="*/ 23 w 99"/>
                <a:gd name="T27" fmla="*/ 737 h 899"/>
                <a:gd name="T28" fmla="*/ 25 w 99"/>
                <a:gd name="T29" fmla="*/ 757 h 899"/>
                <a:gd name="T30" fmla="*/ 26 w 99"/>
                <a:gd name="T31" fmla="*/ 801 h 899"/>
                <a:gd name="T32" fmla="*/ 28 w 99"/>
                <a:gd name="T33" fmla="*/ 815 h 899"/>
                <a:gd name="T34" fmla="*/ 30 w 99"/>
                <a:gd name="T35" fmla="*/ 855 h 899"/>
                <a:gd name="T36" fmla="*/ 32 w 99"/>
                <a:gd name="T37" fmla="*/ 835 h 899"/>
                <a:gd name="T38" fmla="*/ 33 w 99"/>
                <a:gd name="T39" fmla="*/ 847 h 899"/>
                <a:gd name="T40" fmla="*/ 35 w 99"/>
                <a:gd name="T41" fmla="*/ 828 h 899"/>
                <a:gd name="T42" fmla="*/ 36 w 99"/>
                <a:gd name="T43" fmla="*/ 852 h 899"/>
                <a:gd name="T44" fmla="*/ 38 w 99"/>
                <a:gd name="T45" fmla="*/ 788 h 899"/>
                <a:gd name="T46" fmla="*/ 40 w 99"/>
                <a:gd name="T47" fmla="*/ 508 h 899"/>
                <a:gd name="T48" fmla="*/ 42 w 99"/>
                <a:gd name="T49" fmla="*/ 76 h 899"/>
                <a:gd name="T50" fmla="*/ 43 w 99"/>
                <a:gd name="T51" fmla="*/ 7 h 899"/>
                <a:gd name="T52" fmla="*/ 45 w 99"/>
                <a:gd name="T53" fmla="*/ 259 h 899"/>
                <a:gd name="T54" fmla="*/ 46 w 99"/>
                <a:gd name="T55" fmla="*/ 825 h 899"/>
                <a:gd name="T56" fmla="*/ 48 w 99"/>
                <a:gd name="T57" fmla="*/ 857 h 899"/>
                <a:gd name="T58" fmla="*/ 50 w 99"/>
                <a:gd name="T59" fmla="*/ 877 h 899"/>
                <a:gd name="T60" fmla="*/ 52 w 99"/>
                <a:gd name="T61" fmla="*/ 862 h 899"/>
                <a:gd name="T62" fmla="*/ 53 w 99"/>
                <a:gd name="T63" fmla="*/ 886 h 899"/>
                <a:gd name="T64" fmla="*/ 55 w 99"/>
                <a:gd name="T65" fmla="*/ 869 h 899"/>
                <a:gd name="T66" fmla="*/ 56 w 99"/>
                <a:gd name="T67" fmla="*/ 886 h 899"/>
                <a:gd name="T68" fmla="*/ 58 w 99"/>
                <a:gd name="T69" fmla="*/ 872 h 899"/>
                <a:gd name="T70" fmla="*/ 60 w 99"/>
                <a:gd name="T71" fmla="*/ 886 h 899"/>
                <a:gd name="T72" fmla="*/ 62 w 99"/>
                <a:gd name="T73" fmla="*/ 874 h 899"/>
                <a:gd name="T74" fmla="*/ 63 w 99"/>
                <a:gd name="T75" fmla="*/ 884 h 899"/>
                <a:gd name="T76" fmla="*/ 65 w 99"/>
                <a:gd name="T77" fmla="*/ 872 h 899"/>
                <a:gd name="T78" fmla="*/ 67 w 99"/>
                <a:gd name="T79" fmla="*/ 879 h 899"/>
                <a:gd name="T80" fmla="*/ 68 w 99"/>
                <a:gd name="T81" fmla="*/ 857 h 899"/>
                <a:gd name="T82" fmla="*/ 70 w 99"/>
                <a:gd name="T83" fmla="*/ 867 h 899"/>
                <a:gd name="T84" fmla="*/ 72 w 99"/>
                <a:gd name="T85" fmla="*/ 847 h 899"/>
                <a:gd name="T86" fmla="*/ 73 w 99"/>
                <a:gd name="T87" fmla="*/ 847 h 899"/>
                <a:gd name="T88" fmla="*/ 75 w 99"/>
                <a:gd name="T89" fmla="*/ 825 h 899"/>
                <a:gd name="T90" fmla="*/ 77 w 99"/>
                <a:gd name="T91" fmla="*/ 821 h 899"/>
                <a:gd name="T92" fmla="*/ 78 w 99"/>
                <a:gd name="T93" fmla="*/ 791 h 899"/>
                <a:gd name="T94" fmla="*/ 80 w 99"/>
                <a:gd name="T95" fmla="*/ 801 h 899"/>
                <a:gd name="T96" fmla="*/ 82 w 99"/>
                <a:gd name="T97" fmla="*/ 779 h 899"/>
                <a:gd name="T98" fmla="*/ 83 w 99"/>
                <a:gd name="T99" fmla="*/ 759 h 899"/>
                <a:gd name="T100" fmla="*/ 85 w 99"/>
                <a:gd name="T101" fmla="*/ 723 h 899"/>
                <a:gd name="T102" fmla="*/ 87 w 99"/>
                <a:gd name="T103" fmla="*/ 713 h 899"/>
                <a:gd name="T104" fmla="*/ 88 w 99"/>
                <a:gd name="T105" fmla="*/ 674 h 899"/>
                <a:gd name="T106" fmla="*/ 90 w 99"/>
                <a:gd name="T107" fmla="*/ 659 h 899"/>
                <a:gd name="T108" fmla="*/ 92 w 99"/>
                <a:gd name="T109" fmla="*/ 608 h 899"/>
                <a:gd name="T110" fmla="*/ 93 w 99"/>
                <a:gd name="T111" fmla="*/ 584 h 899"/>
                <a:gd name="T112" fmla="*/ 95 w 99"/>
                <a:gd name="T113" fmla="*/ 545 h 899"/>
                <a:gd name="T114" fmla="*/ 97 w 99"/>
                <a:gd name="T115" fmla="*/ 542 h 899"/>
                <a:gd name="T116" fmla="*/ 98 w 99"/>
                <a:gd name="T117" fmla="*/ 501 h 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9" h="899">
                  <a:moveTo>
                    <a:pt x="0" y="886"/>
                  </a:moveTo>
                  <a:lnTo>
                    <a:pt x="1" y="879"/>
                  </a:lnTo>
                  <a:lnTo>
                    <a:pt x="2" y="869"/>
                  </a:lnTo>
                  <a:lnTo>
                    <a:pt x="2" y="864"/>
                  </a:lnTo>
                  <a:lnTo>
                    <a:pt x="3" y="869"/>
                  </a:lnTo>
                  <a:lnTo>
                    <a:pt x="3" y="874"/>
                  </a:lnTo>
                  <a:lnTo>
                    <a:pt x="4" y="872"/>
                  </a:lnTo>
                  <a:lnTo>
                    <a:pt x="4" y="874"/>
                  </a:lnTo>
                  <a:lnTo>
                    <a:pt x="5" y="859"/>
                  </a:lnTo>
                  <a:lnTo>
                    <a:pt x="5" y="872"/>
                  </a:lnTo>
                  <a:lnTo>
                    <a:pt x="6" y="867"/>
                  </a:lnTo>
                  <a:lnTo>
                    <a:pt x="6" y="877"/>
                  </a:lnTo>
                  <a:lnTo>
                    <a:pt x="7" y="869"/>
                  </a:lnTo>
                  <a:lnTo>
                    <a:pt x="8" y="867"/>
                  </a:lnTo>
                  <a:lnTo>
                    <a:pt x="8" y="859"/>
                  </a:lnTo>
                  <a:lnTo>
                    <a:pt x="9" y="859"/>
                  </a:lnTo>
                  <a:lnTo>
                    <a:pt x="9" y="862"/>
                  </a:lnTo>
                  <a:lnTo>
                    <a:pt x="10" y="864"/>
                  </a:lnTo>
                  <a:lnTo>
                    <a:pt x="10" y="864"/>
                  </a:lnTo>
                  <a:lnTo>
                    <a:pt x="11" y="859"/>
                  </a:lnTo>
                  <a:lnTo>
                    <a:pt x="12" y="852"/>
                  </a:lnTo>
                  <a:lnTo>
                    <a:pt x="12" y="852"/>
                  </a:lnTo>
                  <a:lnTo>
                    <a:pt x="13" y="855"/>
                  </a:lnTo>
                  <a:lnTo>
                    <a:pt x="13" y="857"/>
                  </a:lnTo>
                  <a:lnTo>
                    <a:pt x="14" y="850"/>
                  </a:lnTo>
                  <a:lnTo>
                    <a:pt x="14" y="835"/>
                  </a:lnTo>
                  <a:lnTo>
                    <a:pt x="15" y="818"/>
                  </a:lnTo>
                  <a:lnTo>
                    <a:pt x="15" y="806"/>
                  </a:lnTo>
                  <a:lnTo>
                    <a:pt x="16" y="811"/>
                  </a:lnTo>
                  <a:lnTo>
                    <a:pt x="16" y="801"/>
                  </a:lnTo>
                  <a:lnTo>
                    <a:pt x="17" y="791"/>
                  </a:lnTo>
                  <a:lnTo>
                    <a:pt x="18" y="772"/>
                  </a:lnTo>
                  <a:lnTo>
                    <a:pt x="18" y="752"/>
                  </a:lnTo>
                  <a:lnTo>
                    <a:pt x="19" y="737"/>
                  </a:lnTo>
                  <a:lnTo>
                    <a:pt x="19" y="737"/>
                  </a:lnTo>
                  <a:lnTo>
                    <a:pt x="20" y="737"/>
                  </a:lnTo>
                  <a:lnTo>
                    <a:pt x="20" y="730"/>
                  </a:lnTo>
                  <a:lnTo>
                    <a:pt x="21" y="732"/>
                  </a:lnTo>
                  <a:lnTo>
                    <a:pt x="22" y="723"/>
                  </a:lnTo>
                  <a:lnTo>
                    <a:pt x="22" y="725"/>
                  </a:lnTo>
                  <a:lnTo>
                    <a:pt x="23" y="730"/>
                  </a:lnTo>
                  <a:lnTo>
                    <a:pt x="23" y="737"/>
                  </a:lnTo>
                  <a:lnTo>
                    <a:pt x="24" y="735"/>
                  </a:lnTo>
                  <a:lnTo>
                    <a:pt x="24" y="742"/>
                  </a:lnTo>
                  <a:lnTo>
                    <a:pt x="25" y="757"/>
                  </a:lnTo>
                  <a:lnTo>
                    <a:pt x="25" y="767"/>
                  </a:lnTo>
                  <a:lnTo>
                    <a:pt x="26" y="781"/>
                  </a:lnTo>
                  <a:lnTo>
                    <a:pt x="26" y="801"/>
                  </a:lnTo>
                  <a:lnTo>
                    <a:pt x="27" y="813"/>
                  </a:lnTo>
                  <a:lnTo>
                    <a:pt x="28" y="811"/>
                  </a:lnTo>
                  <a:lnTo>
                    <a:pt x="28" y="815"/>
                  </a:lnTo>
                  <a:lnTo>
                    <a:pt x="29" y="815"/>
                  </a:lnTo>
                  <a:lnTo>
                    <a:pt x="29" y="830"/>
                  </a:lnTo>
                  <a:lnTo>
                    <a:pt x="30" y="855"/>
                  </a:lnTo>
                  <a:lnTo>
                    <a:pt x="30" y="857"/>
                  </a:lnTo>
                  <a:lnTo>
                    <a:pt x="31" y="850"/>
                  </a:lnTo>
                  <a:lnTo>
                    <a:pt x="32" y="835"/>
                  </a:lnTo>
                  <a:lnTo>
                    <a:pt x="32" y="837"/>
                  </a:lnTo>
                  <a:lnTo>
                    <a:pt x="33" y="845"/>
                  </a:lnTo>
                  <a:lnTo>
                    <a:pt x="33" y="847"/>
                  </a:lnTo>
                  <a:lnTo>
                    <a:pt x="34" y="850"/>
                  </a:lnTo>
                  <a:lnTo>
                    <a:pt x="34" y="835"/>
                  </a:lnTo>
                  <a:lnTo>
                    <a:pt x="35" y="828"/>
                  </a:lnTo>
                  <a:lnTo>
                    <a:pt x="35" y="830"/>
                  </a:lnTo>
                  <a:lnTo>
                    <a:pt x="36" y="835"/>
                  </a:lnTo>
                  <a:lnTo>
                    <a:pt x="36" y="852"/>
                  </a:lnTo>
                  <a:lnTo>
                    <a:pt x="37" y="847"/>
                  </a:lnTo>
                  <a:lnTo>
                    <a:pt x="38" y="828"/>
                  </a:lnTo>
                  <a:lnTo>
                    <a:pt x="38" y="788"/>
                  </a:lnTo>
                  <a:lnTo>
                    <a:pt x="39" y="737"/>
                  </a:lnTo>
                  <a:lnTo>
                    <a:pt x="39" y="637"/>
                  </a:lnTo>
                  <a:lnTo>
                    <a:pt x="40" y="508"/>
                  </a:lnTo>
                  <a:lnTo>
                    <a:pt x="40" y="347"/>
                  </a:lnTo>
                  <a:lnTo>
                    <a:pt x="41" y="190"/>
                  </a:lnTo>
                  <a:lnTo>
                    <a:pt x="42" y="76"/>
                  </a:lnTo>
                  <a:lnTo>
                    <a:pt x="42" y="17"/>
                  </a:lnTo>
                  <a:lnTo>
                    <a:pt x="43" y="0"/>
                  </a:lnTo>
                  <a:lnTo>
                    <a:pt x="43" y="7"/>
                  </a:lnTo>
                  <a:lnTo>
                    <a:pt x="44" y="49"/>
                  </a:lnTo>
                  <a:lnTo>
                    <a:pt x="44" y="127"/>
                  </a:lnTo>
                  <a:lnTo>
                    <a:pt x="45" y="259"/>
                  </a:lnTo>
                  <a:lnTo>
                    <a:pt x="45" y="449"/>
                  </a:lnTo>
                  <a:lnTo>
                    <a:pt x="46" y="657"/>
                  </a:lnTo>
                  <a:lnTo>
                    <a:pt x="46" y="825"/>
                  </a:lnTo>
                  <a:lnTo>
                    <a:pt x="47" y="899"/>
                  </a:lnTo>
                  <a:lnTo>
                    <a:pt x="48" y="884"/>
                  </a:lnTo>
                  <a:lnTo>
                    <a:pt x="48" y="857"/>
                  </a:lnTo>
                  <a:lnTo>
                    <a:pt x="49" y="857"/>
                  </a:lnTo>
                  <a:lnTo>
                    <a:pt x="49" y="874"/>
                  </a:lnTo>
                  <a:lnTo>
                    <a:pt x="50" y="877"/>
                  </a:lnTo>
                  <a:lnTo>
                    <a:pt x="50" y="874"/>
                  </a:lnTo>
                  <a:lnTo>
                    <a:pt x="51" y="862"/>
                  </a:lnTo>
                  <a:lnTo>
                    <a:pt x="52" y="862"/>
                  </a:lnTo>
                  <a:lnTo>
                    <a:pt x="52" y="864"/>
                  </a:lnTo>
                  <a:lnTo>
                    <a:pt x="53" y="879"/>
                  </a:lnTo>
                  <a:lnTo>
                    <a:pt x="53" y="886"/>
                  </a:lnTo>
                  <a:lnTo>
                    <a:pt x="54" y="881"/>
                  </a:lnTo>
                  <a:lnTo>
                    <a:pt x="54" y="877"/>
                  </a:lnTo>
                  <a:lnTo>
                    <a:pt x="55" y="869"/>
                  </a:lnTo>
                  <a:lnTo>
                    <a:pt x="55" y="869"/>
                  </a:lnTo>
                  <a:lnTo>
                    <a:pt x="56" y="889"/>
                  </a:lnTo>
                  <a:lnTo>
                    <a:pt x="56" y="886"/>
                  </a:lnTo>
                  <a:lnTo>
                    <a:pt x="57" y="881"/>
                  </a:lnTo>
                  <a:lnTo>
                    <a:pt x="58" y="879"/>
                  </a:lnTo>
                  <a:lnTo>
                    <a:pt x="58" y="872"/>
                  </a:lnTo>
                  <a:lnTo>
                    <a:pt x="59" y="872"/>
                  </a:lnTo>
                  <a:lnTo>
                    <a:pt x="59" y="877"/>
                  </a:lnTo>
                  <a:lnTo>
                    <a:pt x="60" y="886"/>
                  </a:lnTo>
                  <a:lnTo>
                    <a:pt x="61" y="881"/>
                  </a:lnTo>
                  <a:lnTo>
                    <a:pt x="61" y="884"/>
                  </a:lnTo>
                  <a:lnTo>
                    <a:pt x="62" y="874"/>
                  </a:lnTo>
                  <a:lnTo>
                    <a:pt x="62" y="884"/>
                  </a:lnTo>
                  <a:lnTo>
                    <a:pt x="63" y="879"/>
                  </a:lnTo>
                  <a:lnTo>
                    <a:pt x="63" y="884"/>
                  </a:lnTo>
                  <a:lnTo>
                    <a:pt x="64" y="881"/>
                  </a:lnTo>
                  <a:lnTo>
                    <a:pt x="65" y="874"/>
                  </a:lnTo>
                  <a:lnTo>
                    <a:pt x="65" y="872"/>
                  </a:lnTo>
                  <a:lnTo>
                    <a:pt x="65" y="869"/>
                  </a:lnTo>
                  <a:lnTo>
                    <a:pt x="66" y="877"/>
                  </a:lnTo>
                  <a:lnTo>
                    <a:pt x="67" y="879"/>
                  </a:lnTo>
                  <a:lnTo>
                    <a:pt x="67" y="872"/>
                  </a:lnTo>
                  <a:lnTo>
                    <a:pt x="68" y="869"/>
                  </a:lnTo>
                  <a:lnTo>
                    <a:pt x="68" y="857"/>
                  </a:lnTo>
                  <a:lnTo>
                    <a:pt x="69" y="850"/>
                  </a:lnTo>
                  <a:lnTo>
                    <a:pt x="69" y="857"/>
                  </a:lnTo>
                  <a:lnTo>
                    <a:pt x="70" y="867"/>
                  </a:lnTo>
                  <a:lnTo>
                    <a:pt x="71" y="867"/>
                  </a:lnTo>
                  <a:lnTo>
                    <a:pt x="71" y="855"/>
                  </a:lnTo>
                  <a:lnTo>
                    <a:pt x="72" y="847"/>
                  </a:lnTo>
                  <a:lnTo>
                    <a:pt x="72" y="847"/>
                  </a:lnTo>
                  <a:lnTo>
                    <a:pt x="73" y="850"/>
                  </a:lnTo>
                  <a:lnTo>
                    <a:pt x="73" y="847"/>
                  </a:lnTo>
                  <a:lnTo>
                    <a:pt x="74" y="843"/>
                  </a:lnTo>
                  <a:lnTo>
                    <a:pt x="75" y="837"/>
                  </a:lnTo>
                  <a:lnTo>
                    <a:pt x="75" y="825"/>
                  </a:lnTo>
                  <a:lnTo>
                    <a:pt x="75" y="825"/>
                  </a:lnTo>
                  <a:lnTo>
                    <a:pt x="76" y="823"/>
                  </a:lnTo>
                  <a:lnTo>
                    <a:pt x="77" y="821"/>
                  </a:lnTo>
                  <a:lnTo>
                    <a:pt x="77" y="813"/>
                  </a:lnTo>
                  <a:lnTo>
                    <a:pt x="78" y="801"/>
                  </a:lnTo>
                  <a:lnTo>
                    <a:pt x="78" y="791"/>
                  </a:lnTo>
                  <a:lnTo>
                    <a:pt x="79" y="791"/>
                  </a:lnTo>
                  <a:lnTo>
                    <a:pt x="79" y="801"/>
                  </a:lnTo>
                  <a:lnTo>
                    <a:pt x="80" y="801"/>
                  </a:lnTo>
                  <a:lnTo>
                    <a:pt x="81" y="796"/>
                  </a:lnTo>
                  <a:lnTo>
                    <a:pt x="81" y="786"/>
                  </a:lnTo>
                  <a:lnTo>
                    <a:pt x="82" y="779"/>
                  </a:lnTo>
                  <a:lnTo>
                    <a:pt x="82" y="774"/>
                  </a:lnTo>
                  <a:lnTo>
                    <a:pt x="83" y="767"/>
                  </a:lnTo>
                  <a:lnTo>
                    <a:pt x="83" y="759"/>
                  </a:lnTo>
                  <a:lnTo>
                    <a:pt x="84" y="752"/>
                  </a:lnTo>
                  <a:lnTo>
                    <a:pt x="85" y="740"/>
                  </a:lnTo>
                  <a:lnTo>
                    <a:pt x="85" y="723"/>
                  </a:lnTo>
                  <a:lnTo>
                    <a:pt x="85" y="720"/>
                  </a:lnTo>
                  <a:lnTo>
                    <a:pt x="86" y="718"/>
                  </a:lnTo>
                  <a:lnTo>
                    <a:pt x="87" y="713"/>
                  </a:lnTo>
                  <a:lnTo>
                    <a:pt x="87" y="701"/>
                  </a:lnTo>
                  <a:lnTo>
                    <a:pt x="88" y="684"/>
                  </a:lnTo>
                  <a:lnTo>
                    <a:pt x="88" y="674"/>
                  </a:lnTo>
                  <a:lnTo>
                    <a:pt x="89" y="669"/>
                  </a:lnTo>
                  <a:lnTo>
                    <a:pt x="89" y="662"/>
                  </a:lnTo>
                  <a:lnTo>
                    <a:pt x="90" y="659"/>
                  </a:lnTo>
                  <a:lnTo>
                    <a:pt x="91" y="645"/>
                  </a:lnTo>
                  <a:lnTo>
                    <a:pt x="91" y="625"/>
                  </a:lnTo>
                  <a:lnTo>
                    <a:pt x="92" y="608"/>
                  </a:lnTo>
                  <a:lnTo>
                    <a:pt x="92" y="596"/>
                  </a:lnTo>
                  <a:lnTo>
                    <a:pt x="93" y="594"/>
                  </a:lnTo>
                  <a:lnTo>
                    <a:pt x="93" y="584"/>
                  </a:lnTo>
                  <a:lnTo>
                    <a:pt x="94" y="576"/>
                  </a:lnTo>
                  <a:lnTo>
                    <a:pt x="95" y="559"/>
                  </a:lnTo>
                  <a:lnTo>
                    <a:pt x="95" y="545"/>
                  </a:lnTo>
                  <a:lnTo>
                    <a:pt x="95" y="537"/>
                  </a:lnTo>
                  <a:lnTo>
                    <a:pt x="96" y="539"/>
                  </a:lnTo>
                  <a:lnTo>
                    <a:pt x="97" y="542"/>
                  </a:lnTo>
                  <a:lnTo>
                    <a:pt x="97" y="532"/>
                  </a:lnTo>
                  <a:lnTo>
                    <a:pt x="98" y="513"/>
                  </a:lnTo>
                  <a:lnTo>
                    <a:pt x="98" y="501"/>
                  </a:lnTo>
                  <a:lnTo>
                    <a:pt x="99" y="496"/>
                  </a:lnTo>
                  <a:lnTo>
                    <a:pt x="99" y="501"/>
                  </a:lnTo>
                </a:path>
              </a:pathLst>
            </a:custGeom>
            <a:noFill/>
            <a:ln w="190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44" name="Freeform 139"/>
            <p:cNvSpPr>
              <a:spLocks/>
            </p:cNvSpPr>
            <p:nvPr/>
          </p:nvSpPr>
          <p:spPr bwMode="auto">
            <a:xfrm>
              <a:off x="5490205" y="2001684"/>
              <a:ext cx="162816" cy="448544"/>
            </a:xfrm>
            <a:custGeom>
              <a:avLst/>
              <a:gdLst>
                <a:gd name="T0" fmla="*/ 1 w 99"/>
                <a:gd name="T1" fmla="*/ 215 h 855"/>
                <a:gd name="T2" fmla="*/ 3 w 99"/>
                <a:gd name="T3" fmla="*/ 242 h 855"/>
                <a:gd name="T4" fmla="*/ 4 w 99"/>
                <a:gd name="T5" fmla="*/ 283 h 855"/>
                <a:gd name="T6" fmla="*/ 6 w 99"/>
                <a:gd name="T7" fmla="*/ 313 h 855"/>
                <a:gd name="T8" fmla="*/ 8 w 99"/>
                <a:gd name="T9" fmla="*/ 347 h 855"/>
                <a:gd name="T10" fmla="*/ 10 w 99"/>
                <a:gd name="T11" fmla="*/ 367 h 855"/>
                <a:gd name="T12" fmla="*/ 11 w 99"/>
                <a:gd name="T13" fmla="*/ 396 h 855"/>
                <a:gd name="T14" fmla="*/ 13 w 99"/>
                <a:gd name="T15" fmla="*/ 415 h 855"/>
                <a:gd name="T16" fmla="*/ 14 w 99"/>
                <a:gd name="T17" fmla="*/ 427 h 855"/>
                <a:gd name="T18" fmla="*/ 16 w 99"/>
                <a:gd name="T19" fmla="*/ 445 h 855"/>
                <a:gd name="T20" fmla="*/ 18 w 99"/>
                <a:gd name="T21" fmla="*/ 461 h 855"/>
                <a:gd name="T22" fmla="*/ 20 w 99"/>
                <a:gd name="T23" fmla="*/ 452 h 855"/>
                <a:gd name="T24" fmla="*/ 21 w 99"/>
                <a:gd name="T25" fmla="*/ 467 h 855"/>
                <a:gd name="T26" fmla="*/ 23 w 99"/>
                <a:gd name="T27" fmla="*/ 461 h 855"/>
                <a:gd name="T28" fmla="*/ 24 w 99"/>
                <a:gd name="T29" fmla="*/ 459 h 855"/>
                <a:gd name="T30" fmla="*/ 26 w 99"/>
                <a:gd name="T31" fmla="*/ 461 h 855"/>
                <a:gd name="T32" fmla="*/ 28 w 99"/>
                <a:gd name="T33" fmla="*/ 464 h 855"/>
                <a:gd name="T34" fmla="*/ 30 w 99"/>
                <a:gd name="T35" fmla="*/ 447 h 855"/>
                <a:gd name="T36" fmla="*/ 31 w 99"/>
                <a:gd name="T37" fmla="*/ 432 h 855"/>
                <a:gd name="T38" fmla="*/ 33 w 99"/>
                <a:gd name="T39" fmla="*/ 432 h 855"/>
                <a:gd name="T40" fmla="*/ 34 w 99"/>
                <a:gd name="T41" fmla="*/ 427 h 855"/>
                <a:gd name="T42" fmla="*/ 36 w 99"/>
                <a:gd name="T43" fmla="*/ 401 h 855"/>
                <a:gd name="T44" fmla="*/ 38 w 99"/>
                <a:gd name="T45" fmla="*/ 352 h 855"/>
                <a:gd name="T46" fmla="*/ 40 w 99"/>
                <a:gd name="T47" fmla="*/ 298 h 855"/>
                <a:gd name="T48" fmla="*/ 41 w 99"/>
                <a:gd name="T49" fmla="*/ 254 h 855"/>
                <a:gd name="T50" fmla="*/ 43 w 99"/>
                <a:gd name="T51" fmla="*/ 142 h 855"/>
                <a:gd name="T52" fmla="*/ 44 w 99"/>
                <a:gd name="T53" fmla="*/ 10 h 855"/>
                <a:gd name="T54" fmla="*/ 46 w 99"/>
                <a:gd name="T55" fmla="*/ 10 h 855"/>
                <a:gd name="T56" fmla="*/ 48 w 99"/>
                <a:gd name="T57" fmla="*/ 134 h 855"/>
                <a:gd name="T58" fmla="*/ 50 w 99"/>
                <a:gd name="T59" fmla="*/ 425 h 855"/>
                <a:gd name="T60" fmla="*/ 51 w 99"/>
                <a:gd name="T61" fmla="*/ 708 h 855"/>
                <a:gd name="T62" fmla="*/ 53 w 99"/>
                <a:gd name="T63" fmla="*/ 752 h 855"/>
                <a:gd name="T64" fmla="*/ 54 w 99"/>
                <a:gd name="T65" fmla="*/ 801 h 855"/>
                <a:gd name="T66" fmla="*/ 56 w 99"/>
                <a:gd name="T67" fmla="*/ 847 h 855"/>
                <a:gd name="T68" fmla="*/ 58 w 99"/>
                <a:gd name="T69" fmla="*/ 855 h 855"/>
                <a:gd name="T70" fmla="*/ 60 w 99"/>
                <a:gd name="T71" fmla="*/ 796 h 855"/>
                <a:gd name="T72" fmla="*/ 61 w 99"/>
                <a:gd name="T73" fmla="*/ 747 h 855"/>
                <a:gd name="T74" fmla="*/ 63 w 99"/>
                <a:gd name="T75" fmla="*/ 689 h 855"/>
                <a:gd name="T76" fmla="*/ 64 w 99"/>
                <a:gd name="T77" fmla="*/ 645 h 855"/>
                <a:gd name="T78" fmla="*/ 66 w 99"/>
                <a:gd name="T79" fmla="*/ 618 h 855"/>
                <a:gd name="T80" fmla="*/ 68 w 99"/>
                <a:gd name="T81" fmla="*/ 603 h 855"/>
                <a:gd name="T82" fmla="*/ 70 w 99"/>
                <a:gd name="T83" fmla="*/ 569 h 855"/>
                <a:gd name="T84" fmla="*/ 71 w 99"/>
                <a:gd name="T85" fmla="*/ 557 h 855"/>
                <a:gd name="T86" fmla="*/ 73 w 99"/>
                <a:gd name="T87" fmla="*/ 535 h 855"/>
                <a:gd name="T88" fmla="*/ 74 w 99"/>
                <a:gd name="T89" fmla="*/ 525 h 855"/>
                <a:gd name="T90" fmla="*/ 76 w 99"/>
                <a:gd name="T91" fmla="*/ 516 h 855"/>
                <a:gd name="T92" fmla="*/ 78 w 99"/>
                <a:gd name="T93" fmla="*/ 510 h 855"/>
                <a:gd name="T94" fmla="*/ 80 w 99"/>
                <a:gd name="T95" fmla="*/ 501 h 855"/>
                <a:gd name="T96" fmla="*/ 81 w 99"/>
                <a:gd name="T97" fmla="*/ 498 h 855"/>
                <a:gd name="T98" fmla="*/ 83 w 99"/>
                <a:gd name="T99" fmla="*/ 488 h 855"/>
                <a:gd name="T100" fmla="*/ 84 w 99"/>
                <a:gd name="T101" fmla="*/ 474 h 855"/>
                <a:gd name="T102" fmla="*/ 86 w 99"/>
                <a:gd name="T103" fmla="*/ 454 h 855"/>
                <a:gd name="T104" fmla="*/ 88 w 99"/>
                <a:gd name="T105" fmla="*/ 442 h 855"/>
                <a:gd name="T106" fmla="*/ 90 w 99"/>
                <a:gd name="T107" fmla="*/ 405 h 855"/>
                <a:gd name="T108" fmla="*/ 91 w 99"/>
                <a:gd name="T109" fmla="*/ 374 h 855"/>
                <a:gd name="T110" fmla="*/ 93 w 99"/>
                <a:gd name="T111" fmla="*/ 313 h 855"/>
                <a:gd name="T112" fmla="*/ 94 w 99"/>
                <a:gd name="T113" fmla="*/ 286 h 855"/>
                <a:gd name="T114" fmla="*/ 96 w 99"/>
                <a:gd name="T115" fmla="*/ 237 h 855"/>
                <a:gd name="T116" fmla="*/ 98 w 99"/>
                <a:gd name="T117" fmla="*/ 203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9" h="855">
                  <a:moveTo>
                    <a:pt x="0" y="193"/>
                  </a:moveTo>
                  <a:lnTo>
                    <a:pt x="0" y="205"/>
                  </a:lnTo>
                  <a:lnTo>
                    <a:pt x="1" y="215"/>
                  </a:lnTo>
                  <a:lnTo>
                    <a:pt x="2" y="240"/>
                  </a:lnTo>
                  <a:lnTo>
                    <a:pt x="2" y="247"/>
                  </a:lnTo>
                  <a:lnTo>
                    <a:pt x="3" y="242"/>
                  </a:lnTo>
                  <a:lnTo>
                    <a:pt x="3" y="247"/>
                  </a:lnTo>
                  <a:lnTo>
                    <a:pt x="4" y="259"/>
                  </a:lnTo>
                  <a:lnTo>
                    <a:pt x="4" y="283"/>
                  </a:lnTo>
                  <a:lnTo>
                    <a:pt x="5" y="296"/>
                  </a:lnTo>
                  <a:lnTo>
                    <a:pt x="6" y="303"/>
                  </a:lnTo>
                  <a:lnTo>
                    <a:pt x="6" y="313"/>
                  </a:lnTo>
                  <a:lnTo>
                    <a:pt x="7" y="313"/>
                  </a:lnTo>
                  <a:lnTo>
                    <a:pt x="7" y="325"/>
                  </a:lnTo>
                  <a:lnTo>
                    <a:pt x="8" y="347"/>
                  </a:lnTo>
                  <a:lnTo>
                    <a:pt x="8" y="361"/>
                  </a:lnTo>
                  <a:lnTo>
                    <a:pt x="9" y="367"/>
                  </a:lnTo>
                  <a:lnTo>
                    <a:pt x="10" y="367"/>
                  </a:lnTo>
                  <a:lnTo>
                    <a:pt x="10" y="374"/>
                  </a:lnTo>
                  <a:lnTo>
                    <a:pt x="10" y="383"/>
                  </a:lnTo>
                  <a:lnTo>
                    <a:pt x="11" y="396"/>
                  </a:lnTo>
                  <a:lnTo>
                    <a:pt x="12" y="415"/>
                  </a:lnTo>
                  <a:lnTo>
                    <a:pt x="12" y="415"/>
                  </a:lnTo>
                  <a:lnTo>
                    <a:pt x="13" y="415"/>
                  </a:lnTo>
                  <a:lnTo>
                    <a:pt x="13" y="418"/>
                  </a:lnTo>
                  <a:lnTo>
                    <a:pt x="14" y="420"/>
                  </a:lnTo>
                  <a:lnTo>
                    <a:pt x="14" y="427"/>
                  </a:lnTo>
                  <a:lnTo>
                    <a:pt x="15" y="442"/>
                  </a:lnTo>
                  <a:lnTo>
                    <a:pt x="16" y="445"/>
                  </a:lnTo>
                  <a:lnTo>
                    <a:pt x="16" y="445"/>
                  </a:lnTo>
                  <a:lnTo>
                    <a:pt x="17" y="440"/>
                  </a:lnTo>
                  <a:lnTo>
                    <a:pt x="17" y="454"/>
                  </a:lnTo>
                  <a:lnTo>
                    <a:pt x="18" y="461"/>
                  </a:lnTo>
                  <a:lnTo>
                    <a:pt x="18" y="467"/>
                  </a:lnTo>
                  <a:lnTo>
                    <a:pt x="19" y="467"/>
                  </a:lnTo>
                  <a:lnTo>
                    <a:pt x="20" y="452"/>
                  </a:lnTo>
                  <a:lnTo>
                    <a:pt x="20" y="445"/>
                  </a:lnTo>
                  <a:lnTo>
                    <a:pt x="20" y="457"/>
                  </a:lnTo>
                  <a:lnTo>
                    <a:pt x="21" y="467"/>
                  </a:lnTo>
                  <a:lnTo>
                    <a:pt x="22" y="472"/>
                  </a:lnTo>
                  <a:lnTo>
                    <a:pt x="22" y="467"/>
                  </a:lnTo>
                  <a:lnTo>
                    <a:pt x="23" y="461"/>
                  </a:lnTo>
                  <a:lnTo>
                    <a:pt x="23" y="457"/>
                  </a:lnTo>
                  <a:lnTo>
                    <a:pt x="24" y="454"/>
                  </a:lnTo>
                  <a:lnTo>
                    <a:pt x="24" y="459"/>
                  </a:lnTo>
                  <a:lnTo>
                    <a:pt x="25" y="469"/>
                  </a:lnTo>
                  <a:lnTo>
                    <a:pt x="26" y="469"/>
                  </a:lnTo>
                  <a:lnTo>
                    <a:pt x="26" y="461"/>
                  </a:lnTo>
                  <a:lnTo>
                    <a:pt x="27" y="461"/>
                  </a:lnTo>
                  <a:lnTo>
                    <a:pt x="27" y="459"/>
                  </a:lnTo>
                  <a:lnTo>
                    <a:pt x="28" y="464"/>
                  </a:lnTo>
                  <a:lnTo>
                    <a:pt x="28" y="464"/>
                  </a:lnTo>
                  <a:lnTo>
                    <a:pt x="29" y="459"/>
                  </a:lnTo>
                  <a:lnTo>
                    <a:pt x="30" y="447"/>
                  </a:lnTo>
                  <a:lnTo>
                    <a:pt x="30" y="437"/>
                  </a:lnTo>
                  <a:lnTo>
                    <a:pt x="30" y="435"/>
                  </a:lnTo>
                  <a:lnTo>
                    <a:pt x="31" y="432"/>
                  </a:lnTo>
                  <a:lnTo>
                    <a:pt x="32" y="442"/>
                  </a:lnTo>
                  <a:lnTo>
                    <a:pt x="32" y="435"/>
                  </a:lnTo>
                  <a:lnTo>
                    <a:pt x="33" y="432"/>
                  </a:lnTo>
                  <a:lnTo>
                    <a:pt x="33" y="415"/>
                  </a:lnTo>
                  <a:lnTo>
                    <a:pt x="34" y="418"/>
                  </a:lnTo>
                  <a:lnTo>
                    <a:pt x="34" y="427"/>
                  </a:lnTo>
                  <a:lnTo>
                    <a:pt x="35" y="423"/>
                  </a:lnTo>
                  <a:lnTo>
                    <a:pt x="36" y="418"/>
                  </a:lnTo>
                  <a:lnTo>
                    <a:pt x="36" y="401"/>
                  </a:lnTo>
                  <a:lnTo>
                    <a:pt x="37" y="379"/>
                  </a:lnTo>
                  <a:lnTo>
                    <a:pt x="37" y="361"/>
                  </a:lnTo>
                  <a:lnTo>
                    <a:pt x="38" y="352"/>
                  </a:lnTo>
                  <a:lnTo>
                    <a:pt x="38" y="342"/>
                  </a:lnTo>
                  <a:lnTo>
                    <a:pt x="39" y="318"/>
                  </a:lnTo>
                  <a:lnTo>
                    <a:pt x="40" y="298"/>
                  </a:lnTo>
                  <a:lnTo>
                    <a:pt x="40" y="281"/>
                  </a:lnTo>
                  <a:lnTo>
                    <a:pt x="40" y="269"/>
                  </a:lnTo>
                  <a:lnTo>
                    <a:pt x="41" y="254"/>
                  </a:lnTo>
                  <a:lnTo>
                    <a:pt x="42" y="232"/>
                  </a:lnTo>
                  <a:lnTo>
                    <a:pt x="42" y="191"/>
                  </a:lnTo>
                  <a:lnTo>
                    <a:pt x="43" y="142"/>
                  </a:lnTo>
                  <a:lnTo>
                    <a:pt x="43" y="81"/>
                  </a:lnTo>
                  <a:lnTo>
                    <a:pt x="44" y="42"/>
                  </a:lnTo>
                  <a:lnTo>
                    <a:pt x="44" y="10"/>
                  </a:lnTo>
                  <a:lnTo>
                    <a:pt x="45" y="0"/>
                  </a:lnTo>
                  <a:lnTo>
                    <a:pt x="46" y="5"/>
                  </a:lnTo>
                  <a:lnTo>
                    <a:pt x="46" y="10"/>
                  </a:lnTo>
                  <a:lnTo>
                    <a:pt x="47" y="30"/>
                  </a:lnTo>
                  <a:lnTo>
                    <a:pt x="47" y="69"/>
                  </a:lnTo>
                  <a:lnTo>
                    <a:pt x="48" y="134"/>
                  </a:lnTo>
                  <a:lnTo>
                    <a:pt x="48" y="220"/>
                  </a:lnTo>
                  <a:lnTo>
                    <a:pt x="49" y="310"/>
                  </a:lnTo>
                  <a:lnTo>
                    <a:pt x="50" y="425"/>
                  </a:lnTo>
                  <a:lnTo>
                    <a:pt x="50" y="537"/>
                  </a:lnTo>
                  <a:lnTo>
                    <a:pt x="50" y="635"/>
                  </a:lnTo>
                  <a:lnTo>
                    <a:pt x="51" y="708"/>
                  </a:lnTo>
                  <a:lnTo>
                    <a:pt x="52" y="752"/>
                  </a:lnTo>
                  <a:lnTo>
                    <a:pt x="52" y="759"/>
                  </a:lnTo>
                  <a:lnTo>
                    <a:pt x="53" y="752"/>
                  </a:lnTo>
                  <a:lnTo>
                    <a:pt x="53" y="757"/>
                  </a:lnTo>
                  <a:lnTo>
                    <a:pt x="54" y="781"/>
                  </a:lnTo>
                  <a:lnTo>
                    <a:pt x="54" y="801"/>
                  </a:lnTo>
                  <a:lnTo>
                    <a:pt x="55" y="830"/>
                  </a:lnTo>
                  <a:lnTo>
                    <a:pt x="56" y="845"/>
                  </a:lnTo>
                  <a:lnTo>
                    <a:pt x="56" y="847"/>
                  </a:lnTo>
                  <a:lnTo>
                    <a:pt x="57" y="852"/>
                  </a:lnTo>
                  <a:lnTo>
                    <a:pt x="57" y="855"/>
                  </a:lnTo>
                  <a:lnTo>
                    <a:pt x="58" y="855"/>
                  </a:lnTo>
                  <a:lnTo>
                    <a:pt x="58" y="845"/>
                  </a:lnTo>
                  <a:lnTo>
                    <a:pt x="59" y="828"/>
                  </a:lnTo>
                  <a:lnTo>
                    <a:pt x="60" y="796"/>
                  </a:lnTo>
                  <a:lnTo>
                    <a:pt x="60" y="769"/>
                  </a:lnTo>
                  <a:lnTo>
                    <a:pt x="60" y="757"/>
                  </a:lnTo>
                  <a:lnTo>
                    <a:pt x="61" y="747"/>
                  </a:lnTo>
                  <a:lnTo>
                    <a:pt x="62" y="735"/>
                  </a:lnTo>
                  <a:lnTo>
                    <a:pt x="62" y="718"/>
                  </a:lnTo>
                  <a:lnTo>
                    <a:pt x="63" y="689"/>
                  </a:lnTo>
                  <a:lnTo>
                    <a:pt x="63" y="664"/>
                  </a:lnTo>
                  <a:lnTo>
                    <a:pt x="64" y="654"/>
                  </a:lnTo>
                  <a:lnTo>
                    <a:pt x="64" y="645"/>
                  </a:lnTo>
                  <a:lnTo>
                    <a:pt x="65" y="637"/>
                  </a:lnTo>
                  <a:lnTo>
                    <a:pt x="66" y="625"/>
                  </a:lnTo>
                  <a:lnTo>
                    <a:pt x="66" y="618"/>
                  </a:lnTo>
                  <a:lnTo>
                    <a:pt x="67" y="598"/>
                  </a:lnTo>
                  <a:lnTo>
                    <a:pt x="67" y="601"/>
                  </a:lnTo>
                  <a:lnTo>
                    <a:pt x="68" y="603"/>
                  </a:lnTo>
                  <a:lnTo>
                    <a:pt x="68" y="598"/>
                  </a:lnTo>
                  <a:lnTo>
                    <a:pt x="69" y="586"/>
                  </a:lnTo>
                  <a:lnTo>
                    <a:pt x="70" y="569"/>
                  </a:lnTo>
                  <a:lnTo>
                    <a:pt x="70" y="552"/>
                  </a:lnTo>
                  <a:lnTo>
                    <a:pt x="70" y="547"/>
                  </a:lnTo>
                  <a:lnTo>
                    <a:pt x="71" y="557"/>
                  </a:lnTo>
                  <a:lnTo>
                    <a:pt x="72" y="559"/>
                  </a:lnTo>
                  <a:lnTo>
                    <a:pt x="72" y="547"/>
                  </a:lnTo>
                  <a:lnTo>
                    <a:pt x="73" y="535"/>
                  </a:lnTo>
                  <a:lnTo>
                    <a:pt x="73" y="520"/>
                  </a:lnTo>
                  <a:lnTo>
                    <a:pt x="74" y="520"/>
                  </a:lnTo>
                  <a:lnTo>
                    <a:pt x="74" y="525"/>
                  </a:lnTo>
                  <a:lnTo>
                    <a:pt x="75" y="525"/>
                  </a:lnTo>
                  <a:lnTo>
                    <a:pt x="76" y="516"/>
                  </a:lnTo>
                  <a:lnTo>
                    <a:pt x="76" y="516"/>
                  </a:lnTo>
                  <a:lnTo>
                    <a:pt x="77" y="503"/>
                  </a:lnTo>
                  <a:lnTo>
                    <a:pt x="77" y="506"/>
                  </a:lnTo>
                  <a:lnTo>
                    <a:pt x="78" y="510"/>
                  </a:lnTo>
                  <a:lnTo>
                    <a:pt x="78" y="513"/>
                  </a:lnTo>
                  <a:lnTo>
                    <a:pt x="79" y="508"/>
                  </a:lnTo>
                  <a:lnTo>
                    <a:pt x="80" y="501"/>
                  </a:lnTo>
                  <a:lnTo>
                    <a:pt x="80" y="491"/>
                  </a:lnTo>
                  <a:lnTo>
                    <a:pt x="80" y="488"/>
                  </a:lnTo>
                  <a:lnTo>
                    <a:pt x="81" y="498"/>
                  </a:lnTo>
                  <a:lnTo>
                    <a:pt x="82" y="494"/>
                  </a:lnTo>
                  <a:lnTo>
                    <a:pt x="82" y="494"/>
                  </a:lnTo>
                  <a:lnTo>
                    <a:pt x="83" y="488"/>
                  </a:lnTo>
                  <a:lnTo>
                    <a:pt x="83" y="474"/>
                  </a:lnTo>
                  <a:lnTo>
                    <a:pt x="84" y="479"/>
                  </a:lnTo>
                  <a:lnTo>
                    <a:pt x="84" y="474"/>
                  </a:lnTo>
                  <a:lnTo>
                    <a:pt x="85" y="476"/>
                  </a:lnTo>
                  <a:lnTo>
                    <a:pt x="86" y="464"/>
                  </a:lnTo>
                  <a:lnTo>
                    <a:pt x="86" y="454"/>
                  </a:lnTo>
                  <a:lnTo>
                    <a:pt x="87" y="445"/>
                  </a:lnTo>
                  <a:lnTo>
                    <a:pt x="87" y="442"/>
                  </a:lnTo>
                  <a:lnTo>
                    <a:pt x="88" y="442"/>
                  </a:lnTo>
                  <a:lnTo>
                    <a:pt x="88" y="437"/>
                  </a:lnTo>
                  <a:lnTo>
                    <a:pt x="89" y="423"/>
                  </a:lnTo>
                  <a:lnTo>
                    <a:pt x="90" y="405"/>
                  </a:lnTo>
                  <a:lnTo>
                    <a:pt x="90" y="383"/>
                  </a:lnTo>
                  <a:lnTo>
                    <a:pt x="90" y="379"/>
                  </a:lnTo>
                  <a:lnTo>
                    <a:pt x="91" y="374"/>
                  </a:lnTo>
                  <a:lnTo>
                    <a:pt x="92" y="359"/>
                  </a:lnTo>
                  <a:lnTo>
                    <a:pt x="92" y="340"/>
                  </a:lnTo>
                  <a:lnTo>
                    <a:pt x="93" y="313"/>
                  </a:lnTo>
                  <a:lnTo>
                    <a:pt x="93" y="296"/>
                  </a:lnTo>
                  <a:lnTo>
                    <a:pt x="94" y="286"/>
                  </a:lnTo>
                  <a:lnTo>
                    <a:pt x="94" y="286"/>
                  </a:lnTo>
                  <a:lnTo>
                    <a:pt x="95" y="271"/>
                  </a:lnTo>
                  <a:lnTo>
                    <a:pt x="96" y="259"/>
                  </a:lnTo>
                  <a:lnTo>
                    <a:pt x="96" y="237"/>
                  </a:lnTo>
                  <a:lnTo>
                    <a:pt x="97" y="218"/>
                  </a:lnTo>
                  <a:lnTo>
                    <a:pt x="97" y="208"/>
                  </a:lnTo>
                  <a:lnTo>
                    <a:pt x="98" y="203"/>
                  </a:lnTo>
                  <a:lnTo>
                    <a:pt x="98" y="208"/>
                  </a:lnTo>
                  <a:lnTo>
                    <a:pt x="99" y="186"/>
                  </a:lnTo>
                </a:path>
              </a:pathLst>
            </a:custGeom>
            <a:noFill/>
            <a:ln w="190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45" name="Freeform 140"/>
            <p:cNvSpPr>
              <a:spLocks/>
            </p:cNvSpPr>
            <p:nvPr/>
          </p:nvSpPr>
          <p:spPr bwMode="auto">
            <a:xfrm>
              <a:off x="5646441" y="1903057"/>
              <a:ext cx="103611" cy="452741"/>
            </a:xfrm>
            <a:custGeom>
              <a:avLst/>
              <a:gdLst>
                <a:gd name="T0" fmla="*/ 1 w 63"/>
                <a:gd name="T1" fmla="*/ 447 h 863"/>
                <a:gd name="T2" fmla="*/ 2 w 63"/>
                <a:gd name="T3" fmla="*/ 406 h 863"/>
                <a:gd name="T4" fmla="*/ 3 w 63"/>
                <a:gd name="T5" fmla="*/ 391 h 863"/>
                <a:gd name="T6" fmla="*/ 4 w 63"/>
                <a:gd name="T7" fmla="*/ 374 h 863"/>
                <a:gd name="T8" fmla="*/ 5 w 63"/>
                <a:gd name="T9" fmla="*/ 344 h 863"/>
                <a:gd name="T10" fmla="*/ 6 w 63"/>
                <a:gd name="T11" fmla="*/ 335 h 863"/>
                <a:gd name="T12" fmla="*/ 7 w 63"/>
                <a:gd name="T13" fmla="*/ 328 h 863"/>
                <a:gd name="T14" fmla="*/ 8 w 63"/>
                <a:gd name="T15" fmla="*/ 330 h 863"/>
                <a:gd name="T16" fmla="*/ 9 w 63"/>
                <a:gd name="T17" fmla="*/ 340 h 863"/>
                <a:gd name="T18" fmla="*/ 11 w 63"/>
                <a:gd name="T19" fmla="*/ 354 h 863"/>
                <a:gd name="T20" fmla="*/ 12 w 63"/>
                <a:gd name="T21" fmla="*/ 352 h 863"/>
                <a:gd name="T22" fmla="*/ 13 w 63"/>
                <a:gd name="T23" fmla="*/ 386 h 863"/>
                <a:gd name="T24" fmla="*/ 14 w 63"/>
                <a:gd name="T25" fmla="*/ 403 h 863"/>
                <a:gd name="T26" fmla="*/ 15 w 63"/>
                <a:gd name="T27" fmla="*/ 418 h 863"/>
                <a:gd name="T28" fmla="*/ 16 w 63"/>
                <a:gd name="T29" fmla="*/ 445 h 863"/>
                <a:gd name="T30" fmla="*/ 17 w 63"/>
                <a:gd name="T31" fmla="*/ 467 h 863"/>
                <a:gd name="T32" fmla="*/ 18 w 63"/>
                <a:gd name="T33" fmla="*/ 486 h 863"/>
                <a:gd name="T34" fmla="*/ 19 w 63"/>
                <a:gd name="T35" fmla="*/ 506 h 863"/>
                <a:gd name="T36" fmla="*/ 21 w 63"/>
                <a:gd name="T37" fmla="*/ 533 h 863"/>
                <a:gd name="T38" fmla="*/ 22 w 63"/>
                <a:gd name="T39" fmla="*/ 535 h 863"/>
                <a:gd name="T40" fmla="*/ 23 w 63"/>
                <a:gd name="T41" fmla="*/ 562 h 863"/>
                <a:gd name="T42" fmla="*/ 24 w 63"/>
                <a:gd name="T43" fmla="*/ 574 h 863"/>
                <a:gd name="T44" fmla="*/ 25 w 63"/>
                <a:gd name="T45" fmla="*/ 574 h 863"/>
                <a:gd name="T46" fmla="*/ 26 w 63"/>
                <a:gd name="T47" fmla="*/ 598 h 863"/>
                <a:gd name="T48" fmla="*/ 28 w 63"/>
                <a:gd name="T49" fmla="*/ 618 h 863"/>
                <a:gd name="T50" fmla="*/ 28 w 63"/>
                <a:gd name="T51" fmla="*/ 601 h 863"/>
                <a:gd name="T52" fmla="*/ 30 w 63"/>
                <a:gd name="T53" fmla="*/ 603 h 863"/>
                <a:gd name="T54" fmla="*/ 31 w 63"/>
                <a:gd name="T55" fmla="*/ 608 h 863"/>
                <a:gd name="T56" fmla="*/ 32 w 63"/>
                <a:gd name="T57" fmla="*/ 591 h 863"/>
                <a:gd name="T58" fmla="*/ 33 w 63"/>
                <a:gd name="T59" fmla="*/ 584 h 863"/>
                <a:gd name="T60" fmla="*/ 34 w 63"/>
                <a:gd name="T61" fmla="*/ 581 h 863"/>
                <a:gd name="T62" fmla="*/ 35 w 63"/>
                <a:gd name="T63" fmla="*/ 542 h 863"/>
                <a:gd name="T64" fmla="*/ 36 w 63"/>
                <a:gd name="T65" fmla="*/ 515 h 863"/>
                <a:gd name="T66" fmla="*/ 38 w 63"/>
                <a:gd name="T67" fmla="*/ 471 h 863"/>
                <a:gd name="T68" fmla="*/ 38 w 63"/>
                <a:gd name="T69" fmla="*/ 406 h 863"/>
                <a:gd name="T70" fmla="*/ 40 w 63"/>
                <a:gd name="T71" fmla="*/ 347 h 863"/>
                <a:gd name="T72" fmla="*/ 41 w 63"/>
                <a:gd name="T73" fmla="*/ 281 h 863"/>
                <a:gd name="T74" fmla="*/ 42 w 63"/>
                <a:gd name="T75" fmla="*/ 200 h 863"/>
                <a:gd name="T76" fmla="*/ 43 w 63"/>
                <a:gd name="T77" fmla="*/ 139 h 863"/>
                <a:gd name="T78" fmla="*/ 44 w 63"/>
                <a:gd name="T79" fmla="*/ 64 h 863"/>
                <a:gd name="T80" fmla="*/ 45 w 63"/>
                <a:gd name="T81" fmla="*/ 0 h 863"/>
                <a:gd name="T82" fmla="*/ 46 w 63"/>
                <a:gd name="T83" fmla="*/ 17 h 863"/>
                <a:gd name="T84" fmla="*/ 48 w 63"/>
                <a:gd name="T85" fmla="*/ 42 h 863"/>
                <a:gd name="T86" fmla="*/ 48 w 63"/>
                <a:gd name="T87" fmla="*/ 71 h 863"/>
                <a:gd name="T88" fmla="*/ 50 w 63"/>
                <a:gd name="T89" fmla="*/ 161 h 863"/>
                <a:gd name="T90" fmla="*/ 51 w 63"/>
                <a:gd name="T91" fmla="*/ 240 h 863"/>
                <a:gd name="T92" fmla="*/ 52 w 63"/>
                <a:gd name="T93" fmla="*/ 264 h 863"/>
                <a:gd name="T94" fmla="*/ 53 w 63"/>
                <a:gd name="T95" fmla="*/ 344 h 863"/>
                <a:gd name="T96" fmla="*/ 54 w 63"/>
                <a:gd name="T97" fmla="*/ 449 h 863"/>
                <a:gd name="T98" fmla="*/ 55 w 63"/>
                <a:gd name="T99" fmla="*/ 567 h 863"/>
                <a:gd name="T100" fmla="*/ 56 w 63"/>
                <a:gd name="T101" fmla="*/ 664 h 863"/>
                <a:gd name="T102" fmla="*/ 58 w 63"/>
                <a:gd name="T103" fmla="*/ 708 h 863"/>
                <a:gd name="T104" fmla="*/ 58 w 63"/>
                <a:gd name="T105" fmla="*/ 742 h 863"/>
                <a:gd name="T106" fmla="*/ 60 w 63"/>
                <a:gd name="T107" fmla="*/ 774 h 863"/>
                <a:gd name="T108" fmla="*/ 61 w 63"/>
                <a:gd name="T109" fmla="*/ 804 h 863"/>
                <a:gd name="T110" fmla="*/ 62 w 63"/>
                <a:gd name="T111" fmla="*/ 818 h 863"/>
                <a:gd name="T112" fmla="*/ 63 w 63"/>
                <a:gd name="T113" fmla="*/ 850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3" h="863">
                  <a:moveTo>
                    <a:pt x="0" y="459"/>
                  </a:moveTo>
                  <a:lnTo>
                    <a:pt x="1" y="447"/>
                  </a:lnTo>
                  <a:lnTo>
                    <a:pt x="1" y="425"/>
                  </a:lnTo>
                  <a:lnTo>
                    <a:pt x="2" y="406"/>
                  </a:lnTo>
                  <a:lnTo>
                    <a:pt x="2" y="396"/>
                  </a:lnTo>
                  <a:lnTo>
                    <a:pt x="3" y="391"/>
                  </a:lnTo>
                  <a:lnTo>
                    <a:pt x="3" y="396"/>
                  </a:lnTo>
                  <a:lnTo>
                    <a:pt x="4" y="374"/>
                  </a:lnTo>
                  <a:lnTo>
                    <a:pt x="5" y="354"/>
                  </a:lnTo>
                  <a:lnTo>
                    <a:pt x="5" y="344"/>
                  </a:lnTo>
                  <a:lnTo>
                    <a:pt x="5" y="335"/>
                  </a:lnTo>
                  <a:lnTo>
                    <a:pt x="6" y="335"/>
                  </a:lnTo>
                  <a:lnTo>
                    <a:pt x="7" y="335"/>
                  </a:lnTo>
                  <a:lnTo>
                    <a:pt x="7" y="328"/>
                  </a:lnTo>
                  <a:lnTo>
                    <a:pt x="8" y="330"/>
                  </a:lnTo>
                  <a:lnTo>
                    <a:pt x="8" y="330"/>
                  </a:lnTo>
                  <a:lnTo>
                    <a:pt x="9" y="337"/>
                  </a:lnTo>
                  <a:lnTo>
                    <a:pt x="9" y="340"/>
                  </a:lnTo>
                  <a:lnTo>
                    <a:pt x="10" y="354"/>
                  </a:lnTo>
                  <a:lnTo>
                    <a:pt x="11" y="354"/>
                  </a:lnTo>
                  <a:lnTo>
                    <a:pt x="11" y="357"/>
                  </a:lnTo>
                  <a:lnTo>
                    <a:pt x="12" y="352"/>
                  </a:lnTo>
                  <a:lnTo>
                    <a:pt x="12" y="362"/>
                  </a:lnTo>
                  <a:lnTo>
                    <a:pt x="13" y="386"/>
                  </a:lnTo>
                  <a:lnTo>
                    <a:pt x="13" y="396"/>
                  </a:lnTo>
                  <a:lnTo>
                    <a:pt x="14" y="403"/>
                  </a:lnTo>
                  <a:lnTo>
                    <a:pt x="15" y="410"/>
                  </a:lnTo>
                  <a:lnTo>
                    <a:pt x="15" y="418"/>
                  </a:lnTo>
                  <a:lnTo>
                    <a:pt x="15" y="433"/>
                  </a:lnTo>
                  <a:lnTo>
                    <a:pt x="16" y="445"/>
                  </a:lnTo>
                  <a:lnTo>
                    <a:pt x="17" y="457"/>
                  </a:lnTo>
                  <a:lnTo>
                    <a:pt x="17" y="467"/>
                  </a:lnTo>
                  <a:lnTo>
                    <a:pt x="18" y="479"/>
                  </a:lnTo>
                  <a:lnTo>
                    <a:pt x="18" y="486"/>
                  </a:lnTo>
                  <a:lnTo>
                    <a:pt x="19" y="498"/>
                  </a:lnTo>
                  <a:lnTo>
                    <a:pt x="19" y="506"/>
                  </a:lnTo>
                  <a:lnTo>
                    <a:pt x="20" y="530"/>
                  </a:lnTo>
                  <a:lnTo>
                    <a:pt x="21" y="533"/>
                  </a:lnTo>
                  <a:lnTo>
                    <a:pt x="21" y="535"/>
                  </a:lnTo>
                  <a:lnTo>
                    <a:pt x="22" y="535"/>
                  </a:lnTo>
                  <a:lnTo>
                    <a:pt x="22" y="540"/>
                  </a:lnTo>
                  <a:lnTo>
                    <a:pt x="23" y="562"/>
                  </a:lnTo>
                  <a:lnTo>
                    <a:pt x="23" y="571"/>
                  </a:lnTo>
                  <a:lnTo>
                    <a:pt x="24" y="574"/>
                  </a:lnTo>
                  <a:lnTo>
                    <a:pt x="25" y="579"/>
                  </a:lnTo>
                  <a:lnTo>
                    <a:pt x="25" y="574"/>
                  </a:lnTo>
                  <a:lnTo>
                    <a:pt x="26" y="586"/>
                  </a:lnTo>
                  <a:lnTo>
                    <a:pt x="26" y="598"/>
                  </a:lnTo>
                  <a:lnTo>
                    <a:pt x="27" y="611"/>
                  </a:lnTo>
                  <a:lnTo>
                    <a:pt x="28" y="618"/>
                  </a:lnTo>
                  <a:lnTo>
                    <a:pt x="28" y="603"/>
                  </a:lnTo>
                  <a:lnTo>
                    <a:pt x="28" y="601"/>
                  </a:lnTo>
                  <a:lnTo>
                    <a:pt x="29" y="601"/>
                  </a:lnTo>
                  <a:lnTo>
                    <a:pt x="30" y="603"/>
                  </a:lnTo>
                  <a:lnTo>
                    <a:pt x="30" y="608"/>
                  </a:lnTo>
                  <a:lnTo>
                    <a:pt x="31" y="608"/>
                  </a:lnTo>
                  <a:lnTo>
                    <a:pt x="31" y="601"/>
                  </a:lnTo>
                  <a:lnTo>
                    <a:pt x="32" y="591"/>
                  </a:lnTo>
                  <a:lnTo>
                    <a:pt x="32" y="589"/>
                  </a:lnTo>
                  <a:lnTo>
                    <a:pt x="33" y="584"/>
                  </a:lnTo>
                  <a:lnTo>
                    <a:pt x="34" y="586"/>
                  </a:lnTo>
                  <a:lnTo>
                    <a:pt x="34" y="581"/>
                  </a:lnTo>
                  <a:lnTo>
                    <a:pt x="35" y="557"/>
                  </a:lnTo>
                  <a:lnTo>
                    <a:pt x="35" y="542"/>
                  </a:lnTo>
                  <a:lnTo>
                    <a:pt x="36" y="528"/>
                  </a:lnTo>
                  <a:lnTo>
                    <a:pt x="36" y="515"/>
                  </a:lnTo>
                  <a:lnTo>
                    <a:pt x="37" y="496"/>
                  </a:lnTo>
                  <a:lnTo>
                    <a:pt x="38" y="471"/>
                  </a:lnTo>
                  <a:lnTo>
                    <a:pt x="38" y="437"/>
                  </a:lnTo>
                  <a:lnTo>
                    <a:pt x="38" y="406"/>
                  </a:lnTo>
                  <a:lnTo>
                    <a:pt x="39" y="374"/>
                  </a:lnTo>
                  <a:lnTo>
                    <a:pt x="40" y="347"/>
                  </a:lnTo>
                  <a:lnTo>
                    <a:pt x="40" y="315"/>
                  </a:lnTo>
                  <a:lnTo>
                    <a:pt x="41" y="281"/>
                  </a:lnTo>
                  <a:lnTo>
                    <a:pt x="41" y="240"/>
                  </a:lnTo>
                  <a:lnTo>
                    <a:pt x="42" y="200"/>
                  </a:lnTo>
                  <a:lnTo>
                    <a:pt x="42" y="169"/>
                  </a:lnTo>
                  <a:lnTo>
                    <a:pt x="43" y="139"/>
                  </a:lnTo>
                  <a:lnTo>
                    <a:pt x="44" y="108"/>
                  </a:lnTo>
                  <a:lnTo>
                    <a:pt x="44" y="64"/>
                  </a:lnTo>
                  <a:lnTo>
                    <a:pt x="45" y="25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17"/>
                  </a:lnTo>
                  <a:lnTo>
                    <a:pt x="47" y="32"/>
                  </a:lnTo>
                  <a:lnTo>
                    <a:pt x="48" y="42"/>
                  </a:lnTo>
                  <a:lnTo>
                    <a:pt x="48" y="49"/>
                  </a:lnTo>
                  <a:lnTo>
                    <a:pt x="48" y="71"/>
                  </a:lnTo>
                  <a:lnTo>
                    <a:pt x="49" y="113"/>
                  </a:lnTo>
                  <a:lnTo>
                    <a:pt x="50" y="161"/>
                  </a:lnTo>
                  <a:lnTo>
                    <a:pt x="50" y="213"/>
                  </a:lnTo>
                  <a:lnTo>
                    <a:pt x="51" y="240"/>
                  </a:lnTo>
                  <a:lnTo>
                    <a:pt x="51" y="254"/>
                  </a:lnTo>
                  <a:lnTo>
                    <a:pt x="52" y="264"/>
                  </a:lnTo>
                  <a:lnTo>
                    <a:pt x="52" y="308"/>
                  </a:lnTo>
                  <a:lnTo>
                    <a:pt x="53" y="344"/>
                  </a:lnTo>
                  <a:lnTo>
                    <a:pt x="54" y="393"/>
                  </a:lnTo>
                  <a:lnTo>
                    <a:pt x="54" y="449"/>
                  </a:lnTo>
                  <a:lnTo>
                    <a:pt x="55" y="511"/>
                  </a:lnTo>
                  <a:lnTo>
                    <a:pt x="55" y="567"/>
                  </a:lnTo>
                  <a:lnTo>
                    <a:pt x="56" y="613"/>
                  </a:lnTo>
                  <a:lnTo>
                    <a:pt x="56" y="664"/>
                  </a:lnTo>
                  <a:lnTo>
                    <a:pt x="57" y="698"/>
                  </a:lnTo>
                  <a:lnTo>
                    <a:pt x="58" y="708"/>
                  </a:lnTo>
                  <a:lnTo>
                    <a:pt x="58" y="725"/>
                  </a:lnTo>
                  <a:lnTo>
                    <a:pt x="58" y="742"/>
                  </a:lnTo>
                  <a:lnTo>
                    <a:pt x="59" y="757"/>
                  </a:lnTo>
                  <a:lnTo>
                    <a:pt x="60" y="774"/>
                  </a:lnTo>
                  <a:lnTo>
                    <a:pt x="60" y="786"/>
                  </a:lnTo>
                  <a:lnTo>
                    <a:pt x="61" y="804"/>
                  </a:lnTo>
                  <a:lnTo>
                    <a:pt x="61" y="816"/>
                  </a:lnTo>
                  <a:lnTo>
                    <a:pt x="62" y="818"/>
                  </a:lnTo>
                  <a:lnTo>
                    <a:pt x="62" y="835"/>
                  </a:lnTo>
                  <a:lnTo>
                    <a:pt x="63" y="850"/>
                  </a:lnTo>
                  <a:lnTo>
                    <a:pt x="63" y="863"/>
                  </a:lnTo>
                </a:path>
              </a:pathLst>
            </a:custGeom>
            <a:noFill/>
            <a:ln w="190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</p:grpSp>
      <p:sp>
        <p:nvSpPr>
          <p:cNvPr id="46" name="TextBox 45"/>
          <p:cNvSpPr txBox="1"/>
          <p:nvPr/>
        </p:nvSpPr>
        <p:spPr>
          <a:xfrm>
            <a:off x="7973568" y="2905592"/>
            <a:ext cx="218643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2"/>
                </a:solidFill>
              </a:rPr>
              <a:t>You know where the heartbeats are</a:t>
            </a:r>
          </a:p>
        </p:txBody>
      </p:sp>
    </p:spTree>
    <p:extLst>
      <p:ext uri="{BB962C8B-B14F-4D97-AF65-F5344CB8AC3E}">
        <p14:creationId xmlns:p14="http://schemas.microsoft.com/office/powerpoint/2010/main" val="173780969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Motivation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6</a:t>
            </a:fld>
            <a:endParaRPr lang="en-US"/>
          </a:p>
        </p:txBody>
      </p:sp>
      <p:grpSp>
        <p:nvGrpSpPr>
          <p:cNvPr id="6" name="Group 5"/>
          <p:cNvGrpSpPr/>
          <p:nvPr/>
        </p:nvGrpSpPr>
        <p:grpSpPr>
          <a:xfrm>
            <a:off x="2793983" y="3154676"/>
            <a:ext cx="5468581" cy="3126007"/>
            <a:chOff x="2793983" y="3154676"/>
            <a:chExt cx="5468581" cy="3126007"/>
          </a:xfrm>
          <a:solidFill>
            <a:srgbClr val="FF0000"/>
          </a:solidFill>
        </p:grpSpPr>
        <p:sp>
          <p:nvSpPr>
            <p:cNvPr id="46" name="Oval 8"/>
            <p:cNvSpPr>
              <a:spLocks noChangeArrowheads="1"/>
            </p:cNvSpPr>
            <p:nvPr/>
          </p:nvSpPr>
          <p:spPr bwMode="auto">
            <a:xfrm>
              <a:off x="3107064" y="6134490"/>
              <a:ext cx="115107" cy="115107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Oval 9"/>
            <p:cNvSpPr>
              <a:spLocks noChangeArrowheads="1"/>
            </p:cNvSpPr>
            <p:nvPr/>
          </p:nvSpPr>
          <p:spPr bwMode="auto">
            <a:xfrm>
              <a:off x="3107064" y="6134490"/>
              <a:ext cx="115107" cy="115107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Oval 10"/>
            <p:cNvSpPr>
              <a:spLocks noChangeArrowheads="1"/>
            </p:cNvSpPr>
            <p:nvPr/>
          </p:nvSpPr>
          <p:spPr bwMode="auto">
            <a:xfrm>
              <a:off x="2918327" y="6143371"/>
              <a:ext cx="115107" cy="115107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Oval 11"/>
            <p:cNvSpPr>
              <a:spLocks noChangeArrowheads="1"/>
            </p:cNvSpPr>
            <p:nvPr/>
          </p:nvSpPr>
          <p:spPr bwMode="auto">
            <a:xfrm>
              <a:off x="2918327" y="6143371"/>
              <a:ext cx="115107" cy="115107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Oval 12"/>
            <p:cNvSpPr>
              <a:spLocks noChangeArrowheads="1"/>
            </p:cNvSpPr>
            <p:nvPr/>
          </p:nvSpPr>
          <p:spPr bwMode="auto">
            <a:xfrm>
              <a:off x="2796203" y="6043452"/>
              <a:ext cx="115107" cy="115107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Oval 13"/>
            <p:cNvSpPr>
              <a:spLocks noChangeArrowheads="1"/>
            </p:cNvSpPr>
            <p:nvPr/>
          </p:nvSpPr>
          <p:spPr bwMode="auto">
            <a:xfrm>
              <a:off x="2793983" y="6043452"/>
              <a:ext cx="115107" cy="115107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Oval 14"/>
            <p:cNvSpPr>
              <a:spLocks noChangeArrowheads="1"/>
            </p:cNvSpPr>
            <p:nvPr/>
          </p:nvSpPr>
          <p:spPr bwMode="auto">
            <a:xfrm>
              <a:off x="3107064" y="6165576"/>
              <a:ext cx="115107" cy="115107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Oval 15"/>
            <p:cNvSpPr>
              <a:spLocks noChangeArrowheads="1"/>
            </p:cNvSpPr>
            <p:nvPr/>
          </p:nvSpPr>
          <p:spPr bwMode="auto">
            <a:xfrm>
              <a:off x="3107064" y="6165576"/>
              <a:ext cx="115107" cy="115107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Oval 16"/>
            <p:cNvSpPr>
              <a:spLocks noChangeArrowheads="1"/>
            </p:cNvSpPr>
            <p:nvPr/>
          </p:nvSpPr>
          <p:spPr bwMode="auto">
            <a:xfrm>
              <a:off x="3031571" y="6081199"/>
              <a:ext cx="115107" cy="115107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Oval 17"/>
            <p:cNvSpPr>
              <a:spLocks noChangeArrowheads="1"/>
            </p:cNvSpPr>
            <p:nvPr/>
          </p:nvSpPr>
          <p:spPr bwMode="auto">
            <a:xfrm>
              <a:off x="3031571" y="6081199"/>
              <a:ext cx="115107" cy="115107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Oval 18"/>
            <p:cNvSpPr>
              <a:spLocks noChangeArrowheads="1"/>
            </p:cNvSpPr>
            <p:nvPr/>
          </p:nvSpPr>
          <p:spPr bwMode="auto">
            <a:xfrm>
              <a:off x="2882800" y="6090080"/>
              <a:ext cx="115107" cy="115107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Oval 19"/>
            <p:cNvSpPr>
              <a:spLocks noChangeArrowheads="1"/>
            </p:cNvSpPr>
            <p:nvPr/>
          </p:nvSpPr>
          <p:spPr bwMode="auto">
            <a:xfrm>
              <a:off x="2882800" y="6090080"/>
              <a:ext cx="115107" cy="115107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Oval 20"/>
            <p:cNvSpPr>
              <a:spLocks noChangeArrowheads="1"/>
            </p:cNvSpPr>
            <p:nvPr/>
          </p:nvSpPr>
          <p:spPr bwMode="auto">
            <a:xfrm>
              <a:off x="2982720" y="6061216"/>
              <a:ext cx="115107" cy="115107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Oval 21"/>
            <p:cNvSpPr>
              <a:spLocks noChangeArrowheads="1"/>
            </p:cNvSpPr>
            <p:nvPr/>
          </p:nvSpPr>
          <p:spPr bwMode="auto">
            <a:xfrm>
              <a:off x="2982720" y="6061216"/>
              <a:ext cx="115107" cy="115107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Oval 22"/>
            <p:cNvSpPr>
              <a:spLocks noChangeArrowheads="1"/>
            </p:cNvSpPr>
            <p:nvPr/>
          </p:nvSpPr>
          <p:spPr bwMode="auto">
            <a:xfrm>
              <a:off x="3095964" y="5643776"/>
              <a:ext cx="115107" cy="115107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Oval 23"/>
            <p:cNvSpPr>
              <a:spLocks noChangeArrowheads="1"/>
            </p:cNvSpPr>
            <p:nvPr/>
          </p:nvSpPr>
          <p:spPr bwMode="auto">
            <a:xfrm>
              <a:off x="3095964" y="5643776"/>
              <a:ext cx="115107" cy="115107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Oval 24"/>
            <p:cNvSpPr>
              <a:spLocks noChangeArrowheads="1"/>
            </p:cNvSpPr>
            <p:nvPr/>
          </p:nvSpPr>
          <p:spPr bwMode="auto">
            <a:xfrm>
              <a:off x="3540049" y="3532148"/>
              <a:ext cx="115107" cy="115107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Oval 25"/>
            <p:cNvSpPr>
              <a:spLocks noChangeArrowheads="1"/>
            </p:cNvSpPr>
            <p:nvPr/>
          </p:nvSpPr>
          <p:spPr bwMode="auto">
            <a:xfrm>
              <a:off x="3540049" y="3532148"/>
              <a:ext cx="115107" cy="115107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Oval 26"/>
            <p:cNvSpPr>
              <a:spLocks noChangeArrowheads="1"/>
            </p:cNvSpPr>
            <p:nvPr/>
          </p:nvSpPr>
          <p:spPr bwMode="auto">
            <a:xfrm>
              <a:off x="8147457" y="5268523"/>
              <a:ext cx="115107" cy="115107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Oval 27"/>
            <p:cNvSpPr>
              <a:spLocks noChangeArrowheads="1"/>
            </p:cNvSpPr>
            <p:nvPr/>
          </p:nvSpPr>
          <p:spPr bwMode="auto">
            <a:xfrm>
              <a:off x="8147457" y="5268523"/>
              <a:ext cx="115107" cy="115107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Oval 28"/>
            <p:cNvSpPr>
              <a:spLocks noChangeArrowheads="1"/>
            </p:cNvSpPr>
            <p:nvPr/>
          </p:nvSpPr>
          <p:spPr bwMode="auto">
            <a:xfrm>
              <a:off x="3824267" y="3154676"/>
              <a:ext cx="115107" cy="115107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Oval 29"/>
            <p:cNvSpPr>
              <a:spLocks noChangeArrowheads="1"/>
            </p:cNvSpPr>
            <p:nvPr/>
          </p:nvSpPr>
          <p:spPr bwMode="auto">
            <a:xfrm>
              <a:off x="3824267" y="3154676"/>
              <a:ext cx="115107" cy="115107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Oval 30"/>
            <p:cNvSpPr>
              <a:spLocks noChangeArrowheads="1"/>
            </p:cNvSpPr>
            <p:nvPr/>
          </p:nvSpPr>
          <p:spPr bwMode="auto">
            <a:xfrm>
              <a:off x="7854358" y="5497228"/>
              <a:ext cx="115107" cy="115107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Oval 31"/>
            <p:cNvSpPr>
              <a:spLocks noChangeArrowheads="1"/>
            </p:cNvSpPr>
            <p:nvPr/>
          </p:nvSpPr>
          <p:spPr bwMode="auto">
            <a:xfrm>
              <a:off x="7854358" y="5497228"/>
              <a:ext cx="115107" cy="115107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Oval 32"/>
            <p:cNvSpPr>
              <a:spLocks noChangeArrowheads="1"/>
            </p:cNvSpPr>
            <p:nvPr/>
          </p:nvSpPr>
          <p:spPr bwMode="auto">
            <a:xfrm>
              <a:off x="3622205" y="3421127"/>
              <a:ext cx="115107" cy="115107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Oval 33"/>
            <p:cNvSpPr>
              <a:spLocks noChangeArrowheads="1"/>
            </p:cNvSpPr>
            <p:nvPr/>
          </p:nvSpPr>
          <p:spPr bwMode="auto">
            <a:xfrm>
              <a:off x="3622205" y="3421127"/>
              <a:ext cx="115107" cy="115107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Oval 34"/>
            <p:cNvSpPr>
              <a:spLocks noChangeArrowheads="1"/>
            </p:cNvSpPr>
            <p:nvPr/>
          </p:nvSpPr>
          <p:spPr bwMode="auto">
            <a:xfrm>
              <a:off x="3397943" y="3272358"/>
              <a:ext cx="115107" cy="115107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Oval 35"/>
            <p:cNvSpPr>
              <a:spLocks noChangeArrowheads="1"/>
            </p:cNvSpPr>
            <p:nvPr/>
          </p:nvSpPr>
          <p:spPr bwMode="auto">
            <a:xfrm>
              <a:off x="3397943" y="3272358"/>
              <a:ext cx="115107" cy="115107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Oval 36"/>
            <p:cNvSpPr>
              <a:spLocks noChangeArrowheads="1"/>
            </p:cNvSpPr>
            <p:nvPr/>
          </p:nvSpPr>
          <p:spPr bwMode="auto">
            <a:xfrm>
              <a:off x="8071963" y="5361781"/>
              <a:ext cx="115107" cy="115107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Oval 37"/>
            <p:cNvSpPr>
              <a:spLocks noChangeArrowheads="1"/>
            </p:cNvSpPr>
            <p:nvPr/>
          </p:nvSpPr>
          <p:spPr bwMode="auto">
            <a:xfrm>
              <a:off x="8071963" y="5361781"/>
              <a:ext cx="115107" cy="115107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Oval 38"/>
            <p:cNvSpPr>
              <a:spLocks noChangeArrowheads="1"/>
            </p:cNvSpPr>
            <p:nvPr/>
          </p:nvSpPr>
          <p:spPr bwMode="auto">
            <a:xfrm>
              <a:off x="3862012" y="3352293"/>
              <a:ext cx="115107" cy="115107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Oval 39"/>
            <p:cNvSpPr>
              <a:spLocks noChangeArrowheads="1"/>
            </p:cNvSpPr>
            <p:nvPr/>
          </p:nvSpPr>
          <p:spPr bwMode="auto">
            <a:xfrm>
              <a:off x="3862012" y="3352293"/>
              <a:ext cx="115107" cy="115107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Oval 40"/>
            <p:cNvSpPr>
              <a:spLocks noChangeArrowheads="1"/>
            </p:cNvSpPr>
            <p:nvPr/>
          </p:nvSpPr>
          <p:spPr bwMode="auto">
            <a:xfrm>
              <a:off x="4177317" y="3876315"/>
              <a:ext cx="115107" cy="115107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Oval 41"/>
            <p:cNvSpPr>
              <a:spLocks noChangeArrowheads="1"/>
            </p:cNvSpPr>
            <p:nvPr/>
          </p:nvSpPr>
          <p:spPr bwMode="auto">
            <a:xfrm>
              <a:off x="4177315" y="3876315"/>
              <a:ext cx="115107" cy="115107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Oval 42"/>
            <p:cNvSpPr>
              <a:spLocks noChangeArrowheads="1"/>
            </p:cNvSpPr>
            <p:nvPr/>
          </p:nvSpPr>
          <p:spPr bwMode="auto">
            <a:xfrm>
              <a:off x="6921776" y="5506108"/>
              <a:ext cx="115107" cy="115107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Oval 43"/>
            <p:cNvSpPr>
              <a:spLocks noChangeArrowheads="1"/>
            </p:cNvSpPr>
            <p:nvPr/>
          </p:nvSpPr>
          <p:spPr bwMode="auto">
            <a:xfrm>
              <a:off x="6921776" y="5503890"/>
              <a:ext cx="115107" cy="115107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Rectangle 2"/>
          <p:cNvSpPr/>
          <p:nvPr/>
        </p:nvSpPr>
        <p:spPr>
          <a:xfrm>
            <a:off x="3953911" y="1689882"/>
            <a:ext cx="164592" cy="914400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/>
          <p:cNvSpPr/>
          <p:nvPr/>
        </p:nvSpPr>
        <p:spPr>
          <a:xfrm>
            <a:off x="2294226" y="2514600"/>
            <a:ext cx="1660299" cy="3494278"/>
          </a:xfrm>
          <a:custGeom>
            <a:avLst/>
            <a:gdLst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521208 w 1152144"/>
              <a:gd name="connsiteY9" fmla="*/ 137160 h 3538728"/>
              <a:gd name="connsiteX10" fmla="*/ 493776 w 1152144"/>
              <a:gd name="connsiteY10" fmla="*/ 155448 h 3538728"/>
              <a:gd name="connsiteX11" fmla="*/ 457200 w 1152144"/>
              <a:gd name="connsiteY11" fmla="*/ 210312 h 3538728"/>
              <a:gd name="connsiteX12" fmla="*/ 438912 w 1152144"/>
              <a:gd name="connsiteY12" fmla="*/ 237744 h 3538728"/>
              <a:gd name="connsiteX13" fmla="*/ 429768 w 1152144"/>
              <a:gd name="connsiteY13" fmla="*/ 265176 h 3538728"/>
              <a:gd name="connsiteX14" fmla="*/ 411480 w 1152144"/>
              <a:gd name="connsiteY14" fmla="*/ 292608 h 3538728"/>
              <a:gd name="connsiteX15" fmla="*/ 393192 w 1152144"/>
              <a:gd name="connsiteY15" fmla="*/ 347472 h 3538728"/>
              <a:gd name="connsiteX16" fmla="*/ 356616 w 1152144"/>
              <a:gd name="connsiteY16" fmla="*/ 402336 h 3538728"/>
              <a:gd name="connsiteX17" fmla="*/ 329184 w 1152144"/>
              <a:gd name="connsiteY17" fmla="*/ 493776 h 3538728"/>
              <a:gd name="connsiteX18" fmla="*/ 320040 w 1152144"/>
              <a:gd name="connsiteY18" fmla="*/ 521208 h 3538728"/>
              <a:gd name="connsiteX19" fmla="*/ 265176 w 1152144"/>
              <a:gd name="connsiteY19" fmla="*/ 612648 h 3538728"/>
              <a:gd name="connsiteX20" fmla="*/ 256032 w 1152144"/>
              <a:gd name="connsiteY20" fmla="*/ 649224 h 3538728"/>
              <a:gd name="connsiteX21" fmla="*/ 246888 w 1152144"/>
              <a:gd name="connsiteY21" fmla="*/ 704088 h 3538728"/>
              <a:gd name="connsiteX22" fmla="*/ 219456 w 1152144"/>
              <a:gd name="connsiteY22" fmla="*/ 740664 h 3538728"/>
              <a:gd name="connsiteX23" fmla="*/ 192024 w 1152144"/>
              <a:gd name="connsiteY23" fmla="*/ 822960 h 3538728"/>
              <a:gd name="connsiteX24" fmla="*/ 173736 w 1152144"/>
              <a:gd name="connsiteY24" fmla="*/ 859536 h 3538728"/>
              <a:gd name="connsiteX25" fmla="*/ 146304 w 1152144"/>
              <a:gd name="connsiteY25" fmla="*/ 978408 h 3538728"/>
              <a:gd name="connsiteX26" fmla="*/ 128016 w 1152144"/>
              <a:gd name="connsiteY26" fmla="*/ 1042416 h 3538728"/>
              <a:gd name="connsiteX27" fmla="*/ 109728 w 1152144"/>
              <a:gd name="connsiteY27" fmla="*/ 1170432 h 3538728"/>
              <a:gd name="connsiteX28" fmla="*/ 91440 w 1152144"/>
              <a:gd name="connsiteY28" fmla="*/ 1307592 h 3538728"/>
              <a:gd name="connsiteX29" fmla="*/ 82296 w 1152144"/>
              <a:gd name="connsiteY29" fmla="*/ 1389888 h 3538728"/>
              <a:gd name="connsiteX30" fmla="*/ 64008 w 1152144"/>
              <a:gd name="connsiteY30" fmla="*/ 1463040 h 3538728"/>
              <a:gd name="connsiteX31" fmla="*/ 54864 w 1152144"/>
              <a:gd name="connsiteY31" fmla="*/ 1517904 h 3538728"/>
              <a:gd name="connsiteX32" fmla="*/ 45720 w 1152144"/>
              <a:gd name="connsiteY32" fmla="*/ 1563624 h 3538728"/>
              <a:gd name="connsiteX33" fmla="*/ 18288 w 1152144"/>
              <a:gd name="connsiteY33" fmla="*/ 1764792 h 3538728"/>
              <a:gd name="connsiteX34" fmla="*/ 9144 w 1152144"/>
              <a:gd name="connsiteY34" fmla="*/ 1892808 h 3538728"/>
              <a:gd name="connsiteX35" fmla="*/ 0 w 1152144"/>
              <a:gd name="connsiteY35" fmla="*/ 1993392 h 3538728"/>
              <a:gd name="connsiteX36" fmla="*/ 9144 w 1152144"/>
              <a:gd name="connsiteY36" fmla="*/ 2715768 h 3538728"/>
              <a:gd name="connsiteX37" fmla="*/ 18288 w 1152144"/>
              <a:gd name="connsiteY37" fmla="*/ 3017520 h 3538728"/>
              <a:gd name="connsiteX38" fmla="*/ 54864 w 1152144"/>
              <a:gd name="connsiteY38" fmla="*/ 3099816 h 3538728"/>
              <a:gd name="connsiteX39" fmla="*/ 82296 w 1152144"/>
              <a:gd name="connsiteY39" fmla="*/ 3191256 h 3538728"/>
              <a:gd name="connsiteX40" fmla="*/ 91440 w 1152144"/>
              <a:gd name="connsiteY40" fmla="*/ 3218688 h 3538728"/>
              <a:gd name="connsiteX41" fmla="*/ 109728 w 1152144"/>
              <a:gd name="connsiteY41" fmla="*/ 3346704 h 3538728"/>
              <a:gd name="connsiteX42" fmla="*/ 137160 w 1152144"/>
              <a:gd name="connsiteY42" fmla="*/ 3401568 h 3538728"/>
              <a:gd name="connsiteX43" fmla="*/ 146304 w 1152144"/>
              <a:gd name="connsiteY43" fmla="*/ 3429000 h 3538728"/>
              <a:gd name="connsiteX44" fmla="*/ 155448 w 1152144"/>
              <a:gd name="connsiteY44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521208 w 1152144"/>
              <a:gd name="connsiteY9" fmla="*/ 137160 h 3538728"/>
              <a:gd name="connsiteX10" fmla="*/ 493776 w 1152144"/>
              <a:gd name="connsiteY10" fmla="*/ 155448 h 3538728"/>
              <a:gd name="connsiteX11" fmla="*/ 438912 w 1152144"/>
              <a:gd name="connsiteY11" fmla="*/ 237744 h 3538728"/>
              <a:gd name="connsiteX12" fmla="*/ 429768 w 1152144"/>
              <a:gd name="connsiteY12" fmla="*/ 265176 h 3538728"/>
              <a:gd name="connsiteX13" fmla="*/ 411480 w 1152144"/>
              <a:gd name="connsiteY13" fmla="*/ 292608 h 3538728"/>
              <a:gd name="connsiteX14" fmla="*/ 393192 w 1152144"/>
              <a:gd name="connsiteY14" fmla="*/ 347472 h 3538728"/>
              <a:gd name="connsiteX15" fmla="*/ 356616 w 1152144"/>
              <a:gd name="connsiteY15" fmla="*/ 402336 h 3538728"/>
              <a:gd name="connsiteX16" fmla="*/ 329184 w 1152144"/>
              <a:gd name="connsiteY16" fmla="*/ 493776 h 3538728"/>
              <a:gd name="connsiteX17" fmla="*/ 320040 w 1152144"/>
              <a:gd name="connsiteY17" fmla="*/ 521208 h 3538728"/>
              <a:gd name="connsiteX18" fmla="*/ 265176 w 1152144"/>
              <a:gd name="connsiteY18" fmla="*/ 612648 h 3538728"/>
              <a:gd name="connsiteX19" fmla="*/ 256032 w 1152144"/>
              <a:gd name="connsiteY19" fmla="*/ 649224 h 3538728"/>
              <a:gd name="connsiteX20" fmla="*/ 246888 w 1152144"/>
              <a:gd name="connsiteY20" fmla="*/ 704088 h 3538728"/>
              <a:gd name="connsiteX21" fmla="*/ 219456 w 1152144"/>
              <a:gd name="connsiteY21" fmla="*/ 740664 h 3538728"/>
              <a:gd name="connsiteX22" fmla="*/ 192024 w 1152144"/>
              <a:gd name="connsiteY22" fmla="*/ 822960 h 3538728"/>
              <a:gd name="connsiteX23" fmla="*/ 173736 w 1152144"/>
              <a:gd name="connsiteY23" fmla="*/ 859536 h 3538728"/>
              <a:gd name="connsiteX24" fmla="*/ 146304 w 1152144"/>
              <a:gd name="connsiteY24" fmla="*/ 978408 h 3538728"/>
              <a:gd name="connsiteX25" fmla="*/ 128016 w 1152144"/>
              <a:gd name="connsiteY25" fmla="*/ 1042416 h 3538728"/>
              <a:gd name="connsiteX26" fmla="*/ 109728 w 1152144"/>
              <a:gd name="connsiteY26" fmla="*/ 1170432 h 3538728"/>
              <a:gd name="connsiteX27" fmla="*/ 91440 w 1152144"/>
              <a:gd name="connsiteY27" fmla="*/ 1307592 h 3538728"/>
              <a:gd name="connsiteX28" fmla="*/ 82296 w 1152144"/>
              <a:gd name="connsiteY28" fmla="*/ 1389888 h 3538728"/>
              <a:gd name="connsiteX29" fmla="*/ 64008 w 1152144"/>
              <a:gd name="connsiteY29" fmla="*/ 1463040 h 3538728"/>
              <a:gd name="connsiteX30" fmla="*/ 54864 w 1152144"/>
              <a:gd name="connsiteY30" fmla="*/ 1517904 h 3538728"/>
              <a:gd name="connsiteX31" fmla="*/ 45720 w 1152144"/>
              <a:gd name="connsiteY31" fmla="*/ 1563624 h 3538728"/>
              <a:gd name="connsiteX32" fmla="*/ 18288 w 1152144"/>
              <a:gd name="connsiteY32" fmla="*/ 1764792 h 3538728"/>
              <a:gd name="connsiteX33" fmla="*/ 9144 w 1152144"/>
              <a:gd name="connsiteY33" fmla="*/ 1892808 h 3538728"/>
              <a:gd name="connsiteX34" fmla="*/ 0 w 1152144"/>
              <a:gd name="connsiteY34" fmla="*/ 1993392 h 3538728"/>
              <a:gd name="connsiteX35" fmla="*/ 9144 w 1152144"/>
              <a:gd name="connsiteY35" fmla="*/ 2715768 h 3538728"/>
              <a:gd name="connsiteX36" fmla="*/ 18288 w 1152144"/>
              <a:gd name="connsiteY36" fmla="*/ 3017520 h 3538728"/>
              <a:gd name="connsiteX37" fmla="*/ 54864 w 1152144"/>
              <a:gd name="connsiteY37" fmla="*/ 3099816 h 3538728"/>
              <a:gd name="connsiteX38" fmla="*/ 82296 w 1152144"/>
              <a:gd name="connsiteY38" fmla="*/ 3191256 h 3538728"/>
              <a:gd name="connsiteX39" fmla="*/ 91440 w 1152144"/>
              <a:gd name="connsiteY39" fmla="*/ 3218688 h 3538728"/>
              <a:gd name="connsiteX40" fmla="*/ 109728 w 1152144"/>
              <a:gd name="connsiteY40" fmla="*/ 3346704 h 3538728"/>
              <a:gd name="connsiteX41" fmla="*/ 137160 w 1152144"/>
              <a:gd name="connsiteY41" fmla="*/ 3401568 h 3538728"/>
              <a:gd name="connsiteX42" fmla="*/ 146304 w 1152144"/>
              <a:gd name="connsiteY42" fmla="*/ 3429000 h 3538728"/>
              <a:gd name="connsiteX43" fmla="*/ 155448 w 1152144"/>
              <a:gd name="connsiteY43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521208 w 1152144"/>
              <a:gd name="connsiteY9" fmla="*/ 137160 h 3538728"/>
              <a:gd name="connsiteX10" fmla="*/ 438912 w 1152144"/>
              <a:gd name="connsiteY10" fmla="*/ 237744 h 3538728"/>
              <a:gd name="connsiteX11" fmla="*/ 429768 w 1152144"/>
              <a:gd name="connsiteY11" fmla="*/ 265176 h 3538728"/>
              <a:gd name="connsiteX12" fmla="*/ 411480 w 1152144"/>
              <a:gd name="connsiteY12" fmla="*/ 292608 h 3538728"/>
              <a:gd name="connsiteX13" fmla="*/ 393192 w 1152144"/>
              <a:gd name="connsiteY13" fmla="*/ 347472 h 3538728"/>
              <a:gd name="connsiteX14" fmla="*/ 356616 w 1152144"/>
              <a:gd name="connsiteY14" fmla="*/ 402336 h 3538728"/>
              <a:gd name="connsiteX15" fmla="*/ 329184 w 1152144"/>
              <a:gd name="connsiteY15" fmla="*/ 493776 h 3538728"/>
              <a:gd name="connsiteX16" fmla="*/ 320040 w 1152144"/>
              <a:gd name="connsiteY16" fmla="*/ 521208 h 3538728"/>
              <a:gd name="connsiteX17" fmla="*/ 265176 w 1152144"/>
              <a:gd name="connsiteY17" fmla="*/ 612648 h 3538728"/>
              <a:gd name="connsiteX18" fmla="*/ 256032 w 1152144"/>
              <a:gd name="connsiteY18" fmla="*/ 649224 h 3538728"/>
              <a:gd name="connsiteX19" fmla="*/ 246888 w 1152144"/>
              <a:gd name="connsiteY19" fmla="*/ 704088 h 3538728"/>
              <a:gd name="connsiteX20" fmla="*/ 219456 w 1152144"/>
              <a:gd name="connsiteY20" fmla="*/ 740664 h 3538728"/>
              <a:gd name="connsiteX21" fmla="*/ 192024 w 1152144"/>
              <a:gd name="connsiteY21" fmla="*/ 822960 h 3538728"/>
              <a:gd name="connsiteX22" fmla="*/ 173736 w 1152144"/>
              <a:gd name="connsiteY22" fmla="*/ 859536 h 3538728"/>
              <a:gd name="connsiteX23" fmla="*/ 146304 w 1152144"/>
              <a:gd name="connsiteY23" fmla="*/ 978408 h 3538728"/>
              <a:gd name="connsiteX24" fmla="*/ 128016 w 1152144"/>
              <a:gd name="connsiteY24" fmla="*/ 1042416 h 3538728"/>
              <a:gd name="connsiteX25" fmla="*/ 109728 w 1152144"/>
              <a:gd name="connsiteY25" fmla="*/ 1170432 h 3538728"/>
              <a:gd name="connsiteX26" fmla="*/ 91440 w 1152144"/>
              <a:gd name="connsiteY26" fmla="*/ 1307592 h 3538728"/>
              <a:gd name="connsiteX27" fmla="*/ 82296 w 1152144"/>
              <a:gd name="connsiteY27" fmla="*/ 1389888 h 3538728"/>
              <a:gd name="connsiteX28" fmla="*/ 64008 w 1152144"/>
              <a:gd name="connsiteY28" fmla="*/ 1463040 h 3538728"/>
              <a:gd name="connsiteX29" fmla="*/ 54864 w 1152144"/>
              <a:gd name="connsiteY29" fmla="*/ 1517904 h 3538728"/>
              <a:gd name="connsiteX30" fmla="*/ 45720 w 1152144"/>
              <a:gd name="connsiteY30" fmla="*/ 1563624 h 3538728"/>
              <a:gd name="connsiteX31" fmla="*/ 18288 w 1152144"/>
              <a:gd name="connsiteY31" fmla="*/ 1764792 h 3538728"/>
              <a:gd name="connsiteX32" fmla="*/ 9144 w 1152144"/>
              <a:gd name="connsiteY32" fmla="*/ 1892808 h 3538728"/>
              <a:gd name="connsiteX33" fmla="*/ 0 w 1152144"/>
              <a:gd name="connsiteY33" fmla="*/ 1993392 h 3538728"/>
              <a:gd name="connsiteX34" fmla="*/ 9144 w 1152144"/>
              <a:gd name="connsiteY34" fmla="*/ 2715768 h 3538728"/>
              <a:gd name="connsiteX35" fmla="*/ 18288 w 1152144"/>
              <a:gd name="connsiteY35" fmla="*/ 3017520 h 3538728"/>
              <a:gd name="connsiteX36" fmla="*/ 54864 w 1152144"/>
              <a:gd name="connsiteY36" fmla="*/ 3099816 h 3538728"/>
              <a:gd name="connsiteX37" fmla="*/ 82296 w 1152144"/>
              <a:gd name="connsiteY37" fmla="*/ 3191256 h 3538728"/>
              <a:gd name="connsiteX38" fmla="*/ 91440 w 1152144"/>
              <a:gd name="connsiteY38" fmla="*/ 3218688 h 3538728"/>
              <a:gd name="connsiteX39" fmla="*/ 109728 w 1152144"/>
              <a:gd name="connsiteY39" fmla="*/ 3346704 h 3538728"/>
              <a:gd name="connsiteX40" fmla="*/ 137160 w 1152144"/>
              <a:gd name="connsiteY40" fmla="*/ 3401568 h 3538728"/>
              <a:gd name="connsiteX41" fmla="*/ 146304 w 1152144"/>
              <a:gd name="connsiteY41" fmla="*/ 3429000 h 3538728"/>
              <a:gd name="connsiteX42" fmla="*/ 155448 w 1152144"/>
              <a:gd name="connsiteY42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438912 w 1152144"/>
              <a:gd name="connsiteY9" fmla="*/ 237744 h 3538728"/>
              <a:gd name="connsiteX10" fmla="*/ 429768 w 1152144"/>
              <a:gd name="connsiteY10" fmla="*/ 265176 h 3538728"/>
              <a:gd name="connsiteX11" fmla="*/ 411480 w 1152144"/>
              <a:gd name="connsiteY11" fmla="*/ 292608 h 3538728"/>
              <a:gd name="connsiteX12" fmla="*/ 393192 w 1152144"/>
              <a:gd name="connsiteY12" fmla="*/ 347472 h 3538728"/>
              <a:gd name="connsiteX13" fmla="*/ 356616 w 1152144"/>
              <a:gd name="connsiteY13" fmla="*/ 402336 h 3538728"/>
              <a:gd name="connsiteX14" fmla="*/ 329184 w 1152144"/>
              <a:gd name="connsiteY14" fmla="*/ 493776 h 3538728"/>
              <a:gd name="connsiteX15" fmla="*/ 320040 w 1152144"/>
              <a:gd name="connsiteY15" fmla="*/ 521208 h 3538728"/>
              <a:gd name="connsiteX16" fmla="*/ 265176 w 1152144"/>
              <a:gd name="connsiteY16" fmla="*/ 612648 h 3538728"/>
              <a:gd name="connsiteX17" fmla="*/ 256032 w 1152144"/>
              <a:gd name="connsiteY17" fmla="*/ 649224 h 3538728"/>
              <a:gd name="connsiteX18" fmla="*/ 246888 w 1152144"/>
              <a:gd name="connsiteY18" fmla="*/ 704088 h 3538728"/>
              <a:gd name="connsiteX19" fmla="*/ 219456 w 1152144"/>
              <a:gd name="connsiteY19" fmla="*/ 740664 h 3538728"/>
              <a:gd name="connsiteX20" fmla="*/ 192024 w 1152144"/>
              <a:gd name="connsiteY20" fmla="*/ 822960 h 3538728"/>
              <a:gd name="connsiteX21" fmla="*/ 173736 w 1152144"/>
              <a:gd name="connsiteY21" fmla="*/ 859536 h 3538728"/>
              <a:gd name="connsiteX22" fmla="*/ 146304 w 1152144"/>
              <a:gd name="connsiteY22" fmla="*/ 978408 h 3538728"/>
              <a:gd name="connsiteX23" fmla="*/ 128016 w 1152144"/>
              <a:gd name="connsiteY23" fmla="*/ 1042416 h 3538728"/>
              <a:gd name="connsiteX24" fmla="*/ 109728 w 1152144"/>
              <a:gd name="connsiteY24" fmla="*/ 1170432 h 3538728"/>
              <a:gd name="connsiteX25" fmla="*/ 91440 w 1152144"/>
              <a:gd name="connsiteY25" fmla="*/ 1307592 h 3538728"/>
              <a:gd name="connsiteX26" fmla="*/ 82296 w 1152144"/>
              <a:gd name="connsiteY26" fmla="*/ 1389888 h 3538728"/>
              <a:gd name="connsiteX27" fmla="*/ 64008 w 1152144"/>
              <a:gd name="connsiteY27" fmla="*/ 1463040 h 3538728"/>
              <a:gd name="connsiteX28" fmla="*/ 54864 w 1152144"/>
              <a:gd name="connsiteY28" fmla="*/ 1517904 h 3538728"/>
              <a:gd name="connsiteX29" fmla="*/ 45720 w 1152144"/>
              <a:gd name="connsiteY29" fmla="*/ 1563624 h 3538728"/>
              <a:gd name="connsiteX30" fmla="*/ 18288 w 1152144"/>
              <a:gd name="connsiteY30" fmla="*/ 1764792 h 3538728"/>
              <a:gd name="connsiteX31" fmla="*/ 9144 w 1152144"/>
              <a:gd name="connsiteY31" fmla="*/ 1892808 h 3538728"/>
              <a:gd name="connsiteX32" fmla="*/ 0 w 1152144"/>
              <a:gd name="connsiteY32" fmla="*/ 1993392 h 3538728"/>
              <a:gd name="connsiteX33" fmla="*/ 9144 w 1152144"/>
              <a:gd name="connsiteY33" fmla="*/ 2715768 h 3538728"/>
              <a:gd name="connsiteX34" fmla="*/ 18288 w 1152144"/>
              <a:gd name="connsiteY34" fmla="*/ 3017520 h 3538728"/>
              <a:gd name="connsiteX35" fmla="*/ 54864 w 1152144"/>
              <a:gd name="connsiteY35" fmla="*/ 3099816 h 3538728"/>
              <a:gd name="connsiteX36" fmla="*/ 82296 w 1152144"/>
              <a:gd name="connsiteY36" fmla="*/ 3191256 h 3538728"/>
              <a:gd name="connsiteX37" fmla="*/ 91440 w 1152144"/>
              <a:gd name="connsiteY37" fmla="*/ 3218688 h 3538728"/>
              <a:gd name="connsiteX38" fmla="*/ 109728 w 1152144"/>
              <a:gd name="connsiteY38" fmla="*/ 3346704 h 3538728"/>
              <a:gd name="connsiteX39" fmla="*/ 137160 w 1152144"/>
              <a:gd name="connsiteY39" fmla="*/ 3401568 h 3538728"/>
              <a:gd name="connsiteX40" fmla="*/ 146304 w 1152144"/>
              <a:gd name="connsiteY40" fmla="*/ 3429000 h 3538728"/>
              <a:gd name="connsiteX41" fmla="*/ 155448 w 1152144"/>
              <a:gd name="connsiteY41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438912 w 1152144"/>
              <a:gd name="connsiteY9" fmla="*/ 237744 h 3538728"/>
              <a:gd name="connsiteX10" fmla="*/ 429768 w 1152144"/>
              <a:gd name="connsiteY10" fmla="*/ 265176 h 3538728"/>
              <a:gd name="connsiteX11" fmla="*/ 411480 w 1152144"/>
              <a:gd name="connsiteY11" fmla="*/ 292608 h 3538728"/>
              <a:gd name="connsiteX12" fmla="*/ 393192 w 1152144"/>
              <a:gd name="connsiteY12" fmla="*/ 347472 h 3538728"/>
              <a:gd name="connsiteX13" fmla="*/ 356616 w 1152144"/>
              <a:gd name="connsiteY13" fmla="*/ 402336 h 3538728"/>
              <a:gd name="connsiteX14" fmla="*/ 329184 w 1152144"/>
              <a:gd name="connsiteY14" fmla="*/ 493776 h 3538728"/>
              <a:gd name="connsiteX15" fmla="*/ 265176 w 1152144"/>
              <a:gd name="connsiteY15" fmla="*/ 612648 h 3538728"/>
              <a:gd name="connsiteX16" fmla="*/ 256032 w 1152144"/>
              <a:gd name="connsiteY16" fmla="*/ 649224 h 3538728"/>
              <a:gd name="connsiteX17" fmla="*/ 246888 w 1152144"/>
              <a:gd name="connsiteY17" fmla="*/ 704088 h 3538728"/>
              <a:gd name="connsiteX18" fmla="*/ 219456 w 1152144"/>
              <a:gd name="connsiteY18" fmla="*/ 740664 h 3538728"/>
              <a:gd name="connsiteX19" fmla="*/ 192024 w 1152144"/>
              <a:gd name="connsiteY19" fmla="*/ 822960 h 3538728"/>
              <a:gd name="connsiteX20" fmla="*/ 173736 w 1152144"/>
              <a:gd name="connsiteY20" fmla="*/ 859536 h 3538728"/>
              <a:gd name="connsiteX21" fmla="*/ 146304 w 1152144"/>
              <a:gd name="connsiteY21" fmla="*/ 978408 h 3538728"/>
              <a:gd name="connsiteX22" fmla="*/ 128016 w 1152144"/>
              <a:gd name="connsiteY22" fmla="*/ 1042416 h 3538728"/>
              <a:gd name="connsiteX23" fmla="*/ 109728 w 1152144"/>
              <a:gd name="connsiteY23" fmla="*/ 1170432 h 3538728"/>
              <a:gd name="connsiteX24" fmla="*/ 91440 w 1152144"/>
              <a:gd name="connsiteY24" fmla="*/ 1307592 h 3538728"/>
              <a:gd name="connsiteX25" fmla="*/ 82296 w 1152144"/>
              <a:gd name="connsiteY25" fmla="*/ 1389888 h 3538728"/>
              <a:gd name="connsiteX26" fmla="*/ 64008 w 1152144"/>
              <a:gd name="connsiteY26" fmla="*/ 1463040 h 3538728"/>
              <a:gd name="connsiteX27" fmla="*/ 54864 w 1152144"/>
              <a:gd name="connsiteY27" fmla="*/ 1517904 h 3538728"/>
              <a:gd name="connsiteX28" fmla="*/ 45720 w 1152144"/>
              <a:gd name="connsiteY28" fmla="*/ 1563624 h 3538728"/>
              <a:gd name="connsiteX29" fmla="*/ 18288 w 1152144"/>
              <a:gd name="connsiteY29" fmla="*/ 1764792 h 3538728"/>
              <a:gd name="connsiteX30" fmla="*/ 9144 w 1152144"/>
              <a:gd name="connsiteY30" fmla="*/ 1892808 h 3538728"/>
              <a:gd name="connsiteX31" fmla="*/ 0 w 1152144"/>
              <a:gd name="connsiteY31" fmla="*/ 1993392 h 3538728"/>
              <a:gd name="connsiteX32" fmla="*/ 9144 w 1152144"/>
              <a:gd name="connsiteY32" fmla="*/ 2715768 h 3538728"/>
              <a:gd name="connsiteX33" fmla="*/ 18288 w 1152144"/>
              <a:gd name="connsiteY33" fmla="*/ 3017520 h 3538728"/>
              <a:gd name="connsiteX34" fmla="*/ 54864 w 1152144"/>
              <a:gd name="connsiteY34" fmla="*/ 3099816 h 3538728"/>
              <a:gd name="connsiteX35" fmla="*/ 82296 w 1152144"/>
              <a:gd name="connsiteY35" fmla="*/ 3191256 h 3538728"/>
              <a:gd name="connsiteX36" fmla="*/ 91440 w 1152144"/>
              <a:gd name="connsiteY36" fmla="*/ 3218688 h 3538728"/>
              <a:gd name="connsiteX37" fmla="*/ 109728 w 1152144"/>
              <a:gd name="connsiteY37" fmla="*/ 3346704 h 3538728"/>
              <a:gd name="connsiteX38" fmla="*/ 137160 w 1152144"/>
              <a:gd name="connsiteY38" fmla="*/ 3401568 h 3538728"/>
              <a:gd name="connsiteX39" fmla="*/ 146304 w 1152144"/>
              <a:gd name="connsiteY39" fmla="*/ 3429000 h 3538728"/>
              <a:gd name="connsiteX40" fmla="*/ 155448 w 1152144"/>
              <a:gd name="connsiteY40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438912 w 1152144"/>
              <a:gd name="connsiteY9" fmla="*/ 237744 h 3538728"/>
              <a:gd name="connsiteX10" fmla="*/ 429768 w 1152144"/>
              <a:gd name="connsiteY10" fmla="*/ 265176 h 3538728"/>
              <a:gd name="connsiteX11" fmla="*/ 411480 w 1152144"/>
              <a:gd name="connsiteY11" fmla="*/ 292608 h 3538728"/>
              <a:gd name="connsiteX12" fmla="*/ 393192 w 1152144"/>
              <a:gd name="connsiteY12" fmla="*/ 347472 h 3538728"/>
              <a:gd name="connsiteX13" fmla="*/ 356616 w 1152144"/>
              <a:gd name="connsiteY13" fmla="*/ 402336 h 3538728"/>
              <a:gd name="connsiteX14" fmla="*/ 329184 w 1152144"/>
              <a:gd name="connsiteY14" fmla="*/ 493776 h 3538728"/>
              <a:gd name="connsiteX15" fmla="*/ 265176 w 1152144"/>
              <a:gd name="connsiteY15" fmla="*/ 612648 h 3538728"/>
              <a:gd name="connsiteX16" fmla="*/ 256032 w 1152144"/>
              <a:gd name="connsiteY16" fmla="*/ 649224 h 3538728"/>
              <a:gd name="connsiteX17" fmla="*/ 246888 w 1152144"/>
              <a:gd name="connsiteY17" fmla="*/ 704088 h 3538728"/>
              <a:gd name="connsiteX18" fmla="*/ 219456 w 1152144"/>
              <a:gd name="connsiteY18" fmla="*/ 740664 h 3538728"/>
              <a:gd name="connsiteX19" fmla="*/ 192024 w 1152144"/>
              <a:gd name="connsiteY19" fmla="*/ 822960 h 3538728"/>
              <a:gd name="connsiteX20" fmla="*/ 173736 w 1152144"/>
              <a:gd name="connsiteY20" fmla="*/ 859536 h 3538728"/>
              <a:gd name="connsiteX21" fmla="*/ 146304 w 1152144"/>
              <a:gd name="connsiteY21" fmla="*/ 978408 h 3538728"/>
              <a:gd name="connsiteX22" fmla="*/ 128016 w 1152144"/>
              <a:gd name="connsiteY22" fmla="*/ 1042416 h 3538728"/>
              <a:gd name="connsiteX23" fmla="*/ 109728 w 1152144"/>
              <a:gd name="connsiteY23" fmla="*/ 1170432 h 3538728"/>
              <a:gd name="connsiteX24" fmla="*/ 91440 w 1152144"/>
              <a:gd name="connsiteY24" fmla="*/ 1307592 h 3538728"/>
              <a:gd name="connsiteX25" fmla="*/ 82296 w 1152144"/>
              <a:gd name="connsiteY25" fmla="*/ 1389888 h 3538728"/>
              <a:gd name="connsiteX26" fmla="*/ 64008 w 1152144"/>
              <a:gd name="connsiteY26" fmla="*/ 1463040 h 3538728"/>
              <a:gd name="connsiteX27" fmla="*/ 54864 w 1152144"/>
              <a:gd name="connsiteY27" fmla="*/ 1517904 h 3538728"/>
              <a:gd name="connsiteX28" fmla="*/ 45720 w 1152144"/>
              <a:gd name="connsiteY28" fmla="*/ 1563624 h 3538728"/>
              <a:gd name="connsiteX29" fmla="*/ 18288 w 1152144"/>
              <a:gd name="connsiteY29" fmla="*/ 1764792 h 3538728"/>
              <a:gd name="connsiteX30" fmla="*/ 9144 w 1152144"/>
              <a:gd name="connsiteY30" fmla="*/ 1892808 h 3538728"/>
              <a:gd name="connsiteX31" fmla="*/ 0 w 1152144"/>
              <a:gd name="connsiteY31" fmla="*/ 1993392 h 3538728"/>
              <a:gd name="connsiteX32" fmla="*/ 18288 w 1152144"/>
              <a:gd name="connsiteY32" fmla="*/ 3017520 h 3538728"/>
              <a:gd name="connsiteX33" fmla="*/ 54864 w 1152144"/>
              <a:gd name="connsiteY33" fmla="*/ 3099816 h 3538728"/>
              <a:gd name="connsiteX34" fmla="*/ 82296 w 1152144"/>
              <a:gd name="connsiteY34" fmla="*/ 3191256 h 3538728"/>
              <a:gd name="connsiteX35" fmla="*/ 91440 w 1152144"/>
              <a:gd name="connsiteY35" fmla="*/ 3218688 h 3538728"/>
              <a:gd name="connsiteX36" fmla="*/ 109728 w 1152144"/>
              <a:gd name="connsiteY36" fmla="*/ 3346704 h 3538728"/>
              <a:gd name="connsiteX37" fmla="*/ 137160 w 1152144"/>
              <a:gd name="connsiteY37" fmla="*/ 3401568 h 3538728"/>
              <a:gd name="connsiteX38" fmla="*/ 146304 w 1152144"/>
              <a:gd name="connsiteY38" fmla="*/ 3429000 h 3538728"/>
              <a:gd name="connsiteX39" fmla="*/ 155448 w 1152144"/>
              <a:gd name="connsiteY39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438912 w 1152144"/>
              <a:gd name="connsiteY9" fmla="*/ 237744 h 3538728"/>
              <a:gd name="connsiteX10" fmla="*/ 429768 w 1152144"/>
              <a:gd name="connsiteY10" fmla="*/ 265176 h 3538728"/>
              <a:gd name="connsiteX11" fmla="*/ 411480 w 1152144"/>
              <a:gd name="connsiteY11" fmla="*/ 292608 h 3538728"/>
              <a:gd name="connsiteX12" fmla="*/ 393192 w 1152144"/>
              <a:gd name="connsiteY12" fmla="*/ 347472 h 3538728"/>
              <a:gd name="connsiteX13" fmla="*/ 356616 w 1152144"/>
              <a:gd name="connsiteY13" fmla="*/ 402336 h 3538728"/>
              <a:gd name="connsiteX14" fmla="*/ 329184 w 1152144"/>
              <a:gd name="connsiteY14" fmla="*/ 493776 h 3538728"/>
              <a:gd name="connsiteX15" fmla="*/ 265176 w 1152144"/>
              <a:gd name="connsiteY15" fmla="*/ 612648 h 3538728"/>
              <a:gd name="connsiteX16" fmla="*/ 256032 w 1152144"/>
              <a:gd name="connsiteY16" fmla="*/ 649224 h 3538728"/>
              <a:gd name="connsiteX17" fmla="*/ 246888 w 1152144"/>
              <a:gd name="connsiteY17" fmla="*/ 704088 h 3538728"/>
              <a:gd name="connsiteX18" fmla="*/ 219456 w 1152144"/>
              <a:gd name="connsiteY18" fmla="*/ 740664 h 3538728"/>
              <a:gd name="connsiteX19" fmla="*/ 192024 w 1152144"/>
              <a:gd name="connsiteY19" fmla="*/ 822960 h 3538728"/>
              <a:gd name="connsiteX20" fmla="*/ 173736 w 1152144"/>
              <a:gd name="connsiteY20" fmla="*/ 859536 h 3538728"/>
              <a:gd name="connsiteX21" fmla="*/ 146304 w 1152144"/>
              <a:gd name="connsiteY21" fmla="*/ 978408 h 3538728"/>
              <a:gd name="connsiteX22" fmla="*/ 128016 w 1152144"/>
              <a:gd name="connsiteY22" fmla="*/ 1042416 h 3538728"/>
              <a:gd name="connsiteX23" fmla="*/ 109728 w 1152144"/>
              <a:gd name="connsiteY23" fmla="*/ 1170432 h 3538728"/>
              <a:gd name="connsiteX24" fmla="*/ 91440 w 1152144"/>
              <a:gd name="connsiteY24" fmla="*/ 1307592 h 3538728"/>
              <a:gd name="connsiteX25" fmla="*/ 82296 w 1152144"/>
              <a:gd name="connsiteY25" fmla="*/ 1389888 h 3538728"/>
              <a:gd name="connsiteX26" fmla="*/ 64008 w 1152144"/>
              <a:gd name="connsiteY26" fmla="*/ 1463040 h 3538728"/>
              <a:gd name="connsiteX27" fmla="*/ 54864 w 1152144"/>
              <a:gd name="connsiteY27" fmla="*/ 1517904 h 3538728"/>
              <a:gd name="connsiteX28" fmla="*/ 45720 w 1152144"/>
              <a:gd name="connsiteY28" fmla="*/ 1563624 h 3538728"/>
              <a:gd name="connsiteX29" fmla="*/ 18288 w 1152144"/>
              <a:gd name="connsiteY29" fmla="*/ 1764792 h 3538728"/>
              <a:gd name="connsiteX30" fmla="*/ 9144 w 1152144"/>
              <a:gd name="connsiteY30" fmla="*/ 1892808 h 3538728"/>
              <a:gd name="connsiteX31" fmla="*/ 0 w 1152144"/>
              <a:gd name="connsiteY31" fmla="*/ 1993392 h 3538728"/>
              <a:gd name="connsiteX32" fmla="*/ 18288 w 1152144"/>
              <a:gd name="connsiteY32" fmla="*/ 3017520 h 3538728"/>
              <a:gd name="connsiteX33" fmla="*/ 54864 w 1152144"/>
              <a:gd name="connsiteY33" fmla="*/ 3099816 h 3538728"/>
              <a:gd name="connsiteX34" fmla="*/ 91440 w 1152144"/>
              <a:gd name="connsiteY34" fmla="*/ 3218688 h 3538728"/>
              <a:gd name="connsiteX35" fmla="*/ 109728 w 1152144"/>
              <a:gd name="connsiteY35" fmla="*/ 3346704 h 3538728"/>
              <a:gd name="connsiteX36" fmla="*/ 137160 w 1152144"/>
              <a:gd name="connsiteY36" fmla="*/ 3401568 h 3538728"/>
              <a:gd name="connsiteX37" fmla="*/ 146304 w 1152144"/>
              <a:gd name="connsiteY37" fmla="*/ 3429000 h 3538728"/>
              <a:gd name="connsiteX38" fmla="*/ 155448 w 1152144"/>
              <a:gd name="connsiteY38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438912 w 1152144"/>
              <a:gd name="connsiteY9" fmla="*/ 237744 h 3538728"/>
              <a:gd name="connsiteX10" fmla="*/ 429768 w 1152144"/>
              <a:gd name="connsiteY10" fmla="*/ 265176 h 3538728"/>
              <a:gd name="connsiteX11" fmla="*/ 411480 w 1152144"/>
              <a:gd name="connsiteY11" fmla="*/ 292608 h 3538728"/>
              <a:gd name="connsiteX12" fmla="*/ 393192 w 1152144"/>
              <a:gd name="connsiteY12" fmla="*/ 347472 h 3538728"/>
              <a:gd name="connsiteX13" fmla="*/ 356616 w 1152144"/>
              <a:gd name="connsiteY13" fmla="*/ 402336 h 3538728"/>
              <a:gd name="connsiteX14" fmla="*/ 329184 w 1152144"/>
              <a:gd name="connsiteY14" fmla="*/ 493776 h 3538728"/>
              <a:gd name="connsiteX15" fmla="*/ 265176 w 1152144"/>
              <a:gd name="connsiteY15" fmla="*/ 612648 h 3538728"/>
              <a:gd name="connsiteX16" fmla="*/ 256032 w 1152144"/>
              <a:gd name="connsiteY16" fmla="*/ 649224 h 3538728"/>
              <a:gd name="connsiteX17" fmla="*/ 246888 w 1152144"/>
              <a:gd name="connsiteY17" fmla="*/ 704088 h 3538728"/>
              <a:gd name="connsiteX18" fmla="*/ 219456 w 1152144"/>
              <a:gd name="connsiteY18" fmla="*/ 740664 h 3538728"/>
              <a:gd name="connsiteX19" fmla="*/ 192024 w 1152144"/>
              <a:gd name="connsiteY19" fmla="*/ 822960 h 3538728"/>
              <a:gd name="connsiteX20" fmla="*/ 173736 w 1152144"/>
              <a:gd name="connsiteY20" fmla="*/ 859536 h 3538728"/>
              <a:gd name="connsiteX21" fmla="*/ 146304 w 1152144"/>
              <a:gd name="connsiteY21" fmla="*/ 978408 h 3538728"/>
              <a:gd name="connsiteX22" fmla="*/ 128016 w 1152144"/>
              <a:gd name="connsiteY22" fmla="*/ 1042416 h 3538728"/>
              <a:gd name="connsiteX23" fmla="*/ 109728 w 1152144"/>
              <a:gd name="connsiteY23" fmla="*/ 1170432 h 3538728"/>
              <a:gd name="connsiteX24" fmla="*/ 91440 w 1152144"/>
              <a:gd name="connsiteY24" fmla="*/ 1307592 h 3538728"/>
              <a:gd name="connsiteX25" fmla="*/ 82296 w 1152144"/>
              <a:gd name="connsiteY25" fmla="*/ 1389888 h 3538728"/>
              <a:gd name="connsiteX26" fmla="*/ 64008 w 1152144"/>
              <a:gd name="connsiteY26" fmla="*/ 1463040 h 3538728"/>
              <a:gd name="connsiteX27" fmla="*/ 54864 w 1152144"/>
              <a:gd name="connsiteY27" fmla="*/ 1517904 h 3538728"/>
              <a:gd name="connsiteX28" fmla="*/ 45720 w 1152144"/>
              <a:gd name="connsiteY28" fmla="*/ 1563624 h 3538728"/>
              <a:gd name="connsiteX29" fmla="*/ 18288 w 1152144"/>
              <a:gd name="connsiteY29" fmla="*/ 1764792 h 3538728"/>
              <a:gd name="connsiteX30" fmla="*/ 9144 w 1152144"/>
              <a:gd name="connsiteY30" fmla="*/ 1892808 h 3538728"/>
              <a:gd name="connsiteX31" fmla="*/ 0 w 1152144"/>
              <a:gd name="connsiteY31" fmla="*/ 1993392 h 3538728"/>
              <a:gd name="connsiteX32" fmla="*/ 18288 w 1152144"/>
              <a:gd name="connsiteY32" fmla="*/ 3017520 h 3538728"/>
              <a:gd name="connsiteX33" fmla="*/ 91440 w 1152144"/>
              <a:gd name="connsiteY33" fmla="*/ 3218688 h 3538728"/>
              <a:gd name="connsiteX34" fmla="*/ 109728 w 1152144"/>
              <a:gd name="connsiteY34" fmla="*/ 3346704 h 3538728"/>
              <a:gd name="connsiteX35" fmla="*/ 137160 w 1152144"/>
              <a:gd name="connsiteY35" fmla="*/ 3401568 h 3538728"/>
              <a:gd name="connsiteX36" fmla="*/ 146304 w 1152144"/>
              <a:gd name="connsiteY36" fmla="*/ 3429000 h 3538728"/>
              <a:gd name="connsiteX37" fmla="*/ 155448 w 1152144"/>
              <a:gd name="connsiteY37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438912 w 1152144"/>
              <a:gd name="connsiteY9" fmla="*/ 237744 h 3538728"/>
              <a:gd name="connsiteX10" fmla="*/ 429768 w 1152144"/>
              <a:gd name="connsiteY10" fmla="*/ 265176 h 3538728"/>
              <a:gd name="connsiteX11" fmla="*/ 411480 w 1152144"/>
              <a:gd name="connsiteY11" fmla="*/ 292608 h 3538728"/>
              <a:gd name="connsiteX12" fmla="*/ 393192 w 1152144"/>
              <a:gd name="connsiteY12" fmla="*/ 347472 h 3538728"/>
              <a:gd name="connsiteX13" fmla="*/ 356616 w 1152144"/>
              <a:gd name="connsiteY13" fmla="*/ 402336 h 3538728"/>
              <a:gd name="connsiteX14" fmla="*/ 329184 w 1152144"/>
              <a:gd name="connsiteY14" fmla="*/ 493776 h 3538728"/>
              <a:gd name="connsiteX15" fmla="*/ 265176 w 1152144"/>
              <a:gd name="connsiteY15" fmla="*/ 612648 h 3538728"/>
              <a:gd name="connsiteX16" fmla="*/ 256032 w 1152144"/>
              <a:gd name="connsiteY16" fmla="*/ 649224 h 3538728"/>
              <a:gd name="connsiteX17" fmla="*/ 246888 w 1152144"/>
              <a:gd name="connsiteY17" fmla="*/ 704088 h 3538728"/>
              <a:gd name="connsiteX18" fmla="*/ 219456 w 1152144"/>
              <a:gd name="connsiteY18" fmla="*/ 740664 h 3538728"/>
              <a:gd name="connsiteX19" fmla="*/ 192024 w 1152144"/>
              <a:gd name="connsiteY19" fmla="*/ 822960 h 3538728"/>
              <a:gd name="connsiteX20" fmla="*/ 173736 w 1152144"/>
              <a:gd name="connsiteY20" fmla="*/ 859536 h 3538728"/>
              <a:gd name="connsiteX21" fmla="*/ 146304 w 1152144"/>
              <a:gd name="connsiteY21" fmla="*/ 978408 h 3538728"/>
              <a:gd name="connsiteX22" fmla="*/ 128016 w 1152144"/>
              <a:gd name="connsiteY22" fmla="*/ 1042416 h 3538728"/>
              <a:gd name="connsiteX23" fmla="*/ 109728 w 1152144"/>
              <a:gd name="connsiteY23" fmla="*/ 1170432 h 3538728"/>
              <a:gd name="connsiteX24" fmla="*/ 91440 w 1152144"/>
              <a:gd name="connsiteY24" fmla="*/ 1307592 h 3538728"/>
              <a:gd name="connsiteX25" fmla="*/ 82296 w 1152144"/>
              <a:gd name="connsiteY25" fmla="*/ 1389888 h 3538728"/>
              <a:gd name="connsiteX26" fmla="*/ 64008 w 1152144"/>
              <a:gd name="connsiteY26" fmla="*/ 1463040 h 3538728"/>
              <a:gd name="connsiteX27" fmla="*/ 54864 w 1152144"/>
              <a:gd name="connsiteY27" fmla="*/ 1517904 h 3538728"/>
              <a:gd name="connsiteX28" fmla="*/ 45720 w 1152144"/>
              <a:gd name="connsiteY28" fmla="*/ 1563624 h 3538728"/>
              <a:gd name="connsiteX29" fmla="*/ 18288 w 1152144"/>
              <a:gd name="connsiteY29" fmla="*/ 1764792 h 3538728"/>
              <a:gd name="connsiteX30" fmla="*/ 9144 w 1152144"/>
              <a:gd name="connsiteY30" fmla="*/ 1892808 h 3538728"/>
              <a:gd name="connsiteX31" fmla="*/ 0 w 1152144"/>
              <a:gd name="connsiteY31" fmla="*/ 1993392 h 3538728"/>
              <a:gd name="connsiteX32" fmla="*/ 18288 w 1152144"/>
              <a:gd name="connsiteY32" fmla="*/ 3017520 h 3538728"/>
              <a:gd name="connsiteX33" fmla="*/ 109728 w 1152144"/>
              <a:gd name="connsiteY33" fmla="*/ 3346704 h 3538728"/>
              <a:gd name="connsiteX34" fmla="*/ 137160 w 1152144"/>
              <a:gd name="connsiteY34" fmla="*/ 3401568 h 3538728"/>
              <a:gd name="connsiteX35" fmla="*/ 146304 w 1152144"/>
              <a:gd name="connsiteY35" fmla="*/ 3429000 h 3538728"/>
              <a:gd name="connsiteX36" fmla="*/ 155448 w 1152144"/>
              <a:gd name="connsiteY36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438912 w 1152144"/>
              <a:gd name="connsiteY9" fmla="*/ 237744 h 3538728"/>
              <a:gd name="connsiteX10" fmla="*/ 429768 w 1152144"/>
              <a:gd name="connsiteY10" fmla="*/ 265176 h 3538728"/>
              <a:gd name="connsiteX11" fmla="*/ 411480 w 1152144"/>
              <a:gd name="connsiteY11" fmla="*/ 292608 h 3538728"/>
              <a:gd name="connsiteX12" fmla="*/ 393192 w 1152144"/>
              <a:gd name="connsiteY12" fmla="*/ 347472 h 3538728"/>
              <a:gd name="connsiteX13" fmla="*/ 356616 w 1152144"/>
              <a:gd name="connsiteY13" fmla="*/ 402336 h 3538728"/>
              <a:gd name="connsiteX14" fmla="*/ 329184 w 1152144"/>
              <a:gd name="connsiteY14" fmla="*/ 493776 h 3538728"/>
              <a:gd name="connsiteX15" fmla="*/ 265176 w 1152144"/>
              <a:gd name="connsiteY15" fmla="*/ 612648 h 3538728"/>
              <a:gd name="connsiteX16" fmla="*/ 256032 w 1152144"/>
              <a:gd name="connsiteY16" fmla="*/ 649224 h 3538728"/>
              <a:gd name="connsiteX17" fmla="*/ 246888 w 1152144"/>
              <a:gd name="connsiteY17" fmla="*/ 704088 h 3538728"/>
              <a:gd name="connsiteX18" fmla="*/ 219456 w 1152144"/>
              <a:gd name="connsiteY18" fmla="*/ 740664 h 3538728"/>
              <a:gd name="connsiteX19" fmla="*/ 192024 w 1152144"/>
              <a:gd name="connsiteY19" fmla="*/ 822960 h 3538728"/>
              <a:gd name="connsiteX20" fmla="*/ 173736 w 1152144"/>
              <a:gd name="connsiteY20" fmla="*/ 859536 h 3538728"/>
              <a:gd name="connsiteX21" fmla="*/ 146304 w 1152144"/>
              <a:gd name="connsiteY21" fmla="*/ 978408 h 3538728"/>
              <a:gd name="connsiteX22" fmla="*/ 128016 w 1152144"/>
              <a:gd name="connsiteY22" fmla="*/ 1042416 h 3538728"/>
              <a:gd name="connsiteX23" fmla="*/ 109728 w 1152144"/>
              <a:gd name="connsiteY23" fmla="*/ 1170432 h 3538728"/>
              <a:gd name="connsiteX24" fmla="*/ 91440 w 1152144"/>
              <a:gd name="connsiteY24" fmla="*/ 1307592 h 3538728"/>
              <a:gd name="connsiteX25" fmla="*/ 82296 w 1152144"/>
              <a:gd name="connsiteY25" fmla="*/ 1389888 h 3538728"/>
              <a:gd name="connsiteX26" fmla="*/ 64008 w 1152144"/>
              <a:gd name="connsiteY26" fmla="*/ 1463040 h 3538728"/>
              <a:gd name="connsiteX27" fmla="*/ 54864 w 1152144"/>
              <a:gd name="connsiteY27" fmla="*/ 1517904 h 3538728"/>
              <a:gd name="connsiteX28" fmla="*/ 45720 w 1152144"/>
              <a:gd name="connsiteY28" fmla="*/ 1563624 h 3538728"/>
              <a:gd name="connsiteX29" fmla="*/ 18288 w 1152144"/>
              <a:gd name="connsiteY29" fmla="*/ 1764792 h 3538728"/>
              <a:gd name="connsiteX30" fmla="*/ 9144 w 1152144"/>
              <a:gd name="connsiteY30" fmla="*/ 1892808 h 3538728"/>
              <a:gd name="connsiteX31" fmla="*/ 0 w 1152144"/>
              <a:gd name="connsiteY31" fmla="*/ 1993392 h 3538728"/>
              <a:gd name="connsiteX32" fmla="*/ 109728 w 1152144"/>
              <a:gd name="connsiteY32" fmla="*/ 3346704 h 3538728"/>
              <a:gd name="connsiteX33" fmla="*/ 137160 w 1152144"/>
              <a:gd name="connsiteY33" fmla="*/ 3401568 h 3538728"/>
              <a:gd name="connsiteX34" fmla="*/ 146304 w 1152144"/>
              <a:gd name="connsiteY34" fmla="*/ 3429000 h 3538728"/>
              <a:gd name="connsiteX35" fmla="*/ 155448 w 1152144"/>
              <a:gd name="connsiteY35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438912 w 1152144"/>
              <a:gd name="connsiteY9" fmla="*/ 237744 h 3538728"/>
              <a:gd name="connsiteX10" fmla="*/ 429768 w 1152144"/>
              <a:gd name="connsiteY10" fmla="*/ 265176 h 3538728"/>
              <a:gd name="connsiteX11" fmla="*/ 411480 w 1152144"/>
              <a:gd name="connsiteY11" fmla="*/ 292608 h 3538728"/>
              <a:gd name="connsiteX12" fmla="*/ 393192 w 1152144"/>
              <a:gd name="connsiteY12" fmla="*/ 347472 h 3538728"/>
              <a:gd name="connsiteX13" fmla="*/ 356616 w 1152144"/>
              <a:gd name="connsiteY13" fmla="*/ 402336 h 3538728"/>
              <a:gd name="connsiteX14" fmla="*/ 329184 w 1152144"/>
              <a:gd name="connsiteY14" fmla="*/ 493776 h 3538728"/>
              <a:gd name="connsiteX15" fmla="*/ 265176 w 1152144"/>
              <a:gd name="connsiteY15" fmla="*/ 612648 h 3538728"/>
              <a:gd name="connsiteX16" fmla="*/ 256032 w 1152144"/>
              <a:gd name="connsiteY16" fmla="*/ 649224 h 3538728"/>
              <a:gd name="connsiteX17" fmla="*/ 246888 w 1152144"/>
              <a:gd name="connsiteY17" fmla="*/ 704088 h 3538728"/>
              <a:gd name="connsiteX18" fmla="*/ 219456 w 1152144"/>
              <a:gd name="connsiteY18" fmla="*/ 740664 h 3538728"/>
              <a:gd name="connsiteX19" fmla="*/ 192024 w 1152144"/>
              <a:gd name="connsiteY19" fmla="*/ 822960 h 3538728"/>
              <a:gd name="connsiteX20" fmla="*/ 173736 w 1152144"/>
              <a:gd name="connsiteY20" fmla="*/ 859536 h 3538728"/>
              <a:gd name="connsiteX21" fmla="*/ 146304 w 1152144"/>
              <a:gd name="connsiteY21" fmla="*/ 978408 h 3538728"/>
              <a:gd name="connsiteX22" fmla="*/ 128016 w 1152144"/>
              <a:gd name="connsiteY22" fmla="*/ 1042416 h 3538728"/>
              <a:gd name="connsiteX23" fmla="*/ 109728 w 1152144"/>
              <a:gd name="connsiteY23" fmla="*/ 1170432 h 3538728"/>
              <a:gd name="connsiteX24" fmla="*/ 91440 w 1152144"/>
              <a:gd name="connsiteY24" fmla="*/ 1307592 h 3538728"/>
              <a:gd name="connsiteX25" fmla="*/ 82296 w 1152144"/>
              <a:gd name="connsiteY25" fmla="*/ 1389888 h 3538728"/>
              <a:gd name="connsiteX26" fmla="*/ 64008 w 1152144"/>
              <a:gd name="connsiteY26" fmla="*/ 1463040 h 3538728"/>
              <a:gd name="connsiteX27" fmla="*/ 54864 w 1152144"/>
              <a:gd name="connsiteY27" fmla="*/ 1517904 h 3538728"/>
              <a:gd name="connsiteX28" fmla="*/ 45720 w 1152144"/>
              <a:gd name="connsiteY28" fmla="*/ 1563624 h 3538728"/>
              <a:gd name="connsiteX29" fmla="*/ 18288 w 1152144"/>
              <a:gd name="connsiteY29" fmla="*/ 1764792 h 3538728"/>
              <a:gd name="connsiteX30" fmla="*/ 9144 w 1152144"/>
              <a:gd name="connsiteY30" fmla="*/ 1892808 h 3538728"/>
              <a:gd name="connsiteX31" fmla="*/ 0 w 1152144"/>
              <a:gd name="connsiteY31" fmla="*/ 1993392 h 3538728"/>
              <a:gd name="connsiteX32" fmla="*/ 109728 w 1152144"/>
              <a:gd name="connsiteY32" fmla="*/ 3346704 h 3538728"/>
              <a:gd name="connsiteX33" fmla="*/ 137160 w 1152144"/>
              <a:gd name="connsiteY33" fmla="*/ 3401568 h 3538728"/>
              <a:gd name="connsiteX34" fmla="*/ 155448 w 1152144"/>
              <a:gd name="connsiteY34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438912 w 1152144"/>
              <a:gd name="connsiteY9" fmla="*/ 237744 h 3538728"/>
              <a:gd name="connsiteX10" fmla="*/ 429768 w 1152144"/>
              <a:gd name="connsiteY10" fmla="*/ 265176 h 3538728"/>
              <a:gd name="connsiteX11" fmla="*/ 411480 w 1152144"/>
              <a:gd name="connsiteY11" fmla="*/ 292608 h 3538728"/>
              <a:gd name="connsiteX12" fmla="*/ 393192 w 1152144"/>
              <a:gd name="connsiteY12" fmla="*/ 347472 h 3538728"/>
              <a:gd name="connsiteX13" fmla="*/ 356616 w 1152144"/>
              <a:gd name="connsiteY13" fmla="*/ 402336 h 3538728"/>
              <a:gd name="connsiteX14" fmla="*/ 329184 w 1152144"/>
              <a:gd name="connsiteY14" fmla="*/ 493776 h 3538728"/>
              <a:gd name="connsiteX15" fmla="*/ 265176 w 1152144"/>
              <a:gd name="connsiteY15" fmla="*/ 612648 h 3538728"/>
              <a:gd name="connsiteX16" fmla="*/ 256032 w 1152144"/>
              <a:gd name="connsiteY16" fmla="*/ 649224 h 3538728"/>
              <a:gd name="connsiteX17" fmla="*/ 246888 w 1152144"/>
              <a:gd name="connsiteY17" fmla="*/ 704088 h 3538728"/>
              <a:gd name="connsiteX18" fmla="*/ 219456 w 1152144"/>
              <a:gd name="connsiteY18" fmla="*/ 740664 h 3538728"/>
              <a:gd name="connsiteX19" fmla="*/ 192024 w 1152144"/>
              <a:gd name="connsiteY19" fmla="*/ 822960 h 3538728"/>
              <a:gd name="connsiteX20" fmla="*/ 173736 w 1152144"/>
              <a:gd name="connsiteY20" fmla="*/ 859536 h 3538728"/>
              <a:gd name="connsiteX21" fmla="*/ 146304 w 1152144"/>
              <a:gd name="connsiteY21" fmla="*/ 978408 h 3538728"/>
              <a:gd name="connsiteX22" fmla="*/ 128016 w 1152144"/>
              <a:gd name="connsiteY22" fmla="*/ 1042416 h 3538728"/>
              <a:gd name="connsiteX23" fmla="*/ 109728 w 1152144"/>
              <a:gd name="connsiteY23" fmla="*/ 1170432 h 3538728"/>
              <a:gd name="connsiteX24" fmla="*/ 91440 w 1152144"/>
              <a:gd name="connsiteY24" fmla="*/ 1307592 h 3538728"/>
              <a:gd name="connsiteX25" fmla="*/ 82296 w 1152144"/>
              <a:gd name="connsiteY25" fmla="*/ 1389888 h 3538728"/>
              <a:gd name="connsiteX26" fmla="*/ 64008 w 1152144"/>
              <a:gd name="connsiteY26" fmla="*/ 1463040 h 3538728"/>
              <a:gd name="connsiteX27" fmla="*/ 54864 w 1152144"/>
              <a:gd name="connsiteY27" fmla="*/ 1517904 h 3538728"/>
              <a:gd name="connsiteX28" fmla="*/ 45720 w 1152144"/>
              <a:gd name="connsiteY28" fmla="*/ 1563624 h 3538728"/>
              <a:gd name="connsiteX29" fmla="*/ 18288 w 1152144"/>
              <a:gd name="connsiteY29" fmla="*/ 1764792 h 3538728"/>
              <a:gd name="connsiteX30" fmla="*/ 9144 w 1152144"/>
              <a:gd name="connsiteY30" fmla="*/ 1892808 h 3538728"/>
              <a:gd name="connsiteX31" fmla="*/ 0 w 1152144"/>
              <a:gd name="connsiteY31" fmla="*/ 1993392 h 3538728"/>
              <a:gd name="connsiteX32" fmla="*/ 109728 w 1152144"/>
              <a:gd name="connsiteY32" fmla="*/ 3346704 h 3538728"/>
              <a:gd name="connsiteX33" fmla="*/ 155448 w 1152144"/>
              <a:gd name="connsiteY33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438912 w 1152144"/>
              <a:gd name="connsiteY9" fmla="*/ 237744 h 3538728"/>
              <a:gd name="connsiteX10" fmla="*/ 429768 w 1152144"/>
              <a:gd name="connsiteY10" fmla="*/ 265176 h 3538728"/>
              <a:gd name="connsiteX11" fmla="*/ 411480 w 1152144"/>
              <a:gd name="connsiteY11" fmla="*/ 292608 h 3538728"/>
              <a:gd name="connsiteX12" fmla="*/ 393192 w 1152144"/>
              <a:gd name="connsiteY12" fmla="*/ 347472 h 3538728"/>
              <a:gd name="connsiteX13" fmla="*/ 356616 w 1152144"/>
              <a:gd name="connsiteY13" fmla="*/ 402336 h 3538728"/>
              <a:gd name="connsiteX14" fmla="*/ 329184 w 1152144"/>
              <a:gd name="connsiteY14" fmla="*/ 493776 h 3538728"/>
              <a:gd name="connsiteX15" fmla="*/ 265176 w 1152144"/>
              <a:gd name="connsiteY15" fmla="*/ 612648 h 3538728"/>
              <a:gd name="connsiteX16" fmla="*/ 256032 w 1152144"/>
              <a:gd name="connsiteY16" fmla="*/ 649224 h 3538728"/>
              <a:gd name="connsiteX17" fmla="*/ 246888 w 1152144"/>
              <a:gd name="connsiteY17" fmla="*/ 704088 h 3538728"/>
              <a:gd name="connsiteX18" fmla="*/ 219456 w 1152144"/>
              <a:gd name="connsiteY18" fmla="*/ 740664 h 3538728"/>
              <a:gd name="connsiteX19" fmla="*/ 192024 w 1152144"/>
              <a:gd name="connsiteY19" fmla="*/ 822960 h 3538728"/>
              <a:gd name="connsiteX20" fmla="*/ 173736 w 1152144"/>
              <a:gd name="connsiteY20" fmla="*/ 859536 h 3538728"/>
              <a:gd name="connsiteX21" fmla="*/ 146304 w 1152144"/>
              <a:gd name="connsiteY21" fmla="*/ 978408 h 3538728"/>
              <a:gd name="connsiteX22" fmla="*/ 128016 w 1152144"/>
              <a:gd name="connsiteY22" fmla="*/ 1042416 h 3538728"/>
              <a:gd name="connsiteX23" fmla="*/ 109728 w 1152144"/>
              <a:gd name="connsiteY23" fmla="*/ 1170432 h 3538728"/>
              <a:gd name="connsiteX24" fmla="*/ 91440 w 1152144"/>
              <a:gd name="connsiteY24" fmla="*/ 1307592 h 3538728"/>
              <a:gd name="connsiteX25" fmla="*/ 82296 w 1152144"/>
              <a:gd name="connsiteY25" fmla="*/ 1389888 h 3538728"/>
              <a:gd name="connsiteX26" fmla="*/ 64008 w 1152144"/>
              <a:gd name="connsiteY26" fmla="*/ 1463040 h 3538728"/>
              <a:gd name="connsiteX27" fmla="*/ 54864 w 1152144"/>
              <a:gd name="connsiteY27" fmla="*/ 1517904 h 3538728"/>
              <a:gd name="connsiteX28" fmla="*/ 45720 w 1152144"/>
              <a:gd name="connsiteY28" fmla="*/ 1563624 h 3538728"/>
              <a:gd name="connsiteX29" fmla="*/ 18288 w 1152144"/>
              <a:gd name="connsiteY29" fmla="*/ 1764792 h 3538728"/>
              <a:gd name="connsiteX30" fmla="*/ 9144 w 1152144"/>
              <a:gd name="connsiteY30" fmla="*/ 1892808 h 3538728"/>
              <a:gd name="connsiteX31" fmla="*/ 0 w 1152144"/>
              <a:gd name="connsiteY31" fmla="*/ 1993392 h 3538728"/>
              <a:gd name="connsiteX32" fmla="*/ 155448 w 1152144"/>
              <a:gd name="connsiteY32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438912 w 1152144"/>
              <a:gd name="connsiteY8" fmla="*/ 237744 h 3538728"/>
              <a:gd name="connsiteX9" fmla="*/ 429768 w 1152144"/>
              <a:gd name="connsiteY9" fmla="*/ 265176 h 3538728"/>
              <a:gd name="connsiteX10" fmla="*/ 411480 w 1152144"/>
              <a:gd name="connsiteY10" fmla="*/ 292608 h 3538728"/>
              <a:gd name="connsiteX11" fmla="*/ 393192 w 1152144"/>
              <a:gd name="connsiteY11" fmla="*/ 347472 h 3538728"/>
              <a:gd name="connsiteX12" fmla="*/ 356616 w 1152144"/>
              <a:gd name="connsiteY12" fmla="*/ 402336 h 3538728"/>
              <a:gd name="connsiteX13" fmla="*/ 329184 w 1152144"/>
              <a:gd name="connsiteY13" fmla="*/ 493776 h 3538728"/>
              <a:gd name="connsiteX14" fmla="*/ 265176 w 1152144"/>
              <a:gd name="connsiteY14" fmla="*/ 612648 h 3538728"/>
              <a:gd name="connsiteX15" fmla="*/ 256032 w 1152144"/>
              <a:gd name="connsiteY15" fmla="*/ 649224 h 3538728"/>
              <a:gd name="connsiteX16" fmla="*/ 246888 w 1152144"/>
              <a:gd name="connsiteY16" fmla="*/ 704088 h 3538728"/>
              <a:gd name="connsiteX17" fmla="*/ 219456 w 1152144"/>
              <a:gd name="connsiteY17" fmla="*/ 740664 h 3538728"/>
              <a:gd name="connsiteX18" fmla="*/ 192024 w 1152144"/>
              <a:gd name="connsiteY18" fmla="*/ 822960 h 3538728"/>
              <a:gd name="connsiteX19" fmla="*/ 173736 w 1152144"/>
              <a:gd name="connsiteY19" fmla="*/ 859536 h 3538728"/>
              <a:gd name="connsiteX20" fmla="*/ 146304 w 1152144"/>
              <a:gd name="connsiteY20" fmla="*/ 978408 h 3538728"/>
              <a:gd name="connsiteX21" fmla="*/ 128016 w 1152144"/>
              <a:gd name="connsiteY21" fmla="*/ 1042416 h 3538728"/>
              <a:gd name="connsiteX22" fmla="*/ 109728 w 1152144"/>
              <a:gd name="connsiteY22" fmla="*/ 1170432 h 3538728"/>
              <a:gd name="connsiteX23" fmla="*/ 91440 w 1152144"/>
              <a:gd name="connsiteY23" fmla="*/ 1307592 h 3538728"/>
              <a:gd name="connsiteX24" fmla="*/ 82296 w 1152144"/>
              <a:gd name="connsiteY24" fmla="*/ 1389888 h 3538728"/>
              <a:gd name="connsiteX25" fmla="*/ 64008 w 1152144"/>
              <a:gd name="connsiteY25" fmla="*/ 1463040 h 3538728"/>
              <a:gd name="connsiteX26" fmla="*/ 54864 w 1152144"/>
              <a:gd name="connsiteY26" fmla="*/ 1517904 h 3538728"/>
              <a:gd name="connsiteX27" fmla="*/ 45720 w 1152144"/>
              <a:gd name="connsiteY27" fmla="*/ 1563624 h 3538728"/>
              <a:gd name="connsiteX28" fmla="*/ 18288 w 1152144"/>
              <a:gd name="connsiteY28" fmla="*/ 1764792 h 3538728"/>
              <a:gd name="connsiteX29" fmla="*/ 9144 w 1152144"/>
              <a:gd name="connsiteY29" fmla="*/ 1892808 h 3538728"/>
              <a:gd name="connsiteX30" fmla="*/ 0 w 1152144"/>
              <a:gd name="connsiteY30" fmla="*/ 1993392 h 3538728"/>
              <a:gd name="connsiteX31" fmla="*/ 155448 w 1152144"/>
              <a:gd name="connsiteY31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905256 w 1152144"/>
              <a:gd name="connsiteY2" fmla="*/ 45720 h 3538728"/>
              <a:gd name="connsiteX3" fmla="*/ 832104 w 1152144"/>
              <a:gd name="connsiteY3" fmla="*/ 54864 h 3538728"/>
              <a:gd name="connsiteX4" fmla="*/ 731520 w 1152144"/>
              <a:gd name="connsiteY4" fmla="*/ 73152 h 3538728"/>
              <a:gd name="connsiteX5" fmla="*/ 667512 w 1152144"/>
              <a:gd name="connsiteY5" fmla="*/ 100584 h 3538728"/>
              <a:gd name="connsiteX6" fmla="*/ 621792 w 1152144"/>
              <a:gd name="connsiteY6" fmla="*/ 109728 h 3538728"/>
              <a:gd name="connsiteX7" fmla="*/ 438912 w 1152144"/>
              <a:gd name="connsiteY7" fmla="*/ 237744 h 3538728"/>
              <a:gd name="connsiteX8" fmla="*/ 429768 w 1152144"/>
              <a:gd name="connsiteY8" fmla="*/ 265176 h 3538728"/>
              <a:gd name="connsiteX9" fmla="*/ 411480 w 1152144"/>
              <a:gd name="connsiteY9" fmla="*/ 292608 h 3538728"/>
              <a:gd name="connsiteX10" fmla="*/ 393192 w 1152144"/>
              <a:gd name="connsiteY10" fmla="*/ 347472 h 3538728"/>
              <a:gd name="connsiteX11" fmla="*/ 356616 w 1152144"/>
              <a:gd name="connsiteY11" fmla="*/ 402336 h 3538728"/>
              <a:gd name="connsiteX12" fmla="*/ 329184 w 1152144"/>
              <a:gd name="connsiteY12" fmla="*/ 493776 h 3538728"/>
              <a:gd name="connsiteX13" fmla="*/ 265176 w 1152144"/>
              <a:gd name="connsiteY13" fmla="*/ 612648 h 3538728"/>
              <a:gd name="connsiteX14" fmla="*/ 256032 w 1152144"/>
              <a:gd name="connsiteY14" fmla="*/ 649224 h 3538728"/>
              <a:gd name="connsiteX15" fmla="*/ 246888 w 1152144"/>
              <a:gd name="connsiteY15" fmla="*/ 704088 h 3538728"/>
              <a:gd name="connsiteX16" fmla="*/ 219456 w 1152144"/>
              <a:gd name="connsiteY16" fmla="*/ 740664 h 3538728"/>
              <a:gd name="connsiteX17" fmla="*/ 192024 w 1152144"/>
              <a:gd name="connsiteY17" fmla="*/ 822960 h 3538728"/>
              <a:gd name="connsiteX18" fmla="*/ 173736 w 1152144"/>
              <a:gd name="connsiteY18" fmla="*/ 859536 h 3538728"/>
              <a:gd name="connsiteX19" fmla="*/ 146304 w 1152144"/>
              <a:gd name="connsiteY19" fmla="*/ 978408 h 3538728"/>
              <a:gd name="connsiteX20" fmla="*/ 128016 w 1152144"/>
              <a:gd name="connsiteY20" fmla="*/ 1042416 h 3538728"/>
              <a:gd name="connsiteX21" fmla="*/ 109728 w 1152144"/>
              <a:gd name="connsiteY21" fmla="*/ 1170432 h 3538728"/>
              <a:gd name="connsiteX22" fmla="*/ 91440 w 1152144"/>
              <a:gd name="connsiteY22" fmla="*/ 1307592 h 3538728"/>
              <a:gd name="connsiteX23" fmla="*/ 82296 w 1152144"/>
              <a:gd name="connsiteY23" fmla="*/ 1389888 h 3538728"/>
              <a:gd name="connsiteX24" fmla="*/ 64008 w 1152144"/>
              <a:gd name="connsiteY24" fmla="*/ 1463040 h 3538728"/>
              <a:gd name="connsiteX25" fmla="*/ 54864 w 1152144"/>
              <a:gd name="connsiteY25" fmla="*/ 1517904 h 3538728"/>
              <a:gd name="connsiteX26" fmla="*/ 45720 w 1152144"/>
              <a:gd name="connsiteY26" fmla="*/ 1563624 h 3538728"/>
              <a:gd name="connsiteX27" fmla="*/ 18288 w 1152144"/>
              <a:gd name="connsiteY27" fmla="*/ 1764792 h 3538728"/>
              <a:gd name="connsiteX28" fmla="*/ 9144 w 1152144"/>
              <a:gd name="connsiteY28" fmla="*/ 1892808 h 3538728"/>
              <a:gd name="connsiteX29" fmla="*/ 0 w 1152144"/>
              <a:gd name="connsiteY29" fmla="*/ 1993392 h 3538728"/>
              <a:gd name="connsiteX30" fmla="*/ 155448 w 1152144"/>
              <a:gd name="connsiteY30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832104 w 1152144"/>
              <a:gd name="connsiteY2" fmla="*/ 54864 h 3538728"/>
              <a:gd name="connsiteX3" fmla="*/ 731520 w 1152144"/>
              <a:gd name="connsiteY3" fmla="*/ 73152 h 3538728"/>
              <a:gd name="connsiteX4" fmla="*/ 667512 w 1152144"/>
              <a:gd name="connsiteY4" fmla="*/ 100584 h 3538728"/>
              <a:gd name="connsiteX5" fmla="*/ 621792 w 1152144"/>
              <a:gd name="connsiteY5" fmla="*/ 109728 h 3538728"/>
              <a:gd name="connsiteX6" fmla="*/ 438912 w 1152144"/>
              <a:gd name="connsiteY6" fmla="*/ 237744 h 3538728"/>
              <a:gd name="connsiteX7" fmla="*/ 429768 w 1152144"/>
              <a:gd name="connsiteY7" fmla="*/ 265176 h 3538728"/>
              <a:gd name="connsiteX8" fmla="*/ 411480 w 1152144"/>
              <a:gd name="connsiteY8" fmla="*/ 292608 h 3538728"/>
              <a:gd name="connsiteX9" fmla="*/ 393192 w 1152144"/>
              <a:gd name="connsiteY9" fmla="*/ 347472 h 3538728"/>
              <a:gd name="connsiteX10" fmla="*/ 356616 w 1152144"/>
              <a:gd name="connsiteY10" fmla="*/ 402336 h 3538728"/>
              <a:gd name="connsiteX11" fmla="*/ 329184 w 1152144"/>
              <a:gd name="connsiteY11" fmla="*/ 493776 h 3538728"/>
              <a:gd name="connsiteX12" fmla="*/ 265176 w 1152144"/>
              <a:gd name="connsiteY12" fmla="*/ 612648 h 3538728"/>
              <a:gd name="connsiteX13" fmla="*/ 256032 w 1152144"/>
              <a:gd name="connsiteY13" fmla="*/ 649224 h 3538728"/>
              <a:gd name="connsiteX14" fmla="*/ 246888 w 1152144"/>
              <a:gd name="connsiteY14" fmla="*/ 704088 h 3538728"/>
              <a:gd name="connsiteX15" fmla="*/ 219456 w 1152144"/>
              <a:gd name="connsiteY15" fmla="*/ 740664 h 3538728"/>
              <a:gd name="connsiteX16" fmla="*/ 192024 w 1152144"/>
              <a:gd name="connsiteY16" fmla="*/ 822960 h 3538728"/>
              <a:gd name="connsiteX17" fmla="*/ 173736 w 1152144"/>
              <a:gd name="connsiteY17" fmla="*/ 859536 h 3538728"/>
              <a:gd name="connsiteX18" fmla="*/ 146304 w 1152144"/>
              <a:gd name="connsiteY18" fmla="*/ 978408 h 3538728"/>
              <a:gd name="connsiteX19" fmla="*/ 128016 w 1152144"/>
              <a:gd name="connsiteY19" fmla="*/ 1042416 h 3538728"/>
              <a:gd name="connsiteX20" fmla="*/ 109728 w 1152144"/>
              <a:gd name="connsiteY20" fmla="*/ 1170432 h 3538728"/>
              <a:gd name="connsiteX21" fmla="*/ 91440 w 1152144"/>
              <a:gd name="connsiteY21" fmla="*/ 1307592 h 3538728"/>
              <a:gd name="connsiteX22" fmla="*/ 82296 w 1152144"/>
              <a:gd name="connsiteY22" fmla="*/ 1389888 h 3538728"/>
              <a:gd name="connsiteX23" fmla="*/ 64008 w 1152144"/>
              <a:gd name="connsiteY23" fmla="*/ 1463040 h 3538728"/>
              <a:gd name="connsiteX24" fmla="*/ 54864 w 1152144"/>
              <a:gd name="connsiteY24" fmla="*/ 1517904 h 3538728"/>
              <a:gd name="connsiteX25" fmla="*/ 45720 w 1152144"/>
              <a:gd name="connsiteY25" fmla="*/ 1563624 h 3538728"/>
              <a:gd name="connsiteX26" fmla="*/ 18288 w 1152144"/>
              <a:gd name="connsiteY26" fmla="*/ 1764792 h 3538728"/>
              <a:gd name="connsiteX27" fmla="*/ 9144 w 1152144"/>
              <a:gd name="connsiteY27" fmla="*/ 1892808 h 3538728"/>
              <a:gd name="connsiteX28" fmla="*/ 0 w 1152144"/>
              <a:gd name="connsiteY28" fmla="*/ 1993392 h 3538728"/>
              <a:gd name="connsiteX29" fmla="*/ 155448 w 1152144"/>
              <a:gd name="connsiteY29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731520 w 1152144"/>
              <a:gd name="connsiteY2" fmla="*/ 73152 h 3538728"/>
              <a:gd name="connsiteX3" fmla="*/ 667512 w 1152144"/>
              <a:gd name="connsiteY3" fmla="*/ 100584 h 3538728"/>
              <a:gd name="connsiteX4" fmla="*/ 621792 w 1152144"/>
              <a:gd name="connsiteY4" fmla="*/ 109728 h 3538728"/>
              <a:gd name="connsiteX5" fmla="*/ 438912 w 1152144"/>
              <a:gd name="connsiteY5" fmla="*/ 237744 h 3538728"/>
              <a:gd name="connsiteX6" fmla="*/ 429768 w 1152144"/>
              <a:gd name="connsiteY6" fmla="*/ 265176 h 3538728"/>
              <a:gd name="connsiteX7" fmla="*/ 411480 w 1152144"/>
              <a:gd name="connsiteY7" fmla="*/ 292608 h 3538728"/>
              <a:gd name="connsiteX8" fmla="*/ 393192 w 1152144"/>
              <a:gd name="connsiteY8" fmla="*/ 347472 h 3538728"/>
              <a:gd name="connsiteX9" fmla="*/ 356616 w 1152144"/>
              <a:gd name="connsiteY9" fmla="*/ 402336 h 3538728"/>
              <a:gd name="connsiteX10" fmla="*/ 329184 w 1152144"/>
              <a:gd name="connsiteY10" fmla="*/ 493776 h 3538728"/>
              <a:gd name="connsiteX11" fmla="*/ 265176 w 1152144"/>
              <a:gd name="connsiteY11" fmla="*/ 612648 h 3538728"/>
              <a:gd name="connsiteX12" fmla="*/ 256032 w 1152144"/>
              <a:gd name="connsiteY12" fmla="*/ 649224 h 3538728"/>
              <a:gd name="connsiteX13" fmla="*/ 246888 w 1152144"/>
              <a:gd name="connsiteY13" fmla="*/ 704088 h 3538728"/>
              <a:gd name="connsiteX14" fmla="*/ 219456 w 1152144"/>
              <a:gd name="connsiteY14" fmla="*/ 740664 h 3538728"/>
              <a:gd name="connsiteX15" fmla="*/ 192024 w 1152144"/>
              <a:gd name="connsiteY15" fmla="*/ 822960 h 3538728"/>
              <a:gd name="connsiteX16" fmla="*/ 173736 w 1152144"/>
              <a:gd name="connsiteY16" fmla="*/ 859536 h 3538728"/>
              <a:gd name="connsiteX17" fmla="*/ 146304 w 1152144"/>
              <a:gd name="connsiteY17" fmla="*/ 978408 h 3538728"/>
              <a:gd name="connsiteX18" fmla="*/ 128016 w 1152144"/>
              <a:gd name="connsiteY18" fmla="*/ 1042416 h 3538728"/>
              <a:gd name="connsiteX19" fmla="*/ 109728 w 1152144"/>
              <a:gd name="connsiteY19" fmla="*/ 1170432 h 3538728"/>
              <a:gd name="connsiteX20" fmla="*/ 91440 w 1152144"/>
              <a:gd name="connsiteY20" fmla="*/ 1307592 h 3538728"/>
              <a:gd name="connsiteX21" fmla="*/ 82296 w 1152144"/>
              <a:gd name="connsiteY21" fmla="*/ 1389888 h 3538728"/>
              <a:gd name="connsiteX22" fmla="*/ 64008 w 1152144"/>
              <a:gd name="connsiteY22" fmla="*/ 1463040 h 3538728"/>
              <a:gd name="connsiteX23" fmla="*/ 54864 w 1152144"/>
              <a:gd name="connsiteY23" fmla="*/ 1517904 h 3538728"/>
              <a:gd name="connsiteX24" fmla="*/ 45720 w 1152144"/>
              <a:gd name="connsiteY24" fmla="*/ 1563624 h 3538728"/>
              <a:gd name="connsiteX25" fmla="*/ 18288 w 1152144"/>
              <a:gd name="connsiteY25" fmla="*/ 1764792 h 3538728"/>
              <a:gd name="connsiteX26" fmla="*/ 9144 w 1152144"/>
              <a:gd name="connsiteY26" fmla="*/ 1892808 h 3538728"/>
              <a:gd name="connsiteX27" fmla="*/ 0 w 1152144"/>
              <a:gd name="connsiteY27" fmla="*/ 1993392 h 3538728"/>
              <a:gd name="connsiteX28" fmla="*/ 155448 w 1152144"/>
              <a:gd name="connsiteY28" fmla="*/ 3538728 h 3538728"/>
              <a:gd name="connsiteX0" fmla="*/ 1152144 w 1152144"/>
              <a:gd name="connsiteY0" fmla="*/ 0 h 3538728"/>
              <a:gd name="connsiteX1" fmla="*/ 731520 w 1152144"/>
              <a:gd name="connsiteY1" fmla="*/ 73152 h 3538728"/>
              <a:gd name="connsiteX2" fmla="*/ 667512 w 1152144"/>
              <a:gd name="connsiteY2" fmla="*/ 100584 h 3538728"/>
              <a:gd name="connsiteX3" fmla="*/ 621792 w 1152144"/>
              <a:gd name="connsiteY3" fmla="*/ 109728 h 3538728"/>
              <a:gd name="connsiteX4" fmla="*/ 438912 w 1152144"/>
              <a:gd name="connsiteY4" fmla="*/ 237744 h 3538728"/>
              <a:gd name="connsiteX5" fmla="*/ 429768 w 1152144"/>
              <a:gd name="connsiteY5" fmla="*/ 265176 h 3538728"/>
              <a:gd name="connsiteX6" fmla="*/ 411480 w 1152144"/>
              <a:gd name="connsiteY6" fmla="*/ 292608 h 3538728"/>
              <a:gd name="connsiteX7" fmla="*/ 393192 w 1152144"/>
              <a:gd name="connsiteY7" fmla="*/ 347472 h 3538728"/>
              <a:gd name="connsiteX8" fmla="*/ 356616 w 1152144"/>
              <a:gd name="connsiteY8" fmla="*/ 402336 h 3538728"/>
              <a:gd name="connsiteX9" fmla="*/ 329184 w 1152144"/>
              <a:gd name="connsiteY9" fmla="*/ 493776 h 3538728"/>
              <a:gd name="connsiteX10" fmla="*/ 265176 w 1152144"/>
              <a:gd name="connsiteY10" fmla="*/ 612648 h 3538728"/>
              <a:gd name="connsiteX11" fmla="*/ 256032 w 1152144"/>
              <a:gd name="connsiteY11" fmla="*/ 649224 h 3538728"/>
              <a:gd name="connsiteX12" fmla="*/ 246888 w 1152144"/>
              <a:gd name="connsiteY12" fmla="*/ 704088 h 3538728"/>
              <a:gd name="connsiteX13" fmla="*/ 219456 w 1152144"/>
              <a:gd name="connsiteY13" fmla="*/ 740664 h 3538728"/>
              <a:gd name="connsiteX14" fmla="*/ 192024 w 1152144"/>
              <a:gd name="connsiteY14" fmla="*/ 822960 h 3538728"/>
              <a:gd name="connsiteX15" fmla="*/ 173736 w 1152144"/>
              <a:gd name="connsiteY15" fmla="*/ 859536 h 3538728"/>
              <a:gd name="connsiteX16" fmla="*/ 146304 w 1152144"/>
              <a:gd name="connsiteY16" fmla="*/ 978408 h 3538728"/>
              <a:gd name="connsiteX17" fmla="*/ 128016 w 1152144"/>
              <a:gd name="connsiteY17" fmla="*/ 1042416 h 3538728"/>
              <a:gd name="connsiteX18" fmla="*/ 109728 w 1152144"/>
              <a:gd name="connsiteY18" fmla="*/ 1170432 h 3538728"/>
              <a:gd name="connsiteX19" fmla="*/ 91440 w 1152144"/>
              <a:gd name="connsiteY19" fmla="*/ 1307592 h 3538728"/>
              <a:gd name="connsiteX20" fmla="*/ 82296 w 1152144"/>
              <a:gd name="connsiteY20" fmla="*/ 1389888 h 3538728"/>
              <a:gd name="connsiteX21" fmla="*/ 64008 w 1152144"/>
              <a:gd name="connsiteY21" fmla="*/ 1463040 h 3538728"/>
              <a:gd name="connsiteX22" fmla="*/ 54864 w 1152144"/>
              <a:gd name="connsiteY22" fmla="*/ 1517904 h 3538728"/>
              <a:gd name="connsiteX23" fmla="*/ 45720 w 1152144"/>
              <a:gd name="connsiteY23" fmla="*/ 1563624 h 3538728"/>
              <a:gd name="connsiteX24" fmla="*/ 18288 w 1152144"/>
              <a:gd name="connsiteY24" fmla="*/ 1764792 h 3538728"/>
              <a:gd name="connsiteX25" fmla="*/ 9144 w 1152144"/>
              <a:gd name="connsiteY25" fmla="*/ 1892808 h 3538728"/>
              <a:gd name="connsiteX26" fmla="*/ 0 w 1152144"/>
              <a:gd name="connsiteY26" fmla="*/ 1993392 h 3538728"/>
              <a:gd name="connsiteX27" fmla="*/ 155448 w 1152144"/>
              <a:gd name="connsiteY27" fmla="*/ 3538728 h 3538728"/>
              <a:gd name="connsiteX0" fmla="*/ 1152144 w 1152144"/>
              <a:gd name="connsiteY0" fmla="*/ 0 h 3538728"/>
              <a:gd name="connsiteX1" fmla="*/ 731520 w 1152144"/>
              <a:gd name="connsiteY1" fmla="*/ 73152 h 3538728"/>
              <a:gd name="connsiteX2" fmla="*/ 621792 w 1152144"/>
              <a:gd name="connsiteY2" fmla="*/ 109728 h 3538728"/>
              <a:gd name="connsiteX3" fmla="*/ 438912 w 1152144"/>
              <a:gd name="connsiteY3" fmla="*/ 237744 h 3538728"/>
              <a:gd name="connsiteX4" fmla="*/ 429768 w 1152144"/>
              <a:gd name="connsiteY4" fmla="*/ 265176 h 3538728"/>
              <a:gd name="connsiteX5" fmla="*/ 411480 w 1152144"/>
              <a:gd name="connsiteY5" fmla="*/ 292608 h 3538728"/>
              <a:gd name="connsiteX6" fmla="*/ 393192 w 1152144"/>
              <a:gd name="connsiteY6" fmla="*/ 347472 h 3538728"/>
              <a:gd name="connsiteX7" fmla="*/ 356616 w 1152144"/>
              <a:gd name="connsiteY7" fmla="*/ 402336 h 3538728"/>
              <a:gd name="connsiteX8" fmla="*/ 329184 w 1152144"/>
              <a:gd name="connsiteY8" fmla="*/ 493776 h 3538728"/>
              <a:gd name="connsiteX9" fmla="*/ 265176 w 1152144"/>
              <a:gd name="connsiteY9" fmla="*/ 612648 h 3538728"/>
              <a:gd name="connsiteX10" fmla="*/ 256032 w 1152144"/>
              <a:gd name="connsiteY10" fmla="*/ 649224 h 3538728"/>
              <a:gd name="connsiteX11" fmla="*/ 246888 w 1152144"/>
              <a:gd name="connsiteY11" fmla="*/ 704088 h 3538728"/>
              <a:gd name="connsiteX12" fmla="*/ 219456 w 1152144"/>
              <a:gd name="connsiteY12" fmla="*/ 740664 h 3538728"/>
              <a:gd name="connsiteX13" fmla="*/ 192024 w 1152144"/>
              <a:gd name="connsiteY13" fmla="*/ 822960 h 3538728"/>
              <a:gd name="connsiteX14" fmla="*/ 173736 w 1152144"/>
              <a:gd name="connsiteY14" fmla="*/ 859536 h 3538728"/>
              <a:gd name="connsiteX15" fmla="*/ 146304 w 1152144"/>
              <a:gd name="connsiteY15" fmla="*/ 978408 h 3538728"/>
              <a:gd name="connsiteX16" fmla="*/ 128016 w 1152144"/>
              <a:gd name="connsiteY16" fmla="*/ 1042416 h 3538728"/>
              <a:gd name="connsiteX17" fmla="*/ 109728 w 1152144"/>
              <a:gd name="connsiteY17" fmla="*/ 1170432 h 3538728"/>
              <a:gd name="connsiteX18" fmla="*/ 91440 w 1152144"/>
              <a:gd name="connsiteY18" fmla="*/ 1307592 h 3538728"/>
              <a:gd name="connsiteX19" fmla="*/ 82296 w 1152144"/>
              <a:gd name="connsiteY19" fmla="*/ 1389888 h 3538728"/>
              <a:gd name="connsiteX20" fmla="*/ 64008 w 1152144"/>
              <a:gd name="connsiteY20" fmla="*/ 1463040 h 3538728"/>
              <a:gd name="connsiteX21" fmla="*/ 54864 w 1152144"/>
              <a:gd name="connsiteY21" fmla="*/ 1517904 h 3538728"/>
              <a:gd name="connsiteX22" fmla="*/ 45720 w 1152144"/>
              <a:gd name="connsiteY22" fmla="*/ 1563624 h 3538728"/>
              <a:gd name="connsiteX23" fmla="*/ 18288 w 1152144"/>
              <a:gd name="connsiteY23" fmla="*/ 1764792 h 3538728"/>
              <a:gd name="connsiteX24" fmla="*/ 9144 w 1152144"/>
              <a:gd name="connsiteY24" fmla="*/ 1892808 h 3538728"/>
              <a:gd name="connsiteX25" fmla="*/ 0 w 1152144"/>
              <a:gd name="connsiteY25" fmla="*/ 1993392 h 3538728"/>
              <a:gd name="connsiteX26" fmla="*/ 155448 w 1152144"/>
              <a:gd name="connsiteY26" fmla="*/ 3538728 h 3538728"/>
              <a:gd name="connsiteX0" fmla="*/ 1152144 w 1152144"/>
              <a:gd name="connsiteY0" fmla="*/ 0 h 3538728"/>
              <a:gd name="connsiteX1" fmla="*/ 621792 w 1152144"/>
              <a:gd name="connsiteY1" fmla="*/ 109728 h 3538728"/>
              <a:gd name="connsiteX2" fmla="*/ 438912 w 1152144"/>
              <a:gd name="connsiteY2" fmla="*/ 237744 h 3538728"/>
              <a:gd name="connsiteX3" fmla="*/ 429768 w 1152144"/>
              <a:gd name="connsiteY3" fmla="*/ 265176 h 3538728"/>
              <a:gd name="connsiteX4" fmla="*/ 411480 w 1152144"/>
              <a:gd name="connsiteY4" fmla="*/ 292608 h 3538728"/>
              <a:gd name="connsiteX5" fmla="*/ 393192 w 1152144"/>
              <a:gd name="connsiteY5" fmla="*/ 347472 h 3538728"/>
              <a:gd name="connsiteX6" fmla="*/ 356616 w 1152144"/>
              <a:gd name="connsiteY6" fmla="*/ 402336 h 3538728"/>
              <a:gd name="connsiteX7" fmla="*/ 329184 w 1152144"/>
              <a:gd name="connsiteY7" fmla="*/ 493776 h 3538728"/>
              <a:gd name="connsiteX8" fmla="*/ 265176 w 1152144"/>
              <a:gd name="connsiteY8" fmla="*/ 612648 h 3538728"/>
              <a:gd name="connsiteX9" fmla="*/ 256032 w 1152144"/>
              <a:gd name="connsiteY9" fmla="*/ 649224 h 3538728"/>
              <a:gd name="connsiteX10" fmla="*/ 246888 w 1152144"/>
              <a:gd name="connsiteY10" fmla="*/ 704088 h 3538728"/>
              <a:gd name="connsiteX11" fmla="*/ 219456 w 1152144"/>
              <a:gd name="connsiteY11" fmla="*/ 740664 h 3538728"/>
              <a:gd name="connsiteX12" fmla="*/ 192024 w 1152144"/>
              <a:gd name="connsiteY12" fmla="*/ 822960 h 3538728"/>
              <a:gd name="connsiteX13" fmla="*/ 173736 w 1152144"/>
              <a:gd name="connsiteY13" fmla="*/ 859536 h 3538728"/>
              <a:gd name="connsiteX14" fmla="*/ 146304 w 1152144"/>
              <a:gd name="connsiteY14" fmla="*/ 978408 h 3538728"/>
              <a:gd name="connsiteX15" fmla="*/ 128016 w 1152144"/>
              <a:gd name="connsiteY15" fmla="*/ 1042416 h 3538728"/>
              <a:gd name="connsiteX16" fmla="*/ 109728 w 1152144"/>
              <a:gd name="connsiteY16" fmla="*/ 1170432 h 3538728"/>
              <a:gd name="connsiteX17" fmla="*/ 91440 w 1152144"/>
              <a:gd name="connsiteY17" fmla="*/ 1307592 h 3538728"/>
              <a:gd name="connsiteX18" fmla="*/ 82296 w 1152144"/>
              <a:gd name="connsiteY18" fmla="*/ 1389888 h 3538728"/>
              <a:gd name="connsiteX19" fmla="*/ 64008 w 1152144"/>
              <a:gd name="connsiteY19" fmla="*/ 1463040 h 3538728"/>
              <a:gd name="connsiteX20" fmla="*/ 54864 w 1152144"/>
              <a:gd name="connsiteY20" fmla="*/ 1517904 h 3538728"/>
              <a:gd name="connsiteX21" fmla="*/ 45720 w 1152144"/>
              <a:gd name="connsiteY21" fmla="*/ 1563624 h 3538728"/>
              <a:gd name="connsiteX22" fmla="*/ 18288 w 1152144"/>
              <a:gd name="connsiteY22" fmla="*/ 1764792 h 3538728"/>
              <a:gd name="connsiteX23" fmla="*/ 9144 w 1152144"/>
              <a:gd name="connsiteY23" fmla="*/ 1892808 h 3538728"/>
              <a:gd name="connsiteX24" fmla="*/ 0 w 1152144"/>
              <a:gd name="connsiteY24" fmla="*/ 1993392 h 3538728"/>
              <a:gd name="connsiteX25" fmla="*/ 155448 w 1152144"/>
              <a:gd name="connsiteY25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429768 w 1152144"/>
              <a:gd name="connsiteY2" fmla="*/ 265176 h 3538728"/>
              <a:gd name="connsiteX3" fmla="*/ 411480 w 1152144"/>
              <a:gd name="connsiteY3" fmla="*/ 292608 h 3538728"/>
              <a:gd name="connsiteX4" fmla="*/ 393192 w 1152144"/>
              <a:gd name="connsiteY4" fmla="*/ 347472 h 3538728"/>
              <a:gd name="connsiteX5" fmla="*/ 356616 w 1152144"/>
              <a:gd name="connsiteY5" fmla="*/ 402336 h 3538728"/>
              <a:gd name="connsiteX6" fmla="*/ 329184 w 1152144"/>
              <a:gd name="connsiteY6" fmla="*/ 493776 h 3538728"/>
              <a:gd name="connsiteX7" fmla="*/ 265176 w 1152144"/>
              <a:gd name="connsiteY7" fmla="*/ 612648 h 3538728"/>
              <a:gd name="connsiteX8" fmla="*/ 256032 w 1152144"/>
              <a:gd name="connsiteY8" fmla="*/ 649224 h 3538728"/>
              <a:gd name="connsiteX9" fmla="*/ 246888 w 1152144"/>
              <a:gd name="connsiteY9" fmla="*/ 704088 h 3538728"/>
              <a:gd name="connsiteX10" fmla="*/ 219456 w 1152144"/>
              <a:gd name="connsiteY10" fmla="*/ 740664 h 3538728"/>
              <a:gd name="connsiteX11" fmla="*/ 192024 w 1152144"/>
              <a:gd name="connsiteY11" fmla="*/ 822960 h 3538728"/>
              <a:gd name="connsiteX12" fmla="*/ 173736 w 1152144"/>
              <a:gd name="connsiteY12" fmla="*/ 859536 h 3538728"/>
              <a:gd name="connsiteX13" fmla="*/ 146304 w 1152144"/>
              <a:gd name="connsiteY13" fmla="*/ 978408 h 3538728"/>
              <a:gd name="connsiteX14" fmla="*/ 128016 w 1152144"/>
              <a:gd name="connsiteY14" fmla="*/ 1042416 h 3538728"/>
              <a:gd name="connsiteX15" fmla="*/ 109728 w 1152144"/>
              <a:gd name="connsiteY15" fmla="*/ 1170432 h 3538728"/>
              <a:gd name="connsiteX16" fmla="*/ 91440 w 1152144"/>
              <a:gd name="connsiteY16" fmla="*/ 1307592 h 3538728"/>
              <a:gd name="connsiteX17" fmla="*/ 82296 w 1152144"/>
              <a:gd name="connsiteY17" fmla="*/ 1389888 h 3538728"/>
              <a:gd name="connsiteX18" fmla="*/ 64008 w 1152144"/>
              <a:gd name="connsiteY18" fmla="*/ 1463040 h 3538728"/>
              <a:gd name="connsiteX19" fmla="*/ 54864 w 1152144"/>
              <a:gd name="connsiteY19" fmla="*/ 1517904 h 3538728"/>
              <a:gd name="connsiteX20" fmla="*/ 45720 w 1152144"/>
              <a:gd name="connsiteY20" fmla="*/ 1563624 h 3538728"/>
              <a:gd name="connsiteX21" fmla="*/ 18288 w 1152144"/>
              <a:gd name="connsiteY21" fmla="*/ 1764792 h 3538728"/>
              <a:gd name="connsiteX22" fmla="*/ 9144 w 1152144"/>
              <a:gd name="connsiteY22" fmla="*/ 1892808 h 3538728"/>
              <a:gd name="connsiteX23" fmla="*/ 0 w 1152144"/>
              <a:gd name="connsiteY23" fmla="*/ 1993392 h 3538728"/>
              <a:gd name="connsiteX24" fmla="*/ 155448 w 1152144"/>
              <a:gd name="connsiteY24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429768 w 1152144"/>
              <a:gd name="connsiteY2" fmla="*/ 265176 h 3538728"/>
              <a:gd name="connsiteX3" fmla="*/ 411480 w 1152144"/>
              <a:gd name="connsiteY3" fmla="*/ 292608 h 3538728"/>
              <a:gd name="connsiteX4" fmla="*/ 356616 w 1152144"/>
              <a:gd name="connsiteY4" fmla="*/ 402336 h 3538728"/>
              <a:gd name="connsiteX5" fmla="*/ 329184 w 1152144"/>
              <a:gd name="connsiteY5" fmla="*/ 493776 h 3538728"/>
              <a:gd name="connsiteX6" fmla="*/ 265176 w 1152144"/>
              <a:gd name="connsiteY6" fmla="*/ 612648 h 3538728"/>
              <a:gd name="connsiteX7" fmla="*/ 256032 w 1152144"/>
              <a:gd name="connsiteY7" fmla="*/ 649224 h 3538728"/>
              <a:gd name="connsiteX8" fmla="*/ 246888 w 1152144"/>
              <a:gd name="connsiteY8" fmla="*/ 704088 h 3538728"/>
              <a:gd name="connsiteX9" fmla="*/ 219456 w 1152144"/>
              <a:gd name="connsiteY9" fmla="*/ 740664 h 3538728"/>
              <a:gd name="connsiteX10" fmla="*/ 192024 w 1152144"/>
              <a:gd name="connsiteY10" fmla="*/ 822960 h 3538728"/>
              <a:gd name="connsiteX11" fmla="*/ 173736 w 1152144"/>
              <a:gd name="connsiteY11" fmla="*/ 859536 h 3538728"/>
              <a:gd name="connsiteX12" fmla="*/ 146304 w 1152144"/>
              <a:gd name="connsiteY12" fmla="*/ 978408 h 3538728"/>
              <a:gd name="connsiteX13" fmla="*/ 128016 w 1152144"/>
              <a:gd name="connsiteY13" fmla="*/ 1042416 h 3538728"/>
              <a:gd name="connsiteX14" fmla="*/ 109728 w 1152144"/>
              <a:gd name="connsiteY14" fmla="*/ 1170432 h 3538728"/>
              <a:gd name="connsiteX15" fmla="*/ 91440 w 1152144"/>
              <a:gd name="connsiteY15" fmla="*/ 1307592 h 3538728"/>
              <a:gd name="connsiteX16" fmla="*/ 82296 w 1152144"/>
              <a:gd name="connsiteY16" fmla="*/ 1389888 h 3538728"/>
              <a:gd name="connsiteX17" fmla="*/ 64008 w 1152144"/>
              <a:gd name="connsiteY17" fmla="*/ 1463040 h 3538728"/>
              <a:gd name="connsiteX18" fmla="*/ 54864 w 1152144"/>
              <a:gd name="connsiteY18" fmla="*/ 1517904 h 3538728"/>
              <a:gd name="connsiteX19" fmla="*/ 45720 w 1152144"/>
              <a:gd name="connsiteY19" fmla="*/ 1563624 h 3538728"/>
              <a:gd name="connsiteX20" fmla="*/ 18288 w 1152144"/>
              <a:gd name="connsiteY20" fmla="*/ 1764792 h 3538728"/>
              <a:gd name="connsiteX21" fmla="*/ 9144 w 1152144"/>
              <a:gd name="connsiteY21" fmla="*/ 1892808 h 3538728"/>
              <a:gd name="connsiteX22" fmla="*/ 0 w 1152144"/>
              <a:gd name="connsiteY22" fmla="*/ 1993392 h 3538728"/>
              <a:gd name="connsiteX23" fmla="*/ 155448 w 1152144"/>
              <a:gd name="connsiteY23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429768 w 1152144"/>
              <a:gd name="connsiteY2" fmla="*/ 265176 h 3538728"/>
              <a:gd name="connsiteX3" fmla="*/ 356616 w 1152144"/>
              <a:gd name="connsiteY3" fmla="*/ 402336 h 3538728"/>
              <a:gd name="connsiteX4" fmla="*/ 329184 w 1152144"/>
              <a:gd name="connsiteY4" fmla="*/ 493776 h 3538728"/>
              <a:gd name="connsiteX5" fmla="*/ 265176 w 1152144"/>
              <a:gd name="connsiteY5" fmla="*/ 612648 h 3538728"/>
              <a:gd name="connsiteX6" fmla="*/ 256032 w 1152144"/>
              <a:gd name="connsiteY6" fmla="*/ 649224 h 3538728"/>
              <a:gd name="connsiteX7" fmla="*/ 246888 w 1152144"/>
              <a:gd name="connsiteY7" fmla="*/ 704088 h 3538728"/>
              <a:gd name="connsiteX8" fmla="*/ 219456 w 1152144"/>
              <a:gd name="connsiteY8" fmla="*/ 740664 h 3538728"/>
              <a:gd name="connsiteX9" fmla="*/ 192024 w 1152144"/>
              <a:gd name="connsiteY9" fmla="*/ 822960 h 3538728"/>
              <a:gd name="connsiteX10" fmla="*/ 173736 w 1152144"/>
              <a:gd name="connsiteY10" fmla="*/ 859536 h 3538728"/>
              <a:gd name="connsiteX11" fmla="*/ 146304 w 1152144"/>
              <a:gd name="connsiteY11" fmla="*/ 978408 h 3538728"/>
              <a:gd name="connsiteX12" fmla="*/ 128016 w 1152144"/>
              <a:gd name="connsiteY12" fmla="*/ 1042416 h 3538728"/>
              <a:gd name="connsiteX13" fmla="*/ 109728 w 1152144"/>
              <a:gd name="connsiteY13" fmla="*/ 1170432 h 3538728"/>
              <a:gd name="connsiteX14" fmla="*/ 91440 w 1152144"/>
              <a:gd name="connsiteY14" fmla="*/ 1307592 h 3538728"/>
              <a:gd name="connsiteX15" fmla="*/ 82296 w 1152144"/>
              <a:gd name="connsiteY15" fmla="*/ 1389888 h 3538728"/>
              <a:gd name="connsiteX16" fmla="*/ 64008 w 1152144"/>
              <a:gd name="connsiteY16" fmla="*/ 1463040 h 3538728"/>
              <a:gd name="connsiteX17" fmla="*/ 54864 w 1152144"/>
              <a:gd name="connsiteY17" fmla="*/ 1517904 h 3538728"/>
              <a:gd name="connsiteX18" fmla="*/ 45720 w 1152144"/>
              <a:gd name="connsiteY18" fmla="*/ 1563624 h 3538728"/>
              <a:gd name="connsiteX19" fmla="*/ 18288 w 1152144"/>
              <a:gd name="connsiteY19" fmla="*/ 1764792 h 3538728"/>
              <a:gd name="connsiteX20" fmla="*/ 9144 w 1152144"/>
              <a:gd name="connsiteY20" fmla="*/ 1892808 h 3538728"/>
              <a:gd name="connsiteX21" fmla="*/ 0 w 1152144"/>
              <a:gd name="connsiteY21" fmla="*/ 1993392 h 3538728"/>
              <a:gd name="connsiteX22" fmla="*/ 155448 w 1152144"/>
              <a:gd name="connsiteY22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356616 w 1152144"/>
              <a:gd name="connsiteY2" fmla="*/ 402336 h 3538728"/>
              <a:gd name="connsiteX3" fmla="*/ 329184 w 1152144"/>
              <a:gd name="connsiteY3" fmla="*/ 493776 h 3538728"/>
              <a:gd name="connsiteX4" fmla="*/ 265176 w 1152144"/>
              <a:gd name="connsiteY4" fmla="*/ 612648 h 3538728"/>
              <a:gd name="connsiteX5" fmla="*/ 256032 w 1152144"/>
              <a:gd name="connsiteY5" fmla="*/ 649224 h 3538728"/>
              <a:gd name="connsiteX6" fmla="*/ 246888 w 1152144"/>
              <a:gd name="connsiteY6" fmla="*/ 704088 h 3538728"/>
              <a:gd name="connsiteX7" fmla="*/ 219456 w 1152144"/>
              <a:gd name="connsiteY7" fmla="*/ 740664 h 3538728"/>
              <a:gd name="connsiteX8" fmla="*/ 192024 w 1152144"/>
              <a:gd name="connsiteY8" fmla="*/ 822960 h 3538728"/>
              <a:gd name="connsiteX9" fmla="*/ 173736 w 1152144"/>
              <a:gd name="connsiteY9" fmla="*/ 859536 h 3538728"/>
              <a:gd name="connsiteX10" fmla="*/ 146304 w 1152144"/>
              <a:gd name="connsiteY10" fmla="*/ 978408 h 3538728"/>
              <a:gd name="connsiteX11" fmla="*/ 128016 w 1152144"/>
              <a:gd name="connsiteY11" fmla="*/ 1042416 h 3538728"/>
              <a:gd name="connsiteX12" fmla="*/ 109728 w 1152144"/>
              <a:gd name="connsiteY12" fmla="*/ 1170432 h 3538728"/>
              <a:gd name="connsiteX13" fmla="*/ 91440 w 1152144"/>
              <a:gd name="connsiteY13" fmla="*/ 1307592 h 3538728"/>
              <a:gd name="connsiteX14" fmla="*/ 82296 w 1152144"/>
              <a:gd name="connsiteY14" fmla="*/ 1389888 h 3538728"/>
              <a:gd name="connsiteX15" fmla="*/ 64008 w 1152144"/>
              <a:gd name="connsiteY15" fmla="*/ 1463040 h 3538728"/>
              <a:gd name="connsiteX16" fmla="*/ 54864 w 1152144"/>
              <a:gd name="connsiteY16" fmla="*/ 1517904 h 3538728"/>
              <a:gd name="connsiteX17" fmla="*/ 45720 w 1152144"/>
              <a:gd name="connsiteY17" fmla="*/ 1563624 h 3538728"/>
              <a:gd name="connsiteX18" fmla="*/ 18288 w 1152144"/>
              <a:gd name="connsiteY18" fmla="*/ 1764792 h 3538728"/>
              <a:gd name="connsiteX19" fmla="*/ 9144 w 1152144"/>
              <a:gd name="connsiteY19" fmla="*/ 1892808 h 3538728"/>
              <a:gd name="connsiteX20" fmla="*/ 0 w 1152144"/>
              <a:gd name="connsiteY20" fmla="*/ 1993392 h 3538728"/>
              <a:gd name="connsiteX21" fmla="*/ 155448 w 1152144"/>
              <a:gd name="connsiteY21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329184 w 1152144"/>
              <a:gd name="connsiteY2" fmla="*/ 493776 h 3538728"/>
              <a:gd name="connsiteX3" fmla="*/ 265176 w 1152144"/>
              <a:gd name="connsiteY3" fmla="*/ 612648 h 3538728"/>
              <a:gd name="connsiteX4" fmla="*/ 256032 w 1152144"/>
              <a:gd name="connsiteY4" fmla="*/ 649224 h 3538728"/>
              <a:gd name="connsiteX5" fmla="*/ 246888 w 1152144"/>
              <a:gd name="connsiteY5" fmla="*/ 704088 h 3538728"/>
              <a:gd name="connsiteX6" fmla="*/ 219456 w 1152144"/>
              <a:gd name="connsiteY6" fmla="*/ 740664 h 3538728"/>
              <a:gd name="connsiteX7" fmla="*/ 192024 w 1152144"/>
              <a:gd name="connsiteY7" fmla="*/ 822960 h 3538728"/>
              <a:gd name="connsiteX8" fmla="*/ 173736 w 1152144"/>
              <a:gd name="connsiteY8" fmla="*/ 859536 h 3538728"/>
              <a:gd name="connsiteX9" fmla="*/ 146304 w 1152144"/>
              <a:gd name="connsiteY9" fmla="*/ 978408 h 3538728"/>
              <a:gd name="connsiteX10" fmla="*/ 128016 w 1152144"/>
              <a:gd name="connsiteY10" fmla="*/ 1042416 h 3538728"/>
              <a:gd name="connsiteX11" fmla="*/ 109728 w 1152144"/>
              <a:gd name="connsiteY11" fmla="*/ 1170432 h 3538728"/>
              <a:gd name="connsiteX12" fmla="*/ 91440 w 1152144"/>
              <a:gd name="connsiteY12" fmla="*/ 1307592 h 3538728"/>
              <a:gd name="connsiteX13" fmla="*/ 82296 w 1152144"/>
              <a:gd name="connsiteY13" fmla="*/ 1389888 h 3538728"/>
              <a:gd name="connsiteX14" fmla="*/ 64008 w 1152144"/>
              <a:gd name="connsiteY14" fmla="*/ 1463040 h 3538728"/>
              <a:gd name="connsiteX15" fmla="*/ 54864 w 1152144"/>
              <a:gd name="connsiteY15" fmla="*/ 1517904 h 3538728"/>
              <a:gd name="connsiteX16" fmla="*/ 45720 w 1152144"/>
              <a:gd name="connsiteY16" fmla="*/ 1563624 h 3538728"/>
              <a:gd name="connsiteX17" fmla="*/ 18288 w 1152144"/>
              <a:gd name="connsiteY17" fmla="*/ 1764792 h 3538728"/>
              <a:gd name="connsiteX18" fmla="*/ 9144 w 1152144"/>
              <a:gd name="connsiteY18" fmla="*/ 1892808 h 3538728"/>
              <a:gd name="connsiteX19" fmla="*/ 0 w 1152144"/>
              <a:gd name="connsiteY19" fmla="*/ 1993392 h 3538728"/>
              <a:gd name="connsiteX20" fmla="*/ 155448 w 1152144"/>
              <a:gd name="connsiteY20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265176 w 1152144"/>
              <a:gd name="connsiteY2" fmla="*/ 612648 h 3538728"/>
              <a:gd name="connsiteX3" fmla="*/ 256032 w 1152144"/>
              <a:gd name="connsiteY3" fmla="*/ 649224 h 3538728"/>
              <a:gd name="connsiteX4" fmla="*/ 246888 w 1152144"/>
              <a:gd name="connsiteY4" fmla="*/ 704088 h 3538728"/>
              <a:gd name="connsiteX5" fmla="*/ 219456 w 1152144"/>
              <a:gd name="connsiteY5" fmla="*/ 740664 h 3538728"/>
              <a:gd name="connsiteX6" fmla="*/ 192024 w 1152144"/>
              <a:gd name="connsiteY6" fmla="*/ 822960 h 3538728"/>
              <a:gd name="connsiteX7" fmla="*/ 173736 w 1152144"/>
              <a:gd name="connsiteY7" fmla="*/ 859536 h 3538728"/>
              <a:gd name="connsiteX8" fmla="*/ 146304 w 1152144"/>
              <a:gd name="connsiteY8" fmla="*/ 978408 h 3538728"/>
              <a:gd name="connsiteX9" fmla="*/ 128016 w 1152144"/>
              <a:gd name="connsiteY9" fmla="*/ 1042416 h 3538728"/>
              <a:gd name="connsiteX10" fmla="*/ 109728 w 1152144"/>
              <a:gd name="connsiteY10" fmla="*/ 1170432 h 3538728"/>
              <a:gd name="connsiteX11" fmla="*/ 91440 w 1152144"/>
              <a:gd name="connsiteY11" fmla="*/ 1307592 h 3538728"/>
              <a:gd name="connsiteX12" fmla="*/ 82296 w 1152144"/>
              <a:gd name="connsiteY12" fmla="*/ 1389888 h 3538728"/>
              <a:gd name="connsiteX13" fmla="*/ 64008 w 1152144"/>
              <a:gd name="connsiteY13" fmla="*/ 1463040 h 3538728"/>
              <a:gd name="connsiteX14" fmla="*/ 54864 w 1152144"/>
              <a:gd name="connsiteY14" fmla="*/ 1517904 h 3538728"/>
              <a:gd name="connsiteX15" fmla="*/ 45720 w 1152144"/>
              <a:gd name="connsiteY15" fmla="*/ 1563624 h 3538728"/>
              <a:gd name="connsiteX16" fmla="*/ 18288 w 1152144"/>
              <a:gd name="connsiteY16" fmla="*/ 1764792 h 3538728"/>
              <a:gd name="connsiteX17" fmla="*/ 9144 w 1152144"/>
              <a:gd name="connsiteY17" fmla="*/ 1892808 h 3538728"/>
              <a:gd name="connsiteX18" fmla="*/ 0 w 1152144"/>
              <a:gd name="connsiteY18" fmla="*/ 1993392 h 3538728"/>
              <a:gd name="connsiteX19" fmla="*/ 155448 w 1152144"/>
              <a:gd name="connsiteY19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265176 w 1152144"/>
              <a:gd name="connsiteY2" fmla="*/ 612648 h 3538728"/>
              <a:gd name="connsiteX3" fmla="*/ 246888 w 1152144"/>
              <a:gd name="connsiteY3" fmla="*/ 704088 h 3538728"/>
              <a:gd name="connsiteX4" fmla="*/ 219456 w 1152144"/>
              <a:gd name="connsiteY4" fmla="*/ 740664 h 3538728"/>
              <a:gd name="connsiteX5" fmla="*/ 192024 w 1152144"/>
              <a:gd name="connsiteY5" fmla="*/ 822960 h 3538728"/>
              <a:gd name="connsiteX6" fmla="*/ 173736 w 1152144"/>
              <a:gd name="connsiteY6" fmla="*/ 859536 h 3538728"/>
              <a:gd name="connsiteX7" fmla="*/ 146304 w 1152144"/>
              <a:gd name="connsiteY7" fmla="*/ 978408 h 3538728"/>
              <a:gd name="connsiteX8" fmla="*/ 128016 w 1152144"/>
              <a:gd name="connsiteY8" fmla="*/ 1042416 h 3538728"/>
              <a:gd name="connsiteX9" fmla="*/ 109728 w 1152144"/>
              <a:gd name="connsiteY9" fmla="*/ 1170432 h 3538728"/>
              <a:gd name="connsiteX10" fmla="*/ 91440 w 1152144"/>
              <a:gd name="connsiteY10" fmla="*/ 1307592 h 3538728"/>
              <a:gd name="connsiteX11" fmla="*/ 82296 w 1152144"/>
              <a:gd name="connsiteY11" fmla="*/ 1389888 h 3538728"/>
              <a:gd name="connsiteX12" fmla="*/ 64008 w 1152144"/>
              <a:gd name="connsiteY12" fmla="*/ 1463040 h 3538728"/>
              <a:gd name="connsiteX13" fmla="*/ 54864 w 1152144"/>
              <a:gd name="connsiteY13" fmla="*/ 1517904 h 3538728"/>
              <a:gd name="connsiteX14" fmla="*/ 45720 w 1152144"/>
              <a:gd name="connsiteY14" fmla="*/ 1563624 h 3538728"/>
              <a:gd name="connsiteX15" fmla="*/ 18288 w 1152144"/>
              <a:gd name="connsiteY15" fmla="*/ 1764792 h 3538728"/>
              <a:gd name="connsiteX16" fmla="*/ 9144 w 1152144"/>
              <a:gd name="connsiteY16" fmla="*/ 1892808 h 3538728"/>
              <a:gd name="connsiteX17" fmla="*/ 0 w 1152144"/>
              <a:gd name="connsiteY17" fmla="*/ 1993392 h 3538728"/>
              <a:gd name="connsiteX18" fmla="*/ 155448 w 1152144"/>
              <a:gd name="connsiteY18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265176 w 1152144"/>
              <a:gd name="connsiteY2" fmla="*/ 612648 h 3538728"/>
              <a:gd name="connsiteX3" fmla="*/ 219456 w 1152144"/>
              <a:gd name="connsiteY3" fmla="*/ 740664 h 3538728"/>
              <a:gd name="connsiteX4" fmla="*/ 192024 w 1152144"/>
              <a:gd name="connsiteY4" fmla="*/ 822960 h 3538728"/>
              <a:gd name="connsiteX5" fmla="*/ 173736 w 1152144"/>
              <a:gd name="connsiteY5" fmla="*/ 859536 h 3538728"/>
              <a:gd name="connsiteX6" fmla="*/ 146304 w 1152144"/>
              <a:gd name="connsiteY6" fmla="*/ 978408 h 3538728"/>
              <a:gd name="connsiteX7" fmla="*/ 128016 w 1152144"/>
              <a:gd name="connsiteY7" fmla="*/ 1042416 h 3538728"/>
              <a:gd name="connsiteX8" fmla="*/ 109728 w 1152144"/>
              <a:gd name="connsiteY8" fmla="*/ 1170432 h 3538728"/>
              <a:gd name="connsiteX9" fmla="*/ 91440 w 1152144"/>
              <a:gd name="connsiteY9" fmla="*/ 1307592 h 3538728"/>
              <a:gd name="connsiteX10" fmla="*/ 82296 w 1152144"/>
              <a:gd name="connsiteY10" fmla="*/ 1389888 h 3538728"/>
              <a:gd name="connsiteX11" fmla="*/ 64008 w 1152144"/>
              <a:gd name="connsiteY11" fmla="*/ 1463040 h 3538728"/>
              <a:gd name="connsiteX12" fmla="*/ 54864 w 1152144"/>
              <a:gd name="connsiteY12" fmla="*/ 1517904 h 3538728"/>
              <a:gd name="connsiteX13" fmla="*/ 45720 w 1152144"/>
              <a:gd name="connsiteY13" fmla="*/ 1563624 h 3538728"/>
              <a:gd name="connsiteX14" fmla="*/ 18288 w 1152144"/>
              <a:gd name="connsiteY14" fmla="*/ 1764792 h 3538728"/>
              <a:gd name="connsiteX15" fmla="*/ 9144 w 1152144"/>
              <a:gd name="connsiteY15" fmla="*/ 1892808 h 3538728"/>
              <a:gd name="connsiteX16" fmla="*/ 0 w 1152144"/>
              <a:gd name="connsiteY16" fmla="*/ 1993392 h 3538728"/>
              <a:gd name="connsiteX17" fmla="*/ 155448 w 1152144"/>
              <a:gd name="connsiteY17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219456 w 1152144"/>
              <a:gd name="connsiteY2" fmla="*/ 740664 h 3538728"/>
              <a:gd name="connsiteX3" fmla="*/ 192024 w 1152144"/>
              <a:gd name="connsiteY3" fmla="*/ 822960 h 3538728"/>
              <a:gd name="connsiteX4" fmla="*/ 173736 w 1152144"/>
              <a:gd name="connsiteY4" fmla="*/ 859536 h 3538728"/>
              <a:gd name="connsiteX5" fmla="*/ 146304 w 1152144"/>
              <a:gd name="connsiteY5" fmla="*/ 978408 h 3538728"/>
              <a:gd name="connsiteX6" fmla="*/ 128016 w 1152144"/>
              <a:gd name="connsiteY6" fmla="*/ 1042416 h 3538728"/>
              <a:gd name="connsiteX7" fmla="*/ 109728 w 1152144"/>
              <a:gd name="connsiteY7" fmla="*/ 1170432 h 3538728"/>
              <a:gd name="connsiteX8" fmla="*/ 91440 w 1152144"/>
              <a:gd name="connsiteY8" fmla="*/ 1307592 h 3538728"/>
              <a:gd name="connsiteX9" fmla="*/ 82296 w 1152144"/>
              <a:gd name="connsiteY9" fmla="*/ 1389888 h 3538728"/>
              <a:gd name="connsiteX10" fmla="*/ 64008 w 1152144"/>
              <a:gd name="connsiteY10" fmla="*/ 1463040 h 3538728"/>
              <a:gd name="connsiteX11" fmla="*/ 54864 w 1152144"/>
              <a:gd name="connsiteY11" fmla="*/ 1517904 h 3538728"/>
              <a:gd name="connsiteX12" fmla="*/ 45720 w 1152144"/>
              <a:gd name="connsiteY12" fmla="*/ 1563624 h 3538728"/>
              <a:gd name="connsiteX13" fmla="*/ 18288 w 1152144"/>
              <a:gd name="connsiteY13" fmla="*/ 1764792 h 3538728"/>
              <a:gd name="connsiteX14" fmla="*/ 9144 w 1152144"/>
              <a:gd name="connsiteY14" fmla="*/ 1892808 h 3538728"/>
              <a:gd name="connsiteX15" fmla="*/ 0 w 1152144"/>
              <a:gd name="connsiteY15" fmla="*/ 1993392 h 3538728"/>
              <a:gd name="connsiteX16" fmla="*/ 155448 w 1152144"/>
              <a:gd name="connsiteY16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173736 w 1152144"/>
              <a:gd name="connsiteY3" fmla="*/ 859536 h 3538728"/>
              <a:gd name="connsiteX4" fmla="*/ 146304 w 1152144"/>
              <a:gd name="connsiteY4" fmla="*/ 978408 h 3538728"/>
              <a:gd name="connsiteX5" fmla="*/ 128016 w 1152144"/>
              <a:gd name="connsiteY5" fmla="*/ 1042416 h 3538728"/>
              <a:gd name="connsiteX6" fmla="*/ 109728 w 1152144"/>
              <a:gd name="connsiteY6" fmla="*/ 1170432 h 3538728"/>
              <a:gd name="connsiteX7" fmla="*/ 91440 w 1152144"/>
              <a:gd name="connsiteY7" fmla="*/ 1307592 h 3538728"/>
              <a:gd name="connsiteX8" fmla="*/ 82296 w 1152144"/>
              <a:gd name="connsiteY8" fmla="*/ 1389888 h 3538728"/>
              <a:gd name="connsiteX9" fmla="*/ 64008 w 1152144"/>
              <a:gd name="connsiteY9" fmla="*/ 1463040 h 3538728"/>
              <a:gd name="connsiteX10" fmla="*/ 54864 w 1152144"/>
              <a:gd name="connsiteY10" fmla="*/ 1517904 h 3538728"/>
              <a:gd name="connsiteX11" fmla="*/ 45720 w 1152144"/>
              <a:gd name="connsiteY11" fmla="*/ 1563624 h 3538728"/>
              <a:gd name="connsiteX12" fmla="*/ 18288 w 1152144"/>
              <a:gd name="connsiteY12" fmla="*/ 1764792 h 3538728"/>
              <a:gd name="connsiteX13" fmla="*/ 9144 w 1152144"/>
              <a:gd name="connsiteY13" fmla="*/ 1892808 h 3538728"/>
              <a:gd name="connsiteX14" fmla="*/ 0 w 1152144"/>
              <a:gd name="connsiteY14" fmla="*/ 1993392 h 3538728"/>
              <a:gd name="connsiteX15" fmla="*/ 155448 w 1152144"/>
              <a:gd name="connsiteY15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146304 w 1152144"/>
              <a:gd name="connsiteY3" fmla="*/ 978408 h 3538728"/>
              <a:gd name="connsiteX4" fmla="*/ 128016 w 1152144"/>
              <a:gd name="connsiteY4" fmla="*/ 1042416 h 3538728"/>
              <a:gd name="connsiteX5" fmla="*/ 109728 w 1152144"/>
              <a:gd name="connsiteY5" fmla="*/ 1170432 h 3538728"/>
              <a:gd name="connsiteX6" fmla="*/ 91440 w 1152144"/>
              <a:gd name="connsiteY6" fmla="*/ 1307592 h 3538728"/>
              <a:gd name="connsiteX7" fmla="*/ 82296 w 1152144"/>
              <a:gd name="connsiteY7" fmla="*/ 1389888 h 3538728"/>
              <a:gd name="connsiteX8" fmla="*/ 64008 w 1152144"/>
              <a:gd name="connsiteY8" fmla="*/ 1463040 h 3538728"/>
              <a:gd name="connsiteX9" fmla="*/ 54864 w 1152144"/>
              <a:gd name="connsiteY9" fmla="*/ 1517904 h 3538728"/>
              <a:gd name="connsiteX10" fmla="*/ 45720 w 1152144"/>
              <a:gd name="connsiteY10" fmla="*/ 1563624 h 3538728"/>
              <a:gd name="connsiteX11" fmla="*/ 18288 w 1152144"/>
              <a:gd name="connsiteY11" fmla="*/ 1764792 h 3538728"/>
              <a:gd name="connsiteX12" fmla="*/ 9144 w 1152144"/>
              <a:gd name="connsiteY12" fmla="*/ 1892808 h 3538728"/>
              <a:gd name="connsiteX13" fmla="*/ 0 w 1152144"/>
              <a:gd name="connsiteY13" fmla="*/ 1993392 h 3538728"/>
              <a:gd name="connsiteX14" fmla="*/ 155448 w 1152144"/>
              <a:gd name="connsiteY14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146304 w 1152144"/>
              <a:gd name="connsiteY3" fmla="*/ 978408 h 3538728"/>
              <a:gd name="connsiteX4" fmla="*/ 128016 w 1152144"/>
              <a:gd name="connsiteY4" fmla="*/ 1042416 h 3538728"/>
              <a:gd name="connsiteX5" fmla="*/ 109728 w 1152144"/>
              <a:gd name="connsiteY5" fmla="*/ 1170432 h 3538728"/>
              <a:gd name="connsiteX6" fmla="*/ 91440 w 1152144"/>
              <a:gd name="connsiteY6" fmla="*/ 1307592 h 3538728"/>
              <a:gd name="connsiteX7" fmla="*/ 64008 w 1152144"/>
              <a:gd name="connsiteY7" fmla="*/ 1463040 h 3538728"/>
              <a:gd name="connsiteX8" fmla="*/ 54864 w 1152144"/>
              <a:gd name="connsiteY8" fmla="*/ 1517904 h 3538728"/>
              <a:gd name="connsiteX9" fmla="*/ 45720 w 1152144"/>
              <a:gd name="connsiteY9" fmla="*/ 1563624 h 3538728"/>
              <a:gd name="connsiteX10" fmla="*/ 18288 w 1152144"/>
              <a:gd name="connsiteY10" fmla="*/ 1764792 h 3538728"/>
              <a:gd name="connsiteX11" fmla="*/ 9144 w 1152144"/>
              <a:gd name="connsiteY11" fmla="*/ 1892808 h 3538728"/>
              <a:gd name="connsiteX12" fmla="*/ 0 w 1152144"/>
              <a:gd name="connsiteY12" fmla="*/ 1993392 h 3538728"/>
              <a:gd name="connsiteX13" fmla="*/ 155448 w 1152144"/>
              <a:gd name="connsiteY13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146304 w 1152144"/>
              <a:gd name="connsiteY3" fmla="*/ 978408 h 3538728"/>
              <a:gd name="connsiteX4" fmla="*/ 128016 w 1152144"/>
              <a:gd name="connsiteY4" fmla="*/ 1042416 h 3538728"/>
              <a:gd name="connsiteX5" fmla="*/ 109728 w 1152144"/>
              <a:gd name="connsiteY5" fmla="*/ 1170432 h 3538728"/>
              <a:gd name="connsiteX6" fmla="*/ 64008 w 1152144"/>
              <a:gd name="connsiteY6" fmla="*/ 1463040 h 3538728"/>
              <a:gd name="connsiteX7" fmla="*/ 54864 w 1152144"/>
              <a:gd name="connsiteY7" fmla="*/ 1517904 h 3538728"/>
              <a:gd name="connsiteX8" fmla="*/ 45720 w 1152144"/>
              <a:gd name="connsiteY8" fmla="*/ 1563624 h 3538728"/>
              <a:gd name="connsiteX9" fmla="*/ 18288 w 1152144"/>
              <a:gd name="connsiteY9" fmla="*/ 1764792 h 3538728"/>
              <a:gd name="connsiteX10" fmla="*/ 9144 w 1152144"/>
              <a:gd name="connsiteY10" fmla="*/ 1892808 h 3538728"/>
              <a:gd name="connsiteX11" fmla="*/ 0 w 1152144"/>
              <a:gd name="connsiteY11" fmla="*/ 1993392 h 3538728"/>
              <a:gd name="connsiteX12" fmla="*/ 155448 w 1152144"/>
              <a:gd name="connsiteY12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146304 w 1152144"/>
              <a:gd name="connsiteY3" fmla="*/ 978408 h 3538728"/>
              <a:gd name="connsiteX4" fmla="*/ 128016 w 1152144"/>
              <a:gd name="connsiteY4" fmla="*/ 1042416 h 3538728"/>
              <a:gd name="connsiteX5" fmla="*/ 64008 w 1152144"/>
              <a:gd name="connsiteY5" fmla="*/ 1463040 h 3538728"/>
              <a:gd name="connsiteX6" fmla="*/ 54864 w 1152144"/>
              <a:gd name="connsiteY6" fmla="*/ 1517904 h 3538728"/>
              <a:gd name="connsiteX7" fmla="*/ 45720 w 1152144"/>
              <a:gd name="connsiteY7" fmla="*/ 1563624 h 3538728"/>
              <a:gd name="connsiteX8" fmla="*/ 18288 w 1152144"/>
              <a:gd name="connsiteY8" fmla="*/ 1764792 h 3538728"/>
              <a:gd name="connsiteX9" fmla="*/ 9144 w 1152144"/>
              <a:gd name="connsiteY9" fmla="*/ 1892808 h 3538728"/>
              <a:gd name="connsiteX10" fmla="*/ 0 w 1152144"/>
              <a:gd name="connsiteY10" fmla="*/ 1993392 h 3538728"/>
              <a:gd name="connsiteX11" fmla="*/ 155448 w 1152144"/>
              <a:gd name="connsiteY11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146304 w 1152144"/>
              <a:gd name="connsiteY3" fmla="*/ 978408 h 3538728"/>
              <a:gd name="connsiteX4" fmla="*/ 64008 w 1152144"/>
              <a:gd name="connsiteY4" fmla="*/ 1463040 h 3538728"/>
              <a:gd name="connsiteX5" fmla="*/ 54864 w 1152144"/>
              <a:gd name="connsiteY5" fmla="*/ 1517904 h 3538728"/>
              <a:gd name="connsiteX6" fmla="*/ 45720 w 1152144"/>
              <a:gd name="connsiteY6" fmla="*/ 1563624 h 3538728"/>
              <a:gd name="connsiteX7" fmla="*/ 18288 w 1152144"/>
              <a:gd name="connsiteY7" fmla="*/ 1764792 h 3538728"/>
              <a:gd name="connsiteX8" fmla="*/ 9144 w 1152144"/>
              <a:gd name="connsiteY8" fmla="*/ 1892808 h 3538728"/>
              <a:gd name="connsiteX9" fmla="*/ 0 w 1152144"/>
              <a:gd name="connsiteY9" fmla="*/ 1993392 h 3538728"/>
              <a:gd name="connsiteX10" fmla="*/ 155448 w 1152144"/>
              <a:gd name="connsiteY10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64008 w 1152144"/>
              <a:gd name="connsiteY3" fmla="*/ 1463040 h 3538728"/>
              <a:gd name="connsiteX4" fmla="*/ 54864 w 1152144"/>
              <a:gd name="connsiteY4" fmla="*/ 1517904 h 3538728"/>
              <a:gd name="connsiteX5" fmla="*/ 45720 w 1152144"/>
              <a:gd name="connsiteY5" fmla="*/ 1563624 h 3538728"/>
              <a:gd name="connsiteX6" fmla="*/ 18288 w 1152144"/>
              <a:gd name="connsiteY6" fmla="*/ 1764792 h 3538728"/>
              <a:gd name="connsiteX7" fmla="*/ 9144 w 1152144"/>
              <a:gd name="connsiteY7" fmla="*/ 1892808 h 3538728"/>
              <a:gd name="connsiteX8" fmla="*/ 0 w 1152144"/>
              <a:gd name="connsiteY8" fmla="*/ 1993392 h 3538728"/>
              <a:gd name="connsiteX9" fmla="*/ 155448 w 1152144"/>
              <a:gd name="connsiteY9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64008 w 1152144"/>
              <a:gd name="connsiteY3" fmla="*/ 1463040 h 3538728"/>
              <a:gd name="connsiteX4" fmla="*/ 45720 w 1152144"/>
              <a:gd name="connsiteY4" fmla="*/ 1563624 h 3538728"/>
              <a:gd name="connsiteX5" fmla="*/ 18288 w 1152144"/>
              <a:gd name="connsiteY5" fmla="*/ 1764792 h 3538728"/>
              <a:gd name="connsiteX6" fmla="*/ 9144 w 1152144"/>
              <a:gd name="connsiteY6" fmla="*/ 1892808 h 3538728"/>
              <a:gd name="connsiteX7" fmla="*/ 0 w 1152144"/>
              <a:gd name="connsiteY7" fmla="*/ 1993392 h 3538728"/>
              <a:gd name="connsiteX8" fmla="*/ 155448 w 1152144"/>
              <a:gd name="connsiteY8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64008 w 1152144"/>
              <a:gd name="connsiteY3" fmla="*/ 1463040 h 3538728"/>
              <a:gd name="connsiteX4" fmla="*/ 18288 w 1152144"/>
              <a:gd name="connsiteY4" fmla="*/ 1764792 h 3538728"/>
              <a:gd name="connsiteX5" fmla="*/ 9144 w 1152144"/>
              <a:gd name="connsiteY5" fmla="*/ 1892808 h 3538728"/>
              <a:gd name="connsiteX6" fmla="*/ 0 w 1152144"/>
              <a:gd name="connsiteY6" fmla="*/ 1993392 h 3538728"/>
              <a:gd name="connsiteX7" fmla="*/ 155448 w 1152144"/>
              <a:gd name="connsiteY7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18288 w 1152144"/>
              <a:gd name="connsiteY3" fmla="*/ 1764792 h 3538728"/>
              <a:gd name="connsiteX4" fmla="*/ 9144 w 1152144"/>
              <a:gd name="connsiteY4" fmla="*/ 1892808 h 3538728"/>
              <a:gd name="connsiteX5" fmla="*/ 0 w 1152144"/>
              <a:gd name="connsiteY5" fmla="*/ 1993392 h 3538728"/>
              <a:gd name="connsiteX6" fmla="*/ 155448 w 1152144"/>
              <a:gd name="connsiteY6" fmla="*/ 3538728 h 3538728"/>
              <a:gd name="connsiteX0" fmla="*/ 1159172 w 1159172"/>
              <a:gd name="connsiteY0" fmla="*/ 0 h 3538728"/>
              <a:gd name="connsiteX1" fmla="*/ 445940 w 1159172"/>
              <a:gd name="connsiteY1" fmla="*/ 237744 h 3538728"/>
              <a:gd name="connsiteX2" fmla="*/ 199052 w 1159172"/>
              <a:gd name="connsiteY2" fmla="*/ 822960 h 3538728"/>
              <a:gd name="connsiteX3" fmla="*/ 16172 w 1159172"/>
              <a:gd name="connsiteY3" fmla="*/ 1892808 h 3538728"/>
              <a:gd name="connsiteX4" fmla="*/ 7028 w 1159172"/>
              <a:gd name="connsiteY4" fmla="*/ 1993392 h 3538728"/>
              <a:gd name="connsiteX5" fmla="*/ 162476 w 1159172"/>
              <a:gd name="connsiteY5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0 w 1152144"/>
              <a:gd name="connsiteY3" fmla="*/ 1993392 h 3538728"/>
              <a:gd name="connsiteX4" fmla="*/ 155448 w 1152144"/>
              <a:gd name="connsiteY4" fmla="*/ 3538728 h 3538728"/>
              <a:gd name="connsiteX0" fmla="*/ 1406144 w 1406144"/>
              <a:gd name="connsiteY0" fmla="*/ 0 h 3538728"/>
              <a:gd name="connsiteX1" fmla="*/ 692912 w 1406144"/>
              <a:gd name="connsiteY1" fmla="*/ 237744 h 3538728"/>
              <a:gd name="connsiteX2" fmla="*/ 446024 w 1406144"/>
              <a:gd name="connsiteY2" fmla="*/ 822960 h 3538728"/>
              <a:gd name="connsiteX3" fmla="*/ 0 w 1406144"/>
              <a:gd name="connsiteY3" fmla="*/ 2082292 h 3538728"/>
              <a:gd name="connsiteX4" fmla="*/ 409448 w 1406144"/>
              <a:gd name="connsiteY4" fmla="*/ 3538728 h 3538728"/>
              <a:gd name="connsiteX0" fmla="*/ 1436902 w 1436902"/>
              <a:gd name="connsiteY0" fmla="*/ 0 h 3538728"/>
              <a:gd name="connsiteX1" fmla="*/ 723670 w 1436902"/>
              <a:gd name="connsiteY1" fmla="*/ 237744 h 3538728"/>
              <a:gd name="connsiteX2" fmla="*/ 57682 w 1436902"/>
              <a:gd name="connsiteY2" fmla="*/ 791210 h 3538728"/>
              <a:gd name="connsiteX3" fmla="*/ 30758 w 1436902"/>
              <a:gd name="connsiteY3" fmla="*/ 2082292 h 3538728"/>
              <a:gd name="connsiteX4" fmla="*/ 440206 w 1436902"/>
              <a:gd name="connsiteY4" fmla="*/ 3538728 h 3538728"/>
              <a:gd name="connsiteX0" fmla="*/ 1383586 w 1383586"/>
              <a:gd name="connsiteY0" fmla="*/ 0 h 3538728"/>
              <a:gd name="connsiteX1" fmla="*/ 670354 w 1383586"/>
              <a:gd name="connsiteY1" fmla="*/ 237744 h 3538728"/>
              <a:gd name="connsiteX2" fmla="*/ 4366 w 1383586"/>
              <a:gd name="connsiteY2" fmla="*/ 791210 h 3538728"/>
              <a:gd name="connsiteX3" fmla="*/ 386890 w 1383586"/>
              <a:gd name="connsiteY3" fmla="*/ 3538728 h 3538728"/>
              <a:gd name="connsiteX0" fmla="*/ 1383586 w 1383586"/>
              <a:gd name="connsiteY0" fmla="*/ 0 h 3538728"/>
              <a:gd name="connsiteX1" fmla="*/ 670354 w 1383586"/>
              <a:gd name="connsiteY1" fmla="*/ 237744 h 3538728"/>
              <a:gd name="connsiteX2" fmla="*/ 4366 w 1383586"/>
              <a:gd name="connsiteY2" fmla="*/ 791210 h 3538728"/>
              <a:gd name="connsiteX3" fmla="*/ 386890 w 1383586"/>
              <a:gd name="connsiteY3" fmla="*/ 3538728 h 3538728"/>
              <a:gd name="connsiteX0" fmla="*/ 1383586 w 1383586"/>
              <a:gd name="connsiteY0" fmla="*/ 0 h 3538728"/>
              <a:gd name="connsiteX1" fmla="*/ 670354 w 1383586"/>
              <a:gd name="connsiteY1" fmla="*/ 237744 h 3538728"/>
              <a:gd name="connsiteX2" fmla="*/ 4366 w 1383586"/>
              <a:gd name="connsiteY2" fmla="*/ 791210 h 3538728"/>
              <a:gd name="connsiteX3" fmla="*/ 386890 w 1383586"/>
              <a:gd name="connsiteY3" fmla="*/ 3538728 h 3538728"/>
              <a:gd name="connsiteX0" fmla="*/ 1380088 w 1380088"/>
              <a:gd name="connsiteY0" fmla="*/ 0 h 3538728"/>
              <a:gd name="connsiteX1" fmla="*/ 501756 w 1380088"/>
              <a:gd name="connsiteY1" fmla="*/ 218694 h 3538728"/>
              <a:gd name="connsiteX2" fmla="*/ 868 w 1380088"/>
              <a:gd name="connsiteY2" fmla="*/ 791210 h 3538728"/>
              <a:gd name="connsiteX3" fmla="*/ 383392 w 1380088"/>
              <a:gd name="connsiteY3" fmla="*/ 3538728 h 3538728"/>
              <a:gd name="connsiteX0" fmla="*/ 1380088 w 1380088"/>
              <a:gd name="connsiteY0" fmla="*/ 0 h 3538728"/>
              <a:gd name="connsiteX1" fmla="*/ 501756 w 1380088"/>
              <a:gd name="connsiteY1" fmla="*/ 218694 h 3538728"/>
              <a:gd name="connsiteX2" fmla="*/ 868 w 1380088"/>
              <a:gd name="connsiteY2" fmla="*/ 791210 h 3538728"/>
              <a:gd name="connsiteX3" fmla="*/ 383392 w 1380088"/>
              <a:gd name="connsiteY3" fmla="*/ 3538728 h 3538728"/>
              <a:gd name="connsiteX0" fmla="*/ 1414565 w 1414565"/>
              <a:gd name="connsiteY0" fmla="*/ 0 h 3538728"/>
              <a:gd name="connsiteX1" fmla="*/ 35345 w 1414565"/>
              <a:gd name="connsiteY1" fmla="*/ 791210 h 3538728"/>
              <a:gd name="connsiteX2" fmla="*/ 417869 w 1414565"/>
              <a:gd name="connsiteY2" fmla="*/ 3538728 h 3538728"/>
              <a:gd name="connsiteX0" fmla="*/ 1614855 w 1614855"/>
              <a:gd name="connsiteY0" fmla="*/ 0 h 3538728"/>
              <a:gd name="connsiteX1" fmla="*/ 26085 w 1614855"/>
              <a:gd name="connsiteY1" fmla="*/ 1343660 h 3538728"/>
              <a:gd name="connsiteX2" fmla="*/ 618159 w 1614855"/>
              <a:gd name="connsiteY2" fmla="*/ 3538728 h 3538728"/>
              <a:gd name="connsiteX0" fmla="*/ 1614855 w 1614855"/>
              <a:gd name="connsiteY0" fmla="*/ 0 h 3494278"/>
              <a:gd name="connsiteX1" fmla="*/ 26085 w 1614855"/>
              <a:gd name="connsiteY1" fmla="*/ 1343660 h 3494278"/>
              <a:gd name="connsiteX2" fmla="*/ 618159 w 1614855"/>
              <a:gd name="connsiteY2" fmla="*/ 3494278 h 3494278"/>
              <a:gd name="connsiteX0" fmla="*/ 1626765 w 1626765"/>
              <a:gd name="connsiteY0" fmla="*/ 0 h 3494278"/>
              <a:gd name="connsiteX1" fmla="*/ 37995 w 1626765"/>
              <a:gd name="connsiteY1" fmla="*/ 1343660 h 3494278"/>
              <a:gd name="connsiteX2" fmla="*/ 630069 w 1626765"/>
              <a:gd name="connsiteY2" fmla="*/ 3494278 h 3494278"/>
              <a:gd name="connsiteX0" fmla="*/ 1660299 w 1660299"/>
              <a:gd name="connsiteY0" fmla="*/ 0 h 3494278"/>
              <a:gd name="connsiteX1" fmla="*/ 39779 w 1660299"/>
              <a:gd name="connsiteY1" fmla="*/ 1343660 h 3494278"/>
              <a:gd name="connsiteX2" fmla="*/ 631853 w 1660299"/>
              <a:gd name="connsiteY2" fmla="*/ 3494278 h 3494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60299" h="3494278">
                <a:moveTo>
                  <a:pt x="1660299" y="0"/>
                </a:moveTo>
                <a:cubicBezTo>
                  <a:pt x="1372962" y="164835"/>
                  <a:pt x="211187" y="761280"/>
                  <a:pt x="39779" y="1343660"/>
                </a:cubicBezTo>
                <a:cubicBezTo>
                  <a:pt x="-131629" y="1926040"/>
                  <a:pt x="285461" y="2928229"/>
                  <a:pt x="631853" y="3494278"/>
                </a:cubicBezTo>
              </a:path>
            </a:pathLst>
          </a:custGeom>
          <a:noFill/>
          <a:ln>
            <a:solidFill>
              <a:schemeClr val="accent2"/>
            </a:solidFill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3" name="Freeform 82"/>
          <p:cNvSpPr/>
          <p:nvPr/>
        </p:nvSpPr>
        <p:spPr>
          <a:xfrm>
            <a:off x="7038576" y="2609464"/>
            <a:ext cx="973392" cy="2762709"/>
          </a:xfrm>
          <a:custGeom>
            <a:avLst/>
            <a:gdLst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521208 w 1152144"/>
              <a:gd name="connsiteY9" fmla="*/ 137160 h 3538728"/>
              <a:gd name="connsiteX10" fmla="*/ 493776 w 1152144"/>
              <a:gd name="connsiteY10" fmla="*/ 155448 h 3538728"/>
              <a:gd name="connsiteX11" fmla="*/ 457200 w 1152144"/>
              <a:gd name="connsiteY11" fmla="*/ 210312 h 3538728"/>
              <a:gd name="connsiteX12" fmla="*/ 438912 w 1152144"/>
              <a:gd name="connsiteY12" fmla="*/ 237744 h 3538728"/>
              <a:gd name="connsiteX13" fmla="*/ 429768 w 1152144"/>
              <a:gd name="connsiteY13" fmla="*/ 265176 h 3538728"/>
              <a:gd name="connsiteX14" fmla="*/ 411480 w 1152144"/>
              <a:gd name="connsiteY14" fmla="*/ 292608 h 3538728"/>
              <a:gd name="connsiteX15" fmla="*/ 393192 w 1152144"/>
              <a:gd name="connsiteY15" fmla="*/ 347472 h 3538728"/>
              <a:gd name="connsiteX16" fmla="*/ 356616 w 1152144"/>
              <a:gd name="connsiteY16" fmla="*/ 402336 h 3538728"/>
              <a:gd name="connsiteX17" fmla="*/ 329184 w 1152144"/>
              <a:gd name="connsiteY17" fmla="*/ 493776 h 3538728"/>
              <a:gd name="connsiteX18" fmla="*/ 320040 w 1152144"/>
              <a:gd name="connsiteY18" fmla="*/ 521208 h 3538728"/>
              <a:gd name="connsiteX19" fmla="*/ 265176 w 1152144"/>
              <a:gd name="connsiteY19" fmla="*/ 612648 h 3538728"/>
              <a:gd name="connsiteX20" fmla="*/ 256032 w 1152144"/>
              <a:gd name="connsiteY20" fmla="*/ 649224 h 3538728"/>
              <a:gd name="connsiteX21" fmla="*/ 246888 w 1152144"/>
              <a:gd name="connsiteY21" fmla="*/ 704088 h 3538728"/>
              <a:gd name="connsiteX22" fmla="*/ 219456 w 1152144"/>
              <a:gd name="connsiteY22" fmla="*/ 740664 h 3538728"/>
              <a:gd name="connsiteX23" fmla="*/ 192024 w 1152144"/>
              <a:gd name="connsiteY23" fmla="*/ 822960 h 3538728"/>
              <a:gd name="connsiteX24" fmla="*/ 173736 w 1152144"/>
              <a:gd name="connsiteY24" fmla="*/ 859536 h 3538728"/>
              <a:gd name="connsiteX25" fmla="*/ 146304 w 1152144"/>
              <a:gd name="connsiteY25" fmla="*/ 978408 h 3538728"/>
              <a:gd name="connsiteX26" fmla="*/ 128016 w 1152144"/>
              <a:gd name="connsiteY26" fmla="*/ 1042416 h 3538728"/>
              <a:gd name="connsiteX27" fmla="*/ 109728 w 1152144"/>
              <a:gd name="connsiteY27" fmla="*/ 1170432 h 3538728"/>
              <a:gd name="connsiteX28" fmla="*/ 91440 w 1152144"/>
              <a:gd name="connsiteY28" fmla="*/ 1307592 h 3538728"/>
              <a:gd name="connsiteX29" fmla="*/ 82296 w 1152144"/>
              <a:gd name="connsiteY29" fmla="*/ 1389888 h 3538728"/>
              <a:gd name="connsiteX30" fmla="*/ 64008 w 1152144"/>
              <a:gd name="connsiteY30" fmla="*/ 1463040 h 3538728"/>
              <a:gd name="connsiteX31" fmla="*/ 54864 w 1152144"/>
              <a:gd name="connsiteY31" fmla="*/ 1517904 h 3538728"/>
              <a:gd name="connsiteX32" fmla="*/ 45720 w 1152144"/>
              <a:gd name="connsiteY32" fmla="*/ 1563624 h 3538728"/>
              <a:gd name="connsiteX33" fmla="*/ 18288 w 1152144"/>
              <a:gd name="connsiteY33" fmla="*/ 1764792 h 3538728"/>
              <a:gd name="connsiteX34" fmla="*/ 9144 w 1152144"/>
              <a:gd name="connsiteY34" fmla="*/ 1892808 h 3538728"/>
              <a:gd name="connsiteX35" fmla="*/ 0 w 1152144"/>
              <a:gd name="connsiteY35" fmla="*/ 1993392 h 3538728"/>
              <a:gd name="connsiteX36" fmla="*/ 9144 w 1152144"/>
              <a:gd name="connsiteY36" fmla="*/ 2715768 h 3538728"/>
              <a:gd name="connsiteX37" fmla="*/ 18288 w 1152144"/>
              <a:gd name="connsiteY37" fmla="*/ 3017520 h 3538728"/>
              <a:gd name="connsiteX38" fmla="*/ 54864 w 1152144"/>
              <a:gd name="connsiteY38" fmla="*/ 3099816 h 3538728"/>
              <a:gd name="connsiteX39" fmla="*/ 82296 w 1152144"/>
              <a:gd name="connsiteY39" fmla="*/ 3191256 h 3538728"/>
              <a:gd name="connsiteX40" fmla="*/ 91440 w 1152144"/>
              <a:gd name="connsiteY40" fmla="*/ 3218688 h 3538728"/>
              <a:gd name="connsiteX41" fmla="*/ 109728 w 1152144"/>
              <a:gd name="connsiteY41" fmla="*/ 3346704 h 3538728"/>
              <a:gd name="connsiteX42" fmla="*/ 137160 w 1152144"/>
              <a:gd name="connsiteY42" fmla="*/ 3401568 h 3538728"/>
              <a:gd name="connsiteX43" fmla="*/ 146304 w 1152144"/>
              <a:gd name="connsiteY43" fmla="*/ 3429000 h 3538728"/>
              <a:gd name="connsiteX44" fmla="*/ 155448 w 1152144"/>
              <a:gd name="connsiteY44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521208 w 1152144"/>
              <a:gd name="connsiteY9" fmla="*/ 137160 h 3538728"/>
              <a:gd name="connsiteX10" fmla="*/ 493776 w 1152144"/>
              <a:gd name="connsiteY10" fmla="*/ 155448 h 3538728"/>
              <a:gd name="connsiteX11" fmla="*/ 438912 w 1152144"/>
              <a:gd name="connsiteY11" fmla="*/ 237744 h 3538728"/>
              <a:gd name="connsiteX12" fmla="*/ 429768 w 1152144"/>
              <a:gd name="connsiteY12" fmla="*/ 265176 h 3538728"/>
              <a:gd name="connsiteX13" fmla="*/ 411480 w 1152144"/>
              <a:gd name="connsiteY13" fmla="*/ 292608 h 3538728"/>
              <a:gd name="connsiteX14" fmla="*/ 393192 w 1152144"/>
              <a:gd name="connsiteY14" fmla="*/ 347472 h 3538728"/>
              <a:gd name="connsiteX15" fmla="*/ 356616 w 1152144"/>
              <a:gd name="connsiteY15" fmla="*/ 402336 h 3538728"/>
              <a:gd name="connsiteX16" fmla="*/ 329184 w 1152144"/>
              <a:gd name="connsiteY16" fmla="*/ 493776 h 3538728"/>
              <a:gd name="connsiteX17" fmla="*/ 320040 w 1152144"/>
              <a:gd name="connsiteY17" fmla="*/ 521208 h 3538728"/>
              <a:gd name="connsiteX18" fmla="*/ 265176 w 1152144"/>
              <a:gd name="connsiteY18" fmla="*/ 612648 h 3538728"/>
              <a:gd name="connsiteX19" fmla="*/ 256032 w 1152144"/>
              <a:gd name="connsiteY19" fmla="*/ 649224 h 3538728"/>
              <a:gd name="connsiteX20" fmla="*/ 246888 w 1152144"/>
              <a:gd name="connsiteY20" fmla="*/ 704088 h 3538728"/>
              <a:gd name="connsiteX21" fmla="*/ 219456 w 1152144"/>
              <a:gd name="connsiteY21" fmla="*/ 740664 h 3538728"/>
              <a:gd name="connsiteX22" fmla="*/ 192024 w 1152144"/>
              <a:gd name="connsiteY22" fmla="*/ 822960 h 3538728"/>
              <a:gd name="connsiteX23" fmla="*/ 173736 w 1152144"/>
              <a:gd name="connsiteY23" fmla="*/ 859536 h 3538728"/>
              <a:gd name="connsiteX24" fmla="*/ 146304 w 1152144"/>
              <a:gd name="connsiteY24" fmla="*/ 978408 h 3538728"/>
              <a:gd name="connsiteX25" fmla="*/ 128016 w 1152144"/>
              <a:gd name="connsiteY25" fmla="*/ 1042416 h 3538728"/>
              <a:gd name="connsiteX26" fmla="*/ 109728 w 1152144"/>
              <a:gd name="connsiteY26" fmla="*/ 1170432 h 3538728"/>
              <a:gd name="connsiteX27" fmla="*/ 91440 w 1152144"/>
              <a:gd name="connsiteY27" fmla="*/ 1307592 h 3538728"/>
              <a:gd name="connsiteX28" fmla="*/ 82296 w 1152144"/>
              <a:gd name="connsiteY28" fmla="*/ 1389888 h 3538728"/>
              <a:gd name="connsiteX29" fmla="*/ 64008 w 1152144"/>
              <a:gd name="connsiteY29" fmla="*/ 1463040 h 3538728"/>
              <a:gd name="connsiteX30" fmla="*/ 54864 w 1152144"/>
              <a:gd name="connsiteY30" fmla="*/ 1517904 h 3538728"/>
              <a:gd name="connsiteX31" fmla="*/ 45720 w 1152144"/>
              <a:gd name="connsiteY31" fmla="*/ 1563624 h 3538728"/>
              <a:gd name="connsiteX32" fmla="*/ 18288 w 1152144"/>
              <a:gd name="connsiteY32" fmla="*/ 1764792 h 3538728"/>
              <a:gd name="connsiteX33" fmla="*/ 9144 w 1152144"/>
              <a:gd name="connsiteY33" fmla="*/ 1892808 h 3538728"/>
              <a:gd name="connsiteX34" fmla="*/ 0 w 1152144"/>
              <a:gd name="connsiteY34" fmla="*/ 1993392 h 3538728"/>
              <a:gd name="connsiteX35" fmla="*/ 9144 w 1152144"/>
              <a:gd name="connsiteY35" fmla="*/ 2715768 h 3538728"/>
              <a:gd name="connsiteX36" fmla="*/ 18288 w 1152144"/>
              <a:gd name="connsiteY36" fmla="*/ 3017520 h 3538728"/>
              <a:gd name="connsiteX37" fmla="*/ 54864 w 1152144"/>
              <a:gd name="connsiteY37" fmla="*/ 3099816 h 3538728"/>
              <a:gd name="connsiteX38" fmla="*/ 82296 w 1152144"/>
              <a:gd name="connsiteY38" fmla="*/ 3191256 h 3538728"/>
              <a:gd name="connsiteX39" fmla="*/ 91440 w 1152144"/>
              <a:gd name="connsiteY39" fmla="*/ 3218688 h 3538728"/>
              <a:gd name="connsiteX40" fmla="*/ 109728 w 1152144"/>
              <a:gd name="connsiteY40" fmla="*/ 3346704 h 3538728"/>
              <a:gd name="connsiteX41" fmla="*/ 137160 w 1152144"/>
              <a:gd name="connsiteY41" fmla="*/ 3401568 h 3538728"/>
              <a:gd name="connsiteX42" fmla="*/ 146304 w 1152144"/>
              <a:gd name="connsiteY42" fmla="*/ 3429000 h 3538728"/>
              <a:gd name="connsiteX43" fmla="*/ 155448 w 1152144"/>
              <a:gd name="connsiteY43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521208 w 1152144"/>
              <a:gd name="connsiteY9" fmla="*/ 137160 h 3538728"/>
              <a:gd name="connsiteX10" fmla="*/ 438912 w 1152144"/>
              <a:gd name="connsiteY10" fmla="*/ 237744 h 3538728"/>
              <a:gd name="connsiteX11" fmla="*/ 429768 w 1152144"/>
              <a:gd name="connsiteY11" fmla="*/ 265176 h 3538728"/>
              <a:gd name="connsiteX12" fmla="*/ 411480 w 1152144"/>
              <a:gd name="connsiteY12" fmla="*/ 292608 h 3538728"/>
              <a:gd name="connsiteX13" fmla="*/ 393192 w 1152144"/>
              <a:gd name="connsiteY13" fmla="*/ 347472 h 3538728"/>
              <a:gd name="connsiteX14" fmla="*/ 356616 w 1152144"/>
              <a:gd name="connsiteY14" fmla="*/ 402336 h 3538728"/>
              <a:gd name="connsiteX15" fmla="*/ 329184 w 1152144"/>
              <a:gd name="connsiteY15" fmla="*/ 493776 h 3538728"/>
              <a:gd name="connsiteX16" fmla="*/ 320040 w 1152144"/>
              <a:gd name="connsiteY16" fmla="*/ 521208 h 3538728"/>
              <a:gd name="connsiteX17" fmla="*/ 265176 w 1152144"/>
              <a:gd name="connsiteY17" fmla="*/ 612648 h 3538728"/>
              <a:gd name="connsiteX18" fmla="*/ 256032 w 1152144"/>
              <a:gd name="connsiteY18" fmla="*/ 649224 h 3538728"/>
              <a:gd name="connsiteX19" fmla="*/ 246888 w 1152144"/>
              <a:gd name="connsiteY19" fmla="*/ 704088 h 3538728"/>
              <a:gd name="connsiteX20" fmla="*/ 219456 w 1152144"/>
              <a:gd name="connsiteY20" fmla="*/ 740664 h 3538728"/>
              <a:gd name="connsiteX21" fmla="*/ 192024 w 1152144"/>
              <a:gd name="connsiteY21" fmla="*/ 822960 h 3538728"/>
              <a:gd name="connsiteX22" fmla="*/ 173736 w 1152144"/>
              <a:gd name="connsiteY22" fmla="*/ 859536 h 3538728"/>
              <a:gd name="connsiteX23" fmla="*/ 146304 w 1152144"/>
              <a:gd name="connsiteY23" fmla="*/ 978408 h 3538728"/>
              <a:gd name="connsiteX24" fmla="*/ 128016 w 1152144"/>
              <a:gd name="connsiteY24" fmla="*/ 1042416 h 3538728"/>
              <a:gd name="connsiteX25" fmla="*/ 109728 w 1152144"/>
              <a:gd name="connsiteY25" fmla="*/ 1170432 h 3538728"/>
              <a:gd name="connsiteX26" fmla="*/ 91440 w 1152144"/>
              <a:gd name="connsiteY26" fmla="*/ 1307592 h 3538728"/>
              <a:gd name="connsiteX27" fmla="*/ 82296 w 1152144"/>
              <a:gd name="connsiteY27" fmla="*/ 1389888 h 3538728"/>
              <a:gd name="connsiteX28" fmla="*/ 64008 w 1152144"/>
              <a:gd name="connsiteY28" fmla="*/ 1463040 h 3538728"/>
              <a:gd name="connsiteX29" fmla="*/ 54864 w 1152144"/>
              <a:gd name="connsiteY29" fmla="*/ 1517904 h 3538728"/>
              <a:gd name="connsiteX30" fmla="*/ 45720 w 1152144"/>
              <a:gd name="connsiteY30" fmla="*/ 1563624 h 3538728"/>
              <a:gd name="connsiteX31" fmla="*/ 18288 w 1152144"/>
              <a:gd name="connsiteY31" fmla="*/ 1764792 h 3538728"/>
              <a:gd name="connsiteX32" fmla="*/ 9144 w 1152144"/>
              <a:gd name="connsiteY32" fmla="*/ 1892808 h 3538728"/>
              <a:gd name="connsiteX33" fmla="*/ 0 w 1152144"/>
              <a:gd name="connsiteY33" fmla="*/ 1993392 h 3538728"/>
              <a:gd name="connsiteX34" fmla="*/ 9144 w 1152144"/>
              <a:gd name="connsiteY34" fmla="*/ 2715768 h 3538728"/>
              <a:gd name="connsiteX35" fmla="*/ 18288 w 1152144"/>
              <a:gd name="connsiteY35" fmla="*/ 3017520 h 3538728"/>
              <a:gd name="connsiteX36" fmla="*/ 54864 w 1152144"/>
              <a:gd name="connsiteY36" fmla="*/ 3099816 h 3538728"/>
              <a:gd name="connsiteX37" fmla="*/ 82296 w 1152144"/>
              <a:gd name="connsiteY37" fmla="*/ 3191256 h 3538728"/>
              <a:gd name="connsiteX38" fmla="*/ 91440 w 1152144"/>
              <a:gd name="connsiteY38" fmla="*/ 3218688 h 3538728"/>
              <a:gd name="connsiteX39" fmla="*/ 109728 w 1152144"/>
              <a:gd name="connsiteY39" fmla="*/ 3346704 h 3538728"/>
              <a:gd name="connsiteX40" fmla="*/ 137160 w 1152144"/>
              <a:gd name="connsiteY40" fmla="*/ 3401568 h 3538728"/>
              <a:gd name="connsiteX41" fmla="*/ 146304 w 1152144"/>
              <a:gd name="connsiteY41" fmla="*/ 3429000 h 3538728"/>
              <a:gd name="connsiteX42" fmla="*/ 155448 w 1152144"/>
              <a:gd name="connsiteY42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438912 w 1152144"/>
              <a:gd name="connsiteY9" fmla="*/ 237744 h 3538728"/>
              <a:gd name="connsiteX10" fmla="*/ 429768 w 1152144"/>
              <a:gd name="connsiteY10" fmla="*/ 265176 h 3538728"/>
              <a:gd name="connsiteX11" fmla="*/ 411480 w 1152144"/>
              <a:gd name="connsiteY11" fmla="*/ 292608 h 3538728"/>
              <a:gd name="connsiteX12" fmla="*/ 393192 w 1152144"/>
              <a:gd name="connsiteY12" fmla="*/ 347472 h 3538728"/>
              <a:gd name="connsiteX13" fmla="*/ 356616 w 1152144"/>
              <a:gd name="connsiteY13" fmla="*/ 402336 h 3538728"/>
              <a:gd name="connsiteX14" fmla="*/ 329184 w 1152144"/>
              <a:gd name="connsiteY14" fmla="*/ 493776 h 3538728"/>
              <a:gd name="connsiteX15" fmla="*/ 320040 w 1152144"/>
              <a:gd name="connsiteY15" fmla="*/ 521208 h 3538728"/>
              <a:gd name="connsiteX16" fmla="*/ 265176 w 1152144"/>
              <a:gd name="connsiteY16" fmla="*/ 612648 h 3538728"/>
              <a:gd name="connsiteX17" fmla="*/ 256032 w 1152144"/>
              <a:gd name="connsiteY17" fmla="*/ 649224 h 3538728"/>
              <a:gd name="connsiteX18" fmla="*/ 246888 w 1152144"/>
              <a:gd name="connsiteY18" fmla="*/ 704088 h 3538728"/>
              <a:gd name="connsiteX19" fmla="*/ 219456 w 1152144"/>
              <a:gd name="connsiteY19" fmla="*/ 740664 h 3538728"/>
              <a:gd name="connsiteX20" fmla="*/ 192024 w 1152144"/>
              <a:gd name="connsiteY20" fmla="*/ 822960 h 3538728"/>
              <a:gd name="connsiteX21" fmla="*/ 173736 w 1152144"/>
              <a:gd name="connsiteY21" fmla="*/ 859536 h 3538728"/>
              <a:gd name="connsiteX22" fmla="*/ 146304 w 1152144"/>
              <a:gd name="connsiteY22" fmla="*/ 978408 h 3538728"/>
              <a:gd name="connsiteX23" fmla="*/ 128016 w 1152144"/>
              <a:gd name="connsiteY23" fmla="*/ 1042416 h 3538728"/>
              <a:gd name="connsiteX24" fmla="*/ 109728 w 1152144"/>
              <a:gd name="connsiteY24" fmla="*/ 1170432 h 3538728"/>
              <a:gd name="connsiteX25" fmla="*/ 91440 w 1152144"/>
              <a:gd name="connsiteY25" fmla="*/ 1307592 h 3538728"/>
              <a:gd name="connsiteX26" fmla="*/ 82296 w 1152144"/>
              <a:gd name="connsiteY26" fmla="*/ 1389888 h 3538728"/>
              <a:gd name="connsiteX27" fmla="*/ 64008 w 1152144"/>
              <a:gd name="connsiteY27" fmla="*/ 1463040 h 3538728"/>
              <a:gd name="connsiteX28" fmla="*/ 54864 w 1152144"/>
              <a:gd name="connsiteY28" fmla="*/ 1517904 h 3538728"/>
              <a:gd name="connsiteX29" fmla="*/ 45720 w 1152144"/>
              <a:gd name="connsiteY29" fmla="*/ 1563624 h 3538728"/>
              <a:gd name="connsiteX30" fmla="*/ 18288 w 1152144"/>
              <a:gd name="connsiteY30" fmla="*/ 1764792 h 3538728"/>
              <a:gd name="connsiteX31" fmla="*/ 9144 w 1152144"/>
              <a:gd name="connsiteY31" fmla="*/ 1892808 h 3538728"/>
              <a:gd name="connsiteX32" fmla="*/ 0 w 1152144"/>
              <a:gd name="connsiteY32" fmla="*/ 1993392 h 3538728"/>
              <a:gd name="connsiteX33" fmla="*/ 9144 w 1152144"/>
              <a:gd name="connsiteY33" fmla="*/ 2715768 h 3538728"/>
              <a:gd name="connsiteX34" fmla="*/ 18288 w 1152144"/>
              <a:gd name="connsiteY34" fmla="*/ 3017520 h 3538728"/>
              <a:gd name="connsiteX35" fmla="*/ 54864 w 1152144"/>
              <a:gd name="connsiteY35" fmla="*/ 3099816 h 3538728"/>
              <a:gd name="connsiteX36" fmla="*/ 82296 w 1152144"/>
              <a:gd name="connsiteY36" fmla="*/ 3191256 h 3538728"/>
              <a:gd name="connsiteX37" fmla="*/ 91440 w 1152144"/>
              <a:gd name="connsiteY37" fmla="*/ 3218688 h 3538728"/>
              <a:gd name="connsiteX38" fmla="*/ 109728 w 1152144"/>
              <a:gd name="connsiteY38" fmla="*/ 3346704 h 3538728"/>
              <a:gd name="connsiteX39" fmla="*/ 137160 w 1152144"/>
              <a:gd name="connsiteY39" fmla="*/ 3401568 h 3538728"/>
              <a:gd name="connsiteX40" fmla="*/ 146304 w 1152144"/>
              <a:gd name="connsiteY40" fmla="*/ 3429000 h 3538728"/>
              <a:gd name="connsiteX41" fmla="*/ 155448 w 1152144"/>
              <a:gd name="connsiteY41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438912 w 1152144"/>
              <a:gd name="connsiteY9" fmla="*/ 237744 h 3538728"/>
              <a:gd name="connsiteX10" fmla="*/ 429768 w 1152144"/>
              <a:gd name="connsiteY10" fmla="*/ 265176 h 3538728"/>
              <a:gd name="connsiteX11" fmla="*/ 411480 w 1152144"/>
              <a:gd name="connsiteY11" fmla="*/ 292608 h 3538728"/>
              <a:gd name="connsiteX12" fmla="*/ 393192 w 1152144"/>
              <a:gd name="connsiteY12" fmla="*/ 347472 h 3538728"/>
              <a:gd name="connsiteX13" fmla="*/ 356616 w 1152144"/>
              <a:gd name="connsiteY13" fmla="*/ 402336 h 3538728"/>
              <a:gd name="connsiteX14" fmla="*/ 329184 w 1152144"/>
              <a:gd name="connsiteY14" fmla="*/ 493776 h 3538728"/>
              <a:gd name="connsiteX15" fmla="*/ 265176 w 1152144"/>
              <a:gd name="connsiteY15" fmla="*/ 612648 h 3538728"/>
              <a:gd name="connsiteX16" fmla="*/ 256032 w 1152144"/>
              <a:gd name="connsiteY16" fmla="*/ 649224 h 3538728"/>
              <a:gd name="connsiteX17" fmla="*/ 246888 w 1152144"/>
              <a:gd name="connsiteY17" fmla="*/ 704088 h 3538728"/>
              <a:gd name="connsiteX18" fmla="*/ 219456 w 1152144"/>
              <a:gd name="connsiteY18" fmla="*/ 740664 h 3538728"/>
              <a:gd name="connsiteX19" fmla="*/ 192024 w 1152144"/>
              <a:gd name="connsiteY19" fmla="*/ 822960 h 3538728"/>
              <a:gd name="connsiteX20" fmla="*/ 173736 w 1152144"/>
              <a:gd name="connsiteY20" fmla="*/ 859536 h 3538728"/>
              <a:gd name="connsiteX21" fmla="*/ 146304 w 1152144"/>
              <a:gd name="connsiteY21" fmla="*/ 978408 h 3538728"/>
              <a:gd name="connsiteX22" fmla="*/ 128016 w 1152144"/>
              <a:gd name="connsiteY22" fmla="*/ 1042416 h 3538728"/>
              <a:gd name="connsiteX23" fmla="*/ 109728 w 1152144"/>
              <a:gd name="connsiteY23" fmla="*/ 1170432 h 3538728"/>
              <a:gd name="connsiteX24" fmla="*/ 91440 w 1152144"/>
              <a:gd name="connsiteY24" fmla="*/ 1307592 h 3538728"/>
              <a:gd name="connsiteX25" fmla="*/ 82296 w 1152144"/>
              <a:gd name="connsiteY25" fmla="*/ 1389888 h 3538728"/>
              <a:gd name="connsiteX26" fmla="*/ 64008 w 1152144"/>
              <a:gd name="connsiteY26" fmla="*/ 1463040 h 3538728"/>
              <a:gd name="connsiteX27" fmla="*/ 54864 w 1152144"/>
              <a:gd name="connsiteY27" fmla="*/ 1517904 h 3538728"/>
              <a:gd name="connsiteX28" fmla="*/ 45720 w 1152144"/>
              <a:gd name="connsiteY28" fmla="*/ 1563624 h 3538728"/>
              <a:gd name="connsiteX29" fmla="*/ 18288 w 1152144"/>
              <a:gd name="connsiteY29" fmla="*/ 1764792 h 3538728"/>
              <a:gd name="connsiteX30" fmla="*/ 9144 w 1152144"/>
              <a:gd name="connsiteY30" fmla="*/ 1892808 h 3538728"/>
              <a:gd name="connsiteX31" fmla="*/ 0 w 1152144"/>
              <a:gd name="connsiteY31" fmla="*/ 1993392 h 3538728"/>
              <a:gd name="connsiteX32" fmla="*/ 9144 w 1152144"/>
              <a:gd name="connsiteY32" fmla="*/ 2715768 h 3538728"/>
              <a:gd name="connsiteX33" fmla="*/ 18288 w 1152144"/>
              <a:gd name="connsiteY33" fmla="*/ 3017520 h 3538728"/>
              <a:gd name="connsiteX34" fmla="*/ 54864 w 1152144"/>
              <a:gd name="connsiteY34" fmla="*/ 3099816 h 3538728"/>
              <a:gd name="connsiteX35" fmla="*/ 82296 w 1152144"/>
              <a:gd name="connsiteY35" fmla="*/ 3191256 h 3538728"/>
              <a:gd name="connsiteX36" fmla="*/ 91440 w 1152144"/>
              <a:gd name="connsiteY36" fmla="*/ 3218688 h 3538728"/>
              <a:gd name="connsiteX37" fmla="*/ 109728 w 1152144"/>
              <a:gd name="connsiteY37" fmla="*/ 3346704 h 3538728"/>
              <a:gd name="connsiteX38" fmla="*/ 137160 w 1152144"/>
              <a:gd name="connsiteY38" fmla="*/ 3401568 h 3538728"/>
              <a:gd name="connsiteX39" fmla="*/ 146304 w 1152144"/>
              <a:gd name="connsiteY39" fmla="*/ 3429000 h 3538728"/>
              <a:gd name="connsiteX40" fmla="*/ 155448 w 1152144"/>
              <a:gd name="connsiteY40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438912 w 1152144"/>
              <a:gd name="connsiteY9" fmla="*/ 237744 h 3538728"/>
              <a:gd name="connsiteX10" fmla="*/ 429768 w 1152144"/>
              <a:gd name="connsiteY10" fmla="*/ 265176 h 3538728"/>
              <a:gd name="connsiteX11" fmla="*/ 411480 w 1152144"/>
              <a:gd name="connsiteY11" fmla="*/ 292608 h 3538728"/>
              <a:gd name="connsiteX12" fmla="*/ 393192 w 1152144"/>
              <a:gd name="connsiteY12" fmla="*/ 347472 h 3538728"/>
              <a:gd name="connsiteX13" fmla="*/ 356616 w 1152144"/>
              <a:gd name="connsiteY13" fmla="*/ 402336 h 3538728"/>
              <a:gd name="connsiteX14" fmla="*/ 329184 w 1152144"/>
              <a:gd name="connsiteY14" fmla="*/ 493776 h 3538728"/>
              <a:gd name="connsiteX15" fmla="*/ 265176 w 1152144"/>
              <a:gd name="connsiteY15" fmla="*/ 612648 h 3538728"/>
              <a:gd name="connsiteX16" fmla="*/ 256032 w 1152144"/>
              <a:gd name="connsiteY16" fmla="*/ 649224 h 3538728"/>
              <a:gd name="connsiteX17" fmla="*/ 246888 w 1152144"/>
              <a:gd name="connsiteY17" fmla="*/ 704088 h 3538728"/>
              <a:gd name="connsiteX18" fmla="*/ 219456 w 1152144"/>
              <a:gd name="connsiteY18" fmla="*/ 740664 h 3538728"/>
              <a:gd name="connsiteX19" fmla="*/ 192024 w 1152144"/>
              <a:gd name="connsiteY19" fmla="*/ 822960 h 3538728"/>
              <a:gd name="connsiteX20" fmla="*/ 173736 w 1152144"/>
              <a:gd name="connsiteY20" fmla="*/ 859536 h 3538728"/>
              <a:gd name="connsiteX21" fmla="*/ 146304 w 1152144"/>
              <a:gd name="connsiteY21" fmla="*/ 978408 h 3538728"/>
              <a:gd name="connsiteX22" fmla="*/ 128016 w 1152144"/>
              <a:gd name="connsiteY22" fmla="*/ 1042416 h 3538728"/>
              <a:gd name="connsiteX23" fmla="*/ 109728 w 1152144"/>
              <a:gd name="connsiteY23" fmla="*/ 1170432 h 3538728"/>
              <a:gd name="connsiteX24" fmla="*/ 91440 w 1152144"/>
              <a:gd name="connsiteY24" fmla="*/ 1307592 h 3538728"/>
              <a:gd name="connsiteX25" fmla="*/ 82296 w 1152144"/>
              <a:gd name="connsiteY25" fmla="*/ 1389888 h 3538728"/>
              <a:gd name="connsiteX26" fmla="*/ 64008 w 1152144"/>
              <a:gd name="connsiteY26" fmla="*/ 1463040 h 3538728"/>
              <a:gd name="connsiteX27" fmla="*/ 54864 w 1152144"/>
              <a:gd name="connsiteY27" fmla="*/ 1517904 h 3538728"/>
              <a:gd name="connsiteX28" fmla="*/ 45720 w 1152144"/>
              <a:gd name="connsiteY28" fmla="*/ 1563624 h 3538728"/>
              <a:gd name="connsiteX29" fmla="*/ 18288 w 1152144"/>
              <a:gd name="connsiteY29" fmla="*/ 1764792 h 3538728"/>
              <a:gd name="connsiteX30" fmla="*/ 9144 w 1152144"/>
              <a:gd name="connsiteY30" fmla="*/ 1892808 h 3538728"/>
              <a:gd name="connsiteX31" fmla="*/ 0 w 1152144"/>
              <a:gd name="connsiteY31" fmla="*/ 1993392 h 3538728"/>
              <a:gd name="connsiteX32" fmla="*/ 18288 w 1152144"/>
              <a:gd name="connsiteY32" fmla="*/ 3017520 h 3538728"/>
              <a:gd name="connsiteX33" fmla="*/ 54864 w 1152144"/>
              <a:gd name="connsiteY33" fmla="*/ 3099816 h 3538728"/>
              <a:gd name="connsiteX34" fmla="*/ 82296 w 1152144"/>
              <a:gd name="connsiteY34" fmla="*/ 3191256 h 3538728"/>
              <a:gd name="connsiteX35" fmla="*/ 91440 w 1152144"/>
              <a:gd name="connsiteY35" fmla="*/ 3218688 h 3538728"/>
              <a:gd name="connsiteX36" fmla="*/ 109728 w 1152144"/>
              <a:gd name="connsiteY36" fmla="*/ 3346704 h 3538728"/>
              <a:gd name="connsiteX37" fmla="*/ 137160 w 1152144"/>
              <a:gd name="connsiteY37" fmla="*/ 3401568 h 3538728"/>
              <a:gd name="connsiteX38" fmla="*/ 146304 w 1152144"/>
              <a:gd name="connsiteY38" fmla="*/ 3429000 h 3538728"/>
              <a:gd name="connsiteX39" fmla="*/ 155448 w 1152144"/>
              <a:gd name="connsiteY39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438912 w 1152144"/>
              <a:gd name="connsiteY9" fmla="*/ 237744 h 3538728"/>
              <a:gd name="connsiteX10" fmla="*/ 429768 w 1152144"/>
              <a:gd name="connsiteY10" fmla="*/ 265176 h 3538728"/>
              <a:gd name="connsiteX11" fmla="*/ 411480 w 1152144"/>
              <a:gd name="connsiteY11" fmla="*/ 292608 h 3538728"/>
              <a:gd name="connsiteX12" fmla="*/ 393192 w 1152144"/>
              <a:gd name="connsiteY12" fmla="*/ 347472 h 3538728"/>
              <a:gd name="connsiteX13" fmla="*/ 356616 w 1152144"/>
              <a:gd name="connsiteY13" fmla="*/ 402336 h 3538728"/>
              <a:gd name="connsiteX14" fmla="*/ 329184 w 1152144"/>
              <a:gd name="connsiteY14" fmla="*/ 493776 h 3538728"/>
              <a:gd name="connsiteX15" fmla="*/ 265176 w 1152144"/>
              <a:gd name="connsiteY15" fmla="*/ 612648 h 3538728"/>
              <a:gd name="connsiteX16" fmla="*/ 256032 w 1152144"/>
              <a:gd name="connsiteY16" fmla="*/ 649224 h 3538728"/>
              <a:gd name="connsiteX17" fmla="*/ 246888 w 1152144"/>
              <a:gd name="connsiteY17" fmla="*/ 704088 h 3538728"/>
              <a:gd name="connsiteX18" fmla="*/ 219456 w 1152144"/>
              <a:gd name="connsiteY18" fmla="*/ 740664 h 3538728"/>
              <a:gd name="connsiteX19" fmla="*/ 192024 w 1152144"/>
              <a:gd name="connsiteY19" fmla="*/ 822960 h 3538728"/>
              <a:gd name="connsiteX20" fmla="*/ 173736 w 1152144"/>
              <a:gd name="connsiteY20" fmla="*/ 859536 h 3538728"/>
              <a:gd name="connsiteX21" fmla="*/ 146304 w 1152144"/>
              <a:gd name="connsiteY21" fmla="*/ 978408 h 3538728"/>
              <a:gd name="connsiteX22" fmla="*/ 128016 w 1152144"/>
              <a:gd name="connsiteY22" fmla="*/ 1042416 h 3538728"/>
              <a:gd name="connsiteX23" fmla="*/ 109728 w 1152144"/>
              <a:gd name="connsiteY23" fmla="*/ 1170432 h 3538728"/>
              <a:gd name="connsiteX24" fmla="*/ 91440 w 1152144"/>
              <a:gd name="connsiteY24" fmla="*/ 1307592 h 3538728"/>
              <a:gd name="connsiteX25" fmla="*/ 82296 w 1152144"/>
              <a:gd name="connsiteY25" fmla="*/ 1389888 h 3538728"/>
              <a:gd name="connsiteX26" fmla="*/ 64008 w 1152144"/>
              <a:gd name="connsiteY26" fmla="*/ 1463040 h 3538728"/>
              <a:gd name="connsiteX27" fmla="*/ 54864 w 1152144"/>
              <a:gd name="connsiteY27" fmla="*/ 1517904 h 3538728"/>
              <a:gd name="connsiteX28" fmla="*/ 45720 w 1152144"/>
              <a:gd name="connsiteY28" fmla="*/ 1563624 h 3538728"/>
              <a:gd name="connsiteX29" fmla="*/ 18288 w 1152144"/>
              <a:gd name="connsiteY29" fmla="*/ 1764792 h 3538728"/>
              <a:gd name="connsiteX30" fmla="*/ 9144 w 1152144"/>
              <a:gd name="connsiteY30" fmla="*/ 1892808 h 3538728"/>
              <a:gd name="connsiteX31" fmla="*/ 0 w 1152144"/>
              <a:gd name="connsiteY31" fmla="*/ 1993392 h 3538728"/>
              <a:gd name="connsiteX32" fmla="*/ 18288 w 1152144"/>
              <a:gd name="connsiteY32" fmla="*/ 3017520 h 3538728"/>
              <a:gd name="connsiteX33" fmla="*/ 54864 w 1152144"/>
              <a:gd name="connsiteY33" fmla="*/ 3099816 h 3538728"/>
              <a:gd name="connsiteX34" fmla="*/ 91440 w 1152144"/>
              <a:gd name="connsiteY34" fmla="*/ 3218688 h 3538728"/>
              <a:gd name="connsiteX35" fmla="*/ 109728 w 1152144"/>
              <a:gd name="connsiteY35" fmla="*/ 3346704 h 3538728"/>
              <a:gd name="connsiteX36" fmla="*/ 137160 w 1152144"/>
              <a:gd name="connsiteY36" fmla="*/ 3401568 h 3538728"/>
              <a:gd name="connsiteX37" fmla="*/ 146304 w 1152144"/>
              <a:gd name="connsiteY37" fmla="*/ 3429000 h 3538728"/>
              <a:gd name="connsiteX38" fmla="*/ 155448 w 1152144"/>
              <a:gd name="connsiteY38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438912 w 1152144"/>
              <a:gd name="connsiteY9" fmla="*/ 237744 h 3538728"/>
              <a:gd name="connsiteX10" fmla="*/ 429768 w 1152144"/>
              <a:gd name="connsiteY10" fmla="*/ 265176 h 3538728"/>
              <a:gd name="connsiteX11" fmla="*/ 411480 w 1152144"/>
              <a:gd name="connsiteY11" fmla="*/ 292608 h 3538728"/>
              <a:gd name="connsiteX12" fmla="*/ 393192 w 1152144"/>
              <a:gd name="connsiteY12" fmla="*/ 347472 h 3538728"/>
              <a:gd name="connsiteX13" fmla="*/ 356616 w 1152144"/>
              <a:gd name="connsiteY13" fmla="*/ 402336 h 3538728"/>
              <a:gd name="connsiteX14" fmla="*/ 329184 w 1152144"/>
              <a:gd name="connsiteY14" fmla="*/ 493776 h 3538728"/>
              <a:gd name="connsiteX15" fmla="*/ 265176 w 1152144"/>
              <a:gd name="connsiteY15" fmla="*/ 612648 h 3538728"/>
              <a:gd name="connsiteX16" fmla="*/ 256032 w 1152144"/>
              <a:gd name="connsiteY16" fmla="*/ 649224 h 3538728"/>
              <a:gd name="connsiteX17" fmla="*/ 246888 w 1152144"/>
              <a:gd name="connsiteY17" fmla="*/ 704088 h 3538728"/>
              <a:gd name="connsiteX18" fmla="*/ 219456 w 1152144"/>
              <a:gd name="connsiteY18" fmla="*/ 740664 h 3538728"/>
              <a:gd name="connsiteX19" fmla="*/ 192024 w 1152144"/>
              <a:gd name="connsiteY19" fmla="*/ 822960 h 3538728"/>
              <a:gd name="connsiteX20" fmla="*/ 173736 w 1152144"/>
              <a:gd name="connsiteY20" fmla="*/ 859536 h 3538728"/>
              <a:gd name="connsiteX21" fmla="*/ 146304 w 1152144"/>
              <a:gd name="connsiteY21" fmla="*/ 978408 h 3538728"/>
              <a:gd name="connsiteX22" fmla="*/ 128016 w 1152144"/>
              <a:gd name="connsiteY22" fmla="*/ 1042416 h 3538728"/>
              <a:gd name="connsiteX23" fmla="*/ 109728 w 1152144"/>
              <a:gd name="connsiteY23" fmla="*/ 1170432 h 3538728"/>
              <a:gd name="connsiteX24" fmla="*/ 91440 w 1152144"/>
              <a:gd name="connsiteY24" fmla="*/ 1307592 h 3538728"/>
              <a:gd name="connsiteX25" fmla="*/ 82296 w 1152144"/>
              <a:gd name="connsiteY25" fmla="*/ 1389888 h 3538728"/>
              <a:gd name="connsiteX26" fmla="*/ 64008 w 1152144"/>
              <a:gd name="connsiteY26" fmla="*/ 1463040 h 3538728"/>
              <a:gd name="connsiteX27" fmla="*/ 54864 w 1152144"/>
              <a:gd name="connsiteY27" fmla="*/ 1517904 h 3538728"/>
              <a:gd name="connsiteX28" fmla="*/ 45720 w 1152144"/>
              <a:gd name="connsiteY28" fmla="*/ 1563624 h 3538728"/>
              <a:gd name="connsiteX29" fmla="*/ 18288 w 1152144"/>
              <a:gd name="connsiteY29" fmla="*/ 1764792 h 3538728"/>
              <a:gd name="connsiteX30" fmla="*/ 9144 w 1152144"/>
              <a:gd name="connsiteY30" fmla="*/ 1892808 h 3538728"/>
              <a:gd name="connsiteX31" fmla="*/ 0 w 1152144"/>
              <a:gd name="connsiteY31" fmla="*/ 1993392 h 3538728"/>
              <a:gd name="connsiteX32" fmla="*/ 18288 w 1152144"/>
              <a:gd name="connsiteY32" fmla="*/ 3017520 h 3538728"/>
              <a:gd name="connsiteX33" fmla="*/ 91440 w 1152144"/>
              <a:gd name="connsiteY33" fmla="*/ 3218688 h 3538728"/>
              <a:gd name="connsiteX34" fmla="*/ 109728 w 1152144"/>
              <a:gd name="connsiteY34" fmla="*/ 3346704 h 3538728"/>
              <a:gd name="connsiteX35" fmla="*/ 137160 w 1152144"/>
              <a:gd name="connsiteY35" fmla="*/ 3401568 h 3538728"/>
              <a:gd name="connsiteX36" fmla="*/ 146304 w 1152144"/>
              <a:gd name="connsiteY36" fmla="*/ 3429000 h 3538728"/>
              <a:gd name="connsiteX37" fmla="*/ 155448 w 1152144"/>
              <a:gd name="connsiteY37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438912 w 1152144"/>
              <a:gd name="connsiteY9" fmla="*/ 237744 h 3538728"/>
              <a:gd name="connsiteX10" fmla="*/ 429768 w 1152144"/>
              <a:gd name="connsiteY10" fmla="*/ 265176 h 3538728"/>
              <a:gd name="connsiteX11" fmla="*/ 411480 w 1152144"/>
              <a:gd name="connsiteY11" fmla="*/ 292608 h 3538728"/>
              <a:gd name="connsiteX12" fmla="*/ 393192 w 1152144"/>
              <a:gd name="connsiteY12" fmla="*/ 347472 h 3538728"/>
              <a:gd name="connsiteX13" fmla="*/ 356616 w 1152144"/>
              <a:gd name="connsiteY13" fmla="*/ 402336 h 3538728"/>
              <a:gd name="connsiteX14" fmla="*/ 329184 w 1152144"/>
              <a:gd name="connsiteY14" fmla="*/ 493776 h 3538728"/>
              <a:gd name="connsiteX15" fmla="*/ 265176 w 1152144"/>
              <a:gd name="connsiteY15" fmla="*/ 612648 h 3538728"/>
              <a:gd name="connsiteX16" fmla="*/ 256032 w 1152144"/>
              <a:gd name="connsiteY16" fmla="*/ 649224 h 3538728"/>
              <a:gd name="connsiteX17" fmla="*/ 246888 w 1152144"/>
              <a:gd name="connsiteY17" fmla="*/ 704088 h 3538728"/>
              <a:gd name="connsiteX18" fmla="*/ 219456 w 1152144"/>
              <a:gd name="connsiteY18" fmla="*/ 740664 h 3538728"/>
              <a:gd name="connsiteX19" fmla="*/ 192024 w 1152144"/>
              <a:gd name="connsiteY19" fmla="*/ 822960 h 3538728"/>
              <a:gd name="connsiteX20" fmla="*/ 173736 w 1152144"/>
              <a:gd name="connsiteY20" fmla="*/ 859536 h 3538728"/>
              <a:gd name="connsiteX21" fmla="*/ 146304 w 1152144"/>
              <a:gd name="connsiteY21" fmla="*/ 978408 h 3538728"/>
              <a:gd name="connsiteX22" fmla="*/ 128016 w 1152144"/>
              <a:gd name="connsiteY22" fmla="*/ 1042416 h 3538728"/>
              <a:gd name="connsiteX23" fmla="*/ 109728 w 1152144"/>
              <a:gd name="connsiteY23" fmla="*/ 1170432 h 3538728"/>
              <a:gd name="connsiteX24" fmla="*/ 91440 w 1152144"/>
              <a:gd name="connsiteY24" fmla="*/ 1307592 h 3538728"/>
              <a:gd name="connsiteX25" fmla="*/ 82296 w 1152144"/>
              <a:gd name="connsiteY25" fmla="*/ 1389888 h 3538728"/>
              <a:gd name="connsiteX26" fmla="*/ 64008 w 1152144"/>
              <a:gd name="connsiteY26" fmla="*/ 1463040 h 3538728"/>
              <a:gd name="connsiteX27" fmla="*/ 54864 w 1152144"/>
              <a:gd name="connsiteY27" fmla="*/ 1517904 h 3538728"/>
              <a:gd name="connsiteX28" fmla="*/ 45720 w 1152144"/>
              <a:gd name="connsiteY28" fmla="*/ 1563624 h 3538728"/>
              <a:gd name="connsiteX29" fmla="*/ 18288 w 1152144"/>
              <a:gd name="connsiteY29" fmla="*/ 1764792 h 3538728"/>
              <a:gd name="connsiteX30" fmla="*/ 9144 w 1152144"/>
              <a:gd name="connsiteY30" fmla="*/ 1892808 h 3538728"/>
              <a:gd name="connsiteX31" fmla="*/ 0 w 1152144"/>
              <a:gd name="connsiteY31" fmla="*/ 1993392 h 3538728"/>
              <a:gd name="connsiteX32" fmla="*/ 18288 w 1152144"/>
              <a:gd name="connsiteY32" fmla="*/ 3017520 h 3538728"/>
              <a:gd name="connsiteX33" fmla="*/ 109728 w 1152144"/>
              <a:gd name="connsiteY33" fmla="*/ 3346704 h 3538728"/>
              <a:gd name="connsiteX34" fmla="*/ 137160 w 1152144"/>
              <a:gd name="connsiteY34" fmla="*/ 3401568 h 3538728"/>
              <a:gd name="connsiteX35" fmla="*/ 146304 w 1152144"/>
              <a:gd name="connsiteY35" fmla="*/ 3429000 h 3538728"/>
              <a:gd name="connsiteX36" fmla="*/ 155448 w 1152144"/>
              <a:gd name="connsiteY36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438912 w 1152144"/>
              <a:gd name="connsiteY9" fmla="*/ 237744 h 3538728"/>
              <a:gd name="connsiteX10" fmla="*/ 429768 w 1152144"/>
              <a:gd name="connsiteY10" fmla="*/ 265176 h 3538728"/>
              <a:gd name="connsiteX11" fmla="*/ 411480 w 1152144"/>
              <a:gd name="connsiteY11" fmla="*/ 292608 h 3538728"/>
              <a:gd name="connsiteX12" fmla="*/ 393192 w 1152144"/>
              <a:gd name="connsiteY12" fmla="*/ 347472 h 3538728"/>
              <a:gd name="connsiteX13" fmla="*/ 356616 w 1152144"/>
              <a:gd name="connsiteY13" fmla="*/ 402336 h 3538728"/>
              <a:gd name="connsiteX14" fmla="*/ 329184 w 1152144"/>
              <a:gd name="connsiteY14" fmla="*/ 493776 h 3538728"/>
              <a:gd name="connsiteX15" fmla="*/ 265176 w 1152144"/>
              <a:gd name="connsiteY15" fmla="*/ 612648 h 3538728"/>
              <a:gd name="connsiteX16" fmla="*/ 256032 w 1152144"/>
              <a:gd name="connsiteY16" fmla="*/ 649224 h 3538728"/>
              <a:gd name="connsiteX17" fmla="*/ 246888 w 1152144"/>
              <a:gd name="connsiteY17" fmla="*/ 704088 h 3538728"/>
              <a:gd name="connsiteX18" fmla="*/ 219456 w 1152144"/>
              <a:gd name="connsiteY18" fmla="*/ 740664 h 3538728"/>
              <a:gd name="connsiteX19" fmla="*/ 192024 w 1152144"/>
              <a:gd name="connsiteY19" fmla="*/ 822960 h 3538728"/>
              <a:gd name="connsiteX20" fmla="*/ 173736 w 1152144"/>
              <a:gd name="connsiteY20" fmla="*/ 859536 h 3538728"/>
              <a:gd name="connsiteX21" fmla="*/ 146304 w 1152144"/>
              <a:gd name="connsiteY21" fmla="*/ 978408 h 3538728"/>
              <a:gd name="connsiteX22" fmla="*/ 128016 w 1152144"/>
              <a:gd name="connsiteY22" fmla="*/ 1042416 h 3538728"/>
              <a:gd name="connsiteX23" fmla="*/ 109728 w 1152144"/>
              <a:gd name="connsiteY23" fmla="*/ 1170432 h 3538728"/>
              <a:gd name="connsiteX24" fmla="*/ 91440 w 1152144"/>
              <a:gd name="connsiteY24" fmla="*/ 1307592 h 3538728"/>
              <a:gd name="connsiteX25" fmla="*/ 82296 w 1152144"/>
              <a:gd name="connsiteY25" fmla="*/ 1389888 h 3538728"/>
              <a:gd name="connsiteX26" fmla="*/ 64008 w 1152144"/>
              <a:gd name="connsiteY26" fmla="*/ 1463040 h 3538728"/>
              <a:gd name="connsiteX27" fmla="*/ 54864 w 1152144"/>
              <a:gd name="connsiteY27" fmla="*/ 1517904 h 3538728"/>
              <a:gd name="connsiteX28" fmla="*/ 45720 w 1152144"/>
              <a:gd name="connsiteY28" fmla="*/ 1563624 h 3538728"/>
              <a:gd name="connsiteX29" fmla="*/ 18288 w 1152144"/>
              <a:gd name="connsiteY29" fmla="*/ 1764792 h 3538728"/>
              <a:gd name="connsiteX30" fmla="*/ 9144 w 1152144"/>
              <a:gd name="connsiteY30" fmla="*/ 1892808 h 3538728"/>
              <a:gd name="connsiteX31" fmla="*/ 0 w 1152144"/>
              <a:gd name="connsiteY31" fmla="*/ 1993392 h 3538728"/>
              <a:gd name="connsiteX32" fmla="*/ 109728 w 1152144"/>
              <a:gd name="connsiteY32" fmla="*/ 3346704 h 3538728"/>
              <a:gd name="connsiteX33" fmla="*/ 137160 w 1152144"/>
              <a:gd name="connsiteY33" fmla="*/ 3401568 h 3538728"/>
              <a:gd name="connsiteX34" fmla="*/ 146304 w 1152144"/>
              <a:gd name="connsiteY34" fmla="*/ 3429000 h 3538728"/>
              <a:gd name="connsiteX35" fmla="*/ 155448 w 1152144"/>
              <a:gd name="connsiteY35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438912 w 1152144"/>
              <a:gd name="connsiteY9" fmla="*/ 237744 h 3538728"/>
              <a:gd name="connsiteX10" fmla="*/ 429768 w 1152144"/>
              <a:gd name="connsiteY10" fmla="*/ 265176 h 3538728"/>
              <a:gd name="connsiteX11" fmla="*/ 411480 w 1152144"/>
              <a:gd name="connsiteY11" fmla="*/ 292608 h 3538728"/>
              <a:gd name="connsiteX12" fmla="*/ 393192 w 1152144"/>
              <a:gd name="connsiteY12" fmla="*/ 347472 h 3538728"/>
              <a:gd name="connsiteX13" fmla="*/ 356616 w 1152144"/>
              <a:gd name="connsiteY13" fmla="*/ 402336 h 3538728"/>
              <a:gd name="connsiteX14" fmla="*/ 329184 w 1152144"/>
              <a:gd name="connsiteY14" fmla="*/ 493776 h 3538728"/>
              <a:gd name="connsiteX15" fmla="*/ 265176 w 1152144"/>
              <a:gd name="connsiteY15" fmla="*/ 612648 h 3538728"/>
              <a:gd name="connsiteX16" fmla="*/ 256032 w 1152144"/>
              <a:gd name="connsiteY16" fmla="*/ 649224 h 3538728"/>
              <a:gd name="connsiteX17" fmla="*/ 246888 w 1152144"/>
              <a:gd name="connsiteY17" fmla="*/ 704088 h 3538728"/>
              <a:gd name="connsiteX18" fmla="*/ 219456 w 1152144"/>
              <a:gd name="connsiteY18" fmla="*/ 740664 h 3538728"/>
              <a:gd name="connsiteX19" fmla="*/ 192024 w 1152144"/>
              <a:gd name="connsiteY19" fmla="*/ 822960 h 3538728"/>
              <a:gd name="connsiteX20" fmla="*/ 173736 w 1152144"/>
              <a:gd name="connsiteY20" fmla="*/ 859536 h 3538728"/>
              <a:gd name="connsiteX21" fmla="*/ 146304 w 1152144"/>
              <a:gd name="connsiteY21" fmla="*/ 978408 h 3538728"/>
              <a:gd name="connsiteX22" fmla="*/ 128016 w 1152144"/>
              <a:gd name="connsiteY22" fmla="*/ 1042416 h 3538728"/>
              <a:gd name="connsiteX23" fmla="*/ 109728 w 1152144"/>
              <a:gd name="connsiteY23" fmla="*/ 1170432 h 3538728"/>
              <a:gd name="connsiteX24" fmla="*/ 91440 w 1152144"/>
              <a:gd name="connsiteY24" fmla="*/ 1307592 h 3538728"/>
              <a:gd name="connsiteX25" fmla="*/ 82296 w 1152144"/>
              <a:gd name="connsiteY25" fmla="*/ 1389888 h 3538728"/>
              <a:gd name="connsiteX26" fmla="*/ 64008 w 1152144"/>
              <a:gd name="connsiteY26" fmla="*/ 1463040 h 3538728"/>
              <a:gd name="connsiteX27" fmla="*/ 54864 w 1152144"/>
              <a:gd name="connsiteY27" fmla="*/ 1517904 h 3538728"/>
              <a:gd name="connsiteX28" fmla="*/ 45720 w 1152144"/>
              <a:gd name="connsiteY28" fmla="*/ 1563624 h 3538728"/>
              <a:gd name="connsiteX29" fmla="*/ 18288 w 1152144"/>
              <a:gd name="connsiteY29" fmla="*/ 1764792 h 3538728"/>
              <a:gd name="connsiteX30" fmla="*/ 9144 w 1152144"/>
              <a:gd name="connsiteY30" fmla="*/ 1892808 h 3538728"/>
              <a:gd name="connsiteX31" fmla="*/ 0 w 1152144"/>
              <a:gd name="connsiteY31" fmla="*/ 1993392 h 3538728"/>
              <a:gd name="connsiteX32" fmla="*/ 109728 w 1152144"/>
              <a:gd name="connsiteY32" fmla="*/ 3346704 h 3538728"/>
              <a:gd name="connsiteX33" fmla="*/ 137160 w 1152144"/>
              <a:gd name="connsiteY33" fmla="*/ 3401568 h 3538728"/>
              <a:gd name="connsiteX34" fmla="*/ 155448 w 1152144"/>
              <a:gd name="connsiteY34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438912 w 1152144"/>
              <a:gd name="connsiteY9" fmla="*/ 237744 h 3538728"/>
              <a:gd name="connsiteX10" fmla="*/ 429768 w 1152144"/>
              <a:gd name="connsiteY10" fmla="*/ 265176 h 3538728"/>
              <a:gd name="connsiteX11" fmla="*/ 411480 w 1152144"/>
              <a:gd name="connsiteY11" fmla="*/ 292608 h 3538728"/>
              <a:gd name="connsiteX12" fmla="*/ 393192 w 1152144"/>
              <a:gd name="connsiteY12" fmla="*/ 347472 h 3538728"/>
              <a:gd name="connsiteX13" fmla="*/ 356616 w 1152144"/>
              <a:gd name="connsiteY13" fmla="*/ 402336 h 3538728"/>
              <a:gd name="connsiteX14" fmla="*/ 329184 w 1152144"/>
              <a:gd name="connsiteY14" fmla="*/ 493776 h 3538728"/>
              <a:gd name="connsiteX15" fmla="*/ 265176 w 1152144"/>
              <a:gd name="connsiteY15" fmla="*/ 612648 h 3538728"/>
              <a:gd name="connsiteX16" fmla="*/ 256032 w 1152144"/>
              <a:gd name="connsiteY16" fmla="*/ 649224 h 3538728"/>
              <a:gd name="connsiteX17" fmla="*/ 246888 w 1152144"/>
              <a:gd name="connsiteY17" fmla="*/ 704088 h 3538728"/>
              <a:gd name="connsiteX18" fmla="*/ 219456 w 1152144"/>
              <a:gd name="connsiteY18" fmla="*/ 740664 h 3538728"/>
              <a:gd name="connsiteX19" fmla="*/ 192024 w 1152144"/>
              <a:gd name="connsiteY19" fmla="*/ 822960 h 3538728"/>
              <a:gd name="connsiteX20" fmla="*/ 173736 w 1152144"/>
              <a:gd name="connsiteY20" fmla="*/ 859536 h 3538728"/>
              <a:gd name="connsiteX21" fmla="*/ 146304 w 1152144"/>
              <a:gd name="connsiteY21" fmla="*/ 978408 h 3538728"/>
              <a:gd name="connsiteX22" fmla="*/ 128016 w 1152144"/>
              <a:gd name="connsiteY22" fmla="*/ 1042416 h 3538728"/>
              <a:gd name="connsiteX23" fmla="*/ 109728 w 1152144"/>
              <a:gd name="connsiteY23" fmla="*/ 1170432 h 3538728"/>
              <a:gd name="connsiteX24" fmla="*/ 91440 w 1152144"/>
              <a:gd name="connsiteY24" fmla="*/ 1307592 h 3538728"/>
              <a:gd name="connsiteX25" fmla="*/ 82296 w 1152144"/>
              <a:gd name="connsiteY25" fmla="*/ 1389888 h 3538728"/>
              <a:gd name="connsiteX26" fmla="*/ 64008 w 1152144"/>
              <a:gd name="connsiteY26" fmla="*/ 1463040 h 3538728"/>
              <a:gd name="connsiteX27" fmla="*/ 54864 w 1152144"/>
              <a:gd name="connsiteY27" fmla="*/ 1517904 h 3538728"/>
              <a:gd name="connsiteX28" fmla="*/ 45720 w 1152144"/>
              <a:gd name="connsiteY28" fmla="*/ 1563624 h 3538728"/>
              <a:gd name="connsiteX29" fmla="*/ 18288 w 1152144"/>
              <a:gd name="connsiteY29" fmla="*/ 1764792 h 3538728"/>
              <a:gd name="connsiteX30" fmla="*/ 9144 w 1152144"/>
              <a:gd name="connsiteY30" fmla="*/ 1892808 h 3538728"/>
              <a:gd name="connsiteX31" fmla="*/ 0 w 1152144"/>
              <a:gd name="connsiteY31" fmla="*/ 1993392 h 3538728"/>
              <a:gd name="connsiteX32" fmla="*/ 109728 w 1152144"/>
              <a:gd name="connsiteY32" fmla="*/ 3346704 h 3538728"/>
              <a:gd name="connsiteX33" fmla="*/ 155448 w 1152144"/>
              <a:gd name="connsiteY33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438912 w 1152144"/>
              <a:gd name="connsiteY9" fmla="*/ 237744 h 3538728"/>
              <a:gd name="connsiteX10" fmla="*/ 429768 w 1152144"/>
              <a:gd name="connsiteY10" fmla="*/ 265176 h 3538728"/>
              <a:gd name="connsiteX11" fmla="*/ 411480 w 1152144"/>
              <a:gd name="connsiteY11" fmla="*/ 292608 h 3538728"/>
              <a:gd name="connsiteX12" fmla="*/ 393192 w 1152144"/>
              <a:gd name="connsiteY12" fmla="*/ 347472 h 3538728"/>
              <a:gd name="connsiteX13" fmla="*/ 356616 w 1152144"/>
              <a:gd name="connsiteY13" fmla="*/ 402336 h 3538728"/>
              <a:gd name="connsiteX14" fmla="*/ 329184 w 1152144"/>
              <a:gd name="connsiteY14" fmla="*/ 493776 h 3538728"/>
              <a:gd name="connsiteX15" fmla="*/ 265176 w 1152144"/>
              <a:gd name="connsiteY15" fmla="*/ 612648 h 3538728"/>
              <a:gd name="connsiteX16" fmla="*/ 256032 w 1152144"/>
              <a:gd name="connsiteY16" fmla="*/ 649224 h 3538728"/>
              <a:gd name="connsiteX17" fmla="*/ 246888 w 1152144"/>
              <a:gd name="connsiteY17" fmla="*/ 704088 h 3538728"/>
              <a:gd name="connsiteX18" fmla="*/ 219456 w 1152144"/>
              <a:gd name="connsiteY18" fmla="*/ 740664 h 3538728"/>
              <a:gd name="connsiteX19" fmla="*/ 192024 w 1152144"/>
              <a:gd name="connsiteY19" fmla="*/ 822960 h 3538728"/>
              <a:gd name="connsiteX20" fmla="*/ 173736 w 1152144"/>
              <a:gd name="connsiteY20" fmla="*/ 859536 h 3538728"/>
              <a:gd name="connsiteX21" fmla="*/ 146304 w 1152144"/>
              <a:gd name="connsiteY21" fmla="*/ 978408 h 3538728"/>
              <a:gd name="connsiteX22" fmla="*/ 128016 w 1152144"/>
              <a:gd name="connsiteY22" fmla="*/ 1042416 h 3538728"/>
              <a:gd name="connsiteX23" fmla="*/ 109728 w 1152144"/>
              <a:gd name="connsiteY23" fmla="*/ 1170432 h 3538728"/>
              <a:gd name="connsiteX24" fmla="*/ 91440 w 1152144"/>
              <a:gd name="connsiteY24" fmla="*/ 1307592 h 3538728"/>
              <a:gd name="connsiteX25" fmla="*/ 82296 w 1152144"/>
              <a:gd name="connsiteY25" fmla="*/ 1389888 h 3538728"/>
              <a:gd name="connsiteX26" fmla="*/ 64008 w 1152144"/>
              <a:gd name="connsiteY26" fmla="*/ 1463040 h 3538728"/>
              <a:gd name="connsiteX27" fmla="*/ 54864 w 1152144"/>
              <a:gd name="connsiteY27" fmla="*/ 1517904 h 3538728"/>
              <a:gd name="connsiteX28" fmla="*/ 45720 w 1152144"/>
              <a:gd name="connsiteY28" fmla="*/ 1563624 h 3538728"/>
              <a:gd name="connsiteX29" fmla="*/ 18288 w 1152144"/>
              <a:gd name="connsiteY29" fmla="*/ 1764792 h 3538728"/>
              <a:gd name="connsiteX30" fmla="*/ 9144 w 1152144"/>
              <a:gd name="connsiteY30" fmla="*/ 1892808 h 3538728"/>
              <a:gd name="connsiteX31" fmla="*/ 0 w 1152144"/>
              <a:gd name="connsiteY31" fmla="*/ 1993392 h 3538728"/>
              <a:gd name="connsiteX32" fmla="*/ 155448 w 1152144"/>
              <a:gd name="connsiteY32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438912 w 1152144"/>
              <a:gd name="connsiteY8" fmla="*/ 237744 h 3538728"/>
              <a:gd name="connsiteX9" fmla="*/ 429768 w 1152144"/>
              <a:gd name="connsiteY9" fmla="*/ 265176 h 3538728"/>
              <a:gd name="connsiteX10" fmla="*/ 411480 w 1152144"/>
              <a:gd name="connsiteY10" fmla="*/ 292608 h 3538728"/>
              <a:gd name="connsiteX11" fmla="*/ 393192 w 1152144"/>
              <a:gd name="connsiteY11" fmla="*/ 347472 h 3538728"/>
              <a:gd name="connsiteX12" fmla="*/ 356616 w 1152144"/>
              <a:gd name="connsiteY12" fmla="*/ 402336 h 3538728"/>
              <a:gd name="connsiteX13" fmla="*/ 329184 w 1152144"/>
              <a:gd name="connsiteY13" fmla="*/ 493776 h 3538728"/>
              <a:gd name="connsiteX14" fmla="*/ 265176 w 1152144"/>
              <a:gd name="connsiteY14" fmla="*/ 612648 h 3538728"/>
              <a:gd name="connsiteX15" fmla="*/ 256032 w 1152144"/>
              <a:gd name="connsiteY15" fmla="*/ 649224 h 3538728"/>
              <a:gd name="connsiteX16" fmla="*/ 246888 w 1152144"/>
              <a:gd name="connsiteY16" fmla="*/ 704088 h 3538728"/>
              <a:gd name="connsiteX17" fmla="*/ 219456 w 1152144"/>
              <a:gd name="connsiteY17" fmla="*/ 740664 h 3538728"/>
              <a:gd name="connsiteX18" fmla="*/ 192024 w 1152144"/>
              <a:gd name="connsiteY18" fmla="*/ 822960 h 3538728"/>
              <a:gd name="connsiteX19" fmla="*/ 173736 w 1152144"/>
              <a:gd name="connsiteY19" fmla="*/ 859536 h 3538728"/>
              <a:gd name="connsiteX20" fmla="*/ 146304 w 1152144"/>
              <a:gd name="connsiteY20" fmla="*/ 978408 h 3538728"/>
              <a:gd name="connsiteX21" fmla="*/ 128016 w 1152144"/>
              <a:gd name="connsiteY21" fmla="*/ 1042416 h 3538728"/>
              <a:gd name="connsiteX22" fmla="*/ 109728 w 1152144"/>
              <a:gd name="connsiteY22" fmla="*/ 1170432 h 3538728"/>
              <a:gd name="connsiteX23" fmla="*/ 91440 w 1152144"/>
              <a:gd name="connsiteY23" fmla="*/ 1307592 h 3538728"/>
              <a:gd name="connsiteX24" fmla="*/ 82296 w 1152144"/>
              <a:gd name="connsiteY24" fmla="*/ 1389888 h 3538728"/>
              <a:gd name="connsiteX25" fmla="*/ 64008 w 1152144"/>
              <a:gd name="connsiteY25" fmla="*/ 1463040 h 3538728"/>
              <a:gd name="connsiteX26" fmla="*/ 54864 w 1152144"/>
              <a:gd name="connsiteY26" fmla="*/ 1517904 h 3538728"/>
              <a:gd name="connsiteX27" fmla="*/ 45720 w 1152144"/>
              <a:gd name="connsiteY27" fmla="*/ 1563624 h 3538728"/>
              <a:gd name="connsiteX28" fmla="*/ 18288 w 1152144"/>
              <a:gd name="connsiteY28" fmla="*/ 1764792 h 3538728"/>
              <a:gd name="connsiteX29" fmla="*/ 9144 w 1152144"/>
              <a:gd name="connsiteY29" fmla="*/ 1892808 h 3538728"/>
              <a:gd name="connsiteX30" fmla="*/ 0 w 1152144"/>
              <a:gd name="connsiteY30" fmla="*/ 1993392 h 3538728"/>
              <a:gd name="connsiteX31" fmla="*/ 155448 w 1152144"/>
              <a:gd name="connsiteY31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905256 w 1152144"/>
              <a:gd name="connsiteY2" fmla="*/ 45720 h 3538728"/>
              <a:gd name="connsiteX3" fmla="*/ 832104 w 1152144"/>
              <a:gd name="connsiteY3" fmla="*/ 54864 h 3538728"/>
              <a:gd name="connsiteX4" fmla="*/ 731520 w 1152144"/>
              <a:gd name="connsiteY4" fmla="*/ 73152 h 3538728"/>
              <a:gd name="connsiteX5" fmla="*/ 667512 w 1152144"/>
              <a:gd name="connsiteY5" fmla="*/ 100584 h 3538728"/>
              <a:gd name="connsiteX6" fmla="*/ 621792 w 1152144"/>
              <a:gd name="connsiteY6" fmla="*/ 109728 h 3538728"/>
              <a:gd name="connsiteX7" fmla="*/ 438912 w 1152144"/>
              <a:gd name="connsiteY7" fmla="*/ 237744 h 3538728"/>
              <a:gd name="connsiteX8" fmla="*/ 429768 w 1152144"/>
              <a:gd name="connsiteY8" fmla="*/ 265176 h 3538728"/>
              <a:gd name="connsiteX9" fmla="*/ 411480 w 1152144"/>
              <a:gd name="connsiteY9" fmla="*/ 292608 h 3538728"/>
              <a:gd name="connsiteX10" fmla="*/ 393192 w 1152144"/>
              <a:gd name="connsiteY10" fmla="*/ 347472 h 3538728"/>
              <a:gd name="connsiteX11" fmla="*/ 356616 w 1152144"/>
              <a:gd name="connsiteY11" fmla="*/ 402336 h 3538728"/>
              <a:gd name="connsiteX12" fmla="*/ 329184 w 1152144"/>
              <a:gd name="connsiteY12" fmla="*/ 493776 h 3538728"/>
              <a:gd name="connsiteX13" fmla="*/ 265176 w 1152144"/>
              <a:gd name="connsiteY13" fmla="*/ 612648 h 3538728"/>
              <a:gd name="connsiteX14" fmla="*/ 256032 w 1152144"/>
              <a:gd name="connsiteY14" fmla="*/ 649224 h 3538728"/>
              <a:gd name="connsiteX15" fmla="*/ 246888 w 1152144"/>
              <a:gd name="connsiteY15" fmla="*/ 704088 h 3538728"/>
              <a:gd name="connsiteX16" fmla="*/ 219456 w 1152144"/>
              <a:gd name="connsiteY16" fmla="*/ 740664 h 3538728"/>
              <a:gd name="connsiteX17" fmla="*/ 192024 w 1152144"/>
              <a:gd name="connsiteY17" fmla="*/ 822960 h 3538728"/>
              <a:gd name="connsiteX18" fmla="*/ 173736 w 1152144"/>
              <a:gd name="connsiteY18" fmla="*/ 859536 h 3538728"/>
              <a:gd name="connsiteX19" fmla="*/ 146304 w 1152144"/>
              <a:gd name="connsiteY19" fmla="*/ 978408 h 3538728"/>
              <a:gd name="connsiteX20" fmla="*/ 128016 w 1152144"/>
              <a:gd name="connsiteY20" fmla="*/ 1042416 h 3538728"/>
              <a:gd name="connsiteX21" fmla="*/ 109728 w 1152144"/>
              <a:gd name="connsiteY21" fmla="*/ 1170432 h 3538728"/>
              <a:gd name="connsiteX22" fmla="*/ 91440 w 1152144"/>
              <a:gd name="connsiteY22" fmla="*/ 1307592 h 3538728"/>
              <a:gd name="connsiteX23" fmla="*/ 82296 w 1152144"/>
              <a:gd name="connsiteY23" fmla="*/ 1389888 h 3538728"/>
              <a:gd name="connsiteX24" fmla="*/ 64008 w 1152144"/>
              <a:gd name="connsiteY24" fmla="*/ 1463040 h 3538728"/>
              <a:gd name="connsiteX25" fmla="*/ 54864 w 1152144"/>
              <a:gd name="connsiteY25" fmla="*/ 1517904 h 3538728"/>
              <a:gd name="connsiteX26" fmla="*/ 45720 w 1152144"/>
              <a:gd name="connsiteY26" fmla="*/ 1563624 h 3538728"/>
              <a:gd name="connsiteX27" fmla="*/ 18288 w 1152144"/>
              <a:gd name="connsiteY27" fmla="*/ 1764792 h 3538728"/>
              <a:gd name="connsiteX28" fmla="*/ 9144 w 1152144"/>
              <a:gd name="connsiteY28" fmla="*/ 1892808 h 3538728"/>
              <a:gd name="connsiteX29" fmla="*/ 0 w 1152144"/>
              <a:gd name="connsiteY29" fmla="*/ 1993392 h 3538728"/>
              <a:gd name="connsiteX30" fmla="*/ 155448 w 1152144"/>
              <a:gd name="connsiteY30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832104 w 1152144"/>
              <a:gd name="connsiteY2" fmla="*/ 54864 h 3538728"/>
              <a:gd name="connsiteX3" fmla="*/ 731520 w 1152144"/>
              <a:gd name="connsiteY3" fmla="*/ 73152 h 3538728"/>
              <a:gd name="connsiteX4" fmla="*/ 667512 w 1152144"/>
              <a:gd name="connsiteY4" fmla="*/ 100584 h 3538728"/>
              <a:gd name="connsiteX5" fmla="*/ 621792 w 1152144"/>
              <a:gd name="connsiteY5" fmla="*/ 109728 h 3538728"/>
              <a:gd name="connsiteX6" fmla="*/ 438912 w 1152144"/>
              <a:gd name="connsiteY6" fmla="*/ 237744 h 3538728"/>
              <a:gd name="connsiteX7" fmla="*/ 429768 w 1152144"/>
              <a:gd name="connsiteY7" fmla="*/ 265176 h 3538728"/>
              <a:gd name="connsiteX8" fmla="*/ 411480 w 1152144"/>
              <a:gd name="connsiteY8" fmla="*/ 292608 h 3538728"/>
              <a:gd name="connsiteX9" fmla="*/ 393192 w 1152144"/>
              <a:gd name="connsiteY9" fmla="*/ 347472 h 3538728"/>
              <a:gd name="connsiteX10" fmla="*/ 356616 w 1152144"/>
              <a:gd name="connsiteY10" fmla="*/ 402336 h 3538728"/>
              <a:gd name="connsiteX11" fmla="*/ 329184 w 1152144"/>
              <a:gd name="connsiteY11" fmla="*/ 493776 h 3538728"/>
              <a:gd name="connsiteX12" fmla="*/ 265176 w 1152144"/>
              <a:gd name="connsiteY12" fmla="*/ 612648 h 3538728"/>
              <a:gd name="connsiteX13" fmla="*/ 256032 w 1152144"/>
              <a:gd name="connsiteY13" fmla="*/ 649224 h 3538728"/>
              <a:gd name="connsiteX14" fmla="*/ 246888 w 1152144"/>
              <a:gd name="connsiteY14" fmla="*/ 704088 h 3538728"/>
              <a:gd name="connsiteX15" fmla="*/ 219456 w 1152144"/>
              <a:gd name="connsiteY15" fmla="*/ 740664 h 3538728"/>
              <a:gd name="connsiteX16" fmla="*/ 192024 w 1152144"/>
              <a:gd name="connsiteY16" fmla="*/ 822960 h 3538728"/>
              <a:gd name="connsiteX17" fmla="*/ 173736 w 1152144"/>
              <a:gd name="connsiteY17" fmla="*/ 859536 h 3538728"/>
              <a:gd name="connsiteX18" fmla="*/ 146304 w 1152144"/>
              <a:gd name="connsiteY18" fmla="*/ 978408 h 3538728"/>
              <a:gd name="connsiteX19" fmla="*/ 128016 w 1152144"/>
              <a:gd name="connsiteY19" fmla="*/ 1042416 h 3538728"/>
              <a:gd name="connsiteX20" fmla="*/ 109728 w 1152144"/>
              <a:gd name="connsiteY20" fmla="*/ 1170432 h 3538728"/>
              <a:gd name="connsiteX21" fmla="*/ 91440 w 1152144"/>
              <a:gd name="connsiteY21" fmla="*/ 1307592 h 3538728"/>
              <a:gd name="connsiteX22" fmla="*/ 82296 w 1152144"/>
              <a:gd name="connsiteY22" fmla="*/ 1389888 h 3538728"/>
              <a:gd name="connsiteX23" fmla="*/ 64008 w 1152144"/>
              <a:gd name="connsiteY23" fmla="*/ 1463040 h 3538728"/>
              <a:gd name="connsiteX24" fmla="*/ 54864 w 1152144"/>
              <a:gd name="connsiteY24" fmla="*/ 1517904 h 3538728"/>
              <a:gd name="connsiteX25" fmla="*/ 45720 w 1152144"/>
              <a:gd name="connsiteY25" fmla="*/ 1563624 h 3538728"/>
              <a:gd name="connsiteX26" fmla="*/ 18288 w 1152144"/>
              <a:gd name="connsiteY26" fmla="*/ 1764792 h 3538728"/>
              <a:gd name="connsiteX27" fmla="*/ 9144 w 1152144"/>
              <a:gd name="connsiteY27" fmla="*/ 1892808 h 3538728"/>
              <a:gd name="connsiteX28" fmla="*/ 0 w 1152144"/>
              <a:gd name="connsiteY28" fmla="*/ 1993392 h 3538728"/>
              <a:gd name="connsiteX29" fmla="*/ 155448 w 1152144"/>
              <a:gd name="connsiteY29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731520 w 1152144"/>
              <a:gd name="connsiteY2" fmla="*/ 73152 h 3538728"/>
              <a:gd name="connsiteX3" fmla="*/ 667512 w 1152144"/>
              <a:gd name="connsiteY3" fmla="*/ 100584 h 3538728"/>
              <a:gd name="connsiteX4" fmla="*/ 621792 w 1152144"/>
              <a:gd name="connsiteY4" fmla="*/ 109728 h 3538728"/>
              <a:gd name="connsiteX5" fmla="*/ 438912 w 1152144"/>
              <a:gd name="connsiteY5" fmla="*/ 237744 h 3538728"/>
              <a:gd name="connsiteX6" fmla="*/ 429768 w 1152144"/>
              <a:gd name="connsiteY6" fmla="*/ 265176 h 3538728"/>
              <a:gd name="connsiteX7" fmla="*/ 411480 w 1152144"/>
              <a:gd name="connsiteY7" fmla="*/ 292608 h 3538728"/>
              <a:gd name="connsiteX8" fmla="*/ 393192 w 1152144"/>
              <a:gd name="connsiteY8" fmla="*/ 347472 h 3538728"/>
              <a:gd name="connsiteX9" fmla="*/ 356616 w 1152144"/>
              <a:gd name="connsiteY9" fmla="*/ 402336 h 3538728"/>
              <a:gd name="connsiteX10" fmla="*/ 329184 w 1152144"/>
              <a:gd name="connsiteY10" fmla="*/ 493776 h 3538728"/>
              <a:gd name="connsiteX11" fmla="*/ 265176 w 1152144"/>
              <a:gd name="connsiteY11" fmla="*/ 612648 h 3538728"/>
              <a:gd name="connsiteX12" fmla="*/ 256032 w 1152144"/>
              <a:gd name="connsiteY12" fmla="*/ 649224 h 3538728"/>
              <a:gd name="connsiteX13" fmla="*/ 246888 w 1152144"/>
              <a:gd name="connsiteY13" fmla="*/ 704088 h 3538728"/>
              <a:gd name="connsiteX14" fmla="*/ 219456 w 1152144"/>
              <a:gd name="connsiteY14" fmla="*/ 740664 h 3538728"/>
              <a:gd name="connsiteX15" fmla="*/ 192024 w 1152144"/>
              <a:gd name="connsiteY15" fmla="*/ 822960 h 3538728"/>
              <a:gd name="connsiteX16" fmla="*/ 173736 w 1152144"/>
              <a:gd name="connsiteY16" fmla="*/ 859536 h 3538728"/>
              <a:gd name="connsiteX17" fmla="*/ 146304 w 1152144"/>
              <a:gd name="connsiteY17" fmla="*/ 978408 h 3538728"/>
              <a:gd name="connsiteX18" fmla="*/ 128016 w 1152144"/>
              <a:gd name="connsiteY18" fmla="*/ 1042416 h 3538728"/>
              <a:gd name="connsiteX19" fmla="*/ 109728 w 1152144"/>
              <a:gd name="connsiteY19" fmla="*/ 1170432 h 3538728"/>
              <a:gd name="connsiteX20" fmla="*/ 91440 w 1152144"/>
              <a:gd name="connsiteY20" fmla="*/ 1307592 h 3538728"/>
              <a:gd name="connsiteX21" fmla="*/ 82296 w 1152144"/>
              <a:gd name="connsiteY21" fmla="*/ 1389888 h 3538728"/>
              <a:gd name="connsiteX22" fmla="*/ 64008 w 1152144"/>
              <a:gd name="connsiteY22" fmla="*/ 1463040 h 3538728"/>
              <a:gd name="connsiteX23" fmla="*/ 54864 w 1152144"/>
              <a:gd name="connsiteY23" fmla="*/ 1517904 h 3538728"/>
              <a:gd name="connsiteX24" fmla="*/ 45720 w 1152144"/>
              <a:gd name="connsiteY24" fmla="*/ 1563624 h 3538728"/>
              <a:gd name="connsiteX25" fmla="*/ 18288 w 1152144"/>
              <a:gd name="connsiteY25" fmla="*/ 1764792 h 3538728"/>
              <a:gd name="connsiteX26" fmla="*/ 9144 w 1152144"/>
              <a:gd name="connsiteY26" fmla="*/ 1892808 h 3538728"/>
              <a:gd name="connsiteX27" fmla="*/ 0 w 1152144"/>
              <a:gd name="connsiteY27" fmla="*/ 1993392 h 3538728"/>
              <a:gd name="connsiteX28" fmla="*/ 155448 w 1152144"/>
              <a:gd name="connsiteY28" fmla="*/ 3538728 h 3538728"/>
              <a:gd name="connsiteX0" fmla="*/ 1152144 w 1152144"/>
              <a:gd name="connsiteY0" fmla="*/ 0 h 3538728"/>
              <a:gd name="connsiteX1" fmla="*/ 731520 w 1152144"/>
              <a:gd name="connsiteY1" fmla="*/ 73152 h 3538728"/>
              <a:gd name="connsiteX2" fmla="*/ 667512 w 1152144"/>
              <a:gd name="connsiteY2" fmla="*/ 100584 h 3538728"/>
              <a:gd name="connsiteX3" fmla="*/ 621792 w 1152144"/>
              <a:gd name="connsiteY3" fmla="*/ 109728 h 3538728"/>
              <a:gd name="connsiteX4" fmla="*/ 438912 w 1152144"/>
              <a:gd name="connsiteY4" fmla="*/ 237744 h 3538728"/>
              <a:gd name="connsiteX5" fmla="*/ 429768 w 1152144"/>
              <a:gd name="connsiteY5" fmla="*/ 265176 h 3538728"/>
              <a:gd name="connsiteX6" fmla="*/ 411480 w 1152144"/>
              <a:gd name="connsiteY6" fmla="*/ 292608 h 3538728"/>
              <a:gd name="connsiteX7" fmla="*/ 393192 w 1152144"/>
              <a:gd name="connsiteY7" fmla="*/ 347472 h 3538728"/>
              <a:gd name="connsiteX8" fmla="*/ 356616 w 1152144"/>
              <a:gd name="connsiteY8" fmla="*/ 402336 h 3538728"/>
              <a:gd name="connsiteX9" fmla="*/ 329184 w 1152144"/>
              <a:gd name="connsiteY9" fmla="*/ 493776 h 3538728"/>
              <a:gd name="connsiteX10" fmla="*/ 265176 w 1152144"/>
              <a:gd name="connsiteY10" fmla="*/ 612648 h 3538728"/>
              <a:gd name="connsiteX11" fmla="*/ 256032 w 1152144"/>
              <a:gd name="connsiteY11" fmla="*/ 649224 h 3538728"/>
              <a:gd name="connsiteX12" fmla="*/ 246888 w 1152144"/>
              <a:gd name="connsiteY12" fmla="*/ 704088 h 3538728"/>
              <a:gd name="connsiteX13" fmla="*/ 219456 w 1152144"/>
              <a:gd name="connsiteY13" fmla="*/ 740664 h 3538728"/>
              <a:gd name="connsiteX14" fmla="*/ 192024 w 1152144"/>
              <a:gd name="connsiteY14" fmla="*/ 822960 h 3538728"/>
              <a:gd name="connsiteX15" fmla="*/ 173736 w 1152144"/>
              <a:gd name="connsiteY15" fmla="*/ 859536 h 3538728"/>
              <a:gd name="connsiteX16" fmla="*/ 146304 w 1152144"/>
              <a:gd name="connsiteY16" fmla="*/ 978408 h 3538728"/>
              <a:gd name="connsiteX17" fmla="*/ 128016 w 1152144"/>
              <a:gd name="connsiteY17" fmla="*/ 1042416 h 3538728"/>
              <a:gd name="connsiteX18" fmla="*/ 109728 w 1152144"/>
              <a:gd name="connsiteY18" fmla="*/ 1170432 h 3538728"/>
              <a:gd name="connsiteX19" fmla="*/ 91440 w 1152144"/>
              <a:gd name="connsiteY19" fmla="*/ 1307592 h 3538728"/>
              <a:gd name="connsiteX20" fmla="*/ 82296 w 1152144"/>
              <a:gd name="connsiteY20" fmla="*/ 1389888 h 3538728"/>
              <a:gd name="connsiteX21" fmla="*/ 64008 w 1152144"/>
              <a:gd name="connsiteY21" fmla="*/ 1463040 h 3538728"/>
              <a:gd name="connsiteX22" fmla="*/ 54864 w 1152144"/>
              <a:gd name="connsiteY22" fmla="*/ 1517904 h 3538728"/>
              <a:gd name="connsiteX23" fmla="*/ 45720 w 1152144"/>
              <a:gd name="connsiteY23" fmla="*/ 1563624 h 3538728"/>
              <a:gd name="connsiteX24" fmla="*/ 18288 w 1152144"/>
              <a:gd name="connsiteY24" fmla="*/ 1764792 h 3538728"/>
              <a:gd name="connsiteX25" fmla="*/ 9144 w 1152144"/>
              <a:gd name="connsiteY25" fmla="*/ 1892808 h 3538728"/>
              <a:gd name="connsiteX26" fmla="*/ 0 w 1152144"/>
              <a:gd name="connsiteY26" fmla="*/ 1993392 h 3538728"/>
              <a:gd name="connsiteX27" fmla="*/ 155448 w 1152144"/>
              <a:gd name="connsiteY27" fmla="*/ 3538728 h 3538728"/>
              <a:gd name="connsiteX0" fmla="*/ 1152144 w 1152144"/>
              <a:gd name="connsiteY0" fmla="*/ 0 h 3538728"/>
              <a:gd name="connsiteX1" fmla="*/ 731520 w 1152144"/>
              <a:gd name="connsiteY1" fmla="*/ 73152 h 3538728"/>
              <a:gd name="connsiteX2" fmla="*/ 621792 w 1152144"/>
              <a:gd name="connsiteY2" fmla="*/ 109728 h 3538728"/>
              <a:gd name="connsiteX3" fmla="*/ 438912 w 1152144"/>
              <a:gd name="connsiteY3" fmla="*/ 237744 h 3538728"/>
              <a:gd name="connsiteX4" fmla="*/ 429768 w 1152144"/>
              <a:gd name="connsiteY4" fmla="*/ 265176 h 3538728"/>
              <a:gd name="connsiteX5" fmla="*/ 411480 w 1152144"/>
              <a:gd name="connsiteY5" fmla="*/ 292608 h 3538728"/>
              <a:gd name="connsiteX6" fmla="*/ 393192 w 1152144"/>
              <a:gd name="connsiteY6" fmla="*/ 347472 h 3538728"/>
              <a:gd name="connsiteX7" fmla="*/ 356616 w 1152144"/>
              <a:gd name="connsiteY7" fmla="*/ 402336 h 3538728"/>
              <a:gd name="connsiteX8" fmla="*/ 329184 w 1152144"/>
              <a:gd name="connsiteY8" fmla="*/ 493776 h 3538728"/>
              <a:gd name="connsiteX9" fmla="*/ 265176 w 1152144"/>
              <a:gd name="connsiteY9" fmla="*/ 612648 h 3538728"/>
              <a:gd name="connsiteX10" fmla="*/ 256032 w 1152144"/>
              <a:gd name="connsiteY10" fmla="*/ 649224 h 3538728"/>
              <a:gd name="connsiteX11" fmla="*/ 246888 w 1152144"/>
              <a:gd name="connsiteY11" fmla="*/ 704088 h 3538728"/>
              <a:gd name="connsiteX12" fmla="*/ 219456 w 1152144"/>
              <a:gd name="connsiteY12" fmla="*/ 740664 h 3538728"/>
              <a:gd name="connsiteX13" fmla="*/ 192024 w 1152144"/>
              <a:gd name="connsiteY13" fmla="*/ 822960 h 3538728"/>
              <a:gd name="connsiteX14" fmla="*/ 173736 w 1152144"/>
              <a:gd name="connsiteY14" fmla="*/ 859536 h 3538728"/>
              <a:gd name="connsiteX15" fmla="*/ 146304 w 1152144"/>
              <a:gd name="connsiteY15" fmla="*/ 978408 h 3538728"/>
              <a:gd name="connsiteX16" fmla="*/ 128016 w 1152144"/>
              <a:gd name="connsiteY16" fmla="*/ 1042416 h 3538728"/>
              <a:gd name="connsiteX17" fmla="*/ 109728 w 1152144"/>
              <a:gd name="connsiteY17" fmla="*/ 1170432 h 3538728"/>
              <a:gd name="connsiteX18" fmla="*/ 91440 w 1152144"/>
              <a:gd name="connsiteY18" fmla="*/ 1307592 h 3538728"/>
              <a:gd name="connsiteX19" fmla="*/ 82296 w 1152144"/>
              <a:gd name="connsiteY19" fmla="*/ 1389888 h 3538728"/>
              <a:gd name="connsiteX20" fmla="*/ 64008 w 1152144"/>
              <a:gd name="connsiteY20" fmla="*/ 1463040 h 3538728"/>
              <a:gd name="connsiteX21" fmla="*/ 54864 w 1152144"/>
              <a:gd name="connsiteY21" fmla="*/ 1517904 h 3538728"/>
              <a:gd name="connsiteX22" fmla="*/ 45720 w 1152144"/>
              <a:gd name="connsiteY22" fmla="*/ 1563624 h 3538728"/>
              <a:gd name="connsiteX23" fmla="*/ 18288 w 1152144"/>
              <a:gd name="connsiteY23" fmla="*/ 1764792 h 3538728"/>
              <a:gd name="connsiteX24" fmla="*/ 9144 w 1152144"/>
              <a:gd name="connsiteY24" fmla="*/ 1892808 h 3538728"/>
              <a:gd name="connsiteX25" fmla="*/ 0 w 1152144"/>
              <a:gd name="connsiteY25" fmla="*/ 1993392 h 3538728"/>
              <a:gd name="connsiteX26" fmla="*/ 155448 w 1152144"/>
              <a:gd name="connsiteY26" fmla="*/ 3538728 h 3538728"/>
              <a:gd name="connsiteX0" fmla="*/ 1152144 w 1152144"/>
              <a:gd name="connsiteY0" fmla="*/ 0 h 3538728"/>
              <a:gd name="connsiteX1" fmla="*/ 621792 w 1152144"/>
              <a:gd name="connsiteY1" fmla="*/ 109728 h 3538728"/>
              <a:gd name="connsiteX2" fmla="*/ 438912 w 1152144"/>
              <a:gd name="connsiteY2" fmla="*/ 237744 h 3538728"/>
              <a:gd name="connsiteX3" fmla="*/ 429768 w 1152144"/>
              <a:gd name="connsiteY3" fmla="*/ 265176 h 3538728"/>
              <a:gd name="connsiteX4" fmla="*/ 411480 w 1152144"/>
              <a:gd name="connsiteY4" fmla="*/ 292608 h 3538728"/>
              <a:gd name="connsiteX5" fmla="*/ 393192 w 1152144"/>
              <a:gd name="connsiteY5" fmla="*/ 347472 h 3538728"/>
              <a:gd name="connsiteX6" fmla="*/ 356616 w 1152144"/>
              <a:gd name="connsiteY6" fmla="*/ 402336 h 3538728"/>
              <a:gd name="connsiteX7" fmla="*/ 329184 w 1152144"/>
              <a:gd name="connsiteY7" fmla="*/ 493776 h 3538728"/>
              <a:gd name="connsiteX8" fmla="*/ 265176 w 1152144"/>
              <a:gd name="connsiteY8" fmla="*/ 612648 h 3538728"/>
              <a:gd name="connsiteX9" fmla="*/ 256032 w 1152144"/>
              <a:gd name="connsiteY9" fmla="*/ 649224 h 3538728"/>
              <a:gd name="connsiteX10" fmla="*/ 246888 w 1152144"/>
              <a:gd name="connsiteY10" fmla="*/ 704088 h 3538728"/>
              <a:gd name="connsiteX11" fmla="*/ 219456 w 1152144"/>
              <a:gd name="connsiteY11" fmla="*/ 740664 h 3538728"/>
              <a:gd name="connsiteX12" fmla="*/ 192024 w 1152144"/>
              <a:gd name="connsiteY12" fmla="*/ 822960 h 3538728"/>
              <a:gd name="connsiteX13" fmla="*/ 173736 w 1152144"/>
              <a:gd name="connsiteY13" fmla="*/ 859536 h 3538728"/>
              <a:gd name="connsiteX14" fmla="*/ 146304 w 1152144"/>
              <a:gd name="connsiteY14" fmla="*/ 978408 h 3538728"/>
              <a:gd name="connsiteX15" fmla="*/ 128016 w 1152144"/>
              <a:gd name="connsiteY15" fmla="*/ 1042416 h 3538728"/>
              <a:gd name="connsiteX16" fmla="*/ 109728 w 1152144"/>
              <a:gd name="connsiteY16" fmla="*/ 1170432 h 3538728"/>
              <a:gd name="connsiteX17" fmla="*/ 91440 w 1152144"/>
              <a:gd name="connsiteY17" fmla="*/ 1307592 h 3538728"/>
              <a:gd name="connsiteX18" fmla="*/ 82296 w 1152144"/>
              <a:gd name="connsiteY18" fmla="*/ 1389888 h 3538728"/>
              <a:gd name="connsiteX19" fmla="*/ 64008 w 1152144"/>
              <a:gd name="connsiteY19" fmla="*/ 1463040 h 3538728"/>
              <a:gd name="connsiteX20" fmla="*/ 54864 w 1152144"/>
              <a:gd name="connsiteY20" fmla="*/ 1517904 h 3538728"/>
              <a:gd name="connsiteX21" fmla="*/ 45720 w 1152144"/>
              <a:gd name="connsiteY21" fmla="*/ 1563624 h 3538728"/>
              <a:gd name="connsiteX22" fmla="*/ 18288 w 1152144"/>
              <a:gd name="connsiteY22" fmla="*/ 1764792 h 3538728"/>
              <a:gd name="connsiteX23" fmla="*/ 9144 w 1152144"/>
              <a:gd name="connsiteY23" fmla="*/ 1892808 h 3538728"/>
              <a:gd name="connsiteX24" fmla="*/ 0 w 1152144"/>
              <a:gd name="connsiteY24" fmla="*/ 1993392 h 3538728"/>
              <a:gd name="connsiteX25" fmla="*/ 155448 w 1152144"/>
              <a:gd name="connsiteY25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429768 w 1152144"/>
              <a:gd name="connsiteY2" fmla="*/ 265176 h 3538728"/>
              <a:gd name="connsiteX3" fmla="*/ 411480 w 1152144"/>
              <a:gd name="connsiteY3" fmla="*/ 292608 h 3538728"/>
              <a:gd name="connsiteX4" fmla="*/ 393192 w 1152144"/>
              <a:gd name="connsiteY4" fmla="*/ 347472 h 3538728"/>
              <a:gd name="connsiteX5" fmla="*/ 356616 w 1152144"/>
              <a:gd name="connsiteY5" fmla="*/ 402336 h 3538728"/>
              <a:gd name="connsiteX6" fmla="*/ 329184 w 1152144"/>
              <a:gd name="connsiteY6" fmla="*/ 493776 h 3538728"/>
              <a:gd name="connsiteX7" fmla="*/ 265176 w 1152144"/>
              <a:gd name="connsiteY7" fmla="*/ 612648 h 3538728"/>
              <a:gd name="connsiteX8" fmla="*/ 256032 w 1152144"/>
              <a:gd name="connsiteY8" fmla="*/ 649224 h 3538728"/>
              <a:gd name="connsiteX9" fmla="*/ 246888 w 1152144"/>
              <a:gd name="connsiteY9" fmla="*/ 704088 h 3538728"/>
              <a:gd name="connsiteX10" fmla="*/ 219456 w 1152144"/>
              <a:gd name="connsiteY10" fmla="*/ 740664 h 3538728"/>
              <a:gd name="connsiteX11" fmla="*/ 192024 w 1152144"/>
              <a:gd name="connsiteY11" fmla="*/ 822960 h 3538728"/>
              <a:gd name="connsiteX12" fmla="*/ 173736 w 1152144"/>
              <a:gd name="connsiteY12" fmla="*/ 859536 h 3538728"/>
              <a:gd name="connsiteX13" fmla="*/ 146304 w 1152144"/>
              <a:gd name="connsiteY13" fmla="*/ 978408 h 3538728"/>
              <a:gd name="connsiteX14" fmla="*/ 128016 w 1152144"/>
              <a:gd name="connsiteY14" fmla="*/ 1042416 h 3538728"/>
              <a:gd name="connsiteX15" fmla="*/ 109728 w 1152144"/>
              <a:gd name="connsiteY15" fmla="*/ 1170432 h 3538728"/>
              <a:gd name="connsiteX16" fmla="*/ 91440 w 1152144"/>
              <a:gd name="connsiteY16" fmla="*/ 1307592 h 3538728"/>
              <a:gd name="connsiteX17" fmla="*/ 82296 w 1152144"/>
              <a:gd name="connsiteY17" fmla="*/ 1389888 h 3538728"/>
              <a:gd name="connsiteX18" fmla="*/ 64008 w 1152144"/>
              <a:gd name="connsiteY18" fmla="*/ 1463040 h 3538728"/>
              <a:gd name="connsiteX19" fmla="*/ 54864 w 1152144"/>
              <a:gd name="connsiteY19" fmla="*/ 1517904 h 3538728"/>
              <a:gd name="connsiteX20" fmla="*/ 45720 w 1152144"/>
              <a:gd name="connsiteY20" fmla="*/ 1563624 h 3538728"/>
              <a:gd name="connsiteX21" fmla="*/ 18288 w 1152144"/>
              <a:gd name="connsiteY21" fmla="*/ 1764792 h 3538728"/>
              <a:gd name="connsiteX22" fmla="*/ 9144 w 1152144"/>
              <a:gd name="connsiteY22" fmla="*/ 1892808 h 3538728"/>
              <a:gd name="connsiteX23" fmla="*/ 0 w 1152144"/>
              <a:gd name="connsiteY23" fmla="*/ 1993392 h 3538728"/>
              <a:gd name="connsiteX24" fmla="*/ 155448 w 1152144"/>
              <a:gd name="connsiteY24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429768 w 1152144"/>
              <a:gd name="connsiteY2" fmla="*/ 265176 h 3538728"/>
              <a:gd name="connsiteX3" fmla="*/ 411480 w 1152144"/>
              <a:gd name="connsiteY3" fmla="*/ 292608 h 3538728"/>
              <a:gd name="connsiteX4" fmla="*/ 356616 w 1152144"/>
              <a:gd name="connsiteY4" fmla="*/ 402336 h 3538728"/>
              <a:gd name="connsiteX5" fmla="*/ 329184 w 1152144"/>
              <a:gd name="connsiteY5" fmla="*/ 493776 h 3538728"/>
              <a:gd name="connsiteX6" fmla="*/ 265176 w 1152144"/>
              <a:gd name="connsiteY6" fmla="*/ 612648 h 3538728"/>
              <a:gd name="connsiteX7" fmla="*/ 256032 w 1152144"/>
              <a:gd name="connsiteY7" fmla="*/ 649224 h 3538728"/>
              <a:gd name="connsiteX8" fmla="*/ 246888 w 1152144"/>
              <a:gd name="connsiteY8" fmla="*/ 704088 h 3538728"/>
              <a:gd name="connsiteX9" fmla="*/ 219456 w 1152144"/>
              <a:gd name="connsiteY9" fmla="*/ 740664 h 3538728"/>
              <a:gd name="connsiteX10" fmla="*/ 192024 w 1152144"/>
              <a:gd name="connsiteY10" fmla="*/ 822960 h 3538728"/>
              <a:gd name="connsiteX11" fmla="*/ 173736 w 1152144"/>
              <a:gd name="connsiteY11" fmla="*/ 859536 h 3538728"/>
              <a:gd name="connsiteX12" fmla="*/ 146304 w 1152144"/>
              <a:gd name="connsiteY12" fmla="*/ 978408 h 3538728"/>
              <a:gd name="connsiteX13" fmla="*/ 128016 w 1152144"/>
              <a:gd name="connsiteY13" fmla="*/ 1042416 h 3538728"/>
              <a:gd name="connsiteX14" fmla="*/ 109728 w 1152144"/>
              <a:gd name="connsiteY14" fmla="*/ 1170432 h 3538728"/>
              <a:gd name="connsiteX15" fmla="*/ 91440 w 1152144"/>
              <a:gd name="connsiteY15" fmla="*/ 1307592 h 3538728"/>
              <a:gd name="connsiteX16" fmla="*/ 82296 w 1152144"/>
              <a:gd name="connsiteY16" fmla="*/ 1389888 h 3538728"/>
              <a:gd name="connsiteX17" fmla="*/ 64008 w 1152144"/>
              <a:gd name="connsiteY17" fmla="*/ 1463040 h 3538728"/>
              <a:gd name="connsiteX18" fmla="*/ 54864 w 1152144"/>
              <a:gd name="connsiteY18" fmla="*/ 1517904 h 3538728"/>
              <a:gd name="connsiteX19" fmla="*/ 45720 w 1152144"/>
              <a:gd name="connsiteY19" fmla="*/ 1563624 h 3538728"/>
              <a:gd name="connsiteX20" fmla="*/ 18288 w 1152144"/>
              <a:gd name="connsiteY20" fmla="*/ 1764792 h 3538728"/>
              <a:gd name="connsiteX21" fmla="*/ 9144 w 1152144"/>
              <a:gd name="connsiteY21" fmla="*/ 1892808 h 3538728"/>
              <a:gd name="connsiteX22" fmla="*/ 0 w 1152144"/>
              <a:gd name="connsiteY22" fmla="*/ 1993392 h 3538728"/>
              <a:gd name="connsiteX23" fmla="*/ 155448 w 1152144"/>
              <a:gd name="connsiteY23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429768 w 1152144"/>
              <a:gd name="connsiteY2" fmla="*/ 265176 h 3538728"/>
              <a:gd name="connsiteX3" fmla="*/ 356616 w 1152144"/>
              <a:gd name="connsiteY3" fmla="*/ 402336 h 3538728"/>
              <a:gd name="connsiteX4" fmla="*/ 329184 w 1152144"/>
              <a:gd name="connsiteY4" fmla="*/ 493776 h 3538728"/>
              <a:gd name="connsiteX5" fmla="*/ 265176 w 1152144"/>
              <a:gd name="connsiteY5" fmla="*/ 612648 h 3538728"/>
              <a:gd name="connsiteX6" fmla="*/ 256032 w 1152144"/>
              <a:gd name="connsiteY6" fmla="*/ 649224 h 3538728"/>
              <a:gd name="connsiteX7" fmla="*/ 246888 w 1152144"/>
              <a:gd name="connsiteY7" fmla="*/ 704088 h 3538728"/>
              <a:gd name="connsiteX8" fmla="*/ 219456 w 1152144"/>
              <a:gd name="connsiteY8" fmla="*/ 740664 h 3538728"/>
              <a:gd name="connsiteX9" fmla="*/ 192024 w 1152144"/>
              <a:gd name="connsiteY9" fmla="*/ 822960 h 3538728"/>
              <a:gd name="connsiteX10" fmla="*/ 173736 w 1152144"/>
              <a:gd name="connsiteY10" fmla="*/ 859536 h 3538728"/>
              <a:gd name="connsiteX11" fmla="*/ 146304 w 1152144"/>
              <a:gd name="connsiteY11" fmla="*/ 978408 h 3538728"/>
              <a:gd name="connsiteX12" fmla="*/ 128016 w 1152144"/>
              <a:gd name="connsiteY12" fmla="*/ 1042416 h 3538728"/>
              <a:gd name="connsiteX13" fmla="*/ 109728 w 1152144"/>
              <a:gd name="connsiteY13" fmla="*/ 1170432 h 3538728"/>
              <a:gd name="connsiteX14" fmla="*/ 91440 w 1152144"/>
              <a:gd name="connsiteY14" fmla="*/ 1307592 h 3538728"/>
              <a:gd name="connsiteX15" fmla="*/ 82296 w 1152144"/>
              <a:gd name="connsiteY15" fmla="*/ 1389888 h 3538728"/>
              <a:gd name="connsiteX16" fmla="*/ 64008 w 1152144"/>
              <a:gd name="connsiteY16" fmla="*/ 1463040 h 3538728"/>
              <a:gd name="connsiteX17" fmla="*/ 54864 w 1152144"/>
              <a:gd name="connsiteY17" fmla="*/ 1517904 h 3538728"/>
              <a:gd name="connsiteX18" fmla="*/ 45720 w 1152144"/>
              <a:gd name="connsiteY18" fmla="*/ 1563624 h 3538728"/>
              <a:gd name="connsiteX19" fmla="*/ 18288 w 1152144"/>
              <a:gd name="connsiteY19" fmla="*/ 1764792 h 3538728"/>
              <a:gd name="connsiteX20" fmla="*/ 9144 w 1152144"/>
              <a:gd name="connsiteY20" fmla="*/ 1892808 h 3538728"/>
              <a:gd name="connsiteX21" fmla="*/ 0 w 1152144"/>
              <a:gd name="connsiteY21" fmla="*/ 1993392 h 3538728"/>
              <a:gd name="connsiteX22" fmla="*/ 155448 w 1152144"/>
              <a:gd name="connsiteY22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356616 w 1152144"/>
              <a:gd name="connsiteY2" fmla="*/ 402336 h 3538728"/>
              <a:gd name="connsiteX3" fmla="*/ 329184 w 1152144"/>
              <a:gd name="connsiteY3" fmla="*/ 493776 h 3538728"/>
              <a:gd name="connsiteX4" fmla="*/ 265176 w 1152144"/>
              <a:gd name="connsiteY4" fmla="*/ 612648 h 3538728"/>
              <a:gd name="connsiteX5" fmla="*/ 256032 w 1152144"/>
              <a:gd name="connsiteY5" fmla="*/ 649224 h 3538728"/>
              <a:gd name="connsiteX6" fmla="*/ 246888 w 1152144"/>
              <a:gd name="connsiteY6" fmla="*/ 704088 h 3538728"/>
              <a:gd name="connsiteX7" fmla="*/ 219456 w 1152144"/>
              <a:gd name="connsiteY7" fmla="*/ 740664 h 3538728"/>
              <a:gd name="connsiteX8" fmla="*/ 192024 w 1152144"/>
              <a:gd name="connsiteY8" fmla="*/ 822960 h 3538728"/>
              <a:gd name="connsiteX9" fmla="*/ 173736 w 1152144"/>
              <a:gd name="connsiteY9" fmla="*/ 859536 h 3538728"/>
              <a:gd name="connsiteX10" fmla="*/ 146304 w 1152144"/>
              <a:gd name="connsiteY10" fmla="*/ 978408 h 3538728"/>
              <a:gd name="connsiteX11" fmla="*/ 128016 w 1152144"/>
              <a:gd name="connsiteY11" fmla="*/ 1042416 h 3538728"/>
              <a:gd name="connsiteX12" fmla="*/ 109728 w 1152144"/>
              <a:gd name="connsiteY12" fmla="*/ 1170432 h 3538728"/>
              <a:gd name="connsiteX13" fmla="*/ 91440 w 1152144"/>
              <a:gd name="connsiteY13" fmla="*/ 1307592 h 3538728"/>
              <a:gd name="connsiteX14" fmla="*/ 82296 w 1152144"/>
              <a:gd name="connsiteY14" fmla="*/ 1389888 h 3538728"/>
              <a:gd name="connsiteX15" fmla="*/ 64008 w 1152144"/>
              <a:gd name="connsiteY15" fmla="*/ 1463040 h 3538728"/>
              <a:gd name="connsiteX16" fmla="*/ 54864 w 1152144"/>
              <a:gd name="connsiteY16" fmla="*/ 1517904 h 3538728"/>
              <a:gd name="connsiteX17" fmla="*/ 45720 w 1152144"/>
              <a:gd name="connsiteY17" fmla="*/ 1563624 h 3538728"/>
              <a:gd name="connsiteX18" fmla="*/ 18288 w 1152144"/>
              <a:gd name="connsiteY18" fmla="*/ 1764792 h 3538728"/>
              <a:gd name="connsiteX19" fmla="*/ 9144 w 1152144"/>
              <a:gd name="connsiteY19" fmla="*/ 1892808 h 3538728"/>
              <a:gd name="connsiteX20" fmla="*/ 0 w 1152144"/>
              <a:gd name="connsiteY20" fmla="*/ 1993392 h 3538728"/>
              <a:gd name="connsiteX21" fmla="*/ 155448 w 1152144"/>
              <a:gd name="connsiteY21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329184 w 1152144"/>
              <a:gd name="connsiteY2" fmla="*/ 493776 h 3538728"/>
              <a:gd name="connsiteX3" fmla="*/ 265176 w 1152144"/>
              <a:gd name="connsiteY3" fmla="*/ 612648 h 3538728"/>
              <a:gd name="connsiteX4" fmla="*/ 256032 w 1152144"/>
              <a:gd name="connsiteY4" fmla="*/ 649224 h 3538728"/>
              <a:gd name="connsiteX5" fmla="*/ 246888 w 1152144"/>
              <a:gd name="connsiteY5" fmla="*/ 704088 h 3538728"/>
              <a:gd name="connsiteX6" fmla="*/ 219456 w 1152144"/>
              <a:gd name="connsiteY6" fmla="*/ 740664 h 3538728"/>
              <a:gd name="connsiteX7" fmla="*/ 192024 w 1152144"/>
              <a:gd name="connsiteY7" fmla="*/ 822960 h 3538728"/>
              <a:gd name="connsiteX8" fmla="*/ 173736 w 1152144"/>
              <a:gd name="connsiteY8" fmla="*/ 859536 h 3538728"/>
              <a:gd name="connsiteX9" fmla="*/ 146304 w 1152144"/>
              <a:gd name="connsiteY9" fmla="*/ 978408 h 3538728"/>
              <a:gd name="connsiteX10" fmla="*/ 128016 w 1152144"/>
              <a:gd name="connsiteY10" fmla="*/ 1042416 h 3538728"/>
              <a:gd name="connsiteX11" fmla="*/ 109728 w 1152144"/>
              <a:gd name="connsiteY11" fmla="*/ 1170432 h 3538728"/>
              <a:gd name="connsiteX12" fmla="*/ 91440 w 1152144"/>
              <a:gd name="connsiteY12" fmla="*/ 1307592 h 3538728"/>
              <a:gd name="connsiteX13" fmla="*/ 82296 w 1152144"/>
              <a:gd name="connsiteY13" fmla="*/ 1389888 h 3538728"/>
              <a:gd name="connsiteX14" fmla="*/ 64008 w 1152144"/>
              <a:gd name="connsiteY14" fmla="*/ 1463040 h 3538728"/>
              <a:gd name="connsiteX15" fmla="*/ 54864 w 1152144"/>
              <a:gd name="connsiteY15" fmla="*/ 1517904 h 3538728"/>
              <a:gd name="connsiteX16" fmla="*/ 45720 w 1152144"/>
              <a:gd name="connsiteY16" fmla="*/ 1563624 h 3538728"/>
              <a:gd name="connsiteX17" fmla="*/ 18288 w 1152144"/>
              <a:gd name="connsiteY17" fmla="*/ 1764792 h 3538728"/>
              <a:gd name="connsiteX18" fmla="*/ 9144 w 1152144"/>
              <a:gd name="connsiteY18" fmla="*/ 1892808 h 3538728"/>
              <a:gd name="connsiteX19" fmla="*/ 0 w 1152144"/>
              <a:gd name="connsiteY19" fmla="*/ 1993392 h 3538728"/>
              <a:gd name="connsiteX20" fmla="*/ 155448 w 1152144"/>
              <a:gd name="connsiteY20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265176 w 1152144"/>
              <a:gd name="connsiteY2" fmla="*/ 612648 h 3538728"/>
              <a:gd name="connsiteX3" fmla="*/ 256032 w 1152144"/>
              <a:gd name="connsiteY3" fmla="*/ 649224 h 3538728"/>
              <a:gd name="connsiteX4" fmla="*/ 246888 w 1152144"/>
              <a:gd name="connsiteY4" fmla="*/ 704088 h 3538728"/>
              <a:gd name="connsiteX5" fmla="*/ 219456 w 1152144"/>
              <a:gd name="connsiteY5" fmla="*/ 740664 h 3538728"/>
              <a:gd name="connsiteX6" fmla="*/ 192024 w 1152144"/>
              <a:gd name="connsiteY6" fmla="*/ 822960 h 3538728"/>
              <a:gd name="connsiteX7" fmla="*/ 173736 w 1152144"/>
              <a:gd name="connsiteY7" fmla="*/ 859536 h 3538728"/>
              <a:gd name="connsiteX8" fmla="*/ 146304 w 1152144"/>
              <a:gd name="connsiteY8" fmla="*/ 978408 h 3538728"/>
              <a:gd name="connsiteX9" fmla="*/ 128016 w 1152144"/>
              <a:gd name="connsiteY9" fmla="*/ 1042416 h 3538728"/>
              <a:gd name="connsiteX10" fmla="*/ 109728 w 1152144"/>
              <a:gd name="connsiteY10" fmla="*/ 1170432 h 3538728"/>
              <a:gd name="connsiteX11" fmla="*/ 91440 w 1152144"/>
              <a:gd name="connsiteY11" fmla="*/ 1307592 h 3538728"/>
              <a:gd name="connsiteX12" fmla="*/ 82296 w 1152144"/>
              <a:gd name="connsiteY12" fmla="*/ 1389888 h 3538728"/>
              <a:gd name="connsiteX13" fmla="*/ 64008 w 1152144"/>
              <a:gd name="connsiteY13" fmla="*/ 1463040 h 3538728"/>
              <a:gd name="connsiteX14" fmla="*/ 54864 w 1152144"/>
              <a:gd name="connsiteY14" fmla="*/ 1517904 h 3538728"/>
              <a:gd name="connsiteX15" fmla="*/ 45720 w 1152144"/>
              <a:gd name="connsiteY15" fmla="*/ 1563624 h 3538728"/>
              <a:gd name="connsiteX16" fmla="*/ 18288 w 1152144"/>
              <a:gd name="connsiteY16" fmla="*/ 1764792 h 3538728"/>
              <a:gd name="connsiteX17" fmla="*/ 9144 w 1152144"/>
              <a:gd name="connsiteY17" fmla="*/ 1892808 h 3538728"/>
              <a:gd name="connsiteX18" fmla="*/ 0 w 1152144"/>
              <a:gd name="connsiteY18" fmla="*/ 1993392 h 3538728"/>
              <a:gd name="connsiteX19" fmla="*/ 155448 w 1152144"/>
              <a:gd name="connsiteY19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265176 w 1152144"/>
              <a:gd name="connsiteY2" fmla="*/ 612648 h 3538728"/>
              <a:gd name="connsiteX3" fmla="*/ 246888 w 1152144"/>
              <a:gd name="connsiteY3" fmla="*/ 704088 h 3538728"/>
              <a:gd name="connsiteX4" fmla="*/ 219456 w 1152144"/>
              <a:gd name="connsiteY4" fmla="*/ 740664 h 3538728"/>
              <a:gd name="connsiteX5" fmla="*/ 192024 w 1152144"/>
              <a:gd name="connsiteY5" fmla="*/ 822960 h 3538728"/>
              <a:gd name="connsiteX6" fmla="*/ 173736 w 1152144"/>
              <a:gd name="connsiteY6" fmla="*/ 859536 h 3538728"/>
              <a:gd name="connsiteX7" fmla="*/ 146304 w 1152144"/>
              <a:gd name="connsiteY7" fmla="*/ 978408 h 3538728"/>
              <a:gd name="connsiteX8" fmla="*/ 128016 w 1152144"/>
              <a:gd name="connsiteY8" fmla="*/ 1042416 h 3538728"/>
              <a:gd name="connsiteX9" fmla="*/ 109728 w 1152144"/>
              <a:gd name="connsiteY9" fmla="*/ 1170432 h 3538728"/>
              <a:gd name="connsiteX10" fmla="*/ 91440 w 1152144"/>
              <a:gd name="connsiteY10" fmla="*/ 1307592 h 3538728"/>
              <a:gd name="connsiteX11" fmla="*/ 82296 w 1152144"/>
              <a:gd name="connsiteY11" fmla="*/ 1389888 h 3538728"/>
              <a:gd name="connsiteX12" fmla="*/ 64008 w 1152144"/>
              <a:gd name="connsiteY12" fmla="*/ 1463040 h 3538728"/>
              <a:gd name="connsiteX13" fmla="*/ 54864 w 1152144"/>
              <a:gd name="connsiteY13" fmla="*/ 1517904 h 3538728"/>
              <a:gd name="connsiteX14" fmla="*/ 45720 w 1152144"/>
              <a:gd name="connsiteY14" fmla="*/ 1563624 h 3538728"/>
              <a:gd name="connsiteX15" fmla="*/ 18288 w 1152144"/>
              <a:gd name="connsiteY15" fmla="*/ 1764792 h 3538728"/>
              <a:gd name="connsiteX16" fmla="*/ 9144 w 1152144"/>
              <a:gd name="connsiteY16" fmla="*/ 1892808 h 3538728"/>
              <a:gd name="connsiteX17" fmla="*/ 0 w 1152144"/>
              <a:gd name="connsiteY17" fmla="*/ 1993392 h 3538728"/>
              <a:gd name="connsiteX18" fmla="*/ 155448 w 1152144"/>
              <a:gd name="connsiteY18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265176 w 1152144"/>
              <a:gd name="connsiteY2" fmla="*/ 612648 h 3538728"/>
              <a:gd name="connsiteX3" fmla="*/ 219456 w 1152144"/>
              <a:gd name="connsiteY3" fmla="*/ 740664 h 3538728"/>
              <a:gd name="connsiteX4" fmla="*/ 192024 w 1152144"/>
              <a:gd name="connsiteY4" fmla="*/ 822960 h 3538728"/>
              <a:gd name="connsiteX5" fmla="*/ 173736 w 1152144"/>
              <a:gd name="connsiteY5" fmla="*/ 859536 h 3538728"/>
              <a:gd name="connsiteX6" fmla="*/ 146304 w 1152144"/>
              <a:gd name="connsiteY6" fmla="*/ 978408 h 3538728"/>
              <a:gd name="connsiteX7" fmla="*/ 128016 w 1152144"/>
              <a:gd name="connsiteY7" fmla="*/ 1042416 h 3538728"/>
              <a:gd name="connsiteX8" fmla="*/ 109728 w 1152144"/>
              <a:gd name="connsiteY8" fmla="*/ 1170432 h 3538728"/>
              <a:gd name="connsiteX9" fmla="*/ 91440 w 1152144"/>
              <a:gd name="connsiteY9" fmla="*/ 1307592 h 3538728"/>
              <a:gd name="connsiteX10" fmla="*/ 82296 w 1152144"/>
              <a:gd name="connsiteY10" fmla="*/ 1389888 h 3538728"/>
              <a:gd name="connsiteX11" fmla="*/ 64008 w 1152144"/>
              <a:gd name="connsiteY11" fmla="*/ 1463040 h 3538728"/>
              <a:gd name="connsiteX12" fmla="*/ 54864 w 1152144"/>
              <a:gd name="connsiteY12" fmla="*/ 1517904 h 3538728"/>
              <a:gd name="connsiteX13" fmla="*/ 45720 w 1152144"/>
              <a:gd name="connsiteY13" fmla="*/ 1563624 h 3538728"/>
              <a:gd name="connsiteX14" fmla="*/ 18288 w 1152144"/>
              <a:gd name="connsiteY14" fmla="*/ 1764792 h 3538728"/>
              <a:gd name="connsiteX15" fmla="*/ 9144 w 1152144"/>
              <a:gd name="connsiteY15" fmla="*/ 1892808 h 3538728"/>
              <a:gd name="connsiteX16" fmla="*/ 0 w 1152144"/>
              <a:gd name="connsiteY16" fmla="*/ 1993392 h 3538728"/>
              <a:gd name="connsiteX17" fmla="*/ 155448 w 1152144"/>
              <a:gd name="connsiteY17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219456 w 1152144"/>
              <a:gd name="connsiteY2" fmla="*/ 740664 h 3538728"/>
              <a:gd name="connsiteX3" fmla="*/ 192024 w 1152144"/>
              <a:gd name="connsiteY3" fmla="*/ 822960 h 3538728"/>
              <a:gd name="connsiteX4" fmla="*/ 173736 w 1152144"/>
              <a:gd name="connsiteY4" fmla="*/ 859536 h 3538728"/>
              <a:gd name="connsiteX5" fmla="*/ 146304 w 1152144"/>
              <a:gd name="connsiteY5" fmla="*/ 978408 h 3538728"/>
              <a:gd name="connsiteX6" fmla="*/ 128016 w 1152144"/>
              <a:gd name="connsiteY6" fmla="*/ 1042416 h 3538728"/>
              <a:gd name="connsiteX7" fmla="*/ 109728 w 1152144"/>
              <a:gd name="connsiteY7" fmla="*/ 1170432 h 3538728"/>
              <a:gd name="connsiteX8" fmla="*/ 91440 w 1152144"/>
              <a:gd name="connsiteY8" fmla="*/ 1307592 h 3538728"/>
              <a:gd name="connsiteX9" fmla="*/ 82296 w 1152144"/>
              <a:gd name="connsiteY9" fmla="*/ 1389888 h 3538728"/>
              <a:gd name="connsiteX10" fmla="*/ 64008 w 1152144"/>
              <a:gd name="connsiteY10" fmla="*/ 1463040 h 3538728"/>
              <a:gd name="connsiteX11" fmla="*/ 54864 w 1152144"/>
              <a:gd name="connsiteY11" fmla="*/ 1517904 h 3538728"/>
              <a:gd name="connsiteX12" fmla="*/ 45720 w 1152144"/>
              <a:gd name="connsiteY12" fmla="*/ 1563624 h 3538728"/>
              <a:gd name="connsiteX13" fmla="*/ 18288 w 1152144"/>
              <a:gd name="connsiteY13" fmla="*/ 1764792 h 3538728"/>
              <a:gd name="connsiteX14" fmla="*/ 9144 w 1152144"/>
              <a:gd name="connsiteY14" fmla="*/ 1892808 h 3538728"/>
              <a:gd name="connsiteX15" fmla="*/ 0 w 1152144"/>
              <a:gd name="connsiteY15" fmla="*/ 1993392 h 3538728"/>
              <a:gd name="connsiteX16" fmla="*/ 155448 w 1152144"/>
              <a:gd name="connsiteY16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173736 w 1152144"/>
              <a:gd name="connsiteY3" fmla="*/ 859536 h 3538728"/>
              <a:gd name="connsiteX4" fmla="*/ 146304 w 1152144"/>
              <a:gd name="connsiteY4" fmla="*/ 978408 h 3538728"/>
              <a:gd name="connsiteX5" fmla="*/ 128016 w 1152144"/>
              <a:gd name="connsiteY5" fmla="*/ 1042416 h 3538728"/>
              <a:gd name="connsiteX6" fmla="*/ 109728 w 1152144"/>
              <a:gd name="connsiteY6" fmla="*/ 1170432 h 3538728"/>
              <a:gd name="connsiteX7" fmla="*/ 91440 w 1152144"/>
              <a:gd name="connsiteY7" fmla="*/ 1307592 h 3538728"/>
              <a:gd name="connsiteX8" fmla="*/ 82296 w 1152144"/>
              <a:gd name="connsiteY8" fmla="*/ 1389888 h 3538728"/>
              <a:gd name="connsiteX9" fmla="*/ 64008 w 1152144"/>
              <a:gd name="connsiteY9" fmla="*/ 1463040 h 3538728"/>
              <a:gd name="connsiteX10" fmla="*/ 54864 w 1152144"/>
              <a:gd name="connsiteY10" fmla="*/ 1517904 h 3538728"/>
              <a:gd name="connsiteX11" fmla="*/ 45720 w 1152144"/>
              <a:gd name="connsiteY11" fmla="*/ 1563624 h 3538728"/>
              <a:gd name="connsiteX12" fmla="*/ 18288 w 1152144"/>
              <a:gd name="connsiteY12" fmla="*/ 1764792 h 3538728"/>
              <a:gd name="connsiteX13" fmla="*/ 9144 w 1152144"/>
              <a:gd name="connsiteY13" fmla="*/ 1892808 h 3538728"/>
              <a:gd name="connsiteX14" fmla="*/ 0 w 1152144"/>
              <a:gd name="connsiteY14" fmla="*/ 1993392 h 3538728"/>
              <a:gd name="connsiteX15" fmla="*/ 155448 w 1152144"/>
              <a:gd name="connsiteY15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146304 w 1152144"/>
              <a:gd name="connsiteY3" fmla="*/ 978408 h 3538728"/>
              <a:gd name="connsiteX4" fmla="*/ 128016 w 1152144"/>
              <a:gd name="connsiteY4" fmla="*/ 1042416 h 3538728"/>
              <a:gd name="connsiteX5" fmla="*/ 109728 w 1152144"/>
              <a:gd name="connsiteY5" fmla="*/ 1170432 h 3538728"/>
              <a:gd name="connsiteX6" fmla="*/ 91440 w 1152144"/>
              <a:gd name="connsiteY6" fmla="*/ 1307592 h 3538728"/>
              <a:gd name="connsiteX7" fmla="*/ 82296 w 1152144"/>
              <a:gd name="connsiteY7" fmla="*/ 1389888 h 3538728"/>
              <a:gd name="connsiteX8" fmla="*/ 64008 w 1152144"/>
              <a:gd name="connsiteY8" fmla="*/ 1463040 h 3538728"/>
              <a:gd name="connsiteX9" fmla="*/ 54864 w 1152144"/>
              <a:gd name="connsiteY9" fmla="*/ 1517904 h 3538728"/>
              <a:gd name="connsiteX10" fmla="*/ 45720 w 1152144"/>
              <a:gd name="connsiteY10" fmla="*/ 1563624 h 3538728"/>
              <a:gd name="connsiteX11" fmla="*/ 18288 w 1152144"/>
              <a:gd name="connsiteY11" fmla="*/ 1764792 h 3538728"/>
              <a:gd name="connsiteX12" fmla="*/ 9144 w 1152144"/>
              <a:gd name="connsiteY12" fmla="*/ 1892808 h 3538728"/>
              <a:gd name="connsiteX13" fmla="*/ 0 w 1152144"/>
              <a:gd name="connsiteY13" fmla="*/ 1993392 h 3538728"/>
              <a:gd name="connsiteX14" fmla="*/ 155448 w 1152144"/>
              <a:gd name="connsiteY14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146304 w 1152144"/>
              <a:gd name="connsiteY3" fmla="*/ 978408 h 3538728"/>
              <a:gd name="connsiteX4" fmla="*/ 128016 w 1152144"/>
              <a:gd name="connsiteY4" fmla="*/ 1042416 h 3538728"/>
              <a:gd name="connsiteX5" fmla="*/ 109728 w 1152144"/>
              <a:gd name="connsiteY5" fmla="*/ 1170432 h 3538728"/>
              <a:gd name="connsiteX6" fmla="*/ 91440 w 1152144"/>
              <a:gd name="connsiteY6" fmla="*/ 1307592 h 3538728"/>
              <a:gd name="connsiteX7" fmla="*/ 64008 w 1152144"/>
              <a:gd name="connsiteY7" fmla="*/ 1463040 h 3538728"/>
              <a:gd name="connsiteX8" fmla="*/ 54864 w 1152144"/>
              <a:gd name="connsiteY8" fmla="*/ 1517904 h 3538728"/>
              <a:gd name="connsiteX9" fmla="*/ 45720 w 1152144"/>
              <a:gd name="connsiteY9" fmla="*/ 1563624 h 3538728"/>
              <a:gd name="connsiteX10" fmla="*/ 18288 w 1152144"/>
              <a:gd name="connsiteY10" fmla="*/ 1764792 h 3538728"/>
              <a:gd name="connsiteX11" fmla="*/ 9144 w 1152144"/>
              <a:gd name="connsiteY11" fmla="*/ 1892808 h 3538728"/>
              <a:gd name="connsiteX12" fmla="*/ 0 w 1152144"/>
              <a:gd name="connsiteY12" fmla="*/ 1993392 h 3538728"/>
              <a:gd name="connsiteX13" fmla="*/ 155448 w 1152144"/>
              <a:gd name="connsiteY13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146304 w 1152144"/>
              <a:gd name="connsiteY3" fmla="*/ 978408 h 3538728"/>
              <a:gd name="connsiteX4" fmla="*/ 128016 w 1152144"/>
              <a:gd name="connsiteY4" fmla="*/ 1042416 h 3538728"/>
              <a:gd name="connsiteX5" fmla="*/ 109728 w 1152144"/>
              <a:gd name="connsiteY5" fmla="*/ 1170432 h 3538728"/>
              <a:gd name="connsiteX6" fmla="*/ 64008 w 1152144"/>
              <a:gd name="connsiteY6" fmla="*/ 1463040 h 3538728"/>
              <a:gd name="connsiteX7" fmla="*/ 54864 w 1152144"/>
              <a:gd name="connsiteY7" fmla="*/ 1517904 h 3538728"/>
              <a:gd name="connsiteX8" fmla="*/ 45720 w 1152144"/>
              <a:gd name="connsiteY8" fmla="*/ 1563624 h 3538728"/>
              <a:gd name="connsiteX9" fmla="*/ 18288 w 1152144"/>
              <a:gd name="connsiteY9" fmla="*/ 1764792 h 3538728"/>
              <a:gd name="connsiteX10" fmla="*/ 9144 w 1152144"/>
              <a:gd name="connsiteY10" fmla="*/ 1892808 h 3538728"/>
              <a:gd name="connsiteX11" fmla="*/ 0 w 1152144"/>
              <a:gd name="connsiteY11" fmla="*/ 1993392 h 3538728"/>
              <a:gd name="connsiteX12" fmla="*/ 155448 w 1152144"/>
              <a:gd name="connsiteY12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146304 w 1152144"/>
              <a:gd name="connsiteY3" fmla="*/ 978408 h 3538728"/>
              <a:gd name="connsiteX4" fmla="*/ 128016 w 1152144"/>
              <a:gd name="connsiteY4" fmla="*/ 1042416 h 3538728"/>
              <a:gd name="connsiteX5" fmla="*/ 64008 w 1152144"/>
              <a:gd name="connsiteY5" fmla="*/ 1463040 h 3538728"/>
              <a:gd name="connsiteX6" fmla="*/ 54864 w 1152144"/>
              <a:gd name="connsiteY6" fmla="*/ 1517904 h 3538728"/>
              <a:gd name="connsiteX7" fmla="*/ 45720 w 1152144"/>
              <a:gd name="connsiteY7" fmla="*/ 1563624 h 3538728"/>
              <a:gd name="connsiteX8" fmla="*/ 18288 w 1152144"/>
              <a:gd name="connsiteY8" fmla="*/ 1764792 h 3538728"/>
              <a:gd name="connsiteX9" fmla="*/ 9144 w 1152144"/>
              <a:gd name="connsiteY9" fmla="*/ 1892808 h 3538728"/>
              <a:gd name="connsiteX10" fmla="*/ 0 w 1152144"/>
              <a:gd name="connsiteY10" fmla="*/ 1993392 h 3538728"/>
              <a:gd name="connsiteX11" fmla="*/ 155448 w 1152144"/>
              <a:gd name="connsiteY11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146304 w 1152144"/>
              <a:gd name="connsiteY3" fmla="*/ 978408 h 3538728"/>
              <a:gd name="connsiteX4" fmla="*/ 64008 w 1152144"/>
              <a:gd name="connsiteY4" fmla="*/ 1463040 h 3538728"/>
              <a:gd name="connsiteX5" fmla="*/ 54864 w 1152144"/>
              <a:gd name="connsiteY5" fmla="*/ 1517904 h 3538728"/>
              <a:gd name="connsiteX6" fmla="*/ 45720 w 1152144"/>
              <a:gd name="connsiteY6" fmla="*/ 1563624 h 3538728"/>
              <a:gd name="connsiteX7" fmla="*/ 18288 w 1152144"/>
              <a:gd name="connsiteY7" fmla="*/ 1764792 h 3538728"/>
              <a:gd name="connsiteX8" fmla="*/ 9144 w 1152144"/>
              <a:gd name="connsiteY8" fmla="*/ 1892808 h 3538728"/>
              <a:gd name="connsiteX9" fmla="*/ 0 w 1152144"/>
              <a:gd name="connsiteY9" fmla="*/ 1993392 h 3538728"/>
              <a:gd name="connsiteX10" fmla="*/ 155448 w 1152144"/>
              <a:gd name="connsiteY10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64008 w 1152144"/>
              <a:gd name="connsiteY3" fmla="*/ 1463040 h 3538728"/>
              <a:gd name="connsiteX4" fmla="*/ 54864 w 1152144"/>
              <a:gd name="connsiteY4" fmla="*/ 1517904 h 3538728"/>
              <a:gd name="connsiteX5" fmla="*/ 45720 w 1152144"/>
              <a:gd name="connsiteY5" fmla="*/ 1563624 h 3538728"/>
              <a:gd name="connsiteX6" fmla="*/ 18288 w 1152144"/>
              <a:gd name="connsiteY6" fmla="*/ 1764792 h 3538728"/>
              <a:gd name="connsiteX7" fmla="*/ 9144 w 1152144"/>
              <a:gd name="connsiteY7" fmla="*/ 1892808 h 3538728"/>
              <a:gd name="connsiteX8" fmla="*/ 0 w 1152144"/>
              <a:gd name="connsiteY8" fmla="*/ 1993392 h 3538728"/>
              <a:gd name="connsiteX9" fmla="*/ 155448 w 1152144"/>
              <a:gd name="connsiteY9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64008 w 1152144"/>
              <a:gd name="connsiteY3" fmla="*/ 1463040 h 3538728"/>
              <a:gd name="connsiteX4" fmla="*/ 45720 w 1152144"/>
              <a:gd name="connsiteY4" fmla="*/ 1563624 h 3538728"/>
              <a:gd name="connsiteX5" fmla="*/ 18288 w 1152144"/>
              <a:gd name="connsiteY5" fmla="*/ 1764792 h 3538728"/>
              <a:gd name="connsiteX6" fmla="*/ 9144 w 1152144"/>
              <a:gd name="connsiteY6" fmla="*/ 1892808 h 3538728"/>
              <a:gd name="connsiteX7" fmla="*/ 0 w 1152144"/>
              <a:gd name="connsiteY7" fmla="*/ 1993392 h 3538728"/>
              <a:gd name="connsiteX8" fmla="*/ 155448 w 1152144"/>
              <a:gd name="connsiteY8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64008 w 1152144"/>
              <a:gd name="connsiteY3" fmla="*/ 1463040 h 3538728"/>
              <a:gd name="connsiteX4" fmla="*/ 18288 w 1152144"/>
              <a:gd name="connsiteY4" fmla="*/ 1764792 h 3538728"/>
              <a:gd name="connsiteX5" fmla="*/ 9144 w 1152144"/>
              <a:gd name="connsiteY5" fmla="*/ 1892808 h 3538728"/>
              <a:gd name="connsiteX6" fmla="*/ 0 w 1152144"/>
              <a:gd name="connsiteY6" fmla="*/ 1993392 h 3538728"/>
              <a:gd name="connsiteX7" fmla="*/ 155448 w 1152144"/>
              <a:gd name="connsiteY7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18288 w 1152144"/>
              <a:gd name="connsiteY3" fmla="*/ 1764792 h 3538728"/>
              <a:gd name="connsiteX4" fmla="*/ 9144 w 1152144"/>
              <a:gd name="connsiteY4" fmla="*/ 1892808 h 3538728"/>
              <a:gd name="connsiteX5" fmla="*/ 0 w 1152144"/>
              <a:gd name="connsiteY5" fmla="*/ 1993392 h 3538728"/>
              <a:gd name="connsiteX6" fmla="*/ 155448 w 1152144"/>
              <a:gd name="connsiteY6" fmla="*/ 3538728 h 3538728"/>
              <a:gd name="connsiteX0" fmla="*/ 1159172 w 1159172"/>
              <a:gd name="connsiteY0" fmla="*/ 0 h 3538728"/>
              <a:gd name="connsiteX1" fmla="*/ 445940 w 1159172"/>
              <a:gd name="connsiteY1" fmla="*/ 237744 h 3538728"/>
              <a:gd name="connsiteX2" fmla="*/ 199052 w 1159172"/>
              <a:gd name="connsiteY2" fmla="*/ 822960 h 3538728"/>
              <a:gd name="connsiteX3" fmla="*/ 16172 w 1159172"/>
              <a:gd name="connsiteY3" fmla="*/ 1892808 h 3538728"/>
              <a:gd name="connsiteX4" fmla="*/ 7028 w 1159172"/>
              <a:gd name="connsiteY4" fmla="*/ 1993392 h 3538728"/>
              <a:gd name="connsiteX5" fmla="*/ 162476 w 1159172"/>
              <a:gd name="connsiteY5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0 w 1152144"/>
              <a:gd name="connsiteY3" fmla="*/ 1993392 h 3538728"/>
              <a:gd name="connsiteX4" fmla="*/ 155448 w 1152144"/>
              <a:gd name="connsiteY4" fmla="*/ 3538728 h 3538728"/>
              <a:gd name="connsiteX0" fmla="*/ 1406144 w 1406144"/>
              <a:gd name="connsiteY0" fmla="*/ 0 h 3538728"/>
              <a:gd name="connsiteX1" fmla="*/ 692912 w 1406144"/>
              <a:gd name="connsiteY1" fmla="*/ 237744 h 3538728"/>
              <a:gd name="connsiteX2" fmla="*/ 446024 w 1406144"/>
              <a:gd name="connsiteY2" fmla="*/ 822960 h 3538728"/>
              <a:gd name="connsiteX3" fmla="*/ 0 w 1406144"/>
              <a:gd name="connsiteY3" fmla="*/ 2082292 h 3538728"/>
              <a:gd name="connsiteX4" fmla="*/ 409448 w 1406144"/>
              <a:gd name="connsiteY4" fmla="*/ 3538728 h 3538728"/>
              <a:gd name="connsiteX0" fmla="*/ 1436902 w 1436902"/>
              <a:gd name="connsiteY0" fmla="*/ 0 h 3538728"/>
              <a:gd name="connsiteX1" fmla="*/ 723670 w 1436902"/>
              <a:gd name="connsiteY1" fmla="*/ 237744 h 3538728"/>
              <a:gd name="connsiteX2" fmla="*/ 57682 w 1436902"/>
              <a:gd name="connsiteY2" fmla="*/ 791210 h 3538728"/>
              <a:gd name="connsiteX3" fmla="*/ 30758 w 1436902"/>
              <a:gd name="connsiteY3" fmla="*/ 2082292 h 3538728"/>
              <a:gd name="connsiteX4" fmla="*/ 440206 w 1436902"/>
              <a:gd name="connsiteY4" fmla="*/ 3538728 h 3538728"/>
              <a:gd name="connsiteX0" fmla="*/ 1383586 w 1383586"/>
              <a:gd name="connsiteY0" fmla="*/ 0 h 3538728"/>
              <a:gd name="connsiteX1" fmla="*/ 670354 w 1383586"/>
              <a:gd name="connsiteY1" fmla="*/ 237744 h 3538728"/>
              <a:gd name="connsiteX2" fmla="*/ 4366 w 1383586"/>
              <a:gd name="connsiteY2" fmla="*/ 791210 h 3538728"/>
              <a:gd name="connsiteX3" fmla="*/ 386890 w 1383586"/>
              <a:gd name="connsiteY3" fmla="*/ 3538728 h 3538728"/>
              <a:gd name="connsiteX0" fmla="*/ 1383586 w 1383586"/>
              <a:gd name="connsiteY0" fmla="*/ 0 h 3538728"/>
              <a:gd name="connsiteX1" fmla="*/ 670354 w 1383586"/>
              <a:gd name="connsiteY1" fmla="*/ 237744 h 3538728"/>
              <a:gd name="connsiteX2" fmla="*/ 4366 w 1383586"/>
              <a:gd name="connsiteY2" fmla="*/ 791210 h 3538728"/>
              <a:gd name="connsiteX3" fmla="*/ 386890 w 1383586"/>
              <a:gd name="connsiteY3" fmla="*/ 3538728 h 3538728"/>
              <a:gd name="connsiteX0" fmla="*/ 1383586 w 1383586"/>
              <a:gd name="connsiteY0" fmla="*/ 0 h 3538728"/>
              <a:gd name="connsiteX1" fmla="*/ 670354 w 1383586"/>
              <a:gd name="connsiteY1" fmla="*/ 237744 h 3538728"/>
              <a:gd name="connsiteX2" fmla="*/ 4366 w 1383586"/>
              <a:gd name="connsiteY2" fmla="*/ 791210 h 3538728"/>
              <a:gd name="connsiteX3" fmla="*/ 386890 w 1383586"/>
              <a:gd name="connsiteY3" fmla="*/ 3538728 h 3538728"/>
              <a:gd name="connsiteX0" fmla="*/ 1380088 w 1380088"/>
              <a:gd name="connsiteY0" fmla="*/ 0 h 3538728"/>
              <a:gd name="connsiteX1" fmla="*/ 501756 w 1380088"/>
              <a:gd name="connsiteY1" fmla="*/ 218694 h 3538728"/>
              <a:gd name="connsiteX2" fmla="*/ 868 w 1380088"/>
              <a:gd name="connsiteY2" fmla="*/ 791210 h 3538728"/>
              <a:gd name="connsiteX3" fmla="*/ 383392 w 1380088"/>
              <a:gd name="connsiteY3" fmla="*/ 3538728 h 3538728"/>
              <a:gd name="connsiteX0" fmla="*/ 1380088 w 1380088"/>
              <a:gd name="connsiteY0" fmla="*/ 0 h 3538728"/>
              <a:gd name="connsiteX1" fmla="*/ 501756 w 1380088"/>
              <a:gd name="connsiteY1" fmla="*/ 218694 h 3538728"/>
              <a:gd name="connsiteX2" fmla="*/ 868 w 1380088"/>
              <a:gd name="connsiteY2" fmla="*/ 791210 h 3538728"/>
              <a:gd name="connsiteX3" fmla="*/ 383392 w 1380088"/>
              <a:gd name="connsiteY3" fmla="*/ 3538728 h 3538728"/>
              <a:gd name="connsiteX0" fmla="*/ 1414565 w 1414565"/>
              <a:gd name="connsiteY0" fmla="*/ 0 h 3538728"/>
              <a:gd name="connsiteX1" fmla="*/ 35345 w 1414565"/>
              <a:gd name="connsiteY1" fmla="*/ 791210 h 3538728"/>
              <a:gd name="connsiteX2" fmla="*/ 417869 w 1414565"/>
              <a:gd name="connsiteY2" fmla="*/ 3538728 h 3538728"/>
              <a:gd name="connsiteX0" fmla="*/ 1614855 w 1614855"/>
              <a:gd name="connsiteY0" fmla="*/ 0 h 3538728"/>
              <a:gd name="connsiteX1" fmla="*/ 26085 w 1614855"/>
              <a:gd name="connsiteY1" fmla="*/ 1343660 h 3538728"/>
              <a:gd name="connsiteX2" fmla="*/ 618159 w 1614855"/>
              <a:gd name="connsiteY2" fmla="*/ 3538728 h 3538728"/>
              <a:gd name="connsiteX0" fmla="*/ 1614855 w 1614855"/>
              <a:gd name="connsiteY0" fmla="*/ 0 h 3494278"/>
              <a:gd name="connsiteX1" fmla="*/ 26085 w 1614855"/>
              <a:gd name="connsiteY1" fmla="*/ 1343660 h 3494278"/>
              <a:gd name="connsiteX2" fmla="*/ 618159 w 1614855"/>
              <a:gd name="connsiteY2" fmla="*/ 3494278 h 3494278"/>
              <a:gd name="connsiteX0" fmla="*/ 1626765 w 1626765"/>
              <a:gd name="connsiteY0" fmla="*/ 0 h 3494278"/>
              <a:gd name="connsiteX1" fmla="*/ 37995 w 1626765"/>
              <a:gd name="connsiteY1" fmla="*/ 1343660 h 3494278"/>
              <a:gd name="connsiteX2" fmla="*/ 630069 w 1626765"/>
              <a:gd name="connsiteY2" fmla="*/ 3494278 h 3494278"/>
              <a:gd name="connsiteX0" fmla="*/ 1660299 w 1660299"/>
              <a:gd name="connsiteY0" fmla="*/ 0 h 3494278"/>
              <a:gd name="connsiteX1" fmla="*/ 39779 w 1660299"/>
              <a:gd name="connsiteY1" fmla="*/ 1343660 h 3494278"/>
              <a:gd name="connsiteX2" fmla="*/ 631853 w 1660299"/>
              <a:gd name="connsiteY2" fmla="*/ 3494278 h 3494278"/>
              <a:gd name="connsiteX0" fmla="*/ 3340527 w 3340527"/>
              <a:gd name="connsiteY0" fmla="*/ 0 h 3696159"/>
              <a:gd name="connsiteX1" fmla="*/ 140589 w 3340527"/>
              <a:gd name="connsiteY1" fmla="*/ 1545541 h 3696159"/>
              <a:gd name="connsiteX2" fmla="*/ 732663 w 3340527"/>
              <a:gd name="connsiteY2" fmla="*/ 3696159 h 3696159"/>
              <a:gd name="connsiteX0" fmla="*/ 3340527 w 3340533"/>
              <a:gd name="connsiteY0" fmla="*/ 0 h 3696159"/>
              <a:gd name="connsiteX1" fmla="*/ 140589 w 3340533"/>
              <a:gd name="connsiteY1" fmla="*/ 1545541 h 3696159"/>
              <a:gd name="connsiteX2" fmla="*/ 732663 w 3340533"/>
              <a:gd name="connsiteY2" fmla="*/ 3696159 h 3696159"/>
              <a:gd name="connsiteX0" fmla="*/ 4935703 w 4935710"/>
              <a:gd name="connsiteY0" fmla="*/ 0 h 3080209"/>
              <a:gd name="connsiteX1" fmla="*/ 1735765 w 4935710"/>
              <a:gd name="connsiteY1" fmla="*/ 1545541 h 3080209"/>
              <a:gd name="connsiteX2" fmla="*/ 60889 w 4935710"/>
              <a:gd name="connsiteY2" fmla="*/ 3080209 h 3080209"/>
              <a:gd name="connsiteX0" fmla="*/ 4874814 w 4874821"/>
              <a:gd name="connsiteY0" fmla="*/ 0 h 3080209"/>
              <a:gd name="connsiteX1" fmla="*/ 1674876 w 4874821"/>
              <a:gd name="connsiteY1" fmla="*/ 1545541 h 3080209"/>
              <a:gd name="connsiteX2" fmla="*/ 0 w 4874821"/>
              <a:gd name="connsiteY2" fmla="*/ 3080209 h 3080209"/>
              <a:gd name="connsiteX0" fmla="*/ 4874814 w 4874821"/>
              <a:gd name="connsiteY0" fmla="*/ 0 h 3080209"/>
              <a:gd name="connsiteX1" fmla="*/ 1928876 w 4874821"/>
              <a:gd name="connsiteY1" fmla="*/ 2028141 h 3080209"/>
              <a:gd name="connsiteX2" fmla="*/ 0 w 4874821"/>
              <a:gd name="connsiteY2" fmla="*/ 3080209 h 3080209"/>
              <a:gd name="connsiteX0" fmla="*/ 3798489 w 3798502"/>
              <a:gd name="connsiteY0" fmla="*/ 0 h 3070684"/>
              <a:gd name="connsiteX1" fmla="*/ 1928876 w 3798502"/>
              <a:gd name="connsiteY1" fmla="*/ 2018616 h 3070684"/>
              <a:gd name="connsiteX2" fmla="*/ 0 w 3798502"/>
              <a:gd name="connsiteY2" fmla="*/ 3070684 h 3070684"/>
              <a:gd name="connsiteX0" fmla="*/ 3808014 w 3808027"/>
              <a:gd name="connsiteY0" fmla="*/ 0 h 3046872"/>
              <a:gd name="connsiteX1" fmla="*/ 1928876 w 3808027"/>
              <a:gd name="connsiteY1" fmla="*/ 1994804 h 3046872"/>
              <a:gd name="connsiteX2" fmla="*/ 0 w 3808027"/>
              <a:gd name="connsiteY2" fmla="*/ 3046872 h 3046872"/>
              <a:gd name="connsiteX0" fmla="*/ 3808014 w 3808027"/>
              <a:gd name="connsiteY0" fmla="*/ 0 h 3051634"/>
              <a:gd name="connsiteX1" fmla="*/ 1928876 w 3808027"/>
              <a:gd name="connsiteY1" fmla="*/ 1999566 h 3051634"/>
              <a:gd name="connsiteX2" fmla="*/ 0 w 3808027"/>
              <a:gd name="connsiteY2" fmla="*/ 3051634 h 3051634"/>
              <a:gd name="connsiteX0" fmla="*/ 1888191 w 2924474"/>
              <a:gd name="connsiteY0" fmla="*/ 0 h 2753184"/>
              <a:gd name="connsiteX1" fmla="*/ 9053 w 2924474"/>
              <a:gd name="connsiteY1" fmla="*/ 1999566 h 2753184"/>
              <a:gd name="connsiteX2" fmla="*/ 2855377 w 2924474"/>
              <a:gd name="connsiteY2" fmla="*/ 2753184 h 2753184"/>
              <a:gd name="connsiteX0" fmla="*/ 1888191 w 2855377"/>
              <a:gd name="connsiteY0" fmla="*/ 0 h 2753184"/>
              <a:gd name="connsiteX1" fmla="*/ 9053 w 2855377"/>
              <a:gd name="connsiteY1" fmla="*/ 1999566 h 2753184"/>
              <a:gd name="connsiteX2" fmla="*/ 2855377 w 2855377"/>
              <a:gd name="connsiteY2" fmla="*/ 2753184 h 2753184"/>
              <a:gd name="connsiteX0" fmla="*/ 6207 w 973393"/>
              <a:gd name="connsiteY0" fmla="*/ 0 h 2753184"/>
              <a:gd name="connsiteX1" fmla="*/ 114619 w 973393"/>
              <a:gd name="connsiteY1" fmla="*/ 1536016 h 2753184"/>
              <a:gd name="connsiteX2" fmla="*/ 973393 w 973393"/>
              <a:gd name="connsiteY2" fmla="*/ 2753184 h 2753184"/>
              <a:gd name="connsiteX0" fmla="*/ 0 w 967186"/>
              <a:gd name="connsiteY0" fmla="*/ 0 h 2753184"/>
              <a:gd name="connsiteX1" fmla="*/ 108412 w 967186"/>
              <a:gd name="connsiteY1" fmla="*/ 1536016 h 2753184"/>
              <a:gd name="connsiteX2" fmla="*/ 967186 w 967186"/>
              <a:gd name="connsiteY2" fmla="*/ 2753184 h 2753184"/>
              <a:gd name="connsiteX0" fmla="*/ 0 w 967186"/>
              <a:gd name="connsiteY0" fmla="*/ 0 h 2753184"/>
              <a:gd name="connsiteX1" fmla="*/ 108412 w 967186"/>
              <a:gd name="connsiteY1" fmla="*/ 1536016 h 2753184"/>
              <a:gd name="connsiteX2" fmla="*/ 967186 w 967186"/>
              <a:gd name="connsiteY2" fmla="*/ 2753184 h 2753184"/>
              <a:gd name="connsiteX0" fmla="*/ 6206 w 973392"/>
              <a:gd name="connsiteY0" fmla="*/ 0 h 2762709"/>
              <a:gd name="connsiteX1" fmla="*/ 114618 w 973392"/>
              <a:gd name="connsiteY1" fmla="*/ 1545541 h 2762709"/>
              <a:gd name="connsiteX2" fmla="*/ 973392 w 973392"/>
              <a:gd name="connsiteY2" fmla="*/ 2762709 h 2762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73392" h="2762709">
                <a:moveTo>
                  <a:pt x="6206" y="0"/>
                </a:moveTo>
                <a:cubicBezTo>
                  <a:pt x="10969" y="291835"/>
                  <a:pt x="-46580" y="1085090"/>
                  <a:pt x="114618" y="1545541"/>
                </a:cubicBezTo>
                <a:cubicBezTo>
                  <a:pt x="275816" y="2005992"/>
                  <a:pt x="646050" y="2622110"/>
                  <a:pt x="973392" y="2762709"/>
                </a:cubicBezTo>
              </a:path>
            </a:pathLst>
          </a:custGeom>
          <a:noFill/>
          <a:ln>
            <a:solidFill>
              <a:schemeClr val="accent2"/>
            </a:solidFill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39" name="TextBox 238"/>
          <p:cNvSpPr txBox="1"/>
          <p:nvPr/>
        </p:nvSpPr>
        <p:spPr>
          <a:xfrm>
            <a:off x="7994046" y="2783118"/>
            <a:ext cx="3965236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dirty="0">
                <a:solidFill>
                  <a:schemeClr val="accent2"/>
                </a:solidFill>
              </a:rPr>
              <a:t>You can easily visualize heartbeats by mapping them into 2D with algorithm like </a:t>
            </a:r>
            <a:r>
              <a:rPr lang="en-US" dirty="0" err="1">
                <a:solidFill>
                  <a:schemeClr val="accent2"/>
                </a:solidFill>
              </a:rPr>
              <a:t>MultiDimensional</a:t>
            </a:r>
            <a:r>
              <a:rPr lang="en-US" dirty="0">
                <a:solidFill>
                  <a:schemeClr val="accent2"/>
                </a:solidFill>
              </a:rPr>
              <a:t> Scaling (MDS)</a:t>
            </a:r>
          </a:p>
          <a:p>
            <a:pPr algn="just"/>
            <a:endParaRPr lang="en-US" dirty="0">
              <a:solidFill>
                <a:schemeClr val="accent2"/>
              </a:solidFill>
            </a:endParaRPr>
          </a:p>
          <a:p>
            <a:pPr algn="just"/>
            <a:r>
              <a:rPr lang="en-US" dirty="0">
                <a:solidFill>
                  <a:schemeClr val="accent2"/>
                </a:solidFill>
              </a:rPr>
              <a:t>If the scatter plot and corresponding subsequences are shown to domain expert, the correct label can be easily recovered</a:t>
            </a:r>
          </a:p>
        </p:txBody>
      </p:sp>
      <p:sp>
        <p:nvSpPr>
          <p:cNvPr id="84" name="Rectangle 83"/>
          <p:cNvSpPr/>
          <p:nvPr/>
        </p:nvSpPr>
        <p:spPr>
          <a:xfrm>
            <a:off x="6966168" y="1689882"/>
            <a:ext cx="164592" cy="914400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Rectangle 84"/>
          <p:cNvSpPr/>
          <p:nvPr/>
        </p:nvSpPr>
        <p:spPr>
          <a:xfrm>
            <a:off x="5148747" y="1689882"/>
            <a:ext cx="164592" cy="914400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Freeform 85"/>
          <p:cNvSpPr/>
          <p:nvPr/>
        </p:nvSpPr>
        <p:spPr>
          <a:xfrm>
            <a:off x="3985119" y="2608636"/>
            <a:ext cx="1247477" cy="583865"/>
          </a:xfrm>
          <a:custGeom>
            <a:avLst/>
            <a:gdLst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521208 w 1152144"/>
              <a:gd name="connsiteY9" fmla="*/ 137160 h 3538728"/>
              <a:gd name="connsiteX10" fmla="*/ 493776 w 1152144"/>
              <a:gd name="connsiteY10" fmla="*/ 155448 h 3538728"/>
              <a:gd name="connsiteX11" fmla="*/ 457200 w 1152144"/>
              <a:gd name="connsiteY11" fmla="*/ 210312 h 3538728"/>
              <a:gd name="connsiteX12" fmla="*/ 438912 w 1152144"/>
              <a:gd name="connsiteY12" fmla="*/ 237744 h 3538728"/>
              <a:gd name="connsiteX13" fmla="*/ 429768 w 1152144"/>
              <a:gd name="connsiteY13" fmla="*/ 265176 h 3538728"/>
              <a:gd name="connsiteX14" fmla="*/ 411480 w 1152144"/>
              <a:gd name="connsiteY14" fmla="*/ 292608 h 3538728"/>
              <a:gd name="connsiteX15" fmla="*/ 393192 w 1152144"/>
              <a:gd name="connsiteY15" fmla="*/ 347472 h 3538728"/>
              <a:gd name="connsiteX16" fmla="*/ 356616 w 1152144"/>
              <a:gd name="connsiteY16" fmla="*/ 402336 h 3538728"/>
              <a:gd name="connsiteX17" fmla="*/ 329184 w 1152144"/>
              <a:gd name="connsiteY17" fmla="*/ 493776 h 3538728"/>
              <a:gd name="connsiteX18" fmla="*/ 320040 w 1152144"/>
              <a:gd name="connsiteY18" fmla="*/ 521208 h 3538728"/>
              <a:gd name="connsiteX19" fmla="*/ 265176 w 1152144"/>
              <a:gd name="connsiteY19" fmla="*/ 612648 h 3538728"/>
              <a:gd name="connsiteX20" fmla="*/ 256032 w 1152144"/>
              <a:gd name="connsiteY20" fmla="*/ 649224 h 3538728"/>
              <a:gd name="connsiteX21" fmla="*/ 246888 w 1152144"/>
              <a:gd name="connsiteY21" fmla="*/ 704088 h 3538728"/>
              <a:gd name="connsiteX22" fmla="*/ 219456 w 1152144"/>
              <a:gd name="connsiteY22" fmla="*/ 740664 h 3538728"/>
              <a:gd name="connsiteX23" fmla="*/ 192024 w 1152144"/>
              <a:gd name="connsiteY23" fmla="*/ 822960 h 3538728"/>
              <a:gd name="connsiteX24" fmla="*/ 173736 w 1152144"/>
              <a:gd name="connsiteY24" fmla="*/ 859536 h 3538728"/>
              <a:gd name="connsiteX25" fmla="*/ 146304 w 1152144"/>
              <a:gd name="connsiteY25" fmla="*/ 978408 h 3538728"/>
              <a:gd name="connsiteX26" fmla="*/ 128016 w 1152144"/>
              <a:gd name="connsiteY26" fmla="*/ 1042416 h 3538728"/>
              <a:gd name="connsiteX27" fmla="*/ 109728 w 1152144"/>
              <a:gd name="connsiteY27" fmla="*/ 1170432 h 3538728"/>
              <a:gd name="connsiteX28" fmla="*/ 91440 w 1152144"/>
              <a:gd name="connsiteY28" fmla="*/ 1307592 h 3538728"/>
              <a:gd name="connsiteX29" fmla="*/ 82296 w 1152144"/>
              <a:gd name="connsiteY29" fmla="*/ 1389888 h 3538728"/>
              <a:gd name="connsiteX30" fmla="*/ 64008 w 1152144"/>
              <a:gd name="connsiteY30" fmla="*/ 1463040 h 3538728"/>
              <a:gd name="connsiteX31" fmla="*/ 54864 w 1152144"/>
              <a:gd name="connsiteY31" fmla="*/ 1517904 h 3538728"/>
              <a:gd name="connsiteX32" fmla="*/ 45720 w 1152144"/>
              <a:gd name="connsiteY32" fmla="*/ 1563624 h 3538728"/>
              <a:gd name="connsiteX33" fmla="*/ 18288 w 1152144"/>
              <a:gd name="connsiteY33" fmla="*/ 1764792 h 3538728"/>
              <a:gd name="connsiteX34" fmla="*/ 9144 w 1152144"/>
              <a:gd name="connsiteY34" fmla="*/ 1892808 h 3538728"/>
              <a:gd name="connsiteX35" fmla="*/ 0 w 1152144"/>
              <a:gd name="connsiteY35" fmla="*/ 1993392 h 3538728"/>
              <a:gd name="connsiteX36" fmla="*/ 9144 w 1152144"/>
              <a:gd name="connsiteY36" fmla="*/ 2715768 h 3538728"/>
              <a:gd name="connsiteX37" fmla="*/ 18288 w 1152144"/>
              <a:gd name="connsiteY37" fmla="*/ 3017520 h 3538728"/>
              <a:gd name="connsiteX38" fmla="*/ 54864 w 1152144"/>
              <a:gd name="connsiteY38" fmla="*/ 3099816 h 3538728"/>
              <a:gd name="connsiteX39" fmla="*/ 82296 w 1152144"/>
              <a:gd name="connsiteY39" fmla="*/ 3191256 h 3538728"/>
              <a:gd name="connsiteX40" fmla="*/ 91440 w 1152144"/>
              <a:gd name="connsiteY40" fmla="*/ 3218688 h 3538728"/>
              <a:gd name="connsiteX41" fmla="*/ 109728 w 1152144"/>
              <a:gd name="connsiteY41" fmla="*/ 3346704 h 3538728"/>
              <a:gd name="connsiteX42" fmla="*/ 137160 w 1152144"/>
              <a:gd name="connsiteY42" fmla="*/ 3401568 h 3538728"/>
              <a:gd name="connsiteX43" fmla="*/ 146304 w 1152144"/>
              <a:gd name="connsiteY43" fmla="*/ 3429000 h 3538728"/>
              <a:gd name="connsiteX44" fmla="*/ 155448 w 1152144"/>
              <a:gd name="connsiteY44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521208 w 1152144"/>
              <a:gd name="connsiteY9" fmla="*/ 137160 h 3538728"/>
              <a:gd name="connsiteX10" fmla="*/ 493776 w 1152144"/>
              <a:gd name="connsiteY10" fmla="*/ 155448 h 3538728"/>
              <a:gd name="connsiteX11" fmla="*/ 438912 w 1152144"/>
              <a:gd name="connsiteY11" fmla="*/ 237744 h 3538728"/>
              <a:gd name="connsiteX12" fmla="*/ 429768 w 1152144"/>
              <a:gd name="connsiteY12" fmla="*/ 265176 h 3538728"/>
              <a:gd name="connsiteX13" fmla="*/ 411480 w 1152144"/>
              <a:gd name="connsiteY13" fmla="*/ 292608 h 3538728"/>
              <a:gd name="connsiteX14" fmla="*/ 393192 w 1152144"/>
              <a:gd name="connsiteY14" fmla="*/ 347472 h 3538728"/>
              <a:gd name="connsiteX15" fmla="*/ 356616 w 1152144"/>
              <a:gd name="connsiteY15" fmla="*/ 402336 h 3538728"/>
              <a:gd name="connsiteX16" fmla="*/ 329184 w 1152144"/>
              <a:gd name="connsiteY16" fmla="*/ 493776 h 3538728"/>
              <a:gd name="connsiteX17" fmla="*/ 320040 w 1152144"/>
              <a:gd name="connsiteY17" fmla="*/ 521208 h 3538728"/>
              <a:gd name="connsiteX18" fmla="*/ 265176 w 1152144"/>
              <a:gd name="connsiteY18" fmla="*/ 612648 h 3538728"/>
              <a:gd name="connsiteX19" fmla="*/ 256032 w 1152144"/>
              <a:gd name="connsiteY19" fmla="*/ 649224 h 3538728"/>
              <a:gd name="connsiteX20" fmla="*/ 246888 w 1152144"/>
              <a:gd name="connsiteY20" fmla="*/ 704088 h 3538728"/>
              <a:gd name="connsiteX21" fmla="*/ 219456 w 1152144"/>
              <a:gd name="connsiteY21" fmla="*/ 740664 h 3538728"/>
              <a:gd name="connsiteX22" fmla="*/ 192024 w 1152144"/>
              <a:gd name="connsiteY22" fmla="*/ 822960 h 3538728"/>
              <a:gd name="connsiteX23" fmla="*/ 173736 w 1152144"/>
              <a:gd name="connsiteY23" fmla="*/ 859536 h 3538728"/>
              <a:gd name="connsiteX24" fmla="*/ 146304 w 1152144"/>
              <a:gd name="connsiteY24" fmla="*/ 978408 h 3538728"/>
              <a:gd name="connsiteX25" fmla="*/ 128016 w 1152144"/>
              <a:gd name="connsiteY25" fmla="*/ 1042416 h 3538728"/>
              <a:gd name="connsiteX26" fmla="*/ 109728 w 1152144"/>
              <a:gd name="connsiteY26" fmla="*/ 1170432 h 3538728"/>
              <a:gd name="connsiteX27" fmla="*/ 91440 w 1152144"/>
              <a:gd name="connsiteY27" fmla="*/ 1307592 h 3538728"/>
              <a:gd name="connsiteX28" fmla="*/ 82296 w 1152144"/>
              <a:gd name="connsiteY28" fmla="*/ 1389888 h 3538728"/>
              <a:gd name="connsiteX29" fmla="*/ 64008 w 1152144"/>
              <a:gd name="connsiteY29" fmla="*/ 1463040 h 3538728"/>
              <a:gd name="connsiteX30" fmla="*/ 54864 w 1152144"/>
              <a:gd name="connsiteY30" fmla="*/ 1517904 h 3538728"/>
              <a:gd name="connsiteX31" fmla="*/ 45720 w 1152144"/>
              <a:gd name="connsiteY31" fmla="*/ 1563624 h 3538728"/>
              <a:gd name="connsiteX32" fmla="*/ 18288 w 1152144"/>
              <a:gd name="connsiteY32" fmla="*/ 1764792 h 3538728"/>
              <a:gd name="connsiteX33" fmla="*/ 9144 w 1152144"/>
              <a:gd name="connsiteY33" fmla="*/ 1892808 h 3538728"/>
              <a:gd name="connsiteX34" fmla="*/ 0 w 1152144"/>
              <a:gd name="connsiteY34" fmla="*/ 1993392 h 3538728"/>
              <a:gd name="connsiteX35" fmla="*/ 9144 w 1152144"/>
              <a:gd name="connsiteY35" fmla="*/ 2715768 h 3538728"/>
              <a:gd name="connsiteX36" fmla="*/ 18288 w 1152144"/>
              <a:gd name="connsiteY36" fmla="*/ 3017520 h 3538728"/>
              <a:gd name="connsiteX37" fmla="*/ 54864 w 1152144"/>
              <a:gd name="connsiteY37" fmla="*/ 3099816 h 3538728"/>
              <a:gd name="connsiteX38" fmla="*/ 82296 w 1152144"/>
              <a:gd name="connsiteY38" fmla="*/ 3191256 h 3538728"/>
              <a:gd name="connsiteX39" fmla="*/ 91440 w 1152144"/>
              <a:gd name="connsiteY39" fmla="*/ 3218688 h 3538728"/>
              <a:gd name="connsiteX40" fmla="*/ 109728 w 1152144"/>
              <a:gd name="connsiteY40" fmla="*/ 3346704 h 3538728"/>
              <a:gd name="connsiteX41" fmla="*/ 137160 w 1152144"/>
              <a:gd name="connsiteY41" fmla="*/ 3401568 h 3538728"/>
              <a:gd name="connsiteX42" fmla="*/ 146304 w 1152144"/>
              <a:gd name="connsiteY42" fmla="*/ 3429000 h 3538728"/>
              <a:gd name="connsiteX43" fmla="*/ 155448 w 1152144"/>
              <a:gd name="connsiteY43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521208 w 1152144"/>
              <a:gd name="connsiteY9" fmla="*/ 137160 h 3538728"/>
              <a:gd name="connsiteX10" fmla="*/ 438912 w 1152144"/>
              <a:gd name="connsiteY10" fmla="*/ 237744 h 3538728"/>
              <a:gd name="connsiteX11" fmla="*/ 429768 w 1152144"/>
              <a:gd name="connsiteY11" fmla="*/ 265176 h 3538728"/>
              <a:gd name="connsiteX12" fmla="*/ 411480 w 1152144"/>
              <a:gd name="connsiteY12" fmla="*/ 292608 h 3538728"/>
              <a:gd name="connsiteX13" fmla="*/ 393192 w 1152144"/>
              <a:gd name="connsiteY13" fmla="*/ 347472 h 3538728"/>
              <a:gd name="connsiteX14" fmla="*/ 356616 w 1152144"/>
              <a:gd name="connsiteY14" fmla="*/ 402336 h 3538728"/>
              <a:gd name="connsiteX15" fmla="*/ 329184 w 1152144"/>
              <a:gd name="connsiteY15" fmla="*/ 493776 h 3538728"/>
              <a:gd name="connsiteX16" fmla="*/ 320040 w 1152144"/>
              <a:gd name="connsiteY16" fmla="*/ 521208 h 3538728"/>
              <a:gd name="connsiteX17" fmla="*/ 265176 w 1152144"/>
              <a:gd name="connsiteY17" fmla="*/ 612648 h 3538728"/>
              <a:gd name="connsiteX18" fmla="*/ 256032 w 1152144"/>
              <a:gd name="connsiteY18" fmla="*/ 649224 h 3538728"/>
              <a:gd name="connsiteX19" fmla="*/ 246888 w 1152144"/>
              <a:gd name="connsiteY19" fmla="*/ 704088 h 3538728"/>
              <a:gd name="connsiteX20" fmla="*/ 219456 w 1152144"/>
              <a:gd name="connsiteY20" fmla="*/ 740664 h 3538728"/>
              <a:gd name="connsiteX21" fmla="*/ 192024 w 1152144"/>
              <a:gd name="connsiteY21" fmla="*/ 822960 h 3538728"/>
              <a:gd name="connsiteX22" fmla="*/ 173736 w 1152144"/>
              <a:gd name="connsiteY22" fmla="*/ 859536 h 3538728"/>
              <a:gd name="connsiteX23" fmla="*/ 146304 w 1152144"/>
              <a:gd name="connsiteY23" fmla="*/ 978408 h 3538728"/>
              <a:gd name="connsiteX24" fmla="*/ 128016 w 1152144"/>
              <a:gd name="connsiteY24" fmla="*/ 1042416 h 3538728"/>
              <a:gd name="connsiteX25" fmla="*/ 109728 w 1152144"/>
              <a:gd name="connsiteY25" fmla="*/ 1170432 h 3538728"/>
              <a:gd name="connsiteX26" fmla="*/ 91440 w 1152144"/>
              <a:gd name="connsiteY26" fmla="*/ 1307592 h 3538728"/>
              <a:gd name="connsiteX27" fmla="*/ 82296 w 1152144"/>
              <a:gd name="connsiteY27" fmla="*/ 1389888 h 3538728"/>
              <a:gd name="connsiteX28" fmla="*/ 64008 w 1152144"/>
              <a:gd name="connsiteY28" fmla="*/ 1463040 h 3538728"/>
              <a:gd name="connsiteX29" fmla="*/ 54864 w 1152144"/>
              <a:gd name="connsiteY29" fmla="*/ 1517904 h 3538728"/>
              <a:gd name="connsiteX30" fmla="*/ 45720 w 1152144"/>
              <a:gd name="connsiteY30" fmla="*/ 1563624 h 3538728"/>
              <a:gd name="connsiteX31" fmla="*/ 18288 w 1152144"/>
              <a:gd name="connsiteY31" fmla="*/ 1764792 h 3538728"/>
              <a:gd name="connsiteX32" fmla="*/ 9144 w 1152144"/>
              <a:gd name="connsiteY32" fmla="*/ 1892808 h 3538728"/>
              <a:gd name="connsiteX33" fmla="*/ 0 w 1152144"/>
              <a:gd name="connsiteY33" fmla="*/ 1993392 h 3538728"/>
              <a:gd name="connsiteX34" fmla="*/ 9144 w 1152144"/>
              <a:gd name="connsiteY34" fmla="*/ 2715768 h 3538728"/>
              <a:gd name="connsiteX35" fmla="*/ 18288 w 1152144"/>
              <a:gd name="connsiteY35" fmla="*/ 3017520 h 3538728"/>
              <a:gd name="connsiteX36" fmla="*/ 54864 w 1152144"/>
              <a:gd name="connsiteY36" fmla="*/ 3099816 h 3538728"/>
              <a:gd name="connsiteX37" fmla="*/ 82296 w 1152144"/>
              <a:gd name="connsiteY37" fmla="*/ 3191256 h 3538728"/>
              <a:gd name="connsiteX38" fmla="*/ 91440 w 1152144"/>
              <a:gd name="connsiteY38" fmla="*/ 3218688 h 3538728"/>
              <a:gd name="connsiteX39" fmla="*/ 109728 w 1152144"/>
              <a:gd name="connsiteY39" fmla="*/ 3346704 h 3538728"/>
              <a:gd name="connsiteX40" fmla="*/ 137160 w 1152144"/>
              <a:gd name="connsiteY40" fmla="*/ 3401568 h 3538728"/>
              <a:gd name="connsiteX41" fmla="*/ 146304 w 1152144"/>
              <a:gd name="connsiteY41" fmla="*/ 3429000 h 3538728"/>
              <a:gd name="connsiteX42" fmla="*/ 155448 w 1152144"/>
              <a:gd name="connsiteY42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438912 w 1152144"/>
              <a:gd name="connsiteY9" fmla="*/ 237744 h 3538728"/>
              <a:gd name="connsiteX10" fmla="*/ 429768 w 1152144"/>
              <a:gd name="connsiteY10" fmla="*/ 265176 h 3538728"/>
              <a:gd name="connsiteX11" fmla="*/ 411480 w 1152144"/>
              <a:gd name="connsiteY11" fmla="*/ 292608 h 3538728"/>
              <a:gd name="connsiteX12" fmla="*/ 393192 w 1152144"/>
              <a:gd name="connsiteY12" fmla="*/ 347472 h 3538728"/>
              <a:gd name="connsiteX13" fmla="*/ 356616 w 1152144"/>
              <a:gd name="connsiteY13" fmla="*/ 402336 h 3538728"/>
              <a:gd name="connsiteX14" fmla="*/ 329184 w 1152144"/>
              <a:gd name="connsiteY14" fmla="*/ 493776 h 3538728"/>
              <a:gd name="connsiteX15" fmla="*/ 320040 w 1152144"/>
              <a:gd name="connsiteY15" fmla="*/ 521208 h 3538728"/>
              <a:gd name="connsiteX16" fmla="*/ 265176 w 1152144"/>
              <a:gd name="connsiteY16" fmla="*/ 612648 h 3538728"/>
              <a:gd name="connsiteX17" fmla="*/ 256032 w 1152144"/>
              <a:gd name="connsiteY17" fmla="*/ 649224 h 3538728"/>
              <a:gd name="connsiteX18" fmla="*/ 246888 w 1152144"/>
              <a:gd name="connsiteY18" fmla="*/ 704088 h 3538728"/>
              <a:gd name="connsiteX19" fmla="*/ 219456 w 1152144"/>
              <a:gd name="connsiteY19" fmla="*/ 740664 h 3538728"/>
              <a:gd name="connsiteX20" fmla="*/ 192024 w 1152144"/>
              <a:gd name="connsiteY20" fmla="*/ 822960 h 3538728"/>
              <a:gd name="connsiteX21" fmla="*/ 173736 w 1152144"/>
              <a:gd name="connsiteY21" fmla="*/ 859536 h 3538728"/>
              <a:gd name="connsiteX22" fmla="*/ 146304 w 1152144"/>
              <a:gd name="connsiteY22" fmla="*/ 978408 h 3538728"/>
              <a:gd name="connsiteX23" fmla="*/ 128016 w 1152144"/>
              <a:gd name="connsiteY23" fmla="*/ 1042416 h 3538728"/>
              <a:gd name="connsiteX24" fmla="*/ 109728 w 1152144"/>
              <a:gd name="connsiteY24" fmla="*/ 1170432 h 3538728"/>
              <a:gd name="connsiteX25" fmla="*/ 91440 w 1152144"/>
              <a:gd name="connsiteY25" fmla="*/ 1307592 h 3538728"/>
              <a:gd name="connsiteX26" fmla="*/ 82296 w 1152144"/>
              <a:gd name="connsiteY26" fmla="*/ 1389888 h 3538728"/>
              <a:gd name="connsiteX27" fmla="*/ 64008 w 1152144"/>
              <a:gd name="connsiteY27" fmla="*/ 1463040 h 3538728"/>
              <a:gd name="connsiteX28" fmla="*/ 54864 w 1152144"/>
              <a:gd name="connsiteY28" fmla="*/ 1517904 h 3538728"/>
              <a:gd name="connsiteX29" fmla="*/ 45720 w 1152144"/>
              <a:gd name="connsiteY29" fmla="*/ 1563624 h 3538728"/>
              <a:gd name="connsiteX30" fmla="*/ 18288 w 1152144"/>
              <a:gd name="connsiteY30" fmla="*/ 1764792 h 3538728"/>
              <a:gd name="connsiteX31" fmla="*/ 9144 w 1152144"/>
              <a:gd name="connsiteY31" fmla="*/ 1892808 h 3538728"/>
              <a:gd name="connsiteX32" fmla="*/ 0 w 1152144"/>
              <a:gd name="connsiteY32" fmla="*/ 1993392 h 3538728"/>
              <a:gd name="connsiteX33" fmla="*/ 9144 w 1152144"/>
              <a:gd name="connsiteY33" fmla="*/ 2715768 h 3538728"/>
              <a:gd name="connsiteX34" fmla="*/ 18288 w 1152144"/>
              <a:gd name="connsiteY34" fmla="*/ 3017520 h 3538728"/>
              <a:gd name="connsiteX35" fmla="*/ 54864 w 1152144"/>
              <a:gd name="connsiteY35" fmla="*/ 3099816 h 3538728"/>
              <a:gd name="connsiteX36" fmla="*/ 82296 w 1152144"/>
              <a:gd name="connsiteY36" fmla="*/ 3191256 h 3538728"/>
              <a:gd name="connsiteX37" fmla="*/ 91440 w 1152144"/>
              <a:gd name="connsiteY37" fmla="*/ 3218688 h 3538728"/>
              <a:gd name="connsiteX38" fmla="*/ 109728 w 1152144"/>
              <a:gd name="connsiteY38" fmla="*/ 3346704 h 3538728"/>
              <a:gd name="connsiteX39" fmla="*/ 137160 w 1152144"/>
              <a:gd name="connsiteY39" fmla="*/ 3401568 h 3538728"/>
              <a:gd name="connsiteX40" fmla="*/ 146304 w 1152144"/>
              <a:gd name="connsiteY40" fmla="*/ 3429000 h 3538728"/>
              <a:gd name="connsiteX41" fmla="*/ 155448 w 1152144"/>
              <a:gd name="connsiteY41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438912 w 1152144"/>
              <a:gd name="connsiteY9" fmla="*/ 237744 h 3538728"/>
              <a:gd name="connsiteX10" fmla="*/ 429768 w 1152144"/>
              <a:gd name="connsiteY10" fmla="*/ 265176 h 3538728"/>
              <a:gd name="connsiteX11" fmla="*/ 411480 w 1152144"/>
              <a:gd name="connsiteY11" fmla="*/ 292608 h 3538728"/>
              <a:gd name="connsiteX12" fmla="*/ 393192 w 1152144"/>
              <a:gd name="connsiteY12" fmla="*/ 347472 h 3538728"/>
              <a:gd name="connsiteX13" fmla="*/ 356616 w 1152144"/>
              <a:gd name="connsiteY13" fmla="*/ 402336 h 3538728"/>
              <a:gd name="connsiteX14" fmla="*/ 329184 w 1152144"/>
              <a:gd name="connsiteY14" fmla="*/ 493776 h 3538728"/>
              <a:gd name="connsiteX15" fmla="*/ 265176 w 1152144"/>
              <a:gd name="connsiteY15" fmla="*/ 612648 h 3538728"/>
              <a:gd name="connsiteX16" fmla="*/ 256032 w 1152144"/>
              <a:gd name="connsiteY16" fmla="*/ 649224 h 3538728"/>
              <a:gd name="connsiteX17" fmla="*/ 246888 w 1152144"/>
              <a:gd name="connsiteY17" fmla="*/ 704088 h 3538728"/>
              <a:gd name="connsiteX18" fmla="*/ 219456 w 1152144"/>
              <a:gd name="connsiteY18" fmla="*/ 740664 h 3538728"/>
              <a:gd name="connsiteX19" fmla="*/ 192024 w 1152144"/>
              <a:gd name="connsiteY19" fmla="*/ 822960 h 3538728"/>
              <a:gd name="connsiteX20" fmla="*/ 173736 w 1152144"/>
              <a:gd name="connsiteY20" fmla="*/ 859536 h 3538728"/>
              <a:gd name="connsiteX21" fmla="*/ 146304 w 1152144"/>
              <a:gd name="connsiteY21" fmla="*/ 978408 h 3538728"/>
              <a:gd name="connsiteX22" fmla="*/ 128016 w 1152144"/>
              <a:gd name="connsiteY22" fmla="*/ 1042416 h 3538728"/>
              <a:gd name="connsiteX23" fmla="*/ 109728 w 1152144"/>
              <a:gd name="connsiteY23" fmla="*/ 1170432 h 3538728"/>
              <a:gd name="connsiteX24" fmla="*/ 91440 w 1152144"/>
              <a:gd name="connsiteY24" fmla="*/ 1307592 h 3538728"/>
              <a:gd name="connsiteX25" fmla="*/ 82296 w 1152144"/>
              <a:gd name="connsiteY25" fmla="*/ 1389888 h 3538728"/>
              <a:gd name="connsiteX26" fmla="*/ 64008 w 1152144"/>
              <a:gd name="connsiteY26" fmla="*/ 1463040 h 3538728"/>
              <a:gd name="connsiteX27" fmla="*/ 54864 w 1152144"/>
              <a:gd name="connsiteY27" fmla="*/ 1517904 h 3538728"/>
              <a:gd name="connsiteX28" fmla="*/ 45720 w 1152144"/>
              <a:gd name="connsiteY28" fmla="*/ 1563624 h 3538728"/>
              <a:gd name="connsiteX29" fmla="*/ 18288 w 1152144"/>
              <a:gd name="connsiteY29" fmla="*/ 1764792 h 3538728"/>
              <a:gd name="connsiteX30" fmla="*/ 9144 w 1152144"/>
              <a:gd name="connsiteY30" fmla="*/ 1892808 h 3538728"/>
              <a:gd name="connsiteX31" fmla="*/ 0 w 1152144"/>
              <a:gd name="connsiteY31" fmla="*/ 1993392 h 3538728"/>
              <a:gd name="connsiteX32" fmla="*/ 9144 w 1152144"/>
              <a:gd name="connsiteY32" fmla="*/ 2715768 h 3538728"/>
              <a:gd name="connsiteX33" fmla="*/ 18288 w 1152144"/>
              <a:gd name="connsiteY33" fmla="*/ 3017520 h 3538728"/>
              <a:gd name="connsiteX34" fmla="*/ 54864 w 1152144"/>
              <a:gd name="connsiteY34" fmla="*/ 3099816 h 3538728"/>
              <a:gd name="connsiteX35" fmla="*/ 82296 w 1152144"/>
              <a:gd name="connsiteY35" fmla="*/ 3191256 h 3538728"/>
              <a:gd name="connsiteX36" fmla="*/ 91440 w 1152144"/>
              <a:gd name="connsiteY36" fmla="*/ 3218688 h 3538728"/>
              <a:gd name="connsiteX37" fmla="*/ 109728 w 1152144"/>
              <a:gd name="connsiteY37" fmla="*/ 3346704 h 3538728"/>
              <a:gd name="connsiteX38" fmla="*/ 137160 w 1152144"/>
              <a:gd name="connsiteY38" fmla="*/ 3401568 h 3538728"/>
              <a:gd name="connsiteX39" fmla="*/ 146304 w 1152144"/>
              <a:gd name="connsiteY39" fmla="*/ 3429000 h 3538728"/>
              <a:gd name="connsiteX40" fmla="*/ 155448 w 1152144"/>
              <a:gd name="connsiteY40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438912 w 1152144"/>
              <a:gd name="connsiteY9" fmla="*/ 237744 h 3538728"/>
              <a:gd name="connsiteX10" fmla="*/ 429768 w 1152144"/>
              <a:gd name="connsiteY10" fmla="*/ 265176 h 3538728"/>
              <a:gd name="connsiteX11" fmla="*/ 411480 w 1152144"/>
              <a:gd name="connsiteY11" fmla="*/ 292608 h 3538728"/>
              <a:gd name="connsiteX12" fmla="*/ 393192 w 1152144"/>
              <a:gd name="connsiteY12" fmla="*/ 347472 h 3538728"/>
              <a:gd name="connsiteX13" fmla="*/ 356616 w 1152144"/>
              <a:gd name="connsiteY13" fmla="*/ 402336 h 3538728"/>
              <a:gd name="connsiteX14" fmla="*/ 329184 w 1152144"/>
              <a:gd name="connsiteY14" fmla="*/ 493776 h 3538728"/>
              <a:gd name="connsiteX15" fmla="*/ 265176 w 1152144"/>
              <a:gd name="connsiteY15" fmla="*/ 612648 h 3538728"/>
              <a:gd name="connsiteX16" fmla="*/ 256032 w 1152144"/>
              <a:gd name="connsiteY16" fmla="*/ 649224 h 3538728"/>
              <a:gd name="connsiteX17" fmla="*/ 246888 w 1152144"/>
              <a:gd name="connsiteY17" fmla="*/ 704088 h 3538728"/>
              <a:gd name="connsiteX18" fmla="*/ 219456 w 1152144"/>
              <a:gd name="connsiteY18" fmla="*/ 740664 h 3538728"/>
              <a:gd name="connsiteX19" fmla="*/ 192024 w 1152144"/>
              <a:gd name="connsiteY19" fmla="*/ 822960 h 3538728"/>
              <a:gd name="connsiteX20" fmla="*/ 173736 w 1152144"/>
              <a:gd name="connsiteY20" fmla="*/ 859536 h 3538728"/>
              <a:gd name="connsiteX21" fmla="*/ 146304 w 1152144"/>
              <a:gd name="connsiteY21" fmla="*/ 978408 h 3538728"/>
              <a:gd name="connsiteX22" fmla="*/ 128016 w 1152144"/>
              <a:gd name="connsiteY22" fmla="*/ 1042416 h 3538728"/>
              <a:gd name="connsiteX23" fmla="*/ 109728 w 1152144"/>
              <a:gd name="connsiteY23" fmla="*/ 1170432 h 3538728"/>
              <a:gd name="connsiteX24" fmla="*/ 91440 w 1152144"/>
              <a:gd name="connsiteY24" fmla="*/ 1307592 h 3538728"/>
              <a:gd name="connsiteX25" fmla="*/ 82296 w 1152144"/>
              <a:gd name="connsiteY25" fmla="*/ 1389888 h 3538728"/>
              <a:gd name="connsiteX26" fmla="*/ 64008 w 1152144"/>
              <a:gd name="connsiteY26" fmla="*/ 1463040 h 3538728"/>
              <a:gd name="connsiteX27" fmla="*/ 54864 w 1152144"/>
              <a:gd name="connsiteY27" fmla="*/ 1517904 h 3538728"/>
              <a:gd name="connsiteX28" fmla="*/ 45720 w 1152144"/>
              <a:gd name="connsiteY28" fmla="*/ 1563624 h 3538728"/>
              <a:gd name="connsiteX29" fmla="*/ 18288 w 1152144"/>
              <a:gd name="connsiteY29" fmla="*/ 1764792 h 3538728"/>
              <a:gd name="connsiteX30" fmla="*/ 9144 w 1152144"/>
              <a:gd name="connsiteY30" fmla="*/ 1892808 h 3538728"/>
              <a:gd name="connsiteX31" fmla="*/ 0 w 1152144"/>
              <a:gd name="connsiteY31" fmla="*/ 1993392 h 3538728"/>
              <a:gd name="connsiteX32" fmla="*/ 18288 w 1152144"/>
              <a:gd name="connsiteY32" fmla="*/ 3017520 h 3538728"/>
              <a:gd name="connsiteX33" fmla="*/ 54864 w 1152144"/>
              <a:gd name="connsiteY33" fmla="*/ 3099816 h 3538728"/>
              <a:gd name="connsiteX34" fmla="*/ 82296 w 1152144"/>
              <a:gd name="connsiteY34" fmla="*/ 3191256 h 3538728"/>
              <a:gd name="connsiteX35" fmla="*/ 91440 w 1152144"/>
              <a:gd name="connsiteY35" fmla="*/ 3218688 h 3538728"/>
              <a:gd name="connsiteX36" fmla="*/ 109728 w 1152144"/>
              <a:gd name="connsiteY36" fmla="*/ 3346704 h 3538728"/>
              <a:gd name="connsiteX37" fmla="*/ 137160 w 1152144"/>
              <a:gd name="connsiteY37" fmla="*/ 3401568 h 3538728"/>
              <a:gd name="connsiteX38" fmla="*/ 146304 w 1152144"/>
              <a:gd name="connsiteY38" fmla="*/ 3429000 h 3538728"/>
              <a:gd name="connsiteX39" fmla="*/ 155448 w 1152144"/>
              <a:gd name="connsiteY39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438912 w 1152144"/>
              <a:gd name="connsiteY9" fmla="*/ 237744 h 3538728"/>
              <a:gd name="connsiteX10" fmla="*/ 429768 w 1152144"/>
              <a:gd name="connsiteY10" fmla="*/ 265176 h 3538728"/>
              <a:gd name="connsiteX11" fmla="*/ 411480 w 1152144"/>
              <a:gd name="connsiteY11" fmla="*/ 292608 h 3538728"/>
              <a:gd name="connsiteX12" fmla="*/ 393192 w 1152144"/>
              <a:gd name="connsiteY12" fmla="*/ 347472 h 3538728"/>
              <a:gd name="connsiteX13" fmla="*/ 356616 w 1152144"/>
              <a:gd name="connsiteY13" fmla="*/ 402336 h 3538728"/>
              <a:gd name="connsiteX14" fmla="*/ 329184 w 1152144"/>
              <a:gd name="connsiteY14" fmla="*/ 493776 h 3538728"/>
              <a:gd name="connsiteX15" fmla="*/ 265176 w 1152144"/>
              <a:gd name="connsiteY15" fmla="*/ 612648 h 3538728"/>
              <a:gd name="connsiteX16" fmla="*/ 256032 w 1152144"/>
              <a:gd name="connsiteY16" fmla="*/ 649224 h 3538728"/>
              <a:gd name="connsiteX17" fmla="*/ 246888 w 1152144"/>
              <a:gd name="connsiteY17" fmla="*/ 704088 h 3538728"/>
              <a:gd name="connsiteX18" fmla="*/ 219456 w 1152144"/>
              <a:gd name="connsiteY18" fmla="*/ 740664 h 3538728"/>
              <a:gd name="connsiteX19" fmla="*/ 192024 w 1152144"/>
              <a:gd name="connsiteY19" fmla="*/ 822960 h 3538728"/>
              <a:gd name="connsiteX20" fmla="*/ 173736 w 1152144"/>
              <a:gd name="connsiteY20" fmla="*/ 859536 h 3538728"/>
              <a:gd name="connsiteX21" fmla="*/ 146304 w 1152144"/>
              <a:gd name="connsiteY21" fmla="*/ 978408 h 3538728"/>
              <a:gd name="connsiteX22" fmla="*/ 128016 w 1152144"/>
              <a:gd name="connsiteY22" fmla="*/ 1042416 h 3538728"/>
              <a:gd name="connsiteX23" fmla="*/ 109728 w 1152144"/>
              <a:gd name="connsiteY23" fmla="*/ 1170432 h 3538728"/>
              <a:gd name="connsiteX24" fmla="*/ 91440 w 1152144"/>
              <a:gd name="connsiteY24" fmla="*/ 1307592 h 3538728"/>
              <a:gd name="connsiteX25" fmla="*/ 82296 w 1152144"/>
              <a:gd name="connsiteY25" fmla="*/ 1389888 h 3538728"/>
              <a:gd name="connsiteX26" fmla="*/ 64008 w 1152144"/>
              <a:gd name="connsiteY26" fmla="*/ 1463040 h 3538728"/>
              <a:gd name="connsiteX27" fmla="*/ 54864 w 1152144"/>
              <a:gd name="connsiteY27" fmla="*/ 1517904 h 3538728"/>
              <a:gd name="connsiteX28" fmla="*/ 45720 w 1152144"/>
              <a:gd name="connsiteY28" fmla="*/ 1563624 h 3538728"/>
              <a:gd name="connsiteX29" fmla="*/ 18288 w 1152144"/>
              <a:gd name="connsiteY29" fmla="*/ 1764792 h 3538728"/>
              <a:gd name="connsiteX30" fmla="*/ 9144 w 1152144"/>
              <a:gd name="connsiteY30" fmla="*/ 1892808 h 3538728"/>
              <a:gd name="connsiteX31" fmla="*/ 0 w 1152144"/>
              <a:gd name="connsiteY31" fmla="*/ 1993392 h 3538728"/>
              <a:gd name="connsiteX32" fmla="*/ 18288 w 1152144"/>
              <a:gd name="connsiteY32" fmla="*/ 3017520 h 3538728"/>
              <a:gd name="connsiteX33" fmla="*/ 54864 w 1152144"/>
              <a:gd name="connsiteY33" fmla="*/ 3099816 h 3538728"/>
              <a:gd name="connsiteX34" fmla="*/ 91440 w 1152144"/>
              <a:gd name="connsiteY34" fmla="*/ 3218688 h 3538728"/>
              <a:gd name="connsiteX35" fmla="*/ 109728 w 1152144"/>
              <a:gd name="connsiteY35" fmla="*/ 3346704 h 3538728"/>
              <a:gd name="connsiteX36" fmla="*/ 137160 w 1152144"/>
              <a:gd name="connsiteY36" fmla="*/ 3401568 h 3538728"/>
              <a:gd name="connsiteX37" fmla="*/ 146304 w 1152144"/>
              <a:gd name="connsiteY37" fmla="*/ 3429000 h 3538728"/>
              <a:gd name="connsiteX38" fmla="*/ 155448 w 1152144"/>
              <a:gd name="connsiteY38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438912 w 1152144"/>
              <a:gd name="connsiteY9" fmla="*/ 237744 h 3538728"/>
              <a:gd name="connsiteX10" fmla="*/ 429768 w 1152144"/>
              <a:gd name="connsiteY10" fmla="*/ 265176 h 3538728"/>
              <a:gd name="connsiteX11" fmla="*/ 411480 w 1152144"/>
              <a:gd name="connsiteY11" fmla="*/ 292608 h 3538728"/>
              <a:gd name="connsiteX12" fmla="*/ 393192 w 1152144"/>
              <a:gd name="connsiteY12" fmla="*/ 347472 h 3538728"/>
              <a:gd name="connsiteX13" fmla="*/ 356616 w 1152144"/>
              <a:gd name="connsiteY13" fmla="*/ 402336 h 3538728"/>
              <a:gd name="connsiteX14" fmla="*/ 329184 w 1152144"/>
              <a:gd name="connsiteY14" fmla="*/ 493776 h 3538728"/>
              <a:gd name="connsiteX15" fmla="*/ 265176 w 1152144"/>
              <a:gd name="connsiteY15" fmla="*/ 612648 h 3538728"/>
              <a:gd name="connsiteX16" fmla="*/ 256032 w 1152144"/>
              <a:gd name="connsiteY16" fmla="*/ 649224 h 3538728"/>
              <a:gd name="connsiteX17" fmla="*/ 246888 w 1152144"/>
              <a:gd name="connsiteY17" fmla="*/ 704088 h 3538728"/>
              <a:gd name="connsiteX18" fmla="*/ 219456 w 1152144"/>
              <a:gd name="connsiteY18" fmla="*/ 740664 h 3538728"/>
              <a:gd name="connsiteX19" fmla="*/ 192024 w 1152144"/>
              <a:gd name="connsiteY19" fmla="*/ 822960 h 3538728"/>
              <a:gd name="connsiteX20" fmla="*/ 173736 w 1152144"/>
              <a:gd name="connsiteY20" fmla="*/ 859536 h 3538728"/>
              <a:gd name="connsiteX21" fmla="*/ 146304 w 1152144"/>
              <a:gd name="connsiteY21" fmla="*/ 978408 h 3538728"/>
              <a:gd name="connsiteX22" fmla="*/ 128016 w 1152144"/>
              <a:gd name="connsiteY22" fmla="*/ 1042416 h 3538728"/>
              <a:gd name="connsiteX23" fmla="*/ 109728 w 1152144"/>
              <a:gd name="connsiteY23" fmla="*/ 1170432 h 3538728"/>
              <a:gd name="connsiteX24" fmla="*/ 91440 w 1152144"/>
              <a:gd name="connsiteY24" fmla="*/ 1307592 h 3538728"/>
              <a:gd name="connsiteX25" fmla="*/ 82296 w 1152144"/>
              <a:gd name="connsiteY25" fmla="*/ 1389888 h 3538728"/>
              <a:gd name="connsiteX26" fmla="*/ 64008 w 1152144"/>
              <a:gd name="connsiteY26" fmla="*/ 1463040 h 3538728"/>
              <a:gd name="connsiteX27" fmla="*/ 54864 w 1152144"/>
              <a:gd name="connsiteY27" fmla="*/ 1517904 h 3538728"/>
              <a:gd name="connsiteX28" fmla="*/ 45720 w 1152144"/>
              <a:gd name="connsiteY28" fmla="*/ 1563624 h 3538728"/>
              <a:gd name="connsiteX29" fmla="*/ 18288 w 1152144"/>
              <a:gd name="connsiteY29" fmla="*/ 1764792 h 3538728"/>
              <a:gd name="connsiteX30" fmla="*/ 9144 w 1152144"/>
              <a:gd name="connsiteY30" fmla="*/ 1892808 h 3538728"/>
              <a:gd name="connsiteX31" fmla="*/ 0 w 1152144"/>
              <a:gd name="connsiteY31" fmla="*/ 1993392 h 3538728"/>
              <a:gd name="connsiteX32" fmla="*/ 18288 w 1152144"/>
              <a:gd name="connsiteY32" fmla="*/ 3017520 h 3538728"/>
              <a:gd name="connsiteX33" fmla="*/ 91440 w 1152144"/>
              <a:gd name="connsiteY33" fmla="*/ 3218688 h 3538728"/>
              <a:gd name="connsiteX34" fmla="*/ 109728 w 1152144"/>
              <a:gd name="connsiteY34" fmla="*/ 3346704 h 3538728"/>
              <a:gd name="connsiteX35" fmla="*/ 137160 w 1152144"/>
              <a:gd name="connsiteY35" fmla="*/ 3401568 h 3538728"/>
              <a:gd name="connsiteX36" fmla="*/ 146304 w 1152144"/>
              <a:gd name="connsiteY36" fmla="*/ 3429000 h 3538728"/>
              <a:gd name="connsiteX37" fmla="*/ 155448 w 1152144"/>
              <a:gd name="connsiteY37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438912 w 1152144"/>
              <a:gd name="connsiteY9" fmla="*/ 237744 h 3538728"/>
              <a:gd name="connsiteX10" fmla="*/ 429768 w 1152144"/>
              <a:gd name="connsiteY10" fmla="*/ 265176 h 3538728"/>
              <a:gd name="connsiteX11" fmla="*/ 411480 w 1152144"/>
              <a:gd name="connsiteY11" fmla="*/ 292608 h 3538728"/>
              <a:gd name="connsiteX12" fmla="*/ 393192 w 1152144"/>
              <a:gd name="connsiteY12" fmla="*/ 347472 h 3538728"/>
              <a:gd name="connsiteX13" fmla="*/ 356616 w 1152144"/>
              <a:gd name="connsiteY13" fmla="*/ 402336 h 3538728"/>
              <a:gd name="connsiteX14" fmla="*/ 329184 w 1152144"/>
              <a:gd name="connsiteY14" fmla="*/ 493776 h 3538728"/>
              <a:gd name="connsiteX15" fmla="*/ 265176 w 1152144"/>
              <a:gd name="connsiteY15" fmla="*/ 612648 h 3538728"/>
              <a:gd name="connsiteX16" fmla="*/ 256032 w 1152144"/>
              <a:gd name="connsiteY16" fmla="*/ 649224 h 3538728"/>
              <a:gd name="connsiteX17" fmla="*/ 246888 w 1152144"/>
              <a:gd name="connsiteY17" fmla="*/ 704088 h 3538728"/>
              <a:gd name="connsiteX18" fmla="*/ 219456 w 1152144"/>
              <a:gd name="connsiteY18" fmla="*/ 740664 h 3538728"/>
              <a:gd name="connsiteX19" fmla="*/ 192024 w 1152144"/>
              <a:gd name="connsiteY19" fmla="*/ 822960 h 3538728"/>
              <a:gd name="connsiteX20" fmla="*/ 173736 w 1152144"/>
              <a:gd name="connsiteY20" fmla="*/ 859536 h 3538728"/>
              <a:gd name="connsiteX21" fmla="*/ 146304 w 1152144"/>
              <a:gd name="connsiteY21" fmla="*/ 978408 h 3538728"/>
              <a:gd name="connsiteX22" fmla="*/ 128016 w 1152144"/>
              <a:gd name="connsiteY22" fmla="*/ 1042416 h 3538728"/>
              <a:gd name="connsiteX23" fmla="*/ 109728 w 1152144"/>
              <a:gd name="connsiteY23" fmla="*/ 1170432 h 3538728"/>
              <a:gd name="connsiteX24" fmla="*/ 91440 w 1152144"/>
              <a:gd name="connsiteY24" fmla="*/ 1307592 h 3538728"/>
              <a:gd name="connsiteX25" fmla="*/ 82296 w 1152144"/>
              <a:gd name="connsiteY25" fmla="*/ 1389888 h 3538728"/>
              <a:gd name="connsiteX26" fmla="*/ 64008 w 1152144"/>
              <a:gd name="connsiteY26" fmla="*/ 1463040 h 3538728"/>
              <a:gd name="connsiteX27" fmla="*/ 54864 w 1152144"/>
              <a:gd name="connsiteY27" fmla="*/ 1517904 h 3538728"/>
              <a:gd name="connsiteX28" fmla="*/ 45720 w 1152144"/>
              <a:gd name="connsiteY28" fmla="*/ 1563624 h 3538728"/>
              <a:gd name="connsiteX29" fmla="*/ 18288 w 1152144"/>
              <a:gd name="connsiteY29" fmla="*/ 1764792 h 3538728"/>
              <a:gd name="connsiteX30" fmla="*/ 9144 w 1152144"/>
              <a:gd name="connsiteY30" fmla="*/ 1892808 h 3538728"/>
              <a:gd name="connsiteX31" fmla="*/ 0 w 1152144"/>
              <a:gd name="connsiteY31" fmla="*/ 1993392 h 3538728"/>
              <a:gd name="connsiteX32" fmla="*/ 18288 w 1152144"/>
              <a:gd name="connsiteY32" fmla="*/ 3017520 h 3538728"/>
              <a:gd name="connsiteX33" fmla="*/ 109728 w 1152144"/>
              <a:gd name="connsiteY33" fmla="*/ 3346704 h 3538728"/>
              <a:gd name="connsiteX34" fmla="*/ 137160 w 1152144"/>
              <a:gd name="connsiteY34" fmla="*/ 3401568 h 3538728"/>
              <a:gd name="connsiteX35" fmla="*/ 146304 w 1152144"/>
              <a:gd name="connsiteY35" fmla="*/ 3429000 h 3538728"/>
              <a:gd name="connsiteX36" fmla="*/ 155448 w 1152144"/>
              <a:gd name="connsiteY36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438912 w 1152144"/>
              <a:gd name="connsiteY9" fmla="*/ 237744 h 3538728"/>
              <a:gd name="connsiteX10" fmla="*/ 429768 w 1152144"/>
              <a:gd name="connsiteY10" fmla="*/ 265176 h 3538728"/>
              <a:gd name="connsiteX11" fmla="*/ 411480 w 1152144"/>
              <a:gd name="connsiteY11" fmla="*/ 292608 h 3538728"/>
              <a:gd name="connsiteX12" fmla="*/ 393192 w 1152144"/>
              <a:gd name="connsiteY12" fmla="*/ 347472 h 3538728"/>
              <a:gd name="connsiteX13" fmla="*/ 356616 w 1152144"/>
              <a:gd name="connsiteY13" fmla="*/ 402336 h 3538728"/>
              <a:gd name="connsiteX14" fmla="*/ 329184 w 1152144"/>
              <a:gd name="connsiteY14" fmla="*/ 493776 h 3538728"/>
              <a:gd name="connsiteX15" fmla="*/ 265176 w 1152144"/>
              <a:gd name="connsiteY15" fmla="*/ 612648 h 3538728"/>
              <a:gd name="connsiteX16" fmla="*/ 256032 w 1152144"/>
              <a:gd name="connsiteY16" fmla="*/ 649224 h 3538728"/>
              <a:gd name="connsiteX17" fmla="*/ 246888 w 1152144"/>
              <a:gd name="connsiteY17" fmla="*/ 704088 h 3538728"/>
              <a:gd name="connsiteX18" fmla="*/ 219456 w 1152144"/>
              <a:gd name="connsiteY18" fmla="*/ 740664 h 3538728"/>
              <a:gd name="connsiteX19" fmla="*/ 192024 w 1152144"/>
              <a:gd name="connsiteY19" fmla="*/ 822960 h 3538728"/>
              <a:gd name="connsiteX20" fmla="*/ 173736 w 1152144"/>
              <a:gd name="connsiteY20" fmla="*/ 859536 h 3538728"/>
              <a:gd name="connsiteX21" fmla="*/ 146304 w 1152144"/>
              <a:gd name="connsiteY21" fmla="*/ 978408 h 3538728"/>
              <a:gd name="connsiteX22" fmla="*/ 128016 w 1152144"/>
              <a:gd name="connsiteY22" fmla="*/ 1042416 h 3538728"/>
              <a:gd name="connsiteX23" fmla="*/ 109728 w 1152144"/>
              <a:gd name="connsiteY23" fmla="*/ 1170432 h 3538728"/>
              <a:gd name="connsiteX24" fmla="*/ 91440 w 1152144"/>
              <a:gd name="connsiteY24" fmla="*/ 1307592 h 3538728"/>
              <a:gd name="connsiteX25" fmla="*/ 82296 w 1152144"/>
              <a:gd name="connsiteY25" fmla="*/ 1389888 h 3538728"/>
              <a:gd name="connsiteX26" fmla="*/ 64008 w 1152144"/>
              <a:gd name="connsiteY26" fmla="*/ 1463040 h 3538728"/>
              <a:gd name="connsiteX27" fmla="*/ 54864 w 1152144"/>
              <a:gd name="connsiteY27" fmla="*/ 1517904 h 3538728"/>
              <a:gd name="connsiteX28" fmla="*/ 45720 w 1152144"/>
              <a:gd name="connsiteY28" fmla="*/ 1563624 h 3538728"/>
              <a:gd name="connsiteX29" fmla="*/ 18288 w 1152144"/>
              <a:gd name="connsiteY29" fmla="*/ 1764792 h 3538728"/>
              <a:gd name="connsiteX30" fmla="*/ 9144 w 1152144"/>
              <a:gd name="connsiteY30" fmla="*/ 1892808 h 3538728"/>
              <a:gd name="connsiteX31" fmla="*/ 0 w 1152144"/>
              <a:gd name="connsiteY31" fmla="*/ 1993392 h 3538728"/>
              <a:gd name="connsiteX32" fmla="*/ 109728 w 1152144"/>
              <a:gd name="connsiteY32" fmla="*/ 3346704 h 3538728"/>
              <a:gd name="connsiteX33" fmla="*/ 137160 w 1152144"/>
              <a:gd name="connsiteY33" fmla="*/ 3401568 h 3538728"/>
              <a:gd name="connsiteX34" fmla="*/ 146304 w 1152144"/>
              <a:gd name="connsiteY34" fmla="*/ 3429000 h 3538728"/>
              <a:gd name="connsiteX35" fmla="*/ 155448 w 1152144"/>
              <a:gd name="connsiteY35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438912 w 1152144"/>
              <a:gd name="connsiteY9" fmla="*/ 237744 h 3538728"/>
              <a:gd name="connsiteX10" fmla="*/ 429768 w 1152144"/>
              <a:gd name="connsiteY10" fmla="*/ 265176 h 3538728"/>
              <a:gd name="connsiteX11" fmla="*/ 411480 w 1152144"/>
              <a:gd name="connsiteY11" fmla="*/ 292608 h 3538728"/>
              <a:gd name="connsiteX12" fmla="*/ 393192 w 1152144"/>
              <a:gd name="connsiteY12" fmla="*/ 347472 h 3538728"/>
              <a:gd name="connsiteX13" fmla="*/ 356616 w 1152144"/>
              <a:gd name="connsiteY13" fmla="*/ 402336 h 3538728"/>
              <a:gd name="connsiteX14" fmla="*/ 329184 w 1152144"/>
              <a:gd name="connsiteY14" fmla="*/ 493776 h 3538728"/>
              <a:gd name="connsiteX15" fmla="*/ 265176 w 1152144"/>
              <a:gd name="connsiteY15" fmla="*/ 612648 h 3538728"/>
              <a:gd name="connsiteX16" fmla="*/ 256032 w 1152144"/>
              <a:gd name="connsiteY16" fmla="*/ 649224 h 3538728"/>
              <a:gd name="connsiteX17" fmla="*/ 246888 w 1152144"/>
              <a:gd name="connsiteY17" fmla="*/ 704088 h 3538728"/>
              <a:gd name="connsiteX18" fmla="*/ 219456 w 1152144"/>
              <a:gd name="connsiteY18" fmla="*/ 740664 h 3538728"/>
              <a:gd name="connsiteX19" fmla="*/ 192024 w 1152144"/>
              <a:gd name="connsiteY19" fmla="*/ 822960 h 3538728"/>
              <a:gd name="connsiteX20" fmla="*/ 173736 w 1152144"/>
              <a:gd name="connsiteY20" fmla="*/ 859536 h 3538728"/>
              <a:gd name="connsiteX21" fmla="*/ 146304 w 1152144"/>
              <a:gd name="connsiteY21" fmla="*/ 978408 h 3538728"/>
              <a:gd name="connsiteX22" fmla="*/ 128016 w 1152144"/>
              <a:gd name="connsiteY22" fmla="*/ 1042416 h 3538728"/>
              <a:gd name="connsiteX23" fmla="*/ 109728 w 1152144"/>
              <a:gd name="connsiteY23" fmla="*/ 1170432 h 3538728"/>
              <a:gd name="connsiteX24" fmla="*/ 91440 w 1152144"/>
              <a:gd name="connsiteY24" fmla="*/ 1307592 h 3538728"/>
              <a:gd name="connsiteX25" fmla="*/ 82296 w 1152144"/>
              <a:gd name="connsiteY25" fmla="*/ 1389888 h 3538728"/>
              <a:gd name="connsiteX26" fmla="*/ 64008 w 1152144"/>
              <a:gd name="connsiteY26" fmla="*/ 1463040 h 3538728"/>
              <a:gd name="connsiteX27" fmla="*/ 54864 w 1152144"/>
              <a:gd name="connsiteY27" fmla="*/ 1517904 h 3538728"/>
              <a:gd name="connsiteX28" fmla="*/ 45720 w 1152144"/>
              <a:gd name="connsiteY28" fmla="*/ 1563624 h 3538728"/>
              <a:gd name="connsiteX29" fmla="*/ 18288 w 1152144"/>
              <a:gd name="connsiteY29" fmla="*/ 1764792 h 3538728"/>
              <a:gd name="connsiteX30" fmla="*/ 9144 w 1152144"/>
              <a:gd name="connsiteY30" fmla="*/ 1892808 h 3538728"/>
              <a:gd name="connsiteX31" fmla="*/ 0 w 1152144"/>
              <a:gd name="connsiteY31" fmla="*/ 1993392 h 3538728"/>
              <a:gd name="connsiteX32" fmla="*/ 109728 w 1152144"/>
              <a:gd name="connsiteY32" fmla="*/ 3346704 h 3538728"/>
              <a:gd name="connsiteX33" fmla="*/ 137160 w 1152144"/>
              <a:gd name="connsiteY33" fmla="*/ 3401568 h 3538728"/>
              <a:gd name="connsiteX34" fmla="*/ 155448 w 1152144"/>
              <a:gd name="connsiteY34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438912 w 1152144"/>
              <a:gd name="connsiteY9" fmla="*/ 237744 h 3538728"/>
              <a:gd name="connsiteX10" fmla="*/ 429768 w 1152144"/>
              <a:gd name="connsiteY10" fmla="*/ 265176 h 3538728"/>
              <a:gd name="connsiteX11" fmla="*/ 411480 w 1152144"/>
              <a:gd name="connsiteY11" fmla="*/ 292608 h 3538728"/>
              <a:gd name="connsiteX12" fmla="*/ 393192 w 1152144"/>
              <a:gd name="connsiteY12" fmla="*/ 347472 h 3538728"/>
              <a:gd name="connsiteX13" fmla="*/ 356616 w 1152144"/>
              <a:gd name="connsiteY13" fmla="*/ 402336 h 3538728"/>
              <a:gd name="connsiteX14" fmla="*/ 329184 w 1152144"/>
              <a:gd name="connsiteY14" fmla="*/ 493776 h 3538728"/>
              <a:gd name="connsiteX15" fmla="*/ 265176 w 1152144"/>
              <a:gd name="connsiteY15" fmla="*/ 612648 h 3538728"/>
              <a:gd name="connsiteX16" fmla="*/ 256032 w 1152144"/>
              <a:gd name="connsiteY16" fmla="*/ 649224 h 3538728"/>
              <a:gd name="connsiteX17" fmla="*/ 246888 w 1152144"/>
              <a:gd name="connsiteY17" fmla="*/ 704088 h 3538728"/>
              <a:gd name="connsiteX18" fmla="*/ 219456 w 1152144"/>
              <a:gd name="connsiteY18" fmla="*/ 740664 h 3538728"/>
              <a:gd name="connsiteX19" fmla="*/ 192024 w 1152144"/>
              <a:gd name="connsiteY19" fmla="*/ 822960 h 3538728"/>
              <a:gd name="connsiteX20" fmla="*/ 173736 w 1152144"/>
              <a:gd name="connsiteY20" fmla="*/ 859536 h 3538728"/>
              <a:gd name="connsiteX21" fmla="*/ 146304 w 1152144"/>
              <a:gd name="connsiteY21" fmla="*/ 978408 h 3538728"/>
              <a:gd name="connsiteX22" fmla="*/ 128016 w 1152144"/>
              <a:gd name="connsiteY22" fmla="*/ 1042416 h 3538728"/>
              <a:gd name="connsiteX23" fmla="*/ 109728 w 1152144"/>
              <a:gd name="connsiteY23" fmla="*/ 1170432 h 3538728"/>
              <a:gd name="connsiteX24" fmla="*/ 91440 w 1152144"/>
              <a:gd name="connsiteY24" fmla="*/ 1307592 h 3538728"/>
              <a:gd name="connsiteX25" fmla="*/ 82296 w 1152144"/>
              <a:gd name="connsiteY25" fmla="*/ 1389888 h 3538728"/>
              <a:gd name="connsiteX26" fmla="*/ 64008 w 1152144"/>
              <a:gd name="connsiteY26" fmla="*/ 1463040 h 3538728"/>
              <a:gd name="connsiteX27" fmla="*/ 54864 w 1152144"/>
              <a:gd name="connsiteY27" fmla="*/ 1517904 h 3538728"/>
              <a:gd name="connsiteX28" fmla="*/ 45720 w 1152144"/>
              <a:gd name="connsiteY28" fmla="*/ 1563624 h 3538728"/>
              <a:gd name="connsiteX29" fmla="*/ 18288 w 1152144"/>
              <a:gd name="connsiteY29" fmla="*/ 1764792 h 3538728"/>
              <a:gd name="connsiteX30" fmla="*/ 9144 w 1152144"/>
              <a:gd name="connsiteY30" fmla="*/ 1892808 h 3538728"/>
              <a:gd name="connsiteX31" fmla="*/ 0 w 1152144"/>
              <a:gd name="connsiteY31" fmla="*/ 1993392 h 3538728"/>
              <a:gd name="connsiteX32" fmla="*/ 109728 w 1152144"/>
              <a:gd name="connsiteY32" fmla="*/ 3346704 h 3538728"/>
              <a:gd name="connsiteX33" fmla="*/ 155448 w 1152144"/>
              <a:gd name="connsiteY33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438912 w 1152144"/>
              <a:gd name="connsiteY9" fmla="*/ 237744 h 3538728"/>
              <a:gd name="connsiteX10" fmla="*/ 429768 w 1152144"/>
              <a:gd name="connsiteY10" fmla="*/ 265176 h 3538728"/>
              <a:gd name="connsiteX11" fmla="*/ 411480 w 1152144"/>
              <a:gd name="connsiteY11" fmla="*/ 292608 h 3538728"/>
              <a:gd name="connsiteX12" fmla="*/ 393192 w 1152144"/>
              <a:gd name="connsiteY12" fmla="*/ 347472 h 3538728"/>
              <a:gd name="connsiteX13" fmla="*/ 356616 w 1152144"/>
              <a:gd name="connsiteY13" fmla="*/ 402336 h 3538728"/>
              <a:gd name="connsiteX14" fmla="*/ 329184 w 1152144"/>
              <a:gd name="connsiteY14" fmla="*/ 493776 h 3538728"/>
              <a:gd name="connsiteX15" fmla="*/ 265176 w 1152144"/>
              <a:gd name="connsiteY15" fmla="*/ 612648 h 3538728"/>
              <a:gd name="connsiteX16" fmla="*/ 256032 w 1152144"/>
              <a:gd name="connsiteY16" fmla="*/ 649224 h 3538728"/>
              <a:gd name="connsiteX17" fmla="*/ 246888 w 1152144"/>
              <a:gd name="connsiteY17" fmla="*/ 704088 h 3538728"/>
              <a:gd name="connsiteX18" fmla="*/ 219456 w 1152144"/>
              <a:gd name="connsiteY18" fmla="*/ 740664 h 3538728"/>
              <a:gd name="connsiteX19" fmla="*/ 192024 w 1152144"/>
              <a:gd name="connsiteY19" fmla="*/ 822960 h 3538728"/>
              <a:gd name="connsiteX20" fmla="*/ 173736 w 1152144"/>
              <a:gd name="connsiteY20" fmla="*/ 859536 h 3538728"/>
              <a:gd name="connsiteX21" fmla="*/ 146304 w 1152144"/>
              <a:gd name="connsiteY21" fmla="*/ 978408 h 3538728"/>
              <a:gd name="connsiteX22" fmla="*/ 128016 w 1152144"/>
              <a:gd name="connsiteY22" fmla="*/ 1042416 h 3538728"/>
              <a:gd name="connsiteX23" fmla="*/ 109728 w 1152144"/>
              <a:gd name="connsiteY23" fmla="*/ 1170432 h 3538728"/>
              <a:gd name="connsiteX24" fmla="*/ 91440 w 1152144"/>
              <a:gd name="connsiteY24" fmla="*/ 1307592 h 3538728"/>
              <a:gd name="connsiteX25" fmla="*/ 82296 w 1152144"/>
              <a:gd name="connsiteY25" fmla="*/ 1389888 h 3538728"/>
              <a:gd name="connsiteX26" fmla="*/ 64008 w 1152144"/>
              <a:gd name="connsiteY26" fmla="*/ 1463040 h 3538728"/>
              <a:gd name="connsiteX27" fmla="*/ 54864 w 1152144"/>
              <a:gd name="connsiteY27" fmla="*/ 1517904 h 3538728"/>
              <a:gd name="connsiteX28" fmla="*/ 45720 w 1152144"/>
              <a:gd name="connsiteY28" fmla="*/ 1563624 h 3538728"/>
              <a:gd name="connsiteX29" fmla="*/ 18288 w 1152144"/>
              <a:gd name="connsiteY29" fmla="*/ 1764792 h 3538728"/>
              <a:gd name="connsiteX30" fmla="*/ 9144 w 1152144"/>
              <a:gd name="connsiteY30" fmla="*/ 1892808 h 3538728"/>
              <a:gd name="connsiteX31" fmla="*/ 0 w 1152144"/>
              <a:gd name="connsiteY31" fmla="*/ 1993392 h 3538728"/>
              <a:gd name="connsiteX32" fmla="*/ 155448 w 1152144"/>
              <a:gd name="connsiteY32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438912 w 1152144"/>
              <a:gd name="connsiteY8" fmla="*/ 237744 h 3538728"/>
              <a:gd name="connsiteX9" fmla="*/ 429768 w 1152144"/>
              <a:gd name="connsiteY9" fmla="*/ 265176 h 3538728"/>
              <a:gd name="connsiteX10" fmla="*/ 411480 w 1152144"/>
              <a:gd name="connsiteY10" fmla="*/ 292608 h 3538728"/>
              <a:gd name="connsiteX11" fmla="*/ 393192 w 1152144"/>
              <a:gd name="connsiteY11" fmla="*/ 347472 h 3538728"/>
              <a:gd name="connsiteX12" fmla="*/ 356616 w 1152144"/>
              <a:gd name="connsiteY12" fmla="*/ 402336 h 3538728"/>
              <a:gd name="connsiteX13" fmla="*/ 329184 w 1152144"/>
              <a:gd name="connsiteY13" fmla="*/ 493776 h 3538728"/>
              <a:gd name="connsiteX14" fmla="*/ 265176 w 1152144"/>
              <a:gd name="connsiteY14" fmla="*/ 612648 h 3538728"/>
              <a:gd name="connsiteX15" fmla="*/ 256032 w 1152144"/>
              <a:gd name="connsiteY15" fmla="*/ 649224 h 3538728"/>
              <a:gd name="connsiteX16" fmla="*/ 246888 w 1152144"/>
              <a:gd name="connsiteY16" fmla="*/ 704088 h 3538728"/>
              <a:gd name="connsiteX17" fmla="*/ 219456 w 1152144"/>
              <a:gd name="connsiteY17" fmla="*/ 740664 h 3538728"/>
              <a:gd name="connsiteX18" fmla="*/ 192024 w 1152144"/>
              <a:gd name="connsiteY18" fmla="*/ 822960 h 3538728"/>
              <a:gd name="connsiteX19" fmla="*/ 173736 w 1152144"/>
              <a:gd name="connsiteY19" fmla="*/ 859536 h 3538728"/>
              <a:gd name="connsiteX20" fmla="*/ 146304 w 1152144"/>
              <a:gd name="connsiteY20" fmla="*/ 978408 h 3538728"/>
              <a:gd name="connsiteX21" fmla="*/ 128016 w 1152144"/>
              <a:gd name="connsiteY21" fmla="*/ 1042416 h 3538728"/>
              <a:gd name="connsiteX22" fmla="*/ 109728 w 1152144"/>
              <a:gd name="connsiteY22" fmla="*/ 1170432 h 3538728"/>
              <a:gd name="connsiteX23" fmla="*/ 91440 w 1152144"/>
              <a:gd name="connsiteY23" fmla="*/ 1307592 h 3538728"/>
              <a:gd name="connsiteX24" fmla="*/ 82296 w 1152144"/>
              <a:gd name="connsiteY24" fmla="*/ 1389888 h 3538728"/>
              <a:gd name="connsiteX25" fmla="*/ 64008 w 1152144"/>
              <a:gd name="connsiteY25" fmla="*/ 1463040 h 3538728"/>
              <a:gd name="connsiteX26" fmla="*/ 54864 w 1152144"/>
              <a:gd name="connsiteY26" fmla="*/ 1517904 h 3538728"/>
              <a:gd name="connsiteX27" fmla="*/ 45720 w 1152144"/>
              <a:gd name="connsiteY27" fmla="*/ 1563624 h 3538728"/>
              <a:gd name="connsiteX28" fmla="*/ 18288 w 1152144"/>
              <a:gd name="connsiteY28" fmla="*/ 1764792 h 3538728"/>
              <a:gd name="connsiteX29" fmla="*/ 9144 w 1152144"/>
              <a:gd name="connsiteY29" fmla="*/ 1892808 h 3538728"/>
              <a:gd name="connsiteX30" fmla="*/ 0 w 1152144"/>
              <a:gd name="connsiteY30" fmla="*/ 1993392 h 3538728"/>
              <a:gd name="connsiteX31" fmla="*/ 155448 w 1152144"/>
              <a:gd name="connsiteY31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905256 w 1152144"/>
              <a:gd name="connsiteY2" fmla="*/ 45720 h 3538728"/>
              <a:gd name="connsiteX3" fmla="*/ 832104 w 1152144"/>
              <a:gd name="connsiteY3" fmla="*/ 54864 h 3538728"/>
              <a:gd name="connsiteX4" fmla="*/ 731520 w 1152144"/>
              <a:gd name="connsiteY4" fmla="*/ 73152 h 3538728"/>
              <a:gd name="connsiteX5" fmla="*/ 667512 w 1152144"/>
              <a:gd name="connsiteY5" fmla="*/ 100584 h 3538728"/>
              <a:gd name="connsiteX6" fmla="*/ 621792 w 1152144"/>
              <a:gd name="connsiteY6" fmla="*/ 109728 h 3538728"/>
              <a:gd name="connsiteX7" fmla="*/ 438912 w 1152144"/>
              <a:gd name="connsiteY7" fmla="*/ 237744 h 3538728"/>
              <a:gd name="connsiteX8" fmla="*/ 429768 w 1152144"/>
              <a:gd name="connsiteY8" fmla="*/ 265176 h 3538728"/>
              <a:gd name="connsiteX9" fmla="*/ 411480 w 1152144"/>
              <a:gd name="connsiteY9" fmla="*/ 292608 h 3538728"/>
              <a:gd name="connsiteX10" fmla="*/ 393192 w 1152144"/>
              <a:gd name="connsiteY10" fmla="*/ 347472 h 3538728"/>
              <a:gd name="connsiteX11" fmla="*/ 356616 w 1152144"/>
              <a:gd name="connsiteY11" fmla="*/ 402336 h 3538728"/>
              <a:gd name="connsiteX12" fmla="*/ 329184 w 1152144"/>
              <a:gd name="connsiteY12" fmla="*/ 493776 h 3538728"/>
              <a:gd name="connsiteX13" fmla="*/ 265176 w 1152144"/>
              <a:gd name="connsiteY13" fmla="*/ 612648 h 3538728"/>
              <a:gd name="connsiteX14" fmla="*/ 256032 w 1152144"/>
              <a:gd name="connsiteY14" fmla="*/ 649224 h 3538728"/>
              <a:gd name="connsiteX15" fmla="*/ 246888 w 1152144"/>
              <a:gd name="connsiteY15" fmla="*/ 704088 h 3538728"/>
              <a:gd name="connsiteX16" fmla="*/ 219456 w 1152144"/>
              <a:gd name="connsiteY16" fmla="*/ 740664 h 3538728"/>
              <a:gd name="connsiteX17" fmla="*/ 192024 w 1152144"/>
              <a:gd name="connsiteY17" fmla="*/ 822960 h 3538728"/>
              <a:gd name="connsiteX18" fmla="*/ 173736 w 1152144"/>
              <a:gd name="connsiteY18" fmla="*/ 859536 h 3538728"/>
              <a:gd name="connsiteX19" fmla="*/ 146304 w 1152144"/>
              <a:gd name="connsiteY19" fmla="*/ 978408 h 3538728"/>
              <a:gd name="connsiteX20" fmla="*/ 128016 w 1152144"/>
              <a:gd name="connsiteY20" fmla="*/ 1042416 h 3538728"/>
              <a:gd name="connsiteX21" fmla="*/ 109728 w 1152144"/>
              <a:gd name="connsiteY21" fmla="*/ 1170432 h 3538728"/>
              <a:gd name="connsiteX22" fmla="*/ 91440 w 1152144"/>
              <a:gd name="connsiteY22" fmla="*/ 1307592 h 3538728"/>
              <a:gd name="connsiteX23" fmla="*/ 82296 w 1152144"/>
              <a:gd name="connsiteY23" fmla="*/ 1389888 h 3538728"/>
              <a:gd name="connsiteX24" fmla="*/ 64008 w 1152144"/>
              <a:gd name="connsiteY24" fmla="*/ 1463040 h 3538728"/>
              <a:gd name="connsiteX25" fmla="*/ 54864 w 1152144"/>
              <a:gd name="connsiteY25" fmla="*/ 1517904 h 3538728"/>
              <a:gd name="connsiteX26" fmla="*/ 45720 w 1152144"/>
              <a:gd name="connsiteY26" fmla="*/ 1563624 h 3538728"/>
              <a:gd name="connsiteX27" fmla="*/ 18288 w 1152144"/>
              <a:gd name="connsiteY27" fmla="*/ 1764792 h 3538728"/>
              <a:gd name="connsiteX28" fmla="*/ 9144 w 1152144"/>
              <a:gd name="connsiteY28" fmla="*/ 1892808 h 3538728"/>
              <a:gd name="connsiteX29" fmla="*/ 0 w 1152144"/>
              <a:gd name="connsiteY29" fmla="*/ 1993392 h 3538728"/>
              <a:gd name="connsiteX30" fmla="*/ 155448 w 1152144"/>
              <a:gd name="connsiteY30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832104 w 1152144"/>
              <a:gd name="connsiteY2" fmla="*/ 54864 h 3538728"/>
              <a:gd name="connsiteX3" fmla="*/ 731520 w 1152144"/>
              <a:gd name="connsiteY3" fmla="*/ 73152 h 3538728"/>
              <a:gd name="connsiteX4" fmla="*/ 667512 w 1152144"/>
              <a:gd name="connsiteY4" fmla="*/ 100584 h 3538728"/>
              <a:gd name="connsiteX5" fmla="*/ 621792 w 1152144"/>
              <a:gd name="connsiteY5" fmla="*/ 109728 h 3538728"/>
              <a:gd name="connsiteX6" fmla="*/ 438912 w 1152144"/>
              <a:gd name="connsiteY6" fmla="*/ 237744 h 3538728"/>
              <a:gd name="connsiteX7" fmla="*/ 429768 w 1152144"/>
              <a:gd name="connsiteY7" fmla="*/ 265176 h 3538728"/>
              <a:gd name="connsiteX8" fmla="*/ 411480 w 1152144"/>
              <a:gd name="connsiteY8" fmla="*/ 292608 h 3538728"/>
              <a:gd name="connsiteX9" fmla="*/ 393192 w 1152144"/>
              <a:gd name="connsiteY9" fmla="*/ 347472 h 3538728"/>
              <a:gd name="connsiteX10" fmla="*/ 356616 w 1152144"/>
              <a:gd name="connsiteY10" fmla="*/ 402336 h 3538728"/>
              <a:gd name="connsiteX11" fmla="*/ 329184 w 1152144"/>
              <a:gd name="connsiteY11" fmla="*/ 493776 h 3538728"/>
              <a:gd name="connsiteX12" fmla="*/ 265176 w 1152144"/>
              <a:gd name="connsiteY12" fmla="*/ 612648 h 3538728"/>
              <a:gd name="connsiteX13" fmla="*/ 256032 w 1152144"/>
              <a:gd name="connsiteY13" fmla="*/ 649224 h 3538728"/>
              <a:gd name="connsiteX14" fmla="*/ 246888 w 1152144"/>
              <a:gd name="connsiteY14" fmla="*/ 704088 h 3538728"/>
              <a:gd name="connsiteX15" fmla="*/ 219456 w 1152144"/>
              <a:gd name="connsiteY15" fmla="*/ 740664 h 3538728"/>
              <a:gd name="connsiteX16" fmla="*/ 192024 w 1152144"/>
              <a:gd name="connsiteY16" fmla="*/ 822960 h 3538728"/>
              <a:gd name="connsiteX17" fmla="*/ 173736 w 1152144"/>
              <a:gd name="connsiteY17" fmla="*/ 859536 h 3538728"/>
              <a:gd name="connsiteX18" fmla="*/ 146304 w 1152144"/>
              <a:gd name="connsiteY18" fmla="*/ 978408 h 3538728"/>
              <a:gd name="connsiteX19" fmla="*/ 128016 w 1152144"/>
              <a:gd name="connsiteY19" fmla="*/ 1042416 h 3538728"/>
              <a:gd name="connsiteX20" fmla="*/ 109728 w 1152144"/>
              <a:gd name="connsiteY20" fmla="*/ 1170432 h 3538728"/>
              <a:gd name="connsiteX21" fmla="*/ 91440 w 1152144"/>
              <a:gd name="connsiteY21" fmla="*/ 1307592 h 3538728"/>
              <a:gd name="connsiteX22" fmla="*/ 82296 w 1152144"/>
              <a:gd name="connsiteY22" fmla="*/ 1389888 h 3538728"/>
              <a:gd name="connsiteX23" fmla="*/ 64008 w 1152144"/>
              <a:gd name="connsiteY23" fmla="*/ 1463040 h 3538728"/>
              <a:gd name="connsiteX24" fmla="*/ 54864 w 1152144"/>
              <a:gd name="connsiteY24" fmla="*/ 1517904 h 3538728"/>
              <a:gd name="connsiteX25" fmla="*/ 45720 w 1152144"/>
              <a:gd name="connsiteY25" fmla="*/ 1563624 h 3538728"/>
              <a:gd name="connsiteX26" fmla="*/ 18288 w 1152144"/>
              <a:gd name="connsiteY26" fmla="*/ 1764792 h 3538728"/>
              <a:gd name="connsiteX27" fmla="*/ 9144 w 1152144"/>
              <a:gd name="connsiteY27" fmla="*/ 1892808 h 3538728"/>
              <a:gd name="connsiteX28" fmla="*/ 0 w 1152144"/>
              <a:gd name="connsiteY28" fmla="*/ 1993392 h 3538728"/>
              <a:gd name="connsiteX29" fmla="*/ 155448 w 1152144"/>
              <a:gd name="connsiteY29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731520 w 1152144"/>
              <a:gd name="connsiteY2" fmla="*/ 73152 h 3538728"/>
              <a:gd name="connsiteX3" fmla="*/ 667512 w 1152144"/>
              <a:gd name="connsiteY3" fmla="*/ 100584 h 3538728"/>
              <a:gd name="connsiteX4" fmla="*/ 621792 w 1152144"/>
              <a:gd name="connsiteY4" fmla="*/ 109728 h 3538728"/>
              <a:gd name="connsiteX5" fmla="*/ 438912 w 1152144"/>
              <a:gd name="connsiteY5" fmla="*/ 237744 h 3538728"/>
              <a:gd name="connsiteX6" fmla="*/ 429768 w 1152144"/>
              <a:gd name="connsiteY6" fmla="*/ 265176 h 3538728"/>
              <a:gd name="connsiteX7" fmla="*/ 411480 w 1152144"/>
              <a:gd name="connsiteY7" fmla="*/ 292608 h 3538728"/>
              <a:gd name="connsiteX8" fmla="*/ 393192 w 1152144"/>
              <a:gd name="connsiteY8" fmla="*/ 347472 h 3538728"/>
              <a:gd name="connsiteX9" fmla="*/ 356616 w 1152144"/>
              <a:gd name="connsiteY9" fmla="*/ 402336 h 3538728"/>
              <a:gd name="connsiteX10" fmla="*/ 329184 w 1152144"/>
              <a:gd name="connsiteY10" fmla="*/ 493776 h 3538728"/>
              <a:gd name="connsiteX11" fmla="*/ 265176 w 1152144"/>
              <a:gd name="connsiteY11" fmla="*/ 612648 h 3538728"/>
              <a:gd name="connsiteX12" fmla="*/ 256032 w 1152144"/>
              <a:gd name="connsiteY12" fmla="*/ 649224 h 3538728"/>
              <a:gd name="connsiteX13" fmla="*/ 246888 w 1152144"/>
              <a:gd name="connsiteY13" fmla="*/ 704088 h 3538728"/>
              <a:gd name="connsiteX14" fmla="*/ 219456 w 1152144"/>
              <a:gd name="connsiteY14" fmla="*/ 740664 h 3538728"/>
              <a:gd name="connsiteX15" fmla="*/ 192024 w 1152144"/>
              <a:gd name="connsiteY15" fmla="*/ 822960 h 3538728"/>
              <a:gd name="connsiteX16" fmla="*/ 173736 w 1152144"/>
              <a:gd name="connsiteY16" fmla="*/ 859536 h 3538728"/>
              <a:gd name="connsiteX17" fmla="*/ 146304 w 1152144"/>
              <a:gd name="connsiteY17" fmla="*/ 978408 h 3538728"/>
              <a:gd name="connsiteX18" fmla="*/ 128016 w 1152144"/>
              <a:gd name="connsiteY18" fmla="*/ 1042416 h 3538728"/>
              <a:gd name="connsiteX19" fmla="*/ 109728 w 1152144"/>
              <a:gd name="connsiteY19" fmla="*/ 1170432 h 3538728"/>
              <a:gd name="connsiteX20" fmla="*/ 91440 w 1152144"/>
              <a:gd name="connsiteY20" fmla="*/ 1307592 h 3538728"/>
              <a:gd name="connsiteX21" fmla="*/ 82296 w 1152144"/>
              <a:gd name="connsiteY21" fmla="*/ 1389888 h 3538728"/>
              <a:gd name="connsiteX22" fmla="*/ 64008 w 1152144"/>
              <a:gd name="connsiteY22" fmla="*/ 1463040 h 3538728"/>
              <a:gd name="connsiteX23" fmla="*/ 54864 w 1152144"/>
              <a:gd name="connsiteY23" fmla="*/ 1517904 h 3538728"/>
              <a:gd name="connsiteX24" fmla="*/ 45720 w 1152144"/>
              <a:gd name="connsiteY24" fmla="*/ 1563624 h 3538728"/>
              <a:gd name="connsiteX25" fmla="*/ 18288 w 1152144"/>
              <a:gd name="connsiteY25" fmla="*/ 1764792 h 3538728"/>
              <a:gd name="connsiteX26" fmla="*/ 9144 w 1152144"/>
              <a:gd name="connsiteY26" fmla="*/ 1892808 h 3538728"/>
              <a:gd name="connsiteX27" fmla="*/ 0 w 1152144"/>
              <a:gd name="connsiteY27" fmla="*/ 1993392 h 3538728"/>
              <a:gd name="connsiteX28" fmla="*/ 155448 w 1152144"/>
              <a:gd name="connsiteY28" fmla="*/ 3538728 h 3538728"/>
              <a:gd name="connsiteX0" fmla="*/ 1152144 w 1152144"/>
              <a:gd name="connsiteY0" fmla="*/ 0 h 3538728"/>
              <a:gd name="connsiteX1" fmla="*/ 731520 w 1152144"/>
              <a:gd name="connsiteY1" fmla="*/ 73152 h 3538728"/>
              <a:gd name="connsiteX2" fmla="*/ 667512 w 1152144"/>
              <a:gd name="connsiteY2" fmla="*/ 100584 h 3538728"/>
              <a:gd name="connsiteX3" fmla="*/ 621792 w 1152144"/>
              <a:gd name="connsiteY3" fmla="*/ 109728 h 3538728"/>
              <a:gd name="connsiteX4" fmla="*/ 438912 w 1152144"/>
              <a:gd name="connsiteY4" fmla="*/ 237744 h 3538728"/>
              <a:gd name="connsiteX5" fmla="*/ 429768 w 1152144"/>
              <a:gd name="connsiteY5" fmla="*/ 265176 h 3538728"/>
              <a:gd name="connsiteX6" fmla="*/ 411480 w 1152144"/>
              <a:gd name="connsiteY6" fmla="*/ 292608 h 3538728"/>
              <a:gd name="connsiteX7" fmla="*/ 393192 w 1152144"/>
              <a:gd name="connsiteY7" fmla="*/ 347472 h 3538728"/>
              <a:gd name="connsiteX8" fmla="*/ 356616 w 1152144"/>
              <a:gd name="connsiteY8" fmla="*/ 402336 h 3538728"/>
              <a:gd name="connsiteX9" fmla="*/ 329184 w 1152144"/>
              <a:gd name="connsiteY9" fmla="*/ 493776 h 3538728"/>
              <a:gd name="connsiteX10" fmla="*/ 265176 w 1152144"/>
              <a:gd name="connsiteY10" fmla="*/ 612648 h 3538728"/>
              <a:gd name="connsiteX11" fmla="*/ 256032 w 1152144"/>
              <a:gd name="connsiteY11" fmla="*/ 649224 h 3538728"/>
              <a:gd name="connsiteX12" fmla="*/ 246888 w 1152144"/>
              <a:gd name="connsiteY12" fmla="*/ 704088 h 3538728"/>
              <a:gd name="connsiteX13" fmla="*/ 219456 w 1152144"/>
              <a:gd name="connsiteY13" fmla="*/ 740664 h 3538728"/>
              <a:gd name="connsiteX14" fmla="*/ 192024 w 1152144"/>
              <a:gd name="connsiteY14" fmla="*/ 822960 h 3538728"/>
              <a:gd name="connsiteX15" fmla="*/ 173736 w 1152144"/>
              <a:gd name="connsiteY15" fmla="*/ 859536 h 3538728"/>
              <a:gd name="connsiteX16" fmla="*/ 146304 w 1152144"/>
              <a:gd name="connsiteY16" fmla="*/ 978408 h 3538728"/>
              <a:gd name="connsiteX17" fmla="*/ 128016 w 1152144"/>
              <a:gd name="connsiteY17" fmla="*/ 1042416 h 3538728"/>
              <a:gd name="connsiteX18" fmla="*/ 109728 w 1152144"/>
              <a:gd name="connsiteY18" fmla="*/ 1170432 h 3538728"/>
              <a:gd name="connsiteX19" fmla="*/ 91440 w 1152144"/>
              <a:gd name="connsiteY19" fmla="*/ 1307592 h 3538728"/>
              <a:gd name="connsiteX20" fmla="*/ 82296 w 1152144"/>
              <a:gd name="connsiteY20" fmla="*/ 1389888 h 3538728"/>
              <a:gd name="connsiteX21" fmla="*/ 64008 w 1152144"/>
              <a:gd name="connsiteY21" fmla="*/ 1463040 h 3538728"/>
              <a:gd name="connsiteX22" fmla="*/ 54864 w 1152144"/>
              <a:gd name="connsiteY22" fmla="*/ 1517904 h 3538728"/>
              <a:gd name="connsiteX23" fmla="*/ 45720 w 1152144"/>
              <a:gd name="connsiteY23" fmla="*/ 1563624 h 3538728"/>
              <a:gd name="connsiteX24" fmla="*/ 18288 w 1152144"/>
              <a:gd name="connsiteY24" fmla="*/ 1764792 h 3538728"/>
              <a:gd name="connsiteX25" fmla="*/ 9144 w 1152144"/>
              <a:gd name="connsiteY25" fmla="*/ 1892808 h 3538728"/>
              <a:gd name="connsiteX26" fmla="*/ 0 w 1152144"/>
              <a:gd name="connsiteY26" fmla="*/ 1993392 h 3538728"/>
              <a:gd name="connsiteX27" fmla="*/ 155448 w 1152144"/>
              <a:gd name="connsiteY27" fmla="*/ 3538728 h 3538728"/>
              <a:gd name="connsiteX0" fmla="*/ 1152144 w 1152144"/>
              <a:gd name="connsiteY0" fmla="*/ 0 h 3538728"/>
              <a:gd name="connsiteX1" fmla="*/ 731520 w 1152144"/>
              <a:gd name="connsiteY1" fmla="*/ 73152 h 3538728"/>
              <a:gd name="connsiteX2" fmla="*/ 621792 w 1152144"/>
              <a:gd name="connsiteY2" fmla="*/ 109728 h 3538728"/>
              <a:gd name="connsiteX3" fmla="*/ 438912 w 1152144"/>
              <a:gd name="connsiteY3" fmla="*/ 237744 h 3538728"/>
              <a:gd name="connsiteX4" fmla="*/ 429768 w 1152144"/>
              <a:gd name="connsiteY4" fmla="*/ 265176 h 3538728"/>
              <a:gd name="connsiteX5" fmla="*/ 411480 w 1152144"/>
              <a:gd name="connsiteY5" fmla="*/ 292608 h 3538728"/>
              <a:gd name="connsiteX6" fmla="*/ 393192 w 1152144"/>
              <a:gd name="connsiteY6" fmla="*/ 347472 h 3538728"/>
              <a:gd name="connsiteX7" fmla="*/ 356616 w 1152144"/>
              <a:gd name="connsiteY7" fmla="*/ 402336 h 3538728"/>
              <a:gd name="connsiteX8" fmla="*/ 329184 w 1152144"/>
              <a:gd name="connsiteY8" fmla="*/ 493776 h 3538728"/>
              <a:gd name="connsiteX9" fmla="*/ 265176 w 1152144"/>
              <a:gd name="connsiteY9" fmla="*/ 612648 h 3538728"/>
              <a:gd name="connsiteX10" fmla="*/ 256032 w 1152144"/>
              <a:gd name="connsiteY10" fmla="*/ 649224 h 3538728"/>
              <a:gd name="connsiteX11" fmla="*/ 246888 w 1152144"/>
              <a:gd name="connsiteY11" fmla="*/ 704088 h 3538728"/>
              <a:gd name="connsiteX12" fmla="*/ 219456 w 1152144"/>
              <a:gd name="connsiteY12" fmla="*/ 740664 h 3538728"/>
              <a:gd name="connsiteX13" fmla="*/ 192024 w 1152144"/>
              <a:gd name="connsiteY13" fmla="*/ 822960 h 3538728"/>
              <a:gd name="connsiteX14" fmla="*/ 173736 w 1152144"/>
              <a:gd name="connsiteY14" fmla="*/ 859536 h 3538728"/>
              <a:gd name="connsiteX15" fmla="*/ 146304 w 1152144"/>
              <a:gd name="connsiteY15" fmla="*/ 978408 h 3538728"/>
              <a:gd name="connsiteX16" fmla="*/ 128016 w 1152144"/>
              <a:gd name="connsiteY16" fmla="*/ 1042416 h 3538728"/>
              <a:gd name="connsiteX17" fmla="*/ 109728 w 1152144"/>
              <a:gd name="connsiteY17" fmla="*/ 1170432 h 3538728"/>
              <a:gd name="connsiteX18" fmla="*/ 91440 w 1152144"/>
              <a:gd name="connsiteY18" fmla="*/ 1307592 h 3538728"/>
              <a:gd name="connsiteX19" fmla="*/ 82296 w 1152144"/>
              <a:gd name="connsiteY19" fmla="*/ 1389888 h 3538728"/>
              <a:gd name="connsiteX20" fmla="*/ 64008 w 1152144"/>
              <a:gd name="connsiteY20" fmla="*/ 1463040 h 3538728"/>
              <a:gd name="connsiteX21" fmla="*/ 54864 w 1152144"/>
              <a:gd name="connsiteY21" fmla="*/ 1517904 h 3538728"/>
              <a:gd name="connsiteX22" fmla="*/ 45720 w 1152144"/>
              <a:gd name="connsiteY22" fmla="*/ 1563624 h 3538728"/>
              <a:gd name="connsiteX23" fmla="*/ 18288 w 1152144"/>
              <a:gd name="connsiteY23" fmla="*/ 1764792 h 3538728"/>
              <a:gd name="connsiteX24" fmla="*/ 9144 w 1152144"/>
              <a:gd name="connsiteY24" fmla="*/ 1892808 h 3538728"/>
              <a:gd name="connsiteX25" fmla="*/ 0 w 1152144"/>
              <a:gd name="connsiteY25" fmla="*/ 1993392 h 3538728"/>
              <a:gd name="connsiteX26" fmla="*/ 155448 w 1152144"/>
              <a:gd name="connsiteY26" fmla="*/ 3538728 h 3538728"/>
              <a:gd name="connsiteX0" fmla="*/ 1152144 w 1152144"/>
              <a:gd name="connsiteY0" fmla="*/ 0 h 3538728"/>
              <a:gd name="connsiteX1" fmla="*/ 621792 w 1152144"/>
              <a:gd name="connsiteY1" fmla="*/ 109728 h 3538728"/>
              <a:gd name="connsiteX2" fmla="*/ 438912 w 1152144"/>
              <a:gd name="connsiteY2" fmla="*/ 237744 h 3538728"/>
              <a:gd name="connsiteX3" fmla="*/ 429768 w 1152144"/>
              <a:gd name="connsiteY3" fmla="*/ 265176 h 3538728"/>
              <a:gd name="connsiteX4" fmla="*/ 411480 w 1152144"/>
              <a:gd name="connsiteY4" fmla="*/ 292608 h 3538728"/>
              <a:gd name="connsiteX5" fmla="*/ 393192 w 1152144"/>
              <a:gd name="connsiteY5" fmla="*/ 347472 h 3538728"/>
              <a:gd name="connsiteX6" fmla="*/ 356616 w 1152144"/>
              <a:gd name="connsiteY6" fmla="*/ 402336 h 3538728"/>
              <a:gd name="connsiteX7" fmla="*/ 329184 w 1152144"/>
              <a:gd name="connsiteY7" fmla="*/ 493776 h 3538728"/>
              <a:gd name="connsiteX8" fmla="*/ 265176 w 1152144"/>
              <a:gd name="connsiteY8" fmla="*/ 612648 h 3538728"/>
              <a:gd name="connsiteX9" fmla="*/ 256032 w 1152144"/>
              <a:gd name="connsiteY9" fmla="*/ 649224 h 3538728"/>
              <a:gd name="connsiteX10" fmla="*/ 246888 w 1152144"/>
              <a:gd name="connsiteY10" fmla="*/ 704088 h 3538728"/>
              <a:gd name="connsiteX11" fmla="*/ 219456 w 1152144"/>
              <a:gd name="connsiteY11" fmla="*/ 740664 h 3538728"/>
              <a:gd name="connsiteX12" fmla="*/ 192024 w 1152144"/>
              <a:gd name="connsiteY12" fmla="*/ 822960 h 3538728"/>
              <a:gd name="connsiteX13" fmla="*/ 173736 w 1152144"/>
              <a:gd name="connsiteY13" fmla="*/ 859536 h 3538728"/>
              <a:gd name="connsiteX14" fmla="*/ 146304 w 1152144"/>
              <a:gd name="connsiteY14" fmla="*/ 978408 h 3538728"/>
              <a:gd name="connsiteX15" fmla="*/ 128016 w 1152144"/>
              <a:gd name="connsiteY15" fmla="*/ 1042416 h 3538728"/>
              <a:gd name="connsiteX16" fmla="*/ 109728 w 1152144"/>
              <a:gd name="connsiteY16" fmla="*/ 1170432 h 3538728"/>
              <a:gd name="connsiteX17" fmla="*/ 91440 w 1152144"/>
              <a:gd name="connsiteY17" fmla="*/ 1307592 h 3538728"/>
              <a:gd name="connsiteX18" fmla="*/ 82296 w 1152144"/>
              <a:gd name="connsiteY18" fmla="*/ 1389888 h 3538728"/>
              <a:gd name="connsiteX19" fmla="*/ 64008 w 1152144"/>
              <a:gd name="connsiteY19" fmla="*/ 1463040 h 3538728"/>
              <a:gd name="connsiteX20" fmla="*/ 54864 w 1152144"/>
              <a:gd name="connsiteY20" fmla="*/ 1517904 h 3538728"/>
              <a:gd name="connsiteX21" fmla="*/ 45720 w 1152144"/>
              <a:gd name="connsiteY21" fmla="*/ 1563624 h 3538728"/>
              <a:gd name="connsiteX22" fmla="*/ 18288 w 1152144"/>
              <a:gd name="connsiteY22" fmla="*/ 1764792 h 3538728"/>
              <a:gd name="connsiteX23" fmla="*/ 9144 w 1152144"/>
              <a:gd name="connsiteY23" fmla="*/ 1892808 h 3538728"/>
              <a:gd name="connsiteX24" fmla="*/ 0 w 1152144"/>
              <a:gd name="connsiteY24" fmla="*/ 1993392 h 3538728"/>
              <a:gd name="connsiteX25" fmla="*/ 155448 w 1152144"/>
              <a:gd name="connsiteY25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429768 w 1152144"/>
              <a:gd name="connsiteY2" fmla="*/ 265176 h 3538728"/>
              <a:gd name="connsiteX3" fmla="*/ 411480 w 1152144"/>
              <a:gd name="connsiteY3" fmla="*/ 292608 h 3538728"/>
              <a:gd name="connsiteX4" fmla="*/ 393192 w 1152144"/>
              <a:gd name="connsiteY4" fmla="*/ 347472 h 3538728"/>
              <a:gd name="connsiteX5" fmla="*/ 356616 w 1152144"/>
              <a:gd name="connsiteY5" fmla="*/ 402336 h 3538728"/>
              <a:gd name="connsiteX6" fmla="*/ 329184 w 1152144"/>
              <a:gd name="connsiteY6" fmla="*/ 493776 h 3538728"/>
              <a:gd name="connsiteX7" fmla="*/ 265176 w 1152144"/>
              <a:gd name="connsiteY7" fmla="*/ 612648 h 3538728"/>
              <a:gd name="connsiteX8" fmla="*/ 256032 w 1152144"/>
              <a:gd name="connsiteY8" fmla="*/ 649224 h 3538728"/>
              <a:gd name="connsiteX9" fmla="*/ 246888 w 1152144"/>
              <a:gd name="connsiteY9" fmla="*/ 704088 h 3538728"/>
              <a:gd name="connsiteX10" fmla="*/ 219456 w 1152144"/>
              <a:gd name="connsiteY10" fmla="*/ 740664 h 3538728"/>
              <a:gd name="connsiteX11" fmla="*/ 192024 w 1152144"/>
              <a:gd name="connsiteY11" fmla="*/ 822960 h 3538728"/>
              <a:gd name="connsiteX12" fmla="*/ 173736 w 1152144"/>
              <a:gd name="connsiteY12" fmla="*/ 859536 h 3538728"/>
              <a:gd name="connsiteX13" fmla="*/ 146304 w 1152144"/>
              <a:gd name="connsiteY13" fmla="*/ 978408 h 3538728"/>
              <a:gd name="connsiteX14" fmla="*/ 128016 w 1152144"/>
              <a:gd name="connsiteY14" fmla="*/ 1042416 h 3538728"/>
              <a:gd name="connsiteX15" fmla="*/ 109728 w 1152144"/>
              <a:gd name="connsiteY15" fmla="*/ 1170432 h 3538728"/>
              <a:gd name="connsiteX16" fmla="*/ 91440 w 1152144"/>
              <a:gd name="connsiteY16" fmla="*/ 1307592 h 3538728"/>
              <a:gd name="connsiteX17" fmla="*/ 82296 w 1152144"/>
              <a:gd name="connsiteY17" fmla="*/ 1389888 h 3538728"/>
              <a:gd name="connsiteX18" fmla="*/ 64008 w 1152144"/>
              <a:gd name="connsiteY18" fmla="*/ 1463040 h 3538728"/>
              <a:gd name="connsiteX19" fmla="*/ 54864 w 1152144"/>
              <a:gd name="connsiteY19" fmla="*/ 1517904 h 3538728"/>
              <a:gd name="connsiteX20" fmla="*/ 45720 w 1152144"/>
              <a:gd name="connsiteY20" fmla="*/ 1563624 h 3538728"/>
              <a:gd name="connsiteX21" fmla="*/ 18288 w 1152144"/>
              <a:gd name="connsiteY21" fmla="*/ 1764792 h 3538728"/>
              <a:gd name="connsiteX22" fmla="*/ 9144 w 1152144"/>
              <a:gd name="connsiteY22" fmla="*/ 1892808 h 3538728"/>
              <a:gd name="connsiteX23" fmla="*/ 0 w 1152144"/>
              <a:gd name="connsiteY23" fmla="*/ 1993392 h 3538728"/>
              <a:gd name="connsiteX24" fmla="*/ 155448 w 1152144"/>
              <a:gd name="connsiteY24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429768 w 1152144"/>
              <a:gd name="connsiteY2" fmla="*/ 265176 h 3538728"/>
              <a:gd name="connsiteX3" fmla="*/ 411480 w 1152144"/>
              <a:gd name="connsiteY3" fmla="*/ 292608 h 3538728"/>
              <a:gd name="connsiteX4" fmla="*/ 356616 w 1152144"/>
              <a:gd name="connsiteY4" fmla="*/ 402336 h 3538728"/>
              <a:gd name="connsiteX5" fmla="*/ 329184 w 1152144"/>
              <a:gd name="connsiteY5" fmla="*/ 493776 h 3538728"/>
              <a:gd name="connsiteX6" fmla="*/ 265176 w 1152144"/>
              <a:gd name="connsiteY6" fmla="*/ 612648 h 3538728"/>
              <a:gd name="connsiteX7" fmla="*/ 256032 w 1152144"/>
              <a:gd name="connsiteY7" fmla="*/ 649224 h 3538728"/>
              <a:gd name="connsiteX8" fmla="*/ 246888 w 1152144"/>
              <a:gd name="connsiteY8" fmla="*/ 704088 h 3538728"/>
              <a:gd name="connsiteX9" fmla="*/ 219456 w 1152144"/>
              <a:gd name="connsiteY9" fmla="*/ 740664 h 3538728"/>
              <a:gd name="connsiteX10" fmla="*/ 192024 w 1152144"/>
              <a:gd name="connsiteY10" fmla="*/ 822960 h 3538728"/>
              <a:gd name="connsiteX11" fmla="*/ 173736 w 1152144"/>
              <a:gd name="connsiteY11" fmla="*/ 859536 h 3538728"/>
              <a:gd name="connsiteX12" fmla="*/ 146304 w 1152144"/>
              <a:gd name="connsiteY12" fmla="*/ 978408 h 3538728"/>
              <a:gd name="connsiteX13" fmla="*/ 128016 w 1152144"/>
              <a:gd name="connsiteY13" fmla="*/ 1042416 h 3538728"/>
              <a:gd name="connsiteX14" fmla="*/ 109728 w 1152144"/>
              <a:gd name="connsiteY14" fmla="*/ 1170432 h 3538728"/>
              <a:gd name="connsiteX15" fmla="*/ 91440 w 1152144"/>
              <a:gd name="connsiteY15" fmla="*/ 1307592 h 3538728"/>
              <a:gd name="connsiteX16" fmla="*/ 82296 w 1152144"/>
              <a:gd name="connsiteY16" fmla="*/ 1389888 h 3538728"/>
              <a:gd name="connsiteX17" fmla="*/ 64008 w 1152144"/>
              <a:gd name="connsiteY17" fmla="*/ 1463040 h 3538728"/>
              <a:gd name="connsiteX18" fmla="*/ 54864 w 1152144"/>
              <a:gd name="connsiteY18" fmla="*/ 1517904 h 3538728"/>
              <a:gd name="connsiteX19" fmla="*/ 45720 w 1152144"/>
              <a:gd name="connsiteY19" fmla="*/ 1563624 h 3538728"/>
              <a:gd name="connsiteX20" fmla="*/ 18288 w 1152144"/>
              <a:gd name="connsiteY20" fmla="*/ 1764792 h 3538728"/>
              <a:gd name="connsiteX21" fmla="*/ 9144 w 1152144"/>
              <a:gd name="connsiteY21" fmla="*/ 1892808 h 3538728"/>
              <a:gd name="connsiteX22" fmla="*/ 0 w 1152144"/>
              <a:gd name="connsiteY22" fmla="*/ 1993392 h 3538728"/>
              <a:gd name="connsiteX23" fmla="*/ 155448 w 1152144"/>
              <a:gd name="connsiteY23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429768 w 1152144"/>
              <a:gd name="connsiteY2" fmla="*/ 265176 h 3538728"/>
              <a:gd name="connsiteX3" fmla="*/ 356616 w 1152144"/>
              <a:gd name="connsiteY3" fmla="*/ 402336 h 3538728"/>
              <a:gd name="connsiteX4" fmla="*/ 329184 w 1152144"/>
              <a:gd name="connsiteY4" fmla="*/ 493776 h 3538728"/>
              <a:gd name="connsiteX5" fmla="*/ 265176 w 1152144"/>
              <a:gd name="connsiteY5" fmla="*/ 612648 h 3538728"/>
              <a:gd name="connsiteX6" fmla="*/ 256032 w 1152144"/>
              <a:gd name="connsiteY6" fmla="*/ 649224 h 3538728"/>
              <a:gd name="connsiteX7" fmla="*/ 246888 w 1152144"/>
              <a:gd name="connsiteY7" fmla="*/ 704088 h 3538728"/>
              <a:gd name="connsiteX8" fmla="*/ 219456 w 1152144"/>
              <a:gd name="connsiteY8" fmla="*/ 740664 h 3538728"/>
              <a:gd name="connsiteX9" fmla="*/ 192024 w 1152144"/>
              <a:gd name="connsiteY9" fmla="*/ 822960 h 3538728"/>
              <a:gd name="connsiteX10" fmla="*/ 173736 w 1152144"/>
              <a:gd name="connsiteY10" fmla="*/ 859536 h 3538728"/>
              <a:gd name="connsiteX11" fmla="*/ 146304 w 1152144"/>
              <a:gd name="connsiteY11" fmla="*/ 978408 h 3538728"/>
              <a:gd name="connsiteX12" fmla="*/ 128016 w 1152144"/>
              <a:gd name="connsiteY12" fmla="*/ 1042416 h 3538728"/>
              <a:gd name="connsiteX13" fmla="*/ 109728 w 1152144"/>
              <a:gd name="connsiteY13" fmla="*/ 1170432 h 3538728"/>
              <a:gd name="connsiteX14" fmla="*/ 91440 w 1152144"/>
              <a:gd name="connsiteY14" fmla="*/ 1307592 h 3538728"/>
              <a:gd name="connsiteX15" fmla="*/ 82296 w 1152144"/>
              <a:gd name="connsiteY15" fmla="*/ 1389888 h 3538728"/>
              <a:gd name="connsiteX16" fmla="*/ 64008 w 1152144"/>
              <a:gd name="connsiteY16" fmla="*/ 1463040 h 3538728"/>
              <a:gd name="connsiteX17" fmla="*/ 54864 w 1152144"/>
              <a:gd name="connsiteY17" fmla="*/ 1517904 h 3538728"/>
              <a:gd name="connsiteX18" fmla="*/ 45720 w 1152144"/>
              <a:gd name="connsiteY18" fmla="*/ 1563624 h 3538728"/>
              <a:gd name="connsiteX19" fmla="*/ 18288 w 1152144"/>
              <a:gd name="connsiteY19" fmla="*/ 1764792 h 3538728"/>
              <a:gd name="connsiteX20" fmla="*/ 9144 w 1152144"/>
              <a:gd name="connsiteY20" fmla="*/ 1892808 h 3538728"/>
              <a:gd name="connsiteX21" fmla="*/ 0 w 1152144"/>
              <a:gd name="connsiteY21" fmla="*/ 1993392 h 3538728"/>
              <a:gd name="connsiteX22" fmla="*/ 155448 w 1152144"/>
              <a:gd name="connsiteY22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356616 w 1152144"/>
              <a:gd name="connsiteY2" fmla="*/ 402336 h 3538728"/>
              <a:gd name="connsiteX3" fmla="*/ 329184 w 1152144"/>
              <a:gd name="connsiteY3" fmla="*/ 493776 h 3538728"/>
              <a:gd name="connsiteX4" fmla="*/ 265176 w 1152144"/>
              <a:gd name="connsiteY4" fmla="*/ 612648 h 3538728"/>
              <a:gd name="connsiteX5" fmla="*/ 256032 w 1152144"/>
              <a:gd name="connsiteY5" fmla="*/ 649224 h 3538728"/>
              <a:gd name="connsiteX6" fmla="*/ 246888 w 1152144"/>
              <a:gd name="connsiteY6" fmla="*/ 704088 h 3538728"/>
              <a:gd name="connsiteX7" fmla="*/ 219456 w 1152144"/>
              <a:gd name="connsiteY7" fmla="*/ 740664 h 3538728"/>
              <a:gd name="connsiteX8" fmla="*/ 192024 w 1152144"/>
              <a:gd name="connsiteY8" fmla="*/ 822960 h 3538728"/>
              <a:gd name="connsiteX9" fmla="*/ 173736 w 1152144"/>
              <a:gd name="connsiteY9" fmla="*/ 859536 h 3538728"/>
              <a:gd name="connsiteX10" fmla="*/ 146304 w 1152144"/>
              <a:gd name="connsiteY10" fmla="*/ 978408 h 3538728"/>
              <a:gd name="connsiteX11" fmla="*/ 128016 w 1152144"/>
              <a:gd name="connsiteY11" fmla="*/ 1042416 h 3538728"/>
              <a:gd name="connsiteX12" fmla="*/ 109728 w 1152144"/>
              <a:gd name="connsiteY12" fmla="*/ 1170432 h 3538728"/>
              <a:gd name="connsiteX13" fmla="*/ 91440 w 1152144"/>
              <a:gd name="connsiteY13" fmla="*/ 1307592 h 3538728"/>
              <a:gd name="connsiteX14" fmla="*/ 82296 w 1152144"/>
              <a:gd name="connsiteY14" fmla="*/ 1389888 h 3538728"/>
              <a:gd name="connsiteX15" fmla="*/ 64008 w 1152144"/>
              <a:gd name="connsiteY15" fmla="*/ 1463040 h 3538728"/>
              <a:gd name="connsiteX16" fmla="*/ 54864 w 1152144"/>
              <a:gd name="connsiteY16" fmla="*/ 1517904 h 3538728"/>
              <a:gd name="connsiteX17" fmla="*/ 45720 w 1152144"/>
              <a:gd name="connsiteY17" fmla="*/ 1563624 h 3538728"/>
              <a:gd name="connsiteX18" fmla="*/ 18288 w 1152144"/>
              <a:gd name="connsiteY18" fmla="*/ 1764792 h 3538728"/>
              <a:gd name="connsiteX19" fmla="*/ 9144 w 1152144"/>
              <a:gd name="connsiteY19" fmla="*/ 1892808 h 3538728"/>
              <a:gd name="connsiteX20" fmla="*/ 0 w 1152144"/>
              <a:gd name="connsiteY20" fmla="*/ 1993392 h 3538728"/>
              <a:gd name="connsiteX21" fmla="*/ 155448 w 1152144"/>
              <a:gd name="connsiteY21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329184 w 1152144"/>
              <a:gd name="connsiteY2" fmla="*/ 493776 h 3538728"/>
              <a:gd name="connsiteX3" fmla="*/ 265176 w 1152144"/>
              <a:gd name="connsiteY3" fmla="*/ 612648 h 3538728"/>
              <a:gd name="connsiteX4" fmla="*/ 256032 w 1152144"/>
              <a:gd name="connsiteY4" fmla="*/ 649224 h 3538728"/>
              <a:gd name="connsiteX5" fmla="*/ 246888 w 1152144"/>
              <a:gd name="connsiteY5" fmla="*/ 704088 h 3538728"/>
              <a:gd name="connsiteX6" fmla="*/ 219456 w 1152144"/>
              <a:gd name="connsiteY6" fmla="*/ 740664 h 3538728"/>
              <a:gd name="connsiteX7" fmla="*/ 192024 w 1152144"/>
              <a:gd name="connsiteY7" fmla="*/ 822960 h 3538728"/>
              <a:gd name="connsiteX8" fmla="*/ 173736 w 1152144"/>
              <a:gd name="connsiteY8" fmla="*/ 859536 h 3538728"/>
              <a:gd name="connsiteX9" fmla="*/ 146304 w 1152144"/>
              <a:gd name="connsiteY9" fmla="*/ 978408 h 3538728"/>
              <a:gd name="connsiteX10" fmla="*/ 128016 w 1152144"/>
              <a:gd name="connsiteY10" fmla="*/ 1042416 h 3538728"/>
              <a:gd name="connsiteX11" fmla="*/ 109728 w 1152144"/>
              <a:gd name="connsiteY11" fmla="*/ 1170432 h 3538728"/>
              <a:gd name="connsiteX12" fmla="*/ 91440 w 1152144"/>
              <a:gd name="connsiteY12" fmla="*/ 1307592 h 3538728"/>
              <a:gd name="connsiteX13" fmla="*/ 82296 w 1152144"/>
              <a:gd name="connsiteY13" fmla="*/ 1389888 h 3538728"/>
              <a:gd name="connsiteX14" fmla="*/ 64008 w 1152144"/>
              <a:gd name="connsiteY14" fmla="*/ 1463040 h 3538728"/>
              <a:gd name="connsiteX15" fmla="*/ 54864 w 1152144"/>
              <a:gd name="connsiteY15" fmla="*/ 1517904 h 3538728"/>
              <a:gd name="connsiteX16" fmla="*/ 45720 w 1152144"/>
              <a:gd name="connsiteY16" fmla="*/ 1563624 h 3538728"/>
              <a:gd name="connsiteX17" fmla="*/ 18288 w 1152144"/>
              <a:gd name="connsiteY17" fmla="*/ 1764792 h 3538728"/>
              <a:gd name="connsiteX18" fmla="*/ 9144 w 1152144"/>
              <a:gd name="connsiteY18" fmla="*/ 1892808 h 3538728"/>
              <a:gd name="connsiteX19" fmla="*/ 0 w 1152144"/>
              <a:gd name="connsiteY19" fmla="*/ 1993392 h 3538728"/>
              <a:gd name="connsiteX20" fmla="*/ 155448 w 1152144"/>
              <a:gd name="connsiteY20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265176 w 1152144"/>
              <a:gd name="connsiteY2" fmla="*/ 612648 h 3538728"/>
              <a:gd name="connsiteX3" fmla="*/ 256032 w 1152144"/>
              <a:gd name="connsiteY3" fmla="*/ 649224 h 3538728"/>
              <a:gd name="connsiteX4" fmla="*/ 246888 w 1152144"/>
              <a:gd name="connsiteY4" fmla="*/ 704088 h 3538728"/>
              <a:gd name="connsiteX5" fmla="*/ 219456 w 1152144"/>
              <a:gd name="connsiteY5" fmla="*/ 740664 h 3538728"/>
              <a:gd name="connsiteX6" fmla="*/ 192024 w 1152144"/>
              <a:gd name="connsiteY6" fmla="*/ 822960 h 3538728"/>
              <a:gd name="connsiteX7" fmla="*/ 173736 w 1152144"/>
              <a:gd name="connsiteY7" fmla="*/ 859536 h 3538728"/>
              <a:gd name="connsiteX8" fmla="*/ 146304 w 1152144"/>
              <a:gd name="connsiteY8" fmla="*/ 978408 h 3538728"/>
              <a:gd name="connsiteX9" fmla="*/ 128016 w 1152144"/>
              <a:gd name="connsiteY9" fmla="*/ 1042416 h 3538728"/>
              <a:gd name="connsiteX10" fmla="*/ 109728 w 1152144"/>
              <a:gd name="connsiteY10" fmla="*/ 1170432 h 3538728"/>
              <a:gd name="connsiteX11" fmla="*/ 91440 w 1152144"/>
              <a:gd name="connsiteY11" fmla="*/ 1307592 h 3538728"/>
              <a:gd name="connsiteX12" fmla="*/ 82296 w 1152144"/>
              <a:gd name="connsiteY12" fmla="*/ 1389888 h 3538728"/>
              <a:gd name="connsiteX13" fmla="*/ 64008 w 1152144"/>
              <a:gd name="connsiteY13" fmla="*/ 1463040 h 3538728"/>
              <a:gd name="connsiteX14" fmla="*/ 54864 w 1152144"/>
              <a:gd name="connsiteY14" fmla="*/ 1517904 h 3538728"/>
              <a:gd name="connsiteX15" fmla="*/ 45720 w 1152144"/>
              <a:gd name="connsiteY15" fmla="*/ 1563624 h 3538728"/>
              <a:gd name="connsiteX16" fmla="*/ 18288 w 1152144"/>
              <a:gd name="connsiteY16" fmla="*/ 1764792 h 3538728"/>
              <a:gd name="connsiteX17" fmla="*/ 9144 w 1152144"/>
              <a:gd name="connsiteY17" fmla="*/ 1892808 h 3538728"/>
              <a:gd name="connsiteX18" fmla="*/ 0 w 1152144"/>
              <a:gd name="connsiteY18" fmla="*/ 1993392 h 3538728"/>
              <a:gd name="connsiteX19" fmla="*/ 155448 w 1152144"/>
              <a:gd name="connsiteY19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265176 w 1152144"/>
              <a:gd name="connsiteY2" fmla="*/ 612648 h 3538728"/>
              <a:gd name="connsiteX3" fmla="*/ 246888 w 1152144"/>
              <a:gd name="connsiteY3" fmla="*/ 704088 h 3538728"/>
              <a:gd name="connsiteX4" fmla="*/ 219456 w 1152144"/>
              <a:gd name="connsiteY4" fmla="*/ 740664 h 3538728"/>
              <a:gd name="connsiteX5" fmla="*/ 192024 w 1152144"/>
              <a:gd name="connsiteY5" fmla="*/ 822960 h 3538728"/>
              <a:gd name="connsiteX6" fmla="*/ 173736 w 1152144"/>
              <a:gd name="connsiteY6" fmla="*/ 859536 h 3538728"/>
              <a:gd name="connsiteX7" fmla="*/ 146304 w 1152144"/>
              <a:gd name="connsiteY7" fmla="*/ 978408 h 3538728"/>
              <a:gd name="connsiteX8" fmla="*/ 128016 w 1152144"/>
              <a:gd name="connsiteY8" fmla="*/ 1042416 h 3538728"/>
              <a:gd name="connsiteX9" fmla="*/ 109728 w 1152144"/>
              <a:gd name="connsiteY9" fmla="*/ 1170432 h 3538728"/>
              <a:gd name="connsiteX10" fmla="*/ 91440 w 1152144"/>
              <a:gd name="connsiteY10" fmla="*/ 1307592 h 3538728"/>
              <a:gd name="connsiteX11" fmla="*/ 82296 w 1152144"/>
              <a:gd name="connsiteY11" fmla="*/ 1389888 h 3538728"/>
              <a:gd name="connsiteX12" fmla="*/ 64008 w 1152144"/>
              <a:gd name="connsiteY12" fmla="*/ 1463040 h 3538728"/>
              <a:gd name="connsiteX13" fmla="*/ 54864 w 1152144"/>
              <a:gd name="connsiteY13" fmla="*/ 1517904 h 3538728"/>
              <a:gd name="connsiteX14" fmla="*/ 45720 w 1152144"/>
              <a:gd name="connsiteY14" fmla="*/ 1563624 h 3538728"/>
              <a:gd name="connsiteX15" fmla="*/ 18288 w 1152144"/>
              <a:gd name="connsiteY15" fmla="*/ 1764792 h 3538728"/>
              <a:gd name="connsiteX16" fmla="*/ 9144 w 1152144"/>
              <a:gd name="connsiteY16" fmla="*/ 1892808 h 3538728"/>
              <a:gd name="connsiteX17" fmla="*/ 0 w 1152144"/>
              <a:gd name="connsiteY17" fmla="*/ 1993392 h 3538728"/>
              <a:gd name="connsiteX18" fmla="*/ 155448 w 1152144"/>
              <a:gd name="connsiteY18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265176 w 1152144"/>
              <a:gd name="connsiteY2" fmla="*/ 612648 h 3538728"/>
              <a:gd name="connsiteX3" fmla="*/ 219456 w 1152144"/>
              <a:gd name="connsiteY3" fmla="*/ 740664 h 3538728"/>
              <a:gd name="connsiteX4" fmla="*/ 192024 w 1152144"/>
              <a:gd name="connsiteY4" fmla="*/ 822960 h 3538728"/>
              <a:gd name="connsiteX5" fmla="*/ 173736 w 1152144"/>
              <a:gd name="connsiteY5" fmla="*/ 859536 h 3538728"/>
              <a:gd name="connsiteX6" fmla="*/ 146304 w 1152144"/>
              <a:gd name="connsiteY6" fmla="*/ 978408 h 3538728"/>
              <a:gd name="connsiteX7" fmla="*/ 128016 w 1152144"/>
              <a:gd name="connsiteY7" fmla="*/ 1042416 h 3538728"/>
              <a:gd name="connsiteX8" fmla="*/ 109728 w 1152144"/>
              <a:gd name="connsiteY8" fmla="*/ 1170432 h 3538728"/>
              <a:gd name="connsiteX9" fmla="*/ 91440 w 1152144"/>
              <a:gd name="connsiteY9" fmla="*/ 1307592 h 3538728"/>
              <a:gd name="connsiteX10" fmla="*/ 82296 w 1152144"/>
              <a:gd name="connsiteY10" fmla="*/ 1389888 h 3538728"/>
              <a:gd name="connsiteX11" fmla="*/ 64008 w 1152144"/>
              <a:gd name="connsiteY11" fmla="*/ 1463040 h 3538728"/>
              <a:gd name="connsiteX12" fmla="*/ 54864 w 1152144"/>
              <a:gd name="connsiteY12" fmla="*/ 1517904 h 3538728"/>
              <a:gd name="connsiteX13" fmla="*/ 45720 w 1152144"/>
              <a:gd name="connsiteY13" fmla="*/ 1563624 h 3538728"/>
              <a:gd name="connsiteX14" fmla="*/ 18288 w 1152144"/>
              <a:gd name="connsiteY14" fmla="*/ 1764792 h 3538728"/>
              <a:gd name="connsiteX15" fmla="*/ 9144 w 1152144"/>
              <a:gd name="connsiteY15" fmla="*/ 1892808 h 3538728"/>
              <a:gd name="connsiteX16" fmla="*/ 0 w 1152144"/>
              <a:gd name="connsiteY16" fmla="*/ 1993392 h 3538728"/>
              <a:gd name="connsiteX17" fmla="*/ 155448 w 1152144"/>
              <a:gd name="connsiteY17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219456 w 1152144"/>
              <a:gd name="connsiteY2" fmla="*/ 740664 h 3538728"/>
              <a:gd name="connsiteX3" fmla="*/ 192024 w 1152144"/>
              <a:gd name="connsiteY3" fmla="*/ 822960 h 3538728"/>
              <a:gd name="connsiteX4" fmla="*/ 173736 w 1152144"/>
              <a:gd name="connsiteY4" fmla="*/ 859536 h 3538728"/>
              <a:gd name="connsiteX5" fmla="*/ 146304 w 1152144"/>
              <a:gd name="connsiteY5" fmla="*/ 978408 h 3538728"/>
              <a:gd name="connsiteX6" fmla="*/ 128016 w 1152144"/>
              <a:gd name="connsiteY6" fmla="*/ 1042416 h 3538728"/>
              <a:gd name="connsiteX7" fmla="*/ 109728 w 1152144"/>
              <a:gd name="connsiteY7" fmla="*/ 1170432 h 3538728"/>
              <a:gd name="connsiteX8" fmla="*/ 91440 w 1152144"/>
              <a:gd name="connsiteY8" fmla="*/ 1307592 h 3538728"/>
              <a:gd name="connsiteX9" fmla="*/ 82296 w 1152144"/>
              <a:gd name="connsiteY9" fmla="*/ 1389888 h 3538728"/>
              <a:gd name="connsiteX10" fmla="*/ 64008 w 1152144"/>
              <a:gd name="connsiteY10" fmla="*/ 1463040 h 3538728"/>
              <a:gd name="connsiteX11" fmla="*/ 54864 w 1152144"/>
              <a:gd name="connsiteY11" fmla="*/ 1517904 h 3538728"/>
              <a:gd name="connsiteX12" fmla="*/ 45720 w 1152144"/>
              <a:gd name="connsiteY12" fmla="*/ 1563624 h 3538728"/>
              <a:gd name="connsiteX13" fmla="*/ 18288 w 1152144"/>
              <a:gd name="connsiteY13" fmla="*/ 1764792 h 3538728"/>
              <a:gd name="connsiteX14" fmla="*/ 9144 w 1152144"/>
              <a:gd name="connsiteY14" fmla="*/ 1892808 h 3538728"/>
              <a:gd name="connsiteX15" fmla="*/ 0 w 1152144"/>
              <a:gd name="connsiteY15" fmla="*/ 1993392 h 3538728"/>
              <a:gd name="connsiteX16" fmla="*/ 155448 w 1152144"/>
              <a:gd name="connsiteY16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173736 w 1152144"/>
              <a:gd name="connsiteY3" fmla="*/ 859536 h 3538728"/>
              <a:gd name="connsiteX4" fmla="*/ 146304 w 1152144"/>
              <a:gd name="connsiteY4" fmla="*/ 978408 h 3538728"/>
              <a:gd name="connsiteX5" fmla="*/ 128016 w 1152144"/>
              <a:gd name="connsiteY5" fmla="*/ 1042416 h 3538728"/>
              <a:gd name="connsiteX6" fmla="*/ 109728 w 1152144"/>
              <a:gd name="connsiteY6" fmla="*/ 1170432 h 3538728"/>
              <a:gd name="connsiteX7" fmla="*/ 91440 w 1152144"/>
              <a:gd name="connsiteY7" fmla="*/ 1307592 h 3538728"/>
              <a:gd name="connsiteX8" fmla="*/ 82296 w 1152144"/>
              <a:gd name="connsiteY8" fmla="*/ 1389888 h 3538728"/>
              <a:gd name="connsiteX9" fmla="*/ 64008 w 1152144"/>
              <a:gd name="connsiteY9" fmla="*/ 1463040 h 3538728"/>
              <a:gd name="connsiteX10" fmla="*/ 54864 w 1152144"/>
              <a:gd name="connsiteY10" fmla="*/ 1517904 h 3538728"/>
              <a:gd name="connsiteX11" fmla="*/ 45720 w 1152144"/>
              <a:gd name="connsiteY11" fmla="*/ 1563624 h 3538728"/>
              <a:gd name="connsiteX12" fmla="*/ 18288 w 1152144"/>
              <a:gd name="connsiteY12" fmla="*/ 1764792 h 3538728"/>
              <a:gd name="connsiteX13" fmla="*/ 9144 w 1152144"/>
              <a:gd name="connsiteY13" fmla="*/ 1892808 h 3538728"/>
              <a:gd name="connsiteX14" fmla="*/ 0 w 1152144"/>
              <a:gd name="connsiteY14" fmla="*/ 1993392 h 3538728"/>
              <a:gd name="connsiteX15" fmla="*/ 155448 w 1152144"/>
              <a:gd name="connsiteY15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146304 w 1152144"/>
              <a:gd name="connsiteY3" fmla="*/ 978408 h 3538728"/>
              <a:gd name="connsiteX4" fmla="*/ 128016 w 1152144"/>
              <a:gd name="connsiteY4" fmla="*/ 1042416 h 3538728"/>
              <a:gd name="connsiteX5" fmla="*/ 109728 w 1152144"/>
              <a:gd name="connsiteY5" fmla="*/ 1170432 h 3538728"/>
              <a:gd name="connsiteX6" fmla="*/ 91440 w 1152144"/>
              <a:gd name="connsiteY6" fmla="*/ 1307592 h 3538728"/>
              <a:gd name="connsiteX7" fmla="*/ 82296 w 1152144"/>
              <a:gd name="connsiteY7" fmla="*/ 1389888 h 3538728"/>
              <a:gd name="connsiteX8" fmla="*/ 64008 w 1152144"/>
              <a:gd name="connsiteY8" fmla="*/ 1463040 h 3538728"/>
              <a:gd name="connsiteX9" fmla="*/ 54864 w 1152144"/>
              <a:gd name="connsiteY9" fmla="*/ 1517904 h 3538728"/>
              <a:gd name="connsiteX10" fmla="*/ 45720 w 1152144"/>
              <a:gd name="connsiteY10" fmla="*/ 1563624 h 3538728"/>
              <a:gd name="connsiteX11" fmla="*/ 18288 w 1152144"/>
              <a:gd name="connsiteY11" fmla="*/ 1764792 h 3538728"/>
              <a:gd name="connsiteX12" fmla="*/ 9144 w 1152144"/>
              <a:gd name="connsiteY12" fmla="*/ 1892808 h 3538728"/>
              <a:gd name="connsiteX13" fmla="*/ 0 w 1152144"/>
              <a:gd name="connsiteY13" fmla="*/ 1993392 h 3538728"/>
              <a:gd name="connsiteX14" fmla="*/ 155448 w 1152144"/>
              <a:gd name="connsiteY14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146304 w 1152144"/>
              <a:gd name="connsiteY3" fmla="*/ 978408 h 3538728"/>
              <a:gd name="connsiteX4" fmla="*/ 128016 w 1152144"/>
              <a:gd name="connsiteY4" fmla="*/ 1042416 h 3538728"/>
              <a:gd name="connsiteX5" fmla="*/ 109728 w 1152144"/>
              <a:gd name="connsiteY5" fmla="*/ 1170432 h 3538728"/>
              <a:gd name="connsiteX6" fmla="*/ 91440 w 1152144"/>
              <a:gd name="connsiteY6" fmla="*/ 1307592 h 3538728"/>
              <a:gd name="connsiteX7" fmla="*/ 64008 w 1152144"/>
              <a:gd name="connsiteY7" fmla="*/ 1463040 h 3538728"/>
              <a:gd name="connsiteX8" fmla="*/ 54864 w 1152144"/>
              <a:gd name="connsiteY8" fmla="*/ 1517904 h 3538728"/>
              <a:gd name="connsiteX9" fmla="*/ 45720 w 1152144"/>
              <a:gd name="connsiteY9" fmla="*/ 1563624 h 3538728"/>
              <a:gd name="connsiteX10" fmla="*/ 18288 w 1152144"/>
              <a:gd name="connsiteY10" fmla="*/ 1764792 h 3538728"/>
              <a:gd name="connsiteX11" fmla="*/ 9144 w 1152144"/>
              <a:gd name="connsiteY11" fmla="*/ 1892808 h 3538728"/>
              <a:gd name="connsiteX12" fmla="*/ 0 w 1152144"/>
              <a:gd name="connsiteY12" fmla="*/ 1993392 h 3538728"/>
              <a:gd name="connsiteX13" fmla="*/ 155448 w 1152144"/>
              <a:gd name="connsiteY13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146304 w 1152144"/>
              <a:gd name="connsiteY3" fmla="*/ 978408 h 3538728"/>
              <a:gd name="connsiteX4" fmla="*/ 128016 w 1152144"/>
              <a:gd name="connsiteY4" fmla="*/ 1042416 h 3538728"/>
              <a:gd name="connsiteX5" fmla="*/ 109728 w 1152144"/>
              <a:gd name="connsiteY5" fmla="*/ 1170432 h 3538728"/>
              <a:gd name="connsiteX6" fmla="*/ 64008 w 1152144"/>
              <a:gd name="connsiteY6" fmla="*/ 1463040 h 3538728"/>
              <a:gd name="connsiteX7" fmla="*/ 54864 w 1152144"/>
              <a:gd name="connsiteY7" fmla="*/ 1517904 h 3538728"/>
              <a:gd name="connsiteX8" fmla="*/ 45720 w 1152144"/>
              <a:gd name="connsiteY8" fmla="*/ 1563624 h 3538728"/>
              <a:gd name="connsiteX9" fmla="*/ 18288 w 1152144"/>
              <a:gd name="connsiteY9" fmla="*/ 1764792 h 3538728"/>
              <a:gd name="connsiteX10" fmla="*/ 9144 w 1152144"/>
              <a:gd name="connsiteY10" fmla="*/ 1892808 h 3538728"/>
              <a:gd name="connsiteX11" fmla="*/ 0 w 1152144"/>
              <a:gd name="connsiteY11" fmla="*/ 1993392 h 3538728"/>
              <a:gd name="connsiteX12" fmla="*/ 155448 w 1152144"/>
              <a:gd name="connsiteY12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146304 w 1152144"/>
              <a:gd name="connsiteY3" fmla="*/ 978408 h 3538728"/>
              <a:gd name="connsiteX4" fmla="*/ 128016 w 1152144"/>
              <a:gd name="connsiteY4" fmla="*/ 1042416 h 3538728"/>
              <a:gd name="connsiteX5" fmla="*/ 64008 w 1152144"/>
              <a:gd name="connsiteY5" fmla="*/ 1463040 h 3538728"/>
              <a:gd name="connsiteX6" fmla="*/ 54864 w 1152144"/>
              <a:gd name="connsiteY6" fmla="*/ 1517904 h 3538728"/>
              <a:gd name="connsiteX7" fmla="*/ 45720 w 1152144"/>
              <a:gd name="connsiteY7" fmla="*/ 1563624 h 3538728"/>
              <a:gd name="connsiteX8" fmla="*/ 18288 w 1152144"/>
              <a:gd name="connsiteY8" fmla="*/ 1764792 h 3538728"/>
              <a:gd name="connsiteX9" fmla="*/ 9144 w 1152144"/>
              <a:gd name="connsiteY9" fmla="*/ 1892808 h 3538728"/>
              <a:gd name="connsiteX10" fmla="*/ 0 w 1152144"/>
              <a:gd name="connsiteY10" fmla="*/ 1993392 h 3538728"/>
              <a:gd name="connsiteX11" fmla="*/ 155448 w 1152144"/>
              <a:gd name="connsiteY11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146304 w 1152144"/>
              <a:gd name="connsiteY3" fmla="*/ 978408 h 3538728"/>
              <a:gd name="connsiteX4" fmla="*/ 64008 w 1152144"/>
              <a:gd name="connsiteY4" fmla="*/ 1463040 h 3538728"/>
              <a:gd name="connsiteX5" fmla="*/ 54864 w 1152144"/>
              <a:gd name="connsiteY5" fmla="*/ 1517904 h 3538728"/>
              <a:gd name="connsiteX6" fmla="*/ 45720 w 1152144"/>
              <a:gd name="connsiteY6" fmla="*/ 1563624 h 3538728"/>
              <a:gd name="connsiteX7" fmla="*/ 18288 w 1152144"/>
              <a:gd name="connsiteY7" fmla="*/ 1764792 h 3538728"/>
              <a:gd name="connsiteX8" fmla="*/ 9144 w 1152144"/>
              <a:gd name="connsiteY8" fmla="*/ 1892808 h 3538728"/>
              <a:gd name="connsiteX9" fmla="*/ 0 w 1152144"/>
              <a:gd name="connsiteY9" fmla="*/ 1993392 h 3538728"/>
              <a:gd name="connsiteX10" fmla="*/ 155448 w 1152144"/>
              <a:gd name="connsiteY10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64008 w 1152144"/>
              <a:gd name="connsiteY3" fmla="*/ 1463040 h 3538728"/>
              <a:gd name="connsiteX4" fmla="*/ 54864 w 1152144"/>
              <a:gd name="connsiteY4" fmla="*/ 1517904 h 3538728"/>
              <a:gd name="connsiteX5" fmla="*/ 45720 w 1152144"/>
              <a:gd name="connsiteY5" fmla="*/ 1563624 h 3538728"/>
              <a:gd name="connsiteX6" fmla="*/ 18288 w 1152144"/>
              <a:gd name="connsiteY6" fmla="*/ 1764792 h 3538728"/>
              <a:gd name="connsiteX7" fmla="*/ 9144 w 1152144"/>
              <a:gd name="connsiteY7" fmla="*/ 1892808 h 3538728"/>
              <a:gd name="connsiteX8" fmla="*/ 0 w 1152144"/>
              <a:gd name="connsiteY8" fmla="*/ 1993392 h 3538728"/>
              <a:gd name="connsiteX9" fmla="*/ 155448 w 1152144"/>
              <a:gd name="connsiteY9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64008 w 1152144"/>
              <a:gd name="connsiteY3" fmla="*/ 1463040 h 3538728"/>
              <a:gd name="connsiteX4" fmla="*/ 45720 w 1152144"/>
              <a:gd name="connsiteY4" fmla="*/ 1563624 h 3538728"/>
              <a:gd name="connsiteX5" fmla="*/ 18288 w 1152144"/>
              <a:gd name="connsiteY5" fmla="*/ 1764792 h 3538728"/>
              <a:gd name="connsiteX6" fmla="*/ 9144 w 1152144"/>
              <a:gd name="connsiteY6" fmla="*/ 1892808 h 3538728"/>
              <a:gd name="connsiteX7" fmla="*/ 0 w 1152144"/>
              <a:gd name="connsiteY7" fmla="*/ 1993392 h 3538728"/>
              <a:gd name="connsiteX8" fmla="*/ 155448 w 1152144"/>
              <a:gd name="connsiteY8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64008 w 1152144"/>
              <a:gd name="connsiteY3" fmla="*/ 1463040 h 3538728"/>
              <a:gd name="connsiteX4" fmla="*/ 18288 w 1152144"/>
              <a:gd name="connsiteY4" fmla="*/ 1764792 h 3538728"/>
              <a:gd name="connsiteX5" fmla="*/ 9144 w 1152144"/>
              <a:gd name="connsiteY5" fmla="*/ 1892808 h 3538728"/>
              <a:gd name="connsiteX6" fmla="*/ 0 w 1152144"/>
              <a:gd name="connsiteY6" fmla="*/ 1993392 h 3538728"/>
              <a:gd name="connsiteX7" fmla="*/ 155448 w 1152144"/>
              <a:gd name="connsiteY7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18288 w 1152144"/>
              <a:gd name="connsiteY3" fmla="*/ 1764792 h 3538728"/>
              <a:gd name="connsiteX4" fmla="*/ 9144 w 1152144"/>
              <a:gd name="connsiteY4" fmla="*/ 1892808 h 3538728"/>
              <a:gd name="connsiteX5" fmla="*/ 0 w 1152144"/>
              <a:gd name="connsiteY5" fmla="*/ 1993392 h 3538728"/>
              <a:gd name="connsiteX6" fmla="*/ 155448 w 1152144"/>
              <a:gd name="connsiteY6" fmla="*/ 3538728 h 3538728"/>
              <a:gd name="connsiteX0" fmla="*/ 1159172 w 1159172"/>
              <a:gd name="connsiteY0" fmla="*/ 0 h 3538728"/>
              <a:gd name="connsiteX1" fmla="*/ 445940 w 1159172"/>
              <a:gd name="connsiteY1" fmla="*/ 237744 h 3538728"/>
              <a:gd name="connsiteX2" fmla="*/ 199052 w 1159172"/>
              <a:gd name="connsiteY2" fmla="*/ 822960 h 3538728"/>
              <a:gd name="connsiteX3" fmla="*/ 16172 w 1159172"/>
              <a:gd name="connsiteY3" fmla="*/ 1892808 h 3538728"/>
              <a:gd name="connsiteX4" fmla="*/ 7028 w 1159172"/>
              <a:gd name="connsiteY4" fmla="*/ 1993392 h 3538728"/>
              <a:gd name="connsiteX5" fmla="*/ 162476 w 1159172"/>
              <a:gd name="connsiteY5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0 w 1152144"/>
              <a:gd name="connsiteY3" fmla="*/ 1993392 h 3538728"/>
              <a:gd name="connsiteX4" fmla="*/ 155448 w 1152144"/>
              <a:gd name="connsiteY4" fmla="*/ 3538728 h 3538728"/>
              <a:gd name="connsiteX0" fmla="*/ 1406144 w 1406144"/>
              <a:gd name="connsiteY0" fmla="*/ 0 h 3538728"/>
              <a:gd name="connsiteX1" fmla="*/ 692912 w 1406144"/>
              <a:gd name="connsiteY1" fmla="*/ 237744 h 3538728"/>
              <a:gd name="connsiteX2" fmla="*/ 446024 w 1406144"/>
              <a:gd name="connsiteY2" fmla="*/ 822960 h 3538728"/>
              <a:gd name="connsiteX3" fmla="*/ 0 w 1406144"/>
              <a:gd name="connsiteY3" fmla="*/ 2082292 h 3538728"/>
              <a:gd name="connsiteX4" fmla="*/ 409448 w 1406144"/>
              <a:gd name="connsiteY4" fmla="*/ 3538728 h 3538728"/>
              <a:gd name="connsiteX0" fmla="*/ 1436902 w 1436902"/>
              <a:gd name="connsiteY0" fmla="*/ 0 h 3538728"/>
              <a:gd name="connsiteX1" fmla="*/ 723670 w 1436902"/>
              <a:gd name="connsiteY1" fmla="*/ 237744 h 3538728"/>
              <a:gd name="connsiteX2" fmla="*/ 57682 w 1436902"/>
              <a:gd name="connsiteY2" fmla="*/ 791210 h 3538728"/>
              <a:gd name="connsiteX3" fmla="*/ 30758 w 1436902"/>
              <a:gd name="connsiteY3" fmla="*/ 2082292 h 3538728"/>
              <a:gd name="connsiteX4" fmla="*/ 440206 w 1436902"/>
              <a:gd name="connsiteY4" fmla="*/ 3538728 h 3538728"/>
              <a:gd name="connsiteX0" fmla="*/ 1383586 w 1383586"/>
              <a:gd name="connsiteY0" fmla="*/ 0 h 3538728"/>
              <a:gd name="connsiteX1" fmla="*/ 670354 w 1383586"/>
              <a:gd name="connsiteY1" fmla="*/ 237744 h 3538728"/>
              <a:gd name="connsiteX2" fmla="*/ 4366 w 1383586"/>
              <a:gd name="connsiteY2" fmla="*/ 791210 h 3538728"/>
              <a:gd name="connsiteX3" fmla="*/ 386890 w 1383586"/>
              <a:gd name="connsiteY3" fmla="*/ 3538728 h 3538728"/>
              <a:gd name="connsiteX0" fmla="*/ 1383586 w 1383586"/>
              <a:gd name="connsiteY0" fmla="*/ 0 h 3538728"/>
              <a:gd name="connsiteX1" fmla="*/ 670354 w 1383586"/>
              <a:gd name="connsiteY1" fmla="*/ 237744 h 3538728"/>
              <a:gd name="connsiteX2" fmla="*/ 4366 w 1383586"/>
              <a:gd name="connsiteY2" fmla="*/ 791210 h 3538728"/>
              <a:gd name="connsiteX3" fmla="*/ 386890 w 1383586"/>
              <a:gd name="connsiteY3" fmla="*/ 3538728 h 3538728"/>
              <a:gd name="connsiteX0" fmla="*/ 1383586 w 1383586"/>
              <a:gd name="connsiteY0" fmla="*/ 0 h 3538728"/>
              <a:gd name="connsiteX1" fmla="*/ 670354 w 1383586"/>
              <a:gd name="connsiteY1" fmla="*/ 237744 h 3538728"/>
              <a:gd name="connsiteX2" fmla="*/ 4366 w 1383586"/>
              <a:gd name="connsiteY2" fmla="*/ 791210 h 3538728"/>
              <a:gd name="connsiteX3" fmla="*/ 386890 w 1383586"/>
              <a:gd name="connsiteY3" fmla="*/ 3538728 h 3538728"/>
              <a:gd name="connsiteX0" fmla="*/ 1380088 w 1380088"/>
              <a:gd name="connsiteY0" fmla="*/ 0 h 3538728"/>
              <a:gd name="connsiteX1" fmla="*/ 501756 w 1380088"/>
              <a:gd name="connsiteY1" fmla="*/ 218694 h 3538728"/>
              <a:gd name="connsiteX2" fmla="*/ 868 w 1380088"/>
              <a:gd name="connsiteY2" fmla="*/ 791210 h 3538728"/>
              <a:gd name="connsiteX3" fmla="*/ 383392 w 1380088"/>
              <a:gd name="connsiteY3" fmla="*/ 3538728 h 3538728"/>
              <a:gd name="connsiteX0" fmla="*/ 1380088 w 1380088"/>
              <a:gd name="connsiteY0" fmla="*/ 0 h 3538728"/>
              <a:gd name="connsiteX1" fmla="*/ 501756 w 1380088"/>
              <a:gd name="connsiteY1" fmla="*/ 218694 h 3538728"/>
              <a:gd name="connsiteX2" fmla="*/ 868 w 1380088"/>
              <a:gd name="connsiteY2" fmla="*/ 791210 h 3538728"/>
              <a:gd name="connsiteX3" fmla="*/ 383392 w 1380088"/>
              <a:gd name="connsiteY3" fmla="*/ 3538728 h 3538728"/>
              <a:gd name="connsiteX0" fmla="*/ 1414565 w 1414565"/>
              <a:gd name="connsiteY0" fmla="*/ 0 h 3538728"/>
              <a:gd name="connsiteX1" fmla="*/ 35345 w 1414565"/>
              <a:gd name="connsiteY1" fmla="*/ 791210 h 3538728"/>
              <a:gd name="connsiteX2" fmla="*/ 417869 w 1414565"/>
              <a:gd name="connsiteY2" fmla="*/ 3538728 h 3538728"/>
              <a:gd name="connsiteX0" fmla="*/ 1614855 w 1614855"/>
              <a:gd name="connsiteY0" fmla="*/ 0 h 3538728"/>
              <a:gd name="connsiteX1" fmla="*/ 26085 w 1614855"/>
              <a:gd name="connsiteY1" fmla="*/ 1343660 h 3538728"/>
              <a:gd name="connsiteX2" fmla="*/ 618159 w 1614855"/>
              <a:gd name="connsiteY2" fmla="*/ 3538728 h 3538728"/>
              <a:gd name="connsiteX0" fmla="*/ 1614855 w 1614855"/>
              <a:gd name="connsiteY0" fmla="*/ 0 h 3494278"/>
              <a:gd name="connsiteX1" fmla="*/ 26085 w 1614855"/>
              <a:gd name="connsiteY1" fmla="*/ 1343660 h 3494278"/>
              <a:gd name="connsiteX2" fmla="*/ 618159 w 1614855"/>
              <a:gd name="connsiteY2" fmla="*/ 3494278 h 3494278"/>
              <a:gd name="connsiteX0" fmla="*/ 1626765 w 1626765"/>
              <a:gd name="connsiteY0" fmla="*/ 0 h 3494278"/>
              <a:gd name="connsiteX1" fmla="*/ 37995 w 1626765"/>
              <a:gd name="connsiteY1" fmla="*/ 1343660 h 3494278"/>
              <a:gd name="connsiteX2" fmla="*/ 630069 w 1626765"/>
              <a:gd name="connsiteY2" fmla="*/ 3494278 h 3494278"/>
              <a:gd name="connsiteX0" fmla="*/ 1660299 w 1660299"/>
              <a:gd name="connsiteY0" fmla="*/ 0 h 3494278"/>
              <a:gd name="connsiteX1" fmla="*/ 39779 w 1660299"/>
              <a:gd name="connsiteY1" fmla="*/ 1343660 h 3494278"/>
              <a:gd name="connsiteX2" fmla="*/ 631853 w 1660299"/>
              <a:gd name="connsiteY2" fmla="*/ 3494278 h 3494278"/>
              <a:gd name="connsiteX0" fmla="*/ 3340527 w 3340527"/>
              <a:gd name="connsiteY0" fmla="*/ 0 h 3696159"/>
              <a:gd name="connsiteX1" fmla="*/ 140589 w 3340527"/>
              <a:gd name="connsiteY1" fmla="*/ 1545541 h 3696159"/>
              <a:gd name="connsiteX2" fmla="*/ 732663 w 3340527"/>
              <a:gd name="connsiteY2" fmla="*/ 3696159 h 3696159"/>
              <a:gd name="connsiteX0" fmla="*/ 3340527 w 3340533"/>
              <a:gd name="connsiteY0" fmla="*/ 0 h 3696159"/>
              <a:gd name="connsiteX1" fmla="*/ 140589 w 3340533"/>
              <a:gd name="connsiteY1" fmla="*/ 1545541 h 3696159"/>
              <a:gd name="connsiteX2" fmla="*/ 732663 w 3340533"/>
              <a:gd name="connsiteY2" fmla="*/ 3696159 h 3696159"/>
              <a:gd name="connsiteX0" fmla="*/ 4935703 w 4935710"/>
              <a:gd name="connsiteY0" fmla="*/ 0 h 3080209"/>
              <a:gd name="connsiteX1" fmla="*/ 1735765 w 4935710"/>
              <a:gd name="connsiteY1" fmla="*/ 1545541 h 3080209"/>
              <a:gd name="connsiteX2" fmla="*/ 60889 w 4935710"/>
              <a:gd name="connsiteY2" fmla="*/ 3080209 h 3080209"/>
              <a:gd name="connsiteX0" fmla="*/ 4874814 w 4874821"/>
              <a:gd name="connsiteY0" fmla="*/ 0 h 3080209"/>
              <a:gd name="connsiteX1" fmla="*/ 1674876 w 4874821"/>
              <a:gd name="connsiteY1" fmla="*/ 1545541 h 3080209"/>
              <a:gd name="connsiteX2" fmla="*/ 0 w 4874821"/>
              <a:gd name="connsiteY2" fmla="*/ 3080209 h 3080209"/>
              <a:gd name="connsiteX0" fmla="*/ 4874814 w 4874821"/>
              <a:gd name="connsiteY0" fmla="*/ 0 h 3080209"/>
              <a:gd name="connsiteX1" fmla="*/ 1928876 w 4874821"/>
              <a:gd name="connsiteY1" fmla="*/ 2028141 h 3080209"/>
              <a:gd name="connsiteX2" fmla="*/ 0 w 4874821"/>
              <a:gd name="connsiteY2" fmla="*/ 3080209 h 3080209"/>
              <a:gd name="connsiteX0" fmla="*/ 3798489 w 3798502"/>
              <a:gd name="connsiteY0" fmla="*/ 0 h 3070684"/>
              <a:gd name="connsiteX1" fmla="*/ 1928876 w 3798502"/>
              <a:gd name="connsiteY1" fmla="*/ 2018616 h 3070684"/>
              <a:gd name="connsiteX2" fmla="*/ 0 w 3798502"/>
              <a:gd name="connsiteY2" fmla="*/ 3070684 h 3070684"/>
              <a:gd name="connsiteX0" fmla="*/ 3808014 w 3808027"/>
              <a:gd name="connsiteY0" fmla="*/ 0 h 3046872"/>
              <a:gd name="connsiteX1" fmla="*/ 1928876 w 3808027"/>
              <a:gd name="connsiteY1" fmla="*/ 1994804 h 3046872"/>
              <a:gd name="connsiteX2" fmla="*/ 0 w 3808027"/>
              <a:gd name="connsiteY2" fmla="*/ 3046872 h 3046872"/>
              <a:gd name="connsiteX0" fmla="*/ 3808014 w 3808027"/>
              <a:gd name="connsiteY0" fmla="*/ 0 h 3051634"/>
              <a:gd name="connsiteX1" fmla="*/ 1928876 w 3808027"/>
              <a:gd name="connsiteY1" fmla="*/ 1999566 h 3051634"/>
              <a:gd name="connsiteX2" fmla="*/ 0 w 3808027"/>
              <a:gd name="connsiteY2" fmla="*/ 3051634 h 3051634"/>
              <a:gd name="connsiteX0" fmla="*/ 1888191 w 2924474"/>
              <a:gd name="connsiteY0" fmla="*/ 0 h 2753184"/>
              <a:gd name="connsiteX1" fmla="*/ 9053 w 2924474"/>
              <a:gd name="connsiteY1" fmla="*/ 1999566 h 2753184"/>
              <a:gd name="connsiteX2" fmla="*/ 2855377 w 2924474"/>
              <a:gd name="connsiteY2" fmla="*/ 2753184 h 2753184"/>
              <a:gd name="connsiteX0" fmla="*/ 1888191 w 2855377"/>
              <a:gd name="connsiteY0" fmla="*/ 0 h 2753184"/>
              <a:gd name="connsiteX1" fmla="*/ 9053 w 2855377"/>
              <a:gd name="connsiteY1" fmla="*/ 1999566 h 2753184"/>
              <a:gd name="connsiteX2" fmla="*/ 2855377 w 2855377"/>
              <a:gd name="connsiteY2" fmla="*/ 2753184 h 2753184"/>
              <a:gd name="connsiteX0" fmla="*/ 6207 w 973393"/>
              <a:gd name="connsiteY0" fmla="*/ 0 h 2753184"/>
              <a:gd name="connsiteX1" fmla="*/ 114619 w 973393"/>
              <a:gd name="connsiteY1" fmla="*/ 1536016 h 2753184"/>
              <a:gd name="connsiteX2" fmla="*/ 973393 w 973393"/>
              <a:gd name="connsiteY2" fmla="*/ 2753184 h 2753184"/>
              <a:gd name="connsiteX0" fmla="*/ 0 w 967186"/>
              <a:gd name="connsiteY0" fmla="*/ 0 h 2753184"/>
              <a:gd name="connsiteX1" fmla="*/ 108412 w 967186"/>
              <a:gd name="connsiteY1" fmla="*/ 1536016 h 2753184"/>
              <a:gd name="connsiteX2" fmla="*/ 967186 w 967186"/>
              <a:gd name="connsiteY2" fmla="*/ 2753184 h 2753184"/>
              <a:gd name="connsiteX0" fmla="*/ 0 w 967186"/>
              <a:gd name="connsiteY0" fmla="*/ 0 h 2753184"/>
              <a:gd name="connsiteX1" fmla="*/ 108412 w 967186"/>
              <a:gd name="connsiteY1" fmla="*/ 1536016 h 2753184"/>
              <a:gd name="connsiteX2" fmla="*/ 967186 w 967186"/>
              <a:gd name="connsiteY2" fmla="*/ 2753184 h 2753184"/>
              <a:gd name="connsiteX0" fmla="*/ 31100 w 941136"/>
              <a:gd name="connsiteY0" fmla="*/ 0 h 2991309"/>
              <a:gd name="connsiteX1" fmla="*/ 82362 w 941136"/>
              <a:gd name="connsiteY1" fmla="*/ 1774141 h 2991309"/>
              <a:gd name="connsiteX2" fmla="*/ 941136 w 941136"/>
              <a:gd name="connsiteY2" fmla="*/ 2991309 h 2991309"/>
              <a:gd name="connsiteX0" fmla="*/ 1217330 w 1344278"/>
              <a:gd name="connsiteY0" fmla="*/ 0 h 1778513"/>
              <a:gd name="connsiteX1" fmla="*/ 1268592 w 1344278"/>
              <a:gd name="connsiteY1" fmla="*/ 1774141 h 1778513"/>
              <a:gd name="connsiteX2" fmla="*/ 50916 w 1344278"/>
              <a:gd name="connsiteY2" fmla="*/ 562434 h 1778513"/>
              <a:gd name="connsiteX0" fmla="*/ 1247995 w 1248041"/>
              <a:gd name="connsiteY0" fmla="*/ 0 h 562434"/>
              <a:gd name="connsiteX1" fmla="*/ 699182 w 1248041"/>
              <a:gd name="connsiteY1" fmla="*/ 335866 h 562434"/>
              <a:gd name="connsiteX2" fmla="*/ 81581 w 1248041"/>
              <a:gd name="connsiteY2" fmla="*/ 562434 h 562434"/>
              <a:gd name="connsiteX0" fmla="*/ 1248973 w 1249023"/>
              <a:gd name="connsiteY0" fmla="*/ 0 h 562434"/>
              <a:gd name="connsiteX1" fmla="*/ 700160 w 1249023"/>
              <a:gd name="connsiteY1" fmla="*/ 335866 h 562434"/>
              <a:gd name="connsiteX2" fmla="*/ 82559 w 1249023"/>
              <a:gd name="connsiteY2" fmla="*/ 562434 h 562434"/>
              <a:gd name="connsiteX0" fmla="*/ 1274656 w 1274703"/>
              <a:gd name="connsiteY0" fmla="*/ 0 h 533859"/>
              <a:gd name="connsiteX1" fmla="*/ 725843 w 1274703"/>
              <a:gd name="connsiteY1" fmla="*/ 335866 h 533859"/>
              <a:gd name="connsiteX2" fmla="*/ 79667 w 1274703"/>
              <a:gd name="connsiteY2" fmla="*/ 533859 h 533859"/>
              <a:gd name="connsiteX0" fmla="*/ 1194989 w 1195036"/>
              <a:gd name="connsiteY0" fmla="*/ 0 h 533859"/>
              <a:gd name="connsiteX1" fmla="*/ 646176 w 1195036"/>
              <a:gd name="connsiteY1" fmla="*/ 335866 h 533859"/>
              <a:gd name="connsiteX2" fmla="*/ 0 w 1195036"/>
              <a:gd name="connsiteY2" fmla="*/ 533859 h 533859"/>
              <a:gd name="connsiteX0" fmla="*/ 1194989 w 1195036"/>
              <a:gd name="connsiteY0" fmla="*/ 0 h 533859"/>
              <a:gd name="connsiteX1" fmla="*/ 646176 w 1195036"/>
              <a:gd name="connsiteY1" fmla="*/ 335866 h 533859"/>
              <a:gd name="connsiteX2" fmla="*/ 0 w 1195036"/>
              <a:gd name="connsiteY2" fmla="*/ 533859 h 533859"/>
              <a:gd name="connsiteX0" fmla="*/ 1194989 w 1195084"/>
              <a:gd name="connsiteY0" fmla="*/ 0 h 533859"/>
              <a:gd name="connsiteX1" fmla="*/ 827151 w 1195084"/>
              <a:gd name="connsiteY1" fmla="*/ 402541 h 533859"/>
              <a:gd name="connsiteX2" fmla="*/ 0 w 1195084"/>
              <a:gd name="connsiteY2" fmla="*/ 533859 h 533859"/>
              <a:gd name="connsiteX0" fmla="*/ 1194989 w 1195086"/>
              <a:gd name="connsiteY0" fmla="*/ 0 h 533859"/>
              <a:gd name="connsiteX1" fmla="*/ 827151 w 1195086"/>
              <a:gd name="connsiteY1" fmla="*/ 402541 h 533859"/>
              <a:gd name="connsiteX2" fmla="*/ 0 w 1195086"/>
              <a:gd name="connsiteY2" fmla="*/ 533859 h 533859"/>
              <a:gd name="connsiteX0" fmla="*/ 1194989 w 1195086"/>
              <a:gd name="connsiteY0" fmla="*/ 0 h 533859"/>
              <a:gd name="connsiteX1" fmla="*/ 827151 w 1195086"/>
              <a:gd name="connsiteY1" fmla="*/ 402541 h 533859"/>
              <a:gd name="connsiteX2" fmla="*/ 0 w 1195086"/>
              <a:gd name="connsiteY2" fmla="*/ 533859 h 533859"/>
              <a:gd name="connsiteX0" fmla="*/ 1247377 w 1247477"/>
              <a:gd name="connsiteY0" fmla="*/ 0 h 564815"/>
              <a:gd name="connsiteX1" fmla="*/ 879539 w 1247477"/>
              <a:gd name="connsiteY1" fmla="*/ 402541 h 564815"/>
              <a:gd name="connsiteX2" fmla="*/ 0 w 1247477"/>
              <a:gd name="connsiteY2" fmla="*/ 564815 h 564815"/>
              <a:gd name="connsiteX0" fmla="*/ 1247377 w 1247450"/>
              <a:gd name="connsiteY0" fmla="*/ 0 h 564815"/>
              <a:gd name="connsiteX1" fmla="*/ 879539 w 1247450"/>
              <a:gd name="connsiteY1" fmla="*/ 402541 h 564815"/>
              <a:gd name="connsiteX2" fmla="*/ 0 w 1247450"/>
              <a:gd name="connsiteY2" fmla="*/ 564815 h 564815"/>
              <a:gd name="connsiteX0" fmla="*/ 1247377 w 1247449"/>
              <a:gd name="connsiteY0" fmla="*/ 0 h 564815"/>
              <a:gd name="connsiteX1" fmla="*/ 879539 w 1247449"/>
              <a:gd name="connsiteY1" fmla="*/ 402541 h 564815"/>
              <a:gd name="connsiteX2" fmla="*/ 0 w 1247449"/>
              <a:gd name="connsiteY2" fmla="*/ 564815 h 564815"/>
              <a:gd name="connsiteX0" fmla="*/ 1247377 w 1247477"/>
              <a:gd name="connsiteY0" fmla="*/ 0 h 583865"/>
              <a:gd name="connsiteX1" fmla="*/ 879539 w 1247477"/>
              <a:gd name="connsiteY1" fmla="*/ 421591 h 583865"/>
              <a:gd name="connsiteX2" fmla="*/ 0 w 1247477"/>
              <a:gd name="connsiteY2" fmla="*/ 583865 h 5838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47477" h="583865">
                <a:moveTo>
                  <a:pt x="1247377" y="0"/>
                </a:moveTo>
                <a:cubicBezTo>
                  <a:pt x="1252140" y="291835"/>
                  <a:pt x="1087435" y="324280"/>
                  <a:pt x="879539" y="421591"/>
                </a:cubicBezTo>
                <a:cubicBezTo>
                  <a:pt x="671643" y="518902"/>
                  <a:pt x="263208" y="557566"/>
                  <a:pt x="0" y="583865"/>
                </a:cubicBezTo>
              </a:path>
            </a:pathLst>
          </a:custGeom>
          <a:noFill/>
          <a:ln>
            <a:solidFill>
              <a:schemeClr val="accent2"/>
            </a:solidFill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82" name="Group 81"/>
          <p:cNvGrpSpPr/>
          <p:nvPr/>
        </p:nvGrpSpPr>
        <p:grpSpPr>
          <a:xfrm>
            <a:off x="3845433" y="1691638"/>
            <a:ext cx="4581144" cy="914400"/>
            <a:chOff x="1168908" y="1691638"/>
            <a:chExt cx="4581144" cy="914400"/>
          </a:xfrm>
        </p:grpSpPr>
        <p:sp>
          <p:nvSpPr>
            <p:cNvPr id="88" name="Freeform 122"/>
            <p:cNvSpPr>
              <a:spLocks/>
            </p:cNvSpPr>
            <p:nvPr/>
          </p:nvSpPr>
          <p:spPr bwMode="auto">
            <a:xfrm>
              <a:off x="1168908" y="1691638"/>
              <a:ext cx="4572000" cy="914400"/>
            </a:xfrm>
            <a:custGeom>
              <a:avLst/>
              <a:gdLst>
                <a:gd name="T0" fmla="*/ 43 w 2780"/>
                <a:gd name="T1" fmla="*/ 1187 h 1743"/>
                <a:gd name="T2" fmla="*/ 87 w 2780"/>
                <a:gd name="T3" fmla="*/ 1192 h 1743"/>
                <a:gd name="T4" fmla="*/ 131 w 2780"/>
                <a:gd name="T5" fmla="*/ 1214 h 1743"/>
                <a:gd name="T6" fmla="*/ 175 w 2780"/>
                <a:gd name="T7" fmla="*/ 1136 h 1743"/>
                <a:gd name="T8" fmla="*/ 219 w 2780"/>
                <a:gd name="T9" fmla="*/ 1197 h 1743"/>
                <a:gd name="T10" fmla="*/ 263 w 2780"/>
                <a:gd name="T11" fmla="*/ 1065 h 1743"/>
                <a:gd name="T12" fmla="*/ 306 w 2780"/>
                <a:gd name="T13" fmla="*/ 1221 h 1743"/>
                <a:gd name="T14" fmla="*/ 350 w 2780"/>
                <a:gd name="T15" fmla="*/ 936 h 1743"/>
                <a:gd name="T16" fmla="*/ 394 w 2780"/>
                <a:gd name="T17" fmla="*/ 616 h 1743"/>
                <a:gd name="T18" fmla="*/ 439 w 2780"/>
                <a:gd name="T19" fmla="*/ 1033 h 1743"/>
                <a:gd name="T20" fmla="*/ 482 w 2780"/>
                <a:gd name="T21" fmla="*/ 1040 h 1743"/>
                <a:gd name="T22" fmla="*/ 526 w 2780"/>
                <a:gd name="T23" fmla="*/ 1480 h 1743"/>
                <a:gd name="T24" fmla="*/ 570 w 2780"/>
                <a:gd name="T25" fmla="*/ 1167 h 1743"/>
                <a:gd name="T26" fmla="*/ 614 w 2780"/>
                <a:gd name="T27" fmla="*/ 1131 h 1743"/>
                <a:gd name="T28" fmla="*/ 658 w 2780"/>
                <a:gd name="T29" fmla="*/ 1121 h 1743"/>
                <a:gd name="T30" fmla="*/ 702 w 2780"/>
                <a:gd name="T31" fmla="*/ 1104 h 1743"/>
                <a:gd name="T32" fmla="*/ 746 w 2780"/>
                <a:gd name="T33" fmla="*/ 1128 h 1743"/>
                <a:gd name="T34" fmla="*/ 790 w 2780"/>
                <a:gd name="T35" fmla="*/ 694 h 1743"/>
                <a:gd name="T36" fmla="*/ 834 w 2780"/>
                <a:gd name="T37" fmla="*/ 447 h 1743"/>
                <a:gd name="T38" fmla="*/ 878 w 2780"/>
                <a:gd name="T39" fmla="*/ 892 h 1743"/>
                <a:gd name="T40" fmla="*/ 921 w 2780"/>
                <a:gd name="T41" fmla="*/ 628 h 1743"/>
                <a:gd name="T42" fmla="*/ 966 w 2780"/>
                <a:gd name="T43" fmla="*/ 1465 h 1743"/>
                <a:gd name="T44" fmla="*/ 1010 w 2780"/>
                <a:gd name="T45" fmla="*/ 1126 h 1743"/>
                <a:gd name="T46" fmla="*/ 1054 w 2780"/>
                <a:gd name="T47" fmla="*/ 1136 h 1743"/>
                <a:gd name="T48" fmla="*/ 1097 w 2780"/>
                <a:gd name="T49" fmla="*/ 1123 h 1743"/>
                <a:gd name="T50" fmla="*/ 1141 w 2780"/>
                <a:gd name="T51" fmla="*/ 1097 h 1743"/>
                <a:gd name="T52" fmla="*/ 1185 w 2780"/>
                <a:gd name="T53" fmla="*/ 1075 h 1743"/>
                <a:gd name="T54" fmla="*/ 1229 w 2780"/>
                <a:gd name="T55" fmla="*/ 1070 h 1743"/>
                <a:gd name="T56" fmla="*/ 1273 w 2780"/>
                <a:gd name="T57" fmla="*/ 996 h 1743"/>
                <a:gd name="T58" fmla="*/ 1317 w 2780"/>
                <a:gd name="T59" fmla="*/ 1116 h 1743"/>
                <a:gd name="T60" fmla="*/ 1361 w 2780"/>
                <a:gd name="T61" fmla="*/ 1177 h 1743"/>
                <a:gd name="T62" fmla="*/ 1405 w 2780"/>
                <a:gd name="T63" fmla="*/ 1238 h 1743"/>
                <a:gd name="T64" fmla="*/ 1449 w 2780"/>
                <a:gd name="T65" fmla="*/ 862 h 1743"/>
                <a:gd name="T66" fmla="*/ 1493 w 2780"/>
                <a:gd name="T67" fmla="*/ 1143 h 1743"/>
                <a:gd name="T68" fmla="*/ 1537 w 2780"/>
                <a:gd name="T69" fmla="*/ 1133 h 1743"/>
                <a:gd name="T70" fmla="*/ 1581 w 2780"/>
                <a:gd name="T71" fmla="*/ 1058 h 1743"/>
                <a:gd name="T72" fmla="*/ 1625 w 2780"/>
                <a:gd name="T73" fmla="*/ 1182 h 1743"/>
                <a:gd name="T74" fmla="*/ 1669 w 2780"/>
                <a:gd name="T75" fmla="*/ 1194 h 1743"/>
                <a:gd name="T76" fmla="*/ 1712 w 2780"/>
                <a:gd name="T77" fmla="*/ 1143 h 1743"/>
                <a:gd name="T78" fmla="*/ 1757 w 2780"/>
                <a:gd name="T79" fmla="*/ 1214 h 1743"/>
                <a:gd name="T80" fmla="*/ 1801 w 2780"/>
                <a:gd name="T81" fmla="*/ 958 h 1743"/>
                <a:gd name="T82" fmla="*/ 1845 w 2780"/>
                <a:gd name="T83" fmla="*/ 613 h 1743"/>
                <a:gd name="T84" fmla="*/ 1888 w 2780"/>
                <a:gd name="T85" fmla="*/ 855 h 1743"/>
                <a:gd name="T86" fmla="*/ 1932 w 2780"/>
                <a:gd name="T87" fmla="*/ 606 h 1743"/>
                <a:gd name="T88" fmla="*/ 1976 w 2780"/>
                <a:gd name="T89" fmla="*/ 1521 h 1743"/>
                <a:gd name="T90" fmla="*/ 2020 w 2780"/>
                <a:gd name="T91" fmla="*/ 1165 h 1743"/>
                <a:gd name="T92" fmla="*/ 2064 w 2780"/>
                <a:gd name="T93" fmla="*/ 1189 h 1743"/>
                <a:gd name="T94" fmla="*/ 2108 w 2780"/>
                <a:gd name="T95" fmla="*/ 1172 h 1743"/>
                <a:gd name="T96" fmla="*/ 2152 w 2780"/>
                <a:gd name="T97" fmla="*/ 1131 h 1743"/>
                <a:gd name="T98" fmla="*/ 2196 w 2780"/>
                <a:gd name="T99" fmla="*/ 74 h 1743"/>
                <a:gd name="T100" fmla="*/ 2240 w 2780"/>
                <a:gd name="T101" fmla="*/ 979 h 1743"/>
                <a:gd name="T102" fmla="*/ 2284 w 2780"/>
                <a:gd name="T103" fmla="*/ 1065 h 1743"/>
                <a:gd name="T104" fmla="*/ 2328 w 2780"/>
                <a:gd name="T105" fmla="*/ 1133 h 1743"/>
                <a:gd name="T106" fmla="*/ 2372 w 2780"/>
                <a:gd name="T107" fmla="*/ 921 h 1743"/>
                <a:gd name="T108" fmla="*/ 2416 w 2780"/>
                <a:gd name="T109" fmla="*/ 1155 h 1743"/>
                <a:gd name="T110" fmla="*/ 2460 w 2780"/>
                <a:gd name="T111" fmla="*/ 1187 h 1743"/>
                <a:gd name="T112" fmla="*/ 2503 w 2780"/>
                <a:gd name="T113" fmla="*/ 1155 h 1743"/>
                <a:gd name="T114" fmla="*/ 2547 w 2780"/>
                <a:gd name="T115" fmla="*/ 1119 h 1743"/>
                <a:gd name="T116" fmla="*/ 2592 w 2780"/>
                <a:gd name="T117" fmla="*/ 1107 h 1743"/>
                <a:gd name="T118" fmla="*/ 2635 w 2780"/>
                <a:gd name="T119" fmla="*/ 1006 h 1743"/>
                <a:gd name="T120" fmla="*/ 2679 w 2780"/>
                <a:gd name="T121" fmla="*/ 1443 h 1743"/>
                <a:gd name="T122" fmla="*/ 2723 w 2780"/>
                <a:gd name="T123" fmla="*/ 738 h 1743"/>
                <a:gd name="T124" fmla="*/ 2767 w 2780"/>
                <a:gd name="T125" fmla="*/ 564 h 17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80" h="1743">
                  <a:moveTo>
                    <a:pt x="0" y="1153"/>
                  </a:moveTo>
                  <a:lnTo>
                    <a:pt x="0" y="1172"/>
                  </a:lnTo>
                  <a:lnTo>
                    <a:pt x="1" y="1194"/>
                  </a:lnTo>
                  <a:lnTo>
                    <a:pt x="1" y="1211"/>
                  </a:lnTo>
                  <a:lnTo>
                    <a:pt x="2" y="1204"/>
                  </a:lnTo>
                  <a:lnTo>
                    <a:pt x="2" y="1192"/>
                  </a:lnTo>
                  <a:lnTo>
                    <a:pt x="3" y="1192"/>
                  </a:lnTo>
                  <a:lnTo>
                    <a:pt x="4" y="1199"/>
                  </a:lnTo>
                  <a:lnTo>
                    <a:pt x="4" y="1219"/>
                  </a:lnTo>
                  <a:lnTo>
                    <a:pt x="4" y="1223"/>
                  </a:lnTo>
                  <a:lnTo>
                    <a:pt x="5" y="1209"/>
                  </a:lnTo>
                  <a:lnTo>
                    <a:pt x="6" y="1199"/>
                  </a:lnTo>
                  <a:lnTo>
                    <a:pt x="6" y="1216"/>
                  </a:lnTo>
                  <a:lnTo>
                    <a:pt x="7" y="1231"/>
                  </a:lnTo>
                  <a:lnTo>
                    <a:pt x="7" y="1226"/>
                  </a:lnTo>
                  <a:lnTo>
                    <a:pt x="8" y="1221"/>
                  </a:lnTo>
                  <a:lnTo>
                    <a:pt x="8" y="1221"/>
                  </a:lnTo>
                  <a:lnTo>
                    <a:pt x="9" y="1223"/>
                  </a:lnTo>
                  <a:lnTo>
                    <a:pt x="10" y="1223"/>
                  </a:lnTo>
                  <a:lnTo>
                    <a:pt x="10" y="1226"/>
                  </a:lnTo>
                  <a:lnTo>
                    <a:pt x="11" y="1226"/>
                  </a:lnTo>
                  <a:lnTo>
                    <a:pt x="11" y="1223"/>
                  </a:lnTo>
                  <a:lnTo>
                    <a:pt x="12" y="1223"/>
                  </a:lnTo>
                  <a:lnTo>
                    <a:pt x="12" y="1236"/>
                  </a:lnTo>
                  <a:lnTo>
                    <a:pt x="13" y="1238"/>
                  </a:lnTo>
                  <a:lnTo>
                    <a:pt x="14" y="1238"/>
                  </a:lnTo>
                  <a:lnTo>
                    <a:pt x="14" y="1238"/>
                  </a:lnTo>
                  <a:lnTo>
                    <a:pt x="14" y="1241"/>
                  </a:lnTo>
                  <a:lnTo>
                    <a:pt x="15" y="1250"/>
                  </a:lnTo>
                  <a:lnTo>
                    <a:pt x="16" y="1255"/>
                  </a:lnTo>
                  <a:lnTo>
                    <a:pt x="16" y="1258"/>
                  </a:lnTo>
                  <a:lnTo>
                    <a:pt x="17" y="1250"/>
                  </a:lnTo>
                  <a:lnTo>
                    <a:pt x="17" y="1258"/>
                  </a:lnTo>
                  <a:lnTo>
                    <a:pt x="18" y="1248"/>
                  </a:lnTo>
                  <a:lnTo>
                    <a:pt x="18" y="1243"/>
                  </a:lnTo>
                  <a:lnTo>
                    <a:pt x="19" y="1243"/>
                  </a:lnTo>
                  <a:lnTo>
                    <a:pt x="20" y="1228"/>
                  </a:lnTo>
                  <a:lnTo>
                    <a:pt x="20" y="1226"/>
                  </a:lnTo>
                  <a:lnTo>
                    <a:pt x="21" y="1226"/>
                  </a:lnTo>
                  <a:lnTo>
                    <a:pt x="21" y="1221"/>
                  </a:lnTo>
                  <a:lnTo>
                    <a:pt x="22" y="1211"/>
                  </a:lnTo>
                  <a:lnTo>
                    <a:pt x="22" y="1197"/>
                  </a:lnTo>
                  <a:lnTo>
                    <a:pt x="23" y="1199"/>
                  </a:lnTo>
                  <a:lnTo>
                    <a:pt x="24" y="1209"/>
                  </a:lnTo>
                  <a:lnTo>
                    <a:pt x="24" y="1223"/>
                  </a:lnTo>
                  <a:lnTo>
                    <a:pt x="24" y="1243"/>
                  </a:lnTo>
                  <a:lnTo>
                    <a:pt x="25" y="1243"/>
                  </a:lnTo>
                  <a:lnTo>
                    <a:pt x="26" y="1228"/>
                  </a:lnTo>
                  <a:lnTo>
                    <a:pt x="26" y="1214"/>
                  </a:lnTo>
                  <a:lnTo>
                    <a:pt x="27" y="1211"/>
                  </a:lnTo>
                  <a:lnTo>
                    <a:pt x="27" y="1214"/>
                  </a:lnTo>
                  <a:lnTo>
                    <a:pt x="28" y="1214"/>
                  </a:lnTo>
                  <a:lnTo>
                    <a:pt x="28" y="1204"/>
                  </a:lnTo>
                  <a:lnTo>
                    <a:pt x="29" y="1207"/>
                  </a:lnTo>
                  <a:lnTo>
                    <a:pt x="30" y="1207"/>
                  </a:lnTo>
                  <a:lnTo>
                    <a:pt x="30" y="1216"/>
                  </a:lnTo>
                  <a:lnTo>
                    <a:pt x="31" y="1211"/>
                  </a:lnTo>
                  <a:lnTo>
                    <a:pt x="31" y="1204"/>
                  </a:lnTo>
                  <a:lnTo>
                    <a:pt x="32" y="1187"/>
                  </a:lnTo>
                  <a:lnTo>
                    <a:pt x="32" y="1177"/>
                  </a:lnTo>
                  <a:lnTo>
                    <a:pt x="33" y="1175"/>
                  </a:lnTo>
                  <a:lnTo>
                    <a:pt x="34" y="1192"/>
                  </a:lnTo>
                  <a:lnTo>
                    <a:pt x="34" y="1209"/>
                  </a:lnTo>
                  <a:lnTo>
                    <a:pt x="34" y="1221"/>
                  </a:lnTo>
                  <a:lnTo>
                    <a:pt x="35" y="1219"/>
                  </a:lnTo>
                  <a:lnTo>
                    <a:pt x="36" y="1209"/>
                  </a:lnTo>
                  <a:lnTo>
                    <a:pt x="36" y="1199"/>
                  </a:lnTo>
                  <a:lnTo>
                    <a:pt x="37" y="1197"/>
                  </a:lnTo>
                  <a:lnTo>
                    <a:pt x="37" y="1211"/>
                  </a:lnTo>
                  <a:lnTo>
                    <a:pt x="38" y="1219"/>
                  </a:lnTo>
                  <a:lnTo>
                    <a:pt x="38" y="1211"/>
                  </a:lnTo>
                  <a:lnTo>
                    <a:pt x="39" y="1197"/>
                  </a:lnTo>
                  <a:lnTo>
                    <a:pt x="40" y="1197"/>
                  </a:lnTo>
                  <a:lnTo>
                    <a:pt x="40" y="1197"/>
                  </a:lnTo>
                  <a:lnTo>
                    <a:pt x="41" y="1207"/>
                  </a:lnTo>
                  <a:lnTo>
                    <a:pt x="41" y="1204"/>
                  </a:lnTo>
                  <a:lnTo>
                    <a:pt x="42" y="1204"/>
                  </a:lnTo>
                  <a:lnTo>
                    <a:pt x="42" y="1194"/>
                  </a:lnTo>
                  <a:lnTo>
                    <a:pt x="43" y="1187"/>
                  </a:lnTo>
                  <a:lnTo>
                    <a:pt x="44" y="1192"/>
                  </a:lnTo>
                  <a:lnTo>
                    <a:pt x="44" y="1204"/>
                  </a:lnTo>
                  <a:lnTo>
                    <a:pt x="44" y="1216"/>
                  </a:lnTo>
                  <a:lnTo>
                    <a:pt x="45" y="1211"/>
                  </a:lnTo>
                  <a:lnTo>
                    <a:pt x="46" y="1214"/>
                  </a:lnTo>
                  <a:lnTo>
                    <a:pt x="46" y="1211"/>
                  </a:lnTo>
                  <a:lnTo>
                    <a:pt x="47" y="1219"/>
                  </a:lnTo>
                  <a:lnTo>
                    <a:pt x="47" y="1221"/>
                  </a:lnTo>
                  <a:lnTo>
                    <a:pt x="48" y="1221"/>
                  </a:lnTo>
                  <a:lnTo>
                    <a:pt x="48" y="1211"/>
                  </a:lnTo>
                  <a:lnTo>
                    <a:pt x="49" y="1207"/>
                  </a:lnTo>
                  <a:lnTo>
                    <a:pt x="50" y="1204"/>
                  </a:lnTo>
                  <a:lnTo>
                    <a:pt x="50" y="1207"/>
                  </a:lnTo>
                  <a:lnTo>
                    <a:pt x="51" y="1214"/>
                  </a:lnTo>
                  <a:lnTo>
                    <a:pt x="51" y="1214"/>
                  </a:lnTo>
                  <a:lnTo>
                    <a:pt x="52" y="1216"/>
                  </a:lnTo>
                  <a:lnTo>
                    <a:pt x="52" y="1211"/>
                  </a:lnTo>
                  <a:lnTo>
                    <a:pt x="53" y="1204"/>
                  </a:lnTo>
                  <a:lnTo>
                    <a:pt x="54" y="1219"/>
                  </a:lnTo>
                  <a:lnTo>
                    <a:pt x="54" y="1223"/>
                  </a:lnTo>
                  <a:lnTo>
                    <a:pt x="54" y="1228"/>
                  </a:lnTo>
                  <a:lnTo>
                    <a:pt x="55" y="1226"/>
                  </a:lnTo>
                  <a:lnTo>
                    <a:pt x="56" y="1223"/>
                  </a:lnTo>
                  <a:lnTo>
                    <a:pt x="56" y="1221"/>
                  </a:lnTo>
                  <a:lnTo>
                    <a:pt x="57" y="1219"/>
                  </a:lnTo>
                  <a:lnTo>
                    <a:pt x="57" y="1226"/>
                  </a:lnTo>
                  <a:lnTo>
                    <a:pt x="58" y="1221"/>
                  </a:lnTo>
                  <a:lnTo>
                    <a:pt x="58" y="1219"/>
                  </a:lnTo>
                  <a:lnTo>
                    <a:pt x="59" y="1219"/>
                  </a:lnTo>
                  <a:lnTo>
                    <a:pt x="60" y="1207"/>
                  </a:lnTo>
                  <a:lnTo>
                    <a:pt x="60" y="1199"/>
                  </a:lnTo>
                  <a:lnTo>
                    <a:pt x="61" y="1201"/>
                  </a:lnTo>
                  <a:lnTo>
                    <a:pt x="61" y="1207"/>
                  </a:lnTo>
                  <a:lnTo>
                    <a:pt x="62" y="1214"/>
                  </a:lnTo>
                  <a:lnTo>
                    <a:pt x="62" y="1219"/>
                  </a:lnTo>
                  <a:lnTo>
                    <a:pt x="63" y="1223"/>
                  </a:lnTo>
                  <a:lnTo>
                    <a:pt x="64" y="1226"/>
                  </a:lnTo>
                  <a:lnTo>
                    <a:pt x="64" y="1223"/>
                  </a:lnTo>
                  <a:lnTo>
                    <a:pt x="64" y="1226"/>
                  </a:lnTo>
                  <a:lnTo>
                    <a:pt x="65" y="1228"/>
                  </a:lnTo>
                  <a:lnTo>
                    <a:pt x="66" y="1243"/>
                  </a:lnTo>
                  <a:lnTo>
                    <a:pt x="66" y="1241"/>
                  </a:lnTo>
                  <a:lnTo>
                    <a:pt x="67" y="1238"/>
                  </a:lnTo>
                  <a:lnTo>
                    <a:pt x="67" y="1231"/>
                  </a:lnTo>
                  <a:lnTo>
                    <a:pt x="68" y="1231"/>
                  </a:lnTo>
                  <a:lnTo>
                    <a:pt x="68" y="1223"/>
                  </a:lnTo>
                  <a:lnTo>
                    <a:pt x="69" y="1207"/>
                  </a:lnTo>
                  <a:lnTo>
                    <a:pt x="70" y="1201"/>
                  </a:lnTo>
                  <a:lnTo>
                    <a:pt x="70" y="1201"/>
                  </a:lnTo>
                  <a:lnTo>
                    <a:pt x="71" y="1189"/>
                  </a:lnTo>
                  <a:lnTo>
                    <a:pt x="71" y="1170"/>
                  </a:lnTo>
                  <a:lnTo>
                    <a:pt x="72" y="1158"/>
                  </a:lnTo>
                  <a:lnTo>
                    <a:pt x="72" y="1160"/>
                  </a:lnTo>
                  <a:lnTo>
                    <a:pt x="73" y="1172"/>
                  </a:lnTo>
                  <a:lnTo>
                    <a:pt x="74" y="1187"/>
                  </a:lnTo>
                  <a:lnTo>
                    <a:pt x="74" y="1185"/>
                  </a:lnTo>
                  <a:lnTo>
                    <a:pt x="74" y="1163"/>
                  </a:lnTo>
                  <a:lnTo>
                    <a:pt x="75" y="1128"/>
                  </a:lnTo>
                  <a:lnTo>
                    <a:pt x="76" y="1099"/>
                  </a:lnTo>
                  <a:lnTo>
                    <a:pt x="76" y="1075"/>
                  </a:lnTo>
                  <a:lnTo>
                    <a:pt x="77" y="1058"/>
                  </a:lnTo>
                  <a:lnTo>
                    <a:pt x="77" y="1048"/>
                  </a:lnTo>
                  <a:lnTo>
                    <a:pt x="78" y="1060"/>
                  </a:lnTo>
                  <a:lnTo>
                    <a:pt x="78" y="1067"/>
                  </a:lnTo>
                  <a:lnTo>
                    <a:pt x="79" y="1070"/>
                  </a:lnTo>
                  <a:lnTo>
                    <a:pt x="80" y="1070"/>
                  </a:lnTo>
                  <a:lnTo>
                    <a:pt x="80" y="1058"/>
                  </a:lnTo>
                  <a:lnTo>
                    <a:pt x="81" y="1065"/>
                  </a:lnTo>
                  <a:lnTo>
                    <a:pt x="81" y="1079"/>
                  </a:lnTo>
                  <a:lnTo>
                    <a:pt x="82" y="1087"/>
                  </a:lnTo>
                  <a:lnTo>
                    <a:pt x="82" y="1107"/>
                  </a:lnTo>
                  <a:lnTo>
                    <a:pt x="83" y="1126"/>
                  </a:lnTo>
                  <a:lnTo>
                    <a:pt x="84" y="1138"/>
                  </a:lnTo>
                  <a:lnTo>
                    <a:pt x="84" y="1155"/>
                  </a:lnTo>
                  <a:lnTo>
                    <a:pt x="84" y="1175"/>
                  </a:lnTo>
                  <a:lnTo>
                    <a:pt x="85" y="1175"/>
                  </a:lnTo>
                  <a:lnTo>
                    <a:pt x="86" y="1179"/>
                  </a:lnTo>
                  <a:lnTo>
                    <a:pt x="86" y="1182"/>
                  </a:lnTo>
                  <a:lnTo>
                    <a:pt x="87" y="1192"/>
                  </a:lnTo>
                  <a:lnTo>
                    <a:pt x="87" y="1209"/>
                  </a:lnTo>
                  <a:lnTo>
                    <a:pt x="88" y="1214"/>
                  </a:lnTo>
                  <a:lnTo>
                    <a:pt x="88" y="1207"/>
                  </a:lnTo>
                  <a:lnTo>
                    <a:pt x="89" y="1207"/>
                  </a:lnTo>
                  <a:lnTo>
                    <a:pt x="90" y="1211"/>
                  </a:lnTo>
                  <a:lnTo>
                    <a:pt x="90" y="1226"/>
                  </a:lnTo>
                  <a:lnTo>
                    <a:pt x="91" y="1233"/>
                  </a:lnTo>
                  <a:lnTo>
                    <a:pt x="91" y="1231"/>
                  </a:lnTo>
                  <a:lnTo>
                    <a:pt x="92" y="1223"/>
                  </a:lnTo>
                  <a:lnTo>
                    <a:pt x="92" y="1221"/>
                  </a:lnTo>
                  <a:lnTo>
                    <a:pt x="93" y="1226"/>
                  </a:lnTo>
                  <a:lnTo>
                    <a:pt x="94" y="1238"/>
                  </a:lnTo>
                  <a:lnTo>
                    <a:pt x="94" y="1253"/>
                  </a:lnTo>
                  <a:lnTo>
                    <a:pt x="94" y="1277"/>
                  </a:lnTo>
                  <a:lnTo>
                    <a:pt x="95" y="1299"/>
                  </a:lnTo>
                  <a:lnTo>
                    <a:pt x="96" y="1312"/>
                  </a:lnTo>
                  <a:lnTo>
                    <a:pt x="96" y="1277"/>
                  </a:lnTo>
                  <a:lnTo>
                    <a:pt x="97" y="1209"/>
                  </a:lnTo>
                  <a:lnTo>
                    <a:pt x="97" y="1087"/>
                  </a:lnTo>
                  <a:lnTo>
                    <a:pt x="98" y="887"/>
                  </a:lnTo>
                  <a:lnTo>
                    <a:pt x="98" y="638"/>
                  </a:lnTo>
                  <a:lnTo>
                    <a:pt x="99" y="403"/>
                  </a:lnTo>
                  <a:lnTo>
                    <a:pt x="100" y="237"/>
                  </a:lnTo>
                  <a:lnTo>
                    <a:pt x="100" y="130"/>
                  </a:lnTo>
                  <a:lnTo>
                    <a:pt x="101" y="78"/>
                  </a:lnTo>
                  <a:lnTo>
                    <a:pt x="101" y="64"/>
                  </a:lnTo>
                  <a:lnTo>
                    <a:pt x="102" y="78"/>
                  </a:lnTo>
                  <a:lnTo>
                    <a:pt x="102" y="157"/>
                  </a:lnTo>
                  <a:lnTo>
                    <a:pt x="103" y="315"/>
                  </a:lnTo>
                  <a:lnTo>
                    <a:pt x="104" y="591"/>
                  </a:lnTo>
                  <a:lnTo>
                    <a:pt x="104" y="904"/>
                  </a:lnTo>
                  <a:lnTo>
                    <a:pt x="104" y="1216"/>
                  </a:lnTo>
                  <a:lnTo>
                    <a:pt x="105" y="1407"/>
                  </a:lnTo>
                  <a:lnTo>
                    <a:pt x="106" y="1377"/>
                  </a:lnTo>
                  <a:lnTo>
                    <a:pt x="106" y="1299"/>
                  </a:lnTo>
                  <a:lnTo>
                    <a:pt x="107" y="1267"/>
                  </a:lnTo>
                  <a:lnTo>
                    <a:pt x="107" y="1282"/>
                  </a:lnTo>
                  <a:lnTo>
                    <a:pt x="108" y="1304"/>
                  </a:lnTo>
                  <a:lnTo>
                    <a:pt x="109" y="1289"/>
                  </a:lnTo>
                  <a:lnTo>
                    <a:pt x="109" y="1263"/>
                  </a:lnTo>
                  <a:lnTo>
                    <a:pt x="110" y="1241"/>
                  </a:lnTo>
                  <a:lnTo>
                    <a:pt x="110" y="1243"/>
                  </a:lnTo>
                  <a:lnTo>
                    <a:pt x="111" y="1255"/>
                  </a:lnTo>
                  <a:lnTo>
                    <a:pt x="111" y="1275"/>
                  </a:lnTo>
                  <a:lnTo>
                    <a:pt x="112" y="1272"/>
                  </a:lnTo>
                  <a:lnTo>
                    <a:pt x="113" y="1265"/>
                  </a:lnTo>
                  <a:lnTo>
                    <a:pt x="113" y="1260"/>
                  </a:lnTo>
                  <a:lnTo>
                    <a:pt x="114" y="1275"/>
                  </a:lnTo>
                  <a:lnTo>
                    <a:pt x="114" y="1270"/>
                  </a:lnTo>
                  <a:lnTo>
                    <a:pt x="115" y="1275"/>
                  </a:lnTo>
                  <a:lnTo>
                    <a:pt x="115" y="1270"/>
                  </a:lnTo>
                  <a:lnTo>
                    <a:pt x="116" y="1263"/>
                  </a:lnTo>
                  <a:lnTo>
                    <a:pt x="117" y="1260"/>
                  </a:lnTo>
                  <a:lnTo>
                    <a:pt x="117" y="1270"/>
                  </a:lnTo>
                  <a:lnTo>
                    <a:pt x="117" y="1258"/>
                  </a:lnTo>
                  <a:lnTo>
                    <a:pt x="118" y="1260"/>
                  </a:lnTo>
                  <a:lnTo>
                    <a:pt x="119" y="1263"/>
                  </a:lnTo>
                  <a:lnTo>
                    <a:pt x="119" y="1270"/>
                  </a:lnTo>
                  <a:lnTo>
                    <a:pt x="120" y="1267"/>
                  </a:lnTo>
                  <a:lnTo>
                    <a:pt x="120" y="1265"/>
                  </a:lnTo>
                  <a:lnTo>
                    <a:pt x="121" y="1255"/>
                  </a:lnTo>
                  <a:lnTo>
                    <a:pt x="121" y="1253"/>
                  </a:lnTo>
                  <a:lnTo>
                    <a:pt x="122" y="1248"/>
                  </a:lnTo>
                  <a:lnTo>
                    <a:pt x="123" y="1248"/>
                  </a:lnTo>
                  <a:lnTo>
                    <a:pt x="123" y="1243"/>
                  </a:lnTo>
                  <a:lnTo>
                    <a:pt x="124" y="1243"/>
                  </a:lnTo>
                  <a:lnTo>
                    <a:pt x="124" y="1236"/>
                  </a:lnTo>
                  <a:lnTo>
                    <a:pt x="125" y="1245"/>
                  </a:lnTo>
                  <a:lnTo>
                    <a:pt x="125" y="1245"/>
                  </a:lnTo>
                  <a:lnTo>
                    <a:pt x="126" y="1248"/>
                  </a:lnTo>
                  <a:lnTo>
                    <a:pt x="127" y="1245"/>
                  </a:lnTo>
                  <a:lnTo>
                    <a:pt x="127" y="1245"/>
                  </a:lnTo>
                  <a:lnTo>
                    <a:pt x="127" y="1253"/>
                  </a:lnTo>
                  <a:lnTo>
                    <a:pt x="128" y="1248"/>
                  </a:lnTo>
                  <a:lnTo>
                    <a:pt x="129" y="1245"/>
                  </a:lnTo>
                  <a:lnTo>
                    <a:pt x="129" y="1231"/>
                  </a:lnTo>
                  <a:lnTo>
                    <a:pt x="130" y="1214"/>
                  </a:lnTo>
                  <a:lnTo>
                    <a:pt x="130" y="1214"/>
                  </a:lnTo>
                  <a:lnTo>
                    <a:pt x="131" y="1214"/>
                  </a:lnTo>
                  <a:lnTo>
                    <a:pt x="131" y="1226"/>
                  </a:lnTo>
                  <a:lnTo>
                    <a:pt x="132" y="1221"/>
                  </a:lnTo>
                  <a:lnTo>
                    <a:pt x="133" y="1216"/>
                  </a:lnTo>
                  <a:lnTo>
                    <a:pt x="133" y="1207"/>
                  </a:lnTo>
                  <a:lnTo>
                    <a:pt x="134" y="1207"/>
                  </a:lnTo>
                  <a:lnTo>
                    <a:pt x="134" y="1204"/>
                  </a:lnTo>
                  <a:lnTo>
                    <a:pt x="135" y="1201"/>
                  </a:lnTo>
                  <a:lnTo>
                    <a:pt x="135" y="1194"/>
                  </a:lnTo>
                  <a:lnTo>
                    <a:pt x="136" y="1187"/>
                  </a:lnTo>
                  <a:lnTo>
                    <a:pt x="137" y="1187"/>
                  </a:lnTo>
                  <a:lnTo>
                    <a:pt x="137" y="1182"/>
                  </a:lnTo>
                  <a:lnTo>
                    <a:pt x="137" y="1177"/>
                  </a:lnTo>
                  <a:lnTo>
                    <a:pt x="138" y="1172"/>
                  </a:lnTo>
                  <a:lnTo>
                    <a:pt x="139" y="1160"/>
                  </a:lnTo>
                  <a:lnTo>
                    <a:pt x="139" y="1150"/>
                  </a:lnTo>
                  <a:lnTo>
                    <a:pt x="140" y="1150"/>
                  </a:lnTo>
                  <a:lnTo>
                    <a:pt x="140" y="1148"/>
                  </a:lnTo>
                  <a:lnTo>
                    <a:pt x="141" y="1145"/>
                  </a:lnTo>
                  <a:lnTo>
                    <a:pt x="141" y="1145"/>
                  </a:lnTo>
                  <a:lnTo>
                    <a:pt x="142" y="1138"/>
                  </a:lnTo>
                  <a:lnTo>
                    <a:pt x="143" y="1119"/>
                  </a:lnTo>
                  <a:lnTo>
                    <a:pt x="143" y="1104"/>
                  </a:lnTo>
                  <a:lnTo>
                    <a:pt x="144" y="1094"/>
                  </a:lnTo>
                  <a:lnTo>
                    <a:pt x="144" y="1089"/>
                  </a:lnTo>
                  <a:lnTo>
                    <a:pt x="145" y="1079"/>
                  </a:lnTo>
                  <a:lnTo>
                    <a:pt x="145" y="1063"/>
                  </a:lnTo>
                  <a:lnTo>
                    <a:pt x="146" y="1045"/>
                  </a:lnTo>
                  <a:lnTo>
                    <a:pt x="147" y="1043"/>
                  </a:lnTo>
                  <a:lnTo>
                    <a:pt x="147" y="1050"/>
                  </a:lnTo>
                  <a:lnTo>
                    <a:pt x="147" y="1050"/>
                  </a:lnTo>
                  <a:lnTo>
                    <a:pt x="148" y="1036"/>
                  </a:lnTo>
                  <a:lnTo>
                    <a:pt x="149" y="1016"/>
                  </a:lnTo>
                  <a:lnTo>
                    <a:pt x="149" y="989"/>
                  </a:lnTo>
                  <a:lnTo>
                    <a:pt x="150" y="977"/>
                  </a:lnTo>
                  <a:lnTo>
                    <a:pt x="150" y="960"/>
                  </a:lnTo>
                  <a:lnTo>
                    <a:pt x="151" y="950"/>
                  </a:lnTo>
                  <a:lnTo>
                    <a:pt x="151" y="940"/>
                  </a:lnTo>
                  <a:lnTo>
                    <a:pt x="152" y="916"/>
                  </a:lnTo>
                  <a:lnTo>
                    <a:pt x="153" y="887"/>
                  </a:lnTo>
                  <a:lnTo>
                    <a:pt x="153" y="865"/>
                  </a:lnTo>
                  <a:lnTo>
                    <a:pt x="154" y="855"/>
                  </a:lnTo>
                  <a:lnTo>
                    <a:pt x="154" y="848"/>
                  </a:lnTo>
                  <a:lnTo>
                    <a:pt x="155" y="840"/>
                  </a:lnTo>
                  <a:lnTo>
                    <a:pt x="155" y="840"/>
                  </a:lnTo>
                  <a:lnTo>
                    <a:pt x="156" y="833"/>
                  </a:lnTo>
                  <a:lnTo>
                    <a:pt x="156" y="818"/>
                  </a:lnTo>
                  <a:lnTo>
                    <a:pt x="157" y="809"/>
                  </a:lnTo>
                  <a:lnTo>
                    <a:pt x="157" y="803"/>
                  </a:lnTo>
                  <a:lnTo>
                    <a:pt x="158" y="806"/>
                  </a:lnTo>
                  <a:lnTo>
                    <a:pt x="159" y="806"/>
                  </a:lnTo>
                  <a:lnTo>
                    <a:pt x="159" y="809"/>
                  </a:lnTo>
                  <a:lnTo>
                    <a:pt x="160" y="801"/>
                  </a:lnTo>
                  <a:lnTo>
                    <a:pt x="160" y="809"/>
                  </a:lnTo>
                  <a:lnTo>
                    <a:pt x="161" y="813"/>
                  </a:lnTo>
                  <a:lnTo>
                    <a:pt x="161" y="821"/>
                  </a:lnTo>
                  <a:lnTo>
                    <a:pt x="162" y="838"/>
                  </a:lnTo>
                  <a:lnTo>
                    <a:pt x="163" y="845"/>
                  </a:lnTo>
                  <a:lnTo>
                    <a:pt x="163" y="845"/>
                  </a:lnTo>
                  <a:lnTo>
                    <a:pt x="164" y="850"/>
                  </a:lnTo>
                  <a:lnTo>
                    <a:pt x="164" y="870"/>
                  </a:lnTo>
                  <a:lnTo>
                    <a:pt x="165" y="889"/>
                  </a:lnTo>
                  <a:lnTo>
                    <a:pt x="165" y="904"/>
                  </a:lnTo>
                  <a:lnTo>
                    <a:pt x="166" y="911"/>
                  </a:lnTo>
                  <a:lnTo>
                    <a:pt x="166" y="916"/>
                  </a:lnTo>
                  <a:lnTo>
                    <a:pt x="167" y="931"/>
                  </a:lnTo>
                  <a:lnTo>
                    <a:pt x="167" y="955"/>
                  </a:lnTo>
                  <a:lnTo>
                    <a:pt x="168" y="970"/>
                  </a:lnTo>
                  <a:lnTo>
                    <a:pt x="169" y="992"/>
                  </a:lnTo>
                  <a:lnTo>
                    <a:pt x="169" y="996"/>
                  </a:lnTo>
                  <a:lnTo>
                    <a:pt x="170" y="996"/>
                  </a:lnTo>
                  <a:lnTo>
                    <a:pt x="170" y="1011"/>
                  </a:lnTo>
                  <a:lnTo>
                    <a:pt x="171" y="1028"/>
                  </a:lnTo>
                  <a:lnTo>
                    <a:pt x="171" y="1058"/>
                  </a:lnTo>
                  <a:lnTo>
                    <a:pt x="172" y="1075"/>
                  </a:lnTo>
                  <a:lnTo>
                    <a:pt x="173" y="1079"/>
                  </a:lnTo>
                  <a:lnTo>
                    <a:pt x="173" y="1079"/>
                  </a:lnTo>
                  <a:lnTo>
                    <a:pt x="174" y="1097"/>
                  </a:lnTo>
                  <a:lnTo>
                    <a:pt x="174" y="1114"/>
                  </a:lnTo>
                  <a:lnTo>
                    <a:pt x="175" y="1136"/>
                  </a:lnTo>
                  <a:lnTo>
                    <a:pt x="175" y="1141"/>
                  </a:lnTo>
                  <a:lnTo>
                    <a:pt x="176" y="1123"/>
                  </a:lnTo>
                  <a:lnTo>
                    <a:pt x="176" y="1123"/>
                  </a:lnTo>
                  <a:lnTo>
                    <a:pt x="177" y="1136"/>
                  </a:lnTo>
                  <a:lnTo>
                    <a:pt x="177" y="1150"/>
                  </a:lnTo>
                  <a:lnTo>
                    <a:pt x="178" y="1145"/>
                  </a:lnTo>
                  <a:lnTo>
                    <a:pt x="179" y="1150"/>
                  </a:lnTo>
                  <a:lnTo>
                    <a:pt x="179" y="1153"/>
                  </a:lnTo>
                  <a:lnTo>
                    <a:pt x="180" y="1158"/>
                  </a:lnTo>
                  <a:lnTo>
                    <a:pt x="180" y="1167"/>
                  </a:lnTo>
                  <a:lnTo>
                    <a:pt x="181" y="1170"/>
                  </a:lnTo>
                  <a:lnTo>
                    <a:pt x="181" y="1170"/>
                  </a:lnTo>
                  <a:lnTo>
                    <a:pt x="182" y="1167"/>
                  </a:lnTo>
                  <a:lnTo>
                    <a:pt x="183" y="1172"/>
                  </a:lnTo>
                  <a:lnTo>
                    <a:pt x="183" y="1167"/>
                  </a:lnTo>
                  <a:lnTo>
                    <a:pt x="184" y="1175"/>
                  </a:lnTo>
                  <a:lnTo>
                    <a:pt x="184" y="1192"/>
                  </a:lnTo>
                  <a:lnTo>
                    <a:pt x="185" y="1194"/>
                  </a:lnTo>
                  <a:lnTo>
                    <a:pt x="185" y="1192"/>
                  </a:lnTo>
                  <a:lnTo>
                    <a:pt x="186" y="1177"/>
                  </a:lnTo>
                  <a:lnTo>
                    <a:pt x="186" y="1189"/>
                  </a:lnTo>
                  <a:lnTo>
                    <a:pt x="187" y="1204"/>
                  </a:lnTo>
                  <a:lnTo>
                    <a:pt x="187" y="1223"/>
                  </a:lnTo>
                  <a:lnTo>
                    <a:pt x="188" y="1236"/>
                  </a:lnTo>
                  <a:lnTo>
                    <a:pt x="189" y="1221"/>
                  </a:lnTo>
                  <a:lnTo>
                    <a:pt x="189" y="1214"/>
                  </a:lnTo>
                  <a:lnTo>
                    <a:pt x="190" y="1216"/>
                  </a:lnTo>
                  <a:lnTo>
                    <a:pt x="190" y="1238"/>
                  </a:lnTo>
                  <a:lnTo>
                    <a:pt x="191" y="1236"/>
                  </a:lnTo>
                  <a:lnTo>
                    <a:pt x="191" y="1243"/>
                  </a:lnTo>
                  <a:lnTo>
                    <a:pt x="192" y="1233"/>
                  </a:lnTo>
                  <a:lnTo>
                    <a:pt x="193" y="1223"/>
                  </a:lnTo>
                  <a:lnTo>
                    <a:pt x="193" y="1216"/>
                  </a:lnTo>
                  <a:lnTo>
                    <a:pt x="194" y="1216"/>
                  </a:lnTo>
                  <a:lnTo>
                    <a:pt x="194" y="1219"/>
                  </a:lnTo>
                  <a:lnTo>
                    <a:pt x="195" y="1219"/>
                  </a:lnTo>
                  <a:lnTo>
                    <a:pt x="195" y="1221"/>
                  </a:lnTo>
                  <a:lnTo>
                    <a:pt x="196" y="1228"/>
                  </a:lnTo>
                  <a:lnTo>
                    <a:pt x="196" y="1226"/>
                  </a:lnTo>
                  <a:lnTo>
                    <a:pt x="197" y="1231"/>
                  </a:lnTo>
                  <a:lnTo>
                    <a:pt x="197" y="1221"/>
                  </a:lnTo>
                  <a:lnTo>
                    <a:pt x="198" y="1214"/>
                  </a:lnTo>
                  <a:lnTo>
                    <a:pt x="199" y="1209"/>
                  </a:lnTo>
                  <a:lnTo>
                    <a:pt x="199" y="1216"/>
                  </a:lnTo>
                  <a:lnTo>
                    <a:pt x="200" y="1216"/>
                  </a:lnTo>
                  <a:lnTo>
                    <a:pt x="200" y="1207"/>
                  </a:lnTo>
                  <a:lnTo>
                    <a:pt x="201" y="1197"/>
                  </a:lnTo>
                  <a:lnTo>
                    <a:pt x="201" y="1197"/>
                  </a:lnTo>
                  <a:lnTo>
                    <a:pt x="202" y="1204"/>
                  </a:lnTo>
                  <a:lnTo>
                    <a:pt x="203" y="1207"/>
                  </a:lnTo>
                  <a:lnTo>
                    <a:pt x="203" y="1192"/>
                  </a:lnTo>
                  <a:lnTo>
                    <a:pt x="204" y="1197"/>
                  </a:lnTo>
                  <a:lnTo>
                    <a:pt x="204" y="1189"/>
                  </a:lnTo>
                  <a:lnTo>
                    <a:pt x="205" y="1194"/>
                  </a:lnTo>
                  <a:lnTo>
                    <a:pt x="205" y="1192"/>
                  </a:lnTo>
                  <a:lnTo>
                    <a:pt x="206" y="1189"/>
                  </a:lnTo>
                  <a:lnTo>
                    <a:pt x="206" y="1187"/>
                  </a:lnTo>
                  <a:lnTo>
                    <a:pt x="207" y="1185"/>
                  </a:lnTo>
                  <a:lnTo>
                    <a:pt x="207" y="1201"/>
                  </a:lnTo>
                  <a:lnTo>
                    <a:pt x="208" y="1199"/>
                  </a:lnTo>
                  <a:lnTo>
                    <a:pt x="209" y="1199"/>
                  </a:lnTo>
                  <a:lnTo>
                    <a:pt x="209" y="1194"/>
                  </a:lnTo>
                  <a:lnTo>
                    <a:pt x="210" y="1185"/>
                  </a:lnTo>
                  <a:lnTo>
                    <a:pt x="210" y="1185"/>
                  </a:lnTo>
                  <a:lnTo>
                    <a:pt x="211" y="1189"/>
                  </a:lnTo>
                  <a:lnTo>
                    <a:pt x="211" y="1182"/>
                  </a:lnTo>
                  <a:lnTo>
                    <a:pt x="212" y="1177"/>
                  </a:lnTo>
                  <a:lnTo>
                    <a:pt x="213" y="1177"/>
                  </a:lnTo>
                  <a:lnTo>
                    <a:pt x="213" y="1179"/>
                  </a:lnTo>
                  <a:lnTo>
                    <a:pt x="214" y="1197"/>
                  </a:lnTo>
                  <a:lnTo>
                    <a:pt x="214" y="1209"/>
                  </a:lnTo>
                  <a:lnTo>
                    <a:pt x="215" y="1201"/>
                  </a:lnTo>
                  <a:lnTo>
                    <a:pt x="215" y="1194"/>
                  </a:lnTo>
                  <a:lnTo>
                    <a:pt x="216" y="1182"/>
                  </a:lnTo>
                  <a:lnTo>
                    <a:pt x="216" y="1177"/>
                  </a:lnTo>
                  <a:lnTo>
                    <a:pt x="217" y="1185"/>
                  </a:lnTo>
                  <a:lnTo>
                    <a:pt x="217" y="1189"/>
                  </a:lnTo>
                  <a:lnTo>
                    <a:pt x="218" y="1189"/>
                  </a:lnTo>
                  <a:lnTo>
                    <a:pt x="219" y="1197"/>
                  </a:lnTo>
                  <a:lnTo>
                    <a:pt x="219" y="1192"/>
                  </a:lnTo>
                  <a:lnTo>
                    <a:pt x="220" y="1185"/>
                  </a:lnTo>
                  <a:lnTo>
                    <a:pt x="220" y="1185"/>
                  </a:lnTo>
                  <a:lnTo>
                    <a:pt x="221" y="1197"/>
                  </a:lnTo>
                  <a:lnTo>
                    <a:pt x="221" y="1199"/>
                  </a:lnTo>
                  <a:lnTo>
                    <a:pt x="222" y="1209"/>
                  </a:lnTo>
                  <a:lnTo>
                    <a:pt x="223" y="1199"/>
                  </a:lnTo>
                  <a:lnTo>
                    <a:pt x="223" y="1207"/>
                  </a:lnTo>
                  <a:lnTo>
                    <a:pt x="224" y="1204"/>
                  </a:lnTo>
                  <a:lnTo>
                    <a:pt x="224" y="1221"/>
                  </a:lnTo>
                  <a:lnTo>
                    <a:pt x="225" y="1216"/>
                  </a:lnTo>
                  <a:lnTo>
                    <a:pt x="225" y="1209"/>
                  </a:lnTo>
                  <a:lnTo>
                    <a:pt x="226" y="1204"/>
                  </a:lnTo>
                  <a:lnTo>
                    <a:pt x="226" y="1194"/>
                  </a:lnTo>
                  <a:lnTo>
                    <a:pt x="227" y="1189"/>
                  </a:lnTo>
                  <a:lnTo>
                    <a:pt x="227" y="1194"/>
                  </a:lnTo>
                  <a:lnTo>
                    <a:pt x="228" y="1197"/>
                  </a:lnTo>
                  <a:lnTo>
                    <a:pt x="229" y="1201"/>
                  </a:lnTo>
                  <a:lnTo>
                    <a:pt x="229" y="1209"/>
                  </a:lnTo>
                  <a:lnTo>
                    <a:pt x="230" y="1209"/>
                  </a:lnTo>
                  <a:lnTo>
                    <a:pt x="230" y="1214"/>
                  </a:lnTo>
                  <a:lnTo>
                    <a:pt x="231" y="1223"/>
                  </a:lnTo>
                  <a:lnTo>
                    <a:pt x="231" y="1223"/>
                  </a:lnTo>
                  <a:lnTo>
                    <a:pt x="232" y="1223"/>
                  </a:lnTo>
                  <a:lnTo>
                    <a:pt x="233" y="1216"/>
                  </a:lnTo>
                  <a:lnTo>
                    <a:pt x="233" y="1214"/>
                  </a:lnTo>
                  <a:lnTo>
                    <a:pt x="234" y="1211"/>
                  </a:lnTo>
                  <a:lnTo>
                    <a:pt x="234" y="1216"/>
                  </a:lnTo>
                  <a:lnTo>
                    <a:pt x="235" y="1211"/>
                  </a:lnTo>
                  <a:lnTo>
                    <a:pt x="235" y="1201"/>
                  </a:lnTo>
                  <a:lnTo>
                    <a:pt x="236" y="1199"/>
                  </a:lnTo>
                  <a:lnTo>
                    <a:pt x="236" y="1189"/>
                  </a:lnTo>
                  <a:lnTo>
                    <a:pt x="237" y="1204"/>
                  </a:lnTo>
                  <a:lnTo>
                    <a:pt x="237" y="1219"/>
                  </a:lnTo>
                  <a:lnTo>
                    <a:pt x="238" y="1228"/>
                  </a:lnTo>
                  <a:lnTo>
                    <a:pt x="239" y="1228"/>
                  </a:lnTo>
                  <a:lnTo>
                    <a:pt x="239" y="1221"/>
                  </a:lnTo>
                  <a:lnTo>
                    <a:pt x="240" y="1211"/>
                  </a:lnTo>
                  <a:lnTo>
                    <a:pt x="240" y="1207"/>
                  </a:lnTo>
                  <a:lnTo>
                    <a:pt x="241" y="1219"/>
                  </a:lnTo>
                  <a:lnTo>
                    <a:pt x="241" y="1216"/>
                  </a:lnTo>
                  <a:lnTo>
                    <a:pt x="242" y="1219"/>
                  </a:lnTo>
                  <a:lnTo>
                    <a:pt x="243" y="1214"/>
                  </a:lnTo>
                  <a:lnTo>
                    <a:pt x="243" y="1199"/>
                  </a:lnTo>
                  <a:lnTo>
                    <a:pt x="244" y="1197"/>
                  </a:lnTo>
                  <a:lnTo>
                    <a:pt x="244" y="1199"/>
                  </a:lnTo>
                  <a:lnTo>
                    <a:pt x="245" y="1214"/>
                  </a:lnTo>
                  <a:lnTo>
                    <a:pt x="245" y="1219"/>
                  </a:lnTo>
                  <a:lnTo>
                    <a:pt x="246" y="1228"/>
                  </a:lnTo>
                  <a:lnTo>
                    <a:pt x="246" y="1211"/>
                  </a:lnTo>
                  <a:lnTo>
                    <a:pt x="247" y="1197"/>
                  </a:lnTo>
                  <a:lnTo>
                    <a:pt x="247" y="1192"/>
                  </a:lnTo>
                  <a:lnTo>
                    <a:pt x="248" y="1194"/>
                  </a:lnTo>
                  <a:lnTo>
                    <a:pt x="249" y="1199"/>
                  </a:lnTo>
                  <a:lnTo>
                    <a:pt x="249" y="1207"/>
                  </a:lnTo>
                  <a:lnTo>
                    <a:pt x="250" y="1216"/>
                  </a:lnTo>
                  <a:lnTo>
                    <a:pt x="250" y="1226"/>
                  </a:lnTo>
                  <a:lnTo>
                    <a:pt x="251" y="1226"/>
                  </a:lnTo>
                  <a:lnTo>
                    <a:pt x="251" y="1223"/>
                  </a:lnTo>
                  <a:lnTo>
                    <a:pt x="252" y="1207"/>
                  </a:lnTo>
                  <a:lnTo>
                    <a:pt x="253" y="1197"/>
                  </a:lnTo>
                  <a:lnTo>
                    <a:pt x="253" y="1194"/>
                  </a:lnTo>
                  <a:lnTo>
                    <a:pt x="254" y="1199"/>
                  </a:lnTo>
                  <a:lnTo>
                    <a:pt x="254" y="1204"/>
                  </a:lnTo>
                  <a:lnTo>
                    <a:pt x="255" y="1201"/>
                  </a:lnTo>
                  <a:lnTo>
                    <a:pt x="255" y="1192"/>
                  </a:lnTo>
                  <a:lnTo>
                    <a:pt x="256" y="1179"/>
                  </a:lnTo>
                  <a:lnTo>
                    <a:pt x="256" y="1182"/>
                  </a:lnTo>
                  <a:lnTo>
                    <a:pt x="257" y="1172"/>
                  </a:lnTo>
                  <a:lnTo>
                    <a:pt x="257" y="1165"/>
                  </a:lnTo>
                  <a:lnTo>
                    <a:pt x="258" y="1153"/>
                  </a:lnTo>
                  <a:lnTo>
                    <a:pt x="259" y="1148"/>
                  </a:lnTo>
                  <a:lnTo>
                    <a:pt x="259" y="1143"/>
                  </a:lnTo>
                  <a:lnTo>
                    <a:pt x="260" y="1138"/>
                  </a:lnTo>
                  <a:lnTo>
                    <a:pt x="260" y="1119"/>
                  </a:lnTo>
                  <a:lnTo>
                    <a:pt x="261" y="1099"/>
                  </a:lnTo>
                  <a:lnTo>
                    <a:pt x="261" y="1077"/>
                  </a:lnTo>
                  <a:lnTo>
                    <a:pt x="262" y="1065"/>
                  </a:lnTo>
                  <a:lnTo>
                    <a:pt x="263" y="1065"/>
                  </a:lnTo>
                  <a:lnTo>
                    <a:pt x="263" y="1063"/>
                  </a:lnTo>
                  <a:lnTo>
                    <a:pt x="264" y="1063"/>
                  </a:lnTo>
                  <a:lnTo>
                    <a:pt x="264" y="1067"/>
                  </a:lnTo>
                  <a:lnTo>
                    <a:pt x="265" y="1063"/>
                  </a:lnTo>
                  <a:lnTo>
                    <a:pt x="265" y="1058"/>
                  </a:lnTo>
                  <a:lnTo>
                    <a:pt x="266" y="1045"/>
                  </a:lnTo>
                  <a:lnTo>
                    <a:pt x="266" y="1038"/>
                  </a:lnTo>
                  <a:lnTo>
                    <a:pt x="267" y="1063"/>
                  </a:lnTo>
                  <a:lnTo>
                    <a:pt x="267" y="1092"/>
                  </a:lnTo>
                  <a:lnTo>
                    <a:pt x="268" y="1119"/>
                  </a:lnTo>
                  <a:lnTo>
                    <a:pt x="269" y="1131"/>
                  </a:lnTo>
                  <a:lnTo>
                    <a:pt x="269" y="1131"/>
                  </a:lnTo>
                  <a:lnTo>
                    <a:pt x="270" y="1133"/>
                  </a:lnTo>
                  <a:lnTo>
                    <a:pt x="270" y="1155"/>
                  </a:lnTo>
                  <a:lnTo>
                    <a:pt x="271" y="1175"/>
                  </a:lnTo>
                  <a:lnTo>
                    <a:pt x="271" y="1201"/>
                  </a:lnTo>
                  <a:lnTo>
                    <a:pt x="272" y="1209"/>
                  </a:lnTo>
                  <a:lnTo>
                    <a:pt x="273" y="1204"/>
                  </a:lnTo>
                  <a:lnTo>
                    <a:pt x="273" y="1197"/>
                  </a:lnTo>
                  <a:lnTo>
                    <a:pt x="274" y="1194"/>
                  </a:lnTo>
                  <a:lnTo>
                    <a:pt x="274" y="1192"/>
                  </a:lnTo>
                  <a:lnTo>
                    <a:pt x="275" y="1199"/>
                  </a:lnTo>
                  <a:lnTo>
                    <a:pt x="276" y="1211"/>
                  </a:lnTo>
                  <a:lnTo>
                    <a:pt x="276" y="1214"/>
                  </a:lnTo>
                  <a:lnTo>
                    <a:pt x="276" y="1199"/>
                  </a:lnTo>
                  <a:lnTo>
                    <a:pt x="277" y="1197"/>
                  </a:lnTo>
                  <a:lnTo>
                    <a:pt x="278" y="1201"/>
                  </a:lnTo>
                  <a:lnTo>
                    <a:pt x="278" y="1216"/>
                  </a:lnTo>
                  <a:lnTo>
                    <a:pt x="279" y="1221"/>
                  </a:lnTo>
                  <a:lnTo>
                    <a:pt x="279" y="1226"/>
                  </a:lnTo>
                  <a:lnTo>
                    <a:pt x="280" y="1238"/>
                  </a:lnTo>
                  <a:lnTo>
                    <a:pt x="280" y="1250"/>
                  </a:lnTo>
                  <a:lnTo>
                    <a:pt x="281" y="1253"/>
                  </a:lnTo>
                  <a:lnTo>
                    <a:pt x="282" y="1201"/>
                  </a:lnTo>
                  <a:lnTo>
                    <a:pt x="282" y="1085"/>
                  </a:lnTo>
                  <a:lnTo>
                    <a:pt x="283" y="901"/>
                  </a:lnTo>
                  <a:lnTo>
                    <a:pt x="283" y="647"/>
                  </a:lnTo>
                  <a:lnTo>
                    <a:pt x="284" y="411"/>
                  </a:lnTo>
                  <a:lnTo>
                    <a:pt x="284" y="237"/>
                  </a:lnTo>
                  <a:lnTo>
                    <a:pt x="285" y="122"/>
                  </a:lnTo>
                  <a:lnTo>
                    <a:pt x="286" y="62"/>
                  </a:lnTo>
                  <a:lnTo>
                    <a:pt x="286" y="54"/>
                  </a:lnTo>
                  <a:lnTo>
                    <a:pt x="286" y="98"/>
                  </a:lnTo>
                  <a:lnTo>
                    <a:pt x="287" y="220"/>
                  </a:lnTo>
                  <a:lnTo>
                    <a:pt x="288" y="440"/>
                  </a:lnTo>
                  <a:lnTo>
                    <a:pt x="288" y="752"/>
                  </a:lnTo>
                  <a:lnTo>
                    <a:pt x="289" y="1065"/>
                  </a:lnTo>
                  <a:lnTo>
                    <a:pt x="289" y="1375"/>
                  </a:lnTo>
                  <a:lnTo>
                    <a:pt x="290" y="1416"/>
                  </a:lnTo>
                  <a:lnTo>
                    <a:pt x="290" y="1346"/>
                  </a:lnTo>
                  <a:lnTo>
                    <a:pt x="291" y="1292"/>
                  </a:lnTo>
                  <a:lnTo>
                    <a:pt x="292" y="1287"/>
                  </a:lnTo>
                  <a:lnTo>
                    <a:pt x="292" y="1285"/>
                  </a:lnTo>
                  <a:lnTo>
                    <a:pt x="293" y="1275"/>
                  </a:lnTo>
                  <a:lnTo>
                    <a:pt x="293" y="1253"/>
                  </a:lnTo>
                  <a:lnTo>
                    <a:pt x="294" y="1243"/>
                  </a:lnTo>
                  <a:lnTo>
                    <a:pt x="294" y="1241"/>
                  </a:lnTo>
                  <a:lnTo>
                    <a:pt x="295" y="1238"/>
                  </a:lnTo>
                  <a:lnTo>
                    <a:pt x="296" y="1241"/>
                  </a:lnTo>
                  <a:lnTo>
                    <a:pt x="296" y="1226"/>
                  </a:lnTo>
                  <a:lnTo>
                    <a:pt x="296" y="1221"/>
                  </a:lnTo>
                  <a:lnTo>
                    <a:pt x="297" y="1219"/>
                  </a:lnTo>
                  <a:lnTo>
                    <a:pt x="298" y="1231"/>
                  </a:lnTo>
                  <a:lnTo>
                    <a:pt x="298" y="1248"/>
                  </a:lnTo>
                  <a:lnTo>
                    <a:pt x="299" y="1250"/>
                  </a:lnTo>
                  <a:lnTo>
                    <a:pt x="299" y="1241"/>
                  </a:lnTo>
                  <a:lnTo>
                    <a:pt x="300" y="1226"/>
                  </a:lnTo>
                  <a:lnTo>
                    <a:pt x="300" y="1231"/>
                  </a:lnTo>
                  <a:lnTo>
                    <a:pt x="301" y="1255"/>
                  </a:lnTo>
                  <a:lnTo>
                    <a:pt x="302" y="1267"/>
                  </a:lnTo>
                  <a:lnTo>
                    <a:pt x="302" y="1263"/>
                  </a:lnTo>
                  <a:lnTo>
                    <a:pt x="303" y="1255"/>
                  </a:lnTo>
                  <a:lnTo>
                    <a:pt x="303" y="1241"/>
                  </a:lnTo>
                  <a:lnTo>
                    <a:pt x="304" y="1233"/>
                  </a:lnTo>
                  <a:lnTo>
                    <a:pt x="304" y="1231"/>
                  </a:lnTo>
                  <a:lnTo>
                    <a:pt x="305" y="1231"/>
                  </a:lnTo>
                  <a:lnTo>
                    <a:pt x="306" y="1226"/>
                  </a:lnTo>
                  <a:lnTo>
                    <a:pt x="306" y="1223"/>
                  </a:lnTo>
                  <a:lnTo>
                    <a:pt x="306" y="1221"/>
                  </a:lnTo>
                  <a:lnTo>
                    <a:pt x="307" y="1233"/>
                  </a:lnTo>
                  <a:lnTo>
                    <a:pt x="308" y="1248"/>
                  </a:lnTo>
                  <a:lnTo>
                    <a:pt x="308" y="1248"/>
                  </a:lnTo>
                  <a:lnTo>
                    <a:pt x="309" y="1248"/>
                  </a:lnTo>
                  <a:lnTo>
                    <a:pt x="309" y="1233"/>
                  </a:lnTo>
                  <a:lnTo>
                    <a:pt x="310" y="1221"/>
                  </a:lnTo>
                  <a:lnTo>
                    <a:pt x="310" y="1216"/>
                  </a:lnTo>
                  <a:lnTo>
                    <a:pt x="311" y="1219"/>
                  </a:lnTo>
                  <a:lnTo>
                    <a:pt x="312" y="1221"/>
                  </a:lnTo>
                  <a:lnTo>
                    <a:pt x="312" y="1219"/>
                  </a:lnTo>
                  <a:lnTo>
                    <a:pt x="313" y="1204"/>
                  </a:lnTo>
                  <a:lnTo>
                    <a:pt x="313" y="1185"/>
                  </a:lnTo>
                  <a:lnTo>
                    <a:pt x="314" y="1189"/>
                  </a:lnTo>
                  <a:lnTo>
                    <a:pt x="314" y="1187"/>
                  </a:lnTo>
                  <a:lnTo>
                    <a:pt x="315" y="1199"/>
                  </a:lnTo>
                  <a:lnTo>
                    <a:pt x="316" y="1204"/>
                  </a:lnTo>
                  <a:lnTo>
                    <a:pt x="316" y="1201"/>
                  </a:lnTo>
                  <a:lnTo>
                    <a:pt x="316" y="1199"/>
                  </a:lnTo>
                  <a:lnTo>
                    <a:pt x="317" y="1189"/>
                  </a:lnTo>
                  <a:lnTo>
                    <a:pt x="318" y="1175"/>
                  </a:lnTo>
                  <a:lnTo>
                    <a:pt x="318" y="1185"/>
                  </a:lnTo>
                  <a:lnTo>
                    <a:pt x="319" y="1177"/>
                  </a:lnTo>
                  <a:lnTo>
                    <a:pt x="319" y="1179"/>
                  </a:lnTo>
                  <a:lnTo>
                    <a:pt x="320" y="1175"/>
                  </a:lnTo>
                  <a:lnTo>
                    <a:pt x="320" y="1165"/>
                  </a:lnTo>
                  <a:lnTo>
                    <a:pt x="321" y="1167"/>
                  </a:lnTo>
                  <a:lnTo>
                    <a:pt x="322" y="1163"/>
                  </a:lnTo>
                  <a:lnTo>
                    <a:pt x="322" y="1158"/>
                  </a:lnTo>
                  <a:lnTo>
                    <a:pt x="323" y="1136"/>
                  </a:lnTo>
                  <a:lnTo>
                    <a:pt x="323" y="1126"/>
                  </a:lnTo>
                  <a:lnTo>
                    <a:pt x="324" y="1123"/>
                  </a:lnTo>
                  <a:lnTo>
                    <a:pt x="324" y="1128"/>
                  </a:lnTo>
                  <a:lnTo>
                    <a:pt x="325" y="1141"/>
                  </a:lnTo>
                  <a:lnTo>
                    <a:pt x="326" y="1128"/>
                  </a:lnTo>
                  <a:lnTo>
                    <a:pt x="326" y="1121"/>
                  </a:lnTo>
                  <a:lnTo>
                    <a:pt x="326" y="1089"/>
                  </a:lnTo>
                  <a:lnTo>
                    <a:pt x="327" y="1067"/>
                  </a:lnTo>
                  <a:lnTo>
                    <a:pt x="328" y="1058"/>
                  </a:lnTo>
                  <a:lnTo>
                    <a:pt x="328" y="1067"/>
                  </a:lnTo>
                  <a:lnTo>
                    <a:pt x="329" y="1067"/>
                  </a:lnTo>
                  <a:lnTo>
                    <a:pt x="329" y="1058"/>
                  </a:lnTo>
                  <a:lnTo>
                    <a:pt x="330" y="1043"/>
                  </a:lnTo>
                  <a:lnTo>
                    <a:pt x="330" y="1028"/>
                  </a:lnTo>
                  <a:lnTo>
                    <a:pt x="331" y="1016"/>
                  </a:lnTo>
                  <a:lnTo>
                    <a:pt x="332" y="999"/>
                  </a:lnTo>
                  <a:lnTo>
                    <a:pt x="332" y="972"/>
                  </a:lnTo>
                  <a:lnTo>
                    <a:pt x="333" y="945"/>
                  </a:lnTo>
                  <a:lnTo>
                    <a:pt x="333" y="931"/>
                  </a:lnTo>
                  <a:lnTo>
                    <a:pt x="334" y="918"/>
                  </a:lnTo>
                  <a:lnTo>
                    <a:pt x="334" y="918"/>
                  </a:lnTo>
                  <a:lnTo>
                    <a:pt x="335" y="916"/>
                  </a:lnTo>
                  <a:lnTo>
                    <a:pt x="336" y="894"/>
                  </a:lnTo>
                  <a:lnTo>
                    <a:pt x="336" y="865"/>
                  </a:lnTo>
                  <a:lnTo>
                    <a:pt x="336" y="838"/>
                  </a:lnTo>
                  <a:lnTo>
                    <a:pt x="337" y="818"/>
                  </a:lnTo>
                  <a:lnTo>
                    <a:pt x="338" y="816"/>
                  </a:lnTo>
                  <a:lnTo>
                    <a:pt x="338" y="801"/>
                  </a:lnTo>
                  <a:lnTo>
                    <a:pt x="339" y="801"/>
                  </a:lnTo>
                  <a:lnTo>
                    <a:pt x="339" y="789"/>
                  </a:lnTo>
                  <a:lnTo>
                    <a:pt x="340" y="791"/>
                  </a:lnTo>
                  <a:lnTo>
                    <a:pt x="340" y="784"/>
                  </a:lnTo>
                  <a:lnTo>
                    <a:pt x="341" y="772"/>
                  </a:lnTo>
                  <a:lnTo>
                    <a:pt x="342" y="787"/>
                  </a:lnTo>
                  <a:lnTo>
                    <a:pt x="342" y="784"/>
                  </a:lnTo>
                  <a:lnTo>
                    <a:pt x="343" y="779"/>
                  </a:lnTo>
                  <a:lnTo>
                    <a:pt x="343" y="784"/>
                  </a:lnTo>
                  <a:lnTo>
                    <a:pt x="344" y="794"/>
                  </a:lnTo>
                  <a:lnTo>
                    <a:pt x="344" y="809"/>
                  </a:lnTo>
                  <a:lnTo>
                    <a:pt x="345" y="825"/>
                  </a:lnTo>
                  <a:lnTo>
                    <a:pt x="346" y="825"/>
                  </a:lnTo>
                  <a:lnTo>
                    <a:pt x="346" y="838"/>
                  </a:lnTo>
                  <a:lnTo>
                    <a:pt x="346" y="848"/>
                  </a:lnTo>
                  <a:lnTo>
                    <a:pt x="347" y="862"/>
                  </a:lnTo>
                  <a:lnTo>
                    <a:pt x="348" y="879"/>
                  </a:lnTo>
                  <a:lnTo>
                    <a:pt x="348" y="901"/>
                  </a:lnTo>
                  <a:lnTo>
                    <a:pt x="349" y="914"/>
                  </a:lnTo>
                  <a:lnTo>
                    <a:pt x="349" y="923"/>
                  </a:lnTo>
                  <a:lnTo>
                    <a:pt x="350" y="931"/>
                  </a:lnTo>
                  <a:lnTo>
                    <a:pt x="350" y="936"/>
                  </a:lnTo>
                  <a:lnTo>
                    <a:pt x="351" y="948"/>
                  </a:lnTo>
                  <a:lnTo>
                    <a:pt x="352" y="972"/>
                  </a:lnTo>
                  <a:lnTo>
                    <a:pt x="352" y="1009"/>
                  </a:lnTo>
                  <a:lnTo>
                    <a:pt x="353" y="1018"/>
                  </a:lnTo>
                  <a:lnTo>
                    <a:pt x="353" y="1021"/>
                  </a:lnTo>
                  <a:lnTo>
                    <a:pt x="354" y="1023"/>
                  </a:lnTo>
                  <a:lnTo>
                    <a:pt x="354" y="1043"/>
                  </a:lnTo>
                  <a:lnTo>
                    <a:pt x="355" y="1058"/>
                  </a:lnTo>
                  <a:lnTo>
                    <a:pt x="356" y="1060"/>
                  </a:lnTo>
                  <a:lnTo>
                    <a:pt x="356" y="1055"/>
                  </a:lnTo>
                  <a:lnTo>
                    <a:pt x="356" y="1060"/>
                  </a:lnTo>
                  <a:lnTo>
                    <a:pt x="357" y="1077"/>
                  </a:lnTo>
                  <a:lnTo>
                    <a:pt x="358" y="1087"/>
                  </a:lnTo>
                  <a:lnTo>
                    <a:pt x="358" y="1099"/>
                  </a:lnTo>
                  <a:lnTo>
                    <a:pt x="359" y="1104"/>
                  </a:lnTo>
                  <a:lnTo>
                    <a:pt x="359" y="1107"/>
                  </a:lnTo>
                  <a:lnTo>
                    <a:pt x="360" y="1116"/>
                  </a:lnTo>
                  <a:lnTo>
                    <a:pt x="360" y="1136"/>
                  </a:lnTo>
                  <a:lnTo>
                    <a:pt x="361" y="1133"/>
                  </a:lnTo>
                  <a:lnTo>
                    <a:pt x="362" y="1136"/>
                  </a:lnTo>
                  <a:lnTo>
                    <a:pt x="362" y="1128"/>
                  </a:lnTo>
                  <a:lnTo>
                    <a:pt x="363" y="1128"/>
                  </a:lnTo>
                  <a:lnTo>
                    <a:pt x="363" y="1133"/>
                  </a:lnTo>
                  <a:lnTo>
                    <a:pt x="364" y="1143"/>
                  </a:lnTo>
                  <a:lnTo>
                    <a:pt x="364" y="1165"/>
                  </a:lnTo>
                  <a:lnTo>
                    <a:pt x="365" y="1177"/>
                  </a:lnTo>
                  <a:lnTo>
                    <a:pt x="366" y="1185"/>
                  </a:lnTo>
                  <a:lnTo>
                    <a:pt x="366" y="1177"/>
                  </a:lnTo>
                  <a:lnTo>
                    <a:pt x="366" y="1172"/>
                  </a:lnTo>
                  <a:lnTo>
                    <a:pt x="367" y="1179"/>
                  </a:lnTo>
                  <a:lnTo>
                    <a:pt x="368" y="1165"/>
                  </a:lnTo>
                  <a:lnTo>
                    <a:pt x="368" y="1167"/>
                  </a:lnTo>
                  <a:lnTo>
                    <a:pt x="369" y="1179"/>
                  </a:lnTo>
                  <a:lnTo>
                    <a:pt x="369" y="1194"/>
                  </a:lnTo>
                  <a:lnTo>
                    <a:pt x="370" y="1201"/>
                  </a:lnTo>
                  <a:lnTo>
                    <a:pt x="370" y="1185"/>
                  </a:lnTo>
                  <a:lnTo>
                    <a:pt x="371" y="1182"/>
                  </a:lnTo>
                  <a:lnTo>
                    <a:pt x="372" y="1185"/>
                  </a:lnTo>
                  <a:lnTo>
                    <a:pt x="372" y="1187"/>
                  </a:lnTo>
                  <a:lnTo>
                    <a:pt x="373" y="1177"/>
                  </a:lnTo>
                  <a:lnTo>
                    <a:pt x="373" y="1172"/>
                  </a:lnTo>
                  <a:lnTo>
                    <a:pt x="374" y="1170"/>
                  </a:lnTo>
                  <a:lnTo>
                    <a:pt x="374" y="1172"/>
                  </a:lnTo>
                  <a:lnTo>
                    <a:pt x="375" y="1179"/>
                  </a:lnTo>
                  <a:lnTo>
                    <a:pt x="376" y="1179"/>
                  </a:lnTo>
                  <a:lnTo>
                    <a:pt x="376" y="1167"/>
                  </a:lnTo>
                  <a:lnTo>
                    <a:pt x="376" y="1163"/>
                  </a:lnTo>
                  <a:lnTo>
                    <a:pt x="377" y="1155"/>
                  </a:lnTo>
                  <a:lnTo>
                    <a:pt x="378" y="1155"/>
                  </a:lnTo>
                  <a:lnTo>
                    <a:pt x="378" y="1165"/>
                  </a:lnTo>
                  <a:lnTo>
                    <a:pt x="379" y="1167"/>
                  </a:lnTo>
                  <a:lnTo>
                    <a:pt x="379" y="1175"/>
                  </a:lnTo>
                  <a:lnTo>
                    <a:pt x="380" y="1172"/>
                  </a:lnTo>
                  <a:lnTo>
                    <a:pt x="380" y="1155"/>
                  </a:lnTo>
                  <a:lnTo>
                    <a:pt x="381" y="1150"/>
                  </a:lnTo>
                  <a:lnTo>
                    <a:pt x="382" y="1158"/>
                  </a:lnTo>
                  <a:lnTo>
                    <a:pt x="382" y="1150"/>
                  </a:lnTo>
                  <a:lnTo>
                    <a:pt x="383" y="1145"/>
                  </a:lnTo>
                  <a:lnTo>
                    <a:pt x="383" y="1131"/>
                  </a:lnTo>
                  <a:lnTo>
                    <a:pt x="384" y="1126"/>
                  </a:lnTo>
                  <a:lnTo>
                    <a:pt x="384" y="1128"/>
                  </a:lnTo>
                  <a:lnTo>
                    <a:pt x="385" y="1121"/>
                  </a:lnTo>
                  <a:lnTo>
                    <a:pt x="386" y="1123"/>
                  </a:lnTo>
                  <a:lnTo>
                    <a:pt x="386" y="1114"/>
                  </a:lnTo>
                  <a:lnTo>
                    <a:pt x="386" y="1092"/>
                  </a:lnTo>
                  <a:lnTo>
                    <a:pt x="387" y="1097"/>
                  </a:lnTo>
                  <a:lnTo>
                    <a:pt x="388" y="1085"/>
                  </a:lnTo>
                  <a:lnTo>
                    <a:pt x="388" y="1067"/>
                  </a:lnTo>
                  <a:lnTo>
                    <a:pt x="389" y="1040"/>
                  </a:lnTo>
                  <a:lnTo>
                    <a:pt x="389" y="1009"/>
                  </a:lnTo>
                  <a:lnTo>
                    <a:pt x="390" y="982"/>
                  </a:lnTo>
                  <a:lnTo>
                    <a:pt x="390" y="952"/>
                  </a:lnTo>
                  <a:lnTo>
                    <a:pt x="391" y="938"/>
                  </a:lnTo>
                  <a:lnTo>
                    <a:pt x="392" y="911"/>
                  </a:lnTo>
                  <a:lnTo>
                    <a:pt x="392" y="877"/>
                  </a:lnTo>
                  <a:lnTo>
                    <a:pt x="393" y="831"/>
                  </a:lnTo>
                  <a:lnTo>
                    <a:pt x="393" y="752"/>
                  </a:lnTo>
                  <a:lnTo>
                    <a:pt x="394" y="679"/>
                  </a:lnTo>
                  <a:lnTo>
                    <a:pt x="394" y="616"/>
                  </a:lnTo>
                  <a:lnTo>
                    <a:pt x="395" y="535"/>
                  </a:lnTo>
                  <a:lnTo>
                    <a:pt x="396" y="462"/>
                  </a:lnTo>
                  <a:lnTo>
                    <a:pt x="396" y="435"/>
                  </a:lnTo>
                  <a:lnTo>
                    <a:pt x="396" y="425"/>
                  </a:lnTo>
                  <a:lnTo>
                    <a:pt x="397" y="464"/>
                  </a:lnTo>
                  <a:lnTo>
                    <a:pt x="398" y="538"/>
                  </a:lnTo>
                  <a:lnTo>
                    <a:pt x="398" y="613"/>
                  </a:lnTo>
                  <a:lnTo>
                    <a:pt x="399" y="696"/>
                  </a:lnTo>
                  <a:lnTo>
                    <a:pt x="399" y="789"/>
                  </a:lnTo>
                  <a:lnTo>
                    <a:pt x="400" y="931"/>
                  </a:lnTo>
                  <a:lnTo>
                    <a:pt x="400" y="1128"/>
                  </a:lnTo>
                  <a:lnTo>
                    <a:pt x="401" y="1358"/>
                  </a:lnTo>
                  <a:lnTo>
                    <a:pt x="402" y="1531"/>
                  </a:lnTo>
                  <a:lnTo>
                    <a:pt x="402" y="1634"/>
                  </a:lnTo>
                  <a:lnTo>
                    <a:pt x="403" y="1663"/>
                  </a:lnTo>
                  <a:lnTo>
                    <a:pt x="403" y="1656"/>
                  </a:lnTo>
                  <a:lnTo>
                    <a:pt x="404" y="1624"/>
                  </a:lnTo>
                  <a:lnTo>
                    <a:pt x="404" y="1587"/>
                  </a:lnTo>
                  <a:lnTo>
                    <a:pt x="405" y="1583"/>
                  </a:lnTo>
                  <a:lnTo>
                    <a:pt x="406" y="1592"/>
                  </a:lnTo>
                  <a:lnTo>
                    <a:pt x="406" y="1599"/>
                  </a:lnTo>
                  <a:lnTo>
                    <a:pt x="406" y="1607"/>
                  </a:lnTo>
                  <a:lnTo>
                    <a:pt x="407" y="1619"/>
                  </a:lnTo>
                  <a:lnTo>
                    <a:pt x="408" y="1626"/>
                  </a:lnTo>
                  <a:lnTo>
                    <a:pt x="408" y="1624"/>
                  </a:lnTo>
                  <a:lnTo>
                    <a:pt x="409" y="1612"/>
                  </a:lnTo>
                  <a:lnTo>
                    <a:pt x="409" y="1590"/>
                  </a:lnTo>
                  <a:lnTo>
                    <a:pt x="410" y="1553"/>
                  </a:lnTo>
                  <a:lnTo>
                    <a:pt x="410" y="1516"/>
                  </a:lnTo>
                  <a:lnTo>
                    <a:pt x="411" y="1490"/>
                  </a:lnTo>
                  <a:lnTo>
                    <a:pt x="412" y="1458"/>
                  </a:lnTo>
                  <a:lnTo>
                    <a:pt x="412" y="1424"/>
                  </a:lnTo>
                  <a:lnTo>
                    <a:pt x="413" y="1382"/>
                  </a:lnTo>
                  <a:lnTo>
                    <a:pt x="413" y="1350"/>
                  </a:lnTo>
                  <a:lnTo>
                    <a:pt x="414" y="1336"/>
                  </a:lnTo>
                  <a:lnTo>
                    <a:pt x="414" y="1324"/>
                  </a:lnTo>
                  <a:lnTo>
                    <a:pt x="415" y="1312"/>
                  </a:lnTo>
                  <a:lnTo>
                    <a:pt x="416" y="1287"/>
                  </a:lnTo>
                  <a:lnTo>
                    <a:pt x="416" y="1258"/>
                  </a:lnTo>
                  <a:lnTo>
                    <a:pt x="416" y="1228"/>
                  </a:lnTo>
                  <a:lnTo>
                    <a:pt x="417" y="1201"/>
                  </a:lnTo>
                  <a:lnTo>
                    <a:pt x="418" y="1194"/>
                  </a:lnTo>
                  <a:lnTo>
                    <a:pt x="418" y="1201"/>
                  </a:lnTo>
                  <a:lnTo>
                    <a:pt x="419" y="1194"/>
                  </a:lnTo>
                  <a:lnTo>
                    <a:pt x="419" y="1177"/>
                  </a:lnTo>
                  <a:lnTo>
                    <a:pt x="420" y="1160"/>
                  </a:lnTo>
                  <a:lnTo>
                    <a:pt x="420" y="1158"/>
                  </a:lnTo>
                  <a:lnTo>
                    <a:pt x="421" y="1165"/>
                  </a:lnTo>
                  <a:lnTo>
                    <a:pt x="422" y="1167"/>
                  </a:lnTo>
                  <a:lnTo>
                    <a:pt x="422" y="1160"/>
                  </a:lnTo>
                  <a:lnTo>
                    <a:pt x="423" y="1158"/>
                  </a:lnTo>
                  <a:lnTo>
                    <a:pt x="423" y="1153"/>
                  </a:lnTo>
                  <a:lnTo>
                    <a:pt x="424" y="1150"/>
                  </a:lnTo>
                  <a:lnTo>
                    <a:pt x="424" y="1143"/>
                  </a:lnTo>
                  <a:lnTo>
                    <a:pt x="425" y="1133"/>
                  </a:lnTo>
                  <a:lnTo>
                    <a:pt x="426" y="1114"/>
                  </a:lnTo>
                  <a:lnTo>
                    <a:pt x="426" y="1097"/>
                  </a:lnTo>
                  <a:lnTo>
                    <a:pt x="426" y="1104"/>
                  </a:lnTo>
                  <a:lnTo>
                    <a:pt x="427" y="1136"/>
                  </a:lnTo>
                  <a:lnTo>
                    <a:pt x="428" y="1148"/>
                  </a:lnTo>
                  <a:lnTo>
                    <a:pt x="428" y="1148"/>
                  </a:lnTo>
                  <a:lnTo>
                    <a:pt x="429" y="1128"/>
                  </a:lnTo>
                  <a:lnTo>
                    <a:pt x="429" y="1116"/>
                  </a:lnTo>
                  <a:lnTo>
                    <a:pt x="430" y="1092"/>
                  </a:lnTo>
                  <a:lnTo>
                    <a:pt x="430" y="1109"/>
                  </a:lnTo>
                  <a:lnTo>
                    <a:pt x="431" y="1128"/>
                  </a:lnTo>
                  <a:lnTo>
                    <a:pt x="432" y="1131"/>
                  </a:lnTo>
                  <a:lnTo>
                    <a:pt x="432" y="1133"/>
                  </a:lnTo>
                  <a:lnTo>
                    <a:pt x="433" y="1131"/>
                  </a:lnTo>
                  <a:lnTo>
                    <a:pt x="433" y="1114"/>
                  </a:lnTo>
                  <a:lnTo>
                    <a:pt x="434" y="1109"/>
                  </a:lnTo>
                  <a:lnTo>
                    <a:pt x="434" y="1107"/>
                  </a:lnTo>
                  <a:lnTo>
                    <a:pt x="435" y="1099"/>
                  </a:lnTo>
                  <a:lnTo>
                    <a:pt x="436" y="1079"/>
                  </a:lnTo>
                  <a:lnTo>
                    <a:pt x="436" y="1067"/>
                  </a:lnTo>
                  <a:lnTo>
                    <a:pt x="437" y="1050"/>
                  </a:lnTo>
                  <a:lnTo>
                    <a:pt x="437" y="1050"/>
                  </a:lnTo>
                  <a:lnTo>
                    <a:pt x="438" y="1038"/>
                  </a:lnTo>
                  <a:lnTo>
                    <a:pt x="439" y="1033"/>
                  </a:lnTo>
                  <a:lnTo>
                    <a:pt x="439" y="1014"/>
                  </a:lnTo>
                  <a:lnTo>
                    <a:pt x="439" y="996"/>
                  </a:lnTo>
                  <a:lnTo>
                    <a:pt x="440" y="977"/>
                  </a:lnTo>
                  <a:lnTo>
                    <a:pt x="441" y="958"/>
                  </a:lnTo>
                  <a:lnTo>
                    <a:pt x="441" y="943"/>
                  </a:lnTo>
                  <a:lnTo>
                    <a:pt x="442" y="936"/>
                  </a:lnTo>
                  <a:lnTo>
                    <a:pt x="442" y="914"/>
                  </a:lnTo>
                  <a:lnTo>
                    <a:pt x="443" y="894"/>
                  </a:lnTo>
                  <a:lnTo>
                    <a:pt x="443" y="879"/>
                  </a:lnTo>
                  <a:lnTo>
                    <a:pt x="444" y="867"/>
                  </a:lnTo>
                  <a:lnTo>
                    <a:pt x="445" y="852"/>
                  </a:lnTo>
                  <a:lnTo>
                    <a:pt x="445" y="833"/>
                  </a:lnTo>
                  <a:lnTo>
                    <a:pt x="446" y="806"/>
                  </a:lnTo>
                  <a:lnTo>
                    <a:pt x="446" y="777"/>
                  </a:lnTo>
                  <a:lnTo>
                    <a:pt x="447" y="750"/>
                  </a:lnTo>
                  <a:lnTo>
                    <a:pt x="447" y="735"/>
                  </a:lnTo>
                  <a:lnTo>
                    <a:pt x="448" y="709"/>
                  </a:lnTo>
                  <a:lnTo>
                    <a:pt x="449" y="677"/>
                  </a:lnTo>
                  <a:lnTo>
                    <a:pt x="449" y="650"/>
                  </a:lnTo>
                  <a:lnTo>
                    <a:pt x="449" y="635"/>
                  </a:lnTo>
                  <a:lnTo>
                    <a:pt x="450" y="638"/>
                  </a:lnTo>
                  <a:lnTo>
                    <a:pt x="451" y="640"/>
                  </a:lnTo>
                  <a:lnTo>
                    <a:pt x="451" y="647"/>
                  </a:lnTo>
                  <a:lnTo>
                    <a:pt x="452" y="638"/>
                  </a:lnTo>
                  <a:lnTo>
                    <a:pt x="452" y="623"/>
                  </a:lnTo>
                  <a:lnTo>
                    <a:pt x="453" y="616"/>
                  </a:lnTo>
                  <a:lnTo>
                    <a:pt x="453" y="601"/>
                  </a:lnTo>
                  <a:lnTo>
                    <a:pt x="454" y="596"/>
                  </a:lnTo>
                  <a:lnTo>
                    <a:pt x="455" y="609"/>
                  </a:lnTo>
                  <a:lnTo>
                    <a:pt x="455" y="638"/>
                  </a:lnTo>
                  <a:lnTo>
                    <a:pt x="456" y="655"/>
                  </a:lnTo>
                  <a:lnTo>
                    <a:pt x="456" y="660"/>
                  </a:lnTo>
                  <a:lnTo>
                    <a:pt x="457" y="657"/>
                  </a:lnTo>
                  <a:lnTo>
                    <a:pt x="457" y="674"/>
                  </a:lnTo>
                  <a:lnTo>
                    <a:pt x="458" y="696"/>
                  </a:lnTo>
                  <a:lnTo>
                    <a:pt x="459" y="725"/>
                  </a:lnTo>
                  <a:lnTo>
                    <a:pt x="459" y="745"/>
                  </a:lnTo>
                  <a:lnTo>
                    <a:pt x="459" y="752"/>
                  </a:lnTo>
                  <a:lnTo>
                    <a:pt x="460" y="760"/>
                  </a:lnTo>
                  <a:lnTo>
                    <a:pt x="461" y="782"/>
                  </a:lnTo>
                  <a:lnTo>
                    <a:pt x="461" y="811"/>
                  </a:lnTo>
                  <a:lnTo>
                    <a:pt x="462" y="828"/>
                  </a:lnTo>
                  <a:lnTo>
                    <a:pt x="462" y="848"/>
                  </a:lnTo>
                  <a:lnTo>
                    <a:pt x="463" y="872"/>
                  </a:lnTo>
                  <a:lnTo>
                    <a:pt x="463" y="882"/>
                  </a:lnTo>
                  <a:lnTo>
                    <a:pt x="464" y="914"/>
                  </a:lnTo>
                  <a:lnTo>
                    <a:pt x="465" y="931"/>
                  </a:lnTo>
                  <a:lnTo>
                    <a:pt x="465" y="950"/>
                  </a:lnTo>
                  <a:lnTo>
                    <a:pt x="466" y="955"/>
                  </a:lnTo>
                  <a:lnTo>
                    <a:pt x="466" y="965"/>
                  </a:lnTo>
                  <a:lnTo>
                    <a:pt x="467" y="962"/>
                  </a:lnTo>
                  <a:lnTo>
                    <a:pt x="467" y="974"/>
                  </a:lnTo>
                  <a:lnTo>
                    <a:pt x="468" y="996"/>
                  </a:lnTo>
                  <a:lnTo>
                    <a:pt x="469" y="1016"/>
                  </a:lnTo>
                  <a:lnTo>
                    <a:pt x="469" y="1026"/>
                  </a:lnTo>
                  <a:lnTo>
                    <a:pt x="469" y="1033"/>
                  </a:lnTo>
                  <a:lnTo>
                    <a:pt x="470" y="1036"/>
                  </a:lnTo>
                  <a:lnTo>
                    <a:pt x="471" y="1060"/>
                  </a:lnTo>
                  <a:lnTo>
                    <a:pt x="471" y="1079"/>
                  </a:lnTo>
                  <a:lnTo>
                    <a:pt x="472" y="1087"/>
                  </a:lnTo>
                  <a:lnTo>
                    <a:pt x="472" y="1079"/>
                  </a:lnTo>
                  <a:lnTo>
                    <a:pt x="473" y="1079"/>
                  </a:lnTo>
                  <a:lnTo>
                    <a:pt x="473" y="1077"/>
                  </a:lnTo>
                  <a:lnTo>
                    <a:pt x="474" y="1087"/>
                  </a:lnTo>
                  <a:lnTo>
                    <a:pt x="475" y="1089"/>
                  </a:lnTo>
                  <a:lnTo>
                    <a:pt x="475" y="1094"/>
                  </a:lnTo>
                  <a:lnTo>
                    <a:pt x="476" y="1092"/>
                  </a:lnTo>
                  <a:lnTo>
                    <a:pt x="476" y="1085"/>
                  </a:lnTo>
                  <a:lnTo>
                    <a:pt x="477" y="1085"/>
                  </a:lnTo>
                  <a:lnTo>
                    <a:pt x="477" y="1094"/>
                  </a:lnTo>
                  <a:lnTo>
                    <a:pt x="478" y="1097"/>
                  </a:lnTo>
                  <a:lnTo>
                    <a:pt x="479" y="1104"/>
                  </a:lnTo>
                  <a:lnTo>
                    <a:pt x="479" y="1097"/>
                  </a:lnTo>
                  <a:lnTo>
                    <a:pt x="479" y="1089"/>
                  </a:lnTo>
                  <a:lnTo>
                    <a:pt x="480" y="1087"/>
                  </a:lnTo>
                  <a:lnTo>
                    <a:pt x="481" y="1082"/>
                  </a:lnTo>
                  <a:lnTo>
                    <a:pt x="481" y="1075"/>
                  </a:lnTo>
                  <a:lnTo>
                    <a:pt x="482" y="1072"/>
                  </a:lnTo>
                  <a:lnTo>
                    <a:pt x="482" y="1040"/>
                  </a:lnTo>
                  <a:lnTo>
                    <a:pt x="483" y="1021"/>
                  </a:lnTo>
                  <a:lnTo>
                    <a:pt x="483" y="989"/>
                  </a:lnTo>
                  <a:lnTo>
                    <a:pt x="484" y="972"/>
                  </a:lnTo>
                  <a:lnTo>
                    <a:pt x="485" y="952"/>
                  </a:lnTo>
                  <a:lnTo>
                    <a:pt x="485" y="931"/>
                  </a:lnTo>
                  <a:lnTo>
                    <a:pt x="486" y="901"/>
                  </a:lnTo>
                  <a:lnTo>
                    <a:pt x="486" y="860"/>
                  </a:lnTo>
                  <a:lnTo>
                    <a:pt x="487" y="813"/>
                  </a:lnTo>
                  <a:lnTo>
                    <a:pt x="487" y="772"/>
                  </a:lnTo>
                  <a:lnTo>
                    <a:pt x="488" y="721"/>
                  </a:lnTo>
                  <a:lnTo>
                    <a:pt x="489" y="660"/>
                  </a:lnTo>
                  <a:lnTo>
                    <a:pt x="489" y="594"/>
                  </a:lnTo>
                  <a:lnTo>
                    <a:pt x="489" y="542"/>
                  </a:lnTo>
                  <a:lnTo>
                    <a:pt x="490" y="484"/>
                  </a:lnTo>
                  <a:lnTo>
                    <a:pt x="491" y="447"/>
                  </a:lnTo>
                  <a:lnTo>
                    <a:pt x="491" y="391"/>
                  </a:lnTo>
                  <a:lnTo>
                    <a:pt x="492" y="352"/>
                  </a:lnTo>
                  <a:lnTo>
                    <a:pt x="492" y="296"/>
                  </a:lnTo>
                  <a:lnTo>
                    <a:pt x="493" y="274"/>
                  </a:lnTo>
                  <a:lnTo>
                    <a:pt x="493" y="262"/>
                  </a:lnTo>
                  <a:lnTo>
                    <a:pt x="494" y="267"/>
                  </a:lnTo>
                  <a:lnTo>
                    <a:pt x="495" y="289"/>
                  </a:lnTo>
                  <a:lnTo>
                    <a:pt x="495" y="323"/>
                  </a:lnTo>
                  <a:lnTo>
                    <a:pt x="496" y="347"/>
                  </a:lnTo>
                  <a:lnTo>
                    <a:pt x="496" y="367"/>
                  </a:lnTo>
                  <a:lnTo>
                    <a:pt x="497" y="374"/>
                  </a:lnTo>
                  <a:lnTo>
                    <a:pt x="497" y="374"/>
                  </a:lnTo>
                  <a:lnTo>
                    <a:pt x="498" y="357"/>
                  </a:lnTo>
                  <a:lnTo>
                    <a:pt x="499" y="382"/>
                  </a:lnTo>
                  <a:lnTo>
                    <a:pt x="499" y="452"/>
                  </a:lnTo>
                  <a:lnTo>
                    <a:pt x="499" y="579"/>
                  </a:lnTo>
                  <a:lnTo>
                    <a:pt x="500" y="750"/>
                  </a:lnTo>
                  <a:lnTo>
                    <a:pt x="501" y="926"/>
                  </a:lnTo>
                  <a:lnTo>
                    <a:pt x="501" y="1058"/>
                  </a:lnTo>
                  <a:lnTo>
                    <a:pt x="502" y="1160"/>
                  </a:lnTo>
                  <a:lnTo>
                    <a:pt x="502" y="1204"/>
                  </a:lnTo>
                  <a:lnTo>
                    <a:pt x="503" y="1223"/>
                  </a:lnTo>
                  <a:lnTo>
                    <a:pt x="503" y="1238"/>
                  </a:lnTo>
                  <a:lnTo>
                    <a:pt x="504" y="1253"/>
                  </a:lnTo>
                  <a:lnTo>
                    <a:pt x="505" y="1270"/>
                  </a:lnTo>
                  <a:lnTo>
                    <a:pt x="505" y="1292"/>
                  </a:lnTo>
                  <a:lnTo>
                    <a:pt x="506" y="1307"/>
                  </a:lnTo>
                  <a:lnTo>
                    <a:pt x="506" y="1312"/>
                  </a:lnTo>
                  <a:lnTo>
                    <a:pt x="507" y="1338"/>
                  </a:lnTo>
                  <a:lnTo>
                    <a:pt x="507" y="1363"/>
                  </a:lnTo>
                  <a:lnTo>
                    <a:pt x="508" y="1387"/>
                  </a:lnTo>
                  <a:lnTo>
                    <a:pt x="509" y="1407"/>
                  </a:lnTo>
                  <a:lnTo>
                    <a:pt x="509" y="1412"/>
                  </a:lnTo>
                  <a:lnTo>
                    <a:pt x="509" y="1407"/>
                  </a:lnTo>
                  <a:lnTo>
                    <a:pt x="510" y="1407"/>
                  </a:lnTo>
                  <a:lnTo>
                    <a:pt x="511" y="1409"/>
                  </a:lnTo>
                  <a:lnTo>
                    <a:pt x="511" y="1407"/>
                  </a:lnTo>
                  <a:lnTo>
                    <a:pt x="512" y="1419"/>
                  </a:lnTo>
                  <a:lnTo>
                    <a:pt x="512" y="1419"/>
                  </a:lnTo>
                  <a:lnTo>
                    <a:pt x="513" y="1419"/>
                  </a:lnTo>
                  <a:lnTo>
                    <a:pt x="513" y="1424"/>
                  </a:lnTo>
                  <a:lnTo>
                    <a:pt x="514" y="1421"/>
                  </a:lnTo>
                  <a:lnTo>
                    <a:pt x="515" y="1414"/>
                  </a:lnTo>
                  <a:lnTo>
                    <a:pt x="515" y="1404"/>
                  </a:lnTo>
                  <a:lnTo>
                    <a:pt x="516" y="1397"/>
                  </a:lnTo>
                  <a:lnTo>
                    <a:pt x="516" y="1392"/>
                  </a:lnTo>
                  <a:lnTo>
                    <a:pt x="517" y="1387"/>
                  </a:lnTo>
                  <a:lnTo>
                    <a:pt x="517" y="1387"/>
                  </a:lnTo>
                  <a:lnTo>
                    <a:pt x="518" y="1399"/>
                  </a:lnTo>
                  <a:lnTo>
                    <a:pt x="519" y="1404"/>
                  </a:lnTo>
                  <a:lnTo>
                    <a:pt x="519" y="1414"/>
                  </a:lnTo>
                  <a:lnTo>
                    <a:pt x="519" y="1424"/>
                  </a:lnTo>
                  <a:lnTo>
                    <a:pt x="520" y="1414"/>
                  </a:lnTo>
                  <a:lnTo>
                    <a:pt x="521" y="1419"/>
                  </a:lnTo>
                  <a:lnTo>
                    <a:pt x="521" y="1421"/>
                  </a:lnTo>
                  <a:lnTo>
                    <a:pt x="522" y="1436"/>
                  </a:lnTo>
                  <a:lnTo>
                    <a:pt x="522" y="1443"/>
                  </a:lnTo>
                  <a:lnTo>
                    <a:pt x="523" y="1441"/>
                  </a:lnTo>
                  <a:lnTo>
                    <a:pt x="523" y="1434"/>
                  </a:lnTo>
                  <a:lnTo>
                    <a:pt x="524" y="1443"/>
                  </a:lnTo>
                  <a:lnTo>
                    <a:pt x="525" y="1458"/>
                  </a:lnTo>
                  <a:lnTo>
                    <a:pt x="525" y="1472"/>
                  </a:lnTo>
                  <a:lnTo>
                    <a:pt x="526" y="1475"/>
                  </a:lnTo>
                  <a:lnTo>
                    <a:pt x="526" y="1480"/>
                  </a:lnTo>
                  <a:lnTo>
                    <a:pt x="527" y="1485"/>
                  </a:lnTo>
                  <a:lnTo>
                    <a:pt x="527" y="1497"/>
                  </a:lnTo>
                  <a:lnTo>
                    <a:pt x="528" y="1502"/>
                  </a:lnTo>
                  <a:lnTo>
                    <a:pt x="529" y="1504"/>
                  </a:lnTo>
                  <a:lnTo>
                    <a:pt x="529" y="1514"/>
                  </a:lnTo>
                  <a:lnTo>
                    <a:pt x="529" y="1524"/>
                  </a:lnTo>
                  <a:lnTo>
                    <a:pt x="530" y="1526"/>
                  </a:lnTo>
                  <a:lnTo>
                    <a:pt x="531" y="1536"/>
                  </a:lnTo>
                  <a:lnTo>
                    <a:pt x="531" y="1539"/>
                  </a:lnTo>
                  <a:lnTo>
                    <a:pt x="532" y="1543"/>
                  </a:lnTo>
                  <a:lnTo>
                    <a:pt x="532" y="1543"/>
                  </a:lnTo>
                  <a:lnTo>
                    <a:pt x="533" y="1541"/>
                  </a:lnTo>
                  <a:lnTo>
                    <a:pt x="533" y="1536"/>
                  </a:lnTo>
                  <a:lnTo>
                    <a:pt x="534" y="1546"/>
                  </a:lnTo>
                  <a:lnTo>
                    <a:pt x="535" y="1541"/>
                  </a:lnTo>
                  <a:lnTo>
                    <a:pt x="535" y="1543"/>
                  </a:lnTo>
                  <a:lnTo>
                    <a:pt x="536" y="1539"/>
                  </a:lnTo>
                  <a:lnTo>
                    <a:pt x="536" y="1531"/>
                  </a:lnTo>
                  <a:lnTo>
                    <a:pt x="537" y="1526"/>
                  </a:lnTo>
                  <a:lnTo>
                    <a:pt x="537" y="1529"/>
                  </a:lnTo>
                  <a:lnTo>
                    <a:pt x="538" y="1524"/>
                  </a:lnTo>
                  <a:lnTo>
                    <a:pt x="539" y="1509"/>
                  </a:lnTo>
                  <a:lnTo>
                    <a:pt x="539" y="1499"/>
                  </a:lnTo>
                  <a:lnTo>
                    <a:pt x="539" y="1475"/>
                  </a:lnTo>
                  <a:lnTo>
                    <a:pt x="540" y="1453"/>
                  </a:lnTo>
                  <a:lnTo>
                    <a:pt x="541" y="1434"/>
                  </a:lnTo>
                  <a:lnTo>
                    <a:pt x="541" y="1426"/>
                  </a:lnTo>
                  <a:lnTo>
                    <a:pt x="542" y="1421"/>
                  </a:lnTo>
                  <a:lnTo>
                    <a:pt x="542" y="1416"/>
                  </a:lnTo>
                  <a:lnTo>
                    <a:pt x="543" y="1402"/>
                  </a:lnTo>
                  <a:lnTo>
                    <a:pt x="543" y="1380"/>
                  </a:lnTo>
                  <a:lnTo>
                    <a:pt x="544" y="1360"/>
                  </a:lnTo>
                  <a:lnTo>
                    <a:pt x="545" y="1350"/>
                  </a:lnTo>
                  <a:lnTo>
                    <a:pt x="545" y="1336"/>
                  </a:lnTo>
                  <a:lnTo>
                    <a:pt x="546" y="1319"/>
                  </a:lnTo>
                  <a:lnTo>
                    <a:pt x="546" y="1304"/>
                  </a:lnTo>
                  <a:lnTo>
                    <a:pt x="547" y="1277"/>
                  </a:lnTo>
                  <a:lnTo>
                    <a:pt x="547" y="1260"/>
                  </a:lnTo>
                  <a:lnTo>
                    <a:pt x="548" y="1258"/>
                  </a:lnTo>
                  <a:lnTo>
                    <a:pt x="549" y="1241"/>
                  </a:lnTo>
                  <a:lnTo>
                    <a:pt x="549" y="1228"/>
                  </a:lnTo>
                  <a:lnTo>
                    <a:pt x="549" y="1194"/>
                  </a:lnTo>
                  <a:lnTo>
                    <a:pt x="550" y="1172"/>
                  </a:lnTo>
                  <a:lnTo>
                    <a:pt x="551" y="1160"/>
                  </a:lnTo>
                  <a:lnTo>
                    <a:pt x="551" y="1177"/>
                  </a:lnTo>
                  <a:lnTo>
                    <a:pt x="552" y="1201"/>
                  </a:lnTo>
                  <a:lnTo>
                    <a:pt x="552" y="1221"/>
                  </a:lnTo>
                  <a:lnTo>
                    <a:pt x="553" y="1221"/>
                  </a:lnTo>
                  <a:lnTo>
                    <a:pt x="553" y="1209"/>
                  </a:lnTo>
                  <a:lnTo>
                    <a:pt x="554" y="1187"/>
                  </a:lnTo>
                  <a:lnTo>
                    <a:pt x="555" y="1179"/>
                  </a:lnTo>
                  <a:lnTo>
                    <a:pt x="555" y="1179"/>
                  </a:lnTo>
                  <a:lnTo>
                    <a:pt x="556" y="1172"/>
                  </a:lnTo>
                  <a:lnTo>
                    <a:pt x="556" y="1160"/>
                  </a:lnTo>
                  <a:lnTo>
                    <a:pt x="557" y="1165"/>
                  </a:lnTo>
                  <a:lnTo>
                    <a:pt x="557" y="1160"/>
                  </a:lnTo>
                  <a:lnTo>
                    <a:pt x="558" y="1163"/>
                  </a:lnTo>
                  <a:lnTo>
                    <a:pt x="559" y="1167"/>
                  </a:lnTo>
                  <a:lnTo>
                    <a:pt x="559" y="1155"/>
                  </a:lnTo>
                  <a:lnTo>
                    <a:pt x="559" y="1141"/>
                  </a:lnTo>
                  <a:lnTo>
                    <a:pt x="560" y="1126"/>
                  </a:lnTo>
                  <a:lnTo>
                    <a:pt x="561" y="1128"/>
                  </a:lnTo>
                  <a:lnTo>
                    <a:pt x="561" y="1138"/>
                  </a:lnTo>
                  <a:lnTo>
                    <a:pt x="562" y="1155"/>
                  </a:lnTo>
                  <a:lnTo>
                    <a:pt x="562" y="1167"/>
                  </a:lnTo>
                  <a:lnTo>
                    <a:pt x="563" y="1167"/>
                  </a:lnTo>
                  <a:lnTo>
                    <a:pt x="563" y="1163"/>
                  </a:lnTo>
                  <a:lnTo>
                    <a:pt x="564" y="1160"/>
                  </a:lnTo>
                  <a:lnTo>
                    <a:pt x="565" y="1165"/>
                  </a:lnTo>
                  <a:lnTo>
                    <a:pt x="565" y="1163"/>
                  </a:lnTo>
                  <a:lnTo>
                    <a:pt x="566" y="1163"/>
                  </a:lnTo>
                  <a:lnTo>
                    <a:pt x="566" y="1160"/>
                  </a:lnTo>
                  <a:lnTo>
                    <a:pt x="567" y="1145"/>
                  </a:lnTo>
                  <a:lnTo>
                    <a:pt x="567" y="1136"/>
                  </a:lnTo>
                  <a:lnTo>
                    <a:pt x="568" y="1136"/>
                  </a:lnTo>
                  <a:lnTo>
                    <a:pt x="569" y="1128"/>
                  </a:lnTo>
                  <a:lnTo>
                    <a:pt x="569" y="1131"/>
                  </a:lnTo>
                  <a:lnTo>
                    <a:pt x="569" y="1148"/>
                  </a:lnTo>
                  <a:lnTo>
                    <a:pt x="570" y="1167"/>
                  </a:lnTo>
                  <a:lnTo>
                    <a:pt x="571" y="1177"/>
                  </a:lnTo>
                  <a:lnTo>
                    <a:pt x="571" y="1172"/>
                  </a:lnTo>
                  <a:lnTo>
                    <a:pt x="572" y="1172"/>
                  </a:lnTo>
                  <a:lnTo>
                    <a:pt x="572" y="1175"/>
                  </a:lnTo>
                  <a:lnTo>
                    <a:pt x="573" y="1170"/>
                  </a:lnTo>
                  <a:lnTo>
                    <a:pt x="573" y="1163"/>
                  </a:lnTo>
                  <a:lnTo>
                    <a:pt x="574" y="1163"/>
                  </a:lnTo>
                  <a:lnTo>
                    <a:pt x="575" y="1167"/>
                  </a:lnTo>
                  <a:lnTo>
                    <a:pt x="575" y="1163"/>
                  </a:lnTo>
                  <a:lnTo>
                    <a:pt x="576" y="1153"/>
                  </a:lnTo>
                  <a:lnTo>
                    <a:pt x="576" y="1148"/>
                  </a:lnTo>
                  <a:lnTo>
                    <a:pt x="577" y="1141"/>
                  </a:lnTo>
                  <a:lnTo>
                    <a:pt x="577" y="1145"/>
                  </a:lnTo>
                  <a:lnTo>
                    <a:pt x="578" y="1158"/>
                  </a:lnTo>
                  <a:lnTo>
                    <a:pt x="579" y="1163"/>
                  </a:lnTo>
                  <a:lnTo>
                    <a:pt x="579" y="1158"/>
                  </a:lnTo>
                  <a:lnTo>
                    <a:pt x="579" y="1148"/>
                  </a:lnTo>
                  <a:lnTo>
                    <a:pt x="580" y="1138"/>
                  </a:lnTo>
                  <a:lnTo>
                    <a:pt x="581" y="1148"/>
                  </a:lnTo>
                  <a:lnTo>
                    <a:pt x="581" y="1153"/>
                  </a:lnTo>
                  <a:lnTo>
                    <a:pt x="582" y="1160"/>
                  </a:lnTo>
                  <a:lnTo>
                    <a:pt x="582" y="1158"/>
                  </a:lnTo>
                  <a:lnTo>
                    <a:pt x="583" y="1141"/>
                  </a:lnTo>
                  <a:lnTo>
                    <a:pt x="583" y="1128"/>
                  </a:lnTo>
                  <a:lnTo>
                    <a:pt x="584" y="1123"/>
                  </a:lnTo>
                  <a:lnTo>
                    <a:pt x="585" y="1136"/>
                  </a:lnTo>
                  <a:lnTo>
                    <a:pt x="585" y="1136"/>
                  </a:lnTo>
                  <a:lnTo>
                    <a:pt x="586" y="1141"/>
                  </a:lnTo>
                  <a:lnTo>
                    <a:pt x="586" y="1143"/>
                  </a:lnTo>
                  <a:lnTo>
                    <a:pt x="587" y="1143"/>
                  </a:lnTo>
                  <a:lnTo>
                    <a:pt x="587" y="1158"/>
                  </a:lnTo>
                  <a:lnTo>
                    <a:pt x="588" y="1158"/>
                  </a:lnTo>
                  <a:lnTo>
                    <a:pt x="589" y="1158"/>
                  </a:lnTo>
                  <a:lnTo>
                    <a:pt x="589" y="1158"/>
                  </a:lnTo>
                  <a:lnTo>
                    <a:pt x="589" y="1148"/>
                  </a:lnTo>
                  <a:lnTo>
                    <a:pt x="590" y="1136"/>
                  </a:lnTo>
                  <a:lnTo>
                    <a:pt x="591" y="1136"/>
                  </a:lnTo>
                  <a:lnTo>
                    <a:pt x="591" y="1138"/>
                  </a:lnTo>
                  <a:lnTo>
                    <a:pt x="592" y="1141"/>
                  </a:lnTo>
                  <a:lnTo>
                    <a:pt x="592" y="1136"/>
                  </a:lnTo>
                  <a:lnTo>
                    <a:pt x="593" y="1133"/>
                  </a:lnTo>
                  <a:lnTo>
                    <a:pt x="593" y="1141"/>
                  </a:lnTo>
                  <a:lnTo>
                    <a:pt x="594" y="1155"/>
                  </a:lnTo>
                  <a:lnTo>
                    <a:pt x="595" y="1165"/>
                  </a:lnTo>
                  <a:lnTo>
                    <a:pt x="595" y="1170"/>
                  </a:lnTo>
                  <a:lnTo>
                    <a:pt x="596" y="1163"/>
                  </a:lnTo>
                  <a:lnTo>
                    <a:pt x="596" y="1143"/>
                  </a:lnTo>
                  <a:lnTo>
                    <a:pt x="597" y="1141"/>
                  </a:lnTo>
                  <a:lnTo>
                    <a:pt x="597" y="1136"/>
                  </a:lnTo>
                  <a:lnTo>
                    <a:pt x="598" y="1143"/>
                  </a:lnTo>
                  <a:lnTo>
                    <a:pt x="599" y="1148"/>
                  </a:lnTo>
                  <a:lnTo>
                    <a:pt x="599" y="1143"/>
                  </a:lnTo>
                  <a:lnTo>
                    <a:pt x="599" y="1143"/>
                  </a:lnTo>
                  <a:lnTo>
                    <a:pt x="600" y="1138"/>
                  </a:lnTo>
                  <a:lnTo>
                    <a:pt x="601" y="1148"/>
                  </a:lnTo>
                  <a:lnTo>
                    <a:pt x="602" y="1155"/>
                  </a:lnTo>
                  <a:lnTo>
                    <a:pt x="602" y="1153"/>
                  </a:lnTo>
                  <a:lnTo>
                    <a:pt x="602" y="1148"/>
                  </a:lnTo>
                  <a:lnTo>
                    <a:pt x="603" y="1148"/>
                  </a:lnTo>
                  <a:lnTo>
                    <a:pt x="604" y="1153"/>
                  </a:lnTo>
                  <a:lnTo>
                    <a:pt x="604" y="1150"/>
                  </a:lnTo>
                  <a:lnTo>
                    <a:pt x="605" y="1160"/>
                  </a:lnTo>
                  <a:lnTo>
                    <a:pt x="605" y="1167"/>
                  </a:lnTo>
                  <a:lnTo>
                    <a:pt x="606" y="1155"/>
                  </a:lnTo>
                  <a:lnTo>
                    <a:pt x="606" y="1145"/>
                  </a:lnTo>
                  <a:lnTo>
                    <a:pt x="607" y="1141"/>
                  </a:lnTo>
                  <a:lnTo>
                    <a:pt x="608" y="1148"/>
                  </a:lnTo>
                  <a:lnTo>
                    <a:pt x="608" y="1153"/>
                  </a:lnTo>
                  <a:lnTo>
                    <a:pt x="609" y="1150"/>
                  </a:lnTo>
                  <a:lnTo>
                    <a:pt x="609" y="1141"/>
                  </a:lnTo>
                  <a:lnTo>
                    <a:pt x="610" y="1131"/>
                  </a:lnTo>
                  <a:lnTo>
                    <a:pt x="610" y="1128"/>
                  </a:lnTo>
                  <a:lnTo>
                    <a:pt x="611" y="1133"/>
                  </a:lnTo>
                  <a:lnTo>
                    <a:pt x="612" y="1131"/>
                  </a:lnTo>
                  <a:lnTo>
                    <a:pt x="612" y="1136"/>
                  </a:lnTo>
                  <a:lnTo>
                    <a:pt x="612" y="1131"/>
                  </a:lnTo>
                  <a:lnTo>
                    <a:pt x="613" y="1131"/>
                  </a:lnTo>
                  <a:lnTo>
                    <a:pt x="614" y="1121"/>
                  </a:lnTo>
                  <a:lnTo>
                    <a:pt x="614" y="1131"/>
                  </a:lnTo>
                  <a:lnTo>
                    <a:pt x="615" y="1136"/>
                  </a:lnTo>
                  <a:lnTo>
                    <a:pt x="615" y="1158"/>
                  </a:lnTo>
                  <a:lnTo>
                    <a:pt x="616" y="1163"/>
                  </a:lnTo>
                  <a:lnTo>
                    <a:pt x="616" y="1141"/>
                  </a:lnTo>
                  <a:lnTo>
                    <a:pt x="617" y="1121"/>
                  </a:lnTo>
                  <a:lnTo>
                    <a:pt x="618" y="1123"/>
                  </a:lnTo>
                  <a:lnTo>
                    <a:pt x="618" y="1131"/>
                  </a:lnTo>
                  <a:lnTo>
                    <a:pt x="619" y="1145"/>
                  </a:lnTo>
                  <a:lnTo>
                    <a:pt x="619" y="1150"/>
                  </a:lnTo>
                  <a:lnTo>
                    <a:pt x="620" y="1141"/>
                  </a:lnTo>
                  <a:lnTo>
                    <a:pt x="620" y="1136"/>
                  </a:lnTo>
                  <a:lnTo>
                    <a:pt x="621" y="1128"/>
                  </a:lnTo>
                  <a:lnTo>
                    <a:pt x="622" y="1138"/>
                  </a:lnTo>
                  <a:lnTo>
                    <a:pt x="622" y="1131"/>
                  </a:lnTo>
                  <a:lnTo>
                    <a:pt x="622" y="1136"/>
                  </a:lnTo>
                  <a:lnTo>
                    <a:pt x="623" y="1131"/>
                  </a:lnTo>
                  <a:lnTo>
                    <a:pt x="624" y="1126"/>
                  </a:lnTo>
                  <a:lnTo>
                    <a:pt x="624" y="1136"/>
                  </a:lnTo>
                  <a:lnTo>
                    <a:pt x="625" y="1136"/>
                  </a:lnTo>
                  <a:lnTo>
                    <a:pt x="625" y="1141"/>
                  </a:lnTo>
                  <a:lnTo>
                    <a:pt x="626" y="1141"/>
                  </a:lnTo>
                  <a:lnTo>
                    <a:pt x="626" y="1123"/>
                  </a:lnTo>
                  <a:lnTo>
                    <a:pt x="627" y="1116"/>
                  </a:lnTo>
                  <a:lnTo>
                    <a:pt x="628" y="1131"/>
                  </a:lnTo>
                  <a:lnTo>
                    <a:pt x="628" y="1123"/>
                  </a:lnTo>
                  <a:lnTo>
                    <a:pt x="629" y="1126"/>
                  </a:lnTo>
                  <a:lnTo>
                    <a:pt x="629" y="1121"/>
                  </a:lnTo>
                  <a:lnTo>
                    <a:pt x="630" y="1107"/>
                  </a:lnTo>
                  <a:lnTo>
                    <a:pt x="630" y="1104"/>
                  </a:lnTo>
                  <a:lnTo>
                    <a:pt x="631" y="1121"/>
                  </a:lnTo>
                  <a:lnTo>
                    <a:pt x="632" y="1141"/>
                  </a:lnTo>
                  <a:lnTo>
                    <a:pt x="632" y="1143"/>
                  </a:lnTo>
                  <a:lnTo>
                    <a:pt x="632" y="1131"/>
                  </a:lnTo>
                  <a:lnTo>
                    <a:pt x="633" y="1111"/>
                  </a:lnTo>
                  <a:lnTo>
                    <a:pt x="634" y="1111"/>
                  </a:lnTo>
                  <a:lnTo>
                    <a:pt x="634" y="1123"/>
                  </a:lnTo>
                  <a:lnTo>
                    <a:pt x="635" y="1141"/>
                  </a:lnTo>
                  <a:lnTo>
                    <a:pt x="635" y="1155"/>
                  </a:lnTo>
                  <a:lnTo>
                    <a:pt x="636" y="1150"/>
                  </a:lnTo>
                  <a:lnTo>
                    <a:pt x="636" y="1133"/>
                  </a:lnTo>
                  <a:lnTo>
                    <a:pt x="637" y="1128"/>
                  </a:lnTo>
                  <a:lnTo>
                    <a:pt x="638" y="1126"/>
                  </a:lnTo>
                  <a:lnTo>
                    <a:pt x="638" y="1128"/>
                  </a:lnTo>
                  <a:lnTo>
                    <a:pt x="639" y="1128"/>
                  </a:lnTo>
                  <a:lnTo>
                    <a:pt x="639" y="1123"/>
                  </a:lnTo>
                  <a:lnTo>
                    <a:pt x="640" y="1111"/>
                  </a:lnTo>
                  <a:lnTo>
                    <a:pt x="640" y="1107"/>
                  </a:lnTo>
                  <a:lnTo>
                    <a:pt x="641" y="1119"/>
                  </a:lnTo>
                  <a:lnTo>
                    <a:pt x="642" y="1126"/>
                  </a:lnTo>
                  <a:lnTo>
                    <a:pt x="642" y="1131"/>
                  </a:lnTo>
                  <a:lnTo>
                    <a:pt x="642" y="1123"/>
                  </a:lnTo>
                  <a:lnTo>
                    <a:pt x="643" y="1116"/>
                  </a:lnTo>
                  <a:lnTo>
                    <a:pt x="644" y="1119"/>
                  </a:lnTo>
                  <a:lnTo>
                    <a:pt x="644" y="1126"/>
                  </a:lnTo>
                  <a:lnTo>
                    <a:pt x="645" y="1128"/>
                  </a:lnTo>
                  <a:lnTo>
                    <a:pt x="645" y="1131"/>
                  </a:lnTo>
                  <a:lnTo>
                    <a:pt x="646" y="1121"/>
                  </a:lnTo>
                  <a:lnTo>
                    <a:pt x="646" y="1121"/>
                  </a:lnTo>
                  <a:lnTo>
                    <a:pt x="647" y="1121"/>
                  </a:lnTo>
                  <a:lnTo>
                    <a:pt x="648" y="1119"/>
                  </a:lnTo>
                  <a:lnTo>
                    <a:pt x="648" y="1131"/>
                  </a:lnTo>
                  <a:lnTo>
                    <a:pt x="649" y="1141"/>
                  </a:lnTo>
                  <a:lnTo>
                    <a:pt x="649" y="1126"/>
                  </a:lnTo>
                  <a:lnTo>
                    <a:pt x="650" y="1116"/>
                  </a:lnTo>
                  <a:lnTo>
                    <a:pt x="650" y="1109"/>
                  </a:lnTo>
                  <a:lnTo>
                    <a:pt x="651" y="1111"/>
                  </a:lnTo>
                  <a:lnTo>
                    <a:pt x="652" y="1116"/>
                  </a:lnTo>
                  <a:lnTo>
                    <a:pt x="652" y="1119"/>
                  </a:lnTo>
                  <a:lnTo>
                    <a:pt x="652" y="1121"/>
                  </a:lnTo>
                  <a:lnTo>
                    <a:pt x="653" y="1114"/>
                  </a:lnTo>
                  <a:lnTo>
                    <a:pt x="654" y="1111"/>
                  </a:lnTo>
                  <a:lnTo>
                    <a:pt x="654" y="1107"/>
                  </a:lnTo>
                  <a:lnTo>
                    <a:pt x="655" y="1111"/>
                  </a:lnTo>
                  <a:lnTo>
                    <a:pt x="655" y="1123"/>
                  </a:lnTo>
                  <a:lnTo>
                    <a:pt x="656" y="1123"/>
                  </a:lnTo>
                  <a:lnTo>
                    <a:pt x="656" y="1104"/>
                  </a:lnTo>
                  <a:lnTo>
                    <a:pt x="657" y="1094"/>
                  </a:lnTo>
                  <a:lnTo>
                    <a:pt x="658" y="1099"/>
                  </a:lnTo>
                  <a:lnTo>
                    <a:pt x="658" y="1121"/>
                  </a:lnTo>
                  <a:lnTo>
                    <a:pt x="659" y="1121"/>
                  </a:lnTo>
                  <a:lnTo>
                    <a:pt x="659" y="1119"/>
                  </a:lnTo>
                  <a:lnTo>
                    <a:pt x="660" y="1116"/>
                  </a:lnTo>
                  <a:lnTo>
                    <a:pt x="660" y="1116"/>
                  </a:lnTo>
                  <a:lnTo>
                    <a:pt x="661" y="1116"/>
                  </a:lnTo>
                  <a:lnTo>
                    <a:pt x="662" y="1114"/>
                  </a:lnTo>
                  <a:lnTo>
                    <a:pt x="662" y="1116"/>
                  </a:lnTo>
                  <a:lnTo>
                    <a:pt x="662" y="1114"/>
                  </a:lnTo>
                  <a:lnTo>
                    <a:pt x="663" y="1104"/>
                  </a:lnTo>
                  <a:lnTo>
                    <a:pt x="664" y="1104"/>
                  </a:lnTo>
                  <a:lnTo>
                    <a:pt x="664" y="1114"/>
                  </a:lnTo>
                  <a:lnTo>
                    <a:pt x="665" y="1116"/>
                  </a:lnTo>
                  <a:lnTo>
                    <a:pt x="665" y="1121"/>
                  </a:lnTo>
                  <a:lnTo>
                    <a:pt x="666" y="1123"/>
                  </a:lnTo>
                  <a:lnTo>
                    <a:pt x="666" y="1119"/>
                  </a:lnTo>
                  <a:lnTo>
                    <a:pt x="667" y="1116"/>
                  </a:lnTo>
                  <a:lnTo>
                    <a:pt x="668" y="1114"/>
                  </a:lnTo>
                  <a:lnTo>
                    <a:pt x="668" y="1116"/>
                  </a:lnTo>
                  <a:lnTo>
                    <a:pt x="669" y="1111"/>
                  </a:lnTo>
                  <a:lnTo>
                    <a:pt x="669" y="1109"/>
                  </a:lnTo>
                  <a:lnTo>
                    <a:pt x="670" y="1099"/>
                  </a:lnTo>
                  <a:lnTo>
                    <a:pt x="670" y="1087"/>
                  </a:lnTo>
                  <a:lnTo>
                    <a:pt x="671" y="1089"/>
                  </a:lnTo>
                  <a:lnTo>
                    <a:pt x="672" y="1099"/>
                  </a:lnTo>
                  <a:lnTo>
                    <a:pt x="672" y="1116"/>
                  </a:lnTo>
                  <a:lnTo>
                    <a:pt x="672" y="1119"/>
                  </a:lnTo>
                  <a:lnTo>
                    <a:pt x="673" y="1109"/>
                  </a:lnTo>
                  <a:lnTo>
                    <a:pt x="674" y="1101"/>
                  </a:lnTo>
                  <a:lnTo>
                    <a:pt x="674" y="1104"/>
                  </a:lnTo>
                  <a:lnTo>
                    <a:pt x="675" y="1114"/>
                  </a:lnTo>
                  <a:lnTo>
                    <a:pt x="675" y="1114"/>
                  </a:lnTo>
                  <a:lnTo>
                    <a:pt x="676" y="1116"/>
                  </a:lnTo>
                  <a:lnTo>
                    <a:pt x="676" y="1109"/>
                  </a:lnTo>
                  <a:lnTo>
                    <a:pt x="677" y="1104"/>
                  </a:lnTo>
                  <a:lnTo>
                    <a:pt x="678" y="1101"/>
                  </a:lnTo>
                  <a:lnTo>
                    <a:pt x="678" y="1111"/>
                  </a:lnTo>
                  <a:lnTo>
                    <a:pt x="679" y="1116"/>
                  </a:lnTo>
                  <a:lnTo>
                    <a:pt x="679" y="1114"/>
                  </a:lnTo>
                  <a:lnTo>
                    <a:pt x="680" y="1109"/>
                  </a:lnTo>
                  <a:lnTo>
                    <a:pt x="680" y="1104"/>
                  </a:lnTo>
                  <a:lnTo>
                    <a:pt x="681" y="1111"/>
                  </a:lnTo>
                  <a:lnTo>
                    <a:pt x="682" y="1116"/>
                  </a:lnTo>
                  <a:lnTo>
                    <a:pt x="682" y="1107"/>
                  </a:lnTo>
                  <a:lnTo>
                    <a:pt x="682" y="1099"/>
                  </a:lnTo>
                  <a:lnTo>
                    <a:pt x="683" y="1094"/>
                  </a:lnTo>
                  <a:lnTo>
                    <a:pt x="684" y="1094"/>
                  </a:lnTo>
                  <a:lnTo>
                    <a:pt x="684" y="1087"/>
                  </a:lnTo>
                  <a:lnTo>
                    <a:pt x="685" y="1099"/>
                  </a:lnTo>
                  <a:lnTo>
                    <a:pt x="685" y="1121"/>
                  </a:lnTo>
                  <a:lnTo>
                    <a:pt x="686" y="1111"/>
                  </a:lnTo>
                  <a:lnTo>
                    <a:pt x="686" y="1104"/>
                  </a:lnTo>
                  <a:lnTo>
                    <a:pt x="687" y="1101"/>
                  </a:lnTo>
                  <a:lnTo>
                    <a:pt x="688" y="1101"/>
                  </a:lnTo>
                  <a:lnTo>
                    <a:pt x="688" y="1109"/>
                  </a:lnTo>
                  <a:lnTo>
                    <a:pt x="689" y="1119"/>
                  </a:lnTo>
                  <a:lnTo>
                    <a:pt x="689" y="1111"/>
                  </a:lnTo>
                  <a:lnTo>
                    <a:pt x="690" y="1104"/>
                  </a:lnTo>
                  <a:lnTo>
                    <a:pt x="690" y="1094"/>
                  </a:lnTo>
                  <a:lnTo>
                    <a:pt x="691" y="1094"/>
                  </a:lnTo>
                  <a:lnTo>
                    <a:pt x="692" y="1099"/>
                  </a:lnTo>
                  <a:lnTo>
                    <a:pt x="692" y="1107"/>
                  </a:lnTo>
                  <a:lnTo>
                    <a:pt x="692" y="1104"/>
                  </a:lnTo>
                  <a:lnTo>
                    <a:pt x="693" y="1099"/>
                  </a:lnTo>
                  <a:lnTo>
                    <a:pt x="694" y="1094"/>
                  </a:lnTo>
                  <a:lnTo>
                    <a:pt x="694" y="1094"/>
                  </a:lnTo>
                  <a:lnTo>
                    <a:pt x="695" y="1101"/>
                  </a:lnTo>
                  <a:lnTo>
                    <a:pt x="695" y="1109"/>
                  </a:lnTo>
                  <a:lnTo>
                    <a:pt x="696" y="1101"/>
                  </a:lnTo>
                  <a:lnTo>
                    <a:pt x="696" y="1082"/>
                  </a:lnTo>
                  <a:lnTo>
                    <a:pt x="697" y="1072"/>
                  </a:lnTo>
                  <a:lnTo>
                    <a:pt x="698" y="1085"/>
                  </a:lnTo>
                  <a:lnTo>
                    <a:pt x="698" y="1114"/>
                  </a:lnTo>
                  <a:lnTo>
                    <a:pt x="699" y="1141"/>
                  </a:lnTo>
                  <a:lnTo>
                    <a:pt x="699" y="1138"/>
                  </a:lnTo>
                  <a:lnTo>
                    <a:pt x="700" y="1116"/>
                  </a:lnTo>
                  <a:lnTo>
                    <a:pt x="700" y="1089"/>
                  </a:lnTo>
                  <a:lnTo>
                    <a:pt x="701" y="1089"/>
                  </a:lnTo>
                  <a:lnTo>
                    <a:pt x="702" y="1094"/>
                  </a:lnTo>
                  <a:lnTo>
                    <a:pt x="702" y="1104"/>
                  </a:lnTo>
                  <a:lnTo>
                    <a:pt x="702" y="1092"/>
                  </a:lnTo>
                  <a:lnTo>
                    <a:pt x="703" y="1087"/>
                  </a:lnTo>
                  <a:lnTo>
                    <a:pt x="704" y="1082"/>
                  </a:lnTo>
                  <a:lnTo>
                    <a:pt x="704" y="1085"/>
                  </a:lnTo>
                  <a:lnTo>
                    <a:pt x="705" y="1087"/>
                  </a:lnTo>
                  <a:lnTo>
                    <a:pt x="705" y="1089"/>
                  </a:lnTo>
                  <a:lnTo>
                    <a:pt x="706" y="1089"/>
                  </a:lnTo>
                  <a:lnTo>
                    <a:pt x="706" y="1089"/>
                  </a:lnTo>
                  <a:lnTo>
                    <a:pt x="707" y="1094"/>
                  </a:lnTo>
                  <a:lnTo>
                    <a:pt x="708" y="1094"/>
                  </a:lnTo>
                  <a:lnTo>
                    <a:pt x="708" y="1094"/>
                  </a:lnTo>
                  <a:lnTo>
                    <a:pt x="709" y="1085"/>
                  </a:lnTo>
                  <a:lnTo>
                    <a:pt x="709" y="1052"/>
                  </a:lnTo>
                  <a:lnTo>
                    <a:pt x="710" y="1033"/>
                  </a:lnTo>
                  <a:lnTo>
                    <a:pt x="710" y="1023"/>
                  </a:lnTo>
                  <a:lnTo>
                    <a:pt x="711" y="1033"/>
                  </a:lnTo>
                  <a:lnTo>
                    <a:pt x="712" y="1033"/>
                  </a:lnTo>
                  <a:lnTo>
                    <a:pt x="712" y="1036"/>
                  </a:lnTo>
                  <a:lnTo>
                    <a:pt x="712" y="1021"/>
                  </a:lnTo>
                  <a:lnTo>
                    <a:pt x="713" y="994"/>
                  </a:lnTo>
                  <a:lnTo>
                    <a:pt x="714" y="960"/>
                  </a:lnTo>
                  <a:lnTo>
                    <a:pt x="714" y="936"/>
                  </a:lnTo>
                  <a:lnTo>
                    <a:pt x="715" y="933"/>
                  </a:lnTo>
                  <a:lnTo>
                    <a:pt x="715" y="948"/>
                  </a:lnTo>
                  <a:lnTo>
                    <a:pt x="716" y="948"/>
                  </a:lnTo>
                  <a:lnTo>
                    <a:pt x="716" y="945"/>
                  </a:lnTo>
                  <a:lnTo>
                    <a:pt x="717" y="940"/>
                  </a:lnTo>
                  <a:lnTo>
                    <a:pt x="718" y="940"/>
                  </a:lnTo>
                  <a:lnTo>
                    <a:pt x="718" y="952"/>
                  </a:lnTo>
                  <a:lnTo>
                    <a:pt x="719" y="974"/>
                  </a:lnTo>
                  <a:lnTo>
                    <a:pt x="719" y="999"/>
                  </a:lnTo>
                  <a:lnTo>
                    <a:pt x="720" y="1014"/>
                  </a:lnTo>
                  <a:lnTo>
                    <a:pt x="720" y="1026"/>
                  </a:lnTo>
                  <a:lnTo>
                    <a:pt x="721" y="1036"/>
                  </a:lnTo>
                  <a:lnTo>
                    <a:pt x="722" y="1048"/>
                  </a:lnTo>
                  <a:lnTo>
                    <a:pt x="722" y="1052"/>
                  </a:lnTo>
                  <a:lnTo>
                    <a:pt x="722" y="1063"/>
                  </a:lnTo>
                  <a:lnTo>
                    <a:pt x="723" y="1067"/>
                  </a:lnTo>
                  <a:lnTo>
                    <a:pt x="724" y="1070"/>
                  </a:lnTo>
                  <a:lnTo>
                    <a:pt x="724" y="1085"/>
                  </a:lnTo>
                  <a:lnTo>
                    <a:pt x="725" y="1089"/>
                  </a:lnTo>
                  <a:lnTo>
                    <a:pt x="725" y="1089"/>
                  </a:lnTo>
                  <a:lnTo>
                    <a:pt x="726" y="1085"/>
                  </a:lnTo>
                  <a:lnTo>
                    <a:pt x="726" y="1087"/>
                  </a:lnTo>
                  <a:lnTo>
                    <a:pt x="727" y="1082"/>
                  </a:lnTo>
                  <a:lnTo>
                    <a:pt x="728" y="1077"/>
                  </a:lnTo>
                  <a:lnTo>
                    <a:pt x="728" y="1082"/>
                  </a:lnTo>
                  <a:lnTo>
                    <a:pt x="729" y="1101"/>
                  </a:lnTo>
                  <a:lnTo>
                    <a:pt x="729" y="1111"/>
                  </a:lnTo>
                  <a:lnTo>
                    <a:pt x="730" y="1138"/>
                  </a:lnTo>
                  <a:lnTo>
                    <a:pt x="730" y="1158"/>
                  </a:lnTo>
                  <a:lnTo>
                    <a:pt x="731" y="1155"/>
                  </a:lnTo>
                  <a:lnTo>
                    <a:pt x="732" y="1099"/>
                  </a:lnTo>
                  <a:lnTo>
                    <a:pt x="732" y="992"/>
                  </a:lnTo>
                  <a:lnTo>
                    <a:pt x="732" y="806"/>
                  </a:lnTo>
                  <a:lnTo>
                    <a:pt x="733" y="554"/>
                  </a:lnTo>
                  <a:lnTo>
                    <a:pt x="734" y="320"/>
                  </a:lnTo>
                  <a:lnTo>
                    <a:pt x="734" y="149"/>
                  </a:lnTo>
                  <a:lnTo>
                    <a:pt x="735" y="49"/>
                  </a:lnTo>
                  <a:lnTo>
                    <a:pt x="735" y="10"/>
                  </a:lnTo>
                  <a:lnTo>
                    <a:pt x="736" y="0"/>
                  </a:lnTo>
                  <a:lnTo>
                    <a:pt x="736" y="57"/>
                  </a:lnTo>
                  <a:lnTo>
                    <a:pt x="737" y="205"/>
                  </a:lnTo>
                  <a:lnTo>
                    <a:pt x="738" y="472"/>
                  </a:lnTo>
                  <a:lnTo>
                    <a:pt x="738" y="784"/>
                  </a:lnTo>
                  <a:lnTo>
                    <a:pt x="739" y="1097"/>
                  </a:lnTo>
                  <a:lnTo>
                    <a:pt x="739" y="1299"/>
                  </a:lnTo>
                  <a:lnTo>
                    <a:pt x="740" y="1260"/>
                  </a:lnTo>
                  <a:lnTo>
                    <a:pt x="740" y="1175"/>
                  </a:lnTo>
                  <a:lnTo>
                    <a:pt x="741" y="1138"/>
                  </a:lnTo>
                  <a:lnTo>
                    <a:pt x="742" y="1148"/>
                  </a:lnTo>
                  <a:lnTo>
                    <a:pt x="742" y="1153"/>
                  </a:lnTo>
                  <a:lnTo>
                    <a:pt x="742" y="1138"/>
                  </a:lnTo>
                  <a:lnTo>
                    <a:pt x="743" y="1119"/>
                  </a:lnTo>
                  <a:lnTo>
                    <a:pt x="744" y="1114"/>
                  </a:lnTo>
                  <a:lnTo>
                    <a:pt x="744" y="1121"/>
                  </a:lnTo>
                  <a:lnTo>
                    <a:pt x="745" y="1133"/>
                  </a:lnTo>
                  <a:lnTo>
                    <a:pt x="745" y="1136"/>
                  </a:lnTo>
                  <a:lnTo>
                    <a:pt x="746" y="1128"/>
                  </a:lnTo>
                  <a:lnTo>
                    <a:pt x="746" y="1131"/>
                  </a:lnTo>
                  <a:lnTo>
                    <a:pt x="747" y="1136"/>
                  </a:lnTo>
                  <a:lnTo>
                    <a:pt x="748" y="1143"/>
                  </a:lnTo>
                  <a:lnTo>
                    <a:pt x="748" y="1145"/>
                  </a:lnTo>
                  <a:lnTo>
                    <a:pt x="749" y="1155"/>
                  </a:lnTo>
                  <a:lnTo>
                    <a:pt x="749" y="1150"/>
                  </a:lnTo>
                  <a:lnTo>
                    <a:pt x="750" y="1136"/>
                  </a:lnTo>
                  <a:lnTo>
                    <a:pt x="750" y="1121"/>
                  </a:lnTo>
                  <a:lnTo>
                    <a:pt x="751" y="1119"/>
                  </a:lnTo>
                  <a:lnTo>
                    <a:pt x="752" y="1123"/>
                  </a:lnTo>
                  <a:lnTo>
                    <a:pt x="752" y="1123"/>
                  </a:lnTo>
                  <a:lnTo>
                    <a:pt x="752" y="1126"/>
                  </a:lnTo>
                  <a:lnTo>
                    <a:pt x="753" y="1131"/>
                  </a:lnTo>
                  <a:lnTo>
                    <a:pt x="754" y="1119"/>
                  </a:lnTo>
                  <a:lnTo>
                    <a:pt x="754" y="1136"/>
                  </a:lnTo>
                  <a:lnTo>
                    <a:pt x="755" y="1153"/>
                  </a:lnTo>
                  <a:lnTo>
                    <a:pt x="755" y="1165"/>
                  </a:lnTo>
                  <a:lnTo>
                    <a:pt x="756" y="1150"/>
                  </a:lnTo>
                  <a:lnTo>
                    <a:pt x="756" y="1136"/>
                  </a:lnTo>
                  <a:lnTo>
                    <a:pt x="757" y="1126"/>
                  </a:lnTo>
                  <a:lnTo>
                    <a:pt x="758" y="1126"/>
                  </a:lnTo>
                  <a:lnTo>
                    <a:pt x="758" y="1131"/>
                  </a:lnTo>
                  <a:lnTo>
                    <a:pt x="759" y="1126"/>
                  </a:lnTo>
                  <a:lnTo>
                    <a:pt x="759" y="1128"/>
                  </a:lnTo>
                  <a:lnTo>
                    <a:pt x="760" y="1119"/>
                  </a:lnTo>
                  <a:lnTo>
                    <a:pt x="760" y="1114"/>
                  </a:lnTo>
                  <a:lnTo>
                    <a:pt x="761" y="1119"/>
                  </a:lnTo>
                  <a:lnTo>
                    <a:pt x="762" y="1131"/>
                  </a:lnTo>
                  <a:lnTo>
                    <a:pt x="762" y="1131"/>
                  </a:lnTo>
                  <a:lnTo>
                    <a:pt x="762" y="1128"/>
                  </a:lnTo>
                  <a:lnTo>
                    <a:pt x="763" y="1114"/>
                  </a:lnTo>
                  <a:lnTo>
                    <a:pt x="764" y="1101"/>
                  </a:lnTo>
                  <a:lnTo>
                    <a:pt x="764" y="1094"/>
                  </a:lnTo>
                  <a:lnTo>
                    <a:pt x="765" y="1099"/>
                  </a:lnTo>
                  <a:lnTo>
                    <a:pt x="765" y="1089"/>
                  </a:lnTo>
                  <a:lnTo>
                    <a:pt x="766" y="1075"/>
                  </a:lnTo>
                  <a:lnTo>
                    <a:pt x="767" y="1067"/>
                  </a:lnTo>
                  <a:lnTo>
                    <a:pt x="767" y="1085"/>
                  </a:lnTo>
                  <a:lnTo>
                    <a:pt x="768" y="1101"/>
                  </a:lnTo>
                  <a:lnTo>
                    <a:pt x="768" y="1101"/>
                  </a:lnTo>
                  <a:lnTo>
                    <a:pt x="769" y="1082"/>
                  </a:lnTo>
                  <a:lnTo>
                    <a:pt x="769" y="1063"/>
                  </a:lnTo>
                  <a:lnTo>
                    <a:pt x="770" y="1048"/>
                  </a:lnTo>
                  <a:lnTo>
                    <a:pt x="771" y="1036"/>
                  </a:lnTo>
                  <a:lnTo>
                    <a:pt x="771" y="1028"/>
                  </a:lnTo>
                  <a:lnTo>
                    <a:pt x="772" y="1018"/>
                  </a:lnTo>
                  <a:lnTo>
                    <a:pt x="772" y="1016"/>
                  </a:lnTo>
                  <a:lnTo>
                    <a:pt x="773" y="1033"/>
                  </a:lnTo>
                  <a:lnTo>
                    <a:pt x="773" y="1048"/>
                  </a:lnTo>
                  <a:lnTo>
                    <a:pt x="774" y="1045"/>
                  </a:lnTo>
                  <a:lnTo>
                    <a:pt x="774" y="1011"/>
                  </a:lnTo>
                  <a:lnTo>
                    <a:pt x="775" y="977"/>
                  </a:lnTo>
                  <a:lnTo>
                    <a:pt x="775" y="967"/>
                  </a:lnTo>
                  <a:lnTo>
                    <a:pt x="776" y="962"/>
                  </a:lnTo>
                  <a:lnTo>
                    <a:pt x="777" y="950"/>
                  </a:lnTo>
                  <a:lnTo>
                    <a:pt x="777" y="931"/>
                  </a:lnTo>
                  <a:lnTo>
                    <a:pt x="778" y="926"/>
                  </a:lnTo>
                  <a:lnTo>
                    <a:pt x="778" y="906"/>
                  </a:lnTo>
                  <a:lnTo>
                    <a:pt x="779" y="896"/>
                  </a:lnTo>
                  <a:lnTo>
                    <a:pt x="779" y="877"/>
                  </a:lnTo>
                  <a:lnTo>
                    <a:pt x="780" y="858"/>
                  </a:lnTo>
                  <a:lnTo>
                    <a:pt x="781" y="838"/>
                  </a:lnTo>
                  <a:lnTo>
                    <a:pt x="781" y="816"/>
                  </a:lnTo>
                  <a:lnTo>
                    <a:pt x="782" y="811"/>
                  </a:lnTo>
                  <a:lnTo>
                    <a:pt x="782" y="799"/>
                  </a:lnTo>
                  <a:lnTo>
                    <a:pt x="783" y="784"/>
                  </a:lnTo>
                  <a:lnTo>
                    <a:pt x="783" y="765"/>
                  </a:lnTo>
                  <a:lnTo>
                    <a:pt x="784" y="750"/>
                  </a:lnTo>
                  <a:lnTo>
                    <a:pt x="784" y="738"/>
                  </a:lnTo>
                  <a:lnTo>
                    <a:pt x="785" y="735"/>
                  </a:lnTo>
                  <a:lnTo>
                    <a:pt x="785" y="728"/>
                  </a:lnTo>
                  <a:lnTo>
                    <a:pt x="786" y="718"/>
                  </a:lnTo>
                  <a:lnTo>
                    <a:pt x="787" y="709"/>
                  </a:lnTo>
                  <a:lnTo>
                    <a:pt x="787" y="696"/>
                  </a:lnTo>
                  <a:lnTo>
                    <a:pt x="788" y="682"/>
                  </a:lnTo>
                  <a:lnTo>
                    <a:pt x="788" y="699"/>
                  </a:lnTo>
                  <a:lnTo>
                    <a:pt x="789" y="703"/>
                  </a:lnTo>
                  <a:lnTo>
                    <a:pt x="789" y="701"/>
                  </a:lnTo>
                  <a:lnTo>
                    <a:pt x="790" y="694"/>
                  </a:lnTo>
                  <a:lnTo>
                    <a:pt x="791" y="682"/>
                  </a:lnTo>
                  <a:lnTo>
                    <a:pt x="791" y="696"/>
                  </a:lnTo>
                  <a:lnTo>
                    <a:pt x="792" y="731"/>
                  </a:lnTo>
                  <a:lnTo>
                    <a:pt x="792" y="769"/>
                  </a:lnTo>
                  <a:lnTo>
                    <a:pt x="793" y="765"/>
                  </a:lnTo>
                  <a:lnTo>
                    <a:pt x="793" y="760"/>
                  </a:lnTo>
                  <a:lnTo>
                    <a:pt x="794" y="765"/>
                  </a:lnTo>
                  <a:lnTo>
                    <a:pt x="794" y="777"/>
                  </a:lnTo>
                  <a:lnTo>
                    <a:pt x="795" y="799"/>
                  </a:lnTo>
                  <a:lnTo>
                    <a:pt x="795" y="823"/>
                  </a:lnTo>
                  <a:lnTo>
                    <a:pt x="796" y="831"/>
                  </a:lnTo>
                  <a:lnTo>
                    <a:pt x="797" y="828"/>
                  </a:lnTo>
                  <a:lnTo>
                    <a:pt x="797" y="836"/>
                  </a:lnTo>
                  <a:lnTo>
                    <a:pt x="798" y="855"/>
                  </a:lnTo>
                  <a:lnTo>
                    <a:pt x="798" y="874"/>
                  </a:lnTo>
                  <a:lnTo>
                    <a:pt x="799" y="894"/>
                  </a:lnTo>
                  <a:lnTo>
                    <a:pt x="799" y="899"/>
                  </a:lnTo>
                  <a:lnTo>
                    <a:pt x="800" y="904"/>
                  </a:lnTo>
                  <a:lnTo>
                    <a:pt x="801" y="909"/>
                  </a:lnTo>
                  <a:lnTo>
                    <a:pt x="801" y="923"/>
                  </a:lnTo>
                  <a:lnTo>
                    <a:pt x="802" y="940"/>
                  </a:lnTo>
                  <a:lnTo>
                    <a:pt x="802" y="960"/>
                  </a:lnTo>
                  <a:lnTo>
                    <a:pt x="803" y="970"/>
                  </a:lnTo>
                  <a:lnTo>
                    <a:pt x="803" y="967"/>
                  </a:lnTo>
                  <a:lnTo>
                    <a:pt x="804" y="970"/>
                  </a:lnTo>
                  <a:lnTo>
                    <a:pt x="804" y="965"/>
                  </a:lnTo>
                  <a:lnTo>
                    <a:pt x="805" y="974"/>
                  </a:lnTo>
                  <a:lnTo>
                    <a:pt x="805" y="999"/>
                  </a:lnTo>
                  <a:lnTo>
                    <a:pt x="806" y="1006"/>
                  </a:lnTo>
                  <a:lnTo>
                    <a:pt x="807" y="1004"/>
                  </a:lnTo>
                  <a:lnTo>
                    <a:pt x="807" y="1001"/>
                  </a:lnTo>
                  <a:lnTo>
                    <a:pt x="808" y="1006"/>
                  </a:lnTo>
                  <a:lnTo>
                    <a:pt x="808" y="1016"/>
                  </a:lnTo>
                  <a:lnTo>
                    <a:pt x="809" y="1033"/>
                  </a:lnTo>
                  <a:lnTo>
                    <a:pt x="809" y="1040"/>
                  </a:lnTo>
                  <a:lnTo>
                    <a:pt x="810" y="1038"/>
                  </a:lnTo>
                  <a:lnTo>
                    <a:pt x="811" y="1048"/>
                  </a:lnTo>
                  <a:lnTo>
                    <a:pt x="811" y="1048"/>
                  </a:lnTo>
                  <a:lnTo>
                    <a:pt x="812" y="1052"/>
                  </a:lnTo>
                  <a:lnTo>
                    <a:pt x="812" y="1060"/>
                  </a:lnTo>
                  <a:lnTo>
                    <a:pt x="813" y="1055"/>
                  </a:lnTo>
                  <a:lnTo>
                    <a:pt x="813" y="1063"/>
                  </a:lnTo>
                  <a:lnTo>
                    <a:pt x="814" y="1052"/>
                  </a:lnTo>
                  <a:lnTo>
                    <a:pt x="814" y="1050"/>
                  </a:lnTo>
                  <a:lnTo>
                    <a:pt x="815" y="1052"/>
                  </a:lnTo>
                  <a:lnTo>
                    <a:pt x="815" y="1065"/>
                  </a:lnTo>
                  <a:lnTo>
                    <a:pt x="816" y="1063"/>
                  </a:lnTo>
                  <a:lnTo>
                    <a:pt x="817" y="1048"/>
                  </a:lnTo>
                  <a:lnTo>
                    <a:pt x="817" y="1048"/>
                  </a:lnTo>
                  <a:lnTo>
                    <a:pt x="818" y="1045"/>
                  </a:lnTo>
                  <a:lnTo>
                    <a:pt x="818" y="1055"/>
                  </a:lnTo>
                  <a:lnTo>
                    <a:pt x="819" y="1055"/>
                  </a:lnTo>
                  <a:lnTo>
                    <a:pt x="819" y="1050"/>
                  </a:lnTo>
                  <a:lnTo>
                    <a:pt x="820" y="1045"/>
                  </a:lnTo>
                  <a:lnTo>
                    <a:pt x="821" y="1038"/>
                  </a:lnTo>
                  <a:lnTo>
                    <a:pt x="821" y="1043"/>
                  </a:lnTo>
                  <a:lnTo>
                    <a:pt x="822" y="1043"/>
                  </a:lnTo>
                  <a:lnTo>
                    <a:pt x="822" y="1052"/>
                  </a:lnTo>
                  <a:lnTo>
                    <a:pt x="823" y="1055"/>
                  </a:lnTo>
                  <a:lnTo>
                    <a:pt x="823" y="1043"/>
                  </a:lnTo>
                  <a:lnTo>
                    <a:pt x="824" y="1026"/>
                  </a:lnTo>
                  <a:lnTo>
                    <a:pt x="824" y="1023"/>
                  </a:lnTo>
                  <a:lnTo>
                    <a:pt x="825" y="1023"/>
                  </a:lnTo>
                  <a:lnTo>
                    <a:pt x="825" y="1021"/>
                  </a:lnTo>
                  <a:lnTo>
                    <a:pt x="826" y="1001"/>
                  </a:lnTo>
                  <a:lnTo>
                    <a:pt x="827" y="970"/>
                  </a:lnTo>
                  <a:lnTo>
                    <a:pt x="827" y="936"/>
                  </a:lnTo>
                  <a:lnTo>
                    <a:pt x="828" y="918"/>
                  </a:lnTo>
                  <a:lnTo>
                    <a:pt x="828" y="911"/>
                  </a:lnTo>
                  <a:lnTo>
                    <a:pt x="829" y="909"/>
                  </a:lnTo>
                  <a:lnTo>
                    <a:pt x="829" y="894"/>
                  </a:lnTo>
                  <a:lnTo>
                    <a:pt x="830" y="865"/>
                  </a:lnTo>
                  <a:lnTo>
                    <a:pt x="831" y="818"/>
                  </a:lnTo>
                  <a:lnTo>
                    <a:pt x="831" y="760"/>
                  </a:lnTo>
                  <a:lnTo>
                    <a:pt x="832" y="684"/>
                  </a:lnTo>
                  <a:lnTo>
                    <a:pt x="832" y="606"/>
                  </a:lnTo>
                  <a:lnTo>
                    <a:pt x="833" y="523"/>
                  </a:lnTo>
                  <a:lnTo>
                    <a:pt x="833" y="464"/>
                  </a:lnTo>
                  <a:lnTo>
                    <a:pt x="834" y="447"/>
                  </a:lnTo>
                  <a:lnTo>
                    <a:pt x="834" y="484"/>
                  </a:lnTo>
                  <a:lnTo>
                    <a:pt x="835" y="535"/>
                  </a:lnTo>
                  <a:lnTo>
                    <a:pt x="835" y="621"/>
                  </a:lnTo>
                  <a:lnTo>
                    <a:pt x="836" y="725"/>
                  </a:lnTo>
                  <a:lnTo>
                    <a:pt x="837" y="872"/>
                  </a:lnTo>
                  <a:lnTo>
                    <a:pt x="837" y="1085"/>
                  </a:lnTo>
                  <a:lnTo>
                    <a:pt x="838" y="1348"/>
                  </a:lnTo>
                  <a:lnTo>
                    <a:pt x="838" y="1580"/>
                  </a:lnTo>
                  <a:lnTo>
                    <a:pt x="839" y="1712"/>
                  </a:lnTo>
                  <a:lnTo>
                    <a:pt x="839" y="1743"/>
                  </a:lnTo>
                  <a:lnTo>
                    <a:pt x="840" y="1709"/>
                  </a:lnTo>
                  <a:lnTo>
                    <a:pt x="841" y="1643"/>
                  </a:lnTo>
                  <a:lnTo>
                    <a:pt x="841" y="1583"/>
                  </a:lnTo>
                  <a:lnTo>
                    <a:pt x="842" y="1556"/>
                  </a:lnTo>
                  <a:lnTo>
                    <a:pt x="842" y="1558"/>
                  </a:lnTo>
                  <a:lnTo>
                    <a:pt x="843" y="1565"/>
                  </a:lnTo>
                  <a:lnTo>
                    <a:pt x="843" y="1568"/>
                  </a:lnTo>
                  <a:lnTo>
                    <a:pt x="844" y="1575"/>
                  </a:lnTo>
                  <a:lnTo>
                    <a:pt x="844" y="1563"/>
                  </a:lnTo>
                  <a:lnTo>
                    <a:pt x="845" y="1561"/>
                  </a:lnTo>
                  <a:lnTo>
                    <a:pt x="845" y="1541"/>
                  </a:lnTo>
                  <a:lnTo>
                    <a:pt x="846" y="1526"/>
                  </a:lnTo>
                  <a:lnTo>
                    <a:pt x="847" y="1504"/>
                  </a:lnTo>
                  <a:lnTo>
                    <a:pt x="847" y="1472"/>
                  </a:lnTo>
                  <a:lnTo>
                    <a:pt x="848" y="1446"/>
                  </a:lnTo>
                  <a:lnTo>
                    <a:pt x="848" y="1428"/>
                  </a:lnTo>
                  <a:lnTo>
                    <a:pt x="849" y="1409"/>
                  </a:lnTo>
                  <a:lnTo>
                    <a:pt x="849" y="1385"/>
                  </a:lnTo>
                  <a:lnTo>
                    <a:pt x="850" y="1331"/>
                  </a:lnTo>
                  <a:lnTo>
                    <a:pt x="851" y="1282"/>
                  </a:lnTo>
                  <a:lnTo>
                    <a:pt x="851" y="1253"/>
                  </a:lnTo>
                  <a:lnTo>
                    <a:pt x="851" y="1243"/>
                  </a:lnTo>
                  <a:lnTo>
                    <a:pt x="852" y="1233"/>
                  </a:lnTo>
                  <a:lnTo>
                    <a:pt x="853" y="1209"/>
                  </a:lnTo>
                  <a:lnTo>
                    <a:pt x="853" y="1185"/>
                  </a:lnTo>
                  <a:lnTo>
                    <a:pt x="854" y="1165"/>
                  </a:lnTo>
                  <a:lnTo>
                    <a:pt x="854" y="1172"/>
                  </a:lnTo>
                  <a:lnTo>
                    <a:pt x="855" y="1175"/>
                  </a:lnTo>
                  <a:lnTo>
                    <a:pt x="855" y="1179"/>
                  </a:lnTo>
                  <a:lnTo>
                    <a:pt x="856" y="1160"/>
                  </a:lnTo>
                  <a:lnTo>
                    <a:pt x="857" y="1143"/>
                  </a:lnTo>
                  <a:lnTo>
                    <a:pt x="857" y="1111"/>
                  </a:lnTo>
                  <a:lnTo>
                    <a:pt x="858" y="1092"/>
                  </a:lnTo>
                  <a:lnTo>
                    <a:pt x="858" y="1097"/>
                  </a:lnTo>
                  <a:lnTo>
                    <a:pt x="859" y="1111"/>
                  </a:lnTo>
                  <a:lnTo>
                    <a:pt x="859" y="1116"/>
                  </a:lnTo>
                  <a:lnTo>
                    <a:pt x="860" y="1123"/>
                  </a:lnTo>
                  <a:lnTo>
                    <a:pt x="861" y="1121"/>
                  </a:lnTo>
                  <a:lnTo>
                    <a:pt x="861" y="1116"/>
                  </a:lnTo>
                  <a:lnTo>
                    <a:pt x="861" y="1111"/>
                  </a:lnTo>
                  <a:lnTo>
                    <a:pt x="862" y="1109"/>
                  </a:lnTo>
                  <a:lnTo>
                    <a:pt x="863" y="1101"/>
                  </a:lnTo>
                  <a:lnTo>
                    <a:pt x="863" y="1094"/>
                  </a:lnTo>
                  <a:lnTo>
                    <a:pt x="864" y="1075"/>
                  </a:lnTo>
                  <a:lnTo>
                    <a:pt x="864" y="1075"/>
                  </a:lnTo>
                  <a:lnTo>
                    <a:pt x="865" y="1079"/>
                  </a:lnTo>
                  <a:lnTo>
                    <a:pt x="865" y="1089"/>
                  </a:lnTo>
                  <a:lnTo>
                    <a:pt x="866" y="1092"/>
                  </a:lnTo>
                  <a:lnTo>
                    <a:pt x="867" y="1077"/>
                  </a:lnTo>
                  <a:lnTo>
                    <a:pt x="867" y="1065"/>
                  </a:lnTo>
                  <a:lnTo>
                    <a:pt x="868" y="1060"/>
                  </a:lnTo>
                  <a:lnTo>
                    <a:pt x="868" y="1063"/>
                  </a:lnTo>
                  <a:lnTo>
                    <a:pt x="869" y="1070"/>
                  </a:lnTo>
                  <a:lnTo>
                    <a:pt x="869" y="1067"/>
                  </a:lnTo>
                  <a:lnTo>
                    <a:pt x="870" y="1055"/>
                  </a:lnTo>
                  <a:lnTo>
                    <a:pt x="871" y="1036"/>
                  </a:lnTo>
                  <a:lnTo>
                    <a:pt x="871" y="1028"/>
                  </a:lnTo>
                  <a:lnTo>
                    <a:pt x="871" y="1031"/>
                  </a:lnTo>
                  <a:lnTo>
                    <a:pt x="872" y="1038"/>
                  </a:lnTo>
                  <a:lnTo>
                    <a:pt x="873" y="1038"/>
                  </a:lnTo>
                  <a:lnTo>
                    <a:pt x="873" y="1016"/>
                  </a:lnTo>
                  <a:lnTo>
                    <a:pt x="874" y="999"/>
                  </a:lnTo>
                  <a:lnTo>
                    <a:pt x="874" y="984"/>
                  </a:lnTo>
                  <a:lnTo>
                    <a:pt x="875" y="977"/>
                  </a:lnTo>
                  <a:lnTo>
                    <a:pt x="875" y="970"/>
                  </a:lnTo>
                  <a:lnTo>
                    <a:pt x="876" y="955"/>
                  </a:lnTo>
                  <a:lnTo>
                    <a:pt x="877" y="926"/>
                  </a:lnTo>
                  <a:lnTo>
                    <a:pt x="877" y="909"/>
                  </a:lnTo>
                  <a:lnTo>
                    <a:pt x="878" y="892"/>
                  </a:lnTo>
                  <a:lnTo>
                    <a:pt x="878" y="877"/>
                  </a:lnTo>
                  <a:lnTo>
                    <a:pt x="879" y="867"/>
                  </a:lnTo>
                  <a:lnTo>
                    <a:pt x="879" y="833"/>
                  </a:lnTo>
                  <a:lnTo>
                    <a:pt x="880" y="806"/>
                  </a:lnTo>
                  <a:lnTo>
                    <a:pt x="881" y="774"/>
                  </a:lnTo>
                  <a:lnTo>
                    <a:pt x="881" y="762"/>
                  </a:lnTo>
                  <a:lnTo>
                    <a:pt x="881" y="750"/>
                  </a:lnTo>
                  <a:lnTo>
                    <a:pt x="882" y="738"/>
                  </a:lnTo>
                  <a:lnTo>
                    <a:pt x="883" y="718"/>
                  </a:lnTo>
                  <a:lnTo>
                    <a:pt x="883" y="699"/>
                  </a:lnTo>
                  <a:lnTo>
                    <a:pt x="884" y="674"/>
                  </a:lnTo>
                  <a:lnTo>
                    <a:pt x="884" y="650"/>
                  </a:lnTo>
                  <a:lnTo>
                    <a:pt x="885" y="650"/>
                  </a:lnTo>
                  <a:lnTo>
                    <a:pt x="885" y="647"/>
                  </a:lnTo>
                  <a:lnTo>
                    <a:pt x="886" y="645"/>
                  </a:lnTo>
                  <a:lnTo>
                    <a:pt x="887" y="630"/>
                  </a:lnTo>
                  <a:lnTo>
                    <a:pt x="887" y="616"/>
                  </a:lnTo>
                  <a:lnTo>
                    <a:pt x="888" y="621"/>
                  </a:lnTo>
                  <a:lnTo>
                    <a:pt x="888" y="621"/>
                  </a:lnTo>
                  <a:lnTo>
                    <a:pt x="889" y="628"/>
                  </a:lnTo>
                  <a:lnTo>
                    <a:pt x="889" y="633"/>
                  </a:lnTo>
                  <a:lnTo>
                    <a:pt x="890" y="623"/>
                  </a:lnTo>
                  <a:lnTo>
                    <a:pt x="891" y="623"/>
                  </a:lnTo>
                  <a:lnTo>
                    <a:pt x="891" y="628"/>
                  </a:lnTo>
                  <a:lnTo>
                    <a:pt x="891" y="638"/>
                  </a:lnTo>
                  <a:lnTo>
                    <a:pt x="892" y="655"/>
                  </a:lnTo>
                  <a:lnTo>
                    <a:pt x="893" y="669"/>
                  </a:lnTo>
                  <a:lnTo>
                    <a:pt x="893" y="682"/>
                  </a:lnTo>
                  <a:lnTo>
                    <a:pt x="894" y="689"/>
                  </a:lnTo>
                  <a:lnTo>
                    <a:pt x="894" y="701"/>
                  </a:lnTo>
                  <a:lnTo>
                    <a:pt x="895" y="721"/>
                  </a:lnTo>
                  <a:lnTo>
                    <a:pt x="895" y="747"/>
                  </a:lnTo>
                  <a:lnTo>
                    <a:pt x="896" y="760"/>
                  </a:lnTo>
                  <a:lnTo>
                    <a:pt x="897" y="772"/>
                  </a:lnTo>
                  <a:lnTo>
                    <a:pt x="897" y="774"/>
                  </a:lnTo>
                  <a:lnTo>
                    <a:pt x="898" y="796"/>
                  </a:lnTo>
                  <a:lnTo>
                    <a:pt x="898" y="821"/>
                  </a:lnTo>
                  <a:lnTo>
                    <a:pt x="899" y="840"/>
                  </a:lnTo>
                  <a:lnTo>
                    <a:pt x="899" y="848"/>
                  </a:lnTo>
                  <a:lnTo>
                    <a:pt x="900" y="858"/>
                  </a:lnTo>
                  <a:lnTo>
                    <a:pt x="901" y="870"/>
                  </a:lnTo>
                  <a:lnTo>
                    <a:pt x="901" y="884"/>
                  </a:lnTo>
                  <a:lnTo>
                    <a:pt x="901" y="899"/>
                  </a:lnTo>
                  <a:lnTo>
                    <a:pt x="902" y="918"/>
                  </a:lnTo>
                  <a:lnTo>
                    <a:pt x="903" y="921"/>
                  </a:lnTo>
                  <a:lnTo>
                    <a:pt x="903" y="926"/>
                  </a:lnTo>
                  <a:lnTo>
                    <a:pt x="904" y="940"/>
                  </a:lnTo>
                  <a:lnTo>
                    <a:pt x="904" y="960"/>
                  </a:lnTo>
                  <a:lnTo>
                    <a:pt x="905" y="984"/>
                  </a:lnTo>
                  <a:lnTo>
                    <a:pt x="905" y="999"/>
                  </a:lnTo>
                  <a:lnTo>
                    <a:pt x="906" y="996"/>
                  </a:lnTo>
                  <a:lnTo>
                    <a:pt x="907" y="999"/>
                  </a:lnTo>
                  <a:lnTo>
                    <a:pt x="907" y="989"/>
                  </a:lnTo>
                  <a:lnTo>
                    <a:pt x="908" y="994"/>
                  </a:lnTo>
                  <a:lnTo>
                    <a:pt x="908" y="1004"/>
                  </a:lnTo>
                  <a:lnTo>
                    <a:pt x="909" y="1011"/>
                  </a:lnTo>
                  <a:lnTo>
                    <a:pt x="909" y="1009"/>
                  </a:lnTo>
                  <a:lnTo>
                    <a:pt x="910" y="1001"/>
                  </a:lnTo>
                  <a:lnTo>
                    <a:pt x="911" y="1014"/>
                  </a:lnTo>
                  <a:lnTo>
                    <a:pt x="911" y="1028"/>
                  </a:lnTo>
                  <a:lnTo>
                    <a:pt x="911" y="1038"/>
                  </a:lnTo>
                  <a:lnTo>
                    <a:pt x="912" y="1048"/>
                  </a:lnTo>
                  <a:lnTo>
                    <a:pt x="913" y="1023"/>
                  </a:lnTo>
                  <a:lnTo>
                    <a:pt x="913" y="1014"/>
                  </a:lnTo>
                  <a:lnTo>
                    <a:pt x="914" y="1006"/>
                  </a:lnTo>
                  <a:lnTo>
                    <a:pt x="914" y="1006"/>
                  </a:lnTo>
                  <a:lnTo>
                    <a:pt x="915" y="999"/>
                  </a:lnTo>
                  <a:lnTo>
                    <a:pt x="915" y="996"/>
                  </a:lnTo>
                  <a:lnTo>
                    <a:pt x="916" y="974"/>
                  </a:lnTo>
                  <a:lnTo>
                    <a:pt x="917" y="952"/>
                  </a:lnTo>
                  <a:lnTo>
                    <a:pt x="917" y="916"/>
                  </a:lnTo>
                  <a:lnTo>
                    <a:pt x="918" y="896"/>
                  </a:lnTo>
                  <a:lnTo>
                    <a:pt x="918" y="867"/>
                  </a:lnTo>
                  <a:lnTo>
                    <a:pt x="919" y="828"/>
                  </a:lnTo>
                  <a:lnTo>
                    <a:pt x="919" y="789"/>
                  </a:lnTo>
                  <a:lnTo>
                    <a:pt x="920" y="750"/>
                  </a:lnTo>
                  <a:lnTo>
                    <a:pt x="921" y="703"/>
                  </a:lnTo>
                  <a:lnTo>
                    <a:pt x="921" y="662"/>
                  </a:lnTo>
                  <a:lnTo>
                    <a:pt x="921" y="628"/>
                  </a:lnTo>
                  <a:lnTo>
                    <a:pt x="922" y="586"/>
                  </a:lnTo>
                  <a:lnTo>
                    <a:pt x="923" y="533"/>
                  </a:lnTo>
                  <a:lnTo>
                    <a:pt x="923" y="476"/>
                  </a:lnTo>
                  <a:lnTo>
                    <a:pt x="924" y="413"/>
                  </a:lnTo>
                  <a:lnTo>
                    <a:pt x="924" y="367"/>
                  </a:lnTo>
                  <a:lnTo>
                    <a:pt x="925" y="333"/>
                  </a:lnTo>
                  <a:lnTo>
                    <a:pt x="925" y="318"/>
                  </a:lnTo>
                  <a:lnTo>
                    <a:pt x="926" y="318"/>
                  </a:lnTo>
                  <a:lnTo>
                    <a:pt x="927" y="318"/>
                  </a:lnTo>
                  <a:lnTo>
                    <a:pt x="927" y="305"/>
                  </a:lnTo>
                  <a:lnTo>
                    <a:pt x="928" y="311"/>
                  </a:lnTo>
                  <a:lnTo>
                    <a:pt x="928" y="347"/>
                  </a:lnTo>
                  <a:lnTo>
                    <a:pt x="929" y="408"/>
                  </a:lnTo>
                  <a:lnTo>
                    <a:pt x="929" y="467"/>
                  </a:lnTo>
                  <a:lnTo>
                    <a:pt x="930" y="523"/>
                  </a:lnTo>
                  <a:lnTo>
                    <a:pt x="931" y="554"/>
                  </a:lnTo>
                  <a:lnTo>
                    <a:pt x="931" y="569"/>
                  </a:lnTo>
                  <a:lnTo>
                    <a:pt x="932" y="572"/>
                  </a:lnTo>
                  <a:lnTo>
                    <a:pt x="932" y="579"/>
                  </a:lnTo>
                  <a:lnTo>
                    <a:pt x="933" y="601"/>
                  </a:lnTo>
                  <a:lnTo>
                    <a:pt x="934" y="630"/>
                  </a:lnTo>
                  <a:lnTo>
                    <a:pt x="934" y="703"/>
                  </a:lnTo>
                  <a:lnTo>
                    <a:pt x="934" y="801"/>
                  </a:lnTo>
                  <a:lnTo>
                    <a:pt x="935" y="911"/>
                  </a:lnTo>
                  <a:lnTo>
                    <a:pt x="936" y="1006"/>
                  </a:lnTo>
                  <a:lnTo>
                    <a:pt x="936" y="1087"/>
                  </a:lnTo>
                  <a:lnTo>
                    <a:pt x="937" y="1131"/>
                  </a:lnTo>
                  <a:lnTo>
                    <a:pt x="937" y="1155"/>
                  </a:lnTo>
                  <a:lnTo>
                    <a:pt x="938" y="1189"/>
                  </a:lnTo>
                  <a:lnTo>
                    <a:pt x="938" y="1223"/>
                  </a:lnTo>
                  <a:lnTo>
                    <a:pt x="939" y="1245"/>
                  </a:lnTo>
                  <a:lnTo>
                    <a:pt x="940" y="1260"/>
                  </a:lnTo>
                  <a:lnTo>
                    <a:pt x="940" y="1260"/>
                  </a:lnTo>
                  <a:lnTo>
                    <a:pt x="941" y="1272"/>
                  </a:lnTo>
                  <a:lnTo>
                    <a:pt x="941" y="1282"/>
                  </a:lnTo>
                  <a:lnTo>
                    <a:pt x="942" y="1289"/>
                  </a:lnTo>
                  <a:lnTo>
                    <a:pt x="942" y="1302"/>
                  </a:lnTo>
                  <a:lnTo>
                    <a:pt x="943" y="1324"/>
                  </a:lnTo>
                  <a:lnTo>
                    <a:pt x="944" y="1336"/>
                  </a:lnTo>
                  <a:lnTo>
                    <a:pt x="944" y="1346"/>
                  </a:lnTo>
                  <a:lnTo>
                    <a:pt x="944" y="1360"/>
                  </a:lnTo>
                  <a:lnTo>
                    <a:pt x="945" y="1377"/>
                  </a:lnTo>
                  <a:lnTo>
                    <a:pt x="946" y="1397"/>
                  </a:lnTo>
                  <a:lnTo>
                    <a:pt x="946" y="1397"/>
                  </a:lnTo>
                  <a:lnTo>
                    <a:pt x="947" y="1392"/>
                  </a:lnTo>
                  <a:lnTo>
                    <a:pt x="947" y="1387"/>
                  </a:lnTo>
                  <a:lnTo>
                    <a:pt x="948" y="1387"/>
                  </a:lnTo>
                  <a:lnTo>
                    <a:pt x="948" y="1394"/>
                  </a:lnTo>
                  <a:lnTo>
                    <a:pt x="949" y="1402"/>
                  </a:lnTo>
                  <a:lnTo>
                    <a:pt x="950" y="1407"/>
                  </a:lnTo>
                  <a:lnTo>
                    <a:pt x="950" y="1399"/>
                  </a:lnTo>
                  <a:lnTo>
                    <a:pt x="951" y="1404"/>
                  </a:lnTo>
                  <a:lnTo>
                    <a:pt x="951" y="1397"/>
                  </a:lnTo>
                  <a:lnTo>
                    <a:pt x="952" y="1397"/>
                  </a:lnTo>
                  <a:lnTo>
                    <a:pt x="952" y="1397"/>
                  </a:lnTo>
                  <a:lnTo>
                    <a:pt x="953" y="1392"/>
                  </a:lnTo>
                  <a:lnTo>
                    <a:pt x="954" y="1392"/>
                  </a:lnTo>
                  <a:lnTo>
                    <a:pt x="954" y="1392"/>
                  </a:lnTo>
                  <a:lnTo>
                    <a:pt x="954" y="1397"/>
                  </a:lnTo>
                  <a:lnTo>
                    <a:pt x="955" y="1404"/>
                  </a:lnTo>
                  <a:lnTo>
                    <a:pt x="956" y="1394"/>
                  </a:lnTo>
                  <a:lnTo>
                    <a:pt x="956" y="1380"/>
                  </a:lnTo>
                  <a:lnTo>
                    <a:pt x="957" y="1375"/>
                  </a:lnTo>
                  <a:lnTo>
                    <a:pt x="957" y="1375"/>
                  </a:lnTo>
                  <a:lnTo>
                    <a:pt x="958" y="1385"/>
                  </a:lnTo>
                  <a:lnTo>
                    <a:pt x="958" y="1397"/>
                  </a:lnTo>
                  <a:lnTo>
                    <a:pt x="959" y="1402"/>
                  </a:lnTo>
                  <a:lnTo>
                    <a:pt x="960" y="1404"/>
                  </a:lnTo>
                  <a:lnTo>
                    <a:pt x="960" y="1404"/>
                  </a:lnTo>
                  <a:lnTo>
                    <a:pt x="961" y="1409"/>
                  </a:lnTo>
                  <a:lnTo>
                    <a:pt x="961" y="1421"/>
                  </a:lnTo>
                  <a:lnTo>
                    <a:pt x="962" y="1424"/>
                  </a:lnTo>
                  <a:lnTo>
                    <a:pt x="962" y="1428"/>
                  </a:lnTo>
                  <a:lnTo>
                    <a:pt x="963" y="1441"/>
                  </a:lnTo>
                  <a:lnTo>
                    <a:pt x="964" y="1441"/>
                  </a:lnTo>
                  <a:lnTo>
                    <a:pt x="964" y="1443"/>
                  </a:lnTo>
                  <a:lnTo>
                    <a:pt x="964" y="1453"/>
                  </a:lnTo>
                  <a:lnTo>
                    <a:pt x="965" y="1463"/>
                  </a:lnTo>
                  <a:lnTo>
                    <a:pt x="966" y="1465"/>
                  </a:lnTo>
                  <a:lnTo>
                    <a:pt x="966" y="1463"/>
                  </a:lnTo>
                  <a:lnTo>
                    <a:pt x="967" y="1456"/>
                  </a:lnTo>
                  <a:lnTo>
                    <a:pt x="967" y="1456"/>
                  </a:lnTo>
                  <a:lnTo>
                    <a:pt x="968" y="1463"/>
                  </a:lnTo>
                  <a:lnTo>
                    <a:pt x="968" y="1470"/>
                  </a:lnTo>
                  <a:lnTo>
                    <a:pt x="969" y="1465"/>
                  </a:lnTo>
                  <a:lnTo>
                    <a:pt x="970" y="1463"/>
                  </a:lnTo>
                  <a:lnTo>
                    <a:pt x="970" y="1446"/>
                  </a:lnTo>
                  <a:lnTo>
                    <a:pt x="971" y="1446"/>
                  </a:lnTo>
                  <a:lnTo>
                    <a:pt x="971" y="1448"/>
                  </a:lnTo>
                  <a:lnTo>
                    <a:pt x="972" y="1477"/>
                  </a:lnTo>
                  <a:lnTo>
                    <a:pt x="972" y="1490"/>
                  </a:lnTo>
                  <a:lnTo>
                    <a:pt x="973" y="1485"/>
                  </a:lnTo>
                  <a:lnTo>
                    <a:pt x="974" y="1463"/>
                  </a:lnTo>
                  <a:lnTo>
                    <a:pt x="974" y="1434"/>
                  </a:lnTo>
                  <a:lnTo>
                    <a:pt x="974" y="1424"/>
                  </a:lnTo>
                  <a:lnTo>
                    <a:pt x="975" y="1431"/>
                  </a:lnTo>
                  <a:lnTo>
                    <a:pt x="976" y="1431"/>
                  </a:lnTo>
                  <a:lnTo>
                    <a:pt x="976" y="1419"/>
                  </a:lnTo>
                  <a:lnTo>
                    <a:pt x="977" y="1392"/>
                  </a:lnTo>
                  <a:lnTo>
                    <a:pt x="977" y="1372"/>
                  </a:lnTo>
                  <a:lnTo>
                    <a:pt x="978" y="1356"/>
                  </a:lnTo>
                  <a:lnTo>
                    <a:pt x="978" y="1356"/>
                  </a:lnTo>
                  <a:lnTo>
                    <a:pt x="979" y="1350"/>
                  </a:lnTo>
                  <a:lnTo>
                    <a:pt x="980" y="1331"/>
                  </a:lnTo>
                  <a:lnTo>
                    <a:pt x="980" y="1304"/>
                  </a:lnTo>
                  <a:lnTo>
                    <a:pt x="981" y="1282"/>
                  </a:lnTo>
                  <a:lnTo>
                    <a:pt x="981" y="1272"/>
                  </a:lnTo>
                  <a:lnTo>
                    <a:pt x="982" y="1255"/>
                  </a:lnTo>
                  <a:lnTo>
                    <a:pt x="982" y="1250"/>
                  </a:lnTo>
                  <a:lnTo>
                    <a:pt x="983" y="1233"/>
                  </a:lnTo>
                  <a:lnTo>
                    <a:pt x="984" y="1219"/>
                  </a:lnTo>
                  <a:lnTo>
                    <a:pt x="984" y="1194"/>
                  </a:lnTo>
                  <a:lnTo>
                    <a:pt x="984" y="1192"/>
                  </a:lnTo>
                  <a:lnTo>
                    <a:pt x="985" y="1185"/>
                  </a:lnTo>
                  <a:lnTo>
                    <a:pt x="986" y="1172"/>
                  </a:lnTo>
                  <a:lnTo>
                    <a:pt x="986" y="1160"/>
                  </a:lnTo>
                  <a:lnTo>
                    <a:pt x="987" y="1158"/>
                  </a:lnTo>
                  <a:lnTo>
                    <a:pt x="987" y="1143"/>
                  </a:lnTo>
                  <a:lnTo>
                    <a:pt x="988" y="1131"/>
                  </a:lnTo>
                  <a:lnTo>
                    <a:pt x="988" y="1123"/>
                  </a:lnTo>
                  <a:lnTo>
                    <a:pt x="989" y="1119"/>
                  </a:lnTo>
                  <a:lnTo>
                    <a:pt x="990" y="1119"/>
                  </a:lnTo>
                  <a:lnTo>
                    <a:pt x="990" y="1116"/>
                  </a:lnTo>
                  <a:lnTo>
                    <a:pt x="991" y="1107"/>
                  </a:lnTo>
                  <a:lnTo>
                    <a:pt x="991" y="1101"/>
                  </a:lnTo>
                  <a:lnTo>
                    <a:pt x="992" y="1099"/>
                  </a:lnTo>
                  <a:lnTo>
                    <a:pt x="992" y="1101"/>
                  </a:lnTo>
                  <a:lnTo>
                    <a:pt x="993" y="1101"/>
                  </a:lnTo>
                  <a:lnTo>
                    <a:pt x="994" y="1089"/>
                  </a:lnTo>
                  <a:lnTo>
                    <a:pt x="994" y="1077"/>
                  </a:lnTo>
                  <a:lnTo>
                    <a:pt x="994" y="1082"/>
                  </a:lnTo>
                  <a:lnTo>
                    <a:pt x="995" y="1104"/>
                  </a:lnTo>
                  <a:lnTo>
                    <a:pt x="996" y="1109"/>
                  </a:lnTo>
                  <a:lnTo>
                    <a:pt x="996" y="1099"/>
                  </a:lnTo>
                  <a:lnTo>
                    <a:pt x="997" y="1079"/>
                  </a:lnTo>
                  <a:lnTo>
                    <a:pt x="997" y="1079"/>
                  </a:lnTo>
                  <a:lnTo>
                    <a:pt x="998" y="1097"/>
                  </a:lnTo>
                  <a:lnTo>
                    <a:pt x="998" y="1107"/>
                  </a:lnTo>
                  <a:lnTo>
                    <a:pt x="999" y="1116"/>
                  </a:lnTo>
                  <a:lnTo>
                    <a:pt x="1000" y="1109"/>
                  </a:lnTo>
                  <a:lnTo>
                    <a:pt x="1000" y="1116"/>
                  </a:lnTo>
                  <a:lnTo>
                    <a:pt x="1001" y="1101"/>
                  </a:lnTo>
                  <a:lnTo>
                    <a:pt x="1001" y="1101"/>
                  </a:lnTo>
                  <a:lnTo>
                    <a:pt x="1002" y="1107"/>
                  </a:lnTo>
                  <a:lnTo>
                    <a:pt x="1002" y="1114"/>
                  </a:lnTo>
                  <a:lnTo>
                    <a:pt x="1003" y="1114"/>
                  </a:lnTo>
                  <a:lnTo>
                    <a:pt x="1004" y="1111"/>
                  </a:lnTo>
                  <a:lnTo>
                    <a:pt x="1004" y="1107"/>
                  </a:lnTo>
                  <a:lnTo>
                    <a:pt x="1004" y="1101"/>
                  </a:lnTo>
                  <a:lnTo>
                    <a:pt x="1005" y="1107"/>
                  </a:lnTo>
                  <a:lnTo>
                    <a:pt x="1006" y="1121"/>
                  </a:lnTo>
                  <a:lnTo>
                    <a:pt x="1006" y="1114"/>
                  </a:lnTo>
                  <a:lnTo>
                    <a:pt x="1007" y="1107"/>
                  </a:lnTo>
                  <a:lnTo>
                    <a:pt x="1007" y="1101"/>
                  </a:lnTo>
                  <a:lnTo>
                    <a:pt x="1008" y="1111"/>
                  </a:lnTo>
                  <a:lnTo>
                    <a:pt x="1008" y="1123"/>
                  </a:lnTo>
                  <a:lnTo>
                    <a:pt x="1009" y="1131"/>
                  </a:lnTo>
                  <a:lnTo>
                    <a:pt x="1010" y="1126"/>
                  </a:lnTo>
                  <a:lnTo>
                    <a:pt x="1010" y="1121"/>
                  </a:lnTo>
                  <a:lnTo>
                    <a:pt x="1011" y="1111"/>
                  </a:lnTo>
                  <a:lnTo>
                    <a:pt x="1011" y="1114"/>
                  </a:lnTo>
                  <a:lnTo>
                    <a:pt x="1012" y="1123"/>
                  </a:lnTo>
                  <a:lnTo>
                    <a:pt x="1012" y="1126"/>
                  </a:lnTo>
                  <a:lnTo>
                    <a:pt x="1013" y="1119"/>
                  </a:lnTo>
                  <a:lnTo>
                    <a:pt x="1014" y="1111"/>
                  </a:lnTo>
                  <a:lnTo>
                    <a:pt x="1014" y="1107"/>
                  </a:lnTo>
                  <a:lnTo>
                    <a:pt x="1014" y="1116"/>
                  </a:lnTo>
                  <a:lnTo>
                    <a:pt x="1015" y="1116"/>
                  </a:lnTo>
                  <a:lnTo>
                    <a:pt x="1016" y="1116"/>
                  </a:lnTo>
                  <a:lnTo>
                    <a:pt x="1016" y="1109"/>
                  </a:lnTo>
                  <a:lnTo>
                    <a:pt x="1017" y="1109"/>
                  </a:lnTo>
                  <a:lnTo>
                    <a:pt x="1017" y="1114"/>
                  </a:lnTo>
                  <a:lnTo>
                    <a:pt x="1018" y="1126"/>
                  </a:lnTo>
                  <a:lnTo>
                    <a:pt x="1018" y="1131"/>
                  </a:lnTo>
                  <a:lnTo>
                    <a:pt x="1019" y="1131"/>
                  </a:lnTo>
                  <a:lnTo>
                    <a:pt x="1020" y="1128"/>
                  </a:lnTo>
                  <a:lnTo>
                    <a:pt x="1020" y="1119"/>
                  </a:lnTo>
                  <a:lnTo>
                    <a:pt x="1021" y="1114"/>
                  </a:lnTo>
                  <a:lnTo>
                    <a:pt x="1021" y="1114"/>
                  </a:lnTo>
                  <a:lnTo>
                    <a:pt x="1022" y="1116"/>
                  </a:lnTo>
                  <a:lnTo>
                    <a:pt x="1022" y="1126"/>
                  </a:lnTo>
                  <a:lnTo>
                    <a:pt x="1023" y="1123"/>
                  </a:lnTo>
                  <a:lnTo>
                    <a:pt x="1024" y="1116"/>
                  </a:lnTo>
                  <a:lnTo>
                    <a:pt x="1024" y="1111"/>
                  </a:lnTo>
                  <a:lnTo>
                    <a:pt x="1024" y="1109"/>
                  </a:lnTo>
                  <a:lnTo>
                    <a:pt x="1025" y="1116"/>
                  </a:lnTo>
                  <a:lnTo>
                    <a:pt x="1026" y="1123"/>
                  </a:lnTo>
                  <a:lnTo>
                    <a:pt x="1026" y="1128"/>
                  </a:lnTo>
                  <a:lnTo>
                    <a:pt x="1027" y="1131"/>
                  </a:lnTo>
                  <a:lnTo>
                    <a:pt x="1027" y="1121"/>
                  </a:lnTo>
                  <a:lnTo>
                    <a:pt x="1028" y="1126"/>
                  </a:lnTo>
                  <a:lnTo>
                    <a:pt x="1028" y="1123"/>
                  </a:lnTo>
                  <a:lnTo>
                    <a:pt x="1029" y="1128"/>
                  </a:lnTo>
                  <a:lnTo>
                    <a:pt x="1030" y="1131"/>
                  </a:lnTo>
                  <a:lnTo>
                    <a:pt x="1030" y="1131"/>
                  </a:lnTo>
                  <a:lnTo>
                    <a:pt x="1031" y="1133"/>
                  </a:lnTo>
                  <a:lnTo>
                    <a:pt x="1031" y="1138"/>
                  </a:lnTo>
                  <a:lnTo>
                    <a:pt x="1032" y="1131"/>
                  </a:lnTo>
                  <a:lnTo>
                    <a:pt x="1032" y="1136"/>
                  </a:lnTo>
                  <a:lnTo>
                    <a:pt x="1033" y="1136"/>
                  </a:lnTo>
                  <a:lnTo>
                    <a:pt x="1034" y="1131"/>
                  </a:lnTo>
                  <a:lnTo>
                    <a:pt x="1034" y="1126"/>
                  </a:lnTo>
                  <a:lnTo>
                    <a:pt x="1034" y="1123"/>
                  </a:lnTo>
                  <a:lnTo>
                    <a:pt x="1035" y="1131"/>
                  </a:lnTo>
                  <a:lnTo>
                    <a:pt x="1036" y="1141"/>
                  </a:lnTo>
                  <a:lnTo>
                    <a:pt x="1036" y="1138"/>
                  </a:lnTo>
                  <a:lnTo>
                    <a:pt x="1037" y="1138"/>
                  </a:lnTo>
                  <a:lnTo>
                    <a:pt x="1037" y="1136"/>
                  </a:lnTo>
                  <a:lnTo>
                    <a:pt x="1038" y="1141"/>
                  </a:lnTo>
                  <a:lnTo>
                    <a:pt x="1038" y="1133"/>
                  </a:lnTo>
                  <a:lnTo>
                    <a:pt x="1039" y="1136"/>
                  </a:lnTo>
                  <a:lnTo>
                    <a:pt x="1040" y="1133"/>
                  </a:lnTo>
                  <a:lnTo>
                    <a:pt x="1040" y="1141"/>
                  </a:lnTo>
                  <a:lnTo>
                    <a:pt x="1041" y="1131"/>
                  </a:lnTo>
                  <a:lnTo>
                    <a:pt x="1041" y="1128"/>
                  </a:lnTo>
                  <a:lnTo>
                    <a:pt x="1042" y="1128"/>
                  </a:lnTo>
                  <a:lnTo>
                    <a:pt x="1042" y="1136"/>
                  </a:lnTo>
                  <a:lnTo>
                    <a:pt x="1043" y="1133"/>
                  </a:lnTo>
                  <a:lnTo>
                    <a:pt x="1044" y="1128"/>
                  </a:lnTo>
                  <a:lnTo>
                    <a:pt x="1044" y="1128"/>
                  </a:lnTo>
                  <a:lnTo>
                    <a:pt x="1044" y="1138"/>
                  </a:lnTo>
                  <a:lnTo>
                    <a:pt x="1045" y="1153"/>
                  </a:lnTo>
                  <a:lnTo>
                    <a:pt x="1046" y="1158"/>
                  </a:lnTo>
                  <a:lnTo>
                    <a:pt x="1046" y="1150"/>
                  </a:lnTo>
                  <a:lnTo>
                    <a:pt x="1047" y="1141"/>
                  </a:lnTo>
                  <a:lnTo>
                    <a:pt x="1047" y="1131"/>
                  </a:lnTo>
                  <a:lnTo>
                    <a:pt x="1048" y="1141"/>
                  </a:lnTo>
                  <a:lnTo>
                    <a:pt x="1048" y="1141"/>
                  </a:lnTo>
                  <a:lnTo>
                    <a:pt x="1049" y="1158"/>
                  </a:lnTo>
                  <a:lnTo>
                    <a:pt x="1050" y="1155"/>
                  </a:lnTo>
                  <a:lnTo>
                    <a:pt x="1050" y="1158"/>
                  </a:lnTo>
                  <a:lnTo>
                    <a:pt x="1051" y="1165"/>
                  </a:lnTo>
                  <a:lnTo>
                    <a:pt x="1051" y="1160"/>
                  </a:lnTo>
                  <a:lnTo>
                    <a:pt x="1052" y="1150"/>
                  </a:lnTo>
                  <a:lnTo>
                    <a:pt x="1052" y="1143"/>
                  </a:lnTo>
                  <a:lnTo>
                    <a:pt x="1053" y="1138"/>
                  </a:lnTo>
                  <a:lnTo>
                    <a:pt x="1054" y="1136"/>
                  </a:lnTo>
                  <a:lnTo>
                    <a:pt x="1054" y="1138"/>
                  </a:lnTo>
                  <a:lnTo>
                    <a:pt x="1054" y="1141"/>
                  </a:lnTo>
                  <a:lnTo>
                    <a:pt x="1055" y="1160"/>
                  </a:lnTo>
                  <a:lnTo>
                    <a:pt x="1056" y="1167"/>
                  </a:lnTo>
                  <a:lnTo>
                    <a:pt x="1056" y="1158"/>
                  </a:lnTo>
                  <a:lnTo>
                    <a:pt x="1057" y="1143"/>
                  </a:lnTo>
                  <a:lnTo>
                    <a:pt x="1057" y="1133"/>
                  </a:lnTo>
                  <a:lnTo>
                    <a:pt x="1058" y="1141"/>
                  </a:lnTo>
                  <a:lnTo>
                    <a:pt x="1058" y="1148"/>
                  </a:lnTo>
                  <a:lnTo>
                    <a:pt x="1059" y="1155"/>
                  </a:lnTo>
                  <a:lnTo>
                    <a:pt x="1060" y="1153"/>
                  </a:lnTo>
                  <a:lnTo>
                    <a:pt x="1060" y="1145"/>
                  </a:lnTo>
                  <a:lnTo>
                    <a:pt x="1061" y="1148"/>
                  </a:lnTo>
                  <a:lnTo>
                    <a:pt x="1061" y="1148"/>
                  </a:lnTo>
                  <a:lnTo>
                    <a:pt x="1062" y="1153"/>
                  </a:lnTo>
                  <a:lnTo>
                    <a:pt x="1062" y="1148"/>
                  </a:lnTo>
                  <a:lnTo>
                    <a:pt x="1063" y="1141"/>
                  </a:lnTo>
                  <a:lnTo>
                    <a:pt x="1064" y="1133"/>
                  </a:lnTo>
                  <a:lnTo>
                    <a:pt x="1064" y="1128"/>
                  </a:lnTo>
                  <a:lnTo>
                    <a:pt x="1064" y="1141"/>
                  </a:lnTo>
                  <a:lnTo>
                    <a:pt x="1065" y="1148"/>
                  </a:lnTo>
                  <a:lnTo>
                    <a:pt x="1066" y="1141"/>
                  </a:lnTo>
                  <a:lnTo>
                    <a:pt x="1066" y="1138"/>
                  </a:lnTo>
                  <a:lnTo>
                    <a:pt x="1067" y="1116"/>
                  </a:lnTo>
                  <a:lnTo>
                    <a:pt x="1067" y="1116"/>
                  </a:lnTo>
                  <a:lnTo>
                    <a:pt x="1068" y="1128"/>
                  </a:lnTo>
                  <a:lnTo>
                    <a:pt x="1068" y="1143"/>
                  </a:lnTo>
                  <a:lnTo>
                    <a:pt x="1069" y="1153"/>
                  </a:lnTo>
                  <a:lnTo>
                    <a:pt x="1070" y="1150"/>
                  </a:lnTo>
                  <a:lnTo>
                    <a:pt x="1070" y="1143"/>
                  </a:lnTo>
                  <a:lnTo>
                    <a:pt x="1071" y="1138"/>
                  </a:lnTo>
                  <a:lnTo>
                    <a:pt x="1071" y="1145"/>
                  </a:lnTo>
                  <a:lnTo>
                    <a:pt x="1072" y="1148"/>
                  </a:lnTo>
                  <a:lnTo>
                    <a:pt x="1072" y="1145"/>
                  </a:lnTo>
                  <a:lnTo>
                    <a:pt x="1073" y="1145"/>
                  </a:lnTo>
                  <a:lnTo>
                    <a:pt x="1074" y="1141"/>
                  </a:lnTo>
                  <a:lnTo>
                    <a:pt x="1074" y="1136"/>
                  </a:lnTo>
                  <a:lnTo>
                    <a:pt x="1074" y="1131"/>
                  </a:lnTo>
                  <a:lnTo>
                    <a:pt x="1075" y="1145"/>
                  </a:lnTo>
                  <a:lnTo>
                    <a:pt x="1076" y="1150"/>
                  </a:lnTo>
                  <a:lnTo>
                    <a:pt x="1076" y="1153"/>
                  </a:lnTo>
                  <a:lnTo>
                    <a:pt x="1077" y="1138"/>
                  </a:lnTo>
                  <a:lnTo>
                    <a:pt x="1077" y="1131"/>
                  </a:lnTo>
                  <a:lnTo>
                    <a:pt x="1078" y="1126"/>
                  </a:lnTo>
                  <a:lnTo>
                    <a:pt x="1078" y="1131"/>
                  </a:lnTo>
                  <a:lnTo>
                    <a:pt x="1079" y="1128"/>
                  </a:lnTo>
                  <a:lnTo>
                    <a:pt x="1080" y="1131"/>
                  </a:lnTo>
                  <a:lnTo>
                    <a:pt x="1080" y="1123"/>
                  </a:lnTo>
                  <a:lnTo>
                    <a:pt x="1081" y="1131"/>
                  </a:lnTo>
                  <a:lnTo>
                    <a:pt x="1081" y="1133"/>
                  </a:lnTo>
                  <a:lnTo>
                    <a:pt x="1082" y="1136"/>
                  </a:lnTo>
                  <a:lnTo>
                    <a:pt x="1082" y="1141"/>
                  </a:lnTo>
                  <a:lnTo>
                    <a:pt x="1083" y="1143"/>
                  </a:lnTo>
                  <a:lnTo>
                    <a:pt x="1084" y="1133"/>
                  </a:lnTo>
                  <a:lnTo>
                    <a:pt x="1084" y="1121"/>
                  </a:lnTo>
                  <a:lnTo>
                    <a:pt x="1084" y="1126"/>
                  </a:lnTo>
                  <a:lnTo>
                    <a:pt x="1085" y="1133"/>
                  </a:lnTo>
                  <a:lnTo>
                    <a:pt x="1086" y="1133"/>
                  </a:lnTo>
                  <a:lnTo>
                    <a:pt x="1086" y="1131"/>
                  </a:lnTo>
                  <a:lnTo>
                    <a:pt x="1087" y="1128"/>
                  </a:lnTo>
                  <a:lnTo>
                    <a:pt x="1087" y="1121"/>
                  </a:lnTo>
                  <a:lnTo>
                    <a:pt x="1088" y="1121"/>
                  </a:lnTo>
                  <a:lnTo>
                    <a:pt x="1088" y="1131"/>
                  </a:lnTo>
                  <a:lnTo>
                    <a:pt x="1089" y="1136"/>
                  </a:lnTo>
                  <a:lnTo>
                    <a:pt x="1090" y="1136"/>
                  </a:lnTo>
                  <a:lnTo>
                    <a:pt x="1090" y="1131"/>
                  </a:lnTo>
                  <a:lnTo>
                    <a:pt x="1091" y="1123"/>
                  </a:lnTo>
                  <a:lnTo>
                    <a:pt x="1091" y="1123"/>
                  </a:lnTo>
                  <a:lnTo>
                    <a:pt x="1092" y="1133"/>
                  </a:lnTo>
                  <a:lnTo>
                    <a:pt x="1092" y="1143"/>
                  </a:lnTo>
                  <a:lnTo>
                    <a:pt x="1093" y="1143"/>
                  </a:lnTo>
                  <a:lnTo>
                    <a:pt x="1094" y="1136"/>
                  </a:lnTo>
                  <a:lnTo>
                    <a:pt x="1094" y="1131"/>
                  </a:lnTo>
                  <a:lnTo>
                    <a:pt x="1094" y="1128"/>
                  </a:lnTo>
                  <a:lnTo>
                    <a:pt x="1095" y="1123"/>
                  </a:lnTo>
                  <a:lnTo>
                    <a:pt x="1096" y="1131"/>
                  </a:lnTo>
                  <a:lnTo>
                    <a:pt x="1097" y="1128"/>
                  </a:lnTo>
                  <a:lnTo>
                    <a:pt x="1097" y="1128"/>
                  </a:lnTo>
                  <a:lnTo>
                    <a:pt x="1097" y="1123"/>
                  </a:lnTo>
                  <a:lnTo>
                    <a:pt x="1098" y="1126"/>
                  </a:lnTo>
                  <a:lnTo>
                    <a:pt x="1099" y="1123"/>
                  </a:lnTo>
                  <a:lnTo>
                    <a:pt x="1099" y="1133"/>
                  </a:lnTo>
                  <a:lnTo>
                    <a:pt x="1100" y="1126"/>
                  </a:lnTo>
                  <a:lnTo>
                    <a:pt x="1100" y="1121"/>
                  </a:lnTo>
                  <a:lnTo>
                    <a:pt x="1101" y="1109"/>
                  </a:lnTo>
                  <a:lnTo>
                    <a:pt x="1101" y="1111"/>
                  </a:lnTo>
                  <a:lnTo>
                    <a:pt x="1102" y="1119"/>
                  </a:lnTo>
                  <a:lnTo>
                    <a:pt x="1103" y="1119"/>
                  </a:lnTo>
                  <a:lnTo>
                    <a:pt x="1103" y="1116"/>
                  </a:lnTo>
                  <a:lnTo>
                    <a:pt x="1104" y="1119"/>
                  </a:lnTo>
                  <a:lnTo>
                    <a:pt x="1104" y="1111"/>
                  </a:lnTo>
                  <a:lnTo>
                    <a:pt x="1105" y="1123"/>
                  </a:lnTo>
                  <a:lnTo>
                    <a:pt x="1105" y="1128"/>
                  </a:lnTo>
                  <a:lnTo>
                    <a:pt x="1106" y="1128"/>
                  </a:lnTo>
                  <a:lnTo>
                    <a:pt x="1107" y="1123"/>
                  </a:lnTo>
                  <a:lnTo>
                    <a:pt x="1107" y="1121"/>
                  </a:lnTo>
                  <a:lnTo>
                    <a:pt x="1107" y="1114"/>
                  </a:lnTo>
                  <a:lnTo>
                    <a:pt x="1108" y="1114"/>
                  </a:lnTo>
                  <a:lnTo>
                    <a:pt x="1109" y="1119"/>
                  </a:lnTo>
                  <a:lnTo>
                    <a:pt x="1109" y="1126"/>
                  </a:lnTo>
                  <a:lnTo>
                    <a:pt x="1110" y="1119"/>
                  </a:lnTo>
                  <a:lnTo>
                    <a:pt x="1110" y="1114"/>
                  </a:lnTo>
                  <a:lnTo>
                    <a:pt x="1111" y="1111"/>
                  </a:lnTo>
                  <a:lnTo>
                    <a:pt x="1111" y="1109"/>
                  </a:lnTo>
                  <a:lnTo>
                    <a:pt x="1112" y="1116"/>
                  </a:lnTo>
                  <a:lnTo>
                    <a:pt x="1113" y="1119"/>
                  </a:lnTo>
                  <a:lnTo>
                    <a:pt x="1113" y="1114"/>
                  </a:lnTo>
                  <a:lnTo>
                    <a:pt x="1114" y="1114"/>
                  </a:lnTo>
                  <a:lnTo>
                    <a:pt x="1114" y="1104"/>
                  </a:lnTo>
                  <a:lnTo>
                    <a:pt x="1115" y="1107"/>
                  </a:lnTo>
                  <a:lnTo>
                    <a:pt x="1115" y="1109"/>
                  </a:lnTo>
                  <a:lnTo>
                    <a:pt x="1116" y="1116"/>
                  </a:lnTo>
                  <a:lnTo>
                    <a:pt x="1117" y="1126"/>
                  </a:lnTo>
                  <a:lnTo>
                    <a:pt x="1117" y="1123"/>
                  </a:lnTo>
                  <a:lnTo>
                    <a:pt x="1117" y="1114"/>
                  </a:lnTo>
                  <a:lnTo>
                    <a:pt x="1118" y="1116"/>
                  </a:lnTo>
                  <a:lnTo>
                    <a:pt x="1119" y="1126"/>
                  </a:lnTo>
                  <a:lnTo>
                    <a:pt x="1119" y="1128"/>
                  </a:lnTo>
                  <a:lnTo>
                    <a:pt x="1120" y="1114"/>
                  </a:lnTo>
                  <a:lnTo>
                    <a:pt x="1120" y="1104"/>
                  </a:lnTo>
                  <a:lnTo>
                    <a:pt x="1121" y="1107"/>
                  </a:lnTo>
                  <a:lnTo>
                    <a:pt x="1121" y="1104"/>
                  </a:lnTo>
                  <a:lnTo>
                    <a:pt x="1122" y="1104"/>
                  </a:lnTo>
                  <a:lnTo>
                    <a:pt x="1123" y="1111"/>
                  </a:lnTo>
                  <a:lnTo>
                    <a:pt x="1123" y="1101"/>
                  </a:lnTo>
                  <a:lnTo>
                    <a:pt x="1124" y="1097"/>
                  </a:lnTo>
                  <a:lnTo>
                    <a:pt x="1124" y="1089"/>
                  </a:lnTo>
                  <a:lnTo>
                    <a:pt x="1125" y="1089"/>
                  </a:lnTo>
                  <a:lnTo>
                    <a:pt x="1125" y="1092"/>
                  </a:lnTo>
                  <a:lnTo>
                    <a:pt x="1126" y="1099"/>
                  </a:lnTo>
                  <a:lnTo>
                    <a:pt x="1127" y="1111"/>
                  </a:lnTo>
                  <a:lnTo>
                    <a:pt x="1127" y="1116"/>
                  </a:lnTo>
                  <a:lnTo>
                    <a:pt x="1127" y="1109"/>
                  </a:lnTo>
                  <a:lnTo>
                    <a:pt x="1128" y="1114"/>
                  </a:lnTo>
                  <a:lnTo>
                    <a:pt x="1129" y="1107"/>
                  </a:lnTo>
                  <a:lnTo>
                    <a:pt x="1129" y="1116"/>
                  </a:lnTo>
                  <a:lnTo>
                    <a:pt x="1130" y="1109"/>
                  </a:lnTo>
                  <a:lnTo>
                    <a:pt x="1130" y="1109"/>
                  </a:lnTo>
                  <a:lnTo>
                    <a:pt x="1131" y="1101"/>
                  </a:lnTo>
                  <a:lnTo>
                    <a:pt x="1131" y="1097"/>
                  </a:lnTo>
                  <a:lnTo>
                    <a:pt x="1132" y="1101"/>
                  </a:lnTo>
                  <a:lnTo>
                    <a:pt x="1133" y="1111"/>
                  </a:lnTo>
                  <a:lnTo>
                    <a:pt x="1133" y="1107"/>
                  </a:lnTo>
                  <a:lnTo>
                    <a:pt x="1134" y="1104"/>
                  </a:lnTo>
                  <a:lnTo>
                    <a:pt x="1134" y="1097"/>
                  </a:lnTo>
                  <a:lnTo>
                    <a:pt x="1135" y="1104"/>
                  </a:lnTo>
                  <a:lnTo>
                    <a:pt x="1135" y="1111"/>
                  </a:lnTo>
                  <a:lnTo>
                    <a:pt x="1136" y="1111"/>
                  </a:lnTo>
                  <a:lnTo>
                    <a:pt x="1137" y="1111"/>
                  </a:lnTo>
                  <a:lnTo>
                    <a:pt x="1137" y="1109"/>
                  </a:lnTo>
                  <a:lnTo>
                    <a:pt x="1137" y="1101"/>
                  </a:lnTo>
                  <a:lnTo>
                    <a:pt x="1138" y="1111"/>
                  </a:lnTo>
                  <a:lnTo>
                    <a:pt x="1139" y="1104"/>
                  </a:lnTo>
                  <a:lnTo>
                    <a:pt x="1139" y="1109"/>
                  </a:lnTo>
                  <a:lnTo>
                    <a:pt x="1140" y="1099"/>
                  </a:lnTo>
                  <a:lnTo>
                    <a:pt x="1140" y="1099"/>
                  </a:lnTo>
                  <a:lnTo>
                    <a:pt x="1141" y="1089"/>
                  </a:lnTo>
                  <a:lnTo>
                    <a:pt x="1141" y="1097"/>
                  </a:lnTo>
                  <a:lnTo>
                    <a:pt x="1142" y="1107"/>
                  </a:lnTo>
                  <a:lnTo>
                    <a:pt x="1143" y="1116"/>
                  </a:lnTo>
                  <a:lnTo>
                    <a:pt x="1143" y="1104"/>
                  </a:lnTo>
                  <a:lnTo>
                    <a:pt x="1144" y="1089"/>
                  </a:lnTo>
                  <a:lnTo>
                    <a:pt x="1144" y="1072"/>
                  </a:lnTo>
                  <a:lnTo>
                    <a:pt x="1145" y="1077"/>
                  </a:lnTo>
                  <a:lnTo>
                    <a:pt x="1145" y="1092"/>
                  </a:lnTo>
                  <a:lnTo>
                    <a:pt x="1146" y="1097"/>
                  </a:lnTo>
                  <a:lnTo>
                    <a:pt x="1147" y="1101"/>
                  </a:lnTo>
                  <a:lnTo>
                    <a:pt x="1147" y="1094"/>
                  </a:lnTo>
                  <a:lnTo>
                    <a:pt x="1147" y="1089"/>
                  </a:lnTo>
                  <a:lnTo>
                    <a:pt x="1148" y="1092"/>
                  </a:lnTo>
                  <a:lnTo>
                    <a:pt x="1149" y="1101"/>
                  </a:lnTo>
                  <a:lnTo>
                    <a:pt x="1149" y="1107"/>
                  </a:lnTo>
                  <a:lnTo>
                    <a:pt x="1150" y="1099"/>
                  </a:lnTo>
                  <a:lnTo>
                    <a:pt x="1150" y="1097"/>
                  </a:lnTo>
                  <a:lnTo>
                    <a:pt x="1151" y="1089"/>
                  </a:lnTo>
                  <a:lnTo>
                    <a:pt x="1151" y="1085"/>
                  </a:lnTo>
                  <a:lnTo>
                    <a:pt x="1152" y="1094"/>
                  </a:lnTo>
                  <a:lnTo>
                    <a:pt x="1153" y="1099"/>
                  </a:lnTo>
                  <a:lnTo>
                    <a:pt x="1153" y="1104"/>
                  </a:lnTo>
                  <a:lnTo>
                    <a:pt x="1154" y="1104"/>
                  </a:lnTo>
                  <a:lnTo>
                    <a:pt x="1154" y="1094"/>
                  </a:lnTo>
                  <a:lnTo>
                    <a:pt x="1155" y="1094"/>
                  </a:lnTo>
                  <a:lnTo>
                    <a:pt x="1155" y="1094"/>
                  </a:lnTo>
                  <a:lnTo>
                    <a:pt x="1156" y="1092"/>
                  </a:lnTo>
                  <a:lnTo>
                    <a:pt x="1157" y="1087"/>
                  </a:lnTo>
                  <a:lnTo>
                    <a:pt x="1157" y="1094"/>
                  </a:lnTo>
                  <a:lnTo>
                    <a:pt x="1157" y="1079"/>
                  </a:lnTo>
                  <a:lnTo>
                    <a:pt x="1158" y="1085"/>
                  </a:lnTo>
                  <a:lnTo>
                    <a:pt x="1159" y="1087"/>
                  </a:lnTo>
                  <a:lnTo>
                    <a:pt x="1159" y="1092"/>
                  </a:lnTo>
                  <a:lnTo>
                    <a:pt x="1160" y="1082"/>
                  </a:lnTo>
                  <a:lnTo>
                    <a:pt x="1160" y="1077"/>
                  </a:lnTo>
                  <a:lnTo>
                    <a:pt x="1161" y="1072"/>
                  </a:lnTo>
                  <a:lnTo>
                    <a:pt x="1161" y="1079"/>
                  </a:lnTo>
                  <a:lnTo>
                    <a:pt x="1162" y="1082"/>
                  </a:lnTo>
                  <a:lnTo>
                    <a:pt x="1163" y="1087"/>
                  </a:lnTo>
                  <a:lnTo>
                    <a:pt x="1163" y="1082"/>
                  </a:lnTo>
                  <a:lnTo>
                    <a:pt x="1164" y="1065"/>
                  </a:lnTo>
                  <a:lnTo>
                    <a:pt x="1164" y="1058"/>
                  </a:lnTo>
                  <a:lnTo>
                    <a:pt x="1165" y="1067"/>
                  </a:lnTo>
                  <a:lnTo>
                    <a:pt x="1165" y="1063"/>
                  </a:lnTo>
                  <a:lnTo>
                    <a:pt x="1166" y="1075"/>
                  </a:lnTo>
                  <a:lnTo>
                    <a:pt x="1167" y="1077"/>
                  </a:lnTo>
                  <a:lnTo>
                    <a:pt x="1167" y="1065"/>
                  </a:lnTo>
                  <a:lnTo>
                    <a:pt x="1167" y="1048"/>
                  </a:lnTo>
                  <a:lnTo>
                    <a:pt x="1168" y="1040"/>
                  </a:lnTo>
                  <a:lnTo>
                    <a:pt x="1169" y="1040"/>
                  </a:lnTo>
                  <a:lnTo>
                    <a:pt x="1169" y="1033"/>
                  </a:lnTo>
                  <a:lnTo>
                    <a:pt x="1170" y="1026"/>
                  </a:lnTo>
                  <a:lnTo>
                    <a:pt x="1170" y="1018"/>
                  </a:lnTo>
                  <a:lnTo>
                    <a:pt x="1171" y="1006"/>
                  </a:lnTo>
                  <a:lnTo>
                    <a:pt x="1171" y="987"/>
                  </a:lnTo>
                  <a:lnTo>
                    <a:pt x="1172" y="972"/>
                  </a:lnTo>
                  <a:lnTo>
                    <a:pt x="1173" y="952"/>
                  </a:lnTo>
                  <a:lnTo>
                    <a:pt x="1173" y="928"/>
                  </a:lnTo>
                  <a:lnTo>
                    <a:pt x="1174" y="916"/>
                  </a:lnTo>
                  <a:lnTo>
                    <a:pt x="1174" y="916"/>
                  </a:lnTo>
                  <a:lnTo>
                    <a:pt x="1175" y="916"/>
                  </a:lnTo>
                  <a:lnTo>
                    <a:pt x="1175" y="923"/>
                  </a:lnTo>
                  <a:lnTo>
                    <a:pt x="1176" y="923"/>
                  </a:lnTo>
                  <a:lnTo>
                    <a:pt x="1177" y="916"/>
                  </a:lnTo>
                  <a:lnTo>
                    <a:pt x="1177" y="904"/>
                  </a:lnTo>
                  <a:lnTo>
                    <a:pt x="1177" y="901"/>
                  </a:lnTo>
                  <a:lnTo>
                    <a:pt x="1178" y="926"/>
                  </a:lnTo>
                  <a:lnTo>
                    <a:pt x="1179" y="962"/>
                  </a:lnTo>
                  <a:lnTo>
                    <a:pt x="1179" y="999"/>
                  </a:lnTo>
                  <a:lnTo>
                    <a:pt x="1180" y="1014"/>
                  </a:lnTo>
                  <a:lnTo>
                    <a:pt x="1180" y="1026"/>
                  </a:lnTo>
                  <a:lnTo>
                    <a:pt x="1181" y="1036"/>
                  </a:lnTo>
                  <a:lnTo>
                    <a:pt x="1181" y="1040"/>
                  </a:lnTo>
                  <a:lnTo>
                    <a:pt x="1182" y="1055"/>
                  </a:lnTo>
                  <a:lnTo>
                    <a:pt x="1183" y="1065"/>
                  </a:lnTo>
                  <a:lnTo>
                    <a:pt x="1183" y="1065"/>
                  </a:lnTo>
                  <a:lnTo>
                    <a:pt x="1184" y="1063"/>
                  </a:lnTo>
                  <a:lnTo>
                    <a:pt x="1184" y="1060"/>
                  </a:lnTo>
                  <a:lnTo>
                    <a:pt x="1185" y="1067"/>
                  </a:lnTo>
                  <a:lnTo>
                    <a:pt x="1185" y="1075"/>
                  </a:lnTo>
                  <a:lnTo>
                    <a:pt x="1186" y="1085"/>
                  </a:lnTo>
                  <a:lnTo>
                    <a:pt x="1187" y="1085"/>
                  </a:lnTo>
                  <a:lnTo>
                    <a:pt x="1187" y="1072"/>
                  </a:lnTo>
                  <a:lnTo>
                    <a:pt x="1187" y="1075"/>
                  </a:lnTo>
                  <a:lnTo>
                    <a:pt x="1188" y="1072"/>
                  </a:lnTo>
                  <a:lnTo>
                    <a:pt x="1189" y="1085"/>
                  </a:lnTo>
                  <a:lnTo>
                    <a:pt x="1189" y="1089"/>
                  </a:lnTo>
                  <a:lnTo>
                    <a:pt x="1190" y="1101"/>
                  </a:lnTo>
                  <a:lnTo>
                    <a:pt x="1190" y="1116"/>
                  </a:lnTo>
                  <a:lnTo>
                    <a:pt x="1191" y="1136"/>
                  </a:lnTo>
                  <a:lnTo>
                    <a:pt x="1191" y="1143"/>
                  </a:lnTo>
                  <a:lnTo>
                    <a:pt x="1192" y="1128"/>
                  </a:lnTo>
                  <a:lnTo>
                    <a:pt x="1193" y="1058"/>
                  </a:lnTo>
                  <a:lnTo>
                    <a:pt x="1193" y="916"/>
                  </a:lnTo>
                  <a:lnTo>
                    <a:pt x="1194" y="713"/>
                  </a:lnTo>
                  <a:lnTo>
                    <a:pt x="1194" y="479"/>
                  </a:lnTo>
                  <a:lnTo>
                    <a:pt x="1195" y="271"/>
                  </a:lnTo>
                  <a:lnTo>
                    <a:pt x="1195" y="137"/>
                  </a:lnTo>
                  <a:lnTo>
                    <a:pt x="1196" y="62"/>
                  </a:lnTo>
                  <a:lnTo>
                    <a:pt x="1197" y="20"/>
                  </a:lnTo>
                  <a:lnTo>
                    <a:pt x="1197" y="15"/>
                  </a:lnTo>
                  <a:lnTo>
                    <a:pt x="1197" y="74"/>
                  </a:lnTo>
                  <a:lnTo>
                    <a:pt x="1198" y="223"/>
                  </a:lnTo>
                  <a:lnTo>
                    <a:pt x="1199" y="479"/>
                  </a:lnTo>
                  <a:lnTo>
                    <a:pt x="1199" y="791"/>
                  </a:lnTo>
                  <a:lnTo>
                    <a:pt x="1200" y="1104"/>
                  </a:lnTo>
                  <a:lnTo>
                    <a:pt x="1200" y="1297"/>
                  </a:lnTo>
                  <a:lnTo>
                    <a:pt x="1201" y="1272"/>
                  </a:lnTo>
                  <a:lnTo>
                    <a:pt x="1201" y="1185"/>
                  </a:lnTo>
                  <a:lnTo>
                    <a:pt x="1202" y="1150"/>
                  </a:lnTo>
                  <a:lnTo>
                    <a:pt x="1203" y="1155"/>
                  </a:lnTo>
                  <a:lnTo>
                    <a:pt x="1203" y="1160"/>
                  </a:lnTo>
                  <a:lnTo>
                    <a:pt x="1204" y="1148"/>
                  </a:lnTo>
                  <a:lnTo>
                    <a:pt x="1204" y="1123"/>
                  </a:lnTo>
                  <a:lnTo>
                    <a:pt x="1205" y="1126"/>
                  </a:lnTo>
                  <a:lnTo>
                    <a:pt x="1205" y="1126"/>
                  </a:lnTo>
                  <a:lnTo>
                    <a:pt x="1206" y="1131"/>
                  </a:lnTo>
                  <a:lnTo>
                    <a:pt x="1207" y="1123"/>
                  </a:lnTo>
                  <a:lnTo>
                    <a:pt x="1207" y="1123"/>
                  </a:lnTo>
                  <a:lnTo>
                    <a:pt x="1207" y="1116"/>
                  </a:lnTo>
                  <a:lnTo>
                    <a:pt x="1208" y="1121"/>
                  </a:lnTo>
                  <a:lnTo>
                    <a:pt x="1209" y="1128"/>
                  </a:lnTo>
                  <a:lnTo>
                    <a:pt x="1209" y="1141"/>
                  </a:lnTo>
                  <a:lnTo>
                    <a:pt x="1210" y="1141"/>
                  </a:lnTo>
                  <a:lnTo>
                    <a:pt x="1210" y="1136"/>
                  </a:lnTo>
                  <a:lnTo>
                    <a:pt x="1211" y="1131"/>
                  </a:lnTo>
                  <a:lnTo>
                    <a:pt x="1211" y="1131"/>
                  </a:lnTo>
                  <a:lnTo>
                    <a:pt x="1212" y="1138"/>
                  </a:lnTo>
                  <a:lnTo>
                    <a:pt x="1213" y="1133"/>
                  </a:lnTo>
                  <a:lnTo>
                    <a:pt x="1213" y="1136"/>
                  </a:lnTo>
                  <a:lnTo>
                    <a:pt x="1214" y="1131"/>
                  </a:lnTo>
                  <a:lnTo>
                    <a:pt x="1214" y="1116"/>
                  </a:lnTo>
                  <a:lnTo>
                    <a:pt x="1215" y="1119"/>
                  </a:lnTo>
                  <a:lnTo>
                    <a:pt x="1215" y="1123"/>
                  </a:lnTo>
                  <a:lnTo>
                    <a:pt x="1216" y="1136"/>
                  </a:lnTo>
                  <a:lnTo>
                    <a:pt x="1217" y="1131"/>
                  </a:lnTo>
                  <a:lnTo>
                    <a:pt x="1217" y="1121"/>
                  </a:lnTo>
                  <a:lnTo>
                    <a:pt x="1217" y="1121"/>
                  </a:lnTo>
                  <a:lnTo>
                    <a:pt x="1218" y="1123"/>
                  </a:lnTo>
                  <a:lnTo>
                    <a:pt x="1219" y="1128"/>
                  </a:lnTo>
                  <a:lnTo>
                    <a:pt x="1219" y="1126"/>
                  </a:lnTo>
                  <a:lnTo>
                    <a:pt x="1220" y="1119"/>
                  </a:lnTo>
                  <a:lnTo>
                    <a:pt x="1220" y="1109"/>
                  </a:lnTo>
                  <a:lnTo>
                    <a:pt x="1221" y="1104"/>
                  </a:lnTo>
                  <a:lnTo>
                    <a:pt x="1221" y="1104"/>
                  </a:lnTo>
                  <a:lnTo>
                    <a:pt x="1222" y="1109"/>
                  </a:lnTo>
                  <a:lnTo>
                    <a:pt x="1223" y="1109"/>
                  </a:lnTo>
                  <a:lnTo>
                    <a:pt x="1223" y="1114"/>
                  </a:lnTo>
                  <a:lnTo>
                    <a:pt x="1224" y="1104"/>
                  </a:lnTo>
                  <a:lnTo>
                    <a:pt x="1224" y="1097"/>
                  </a:lnTo>
                  <a:lnTo>
                    <a:pt x="1225" y="1107"/>
                  </a:lnTo>
                  <a:lnTo>
                    <a:pt x="1225" y="1111"/>
                  </a:lnTo>
                  <a:lnTo>
                    <a:pt x="1226" y="1104"/>
                  </a:lnTo>
                  <a:lnTo>
                    <a:pt x="1227" y="1094"/>
                  </a:lnTo>
                  <a:lnTo>
                    <a:pt x="1227" y="1082"/>
                  </a:lnTo>
                  <a:lnTo>
                    <a:pt x="1227" y="1075"/>
                  </a:lnTo>
                  <a:lnTo>
                    <a:pt x="1228" y="1077"/>
                  </a:lnTo>
                  <a:lnTo>
                    <a:pt x="1229" y="1070"/>
                  </a:lnTo>
                  <a:lnTo>
                    <a:pt x="1229" y="1070"/>
                  </a:lnTo>
                  <a:lnTo>
                    <a:pt x="1230" y="1070"/>
                  </a:lnTo>
                  <a:lnTo>
                    <a:pt x="1230" y="1065"/>
                  </a:lnTo>
                  <a:lnTo>
                    <a:pt x="1231" y="1055"/>
                  </a:lnTo>
                  <a:lnTo>
                    <a:pt x="1231" y="1060"/>
                  </a:lnTo>
                  <a:lnTo>
                    <a:pt x="1232" y="1058"/>
                  </a:lnTo>
                  <a:lnTo>
                    <a:pt x="1233" y="1060"/>
                  </a:lnTo>
                  <a:lnTo>
                    <a:pt x="1233" y="1050"/>
                  </a:lnTo>
                  <a:lnTo>
                    <a:pt x="1234" y="1043"/>
                  </a:lnTo>
                  <a:lnTo>
                    <a:pt x="1234" y="1033"/>
                  </a:lnTo>
                  <a:lnTo>
                    <a:pt x="1235" y="1021"/>
                  </a:lnTo>
                  <a:lnTo>
                    <a:pt x="1235" y="1021"/>
                  </a:lnTo>
                  <a:lnTo>
                    <a:pt x="1236" y="1023"/>
                  </a:lnTo>
                  <a:lnTo>
                    <a:pt x="1237" y="1021"/>
                  </a:lnTo>
                  <a:lnTo>
                    <a:pt x="1237" y="1004"/>
                  </a:lnTo>
                  <a:lnTo>
                    <a:pt x="1237" y="994"/>
                  </a:lnTo>
                  <a:lnTo>
                    <a:pt x="1238" y="996"/>
                  </a:lnTo>
                  <a:lnTo>
                    <a:pt x="1239" y="987"/>
                  </a:lnTo>
                  <a:lnTo>
                    <a:pt x="1239" y="982"/>
                  </a:lnTo>
                  <a:lnTo>
                    <a:pt x="1240" y="960"/>
                  </a:lnTo>
                  <a:lnTo>
                    <a:pt x="1240" y="945"/>
                  </a:lnTo>
                  <a:lnTo>
                    <a:pt x="1241" y="938"/>
                  </a:lnTo>
                  <a:lnTo>
                    <a:pt x="1241" y="936"/>
                  </a:lnTo>
                  <a:lnTo>
                    <a:pt x="1242" y="936"/>
                  </a:lnTo>
                  <a:lnTo>
                    <a:pt x="1243" y="931"/>
                  </a:lnTo>
                  <a:lnTo>
                    <a:pt x="1243" y="916"/>
                  </a:lnTo>
                  <a:lnTo>
                    <a:pt x="1244" y="901"/>
                  </a:lnTo>
                  <a:lnTo>
                    <a:pt x="1244" y="889"/>
                  </a:lnTo>
                  <a:lnTo>
                    <a:pt x="1245" y="889"/>
                  </a:lnTo>
                  <a:lnTo>
                    <a:pt x="1245" y="879"/>
                  </a:lnTo>
                  <a:lnTo>
                    <a:pt x="1246" y="882"/>
                  </a:lnTo>
                  <a:lnTo>
                    <a:pt x="1247" y="874"/>
                  </a:lnTo>
                  <a:lnTo>
                    <a:pt x="1247" y="865"/>
                  </a:lnTo>
                  <a:lnTo>
                    <a:pt x="1247" y="850"/>
                  </a:lnTo>
                  <a:lnTo>
                    <a:pt x="1248" y="838"/>
                  </a:lnTo>
                  <a:lnTo>
                    <a:pt x="1249" y="840"/>
                  </a:lnTo>
                  <a:lnTo>
                    <a:pt x="1249" y="836"/>
                  </a:lnTo>
                  <a:lnTo>
                    <a:pt x="1250" y="823"/>
                  </a:lnTo>
                  <a:lnTo>
                    <a:pt x="1250" y="801"/>
                  </a:lnTo>
                  <a:lnTo>
                    <a:pt x="1251" y="794"/>
                  </a:lnTo>
                  <a:lnTo>
                    <a:pt x="1251" y="791"/>
                  </a:lnTo>
                  <a:lnTo>
                    <a:pt x="1252" y="787"/>
                  </a:lnTo>
                  <a:lnTo>
                    <a:pt x="1253" y="789"/>
                  </a:lnTo>
                  <a:lnTo>
                    <a:pt x="1253" y="789"/>
                  </a:lnTo>
                  <a:lnTo>
                    <a:pt x="1254" y="777"/>
                  </a:lnTo>
                  <a:lnTo>
                    <a:pt x="1254" y="774"/>
                  </a:lnTo>
                  <a:lnTo>
                    <a:pt x="1255" y="772"/>
                  </a:lnTo>
                  <a:lnTo>
                    <a:pt x="1255" y="772"/>
                  </a:lnTo>
                  <a:lnTo>
                    <a:pt x="1256" y="774"/>
                  </a:lnTo>
                  <a:lnTo>
                    <a:pt x="1257" y="774"/>
                  </a:lnTo>
                  <a:lnTo>
                    <a:pt x="1257" y="772"/>
                  </a:lnTo>
                  <a:lnTo>
                    <a:pt x="1257" y="769"/>
                  </a:lnTo>
                  <a:lnTo>
                    <a:pt x="1258" y="779"/>
                  </a:lnTo>
                  <a:lnTo>
                    <a:pt x="1259" y="784"/>
                  </a:lnTo>
                  <a:lnTo>
                    <a:pt x="1259" y="799"/>
                  </a:lnTo>
                  <a:lnTo>
                    <a:pt x="1260" y="796"/>
                  </a:lnTo>
                  <a:lnTo>
                    <a:pt x="1260" y="794"/>
                  </a:lnTo>
                  <a:lnTo>
                    <a:pt x="1261" y="794"/>
                  </a:lnTo>
                  <a:lnTo>
                    <a:pt x="1262" y="809"/>
                  </a:lnTo>
                  <a:lnTo>
                    <a:pt x="1262" y="823"/>
                  </a:lnTo>
                  <a:lnTo>
                    <a:pt x="1263" y="836"/>
                  </a:lnTo>
                  <a:lnTo>
                    <a:pt x="1263" y="845"/>
                  </a:lnTo>
                  <a:lnTo>
                    <a:pt x="1264" y="850"/>
                  </a:lnTo>
                  <a:lnTo>
                    <a:pt x="1264" y="858"/>
                  </a:lnTo>
                  <a:lnTo>
                    <a:pt x="1265" y="867"/>
                  </a:lnTo>
                  <a:lnTo>
                    <a:pt x="1266" y="887"/>
                  </a:lnTo>
                  <a:lnTo>
                    <a:pt x="1266" y="901"/>
                  </a:lnTo>
                  <a:lnTo>
                    <a:pt x="1267" y="909"/>
                  </a:lnTo>
                  <a:lnTo>
                    <a:pt x="1267" y="911"/>
                  </a:lnTo>
                  <a:lnTo>
                    <a:pt x="1268" y="914"/>
                  </a:lnTo>
                  <a:lnTo>
                    <a:pt x="1268" y="923"/>
                  </a:lnTo>
                  <a:lnTo>
                    <a:pt x="1269" y="945"/>
                  </a:lnTo>
                  <a:lnTo>
                    <a:pt x="1269" y="955"/>
                  </a:lnTo>
                  <a:lnTo>
                    <a:pt x="1270" y="952"/>
                  </a:lnTo>
                  <a:lnTo>
                    <a:pt x="1270" y="972"/>
                  </a:lnTo>
                  <a:lnTo>
                    <a:pt x="1271" y="967"/>
                  </a:lnTo>
                  <a:lnTo>
                    <a:pt x="1272" y="977"/>
                  </a:lnTo>
                  <a:lnTo>
                    <a:pt x="1272" y="989"/>
                  </a:lnTo>
                  <a:lnTo>
                    <a:pt x="1273" y="996"/>
                  </a:lnTo>
                  <a:lnTo>
                    <a:pt x="1273" y="996"/>
                  </a:lnTo>
                  <a:lnTo>
                    <a:pt x="1274" y="999"/>
                  </a:lnTo>
                  <a:lnTo>
                    <a:pt x="1274" y="996"/>
                  </a:lnTo>
                  <a:lnTo>
                    <a:pt x="1275" y="1004"/>
                  </a:lnTo>
                  <a:lnTo>
                    <a:pt x="1276" y="1016"/>
                  </a:lnTo>
                  <a:lnTo>
                    <a:pt x="1276" y="1018"/>
                  </a:lnTo>
                  <a:lnTo>
                    <a:pt x="1277" y="1018"/>
                  </a:lnTo>
                  <a:lnTo>
                    <a:pt x="1277" y="1031"/>
                  </a:lnTo>
                  <a:lnTo>
                    <a:pt x="1278" y="1023"/>
                  </a:lnTo>
                  <a:lnTo>
                    <a:pt x="1278" y="1016"/>
                  </a:lnTo>
                  <a:lnTo>
                    <a:pt x="1279" y="1026"/>
                  </a:lnTo>
                  <a:lnTo>
                    <a:pt x="1279" y="1038"/>
                  </a:lnTo>
                  <a:lnTo>
                    <a:pt x="1280" y="1033"/>
                  </a:lnTo>
                  <a:lnTo>
                    <a:pt x="1280" y="1028"/>
                  </a:lnTo>
                  <a:lnTo>
                    <a:pt x="1281" y="1021"/>
                  </a:lnTo>
                  <a:lnTo>
                    <a:pt x="1282" y="1031"/>
                  </a:lnTo>
                  <a:lnTo>
                    <a:pt x="1282" y="1043"/>
                  </a:lnTo>
                  <a:lnTo>
                    <a:pt x="1283" y="1052"/>
                  </a:lnTo>
                  <a:lnTo>
                    <a:pt x="1283" y="1040"/>
                  </a:lnTo>
                  <a:lnTo>
                    <a:pt x="1284" y="1038"/>
                  </a:lnTo>
                  <a:lnTo>
                    <a:pt x="1284" y="1026"/>
                  </a:lnTo>
                  <a:lnTo>
                    <a:pt x="1285" y="1028"/>
                  </a:lnTo>
                  <a:lnTo>
                    <a:pt x="1286" y="1038"/>
                  </a:lnTo>
                  <a:lnTo>
                    <a:pt x="1286" y="1031"/>
                  </a:lnTo>
                  <a:lnTo>
                    <a:pt x="1287" y="1016"/>
                  </a:lnTo>
                  <a:lnTo>
                    <a:pt x="1287" y="1011"/>
                  </a:lnTo>
                  <a:lnTo>
                    <a:pt x="1288" y="1006"/>
                  </a:lnTo>
                  <a:lnTo>
                    <a:pt x="1288" y="1018"/>
                  </a:lnTo>
                  <a:lnTo>
                    <a:pt x="1289" y="1023"/>
                  </a:lnTo>
                  <a:lnTo>
                    <a:pt x="1289" y="1026"/>
                  </a:lnTo>
                  <a:lnTo>
                    <a:pt x="1290" y="1021"/>
                  </a:lnTo>
                  <a:lnTo>
                    <a:pt x="1290" y="1021"/>
                  </a:lnTo>
                  <a:lnTo>
                    <a:pt x="1291" y="1009"/>
                  </a:lnTo>
                  <a:lnTo>
                    <a:pt x="1292" y="1006"/>
                  </a:lnTo>
                  <a:lnTo>
                    <a:pt x="1292" y="1011"/>
                  </a:lnTo>
                  <a:lnTo>
                    <a:pt x="1293" y="1014"/>
                  </a:lnTo>
                  <a:lnTo>
                    <a:pt x="1293" y="1011"/>
                  </a:lnTo>
                  <a:lnTo>
                    <a:pt x="1294" y="996"/>
                  </a:lnTo>
                  <a:lnTo>
                    <a:pt x="1294" y="989"/>
                  </a:lnTo>
                  <a:lnTo>
                    <a:pt x="1295" y="1001"/>
                  </a:lnTo>
                  <a:lnTo>
                    <a:pt x="1296" y="1018"/>
                  </a:lnTo>
                  <a:lnTo>
                    <a:pt x="1296" y="1028"/>
                  </a:lnTo>
                  <a:lnTo>
                    <a:pt x="1297" y="1016"/>
                  </a:lnTo>
                  <a:lnTo>
                    <a:pt x="1297" y="1026"/>
                  </a:lnTo>
                  <a:lnTo>
                    <a:pt x="1298" y="1021"/>
                  </a:lnTo>
                  <a:lnTo>
                    <a:pt x="1298" y="1023"/>
                  </a:lnTo>
                  <a:lnTo>
                    <a:pt x="1299" y="1023"/>
                  </a:lnTo>
                  <a:lnTo>
                    <a:pt x="1299" y="1021"/>
                  </a:lnTo>
                  <a:lnTo>
                    <a:pt x="1300" y="1023"/>
                  </a:lnTo>
                  <a:lnTo>
                    <a:pt x="1300" y="1011"/>
                  </a:lnTo>
                  <a:lnTo>
                    <a:pt x="1301" y="1018"/>
                  </a:lnTo>
                  <a:lnTo>
                    <a:pt x="1302" y="1018"/>
                  </a:lnTo>
                  <a:lnTo>
                    <a:pt x="1302" y="1028"/>
                  </a:lnTo>
                  <a:lnTo>
                    <a:pt x="1303" y="1040"/>
                  </a:lnTo>
                  <a:lnTo>
                    <a:pt x="1303" y="1058"/>
                  </a:lnTo>
                  <a:lnTo>
                    <a:pt x="1304" y="1058"/>
                  </a:lnTo>
                  <a:lnTo>
                    <a:pt x="1304" y="1036"/>
                  </a:lnTo>
                  <a:lnTo>
                    <a:pt x="1305" y="1036"/>
                  </a:lnTo>
                  <a:lnTo>
                    <a:pt x="1306" y="1050"/>
                  </a:lnTo>
                  <a:lnTo>
                    <a:pt x="1306" y="1067"/>
                  </a:lnTo>
                  <a:lnTo>
                    <a:pt x="1307" y="1075"/>
                  </a:lnTo>
                  <a:lnTo>
                    <a:pt x="1307" y="1075"/>
                  </a:lnTo>
                  <a:lnTo>
                    <a:pt x="1308" y="1070"/>
                  </a:lnTo>
                  <a:lnTo>
                    <a:pt x="1308" y="1077"/>
                  </a:lnTo>
                  <a:lnTo>
                    <a:pt x="1309" y="1082"/>
                  </a:lnTo>
                  <a:lnTo>
                    <a:pt x="1309" y="1085"/>
                  </a:lnTo>
                  <a:lnTo>
                    <a:pt x="1310" y="1082"/>
                  </a:lnTo>
                  <a:lnTo>
                    <a:pt x="1310" y="1092"/>
                  </a:lnTo>
                  <a:lnTo>
                    <a:pt x="1311" y="1087"/>
                  </a:lnTo>
                  <a:lnTo>
                    <a:pt x="1312" y="1089"/>
                  </a:lnTo>
                  <a:lnTo>
                    <a:pt x="1312" y="1087"/>
                  </a:lnTo>
                  <a:lnTo>
                    <a:pt x="1313" y="1097"/>
                  </a:lnTo>
                  <a:lnTo>
                    <a:pt x="1313" y="1107"/>
                  </a:lnTo>
                  <a:lnTo>
                    <a:pt x="1314" y="1114"/>
                  </a:lnTo>
                  <a:lnTo>
                    <a:pt x="1314" y="1107"/>
                  </a:lnTo>
                  <a:lnTo>
                    <a:pt x="1315" y="1109"/>
                  </a:lnTo>
                  <a:lnTo>
                    <a:pt x="1316" y="1114"/>
                  </a:lnTo>
                  <a:lnTo>
                    <a:pt x="1316" y="1116"/>
                  </a:lnTo>
                  <a:lnTo>
                    <a:pt x="1317" y="1121"/>
                  </a:lnTo>
                  <a:lnTo>
                    <a:pt x="1317" y="1116"/>
                  </a:lnTo>
                  <a:lnTo>
                    <a:pt x="1318" y="1109"/>
                  </a:lnTo>
                  <a:lnTo>
                    <a:pt x="1318" y="1109"/>
                  </a:lnTo>
                  <a:lnTo>
                    <a:pt x="1319" y="1114"/>
                  </a:lnTo>
                  <a:lnTo>
                    <a:pt x="1319" y="1128"/>
                  </a:lnTo>
                  <a:lnTo>
                    <a:pt x="1320" y="1133"/>
                  </a:lnTo>
                  <a:lnTo>
                    <a:pt x="1320" y="1128"/>
                  </a:lnTo>
                  <a:lnTo>
                    <a:pt x="1321" y="1123"/>
                  </a:lnTo>
                  <a:lnTo>
                    <a:pt x="1322" y="1107"/>
                  </a:lnTo>
                  <a:lnTo>
                    <a:pt x="1322" y="1114"/>
                  </a:lnTo>
                  <a:lnTo>
                    <a:pt x="1323" y="1131"/>
                  </a:lnTo>
                  <a:lnTo>
                    <a:pt x="1323" y="1143"/>
                  </a:lnTo>
                  <a:lnTo>
                    <a:pt x="1324" y="1128"/>
                  </a:lnTo>
                  <a:lnTo>
                    <a:pt x="1324" y="1126"/>
                  </a:lnTo>
                  <a:lnTo>
                    <a:pt x="1325" y="1131"/>
                  </a:lnTo>
                  <a:lnTo>
                    <a:pt x="1326" y="1138"/>
                  </a:lnTo>
                  <a:lnTo>
                    <a:pt x="1326" y="1128"/>
                  </a:lnTo>
                  <a:lnTo>
                    <a:pt x="1327" y="1126"/>
                  </a:lnTo>
                  <a:lnTo>
                    <a:pt x="1327" y="1119"/>
                  </a:lnTo>
                  <a:lnTo>
                    <a:pt x="1328" y="1126"/>
                  </a:lnTo>
                  <a:lnTo>
                    <a:pt x="1328" y="1136"/>
                  </a:lnTo>
                  <a:lnTo>
                    <a:pt x="1329" y="1148"/>
                  </a:lnTo>
                  <a:lnTo>
                    <a:pt x="1329" y="1150"/>
                  </a:lnTo>
                  <a:lnTo>
                    <a:pt x="1330" y="1153"/>
                  </a:lnTo>
                  <a:lnTo>
                    <a:pt x="1330" y="1155"/>
                  </a:lnTo>
                  <a:lnTo>
                    <a:pt x="1331" y="1148"/>
                  </a:lnTo>
                  <a:lnTo>
                    <a:pt x="1332" y="1160"/>
                  </a:lnTo>
                  <a:lnTo>
                    <a:pt x="1332" y="1160"/>
                  </a:lnTo>
                  <a:lnTo>
                    <a:pt x="1333" y="1163"/>
                  </a:lnTo>
                  <a:lnTo>
                    <a:pt x="1333" y="1153"/>
                  </a:lnTo>
                  <a:lnTo>
                    <a:pt x="1334" y="1148"/>
                  </a:lnTo>
                  <a:lnTo>
                    <a:pt x="1334" y="1138"/>
                  </a:lnTo>
                  <a:lnTo>
                    <a:pt x="1335" y="1141"/>
                  </a:lnTo>
                  <a:lnTo>
                    <a:pt x="1336" y="1145"/>
                  </a:lnTo>
                  <a:lnTo>
                    <a:pt x="1336" y="1163"/>
                  </a:lnTo>
                  <a:lnTo>
                    <a:pt x="1337" y="1165"/>
                  </a:lnTo>
                  <a:lnTo>
                    <a:pt x="1337" y="1165"/>
                  </a:lnTo>
                  <a:lnTo>
                    <a:pt x="1338" y="1155"/>
                  </a:lnTo>
                  <a:lnTo>
                    <a:pt x="1338" y="1155"/>
                  </a:lnTo>
                  <a:lnTo>
                    <a:pt x="1339" y="1160"/>
                  </a:lnTo>
                  <a:lnTo>
                    <a:pt x="1339" y="1160"/>
                  </a:lnTo>
                  <a:lnTo>
                    <a:pt x="1340" y="1155"/>
                  </a:lnTo>
                  <a:lnTo>
                    <a:pt x="1340" y="1153"/>
                  </a:lnTo>
                  <a:lnTo>
                    <a:pt x="1341" y="1150"/>
                  </a:lnTo>
                  <a:lnTo>
                    <a:pt x="1342" y="1160"/>
                  </a:lnTo>
                  <a:lnTo>
                    <a:pt x="1342" y="1163"/>
                  </a:lnTo>
                  <a:lnTo>
                    <a:pt x="1343" y="1175"/>
                  </a:lnTo>
                  <a:lnTo>
                    <a:pt x="1343" y="1179"/>
                  </a:lnTo>
                  <a:lnTo>
                    <a:pt x="1344" y="1182"/>
                  </a:lnTo>
                  <a:lnTo>
                    <a:pt x="1344" y="1185"/>
                  </a:lnTo>
                  <a:lnTo>
                    <a:pt x="1345" y="1182"/>
                  </a:lnTo>
                  <a:lnTo>
                    <a:pt x="1346" y="1185"/>
                  </a:lnTo>
                  <a:lnTo>
                    <a:pt x="1346" y="1182"/>
                  </a:lnTo>
                  <a:lnTo>
                    <a:pt x="1347" y="1177"/>
                  </a:lnTo>
                  <a:lnTo>
                    <a:pt x="1347" y="1179"/>
                  </a:lnTo>
                  <a:lnTo>
                    <a:pt x="1348" y="1170"/>
                  </a:lnTo>
                  <a:lnTo>
                    <a:pt x="1348" y="1167"/>
                  </a:lnTo>
                  <a:lnTo>
                    <a:pt x="1349" y="1172"/>
                  </a:lnTo>
                  <a:lnTo>
                    <a:pt x="1349" y="1170"/>
                  </a:lnTo>
                  <a:lnTo>
                    <a:pt x="1350" y="1170"/>
                  </a:lnTo>
                  <a:lnTo>
                    <a:pt x="1350" y="1158"/>
                  </a:lnTo>
                  <a:lnTo>
                    <a:pt x="1351" y="1153"/>
                  </a:lnTo>
                  <a:lnTo>
                    <a:pt x="1352" y="1155"/>
                  </a:lnTo>
                  <a:lnTo>
                    <a:pt x="1352" y="1165"/>
                  </a:lnTo>
                  <a:lnTo>
                    <a:pt x="1353" y="1172"/>
                  </a:lnTo>
                  <a:lnTo>
                    <a:pt x="1353" y="1167"/>
                  </a:lnTo>
                  <a:lnTo>
                    <a:pt x="1354" y="1163"/>
                  </a:lnTo>
                  <a:lnTo>
                    <a:pt x="1354" y="1160"/>
                  </a:lnTo>
                  <a:lnTo>
                    <a:pt x="1355" y="1167"/>
                  </a:lnTo>
                  <a:lnTo>
                    <a:pt x="1356" y="1177"/>
                  </a:lnTo>
                  <a:lnTo>
                    <a:pt x="1356" y="1182"/>
                  </a:lnTo>
                  <a:lnTo>
                    <a:pt x="1357" y="1172"/>
                  </a:lnTo>
                  <a:lnTo>
                    <a:pt x="1357" y="1163"/>
                  </a:lnTo>
                  <a:lnTo>
                    <a:pt x="1358" y="1155"/>
                  </a:lnTo>
                  <a:lnTo>
                    <a:pt x="1358" y="1158"/>
                  </a:lnTo>
                  <a:lnTo>
                    <a:pt x="1359" y="1167"/>
                  </a:lnTo>
                  <a:lnTo>
                    <a:pt x="1359" y="1177"/>
                  </a:lnTo>
                  <a:lnTo>
                    <a:pt x="1360" y="1179"/>
                  </a:lnTo>
                  <a:lnTo>
                    <a:pt x="1360" y="1182"/>
                  </a:lnTo>
                  <a:lnTo>
                    <a:pt x="1361" y="1177"/>
                  </a:lnTo>
                  <a:lnTo>
                    <a:pt x="1362" y="1175"/>
                  </a:lnTo>
                  <a:lnTo>
                    <a:pt x="1362" y="1182"/>
                  </a:lnTo>
                  <a:lnTo>
                    <a:pt x="1363" y="1175"/>
                  </a:lnTo>
                  <a:lnTo>
                    <a:pt x="1363" y="1172"/>
                  </a:lnTo>
                  <a:lnTo>
                    <a:pt x="1364" y="1170"/>
                  </a:lnTo>
                  <a:lnTo>
                    <a:pt x="1364" y="1170"/>
                  </a:lnTo>
                  <a:lnTo>
                    <a:pt x="1365" y="1163"/>
                  </a:lnTo>
                  <a:lnTo>
                    <a:pt x="1366" y="1163"/>
                  </a:lnTo>
                  <a:lnTo>
                    <a:pt x="1366" y="1182"/>
                  </a:lnTo>
                  <a:lnTo>
                    <a:pt x="1367" y="1185"/>
                  </a:lnTo>
                  <a:lnTo>
                    <a:pt x="1367" y="1175"/>
                  </a:lnTo>
                  <a:lnTo>
                    <a:pt x="1368" y="1163"/>
                  </a:lnTo>
                  <a:lnTo>
                    <a:pt x="1368" y="1143"/>
                  </a:lnTo>
                  <a:lnTo>
                    <a:pt x="1369" y="1128"/>
                  </a:lnTo>
                  <a:lnTo>
                    <a:pt x="1369" y="1121"/>
                  </a:lnTo>
                  <a:lnTo>
                    <a:pt x="1370" y="1121"/>
                  </a:lnTo>
                  <a:lnTo>
                    <a:pt x="1370" y="1128"/>
                  </a:lnTo>
                  <a:lnTo>
                    <a:pt x="1371" y="1126"/>
                  </a:lnTo>
                  <a:lnTo>
                    <a:pt x="1372" y="1111"/>
                  </a:lnTo>
                  <a:lnTo>
                    <a:pt x="1372" y="1094"/>
                  </a:lnTo>
                  <a:lnTo>
                    <a:pt x="1373" y="1063"/>
                  </a:lnTo>
                  <a:lnTo>
                    <a:pt x="1373" y="1043"/>
                  </a:lnTo>
                  <a:lnTo>
                    <a:pt x="1374" y="1018"/>
                  </a:lnTo>
                  <a:lnTo>
                    <a:pt x="1374" y="1006"/>
                  </a:lnTo>
                  <a:lnTo>
                    <a:pt x="1375" y="1021"/>
                  </a:lnTo>
                  <a:lnTo>
                    <a:pt x="1376" y="1036"/>
                  </a:lnTo>
                  <a:lnTo>
                    <a:pt x="1376" y="1043"/>
                  </a:lnTo>
                  <a:lnTo>
                    <a:pt x="1377" y="1036"/>
                  </a:lnTo>
                  <a:lnTo>
                    <a:pt x="1377" y="1023"/>
                  </a:lnTo>
                  <a:lnTo>
                    <a:pt x="1378" y="1028"/>
                  </a:lnTo>
                  <a:lnTo>
                    <a:pt x="1378" y="1048"/>
                  </a:lnTo>
                  <a:lnTo>
                    <a:pt x="1379" y="1067"/>
                  </a:lnTo>
                  <a:lnTo>
                    <a:pt x="1379" y="1092"/>
                  </a:lnTo>
                  <a:lnTo>
                    <a:pt x="1380" y="1107"/>
                  </a:lnTo>
                  <a:lnTo>
                    <a:pt x="1380" y="1119"/>
                  </a:lnTo>
                  <a:lnTo>
                    <a:pt x="1381" y="1131"/>
                  </a:lnTo>
                  <a:lnTo>
                    <a:pt x="1382" y="1141"/>
                  </a:lnTo>
                  <a:lnTo>
                    <a:pt x="1382" y="1148"/>
                  </a:lnTo>
                  <a:lnTo>
                    <a:pt x="1383" y="1160"/>
                  </a:lnTo>
                  <a:lnTo>
                    <a:pt x="1383" y="1167"/>
                  </a:lnTo>
                  <a:lnTo>
                    <a:pt x="1384" y="1172"/>
                  </a:lnTo>
                  <a:lnTo>
                    <a:pt x="1384" y="1187"/>
                  </a:lnTo>
                  <a:lnTo>
                    <a:pt x="1385" y="1194"/>
                  </a:lnTo>
                  <a:lnTo>
                    <a:pt x="1386" y="1192"/>
                  </a:lnTo>
                  <a:lnTo>
                    <a:pt x="1386" y="1204"/>
                  </a:lnTo>
                  <a:lnTo>
                    <a:pt x="1387" y="1197"/>
                  </a:lnTo>
                  <a:lnTo>
                    <a:pt x="1387" y="1201"/>
                  </a:lnTo>
                  <a:lnTo>
                    <a:pt x="1388" y="1197"/>
                  </a:lnTo>
                  <a:lnTo>
                    <a:pt x="1388" y="1201"/>
                  </a:lnTo>
                  <a:lnTo>
                    <a:pt x="1389" y="1201"/>
                  </a:lnTo>
                  <a:lnTo>
                    <a:pt x="1389" y="1199"/>
                  </a:lnTo>
                  <a:lnTo>
                    <a:pt x="1390" y="1194"/>
                  </a:lnTo>
                  <a:lnTo>
                    <a:pt x="1390" y="1187"/>
                  </a:lnTo>
                  <a:lnTo>
                    <a:pt x="1391" y="1209"/>
                  </a:lnTo>
                  <a:lnTo>
                    <a:pt x="1392" y="1253"/>
                  </a:lnTo>
                  <a:lnTo>
                    <a:pt x="1392" y="1275"/>
                  </a:lnTo>
                  <a:lnTo>
                    <a:pt x="1393" y="1233"/>
                  </a:lnTo>
                  <a:lnTo>
                    <a:pt x="1393" y="1133"/>
                  </a:lnTo>
                  <a:lnTo>
                    <a:pt x="1394" y="970"/>
                  </a:lnTo>
                  <a:lnTo>
                    <a:pt x="1394" y="750"/>
                  </a:lnTo>
                  <a:lnTo>
                    <a:pt x="1395" y="516"/>
                  </a:lnTo>
                  <a:lnTo>
                    <a:pt x="1396" y="311"/>
                  </a:lnTo>
                  <a:lnTo>
                    <a:pt x="1396" y="171"/>
                  </a:lnTo>
                  <a:lnTo>
                    <a:pt x="1397" y="96"/>
                  </a:lnTo>
                  <a:lnTo>
                    <a:pt x="1397" y="62"/>
                  </a:lnTo>
                  <a:lnTo>
                    <a:pt x="1398" y="84"/>
                  </a:lnTo>
                  <a:lnTo>
                    <a:pt x="1398" y="171"/>
                  </a:lnTo>
                  <a:lnTo>
                    <a:pt x="1399" y="367"/>
                  </a:lnTo>
                  <a:lnTo>
                    <a:pt x="1399" y="679"/>
                  </a:lnTo>
                  <a:lnTo>
                    <a:pt x="1400" y="992"/>
                  </a:lnTo>
                  <a:lnTo>
                    <a:pt x="1400" y="1304"/>
                  </a:lnTo>
                  <a:lnTo>
                    <a:pt x="1401" y="1431"/>
                  </a:lnTo>
                  <a:lnTo>
                    <a:pt x="1402" y="1368"/>
                  </a:lnTo>
                  <a:lnTo>
                    <a:pt x="1402" y="1289"/>
                  </a:lnTo>
                  <a:lnTo>
                    <a:pt x="1403" y="1285"/>
                  </a:lnTo>
                  <a:lnTo>
                    <a:pt x="1403" y="1294"/>
                  </a:lnTo>
                  <a:lnTo>
                    <a:pt x="1404" y="1282"/>
                  </a:lnTo>
                  <a:lnTo>
                    <a:pt x="1404" y="1253"/>
                  </a:lnTo>
                  <a:lnTo>
                    <a:pt x="1405" y="1238"/>
                  </a:lnTo>
                  <a:lnTo>
                    <a:pt x="1406" y="1238"/>
                  </a:lnTo>
                  <a:lnTo>
                    <a:pt x="1406" y="1248"/>
                  </a:lnTo>
                  <a:lnTo>
                    <a:pt x="1407" y="1241"/>
                  </a:lnTo>
                  <a:lnTo>
                    <a:pt x="1407" y="1228"/>
                  </a:lnTo>
                  <a:lnTo>
                    <a:pt x="1408" y="1221"/>
                  </a:lnTo>
                  <a:lnTo>
                    <a:pt x="1408" y="1226"/>
                  </a:lnTo>
                  <a:lnTo>
                    <a:pt x="1409" y="1241"/>
                  </a:lnTo>
                  <a:lnTo>
                    <a:pt x="1409" y="1250"/>
                  </a:lnTo>
                  <a:lnTo>
                    <a:pt x="1410" y="1248"/>
                  </a:lnTo>
                  <a:lnTo>
                    <a:pt x="1410" y="1233"/>
                  </a:lnTo>
                  <a:lnTo>
                    <a:pt x="1411" y="1231"/>
                  </a:lnTo>
                  <a:lnTo>
                    <a:pt x="1412" y="1238"/>
                  </a:lnTo>
                  <a:lnTo>
                    <a:pt x="1412" y="1238"/>
                  </a:lnTo>
                  <a:lnTo>
                    <a:pt x="1413" y="1238"/>
                  </a:lnTo>
                  <a:lnTo>
                    <a:pt x="1413" y="1228"/>
                  </a:lnTo>
                  <a:lnTo>
                    <a:pt x="1414" y="1221"/>
                  </a:lnTo>
                  <a:lnTo>
                    <a:pt x="1414" y="1211"/>
                  </a:lnTo>
                  <a:lnTo>
                    <a:pt x="1415" y="1216"/>
                  </a:lnTo>
                  <a:lnTo>
                    <a:pt x="1416" y="1228"/>
                  </a:lnTo>
                  <a:lnTo>
                    <a:pt x="1416" y="1245"/>
                  </a:lnTo>
                  <a:lnTo>
                    <a:pt x="1417" y="1253"/>
                  </a:lnTo>
                  <a:lnTo>
                    <a:pt x="1417" y="1255"/>
                  </a:lnTo>
                  <a:lnTo>
                    <a:pt x="1418" y="1241"/>
                  </a:lnTo>
                  <a:lnTo>
                    <a:pt x="1418" y="1233"/>
                  </a:lnTo>
                  <a:lnTo>
                    <a:pt x="1419" y="1231"/>
                  </a:lnTo>
                  <a:lnTo>
                    <a:pt x="1419" y="1233"/>
                  </a:lnTo>
                  <a:lnTo>
                    <a:pt x="1420" y="1223"/>
                  </a:lnTo>
                  <a:lnTo>
                    <a:pt x="1420" y="1219"/>
                  </a:lnTo>
                  <a:lnTo>
                    <a:pt x="1421" y="1201"/>
                  </a:lnTo>
                  <a:lnTo>
                    <a:pt x="1422" y="1216"/>
                  </a:lnTo>
                  <a:lnTo>
                    <a:pt x="1422" y="1226"/>
                  </a:lnTo>
                  <a:lnTo>
                    <a:pt x="1423" y="1228"/>
                  </a:lnTo>
                  <a:lnTo>
                    <a:pt x="1423" y="1226"/>
                  </a:lnTo>
                  <a:lnTo>
                    <a:pt x="1424" y="1214"/>
                  </a:lnTo>
                  <a:lnTo>
                    <a:pt x="1425" y="1204"/>
                  </a:lnTo>
                  <a:lnTo>
                    <a:pt x="1425" y="1207"/>
                  </a:lnTo>
                  <a:lnTo>
                    <a:pt x="1426" y="1214"/>
                  </a:lnTo>
                  <a:lnTo>
                    <a:pt x="1426" y="1209"/>
                  </a:lnTo>
                  <a:lnTo>
                    <a:pt x="1427" y="1207"/>
                  </a:lnTo>
                  <a:lnTo>
                    <a:pt x="1427" y="1187"/>
                  </a:lnTo>
                  <a:lnTo>
                    <a:pt x="1428" y="1177"/>
                  </a:lnTo>
                  <a:lnTo>
                    <a:pt x="1429" y="1175"/>
                  </a:lnTo>
                  <a:lnTo>
                    <a:pt x="1429" y="1185"/>
                  </a:lnTo>
                  <a:lnTo>
                    <a:pt x="1429" y="1197"/>
                  </a:lnTo>
                  <a:lnTo>
                    <a:pt x="1430" y="1192"/>
                  </a:lnTo>
                  <a:lnTo>
                    <a:pt x="1431" y="1182"/>
                  </a:lnTo>
                  <a:lnTo>
                    <a:pt x="1431" y="1163"/>
                  </a:lnTo>
                  <a:lnTo>
                    <a:pt x="1432" y="1155"/>
                  </a:lnTo>
                  <a:lnTo>
                    <a:pt x="1432" y="1163"/>
                  </a:lnTo>
                  <a:lnTo>
                    <a:pt x="1433" y="1160"/>
                  </a:lnTo>
                  <a:lnTo>
                    <a:pt x="1433" y="1145"/>
                  </a:lnTo>
                  <a:lnTo>
                    <a:pt x="1434" y="1123"/>
                  </a:lnTo>
                  <a:lnTo>
                    <a:pt x="1435" y="1111"/>
                  </a:lnTo>
                  <a:lnTo>
                    <a:pt x="1435" y="1111"/>
                  </a:lnTo>
                  <a:lnTo>
                    <a:pt x="1436" y="1123"/>
                  </a:lnTo>
                  <a:lnTo>
                    <a:pt x="1436" y="1128"/>
                  </a:lnTo>
                  <a:lnTo>
                    <a:pt x="1437" y="1136"/>
                  </a:lnTo>
                  <a:lnTo>
                    <a:pt x="1437" y="1119"/>
                  </a:lnTo>
                  <a:lnTo>
                    <a:pt x="1438" y="1099"/>
                  </a:lnTo>
                  <a:lnTo>
                    <a:pt x="1439" y="1085"/>
                  </a:lnTo>
                  <a:lnTo>
                    <a:pt x="1439" y="1087"/>
                  </a:lnTo>
                  <a:lnTo>
                    <a:pt x="1439" y="1077"/>
                  </a:lnTo>
                  <a:lnTo>
                    <a:pt x="1440" y="1060"/>
                  </a:lnTo>
                  <a:lnTo>
                    <a:pt x="1441" y="1040"/>
                  </a:lnTo>
                  <a:lnTo>
                    <a:pt x="1441" y="1031"/>
                  </a:lnTo>
                  <a:lnTo>
                    <a:pt x="1442" y="1016"/>
                  </a:lnTo>
                  <a:lnTo>
                    <a:pt x="1442" y="1004"/>
                  </a:lnTo>
                  <a:lnTo>
                    <a:pt x="1443" y="992"/>
                  </a:lnTo>
                  <a:lnTo>
                    <a:pt x="1443" y="970"/>
                  </a:lnTo>
                  <a:lnTo>
                    <a:pt x="1444" y="955"/>
                  </a:lnTo>
                  <a:lnTo>
                    <a:pt x="1445" y="940"/>
                  </a:lnTo>
                  <a:lnTo>
                    <a:pt x="1445" y="931"/>
                  </a:lnTo>
                  <a:lnTo>
                    <a:pt x="1446" y="923"/>
                  </a:lnTo>
                  <a:lnTo>
                    <a:pt x="1446" y="921"/>
                  </a:lnTo>
                  <a:lnTo>
                    <a:pt x="1447" y="906"/>
                  </a:lnTo>
                  <a:lnTo>
                    <a:pt x="1447" y="889"/>
                  </a:lnTo>
                  <a:lnTo>
                    <a:pt x="1448" y="882"/>
                  </a:lnTo>
                  <a:lnTo>
                    <a:pt x="1449" y="865"/>
                  </a:lnTo>
                  <a:lnTo>
                    <a:pt x="1449" y="862"/>
                  </a:lnTo>
                  <a:lnTo>
                    <a:pt x="1449" y="860"/>
                  </a:lnTo>
                  <a:lnTo>
                    <a:pt x="1450" y="850"/>
                  </a:lnTo>
                  <a:lnTo>
                    <a:pt x="1451" y="833"/>
                  </a:lnTo>
                  <a:lnTo>
                    <a:pt x="1451" y="821"/>
                  </a:lnTo>
                  <a:lnTo>
                    <a:pt x="1452" y="831"/>
                  </a:lnTo>
                  <a:lnTo>
                    <a:pt x="1452" y="838"/>
                  </a:lnTo>
                  <a:lnTo>
                    <a:pt x="1453" y="843"/>
                  </a:lnTo>
                  <a:lnTo>
                    <a:pt x="1453" y="836"/>
                  </a:lnTo>
                  <a:lnTo>
                    <a:pt x="1454" y="840"/>
                  </a:lnTo>
                  <a:lnTo>
                    <a:pt x="1455" y="833"/>
                  </a:lnTo>
                  <a:lnTo>
                    <a:pt x="1455" y="833"/>
                  </a:lnTo>
                  <a:lnTo>
                    <a:pt x="1456" y="843"/>
                  </a:lnTo>
                  <a:lnTo>
                    <a:pt x="1456" y="855"/>
                  </a:lnTo>
                  <a:lnTo>
                    <a:pt x="1457" y="865"/>
                  </a:lnTo>
                  <a:lnTo>
                    <a:pt x="1457" y="889"/>
                  </a:lnTo>
                  <a:lnTo>
                    <a:pt x="1458" y="901"/>
                  </a:lnTo>
                  <a:lnTo>
                    <a:pt x="1459" y="916"/>
                  </a:lnTo>
                  <a:lnTo>
                    <a:pt x="1459" y="933"/>
                  </a:lnTo>
                  <a:lnTo>
                    <a:pt x="1459" y="940"/>
                  </a:lnTo>
                  <a:lnTo>
                    <a:pt x="1460" y="958"/>
                  </a:lnTo>
                  <a:lnTo>
                    <a:pt x="1461" y="965"/>
                  </a:lnTo>
                  <a:lnTo>
                    <a:pt x="1461" y="967"/>
                  </a:lnTo>
                  <a:lnTo>
                    <a:pt x="1462" y="984"/>
                  </a:lnTo>
                  <a:lnTo>
                    <a:pt x="1462" y="1011"/>
                  </a:lnTo>
                  <a:lnTo>
                    <a:pt x="1463" y="1031"/>
                  </a:lnTo>
                  <a:lnTo>
                    <a:pt x="1463" y="1043"/>
                  </a:lnTo>
                  <a:lnTo>
                    <a:pt x="1464" y="1052"/>
                  </a:lnTo>
                  <a:lnTo>
                    <a:pt x="1465" y="1055"/>
                  </a:lnTo>
                  <a:lnTo>
                    <a:pt x="1465" y="1063"/>
                  </a:lnTo>
                  <a:lnTo>
                    <a:pt x="1466" y="1077"/>
                  </a:lnTo>
                  <a:lnTo>
                    <a:pt x="1466" y="1087"/>
                  </a:lnTo>
                  <a:lnTo>
                    <a:pt x="1467" y="1097"/>
                  </a:lnTo>
                  <a:lnTo>
                    <a:pt x="1467" y="1104"/>
                  </a:lnTo>
                  <a:lnTo>
                    <a:pt x="1468" y="1123"/>
                  </a:lnTo>
                  <a:lnTo>
                    <a:pt x="1469" y="1136"/>
                  </a:lnTo>
                  <a:lnTo>
                    <a:pt x="1469" y="1153"/>
                  </a:lnTo>
                  <a:lnTo>
                    <a:pt x="1469" y="1158"/>
                  </a:lnTo>
                  <a:lnTo>
                    <a:pt x="1470" y="1158"/>
                  </a:lnTo>
                  <a:lnTo>
                    <a:pt x="1471" y="1163"/>
                  </a:lnTo>
                  <a:lnTo>
                    <a:pt x="1471" y="1160"/>
                  </a:lnTo>
                  <a:lnTo>
                    <a:pt x="1472" y="1165"/>
                  </a:lnTo>
                  <a:lnTo>
                    <a:pt x="1472" y="1172"/>
                  </a:lnTo>
                  <a:lnTo>
                    <a:pt x="1473" y="1187"/>
                  </a:lnTo>
                  <a:lnTo>
                    <a:pt x="1473" y="1194"/>
                  </a:lnTo>
                  <a:lnTo>
                    <a:pt x="1474" y="1197"/>
                  </a:lnTo>
                  <a:lnTo>
                    <a:pt x="1475" y="1192"/>
                  </a:lnTo>
                  <a:lnTo>
                    <a:pt x="1475" y="1192"/>
                  </a:lnTo>
                  <a:lnTo>
                    <a:pt x="1476" y="1192"/>
                  </a:lnTo>
                  <a:lnTo>
                    <a:pt x="1476" y="1192"/>
                  </a:lnTo>
                  <a:lnTo>
                    <a:pt x="1477" y="1194"/>
                  </a:lnTo>
                  <a:lnTo>
                    <a:pt x="1477" y="1185"/>
                  </a:lnTo>
                  <a:lnTo>
                    <a:pt x="1478" y="1194"/>
                  </a:lnTo>
                  <a:lnTo>
                    <a:pt x="1479" y="1192"/>
                  </a:lnTo>
                  <a:lnTo>
                    <a:pt x="1479" y="1204"/>
                  </a:lnTo>
                  <a:lnTo>
                    <a:pt x="1479" y="1228"/>
                  </a:lnTo>
                  <a:lnTo>
                    <a:pt x="1480" y="1233"/>
                  </a:lnTo>
                  <a:lnTo>
                    <a:pt x="1481" y="1221"/>
                  </a:lnTo>
                  <a:lnTo>
                    <a:pt x="1481" y="1211"/>
                  </a:lnTo>
                  <a:lnTo>
                    <a:pt x="1482" y="1207"/>
                  </a:lnTo>
                  <a:lnTo>
                    <a:pt x="1482" y="1204"/>
                  </a:lnTo>
                  <a:lnTo>
                    <a:pt x="1483" y="1211"/>
                  </a:lnTo>
                  <a:lnTo>
                    <a:pt x="1483" y="1209"/>
                  </a:lnTo>
                  <a:lnTo>
                    <a:pt x="1484" y="1197"/>
                  </a:lnTo>
                  <a:lnTo>
                    <a:pt x="1485" y="1187"/>
                  </a:lnTo>
                  <a:lnTo>
                    <a:pt x="1485" y="1185"/>
                  </a:lnTo>
                  <a:lnTo>
                    <a:pt x="1486" y="1189"/>
                  </a:lnTo>
                  <a:lnTo>
                    <a:pt x="1486" y="1187"/>
                  </a:lnTo>
                  <a:lnTo>
                    <a:pt x="1487" y="1177"/>
                  </a:lnTo>
                  <a:lnTo>
                    <a:pt x="1487" y="1170"/>
                  </a:lnTo>
                  <a:lnTo>
                    <a:pt x="1488" y="1163"/>
                  </a:lnTo>
                  <a:lnTo>
                    <a:pt x="1489" y="1167"/>
                  </a:lnTo>
                  <a:lnTo>
                    <a:pt x="1489" y="1165"/>
                  </a:lnTo>
                  <a:lnTo>
                    <a:pt x="1489" y="1172"/>
                  </a:lnTo>
                  <a:lnTo>
                    <a:pt x="1490" y="1172"/>
                  </a:lnTo>
                  <a:lnTo>
                    <a:pt x="1491" y="1163"/>
                  </a:lnTo>
                  <a:lnTo>
                    <a:pt x="1491" y="1150"/>
                  </a:lnTo>
                  <a:lnTo>
                    <a:pt x="1492" y="1150"/>
                  </a:lnTo>
                  <a:lnTo>
                    <a:pt x="1492" y="1148"/>
                  </a:lnTo>
                  <a:lnTo>
                    <a:pt x="1493" y="1143"/>
                  </a:lnTo>
                  <a:lnTo>
                    <a:pt x="1493" y="1126"/>
                  </a:lnTo>
                  <a:lnTo>
                    <a:pt x="1494" y="1107"/>
                  </a:lnTo>
                  <a:lnTo>
                    <a:pt x="1495" y="1092"/>
                  </a:lnTo>
                  <a:lnTo>
                    <a:pt x="1495" y="1079"/>
                  </a:lnTo>
                  <a:lnTo>
                    <a:pt x="1496" y="1070"/>
                  </a:lnTo>
                  <a:lnTo>
                    <a:pt x="1496" y="1063"/>
                  </a:lnTo>
                  <a:lnTo>
                    <a:pt x="1497" y="1052"/>
                  </a:lnTo>
                  <a:lnTo>
                    <a:pt x="1497" y="1033"/>
                  </a:lnTo>
                  <a:lnTo>
                    <a:pt x="1498" y="1004"/>
                  </a:lnTo>
                  <a:lnTo>
                    <a:pt x="1499" y="982"/>
                  </a:lnTo>
                  <a:lnTo>
                    <a:pt x="1499" y="965"/>
                  </a:lnTo>
                  <a:lnTo>
                    <a:pt x="1499" y="943"/>
                  </a:lnTo>
                  <a:lnTo>
                    <a:pt x="1500" y="904"/>
                  </a:lnTo>
                  <a:lnTo>
                    <a:pt x="1501" y="843"/>
                  </a:lnTo>
                  <a:lnTo>
                    <a:pt x="1501" y="774"/>
                  </a:lnTo>
                  <a:lnTo>
                    <a:pt x="1502" y="699"/>
                  </a:lnTo>
                  <a:lnTo>
                    <a:pt x="1502" y="638"/>
                  </a:lnTo>
                  <a:lnTo>
                    <a:pt x="1503" y="591"/>
                  </a:lnTo>
                  <a:lnTo>
                    <a:pt x="1503" y="586"/>
                  </a:lnTo>
                  <a:lnTo>
                    <a:pt x="1504" y="613"/>
                  </a:lnTo>
                  <a:lnTo>
                    <a:pt x="1505" y="655"/>
                  </a:lnTo>
                  <a:lnTo>
                    <a:pt x="1505" y="703"/>
                  </a:lnTo>
                  <a:lnTo>
                    <a:pt x="1506" y="762"/>
                  </a:lnTo>
                  <a:lnTo>
                    <a:pt x="1506" y="828"/>
                  </a:lnTo>
                  <a:lnTo>
                    <a:pt x="1507" y="894"/>
                  </a:lnTo>
                  <a:lnTo>
                    <a:pt x="1507" y="1006"/>
                  </a:lnTo>
                  <a:lnTo>
                    <a:pt x="1508" y="1153"/>
                  </a:lnTo>
                  <a:lnTo>
                    <a:pt x="1509" y="1348"/>
                  </a:lnTo>
                  <a:lnTo>
                    <a:pt x="1509" y="1512"/>
                  </a:lnTo>
                  <a:lnTo>
                    <a:pt x="1509" y="1629"/>
                  </a:lnTo>
                  <a:lnTo>
                    <a:pt x="1510" y="1663"/>
                  </a:lnTo>
                  <a:lnTo>
                    <a:pt x="1511" y="1646"/>
                  </a:lnTo>
                  <a:lnTo>
                    <a:pt x="1511" y="1609"/>
                  </a:lnTo>
                  <a:lnTo>
                    <a:pt x="1512" y="1577"/>
                  </a:lnTo>
                  <a:lnTo>
                    <a:pt x="1512" y="1585"/>
                  </a:lnTo>
                  <a:lnTo>
                    <a:pt x="1513" y="1612"/>
                  </a:lnTo>
                  <a:lnTo>
                    <a:pt x="1513" y="1636"/>
                  </a:lnTo>
                  <a:lnTo>
                    <a:pt x="1514" y="1636"/>
                  </a:lnTo>
                  <a:lnTo>
                    <a:pt x="1515" y="1629"/>
                  </a:lnTo>
                  <a:lnTo>
                    <a:pt x="1515" y="1626"/>
                  </a:lnTo>
                  <a:lnTo>
                    <a:pt x="1516" y="1626"/>
                  </a:lnTo>
                  <a:lnTo>
                    <a:pt x="1516" y="1621"/>
                  </a:lnTo>
                  <a:lnTo>
                    <a:pt x="1517" y="1614"/>
                  </a:lnTo>
                  <a:lnTo>
                    <a:pt x="1517" y="1592"/>
                  </a:lnTo>
                  <a:lnTo>
                    <a:pt x="1518" y="1558"/>
                  </a:lnTo>
                  <a:lnTo>
                    <a:pt x="1519" y="1524"/>
                  </a:lnTo>
                  <a:lnTo>
                    <a:pt x="1519" y="1516"/>
                  </a:lnTo>
                  <a:lnTo>
                    <a:pt x="1519" y="1494"/>
                  </a:lnTo>
                  <a:lnTo>
                    <a:pt x="1520" y="1463"/>
                  </a:lnTo>
                  <a:lnTo>
                    <a:pt x="1521" y="1409"/>
                  </a:lnTo>
                  <a:lnTo>
                    <a:pt x="1521" y="1356"/>
                  </a:lnTo>
                  <a:lnTo>
                    <a:pt x="1522" y="1324"/>
                  </a:lnTo>
                  <a:lnTo>
                    <a:pt x="1522" y="1314"/>
                  </a:lnTo>
                  <a:lnTo>
                    <a:pt x="1523" y="1299"/>
                  </a:lnTo>
                  <a:lnTo>
                    <a:pt x="1523" y="1277"/>
                  </a:lnTo>
                  <a:lnTo>
                    <a:pt x="1524" y="1253"/>
                  </a:lnTo>
                  <a:lnTo>
                    <a:pt x="1525" y="1241"/>
                  </a:lnTo>
                  <a:lnTo>
                    <a:pt x="1525" y="1228"/>
                  </a:lnTo>
                  <a:lnTo>
                    <a:pt x="1526" y="1216"/>
                  </a:lnTo>
                  <a:lnTo>
                    <a:pt x="1526" y="1201"/>
                  </a:lnTo>
                  <a:lnTo>
                    <a:pt x="1527" y="1201"/>
                  </a:lnTo>
                  <a:lnTo>
                    <a:pt x="1527" y="1204"/>
                  </a:lnTo>
                  <a:lnTo>
                    <a:pt x="1528" y="1204"/>
                  </a:lnTo>
                  <a:lnTo>
                    <a:pt x="1529" y="1197"/>
                  </a:lnTo>
                  <a:lnTo>
                    <a:pt x="1529" y="1194"/>
                  </a:lnTo>
                  <a:lnTo>
                    <a:pt x="1529" y="1192"/>
                  </a:lnTo>
                  <a:lnTo>
                    <a:pt x="1530" y="1182"/>
                  </a:lnTo>
                  <a:lnTo>
                    <a:pt x="1531" y="1175"/>
                  </a:lnTo>
                  <a:lnTo>
                    <a:pt x="1531" y="1167"/>
                  </a:lnTo>
                  <a:lnTo>
                    <a:pt x="1532" y="1172"/>
                  </a:lnTo>
                  <a:lnTo>
                    <a:pt x="1532" y="1170"/>
                  </a:lnTo>
                  <a:lnTo>
                    <a:pt x="1533" y="1170"/>
                  </a:lnTo>
                  <a:lnTo>
                    <a:pt x="1533" y="1163"/>
                  </a:lnTo>
                  <a:lnTo>
                    <a:pt x="1534" y="1155"/>
                  </a:lnTo>
                  <a:lnTo>
                    <a:pt x="1535" y="1143"/>
                  </a:lnTo>
                  <a:lnTo>
                    <a:pt x="1535" y="1136"/>
                  </a:lnTo>
                  <a:lnTo>
                    <a:pt x="1536" y="1131"/>
                  </a:lnTo>
                  <a:lnTo>
                    <a:pt x="1536" y="1128"/>
                  </a:lnTo>
                  <a:lnTo>
                    <a:pt x="1537" y="1133"/>
                  </a:lnTo>
                  <a:lnTo>
                    <a:pt x="1537" y="1126"/>
                  </a:lnTo>
                  <a:lnTo>
                    <a:pt x="1538" y="1114"/>
                  </a:lnTo>
                  <a:lnTo>
                    <a:pt x="1539" y="1119"/>
                  </a:lnTo>
                  <a:lnTo>
                    <a:pt x="1539" y="1121"/>
                  </a:lnTo>
                  <a:lnTo>
                    <a:pt x="1539" y="1111"/>
                  </a:lnTo>
                  <a:lnTo>
                    <a:pt x="1540" y="1111"/>
                  </a:lnTo>
                  <a:lnTo>
                    <a:pt x="1541" y="1099"/>
                  </a:lnTo>
                  <a:lnTo>
                    <a:pt x="1541" y="1085"/>
                  </a:lnTo>
                  <a:lnTo>
                    <a:pt x="1542" y="1070"/>
                  </a:lnTo>
                  <a:lnTo>
                    <a:pt x="1542" y="1058"/>
                  </a:lnTo>
                  <a:lnTo>
                    <a:pt x="1543" y="1060"/>
                  </a:lnTo>
                  <a:lnTo>
                    <a:pt x="1543" y="1070"/>
                  </a:lnTo>
                  <a:lnTo>
                    <a:pt x="1544" y="1063"/>
                  </a:lnTo>
                  <a:lnTo>
                    <a:pt x="1545" y="1055"/>
                  </a:lnTo>
                  <a:lnTo>
                    <a:pt x="1545" y="1048"/>
                  </a:lnTo>
                  <a:lnTo>
                    <a:pt x="1546" y="1036"/>
                  </a:lnTo>
                  <a:lnTo>
                    <a:pt x="1546" y="1016"/>
                  </a:lnTo>
                  <a:lnTo>
                    <a:pt x="1547" y="1001"/>
                  </a:lnTo>
                  <a:lnTo>
                    <a:pt x="1547" y="987"/>
                  </a:lnTo>
                  <a:lnTo>
                    <a:pt x="1548" y="970"/>
                  </a:lnTo>
                  <a:lnTo>
                    <a:pt x="1549" y="955"/>
                  </a:lnTo>
                  <a:lnTo>
                    <a:pt x="1549" y="938"/>
                  </a:lnTo>
                  <a:lnTo>
                    <a:pt x="1549" y="928"/>
                  </a:lnTo>
                  <a:lnTo>
                    <a:pt x="1550" y="892"/>
                  </a:lnTo>
                  <a:lnTo>
                    <a:pt x="1551" y="867"/>
                  </a:lnTo>
                  <a:lnTo>
                    <a:pt x="1551" y="836"/>
                  </a:lnTo>
                  <a:lnTo>
                    <a:pt x="1552" y="821"/>
                  </a:lnTo>
                  <a:lnTo>
                    <a:pt x="1552" y="809"/>
                  </a:lnTo>
                  <a:lnTo>
                    <a:pt x="1553" y="794"/>
                  </a:lnTo>
                  <a:lnTo>
                    <a:pt x="1553" y="777"/>
                  </a:lnTo>
                  <a:lnTo>
                    <a:pt x="1554" y="765"/>
                  </a:lnTo>
                  <a:lnTo>
                    <a:pt x="1555" y="735"/>
                  </a:lnTo>
                  <a:lnTo>
                    <a:pt x="1555" y="718"/>
                  </a:lnTo>
                  <a:lnTo>
                    <a:pt x="1556" y="703"/>
                  </a:lnTo>
                  <a:lnTo>
                    <a:pt x="1556" y="691"/>
                  </a:lnTo>
                  <a:lnTo>
                    <a:pt x="1557" y="677"/>
                  </a:lnTo>
                  <a:lnTo>
                    <a:pt x="1557" y="657"/>
                  </a:lnTo>
                  <a:lnTo>
                    <a:pt x="1558" y="645"/>
                  </a:lnTo>
                  <a:lnTo>
                    <a:pt x="1559" y="638"/>
                  </a:lnTo>
                  <a:lnTo>
                    <a:pt x="1559" y="638"/>
                  </a:lnTo>
                  <a:lnTo>
                    <a:pt x="1559" y="652"/>
                  </a:lnTo>
                  <a:lnTo>
                    <a:pt x="1560" y="665"/>
                  </a:lnTo>
                  <a:lnTo>
                    <a:pt x="1561" y="665"/>
                  </a:lnTo>
                  <a:lnTo>
                    <a:pt x="1561" y="650"/>
                  </a:lnTo>
                  <a:lnTo>
                    <a:pt x="1562" y="655"/>
                  </a:lnTo>
                  <a:lnTo>
                    <a:pt x="1562" y="660"/>
                  </a:lnTo>
                  <a:lnTo>
                    <a:pt x="1563" y="677"/>
                  </a:lnTo>
                  <a:lnTo>
                    <a:pt x="1563" y="691"/>
                  </a:lnTo>
                  <a:lnTo>
                    <a:pt x="1564" y="696"/>
                  </a:lnTo>
                  <a:lnTo>
                    <a:pt x="1565" y="706"/>
                  </a:lnTo>
                  <a:lnTo>
                    <a:pt x="1565" y="725"/>
                  </a:lnTo>
                  <a:lnTo>
                    <a:pt x="1566" y="757"/>
                  </a:lnTo>
                  <a:lnTo>
                    <a:pt x="1566" y="769"/>
                  </a:lnTo>
                  <a:lnTo>
                    <a:pt x="1567" y="787"/>
                  </a:lnTo>
                  <a:lnTo>
                    <a:pt x="1567" y="789"/>
                  </a:lnTo>
                  <a:lnTo>
                    <a:pt x="1568" y="801"/>
                  </a:lnTo>
                  <a:lnTo>
                    <a:pt x="1569" y="818"/>
                  </a:lnTo>
                  <a:lnTo>
                    <a:pt x="1569" y="845"/>
                  </a:lnTo>
                  <a:lnTo>
                    <a:pt x="1569" y="860"/>
                  </a:lnTo>
                  <a:lnTo>
                    <a:pt x="1570" y="874"/>
                  </a:lnTo>
                  <a:lnTo>
                    <a:pt x="1571" y="884"/>
                  </a:lnTo>
                  <a:lnTo>
                    <a:pt x="1571" y="894"/>
                  </a:lnTo>
                  <a:lnTo>
                    <a:pt x="1572" y="916"/>
                  </a:lnTo>
                  <a:lnTo>
                    <a:pt x="1572" y="928"/>
                  </a:lnTo>
                  <a:lnTo>
                    <a:pt x="1573" y="948"/>
                  </a:lnTo>
                  <a:lnTo>
                    <a:pt x="1573" y="960"/>
                  </a:lnTo>
                  <a:lnTo>
                    <a:pt x="1574" y="972"/>
                  </a:lnTo>
                  <a:lnTo>
                    <a:pt x="1575" y="987"/>
                  </a:lnTo>
                  <a:lnTo>
                    <a:pt x="1575" y="992"/>
                  </a:lnTo>
                  <a:lnTo>
                    <a:pt x="1576" y="1011"/>
                  </a:lnTo>
                  <a:lnTo>
                    <a:pt x="1576" y="1021"/>
                  </a:lnTo>
                  <a:lnTo>
                    <a:pt x="1577" y="1033"/>
                  </a:lnTo>
                  <a:lnTo>
                    <a:pt x="1577" y="1028"/>
                  </a:lnTo>
                  <a:lnTo>
                    <a:pt x="1578" y="1026"/>
                  </a:lnTo>
                  <a:lnTo>
                    <a:pt x="1579" y="1038"/>
                  </a:lnTo>
                  <a:lnTo>
                    <a:pt x="1579" y="1052"/>
                  </a:lnTo>
                  <a:lnTo>
                    <a:pt x="1579" y="1065"/>
                  </a:lnTo>
                  <a:lnTo>
                    <a:pt x="1580" y="1065"/>
                  </a:lnTo>
                  <a:lnTo>
                    <a:pt x="1581" y="1058"/>
                  </a:lnTo>
                  <a:lnTo>
                    <a:pt x="1581" y="1048"/>
                  </a:lnTo>
                  <a:lnTo>
                    <a:pt x="1582" y="1060"/>
                  </a:lnTo>
                  <a:lnTo>
                    <a:pt x="1582" y="1070"/>
                  </a:lnTo>
                  <a:lnTo>
                    <a:pt x="1583" y="1075"/>
                  </a:lnTo>
                  <a:lnTo>
                    <a:pt x="1583" y="1082"/>
                  </a:lnTo>
                  <a:lnTo>
                    <a:pt x="1584" y="1079"/>
                  </a:lnTo>
                  <a:lnTo>
                    <a:pt x="1585" y="1072"/>
                  </a:lnTo>
                  <a:lnTo>
                    <a:pt x="1585" y="1075"/>
                  </a:lnTo>
                  <a:lnTo>
                    <a:pt x="1586" y="1077"/>
                  </a:lnTo>
                  <a:lnTo>
                    <a:pt x="1586" y="1085"/>
                  </a:lnTo>
                  <a:lnTo>
                    <a:pt x="1587" y="1079"/>
                  </a:lnTo>
                  <a:lnTo>
                    <a:pt x="1587" y="1079"/>
                  </a:lnTo>
                  <a:lnTo>
                    <a:pt x="1588" y="1079"/>
                  </a:lnTo>
                  <a:lnTo>
                    <a:pt x="1589" y="1067"/>
                  </a:lnTo>
                  <a:lnTo>
                    <a:pt x="1589" y="1070"/>
                  </a:lnTo>
                  <a:lnTo>
                    <a:pt x="1590" y="1075"/>
                  </a:lnTo>
                  <a:lnTo>
                    <a:pt x="1590" y="1070"/>
                  </a:lnTo>
                  <a:lnTo>
                    <a:pt x="1591" y="1063"/>
                  </a:lnTo>
                  <a:lnTo>
                    <a:pt x="1592" y="1063"/>
                  </a:lnTo>
                  <a:lnTo>
                    <a:pt x="1592" y="1075"/>
                  </a:lnTo>
                  <a:lnTo>
                    <a:pt x="1592" y="1082"/>
                  </a:lnTo>
                  <a:lnTo>
                    <a:pt x="1593" y="1092"/>
                  </a:lnTo>
                  <a:lnTo>
                    <a:pt x="1594" y="1087"/>
                  </a:lnTo>
                  <a:lnTo>
                    <a:pt x="1594" y="1085"/>
                  </a:lnTo>
                  <a:lnTo>
                    <a:pt x="1595" y="1072"/>
                  </a:lnTo>
                  <a:lnTo>
                    <a:pt x="1595" y="1075"/>
                  </a:lnTo>
                  <a:lnTo>
                    <a:pt x="1596" y="1082"/>
                  </a:lnTo>
                  <a:lnTo>
                    <a:pt x="1596" y="1089"/>
                  </a:lnTo>
                  <a:lnTo>
                    <a:pt x="1597" y="1094"/>
                  </a:lnTo>
                  <a:lnTo>
                    <a:pt x="1598" y="1089"/>
                  </a:lnTo>
                  <a:lnTo>
                    <a:pt x="1598" y="1085"/>
                  </a:lnTo>
                  <a:lnTo>
                    <a:pt x="1599" y="1087"/>
                  </a:lnTo>
                  <a:lnTo>
                    <a:pt x="1599" y="1099"/>
                  </a:lnTo>
                  <a:lnTo>
                    <a:pt x="1600" y="1107"/>
                  </a:lnTo>
                  <a:lnTo>
                    <a:pt x="1600" y="1111"/>
                  </a:lnTo>
                  <a:lnTo>
                    <a:pt x="1601" y="1107"/>
                  </a:lnTo>
                  <a:lnTo>
                    <a:pt x="1602" y="1094"/>
                  </a:lnTo>
                  <a:lnTo>
                    <a:pt x="1602" y="1107"/>
                  </a:lnTo>
                  <a:lnTo>
                    <a:pt x="1602" y="1126"/>
                  </a:lnTo>
                  <a:lnTo>
                    <a:pt x="1603" y="1136"/>
                  </a:lnTo>
                  <a:lnTo>
                    <a:pt x="1604" y="1126"/>
                  </a:lnTo>
                  <a:lnTo>
                    <a:pt x="1604" y="1128"/>
                  </a:lnTo>
                  <a:lnTo>
                    <a:pt x="1605" y="1116"/>
                  </a:lnTo>
                  <a:lnTo>
                    <a:pt x="1605" y="1126"/>
                  </a:lnTo>
                  <a:lnTo>
                    <a:pt x="1606" y="1141"/>
                  </a:lnTo>
                  <a:lnTo>
                    <a:pt x="1606" y="1145"/>
                  </a:lnTo>
                  <a:lnTo>
                    <a:pt x="1607" y="1150"/>
                  </a:lnTo>
                  <a:lnTo>
                    <a:pt x="1608" y="1143"/>
                  </a:lnTo>
                  <a:lnTo>
                    <a:pt x="1608" y="1143"/>
                  </a:lnTo>
                  <a:lnTo>
                    <a:pt x="1609" y="1145"/>
                  </a:lnTo>
                  <a:lnTo>
                    <a:pt x="1609" y="1160"/>
                  </a:lnTo>
                  <a:lnTo>
                    <a:pt x="1610" y="1167"/>
                  </a:lnTo>
                  <a:lnTo>
                    <a:pt x="1610" y="1170"/>
                  </a:lnTo>
                  <a:lnTo>
                    <a:pt x="1611" y="1170"/>
                  </a:lnTo>
                  <a:lnTo>
                    <a:pt x="1612" y="1148"/>
                  </a:lnTo>
                  <a:lnTo>
                    <a:pt x="1612" y="1163"/>
                  </a:lnTo>
                  <a:lnTo>
                    <a:pt x="1612" y="1179"/>
                  </a:lnTo>
                  <a:lnTo>
                    <a:pt x="1613" y="1192"/>
                  </a:lnTo>
                  <a:lnTo>
                    <a:pt x="1614" y="1185"/>
                  </a:lnTo>
                  <a:lnTo>
                    <a:pt x="1614" y="1165"/>
                  </a:lnTo>
                  <a:lnTo>
                    <a:pt x="1615" y="1153"/>
                  </a:lnTo>
                  <a:lnTo>
                    <a:pt x="1615" y="1160"/>
                  </a:lnTo>
                  <a:lnTo>
                    <a:pt x="1616" y="1167"/>
                  </a:lnTo>
                  <a:lnTo>
                    <a:pt x="1616" y="1179"/>
                  </a:lnTo>
                  <a:lnTo>
                    <a:pt x="1617" y="1172"/>
                  </a:lnTo>
                  <a:lnTo>
                    <a:pt x="1618" y="1175"/>
                  </a:lnTo>
                  <a:lnTo>
                    <a:pt x="1618" y="1177"/>
                  </a:lnTo>
                  <a:lnTo>
                    <a:pt x="1619" y="1192"/>
                  </a:lnTo>
                  <a:lnTo>
                    <a:pt x="1619" y="1201"/>
                  </a:lnTo>
                  <a:lnTo>
                    <a:pt x="1620" y="1197"/>
                  </a:lnTo>
                  <a:lnTo>
                    <a:pt x="1620" y="1194"/>
                  </a:lnTo>
                  <a:lnTo>
                    <a:pt x="1621" y="1185"/>
                  </a:lnTo>
                  <a:lnTo>
                    <a:pt x="1622" y="1189"/>
                  </a:lnTo>
                  <a:lnTo>
                    <a:pt x="1622" y="1194"/>
                  </a:lnTo>
                  <a:lnTo>
                    <a:pt x="1622" y="1197"/>
                  </a:lnTo>
                  <a:lnTo>
                    <a:pt x="1623" y="1197"/>
                  </a:lnTo>
                  <a:lnTo>
                    <a:pt x="1624" y="1194"/>
                  </a:lnTo>
                  <a:lnTo>
                    <a:pt x="1624" y="1187"/>
                  </a:lnTo>
                  <a:lnTo>
                    <a:pt x="1625" y="1182"/>
                  </a:lnTo>
                  <a:lnTo>
                    <a:pt x="1625" y="1192"/>
                  </a:lnTo>
                  <a:lnTo>
                    <a:pt x="1626" y="1201"/>
                  </a:lnTo>
                  <a:lnTo>
                    <a:pt x="1626" y="1207"/>
                  </a:lnTo>
                  <a:lnTo>
                    <a:pt x="1627" y="1201"/>
                  </a:lnTo>
                  <a:lnTo>
                    <a:pt x="1628" y="1194"/>
                  </a:lnTo>
                  <a:lnTo>
                    <a:pt x="1628" y="1194"/>
                  </a:lnTo>
                  <a:lnTo>
                    <a:pt x="1629" y="1199"/>
                  </a:lnTo>
                  <a:lnTo>
                    <a:pt x="1629" y="1194"/>
                  </a:lnTo>
                  <a:lnTo>
                    <a:pt x="1630" y="1197"/>
                  </a:lnTo>
                  <a:lnTo>
                    <a:pt x="1630" y="1199"/>
                  </a:lnTo>
                  <a:lnTo>
                    <a:pt x="1631" y="1189"/>
                  </a:lnTo>
                  <a:lnTo>
                    <a:pt x="1632" y="1189"/>
                  </a:lnTo>
                  <a:lnTo>
                    <a:pt x="1632" y="1199"/>
                  </a:lnTo>
                  <a:lnTo>
                    <a:pt x="1632" y="1204"/>
                  </a:lnTo>
                  <a:lnTo>
                    <a:pt x="1633" y="1216"/>
                  </a:lnTo>
                  <a:lnTo>
                    <a:pt x="1634" y="1214"/>
                  </a:lnTo>
                  <a:lnTo>
                    <a:pt x="1634" y="1199"/>
                  </a:lnTo>
                  <a:lnTo>
                    <a:pt x="1635" y="1194"/>
                  </a:lnTo>
                  <a:lnTo>
                    <a:pt x="1635" y="1201"/>
                  </a:lnTo>
                  <a:lnTo>
                    <a:pt x="1636" y="1209"/>
                  </a:lnTo>
                  <a:lnTo>
                    <a:pt x="1636" y="1211"/>
                  </a:lnTo>
                  <a:lnTo>
                    <a:pt x="1637" y="1211"/>
                  </a:lnTo>
                  <a:lnTo>
                    <a:pt x="1638" y="1216"/>
                  </a:lnTo>
                  <a:lnTo>
                    <a:pt x="1638" y="1199"/>
                  </a:lnTo>
                  <a:lnTo>
                    <a:pt x="1639" y="1201"/>
                  </a:lnTo>
                  <a:lnTo>
                    <a:pt x="1639" y="1211"/>
                  </a:lnTo>
                  <a:lnTo>
                    <a:pt x="1640" y="1207"/>
                  </a:lnTo>
                  <a:lnTo>
                    <a:pt x="1640" y="1214"/>
                  </a:lnTo>
                  <a:lnTo>
                    <a:pt x="1641" y="1209"/>
                  </a:lnTo>
                  <a:lnTo>
                    <a:pt x="1642" y="1201"/>
                  </a:lnTo>
                  <a:lnTo>
                    <a:pt x="1642" y="1197"/>
                  </a:lnTo>
                  <a:lnTo>
                    <a:pt x="1642" y="1207"/>
                  </a:lnTo>
                  <a:lnTo>
                    <a:pt x="1643" y="1209"/>
                  </a:lnTo>
                  <a:lnTo>
                    <a:pt x="1644" y="1209"/>
                  </a:lnTo>
                  <a:lnTo>
                    <a:pt x="1644" y="1199"/>
                  </a:lnTo>
                  <a:lnTo>
                    <a:pt x="1645" y="1199"/>
                  </a:lnTo>
                  <a:lnTo>
                    <a:pt x="1645" y="1201"/>
                  </a:lnTo>
                  <a:lnTo>
                    <a:pt x="1646" y="1201"/>
                  </a:lnTo>
                  <a:lnTo>
                    <a:pt x="1646" y="1207"/>
                  </a:lnTo>
                  <a:lnTo>
                    <a:pt x="1647" y="1197"/>
                  </a:lnTo>
                  <a:lnTo>
                    <a:pt x="1648" y="1192"/>
                  </a:lnTo>
                  <a:lnTo>
                    <a:pt x="1648" y="1189"/>
                  </a:lnTo>
                  <a:lnTo>
                    <a:pt x="1649" y="1192"/>
                  </a:lnTo>
                  <a:lnTo>
                    <a:pt x="1649" y="1199"/>
                  </a:lnTo>
                  <a:lnTo>
                    <a:pt x="1650" y="1201"/>
                  </a:lnTo>
                  <a:lnTo>
                    <a:pt x="1650" y="1204"/>
                  </a:lnTo>
                  <a:lnTo>
                    <a:pt x="1651" y="1201"/>
                  </a:lnTo>
                  <a:lnTo>
                    <a:pt x="1652" y="1189"/>
                  </a:lnTo>
                  <a:lnTo>
                    <a:pt x="1652" y="1185"/>
                  </a:lnTo>
                  <a:lnTo>
                    <a:pt x="1652" y="1194"/>
                  </a:lnTo>
                  <a:lnTo>
                    <a:pt x="1653" y="1214"/>
                  </a:lnTo>
                  <a:lnTo>
                    <a:pt x="1654" y="1209"/>
                  </a:lnTo>
                  <a:lnTo>
                    <a:pt x="1654" y="1204"/>
                  </a:lnTo>
                  <a:lnTo>
                    <a:pt x="1655" y="1187"/>
                  </a:lnTo>
                  <a:lnTo>
                    <a:pt x="1655" y="1179"/>
                  </a:lnTo>
                  <a:lnTo>
                    <a:pt x="1656" y="1189"/>
                  </a:lnTo>
                  <a:lnTo>
                    <a:pt x="1656" y="1204"/>
                  </a:lnTo>
                  <a:lnTo>
                    <a:pt x="1657" y="1214"/>
                  </a:lnTo>
                  <a:lnTo>
                    <a:pt x="1658" y="1211"/>
                  </a:lnTo>
                  <a:lnTo>
                    <a:pt x="1658" y="1199"/>
                  </a:lnTo>
                  <a:lnTo>
                    <a:pt x="1659" y="1194"/>
                  </a:lnTo>
                  <a:lnTo>
                    <a:pt x="1659" y="1189"/>
                  </a:lnTo>
                  <a:lnTo>
                    <a:pt x="1660" y="1207"/>
                  </a:lnTo>
                  <a:lnTo>
                    <a:pt x="1660" y="1214"/>
                  </a:lnTo>
                  <a:lnTo>
                    <a:pt x="1661" y="1204"/>
                  </a:lnTo>
                  <a:lnTo>
                    <a:pt x="1662" y="1189"/>
                  </a:lnTo>
                  <a:lnTo>
                    <a:pt x="1662" y="1192"/>
                  </a:lnTo>
                  <a:lnTo>
                    <a:pt x="1662" y="1209"/>
                  </a:lnTo>
                  <a:lnTo>
                    <a:pt x="1663" y="1216"/>
                  </a:lnTo>
                  <a:lnTo>
                    <a:pt x="1664" y="1207"/>
                  </a:lnTo>
                  <a:lnTo>
                    <a:pt x="1664" y="1207"/>
                  </a:lnTo>
                  <a:lnTo>
                    <a:pt x="1665" y="1204"/>
                  </a:lnTo>
                  <a:lnTo>
                    <a:pt x="1665" y="1199"/>
                  </a:lnTo>
                  <a:lnTo>
                    <a:pt x="1666" y="1204"/>
                  </a:lnTo>
                  <a:lnTo>
                    <a:pt x="1666" y="1204"/>
                  </a:lnTo>
                  <a:lnTo>
                    <a:pt x="1667" y="1194"/>
                  </a:lnTo>
                  <a:lnTo>
                    <a:pt x="1668" y="1182"/>
                  </a:lnTo>
                  <a:lnTo>
                    <a:pt x="1668" y="1175"/>
                  </a:lnTo>
                  <a:lnTo>
                    <a:pt x="1669" y="1194"/>
                  </a:lnTo>
                  <a:lnTo>
                    <a:pt x="1669" y="1216"/>
                  </a:lnTo>
                  <a:lnTo>
                    <a:pt x="1670" y="1223"/>
                  </a:lnTo>
                  <a:lnTo>
                    <a:pt x="1670" y="1219"/>
                  </a:lnTo>
                  <a:lnTo>
                    <a:pt x="1671" y="1209"/>
                  </a:lnTo>
                  <a:lnTo>
                    <a:pt x="1672" y="1207"/>
                  </a:lnTo>
                  <a:lnTo>
                    <a:pt x="1672" y="1216"/>
                  </a:lnTo>
                  <a:lnTo>
                    <a:pt x="1672" y="1211"/>
                  </a:lnTo>
                  <a:lnTo>
                    <a:pt x="1673" y="1204"/>
                  </a:lnTo>
                  <a:lnTo>
                    <a:pt x="1674" y="1199"/>
                  </a:lnTo>
                  <a:lnTo>
                    <a:pt x="1674" y="1189"/>
                  </a:lnTo>
                  <a:lnTo>
                    <a:pt x="1675" y="1179"/>
                  </a:lnTo>
                  <a:lnTo>
                    <a:pt x="1675" y="1182"/>
                  </a:lnTo>
                  <a:lnTo>
                    <a:pt x="1676" y="1199"/>
                  </a:lnTo>
                  <a:lnTo>
                    <a:pt x="1676" y="1211"/>
                  </a:lnTo>
                  <a:lnTo>
                    <a:pt x="1677" y="1209"/>
                  </a:lnTo>
                  <a:lnTo>
                    <a:pt x="1678" y="1192"/>
                  </a:lnTo>
                  <a:lnTo>
                    <a:pt x="1678" y="1175"/>
                  </a:lnTo>
                  <a:lnTo>
                    <a:pt x="1679" y="1175"/>
                  </a:lnTo>
                  <a:lnTo>
                    <a:pt x="1679" y="1187"/>
                  </a:lnTo>
                  <a:lnTo>
                    <a:pt x="1680" y="1197"/>
                  </a:lnTo>
                  <a:lnTo>
                    <a:pt x="1680" y="1207"/>
                  </a:lnTo>
                  <a:lnTo>
                    <a:pt x="1681" y="1207"/>
                  </a:lnTo>
                  <a:lnTo>
                    <a:pt x="1682" y="1199"/>
                  </a:lnTo>
                  <a:lnTo>
                    <a:pt x="1682" y="1189"/>
                  </a:lnTo>
                  <a:lnTo>
                    <a:pt x="1682" y="1192"/>
                  </a:lnTo>
                  <a:lnTo>
                    <a:pt x="1683" y="1189"/>
                  </a:lnTo>
                  <a:lnTo>
                    <a:pt x="1684" y="1199"/>
                  </a:lnTo>
                  <a:lnTo>
                    <a:pt x="1684" y="1194"/>
                  </a:lnTo>
                  <a:lnTo>
                    <a:pt x="1685" y="1187"/>
                  </a:lnTo>
                  <a:lnTo>
                    <a:pt x="1685" y="1194"/>
                  </a:lnTo>
                  <a:lnTo>
                    <a:pt x="1686" y="1199"/>
                  </a:lnTo>
                  <a:lnTo>
                    <a:pt x="1686" y="1201"/>
                  </a:lnTo>
                  <a:lnTo>
                    <a:pt x="1687" y="1189"/>
                  </a:lnTo>
                  <a:lnTo>
                    <a:pt x="1688" y="1185"/>
                  </a:lnTo>
                  <a:lnTo>
                    <a:pt x="1688" y="1175"/>
                  </a:lnTo>
                  <a:lnTo>
                    <a:pt x="1689" y="1177"/>
                  </a:lnTo>
                  <a:lnTo>
                    <a:pt x="1689" y="1182"/>
                  </a:lnTo>
                  <a:lnTo>
                    <a:pt x="1690" y="1197"/>
                  </a:lnTo>
                  <a:lnTo>
                    <a:pt x="1690" y="1194"/>
                  </a:lnTo>
                  <a:lnTo>
                    <a:pt x="1691" y="1185"/>
                  </a:lnTo>
                  <a:lnTo>
                    <a:pt x="1692" y="1179"/>
                  </a:lnTo>
                  <a:lnTo>
                    <a:pt x="1692" y="1187"/>
                  </a:lnTo>
                  <a:lnTo>
                    <a:pt x="1692" y="1192"/>
                  </a:lnTo>
                  <a:lnTo>
                    <a:pt x="1693" y="1201"/>
                  </a:lnTo>
                  <a:lnTo>
                    <a:pt x="1694" y="1197"/>
                  </a:lnTo>
                  <a:lnTo>
                    <a:pt x="1694" y="1187"/>
                  </a:lnTo>
                  <a:lnTo>
                    <a:pt x="1695" y="1185"/>
                  </a:lnTo>
                  <a:lnTo>
                    <a:pt x="1695" y="1189"/>
                  </a:lnTo>
                  <a:lnTo>
                    <a:pt x="1696" y="1189"/>
                  </a:lnTo>
                  <a:lnTo>
                    <a:pt x="1696" y="1192"/>
                  </a:lnTo>
                  <a:lnTo>
                    <a:pt x="1697" y="1182"/>
                  </a:lnTo>
                  <a:lnTo>
                    <a:pt x="1698" y="1182"/>
                  </a:lnTo>
                  <a:lnTo>
                    <a:pt x="1698" y="1167"/>
                  </a:lnTo>
                  <a:lnTo>
                    <a:pt x="1699" y="1179"/>
                  </a:lnTo>
                  <a:lnTo>
                    <a:pt x="1699" y="1185"/>
                  </a:lnTo>
                  <a:lnTo>
                    <a:pt x="1700" y="1189"/>
                  </a:lnTo>
                  <a:lnTo>
                    <a:pt x="1700" y="1187"/>
                  </a:lnTo>
                  <a:lnTo>
                    <a:pt x="1701" y="1177"/>
                  </a:lnTo>
                  <a:lnTo>
                    <a:pt x="1702" y="1177"/>
                  </a:lnTo>
                  <a:lnTo>
                    <a:pt x="1702" y="1187"/>
                  </a:lnTo>
                  <a:lnTo>
                    <a:pt x="1702" y="1187"/>
                  </a:lnTo>
                  <a:lnTo>
                    <a:pt x="1703" y="1192"/>
                  </a:lnTo>
                  <a:lnTo>
                    <a:pt x="1704" y="1185"/>
                  </a:lnTo>
                  <a:lnTo>
                    <a:pt x="1704" y="1177"/>
                  </a:lnTo>
                  <a:lnTo>
                    <a:pt x="1705" y="1167"/>
                  </a:lnTo>
                  <a:lnTo>
                    <a:pt x="1705" y="1167"/>
                  </a:lnTo>
                  <a:lnTo>
                    <a:pt x="1706" y="1172"/>
                  </a:lnTo>
                  <a:lnTo>
                    <a:pt x="1706" y="1170"/>
                  </a:lnTo>
                  <a:lnTo>
                    <a:pt x="1707" y="1160"/>
                  </a:lnTo>
                  <a:lnTo>
                    <a:pt x="1708" y="1163"/>
                  </a:lnTo>
                  <a:lnTo>
                    <a:pt x="1708" y="1163"/>
                  </a:lnTo>
                  <a:lnTo>
                    <a:pt x="1709" y="1177"/>
                  </a:lnTo>
                  <a:lnTo>
                    <a:pt x="1709" y="1177"/>
                  </a:lnTo>
                  <a:lnTo>
                    <a:pt x="1710" y="1177"/>
                  </a:lnTo>
                  <a:lnTo>
                    <a:pt x="1710" y="1167"/>
                  </a:lnTo>
                  <a:lnTo>
                    <a:pt x="1711" y="1153"/>
                  </a:lnTo>
                  <a:lnTo>
                    <a:pt x="1712" y="1143"/>
                  </a:lnTo>
                  <a:lnTo>
                    <a:pt x="1712" y="1141"/>
                  </a:lnTo>
                  <a:lnTo>
                    <a:pt x="1712" y="1143"/>
                  </a:lnTo>
                  <a:lnTo>
                    <a:pt x="1713" y="1138"/>
                  </a:lnTo>
                  <a:lnTo>
                    <a:pt x="1714" y="1123"/>
                  </a:lnTo>
                  <a:lnTo>
                    <a:pt x="1714" y="1099"/>
                  </a:lnTo>
                  <a:lnTo>
                    <a:pt x="1715" y="1082"/>
                  </a:lnTo>
                  <a:lnTo>
                    <a:pt x="1715" y="1077"/>
                  </a:lnTo>
                  <a:lnTo>
                    <a:pt x="1716" y="1060"/>
                  </a:lnTo>
                  <a:lnTo>
                    <a:pt x="1716" y="1045"/>
                  </a:lnTo>
                  <a:lnTo>
                    <a:pt x="1717" y="1021"/>
                  </a:lnTo>
                  <a:lnTo>
                    <a:pt x="1718" y="1014"/>
                  </a:lnTo>
                  <a:lnTo>
                    <a:pt x="1718" y="1021"/>
                  </a:lnTo>
                  <a:lnTo>
                    <a:pt x="1719" y="1011"/>
                  </a:lnTo>
                  <a:lnTo>
                    <a:pt x="1719" y="1009"/>
                  </a:lnTo>
                  <a:lnTo>
                    <a:pt x="1720" y="1016"/>
                  </a:lnTo>
                  <a:lnTo>
                    <a:pt x="1720" y="1011"/>
                  </a:lnTo>
                  <a:lnTo>
                    <a:pt x="1721" y="1011"/>
                  </a:lnTo>
                  <a:lnTo>
                    <a:pt x="1722" y="1016"/>
                  </a:lnTo>
                  <a:lnTo>
                    <a:pt x="1722" y="1040"/>
                  </a:lnTo>
                  <a:lnTo>
                    <a:pt x="1722" y="1065"/>
                  </a:lnTo>
                  <a:lnTo>
                    <a:pt x="1723" y="1087"/>
                  </a:lnTo>
                  <a:lnTo>
                    <a:pt x="1724" y="1097"/>
                  </a:lnTo>
                  <a:lnTo>
                    <a:pt x="1724" y="1099"/>
                  </a:lnTo>
                  <a:lnTo>
                    <a:pt x="1725" y="1107"/>
                  </a:lnTo>
                  <a:lnTo>
                    <a:pt x="1725" y="1116"/>
                  </a:lnTo>
                  <a:lnTo>
                    <a:pt x="1726" y="1123"/>
                  </a:lnTo>
                  <a:lnTo>
                    <a:pt x="1726" y="1141"/>
                  </a:lnTo>
                  <a:lnTo>
                    <a:pt x="1727" y="1150"/>
                  </a:lnTo>
                  <a:lnTo>
                    <a:pt x="1728" y="1165"/>
                  </a:lnTo>
                  <a:lnTo>
                    <a:pt x="1728" y="1155"/>
                  </a:lnTo>
                  <a:lnTo>
                    <a:pt x="1729" y="1158"/>
                  </a:lnTo>
                  <a:lnTo>
                    <a:pt x="1729" y="1158"/>
                  </a:lnTo>
                  <a:lnTo>
                    <a:pt x="1730" y="1167"/>
                  </a:lnTo>
                  <a:lnTo>
                    <a:pt x="1730" y="1165"/>
                  </a:lnTo>
                  <a:lnTo>
                    <a:pt x="1731" y="1170"/>
                  </a:lnTo>
                  <a:lnTo>
                    <a:pt x="1732" y="1165"/>
                  </a:lnTo>
                  <a:lnTo>
                    <a:pt x="1732" y="1182"/>
                  </a:lnTo>
                  <a:lnTo>
                    <a:pt x="1732" y="1207"/>
                  </a:lnTo>
                  <a:lnTo>
                    <a:pt x="1733" y="1226"/>
                  </a:lnTo>
                  <a:lnTo>
                    <a:pt x="1734" y="1238"/>
                  </a:lnTo>
                  <a:lnTo>
                    <a:pt x="1734" y="1226"/>
                  </a:lnTo>
                  <a:lnTo>
                    <a:pt x="1735" y="1175"/>
                  </a:lnTo>
                  <a:lnTo>
                    <a:pt x="1735" y="1043"/>
                  </a:lnTo>
                  <a:lnTo>
                    <a:pt x="1736" y="845"/>
                  </a:lnTo>
                  <a:lnTo>
                    <a:pt x="1736" y="598"/>
                  </a:lnTo>
                  <a:lnTo>
                    <a:pt x="1737" y="376"/>
                  </a:lnTo>
                  <a:lnTo>
                    <a:pt x="1738" y="213"/>
                  </a:lnTo>
                  <a:lnTo>
                    <a:pt x="1738" y="113"/>
                  </a:lnTo>
                  <a:lnTo>
                    <a:pt x="1739" y="52"/>
                  </a:lnTo>
                  <a:lnTo>
                    <a:pt x="1739" y="37"/>
                  </a:lnTo>
                  <a:lnTo>
                    <a:pt x="1740" y="78"/>
                  </a:lnTo>
                  <a:lnTo>
                    <a:pt x="1740" y="171"/>
                  </a:lnTo>
                  <a:lnTo>
                    <a:pt x="1741" y="357"/>
                  </a:lnTo>
                  <a:lnTo>
                    <a:pt x="1742" y="647"/>
                  </a:lnTo>
                  <a:lnTo>
                    <a:pt x="1742" y="960"/>
                  </a:lnTo>
                  <a:lnTo>
                    <a:pt x="1742" y="1272"/>
                  </a:lnTo>
                  <a:lnTo>
                    <a:pt x="1743" y="1358"/>
                  </a:lnTo>
                  <a:lnTo>
                    <a:pt x="1744" y="1287"/>
                  </a:lnTo>
                  <a:lnTo>
                    <a:pt x="1744" y="1207"/>
                  </a:lnTo>
                  <a:lnTo>
                    <a:pt x="1745" y="1197"/>
                  </a:lnTo>
                  <a:lnTo>
                    <a:pt x="1745" y="1211"/>
                  </a:lnTo>
                  <a:lnTo>
                    <a:pt x="1746" y="1219"/>
                  </a:lnTo>
                  <a:lnTo>
                    <a:pt x="1746" y="1211"/>
                  </a:lnTo>
                  <a:lnTo>
                    <a:pt x="1747" y="1201"/>
                  </a:lnTo>
                  <a:lnTo>
                    <a:pt x="1748" y="1187"/>
                  </a:lnTo>
                  <a:lnTo>
                    <a:pt x="1748" y="1187"/>
                  </a:lnTo>
                  <a:lnTo>
                    <a:pt x="1749" y="1207"/>
                  </a:lnTo>
                  <a:lnTo>
                    <a:pt x="1749" y="1211"/>
                  </a:lnTo>
                  <a:lnTo>
                    <a:pt x="1750" y="1216"/>
                  </a:lnTo>
                  <a:lnTo>
                    <a:pt x="1750" y="1211"/>
                  </a:lnTo>
                  <a:lnTo>
                    <a:pt x="1751" y="1201"/>
                  </a:lnTo>
                  <a:lnTo>
                    <a:pt x="1752" y="1194"/>
                  </a:lnTo>
                  <a:lnTo>
                    <a:pt x="1752" y="1199"/>
                  </a:lnTo>
                  <a:lnTo>
                    <a:pt x="1752" y="1201"/>
                  </a:lnTo>
                  <a:lnTo>
                    <a:pt x="1753" y="1209"/>
                  </a:lnTo>
                  <a:lnTo>
                    <a:pt x="1754" y="1214"/>
                  </a:lnTo>
                  <a:lnTo>
                    <a:pt x="1755" y="1207"/>
                  </a:lnTo>
                  <a:lnTo>
                    <a:pt x="1755" y="1204"/>
                  </a:lnTo>
                  <a:lnTo>
                    <a:pt x="1755" y="1197"/>
                  </a:lnTo>
                  <a:lnTo>
                    <a:pt x="1756" y="1209"/>
                  </a:lnTo>
                  <a:lnTo>
                    <a:pt x="1757" y="1214"/>
                  </a:lnTo>
                  <a:lnTo>
                    <a:pt x="1757" y="1209"/>
                  </a:lnTo>
                  <a:lnTo>
                    <a:pt x="1758" y="1209"/>
                  </a:lnTo>
                  <a:lnTo>
                    <a:pt x="1758" y="1199"/>
                  </a:lnTo>
                  <a:lnTo>
                    <a:pt x="1759" y="1201"/>
                  </a:lnTo>
                  <a:lnTo>
                    <a:pt x="1759" y="1207"/>
                  </a:lnTo>
                  <a:lnTo>
                    <a:pt x="1760" y="1209"/>
                  </a:lnTo>
                  <a:lnTo>
                    <a:pt x="1761" y="1211"/>
                  </a:lnTo>
                  <a:lnTo>
                    <a:pt x="1761" y="1201"/>
                  </a:lnTo>
                  <a:lnTo>
                    <a:pt x="1762" y="1194"/>
                  </a:lnTo>
                  <a:lnTo>
                    <a:pt x="1762" y="1189"/>
                  </a:lnTo>
                  <a:lnTo>
                    <a:pt x="1763" y="1192"/>
                  </a:lnTo>
                  <a:lnTo>
                    <a:pt x="1763" y="1192"/>
                  </a:lnTo>
                  <a:lnTo>
                    <a:pt x="1764" y="1189"/>
                  </a:lnTo>
                  <a:lnTo>
                    <a:pt x="1765" y="1187"/>
                  </a:lnTo>
                  <a:lnTo>
                    <a:pt x="1765" y="1172"/>
                  </a:lnTo>
                  <a:lnTo>
                    <a:pt x="1765" y="1177"/>
                  </a:lnTo>
                  <a:lnTo>
                    <a:pt x="1766" y="1185"/>
                  </a:lnTo>
                  <a:lnTo>
                    <a:pt x="1767" y="1192"/>
                  </a:lnTo>
                  <a:lnTo>
                    <a:pt x="1767" y="1177"/>
                  </a:lnTo>
                  <a:lnTo>
                    <a:pt x="1768" y="1165"/>
                  </a:lnTo>
                  <a:lnTo>
                    <a:pt x="1768" y="1148"/>
                  </a:lnTo>
                  <a:lnTo>
                    <a:pt x="1769" y="1136"/>
                  </a:lnTo>
                  <a:lnTo>
                    <a:pt x="1769" y="1133"/>
                  </a:lnTo>
                  <a:lnTo>
                    <a:pt x="1770" y="1143"/>
                  </a:lnTo>
                  <a:lnTo>
                    <a:pt x="1771" y="1158"/>
                  </a:lnTo>
                  <a:lnTo>
                    <a:pt x="1771" y="1163"/>
                  </a:lnTo>
                  <a:lnTo>
                    <a:pt x="1772" y="1150"/>
                  </a:lnTo>
                  <a:lnTo>
                    <a:pt x="1772" y="1141"/>
                  </a:lnTo>
                  <a:lnTo>
                    <a:pt x="1773" y="1133"/>
                  </a:lnTo>
                  <a:lnTo>
                    <a:pt x="1773" y="1136"/>
                  </a:lnTo>
                  <a:lnTo>
                    <a:pt x="1774" y="1138"/>
                  </a:lnTo>
                  <a:lnTo>
                    <a:pt x="1775" y="1123"/>
                  </a:lnTo>
                  <a:lnTo>
                    <a:pt x="1775" y="1101"/>
                  </a:lnTo>
                  <a:lnTo>
                    <a:pt x="1775" y="1092"/>
                  </a:lnTo>
                  <a:lnTo>
                    <a:pt x="1776" y="1087"/>
                  </a:lnTo>
                  <a:lnTo>
                    <a:pt x="1777" y="1094"/>
                  </a:lnTo>
                  <a:lnTo>
                    <a:pt x="1777" y="1079"/>
                  </a:lnTo>
                  <a:lnTo>
                    <a:pt x="1778" y="1058"/>
                  </a:lnTo>
                  <a:lnTo>
                    <a:pt x="1778" y="1036"/>
                  </a:lnTo>
                  <a:lnTo>
                    <a:pt x="1779" y="1036"/>
                  </a:lnTo>
                  <a:lnTo>
                    <a:pt x="1779" y="1028"/>
                  </a:lnTo>
                  <a:lnTo>
                    <a:pt x="1780" y="1016"/>
                  </a:lnTo>
                  <a:lnTo>
                    <a:pt x="1781" y="1001"/>
                  </a:lnTo>
                  <a:lnTo>
                    <a:pt x="1781" y="984"/>
                  </a:lnTo>
                  <a:lnTo>
                    <a:pt x="1782" y="972"/>
                  </a:lnTo>
                  <a:lnTo>
                    <a:pt x="1782" y="967"/>
                  </a:lnTo>
                  <a:lnTo>
                    <a:pt x="1783" y="970"/>
                  </a:lnTo>
                  <a:lnTo>
                    <a:pt x="1783" y="965"/>
                  </a:lnTo>
                  <a:lnTo>
                    <a:pt x="1784" y="948"/>
                  </a:lnTo>
                  <a:lnTo>
                    <a:pt x="1785" y="914"/>
                  </a:lnTo>
                  <a:lnTo>
                    <a:pt x="1785" y="889"/>
                  </a:lnTo>
                  <a:lnTo>
                    <a:pt x="1785" y="884"/>
                  </a:lnTo>
                  <a:lnTo>
                    <a:pt x="1786" y="884"/>
                  </a:lnTo>
                  <a:lnTo>
                    <a:pt x="1787" y="872"/>
                  </a:lnTo>
                  <a:lnTo>
                    <a:pt x="1787" y="850"/>
                  </a:lnTo>
                  <a:lnTo>
                    <a:pt x="1788" y="828"/>
                  </a:lnTo>
                  <a:lnTo>
                    <a:pt x="1788" y="821"/>
                  </a:lnTo>
                  <a:lnTo>
                    <a:pt x="1789" y="816"/>
                  </a:lnTo>
                  <a:lnTo>
                    <a:pt x="1789" y="813"/>
                  </a:lnTo>
                  <a:lnTo>
                    <a:pt x="1790" y="811"/>
                  </a:lnTo>
                  <a:lnTo>
                    <a:pt x="1791" y="796"/>
                  </a:lnTo>
                  <a:lnTo>
                    <a:pt x="1791" y="791"/>
                  </a:lnTo>
                  <a:lnTo>
                    <a:pt x="1792" y="779"/>
                  </a:lnTo>
                  <a:lnTo>
                    <a:pt x="1792" y="787"/>
                  </a:lnTo>
                  <a:lnTo>
                    <a:pt x="1793" y="789"/>
                  </a:lnTo>
                  <a:lnTo>
                    <a:pt x="1793" y="796"/>
                  </a:lnTo>
                  <a:lnTo>
                    <a:pt x="1794" y="799"/>
                  </a:lnTo>
                  <a:lnTo>
                    <a:pt x="1795" y="806"/>
                  </a:lnTo>
                  <a:lnTo>
                    <a:pt x="1795" y="806"/>
                  </a:lnTo>
                  <a:lnTo>
                    <a:pt x="1795" y="813"/>
                  </a:lnTo>
                  <a:lnTo>
                    <a:pt x="1796" y="821"/>
                  </a:lnTo>
                  <a:lnTo>
                    <a:pt x="1797" y="843"/>
                  </a:lnTo>
                  <a:lnTo>
                    <a:pt x="1797" y="858"/>
                  </a:lnTo>
                  <a:lnTo>
                    <a:pt x="1798" y="872"/>
                  </a:lnTo>
                  <a:lnTo>
                    <a:pt x="1798" y="887"/>
                  </a:lnTo>
                  <a:lnTo>
                    <a:pt x="1799" y="901"/>
                  </a:lnTo>
                  <a:lnTo>
                    <a:pt x="1799" y="931"/>
                  </a:lnTo>
                  <a:lnTo>
                    <a:pt x="1800" y="950"/>
                  </a:lnTo>
                  <a:lnTo>
                    <a:pt x="1801" y="958"/>
                  </a:lnTo>
                  <a:lnTo>
                    <a:pt x="1801" y="962"/>
                  </a:lnTo>
                  <a:lnTo>
                    <a:pt x="1802" y="958"/>
                  </a:lnTo>
                  <a:lnTo>
                    <a:pt x="1802" y="979"/>
                  </a:lnTo>
                  <a:lnTo>
                    <a:pt x="1803" y="999"/>
                  </a:lnTo>
                  <a:lnTo>
                    <a:pt x="1803" y="1018"/>
                  </a:lnTo>
                  <a:lnTo>
                    <a:pt x="1804" y="1023"/>
                  </a:lnTo>
                  <a:lnTo>
                    <a:pt x="1805" y="1031"/>
                  </a:lnTo>
                  <a:lnTo>
                    <a:pt x="1805" y="1033"/>
                  </a:lnTo>
                  <a:lnTo>
                    <a:pt x="1805" y="1038"/>
                  </a:lnTo>
                  <a:lnTo>
                    <a:pt x="1806" y="1060"/>
                  </a:lnTo>
                  <a:lnTo>
                    <a:pt x="1807" y="1085"/>
                  </a:lnTo>
                  <a:lnTo>
                    <a:pt x="1807" y="1089"/>
                  </a:lnTo>
                  <a:lnTo>
                    <a:pt x="1808" y="1087"/>
                  </a:lnTo>
                  <a:lnTo>
                    <a:pt x="1808" y="1082"/>
                  </a:lnTo>
                  <a:lnTo>
                    <a:pt x="1809" y="1099"/>
                  </a:lnTo>
                  <a:lnTo>
                    <a:pt x="1809" y="1107"/>
                  </a:lnTo>
                  <a:lnTo>
                    <a:pt x="1810" y="1119"/>
                  </a:lnTo>
                  <a:lnTo>
                    <a:pt x="1811" y="1119"/>
                  </a:lnTo>
                  <a:lnTo>
                    <a:pt x="1811" y="1116"/>
                  </a:lnTo>
                  <a:lnTo>
                    <a:pt x="1812" y="1109"/>
                  </a:lnTo>
                  <a:lnTo>
                    <a:pt x="1812" y="1114"/>
                  </a:lnTo>
                  <a:lnTo>
                    <a:pt x="1813" y="1123"/>
                  </a:lnTo>
                  <a:lnTo>
                    <a:pt x="1813" y="1136"/>
                  </a:lnTo>
                  <a:lnTo>
                    <a:pt x="1814" y="1131"/>
                  </a:lnTo>
                  <a:lnTo>
                    <a:pt x="1815" y="1131"/>
                  </a:lnTo>
                  <a:lnTo>
                    <a:pt x="1815" y="1121"/>
                  </a:lnTo>
                  <a:lnTo>
                    <a:pt x="1815" y="1121"/>
                  </a:lnTo>
                  <a:lnTo>
                    <a:pt x="1816" y="1131"/>
                  </a:lnTo>
                  <a:lnTo>
                    <a:pt x="1817" y="1148"/>
                  </a:lnTo>
                  <a:lnTo>
                    <a:pt x="1817" y="1148"/>
                  </a:lnTo>
                  <a:lnTo>
                    <a:pt x="1818" y="1150"/>
                  </a:lnTo>
                  <a:lnTo>
                    <a:pt x="1818" y="1136"/>
                  </a:lnTo>
                  <a:lnTo>
                    <a:pt x="1819" y="1145"/>
                  </a:lnTo>
                  <a:lnTo>
                    <a:pt x="1819" y="1163"/>
                  </a:lnTo>
                  <a:lnTo>
                    <a:pt x="1820" y="1158"/>
                  </a:lnTo>
                  <a:lnTo>
                    <a:pt x="1821" y="1150"/>
                  </a:lnTo>
                  <a:lnTo>
                    <a:pt x="1821" y="1145"/>
                  </a:lnTo>
                  <a:lnTo>
                    <a:pt x="1822" y="1141"/>
                  </a:lnTo>
                  <a:lnTo>
                    <a:pt x="1822" y="1143"/>
                  </a:lnTo>
                  <a:lnTo>
                    <a:pt x="1823" y="1141"/>
                  </a:lnTo>
                  <a:lnTo>
                    <a:pt x="1823" y="1143"/>
                  </a:lnTo>
                  <a:lnTo>
                    <a:pt x="1824" y="1141"/>
                  </a:lnTo>
                  <a:lnTo>
                    <a:pt x="1825" y="1133"/>
                  </a:lnTo>
                  <a:lnTo>
                    <a:pt x="1825" y="1121"/>
                  </a:lnTo>
                  <a:lnTo>
                    <a:pt x="1825" y="1131"/>
                  </a:lnTo>
                  <a:lnTo>
                    <a:pt x="1826" y="1119"/>
                  </a:lnTo>
                  <a:lnTo>
                    <a:pt x="1827" y="1121"/>
                  </a:lnTo>
                  <a:lnTo>
                    <a:pt x="1827" y="1121"/>
                  </a:lnTo>
                  <a:lnTo>
                    <a:pt x="1828" y="1121"/>
                  </a:lnTo>
                  <a:lnTo>
                    <a:pt x="1828" y="1126"/>
                  </a:lnTo>
                  <a:lnTo>
                    <a:pt x="1829" y="1128"/>
                  </a:lnTo>
                  <a:lnTo>
                    <a:pt x="1829" y="1126"/>
                  </a:lnTo>
                  <a:lnTo>
                    <a:pt x="1830" y="1133"/>
                  </a:lnTo>
                  <a:lnTo>
                    <a:pt x="1831" y="1128"/>
                  </a:lnTo>
                  <a:lnTo>
                    <a:pt x="1831" y="1119"/>
                  </a:lnTo>
                  <a:lnTo>
                    <a:pt x="1832" y="1111"/>
                  </a:lnTo>
                  <a:lnTo>
                    <a:pt x="1832" y="1104"/>
                  </a:lnTo>
                  <a:lnTo>
                    <a:pt x="1833" y="1101"/>
                  </a:lnTo>
                  <a:lnTo>
                    <a:pt x="1833" y="1107"/>
                  </a:lnTo>
                  <a:lnTo>
                    <a:pt x="1834" y="1114"/>
                  </a:lnTo>
                  <a:lnTo>
                    <a:pt x="1835" y="1114"/>
                  </a:lnTo>
                  <a:lnTo>
                    <a:pt x="1835" y="1104"/>
                  </a:lnTo>
                  <a:lnTo>
                    <a:pt x="1835" y="1092"/>
                  </a:lnTo>
                  <a:lnTo>
                    <a:pt x="1836" y="1085"/>
                  </a:lnTo>
                  <a:lnTo>
                    <a:pt x="1837" y="1077"/>
                  </a:lnTo>
                  <a:lnTo>
                    <a:pt x="1837" y="1052"/>
                  </a:lnTo>
                  <a:lnTo>
                    <a:pt x="1838" y="1031"/>
                  </a:lnTo>
                  <a:lnTo>
                    <a:pt x="1838" y="992"/>
                  </a:lnTo>
                  <a:lnTo>
                    <a:pt x="1839" y="955"/>
                  </a:lnTo>
                  <a:lnTo>
                    <a:pt x="1839" y="933"/>
                  </a:lnTo>
                  <a:lnTo>
                    <a:pt x="1840" y="918"/>
                  </a:lnTo>
                  <a:lnTo>
                    <a:pt x="1841" y="872"/>
                  </a:lnTo>
                  <a:lnTo>
                    <a:pt x="1841" y="803"/>
                  </a:lnTo>
                  <a:lnTo>
                    <a:pt x="1842" y="723"/>
                  </a:lnTo>
                  <a:lnTo>
                    <a:pt x="1842" y="645"/>
                  </a:lnTo>
                  <a:lnTo>
                    <a:pt x="1843" y="576"/>
                  </a:lnTo>
                  <a:lnTo>
                    <a:pt x="1843" y="560"/>
                  </a:lnTo>
                  <a:lnTo>
                    <a:pt x="1844" y="574"/>
                  </a:lnTo>
                  <a:lnTo>
                    <a:pt x="1845" y="613"/>
                  </a:lnTo>
                  <a:lnTo>
                    <a:pt x="1845" y="669"/>
                  </a:lnTo>
                  <a:lnTo>
                    <a:pt x="1845" y="752"/>
                  </a:lnTo>
                  <a:lnTo>
                    <a:pt x="1846" y="825"/>
                  </a:lnTo>
                  <a:lnTo>
                    <a:pt x="1847" y="933"/>
                  </a:lnTo>
                  <a:lnTo>
                    <a:pt x="1847" y="1072"/>
                  </a:lnTo>
                  <a:lnTo>
                    <a:pt x="1848" y="1253"/>
                  </a:lnTo>
                  <a:lnTo>
                    <a:pt x="1848" y="1458"/>
                  </a:lnTo>
                  <a:lnTo>
                    <a:pt x="1849" y="1612"/>
                  </a:lnTo>
                  <a:lnTo>
                    <a:pt x="1849" y="1697"/>
                  </a:lnTo>
                  <a:lnTo>
                    <a:pt x="1850" y="1705"/>
                  </a:lnTo>
                  <a:lnTo>
                    <a:pt x="1851" y="1665"/>
                  </a:lnTo>
                  <a:lnTo>
                    <a:pt x="1851" y="1614"/>
                  </a:lnTo>
                  <a:lnTo>
                    <a:pt x="1852" y="1592"/>
                  </a:lnTo>
                  <a:lnTo>
                    <a:pt x="1852" y="1597"/>
                  </a:lnTo>
                  <a:lnTo>
                    <a:pt x="1853" y="1614"/>
                  </a:lnTo>
                  <a:lnTo>
                    <a:pt x="1853" y="1634"/>
                  </a:lnTo>
                  <a:lnTo>
                    <a:pt x="1854" y="1624"/>
                  </a:lnTo>
                  <a:lnTo>
                    <a:pt x="1855" y="1612"/>
                  </a:lnTo>
                  <a:lnTo>
                    <a:pt x="1855" y="1597"/>
                  </a:lnTo>
                  <a:lnTo>
                    <a:pt x="1855" y="1577"/>
                  </a:lnTo>
                  <a:lnTo>
                    <a:pt x="1856" y="1558"/>
                  </a:lnTo>
                  <a:lnTo>
                    <a:pt x="1857" y="1543"/>
                  </a:lnTo>
                  <a:lnTo>
                    <a:pt x="1857" y="1512"/>
                  </a:lnTo>
                  <a:lnTo>
                    <a:pt x="1858" y="1490"/>
                  </a:lnTo>
                  <a:lnTo>
                    <a:pt x="1858" y="1458"/>
                  </a:lnTo>
                  <a:lnTo>
                    <a:pt x="1859" y="1426"/>
                  </a:lnTo>
                  <a:lnTo>
                    <a:pt x="1859" y="1380"/>
                  </a:lnTo>
                  <a:lnTo>
                    <a:pt x="1860" y="1336"/>
                  </a:lnTo>
                  <a:lnTo>
                    <a:pt x="1861" y="1309"/>
                  </a:lnTo>
                  <a:lnTo>
                    <a:pt x="1861" y="1287"/>
                  </a:lnTo>
                  <a:lnTo>
                    <a:pt x="1862" y="1270"/>
                  </a:lnTo>
                  <a:lnTo>
                    <a:pt x="1862" y="1265"/>
                  </a:lnTo>
                  <a:lnTo>
                    <a:pt x="1863" y="1248"/>
                  </a:lnTo>
                  <a:lnTo>
                    <a:pt x="1863" y="1241"/>
                  </a:lnTo>
                  <a:lnTo>
                    <a:pt x="1864" y="1219"/>
                  </a:lnTo>
                  <a:lnTo>
                    <a:pt x="1865" y="1179"/>
                  </a:lnTo>
                  <a:lnTo>
                    <a:pt x="1865" y="1158"/>
                  </a:lnTo>
                  <a:lnTo>
                    <a:pt x="1865" y="1150"/>
                  </a:lnTo>
                  <a:lnTo>
                    <a:pt x="1866" y="1158"/>
                  </a:lnTo>
                  <a:lnTo>
                    <a:pt x="1867" y="1160"/>
                  </a:lnTo>
                  <a:lnTo>
                    <a:pt x="1867" y="1150"/>
                  </a:lnTo>
                  <a:lnTo>
                    <a:pt x="1868" y="1133"/>
                  </a:lnTo>
                  <a:lnTo>
                    <a:pt x="1868" y="1136"/>
                  </a:lnTo>
                  <a:lnTo>
                    <a:pt x="1869" y="1143"/>
                  </a:lnTo>
                  <a:lnTo>
                    <a:pt x="1869" y="1148"/>
                  </a:lnTo>
                  <a:lnTo>
                    <a:pt x="1870" y="1143"/>
                  </a:lnTo>
                  <a:lnTo>
                    <a:pt x="1871" y="1128"/>
                  </a:lnTo>
                  <a:lnTo>
                    <a:pt x="1871" y="1114"/>
                  </a:lnTo>
                  <a:lnTo>
                    <a:pt x="1872" y="1114"/>
                  </a:lnTo>
                  <a:lnTo>
                    <a:pt x="1872" y="1107"/>
                  </a:lnTo>
                  <a:lnTo>
                    <a:pt x="1873" y="1111"/>
                  </a:lnTo>
                  <a:lnTo>
                    <a:pt x="1873" y="1119"/>
                  </a:lnTo>
                  <a:lnTo>
                    <a:pt x="1874" y="1116"/>
                  </a:lnTo>
                  <a:lnTo>
                    <a:pt x="1875" y="1109"/>
                  </a:lnTo>
                  <a:lnTo>
                    <a:pt x="1875" y="1089"/>
                  </a:lnTo>
                  <a:lnTo>
                    <a:pt x="1875" y="1094"/>
                  </a:lnTo>
                  <a:lnTo>
                    <a:pt x="1876" y="1089"/>
                  </a:lnTo>
                  <a:lnTo>
                    <a:pt x="1877" y="1089"/>
                  </a:lnTo>
                  <a:lnTo>
                    <a:pt x="1877" y="1079"/>
                  </a:lnTo>
                  <a:lnTo>
                    <a:pt x="1878" y="1067"/>
                  </a:lnTo>
                  <a:lnTo>
                    <a:pt x="1878" y="1050"/>
                  </a:lnTo>
                  <a:lnTo>
                    <a:pt x="1879" y="1070"/>
                  </a:lnTo>
                  <a:lnTo>
                    <a:pt x="1879" y="1075"/>
                  </a:lnTo>
                  <a:lnTo>
                    <a:pt x="1880" y="1085"/>
                  </a:lnTo>
                  <a:lnTo>
                    <a:pt x="1881" y="1067"/>
                  </a:lnTo>
                  <a:lnTo>
                    <a:pt x="1881" y="1040"/>
                  </a:lnTo>
                  <a:lnTo>
                    <a:pt x="1882" y="1028"/>
                  </a:lnTo>
                  <a:lnTo>
                    <a:pt x="1882" y="1023"/>
                  </a:lnTo>
                  <a:lnTo>
                    <a:pt x="1883" y="1026"/>
                  </a:lnTo>
                  <a:lnTo>
                    <a:pt x="1883" y="1021"/>
                  </a:lnTo>
                  <a:lnTo>
                    <a:pt x="1884" y="1009"/>
                  </a:lnTo>
                  <a:lnTo>
                    <a:pt x="1885" y="987"/>
                  </a:lnTo>
                  <a:lnTo>
                    <a:pt x="1885" y="965"/>
                  </a:lnTo>
                  <a:lnTo>
                    <a:pt x="1885" y="950"/>
                  </a:lnTo>
                  <a:lnTo>
                    <a:pt x="1886" y="943"/>
                  </a:lnTo>
                  <a:lnTo>
                    <a:pt x="1887" y="933"/>
                  </a:lnTo>
                  <a:lnTo>
                    <a:pt x="1887" y="911"/>
                  </a:lnTo>
                  <a:lnTo>
                    <a:pt x="1888" y="882"/>
                  </a:lnTo>
                  <a:lnTo>
                    <a:pt x="1888" y="855"/>
                  </a:lnTo>
                  <a:lnTo>
                    <a:pt x="1889" y="838"/>
                  </a:lnTo>
                  <a:lnTo>
                    <a:pt x="1889" y="825"/>
                  </a:lnTo>
                  <a:lnTo>
                    <a:pt x="1890" y="816"/>
                  </a:lnTo>
                  <a:lnTo>
                    <a:pt x="1891" y="803"/>
                  </a:lnTo>
                  <a:lnTo>
                    <a:pt x="1891" y="782"/>
                  </a:lnTo>
                  <a:lnTo>
                    <a:pt x="1892" y="752"/>
                  </a:lnTo>
                  <a:lnTo>
                    <a:pt x="1892" y="735"/>
                  </a:lnTo>
                  <a:lnTo>
                    <a:pt x="1893" y="721"/>
                  </a:lnTo>
                  <a:lnTo>
                    <a:pt x="1893" y="709"/>
                  </a:lnTo>
                  <a:lnTo>
                    <a:pt x="1894" y="696"/>
                  </a:lnTo>
                  <a:lnTo>
                    <a:pt x="1894" y="669"/>
                  </a:lnTo>
                  <a:lnTo>
                    <a:pt x="1895" y="645"/>
                  </a:lnTo>
                  <a:lnTo>
                    <a:pt x="1895" y="625"/>
                  </a:lnTo>
                  <a:lnTo>
                    <a:pt x="1896" y="623"/>
                  </a:lnTo>
                  <a:lnTo>
                    <a:pt x="1897" y="621"/>
                  </a:lnTo>
                  <a:lnTo>
                    <a:pt x="1897" y="611"/>
                  </a:lnTo>
                  <a:lnTo>
                    <a:pt x="1898" y="598"/>
                  </a:lnTo>
                  <a:lnTo>
                    <a:pt x="1898" y="598"/>
                  </a:lnTo>
                  <a:lnTo>
                    <a:pt x="1899" y="601"/>
                  </a:lnTo>
                  <a:lnTo>
                    <a:pt x="1899" y="616"/>
                  </a:lnTo>
                  <a:lnTo>
                    <a:pt x="1900" y="633"/>
                  </a:lnTo>
                  <a:lnTo>
                    <a:pt x="1901" y="647"/>
                  </a:lnTo>
                  <a:lnTo>
                    <a:pt x="1901" y="640"/>
                  </a:lnTo>
                  <a:lnTo>
                    <a:pt x="1902" y="640"/>
                  </a:lnTo>
                  <a:lnTo>
                    <a:pt x="1902" y="652"/>
                  </a:lnTo>
                  <a:lnTo>
                    <a:pt x="1903" y="665"/>
                  </a:lnTo>
                  <a:lnTo>
                    <a:pt x="1903" y="694"/>
                  </a:lnTo>
                  <a:lnTo>
                    <a:pt x="1904" y="718"/>
                  </a:lnTo>
                  <a:lnTo>
                    <a:pt x="1904" y="738"/>
                  </a:lnTo>
                  <a:lnTo>
                    <a:pt x="1905" y="743"/>
                  </a:lnTo>
                  <a:lnTo>
                    <a:pt x="1905" y="760"/>
                  </a:lnTo>
                  <a:lnTo>
                    <a:pt x="1906" y="779"/>
                  </a:lnTo>
                  <a:lnTo>
                    <a:pt x="1907" y="809"/>
                  </a:lnTo>
                  <a:lnTo>
                    <a:pt x="1907" y="821"/>
                  </a:lnTo>
                  <a:lnTo>
                    <a:pt x="1908" y="825"/>
                  </a:lnTo>
                  <a:lnTo>
                    <a:pt x="1908" y="843"/>
                  </a:lnTo>
                  <a:lnTo>
                    <a:pt x="1909" y="862"/>
                  </a:lnTo>
                  <a:lnTo>
                    <a:pt x="1909" y="882"/>
                  </a:lnTo>
                  <a:lnTo>
                    <a:pt x="1910" y="909"/>
                  </a:lnTo>
                  <a:lnTo>
                    <a:pt x="1911" y="916"/>
                  </a:lnTo>
                  <a:lnTo>
                    <a:pt x="1911" y="923"/>
                  </a:lnTo>
                  <a:lnTo>
                    <a:pt x="1912" y="931"/>
                  </a:lnTo>
                  <a:lnTo>
                    <a:pt x="1912" y="952"/>
                  </a:lnTo>
                  <a:lnTo>
                    <a:pt x="1913" y="967"/>
                  </a:lnTo>
                  <a:lnTo>
                    <a:pt x="1913" y="987"/>
                  </a:lnTo>
                  <a:lnTo>
                    <a:pt x="1914" y="992"/>
                  </a:lnTo>
                  <a:lnTo>
                    <a:pt x="1914" y="996"/>
                  </a:lnTo>
                  <a:lnTo>
                    <a:pt x="1915" y="1014"/>
                  </a:lnTo>
                  <a:lnTo>
                    <a:pt x="1915" y="1026"/>
                  </a:lnTo>
                  <a:lnTo>
                    <a:pt x="1916" y="1038"/>
                  </a:lnTo>
                  <a:lnTo>
                    <a:pt x="1917" y="1031"/>
                  </a:lnTo>
                  <a:lnTo>
                    <a:pt x="1917" y="1038"/>
                  </a:lnTo>
                  <a:lnTo>
                    <a:pt x="1918" y="1028"/>
                  </a:lnTo>
                  <a:lnTo>
                    <a:pt x="1918" y="1031"/>
                  </a:lnTo>
                  <a:lnTo>
                    <a:pt x="1919" y="1048"/>
                  </a:lnTo>
                  <a:lnTo>
                    <a:pt x="1920" y="1060"/>
                  </a:lnTo>
                  <a:lnTo>
                    <a:pt x="1920" y="1063"/>
                  </a:lnTo>
                  <a:lnTo>
                    <a:pt x="1921" y="1063"/>
                  </a:lnTo>
                  <a:lnTo>
                    <a:pt x="1921" y="1055"/>
                  </a:lnTo>
                  <a:lnTo>
                    <a:pt x="1922" y="1055"/>
                  </a:lnTo>
                  <a:lnTo>
                    <a:pt x="1922" y="1052"/>
                  </a:lnTo>
                  <a:lnTo>
                    <a:pt x="1923" y="1058"/>
                  </a:lnTo>
                  <a:lnTo>
                    <a:pt x="1924" y="1065"/>
                  </a:lnTo>
                  <a:lnTo>
                    <a:pt x="1924" y="1072"/>
                  </a:lnTo>
                  <a:lnTo>
                    <a:pt x="1924" y="1058"/>
                  </a:lnTo>
                  <a:lnTo>
                    <a:pt x="1925" y="1040"/>
                  </a:lnTo>
                  <a:lnTo>
                    <a:pt x="1926" y="1045"/>
                  </a:lnTo>
                  <a:lnTo>
                    <a:pt x="1926" y="1026"/>
                  </a:lnTo>
                  <a:lnTo>
                    <a:pt x="1927" y="1006"/>
                  </a:lnTo>
                  <a:lnTo>
                    <a:pt x="1927" y="974"/>
                  </a:lnTo>
                  <a:lnTo>
                    <a:pt x="1928" y="943"/>
                  </a:lnTo>
                  <a:lnTo>
                    <a:pt x="1928" y="909"/>
                  </a:lnTo>
                  <a:lnTo>
                    <a:pt x="1929" y="889"/>
                  </a:lnTo>
                  <a:lnTo>
                    <a:pt x="1930" y="852"/>
                  </a:lnTo>
                  <a:lnTo>
                    <a:pt x="1930" y="811"/>
                  </a:lnTo>
                  <a:lnTo>
                    <a:pt x="1931" y="769"/>
                  </a:lnTo>
                  <a:lnTo>
                    <a:pt x="1931" y="716"/>
                  </a:lnTo>
                  <a:lnTo>
                    <a:pt x="1932" y="660"/>
                  </a:lnTo>
                  <a:lnTo>
                    <a:pt x="1932" y="606"/>
                  </a:lnTo>
                  <a:lnTo>
                    <a:pt x="1933" y="564"/>
                  </a:lnTo>
                  <a:lnTo>
                    <a:pt x="1934" y="530"/>
                  </a:lnTo>
                  <a:lnTo>
                    <a:pt x="1934" y="474"/>
                  </a:lnTo>
                  <a:lnTo>
                    <a:pt x="1934" y="416"/>
                  </a:lnTo>
                  <a:lnTo>
                    <a:pt x="1935" y="349"/>
                  </a:lnTo>
                  <a:lnTo>
                    <a:pt x="1936" y="318"/>
                  </a:lnTo>
                  <a:lnTo>
                    <a:pt x="1936" y="315"/>
                  </a:lnTo>
                  <a:lnTo>
                    <a:pt x="1937" y="330"/>
                  </a:lnTo>
                  <a:lnTo>
                    <a:pt x="1937" y="335"/>
                  </a:lnTo>
                  <a:lnTo>
                    <a:pt x="1938" y="323"/>
                  </a:lnTo>
                  <a:lnTo>
                    <a:pt x="1938" y="327"/>
                  </a:lnTo>
                  <a:lnTo>
                    <a:pt x="1939" y="367"/>
                  </a:lnTo>
                  <a:lnTo>
                    <a:pt x="1940" y="440"/>
                  </a:lnTo>
                  <a:lnTo>
                    <a:pt x="1940" y="508"/>
                  </a:lnTo>
                  <a:lnTo>
                    <a:pt x="1941" y="545"/>
                  </a:lnTo>
                  <a:lnTo>
                    <a:pt x="1941" y="533"/>
                  </a:lnTo>
                  <a:lnTo>
                    <a:pt x="1942" y="525"/>
                  </a:lnTo>
                  <a:lnTo>
                    <a:pt x="1942" y="567"/>
                  </a:lnTo>
                  <a:lnTo>
                    <a:pt x="1943" y="650"/>
                  </a:lnTo>
                  <a:lnTo>
                    <a:pt x="1944" y="757"/>
                  </a:lnTo>
                  <a:lnTo>
                    <a:pt x="1944" y="870"/>
                  </a:lnTo>
                  <a:lnTo>
                    <a:pt x="1944" y="967"/>
                  </a:lnTo>
                  <a:lnTo>
                    <a:pt x="1945" y="1052"/>
                  </a:lnTo>
                  <a:lnTo>
                    <a:pt x="1946" y="1126"/>
                  </a:lnTo>
                  <a:lnTo>
                    <a:pt x="1946" y="1177"/>
                  </a:lnTo>
                  <a:lnTo>
                    <a:pt x="1947" y="1211"/>
                  </a:lnTo>
                  <a:lnTo>
                    <a:pt x="1947" y="1241"/>
                  </a:lnTo>
                  <a:lnTo>
                    <a:pt x="1948" y="1253"/>
                  </a:lnTo>
                  <a:lnTo>
                    <a:pt x="1948" y="1267"/>
                  </a:lnTo>
                  <a:lnTo>
                    <a:pt x="1949" y="1294"/>
                  </a:lnTo>
                  <a:lnTo>
                    <a:pt x="1950" y="1314"/>
                  </a:lnTo>
                  <a:lnTo>
                    <a:pt x="1950" y="1321"/>
                  </a:lnTo>
                  <a:lnTo>
                    <a:pt x="1951" y="1334"/>
                  </a:lnTo>
                  <a:lnTo>
                    <a:pt x="1951" y="1338"/>
                  </a:lnTo>
                  <a:lnTo>
                    <a:pt x="1952" y="1336"/>
                  </a:lnTo>
                  <a:lnTo>
                    <a:pt x="1952" y="1363"/>
                  </a:lnTo>
                  <a:lnTo>
                    <a:pt x="1953" y="1382"/>
                  </a:lnTo>
                  <a:lnTo>
                    <a:pt x="1954" y="1402"/>
                  </a:lnTo>
                  <a:lnTo>
                    <a:pt x="1954" y="1407"/>
                  </a:lnTo>
                  <a:lnTo>
                    <a:pt x="1954" y="1409"/>
                  </a:lnTo>
                  <a:lnTo>
                    <a:pt x="1955" y="1402"/>
                  </a:lnTo>
                  <a:lnTo>
                    <a:pt x="1956" y="1409"/>
                  </a:lnTo>
                  <a:lnTo>
                    <a:pt x="1956" y="1419"/>
                  </a:lnTo>
                  <a:lnTo>
                    <a:pt x="1957" y="1426"/>
                  </a:lnTo>
                  <a:lnTo>
                    <a:pt x="1957" y="1424"/>
                  </a:lnTo>
                  <a:lnTo>
                    <a:pt x="1958" y="1431"/>
                  </a:lnTo>
                  <a:lnTo>
                    <a:pt x="1958" y="1428"/>
                  </a:lnTo>
                  <a:lnTo>
                    <a:pt x="1959" y="1428"/>
                  </a:lnTo>
                  <a:lnTo>
                    <a:pt x="1960" y="1421"/>
                  </a:lnTo>
                  <a:lnTo>
                    <a:pt x="1960" y="1416"/>
                  </a:lnTo>
                  <a:lnTo>
                    <a:pt x="1961" y="1419"/>
                  </a:lnTo>
                  <a:lnTo>
                    <a:pt x="1961" y="1409"/>
                  </a:lnTo>
                  <a:lnTo>
                    <a:pt x="1962" y="1409"/>
                  </a:lnTo>
                  <a:lnTo>
                    <a:pt x="1962" y="1402"/>
                  </a:lnTo>
                  <a:lnTo>
                    <a:pt x="1963" y="1407"/>
                  </a:lnTo>
                  <a:lnTo>
                    <a:pt x="1964" y="1407"/>
                  </a:lnTo>
                  <a:lnTo>
                    <a:pt x="1964" y="1404"/>
                  </a:lnTo>
                  <a:lnTo>
                    <a:pt x="1964" y="1402"/>
                  </a:lnTo>
                  <a:lnTo>
                    <a:pt x="1965" y="1402"/>
                  </a:lnTo>
                  <a:lnTo>
                    <a:pt x="1966" y="1412"/>
                  </a:lnTo>
                  <a:lnTo>
                    <a:pt x="1966" y="1421"/>
                  </a:lnTo>
                  <a:lnTo>
                    <a:pt x="1967" y="1431"/>
                  </a:lnTo>
                  <a:lnTo>
                    <a:pt x="1967" y="1434"/>
                  </a:lnTo>
                  <a:lnTo>
                    <a:pt x="1968" y="1436"/>
                  </a:lnTo>
                  <a:lnTo>
                    <a:pt x="1968" y="1436"/>
                  </a:lnTo>
                  <a:lnTo>
                    <a:pt x="1969" y="1446"/>
                  </a:lnTo>
                  <a:lnTo>
                    <a:pt x="1970" y="1463"/>
                  </a:lnTo>
                  <a:lnTo>
                    <a:pt x="1970" y="1468"/>
                  </a:lnTo>
                  <a:lnTo>
                    <a:pt x="1971" y="1470"/>
                  </a:lnTo>
                  <a:lnTo>
                    <a:pt x="1971" y="1472"/>
                  </a:lnTo>
                  <a:lnTo>
                    <a:pt x="1972" y="1465"/>
                  </a:lnTo>
                  <a:lnTo>
                    <a:pt x="1972" y="1470"/>
                  </a:lnTo>
                  <a:lnTo>
                    <a:pt x="1973" y="1480"/>
                  </a:lnTo>
                  <a:lnTo>
                    <a:pt x="1974" y="1497"/>
                  </a:lnTo>
                  <a:lnTo>
                    <a:pt x="1974" y="1504"/>
                  </a:lnTo>
                  <a:lnTo>
                    <a:pt x="1974" y="1499"/>
                  </a:lnTo>
                  <a:lnTo>
                    <a:pt x="1975" y="1507"/>
                  </a:lnTo>
                  <a:lnTo>
                    <a:pt x="1976" y="1512"/>
                  </a:lnTo>
                  <a:lnTo>
                    <a:pt x="1976" y="1521"/>
                  </a:lnTo>
                  <a:lnTo>
                    <a:pt x="1977" y="1519"/>
                  </a:lnTo>
                  <a:lnTo>
                    <a:pt x="1977" y="1516"/>
                  </a:lnTo>
                  <a:lnTo>
                    <a:pt x="1978" y="1507"/>
                  </a:lnTo>
                  <a:lnTo>
                    <a:pt x="1978" y="1504"/>
                  </a:lnTo>
                  <a:lnTo>
                    <a:pt x="1979" y="1514"/>
                  </a:lnTo>
                  <a:lnTo>
                    <a:pt x="1980" y="1521"/>
                  </a:lnTo>
                  <a:lnTo>
                    <a:pt x="1980" y="1521"/>
                  </a:lnTo>
                  <a:lnTo>
                    <a:pt x="1981" y="1509"/>
                  </a:lnTo>
                  <a:lnTo>
                    <a:pt x="1981" y="1490"/>
                  </a:lnTo>
                  <a:lnTo>
                    <a:pt x="1982" y="1472"/>
                  </a:lnTo>
                  <a:lnTo>
                    <a:pt x="1982" y="1463"/>
                  </a:lnTo>
                  <a:lnTo>
                    <a:pt x="1983" y="1458"/>
                  </a:lnTo>
                  <a:lnTo>
                    <a:pt x="1984" y="1448"/>
                  </a:lnTo>
                  <a:lnTo>
                    <a:pt x="1984" y="1434"/>
                  </a:lnTo>
                  <a:lnTo>
                    <a:pt x="1984" y="1416"/>
                  </a:lnTo>
                  <a:lnTo>
                    <a:pt x="1985" y="1399"/>
                  </a:lnTo>
                  <a:lnTo>
                    <a:pt x="1986" y="1387"/>
                  </a:lnTo>
                  <a:lnTo>
                    <a:pt x="1986" y="1380"/>
                  </a:lnTo>
                  <a:lnTo>
                    <a:pt x="1987" y="1363"/>
                  </a:lnTo>
                  <a:lnTo>
                    <a:pt x="1987" y="1343"/>
                  </a:lnTo>
                  <a:lnTo>
                    <a:pt x="1988" y="1336"/>
                  </a:lnTo>
                  <a:lnTo>
                    <a:pt x="1988" y="1316"/>
                  </a:lnTo>
                  <a:lnTo>
                    <a:pt x="1989" y="1302"/>
                  </a:lnTo>
                  <a:lnTo>
                    <a:pt x="1990" y="1282"/>
                  </a:lnTo>
                  <a:lnTo>
                    <a:pt x="1990" y="1272"/>
                  </a:lnTo>
                  <a:lnTo>
                    <a:pt x="1991" y="1255"/>
                  </a:lnTo>
                  <a:lnTo>
                    <a:pt x="1991" y="1241"/>
                  </a:lnTo>
                  <a:lnTo>
                    <a:pt x="1992" y="1223"/>
                  </a:lnTo>
                  <a:lnTo>
                    <a:pt x="1992" y="1209"/>
                  </a:lnTo>
                  <a:lnTo>
                    <a:pt x="1993" y="1201"/>
                  </a:lnTo>
                  <a:lnTo>
                    <a:pt x="1994" y="1197"/>
                  </a:lnTo>
                  <a:lnTo>
                    <a:pt x="1994" y="1187"/>
                  </a:lnTo>
                  <a:lnTo>
                    <a:pt x="1994" y="1172"/>
                  </a:lnTo>
                  <a:lnTo>
                    <a:pt x="1995" y="1160"/>
                  </a:lnTo>
                  <a:lnTo>
                    <a:pt x="1996" y="1163"/>
                  </a:lnTo>
                  <a:lnTo>
                    <a:pt x="1996" y="1158"/>
                  </a:lnTo>
                  <a:lnTo>
                    <a:pt x="1997" y="1153"/>
                  </a:lnTo>
                  <a:lnTo>
                    <a:pt x="1997" y="1153"/>
                  </a:lnTo>
                  <a:lnTo>
                    <a:pt x="1998" y="1145"/>
                  </a:lnTo>
                  <a:lnTo>
                    <a:pt x="1998" y="1133"/>
                  </a:lnTo>
                  <a:lnTo>
                    <a:pt x="1999" y="1138"/>
                  </a:lnTo>
                  <a:lnTo>
                    <a:pt x="2000" y="1141"/>
                  </a:lnTo>
                  <a:lnTo>
                    <a:pt x="2000" y="1148"/>
                  </a:lnTo>
                  <a:lnTo>
                    <a:pt x="2001" y="1150"/>
                  </a:lnTo>
                  <a:lnTo>
                    <a:pt x="2001" y="1150"/>
                  </a:lnTo>
                  <a:lnTo>
                    <a:pt x="2002" y="1131"/>
                  </a:lnTo>
                  <a:lnTo>
                    <a:pt x="2002" y="1141"/>
                  </a:lnTo>
                  <a:lnTo>
                    <a:pt x="2003" y="1155"/>
                  </a:lnTo>
                  <a:lnTo>
                    <a:pt x="2004" y="1163"/>
                  </a:lnTo>
                  <a:lnTo>
                    <a:pt x="2004" y="1155"/>
                  </a:lnTo>
                  <a:lnTo>
                    <a:pt x="2004" y="1141"/>
                  </a:lnTo>
                  <a:lnTo>
                    <a:pt x="2005" y="1138"/>
                  </a:lnTo>
                  <a:lnTo>
                    <a:pt x="2006" y="1145"/>
                  </a:lnTo>
                  <a:lnTo>
                    <a:pt x="2006" y="1153"/>
                  </a:lnTo>
                  <a:lnTo>
                    <a:pt x="2007" y="1160"/>
                  </a:lnTo>
                  <a:lnTo>
                    <a:pt x="2007" y="1160"/>
                  </a:lnTo>
                  <a:lnTo>
                    <a:pt x="2008" y="1158"/>
                  </a:lnTo>
                  <a:lnTo>
                    <a:pt x="2008" y="1153"/>
                  </a:lnTo>
                  <a:lnTo>
                    <a:pt x="2009" y="1148"/>
                  </a:lnTo>
                  <a:lnTo>
                    <a:pt x="2010" y="1153"/>
                  </a:lnTo>
                  <a:lnTo>
                    <a:pt x="2010" y="1158"/>
                  </a:lnTo>
                  <a:lnTo>
                    <a:pt x="2011" y="1150"/>
                  </a:lnTo>
                  <a:lnTo>
                    <a:pt x="2011" y="1145"/>
                  </a:lnTo>
                  <a:lnTo>
                    <a:pt x="2012" y="1145"/>
                  </a:lnTo>
                  <a:lnTo>
                    <a:pt x="2012" y="1148"/>
                  </a:lnTo>
                  <a:lnTo>
                    <a:pt x="2013" y="1155"/>
                  </a:lnTo>
                  <a:lnTo>
                    <a:pt x="2014" y="1172"/>
                  </a:lnTo>
                  <a:lnTo>
                    <a:pt x="2014" y="1163"/>
                  </a:lnTo>
                  <a:lnTo>
                    <a:pt x="2014" y="1153"/>
                  </a:lnTo>
                  <a:lnTo>
                    <a:pt x="2015" y="1143"/>
                  </a:lnTo>
                  <a:lnTo>
                    <a:pt x="2016" y="1153"/>
                  </a:lnTo>
                  <a:lnTo>
                    <a:pt x="2016" y="1158"/>
                  </a:lnTo>
                  <a:lnTo>
                    <a:pt x="2017" y="1167"/>
                  </a:lnTo>
                  <a:lnTo>
                    <a:pt x="2017" y="1155"/>
                  </a:lnTo>
                  <a:lnTo>
                    <a:pt x="2018" y="1148"/>
                  </a:lnTo>
                  <a:lnTo>
                    <a:pt x="2018" y="1145"/>
                  </a:lnTo>
                  <a:lnTo>
                    <a:pt x="2019" y="1148"/>
                  </a:lnTo>
                  <a:lnTo>
                    <a:pt x="2020" y="1167"/>
                  </a:lnTo>
                  <a:lnTo>
                    <a:pt x="2020" y="1165"/>
                  </a:lnTo>
                  <a:lnTo>
                    <a:pt x="2021" y="1165"/>
                  </a:lnTo>
                  <a:lnTo>
                    <a:pt x="2021" y="1155"/>
                  </a:lnTo>
                  <a:lnTo>
                    <a:pt x="2022" y="1148"/>
                  </a:lnTo>
                  <a:lnTo>
                    <a:pt x="2022" y="1158"/>
                  </a:lnTo>
                  <a:lnTo>
                    <a:pt x="2023" y="1165"/>
                  </a:lnTo>
                  <a:lnTo>
                    <a:pt x="2024" y="1170"/>
                  </a:lnTo>
                  <a:lnTo>
                    <a:pt x="2024" y="1167"/>
                  </a:lnTo>
                  <a:lnTo>
                    <a:pt x="2024" y="1158"/>
                  </a:lnTo>
                  <a:lnTo>
                    <a:pt x="2025" y="1150"/>
                  </a:lnTo>
                  <a:lnTo>
                    <a:pt x="2026" y="1153"/>
                  </a:lnTo>
                  <a:lnTo>
                    <a:pt x="2026" y="1153"/>
                  </a:lnTo>
                  <a:lnTo>
                    <a:pt x="2027" y="1153"/>
                  </a:lnTo>
                  <a:lnTo>
                    <a:pt x="2027" y="1148"/>
                  </a:lnTo>
                  <a:lnTo>
                    <a:pt x="2028" y="1141"/>
                  </a:lnTo>
                  <a:lnTo>
                    <a:pt x="2028" y="1138"/>
                  </a:lnTo>
                  <a:lnTo>
                    <a:pt x="2029" y="1153"/>
                  </a:lnTo>
                  <a:lnTo>
                    <a:pt x="2030" y="1167"/>
                  </a:lnTo>
                  <a:lnTo>
                    <a:pt x="2030" y="1175"/>
                  </a:lnTo>
                  <a:lnTo>
                    <a:pt x="2031" y="1172"/>
                  </a:lnTo>
                  <a:lnTo>
                    <a:pt x="2031" y="1158"/>
                  </a:lnTo>
                  <a:lnTo>
                    <a:pt x="2032" y="1143"/>
                  </a:lnTo>
                  <a:lnTo>
                    <a:pt x="2032" y="1155"/>
                  </a:lnTo>
                  <a:lnTo>
                    <a:pt x="2033" y="1153"/>
                  </a:lnTo>
                  <a:lnTo>
                    <a:pt x="2034" y="1165"/>
                  </a:lnTo>
                  <a:lnTo>
                    <a:pt x="2034" y="1165"/>
                  </a:lnTo>
                  <a:lnTo>
                    <a:pt x="2034" y="1160"/>
                  </a:lnTo>
                  <a:lnTo>
                    <a:pt x="2035" y="1160"/>
                  </a:lnTo>
                  <a:lnTo>
                    <a:pt x="2036" y="1172"/>
                  </a:lnTo>
                  <a:lnTo>
                    <a:pt x="2036" y="1179"/>
                  </a:lnTo>
                  <a:lnTo>
                    <a:pt x="2037" y="1189"/>
                  </a:lnTo>
                  <a:lnTo>
                    <a:pt x="2037" y="1182"/>
                  </a:lnTo>
                  <a:lnTo>
                    <a:pt x="2038" y="1179"/>
                  </a:lnTo>
                  <a:lnTo>
                    <a:pt x="2038" y="1175"/>
                  </a:lnTo>
                  <a:lnTo>
                    <a:pt x="2039" y="1175"/>
                  </a:lnTo>
                  <a:lnTo>
                    <a:pt x="2040" y="1179"/>
                  </a:lnTo>
                  <a:lnTo>
                    <a:pt x="2040" y="1187"/>
                  </a:lnTo>
                  <a:lnTo>
                    <a:pt x="2041" y="1182"/>
                  </a:lnTo>
                  <a:lnTo>
                    <a:pt x="2041" y="1177"/>
                  </a:lnTo>
                  <a:lnTo>
                    <a:pt x="2042" y="1167"/>
                  </a:lnTo>
                  <a:lnTo>
                    <a:pt x="2042" y="1172"/>
                  </a:lnTo>
                  <a:lnTo>
                    <a:pt x="2043" y="1177"/>
                  </a:lnTo>
                  <a:lnTo>
                    <a:pt x="2044" y="1179"/>
                  </a:lnTo>
                  <a:lnTo>
                    <a:pt x="2044" y="1177"/>
                  </a:lnTo>
                  <a:lnTo>
                    <a:pt x="2044" y="1167"/>
                  </a:lnTo>
                  <a:lnTo>
                    <a:pt x="2045" y="1153"/>
                  </a:lnTo>
                  <a:lnTo>
                    <a:pt x="2046" y="1158"/>
                  </a:lnTo>
                  <a:lnTo>
                    <a:pt x="2046" y="1177"/>
                  </a:lnTo>
                  <a:lnTo>
                    <a:pt x="2047" y="1185"/>
                  </a:lnTo>
                  <a:lnTo>
                    <a:pt x="2047" y="1187"/>
                  </a:lnTo>
                  <a:lnTo>
                    <a:pt x="2048" y="1182"/>
                  </a:lnTo>
                  <a:lnTo>
                    <a:pt x="2048" y="1172"/>
                  </a:lnTo>
                  <a:lnTo>
                    <a:pt x="2049" y="1177"/>
                  </a:lnTo>
                  <a:lnTo>
                    <a:pt x="2050" y="1177"/>
                  </a:lnTo>
                  <a:lnTo>
                    <a:pt x="2050" y="1179"/>
                  </a:lnTo>
                  <a:lnTo>
                    <a:pt x="2051" y="1172"/>
                  </a:lnTo>
                  <a:lnTo>
                    <a:pt x="2051" y="1170"/>
                  </a:lnTo>
                  <a:lnTo>
                    <a:pt x="2052" y="1167"/>
                  </a:lnTo>
                  <a:lnTo>
                    <a:pt x="2052" y="1179"/>
                  </a:lnTo>
                  <a:lnTo>
                    <a:pt x="2053" y="1194"/>
                  </a:lnTo>
                  <a:lnTo>
                    <a:pt x="2054" y="1207"/>
                  </a:lnTo>
                  <a:lnTo>
                    <a:pt x="2054" y="1199"/>
                  </a:lnTo>
                  <a:lnTo>
                    <a:pt x="2054" y="1197"/>
                  </a:lnTo>
                  <a:lnTo>
                    <a:pt x="2055" y="1179"/>
                  </a:lnTo>
                  <a:lnTo>
                    <a:pt x="2056" y="1179"/>
                  </a:lnTo>
                  <a:lnTo>
                    <a:pt x="2056" y="1179"/>
                  </a:lnTo>
                  <a:lnTo>
                    <a:pt x="2057" y="1182"/>
                  </a:lnTo>
                  <a:lnTo>
                    <a:pt x="2057" y="1189"/>
                  </a:lnTo>
                  <a:lnTo>
                    <a:pt x="2058" y="1182"/>
                  </a:lnTo>
                  <a:lnTo>
                    <a:pt x="2058" y="1172"/>
                  </a:lnTo>
                  <a:lnTo>
                    <a:pt x="2059" y="1179"/>
                  </a:lnTo>
                  <a:lnTo>
                    <a:pt x="2060" y="1182"/>
                  </a:lnTo>
                  <a:lnTo>
                    <a:pt x="2060" y="1187"/>
                  </a:lnTo>
                  <a:lnTo>
                    <a:pt x="2061" y="1185"/>
                  </a:lnTo>
                  <a:lnTo>
                    <a:pt x="2061" y="1167"/>
                  </a:lnTo>
                  <a:lnTo>
                    <a:pt x="2062" y="1175"/>
                  </a:lnTo>
                  <a:lnTo>
                    <a:pt x="2062" y="1179"/>
                  </a:lnTo>
                  <a:lnTo>
                    <a:pt x="2063" y="1199"/>
                  </a:lnTo>
                  <a:lnTo>
                    <a:pt x="2064" y="1199"/>
                  </a:lnTo>
                  <a:lnTo>
                    <a:pt x="2064" y="1189"/>
                  </a:lnTo>
                  <a:lnTo>
                    <a:pt x="2064" y="1177"/>
                  </a:lnTo>
                  <a:lnTo>
                    <a:pt x="2065" y="1175"/>
                  </a:lnTo>
                  <a:lnTo>
                    <a:pt x="2066" y="1182"/>
                  </a:lnTo>
                  <a:lnTo>
                    <a:pt x="2066" y="1192"/>
                  </a:lnTo>
                  <a:lnTo>
                    <a:pt x="2067" y="1199"/>
                  </a:lnTo>
                  <a:lnTo>
                    <a:pt x="2067" y="1189"/>
                  </a:lnTo>
                  <a:lnTo>
                    <a:pt x="2068" y="1185"/>
                  </a:lnTo>
                  <a:lnTo>
                    <a:pt x="2068" y="1177"/>
                  </a:lnTo>
                  <a:lnTo>
                    <a:pt x="2069" y="1182"/>
                  </a:lnTo>
                  <a:lnTo>
                    <a:pt x="2070" y="1201"/>
                  </a:lnTo>
                  <a:lnTo>
                    <a:pt x="2070" y="1201"/>
                  </a:lnTo>
                  <a:lnTo>
                    <a:pt x="2071" y="1189"/>
                  </a:lnTo>
                  <a:lnTo>
                    <a:pt x="2071" y="1182"/>
                  </a:lnTo>
                  <a:lnTo>
                    <a:pt x="2072" y="1179"/>
                  </a:lnTo>
                  <a:lnTo>
                    <a:pt x="2072" y="1182"/>
                  </a:lnTo>
                  <a:lnTo>
                    <a:pt x="2073" y="1187"/>
                  </a:lnTo>
                  <a:lnTo>
                    <a:pt x="2074" y="1192"/>
                  </a:lnTo>
                  <a:lnTo>
                    <a:pt x="2074" y="1189"/>
                  </a:lnTo>
                  <a:lnTo>
                    <a:pt x="2074" y="1182"/>
                  </a:lnTo>
                  <a:lnTo>
                    <a:pt x="2075" y="1182"/>
                  </a:lnTo>
                  <a:lnTo>
                    <a:pt x="2076" y="1177"/>
                  </a:lnTo>
                  <a:lnTo>
                    <a:pt x="2076" y="1185"/>
                  </a:lnTo>
                  <a:lnTo>
                    <a:pt x="2077" y="1182"/>
                  </a:lnTo>
                  <a:lnTo>
                    <a:pt x="2077" y="1189"/>
                  </a:lnTo>
                  <a:lnTo>
                    <a:pt x="2078" y="1187"/>
                  </a:lnTo>
                  <a:lnTo>
                    <a:pt x="2078" y="1187"/>
                  </a:lnTo>
                  <a:lnTo>
                    <a:pt x="2079" y="1179"/>
                  </a:lnTo>
                  <a:lnTo>
                    <a:pt x="2080" y="1182"/>
                  </a:lnTo>
                  <a:lnTo>
                    <a:pt x="2080" y="1192"/>
                  </a:lnTo>
                  <a:lnTo>
                    <a:pt x="2081" y="1192"/>
                  </a:lnTo>
                  <a:lnTo>
                    <a:pt x="2081" y="1189"/>
                  </a:lnTo>
                  <a:lnTo>
                    <a:pt x="2082" y="1165"/>
                  </a:lnTo>
                  <a:lnTo>
                    <a:pt x="2082" y="1170"/>
                  </a:lnTo>
                  <a:lnTo>
                    <a:pt x="2083" y="1179"/>
                  </a:lnTo>
                  <a:lnTo>
                    <a:pt x="2084" y="1197"/>
                  </a:lnTo>
                  <a:lnTo>
                    <a:pt x="2084" y="1192"/>
                  </a:lnTo>
                  <a:lnTo>
                    <a:pt x="2085" y="1182"/>
                  </a:lnTo>
                  <a:lnTo>
                    <a:pt x="2085" y="1177"/>
                  </a:lnTo>
                  <a:lnTo>
                    <a:pt x="2086" y="1182"/>
                  </a:lnTo>
                  <a:lnTo>
                    <a:pt x="2087" y="1192"/>
                  </a:lnTo>
                  <a:lnTo>
                    <a:pt x="2087" y="1207"/>
                  </a:lnTo>
                  <a:lnTo>
                    <a:pt x="2087" y="1207"/>
                  </a:lnTo>
                  <a:lnTo>
                    <a:pt x="2088" y="1194"/>
                  </a:lnTo>
                  <a:lnTo>
                    <a:pt x="2089" y="1179"/>
                  </a:lnTo>
                  <a:lnTo>
                    <a:pt x="2089" y="1189"/>
                  </a:lnTo>
                  <a:lnTo>
                    <a:pt x="2090" y="1185"/>
                  </a:lnTo>
                  <a:lnTo>
                    <a:pt x="2090" y="1185"/>
                  </a:lnTo>
                  <a:lnTo>
                    <a:pt x="2091" y="1185"/>
                  </a:lnTo>
                  <a:lnTo>
                    <a:pt x="2091" y="1172"/>
                  </a:lnTo>
                  <a:lnTo>
                    <a:pt x="2092" y="1165"/>
                  </a:lnTo>
                  <a:lnTo>
                    <a:pt x="2093" y="1177"/>
                  </a:lnTo>
                  <a:lnTo>
                    <a:pt x="2093" y="1192"/>
                  </a:lnTo>
                  <a:lnTo>
                    <a:pt x="2094" y="1207"/>
                  </a:lnTo>
                  <a:lnTo>
                    <a:pt x="2094" y="1201"/>
                  </a:lnTo>
                  <a:lnTo>
                    <a:pt x="2095" y="1187"/>
                  </a:lnTo>
                  <a:lnTo>
                    <a:pt x="2095" y="1179"/>
                  </a:lnTo>
                  <a:lnTo>
                    <a:pt x="2096" y="1187"/>
                  </a:lnTo>
                  <a:lnTo>
                    <a:pt x="2097" y="1192"/>
                  </a:lnTo>
                  <a:lnTo>
                    <a:pt x="2097" y="1194"/>
                  </a:lnTo>
                  <a:lnTo>
                    <a:pt x="2097" y="1189"/>
                  </a:lnTo>
                  <a:lnTo>
                    <a:pt x="2098" y="1182"/>
                  </a:lnTo>
                  <a:lnTo>
                    <a:pt x="2099" y="1170"/>
                  </a:lnTo>
                  <a:lnTo>
                    <a:pt x="2099" y="1167"/>
                  </a:lnTo>
                  <a:lnTo>
                    <a:pt x="2100" y="1172"/>
                  </a:lnTo>
                  <a:lnTo>
                    <a:pt x="2100" y="1187"/>
                  </a:lnTo>
                  <a:lnTo>
                    <a:pt x="2101" y="1192"/>
                  </a:lnTo>
                  <a:lnTo>
                    <a:pt x="2101" y="1187"/>
                  </a:lnTo>
                  <a:lnTo>
                    <a:pt x="2102" y="1172"/>
                  </a:lnTo>
                  <a:lnTo>
                    <a:pt x="2103" y="1175"/>
                  </a:lnTo>
                  <a:lnTo>
                    <a:pt x="2103" y="1189"/>
                  </a:lnTo>
                  <a:lnTo>
                    <a:pt x="2104" y="1189"/>
                  </a:lnTo>
                  <a:lnTo>
                    <a:pt x="2104" y="1189"/>
                  </a:lnTo>
                  <a:lnTo>
                    <a:pt x="2105" y="1185"/>
                  </a:lnTo>
                  <a:lnTo>
                    <a:pt x="2105" y="1172"/>
                  </a:lnTo>
                  <a:lnTo>
                    <a:pt x="2106" y="1177"/>
                  </a:lnTo>
                  <a:lnTo>
                    <a:pt x="2107" y="1170"/>
                  </a:lnTo>
                  <a:lnTo>
                    <a:pt x="2107" y="1177"/>
                  </a:lnTo>
                  <a:lnTo>
                    <a:pt x="2107" y="1177"/>
                  </a:lnTo>
                  <a:lnTo>
                    <a:pt x="2108" y="1172"/>
                  </a:lnTo>
                  <a:lnTo>
                    <a:pt x="2109" y="1165"/>
                  </a:lnTo>
                  <a:lnTo>
                    <a:pt x="2109" y="1170"/>
                  </a:lnTo>
                  <a:lnTo>
                    <a:pt x="2110" y="1172"/>
                  </a:lnTo>
                  <a:lnTo>
                    <a:pt x="2110" y="1172"/>
                  </a:lnTo>
                  <a:lnTo>
                    <a:pt x="2111" y="1170"/>
                  </a:lnTo>
                  <a:lnTo>
                    <a:pt x="2111" y="1165"/>
                  </a:lnTo>
                  <a:lnTo>
                    <a:pt x="2112" y="1158"/>
                  </a:lnTo>
                  <a:lnTo>
                    <a:pt x="2113" y="1165"/>
                  </a:lnTo>
                  <a:lnTo>
                    <a:pt x="2113" y="1172"/>
                  </a:lnTo>
                  <a:lnTo>
                    <a:pt x="2114" y="1179"/>
                  </a:lnTo>
                  <a:lnTo>
                    <a:pt x="2114" y="1185"/>
                  </a:lnTo>
                  <a:lnTo>
                    <a:pt x="2115" y="1177"/>
                  </a:lnTo>
                  <a:lnTo>
                    <a:pt x="2115" y="1160"/>
                  </a:lnTo>
                  <a:lnTo>
                    <a:pt x="2116" y="1167"/>
                  </a:lnTo>
                  <a:lnTo>
                    <a:pt x="2117" y="1179"/>
                  </a:lnTo>
                  <a:lnTo>
                    <a:pt x="2117" y="1175"/>
                  </a:lnTo>
                  <a:lnTo>
                    <a:pt x="2117" y="1172"/>
                  </a:lnTo>
                  <a:lnTo>
                    <a:pt x="2118" y="1170"/>
                  </a:lnTo>
                  <a:lnTo>
                    <a:pt x="2119" y="1153"/>
                  </a:lnTo>
                  <a:lnTo>
                    <a:pt x="2119" y="1163"/>
                  </a:lnTo>
                  <a:lnTo>
                    <a:pt x="2120" y="1158"/>
                  </a:lnTo>
                  <a:lnTo>
                    <a:pt x="2120" y="1163"/>
                  </a:lnTo>
                  <a:lnTo>
                    <a:pt x="2121" y="1165"/>
                  </a:lnTo>
                  <a:lnTo>
                    <a:pt x="2121" y="1158"/>
                  </a:lnTo>
                  <a:lnTo>
                    <a:pt x="2122" y="1158"/>
                  </a:lnTo>
                  <a:lnTo>
                    <a:pt x="2123" y="1153"/>
                  </a:lnTo>
                  <a:lnTo>
                    <a:pt x="2123" y="1153"/>
                  </a:lnTo>
                  <a:lnTo>
                    <a:pt x="2124" y="1165"/>
                  </a:lnTo>
                  <a:lnTo>
                    <a:pt x="2124" y="1167"/>
                  </a:lnTo>
                  <a:lnTo>
                    <a:pt x="2125" y="1177"/>
                  </a:lnTo>
                  <a:lnTo>
                    <a:pt x="2125" y="1167"/>
                  </a:lnTo>
                  <a:lnTo>
                    <a:pt x="2126" y="1167"/>
                  </a:lnTo>
                  <a:lnTo>
                    <a:pt x="2127" y="1170"/>
                  </a:lnTo>
                  <a:lnTo>
                    <a:pt x="2127" y="1165"/>
                  </a:lnTo>
                  <a:lnTo>
                    <a:pt x="2127" y="1158"/>
                  </a:lnTo>
                  <a:lnTo>
                    <a:pt x="2128" y="1155"/>
                  </a:lnTo>
                  <a:lnTo>
                    <a:pt x="2129" y="1141"/>
                  </a:lnTo>
                  <a:lnTo>
                    <a:pt x="2129" y="1148"/>
                  </a:lnTo>
                  <a:lnTo>
                    <a:pt x="2130" y="1145"/>
                  </a:lnTo>
                  <a:lnTo>
                    <a:pt x="2130" y="1155"/>
                  </a:lnTo>
                  <a:lnTo>
                    <a:pt x="2131" y="1165"/>
                  </a:lnTo>
                  <a:lnTo>
                    <a:pt x="2131" y="1165"/>
                  </a:lnTo>
                  <a:lnTo>
                    <a:pt x="2132" y="1160"/>
                  </a:lnTo>
                  <a:lnTo>
                    <a:pt x="2133" y="1150"/>
                  </a:lnTo>
                  <a:lnTo>
                    <a:pt x="2133" y="1158"/>
                  </a:lnTo>
                  <a:lnTo>
                    <a:pt x="2134" y="1163"/>
                  </a:lnTo>
                  <a:lnTo>
                    <a:pt x="2134" y="1158"/>
                  </a:lnTo>
                  <a:lnTo>
                    <a:pt x="2135" y="1148"/>
                  </a:lnTo>
                  <a:lnTo>
                    <a:pt x="2135" y="1143"/>
                  </a:lnTo>
                  <a:lnTo>
                    <a:pt x="2136" y="1150"/>
                  </a:lnTo>
                  <a:lnTo>
                    <a:pt x="2137" y="1153"/>
                  </a:lnTo>
                  <a:lnTo>
                    <a:pt x="2137" y="1160"/>
                  </a:lnTo>
                  <a:lnTo>
                    <a:pt x="2137" y="1155"/>
                  </a:lnTo>
                  <a:lnTo>
                    <a:pt x="2138" y="1150"/>
                  </a:lnTo>
                  <a:lnTo>
                    <a:pt x="2139" y="1150"/>
                  </a:lnTo>
                  <a:lnTo>
                    <a:pt x="2139" y="1148"/>
                  </a:lnTo>
                  <a:lnTo>
                    <a:pt x="2140" y="1153"/>
                  </a:lnTo>
                  <a:lnTo>
                    <a:pt x="2140" y="1155"/>
                  </a:lnTo>
                  <a:lnTo>
                    <a:pt x="2141" y="1158"/>
                  </a:lnTo>
                  <a:lnTo>
                    <a:pt x="2141" y="1153"/>
                  </a:lnTo>
                  <a:lnTo>
                    <a:pt x="2142" y="1143"/>
                  </a:lnTo>
                  <a:lnTo>
                    <a:pt x="2143" y="1145"/>
                  </a:lnTo>
                  <a:lnTo>
                    <a:pt x="2143" y="1143"/>
                  </a:lnTo>
                  <a:lnTo>
                    <a:pt x="2144" y="1158"/>
                  </a:lnTo>
                  <a:lnTo>
                    <a:pt x="2144" y="1155"/>
                  </a:lnTo>
                  <a:lnTo>
                    <a:pt x="2145" y="1145"/>
                  </a:lnTo>
                  <a:lnTo>
                    <a:pt x="2145" y="1141"/>
                  </a:lnTo>
                  <a:lnTo>
                    <a:pt x="2146" y="1148"/>
                  </a:lnTo>
                  <a:lnTo>
                    <a:pt x="2147" y="1160"/>
                  </a:lnTo>
                  <a:lnTo>
                    <a:pt x="2147" y="1163"/>
                  </a:lnTo>
                  <a:lnTo>
                    <a:pt x="2147" y="1158"/>
                  </a:lnTo>
                  <a:lnTo>
                    <a:pt x="2148" y="1148"/>
                  </a:lnTo>
                  <a:lnTo>
                    <a:pt x="2149" y="1143"/>
                  </a:lnTo>
                  <a:lnTo>
                    <a:pt x="2149" y="1145"/>
                  </a:lnTo>
                  <a:lnTo>
                    <a:pt x="2150" y="1148"/>
                  </a:lnTo>
                  <a:lnTo>
                    <a:pt x="2150" y="1150"/>
                  </a:lnTo>
                  <a:lnTo>
                    <a:pt x="2151" y="1150"/>
                  </a:lnTo>
                  <a:lnTo>
                    <a:pt x="2151" y="1150"/>
                  </a:lnTo>
                  <a:lnTo>
                    <a:pt x="2152" y="1131"/>
                  </a:lnTo>
                  <a:lnTo>
                    <a:pt x="2153" y="1133"/>
                  </a:lnTo>
                  <a:lnTo>
                    <a:pt x="2153" y="1138"/>
                  </a:lnTo>
                  <a:lnTo>
                    <a:pt x="2154" y="1155"/>
                  </a:lnTo>
                  <a:lnTo>
                    <a:pt x="2154" y="1155"/>
                  </a:lnTo>
                  <a:lnTo>
                    <a:pt x="2155" y="1153"/>
                  </a:lnTo>
                  <a:lnTo>
                    <a:pt x="2155" y="1143"/>
                  </a:lnTo>
                  <a:lnTo>
                    <a:pt x="2156" y="1136"/>
                  </a:lnTo>
                  <a:lnTo>
                    <a:pt x="2157" y="1141"/>
                  </a:lnTo>
                  <a:lnTo>
                    <a:pt x="2157" y="1148"/>
                  </a:lnTo>
                  <a:lnTo>
                    <a:pt x="2157" y="1143"/>
                  </a:lnTo>
                  <a:lnTo>
                    <a:pt x="2158" y="1138"/>
                  </a:lnTo>
                  <a:lnTo>
                    <a:pt x="2159" y="1131"/>
                  </a:lnTo>
                  <a:lnTo>
                    <a:pt x="2159" y="1128"/>
                  </a:lnTo>
                  <a:lnTo>
                    <a:pt x="2160" y="1138"/>
                  </a:lnTo>
                  <a:lnTo>
                    <a:pt x="2160" y="1153"/>
                  </a:lnTo>
                  <a:lnTo>
                    <a:pt x="2161" y="1148"/>
                  </a:lnTo>
                  <a:lnTo>
                    <a:pt x="2161" y="1136"/>
                  </a:lnTo>
                  <a:lnTo>
                    <a:pt x="2162" y="1133"/>
                  </a:lnTo>
                  <a:lnTo>
                    <a:pt x="2163" y="1133"/>
                  </a:lnTo>
                  <a:lnTo>
                    <a:pt x="2163" y="1141"/>
                  </a:lnTo>
                  <a:lnTo>
                    <a:pt x="2164" y="1145"/>
                  </a:lnTo>
                  <a:lnTo>
                    <a:pt x="2164" y="1141"/>
                  </a:lnTo>
                  <a:lnTo>
                    <a:pt x="2165" y="1136"/>
                  </a:lnTo>
                  <a:lnTo>
                    <a:pt x="2165" y="1123"/>
                  </a:lnTo>
                  <a:lnTo>
                    <a:pt x="2166" y="1123"/>
                  </a:lnTo>
                  <a:lnTo>
                    <a:pt x="2167" y="1126"/>
                  </a:lnTo>
                  <a:lnTo>
                    <a:pt x="2167" y="1128"/>
                  </a:lnTo>
                  <a:lnTo>
                    <a:pt x="2167" y="1131"/>
                  </a:lnTo>
                  <a:lnTo>
                    <a:pt x="2168" y="1123"/>
                  </a:lnTo>
                  <a:lnTo>
                    <a:pt x="2169" y="1104"/>
                  </a:lnTo>
                  <a:lnTo>
                    <a:pt x="2169" y="1089"/>
                  </a:lnTo>
                  <a:lnTo>
                    <a:pt x="2170" y="1085"/>
                  </a:lnTo>
                  <a:lnTo>
                    <a:pt x="2170" y="1075"/>
                  </a:lnTo>
                  <a:lnTo>
                    <a:pt x="2171" y="1067"/>
                  </a:lnTo>
                  <a:lnTo>
                    <a:pt x="2171" y="1060"/>
                  </a:lnTo>
                  <a:lnTo>
                    <a:pt x="2172" y="1043"/>
                  </a:lnTo>
                  <a:lnTo>
                    <a:pt x="2173" y="1021"/>
                  </a:lnTo>
                  <a:lnTo>
                    <a:pt x="2173" y="996"/>
                  </a:lnTo>
                  <a:lnTo>
                    <a:pt x="2174" y="974"/>
                  </a:lnTo>
                  <a:lnTo>
                    <a:pt x="2174" y="958"/>
                  </a:lnTo>
                  <a:lnTo>
                    <a:pt x="2175" y="958"/>
                  </a:lnTo>
                  <a:lnTo>
                    <a:pt x="2175" y="965"/>
                  </a:lnTo>
                  <a:lnTo>
                    <a:pt x="2176" y="970"/>
                  </a:lnTo>
                  <a:lnTo>
                    <a:pt x="2177" y="979"/>
                  </a:lnTo>
                  <a:lnTo>
                    <a:pt x="2177" y="979"/>
                  </a:lnTo>
                  <a:lnTo>
                    <a:pt x="2177" y="989"/>
                  </a:lnTo>
                  <a:lnTo>
                    <a:pt x="2178" y="1004"/>
                  </a:lnTo>
                  <a:lnTo>
                    <a:pt x="2179" y="1009"/>
                  </a:lnTo>
                  <a:lnTo>
                    <a:pt x="2179" y="1038"/>
                  </a:lnTo>
                  <a:lnTo>
                    <a:pt x="2180" y="1048"/>
                  </a:lnTo>
                  <a:lnTo>
                    <a:pt x="2180" y="1063"/>
                  </a:lnTo>
                  <a:lnTo>
                    <a:pt x="2181" y="1075"/>
                  </a:lnTo>
                  <a:lnTo>
                    <a:pt x="2181" y="1079"/>
                  </a:lnTo>
                  <a:lnTo>
                    <a:pt x="2182" y="1087"/>
                  </a:lnTo>
                  <a:lnTo>
                    <a:pt x="2183" y="1109"/>
                  </a:lnTo>
                  <a:lnTo>
                    <a:pt x="2183" y="1116"/>
                  </a:lnTo>
                  <a:lnTo>
                    <a:pt x="2184" y="1121"/>
                  </a:lnTo>
                  <a:lnTo>
                    <a:pt x="2184" y="1121"/>
                  </a:lnTo>
                  <a:lnTo>
                    <a:pt x="2185" y="1119"/>
                  </a:lnTo>
                  <a:lnTo>
                    <a:pt x="2185" y="1116"/>
                  </a:lnTo>
                  <a:lnTo>
                    <a:pt x="2186" y="1116"/>
                  </a:lnTo>
                  <a:lnTo>
                    <a:pt x="2187" y="1123"/>
                  </a:lnTo>
                  <a:lnTo>
                    <a:pt x="2187" y="1136"/>
                  </a:lnTo>
                  <a:lnTo>
                    <a:pt x="2187" y="1128"/>
                  </a:lnTo>
                  <a:lnTo>
                    <a:pt x="2188" y="1126"/>
                  </a:lnTo>
                  <a:lnTo>
                    <a:pt x="2189" y="1119"/>
                  </a:lnTo>
                  <a:lnTo>
                    <a:pt x="2189" y="1138"/>
                  </a:lnTo>
                  <a:lnTo>
                    <a:pt x="2190" y="1163"/>
                  </a:lnTo>
                  <a:lnTo>
                    <a:pt x="2190" y="1177"/>
                  </a:lnTo>
                  <a:lnTo>
                    <a:pt x="2191" y="1165"/>
                  </a:lnTo>
                  <a:lnTo>
                    <a:pt x="2191" y="1114"/>
                  </a:lnTo>
                  <a:lnTo>
                    <a:pt x="2192" y="1016"/>
                  </a:lnTo>
                  <a:lnTo>
                    <a:pt x="2193" y="858"/>
                  </a:lnTo>
                  <a:lnTo>
                    <a:pt x="2193" y="643"/>
                  </a:lnTo>
                  <a:lnTo>
                    <a:pt x="2194" y="433"/>
                  </a:lnTo>
                  <a:lnTo>
                    <a:pt x="2194" y="249"/>
                  </a:lnTo>
                  <a:lnTo>
                    <a:pt x="2195" y="144"/>
                  </a:lnTo>
                  <a:lnTo>
                    <a:pt x="2195" y="84"/>
                  </a:lnTo>
                  <a:lnTo>
                    <a:pt x="2196" y="74"/>
                  </a:lnTo>
                  <a:lnTo>
                    <a:pt x="2197" y="125"/>
                  </a:lnTo>
                  <a:lnTo>
                    <a:pt x="2197" y="245"/>
                  </a:lnTo>
                  <a:lnTo>
                    <a:pt x="2197" y="469"/>
                  </a:lnTo>
                  <a:lnTo>
                    <a:pt x="2198" y="782"/>
                  </a:lnTo>
                  <a:lnTo>
                    <a:pt x="2199" y="1094"/>
                  </a:lnTo>
                  <a:lnTo>
                    <a:pt x="2199" y="1304"/>
                  </a:lnTo>
                  <a:lnTo>
                    <a:pt x="2200" y="1328"/>
                  </a:lnTo>
                  <a:lnTo>
                    <a:pt x="2200" y="1245"/>
                  </a:lnTo>
                  <a:lnTo>
                    <a:pt x="2201" y="1187"/>
                  </a:lnTo>
                  <a:lnTo>
                    <a:pt x="2201" y="1185"/>
                  </a:lnTo>
                  <a:lnTo>
                    <a:pt x="2202" y="1192"/>
                  </a:lnTo>
                  <a:lnTo>
                    <a:pt x="2203" y="1182"/>
                  </a:lnTo>
                  <a:lnTo>
                    <a:pt x="2203" y="1172"/>
                  </a:lnTo>
                  <a:lnTo>
                    <a:pt x="2204" y="1179"/>
                  </a:lnTo>
                  <a:lnTo>
                    <a:pt x="2204" y="1182"/>
                  </a:lnTo>
                  <a:lnTo>
                    <a:pt x="2205" y="1172"/>
                  </a:lnTo>
                  <a:lnTo>
                    <a:pt x="2205" y="1170"/>
                  </a:lnTo>
                  <a:lnTo>
                    <a:pt x="2206" y="1175"/>
                  </a:lnTo>
                  <a:lnTo>
                    <a:pt x="2207" y="1179"/>
                  </a:lnTo>
                  <a:lnTo>
                    <a:pt x="2207" y="1182"/>
                  </a:lnTo>
                  <a:lnTo>
                    <a:pt x="2207" y="1187"/>
                  </a:lnTo>
                  <a:lnTo>
                    <a:pt x="2208" y="1172"/>
                  </a:lnTo>
                  <a:lnTo>
                    <a:pt x="2209" y="1170"/>
                  </a:lnTo>
                  <a:lnTo>
                    <a:pt x="2209" y="1163"/>
                  </a:lnTo>
                  <a:lnTo>
                    <a:pt x="2210" y="1172"/>
                  </a:lnTo>
                  <a:lnTo>
                    <a:pt x="2210" y="1182"/>
                  </a:lnTo>
                  <a:lnTo>
                    <a:pt x="2211" y="1182"/>
                  </a:lnTo>
                  <a:lnTo>
                    <a:pt x="2211" y="1175"/>
                  </a:lnTo>
                  <a:lnTo>
                    <a:pt x="2212" y="1175"/>
                  </a:lnTo>
                  <a:lnTo>
                    <a:pt x="2213" y="1172"/>
                  </a:lnTo>
                  <a:lnTo>
                    <a:pt x="2213" y="1175"/>
                  </a:lnTo>
                  <a:lnTo>
                    <a:pt x="2214" y="1182"/>
                  </a:lnTo>
                  <a:lnTo>
                    <a:pt x="2214" y="1185"/>
                  </a:lnTo>
                  <a:lnTo>
                    <a:pt x="2215" y="1179"/>
                  </a:lnTo>
                  <a:lnTo>
                    <a:pt x="2215" y="1172"/>
                  </a:lnTo>
                  <a:lnTo>
                    <a:pt x="2216" y="1160"/>
                  </a:lnTo>
                  <a:lnTo>
                    <a:pt x="2217" y="1170"/>
                  </a:lnTo>
                  <a:lnTo>
                    <a:pt x="2217" y="1182"/>
                  </a:lnTo>
                  <a:lnTo>
                    <a:pt x="2217" y="1192"/>
                  </a:lnTo>
                  <a:lnTo>
                    <a:pt x="2218" y="1179"/>
                  </a:lnTo>
                  <a:lnTo>
                    <a:pt x="2219" y="1163"/>
                  </a:lnTo>
                  <a:lnTo>
                    <a:pt x="2219" y="1163"/>
                  </a:lnTo>
                  <a:lnTo>
                    <a:pt x="2220" y="1170"/>
                  </a:lnTo>
                  <a:lnTo>
                    <a:pt x="2220" y="1175"/>
                  </a:lnTo>
                  <a:lnTo>
                    <a:pt x="2221" y="1172"/>
                  </a:lnTo>
                  <a:lnTo>
                    <a:pt x="2221" y="1155"/>
                  </a:lnTo>
                  <a:lnTo>
                    <a:pt x="2222" y="1145"/>
                  </a:lnTo>
                  <a:lnTo>
                    <a:pt x="2223" y="1148"/>
                  </a:lnTo>
                  <a:lnTo>
                    <a:pt x="2223" y="1153"/>
                  </a:lnTo>
                  <a:lnTo>
                    <a:pt x="2224" y="1153"/>
                  </a:lnTo>
                  <a:lnTo>
                    <a:pt x="2224" y="1153"/>
                  </a:lnTo>
                  <a:lnTo>
                    <a:pt x="2225" y="1145"/>
                  </a:lnTo>
                  <a:lnTo>
                    <a:pt x="2225" y="1128"/>
                  </a:lnTo>
                  <a:lnTo>
                    <a:pt x="2226" y="1131"/>
                  </a:lnTo>
                  <a:lnTo>
                    <a:pt x="2227" y="1136"/>
                  </a:lnTo>
                  <a:lnTo>
                    <a:pt x="2227" y="1141"/>
                  </a:lnTo>
                  <a:lnTo>
                    <a:pt x="2227" y="1131"/>
                  </a:lnTo>
                  <a:lnTo>
                    <a:pt x="2228" y="1116"/>
                  </a:lnTo>
                  <a:lnTo>
                    <a:pt x="2229" y="1099"/>
                  </a:lnTo>
                  <a:lnTo>
                    <a:pt x="2229" y="1104"/>
                  </a:lnTo>
                  <a:lnTo>
                    <a:pt x="2230" y="1109"/>
                  </a:lnTo>
                  <a:lnTo>
                    <a:pt x="2230" y="1114"/>
                  </a:lnTo>
                  <a:lnTo>
                    <a:pt x="2231" y="1107"/>
                  </a:lnTo>
                  <a:lnTo>
                    <a:pt x="2231" y="1097"/>
                  </a:lnTo>
                  <a:lnTo>
                    <a:pt x="2232" y="1079"/>
                  </a:lnTo>
                  <a:lnTo>
                    <a:pt x="2233" y="1072"/>
                  </a:lnTo>
                  <a:lnTo>
                    <a:pt x="2233" y="1077"/>
                  </a:lnTo>
                  <a:lnTo>
                    <a:pt x="2234" y="1070"/>
                  </a:lnTo>
                  <a:lnTo>
                    <a:pt x="2234" y="1065"/>
                  </a:lnTo>
                  <a:lnTo>
                    <a:pt x="2235" y="1055"/>
                  </a:lnTo>
                  <a:lnTo>
                    <a:pt x="2235" y="1036"/>
                  </a:lnTo>
                  <a:lnTo>
                    <a:pt x="2236" y="1026"/>
                  </a:lnTo>
                  <a:lnTo>
                    <a:pt x="2237" y="1028"/>
                  </a:lnTo>
                  <a:lnTo>
                    <a:pt x="2237" y="1023"/>
                  </a:lnTo>
                  <a:lnTo>
                    <a:pt x="2237" y="1018"/>
                  </a:lnTo>
                  <a:lnTo>
                    <a:pt x="2238" y="1006"/>
                  </a:lnTo>
                  <a:lnTo>
                    <a:pt x="2239" y="992"/>
                  </a:lnTo>
                  <a:lnTo>
                    <a:pt x="2239" y="979"/>
                  </a:lnTo>
                  <a:lnTo>
                    <a:pt x="2240" y="979"/>
                  </a:lnTo>
                  <a:lnTo>
                    <a:pt x="2240" y="974"/>
                  </a:lnTo>
                  <a:lnTo>
                    <a:pt x="2241" y="955"/>
                  </a:lnTo>
                  <a:lnTo>
                    <a:pt x="2241" y="936"/>
                  </a:lnTo>
                  <a:lnTo>
                    <a:pt x="2242" y="921"/>
                  </a:lnTo>
                  <a:lnTo>
                    <a:pt x="2243" y="909"/>
                  </a:lnTo>
                  <a:lnTo>
                    <a:pt x="2243" y="906"/>
                  </a:lnTo>
                  <a:lnTo>
                    <a:pt x="2244" y="896"/>
                  </a:lnTo>
                  <a:lnTo>
                    <a:pt x="2244" y="896"/>
                  </a:lnTo>
                  <a:lnTo>
                    <a:pt x="2245" y="892"/>
                  </a:lnTo>
                  <a:lnTo>
                    <a:pt x="2245" y="874"/>
                  </a:lnTo>
                  <a:lnTo>
                    <a:pt x="2246" y="858"/>
                  </a:lnTo>
                  <a:lnTo>
                    <a:pt x="2247" y="852"/>
                  </a:lnTo>
                  <a:lnTo>
                    <a:pt x="2247" y="845"/>
                  </a:lnTo>
                  <a:lnTo>
                    <a:pt x="2248" y="833"/>
                  </a:lnTo>
                  <a:lnTo>
                    <a:pt x="2248" y="825"/>
                  </a:lnTo>
                  <a:lnTo>
                    <a:pt x="2249" y="816"/>
                  </a:lnTo>
                  <a:lnTo>
                    <a:pt x="2250" y="809"/>
                  </a:lnTo>
                  <a:lnTo>
                    <a:pt x="2250" y="803"/>
                  </a:lnTo>
                  <a:lnTo>
                    <a:pt x="2250" y="801"/>
                  </a:lnTo>
                  <a:lnTo>
                    <a:pt x="2251" y="801"/>
                  </a:lnTo>
                  <a:lnTo>
                    <a:pt x="2252" y="801"/>
                  </a:lnTo>
                  <a:lnTo>
                    <a:pt x="2252" y="796"/>
                  </a:lnTo>
                  <a:lnTo>
                    <a:pt x="2253" y="799"/>
                  </a:lnTo>
                  <a:lnTo>
                    <a:pt x="2253" y="799"/>
                  </a:lnTo>
                  <a:lnTo>
                    <a:pt x="2254" y="806"/>
                  </a:lnTo>
                  <a:lnTo>
                    <a:pt x="2254" y="816"/>
                  </a:lnTo>
                  <a:lnTo>
                    <a:pt x="2255" y="813"/>
                  </a:lnTo>
                  <a:lnTo>
                    <a:pt x="2256" y="813"/>
                  </a:lnTo>
                  <a:lnTo>
                    <a:pt x="2256" y="813"/>
                  </a:lnTo>
                  <a:lnTo>
                    <a:pt x="2257" y="823"/>
                  </a:lnTo>
                  <a:lnTo>
                    <a:pt x="2257" y="843"/>
                  </a:lnTo>
                  <a:lnTo>
                    <a:pt x="2258" y="840"/>
                  </a:lnTo>
                  <a:lnTo>
                    <a:pt x="2258" y="848"/>
                  </a:lnTo>
                  <a:lnTo>
                    <a:pt x="2259" y="852"/>
                  </a:lnTo>
                  <a:lnTo>
                    <a:pt x="2260" y="870"/>
                  </a:lnTo>
                  <a:lnTo>
                    <a:pt x="2260" y="882"/>
                  </a:lnTo>
                  <a:lnTo>
                    <a:pt x="2260" y="904"/>
                  </a:lnTo>
                  <a:lnTo>
                    <a:pt x="2261" y="911"/>
                  </a:lnTo>
                  <a:lnTo>
                    <a:pt x="2262" y="916"/>
                  </a:lnTo>
                  <a:lnTo>
                    <a:pt x="2262" y="921"/>
                  </a:lnTo>
                  <a:lnTo>
                    <a:pt x="2263" y="933"/>
                  </a:lnTo>
                  <a:lnTo>
                    <a:pt x="2263" y="950"/>
                  </a:lnTo>
                  <a:lnTo>
                    <a:pt x="2264" y="965"/>
                  </a:lnTo>
                  <a:lnTo>
                    <a:pt x="2264" y="974"/>
                  </a:lnTo>
                  <a:lnTo>
                    <a:pt x="2265" y="974"/>
                  </a:lnTo>
                  <a:lnTo>
                    <a:pt x="2266" y="977"/>
                  </a:lnTo>
                  <a:lnTo>
                    <a:pt x="2266" y="992"/>
                  </a:lnTo>
                  <a:lnTo>
                    <a:pt x="2267" y="1009"/>
                  </a:lnTo>
                  <a:lnTo>
                    <a:pt x="2267" y="1026"/>
                  </a:lnTo>
                  <a:lnTo>
                    <a:pt x="2268" y="1021"/>
                  </a:lnTo>
                  <a:lnTo>
                    <a:pt x="2268" y="1016"/>
                  </a:lnTo>
                  <a:lnTo>
                    <a:pt x="2269" y="1016"/>
                  </a:lnTo>
                  <a:lnTo>
                    <a:pt x="2270" y="1031"/>
                  </a:lnTo>
                  <a:lnTo>
                    <a:pt x="2270" y="1045"/>
                  </a:lnTo>
                  <a:lnTo>
                    <a:pt x="2270" y="1063"/>
                  </a:lnTo>
                  <a:lnTo>
                    <a:pt x="2271" y="1070"/>
                  </a:lnTo>
                  <a:lnTo>
                    <a:pt x="2272" y="1063"/>
                  </a:lnTo>
                  <a:lnTo>
                    <a:pt x="2272" y="1058"/>
                  </a:lnTo>
                  <a:lnTo>
                    <a:pt x="2273" y="1058"/>
                  </a:lnTo>
                  <a:lnTo>
                    <a:pt x="2273" y="1065"/>
                  </a:lnTo>
                  <a:lnTo>
                    <a:pt x="2274" y="1070"/>
                  </a:lnTo>
                  <a:lnTo>
                    <a:pt x="2274" y="1065"/>
                  </a:lnTo>
                  <a:lnTo>
                    <a:pt x="2275" y="1065"/>
                  </a:lnTo>
                  <a:lnTo>
                    <a:pt x="2276" y="1070"/>
                  </a:lnTo>
                  <a:lnTo>
                    <a:pt x="2276" y="1075"/>
                  </a:lnTo>
                  <a:lnTo>
                    <a:pt x="2277" y="1075"/>
                  </a:lnTo>
                  <a:lnTo>
                    <a:pt x="2277" y="1077"/>
                  </a:lnTo>
                  <a:lnTo>
                    <a:pt x="2278" y="1075"/>
                  </a:lnTo>
                  <a:lnTo>
                    <a:pt x="2278" y="1075"/>
                  </a:lnTo>
                  <a:lnTo>
                    <a:pt x="2279" y="1072"/>
                  </a:lnTo>
                  <a:lnTo>
                    <a:pt x="2280" y="1075"/>
                  </a:lnTo>
                  <a:lnTo>
                    <a:pt x="2280" y="1077"/>
                  </a:lnTo>
                  <a:lnTo>
                    <a:pt x="2280" y="1085"/>
                  </a:lnTo>
                  <a:lnTo>
                    <a:pt x="2281" y="1070"/>
                  </a:lnTo>
                  <a:lnTo>
                    <a:pt x="2282" y="1058"/>
                  </a:lnTo>
                  <a:lnTo>
                    <a:pt x="2282" y="1050"/>
                  </a:lnTo>
                  <a:lnTo>
                    <a:pt x="2283" y="1048"/>
                  </a:lnTo>
                  <a:lnTo>
                    <a:pt x="2283" y="1055"/>
                  </a:lnTo>
                  <a:lnTo>
                    <a:pt x="2284" y="1065"/>
                  </a:lnTo>
                  <a:lnTo>
                    <a:pt x="2284" y="1058"/>
                  </a:lnTo>
                  <a:lnTo>
                    <a:pt x="2285" y="1055"/>
                  </a:lnTo>
                  <a:lnTo>
                    <a:pt x="2286" y="1052"/>
                  </a:lnTo>
                  <a:lnTo>
                    <a:pt x="2286" y="1055"/>
                  </a:lnTo>
                  <a:lnTo>
                    <a:pt x="2287" y="1055"/>
                  </a:lnTo>
                  <a:lnTo>
                    <a:pt x="2287" y="1048"/>
                  </a:lnTo>
                  <a:lnTo>
                    <a:pt x="2288" y="1045"/>
                  </a:lnTo>
                  <a:lnTo>
                    <a:pt x="2288" y="1040"/>
                  </a:lnTo>
                  <a:lnTo>
                    <a:pt x="2289" y="1033"/>
                  </a:lnTo>
                  <a:lnTo>
                    <a:pt x="2290" y="1028"/>
                  </a:lnTo>
                  <a:lnTo>
                    <a:pt x="2290" y="1040"/>
                  </a:lnTo>
                  <a:lnTo>
                    <a:pt x="2290" y="1050"/>
                  </a:lnTo>
                  <a:lnTo>
                    <a:pt x="2291" y="1052"/>
                  </a:lnTo>
                  <a:lnTo>
                    <a:pt x="2292" y="1043"/>
                  </a:lnTo>
                  <a:lnTo>
                    <a:pt x="2292" y="1028"/>
                  </a:lnTo>
                  <a:lnTo>
                    <a:pt x="2293" y="1021"/>
                  </a:lnTo>
                  <a:lnTo>
                    <a:pt x="2293" y="1014"/>
                  </a:lnTo>
                  <a:lnTo>
                    <a:pt x="2294" y="1004"/>
                  </a:lnTo>
                  <a:lnTo>
                    <a:pt x="2294" y="989"/>
                  </a:lnTo>
                  <a:lnTo>
                    <a:pt x="2295" y="958"/>
                  </a:lnTo>
                  <a:lnTo>
                    <a:pt x="2296" y="928"/>
                  </a:lnTo>
                  <a:lnTo>
                    <a:pt x="2296" y="899"/>
                  </a:lnTo>
                  <a:lnTo>
                    <a:pt x="2297" y="882"/>
                  </a:lnTo>
                  <a:lnTo>
                    <a:pt x="2297" y="858"/>
                  </a:lnTo>
                  <a:lnTo>
                    <a:pt x="2298" y="828"/>
                  </a:lnTo>
                  <a:lnTo>
                    <a:pt x="2298" y="779"/>
                  </a:lnTo>
                  <a:lnTo>
                    <a:pt x="2299" y="716"/>
                  </a:lnTo>
                  <a:lnTo>
                    <a:pt x="2300" y="667"/>
                  </a:lnTo>
                  <a:lnTo>
                    <a:pt x="2300" y="645"/>
                  </a:lnTo>
                  <a:lnTo>
                    <a:pt x="2300" y="655"/>
                  </a:lnTo>
                  <a:lnTo>
                    <a:pt x="2301" y="687"/>
                  </a:lnTo>
                  <a:lnTo>
                    <a:pt x="2302" y="738"/>
                  </a:lnTo>
                  <a:lnTo>
                    <a:pt x="2302" y="806"/>
                  </a:lnTo>
                  <a:lnTo>
                    <a:pt x="2303" y="877"/>
                  </a:lnTo>
                  <a:lnTo>
                    <a:pt x="2303" y="965"/>
                  </a:lnTo>
                  <a:lnTo>
                    <a:pt x="2304" y="1072"/>
                  </a:lnTo>
                  <a:lnTo>
                    <a:pt x="2304" y="1199"/>
                  </a:lnTo>
                  <a:lnTo>
                    <a:pt x="2305" y="1348"/>
                  </a:lnTo>
                  <a:lnTo>
                    <a:pt x="2306" y="1497"/>
                  </a:lnTo>
                  <a:lnTo>
                    <a:pt x="2306" y="1626"/>
                  </a:lnTo>
                  <a:lnTo>
                    <a:pt x="2307" y="1690"/>
                  </a:lnTo>
                  <a:lnTo>
                    <a:pt x="2307" y="1702"/>
                  </a:lnTo>
                  <a:lnTo>
                    <a:pt x="2308" y="1668"/>
                  </a:lnTo>
                  <a:lnTo>
                    <a:pt x="2308" y="1614"/>
                  </a:lnTo>
                  <a:lnTo>
                    <a:pt x="2309" y="1561"/>
                  </a:lnTo>
                  <a:lnTo>
                    <a:pt x="2310" y="1543"/>
                  </a:lnTo>
                  <a:lnTo>
                    <a:pt x="2310" y="1556"/>
                  </a:lnTo>
                  <a:lnTo>
                    <a:pt x="2310" y="1575"/>
                  </a:lnTo>
                  <a:lnTo>
                    <a:pt x="2311" y="1587"/>
                  </a:lnTo>
                  <a:lnTo>
                    <a:pt x="2312" y="1573"/>
                  </a:lnTo>
                  <a:lnTo>
                    <a:pt x="2312" y="1568"/>
                  </a:lnTo>
                  <a:lnTo>
                    <a:pt x="2313" y="1561"/>
                  </a:lnTo>
                  <a:lnTo>
                    <a:pt x="2313" y="1565"/>
                  </a:lnTo>
                  <a:lnTo>
                    <a:pt x="2314" y="1563"/>
                  </a:lnTo>
                  <a:lnTo>
                    <a:pt x="2314" y="1531"/>
                  </a:lnTo>
                  <a:lnTo>
                    <a:pt x="2315" y="1480"/>
                  </a:lnTo>
                  <a:lnTo>
                    <a:pt x="2316" y="1456"/>
                  </a:lnTo>
                  <a:lnTo>
                    <a:pt x="2316" y="1438"/>
                  </a:lnTo>
                  <a:lnTo>
                    <a:pt x="2317" y="1421"/>
                  </a:lnTo>
                  <a:lnTo>
                    <a:pt x="2317" y="1414"/>
                  </a:lnTo>
                  <a:lnTo>
                    <a:pt x="2318" y="1390"/>
                  </a:lnTo>
                  <a:lnTo>
                    <a:pt x="2318" y="1360"/>
                  </a:lnTo>
                  <a:lnTo>
                    <a:pt x="2319" y="1324"/>
                  </a:lnTo>
                  <a:lnTo>
                    <a:pt x="2320" y="1304"/>
                  </a:lnTo>
                  <a:lnTo>
                    <a:pt x="2320" y="1287"/>
                  </a:lnTo>
                  <a:lnTo>
                    <a:pt x="2320" y="1258"/>
                  </a:lnTo>
                  <a:lnTo>
                    <a:pt x="2321" y="1238"/>
                  </a:lnTo>
                  <a:lnTo>
                    <a:pt x="2322" y="1236"/>
                  </a:lnTo>
                  <a:lnTo>
                    <a:pt x="2322" y="1223"/>
                  </a:lnTo>
                  <a:lnTo>
                    <a:pt x="2323" y="1221"/>
                  </a:lnTo>
                  <a:lnTo>
                    <a:pt x="2323" y="1214"/>
                  </a:lnTo>
                  <a:lnTo>
                    <a:pt x="2324" y="1199"/>
                  </a:lnTo>
                  <a:lnTo>
                    <a:pt x="2324" y="1177"/>
                  </a:lnTo>
                  <a:lnTo>
                    <a:pt x="2325" y="1155"/>
                  </a:lnTo>
                  <a:lnTo>
                    <a:pt x="2326" y="1145"/>
                  </a:lnTo>
                  <a:lnTo>
                    <a:pt x="2326" y="1136"/>
                  </a:lnTo>
                  <a:lnTo>
                    <a:pt x="2327" y="1150"/>
                  </a:lnTo>
                  <a:lnTo>
                    <a:pt x="2327" y="1145"/>
                  </a:lnTo>
                  <a:lnTo>
                    <a:pt x="2328" y="1133"/>
                  </a:lnTo>
                  <a:lnTo>
                    <a:pt x="2328" y="1123"/>
                  </a:lnTo>
                  <a:lnTo>
                    <a:pt x="2329" y="1109"/>
                  </a:lnTo>
                  <a:lnTo>
                    <a:pt x="2330" y="1114"/>
                  </a:lnTo>
                  <a:lnTo>
                    <a:pt x="2330" y="1126"/>
                  </a:lnTo>
                  <a:lnTo>
                    <a:pt x="2330" y="1126"/>
                  </a:lnTo>
                  <a:lnTo>
                    <a:pt x="2331" y="1121"/>
                  </a:lnTo>
                  <a:lnTo>
                    <a:pt x="2332" y="1099"/>
                  </a:lnTo>
                  <a:lnTo>
                    <a:pt x="2332" y="1082"/>
                  </a:lnTo>
                  <a:lnTo>
                    <a:pt x="2333" y="1089"/>
                  </a:lnTo>
                  <a:lnTo>
                    <a:pt x="2333" y="1089"/>
                  </a:lnTo>
                  <a:lnTo>
                    <a:pt x="2334" y="1101"/>
                  </a:lnTo>
                  <a:lnTo>
                    <a:pt x="2334" y="1097"/>
                  </a:lnTo>
                  <a:lnTo>
                    <a:pt x="2335" y="1087"/>
                  </a:lnTo>
                  <a:lnTo>
                    <a:pt x="2336" y="1072"/>
                  </a:lnTo>
                  <a:lnTo>
                    <a:pt x="2336" y="1075"/>
                  </a:lnTo>
                  <a:lnTo>
                    <a:pt x="2337" y="1082"/>
                  </a:lnTo>
                  <a:lnTo>
                    <a:pt x="2337" y="1085"/>
                  </a:lnTo>
                  <a:lnTo>
                    <a:pt x="2338" y="1072"/>
                  </a:lnTo>
                  <a:lnTo>
                    <a:pt x="2338" y="1063"/>
                  </a:lnTo>
                  <a:lnTo>
                    <a:pt x="2339" y="1045"/>
                  </a:lnTo>
                  <a:lnTo>
                    <a:pt x="2340" y="1055"/>
                  </a:lnTo>
                  <a:lnTo>
                    <a:pt x="2340" y="1040"/>
                  </a:lnTo>
                  <a:lnTo>
                    <a:pt x="2340" y="1040"/>
                  </a:lnTo>
                  <a:lnTo>
                    <a:pt x="2341" y="1026"/>
                  </a:lnTo>
                  <a:lnTo>
                    <a:pt x="2342" y="1011"/>
                  </a:lnTo>
                  <a:lnTo>
                    <a:pt x="2342" y="992"/>
                  </a:lnTo>
                  <a:lnTo>
                    <a:pt x="2343" y="984"/>
                  </a:lnTo>
                  <a:lnTo>
                    <a:pt x="2343" y="984"/>
                  </a:lnTo>
                  <a:lnTo>
                    <a:pt x="2344" y="974"/>
                  </a:lnTo>
                  <a:lnTo>
                    <a:pt x="2344" y="962"/>
                  </a:lnTo>
                  <a:lnTo>
                    <a:pt x="2345" y="948"/>
                  </a:lnTo>
                  <a:lnTo>
                    <a:pt x="2346" y="923"/>
                  </a:lnTo>
                  <a:lnTo>
                    <a:pt x="2346" y="911"/>
                  </a:lnTo>
                  <a:lnTo>
                    <a:pt x="2347" y="896"/>
                  </a:lnTo>
                  <a:lnTo>
                    <a:pt x="2347" y="882"/>
                  </a:lnTo>
                  <a:lnTo>
                    <a:pt x="2348" y="870"/>
                  </a:lnTo>
                  <a:lnTo>
                    <a:pt x="2348" y="852"/>
                  </a:lnTo>
                  <a:lnTo>
                    <a:pt x="2349" y="825"/>
                  </a:lnTo>
                  <a:lnTo>
                    <a:pt x="2350" y="811"/>
                  </a:lnTo>
                  <a:lnTo>
                    <a:pt x="2350" y="801"/>
                  </a:lnTo>
                  <a:lnTo>
                    <a:pt x="2350" y="782"/>
                  </a:lnTo>
                  <a:lnTo>
                    <a:pt x="2351" y="760"/>
                  </a:lnTo>
                  <a:lnTo>
                    <a:pt x="2352" y="743"/>
                  </a:lnTo>
                  <a:lnTo>
                    <a:pt x="2352" y="731"/>
                  </a:lnTo>
                  <a:lnTo>
                    <a:pt x="2353" y="721"/>
                  </a:lnTo>
                  <a:lnTo>
                    <a:pt x="2353" y="706"/>
                  </a:lnTo>
                  <a:lnTo>
                    <a:pt x="2354" y="694"/>
                  </a:lnTo>
                  <a:lnTo>
                    <a:pt x="2354" y="677"/>
                  </a:lnTo>
                  <a:lnTo>
                    <a:pt x="2355" y="672"/>
                  </a:lnTo>
                  <a:lnTo>
                    <a:pt x="2356" y="655"/>
                  </a:lnTo>
                  <a:lnTo>
                    <a:pt x="2356" y="662"/>
                  </a:lnTo>
                  <a:lnTo>
                    <a:pt x="2357" y="665"/>
                  </a:lnTo>
                  <a:lnTo>
                    <a:pt x="2357" y="665"/>
                  </a:lnTo>
                  <a:lnTo>
                    <a:pt x="2358" y="662"/>
                  </a:lnTo>
                  <a:lnTo>
                    <a:pt x="2358" y="652"/>
                  </a:lnTo>
                  <a:lnTo>
                    <a:pt x="2359" y="650"/>
                  </a:lnTo>
                  <a:lnTo>
                    <a:pt x="2360" y="655"/>
                  </a:lnTo>
                  <a:lnTo>
                    <a:pt x="2360" y="665"/>
                  </a:lnTo>
                  <a:lnTo>
                    <a:pt x="2360" y="674"/>
                  </a:lnTo>
                  <a:lnTo>
                    <a:pt x="2361" y="679"/>
                  </a:lnTo>
                  <a:lnTo>
                    <a:pt x="2362" y="679"/>
                  </a:lnTo>
                  <a:lnTo>
                    <a:pt x="2362" y="682"/>
                  </a:lnTo>
                  <a:lnTo>
                    <a:pt x="2363" y="694"/>
                  </a:lnTo>
                  <a:lnTo>
                    <a:pt x="2363" y="721"/>
                  </a:lnTo>
                  <a:lnTo>
                    <a:pt x="2364" y="735"/>
                  </a:lnTo>
                  <a:lnTo>
                    <a:pt x="2364" y="740"/>
                  </a:lnTo>
                  <a:lnTo>
                    <a:pt x="2365" y="750"/>
                  </a:lnTo>
                  <a:lnTo>
                    <a:pt x="2366" y="760"/>
                  </a:lnTo>
                  <a:lnTo>
                    <a:pt x="2366" y="774"/>
                  </a:lnTo>
                  <a:lnTo>
                    <a:pt x="2367" y="796"/>
                  </a:lnTo>
                  <a:lnTo>
                    <a:pt x="2367" y="821"/>
                  </a:lnTo>
                  <a:lnTo>
                    <a:pt x="2368" y="833"/>
                  </a:lnTo>
                  <a:lnTo>
                    <a:pt x="2368" y="838"/>
                  </a:lnTo>
                  <a:lnTo>
                    <a:pt x="2369" y="850"/>
                  </a:lnTo>
                  <a:lnTo>
                    <a:pt x="2370" y="874"/>
                  </a:lnTo>
                  <a:lnTo>
                    <a:pt x="2370" y="882"/>
                  </a:lnTo>
                  <a:lnTo>
                    <a:pt x="2370" y="904"/>
                  </a:lnTo>
                  <a:lnTo>
                    <a:pt x="2371" y="916"/>
                  </a:lnTo>
                  <a:lnTo>
                    <a:pt x="2372" y="921"/>
                  </a:lnTo>
                  <a:lnTo>
                    <a:pt x="2372" y="923"/>
                  </a:lnTo>
                  <a:lnTo>
                    <a:pt x="2373" y="933"/>
                  </a:lnTo>
                  <a:lnTo>
                    <a:pt x="2373" y="952"/>
                  </a:lnTo>
                  <a:lnTo>
                    <a:pt x="2374" y="972"/>
                  </a:lnTo>
                  <a:lnTo>
                    <a:pt x="2374" y="989"/>
                  </a:lnTo>
                  <a:lnTo>
                    <a:pt x="2375" y="994"/>
                  </a:lnTo>
                  <a:lnTo>
                    <a:pt x="2376" y="994"/>
                  </a:lnTo>
                  <a:lnTo>
                    <a:pt x="2376" y="1004"/>
                  </a:lnTo>
                  <a:lnTo>
                    <a:pt x="2377" y="1023"/>
                  </a:lnTo>
                  <a:lnTo>
                    <a:pt x="2377" y="1045"/>
                  </a:lnTo>
                  <a:lnTo>
                    <a:pt x="2378" y="1052"/>
                  </a:lnTo>
                  <a:lnTo>
                    <a:pt x="2378" y="1048"/>
                  </a:lnTo>
                  <a:lnTo>
                    <a:pt x="2379" y="1050"/>
                  </a:lnTo>
                  <a:lnTo>
                    <a:pt x="2380" y="1048"/>
                  </a:lnTo>
                  <a:lnTo>
                    <a:pt x="2380" y="1060"/>
                  </a:lnTo>
                  <a:lnTo>
                    <a:pt x="2380" y="1070"/>
                  </a:lnTo>
                  <a:lnTo>
                    <a:pt x="2381" y="1067"/>
                  </a:lnTo>
                  <a:lnTo>
                    <a:pt x="2382" y="1058"/>
                  </a:lnTo>
                  <a:lnTo>
                    <a:pt x="2382" y="1052"/>
                  </a:lnTo>
                  <a:lnTo>
                    <a:pt x="2383" y="1055"/>
                  </a:lnTo>
                  <a:lnTo>
                    <a:pt x="2383" y="1065"/>
                  </a:lnTo>
                  <a:lnTo>
                    <a:pt x="2384" y="1072"/>
                  </a:lnTo>
                  <a:lnTo>
                    <a:pt x="2384" y="1079"/>
                  </a:lnTo>
                  <a:lnTo>
                    <a:pt x="2385" y="1079"/>
                  </a:lnTo>
                  <a:lnTo>
                    <a:pt x="2386" y="1075"/>
                  </a:lnTo>
                  <a:lnTo>
                    <a:pt x="2386" y="1085"/>
                  </a:lnTo>
                  <a:lnTo>
                    <a:pt x="2387" y="1092"/>
                  </a:lnTo>
                  <a:lnTo>
                    <a:pt x="2387" y="1097"/>
                  </a:lnTo>
                  <a:lnTo>
                    <a:pt x="2388" y="1094"/>
                  </a:lnTo>
                  <a:lnTo>
                    <a:pt x="2388" y="1085"/>
                  </a:lnTo>
                  <a:lnTo>
                    <a:pt x="2389" y="1075"/>
                  </a:lnTo>
                  <a:lnTo>
                    <a:pt x="2390" y="1085"/>
                  </a:lnTo>
                  <a:lnTo>
                    <a:pt x="2390" y="1085"/>
                  </a:lnTo>
                  <a:lnTo>
                    <a:pt x="2390" y="1094"/>
                  </a:lnTo>
                  <a:lnTo>
                    <a:pt x="2391" y="1092"/>
                  </a:lnTo>
                  <a:lnTo>
                    <a:pt x="2392" y="1085"/>
                  </a:lnTo>
                  <a:lnTo>
                    <a:pt x="2392" y="1079"/>
                  </a:lnTo>
                  <a:lnTo>
                    <a:pt x="2393" y="1082"/>
                  </a:lnTo>
                  <a:lnTo>
                    <a:pt x="2393" y="1089"/>
                  </a:lnTo>
                  <a:lnTo>
                    <a:pt x="2394" y="1097"/>
                  </a:lnTo>
                  <a:lnTo>
                    <a:pt x="2394" y="1092"/>
                  </a:lnTo>
                  <a:lnTo>
                    <a:pt x="2395" y="1092"/>
                  </a:lnTo>
                  <a:lnTo>
                    <a:pt x="2396" y="1087"/>
                  </a:lnTo>
                  <a:lnTo>
                    <a:pt x="2396" y="1082"/>
                  </a:lnTo>
                  <a:lnTo>
                    <a:pt x="2397" y="1085"/>
                  </a:lnTo>
                  <a:lnTo>
                    <a:pt x="2397" y="1099"/>
                  </a:lnTo>
                  <a:lnTo>
                    <a:pt x="2398" y="1107"/>
                  </a:lnTo>
                  <a:lnTo>
                    <a:pt x="2398" y="1107"/>
                  </a:lnTo>
                  <a:lnTo>
                    <a:pt x="2399" y="1104"/>
                  </a:lnTo>
                  <a:lnTo>
                    <a:pt x="2400" y="1099"/>
                  </a:lnTo>
                  <a:lnTo>
                    <a:pt x="2400" y="1104"/>
                  </a:lnTo>
                  <a:lnTo>
                    <a:pt x="2400" y="1116"/>
                  </a:lnTo>
                  <a:lnTo>
                    <a:pt x="2401" y="1107"/>
                  </a:lnTo>
                  <a:lnTo>
                    <a:pt x="2402" y="1101"/>
                  </a:lnTo>
                  <a:lnTo>
                    <a:pt x="2402" y="1101"/>
                  </a:lnTo>
                  <a:lnTo>
                    <a:pt x="2403" y="1111"/>
                  </a:lnTo>
                  <a:lnTo>
                    <a:pt x="2403" y="1123"/>
                  </a:lnTo>
                  <a:lnTo>
                    <a:pt x="2404" y="1133"/>
                  </a:lnTo>
                  <a:lnTo>
                    <a:pt x="2404" y="1141"/>
                  </a:lnTo>
                  <a:lnTo>
                    <a:pt x="2405" y="1141"/>
                  </a:lnTo>
                  <a:lnTo>
                    <a:pt x="2406" y="1133"/>
                  </a:lnTo>
                  <a:lnTo>
                    <a:pt x="2406" y="1136"/>
                  </a:lnTo>
                  <a:lnTo>
                    <a:pt x="2407" y="1136"/>
                  </a:lnTo>
                  <a:lnTo>
                    <a:pt x="2407" y="1141"/>
                  </a:lnTo>
                  <a:lnTo>
                    <a:pt x="2408" y="1145"/>
                  </a:lnTo>
                  <a:lnTo>
                    <a:pt x="2408" y="1141"/>
                  </a:lnTo>
                  <a:lnTo>
                    <a:pt x="2409" y="1138"/>
                  </a:lnTo>
                  <a:lnTo>
                    <a:pt x="2410" y="1141"/>
                  </a:lnTo>
                  <a:lnTo>
                    <a:pt x="2410" y="1148"/>
                  </a:lnTo>
                  <a:lnTo>
                    <a:pt x="2410" y="1158"/>
                  </a:lnTo>
                  <a:lnTo>
                    <a:pt x="2411" y="1158"/>
                  </a:lnTo>
                  <a:lnTo>
                    <a:pt x="2412" y="1155"/>
                  </a:lnTo>
                  <a:lnTo>
                    <a:pt x="2412" y="1155"/>
                  </a:lnTo>
                  <a:lnTo>
                    <a:pt x="2413" y="1167"/>
                  </a:lnTo>
                  <a:lnTo>
                    <a:pt x="2413" y="1172"/>
                  </a:lnTo>
                  <a:lnTo>
                    <a:pt x="2414" y="1172"/>
                  </a:lnTo>
                  <a:lnTo>
                    <a:pt x="2415" y="1167"/>
                  </a:lnTo>
                  <a:lnTo>
                    <a:pt x="2415" y="1165"/>
                  </a:lnTo>
                  <a:lnTo>
                    <a:pt x="2416" y="1155"/>
                  </a:lnTo>
                  <a:lnTo>
                    <a:pt x="2416" y="1160"/>
                  </a:lnTo>
                  <a:lnTo>
                    <a:pt x="2417" y="1167"/>
                  </a:lnTo>
                  <a:lnTo>
                    <a:pt x="2417" y="1185"/>
                  </a:lnTo>
                  <a:lnTo>
                    <a:pt x="2418" y="1189"/>
                  </a:lnTo>
                  <a:lnTo>
                    <a:pt x="2419" y="1182"/>
                  </a:lnTo>
                  <a:lnTo>
                    <a:pt x="2419" y="1175"/>
                  </a:lnTo>
                  <a:lnTo>
                    <a:pt x="2420" y="1175"/>
                  </a:lnTo>
                  <a:lnTo>
                    <a:pt x="2420" y="1177"/>
                  </a:lnTo>
                  <a:lnTo>
                    <a:pt x="2421" y="1189"/>
                  </a:lnTo>
                  <a:lnTo>
                    <a:pt x="2421" y="1187"/>
                  </a:lnTo>
                  <a:lnTo>
                    <a:pt x="2422" y="1177"/>
                  </a:lnTo>
                  <a:lnTo>
                    <a:pt x="2422" y="1179"/>
                  </a:lnTo>
                  <a:lnTo>
                    <a:pt x="2423" y="1187"/>
                  </a:lnTo>
                  <a:lnTo>
                    <a:pt x="2423" y="1187"/>
                  </a:lnTo>
                  <a:lnTo>
                    <a:pt x="2424" y="1189"/>
                  </a:lnTo>
                  <a:lnTo>
                    <a:pt x="2425" y="1194"/>
                  </a:lnTo>
                  <a:lnTo>
                    <a:pt x="2425" y="1182"/>
                  </a:lnTo>
                  <a:lnTo>
                    <a:pt x="2426" y="1177"/>
                  </a:lnTo>
                  <a:lnTo>
                    <a:pt x="2426" y="1187"/>
                  </a:lnTo>
                  <a:lnTo>
                    <a:pt x="2427" y="1194"/>
                  </a:lnTo>
                  <a:lnTo>
                    <a:pt x="2427" y="1199"/>
                  </a:lnTo>
                  <a:lnTo>
                    <a:pt x="2428" y="1201"/>
                  </a:lnTo>
                  <a:lnTo>
                    <a:pt x="2429" y="1194"/>
                  </a:lnTo>
                  <a:lnTo>
                    <a:pt x="2429" y="1194"/>
                  </a:lnTo>
                  <a:lnTo>
                    <a:pt x="2430" y="1194"/>
                  </a:lnTo>
                  <a:lnTo>
                    <a:pt x="2430" y="1192"/>
                  </a:lnTo>
                  <a:lnTo>
                    <a:pt x="2431" y="1197"/>
                  </a:lnTo>
                  <a:lnTo>
                    <a:pt x="2431" y="1194"/>
                  </a:lnTo>
                  <a:lnTo>
                    <a:pt x="2432" y="1189"/>
                  </a:lnTo>
                  <a:lnTo>
                    <a:pt x="2432" y="1179"/>
                  </a:lnTo>
                  <a:lnTo>
                    <a:pt x="2433" y="1185"/>
                  </a:lnTo>
                  <a:lnTo>
                    <a:pt x="2433" y="1194"/>
                  </a:lnTo>
                  <a:lnTo>
                    <a:pt x="2434" y="1207"/>
                  </a:lnTo>
                  <a:lnTo>
                    <a:pt x="2435" y="1204"/>
                  </a:lnTo>
                  <a:lnTo>
                    <a:pt x="2435" y="1197"/>
                  </a:lnTo>
                  <a:lnTo>
                    <a:pt x="2436" y="1185"/>
                  </a:lnTo>
                  <a:lnTo>
                    <a:pt x="2436" y="1185"/>
                  </a:lnTo>
                  <a:lnTo>
                    <a:pt x="2437" y="1192"/>
                  </a:lnTo>
                  <a:lnTo>
                    <a:pt x="2437" y="1207"/>
                  </a:lnTo>
                  <a:lnTo>
                    <a:pt x="2438" y="1204"/>
                  </a:lnTo>
                  <a:lnTo>
                    <a:pt x="2439" y="1199"/>
                  </a:lnTo>
                  <a:lnTo>
                    <a:pt x="2439" y="1189"/>
                  </a:lnTo>
                  <a:lnTo>
                    <a:pt x="2440" y="1185"/>
                  </a:lnTo>
                  <a:lnTo>
                    <a:pt x="2440" y="1187"/>
                  </a:lnTo>
                  <a:lnTo>
                    <a:pt x="2441" y="1192"/>
                  </a:lnTo>
                  <a:lnTo>
                    <a:pt x="2441" y="1194"/>
                  </a:lnTo>
                  <a:lnTo>
                    <a:pt x="2442" y="1192"/>
                  </a:lnTo>
                  <a:lnTo>
                    <a:pt x="2442" y="1182"/>
                  </a:lnTo>
                  <a:lnTo>
                    <a:pt x="2443" y="1187"/>
                  </a:lnTo>
                  <a:lnTo>
                    <a:pt x="2443" y="1192"/>
                  </a:lnTo>
                  <a:lnTo>
                    <a:pt x="2444" y="1189"/>
                  </a:lnTo>
                  <a:lnTo>
                    <a:pt x="2445" y="1192"/>
                  </a:lnTo>
                  <a:lnTo>
                    <a:pt x="2445" y="1187"/>
                  </a:lnTo>
                  <a:lnTo>
                    <a:pt x="2446" y="1194"/>
                  </a:lnTo>
                  <a:lnTo>
                    <a:pt x="2446" y="1199"/>
                  </a:lnTo>
                  <a:lnTo>
                    <a:pt x="2447" y="1207"/>
                  </a:lnTo>
                  <a:lnTo>
                    <a:pt x="2447" y="1216"/>
                  </a:lnTo>
                  <a:lnTo>
                    <a:pt x="2448" y="1207"/>
                  </a:lnTo>
                  <a:lnTo>
                    <a:pt x="2449" y="1197"/>
                  </a:lnTo>
                  <a:lnTo>
                    <a:pt x="2449" y="1192"/>
                  </a:lnTo>
                  <a:lnTo>
                    <a:pt x="2450" y="1187"/>
                  </a:lnTo>
                  <a:lnTo>
                    <a:pt x="2450" y="1187"/>
                  </a:lnTo>
                  <a:lnTo>
                    <a:pt x="2451" y="1189"/>
                  </a:lnTo>
                  <a:lnTo>
                    <a:pt x="2451" y="1192"/>
                  </a:lnTo>
                  <a:lnTo>
                    <a:pt x="2452" y="1197"/>
                  </a:lnTo>
                  <a:lnTo>
                    <a:pt x="2452" y="1189"/>
                  </a:lnTo>
                  <a:lnTo>
                    <a:pt x="2453" y="1185"/>
                  </a:lnTo>
                  <a:lnTo>
                    <a:pt x="2453" y="1185"/>
                  </a:lnTo>
                  <a:lnTo>
                    <a:pt x="2454" y="1194"/>
                  </a:lnTo>
                  <a:lnTo>
                    <a:pt x="2455" y="1194"/>
                  </a:lnTo>
                  <a:lnTo>
                    <a:pt x="2455" y="1185"/>
                  </a:lnTo>
                  <a:lnTo>
                    <a:pt x="2456" y="1179"/>
                  </a:lnTo>
                  <a:lnTo>
                    <a:pt x="2456" y="1179"/>
                  </a:lnTo>
                  <a:lnTo>
                    <a:pt x="2457" y="1187"/>
                  </a:lnTo>
                  <a:lnTo>
                    <a:pt x="2457" y="1192"/>
                  </a:lnTo>
                  <a:lnTo>
                    <a:pt x="2458" y="1192"/>
                  </a:lnTo>
                  <a:lnTo>
                    <a:pt x="2459" y="1185"/>
                  </a:lnTo>
                  <a:lnTo>
                    <a:pt x="2459" y="1179"/>
                  </a:lnTo>
                  <a:lnTo>
                    <a:pt x="2460" y="1187"/>
                  </a:lnTo>
                  <a:lnTo>
                    <a:pt x="2460" y="1194"/>
                  </a:lnTo>
                  <a:lnTo>
                    <a:pt x="2461" y="1209"/>
                  </a:lnTo>
                  <a:lnTo>
                    <a:pt x="2461" y="1209"/>
                  </a:lnTo>
                  <a:lnTo>
                    <a:pt x="2462" y="1201"/>
                  </a:lnTo>
                  <a:lnTo>
                    <a:pt x="2462" y="1187"/>
                  </a:lnTo>
                  <a:lnTo>
                    <a:pt x="2463" y="1185"/>
                  </a:lnTo>
                  <a:lnTo>
                    <a:pt x="2463" y="1189"/>
                  </a:lnTo>
                  <a:lnTo>
                    <a:pt x="2464" y="1192"/>
                  </a:lnTo>
                  <a:lnTo>
                    <a:pt x="2465" y="1189"/>
                  </a:lnTo>
                  <a:lnTo>
                    <a:pt x="2465" y="1177"/>
                  </a:lnTo>
                  <a:lnTo>
                    <a:pt x="2466" y="1179"/>
                  </a:lnTo>
                  <a:lnTo>
                    <a:pt x="2466" y="1172"/>
                  </a:lnTo>
                  <a:lnTo>
                    <a:pt x="2467" y="1172"/>
                  </a:lnTo>
                  <a:lnTo>
                    <a:pt x="2467" y="1182"/>
                  </a:lnTo>
                  <a:lnTo>
                    <a:pt x="2468" y="1187"/>
                  </a:lnTo>
                  <a:lnTo>
                    <a:pt x="2469" y="1185"/>
                  </a:lnTo>
                  <a:lnTo>
                    <a:pt x="2469" y="1177"/>
                  </a:lnTo>
                  <a:lnTo>
                    <a:pt x="2470" y="1179"/>
                  </a:lnTo>
                  <a:lnTo>
                    <a:pt x="2470" y="1187"/>
                  </a:lnTo>
                  <a:lnTo>
                    <a:pt x="2471" y="1187"/>
                  </a:lnTo>
                  <a:lnTo>
                    <a:pt x="2471" y="1182"/>
                  </a:lnTo>
                  <a:lnTo>
                    <a:pt x="2472" y="1177"/>
                  </a:lnTo>
                  <a:lnTo>
                    <a:pt x="2472" y="1177"/>
                  </a:lnTo>
                  <a:lnTo>
                    <a:pt x="2473" y="1170"/>
                  </a:lnTo>
                  <a:lnTo>
                    <a:pt x="2473" y="1192"/>
                  </a:lnTo>
                  <a:lnTo>
                    <a:pt x="2474" y="1194"/>
                  </a:lnTo>
                  <a:lnTo>
                    <a:pt x="2475" y="1187"/>
                  </a:lnTo>
                  <a:lnTo>
                    <a:pt x="2475" y="1177"/>
                  </a:lnTo>
                  <a:lnTo>
                    <a:pt x="2476" y="1165"/>
                  </a:lnTo>
                  <a:lnTo>
                    <a:pt x="2476" y="1170"/>
                  </a:lnTo>
                  <a:lnTo>
                    <a:pt x="2477" y="1179"/>
                  </a:lnTo>
                  <a:lnTo>
                    <a:pt x="2477" y="1182"/>
                  </a:lnTo>
                  <a:lnTo>
                    <a:pt x="2478" y="1185"/>
                  </a:lnTo>
                  <a:lnTo>
                    <a:pt x="2479" y="1177"/>
                  </a:lnTo>
                  <a:lnTo>
                    <a:pt x="2479" y="1177"/>
                  </a:lnTo>
                  <a:lnTo>
                    <a:pt x="2480" y="1172"/>
                  </a:lnTo>
                  <a:lnTo>
                    <a:pt x="2480" y="1182"/>
                  </a:lnTo>
                  <a:lnTo>
                    <a:pt x="2481" y="1179"/>
                  </a:lnTo>
                  <a:lnTo>
                    <a:pt x="2481" y="1177"/>
                  </a:lnTo>
                  <a:lnTo>
                    <a:pt x="2482" y="1167"/>
                  </a:lnTo>
                  <a:lnTo>
                    <a:pt x="2482" y="1155"/>
                  </a:lnTo>
                  <a:lnTo>
                    <a:pt x="2483" y="1163"/>
                  </a:lnTo>
                  <a:lnTo>
                    <a:pt x="2483" y="1172"/>
                  </a:lnTo>
                  <a:lnTo>
                    <a:pt x="2484" y="1185"/>
                  </a:lnTo>
                  <a:lnTo>
                    <a:pt x="2485" y="1179"/>
                  </a:lnTo>
                  <a:lnTo>
                    <a:pt x="2485" y="1170"/>
                  </a:lnTo>
                  <a:lnTo>
                    <a:pt x="2486" y="1158"/>
                  </a:lnTo>
                  <a:lnTo>
                    <a:pt x="2486" y="1163"/>
                  </a:lnTo>
                  <a:lnTo>
                    <a:pt x="2487" y="1172"/>
                  </a:lnTo>
                  <a:lnTo>
                    <a:pt x="2487" y="1179"/>
                  </a:lnTo>
                  <a:lnTo>
                    <a:pt x="2488" y="1175"/>
                  </a:lnTo>
                  <a:lnTo>
                    <a:pt x="2489" y="1167"/>
                  </a:lnTo>
                  <a:lnTo>
                    <a:pt x="2489" y="1160"/>
                  </a:lnTo>
                  <a:lnTo>
                    <a:pt x="2490" y="1160"/>
                  </a:lnTo>
                  <a:lnTo>
                    <a:pt x="2490" y="1158"/>
                  </a:lnTo>
                  <a:lnTo>
                    <a:pt x="2491" y="1167"/>
                  </a:lnTo>
                  <a:lnTo>
                    <a:pt x="2491" y="1172"/>
                  </a:lnTo>
                  <a:lnTo>
                    <a:pt x="2492" y="1160"/>
                  </a:lnTo>
                  <a:lnTo>
                    <a:pt x="2492" y="1160"/>
                  </a:lnTo>
                  <a:lnTo>
                    <a:pt x="2493" y="1163"/>
                  </a:lnTo>
                  <a:lnTo>
                    <a:pt x="2493" y="1172"/>
                  </a:lnTo>
                  <a:lnTo>
                    <a:pt x="2494" y="1179"/>
                  </a:lnTo>
                  <a:lnTo>
                    <a:pt x="2495" y="1182"/>
                  </a:lnTo>
                  <a:lnTo>
                    <a:pt x="2495" y="1167"/>
                  </a:lnTo>
                  <a:lnTo>
                    <a:pt x="2496" y="1160"/>
                  </a:lnTo>
                  <a:lnTo>
                    <a:pt x="2496" y="1155"/>
                  </a:lnTo>
                  <a:lnTo>
                    <a:pt x="2497" y="1165"/>
                  </a:lnTo>
                  <a:lnTo>
                    <a:pt x="2497" y="1163"/>
                  </a:lnTo>
                  <a:lnTo>
                    <a:pt x="2498" y="1160"/>
                  </a:lnTo>
                  <a:lnTo>
                    <a:pt x="2499" y="1160"/>
                  </a:lnTo>
                  <a:lnTo>
                    <a:pt x="2499" y="1153"/>
                  </a:lnTo>
                  <a:lnTo>
                    <a:pt x="2500" y="1158"/>
                  </a:lnTo>
                  <a:lnTo>
                    <a:pt x="2500" y="1165"/>
                  </a:lnTo>
                  <a:lnTo>
                    <a:pt x="2501" y="1167"/>
                  </a:lnTo>
                  <a:lnTo>
                    <a:pt x="2501" y="1163"/>
                  </a:lnTo>
                  <a:lnTo>
                    <a:pt x="2502" y="1150"/>
                  </a:lnTo>
                  <a:lnTo>
                    <a:pt x="2502" y="1153"/>
                  </a:lnTo>
                  <a:lnTo>
                    <a:pt x="2503" y="1158"/>
                  </a:lnTo>
                  <a:lnTo>
                    <a:pt x="2503" y="1155"/>
                  </a:lnTo>
                  <a:lnTo>
                    <a:pt x="2504" y="1158"/>
                  </a:lnTo>
                  <a:lnTo>
                    <a:pt x="2505" y="1153"/>
                  </a:lnTo>
                  <a:lnTo>
                    <a:pt x="2505" y="1150"/>
                  </a:lnTo>
                  <a:lnTo>
                    <a:pt x="2506" y="1145"/>
                  </a:lnTo>
                  <a:lnTo>
                    <a:pt x="2506" y="1145"/>
                  </a:lnTo>
                  <a:lnTo>
                    <a:pt x="2507" y="1153"/>
                  </a:lnTo>
                  <a:lnTo>
                    <a:pt x="2507" y="1158"/>
                  </a:lnTo>
                  <a:lnTo>
                    <a:pt x="2508" y="1153"/>
                  </a:lnTo>
                  <a:lnTo>
                    <a:pt x="2509" y="1145"/>
                  </a:lnTo>
                  <a:lnTo>
                    <a:pt x="2509" y="1148"/>
                  </a:lnTo>
                  <a:lnTo>
                    <a:pt x="2510" y="1145"/>
                  </a:lnTo>
                  <a:lnTo>
                    <a:pt x="2510" y="1150"/>
                  </a:lnTo>
                  <a:lnTo>
                    <a:pt x="2511" y="1153"/>
                  </a:lnTo>
                  <a:lnTo>
                    <a:pt x="2511" y="1150"/>
                  </a:lnTo>
                  <a:lnTo>
                    <a:pt x="2512" y="1150"/>
                  </a:lnTo>
                  <a:lnTo>
                    <a:pt x="2512" y="1138"/>
                  </a:lnTo>
                  <a:lnTo>
                    <a:pt x="2513" y="1141"/>
                  </a:lnTo>
                  <a:lnTo>
                    <a:pt x="2513" y="1150"/>
                  </a:lnTo>
                  <a:lnTo>
                    <a:pt x="2514" y="1158"/>
                  </a:lnTo>
                  <a:lnTo>
                    <a:pt x="2515" y="1148"/>
                  </a:lnTo>
                  <a:lnTo>
                    <a:pt x="2515" y="1138"/>
                  </a:lnTo>
                  <a:lnTo>
                    <a:pt x="2516" y="1133"/>
                  </a:lnTo>
                  <a:lnTo>
                    <a:pt x="2516" y="1136"/>
                  </a:lnTo>
                  <a:lnTo>
                    <a:pt x="2517" y="1143"/>
                  </a:lnTo>
                  <a:lnTo>
                    <a:pt x="2517" y="1153"/>
                  </a:lnTo>
                  <a:lnTo>
                    <a:pt x="2518" y="1150"/>
                  </a:lnTo>
                  <a:lnTo>
                    <a:pt x="2519" y="1143"/>
                  </a:lnTo>
                  <a:lnTo>
                    <a:pt x="2519" y="1133"/>
                  </a:lnTo>
                  <a:lnTo>
                    <a:pt x="2520" y="1128"/>
                  </a:lnTo>
                  <a:lnTo>
                    <a:pt x="2520" y="1133"/>
                  </a:lnTo>
                  <a:lnTo>
                    <a:pt x="2521" y="1138"/>
                  </a:lnTo>
                  <a:lnTo>
                    <a:pt x="2521" y="1136"/>
                  </a:lnTo>
                  <a:lnTo>
                    <a:pt x="2522" y="1138"/>
                  </a:lnTo>
                  <a:lnTo>
                    <a:pt x="2522" y="1123"/>
                  </a:lnTo>
                  <a:lnTo>
                    <a:pt x="2523" y="1136"/>
                  </a:lnTo>
                  <a:lnTo>
                    <a:pt x="2523" y="1131"/>
                  </a:lnTo>
                  <a:lnTo>
                    <a:pt x="2524" y="1141"/>
                  </a:lnTo>
                  <a:lnTo>
                    <a:pt x="2525" y="1133"/>
                  </a:lnTo>
                  <a:lnTo>
                    <a:pt x="2525" y="1131"/>
                  </a:lnTo>
                  <a:lnTo>
                    <a:pt x="2526" y="1123"/>
                  </a:lnTo>
                  <a:lnTo>
                    <a:pt x="2526" y="1123"/>
                  </a:lnTo>
                  <a:lnTo>
                    <a:pt x="2527" y="1126"/>
                  </a:lnTo>
                  <a:lnTo>
                    <a:pt x="2527" y="1128"/>
                  </a:lnTo>
                  <a:lnTo>
                    <a:pt x="2528" y="1128"/>
                  </a:lnTo>
                  <a:lnTo>
                    <a:pt x="2529" y="1123"/>
                  </a:lnTo>
                  <a:lnTo>
                    <a:pt x="2529" y="1116"/>
                  </a:lnTo>
                  <a:lnTo>
                    <a:pt x="2530" y="1116"/>
                  </a:lnTo>
                  <a:lnTo>
                    <a:pt x="2530" y="1119"/>
                  </a:lnTo>
                  <a:lnTo>
                    <a:pt x="2531" y="1121"/>
                  </a:lnTo>
                  <a:lnTo>
                    <a:pt x="2531" y="1114"/>
                  </a:lnTo>
                  <a:lnTo>
                    <a:pt x="2532" y="1099"/>
                  </a:lnTo>
                  <a:lnTo>
                    <a:pt x="2532" y="1082"/>
                  </a:lnTo>
                  <a:lnTo>
                    <a:pt x="2533" y="1070"/>
                  </a:lnTo>
                  <a:lnTo>
                    <a:pt x="2533" y="1075"/>
                  </a:lnTo>
                  <a:lnTo>
                    <a:pt x="2534" y="1065"/>
                  </a:lnTo>
                  <a:lnTo>
                    <a:pt x="2535" y="1055"/>
                  </a:lnTo>
                  <a:lnTo>
                    <a:pt x="2535" y="1036"/>
                  </a:lnTo>
                  <a:lnTo>
                    <a:pt x="2536" y="1016"/>
                  </a:lnTo>
                  <a:lnTo>
                    <a:pt x="2536" y="1001"/>
                  </a:lnTo>
                  <a:lnTo>
                    <a:pt x="2537" y="1001"/>
                  </a:lnTo>
                  <a:lnTo>
                    <a:pt x="2537" y="1001"/>
                  </a:lnTo>
                  <a:lnTo>
                    <a:pt x="2538" y="994"/>
                  </a:lnTo>
                  <a:lnTo>
                    <a:pt x="2539" y="996"/>
                  </a:lnTo>
                  <a:lnTo>
                    <a:pt x="2539" y="987"/>
                  </a:lnTo>
                  <a:lnTo>
                    <a:pt x="2540" y="989"/>
                  </a:lnTo>
                  <a:lnTo>
                    <a:pt x="2540" y="994"/>
                  </a:lnTo>
                  <a:lnTo>
                    <a:pt x="2541" y="1001"/>
                  </a:lnTo>
                  <a:lnTo>
                    <a:pt x="2541" y="999"/>
                  </a:lnTo>
                  <a:lnTo>
                    <a:pt x="2542" y="1006"/>
                  </a:lnTo>
                  <a:lnTo>
                    <a:pt x="2542" y="1021"/>
                  </a:lnTo>
                  <a:lnTo>
                    <a:pt x="2543" y="1031"/>
                  </a:lnTo>
                  <a:lnTo>
                    <a:pt x="2543" y="1045"/>
                  </a:lnTo>
                  <a:lnTo>
                    <a:pt x="2544" y="1065"/>
                  </a:lnTo>
                  <a:lnTo>
                    <a:pt x="2545" y="1077"/>
                  </a:lnTo>
                  <a:lnTo>
                    <a:pt x="2545" y="1075"/>
                  </a:lnTo>
                  <a:lnTo>
                    <a:pt x="2546" y="1079"/>
                  </a:lnTo>
                  <a:lnTo>
                    <a:pt x="2546" y="1079"/>
                  </a:lnTo>
                  <a:lnTo>
                    <a:pt x="2547" y="1094"/>
                  </a:lnTo>
                  <a:lnTo>
                    <a:pt x="2547" y="1119"/>
                  </a:lnTo>
                  <a:lnTo>
                    <a:pt x="2548" y="1121"/>
                  </a:lnTo>
                  <a:lnTo>
                    <a:pt x="2549" y="1114"/>
                  </a:lnTo>
                  <a:lnTo>
                    <a:pt x="2549" y="1099"/>
                  </a:lnTo>
                  <a:lnTo>
                    <a:pt x="2550" y="1101"/>
                  </a:lnTo>
                  <a:lnTo>
                    <a:pt x="2550" y="1109"/>
                  </a:lnTo>
                  <a:lnTo>
                    <a:pt x="2551" y="1111"/>
                  </a:lnTo>
                  <a:lnTo>
                    <a:pt x="2551" y="1114"/>
                  </a:lnTo>
                  <a:lnTo>
                    <a:pt x="2552" y="1099"/>
                  </a:lnTo>
                  <a:lnTo>
                    <a:pt x="2552" y="1092"/>
                  </a:lnTo>
                  <a:lnTo>
                    <a:pt x="2553" y="1094"/>
                  </a:lnTo>
                  <a:lnTo>
                    <a:pt x="2553" y="1099"/>
                  </a:lnTo>
                  <a:lnTo>
                    <a:pt x="2554" y="1116"/>
                  </a:lnTo>
                  <a:lnTo>
                    <a:pt x="2555" y="1111"/>
                  </a:lnTo>
                  <a:lnTo>
                    <a:pt x="2555" y="1092"/>
                  </a:lnTo>
                  <a:lnTo>
                    <a:pt x="2556" y="1052"/>
                  </a:lnTo>
                  <a:lnTo>
                    <a:pt x="2556" y="1001"/>
                  </a:lnTo>
                  <a:lnTo>
                    <a:pt x="2557" y="901"/>
                  </a:lnTo>
                  <a:lnTo>
                    <a:pt x="2557" y="772"/>
                  </a:lnTo>
                  <a:lnTo>
                    <a:pt x="2558" y="611"/>
                  </a:lnTo>
                  <a:lnTo>
                    <a:pt x="2559" y="454"/>
                  </a:lnTo>
                  <a:lnTo>
                    <a:pt x="2559" y="340"/>
                  </a:lnTo>
                  <a:lnTo>
                    <a:pt x="2560" y="281"/>
                  </a:lnTo>
                  <a:lnTo>
                    <a:pt x="2560" y="264"/>
                  </a:lnTo>
                  <a:lnTo>
                    <a:pt x="2561" y="271"/>
                  </a:lnTo>
                  <a:lnTo>
                    <a:pt x="2561" y="313"/>
                  </a:lnTo>
                  <a:lnTo>
                    <a:pt x="2562" y="391"/>
                  </a:lnTo>
                  <a:lnTo>
                    <a:pt x="2562" y="523"/>
                  </a:lnTo>
                  <a:lnTo>
                    <a:pt x="2563" y="713"/>
                  </a:lnTo>
                  <a:lnTo>
                    <a:pt x="2563" y="921"/>
                  </a:lnTo>
                  <a:lnTo>
                    <a:pt x="2564" y="1089"/>
                  </a:lnTo>
                  <a:lnTo>
                    <a:pt x="2565" y="1163"/>
                  </a:lnTo>
                  <a:lnTo>
                    <a:pt x="2565" y="1148"/>
                  </a:lnTo>
                  <a:lnTo>
                    <a:pt x="2566" y="1121"/>
                  </a:lnTo>
                  <a:lnTo>
                    <a:pt x="2566" y="1121"/>
                  </a:lnTo>
                  <a:lnTo>
                    <a:pt x="2567" y="1138"/>
                  </a:lnTo>
                  <a:lnTo>
                    <a:pt x="2567" y="1141"/>
                  </a:lnTo>
                  <a:lnTo>
                    <a:pt x="2568" y="1138"/>
                  </a:lnTo>
                  <a:lnTo>
                    <a:pt x="2569" y="1126"/>
                  </a:lnTo>
                  <a:lnTo>
                    <a:pt x="2569" y="1126"/>
                  </a:lnTo>
                  <a:lnTo>
                    <a:pt x="2570" y="1128"/>
                  </a:lnTo>
                  <a:lnTo>
                    <a:pt x="2570" y="1143"/>
                  </a:lnTo>
                  <a:lnTo>
                    <a:pt x="2571" y="1150"/>
                  </a:lnTo>
                  <a:lnTo>
                    <a:pt x="2571" y="1145"/>
                  </a:lnTo>
                  <a:lnTo>
                    <a:pt x="2572" y="1141"/>
                  </a:lnTo>
                  <a:lnTo>
                    <a:pt x="2572" y="1133"/>
                  </a:lnTo>
                  <a:lnTo>
                    <a:pt x="2573" y="1133"/>
                  </a:lnTo>
                  <a:lnTo>
                    <a:pt x="2573" y="1153"/>
                  </a:lnTo>
                  <a:lnTo>
                    <a:pt x="2574" y="1150"/>
                  </a:lnTo>
                  <a:lnTo>
                    <a:pt x="2575" y="1145"/>
                  </a:lnTo>
                  <a:lnTo>
                    <a:pt x="2575" y="1143"/>
                  </a:lnTo>
                  <a:lnTo>
                    <a:pt x="2576" y="1136"/>
                  </a:lnTo>
                  <a:lnTo>
                    <a:pt x="2576" y="1136"/>
                  </a:lnTo>
                  <a:lnTo>
                    <a:pt x="2577" y="1141"/>
                  </a:lnTo>
                  <a:lnTo>
                    <a:pt x="2578" y="1150"/>
                  </a:lnTo>
                  <a:lnTo>
                    <a:pt x="2578" y="1145"/>
                  </a:lnTo>
                  <a:lnTo>
                    <a:pt x="2579" y="1148"/>
                  </a:lnTo>
                  <a:lnTo>
                    <a:pt x="2579" y="1138"/>
                  </a:lnTo>
                  <a:lnTo>
                    <a:pt x="2580" y="1148"/>
                  </a:lnTo>
                  <a:lnTo>
                    <a:pt x="2580" y="1143"/>
                  </a:lnTo>
                  <a:lnTo>
                    <a:pt x="2581" y="1148"/>
                  </a:lnTo>
                  <a:lnTo>
                    <a:pt x="2582" y="1145"/>
                  </a:lnTo>
                  <a:lnTo>
                    <a:pt x="2582" y="1138"/>
                  </a:lnTo>
                  <a:lnTo>
                    <a:pt x="2582" y="1136"/>
                  </a:lnTo>
                  <a:lnTo>
                    <a:pt x="2583" y="1133"/>
                  </a:lnTo>
                  <a:lnTo>
                    <a:pt x="2584" y="1141"/>
                  </a:lnTo>
                  <a:lnTo>
                    <a:pt x="2584" y="1143"/>
                  </a:lnTo>
                  <a:lnTo>
                    <a:pt x="2585" y="1136"/>
                  </a:lnTo>
                  <a:lnTo>
                    <a:pt x="2585" y="1133"/>
                  </a:lnTo>
                  <a:lnTo>
                    <a:pt x="2586" y="1121"/>
                  </a:lnTo>
                  <a:lnTo>
                    <a:pt x="2586" y="1114"/>
                  </a:lnTo>
                  <a:lnTo>
                    <a:pt x="2587" y="1121"/>
                  </a:lnTo>
                  <a:lnTo>
                    <a:pt x="2588" y="1131"/>
                  </a:lnTo>
                  <a:lnTo>
                    <a:pt x="2588" y="1131"/>
                  </a:lnTo>
                  <a:lnTo>
                    <a:pt x="2589" y="1119"/>
                  </a:lnTo>
                  <a:lnTo>
                    <a:pt x="2589" y="1111"/>
                  </a:lnTo>
                  <a:lnTo>
                    <a:pt x="2590" y="1111"/>
                  </a:lnTo>
                  <a:lnTo>
                    <a:pt x="2590" y="1114"/>
                  </a:lnTo>
                  <a:lnTo>
                    <a:pt x="2591" y="1111"/>
                  </a:lnTo>
                  <a:lnTo>
                    <a:pt x="2592" y="1107"/>
                  </a:lnTo>
                  <a:lnTo>
                    <a:pt x="2592" y="1101"/>
                  </a:lnTo>
                  <a:lnTo>
                    <a:pt x="2592" y="1089"/>
                  </a:lnTo>
                  <a:lnTo>
                    <a:pt x="2593" y="1089"/>
                  </a:lnTo>
                  <a:lnTo>
                    <a:pt x="2594" y="1087"/>
                  </a:lnTo>
                  <a:lnTo>
                    <a:pt x="2594" y="1085"/>
                  </a:lnTo>
                  <a:lnTo>
                    <a:pt x="2595" y="1077"/>
                  </a:lnTo>
                  <a:lnTo>
                    <a:pt x="2595" y="1065"/>
                  </a:lnTo>
                  <a:lnTo>
                    <a:pt x="2596" y="1055"/>
                  </a:lnTo>
                  <a:lnTo>
                    <a:pt x="2596" y="1055"/>
                  </a:lnTo>
                  <a:lnTo>
                    <a:pt x="2597" y="1065"/>
                  </a:lnTo>
                  <a:lnTo>
                    <a:pt x="2598" y="1065"/>
                  </a:lnTo>
                  <a:lnTo>
                    <a:pt x="2598" y="1060"/>
                  </a:lnTo>
                  <a:lnTo>
                    <a:pt x="2599" y="1050"/>
                  </a:lnTo>
                  <a:lnTo>
                    <a:pt x="2599" y="1043"/>
                  </a:lnTo>
                  <a:lnTo>
                    <a:pt x="2600" y="1038"/>
                  </a:lnTo>
                  <a:lnTo>
                    <a:pt x="2600" y="1031"/>
                  </a:lnTo>
                  <a:lnTo>
                    <a:pt x="2601" y="1023"/>
                  </a:lnTo>
                  <a:lnTo>
                    <a:pt x="2602" y="1016"/>
                  </a:lnTo>
                  <a:lnTo>
                    <a:pt x="2602" y="1004"/>
                  </a:lnTo>
                  <a:lnTo>
                    <a:pt x="2602" y="987"/>
                  </a:lnTo>
                  <a:lnTo>
                    <a:pt x="2603" y="984"/>
                  </a:lnTo>
                  <a:lnTo>
                    <a:pt x="2604" y="982"/>
                  </a:lnTo>
                  <a:lnTo>
                    <a:pt x="2604" y="977"/>
                  </a:lnTo>
                  <a:lnTo>
                    <a:pt x="2605" y="965"/>
                  </a:lnTo>
                  <a:lnTo>
                    <a:pt x="2605" y="948"/>
                  </a:lnTo>
                  <a:lnTo>
                    <a:pt x="2606" y="938"/>
                  </a:lnTo>
                  <a:lnTo>
                    <a:pt x="2606" y="933"/>
                  </a:lnTo>
                  <a:lnTo>
                    <a:pt x="2607" y="926"/>
                  </a:lnTo>
                  <a:lnTo>
                    <a:pt x="2608" y="923"/>
                  </a:lnTo>
                  <a:lnTo>
                    <a:pt x="2608" y="909"/>
                  </a:lnTo>
                  <a:lnTo>
                    <a:pt x="2609" y="889"/>
                  </a:lnTo>
                  <a:lnTo>
                    <a:pt x="2609" y="872"/>
                  </a:lnTo>
                  <a:lnTo>
                    <a:pt x="2610" y="860"/>
                  </a:lnTo>
                  <a:lnTo>
                    <a:pt x="2610" y="858"/>
                  </a:lnTo>
                  <a:lnTo>
                    <a:pt x="2611" y="848"/>
                  </a:lnTo>
                  <a:lnTo>
                    <a:pt x="2612" y="840"/>
                  </a:lnTo>
                  <a:lnTo>
                    <a:pt x="2612" y="823"/>
                  </a:lnTo>
                  <a:lnTo>
                    <a:pt x="2612" y="809"/>
                  </a:lnTo>
                  <a:lnTo>
                    <a:pt x="2613" y="801"/>
                  </a:lnTo>
                  <a:lnTo>
                    <a:pt x="2614" y="803"/>
                  </a:lnTo>
                  <a:lnTo>
                    <a:pt x="2614" y="806"/>
                  </a:lnTo>
                  <a:lnTo>
                    <a:pt x="2615" y="796"/>
                  </a:lnTo>
                  <a:lnTo>
                    <a:pt x="2615" y="777"/>
                  </a:lnTo>
                  <a:lnTo>
                    <a:pt x="2616" y="765"/>
                  </a:lnTo>
                  <a:lnTo>
                    <a:pt x="2616" y="760"/>
                  </a:lnTo>
                  <a:lnTo>
                    <a:pt x="2617" y="765"/>
                  </a:lnTo>
                  <a:lnTo>
                    <a:pt x="2618" y="762"/>
                  </a:lnTo>
                  <a:lnTo>
                    <a:pt x="2618" y="760"/>
                  </a:lnTo>
                  <a:lnTo>
                    <a:pt x="2619" y="760"/>
                  </a:lnTo>
                  <a:lnTo>
                    <a:pt x="2619" y="760"/>
                  </a:lnTo>
                  <a:lnTo>
                    <a:pt x="2620" y="755"/>
                  </a:lnTo>
                  <a:lnTo>
                    <a:pt x="2620" y="765"/>
                  </a:lnTo>
                  <a:lnTo>
                    <a:pt x="2621" y="769"/>
                  </a:lnTo>
                  <a:lnTo>
                    <a:pt x="2622" y="774"/>
                  </a:lnTo>
                  <a:lnTo>
                    <a:pt x="2622" y="782"/>
                  </a:lnTo>
                  <a:lnTo>
                    <a:pt x="2622" y="784"/>
                  </a:lnTo>
                  <a:lnTo>
                    <a:pt x="2623" y="796"/>
                  </a:lnTo>
                  <a:lnTo>
                    <a:pt x="2624" y="806"/>
                  </a:lnTo>
                  <a:lnTo>
                    <a:pt x="2624" y="831"/>
                  </a:lnTo>
                  <a:lnTo>
                    <a:pt x="2625" y="838"/>
                  </a:lnTo>
                  <a:lnTo>
                    <a:pt x="2625" y="833"/>
                  </a:lnTo>
                  <a:lnTo>
                    <a:pt x="2626" y="838"/>
                  </a:lnTo>
                  <a:lnTo>
                    <a:pt x="2626" y="850"/>
                  </a:lnTo>
                  <a:lnTo>
                    <a:pt x="2627" y="874"/>
                  </a:lnTo>
                  <a:lnTo>
                    <a:pt x="2628" y="887"/>
                  </a:lnTo>
                  <a:lnTo>
                    <a:pt x="2628" y="894"/>
                  </a:lnTo>
                  <a:lnTo>
                    <a:pt x="2629" y="904"/>
                  </a:lnTo>
                  <a:lnTo>
                    <a:pt x="2629" y="904"/>
                  </a:lnTo>
                  <a:lnTo>
                    <a:pt x="2630" y="916"/>
                  </a:lnTo>
                  <a:lnTo>
                    <a:pt x="2630" y="938"/>
                  </a:lnTo>
                  <a:lnTo>
                    <a:pt x="2631" y="952"/>
                  </a:lnTo>
                  <a:lnTo>
                    <a:pt x="2632" y="958"/>
                  </a:lnTo>
                  <a:lnTo>
                    <a:pt x="2632" y="958"/>
                  </a:lnTo>
                  <a:lnTo>
                    <a:pt x="2632" y="965"/>
                  </a:lnTo>
                  <a:lnTo>
                    <a:pt x="2633" y="974"/>
                  </a:lnTo>
                  <a:lnTo>
                    <a:pt x="2634" y="987"/>
                  </a:lnTo>
                  <a:lnTo>
                    <a:pt x="2634" y="1006"/>
                  </a:lnTo>
                  <a:lnTo>
                    <a:pt x="2635" y="1006"/>
                  </a:lnTo>
                  <a:lnTo>
                    <a:pt x="2635" y="1006"/>
                  </a:lnTo>
                  <a:lnTo>
                    <a:pt x="2636" y="1009"/>
                  </a:lnTo>
                  <a:lnTo>
                    <a:pt x="2636" y="1011"/>
                  </a:lnTo>
                  <a:lnTo>
                    <a:pt x="2637" y="1018"/>
                  </a:lnTo>
                  <a:lnTo>
                    <a:pt x="2638" y="1033"/>
                  </a:lnTo>
                  <a:lnTo>
                    <a:pt x="2638" y="1036"/>
                  </a:lnTo>
                  <a:lnTo>
                    <a:pt x="2639" y="1036"/>
                  </a:lnTo>
                  <a:lnTo>
                    <a:pt x="2639" y="1031"/>
                  </a:lnTo>
                  <a:lnTo>
                    <a:pt x="2640" y="1045"/>
                  </a:lnTo>
                  <a:lnTo>
                    <a:pt x="2640" y="1052"/>
                  </a:lnTo>
                  <a:lnTo>
                    <a:pt x="2641" y="1058"/>
                  </a:lnTo>
                  <a:lnTo>
                    <a:pt x="2642" y="1058"/>
                  </a:lnTo>
                  <a:lnTo>
                    <a:pt x="2642" y="1043"/>
                  </a:lnTo>
                  <a:lnTo>
                    <a:pt x="2642" y="1036"/>
                  </a:lnTo>
                  <a:lnTo>
                    <a:pt x="2643" y="1048"/>
                  </a:lnTo>
                  <a:lnTo>
                    <a:pt x="2644" y="1058"/>
                  </a:lnTo>
                  <a:lnTo>
                    <a:pt x="2644" y="1063"/>
                  </a:lnTo>
                  <a:lnTo>
                    <a:pt x="2645" y="1058"/>
                  </a:lnTo>
                  <a:lnTo>
                    <a:pt x="2645" y="1052"/>
                  </a:lnTo>
                  <a:lnTo>
                    <a:pt x="2646" y="1048"/>
                  </a:lnTo>
                  <a:lnTo>
                    <a:pt x="2646" y="1045"/>
                  </a:lnTo>
                  <a:lnTo>
                    <a:pt x="2647" y="1050"/>
                  </a:lnTo>
                  <a:lnTo>
                    <a:pt x="2648" y="1060"/>
                  </a:lnTo>
                  <a:lnTo>
                    <a:pt x="2648" y="1060"/>
                  </a:lnTo>
                  <a:lnTo>
                    <a:pt x="2649" y="1052"/>
                  </a:lnTo>
                  <a:lnTo>
                    <a:pt x="2649" y="1052"/>
                  </a:lnTo>
                  <a:lnTo>
                    <a:pt x="2650" y="1050"/>
                  </a:lnTo>
                  <a:lnTo>
                    <a:pt x="2650" y="1055"/>
                  </a:lnTo>
                  <a:lnTo>
                    <a:pt x="2651" y="1055"/>
                  </a:lnTo>
                  <a:lnTo>
                    <a:pt x="2652" y="1050"/>
                  </a:lnTo>
                  <a:lnTo>
                    <a:pt x="2652" y="1038"/>
                  </a:lnTo>
                  <a:lnTo>
                    <a:pt x="2652" y="1028"/>
                  </a:lnTo>
                  <a:lnTo>
                    <a:pt x="2653" y="1026"/>
                  </a:lnTo>
                  <a:lnTo>
                    <a:pt x="2654" y="1023"/>
                  </a:lnTo>
                  <a:lnTo>
                    <a:pt x="2654" y="1033"/>
                  </a:lnTo>
                  <a:lnTo>
                    <a:pt x="2655" y="1026"/>
                  </a:lnTo>
                  <a:lnTo>
                    <a:pt x="2655" y="1023"/>
                  </a:lnTo>
                  <a:lnTo>
                    <a:pt x="2656" y="1006"/>
                  </a:lnTo>
                  <a:lnTo>
                    <a:pt x="2656" y="1009"/>
                  </a:lnTo>
                  <a:lnTo>
                    <a:pt x="2657" y="1018"/>
                  </a:lnTo>
                  <a:lnTo>
                    <a:pt x="2658" y="1014"/>
                  </a:lnTo>
                  <a:lnTo>
                    <a:pt x="2658" y="1009"/>
                  </a:lnTo>
                  <a:lnTo>
                    <a:pt x="2659" y="992"/>
                  </a:lnTo>
                  <a:lnTo>
                    <a:pt x="2659" y="970"/>
                  </a:lnTo>
                  <a:lnTo>
                    <a:pt x="2660" y="952"/>
                  </a:lnTo>
                  <a:lnTo>
                    <a:pt x="2660" y="943"/>
                  </a:lnTo>
                  <a:lnTo>
                    <a:pt x="2661" y="933"/>
                  </a:lnTo>
                  <a:lnTo>
                    <a:pt x="2662" y="909"/>
                  </a:lnTo>
                  <a:lnTo>
                    <a:pt x="2662" y="889"/>
                  </a:lnTo>
                  <a:lnTo>
                    <a:pt x="2662" y="872"/>
                  </a:lnTo>
                  <a:lnTo>
                    <a:pt x="2663" y="860"/>
                  </a:lnTo>
                  <a:lnTo>
                    <a:pt x="2664" y="845"/>
                  </a:lnTo>
                  <a:lnTo>
                    <a:pt x="2664" y="823"/>
                  </a:lnTo>
                  <a:lnTo>
                    <a:pt x="2665" y="782"/>
                  </a:lnTo>
                  <a:lnTo>
                    <a:pt x="2665" y="733"/>
                  </a:lnTo>
                  <a:lnTo>
                    <a:pt x="2666" y="672"/>
                  </a:lnTo>
                  <a:lnTo>
                    <a:pt x="2666" y="633"/>
                  </a:lnTo>
                  <a:lnTo>
                    <a:pt x="2667" y="601"/>
                  </a:lnTo>
                  <a:lnTo>
                    <a:pt x="2668" y="591"/>
                  </a:lnTo>
                  <a:lnTo>
                    <a:pt x="2668" y="596"/>
                  </a:lnTo>
                  <a:lnTo>
                    <a:pt x="2669" y="601"/>
                  </a:lnTo>
                  <a:lnTo>
                    <a:pt x="2669" y="621"/>
                  </a:lnTo>
                  <a:lnTo>
                    <a:pt x="2670" y="660"/>
                  </a:lnTo>
                  <a:lnTo>
                    <a:pt x="2670" y="725"/>
                  </a:lnTo>
                  <a:lnTo>
                    <a:pt x="2671" y="811"/>
                  </a:lnTo>
                  <a:lnTo>
                    <a:pt x="2672" y="901"/>
                  </a:lnTo>
                  <a:lnTo>
                    <a:pt x="2672" y="1016"/>
                  </a:lnTo>
                  <a:lnTo>
                    <a:pt x="2672" y="1128"/>
                  </a:lnTo>
                  <a:lnTo>
                    <a:pt x="2673" y="1226"/>
                  </a:lnTo>
                  <a:lnTo>
                    <a:pt x="2674" y="1299"/>
                  </a:lnTo>
                  <a:lnTo>
                    <a:pt x="2674" y="1343"/>
                  </a:lnTo>
                  <a:lnTo>
                    <a:pt x="2675" y="1350"/>
                  </a:lnTo>
                  <a:lnTo>
                    <a:pt x="2675" y="1343"/>
                  </a:lnTo>
                  <a:lnTo>
                    <a:pt x="2676" y="1348"/>
                  </a:lnTo>
                  <a:lnTo>
                    <a:pt x="2676" y="1372"/>
                  </a:lnTo>
                  <a:lnTo>
                    <a:pt x="2677" y="1392"/>
                  </a:lnTo>
                  <a:lnTo>
                    <a:pt x="2678" y="1421"/>
                  </a:lnTo>
                  <a:lnTo>
                    <a:pt x="2678" y="1436"/>
                  </a:lnTo>
                  <a:lnTo>
                    <a:pt x="2679" y="1438"/>
                  </a:lnTo>
                  <a:lnTo>
                    <a:pt x="2679" y="1443"/>
                  </a:lnTo>
                  <a:lnTo>
                    <a:pt x="2680" y="1446"/>
                  </a:lnTo>
                  <a:lnTo>
                    <a:pt x="2680" y="1446"/>
                  </a:lnTo>
                  <a:lnTo>
                    <a:pt x="2681" y="1436"/>
                  </a:lnTo>
                  <a:lnTo>
                    <a:pt x="2682" y="1419"/>
                  </a:lnTo>
                  <a:lnTo>
                    <a:pt x="2682" y="1387"/>
                  </a:lnTo>
                  <a:lnTo>
                    <a:pt x="2682" y="1360"/>
                  </a:lnTo>
                  <a:lnTo>
                    <a:pt x="2683" y="1348"/>
                  </a:lnTo>
                  <a:lnTo>
                    <a:pt x="2684" y="1338"/>
                  </a:lnTo>
                  <a:lnTo>
                    <a:pt x="2684" y="1326"/>
                  </a:lnTo>
                  <a:lnTo>
                    <a:pt x="2685" y="1309"/>
                  </a:lnTo>
                  <a:lnTo>
                    <a:pt x="2685" y="1280"/>
                  </a:lnTo>
                  <a:lnTo>
                    <a:pt x="2686" y="1255"/>
                  </a:lnTo>
                  <a:lnTo>
                    <a:pt x="2686" y="1245"/>
                  </a:lnTo>
                  <a:lnTo>
                    <a:pt x="2687" y="1236"/>
                  </a:lnTo>
                  <a:lnTo>
                    <a:pt x="2688" y="1228"/>
                  </a:lnTo>
                  <a:lnTo>
                    <a:pt x="2688" y="1216"/>
                  </a:lnTo>
                  <a:lnTo>
                    <a:pt x="2689" y="1209"/>
                  </a:lnTo>
                  <a:lnTo>
                    <a:pt x="2689" y="1189"/>
                  </a:lnTo>
                  <a:lnTo>
                    <a:pt x="2690" y="1192"/>
                  </a:lnTo>
                  <a:lnTo>
                    <a:pt x="2690" y="1194"/>
                  </a:lnTo>
                  <a:lnTo>
                    <a:pt x="2691" y="1189"/>
                  </a:lnTo>
                  <a:lnTo>
                    <a:pt x="2692" y="1177"/>
                  </a:lnTo>
                  <a:lnTo>
                    <a:pt x="2692" y="1160"/>
                  </a:lnTo>
                  <a:lnTo>
                    <a:pt x="2692" y="1143"/>
                  </a:lnTo>
                  <a:lnTo>
                    <a:pt x="2693" y="1138"/>
                  </a:lnTo>
                  <a:lnTo>
                    <a:pt x="2694" y="1148"/>
                  </a:lnTo>
                  <a:lnTo>
                    <a:pt x="2694" y="1150"/>
                  </a:lnTo>
                  <a:lnTo>
                    <a:pt x="2695" y="1138"/>
                  </a:lnTo>
                  <a:lnTo>
                    <a:pt x="2695" y="1126"/>
                  </a:lnTo>
                  <a:lnTo>
                    <a:pt x="2696" y="1111"/>
                  </a:lnTo>
                  <a:lnTo>
                    <a:pt x="2696" y="1111"/>
                  </a:lnTo>
                  <a:lnTo>
                    <a:pt x="2697" y="1116"/>
                  </a:lnTo>
                  <a:lnTo>
                    <a:pt x="2698" y="1116"/>
                  </a:lnTo>
                  <a:lnTo>
                    <a:pt x="2698" y="1107"/>
                  </a:lnTo>
                  <a:lnTo>
                    <a:pt x="2699" y="1107"/>
                  </a:lnTo>
                  <a:lnTo>
                    <a:pt x="2699" y="1094"/>
                  </a:lnTo>
                  <a:lnTo>
                    <a:pt x="2700" y="1097"/>
                  </a:lnTo>
                  <a:lnTo>
                    <a:pt x="2700" y="1101"/>
                  </a:lnTo>
                  <a:lnTo>
                    <a:pt x="2701" y="1104"/>
                  </a:lnTo>
                  <a:lnTo>
                    <a:pt x="2702" y="1099"/>
                  </a:lnTo>
                  <a:lnTo>
                    <a:pt x="2702" y="1092"/>
                  </a:lnTo>
                  <a:lnTo>
                    <a:pt x="2702" y="1082"/>
                  </a:lnTo>
                  <a:lnTo>
                    <a:pt x="2703" y="1079"/>
                  </a:lnTo>
                  <a:lnTo>
                    <a:pt x="2704" y="1089"/>
                  </a:lnTo>
                  <a:lnTo>
                    <a:pt x="2704" y="1085"/>
                  </a:lnTo>
                  <a:lnTo>
                    <a:pt x="2705" y="1085"/>
                  </a:lnTo>
                  <a:lnTo>
                    <a:pt x="2705" y="1079"/>
                  </a:lnTo>
                  <a:lnTo>
                    <a:pt x="2706" y="1065"/>
                  </a:lnTo>
                  <a:lnTo>
                    <a:pt x="2706" y="1070"/>
                  </a:lnTo>
                  <a:lnTo>
                    <a:pt x="2707" y="1065"/>
                  </a:lnTo>
                  <a:lnTo>
                    <a:pt x="2708" y="1067"/>
                  </a:lnTo>
                  <a:lnTo>
                    <a:pt x="2708" y="1055"/>
                  </a:lnTo>
                  <a:lnTo>
                    <a:pt x="2709" y="1045"/>
                  </a:lnTo>
                  <a:lnTo>
                    <a:pt x="2709" y="1036"/>
                  </a:lnTo>
                  <a:lnTo>
                    <a:pt x="2710" y="1033"/>
                  </a:lnTo>
                  <a:lnTo>
                    <a:pt x="2710" y="1033"/>
                  </a:lnTo>
                  <a:lnTo>
                    <a:pt x="2711" y="1028"/>
                  </a:lnTo>
                  <a:lnTo>
                    <a:pt x="2712" y="1014"/>
                  </a:lnTo>
                  <a:lnTo>
                    <a:pt x="2712" y="996"/>
                  </a:lnTo>
                  <a:lnTo>
                    <a:pt x="2712" y="974"/>
                  </a:lnTo>
                  <a:lnTo>
                    <a:pt x="2713" y="970"/>
                  </a:lnTo>
                  <a:lnTo>
                    <a:pt x="2714" y="965"/>
                  </a:lnTo>
                  <a:lnTo>
                    <a:pt x="2714" y="950"/>
                  </a:lnTo>
                  <a:lnTo>
                    <a:pt x="2715" y="931"/>
                  </a:lnTo>
                  <a:lnTo>
                    <a:pt x="2715" y="904"/>
                  </a:lnTo>
                  <a:lnTo>
                    <a:pt x="2716" y="887"/>
                  </a:lnTo>
                  <a:lnTo>
                    <a:pt x="2716" y="877"/>
                  </a:lnTo>
                  <a:lnTo>
                    <a:pt x="2717" y="877"/>
                  </a:lnTo>
                  <a:lnTo>
                    <a:pt x="2718" y="862"/>
                  </a:lnTo>
                  <a:lnTo>
                    <a:pt x="2718" y="850"/>
                  </a:lnTo>
                  <a:lnTo>
                    <a:pt x="2719" y="828"/>
                  </a:lnTo>
                  <a:lnTo>
                    <a:pt x="2719" y="809"/>
                  </a:lnTo>
                  <a:lnTo>
                    <a:pt x="2720" y="799"/>
                  </a:lnTo>
                  <a:lnTo>
                    <a:pt x="2720" y="794"/>
                  </a:lnTo>
                  <a:lnTo>
                    <a:pt x="2721" y="799"/>
                  </a:lnTo>
                  <a:lnTo>
                    <a:pt x="2722" y="777"/>
                  </a:lnTo>
                  <a:lnTo>
                    <a:pt x="2722" y="757"/>
                  </a:lnTo>
                  <a:lnTo>
                    <a:pt x="2722" y="747"/>
                  </a:lnTo>
                  <a:lnTo>
                    <a:pt x="2723" y="738"/>
                  </a:lnTo>
                  <a:lnTo>
                    <a:pt x="2724" y="738"/>
                  </a:lnTo>
                  <a:lnTo>
                    <a:pt x="2724" y="738"/>
                  </a:lnTo>
                  <a:lnTo>
                    <a:pt x="2725" y="731"/>
                  </a:lnTo>
                  <a:lnTo>
                    <a:pt x="2725" y="733"/>
                  </a:lnTo>
                  <a:lnTo>
                    <a:pt x="2726" y="733"/>
                  </a:lnTo>
                  <a:lnTo>
                    <a:pt x="2726" y="740"/>
                  </a:lnTo>
                  <a:lnTo>
                    <a:pt x="2727" y="743"/>
                  </a:lnTo>
                  <a:lnTo>
                    <a:pt x="2728" y="757"/>
                  </a:lnTo>
                  <a:lnTo>
                    <a:pt x="2728" y="757"/>
                  </a:lnTo>
                  <a:lnTo>
                    <a:pt x="2729" y="760"/>
                  </a:lnTo>
                  <a:lnTo>
                    <a:pt x="2729" y="755"/>
                  </a:lnTo>
                  <a:lnTo>
                    <a:pt x="2730" y="765"/>
                  </a:lnTo>
                  <a:lnTo>
                    <a:pt x="2730" y="789"/>
                  </a:lnTo>
                  <a:lnTo>
                    <a:pt x="2731" y="799"/>
                  </a:lnTo>
                  <a:lnTo>
                    <a:pt x="2732" y="806"/>
                  </a:lnTo>
                  <a:lnTo>
                    <a:pt x="2732" y="813"/>
                  </a:lnTo>
                  <a:lnTo>
                    <a:pt x="2732" y="821"/>
                  </a:lnTo>
                  <a:lnTo>
                    <a:pt x="2733" y="836"/>
                  </a:lnTo>
                  <a:lnTo>
                    <a:pt x="2734" y="848"/>
                  </a:lnTo>
                  <a:lnTo>
                    <a:pt x="2734" y="860"/>
                  </a:lnTo>
                  <a:lnTo>
                    <a:pt x="2735" y="870"/>
                  </a:lnTo>
                  <a:lnTo>
                    <a:pt x="2735" y="882"/>
                  </a:lnTo>
                  <a:lnTo>
                    <a:pt x="2736" y="889"/>
                  </a:lnTo>
                  <a:lnTo>
                    <a:pt x="2736" y="901"/>
                  </a:lnTo>
                  <a:lnTo>
                    <a:pt x="2737" y="909"/>
                  </a:lnTo>
                  <a:lnTo>
                    <a:pt x="2738" y="933"/>
                  </a:lnTo>
                  <a:lnTo>
                    <a:pt x="2738" y="936"/>
                  </a:lnTo>
                  <a:lnTo>
                    <a:pt x="2739" y="938"/>
                  </a:lnTo>
                  <a:lnTo>
                    <a:pt x="2739" y="938"/>
                  </a:lnTo>
                  <a:lnTo>
                    <a:pt x="2740" y="943"/>
                  </a:lnTo>
                  <a:lnTo>
                    <a:pt x="2740" y="965"/>
                  </a:lnTo>
                  <a:lnTo>
                    <a:pt x="2741" y="974"/>
                  </a:lnTo>
                  <a:lnTo>
                    <a:pt x="2742" y="977"/>
                  </a:lnTo>
                  <a:lnTo>
                    <a:pt x="2742" y="982"/>
                  </a:lnTo>
                  <a:lnTo>
                    <a:pt x="2743" y="977"/>
                  </a:lnTo>
                  <a:lnTo>
                    <a:pt x="2743" y="989"/>
                  </a:lnTo>
                  <a:lnTo>
                    <a:pt x="2744" y="1001"/>
                  </a:lnTo>
                  <a:lnTo>
                    <a:pt x="2745" y="1014"/>
                  </a:lnTo>
                  <a:lnTo>
                    <a:pt x="2745" y="1021"/>
                  </a:lnTo>
                  <a:lnTo>
                    <a:pt x="2745" y="1006"/>
                  </a:lnTo>
                  <a:lnTo>
                    <a:pt x="2746" y="1004"/>
                  </a:lnTo>
                  <a:lnTo>
                    <a:pt x="2747" y="1004"/>
                  </a:lnTo>
                  <a:lnTo>
                    <a:pt x="2747" y="1006"/>
                  </a:lnTo>
                  <a:lnTo>
                    <a:pt x="2748" y="1011"/>
                  </a:lnTo>
                  <a:lnTo>
                    <a:pt x="2748" y="1011"/>
                  </a:lnTo>
                  <a:lnTo>
                    <a:pt x="2749" y="1004"/>
                  </a:lnTo>
                  <a:lnTo>
                    <a:pt x="2749" y="994"/>
                  </a:lnTo>
                  <a:lnTo>
                    <a:pt x="2750" y="992"/>
                  </a:lnTo>
                  <a:lnTo>
                    <a:pt x="2751" y="987"/>
                  </a:lnTo>
                  <a:lnTo>
                    <a:pt x="2751" y="989"/>
                  </a:lnTo>
                  <a:lnTo>
                    <a:pt x="2752" y="984"/>
                  </a:lnTo>
                  <a:lnTo>
                    <a:pt x="2752" y="960"/>
                  </a:lnTo>
                  <a:lnTo>
                    <a:pt x="2753" y="945"/>
                  </a:lnTo>
                  <a:lnTo>
                    <a:pt x="2753" y="931"/>
                  </a:lnTo>
                  <a:lnTo>
                    <a:pt x="2754" y="918"/>
                  </a:lnTo>
                  <a:lnTo>
                    <a:pt x="2755" y="899"/>
                  </a:lnTo>
                  <a:lnTo>
                    <a:pt x="2755" y="874"/>
                  </a:lnTo>
                  <a:lnTo>
                    <a:pt x="2755" y="840"/>
                  </a:lnTo>
                  <a:lnTo>
                    <a:pt x="2756" y="809"/>
                  </a:lnTo>
                  <a:lnTo>
                    <a:pt x="2757" y="777"/>
                  </a:lnTo>
                  <a:lnTo>
                    <a:pt x="2757" y="750"/>
                  </a:lnTo>
                  <a:lnTo>
                    <a:pt x="2758" y="718"/>
                  </a:lnTo>
                  <a:lnTo>
                    <a:pt x="2758" y="684"/>
                  </a:lnTo>
                  <a:lnTo>
                    <a:pt x="2759" y="643"/>
                  </a:lnTo>
                  <a:lnTo>
                    <a:pt x="2759" y="603"/>
                  </a:lnTo>
                  <a:lnTo>
                    <a:pt x="2760" y="572"/>
                  </a:lnTo>
                  <a:lnTo>
                    <a:pt x="2761" y="542"/>
                  </a:lnTo>
                  <a:lnTo>
                    <a:pt x="2761" y="511"/>
                  </a:lnTo>
                  <a:lnTo>
                    <a:pt x="2762" y="467"/>
                  </a:lnTo>
                  <a:lnTo>
                    <a:pt x="2762" y="428"/>
                  </a:lnTo>
                  <a:lnTo>
                    <a:pt x="2763" y="403"/>
                  </a:lnTo>
                  <a:lnTo>
                    <a:pt x="2763" y="403"/>
                  </a:lnTo>
                  <a:lnTo>
                    <a:pt x="2764" y="420"/>
                  </a:lnTo>
                  <a:lnTo>
                    <a:pt x="2765" y="435"/>
                  </a:lnTo>
                  <a:lnTo>
                    <a:pt x="2765" y="445"/>
                  </a:lnTo>
                  <a:lnTo>
                    <a:pt x="2765" y="452"/>
                  </a:lnTo>
                  <a:lnTo>
                    <a:pt x="2766" y="474"/>
                  </a:lnTo>
                  <a:lnTo>
                    <a:pt x="2767" y="516"/>
                  </a:lnTo>
                  <a:lnTo>
                    <a:pt x="2767" y="564"/>
                  </a:lnTo>
                  <a:lnTo>
                    <a:pt x="2768" y="616"/>
                  </a:lnTo>
                  <a:lnTo>
                    <a:pt x="2768" y="643"/>
                  </a:lnTo>
                  <a:lnTo>
                    <a:pt x="2769" y="657"/>
                  </a:lnTo>
                  <a:lnTo>
                    <a:pt x="2769" y="667"/>
                  </a:lnTo>
                  <a:lnTo>
                    <a:pt x="2770" y="711"/>
                  </a:lnTo>
                  <a:lnTo>
                    <a:pt x="2771" y="747"/>
                  </a:lnTo>
                  <a:lnTo>
                    <a:pt x="2771" y="796"/>
                  </a:lnTo>
                  <a:lnTo>
                    <a:pt x="2772" y="852"/>
                  </a:lnTo>
                  <a:lnTo>
                    <a:pt x="2772" y="914"/>
                  </a:lnTo>
                  <a:lnTo>
                    <a:pt x="2773" y="970"/>
                  </a:lnTo>
                  <a:lnTo>
                    <a:pt x="2773" y="1016"/>
                  </a:lnTo>
                  <a:lnTo>
                    <a:pt x="2774" y="1067"/>
                  </a:lnTo>
                  <a:lnTo>
                    <a:pt x="2775" y="1101"/>
                  </a:lnTo>
                  <a:lnTo>
                    <a:pt x="2775" y="1111"/>
                  </a:lnTo>
                  <a:lnTo>
                    <a:pt x="2775" y="1128"/>
                  </a:lnTo>
                  <a:lnTo>
                    <a:pt x="2776" y="1145"/>
                  </a:lnTo>
                  <a:lnTo>
                    <a:pt x="2777" y="1160"/>
                  </a:lnTo>
                  <a:lnTo>
                    <a:pt x="2777" y="1177"/>
                  </a:lnTo>
                  <a:lnTo>
                    <a:pt x="2778" y="1189"/>
                  </a:lnTo>
                  <a:lnTo>
                    <a:pt x="2778" y="1207"/>
                  </a:lnTo>
                  <a:lnTo>
                    <a:pt x="2779" y="1219"/>
                  </a:lnTo>
                  <a:lnTo>
                    <a:pt x="2779" y="1221"/>
                  </a:lnTo>
                  <a:lnTo>
                    <a:pt x="2780" y="1238"/>
                  </a:lnTo>
                  <a:lnTo>
                    <a:pt x="2780" y="1247"/>
                  </a:lnTo>
                </a:path>
              </a:pathLst>
            </a:custGeom>
            <a:noFill/>
            <a:ln w="6350" cap="flat">
              <a:solidFill>
                <a:schemeClr val="bg1">
                  <a:lumMod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123"/>
            <p:cNvSpPr>
              <a:spLocks/>
            </p:cNvSpPr>
            <p:nvPr/>
          </p:nvSpPr>
          <p:spPr bwMode="auto">
            <a:xfrm>
              <a:off x="1273439" y="1725213"/>
              <a:ext cx="162816" cy="704555"/>
            </a:xfrm>
            <a:custGeom>
              <a:avLst/>
              <a:gdLst>
                <a:gd name="T0" fmla="*/ 2 w 99"/>
                <a:gd name="T1" fmla="*/ 1135 h 1343"/>
                <a:gd name="T2" fmla="*/ 3 w 99"/>
                <a:gd name="T3" fmla="*/ 1150 h 1343"/>
                <a:gd name="T4" fmla="*/ 5 w 99"/>
                <a:gd name="T5" fmla="*/ 1162 h 1343"/>
                <a:gd name="T6" fmla="*/ 6 w 99"/>
                <a:gd name="T7" fmla="*/ 1164 h 1343"/>
                <a:gd name="T8" fmla="*/ 8 w 99"/>
                <a:gd name="T9" fmla="*/ 1174 h 1343"/>
                <a:gd name="T10" fmla="*/ 10 w 99"/>
                <a:gd name="T11" fmla="*/ 1159 h 1343"/>
                <a:gd name="T12" fmla="*/ 12 w 99"/>
                <a:gd name="T13" fmla="*/ 1137 h 1343"/>
                <a:gd name="T14" fmla="*/ 13 w 99"/>
                <a:gd name="T15" fmla="*/ 1094 h 1343"/>
                <a:gd name="T16" fmla="*/ 15 w 99"/>
                <a:gd name="T17" fmla="*/ 1123 h 1343"/>
                <a:gd name="T18" fmla="*/ 16 w 99"/>
                <a:gd name="T19" fmla="*/ 1064 h 1343"/>
                <a:gd name="T20" fmla="*/ 18 w 99"/>
                <a:gd name="T21" fmla="*/ 994 h 1343"/>
                <a:gd name="T22" fmla="*/ 20 w 99"/>
                <a:gd name="T23" fmla="*/ 1003 h 1343"/>
                <a:gd name="T24" fmla="*/ 22 w 99"/>
                <a:gd name="T25" fmla="*/ 994 h 1343"/>
                <a:gd name="T26" fmla="*/ 23 w 99"/>
                <a:gd name="T27" fmla="*/ 1023 h 1343"/>
                <a:gd name="T28" fmla="*/ 25 w 99"/>
                <a:gd name="T29" fmla="*/ 1074 h 1343"/>
                <a:gd name="T30" fmla="*/ 26 w 99"/>
                <a:gd name="T31" fmla="*/ 1111 h 1343"/>
                <a:gd name="T32" fmla="*/ 28 w 99"/>
                <a:gd name="T33" fmla="*/ 1128 h 1343"/>
                <a:gd name="T34" fmla="*/ 30 w 99"/>
                <a:gd name="T35" fmla="*/ 1143 h 1343"/>
                <a:gd name="T36" fmla="*/ 32 w 99"/>
                <a:gd name="T37" fmla="*/ 1162 h 1343"/>
                <a:gd name="T38" fmla="*/ 33 w 99"/>
                <a:gd name="T39" fmla="*/ 1159 h 1343"/>
                <a:gd name="T40" fmla="*/ 35 w 99"/>
                <a:gd name="T41" fmla="*/ 1174 h 1343"/>
                <a:gd name="T42" fmla="*/ 36 w 99"/>
                <a:gd name="T43" fmla="*/ 1235 h 1343"/>
                <a:gd name="T44" fmla="*/ 38 w 99"/>
                <a:gd name="T45" fmla="*/ 1145 h 1343"/>
                <a:gd name="T46" fmla="*/ 40 w 99"/>
                <a:gd name="T47" fmla="*/ 574 h 1343"/>
                <a:gd name="T48" fmla="*/ 42 w 99"/>
                <a:gd name="T49" fmla="*/ 66 h 1343"/>
                <a:gd name="T50" fmla="*/ 43 w 99"/>
                <a:gd name="T51" fmla="*/ 14 h 1343"/>
                <a:gd name="T52" fmla="*/ 45 w 99"/>
                <a:gd name="T53" fmla="*/ 527 h 1343"/>
                <a:gd name="T54" fmla="*/ 46 w 99"/>
                <a:gd name="T55" fmla="*/ 1343 h 1343"/>
                <a:gd name="T56" fmla="*/ 48 w 99"/>
                <a:gd name="T57" fmla="*/ 1203 h 1343"/>
                <a:gd name="T58" fmla="*/ 50 w 99"/>
                <a:gd name="T59" fmla="*/ 1225 h 1343"/>
                <a:gd name="T60" fmla="*/ 52 w 99"/>
                <a:gd name="T61" fmla="*/ 1179 h 1343"/>
                <a:gd name="T62" fmla="*/ 53 w 99"/>
                <a:gd name="T63" fmla="*/ 1208 h 1343"/>
                <a:gd name="T64" fmla="*/ 55 w 99"/>
                <a:gd name="T65" fmla="*/ 1211 h 1343"/>
                <a:gd name="T66" fmla="*/ 57 w 99"/>
                <a:gd name="T67" fmla="*/ 1206 h 1343"/>
                <a:gd name="T68" fmla="*/ 59 w 99"/>
                <a:gd name="T69" fmla="*/ 1206 h 1343"/>
                <a:gd name="T70" fmla="*/ 60 w 99"/>
                <a:gd name="T71" fmla="*/ 1199 h 1343"/>
                <a:gd name="T72" fmla="*/ 62 w 99"/>
                <a:gd name="T73" fmla="*/ 1201 h 1343"/>
                <a:gd name="T74" fmla="*/ 63 w 99"/>
                <a:gd name="T75" fmla="*/ 1184 h 1343"/>
                <a:gd name="T76" fmla="*/ 65 w 99"/>
                <a:gd name="T77" fmla="*/ 1179 h 1343"/>
                <a:gd name="T78" fmla="*/ 67 w 99"/>
                <a:gd name="T79" fmla="*/ 1181 h 1343"/>
                <a:gd name="T80" fmla="*/ 69 w 99"/>
                <a:gd name="T81" fmla="*/ 1181 h 1343"/>
                <a:gd name="T82" fmla="*/ 70 w 99"/>
                <a:gd name="T83" fmla="*/ 1181 h 1343"/>
                <a:gd name="T84" fmla="*/ 72 w 99"/>
                <a:gd name="T85" fmla="*/ 1150 h 1343"/>
                <a:gd name="T86" fmla="*/ 73 w 99"/>
                <a:gd name="T87" fmla="*/ 1157 h 1343"/>
                <a:gd name="T88" fmla="*/ 75 w 99"/>
                <a:gd name="T89" fmla="*/ 1143 h 1343"/>
                <a:gd name="T90" fmla="*/ 77 w 99"/>
                <a:gd name="T91" fmla="*/ 1130 h 1343"/>
                <a:gd name="T92" fmla="*/ 79 w 99"/>
                <a:gd name="T93" fmla="*/ 1118 h 1343"/>
                <a:gd name="T94" fmla="*/ 80 w 99"/>
                <a:gd name="T95" fmla="*/ 1096 h 1343"/>
                <a:gd name="T96" fmla="*/ 82 w 99"/>
                <a:gd name="T97" fmla="*/ 1084 h 1343"/>
                <a:gd name="T98" fmla="*/ 83 w 99"/>
                <a:gd name="T99" fmla="*/ 1074 h 1343"/>
                <a:gd name="T100" fmla="*/ 85 w 99"/>
                <a:gd name="T101" fmla="*/ 1030 h 1343"/>
                <a:gd name="T102" fmla="*/ 87 w 99"/>
                <a:gd name="T103" fmla="*/ 999 h 1343"/>
                <a:gd name="T104" fmla="*/ 89 w 99"/>
                <a:gd name="T105" fmla="*/ 986 h 1343"/>
                <a:gd name="T106" fmla="*/ 90 w 99"/>
                <a:gd name="T107" fmla="*/ 952 h 1343"/>
                <a:gd name="T108" fmla="*/ 92 w 99"/>
                <a:gd name="T109" fmla="*/ 896 h 1343"/>
                <a:gd name="T110" fmla="*/ 93 w 99"/>
                <a:gd name="T111" fmla="*/ 852 h 1343"/>
                <a:gd name="T112" fmla="*/ 95 w 99"/>
                <a:gd name="T113" fmla="*/ 791 h 1343"/>
                <a:gd name="T114" fmla="*/ 97 w 99"/>
                <a:gd name="T115" fmla="*/ 776 h 1343"/>
                <a:gd name="T116" fmla="*/ 98 w 99"/>
                <a:gd name="T117" fmla="*/ 745 h 1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9" h="1343">
                  <a:moveTo>
                    <a:pt x="0" y="1155"/>
                  </a:moveTo>
                  <a:lnTo>
                    <a:pt x="1" y="1143"/>
                  </a:lnTo>
                  <a:lnTo>
                    <a:pt x="2" y="1135"/>
                  </a:lnTo>
                  <a:lnTo>
                    <a:pt x="2" y="1137"/>
                  </a:lnTo>
                  <a:lnTo>
                    <a:pt x="3" y="1143"/>
                  </a:lnTo>
                  <a:lnTo>
                    <a:pt x="3" y="1150"/>
                  </a:lnTo>
                  <a:lnTo>
                    <a:pt x="4" y="1155"/>
                  </a:lnTo>
                  <a:lnTo>
                    <a:pt x="4" y="1159"/>
                  </a:lnTo>
                  <a:lnTo>
                    <a:pt x="5" y="1162"/>
                  </a:lnTo>
                  <a:lnTo>
                    <a:pt x="6" y="1159"/>
                  </a:lnTo>
                  <a:lnTo>
                    <a:pt x="6" y="1162"/>
                  </a:lnTo>
                  <a:lnTo>
                    <a:pt x="6" y="1164"/>
                  </a:lnTo>
                  <a:lnTo>
                    <a:pt x="7" y="1179"/>
                  </a:lnTo>
                  <a:lnTo>
                    <a:pt x="8" y="1177"/>
                  </a:lnTo>
                  <a:lnTo>
                    <a:pt x="8" y="1174"/>
                  </a:lnTo>
                  <a:lnTo>
                    <a:pt x="9" y="1167"/>
                  </a:lnTo>
                  <a:lnTo>
                    <a:pt x="9" y="1167"/>
                  </a:lnTo>
                  <a:lnTo>
                    <a:pt x="10" y="1159"/>
                  </a:lnTo>
                  <a:lnTo>
                    <a:pt x="10" y="1143"/>
                  </a:lnTo>
                  <a:lnTo>
                    <a:pt x="11" y="1137"/>
                  </a:lnTo>
                  <a:lnTo>
                    <a:pt x="12" y="1137"/>
                  </a:lnTo>
                  <a:lnTo>
                    <a:pt x="12" y="1125"/>
                  </a:lnTo>
                  <a:lnTo>
                    <a:pt x="13" y="1106"/>
                  </a:lnTo>
                  <a:lnTo>
                    <a:pt x="13" y="1094"/>
                  </a:lnTo>
                  <a:lnTo>
                    <a:pt x="14" y="1096"/>
                  </a:lnTo>
                  <a:lnTo>
                    <a:pt x="14" y="1108"/>
                  </a:lnTo>
                  <a:lnTo>
                    <a:pt x="15" y="1123"/>
                  </a:lnTo>
                  <a:lnTo>
                    <a:pt x="16" y="1121"/>
                  </a:lnTo>
                  <a:lnTo>
                    <a:pt x="16" y="1099"/>
                  </a:lnTo>
                  <a:lnTo>
                    <a:pt x="16" y="1064"/>
                  </a:lnTo>
                  <a:lnTo>
                    <a:pt x="17" y="1035"/>
                  </a:lnTo>
                  <a:lnTo>
                    <a:pt x="18" y="1011"/>
                  </a:lnTo>
                  <a:lnTo>
                    <a:pt x="18" y="994"/>
                  </a:lnTo>
                  <a:lnTo>
                    <a:pt x="19" y="984"/>
                  </a:lnTo>
                  <a:lnTo>
                    <a:pt x="19" y="996"/>
                  </a:lnTo>
                  <a:lnTo>
                    <a:pt x="20" y="1003"/>
                  </a:lnTo>
                  <a:lnTo>
                    <a:pt x="20" y="1006"/>
                  </a:lnTo>
                  <a:lnTo>
                    <a:pt x="21" y="1006"/>
                  </a:lnTo>
                  <a:lnTo>
                    <a:pt x="22" y="994"/>
                  </a:lnTo>
                  <a:lnTo>
                    <a:pt x="22" y="1001"/>
                  </a:lnTo>
                  <a:lnTo>
                    <a:pt x="23" y="1015"/>
                  </a:lnTo>
                  <a:lnTo>
                    <a:pt x="23" y="1023"/>
                  </a:lnTo>
                  <a:lnTo>
                    <a:pt x="24" y="1043"/>
                  </a:lnTo>
                  <a:lnTo>
                    <a:pt x="24" y="1062"/>
                  </a:lnTo>
                  <a:lnTo>
                    <a:pt x="25" y="1074"/>
                  </a:lnTo>
                  <a:lnTo>
                    <a:pt x="26" y="1091"/>
                  </a:lnTo>
                  <a:lnTo>
                    <a:pt x="26" y="1111"/>
                  </a:lnTo>
                  <a:lnTo>
                    <a:pt x="26" y="1111"/>
                  </a:lnTo>
                  <a:lnTo>
                    <a:pt x="27" y="1115"/>
                  </a:lnTo>
                  <a:lnTo>
                    <a:pt x="28" y="1118"/>
                  </a:lnTo>
                  <a:lnTo>
                    <a:pt x="28" y="1128"/>
                  </a:lnTo>
                  <a:lnTo>
                    <a:pt x="29" y="1145"/>
                  </a:lnTo>
                  <a:lnTo>
                    <a:pt x="29" y="1150"/>
                  </a:lnTo>
                  <a:lnTo>
                    <a:pt x="30" y="1143"/>
                  </a:lnTo>
                  <a:lnTo>
                    <a:pt x="30" y="1143"/>
                  </a:lnTo>
                  <a:lnTo>
                    <a:pt x="31" y="1147"/>
                  </a:lnTo>
                  <a:lnTo>
                    <a:pt x="32" y="1162"/>
                  </a:lnTo>
                  <a:lnTo>
                    <a:pt x="32" y="1169"/>
                  </a:lnTo>
                  <a:lnTo>
                    <a:pt x="33" y="1167"/>
                  </a:lnTo>
                  <a:lnTo>
                    <a:pt x="33" y="1159"/>
                  </a:lnTo>
                  <a:lnTo>
                    <a:pt x="34" y="1157"/>
                  </a:lnTo>
                  <a:lnTo>
                    <a:pt x="34" y="1162"/>
                  </a:lnTo>
                  <a:lnTo>
                    <a:pt x="35" y="1174"/>
                  </a:lnTo>
                  <a:lnTo>
                    <a:pt x="36" y="1189"/>
                  </a:lnTo>
                  <a:lnTo>
                    <a:pt x="36" y="1213"/>
                  </a:lnTo>
                  <a:lnTo>
                    <a:pt x="36" y="1235"/>
                  </a:lnTo>
                  <a:lnTo>
                    <a:pt x="37" y="1248"/>
                  </a:lnTo>
                  <a:lnTo>
                    <a:pt x="38" y="1213"/>
                  </a:lnTo>
                  <a:lnTo>
                    <a:pt x="38" y="1145"/>
                  </a:lnTo>
                  <a:lnTo>
                    <a:pt x="39" y="1023"/>
                  </a:lnTo>
                  <a:lnTo>
                    <a:pt x="39" y="823"/>
                  </a:lnTo>
                  <a:lnTo>
                    <a:pt x="40" y="574"/>
                  </a:lnTo>
                  <a:lnTo>
                    <a:pt x="40" y="339"/>
                  </a:lnTo>
                  <a:lnTo>
                    <a:pt x="41" y="173"/>
                  </a:lnTo>
                  <a:lnTo>
                    <a:pt x="42" y="66"/>
                  </a:lnTo>
                  <a:lnTo>
                    <a:pt x="42" y="14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44" y="93"/>
                  </a:lnTo>
                  <a:lnTo>
                    <a:pt x="44" y="251"/>
                  </a:lnTo>
                  <a:lnTo>
                    <a:pt x="45" y="527"/>
                  </a:lnTo>
                  <a:lnTo>
                    <a:pt x="46" y="840"/>
                  </a:lnTo>
                  <a:lnTo>
                    <a:pt x="46" y="1152"/>
                  </a:lnTo>
                  <a:lnTo>
                    <a:pt x="46" y="1343"/>
                  </a:lnTo>
                  <a:lnTo>
                    <a:pt x="47" y="1313"/>
                  </a:lnTo>
                  <a:lnTo>
                    <a:pt x="48" y="1235"/>
                  </a:lnTo>
                  <a:lnTo>
                    <a:pt x="48" y="1203"/>
                  </a:lnTo>
                  <a:lnTo>
                    <a:pt x="49" y="1218"/>
                  </a:lnTo>
                  <a:lnTo>
                    <a:pt x="49" y="1240"/>
                  </a:lnTo>
                  <a:lnTo>
                    <a:pt x="50" y="1225"/>
                  </a:lnTo>
                  <a:lnTo>
                    <a:pt x="51" y="1199"/>
                  </a:lnTo>
                  <a:lnTo>
                    <a:pt x="51" y="1177"/>
                  </a:lnTo>
                  <a:lnTo>
                    <a:pt x="52" y="1179"/>
                  </a:lnTo>
                  <a:lnTo>
                    <a:pt x="52" y="1191"/>
                  </a:lnTo>
                  <a:lnTo>
                    <a:pt x="53" y="1211"/>
                  </a:lnTo>
                  <a:lnTo>
                    <a:pt x="53" y="1208"/>
                  </a:lnTo>
                  <a:lnTo>
                    <a:pt x="54" y="1201"/>
                  </a:lnTo>
                  <a:lnTo>
                    <a:pt x="55" y="1196"/>
                  </a:lnTo>
                  <a:lnTo>
                    <a:pt x="55" y="1211"/>
                  </a:lnTo>
                  <a:lnTo>
                    <a:pt x="56" y="1206"/>
                  </a:lnTo>
                  <a:lnTo>
                    <a:pt x="56" y="1211"/>
                  </a:lnTo>
                  <a:lnTo>
                    <a:pt x="57" y="1206"/>
                  </a:lnTo>
                  <a:lnTo>
                    <a:pt x="57" y="1199"/>
                  </a:lnTo>
                  <a:lnTo>
                    <a:pt x="58" y="1196"/>
                  </a:lnTo>
                  <a:lnTo>
                    <a:pt x="59" y="1206"/>
                  </a:lnTo>
                  <a:lnTo>
                    <a:pt x="59" y="1194"/>
                  </a:lnTo>
                  <a:lnTo>
                    <a:pt x="59" y="1196"/>
                  </a:lnTo>
                  <a:lnTo>
                    <a:pt x="60" y="1199"/>
                  </a:lnTo>
                  <a:lnTo>
                    <a:pt x="61" y="1206"/>
                  </a:lnTo>
                  <a:lnTo>
                    <a:pt x="61" y="1203"/>
                  </a:lnTo>
                  <a:lnTo>
                    <a:pt x="62" y="1201"/>
                  </a:lnTo>
                  <a:lnTo>
                    <a:pt x="62" y="1191"/>
                  </a:lnTo>
                  <a:lnTo>
                    <a:pt x="63" y="1189"/>
                  </a:lnTo>
                  <a:lnTo>
                    <a:pt x="63" y="1184"/>
                  </a:lnTo>
                  <a:lnTo>
                    <a:pt x="64" y="1184"/>
                  </a:lnTo>
                  <a:lnTo>
                    <a:pt x="65" y="1179"/>
                  </a:lnTo>
                  <a:lnTo>
                    <a:pt x="65" y="1179"/>
                  </a:lnTo>
                  <a:lnTo>
                    <a:pt x="66" y="1172"/>
                  </a:lnTo>
                  <a:lnTo>
                    <a:pt x="66" y="1181"/>
                  </a:lnTo>
                  <a:lnTo>
                    <a:pt x="67" y="1181"/>
                  </a:lnTo>
                  <a:lnTo>
                    <a:pt x="67" y="1184"/>
                  </a:lnTo>
                  <a:lnTo>
                    <a:pt x="68" y="1181"/>
                  </a:lnTo>
                  <a:lnTo>
                    <a:pt x="69" y="1181"/>
                  </a:lnTo>
                  <a:lnTo>
                    <a:pt x="69" y="1189"/>
                  </a:lnTo>
                  <a:lnTo>
                    <a:pt x="69" y="1184"/>
                  </a:lnTo>
                  <a:lnTo>
                    <a:pt x="70" y="1181"/>
                  </a:lnTo>
                  <a:lnTo>
                    <a:pt x="71" y="1167"/>
                  </a:lnTo>
                  <a:lnTo>
                    <a:pt x="71" y="1150"/>
                  </a:lnTo>
                  <a:lnTo>
                    <a:pt x="72" y="1150"/>
                  </a:lnTo>
                  <a:lnTo>
                    <a:pt x="72" y="1150"/>
                  </a:lnTo>
                  <a:lnTo>
                    <a:pt x="73" y="1162"/>
                  </a:lnTo>
                  <a:lnTo>
                    <a:pt x="73" y="1157"/>
                  </a:lnTo>
                  <a:lnTo>
                    <a:pt x="74" y="1152"/>
                  </a:lnTo>
                  <a:lnTo>
                    <a:pt x="75" y="1143"/>
                  </a:lnTo>
                  <a:lnTo>
                    <a:pt x="75" y="1143"/>
                  </a:lnTo>
                  <a:lnTo>
                    <a:pt x="76" y="1140"/>
                  </a:lnTo>
                  <a:lnTo>
                    <a:pt x="76" y="1137"/>
                  </a:lnTo>
                  <a:lnTo>
                    <a:pt x="77" y="1130"/>
                  </a:lnTo>
                  <a:lnTo>
                    <a:pt x="77" y="1123"/>
                  </a:lnTo>
                  <a:lnTo>
                    <a:pt x="78" y="1123"/>
                  </a:lnTo>
                  <a:lnTo>
                    <a:pt x="79" y="1118"/>
                  </a:lnTo>
                  <a:lnTo>
                    <a:pt x="79" y="1113"/>
                  </a:lnTo>
                  <a:lnTo>
                    <a:pt x="79" y="1108"/>
                  </a:lnTo>
                  <a:lnTo>
                    <a:pt x="80" y="1096"/>
                  </a:lnTo>
                  <a:lnTo>
                    <a:pt x="81" y="1086"/>
                  </a:lnTo>
                  <a:lnTo>
                    <a:pt x="81" y="1086"/>
                  </a:lnTo>
                  <a:lnTo>
                    <a:pt x="82" y="1084"/>
                  </a:lnTo>
                  <a:lnTo>
                    <a:pt x="82" y="1081"/>
                  </a:lnTo>
                  <a:lnTo>
                    <a:pt x="83" y="1081"/>
                  </a:lnTo>
                  <a:lnTo>
                    <a:pt x="83" y="1074"/>
                  </a:lnTo>
                  <a:lnTo>
                    <a:pt x="84" y="1055"/>
                  </a:lnTo>
                  <a:lnTo>
                    <a:pt x="85" y="1040"/>
                  </a:lnTo>
                  <a:lnTo>
                    <a:pt x="85" y="1030"/>
                  </a:lnTo>
                  <a:lnTo>
                    <a:pt x="86" y="1025"/>
                  </a:lnTo>
                  <a:lnTo>
                    <a:pt x="86" y="1015"/>
                  </a:lnTo>
                  <a:lnTo>
                    <a:pt x="87" y="999"/>
                  </a:lnTo>
                  <a:lnTo>
                    <a:pt x="87" y="981"/>
                  </a:lnTo>
                  <a:lnTo>
                    <a:pt x="88" y="979"/>
                  </a:lnTo>
                  <a:lnTo>
                    <a:pt x="89" y="986"/>
                  </a:lnTo>
                  <a:lnTo>
                    <a:pt x="89" y="986"/>
                  </a:lnTo>
                  <a:lnTo>
                    <a:pt x="89" y="972"/>
                  </a:lnTo>
                  <a:lnTo>
                    <a:pt x="90" y="952"/>
                  </a:lnTo>
                  <a:lnTo>
                    <a:pt x="91" y="925"/>
                  </a:lnTo>
                  <a:lnTo>
                    <a:pt x="91" y="913"/>
                  </a:lnTo>
                  <a:lnTo>
                    <a:pt x="92" y="896"/>
                  </a:lnTo>
                  <a:lnTo>
                    <a:pt x="92" y="886"/>
                  </a:lnTo>
                  <a:lnTo>
                    <a:pt x="93" y="876"/>
                  </a:lnTo>
                  <a:lnTo>
                    <a:pt x="93" y="852"/>
                  </a:lnTo>
                  <a:lnTo>
                    <a:pt x="94" y="823"/>
                  </a:lnTo>
                  <a:lnTo>
                    <a:pt x="95" y="801"/>
                  </a:lnTo>
                  <a:lnTo>
                    <a:pt x="95" y="791"/>
                  </a:lnTo>
                  <a:lnTo>
                    <a:pt x="96" y="784"/>
                  </a:lnTo>
                  <a:lnTo>
                    <a:pt x="96" y="776"/>
                  </a:lnTo>
                  <a:lnTo>
                    <a:pt x="97" y="776"/>
                  </a:lnTo>
                  <a:lnTo>
                    <a:pt x="97" y="769"/>
                  </a:lnTo>
                  <a:lnTo>
                    <a:pt x="98" y="754"/>
                  </a:lnTo>
                  <a:lnTo>
                    <a:pt x="98" y="745"/>
                  </a:lnTo>
                  <a:lnTo>
                    <a:pt x="99" y="739"/>
                  </a:lnTo>
                  <a:lnTo>
                    <a:pt x="99" y="742"/>
                  </a:lnTo>
                </a:path>
              </a:pathLst>
            </a:custGeom>
            <a:noFill/>
            <a:ln w="190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90" name="Freeform 124"/>
            <p:cNvSpPr>
              <a:spLocks/>
            </p:cNvSpPr>
            <p:nvPr/>
          </p:nvSpPr>
          <p:spPr bwMode="auto">
            <a:xfrm>
              <a:off x="1577690" y="1719967"/>
              <a:ext cx="162816" cy="714522"/>
            </a:xfrm>
            <a:custGeom>
              <a:avLst/>
              <a:gdLst>
                <a:gd name="T0" fmla="*/ 1 w 99"/>
                <a:gd name="T1" fmla="*/ 1160 h 1362"/>
                <a:gd name="T2" fmla="*/ 3 w 99"/>
                <a:gd name="T3" fmla="*/ 1157 h 1362"/>
                <a:gd name="T4" fmla="*/ 4 w 99"/>
                <a:gd name="T5" fmla="*/ 1140 h 1362"/>
                <a:gd name="T6" fmla="*/ 6 w 99"/>
                <a:gd name="T7" fmla="*/ 1162 h 1362"/>
                <a:gd name="T8" fmla="*/ 8 w 99"/>
                <a:gd name="T9" fmla="*/ 1169 h 1362"/>
                <a:gd name="T10" fmla="*/ 10 w 99"/>
                <a:gd name="T11" fmla="*/ 1140 h 1362"/>
                <a:gd name="T12" fmla="*/ 11 w 99"/>
                <a:gd name="T13" fmla="*/ 1147 h 1362"/>
                <a:gd name="T14" fmla="*/ 13 w 99"/>
                <a:gd name="T15" fmla="*/ 1128 h 1362"/>
                <a:gd name="T16" fmla="*/ 14 w 99"/>
                <a:gd name="T17" fmla="*/ 1099 h 1362"/>
                <a:gd name="T18" fmla="*/ 16 w 99"/>
                <a:gd name="T19" fmla="*/ 1084 h 1362"/>
                <a:gd name="T20" fmla="*/ 18 w 99"/>
                <a:gd name="T21" fmla="*/ 1023 h 1362"/>
                <a:gd name="T22" fmla="*/ 20 w 99"/>
                <a:gd name="T23" fmla="*/ 1009 h 1362"/>
                <a:gd name="T24" fmla="*/ 21 w 99"/>
                <a:gd name="T25" fmla="*/ 1009 h 1362"/>
                <a:gd name="T26" fmla="*/ 23 w 99"/>
                <a:gd name="T27" fmla="*/ 984 h 1362"/>
                <a:gd name="T28" fmla="*/ 24 w 99"/>
                <a:gd name="T29" fmla="*/ 1065 h 1362"/>
                <a:gd name="T30" fmla="*/ 26 w 99"/>
                <a:gd name="T31" fmla="*/ 1079 h 1362"/>
                <a:gd name="T32" fmla="*/ 28 w 99"/>
                <a:gd name="T33" fmla="*/ 1147 h 1362"/>
                <a:gd name="T34" fmla="*/ 30 w 99"/>
                <a:gd name="T35" fmla="*/ 1143 h 1362"/>
                <a:gd name="T36" fmla="*/ 31 w 99"/>
                <a:gd name="T37" fmla="*/ 1145 h 1362"/>
                <a:gd name="T38" fmla="*/ 33 w 99"/>
                <a:gd name="T39" fmla="*/ 1145 h 1362"/>
                <a:gd name="T40" fmla="*/ 35 w 99"/>
                <a:gd name="T41" fmla="*/ 1162 h 1362"/>
                <a:gd name="T42" fmla="*/ 36 w 99"/>
                <a:gd name="T43" fmla="*/ 1184 h 1362"/>
                <a:gd name="T44" fmla="*/ 38 w 99"/>
                <a:gd name="T45" fmla="*/ 1147 h 1362"/>
                <a:gd name="T46" fmla="*/ 40 w 99"/>
                <a:gd name="T47" fmla="*/ 593 h 1362"/>
                <a:gd name="T48" fmla="*/ 41 w 99"/>
                <a:gd name="T49" fmla="*/ 68 h 1362"/>
                <a:gd name="T50" fmla="*/ 43 w 99"/>
                <a:gd name="T51" fmla="*/ 44 h 1362"/>
                <a:gd name="T52" fmla="*/ 45 w 99"/>
                <a:gd name="T53" fmla="*/ 698 h 1362"/>
                <a:gd name="T54" fmla="*/ 46 w 99"/>
                <a:gd name="T55" fmla="*/ 1362 h 1362"/>
                <a:gd name="T56" fmla="*/ 48 w 99"/>
                <a:gd name="T57" fmla="*/ 1233 h 1362"/>
                <a:gd name="T58" fmla="*/ 50 w 99"/>
                <a:gd name="T59" fmla="*/ 1199 h 1362"/>
                <a:gd name="T60" fmla="*/ 51 w 99"/>
                <a:gd name="T61" fmla="*/ 1184 h 1362"/>
                <a:gd name="T62" fmla="*/ 53 w 99"/>
                <a:gd name="T63" fmla="*/ 1167 h 1362"/>
                <a:gd name="T64" fmla="*/ 55 w 99"/>
                <a:gd name="T65" fmla="*/ 1194 h 1362"/>
                <a:gd name="T66" fmla="*/ 56 w 99"/>
                <a:gd name="T67" fmla="*/ 1172 h 1362"/>
                <a:gd name="T68" fmla="*/ 58 w 99"/>
                <a:gd name="T69" fmla="*/ 1213 h 1362"/>
                <a:gd name="T70" fmla="*/ 60 w 99"/>
                <a:gd name="T71" fmla="*/ 1187 h 1362"/>
                <a:gd name="T72" fmla="*/ 61 w 99"/>
                <a:gd name="T73" fmla="*/ 1177 h 1362"/>
                <a:gd name="T74" fmla="*/ 63 w 99"/>
                <a:gd name="T75" fmla="*/ 1167 h 1362"/>
                <a:gd name="T76" fmla="*/ 65 w 99"/>
                <a:gd name="T77" fmla="*/ 1194 h 1362"/>
                <a:gd name="T78" fmla="*/ 66 w 99"/>
                <a:gd name="T79" fmla="*/ 1167 h 1362"/>
                <a:gd name="T80" fmla="*/ 68 w 99"/>
                <a:gd name="T81" fmla="*/ 1167 h 1362"/>
                <a:gd name="T82" fmla="*/ 70 w 99"/>
                <a:gd name="T83" fmla="*/ 1131 h 1362"/>
                <a:gd name="T84" fmla="*/ 71 w 99"/>
                <a:gd name="T85" fmla="*/ 1145 h 1362"/>
                <a:gd name="T86" fmla="*/ 73 w 99"/>
                <a:gd name="T87" fmla="*/ 1145 h 1362"/>
                <a:gd name="T88" fmla="*/ 75 w 99"/>
                <a:gd name="T89" fmla="*/ 1131 h 1362"/>
                <a:gd name="T90" fmla="*/ 76 w 99"/>
                <a:gd name="T91" fmla="*/ 1121 h 1362"/>
                <a:gd name="T92" fmla="*/ 78 w 99"/>
                <a:gd name="T93" fmla="*/ 1109 h 1362"/>
                <a:gd name="T94" fmla="*/ 80 w 99"/>
                <a:gd name="T95" fmla="*/ 1072 h 1362"/>
                <a:gd name="T96" fmla="*/ 81 w 99"/>
                <a:gd name="T97" fmla="*/ 1087 h 1362"/>
                <a:gd name="T98" fmla="*/ 83 w 99"/>
                <a:gd name="T99" fmla="*/ 1035 h 1362"/>
                <a:gd name="T100" fmla="*/ 85 w 99"/>
                <a:gd name="T101" fmla="*/ 1013 h 1362"/>
                <a:gd name="T102" fmla="*/ 86 w 99"/>
                <a:gd name="T103" fmla="*/ 989 h 1362"/>
                <a:gd name="T104" fmla="*/ 88 w 99"/>
                <a:gd name="T105" fmla="*/ 945 h 1362"/>
                <a:gd name="T106" fmla="*/ 90 w 99"/>
                <a:gd name="T107" fmla="*/ 877 h 1362"/>
                <a:gd name="T108" fmla="*/ 91 w 99"/>
                <a:gd name="T109" fmla="*/ 862 h 1362"/>
                <a:gd name="T110" fmla="*/ 93 w 99"/>
                <a:gd name="T111" fmla="*/ 784 h 1362"/>
                <a:gd name="T112" fmla="*/ 95 w 99"/>
                <a:gd name="T113" fmla="*/ 747 h 1362"/>
                <a:gd name="T114" fmla="*/ 96 w 99"/>
                <a:gd name="T115" fmla="*/ 737 h 1362"/>
                <a:gd name="T116" fmla="*/ 98 w 99"/>
                <a:gd name="T117" fmla="*/ 733 h 1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9" h="1362">
                  <a:moveTo>
                    <a:pt x="0" y="1143"/>
                  </a:moveTo>
                  <a:lnTo>
                    <a:pt x="1" y="1145"/>
                  </a:lnTo>
                  <a:lnTo>
                    <a:pt x="1" y="1160"/>
                  </a:lnTo>
                  <a:lnTo>
                    <a:pt x="2" y="1165"/>
                  </a:lnTo>
                  <a:lnTo>
                    <a:pt x="2" y="1174"/>
                  </a:lnTo>
                  <a:lnTo>
                    <a:pt x="3" y="1157"/>
                  </a:lnTo>
                  <a:lnTo>
                    <a:pt x="3" y="1143"/>
                  </a:lnTo>
                  <a:lnTo>
                    <a:pt x="4" y="1138"/>
                  </a:lnTo>
                  <a:lnTo>
                    <a:pt x="4" y="1140"/>
                  </a:lnTo>
                  <a:lnTo>
                    <a:pt x="5" y="1145"/>
                  </a:lnTo>
                  <a:lnTo>
                    <a:pt x="6" y="1153"/>
                  </a:lnTo>
                  <a:lnTo>
                    <a:pt x="6" y="1162"/>
                  </a:lnTo>
                  <a:lnTo>
                    <a:pt x="7" y="1172"/>
                  </a:lnTo>
                  <a:lnTo>
                    <a:pt x="7" y="1172"/>
                  </a:lnTo>
                  <a:lnTo>
                    <a:pt x="8" y="1169"/>
                  </a:lnTo>
                  <a:lnTo>
                    <a:pt x="8" y="1153"/>
                  </a:lnTo>
                  <a:lnTo>
                    <a:pt x="9" y="1143"/>
                  </a:lnTo>
                  <a:lnTo>
                    <a:pt x="10" y="1140"/>
                  </a:lnTo>
                  <a:lnTo>
                    <a:pt x="10" y="1145"/>
                  </a:lnTo>
                  <a:lnTo>
                    <a:pt x="11" y="1150"/>
                  </a:lnTo>
                  <a:lnTo>
                    <a:pt x="11" y="1147"/>
                  </a:lnTo>
                  <a:lnTo>
                    <a:pt x="12" y="1138"/>
                  </a:lnTo>
                  <a:lnTo>
                    <a:pt x="12" y="1125"/>
                  </a:lnTo>
                  <a:lnTo>
                    <a:pt x="13" y="1128"/>
                  </a:lnTo>
                  <a:lnTo>
                    <a:pt x="13" y="1118"/>
                  </a:lnTo>
                  <a:lnTo>
                    <a:pt x="14" y="1111"/>
                  </a:lnTo>
                  <a:lnTo>
                    <a:pt x="14" y="1099"/>
                  </a:lnTo>
                  <a:lnTo>
                    <a:pt x="15" y="1094"/>
                  </a:lnTo>
                  <a:lnTo>
                    <a:pt x="16" y="1089"/>
                  </a:lnTo>
                  <a:lnTo>
                    <a:pt x="16" y="1084"/>
                  </a:lnTo>
                  <a:lnTo>
                    <a:pt x="17" y="1065"/>
                  </a:lnTo>
                  <a:lnTo>
                    <a:pt x="17" y="1045"/>
                  </a:lnTo>
                  <a:lnTo>
                    <a:pt x="18" y="1023"/>
                  </a:lnTo>
                  <a:lnTo>
                    <a:pt x="18" y="1011"/>
                  </a:lnTo>
                  <a:lnTo>
                    <a:pt x="19" y="1011"/>
                  </a:lnTo>
                  <a:lnTo>
                    <a:pt x="20" y="1009"/>
                  </a:lnTo>
                  <a:lnTo>
                    <a:pt x="20" y="1009"/>
                  </a:lnTo>
                  <a:lnTo>
                    <a:pt x="21" y="1013"/>
                  </a:lnTo>
                  <a:lnTo>
                    <a:pt x="21" y="1009"/>
                  </a:lnTo>
                  <a:lnTo>
                    <a:pt x="22" y="1004"/>
                  </a:lnTo>
                  <a:lnTo>
                    <a:pt x="22" y="991"/>
                  </a:lnTo>
                  <a:lnTo>
                    <a:pt x="23" y="984"/>
                  </a:lnTo>
                  <a:lnTo>
                    <a:pt x="23" y="1009"/>
                  </a:lnTo>
                  <a:lnTo>
                    <a:pt x="24" y="1038"/>
                  </a:lnTo>
                  <a:lnTo>
                    <a:pt x="24" y="1065"/>
                  </a:lnTo>
                  <a:lnTo>
                    <a:pt x="25" y="1077"/>
                  </a:lnTo>
                  <a:lnTo>
                    <a:pt x="26" y="1077"/>
                  </a:lnTo>
                  <a:lnTo>
                    <a:pt x="26" y="1079"/>
                  </a:lnTo>
                  <a:lnTo>
                    <a:pt x="27" y="1101"/>
                  </a:lnTo>
                  <a:lnTo>
                    <a:pt x="27" y="1121"/>
                  </a:lnTo>
                  <a:lnTo>
                    <a:pt x="28" y="1147"/>
                  </a:lnTo>
                  <a:lnTo>
                    <a:pt x="28" y="1155"/>
                  </a:lnTo>
                  <a:lnTo>
                    <a:pt x="29" y="1150"/>
                  </a:lnTo>
                  <a:lnTo>
                    <a:pt x="30" y="1143"/>
                  </a:lnTo>
                  <a:lnTo>
                    <a:pt x="30" y="1140"/>
                  </a:lnTo>
                  <a:lnTo>
                    <a:pt x="31" y="1138"/>
                  </a:lnTo>
                  <a:lnTo>
                    <a:pt x="31" y="1145"/>
                  </a:lnTo>
                  <a:lnTo>
                    <a:pt x="32" y="1157"/>
                  </a:lnTo>
                  <a:lnTo>
                    <a:pt x="33" y="1160"/>
                  </a:lnTo>
                  <a:lnTo>
                    <a:pt x="33" y="1145"/>
                  </a:lnTo>
                  <a:lnTo>
                    <a:pt x="33" y="1143"/>
                  </a:lnTo>
                  <a:lnTo>
                    <a:pt x="34" y="1147"/>
                  </a:lnTo>
                  <a:lnTo>
                    <a:pt x="35" y="1162"/>
                  </a:lnTo>
                  <a:lnTo>
                    <a:pt x="35" y="1167"/>
                  </a:lnTo>
                  <a:lnTo>
                    <a:pt x="36" y="1172"/>
                  </a:lnTo>
                  <a:lnTo>
                    <a:pt x="36" y="1184"/>
                  </a:lnTo>
                  <a:lnTo>
                    <a:pt x="37" y="1196"/>
                  </a:lnTo>
                  <a:lnTo>
                    <a:pt x="37" y="1199"/>
                  </a:lnTo>
                  <a:lnTo>
                    <a:pt x="38" y="1147"/>
                  </a:lnTo>
                  <a:lnTo>
                    <a:pt x="39" y="1031"/>
                  </a:lnTo>
                  <a:lnTo>
                    <a:pt x="39" y="847"/>
                  </a:lnTo>
                  <a:lnTo>
                    <a:pt x="40" y="593"/>
                  </a:lnTo>
                  <a:lnTo>
                    <a:pt x="40" y="357"/>
                  </a:lnTo>
                  <a:lnTo>
                    <a:pt x="41" y="183"/>
                  </a:lnTo>
                  <a:lnTo>
                    <a:pt x="41" y="68"/>
                  </a:lnTo>
                  <a:lnTo>
                    <a:pt x="42" y="8"/>
                  </a:lnTo>
                  <a:lnTo>
                    <a:pt x="43" y="0"/>
                  </a:lnTo>
                  <a:lnTo>
                    <a:pt x="43" y="44"/>
                  </a:lnTo>
                  <a:lnTo>
                    <a:pt x="43" y="166"/>
                  </a:lnTo>
                  <a:lnTo>
                    <a:pt x="44" y="386"/>
                  </a:lnTo>
                  <a:lnTo>
                    <a:pt x="45" y="698"/>
                  </a:lnTo>
                  <a:lnTo>
                    <a:pt x="45" y="1011"/>
                  </a:lnTo>
                  <a:lnTo>
                    <a:pt x="46" y="1321"/>
                  </a:lnTo>
                  <a:lnTo>
                    <a:pt x="46" y="1362"/>
                  </a:lnTo>
                  <a:lnTo>
                    <a:pt x="47" y="1292"/>
                  </a:lnTo>
                  <a:lnTo>
                    <a:pt x="47" y="1238"/>
                  </a:lnTo>
                  <a:lnTo>
                    <a:pt x="48" y="1233"/>
                  </a:lnTo>
                  <a:lnTo>
                    <a:pt x="49" y="1231"/>
                  </a:lnTo>
                  <a:lnTo>
                    <a:pt x="49" y="1221"/>
                  </a:lnTo>
                  <a:lnTo>
                    <a:pt x="50" y="1199"/>
                  </a:lnTo>
                  <a:lnTo>
                    <a:pt x="50" y="1189"/>
                  </a:lnTo>
                  <a:lnTo>
                    <a:pt x="51" y="1187"/>
                  </a:lnTo>
                  <a:lnTo>
                    <a:pt x="51" y="1184"/>
                  </a:lnTo>
                  <a:lnTo>
                    <a:pt x="52" y="1187"/>
                  </a:lnTo>
                  <a:lnTo>
                    <a:pt x="53" y="1172"/>
                  </a:lnTo>
                  <a:lnTo>
                    <a:pt x="53" y="1167"/>
                  </a:lnTo>
                  <a:lnTo>
                    <a:pt x="53" y="1165"/>
                  </a:lnTo>
                  <a:lnTo>
                    <a:pt x="54" y="1177"/>
                  </a:lnTo>
                  <a:lnTo>
                    <a:pt x="55" y="1194"/>
                  </a:lnTo>
                  <a:lnTo>
                    <a:pt x="55" y="1196"/>
                  </a:lnTo>
                  <a:lnTo>
                    <a:pt x="56" y="1187"/>
                  </a:lnTo>
                  <a:lnTo>
                    <a:pt x="56" y="1172"/>
                  </a:lnTo>
                  <a:lnTo>
                    <a:pt x="57" y="1177"/>
                  </a:lnTo>
                  <a:lnTo>
                    <a:pt x="57" y="1201"/>
                  </a:lnTo>
                  <a:lnTo>
                    <a:pt x="58" y="1213"/>
                  </a:lnTo>
                  <a:lnTo>
                    <a:pt x="59" y="1209"/>
                  </a:lnTo>
                  <a:lnTo>
                    <a:pt x="59" y="1201"/>
                  </a:lnTo>
                  <a:lnTo>
                    <a:pt x="60" y="1187"/>
                  </a:lnTo>
                  <a:lnTo>
                    <a:pt x="60" y="1179"/>
                  </a:lnTo>
                  <a:lnTo>
                    <a:pt x="61" y="1177"/>
                  </a:lnTo>
                  <a:lnTo>
                    <a:pt x="61" y="1177"/>
                  </a:lnTo>
                  <a:lnTo>
                    <a:pt x="62" y="1172"/>
                  </a:lnTo>
                  <a:lnTo>
                    <a:pt x="63" y="1169"/>
                  </a:lnTo>
                  <a:lnTo>
                    <a:pt x="63" y="1167"/>
                  </a:lnTo>
                  <a:lnTo>
                    <a:pt x="63" y="1179"/>
                  </a:lnTo>
                  <a:lnTo>
                    <a:pt x="64" y="1194"/>
                  </a:lnTo>
                  <a:lnTo>
                    <a:pt x="65" y="1194"/>
                  </a:lnTo>
                  <a:lnTo>
                    <a:pt x="65" y="1194"/>
                  </a:lnTo>
                  <a:lnTo>
                    <a:pt x="66" y="1179"/>
                  </a:lnTo>
                  <a:lnTo>
                    <a:pt x="66" y="1167"/>
                  </a:lnTo>
                  <a:lnTo>
                    <a:pt x="67" y="1162"/>
                  </a:lnTo>
                  <a:lnTo>
                    <a:pt x="67" y="1165"/>
                  </a:lnTo>
                  <a:lnTo>
                    <a:pt x="68" y="1167"/>
                  </a:lnTo>
                  <a:lnTo>
                    <a:pt x="69" y="1165"/>
                  </a:lnTo>
                  <a:lnTo>
                    <a:pt x="69" y="1150"/>
                  </a:lnTo>
                  <a:lnTo>
                    <a:pt x="70" y="1131"/>
                  </a:lnTo>
                  <a:lnTo>
                    <a:pt x="70" y="1135"/>
                  </a:lnTo>
                  <a:lnTo>
                    <a:pt x="71" y="1133"/>
                  </a:lnTo>
                  <a:lnTo>
                    <a:pt x="71" y="1145"/>
                  </a:lnTo>
                  <a:lnTo>
                    <a:pt x="72" y="1150"/>
                  </a:lnTo>
                  <a:lnTo>
                    <a:pt x="73" y="1147"/>
                  </a:lnTo>
                  <a:lnTo>
                    <a:pt x="73" y="1145"/>
                  </a:lnTo>
                  <a:lnTo>
                    <a:pt x="73" y="1135"/>
                  </a:lnTo>
                  <a:lnTo>
                    <a:pt x="74" y="1121"/>
                  </a:lnTo>
                  <a:lnTo>
                    <a:pt x="75" y="1131"/>
                  </a:lnTo>
                  <a:lnTo>
                    <a:pt x="75" y="1123"/>
                  </a:lnTo>
                  <a:lnTo>
                    <a:pt x="76" y="1125"/>
                  </a:lnTo>
                  <a:lnTo>
                    <a:pt x="76" y="1121"/>
                  </a:lnTo>
                  <a:lnTo>
                    <a:pt x="77" y="1111"/>
                  </a:lnTo>
                  <a:lnTo>
                    <a:pt x="77" y="1113"/>
                  </a:lnTo>
                  <a:lnTo>
                    <a:pt x="78" y="1109"/>
                  </a:lnTo>
                  <a:lnTo>
                    <a:pt x="79" y="1104"/>
                  </a:lnTo>
                  <a:lnTo>
                    <a:pt x="79" y="1082"/>
                  </a:lnTo>
                  <a:lnTo>
                    <a:pt x="80" y="1072"/>
                  </a:lnTo>
                  <a:lnTo>
                    <a:pt x="80" y="1069"/>
                  </a:lnTo>
                  <a:lnTo>
                    <a:pt x="81" y="1074"/>
                  </a:lnTo>
                  <a:lnTo>
                    <a:pt x="81" y="1087"/>
                  </a:lnTo>
                  <a:lnTo>
                    <a:pt x="82" y="1074"/>
                  </a:lnTo>
                  <a:lnTo>
                    <a:pt x="83" y="1067"/>
                  </a:lnTo>
                  <a:lnTo>
                    <a:pt x="83" y="1035"/>
                  </a:lnTo>
                  <a:lnTo>
                    <a:pt x="83" y="1013"/>
                  </a:lnTo>
                  <a:lnTo>
                    <a:pt x="84" y="1004"/>
                  </a:lnTo>
                  <a:lnTo>
                    <a:pt x="85" y="1013"/>
                  </a:lnTo>
                  <a:lnTo>
                    <a:pt x="85" y="1013"/>
                  </a:lnTo>
                  <a:lnTo>
                    <a:pt x="86" y="1004"/>
                  </a:lnTo>
                  <a:lnTo>
                    <a:pt x="86" y="989"/>
                  </a:lnTo>
                  <a:lnTo>
                    <a:pt x="87" y="974"/>
                  </a:lnTo>
                  <a:lnTo>
                    <a:pt x="87" y="962"/>
                  </a:lnTo>
                  <a:lnTo>
                    <a:pt x="88" y="945"/>
                  </a:lnTo>
                  <a:lnTo>
                    <a:pt x="89" y="918"/>
                  </a:lnTo>
                  <a:lnTo>
                    <a:pt x="89" y="891"/>
                  </a:lnTo>
                  <a:lnTo>
                    <a:pt x="90" y="877"/>
                  </a:lnTo>
                  <a:lnTo>
                    <a:pt x="90" y="864"/>
                  </a:lnTo>
                  <a:lnTo>
                    <a:pt x="91" y="864"/>
                  </a:lnTo>
                  <a:lnTo>
                    <a:pt x="91" y="862"/>
                  </a:lnTo>
                  <a:lnTo>
                    <a:pt x="92" y="840"/>
                  </a:lnTo>
                  <a:lnTo>
                    <a:pt x="93" y="811"/>
                  </a:lnTo>
                  <a:lnTo>
                    <a:pt x="93" y="784"/>
                  </a:lnTo>
                  <a:lnTo>
                    <a:pt x="93" y="764"/>
                  </a:lnTo>
                  <a:lnTo>
                    <a:pt x="94" y="762"/>
                  </a:lnTo>
                  <a:lnTo>
                    <a:pt x="95" y="747"/>
                  </a:lnTo>
                  <a:lnTo>
                    <a:pt x="95" y="747"/>
                  </a:lnTo>
                  <a:lnTo>
                    <a:pt x="96" y="735"/>
                  </a:lnTo>
                  <a:lnTo>
                    <a:pt x="96" y="737"/>
                  </a:lnTo>
                  <a:lnTo>
                    <a:pt x="97" y="730"/>
                  </a:lnTo>
                  <a:lnTo>
                    <a:pt x="97" y="718"/>
                  </a:lnTo>
                  <a:lnTo>
                    <a:pt x="98" y="733"/>
                  </a:lnTo>
                  <a:lnTo>
                    <a:pt x="99" y="730"/>
                  </a:lnTo>
                  <a:lnTo>
                    <a:pt x="99" y="725"/>
                  </a:lnTo>
                </a:path>
              </a:pathLst>
            </a:custGeom>
            <a:noFill/>
            <a:ln w="190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91" name="Freeform 125"/>
            <p:cNvSpPr>
              <a:spLocks/>
            </p:cNvSpPr>
            <p:nvPr/>
          </p:nvSpPr>
          <p:spPr bwMode="auto">
            <a:xfrm>
              <a:off x="1755308" y="1914599"/>
              <a:ext cx="162816" cy="649470"/>
            </a:xfrm>
            <a:custGeom>
              <a:avLst/>
              <a:gdLst>
                <a:gd name="T0" fmla="*/ 1 w 99"/>
                <a:gd name="T1" fmla="*/ 593 h 1238"/>
                <a:gd name="T2" fmla="*/ 3 w 99"/>
                <a:gd name="T3" fmla="*/ 618 h 1238"/>
                <a:gd name="T4" fmla="*/ 5 w 99"/>
                <a:gd name="T5" fmla="*/ 630 h 1238"/>
                <a:gd name="T6" fmla="*/ 6 w 99"/>
                <a:gd name="T7" fmla="*/ 662 h 1238"/>
                <a:gd name="T8" fmla="*/ 8 w 99"/>
                <a:gd name="T9" fmla="*/ 682 h 1238"/>
                <a:gd name="T10" fmla="*/ 9 w 99"/>
                <a:gd name="T11" fmla="*/ 708 h 1238"/>
                <a:gd name="T12" fmla="*/ 11 w 99"/>
                <a:gd name="T13" fmla="*/ 703 h 1238"/>
                <a:gd name="T14" fmla="*/ 13 w 99"/>
                <a:gd name="T15" fmla="*/ 740 h 1238"/>
                <a:gd name="T16" fmla="*/ 15 w 99"/>
                <a:gd name="T17" fmla="*/ 752 h 1238"/>
                <a:gd name="T18" fmla="*/ 16 w 99"/>
                <a:gd name="T19" fmla="*/ 740 h 1238"/>
                <a:gd name="T20" fmla="*/ 18 w 99"/>
                <a:gd name="T21" fmla="*/ 769 h 1238"/>
                <a:gd name="T22" fmla="*/ 19 w 99"/>
                <a:gd name="T23" fmla="*/ 757 h 1238"/>
                <a:gd name="T24" fmla="*/ 21 w 99"/>
                <a:gd name="T25" fmla="*/ 752 h 1238"/>
                <a:gd name="T26" fmla="*/ 23 w 99"/>
                <a:gd name="T27" fmla="*/ 747 h 1238"/>
                <a:gd name="T28" fmla="*/ 25 w 99"/>
                <a:gd name="T29" fmla="*/ 742 h 1238"/>
                <a:gd name="T30" fmla="*/ 26 w 99"/>
                <a:gd name="T31" fmla="*/ 730 h 1238"/>
                <a:gd name="T32" fmla="*/ 28 w 99"/>
                <a:gd name="T33" fmla="*/ 750 h 1238"/>
                <a:gd name="T34" fmla="*/ 29 w 99"/>
                <a:gd name="T35" fmla="*/ 725 h 1238"/>
                <a:gd name="T36" fmla="*/ 31 w 99"/>
                <a:gd name="T37" fmla="*/ 720 h 1238"/>
                <a:gd name="T38" fmla="*/ 33 w 99"/>
                <a:gd name="T39" fmla="*/ 703 h 1238"/>
                <a:gd name="T40" fmla="*/ 35 w 99"/>
                <a:gd name="T41" fmla="*/ 689 h 1238"/>
                <a:gd name="T42" fmla="*/ 36 w 99"/>
                <a:gd name="T43" fmla="*/ 660 h 1238"/>
                <a:gd name="T44" fmla="*/ 38 w 99"/>
                <a:gd name="T45" fmla="*/ 584 h 1238"/>
                <a:gd name="T46" fmla="*/ 39 w 99"/>
                <a:gd name="T47" fmla="*/ 513 h 1238"/>
                <a:gd name="T48" fmla="*/ 41 w 99"/>
                <a:gd name="T49" fmla="*/ 406 h 1238"/>
                <a:gd name="T50" fmla="*/ 43 w 99"/>
                <a:gd name="T51" fmla="*/ 191 h 1238"/>
                <a:gd name="T52" fmla="*/ 45 w 99"/>
                <a:gd name="T53" fmla="*/ 10 h 1238"/>
                <a:gd name="T54" fmla="*/ 46 w 99"/>
                <a:gd name="T55" fmla="*/ 113 h 1238"/>
                <a:gd name="T56" fmla="*/ 48 w 99"/>
                <a:gd name="T57" fmla="*/ 364 h 1238"/>
                <a:gd name="T58" fmla="*/ 49 w 99"/>
                <a:gd name="T59" fmla="*/ 933 h 1238"/>
                <a:gd name="T60" fmla="*/ 51 w 99"/>
                <a:gd name="T61" fmla="*/ 1238 h 1238"/>
                <a:gd name="T62" fmla="*/ 53 w 99"/>
                <a:gd name="T63" fmla="*/ 1162 h 1238"/>
                <a:gd name="T64" fmla="*/ 55 w 99"/>
                <a:gd name="T65" fmla="*/ 1174 h 1238"/>
                <a:gd name="T66" fmla="*/ 56 w 99"/>
                <a:gd name="T67" fmla="*/ 1201 h 1238"/>
                <a:gd name="T68" fmla="*/ 58 w 99"/>
                <a:gd name="T69" fmla="*/ 1165 h 1238"/>
                <a:gd name="T70" fmla="*/ 59 w 99"/>
                <a:gd name="T71" fmla="*/ 1065 h 1238"/>
                <a:gd name="T72" fmla="*/ 61 w 99"/>
                <a:gd name="T73" fmla="*/ 957 h 1238"/>
                <a:gd name="T74" fmla="*/ 63 w 99"/>
                <a:gd name="T75" fmla="*/ 899 h 1238"/>
                <a:gd name="T76" fmla="*/ 65 w 99"/>
                <a:gd name="T77" fmla="*/ 833 h 1238"/>
                <a:gd name="T78" fmla="*/ 66 w 99"/>
                <a:gd name="T79" fmla="*/ 769 h 1238"/>
                <a:gd name="T80" fmla="*/ 68 w 99"/>
                <a:gd name="T81" fmla="*/ 752 h 1238"/>
                <a:gd name="T82" fmla="*/ 69 w 99"/>
                <a:gd name="T83" fmla="*/ 740 h 1238"/>
                <a:gd name="T84" fmla="*/ 71 w 99"/>
                <a:gd name="T85" fmla="*/ 733 h 1238"/>
                <a:gd name="T86" fmla="*/ 73 w 99"/>
                <a:gd name="T87" fmla="*/ 718 h 1238"/>
                <a:gd name="T88" fmla="*/ 75 w 99"/>
                <a:gd name="T89" fmla="*/ 672 h 1238"/>
                <a:gd name="T90" fmla="*/ 76 w 99"/>
                <a:gd name="T91" fmla="*/ 723 h 1238"/>
                <a:gd name="T92" fmla="*/ 78 w 99"/>
                <a:gd name="T93" fmla="*/ 691 h 1238"/>
                <a:gd name="T94" fmla="*/ 79 w 99"/>
                <a:gd name="T95" fmla="*/ 703 h 1238"/>
                <a:gd name="T96" fmla="*/ 81 w 99"/>
                <a:gd name="T97" fmla="*/ 706 h 1238"/>
                <a:gd name="T98" fmla="*/ 83 w 99"/>
                <a:gd name="T99" fmla="*/ 682 h 1238"/>
                <a:gd name="T100" fmla="*/ 85 w 99"/>
                <a:gd name="T101" fmla="*/ 642 h 1238"/>
                <a:gd name="T102" fmla="*/ 86 w 99"/>
                <a:gd name="T103" fmla="*/ 613 h 1238"/>
                <a:gd name="T104" fmla="*/ 88 w 99"/>
                <a:gd name="T105" fmla="*/ 571 h 1238"/>
                <a:gd name="T106" fmla="*/ 90 w 99"/>
                <a:gd name="T107" fmla="*/ 518 h 1238"/>
                <a:gd name="T108" fmla="*/ 91 w 99"/>
                <a:gd name="T109" fmla="*/ 469 h 1238"/>
                <a:gd name="T110" fmla="*/ 93 w 99"/>
                <a:gd name="T111" fmla="*/ 427 h 1238"/>
                <a:gd name="T112" fmla="*/ 95 w 99"/>
                <a:gd name="T113" fmla="*/ 352 h 1238"/>
                <a:gd name="T114" fmla="*/ 96 w 99"/>
                <a:gd name="T115" fmla="*/ 284 h 1238"/>
                <a:gd name="T116" fmla="*/ 98 w 99"/>
                <a:gd name="T117" fmla="*/ 210 h 1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9" h="1238">
                  <a:moveTo>
                    <a:pt x="0" y="547"/>
                  </a:moveTo>
                  <a:lnTo>
                    <a:pt x="1" y="584"/>
                  </a:lnTo>
                  <a:lnTo>
                    <a:pt x="1" y="593"/>
                  </a:lnTo>
                  <a:lnTo>
                    <a:pt x="2" y="596"/>
                  </a:lnTo>
                  <a:lnTo>
                    <a:pt x="2" y="598"/>
                  </a:lnTo>
                  <a:lnTo>
                    <a:pt x="3" y="618"/>
                  </a:lnTo>
                  <a:lnTo>
                    <a:pt x="3" y="633"/>
                  </a:lnTo>
                  <a:lnTo>
                    <a:pt x="4" y="635"/>
                  </a:lnTo>
                  <a:lnTo>
                    <a:pt x="5" y="630"/>
                  </a:lnTo>
                  <a:lnTo>
                    <a:pt x="5" y="635"/>
                  </a:lnTo>
                  <a:lnTo>
                    <a:pt x="5" y="652"/>
                  </a:lnTo>
                  <a:lnTo>
                    <a:pt x="6" y="662"/>
                  </a:lnTo>
                  <a:lnTo>
                    <a:pt x="7" y="674"/>
                  </a:lnTo>
                  <a:lnTo>
                    <a:pt x="7" y="679"/>
                  </a:lnTo>
                  <a:lnTo>
                    <a:pt x="8" y="682"/>
                  </a:lnTo>
                  <a:lnTo>
                    <a:pt x="8" y="691"/>
                  </a:lnTo>
                  <a:lnTo>
                    <a:pt x="9" y="711"/>
                  </a:lnTo>
                  <a:lnTo>
                    <a:pt x="9" y="708"/>
                  </a:lnTo>
                  <a:lnTo>
                    <a:pt x="10" y="711"/>
                  </a:lnTo>
                  <a:lnTo>
                    <a:pt x="11" y="703"/>
                  </a:lnTo>
                  <a:lnTo>
                    <a:pt x="11" y="703"/>
                  </a:lnTo>
                  <a:lnTo>
                    <a:pt x="12" y="708"/>
                  </a:lnTo>
                  <a:lnTo>
                    <a:pt x="12" y="718"/>
                  </a:lnTo>
                  <a:lnTo>
                    <a:pt x="13" y="740"/>
                  </a:lnTo>
                  <a:lnTo>
                    <a:pt x="13" y="752"/>
                  </a:lnTo>
                  <a:lnTo>
                    <a:pt x="14" y="760"/>
                  </a:lnTo>
                  <a:lnTo>
                    <a:pt x="15" y="752"/>
                  </a:lnTo>
                  <a:lnTo>
                    <a:pt x="15" y="747"/>
                  </a:lnTo>
                  <a:lnTo>
                    <a:pt x="15" y="754"/>
                  </a:lnTo>
                  <a:lnTo>
                    <a:pt x="16" y="740"/>
                  </a:lnTo>
                  <a:lnTo>
                    <a:pt x="17" y="742"/>
                  </a:lnTo>
                  <a:lnTo>
                    <a:pt x="17" y="754"/>
                  </a:lnTo>
                  <a:lnTo>
                    <a:pt x="18" y="769"/>
                  </a:lnTo>
                  <a:lnTo>
                    <a:pt x="18" y="776"/>
                  </a:lnTo>
                  <a:lnTo>
                    <a:pt x="19" y="760"/>
                  </a:lnTo>
                  <a:lnTo>
                    <a:pt x="19" y="757"/>
                  </a:lnTo>
                  <a:lnTo>
                    <a:pt x="20" y="760"/>
                  </a:lnTo>
                  <a:lnTo>
                    <a:pt x="21" y="762"/>
                  </a:lnTo>
                  <a:lnTo>
                    <a:pt x="21" y="752"/>
                  </a:lnTo>
                  <a:lnTo>
                    <a:pt x="22" y="747"/>
                  </a:lnTo>
                  <a:lnTo>
                    <a:pt x="22" y="745"/>
                  </a:lnTo>
                  <a:lnTo>
                    <a:pt x="23" y="747"/>
                  </a:lnTo>
                  <a:lnTo>
                    <a:pt x="23" y="754"/>
                  </a:lnTo>
                  <a:lnTo>
                    <a:pt x="24" y="754"/>
                  </a:lnTo>
                  <a:lnTo>
                    <a:pt x="25" y="742"/>
                  </a:lnTo>
                  <a:lnTo>
                    <a:pt x="25" y="738"/>
                  </a:lnTo>
                  <a:lnTo>
                    <a:pt x="25" y="730"/>
                  </a:lnTo>
                  <a:lnTo>
                    <a:pt x="26" y="730"/>
                  </a:lnTo>
                  <a:lnTo>
                    <a:pt x="27" y="740"/>
                  </a:lnTo>
                  <a:lnTo>
                    <a:pt x="27" y="742"/>
                  </a:lnTo>
                  <a:lnTo>
                    <a:pt x="28" y="750"/>
                  </a:lnTo>
                  <a:lnTo>
                    <a:pt x="28" y="747"/>
                  </a:lnTo>
                  <a:lnTo>
                    <a:pt x="29" y="730"/>
                  </a:lnTo>
                  <a:lnTo>
                    <a:pt x="29" y="725"/>
                  </a:lnTo>
                  <a:lnTo>
                    <a:pt x="30" y="733"/>
                  </a:lnTo>
                  <a:lnTo>
                    <a:pt x="31" y="725"/>
                  </a:lnTo>
                  <a:lnTo>
                    <a:pt x="31" y="720"/>
                  </a:lnTo>
                  <a:lnTo>
                    <a:pt x="32" y="706"/>
                  </a:lnTo>
                  <a:lnTo>
                    <a:pt x="32" y="701"/>
                  </a:lnTo>
                  <a:lnTo>
                    <a:pt x="33" y="703"/>
                  </a:lnTo>
                  <a:lnTo>
                    <a:pt x="33" y="696"/>
                  </a:lnTo>
                  <a:lnTo>
                    <a:pt x="34" y="698"/>
                  </a:lnTo>
                  <a:lnTo>
                    <a:pt x="35" y="689"/>
                  </a:lnTo>
                  <a:lnTo>
                    <a:pt x="35" y="667"/>
                  </a:lnTo>
                  <a:lnTo>
                    <a:pt x="35" y="672"/>
                  </a:lnTo>
                  <a:lnTo>
                    <a:pt x="36" y="660"/>
                  </a:lnTo>
                  <a:lnTo>
                    <a:pt x="37" y="642"/>
                  </a:lnTo>
                  <a:lnTo>
                    <a:pt x="37" y="615"/>
                  </a:lnTo>
                  <a:lnTo>
                    <a:pt x="38" y="584"/>
                  </a:lnTo>
                  <a:lnTo>
                    <a:pt x="38" y="557"/>
                  </a:lnTo>
                  <a:lnTo>
                    <a:pt x="39" y="527"/>
                  </a:lnTo>
                  <a:lnTo>
                    <a:pt x="39" y="513"/>
                  </a:lnTo>
                  <a:lnTo>
                    <a:pt x="40" y="486"/>
                  </a:lnTo>
                  <a:lnTo>
                    <a:pt x="41" y="452"/>
                  </a:lnTo>
                  <a:lnTo>
                    <a:pt x="41" y="406"/>
                  </a:lnTo>
                  <a:lnTo>
                    <a:pt x="42" y="327"/>
                  </a:lnTo>
                  <a:lnTo>
                    <a:pt x="42" y="254"/>
                  </a:lnTo>
                  <a:lnTo>
                    <a:pt x="43" y="191"/>
                  </a:lnTo>
                  <a:lnTo>
                    <a:pt x="43" y="110"/>
                  </a:lnTo>
                  <a:lnTo>
                    <a:pt x="44" y="37"/>
                  </a:lnTo>
                  <a:lnTo>
                    <a:pt x="45" y="10"/>
                  </a:lnTo>
                  <a:lnTo>
                    <a:pt x="45" y="0"/>
                  </a:lnTo>
                  <a:lnTo>
                    <a:pt x="45" y="39"/>
                  </a:lnTo>
                  <a:lnTo>
                    <a:pt x="46" y="113"/>
                  </a:lnTo>
                  <a:lnTo>
                    <a:pt x="47" y="188"/>
                  </a:lnTo>
                  <a:lnTo>
                    <a:pt x="47" y="271"/>
                  </a:lnTo>
                  <a:lnTo>
                    <a:pt x="48" y="364"/>
                  </a:lnTo>
                  <a:lnTo>
                    <a:pt x="48" y="506"/>
                  </a:lnTo>
                  <a:lnTo>
                    <a:pt x="49" y="703"/>
                  </a:lnTo>
                  <a:lnTo>
                    <a:pt x="49" y="933"/>
                  </a:lnTo>
                  <a:lnTo>
                    <a:pt x="50" y="1106"/>
                  </a:lnTo>
                  <a:lnTo>
                    <a:pt x="51" y="1209"/>
                  </a:lnTo>
                  <a:lnTo>
                    <a:pt x="51" y="1238"/>
                  </a:lnTo>
                  <a:lnTo>
                    <a:pt x="52" y="1231"/>
                  </a:lnTo>
                  <a:lnTo>
                    <a:pt x="52" y="1199"/>
                  </a:lnTo>
                  <a:lnTo>
                    <a:pt x="53" y="1162"/>
                  </a:lnTo>
                  <a:lnTo>
                    <a:pt x="53" y="1158"/>
                  </a:lnTo>
                  <a:lnTo>
                    <a:pt x="54" y="1167"/>
                  </a:lnTo>
                  <a:lnTo>
                    <a:pt x="55" y="1174"/>
                  </a:lnTo>
                  <a:lnTo>
                    <a:pt x="55" y="1182"/>
                  </a:lnTo>
                  <a:lnTo>
                    <a:pt x="55" y="1194"/>
                  </a:lnTo>
                  <a:lnTo>
                    <a:pt x="56" y="1201"/>
                  </a:lnTo>
                  <a:lnTo>
                    <a:pt x="57" y="1199"/>
                  </a:lnTo>
                  <a:lnTo>
                    <a:pt x="57" y="1187"/>
                  </a:lnTo>
                  <a:lnTo>
                    <a:pt x="58" y="1165"/>
                  </a:lnTo>
                  <a:lnTo>
                    <a:pt x="58" y="1128"/>
                  </a:lnTo>
                  <a:lnTo>
                    <a:pt x="59" y="1091"/>
                  </a:lnTo>
                  <a:lnTo>
                    <a:pt x="59" y="1065"/>
                  </a:lnTo>
                  <a:lnTo>
                    <a:pt x="60" y="1033"/>
                  </a:lnTo>
                  <a:lnTo>
                    <a:pt x="61" y="999"/>
                  </a:lnTo>
                  <a:lnTo>
                    <a:pt x="61" y="957"/>
                  </a:lnTo>
                  <a:lnTo>
                    <a:pt x="62" y="925"/>
                  </a:lnTo>
                  <a:lnTo>
                    <a:pt x="62" y="911"/>
                  </a:lnTo>
                  <a:lnTo>
                    <a:pt x="63" y="899"/>
                  </a:lnTo>
                  <a:lnTo>
                    <a:pt x="63" y="887"/>
                  </a:lnTo>
                  <a:lnTo>
                    <a:pt x="64" y="862"/>
                  </a:lnTo>
                  <a:lnTo>
                    <a:pt x="65" y="833"/>
                  </a:lnTo>
                  <a:lnTo>
                    <a:pt x="65" y="803"/>
                  </a:lnTo>
                  <a:lnTo>
                    <a:pt x="65" y="776"/>
                  </a:lnTo>
                  <a:lnTo>
                    <a:pt x="66" y="769"/>
                  </a:lnTo>
                  <a:lnTo>
                    <a:pt x="67" y="776"/>
                  </a:lnTo>
                  <a:lnTo>
                    <a:pt x="67" y="769"/>
                  </a:lnTo>
                  <a:lnTo>
                    <a:pt x="68" y="752"/>
                  </a:lnTo>
                  <a:lnTo>
                    <a:pt x="68" y="735"/>
                  </a:lnTo>
                  <a:lnTo>
                    <a:pt x="69" y="733"/>
                  </a:lnTo>
                  <a:lnTo>
                    <a:pt x="69" y="740"/>
                  </a:lnTo>
                  <a:lnTo>
                    <a:pt x="70" y="742"/>
                  </a:lnTo>
                  <a:lnTo>
                    <a:pt x="71" y="735"/>
                  </a:lnTo>
                  <a:lnTo>
                    <a:pt x="71" y="733"/>
                  </a:lnTo>
                  <a:lnTo>
                    <a:pt x="72" y="728"/>
                  </a:lnTo>
                  <a:lnTo>
                    <a:pt x="72" y="725"/>
                  </a:lnTo>
                  <a:lnTo>
                    <a:pt x="73" y="718"/>
                  </a:lnTo>
                  <a:lnTo>
                    <a:pt x="73" y="708"/>
                  </a:lnTo>
                  <a:lnTo>
                    <a:pt x="74" y="689"/>
                  </a:lnTo>
                  <a:lnTo>
                    <a:pt x="75" y="672"/>
                  </a:lnTo>
                  <a:lnTo>
                    <a:pt x="75" y="679"/>
                  </a:lnTo>
                  <a:lnTo>
                    <a:pt x="75" y="711"/>
                  </a:lnTo>
                  <a:lnTo>
                    <a:pt x="76" y="723"/>
                  </a:lnTo>
                  <a:lnTo>
                    <a:pt x="77" y="723"/>
                  </a:lnTo>
                  <a:lnTo>
                    <a:pt x="77" y="703"/>
                  </a:lnTo>
                  <a:lnTo>
                    <a:pt x="78" y="691"/>
                  </a:lnTo>
                  <a:lnTo>
                    <a:pt x="78" y="667"/>
                  </a:lnTo>
                  <a:lnTo>
                    <a:pt x="79" y="684"/>
                  </a:lnTo>
                  <a:lnTo>
                    <a:pt x="79" y="703"/>
                  </a:lnTo>
                  <a:lnTo>
                    <a:pt x="80" y="706"/>
                  </a:lnTo>
                  <a:lnTo>
                    <a:pt x="81" y="708"/>
                  </a:lnTo>
                  <a:lnTo>
                    <a:pt x="81" y="706"/>
                  </a:lnTo>
                  <a:lnTo>
                    <a:pt x="82" y="689"/>
                  </a:lnTo>
                  <a:lnTo>
                    <a:pt x="82" y="684"/>
                  </a:lnTo>
                  <a:lnTo>
                    <a:pt x="83" y="682"/>
                  </a:lnTo>
                  <a:lnTo>
                    <a:pt x="83" y="674"/>
                  </a:lnTo>
                  <a:lnTo>
                    <a:pt x="84" y="654"/>
                  </a:lnTo>
                  <a:lnTo>
                    <a:pt x="85" y="642"/>
                  </a:lnTo>
                  <a:lnTo>
                    <a:pt x="85" y="625"/>
                  </a:lnTo>
                  <a:lnTo>
                    <a:pt x="86" y="625"/>
                  </a:lnTo>
                  <a:lnTo>
                    <a:pt x="86" y="613"/>
                  </a:lnTo>
                  <a:lnTo>
                    <a:pt x="87" y="608"/>
                  </a:lnTo>
                  <a:lnTo>
                    <a:pt x="88" y="589"/>
                  </a:lnTo>
                  <a:lnTo>
                    <a:pt x="88" y="571"/>
                  </a:lnTo>
                  <a:lnTo>
                    <a:pt x="88" y="552"/>
                  </a:lnTo>
                  <a:lnTo>
                    <a:pt x="89" y="533"/>
                  </a:lnTo>
                  <a:lnTo>
                    <a:pt x="90" y="518"/>
                  </a:lnTo>
                  <a:lnTo>
                    <a:pt x="90" y="511"/>
                  </a:lnTo>
                  <a:lnTo>
                    <a:pt x="91" y="489"/>
                  </a:lnTo>
                  <a:lnTo>
                    <a:pt x="91" y="469"/>
                  </a:lnTo>
                  <a:lnTo>
                    <a:pt x="92" y="454"/>
                  </a:lnTo>
                  <a:lnTo>
                    <a:pt x="92" y="442"/>
                  </a:lnTo>
                  <a:lnTo>
                    <a:pt x="93" y="427"/>
                  </a:lnTo>
                  <a:lnTo>
                    <a:pt x="94" y="408"/>
                  </a:lnTo>
                  <a:lnTo>
                    <a:pt x="94" y="381"/>
                  </a:lnTo>
                  <a:lnTo>
                    <a:pt x="95" y="352"/>
                  </a:lnTo>
                  <a:lnTo>
                    <a:pt x="95" y="325"/>
                  </a:lnTo>
                  <a:lnTo>
                    <a:pt x="96" y="310"/>
                  </a:lnTo>
                  <a:lnTo>
                    <a:pt x="96" y="284"/>
                  </a:lnTo>
                  <a:lnTo>
                    <a:pt x="97" y="252"/>
                  </a:lnTo>
                  <a:lnTo>
                    <a:pt x="98" y="225"/>
                  </a:lnTo>
                  <a:lnTo>
                    <a:pt x="98" y="210"/>
                  </a:lnTo>
                  <a:lnTo>
                    <a:pt x="98" y="213"/>
                  </a:lnTo>
                  <a:lnTo>
                    <a:pt x="99" y="215"/>
                  </a:lnTo>
                </a:path>
              </a:pathLst>
            </a:custGeom>
            <a:noFill/>
            <a:ln w="190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92" name="Freeform 126"/>
            <p:cNvSpPr>
              <a:spLocks/>
            </p:cNvSpPr>
            <p:nvPr/>
          </p:nvSpPr>
          <p:spPr bwMode="auto">
            <a:xfrm>
              <a:off x="1914835" y="1829087"/>
              <a:ext cx="162816" cy="673603"/>
            </a:xfrm>
            <a:custGeom>
              <a:avLst/>
              <a:gdLst>
                <a:gd name="T0" fmla="*/ 1 w 99"/>
                <a:gd name="T1" fmla="*/ 373 h 1284"/>
                <a:gd name="T2" fmla="*/ 3 w 99"/>
                <a:gd name="T3" fmla="*/ 385 h 1284"/>
                <a:gd name="T4" fmla="*/ 4 w 99"/>
                <a:gd name="T5" fmla="*/ 354 h 1284"/>
                <a:gd name="T6" fmla="*/ 6 w 99"/>
                <a:gd name="T7" fmla="*/ 347 h 1284"/>
                <a:gd name="T8" fmla="*/ 8 w 99"/>
                <a:gd name="T9" fmla="*/ 398 h 1284"/>
                <a:gd name="T10" fmla="*/ 9 w 99"/>
                <a:gd name="T11" fmla="*/ 434 h 1284"/>
                <a:gd name="T12" fmla="*/ 11 w 99"/>
                <a:gd name="T13" fmla="*/ 490 h 1284"/>
                <a:gd name="T14" fmla="*/ 13 w 99"/>
                <a:gd name="T15" fmla="*/ 549 h 1284"/>
                <a:gd name="T16" fmla="*/ 14 w 99"/>
                <a:gd name="T17" fmla="*/ 610 h 1284"/>
                <a:gd name="T18" fmla="*/ 16 w 99"/>
                <a:gd name="T19" fmla="*/ 669 h 1284"/>
                <a:gd name="T20" fmla="*/ 18 w 99"/>
                <a:gd name="T21" fmla="*/ 703 h 1284"/>
                <a:gd name="T22" fmla="*/ 19 w 99"/>
                <a:gd name="T23" fmla="*/ 734 h 1284"/>
                <a:gd name="T24" fmla="*/ 21 w 99"/>
                <a:gd name="T25" fmla="*/ 771 h 1284"/>
                <a:gd name="T26" fmla="*/ 23 w 99"/>
                <a:gd name="T27" fmla="*/ 817 h 1284"/>
                <a:gd name="T28" fmla="*/ 24 w 99"/>
                <a:gd name="T29" fmla="*/ 817 h 1284"/>
                <a:gd name="T30" fmla="*/ 26 w 99"/>
                <a:gd name="T31" fmla="*/ 827 h 1284"/>
                <a:gd name="T32" fmla="*/ 28 w 99"/>
                <a:gd name="T33" fmla="*/ 823 h 1284"/>
                <a:gd name="T34" fmla="*/ 29 w 99"/>
                <a:gd name="T35" fmla="*/ 835 h 1284"/>
                <a:gd name="T36" fmla="*/ 31 w 99"/>
                <a:gd name="T37" fmla="*/ 827 h 1284"/>
                <a:gd name="T38" fmla="*/ 33 w 99"/>
                <a:gd name="T39" fmla="*/ 813 h 1284"/>
                <a:gd name="T40" fmla="*/ 34 w 99"/>
                <a:gd name="T41" fmla="*/ 759 h 1284"/>
                <a:gd name="T42" fmla="*/ 36 w 99"/>
                <a:gd name="T43" fmla="*/ 690 h 1284"/>
                <a:gd name="T44" fmla="*/ 38 w 99"/>
                <a:gd name="T45" fmla="*/ 598 h 1284"/>
                <a:gd name="T46" fmla="*/ 39 w 99"/>
                <a:gd name="T47" fmla="*/ 459 h 1284"/>
                <a:gd name="T48" fmla="*/ 41 w 99"/>
                <a:gd name="T49" fmla="*/ 280 h 1284"/>
                <a:gd name="T50" fmla="*/ 43 w 99"/>
                <a:gd name="T51" fmla="*/ 129 h 1284"/>
                <a:gd name="T52" fmla="*/ 44 w 99"/>
                <a:gd name="T53" fmla="*/ 12 h 1284"/>
                <a:gd name="T54" fmla="*/ 46 w 99"/>
                <a:gd name="T55" fmla="*/ 27 h 1284"/>
                <a:gd name="T56" fmla="*/ 48 w 99"/>
                <a:gd name="T57" fmla="*/ 105 h 1284"/>
                <a:gd name="T58" fmla="*/ 49 w 99"/>
                <a:gd name="T59" fmla="*/ 95 h 1284"/>
                <a:gd name="T60" fmla="*/ 51 w 99"/>
                <a:gd name="T61" fmla="*/ 317 h 1284"/>
                <a:gd name="T62" fmla="*/ 53 w 99"/>
                <a:gd name="T63" fmla="*/ 796 h 1284"/>
                <a:gd name="T64" fmla="*/ 54 w 99"/>
                <a:gd name="T65" fmla="*/ 961 h 1284"/>
                <a:gd name="T66" fmla="*/ 56 w 99"/>
                <a:gd name="T67" fmla="*/ 1008 h 1284"/>
                <a:gd name="T68" fmla="*/ 58 w 99"/>
                <a:gd name="T69" fmla="*/ 1050 h 1284"/>
                <a:gd name="T70" fmla="*/ 59 w 99"/>
                <a:gd name="T71" fmla="*/ 1125 h 1284"/>
                <a:gd name="T72" fmla="*/ 61 w 99"/>
                <a:gd name="T73" fmla="*/ 1145 h 1284"/>
                <a:gd name="T74" fmla="*/ 63 w 99"/>
                <a:gd name="T75" fmla="*/ 1145 h 1284"/>
                <a:gd name="T76" fmla="*/ 64 w 99"/>
                <a:gd name="T77" fmla="*/ 1157 h 1284"/>
                <a:gd name="T78" fmla="*/ 66 w 99"/>
                <a:gd name="T79" fmla="*/ 1152 h 1284"/>
                <a:gd name="T80" fmla="*/ 68 w 99"/>
                <a:gd name="T81" fmla="*/ 1130 h 1284"/>
                <a:gd name="T82" fmla="*/ 69 w 99"/>
                <a:gd name="T83" fmla="*/ 1137 h 1284"/>
                <a:gd name="T84" fmla="*/ 71 w 99"/>
                <a:gd name="T85" fmla="*/ 1162 h 1284"/>
                <a:gd name="T86" fmla="*/ 73 w 99"/>
                <a:gd name="T87" fmla="*/ 1159 h 1284"/>
                <a:gd name="T88" fmla="*/ 74 w 99"/>
                <a:gd name="T89" fmla="*/ 1179 h 1284"/>
                <a:gd name="T90" fmla="*/ 76 w 99"/>
                <a:gd name="T91" fmla="*/ 1196 h 1284"/>
                <a:gd name="T92" fmla="*/ 78 w 99"/>
                <a:gd name="T93" fmla="*/ 1218 h 1284"/>
                <a:gd name="T94" fmla="*/ 79 w 99"/>
                <a:gd name="T95" fmla="*/ 1240 h 1284"/>
                <a:gd name="T96" fmla="*/ 81 w 99"/>
                <a:gd name="T97" fmla="*/ 1262 h 1284"/>
                <a:gd name="T98" fmla="*/ 83 w 99"/>
                <a:gd name="T99" fmla="*/ 1277 h 1284"/>
                <a:gd name="T100" fmla="*/ 84 w 99"/>
                <a:gd name="T101" fmla="*/ 1279 h 1284"/>
                <a:gd name="T102" fmla="*/ 86 w 99"/>
                <a:gd name="T103" fmla="*/ 1279 h 1284"/>
                <a:gd name="T104" fmla="*/ 88 w 99"/>
                <a:gd name="T105" fmla="*/ 1269 h 1284"/>
                <a:gd name="T106" fmla="*/ 89 w 99"/>
                <a:gd name="T107" fmla="*/ 1262 h 1284"/>
                <a:gd name="T108" fmla="*/ 91 w 99"/>
                <a:gd name="T109" fmla="*/ 1213 h 1284"/>
                <a:gd name="T110" fmla="*/ 93 w 99"/>
                <a:gd name="T111" fmla="*/ 1164 h 1284"/>
                <a:gd name="T112" fmla="*/ 94 w 99"/>
                <a:gd name="T113" fmla="*/ 1140 h 1284"/>
                <a:gd name="T114" fmla="*/ 96 w 99"/>
                <a:gd name="T115" fmla="*/ 1088 h 1284"/>
                <a:gd name="T116" fmla="*/ 98 w 99"/>
                <a:gd name="T117" fmla="*/ 1042 h 1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9" h="1284">
                  <a:moveTo>
                    <a:pt x="0" y="415"/>
                  </a:moveTo>
                  <a:lnTo>
                    <a:pt x="1" y="388"/>
                  </a:lnTo>
                  <a:lnTo>
                    <a:pt x="1" y="373"/>
                  </a:lnTo>
                  <a:lnTo>
                    <a:pt x="1" y="376"/>
                  </a:lnTo>
                  <a:lnTo>
                    <a:pt x="2" y="378"/>
                  </a:lnTo>
                  <a:lnTo>
                    <a:pt x="3" y="385"/>
                  </a:lnTo>
                  <a:lnTo>
                    <a:pt x="3" y="376"/>
                  </a:lnTo>
                  <a:lnTo>
                    <a:pt x="4" y="361"/>
                  </a:lnTo>
                  <a:lnTo>
                    <a:pt x="4" y="354"/>
                  </a:lnTo>
                  <a:lnTo>
                    <a:pt x="5" y="339"/>
                  </a:lnTo>
                  <a:lnTo>
                    <a:pt x="5" y="334"/>
                  </a:lnTo>
                  <a:lnTo>
                    <a:pt x="6" y="347"/>
                  </a:lnTo>
                  <a:lnTo>
                    <a:pt x="7" y="376"/>
                  </a:lnTo>
                  <a:lnTo>
                    <a:pt x="7" y="393"/>
                  </a:lnTo>
                  <a:lnTo>
                    <a:pt x="8" y="398"/>
                  </a:lnTo>
                  <a:lnTo>
                    <a:pt x="8" y="395"/>
                  </a:lnTo>
                  <a:lnTo>
                    <a:pt x="9" y="412"/>
                  </a:lnTo>
                  <a:lnTo>
                    <a:pt x="9" y="434"/>
                  </a:lnTo>
                  <a:lnTo>
                    <a:pt x="10" y="463"/>
                  </a:lnTo>
                  <a:lnTo>
                    <a:pt x="11" y="483"/>
                  </a:lnTo>
                  <a:lnTo>
                    <a:pt x="11" y="490"/>
                  </a:lnTo>
                  <a:lnTo>
                    <a:pt x="11" y="498"/>
                  </a:lnTo>
                  <a:lnTo>
                    <a:pt x="12" y="520"/>
                  </a:lnTo>
                  <a:lnTo>
                    <a:pt x="13" y="549"/>
                  </a:lnTo>
                  <a:lnTo>
                    <a:pt x="13" y="566"/>
                  </a:lnTo>
                  <a:lnTo>
                    <a:pt x="14" y="586"/>
                  </a:lnTo>
                  <a:lnTo>
                    <a:pt x="14" y="610"/>
                  </a:lnTo>
                  <a:lnTo>
                    <a:pt x="15" y="620"/>
                  </a:lnTo>
                  <a:lnTo>
                    <a:pt x="15" y="652"/>
                  </a:lnTo>
                  <a:lnTo>
                    <a:pt x="16" y="669"/>
                  </a:lnTo>
                  <a:lnTo>
                    <a:pt x="17" y="688"/>
                  </a:lnTo>
                  <a:lnTo>
                    <a:pt x="17" y="693"/>
                  </a:lnTo>
                  <a:lnTo>
                    <a:pt x="18" y="703"/>
                  </a:lnTo>
                  <a:lnTo>
                    <a:pt x="18" y="700"/>
                  </a:lnTo>
                  <a:lnTo>
                    <a:pt x="19" y="712"/>
                  </a:lnTo>
                  <a:lnTo>
                    <a:pt x="19" y="734"/>
                  </a:lnTo>
                  <a:lnTo>
                    <a:pt x="20" y="754"/>
                  </a:lnTo>
                  <a:lnTo>
                    <a:pt x="21" y="764"/>
                  </a:lnTo>
                  <a:lnTo>
                    <a:pt x="21" y="771"/>
                  </a:lnTo>
                  <a:lnTo>
                    <a:pt x="21" y="774"/>
                  </a:lnTo>
                  <a:lnTo>
                    <a:pt x="22" y="798"/>
                  </a:lnTo>
                  <a:lnTo>
                    <a:pt x="23" y="817"/>
                  </a:lnTo>
                  <a:lnTo>
                    <a:pt x="23" y="825"/>
                  </a:lnTo>
                  <a:lnTo>
                    <a:pt x="24" y="817"/>
                  </a:lnTo>
                  <a:lnTo>
                    <a:pt x="24" y="817"/>
                  </a:lnTo>
                  <a:lnTo>
                    <a:pt x="25" y="815"/>
                  </a:lnTo>
                  <a:lnTo>
                    <a:pt x="25" y="825"/>
                  </a:lnTo>
                  <a:lnTo>
                    <a:pt x="26" y="827"/>
                  </a:lnTo>
                  <a:lnTo>
                    <a:pt x="27" y="832"/>
                  </a:lnTo>
                  <a:lnTo>
                    <a:pt x="27" y="830"/>
                  </a:lnTo>
                  <a:lnTo>
                    <a:pt x="28" y="823"/>
                  </a:lnTo>
                  <a:lnTo>
                    <a:pt x="28" y="823"/>
                  </a:lnTo>
                  <a:lnTo>
                    <a:pt x="29" y="832"/>
                  </a:lnTo>
                  <a:lnTo>
                    <a:pt x="29" y="835"/>
                  </a:lnTo>
                  <a:lnTo>
                    <a:pt x="30" y="842"/>
                  </a:lnTo>
                  <a:lnTo>
                    <a:pt x="31" y="835"/>
                  </a:lnTo>
                  <a:lnTo>
                    <a:pt x="31" y="827"/>
                  </a:lnTo>
                  <a:lnTo>
                    <a:pt x="31" y="825"/>
                  </a:lnTo>
                  <a:lnTo>
                    <a:pt x="32" y="820"/>
                  </a:lnTo>
                  <a:lnTo>
                    <a:pt x="33" y="813"/>
                  </a:lnTo>
                  <a:lnTo>
                    <a:pt x="33" y="810"/>
                  </a:lnTo>
                  <a:lnTo>
                    <a:pt x="34" y="778"/>
                  </a:lnTo>
                  <a:lnTo>
                    <a:pt x="34" y="759"/>
                  </a:lnTo>
                  <a:lnTo>
                    <a:pt x="35" y="727"/>
                  </a:lnTo>
                  <a:lnTo>
                    <a:pt x="35" y="710"/>
                  </a:lnTo>
                  <a:lnTo>
                    <a:pt x="36" y="690"/>
                  </a:lnTo>
                  <a:lnTo>
                    <a:pt x="37" y="669"/>
                  </a:lnTo>
                  <a:lnTo>
                    <a:pt x="37" y="639"/>
                  </a:lnTo>
                  <a:lnTo>
                    <a:pt x="38" y="598"/>
                  </a:lnTo>
                  <a:lnTo>
                    <a:pt x="38" y="551"/>
                  </a:lnTo>
                  <a:lnTo>
                    <a:pt x="39" y="510"/>
                  </a:lnTo>
                  <a:lnTo>
                    <a:pt x="39" y="459"/>
                  </a:lnTo>
                  <a:lnTo>
                    <a:pt x="40" y="398"/>
                  </a:lnTo>
                  <a:lnTo>
                    <a:pt x="41" y="332"/>
                  </a:lnTo>
                  <a:lnTo>
                    <a:pt x="41" y="280"/>
                  </a:lnTo>
                  <a:lnTo>
                    <a:pt x="41" y="222"/>
                  </a:lnTo>
                  <a:lnTo>
                    <a:pt x="42" y="185"/>
                  </a:lnTo>
                  <a:lnTo>
                    <a:pt x="43" y="129"/>
                  </a:lnTo>
                  <a:lnTo>
                    <a:pt x="43" y="90"/>
                  </a:lnTo>
                  <a:lnTo>
                    <a:pt x="44" y="34"/>
                  </a:lnTo>
                  <a:lnTo>
                    <a:pt x="44" y="12"/>
                  </a:lnTo>
                  <a:lnTo>
                    <a:pt x="45" y="0"/>
                  </a:lnTo>
                  <a:lnTo>
                    <a:pt x="45" y="5"/>
                  </a:lnTo>
                  <a:lnTo>
                    <a:pt x="46" y="27"/>
                  </a:lnTo>
                  <a:lnTo>
                    <a:pt x="47" y="61"/>
                  </a:lnTo>
                  <a:lnTo>
                    <a:pt x="47" y="85"/>
                  </a:lnTo>
                  <a:lnTo>
                    <a:pt x="48" y="105"/>
                  </a:lnTo>
                  <a:lnTo>
                    <a:pt x="48" y="112"/>
                  </a:lnTo>
                  <a:lnTo>
                    <a:pt x="49" y="112"/>
                  </a:lnTo>
                  <a:lnTo>
                    <a:pt x="49" y="95"/>
                  </a:lnTo>
                  <a:lnTo>
                    <a:pt x="50" y="120"/>
                  </a:lnTo>
                  <a:lnTo>
                    <a:pt x="51" y="190"/>
                  </a:lnTo>
                  <a:lnTo>
                    <a:pt x="51" y="317"/>
                  </a:lnTo>
                  <a:lnTo>
                    <a:pt x="51" y="488"/>
                  </a:lnTo>
                  <a:lnTo>
                    <a:pt x="52" y="664"/>
                  </a:lnTo>
                  <a:lnTo>
                    <a:pt x="53" y="796"/>
                  </a:lnTo>
                  <a:lnTo>
                    <a:pt x="53" y="898"/>
                  </a:lnTo>
                  <a:lnTo>
                    <a:pt x="54" y="942"/>
                  </a:lnTo>
                  <a:lnTo>
                    <a:pt x="54" y="961"/>
                  </a:lnTo>
                  <a:lnTo>
                    <a:pt x="55" y="976"/>
                  </a:lnTo>
                  <a:lnTo>
                    <a:pt x="55" y="991"/>
                  </a:lnTo>
                  <a:lnTo>
                    <a:pt x="56" y="1008"/>
                  </a:lnTo>
                  <a:lnTo>
                    <a:pt x="57" y="1030"/>
                  </a:lnTo>
                  <a:lnTo>
                    <a:pt x="57" y="1045"/>
                  </a:lnTo>
                  <a:lnTo>
                    <a:pt x="58" y="1050"/>
                  </a:lnTo>
                  <a:lnTo>
                    <a:pt x="58" y="1076"/>
                  </a:lnTo>
                  <a:lnTo>
                    <a:pt x="59" y="1101"/>
                  </a:lnTo>
                  <a:lnTo>
                    <a:pt x="59" y="1125"/>
                  </a:lnTo>
                  <a:lnTo>
                    <a:pt x="60" y="1145"/>
                  </a:lnTo>
                  <a:lnTo>
                    <a:pt x="61" y="1150"/>
                  </a:lnTo>
                  <a:lnTo>
                    <a:pt x="61" y="1145"/>
                  </a:lnTo>
                  <a:lnTo>
                    <a:pt x="61" y="1145"/>
                  </a:lnTo>
                  <a:lnTo>
                    <a:pt x="62" y="1147"/>
                  </a:lnTo>
                  <a:lnTo>
                    <a:pt x="63" y="1145"/>
                  </a:lnTo>
                  <a:lnTo>
                    <a:pt x="63" y="1157"/>
                  </a:lnTo>
                  <a:lnTo>
                    <a:pt x="64" y="1157"/>
                  </a:lnTo>
                  <a:lnTo>
                    <a:pt x="64" y="1157"/>
                  </a:lnTo>
                  <a:lnTo>
                    <a:pt x="65" y="1162"/>
                  </a:lnTo>
                  <a:lnTo>
                    <a:pt x="65" y="1159"/>
                  </a:lnTo>
                  <a:lnTo>
                    <a:pt x="66" y="1152"/>
                  </a:lnTo>
                  <a:lnTo>
                    <a:pt x="67" y="1142"/>
                  </a:lnTo>
                  <a:lnTo>
                    <a:pt x="67" y="1135"/>
                  </a:lnTo>
                  <a:lnTo>
                    <a:pt x="68" y="1130"/>
                  </a:lnTo>
                  <a:lnTo>
                    <a:pt x="68" y="1125"/>
                  </a:lnTo>
                  <a:lnTo>
                    <a:pt x="69" y="1125"/>
                  </a:lnTo>
                  <a:lnTo>
                    <a:pt x="69" y="1137"/>
                  </a:lnTo>
                  <a:lnTo>
                    <a:pt x="70" y="1142"/>
                  </a:lnTo>
                  <a:lnTo>
                    <a:pt x="71" y="1152"/>
                  </a:lnTo>
                  <a:lnTo>
                    <a:pt x="71" y="1162"/>
                  </a:lnTo>
                  <a:lnTo>
                    <a:pt x="71" y="1152"/>
                  </a:lnTo>
                  <a:lnTo>
                    <a:pt x="72" y="1157"/>
                  </a:lnTo>
                  <a:lnTo>
                    <a:pt x="73" y="1159"/>
                  </a:lnTo>
                  <a:lnTo>
                    <a:pt x="73" y="1174"/>
                  </a:lnTo>
                  <a:lnTo>
                    <a:pt x="74" y="1181"/>
                  </a:lnTo>
                  <a:lnTo>
                    <a:pt x="74" y="1179"/>
                  </a:lnTo>
                  <a:lnTo>
                    <a:pt x="75" y="1172"/>
                  </a:lnTo>
                  <a:lnTo>
                    <a:pt x="75" y="1181"/>
                  </a:lnTo>
                  <a:lnTo>
                    <a:pt x="76" y="1196"/>
                  </a:lnTo>
                  <a:lnTo>
                    <a:pt x="77" y="1210"/>
                  </a:lnTo>
                  <a:lnTo>
                    <a:pt x="77" y="1213"/>
                  </a:lnTo>
                  <a:lnTo>
                    <a:pt x="78" y="1218"/>
                  </a:lnTo>
                  <a:lnTo>
                    <a:pt x="78" y="1223"/>
                  </a:lnTo>
                  <a:lnTo>
                    <a:pt x="79" y="1235"/>
                  </a:lnTo>
                  <a:lnTo>
                    <a:pt x="79" y="1240"/>
                  </a:lnTo>
                  <a:lnTo>
                    <a:pt x="80" y="1242"/>
                  </a:lnTo>
                  <a:lnTo>
                    <a:pt x="81" y="1252"/>
                  </a:lnTo>
                  <a:lnTo>
                    <a:pt x="81" y="1262"/>
                  </a:lnTo>
                  <a:lnTo>
                    <a:pt x="81" y="1264"/>
                  </a:lnTo>
                  <a:lnTo>
                    <a:pt x="82" y="1274"/>
                  </a:lnTo>
                  <a:lnTo>
                    <a:pt x="83" y="1277"/>
                  </a:lnTo>
                  <a:lnTo>
                    <a:pt x="83" y="1281"/>
                  </a:lnTo>
                  <a:lnTo>
                    <a:pt x="84" y="1281"/>
                  </a:lnTo>
                  <a:lnTo>
                    <a:pt x="84" y="1279"/>
                  </a:lnTo>
                  <a:lnTo>
                    <a:pt x="85" y="1274"/>
                  </a:lnTo>
                  <a:lnTo>
                    <a:pt x="85" y="1284"/>
                  </a:lnTo>
                  <a:lnTo>
                    <a:pt x="86" y="1279"/>
                  </a:lnTo>
                  <a:lnTo>
                    <a:pt x="87" y="1281"/>
                  </a:lnTo>
                  <a:lnTo>
                    <a:pt x="87" y="1277"/>
                  </a:lnTo>
                  <a:lnTo>
                    <a:pt x="88" y="1269"/>
                  </a:lnTo>
                  <a:lnTo>
                    <a:pt x="88" y="1264"/>
                  </a:lnTo>
                  <a:lnTo>
                    <a:pt x="89" y="1267"/>
                  </a:lnTo>
                  <a:lnTo>
                    <a:pt x="89" y="1262"/>
                  </a:lnTo>
                  <a:lnTo>
                    <a:pt x="90" y="1247"/>
                  </a:lnTo>
                  <a:lnTo>
                    <a:pt x="91" y="1237"/>
                  </a:lnTo>
                  <a:lnTo>
                    <a:pt x="91" y="1213"/>
                  </a:lnTo>
                  <a:lnTo>
                    <a:pt x="91" y="1191"/>
                  </a:lnTo>
                  <a:lnTo>
                    <a:pt x="92" y="1172"/>
                  </a:lnTo>
                  <a:lnTo>
                    <a:pt x="93" y="1164"/>
                  </a:lnTo>
                  <a:lnTo>
                    <a:pt x="93" y="1159"/>
                  </a:lnTo>
                  <a:lnTo>
                    <a:pt x="94" y="1154"/>
                  </a:lnTo>
                  <a:lnTo>
                    <a:pt x="94" y="1140"/>
                  </a:lnTo>
                  <a:lnTo>
                    <a:pt x="95" y="1118"/>
                  </a:lnTo>
                  <a:lnTo>
                    <a:pt x="95" y="1098"/>
                  </a:lnTo>
                  <a:lnTo>
                    <a:pt x="96" y="1088"/>
                  </a:lnTo>
                  <a:lnTo>
                    <a:pt x="97" y="1074"/>
                  </a:lnTo>
                  <a:lnTo>
                    <a:pt x="97" y="1057"/>
                  </a:lnTo>
                  <a:lnTo>
                    <a:pt x="98" y="1042"/>
                  </a:lnTo>
                  <a:lnTo>
                    <a:pt x="98" y="1015"/>
                  </a:lnTo>
                  <a:lnTo>
                    <a:pt x="99" y="998"/>
                  </a:lnTo>
                </a:path>
              </a:pathLst>
            </a:custGeom>
            <a:noFill/>
            <a:ln w="190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93" name="Freeform 127"/>
            <p:cNvSpPr>
              <a:spLocks/>
            </p:cNvSpPr>
            <p:nvPr/>
          </p:nvSpPr>
          <p:spPr bwMode="auto">
            <a:xfrm>
              <a:off x="2317762" y="1691638"/>
              <a:ext cx="162816" cy="681472"/>
            </a:xfrm>
            <a:custGeom>
              <a:avLst/>
              <a:gdLst>
                <a:gd name="T0" fmla="*/ 1 w 99"/>
                <a:gd name="T1" fmla="*/ 1101 h 1299"/>
                <a:gd name="T2" fmla="*/ 3 w 99"/>
                <a:gd name="T3" fmla="*/ 1082 h 1299"/>
                <a:gd name="T4" fmla="*/ 5 w 99"/>
                <a:gd name="T5" fmla="*/ 1114 h 1299"/>
                <a:gd name="T6" fmla="*/ 6 w 99"/>
                <a:gd name="T7" fmla="*/ 1116 h 1299"/>
                <a:gd name="T8" fmla="*/ 8 w 99"/>
                <a:gd name="T9" fmla="*/ 1094 h 1299"/>
                <a:gd name="T10" fmla="*/ 9 w 99"/>
                <a:gd name="T11" fmla="*/ 1087 h 1299"/>
                <a:gd name="T12" fmla="*/ 11 w 99"/>
                <a:gd name="T13" fmla="*/ 1087 h 1299"/>
                <a:gd name="T14" fmla="*/ 13 w 99"/>
                <a:gd name="T15" fmla="*/ 1089 h 1299"/>
                <a:gd name="T16" fmla="*/ 15 w 99"/>
                <a:gd name="T17" fmla="*/ 1094 h 1299"/>
                <a:gd name="T18" fmla="*/ 16 w 99"/>
                <a:gd name="T19" fmla="*/ 1033 h 1299"/>
                <a:gd name="T20" fmla="*/ 18 w 99"/>
                <a:gd name="T21" fmla="*/ 1033 h 1299"/>
                <a:gd name="T22" fmla="*/ 19 w 99"/>
                <a:gd name="T23" fmla="*/ 994 h 1299"/>
                <a:gd name="T24" fmla="*/ 21 w 99"/>
                <a:gd name="T25" fmla="*/ 933 h 1299"/>
                <a:gd name="T26" fmla="*/ 23 w 99"/>
                <a:gd name="T27" fmla="*/ 945 h 1299"/>
                <a:gd name="T28" fmla="*/ 25 w 99"/>
                <a:gd name="T29" fmla="*/ 952 h 1299"/>
                <a:gd name="T30" fmla="*/ 26 w 99"/>
                <a:gd name="T31" fmla="*/ 1014 h 1299"/>
                <a:gd name="T32" fmla="*/ 28 w 99"/>
                <a:gd name="T33" fmla="*/ 1048 h 1299"/>
                <a:gd name="T34" fmla="*/ 29 w 99"/>
                <a:gd name="T35" fmla="*/ 1067 h 1299"/>
                <a:gd name="T36" fmla="*/ 31 w 99"/>
                <a:gd name="T37" fmla="*/ 1089 h 1299"/>
                <a:gd name="T38" fmla="*/ 33 w 99"/>
                <a:gd name="T39" fmla="*/ 1087 h 1299"/>
                <a:gd name="T40" fmla="*/ 35 w 99"/>
                <a:gd name="T41" fmla="*/ 1082 h 1299"/>
                <a:gd name="T42" fmla="*/ 36 w 99"/>
                <a:gd name="T43" fmla="*/ 1138 h 1299"/>
                <a:gd name="T44" fmla="*/ 38 w 99"/>
                <a:gd name="T45" fmla="*/ 1099 h 1299"/>
                <a:gd name="T46" fmla="*/ 39 w 99"/>
                <a:gd name="T47" fmla="*/ 554 h 1299"/>
                <a:gd name="T48" fmla="*/ 41 w 99"/>
                <a:gd name="T49" fmla="*/ 49 h 1299"/>
                <a:gd name="T50" fmla="*/ 43 w 99"/>
                <a:gd name="T51" fmla="*/ 57 h 1299"/>
                <a:gd name="T52" fmla="*/ 45 w 99"/>
                <a:gd name="T53" fmla="*/ 784 h 1299"/>
                <a:gd name="T54" fmla="*/ 46 w 99"/>
                <a:gd name="T55" fmla="*/ 1260 h 1299"/>
                <a:gd name="T56" fmla="*/ 48 w 99"/>
                <a:gd name="T57" fmla="*/ 1148 h 1299"/>
                <a:gd name="T58" fmla="*/ 49 w 99"/>
                <a:gd name="T59" fmla="*/ 1119 h 1299"/>
                <a:gd name="T60" fmla="*/ 51 w 99"/>
                <a:gd name="T61" fmla="*/ 1133 h 1299"/>
                <a:gd name="T62" fmla="*/ 53 w 99"/>
                <a:gd name="T63" fmla="*/ 1131 h 1299"/>
                <a:gd name="T64" fmla="*/ 55 w 99"/>
                <a:gd name="T65" fmla="*/ 1145 h 1299"/>
                <a:gd name="T66" fmla="*/ 56 w 99"/>
                <a:gd name="T67" fmla="*/ 1136 h 1299"/>
                <a:gd name="T68" fmla="*/ 58 w 99"/>
                <a:gd name="T69" fmla="*/ 1123 h 1299"/>
                <a:gd name="T70" fmla="*/ 59 w 99"/>
                <a:gd name="T71" fmla="*/ 1131 h 1299"/>
                <a:gd name="T72" fmla="*/ 61 w 99"/>
                <a:gd name="T73" fmla="*/ 1153 h 1299"/>
                <a:gd name="T74" fmla="*/ 63 w 99"/>
                <a:gd name="T75" fmla="*/ 1136 h 1299"/>
                <a:gd name="T76" fmla="*/ 65 w 99"/>
                <a:gd name="T77" fmla="*/ 1131 h 1299"/>
                <a:gd name="T78" fmla="*/ 66 w 99"/>
                <a:gd name="T79" fmla="*/ 1119 h 1299"/>
                <a:gd name="T80" fmla="*/ 68 w 99"/>
                <a:gd name="T81" fmla="*/ 1131 h 1299"/>
                <a:gd name="T82" fmla="*/ 69 w 99"/>
                <a:gd name="T83" fmla="*/ 1114 h 1299"/>
                <a:gd name="T84" fmla="*/ 71 w 99"/>
                <a:gd name="T85" fmla="*/ 1099 h 1299"/>
                <a:gd name="T86" fmla="*/ 73 w 99"/>
                <a:gd name="T87" fmla="*/ 1067 h 1299"/>
                <a:gd name="T88" fmla="*/ 75 w 99"/>
                <a:gd name="T89" fmla="*/ 1101 h 1299"/>
                <a:gd name="T90" fmla="*/ 76 w 99"/>
                <a:gd name="T91" fmla="*/ 1048 h 1299"/>
                <a:gd name="T92" fmla="*/ 78 w 99"/>
                <a:gd name="T93" fmla="*/ 1018 h 1299"/>
                <a:gd name="T94" fmla="*/ 80 w 99"/>
                <a:gd name="T95" fmla="*/ 1048 h 1299"/>
                <a:gd name="T96" fmla="*/ 81 w 99"/>
                <a:gd name="T97" fmla="*/ 977 h 1299"/>
                <a:gd name="T98" fmla="*/ 83 w 99"/>
                <a:gd name="T99" fmla="*/ 950 h 1299"/>
                <a:gd name="T100" fmla="*/ 85 w 99"/>
                <a:gd name="T101" fmla="*/ 906 h 1299"/>
                <a:gd name="T102" fmla="*/ 86 w 99"/>
                <a:gd name="T103" fmla="*/ 858 h 1299"/>
                <a:gd name="T104" fmla="*/ 88 w 99"/>
                <a:gd name="T105" fmla="*/ 811 h 1299"/>
                <a:gd name="T106" fmla="*/ 90 w 99"/>
                <a:gd name="T107" fmla="*/ 765 h 1299"/>
                <a:gd name="T108" fmla="*/ 91 w 99"/>
                <a:gd name="T109" fmla="*/ 735 h 1299"/>
                <a:gd name="T110" fmla="*/ 93 w 99"/>
                <a:gd name="T111" fmla="*/ 709 h 1299"/>
                <a:gd name="T112" fmla="*/ 95 w 99"/>
                <a:gd name="T113" fmla="*/ 699 h 1299"/>
                <a:gd name="T114" fmla="*/ 96 w 99"/>
                <a:gd name="T115" fmla="*/ 694 h 1299"/>
                <a:gd name="T116" fmla="*/ 98 w 99"/>
                <a:gd name="T117" fmla="*/ 731 h 1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9" h="1299">
                  <a:moveTo>
                    <a:pt x="0" y="1094"/>
                  </a:moveTo>
                  <a:lnTo>
                    <a:pt x="1" y="1094"/>
                  </a:lnTo>
                  <a:lnTo>
                    <a:pt x="1" y="1101"/>
                  </a:lnTo>
                  <a:lnTo>
                    <a:pt x="2" y="1109"/>
                  </a:lnTo>
                  <a:lnTo>
                    <a:pt x="2" y="1101"/>
                  </a:lnTo>
                  <a:lnTo>
                    <a:pt x="3" y="1082"/>
                  </a:lnTo>
                  <a:lnTo>
                    <a:pt x="3" y="1072"/>
                  </a:lnTo>
                  <a:lnTo>
                    <a:pt x="4" y="1085"/>
                  </a:lnTo>
                  <a:lnTo>
                    <a:pt x="5" y="1114"/>
                  </a:lnTo>
                  <a:lnTo>
                    <a:pt x="5" y="1141"/>
                  </a:lnTo>
                  <a:lnTo>
                    <a:pt x="6" y="1138"/>
                  </a:lnTo>
                  <a:lnTo>
                    <a:pt x="6" y="1116"/>
                  </a:lnTo>
                  <a:lnTo>
                    <a:pt x="7" y="1089"/>
                  </a:lnTo>
                  <a:lnTo>
                    <a:pt x="7" y="1089"/>
                  </a:lnTo>
                  <a:lnTo>
                    <a:pt x="8" y="1094"/>
                  </a:lnTo>
                  <a:lnTo>
                    <a:pt x="9" y="1104"/>
                  </a:lnTo>
                  <a:lnTo>
                    <a:pt x="9" y="1092"/>
                  </a:lnTo>
                  <a:lnTo>
                    <a:pt x="9" y="1087"/>
                  </a:lnTo>
                  <a:lnTo>
                    <a:pt x="10" y="1082"/>
                  </a:lnTo>
                  <a:lnTo>
                    <a:pt x="11" y="1085"/>
                  </a:lnTo>
                  <a:lnTo>
                    <a:pt x="11" y="1087"/>
                  </a:lnTo>
                  <a:lnTo>
                    <a:pt x="12" y="1089"/>
                  </a:lnTo>
                  <a:lnTo>
                    <a:pt x="12" y="1089"/>
                  </a:lnTo>
                  <a:lnTo>
                    <a:pt x="13" y="1089"/>
                  </a:lnTo>
                  <a:lnTo>
                    <a:pt x="13" y="1094"/>
                  </a:lnTo>
                  <a:lnTo>
                    <a:pt x="14" y="1094"/>
                  </a:lnTo>
                  <a:lnTo>
                    <a:pt x="15" y="1094"/>
                  </a:lnTo>
                  <a:lnTo>
                    <a:pt x="15" y="1085"/>
                  </a:lnTo>
                  <a:lnTo>
                    <a:pt x="16" y="1052"/>
                  </a:lnTo>
                  <a:lnTo>
                    <a:pt x="16" y="1033"/>
                  </a:lnTo>
                  <a:lnTo>
                    <a:pt x="17" y="1023"/>
                  </a:lnTo>
                  <a:lnTo>
                    <a:pt x="17" y="1033"/>
                  </a:lnTo>
                  <a:lnTo>
                    <a:pt x="18" y="1033"/>
                  </a:lnTo>
                  <a:lnTo>
                    <a:pt x="19" y="1036"/>
                  </a:lnTo>
                  <a:lnTo>
                    <a:pt x="19" y="1021"/>
                  </a:lnTo>
                  <a:lnTo>
                    <a:pt x="19" y="994"/>
                  </a:lnTo>
                  <a:lnTo>
                    <a:pt x="20" y="960"/>
                  </a:lnTo>
                  <a:lnTo>
                    <a:pt x="21" y="936"/>
                  </a:lnTo>
                  <a:lnTo>
                    <a:pt x="21" y="933"/>
                  </a:lnTo>
                  <a:lnTo>
                    <a:pt x="22" y="948"/>
                  </a:lnTo>
                  <a:lnTo>
                    <a:pt x="22" y="948"/>
                  </a:lnTo>
                  <a:lnTo>
                    <a:pt x="23" y="945"/>
                  </a:lnTo>
                  <a:lnTo>
                    <a:pt x="23" y="940"/>
                  </a:lnTo>
                  <a:lnTo>
                    <a:pt x="24" y="940"/>
                  </a:lnTo>
                  <a:lnTo>
                    <a:pt x="25" y="952"/>
                  </a:lnTo>
                  <a:lnTo>
                    <a:pt x="25" y="974"/>
                  </a:lnTo>
                  <a:lnTo>
                    <a:pt x="26" y="999"/>
                  </a:lnTo>
                  <a:lnTo>
                    <a:pt x="26" y="1014"/>
                  </a:lnTo>
                  <a:lnTo>
                    <a:pt x="27" y="1026"/>
                  </a:lnTo>
                  <a:lnTo>
                    <a:pt x="27" y="1036"/>
                  </a:lnTo>
                  <a:lnTo>
                    <a:pt x="28" y="1048"/>
                  </a:lnTo>
                  <a:lnTo>
                    <a:pt x="29" y="1052"/>
                  </a:lnTo>
                  <a:lnTo>
                    <a:pt x="29" y="1063"/>
                  </a:lnTo>
                  <a:lnTo>
                    <a:pt x="29" y="1067"/>
                  </a:lnTo>
                  <a:lnTo>
                    <a:pt x="30" y="1070"/>
                  </a:lnTo>
                  <a:lnTo>
                    <a:pt x="31" y="1085"/>
                  </a:lnTo>
                  <a:lnTo>
                    <a:pt x="31" y="1089"/>
                  </a:lnTo>
                  <a:lnTo>
                    <a:pt x="32" y="1089"/>
                  </a:lnTo>
                  <a:lnTo>
                    <a:pt x="32" y="1085"/>
                  </a:lnTo>
                  <a:lnTo>
                    <a:pt x="33" y="1087"/>
                  </a:lnTo>
                  <a:lnTo>
                    <a:pt x="33" y="1082"/>
                  </a:lnTo>
                  <a:lnTo>
                    <a:pt x="34" y="1077"/>
                  </a:lnTo>
                  <a:lnTo>
                    <a:pt x="35" y="1082"/>
                  </a:lnTo>
                  <a:lnTo>
                    <a:pt x="35" y="1101"/>
                  </a:lnTo>
                  <a:lnTo>
                    <a:pt x="36" y="1111"/>
                  </a:lnTo>
                  <a:lnTo>
                    <a:pt x="36" y="1138"/>
                  </a:lnTo>
                  <a:lnTo>
                    <a:pt x="37" y="1158"/>
                  </a:lnTo>
                  <a:lnTo>
                    <a:pt x="37" y="1155"/>
                  </a:lnTo>
                  <a:lnTo>
                    <a:pt x="38" y="1099"/>
                  </a:lnTo>
                  <a:lnTo>
                    <a:pt x="39" y="992"/>
                  </a:lnTo>
                  <a:lnTo>
                    <a:pt x="39" y="806"/>
                  </a:lnTo>
                  <a:lnTo>
                    <a:pt x="39" y="554"/>
                  </a:lnTo>
                  <a:lnTo>
                    <a:pt x="40" y="320"/>
                  </a:lnTo>
                  <a:lnTo>
                    <a:pt x="41" y="149"/>
                  </a:lnTo>
                  <a:lnTo>
                    <a:pt x="41" y="49"/>
                  </a:lnTo>
                  <a:lnTo>
                    <a:pt x="42" y="10"/>
                  </a:lnTo>
                  <a:lnTo>
                    <a:pt x="42" y="0"/>
                  </a:lnTo>
                  <a:lnTo>
                    <a:pt x="43" y="57"/>
                  </a:lnTo>
                  <a:lnTo>
                    <a:pt x="43" y="205"/>
                  </a:lnTo>
                  <a:lnTo>
                    <a:pt x="44" y="472"/>
                  </a:lnTo>
                  <a:lnTo>
                    <a:pt x="45" y="784"/>
                  </a:lnTo>
                  <a:lnTo>
                    <a:pt x="45" y="1097"/>
                  </a:lnTo>
                  <a:lnTo>
                    <a:pt x="46" y="1299"/>
                  </a:lnTo>
                  <a:lnTo>
                    <a:pt x="46" y="1260"/>
                  </a:lnTo>
                  <a:lnTo>
                    <a:pt x="47" y="1175"/>
                  </a:lnTo>
                  <a:lnTo>
                    <a:pt x="47" y="1138"/>
                  </a:lnTo>
                  <a:lnTo>
                    <a:pt x="48" y="1148"/>
                  </a:lnTo>
                  <a:lnTo>
                    <a:pt x="49" y="1153"/>
                  </a:lnTo>
                  <a:lnTo>
                    <a:pt x="49" y="1138"/>
                  </a:lnTo>
                  <a:lnTo>
                    <a:pt x="49" y="1119"/>
                  </a:lnTo>
                  <a:lnTo>
                    <a:pt x="50" y="1114"/>
                  </a:lnTo>
                  <a:lnTo>
                    <a:pt x="51" y="1121"/>
                  </a:lnTo>
                  <a:lnTo>
                    <a:pt x="51" y="1133"/>
                  </a:lnTo>
                  <a:lnTo>
                    <a:pt x="52" y="1136"/>
                  </a:lnTo>
                  <a:lnTo>
                    <a:pt x="52" y="1128"/>
                  </a:lnTo>
                  <a:lnTo>
                    <a:pt x="53" y="1131"/>
                  </a:lnTo>
                  <a:lnTo>
                    <a:pt x="53" y="1136"/>
                  </a:lnTo>
                  <a:lnTo>
                    <a:pt x="54" y="1143"/>
                  </a:lnTo>
                  <a:lnTo>
                    <a:pt x="55" y="1145"/>
                  </a:lnTo>
                  <a:lnTo>
                    <a:pt x="55" y="1155"/>
                  </a:lnTo>
                  <a:lnTo>
                    <a:pt x="56" y="1150"/>
                  </a:lnTo>
                  <a:lnTo>
                    <a:pt x="56" y="1136"/>
                  </a:lnTo>
                  <a:lnTo>
                    <a:pt x="57" y="1121"/>
                  </a:lnTo>
                  <a:lnTo>
                    <a:pt x="57" y="1119"/>
                  </a:lnTo>
                  <a:lnTo>
                    <a:pt x="58" y="1123"/>
                  </a:lnTo>
                  <a:lnTo>
                    <a:pt x="59" y="1123"/>
                  </a:lnTo>
                  <a:lnTo>
                    <a:pt x="59" y="1126"/>
                  </a:lnTo>
                  <a:lnTo>
                    <a:pt x="59" y="1131"/>
                  </a:lnTo>
                  <a:lnTo>
                    <a:pt x="60" y="1119"/>
                  </a:lnTo>
                  <a:lnTo>
                    <a:pt x="61" y="1136"/>
                  </a:lnTo>
                  <a:lnTo>
                    <a:pt x="61" y="1153"/>
                  </a:lnTo>
                  <a:lnTo>
                    <a:pt x="62" y="1165"/>
                  </a:lnTo>
                  <a:lnTo>
                    <a:pt x="62" y="1150"/>
                  </a:lnTo>
                  <a:lnTo>
                    <a:pt x="63" y="1136"/>
                  </a:lnTo>
                  <a:lnTo>
                    <a:pt x="63" y="1126"/>
                  </a:lnTo>
                  <a:lnTo>
                    <a:pt x="64" y="1126"/>
                  </a:lnTo>
                  <a:lnTo>
                    <a:pt x="65" y="1131"/>
                  </a:lnTo>
                  <a:lnTo>
                    <a:pt x="65" y="1126"/>
                  </a:lnTo>
                  <a:lnTo>
                    <a:pt x="66" y="1128"/>
                  </a:lnTo>
                  <a:lnTo>
                    <a:pt x="66" y="1119"/>
                  </a:lnTo>
                  <a:lnTo>
                    <a:pt x="67" y="1114"/>
                  </a:lnTo>
                  <a:lnTo>
                    <a:pt x="67" y="1119"/>
                  </a:lnTo>
                  <a:lnTo>
                    <a:pt x="68" y="1131"/>
                  </a:lnTo>
                  <a:lnTo>
                    <a:pt x="69" y="1131"/>
                  </a:lnTo>
                  <a:lnTo>
                    <a:pt x="69" y="1128"/>
                  </a:lnTo>
                  <a:lnTo>
                    <a:pt x="69" y="1114"/>
                  </a:lnTo>
                  <a:lnTo>
                    <a:pt x="70" y="1101"/>
                  </a:lnTo>
                  <a:lnTo>
                    <a:pt x="71" y="1094"/>
                  </a:lnTo>
                  <a:lnTo>
                    <a:pt x="71" y="1099"/>
                  </a:lnTo>
                  <a:lnTo>
                    <a:pt x="72" y="1089"/>
                  </a:lnTo>
                  <a:lnTo>
                    <a:pt x="72" y="1075"/>
                  </a:lnTo>
                  <a:lnTo>
                    <a:pt x="73" y="1067"/>
                  </a:lnTo>
                  <a:lnTo>
                    <a:pt x="74" y="1085"/>
                  </a:lnTo>
                  <a:lnTo>
                    <a:pt x="74" y="1101"/>
                  </a:lnTo>
                  <a:lnTo>
                    <a:pt x="75" y="1101"/>
                  </a:lnTo>
                  <a:lnTo>
                    <a:pt x="75" y="1082"/>
                  </a:lnTo>
                  <a:lnTo>
                    <a:pt x="76" y="1063"/>
                  </a:lnTo>
                  <a:lnTo>
                    <a:pt x="76" y="1048"/>
                  </a:lnTo>
                  <a:lnTo>
                    <a:pt x="77" y="1036"/>
                  </a:lnTo>
                  <a:lnTo>
                    <a:pt x="78" y="1028"/>
                  </a:lnTo>
                  <a:lnTo>
                    <a:pt x="78" y="1018"/>
                  </a:lnTo>
                  <a:lnTo>
                    <a:pt x="79" y="1016"/>
                  </a:lnTo>
                  <a:lnTo>
                    <a:pt x="79" y="1033"/>
                  </a:lnTo>
                  <a:lnTo>
                    <a:pt x="80" y="1048"/>
                  </a:lnTo>
                  <a:lnTo>
                    <a:pt x="80" y="1045"/>
                  </a:lnTo>
                  <a:lnTo>
                    <a:pt x="81" y="1011"/>
                  </a:lnTo>
                  <a:lnTo>
                    <a:pt x="81" y="977"/>
                  </a:lnTo>
                  <a:lnTo>
                    <a:pt x="82" y="967"/>
                  </a:lnTo>
                  <a:lnTo>
                    <a:pt x="82" y="962"/>
                  </a:lnTo>
                  <a:lnTo>
                    <a:pt x="83" y="950"/>
                  </a:lnTo>
                  <a:lnTo>
                    <a:pt x="84" y="931"/>
                  </a:lnTo>
                  <a:lnTo>
                    <a:pt x="84" y="926"/>
                  </a:lnTo>
                  <a:lnTo>
                    <a:pt x="85" y="906"/>
                  </a:lnTo>
                  <a:lnTo>
                    <a:pt x="85" y="896"/>
                  </a:lnTo>
                  <a:lnTo>
                    <a:pt x="86" y="877"/>
                  </a:lnTo>
                  <a:lnTo>
                    <a:pt x="86" y="858"/>
                  </a:lnTo>
                  <a:lnTo>
                    <a:pt x="87" y="838"/>
                  </a:lnTo>
                  <a:lnTo>
                    <a:pt x="88" y="816"/>
                  </a:lnTo>
                  <a:lnTo>
                    <a:pt x="88" y="811"/>
                  </a:lnTo>
                  <a:lnTo>
                    <a:pt x="89" y="799"/>
                  </a:lnTo>
                  <a:lnTo>
                    <a:pt x="89" y="784"/>
                  </a:lnTo>
                  <a:lnTo>
                    <a:pt x="90" y="765"/>
                  </a:lnTo>
                  <a:lnTo>
                    <a:pt x="90" y="750"/>
                  </a:lnTo>
                  <a:lnTo>
                    <a:pt x="91" y="738"/>
                  </a:lnTo>
                  <a:lnTo>
                    <a:pt x="91" y="735"/>
                  </a:lnTo>
                  <a:lnTo>
                    <a:pt x="92" y="728"/>
                  </a:lnTo>
                  <a:lnTo>
                    <a:pt x="92" y="718"/>
                  </a:lnTo>
                  <a:lnTo>
                    <a:pt x="93" y="709"/>
                  </a:lnTo>
                  <a:lnTo>
                    <a:pt x="94" y="696"/>
                  </a:lnTo>
                  <a:lnTo>
                    <a:pt x="94" y="682"/>
                  </a:lnTo>
                  <a:lnTo>
                    <a:pt x="95" y="699"/>
                  </a:lnTo>
                  <a:lnTo>
                    <a:pt x="95" y="703"/>
                  </a:lnTo>
                  <a:lnTo>
                    <a:pt x="96" y="701"/>
                  </a:lnTo>
                  <a:lnTo>
                    <a:pt x="96" y="694"/>
                  </a:lnTo>
                  <a:lnTo>
                    <a:pt x="97" y="682"/>
                  </a:lnTo>
                  <a:lnTo>
                    <a:pt x="98" y="696"/>
                  </a:lnTo>
                  <a:lnTo>
                    <a:pt x="98" y="731"/>
                  </a:lnTo>
                  <a:lnTo>
                    <a:pt x="99" y="769"/>
                  </a:lnTo>
                  <a:lnTo>
                    <a:pt x="99" y="765"/>
                  </a:lnTo>
                </a:path>
              </a:pathLst>
            </a:custGeom>
            <a:noFill/>
            <a:ln w="190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94" name="Freeform 128"/>
            <p:cNvSpPr>
              <a:spLocks/>
            </p:cNvSpPr>
            <p:nvPr/>
          </p:nvSpPr>
          <p:spPr bwMode="auto">
            <a:xfrm>
              <a:off x="2474000" y="1926140"/>
              <a:ext cx="162816" cy="679898"/>
            </a:xfrm>
            <a:custGeom>
              <a:avLst/>
              <a:gdLst>
                <a:gd name="T0" fmla="*/ 1 w 99"/>
                <a:gd name="T1" fmla="*/ 247 h 1296"/>
                <a:gd name="T2" fmla="*/ 3 w 99"/>
                <a:gd name="T3" fmla="*/ 284 h 1296"/>
                <a:gd name="T4" fmla="*/ 5 w 99"/>
                <a:gd name="T5" fmla="*/ 313 h 1296"/>
                <a:gd name="T6" fmla="*/ 6 w 99"/>
                <a:gd name="T7" fmla="*/ 352 h 1296"/>
                <a:gd name="T8" fmla="*/ 8 w 99"/>
                <a:gd name="T9" fmla="*/ 381 h 1296"/>
                <a:gd name="T10" fmla="*/ 10 w 99"/>
                <a:gd name="T11" fmla="*/ 427 h 1296"/>
                <a:gd name="T12" fmla="*/ 11 w 99"/>
                <a:gd name="T13" fmla="*/ 457 h 1296"/>
                <a:gd name="T14" fmla="*/ 13 w 99"/>
                <a:gd name="T15" fmla="*/ 493 h 1296"/>
                <a:gd name="T16" fmla="*/ 15 w 99"/>
                <a:gd name="T17" fmla="*/ 520 h 1296"/>
                <a:gd name="T18" fmla="*/ 16 w 99"/>
                <a:gd name="T19" fmla="*/ 527 h 1296"/>
                <a:gd name="T20" fmla="*/ 18 w 99"/>
                <a:gd name="T21" fmla="*/ 557 h 1296"/>
                <a:gd name="T22" fmla="*/ 20 w 99"/>
                <a:gd name="T23" fmla="*/ 569 h 1296"/>
                <a:gd name="T24" fmla="*/ 21 w 99"/>
                <a:gd name="T25" fmla="*/ 591 h 1296"/>
                <a:gd name="T26" fmla="*/ 23 w 99"/>
                <a:gd name="T27" fmla="*/ 605 h 1296"/>
                <a:gd name="T28" fmla="*/ 25 w 99"/>
                <a:gd name="T29" fmla="*/ 616 h 1296"/>
                <a:gd name="T30" fmla="*/ 26 w 99"/>
                <a:gd name="T31" fmla="*/ 605 h 1296"/>
                <a:gd name="T32" fmla="*/ 28 w 99"/>
                <a:gd name="T33" fmla="*/ 601 h 1296"/>
                <a:gd name="T34" fmla="*/ 30 w 99"/>
                <a:gd name="T35" fmla="*/ 608 h 1296"/>
                <a:gd name="T36" fmla="*/ 31 w 99"/>
                <a:gd name="T37" fmla="*/ 598 h 1296"/>
                <a:gd name="T38" fmla="*/ 33 w 99"/>
                <a:gd name="T39" fmla="*/ 596 h 1296"/>
                <a:gd name="T40" fmla="*/ 35 w 99"/>
                <a:gd name="T41" fmla="*/ 596 h 1296"/>
                <a:gd name="T42" fmla="*/ 36 w 99"/>
                <a:gd name="T43" fmla="*/ 576 h 1296"/>
                <a:gd name="T44" fmla="*/ 38 w 99"/>
                <a:gd name="T45" fmla="*/ 523 h 1296"/>
                <a:gd name="T46" fmla="*/ 40 w 99"/>
                <a:gd name="T47" fmla="*/ 464 h 1296"/>
                <a:gd name="T48" fmla="*/ 41 w 99"/>
                <a:gd name="T49" fmla="*/ 418 h 1296"/>
                <a:gd name="T50" fmla="*/ 43 w 99"/>
                <a:gd name="T51" fmla="*/ 237 h 1296"/>
                <a:gd name="T52" fmla="*/ 45 w 99"/>
                <a:gd name="T53" fmla="*/ 17 h 1296"/>
                <a:gd name="T54" fmla="*/ 46 w 99"/>
                <a:gd name="T55" fmla="*/ 88 h 1296"/>
                <a:gd name="T56" fmla="*/ 48 w 99"/>
                <a:gd name="T57" fmla="*/ 425 h 1296"/>
                <a:gd name="T58" fmla="*/ 50 w 99"/>
                <a:gd name="T59" fmla="*/ 1133 h 1296"/>
                <a:gd name="T60" fmla="*/ 51 w 99"/>
                <a:gd name="T61" fmla="*/ 1262 h 1296"/>
                <a:gd name="T62" fmla="*/ 53 w 99"/>
                <a:gd name="T63" fmla="*/ 1109 h 1296"/>
                <a:gd name="T64" fmla="*/ 55 w 99"/>
                <a:gd name="T65" fmla="*/ 1121 h 1296"/>
                <a:gd name="T66" fmla="*/ 56 w 99"/>
                <a:gd name="T67" fmla="*/ 1114 h 1296"/>
                <a:gd name="T68" fmla="*/ 58 w 99"/>
                <a:gd name="T69" fmla="*/ 1057 h 1296"/>
                <a:gd name="T70" fmla="*/ 60 w 99"/>
                <a:gd name="T71" fmla="*/ 981 h 1296"/>
                <a:gd name="T72" fmla="*/ 61 w 99"/>
                <a:gd name="T73" fmla="*/ 884 h 1296"/>
                <a:gd name="T74" fmla="*/ 63 w 99"/>
                <a:gd name="T75" fmla="*/ 796 h 1296"/>
                <a:gd name="T76" fmla="*/ 65 w 99"/>
                <a:gd name="T77" fmla="*/ 738 h 1296"/>
                <a:gd name="T78" fmla="*/ 66 w 99"/>
                <a:gd name="T79" fmla="*/ 728 h 1296"/>
                <a:gd name="T80" fmla="*/ 68 w 99"/>
                <a:gd name="T81" fmla="*/ 696 h 1296"/>
                <a:gd name="T82" fmla="*/ 70 w 99"/>
                <a:gd name="T83" fmla="*/ 650 h 1296"/>
                <a:gd name="T84" fmla="*/ 71 w 99"/>
                <a:gd name="T85" fmla="*/ 676 h 1296"/>
                <a:gd name="T86" fmla="*/ 73 w 99"/>
                <a:gd name="T87" fmla="*/ 664 h 1296"/>
                <a:gd name="T88" fmla="*/ 75 w 99"/>
                <a:gd name="T89" fmla="*/ 647 h 1296"/>
                <a:gd name="T90" fmla="*/ 76 w 99"/>
                <a:gd name="T91" fmla="*/ 632 h 1296"/>
                <a:gd name="T92" fmla="*/ 78 w 99"/>
                <a:gd name="T93" fmla="*/ 630 h 1296"/>
                <a:gd name="T94" fmla="*/ 80 w 99"/>
                <a:gd name="T95" fmla="*/ 616 h 1296"/>
                <a:gd name="T96" fmla="*/ 81 w 99"/>
                <a:gd name="T97" fmla="*/ 608 h 1296"/>
                <a:gd name="T98" fmla="*/ 83 w 99"/>
                <a:gd name="T99" fmla="*/ 584 h 1296"/>
                <a:gd name="T100" fmla="*/ 85 w 99"/>
                <a:gd name="T101" fmla="*/ 569 h 1296"/>
                <a:gd name="T102" fmla="*/ 86 w 99"/>
                <a:gd name="T103" fmla="*/ 530 h 1296"/>
                <a:gd name="T104" fmla="*/ 88 w 99"/>
                <a:gd name="T105" fmla="*/ 479 h 1296"/>
                <a:gd name="T106" fmla="*/ 90 w 99"/>
                <a:gd name="T107" fmla="*/ 430 h 1296"/>
                <a:gd name="T108" fmla="*/ 91 w 99"/>
                <a:gd name="T109" fmla="*/ 359 h 1296"/>
                <a:gd name="T110" fmla="*/ 93 w 99"/>
                <a:gd name="T111" fmla="*/ 303 h 1296"/>
                <a:gd name="T112" fmla="*/ 95 w 99"/>
                <a:gd name="T113" fmla="*/ 252 h 1296"/>
                <a:gd name="T114" fmla="*/ 96 w 99"/>
                <a:gd name="T115" fmla="*/ 203 h 1296"/>
                <a:gd name="T116" fmla="*/ 98 w 99"/>
                <a:gd name="T117" fmla="*/ 183 h 1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9" h="1296">
                  <a:moveTo>
                    <a:pt x="0" y="256"/>
                  </a:moveTo>
                  <a:lnTo>
                    <a:pt x="1" y="254"/>
                  </a:lnTo>
                  <a:lnTo>
                    <a:pt x="1" y="247"/>
                  </a:lnTo>
                  <a:lnTo>
                    <a:pt x="2" y="235"/>
                  </a:lnTo>
                  <a:lnTo>
                    <a:pt x="3" y="249"/>
                  </a:lnTo>
                  <a:lnTo>
                    <a:pt x="3" y="284"/>
                  </a:lnTo>
                  <a:lnTo>
                    <a:pt x="4" y="322"/>
                  </a:lnTo>
                  <a:lnTo>
                    <a:pt x="4" y="318"/>
                  </a:lnTo>
                  <a:lnTo>
                    <a:pt x="5" y="313"/>
                  </a:lnTo>
                  <a:lnTo>
                    <a:pt x="5" y="318"/>
                  </a:lnTo>
                  <a:lnTo>
                    <a:pt x="6" y="330"/>
                  </a:lnTo>
                  <a:lnTo>
                    <a:pt x="6" y="352"/>
                  </a:lnTo>
                  <a:lnTo>
                    <a:pt x="7" y="376"/>
                  </a:lnTo>
                  <a:lnTo>
                    <a:pt x="7" y="384"/>
                  </a:lnTo>
                  <a:lnTo>
                    <a:pt x="8" y="381"/>
                  </a:lnTo>
                  <a:lnTo>
                    <a:pt x="9" y="389"/>
                  </a:lnTo>
                  <a:lnTo>
                    <a:pt x="9" y="408"/>
                  </a:lnTo>
                  <a:lnTo>
                    <a:pt x="10" y="427"/>
                  </a:lnTo>
                  <a:lnTo>
                    <a:pt x="10" y="447"/>
                  </a:lnTo>
                  <a:lnTo>
                    <a:pt x="11" y="452"/>
                  </a:lnTo>
                  <a:lnTo>
                    <a:pt x="11" y="457"/>
                  </a:lnTo>
                  <a:lnTo>
                    <a:pt x="12" y="462"/>
                  </a:lnTo>
                  <a:lnTo>
                    <a:pt x="13" y="476"/>
                  </a:lnTo>
                  <a:lnTo>
                    <a:pt x="13" y="493"/>
                  </a:lnTo>
                  <a:lnTo>
                    <a:pt x="14" y="513"/>
                  </a:lnTo>
                  <a:lnTo>
                    <a:pt x="14" y="523"/>
                  </a:lnTo>
                  <a:lnTo>
                    <a:pt x="15" y="520"/>
                  </a:lnTo>
                  <a:lnTo>
                    <a:pt x="15" y="523"/>
                  </a:lnTo>
                  <a:lnTo>
                    <a:pt x="16" y="518"/>
                  </a:lnTo>
                  <a:lnTo>
                    <a:pt x="16" y="527"/>
                  </a:lnTo>
                  <a:lnTo>
                    <a:pt x="17" y="552"/>
                  </a:lnTo>
                  <a:lnTo>
                    <a:pt x="17" y="559"/>
                  </a:lnTo>
                  <a:lnTo>
                    <a:pt x="18" y="557"/>
                  </a:lnTo>
                  <a:lnTo>
                    <a:pt x="19" y="554"/>
                  </a:lnTo>
                  <a:lnTo>
                    <a:pt x="19" y="559"/>
                  </a:lnTo>
                  <a:lnTo>
                    <a:pt x="20" y="569"/>
                  </a:lnTo>
                  <a:lnTo>
                    <a:pt x="20" y="586"/>
                  </a:lnTo>
                  <a:lnTo>
                    <a:pt x="21" y="593"/>
                  </a:lnTo>
                  <a:lnTo>
                    <a:pt x="21" y="591"/>
                  </a:lnTo>
                  <a:lnTo>
                    <a:pt x="22" y="601"/>
                  </a:lnTo>
                  <a:lnTo>
                    <a:pt x="23" y="601"/>
                  </a:lnTo>
                  <a:lnTo>
                    <a:pt x="23" y="605"/>
                  </a:lnTo>
                  <a:lnTo>
                    <a:pt x="24" y="613"/>
                  </a:lnTo>
                  <a:lnTo>
                    <a:pt x="24" y="608"/>
                  </a:lnTo>
                  <a:lnTo>
                    <a:pt x="25" y="616"/>
                  </a:lnTo>
                  <a:lnTo>
                    <a:pt x="25" y="605"/>
                  </a:lnTo>
                  <a:lnTo>
                    <a:pt x="26" y="603"/>
                  </a:lnTo>
                  <a:lnTo>
                    <a:pt x="26" y="605"/>
                  </a:lnTo>
                  <a:lnTo>
                    <a:pt x="27" y="618"/>
                  </a:lnTo>
                  <a:lnTo>
                    <a:pt x="27" y="616"/>
                  </a:lnTo>
                  <a:lnTo>
                    <a:pt x="28" y="601"/>
                  </a:lnTo>
                  <a:lnTo>
                    <a:pt x="29" y="601"/>
                  </a:lnTo>
                  <a:lnTo>
                    <a:pt x="29" y="598"/>
                  </a:lnTo>
                  <a:lnTo>
                    <a:pt x="30" y="608"/>
                  </a:lnTo>
                  <a:lnTo>
                    <a:pt x="30" y="608"/>
                  </a:lnTo>
                  <a:lnTo>
                    <a:pt x="31" y="603"/>
                  </a:lnTo>
                  <a:lnTo>
                    <a:pt x="31" y="598"/>
                  </a:lnTo>
                  <a:lnTo>
                    <a:pt x="32" y="591"/>
                  </a:lnTo>
                  <a:lnTo>
                    <a:pt x="33" y="596"/>
                  </a:lnTo>
                  <a:lnTo>
                    <a:pt x="33" y="596"/>
                  </a:lnTo>
                  <a:lnTo>
                    <a:pt x="34" y="605"/>
                  </a:lnTo>
                  <a:lnTo>
                    <a:pt x="34" y="608"/>
                  </a:lnTo>
                  <a:lnTo>
                    <a:pt x="35" y="596"/>
                  </a:lnTo>
                  <a:lnTo>
                    <a:pt x="35" y="579"/>
                  </a:lnTo>
                  <a:lnTo>
                    <a:pt x="36" y="576"/>
                  </a:lnTo>
                  <a:lnTo>
                    <a:pt x="36" y="576"/>
                  </a:lnTo>
                  <a:lnTo>
                    <a:pt x="37" y="574"/>
                  </a:lnTo>
                  <a:lnTo>
                    <a:pt x="37" y="554"/>
                  </a:lnTo>
                  <a:lnTo>
                    <a:pt x="38" y="523"/>
                  </a:lnTo>
                  <a:lnTo>
                    <a:pt x="39" y="489"/>
                  </a:lnTo>
                  <a:lnTo>
                    <a:pt x="39" y="471"/>
                  </a:lnTo>
                  <a:lnTo>
                    <a:pt x="40" y="464"/>
                  </a:lnTo>
                  <a:lnTo>
                    <a:pt x="40" y="462"/>
                  </a:lnTo>
                  <a:lnTo>
                    <a:pt x="41" y="447"/>
                  </a:lnTo>
                  <a:lnTo>
                    <a:pt x="41" y="418"/>
                  </a:lnTo>
                  <a:lnTo>
                    <a:pt x="42" y="371"/>
                  </a:lnTo>
                  <a:lnTo>
                    <a:pt x="43" y="313"/>
                  </a:lnTo>
                  <a:lnTo>
                    <a:pt x="43" y="237"/>
                  </a:lnTo>
                  <a:lnTo>
                    <a:pt x="44" y="159"/>
                  </a:lnTo>
                  <a:lnTo>
                    <a:pt x="44" y="76"/>
                  </a:lnTo>
                  <a:lnTo>
                    <a:pt x="45" y="17"/>
                  </a:lnTo>
                  <a:lnTo>
                    <a:pt x="45" y="0"/>
                  </a:lnTo>
                  <a:lnTo>
                    <a:pt x="46" y="37"/>
                  </a:lnTo>
                  <a:lnTo>
                    <a:pt x="46" y="88"/>
                  </a:lnTo>
                  <a:lnTo>
                    <a:pt x="47" y="174"/>
                  </a:lnTo>
                  <a:lnTo>
                    <a:pt x="47" y="278"/>
                  </a:lnTo>
                  <a:lnTo>
                    <a:pt x="48" y="425"/>
                  </a:lnTo>
                  <a:lnTo>
                    <a:pt x="49" y="638"/>
                  </a:lnTo>
                  <a:lnTo>
                    <a:pt x="49" y="901"/>
                  </a:lnTo>
                  <a:lnTo>
                    <a:pt x="50" y="1133"/>
                  </a:lnTo>
                  <a:lnTo>
                    <a:pt x="50" y="1265"/>
                  </a:lnTo>
                  <a:lnTo>
                    <a:pt x="51" y="1296"/>
                  </a:lnTo>
                  <a:lnTo>
                    <a:pt x="51" y="1262"/>
                  </a:lnTo>
                  <a:lnTo>
                    <a:pt x="52" y="1196"/>
                  </a:lnTo>
                  <a:lnTo>
                    <a:pt x="53" y="1136"/>
                  </a:lnTo>
                  <a:lnTo>
                    <a:pt x="53" y="1109"/>
                  </a:lnTo>
                  <a:lnTo>
                    <a:pt x="54" y="1111"/>
                  </a:lnTo>
                  <a:lnTo>
                    <a:pt x="54" y="1118"/>
                  </a:lnTo>
                  <a:lnTo>
                    <a:pt x="55" y="1121"/>
                  </a:lnTo>
                  <a:lnTo>
                    <a:pt x="55" y="1128"/>
                  </a:lnTo>
                  <a:lnTo>
                    <a:pt x="56" y="1116"/>
                  </a:lnTo>
                  <a:lnTo>
                    <a:pt x="56" y="1114"/>
                  </a:lnTo>
                  <a:lnTo>
                    <a:pt x="57" y="1094"/>
                  </a:lnTo>
                  <a:lnTo>
                    <a:pt x="57" y="1079"/>
                  </a:lnTo>
                  <a:lnTo>
                    <a:pt x="58" y="1057"/>
                  </a:lnTo>
                  <a:lnTo>
                    <a:pt x="59" y="1025"/>
                  </a:lnTo>
                  <a:lnTo>
                    <a:pt x="59" y="999"/>
                  </a:lnTo>
                  <a:lnTo>
                    <a:pt x="60" y="981"/>
                  </a:lnTo>
                  <a:lnTo>
                    <a:pt x="60" y="962"/>
                  </a:lnTo>
                  <a:lnTo>
                    <a:pt x="61" y="938"/>
                  </a:lnTo>
                  <a:lnTo>
                    <a:pt x="61" y="884"/>
                  </a:lnTo>
                  <a:lnTo>
                    <a:pt x="62" y="835"/>
                  </a:lnTo>
                  <a:lnTo>
                    <a:pt x="63" y="806"/>
                  </a:lnTo>
                  <a:lnTo>
                    <a:pt x="63" y="796"/>
                  </a:lnTo>
                  <a:lnTo>
                    <a:pt x="63" y="786"/>
                  </a:lnTo>
                  <a:lnTo>
                    <a:pt x="64" y="762"/>
                  </a:lnTo>
                  <a:lnTo>
                    <a:pt x="65" y="738"/>
                  </a:lnTo>
                  <a:lnTo>
                    <a:pt x="65" y="718"/>
                  </a:lnTo>
                  <a:lnTo>
                    <a:pt x="66" y="725"/>
                  </a:lnTo>
                  <a:lnTo>
                    <a:pt x="66" y="728"/>
                  </a:lnTo>
                  <a:lnTo>
                    <a:pt x="67" y="732"/>
                  </a:lnTo>
                  <a:lnTo>
                    <a:pt x="67" y="713"/>
                  </a:lnTo>
                  <a:lnTo>
                    <a:pt x="68" y="696"/>
                  </a:lnTo>
                  <a:lnTo>
                    <a:pt x="69" y="664"/>
                  </a:lnTo>
                  <a:lnTo>
                    <a:pt x="69" y="645"/>
                  </a:lnTo>
                  <a:lnTo>
                    <a:pt x="70" y="650"/>
                  </a:lnTo>
                  <a:lnTo>
                    <a:pt x="70" y="664"/>
                  </a:lnTo>
                  <a:lnTo>
                    <a:pt x="71" y="669"/>
                  </a:lnTo>
                  <a:lnTo>
                    <a:pt x="71" y="676"/>
                  </a:lnTo>
                  <a:lnTo>
                    <a:pt x="72" y="674"/>
                  </a:lnTo>
                  <a:lnTo>
                    <a:pt x="73" y="669"/>
                  </a:lnTo>
                  <a:lnTo>
                    <a:pt x="73" y="664"/>
                  </a:lnTo>
                  <a:lnTo>
                    <a:pt x="73" y="662"/>
                  </a:lnTo>
                  <a:lnTo>
                    <a:pt x="74" y="654"/>
                  </a:lnTo>
                  <a:lnTo>
                    <a:pt x="75" y="647"/>
                  </a:lnTo>
                  <a:lnTo>
                    <a:pt x="75" y="628"/>
                  </a:lnTo>
                  <a:lnTo>
                    <a:pt x="76" y="628"/>
                  </a:lnTo>
                  <a:lnTo>
                    <a:pt x="76" y="632"/>
                  </a:lnTo>
                  <a:lnTo>
                    <a:pt x="77" y="642"/>
                  </a:lnTo>
                  <a:lnTo>
                    <a:pt x="77" y="645"/>
                  </a:lnTo>
                  <a:lnTo>
                    <a:pt x="78" y="630"/>
                  </a:lnTo>
                  <a:lnTo>
                    <a:pt x="79" y="618"/>
                  </a:lnTo>
                  <a:lnTo>
                    <a:pt x="79" y="613"/>
                  </a:lnTo>
                  <a:lnTo>
                    <a:pt x="80" y="616"/>
                  </a:lnTo>
                  <a:lnTo>
                    <a:pt x="80" y="623"/>
                  </a:lnTo>
                  <a:lnTo>
                    <a:pt x="81" y="620"/>
                  </a:lnTo>
                  <a:lnTo>
                    <a:pt x="81" y="608"/>
                  </a:lnTo>
                  <a:lnTo>
                    <a:pt x="82" y="589"/>
                  </a:lnTo>
                  <a:lnTo>
                    <a:pt x="83" y="581"/>
                  </a:lnTo>
                  <a:lnTo>
                    <a:pt x="83" y="584"/>
                  </a:lnTo>
                  <a:lnTo>
                    <a:pt x="83" y="591"/>
                  </a:lnTo>
                  <a:lnTo>
                    <a:pt x="84" y="591"/>
                  </a:lnTo>
                  <a:lnTo>
                    <a:pt x="85" y="569"/>
                  </a:lnTo>
                  <a:lnTo>
                    <a:pt x="85" y="552"/>
                  </a:lnTo>
                  <a:lnTo>
                    <a:pt x="86" y="537"/>
                  </a:lnTo>
                  <a:lnTo>
                    <a:pt x="86" y="530"/>
                  </a:lnTo>
                  <a:lnTo>
                    <a:pt x="87" y="523"/>
                  </a:lnTo>
                  <a:lnTo>
                    <a:pt x="87" y="508"/>
                  </a:lnTo>
                  <a:lnTo>
                    <a:pt x="88" y="479"/>
                  </a:lnTo>
                  <a:lnTo>
                    <a:pt x="89" y="462"/>
                  </a:lnTo>
                  <a:lnTo>
                    <a:pt x="89" y="445"/>
                  </a:lnTo>
                  <a:lnTo>
                    <a:pt x="90" y="430"/>
                  </a:lnTo>
                  <a:lnTo>
                    <a:pt x="90" y="420"/>
                  </a:lnTo>
                  <a:lnTo>
                    <a:pt x="91" y="386"/>
                  </a:lnTo>
                  <a:lnTo>
                    <a:pt x="91" y="359"/>
                  </a:lnTo>
                  <a:lnTo>
                    <a:pt x="92" y="327"/>
                  </a:lnTo>
                  <a:lnTo>
                    <a:pt x="93" y="315"/>
                  </a:lnTo>
                  <a:lnTo>
                    <a:pt x="93" y="303"/>
                  </a:lnTo>
                  <a:lnTo>
                    <a:pt x="93" y="291"/>
                  </a:lnTo>
                  <a:lnTo>
                    <a:pt x="94" y="271"/>
                  </a:lnTo>
                  <a:lnTo>
                    <a:pt x="95" y="252"/>
                  </a:lnTo>
                  <a:lnTo>
                    <a:pt x="95" y="227"/>
                  </a:lnTo>
                  <a:lnTo>
                    <a:pt x="96" y="203"/>
                  </a:lnTo>
                  <a:lnTo>
                    <a:pt x="96" y="203"/>
                  </a:lnTo>
                  <a:lnTo>
                    <a:pt x="97" y="200"/>
                  </a:lnTo>
                  <a:lnTo>
                    <a:pt x="97" y="198"/>
                  </a:lnTo>
                  <a:lnTo>
                    <a:pt x="98" y="183"/>
                  </a:lnTo>
                  <a:lnTo>
                    <a:pt x="99" y="169"/>
                  </a:lnTo>
                  <a:lnTo>
                    <a:pt x="99" y="174"/>
                  </a:lnTo>
                </a:path>
              </a:pathLst>
            </a:custGeom>
            <a:noFill/>
            <a:ln w="190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95" name="Freeform 129"/>
            <p:cNvSpPr>
              <a:spLocks/>
            </p:cNvSpPr>
            <p:nvPr/>
          </p:nvSpPr>
          <p:spPr bwMode="auto">
            <a:xfrm>
              <a:off x="2626948" y="1851645"/>
              <a:ext cx="164460" cy="621666"/>
            </a:xfrm>
            <a:custGeom>
              <a:avLst/>
              <a:gdLst>
                <a:gd name="T0" fmla="*/ 2 w 100"/>
                <a:gd name="T1" fmla="*/ 394 h 1185"/>
                <a:gd name="T2" fmla="*/ 3 w 100"/>
                <a:gd name="T3" fmla="*/ 345 h 1185"/>
                <a:gd name="T4" fmla="*/ 5 w 100"/>
                <a:gd name="T5" fmla="*/ 325 h 1185"/>
                <a:gd name="T6" fmla="*/ 7 w 100"/>
                <a:gd name="T7" fmla="*/ 316 h 1185"/>
                <a:gd name="T8" fmla="*/ 8 w 100"/>
                <a:gd name="T9" fmla="*/ 318 h 1185"/>
                <a:gd name="T10" fmla="*/ 10 w 100"/>
                <a:gd name="T11" fmla="*/ 333 h 1185"/>
                <a:gd name="T12" fmla="*/ 12 w 100"/>
                <a:gd name="T13" fmla="*/ 377 h 1185"/>
                <a:gd name="T14" fmla="*/ 13 w 100"/>
                <a:gd name="T15" fmla="*/ 416 h 1185"/>
                <a:gd name="T16" fmla="*/ 15 w 100"/>
                <a:gd name="T17" fmla="*/ 467 h 1185"/>
                <a:gd name="T18" fmla="*/ 17 w 100"/>
                <a:gd name="T19" fmla="*/ 516 h 1185"/>
                <a:gd name="T20" fmla="*/ 18 w 100"/>
                <a:gd name="T21" fmla="*/ 553 h 1185"/>
                <a:gd name="T22" fmla="*/ 20 w 100"/>
                <a:gd name="T23" fmla="*/ 594 h 1185"/>
                <a:gd name="T24" fmla="*/ 22 w 100"/>
                <a:gd name="T25" fmla="*/ 621 h 1185"/>
                <a:gd name="T26" fmla="*/ 23 w 100"/>
                <a:gd name="T27" fmla="*/ 679 h 1185"/>
                <a:gd name="T28" fmla="*/ 25 w 100"/>
                <a:gd name="T29" fmla="*/ 694 h 1185"/>
                <a:gd name="T30" fmla="*/ 27 w 100"/>
                <a:gd name="T31" fmla="*/ 699 h 1185"/>
                <a:gd name="T32" fmla="*/ 28 w 100"/>
                <a:gd name="T33" fmla="*/ 696 h 1185"/>
                <a:gd name="T34" fmla="*/ 30 w 100"/>
                <a:gd name="T35" fmla="*/ 733 h 1185"/>
                <a:gd name="T36" fmla="*/ 32 w 100"/>
                <a:gd name="T37" fmla="*/ 709 h 1185"/>
                <a:gd name="T38" fmla="*/ 33 w 100"/>
                <a:gd name="T39" fmla="*/ 694 h 1185"/>
                <a:gd name="T40" fmla="*/ 35 w 100"/>
                <a:gd name="T41" fmla="*/ 647 h 1185"/>
                <a:gd name="T42" fmla="*/ 37 w 100"/>
                <a:gd name="T43" fmla="*/ 562 h 1185"/>
                <a:gd name="T44" fmla="*/ 38 w 100"/>
                <a:gd name="T45" fmla="*/ 445 h 1185"/>
                <a:gd name="T46" fmla="*/ 40 w 100"/>
                <a:gd name="T47" fmla="*/ 323 h 1185"/>
                <a:gd name="T48" fmla="*/ 42 w 100"/>
                <a:gd name="T49" fmla="*/ 171 h 1185"/>
                <a:gd name="T50" fmla="*/ 43 w 100"/>
                <a:gd name="T51" fmla="*/ 28 h 1185"/>
                <a:gd name="T52" fmla="*/ 45 w 100"/>
                <a:gd name="T53" fmla="*/ 13 h 1185"/>
                <a:gd name="T54" fmla="*/ 47 w 100"/>
                <a:gd name="T55" fmla="*/ 42 h 1185"/>
                <a:gd name="T56" fmla="*/ 48 w 100"/>
                <a:gd name="T57" fmla="*/ 218 h 1185"/>
                <a:gd name="T58" fmla="*/ 50 w 100"/>
                <a:gd name="T59" fmla="*/ 267 h 1185"/>
                <a:gd name="T60" fmla="*/ 52 w 100"/>
                <a:gd name="T61" fmla="*/ 325 h 1185"/>
                <a:gd name="T62" fmla="*/ 53 w 100"/>
                <a:gd name="T63" fmla="*/ 606 h 1185"/>
                <a:gd name="T64" fmla="*/ 55 w 100"/>
                <a:gd name="T65" fmla="*/ 826 h 1185"/>
                <a:gd name="T66" fmla="*/ 57 w 100"/>
                <a:gd name="T67" fmla="*/ 918 h 1185"/>
                <a:gd name="T68" fmla="*/ 59 w 100"/>
                <a:gd name="T69" fmla="*/ 955 h 1185"/>
                <a:gd name="T70" fmla="*/ 60 w 100"/>
                <a:gd name="T71" fmla="*/ 984 h 1185"/>
                <a:gd name="T72" fmla="*/ 62 w 100"/>
                <a:gd name="T73" fmla="*/ 1031 h 1185"/>
                <a:gd name="T74" fmla="*/ 63 w 100"/>
                <a:gd name="T75" fmla="*/ 1072 h 1185"/>
                <a:gd name="T76" fmla="*/ 65 w 100"/>
                <a:gd name="T77" fmla="*/ 1087 h 1185"/>
                <a:gd name="T78" fmla="*/ 67 w 100"/>
                <a:gd name="T79" fmla="*/ 1089 h 1185"/>
                <a:gd name="T80" fmla="*/ 69 w 100"/>
                <a:gd name="T81" fmla="*/ 1094 h 1185"/>
                <a:gd name="T82" fmla="*/ 70 w 100"/>
                <a:gd name="T83" fmla="*/ 1092 h 1185"/>
                <a:gd name="T84" fmla="*/ 72 w 100"/>
                <a:gd name="T85" fmla="*/ 1087 h 1185"/>
                <a:gd name="T86" fmla="*/ 73 w 100"/>
                <a:gd name="T87" fmla="*/ 1099 h 1185"/>
                <a:gd name="T88" fmla="*/ 75 w 100"/>
                <a:gd name="T89" fmla="*/ 1070 h 1185"/>
                <a:gd name="T90" fmla="*/ 77 w 100"/>
                <a:gd name="T91" fmla="*/ 1092 h 1185"/>
                <a:gd name="T92" fmla="*/ 79 w 100"/>
                <a:gd name="T93" fmla="*/ 1099 h 1185"/>
                <a:gd name="T94" fmla="*/ 80 w 100"/>
                <a:gd name="T95" fmla="*/ 1119 h 1185"/>
                <a:gd name="T96" fmla="*/ 82 w 100"/>
                <a:gd name="T97" fmla="*/ 1136 h 1185"/>
                <a:gd name="T98" fmla="*/ 83 w 100"/>
                <a:gd name="T99" fmla="*/ 1158 h 1185"/>
                <a:gd name="T100" fmla="*/ 85 w 100"/>
                <a:gd name="T101" fmla="*/ 1151 h 1185"/>
                <a:gd name="T102" fmla="*/ 87 w 100"/>
                <a:gd name="T103" fmla="*/ 1165 h 1185"/>
                <a:gd name="T104" fmla="*/ 89 w 100"/>
                <a:gd name="T105" fmla="*/ 1141 h 1185"/>
                <a:gd name="T106" fmla="*/ 90 w 100"/>
                <a:gd name="T107" fmla="*/ 1172 h 1185"/>
                <a:gd name="T108" fmla="*/ 92 w 100"/>
                <a:gd name="T109" fmla="*/ 1158 h 1185"/>
                <a:gd name="T110" fmla="*/ 93 w 100"/>
                <a:gd name="T111" fmla="*/ 1126 h 1185"/>
                <a:gd name="T112" fmla="*/ 95 w 100"/>
                <a:gd name="T113" fmla="*/ 1087 h 1185"/>
                <a:gd name="T114" fmla="*/ 97 w 100"/>
                <a:gd name="T115" fmla="*/ 1051 h 1185"/>
                <a:gd name="T116" fmla="*/ 99 w 100"/>
                <a:gd name="T117" fmla="*/ 999 h 1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0" h="1185">
                  <a:moveTo>
                    <a:pt x="0" y="433"/>
                  </a:moveTo>
                  <a:lnTo>
                    <a:pt x="1" y="413"/>
                  </a:lnTo>
                  <a:lnTo>
                    <a:pt x="2" y="394"/>
                  </a:lnTo>
                  <a:lnTo>
                    <a:pt x="2" y="369"/>
                  </a:lnTo>
                  <a:lnTo>
                    <a:pt x="3" y="345"/>
                  </a:lnTo>
                  <a:lnTo>
                    <a:pt x="3" y="345"/>
                  </a:lnTo>
                  <a:lnTo>
                    <a:pt x="4" y="342"/>
                  </a:lnTo>
                  <a:lnTo>
                    <a:pt x="4" y="340"/>
                  </a:lnTo>
                  <a:lnTo>
                    <a:pt x="5" y="325"/>
                  </a:lnTo>
                  <a:lnTo>
                    <a:pt x="6" y="311"/>
                  </a:lnTo>
                  <a:lnTo>
                    <a:pt x="6" y="316"/>
                  </a:lnTo>
                  <a:lnTo>
                    <a:pt x="7" y="316"/>
                  </a:lnTo>
                  <a:lnTo>
                    <a:pt x="7" y="323"/>
                  </a:lnTo>
                  <a:lnTo>
                    <a:pt x="8" y="328"/>
                  </a:lnTo>
                  <a:lnTo>
                    <a:pt x="8" y="318"/>
                  </a:lnTo>
                  <a:lnTo>
                    <a:pt x="9" y="318"/>
                  </a:lnTo>
                  <a:lnTo>
                    <a:pt x="10" y="323"/>
                  </a:lnTo>
                  <a:lnTo>
                    <a:pt x="10" y="333"/>
                  </a:lnTo>
                  <a:lnTo>
                    <a:pt x="10" y="350"/>
                  </a:lnTo>
                  <a:lnTo>
                    <a:pt x="11" y="364"/>
                  </a:lnTo>
                  <a:lnTo>
                    <a:pt x="12" y="377"/>
                  </a:lnTo>
                  <a:lnTo>
                    <a:pt x="12" y="384"/>
                  </a:lnTo>
                  <a:lnTo>
                    <a:pt x="13" y="396"/>
                  </a:lnTo>
                  <a:lnTo>
                    <a:pt x="13" y="416"/>
                  </a:lnTo>
                  <a:lnTo>
                    <a:pt x="14" y="442"/>
                  </a:lnTo>
                  <a:lnTo>
                    <a:pt x="14" y="455"/>
                  </a:lnTo>
                  <a:lnTo>
                    <a:pt x="15" y="467"/>
                  </a:lnTo>
                  <a:lnTo>
                    <a:pt x="16" y="469"/>
                  </a:lnTo>
                  <a:lnTo>
                    <a:pt x="16" y="491"/>
                  </a:lnTo>
                  <a:lnTo>
                    <a:pt x="17" y="516"/>
                  </a:lnTo>
                  <a:lnTo>
                    <a:pt x="17" y="535"/>
                  </a:lnTo>
                  <a:lnTo>
                    <a:pt x="18" y="543"/>
                  </a:lnTo>
                  <a:lnTo>
                    <a:pt x="18" y="553"/>
                  </a:lnTo>
                  <a:lnTo>
                    <a:pt x="19" y="565"/>
                  </a:lnTo>
                  <a:lnTo>
                    <a:pt x="20" y="579"/>
                  </a:lnTo>
                  <a:lnTo>
                    <a:pt x="20" y="594"/>
                  </a:lnTo>
                  <a:lnTo>
                    <a:pt x="20" y="613"/>
                  </a:lnTo>
                  <a:lnTo>
                    <a:pt x="21" y="616"/>
                  </a:lnTo>
                  <a:lnTo>
                    <a:pt x="22" y="621"/>
                  </a:lnTo>
                  <a:lnTo>
                    <a:pt x="22" y="635"/>
                  </a:lnTo>
                  <a:lnTo>
                    <a:pt x="23" y="655"/>
                  </a:lnTo>
                  <a:lnTo>
                    <a:pt x="23" y="679"/>
                  </a:lnTo>
                  <a:lnTo>
                    <a:pt x="24" y="694"/>
                  </a:lnTo>
                  <a:lnTo>
                    <a:pt x="24" y="691"/>
                  </a:lnTo>
                  <a:lnTo>
                    <a:pt x="25" y="694"/>
                  </a:lnTo>
                  <a:lnTo>
                    <a:pt x="26" y="684"/>
                  </a:lnTo>
                  <a:lnTo>
                    <a:pt x="26" y="689"/>
                  </a:lnTo>
                  <a:lnTo>
                    <a:pt x="27" y="699"/>
                  </a:lnTo>
                  <a:lnTo>
                    <a:pt x="27" y="706"/>
                  </a:lnTo>
                  <a:lnTo>
                    <a:pt x="28" y="704"/>
                  </a:lnTo>
                  <a:lnTo>
                    <a:pt x="28" y="696"/>
                  </a:lnTo>
                  <a:lnTo>
                    <a:pt x="29" y="709"/>
                  </a:lnTo>
                  <a:lnTo>
                    <a:pt x="30" y="723"/>
                  </a:lnTo>
                  <a:lnTo>
                    <a:pt x="30" y="733"/>
                  </a:lnTo>
                  <a:lnTo>
                    <a:pt x="30" y="743"/>
                  </a:lnTo>
                  <a:lnTo>
                    <a:pt x="31" y="718"/>
                  </a:lnTo>
                  <a:lnTo>
                    <a:pt x="32" y="709"/>
                  </a:lnTo>
                  <a:lnTo>
                    <a:pt x="32" y="701"/>
                  </a:lnTo>
                  <a:lnTo>
                    <a:pt x="33" y="701"/>
                  </a:lnTo>
                  <a:lnTo>
                    <a:pt x="33" y="694"/>
                  </a:lnTo>
                  <a:lnTo>
                    <a:pt x="34" y="691"/>
                  </a:lnTo>
                  <a:lnTo>
                    <a:pt x="34" y="669"/>
                  </a:lnTo>
                  <a:lnTo>
                    <a:pt x="35" y="647"/>
                  </a:lnTo>
                  <a:lnTo>
                    <a:pt x="36" y="611"/>
                  </a:lnTo>
                  <a:lnTo>
                    <a:pt x="36" y="591"/>
                  </a:lnTo>
                  <a:lnTo>
                    <a:pt x="37" y="562"/>
                  </a:lnTo>
                  <a:lnTo>
                    <a:pt x="37" y="523"/>
                  </a:lnTo>
                  <a:lnTo>
                    <a:pt x="38" y="484"/>
                  </a:lnTo>
                  <a:lnTo>
                    <a:pt x="38" y="445"/>
                  </a:lnTo>
                  <a:lnTo>
                    <a:pt x="39" y="398"/>
                  </a:lnTo>
                  <a:lnTo>
                    <a:pt x="40" y="357"/>
                  </a:lnTo>
                  <a:lnTo>
                    <a:pt x="40" y="323"/>
                  </a:lnTo>
                  <a:lnTo>
                    <a:pt x="40" y="281"/>
                  </a:lnTo>
                  <a:lnTo>
                    <a:pt x="41" y="228"/>
                  </a:lnTo>
                  <a:lnTo>
                    <a:pt x="42" y="171"/>
                  </a:lnTo>
                  <a:lnTo>
                    <a:pt x="42" y="108"/>
                  </a:lnTo>
                  <a:lnTo>
                    <a:pt x="43" y="62"/>
                  </a:lnTo>
                  <a:lnTo>
                    <a:pt x="43" y="28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5" y="13"/>
                  </a:lnTo>
                  <a:lnTo>
                    <a:pt x="46" y="0"/>
                  </a:lnTo>
                  <a:lnTo>
                    <a:pt x="46" y="6"/>
                  </a:lnTo>
                  <a:lnTo>
                    <a:pt x="47" y="42"/>
                  </a:lnTo>
                  <a:lnTo>
                    <a:pt x="47" y="103"/>
                  </a:lnTo>
                  <a:lnTo>
                    <a:pt x="48" y="162"/>
                  </a:lnTo>
                  <a:lnTo>
                    <a:pt x="48" y="218"/>
                  </a:lnTo>
                  <a:lnTo>
                    <a:pt x="49" y="249"/>
                  </a:lnTo>
                  <a:lnTo>
                    <a:pt x="50" y="264"/>
                  </a:lnTo>
                  <a:lnTo>
                    <a:pt x="50" y="267"/>
                  </a:lnTo>
                  <a:lnTo>
                    <a:pt x="51" y="274"/>
                  </a:lnTo>
                  <a:lnTo>
                    <a:pt x="51" y="296"/>
                  </a:lnTo>
                  <a:lnTo>
                    <a:pt x="52" y="325"/>
                  </a:lnTo>
                  <a:lnTo>
                    <a:pt x="53" y="398"/>
                  </a:lnTo>
                  <a:lnTo>
                    <a:pt x="53" y="496"/>
                  </a:lnTo>
                  <a:lnTo>
                    <a:pt x="53" y="606"/>
                  </a:lnTo>
                  <a:lnTo>
                    <a:pt x="54" y="701"/>
                  </a:lnTo>
                  <a:lnTo>
                    <a:pt x="55" y="782"/>
                  </a:lnTo>
                  <a:lnTo>
                    <a:pt x="55" y="826"/>
                  </a:lnTo>
                  <a:lnTo>
                    <a:pt x="56" y="850"/>
                  </a:lnTo>
                  <a:lnTo>
                    <a:pt x="56" y="884"/>
                  </a:lnTo>
                  <a:lnTo>
                    <a:pt x="57" y="918"/>
                  </a:lnTo>
                  <a:lnTo>
                    <a:pt x="57" y="940"/>
                  </a:lnTo>
                  <a:lnTo>
                    <a:pt x="58" y="955"/>
                  </a:lnTo>
                  <a:lnTo>
                    <a:pt x="59" y="955"/>
                  </a:lnTo>
                  <a:lnTo>
                    <a:pt x="59" y="967"/>
                  </a:lnTo>
                  <a:lnTo>
                    <a:pt x="60" y="977"/>
                  </a:lnTo>
                  <a:lnTo>
                    <a:pt x="60" y="984"/>
                  </a:lnTo>
                  <a:lnTo>
                    <a:pt x="61" y="997"/>
                  </a:lnTo>
                  <a:lnTo>
                    <a:pt x="61" y="1019"/>
                  </a:lnTo>
                  <a:lnTo>
                    <a:pt x="62" y="1031"/>
                  </a:lnTo>
                  <a:lnTo>
                    <a:pt x="63" y="1041"/>
                  </a:lnTo>
                  <a:lnTo>
                    <a:pt x="63" y="1055"/>
                  </a:lnTo>
                  <a:lnTo>
                    <a:pt x="63" y="1072"/>
                  </a:lnTo>
                  <a:lnTo>
                    <a:pt x="64" y="1092"/>
                  </a:lnTo>
                  <a:lnTo>
                    <a:pt x="65" y="1092"/>
                  </a:lnTo>
                  <a:lnTo>
                    <a:pt x="65" y="1087"/>
                  </a:lnTo>
                  <a:lnTo>
                    <a:pt x="66" y="1082"/>
                  </a:lnTo>
                  <a:lnTo>
                    <a:pt x="66" y="1082"/>
                  </a:lnTo>
                  <a:lnTo>
                    <a:pt x="67" y="1089"/>
                  </a:lnTo>
                  <a:lnTo>
                    <a:pt x="67" y="1097"/>
                  </a:lnTo>
                  <a:lnTo>
                    <a:pt x="68" y="1102"/>
                  </a:lnTo>
                  <a:lnTo>
                    <a:pt x="69" y="1094"/>
                  </a:lnTo>
                  <a:lnTo>
                    <a:pt x="69" y="1099"/>
                  </a:lnTo>
                  <a:lnTo>
                    <a:pt x="70" y="1092"/>
                  </a:lnTo>
                  <a:lnTo>
                    <a:pt x="70" y="1092"/>
                  </a:lnTo>
                  <a:lnTo>
                    <a:pt x="71" y="1092"/>
                  </a:lnTo>
                  <a:lnTo>
                    <a:pt x="71" y="1087"/>
                  </a:lnTo>
                  <a:lnTo>
                    <a:pt x="72" y="1087"/>
                  </a:lnTo>
                  <a:lnTo>
                    <a:pt x="73" y="1087"/>
                  </a:lnTo>
                  <a:lnTo>
                    <a:pt x="73" y="1092"/>
                  </a:lnTo>
                  <a:lnTo>
                    <a:pt x="73" y="1099"/>
                  </a:lnTo>
                  <a:lnTo>
                    <a:pt x="74" y="1089"/>
                  </a:lnTo>
                  <a:lnTo>
                    <a:pt x="75" y="1075"/>
                  </a:lnTo>
                  <a:lnTo>
                    <a:pt x="75" y="1070"/>
                  </a:lnTo>
                  <a:lnTo>
                    <a:pt x="76" y="1070"/>
                  </a:lnTo>
                  <a:lnTo>
                    <a:pt x="76" y="1080"/>
                  </a:lnTo>
                  <a:lnTo>
                    <a:pt x="77" y="1092"/>
                  </a:lnTo>
                  <a:lnTo>
                    <a:pt x="77" y="1097"/>
                  </a:lnTo>
                  <a:lnTo>
                    <a:pt x="78" y="1099"/>
                  </a:lnTo>
                  <a:lnTo>
                    <a:pt x="79" y="1099"/>
                  </a:lnTo>
                  <a:lnTo>
                    <a:pt x="79" y="1104"/>
                  </a:lnTo>
                  <a:lnTo>
                    <a:pt x="80" y="1116"/>
                  </a:lnTo>
                  <a:lnTo>
                    <a:pt x="80" y="1119"/>
                  </a:lnTo>
                  <a:lnTo>
                    <a:pt x="81" y="1123"/>
                  </a:lnTo>
                  <a:lnTo>
                    <a:pt x="81" y="1136"/>
                  </a:lnTo>
                  <a:lnTo>
                    <a:pt x="82" y="1136"/>
                  </a:lnTo>
                  <a:lnTo>
                    <a:pt x="83" y="1138"/>
                  </a:lnTo>
                  <a:lnTo>
                    <a:pt x="83" y="1148"/>
                  </a:lnTo>
                  <a:lnTo>
                    <a:pt x="83" y="1158"/>
                  </a:lnTo>
                  <a:lnTo>
                    <a:pt x="84" y="1160"/>
                  </a:lnTo>
                  <a:lnTo>
                    <a:pt x="85" y="1158"/>
                  </a:lnTo>
                  <a:lnTo>
                    <a:pt x="85" y="1151"/>
                  </a:lnTo>
                  <a:lnTo>
                    <a:pt x="86" y="1151"/>
                  </a:lnTo>
                  <a:lnTo>
                    <a:pt x="86" y="1158"/>
                  </a:lnTo>
                  <a:lnTo>
                    <a:pt x="87" y="1165"/>
                  </a:lnTo>
                  <a:lnTo>
                    <a:pt x="87" y="1160"/>
                  </a:lnTo>
                  <a:lnTo>
                    <a:pt x="88" y="1158"/>
                  </a:lnTo>
                  <a:lnTo>
                    <a:pt x="89" y="1141"/>
                  </a:lnTo>
                  <a:lnTo>
                    <a:pt x="89" y="1141"/>
                  </a:lnTo>
                  <a:lnTo>
                    <a:pt x="90" y="1143"/>
                  </a:lnTo>
                  <a:lnTo>
                    <a:pt x="90" y="1172"/>
                  </a:lnTo>
                  <a:lnTo>
                    <a:pt x="91" y="1185"/>
                  </a:lnTo>
                  <a:lnTo>
                    <a:pt x="91" y="1180"/>
                  </a:lnTo>
                  <a:lnTo>
                    <a:pt x="92" y="1158"/>
                  </a:lnTo>
                  <a:lnTo>
                    <a:pt x="93" y="1129"/>
                  </a:lnTo>
                  <a:lnTo>
                    <a:pt x="93" y="1119"/>
                  </a:lnTo>
                  <a:lnTo>
                    <a:pt x="93" y="1126"/>
                  </a:lnTo>
                  <a:lnTo>
                    <a:pt x="94" y="1126"/>
                  </a:lnTo>
                  <a:lnTo>
                    <a:pt x="95" y="1114"/>
                  </a:lnTo>
                  <a:lnTo>
                    <a:pt x="95" y="1087"/>
                  </a:lnTo>
                  <a:lnTo>
                    <a:pt x="96" y="1067"/>
                  </a:lnTo>
                  <a:lnTo>
                    <a:pt x="96" y="1051"/>
                  </a:lnTo>
                  <a:lnTo>
                    <a:pt x="97" y="1051"/>
                  </a:lnTo>
                  <a:lnTo>
                    <a:pt x="97" y="1045"/>
                  </a:lnTo>
                  <a:lnTo>
                    <a:pt x="98" y="1026"/>
                  </a:lnTo>
                  <a:lnTo>
                    <a:pt x="99" y="999"/>
                  </a:lnTo>
                  <a:lnTo>
                    <a:pt x="99" y="977"/>
                  </a:lnTo>
                  <a:lnTo>
                    <a:pt x="100" y="967"/>
                  </a:lnTo>
                </a:path>
              </a:pathLst>
            </a:custGeom>
            <a:noFill/>
            <a:ln w="190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96" name="Freeform 130"/>
            <p:cNvSpPr>
              <a:spLocks/>
            </p:cNvSpPr>
            <p:nvPr/>
          </p:nvSpPr>
          <p:spPr bwMode="auto">
            <a:xfrm>
              <a:off x="3075925" y="1699507"/>
              <a:ext cx="162816" cy="672553"/>
            </a:xfrm>
            <a:custGeom>
              <a:avLst/>
              <a:gdLst>
                <a:gd name="T0" fmla="*/ 1 w 99"/>
                <a:gd name="T1" fmla="*/ 1077 h 1282"/>
                <a:gd name="T2" fmla="*/ 3 w 99"/>
                <a:gd name="T3" fmla="*/ 1064 h 1282"/>
                <a:gd name="T4" fmla="*/ 5 w 99"/>
                <a:gd name="T5" fmla="*/ 1077 h 1282"/>
                <a:gd name="T6" fmla="*/ 6 w 99"/>
                <a:gd name="T7" fmla="*/ 1057 h 1282"/>
                <a:gd name="T8" fmla="*/ 8 w 99"/>
                <a:gd name="T9" fmla="*/ 1072 h 1282"/>
                <a:gd name="T10" fmla="*/ 10 w 99"/>
                <a:gd name="T11" fmla="*/ 1043 h 1282"/>
                <a:gd name="T12" fmla="*/ 11 w 99"/>
                <a:gd name="T13" fmla="*/ 1060 h 1282"/>
                <a:gd name="T14" fmla="*/ 13 w 99"/>
                <a:gd name="T15" fmla="*/ 1033 h 1282"/>
                <a:gd name="T16" fmla="*/ 15 w 99"/>
                <a:gd name="T17" fmla="*/ 1018 h 1282"/>
                <a:gd name="T18" fmla="*/ 16 w 99"/>
                <a:gd name="T19" fmla="*/ 991 h 1282"/>
                <a:gd name="T20" fmla="*/ 18 w 99"/>
                <a:gd name="T21" fmla="*/ 937 h 1282"/>
                <a:gd name="T22" fmla="*/ 20 w 99"/>
                <a:gd name="T23" fmla="*/ 901 h 1282"/>
                <a:gd name="T24" fmla="*/ 21 w 99"/>
                <a:gd name="T25" fmla="*/ 908 h 1282"/>
                <a:gd name="T26" fmla="*/ 23 w 99"/>
                <a:gd name="T27" fmla="*/ 886 h 1282"/>
                <a:gd name="T28" fmla="*/ 25 w 99"/>
                <a:gd name="T29" fmla="*/ 984 h 1282"/>
                <a:gd name="T30" fmla="*/ 26 w 99"/>
                <a:gd name="T31" fmla="*/ 1021 h 1282"/>
                <a:gd name="T32" fmla="*/ 28 w 99"/>
                <a:gd name="T33" fmla="*/ 1050 h 1282"/>
                <a:gd name="T34" fmla="*/ 30 w 99"/>
                <a:gd name="T35" fmla="*/ 1045 h 1282"/>
                <a:gd name="T36" fmla="*/ 31 w 99"/>
                <a:gd name="T37" fmla="*/ 1070 h 1282"/>
                <a:gd name="T38" fmla="*/ 33 w 99"/>
                <a:gd name="T39" fmla="*/ 1060 h 1282"/>
                <a:gd name="T40" fmla="*/ 35 w 99"/>
                <a:gd name="T41" fmla="*/ 1074 h 1282"/>
                <a:gd name="T42" fmla="*/ 36 w 99"/>
                <a:gd name="T43" fmla="*/ 1121 h 1282"/>
                <a:gd name="T44" fmla="*/ 38 w 99"/>
                <a:gd name="T45" fmla="*/ 1043 h 1282"/>
                <a:gd name="T46" fmla="*/ 40 w 99"/>
                <a:gd name="T47" fmla="*/ 464 h 1282"/>
                <a:gd name="T48" fmla="*/ 41 w 99"/>
                <a:gd name="T49" fmla="*/ 47 h 1282"/>
                <a:gd name="T50" fmla="*/ 43 w 99"/>
                <a:gd name="T51" fmla="*/ 59 h 1282"/>
                <a:gd name="T52" fmla="*/ 45 w 99"/>
                <a:gd name="T53" fmla="*/ 776 h 1282"/>
                <a:gd name="T54" fmla="*/ 46 w 99"/>
                <a:gd name="T55" fmla="*/ 1257 h 1282"/>
                <a:gd name="T56" fmla="*/ 48 w 99"/>
                <a:gd name="T57" fmla="*/ 1140 h 1282"/>
                <a:gd name="T58" fmla="*/ 50 w 99"/>
                <a:gd name="T59" fmla="*/ 1108 h 1282"/>
                <a:gd name="T60" fmla="*/ 51 w 99"/>
                <a:gd name="T61" fmla="*/ 1116 h 1282"/>
                <a:gd name="T62" fmla="*/ 53 w 99"/>
                <a:gd name="T63" fmla="*/ 1101 h 1282"/>
                <a:gd name="T64" fmla="*/ 55 w 99"/>
                <a:gd name="T65" fmla="*/ 1126 h 1282"/>
                <a:gd name="T66" fmla="*/ 56 w 99"/>
                <a:gd name="T67" fmla="*/ 1116 h 1282"/>
                <a:gd name="T68" fmla="*/ 58 w 99"/>
                <a:gd name="T69" fmla="*/ 1118 h 1282"/>
                <a:gd name="T70" fmla="*/ 60 w 99"/>
                <a:gd name="T71" fmla="*/ 1101 h 1282"/>
                <a:gd name="T72" fmla="*/ 61 w 99"/>
                <a:gd name="T73" fmla="*/ 1121 h 1282"/>
                <a:gd name="T74" fmla="*/ 63 w 99"/>
                <a:gd name="T75" fmla="*/ 1106 h 1282"/>
                <a:gd name="T76" fmla="*/ 65 w 99"/>
                <a:gd name="T77" fmla="*/ 1111 h 1282"/>
                <a:gd name="T78" fmla="*/ 66 w 99"/>
                <a:gd name="T79" fmla="*/ 1089 h 1282"/>
                <a:gd name="T80" fmla="*/ 68 w 99"/>
                <a:gd name="T81" fmla="*/ 1094 h 1282"/>
                <a:gd name="T82" fmla="*/ 70 w 99"/>
                <a:gd name="T83" fmla="*/ 1082 h 1282"/>
                <a:gd name="T84" fmla="*/ 71 w 99"/>
                <a:gd name="T85" fmla="*/ 1089 h 1282"/>
                <a:gd name="T86" fmla="*/ 73 w 99"/>
                <a:gd name="T87" fmla="*/ 1060 h 1282"/>
                <a:gd name="T88" fmla="*/ 75 w 99"/>
                <a:gd name="T89" fmla="*/ 1055 h 1282"/>
                <a:gd name="T90" fmla="*/ 76 w 99"/>
                <a:gd name="T91" fmla="*/ 1040 h 1282"/>
                <a:gd name="T92" fmla="*/ 78 w 99"/>
                <a:gd name="T93" fmla="*/ 1045 h 1282"/>
                <a:gd name="T94" fmla="*/ 80 w 99"/>
                <a:gd name="T95" fmla="*/ 1018 h 1282"/>
                <a:gd name="T96" fmla="*/ 81 w 99"/>
                <a:gd name="T97" fmla="*/ 1008 h 1282"/>
                <a:gd name="T98" fmla="*/ 83 w 99"/>
                <a:gd name="T99" fmla="*/ 979 h 1282"/>
                <a:gd name="T100" fmla="*/ 85 w 99"/>
                <a:gd name="T101" fmla="*/ 967 h 1282"/>
                <a:gd name="T102" fmla="*/ 86 w 99"/>
                <a:gd name="T103" fmla="*/ 923 h 1282"/>
                <a:gd name="T104" fmla="*/ 88 w 99"/>
                <a:gd name="T105" fmla="*/ 916 h 1282"/>
                <a:gd name="T106" fmla="*/ 90 w 99"/>
                <a:gd name="T107" fmla="*/ 874 h 1282"/>
                <a:gd name="T108" fmla="*/ 91 w 99"/>
                <a:gd name="T109" fmla="*/ 867 h 1282"/>
                <a:gd name="T110" fmla="*/ 93 w 99"/>
                <a:gd name="T111" fmla="*/ 835 h 1282"/>
                <a:gd name="T112" fmla="*/ 95 w 99"/>
                <a:gd name="T113" fmla="*/ 821 h 1282"/>
                <a:gd name="T114" fmla="*/ 96 w 99"/>
                <a:gd name="T115" fmla="*/ 779 h 1282"/>
                <a:gd name="T116" fmla="*/ 98 w 99"/>
                <a:gd name="T117" fmla="*/ 774 h 1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9" h="1282">
                  <a:moveTo>
                    <a:pt x="0" y="1079"/>
                  </a:moveTo>
                  <a:lnTo>
                    <a:pt x="1" y="1079"/>
                  </a:lnTo>
                  <a:lnTo>
                    <a:pt x="1" y="1077"/>
                  </a:lnTo>
                  <a:lnTo>
                    <a:pt x="2" y="1072"/>
                  </a:lnTo>
                  <a:lnTo>
                    <a:pt x="3" y="1079"/>
                  </a:lnTo>
                  <a:lnTo>
                    <a:pt x="3" y="1064"/>
                  </a:lnTo>
                  <a:lnTo>
                    <a:pt x="3" y="1070"/>
                  </a:lnTo>
                  <a:lnTo>
                    <a:pt x="4" y="1072"/>
                  </a:lnTo>
                  <a:lnTo>
                    <a:pt x="5" y="1077"/>
                  </a:lnTo>
                  <a:lnTo>
                    <a:pt x="5" y="1067"/>
                  </a:lnTo>
                  <a:lnTo>
                    <a:pt x="6" y="1062"/>
                  </a:lnTo>
                  <a:lnTo>
                    <a:pt x="6" y="1057"/>
                  </a:lnTo>
                  <a:lnTo>
                    <a:pt x="7" y="1064"/>
                  </a:lnTo>
                  <a:lnTo>
                    <a:pt x="7" y="1067"/>
                  </a:lnTo>
                  <a:lnTo>
                    <a:pt x="8" y="1072"/>
                  </a:lnTo>
                  <a:lnTo>
                    <a:pt x="9" y="1067"/>
                  </a:lnTo>
                  <a:lnTo>
                    <a:pt x="9" y="1050"/>
                  </a:lnTo>
                  <a:lnTo>
                    <a:pt x="10" y="1043"/>
                  </a:lnTo>
                  <a:lnTo>
                    <a:pt x="10" y="1052"/>
                  </a:lnTo>
                  <a:lnTo>
                    <a:pt x="11" y="1048"/>
                  </a:lnTo>
                  <a:lnTo>
                    <a:pt x="11" y="1060"/>
                  </a:lnTo>
                  <a:lnTo>
                    <a:pt x="12" y="1062"/>
                  </a:lnTo>
                  <a:lnTo>
                    <a:pt x="13" y="1050"/>
                  </a:lnTo>
                  <a:lnTo>
                    <a:pt x="13" y="1033"/>
                  </a:lnTo>
                  <a:lnTo>
                    <a:pt x="13" y="1025"/>
                  </a:lnTo>
                  <a:lnTo>
                    <a:pt x="14" y="1025"/>
                  </a:lnTo>
                  <a:lnTo>
                    <a:pt x="15" y="1018"/>
                  </a:lnTo>
                  <a:lnTo>
                    <a:pt x="15" y="1011"/>
                  </a:lnTo>
                  <a:lnTo>
                    <a:pt x="16" y="1003"/>
                  </a:lnTo>
                  <a:lnTo>
                    <a:pt x="16" y="991"/>
                  </a:lnTo>
                  <a:lnTo>
                    <a:pt x="17" y="972"/>
                  </a:lnTo>
                  <a:lnTo>
                    <a:pt x="17" y="957"/>
                  </a:lnTo>
                  <a:lnTo>
                    <a:pt x="18" y="937"/>
                  </a:lnTo>
                  <a:lnTo>
                    <a:pt x="19" y="913"/>
                  </a:lnTo>
                  <a:lnTo>
                    <a:pt x="19" y="901"/>
                  </a:lnTo>
                  <a:lnTo>
                    <a:pt x="20" y="901"/>
                  </a:lnTo>
                  <a:lnTo>
                    <a:pt x="20" y="901"/>
                  </a:lnTo>
                  <a:lnTo>
                    <a:pt x="21" y="908"/>
                  </a:lnTo>
                  <a:lnTo>
                    <a:pt x="21" y="908"/>
                  </a:lnTo>
                  <a:lnTo>
                    <a:pt x="22" y="901"/>
                  </a:lnTo>
                  <a:lnTo>
                    <a:pt x="23" y="889"/>
                  </a:lnTo>
                  <a:lnTo>
                    <a:pt x="23" y="886"/>
                  </a:lnTo>
                  <a:lnTo>
                    <a:pt x="23" y="911"/>
                  </a:lnTo>
                  <a:lnTo>
                    <a:pt x="24" y="947"/>
                  </a:lnTo>
                  <a:lnTo>
                    <a:pt x="25" y="984"/>
                  </a:lnTo>
                  <a:lnTo>
                    <a:pt x="25" y="999"/>
                  </a:lnTo>
                  <a:lnTo>
                    <a:pt x="26" y="1011"/>
                  </a:lnTo>
                  <a:lnTo>
                    <a:pt x="26" y="1021"/>
                  </a:lnTo>
                  <a:lnTo>
                    <a:pt x="27" y="1025"/>
                  </a:lnTo>
                  <a:lnTo>
                    <a:pt x="27" y="1040"/>
                  </a:lnTo>
                  <a:lnTo>
                    <a:pt x="28" y="1050"/>
                  </a:lnTo>
                  <a:lnTo>
                    <a:pt x="29" y="1050"/>
                  </a:lnTo>
                  <a:lnTo>
                    <a:pt x="29" y="1048"/>
                  </a:lnTo>
                  <a:lnTo>
                    <a:pt x="30" y="1045"/>
                  </a:lnTo>
                  <a:lnTo>
                    <a:pt x="30" y="1052"/>
                  </a:lnTo>
                  <a:lnTo>
                    <a:pt x="31" y="1060"/>
                  </a:lnTo>
                  <a:lnTo>
                    <a:pt x="31" y="1070"/>
                  </a:lnTo>
                  <a:lnTo>
                    <a:pt x="32" y="1070"/>
                  </a:lnTo>
                  <a:lnTo>
                    <a:pt x="33" y="1057"/>
                  </a:lnTo>
                  <a:lnTo>
                    <a:pt x="33" y="1060"/>
                  </a:lnTo>
                  <a:lnTo>
                    <a:pt x="33" y="1057"/>
                  </a:lnTo>
                  <a:lnTo>
                    <a:pt x="34" y="1070"/>
                  </a:lnTo>
                  <a:lnTo>
                    <a:pt x="35" y="1074"/>
                  </a:lnTo>
                  <a:lnTo>
                    <a:pt x="35" y="1086"/>
                  </a:lnTo>
                  <a:lnTo>
                    <a:pt x="36" y="1101"/>
                  </a:lnTo>
                  <a:lnTo>
                    <a:pt x="36" y="1121"/>
                  </a:lnTo>
                  <a:lnTo>
                    <a:pt x="37" y="1128"/>
                  </a:lnTo>
                  <a:lnTo>
                    <a:pt x="37" y="1113"/>
                  </a:lnTo>
                  <a:lnTo>
                    <a:pt x="38" y="1043"/>
                  </a:lnTo>
                  <a:lnTo>
                    <a:pt x="39" y="901"/>
                  </a:lnTo>
                  <a:lnTo>
                    <a:pt x="39" y="698"/>
                  </a:lnTo>
                  <a:lnTo>
                    <a:pt x="40" y="464"/>
                  </a:lnTo>
                  <a:lnTo>
                    <a:pt x="40" y="256"/>
                  </a:lnTo>
                  <a:lnTo>
                    <a:pt x="41" y="122"/>
                  </a:lnTo>
                  <a:lnTo>
                    <a:pt x="41" y="47"/>
                  </a:lnTo>
                  <a:lnTo>
                    <a:pt x="42" y="5"/>
                  </a:lnTo>
                  <a:lnTo>
                    <a:pt x="43" y="0"/>
                  </a:lnTo>
                  <a:lnTo>
                    <a:pt x="43" y="59"/>
                  </a:lnTo>
                  <a:lnTo>
                    <a:pt x="43" y="208"/>
                  </a:lnTo>
                  <a:lnTo>
                    <a:pt x="44" y="464"/>
                  </a:lnTo>
                  <a:lnTo>
                    <a:pt x="45" y="776"/>
                  </a:lnTo>
                  <a:lnTo>
                    <a:pt x="45" y="1089"/>
                  </a:lnTo>
                  <a:lnTo>
                    <a:pt x="46" y="1282"/>
                  </a:lnTo>
                  <a:lnTo>
                    <a:pt x="46" y="1257"/>
                  </a:lnTo>
                  <a:lnTo>
                    <a:pt x="47" y="1170"/>
                  </a:lnTo>
                  <a:lnTo>
                    <a:pt x="47" y="1135"/>
                  </a:lnTo>
                  <a:lnTo>
                    <a:pt x="48" y="1140"/>
                  </a:lnTo>
                  <a:lnTo>
                    <a:pt x="49" y="1145"/>
                  </a:lnTo>
                  <a:lnTo>
                    <a:pt x="49" y="1133"/>
                  </a:lnTo>
                  <a:lnTo>
                    <a:pt x="50" y="1108"/>
                  </a:lnTo>
                  <a:lnTo>
                    <a:pt x="50" y="1111"/>
                  </a:lnTo>
                  <a:lnTo>
                    <a:pt x="51" y="1111"/>
                  </a:lnTo>
                  <a:lnTo>
                    <a:pt x="51" y="1116"/>
                  </a:lnTo>
                  <a:lnTo>
                    <a:pt x="52" y="1108"/>
                  </a:lnTo>
                  <a:lnTo>
                    <a:pt x="53" y="1108"/>
                  </a:lnTo>
                  <a:lnTo>
                    <a:pt x="53" y="1101"/>
                  </a:lnTo>
                  <a:lnTo>
                    <a:pt x="53" y="1106"/>
                  </a:lnTo>
                  <a:lnTo>
                    <a:pt x="54" y="1113"/>
                  </a:lnTo>
                  <a:lnTo>
                    <a:pt x="55" y="1126"/>
                  </a:lnTo>
                  <a:lnTo>
                    <a:pt x="55" y="1126"/>
                  </a:lnTo>
                  <a:lnTo>
                    <a:pt x="56" y="1121"/>
                  </a:lnTo>
                  <a:lnTo>
                    <a:pt x="56" y="1116"/>
                  </a:lnTo>
                  <a:lnTo>
                    <a:pt x="57" y="1116"/>
                  </a:lnTo>
                  <a:lnTo>
                    <a:pt x="57" y="1123"/>
                  </a:lnTo>
                  <a:lnTo>
                    <a:pt x="58" y="1118"/>
                  </a:lnTo>
                  <a:lnTo>
                    <a:pt x="59" y="1121"/>
                  </a:lnTo>
                  <a:lnTo>
                    <a:pt x="59" y="1116"/>
                  </a:lnTo>
                  <a:lnTo>
                    <a:pt x="60" y="1101"/>
                  </a:lnTo>
                  <a:lnTo>
                    <a:pt x="60" y="1104"/>
                  </a:lnTo>
                  <a:lnTo>
                    <a:pt x="61" y="1108"/>
                  </a:lnTo>
                  <a:lnTo>
                    <a:pt x="61" y="1121"/>
                  </a:lnTo>
                  <a:lnTo>
                    <a:pt x="62" y="1116"/>
                  </a:lnTo>
                  <a:lnTo>
                    <a:pt x="63" y="1106"/>
                  </a:lnTo>
                  <a:lnTo>
                    <a:pt x="63" y="1106"/>
                  </a:lnTo>
                  <a:lnTo>
                    <a:pt x="63" y="1108"/>
                  </a:lnTo>
                  <a:lnTo>
                    <a:pt x="64" y="1113"/>
                  </a:lnTo>
                  <a:lnTo>
                    <a:pt x="65" y="1111"/>
                  </a:lnTo>
                  <a:lnTo>
                    <a:pt x="65" y="1104"/>
                  </a:lnTo>
                  <a:lnTo>
                    <a:pt x="66" y="1094"/>
                  </a:lnTo>
                  <a:lnTo>
                    <a:pt x="66" y="1089"/>
                  </a:lnTo>
                  <a:lnTo>
                    <a:pt x="67" y="1089"/>
                  </a:lnTo>
                  <a:lnTo>
                    <a:pt x="67" y="1094"/>
                  </a:lnTo>
                  <a:lnTo>
                    <a:pt x="68" y="1094"/>
                  </a:lnTo>
                  <a:lnTo>
                    <a:pt x="69" y="1099"/>
                  </a:lnTo>
                  <a:lnTo>
                    <a:pt x="69" y="1089"/>
                  </a:lnTo>
                  <a:lnTo>
                    <a:pt x="70" y="1082"/>
                  </a:lnTo>
                  <a:lnTo>
                    <a:pt x="70" y="1092"/>
                  </a:lnTo>
                  <a:lnTo>
                    <a:pt x="71" y="1096"/>
                  </a:lnTo>
                  <a:lnTo>
                    <a:pt x="71" y="1089"/>
                  </a:lnTo>
                  <a:lnTo>
                    <a:pt x="72" y="1079"/>
                  </a:lnTo>
                  <a:lnTo>
                    <a:pt x="73" y="1067"/>
                  </a:lnTo>
                  <a:lnTo>
                    <a:pt x="73" y="1060"/>
                  </a:lnTo>
                  <a:lnTo>
                    <a:pt x="73" y="1062"/>
                  </a:lnTo>
                  <a:lnTo>
                    <a:pt x="74" y="1055"/>
                  </a:lnTo>
                  <a:lnTo>
                    <a:pt x="75" y="1055"/>
                  </a:lnTo>
                  <a:lnTo>
                    <a:pt x="75" y="1055"/>
                  </a:lnTo>
                  <a:lnTo>
                    <a:pt x="76" y="1050"/>
                  </a:lnTo>
                  <a:lnTo>
                    <a:pt x="76" y="1040"/>
                  </a:lnTo>
                  <a:lnTo>
                    <a:pt x="77" y="1045"/>
                  </a:lnTo>
                  <a:lnTo>
                    <a:pt x="77" y="1043"/>
                  </a:lnTo>
                  <a:lnTo>
                    <a:pt x="78" y="1045"/>
                  </a:lnTo>
                  <a:lnTo>
                    <a:pt x="79" y="1035"/>
                  </a:lnTo>
                  <a:lnTo>
                    <a:pt x="79" y="1028"/>
                  </a:lnTo>
                  <a:lnTo>
                    <a:pt x="80" y="1018"/>
                  </a:lnTo>
                  <a:lnTo>
                    <a:pt x="80" y="1006"/>
                  </a:lnTo>
                  <a:lnTo>
                    <a:pt x="81" y="1006"/>
                  </a:lnTo>
                  <a:lnTo>
                    <a:pt x="81" y="1008"/>
                  </a:lnTo>
                  <a:lnTo>
                    <a:pt x="82" y="1006"/>
                  </a:lnTo>
                  <a:lnTo>
                    <a:pt x="83" y="989"/>
                  </a:lnTo>
                  <a:lnTo>
                    <a:pt x="83" y="979"/>
                  </a:lnTo>
                  <a:lnTo>
                    <a:pt x="83" y="981"/>
                  </a:lnTo>
                  <a:lnTo>
                    <a:pt x="84" y="972"/>
                  </a:lnTo>
                  <a:lnTo>
                    <a:pt x="85" y="967"/>
                  </a:lnTo>
                  <a:lnTo>
                    <a:pt x="85" y="945"/>
                  </a:lnTo>
                  <a:lnTo>
                    <a:pt x="86" y="930"/>
                  </a:lnTo>
                  <a:lnTo>
                    <a:pt x="86" y="923"/>
                  </a:lnTo>
                  <a:lnTo>
                    <a:pt x="87" y="921"/>
                  </a:lnTo>
                  <a:lnTo>
                    <a:pt x="87" y="921"/>
                  </a:lnTo>
                  <a:lnTo>
                    <a:pt x="88" y="916"/>
                  </a:lnTo>
                  <a:lnTo>
                    <a:pt x="89" y="901"/>
                  </a:lnTo>
                  <a:lnTo>
                    <a:pt x="89" y="886"/>
                  </a:lnTo>
                  <a:lnTo>
                    <a:pt x="90" y="874"/>
                  </a:lnTo>
                  <a:lnTo>
                    <a:pt x="90" y="874"/>
                  </a:lnTo>
                  <a:lnTo>
                    <a:pt x="91" y="864"/>
                  </a:lnTo>
                  <a:lnTo>
                    <a:pt x="91" y="867"/>
                  </a:lnTo>
                  <a:lnTo>
                    <a:pt x="92" y="859"/>
                  </a:lnTo>
                  <a:lnTo>
                    <a:pt x="93" y="850"/>
                  </a:lnTo>
                  <a:lnTo>
                    <a:pt x="93" y="835"/>
                  </a:lnTo>
                  <a:lnTo>
                    <a:pt x="93" y="823"/>
                  </a:lnTo>
                  <a:lnTo>
                    <a:pt x="94" y="825"/>
                  </a:lnTo>
                  <a:lnTo>
                    <a:pt x="95" y="821"/>
                  </a:lnTo>
                  <a:lnTo>
                    <a:pt x="95" y="808"/>
                  </a:lnTo>
                  <a:lnTo>
                    <a:pt x="96" y="786"/>
                  </a:lnTo>
                  <a:lnTo>
                    <a:pt x="96" y="779"/>
                  </a:lnTo>
                  <a:lnTo>
                    <a:pt x="97" y="776"/>
                  </a:lnTo>
                  <a:lnTo>
                    <a:pt x="97" y="772"/>
                  </a:lnTo>
                  <a:lnTo>
                    <a:pt x="98" y="774"/>
                  </a:lnTo>
                  <a:lnTo>
                    <a:pt x="99" y="774"/>
                  </a:lnTo>
                  <a:lnTo>
                    <a:pt x="99" y="762"/>
                  </a:lnTo>
                </a:path>
              </a:pathLst>
            </a:custGeom>
            <a:noFill/>
            <a:ln w="190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97" name="Freeform 131"/>
            <p:cNvSpPr>
              <a:spLocks/>
            </p:cNvSpPr>
            <p:nvPr/>
          </p:nvSpPr>
          <p:spPr bwMode="auto">
            <a:xfrm>
              <a:off x="3404846" y="1724164"/>
              <a:ext cx="162816" cy="718195"/>
            </a:xfrm>
            <a:custGeom>
              <a:avLst/>
              <a:gdLst>
                <a:gd name="T0" fmla="*/ 2 w 99"/>
                <a:gd name="T1" fmla="*/ 1120 h 1369"/>
                <a:gd name="T2" fmla="*/ 3 w 99"/>
                <a:gd name="T3" fmla="*/ 1093 h 1369"/>
                <a:gd name="T4" fmla="*/ 5 w 99"/>
                <a:gd name="T5" fmla="*/ 1115 h 1369"/>
                <a:gd name="T6" fmla="*/ 6 w 99"/>
                <a:gd name="T7" fmla="*/ 1115 h 1369"/>
                <a:gd name="T8" fmla="*/ 8 w 99"/>
                <a:gd name="T9" fmla="*/ 1113 h 1369"/>
                <a:gd name="T10" fmla="*/ 10 w 99"/>
                <a:gd name="T11" fmla="*/ 1108 h 1369"/>
                <a:gd name="T12" fmla="*/ 12 w 99"/>
                <a:gd name="T13" fmla="*/ 1120 h 1369"/>
                <a:gd name="T14" fmla="*/ 13 w 99"/>
                <a:gd name="T15" fmla="*/ 1101 h 1369"/>
                <a:gd name="T16" fmla="*/ 15 w 99"/>
                <a:gd name="T17" fmla="*/ 1059 h 1369"/>
                <a:gd name="T18" fmla="*/ 16 w 99"/>
                <a:gd name="T19" fmla="*/ 1064 h 1369"/>
                <a:gd name="T20" fmla="*/ 18 w 99"/>
                <a:gd name="T21" fmla="*/ 1001 h 1369"/>
                <a:gd name="T22" fmla="*/ 20 w 99"/>
                <a:gd name="T23" fmla="*/ 944 h 1369"/>
                <a:gd name="T24" fmla="*/ 22 w 99"/>
                <a:gd name="T25" fmla="*/ 981 h 1369"/>
                <a:gd name="T26" fmla="*/ 23 w 99"/>
                <a:gd name="T27" fmla="*/ 966 h 1369"/>
                <a:gd name="T28" fmla="*/ 25 w 99"/>
                <a:gd name="T29" fmla="*/ 1030 h 1369"/>
                <a:gd name="T30" fmla="*/ 26 w 99"/>
                <a:gd name="T31" fmla="*/ 1069 h 1369"/>
                <a:gd name="T32" fmla="*/ 28 w 99"/>
                <a:gd name="T33" fmla="*/ 1098 h 1369"/>
                <a:gd name="T34" fmla="*/ 30 w 99"/>
                <a:gd name="T35" fmla="*/ 1125 h 1369"/>
                <a:gd name="T36" fmla="*/ 32 w 99"/>
                <a:gd name="T37" fmla="*/ 1142 h 1369"/>
                <a:gd name="T38" fmla="*/ 33 w 99"/>
                <a:gd name="T39" fmla="*/ 1135 h 1369"/>
                <a:gd name="T40" fmla="*/ 35 w 99"/>
                <a:gd name="T41" fmla="*/ 1137 h 1369"/>
                <a:gd name="T42" fmla="*/ 36 w 99"/>
                <a:gd name="T43" fmla="*/ 1147 h 1369"/>
                <a:gd name="T44" fmla="*/ 38 w 99"/>
                <a:gd name="T45" fmla="*/ 1171 h 1369"/>
                <a:gd name="T46" fmla="*/ 40 w 99"/>
                <a:gd name="T47" fmla="*/ 688 h 1369"/>
                <a:gd name="T48" fmla="*/ 42 w 99"/>
                <a:gd name="T49" fmla="*/ 109 h 1369"/>
                <a:gd name="T50" fmla="*/ 43 w 99"/>
                <a:gd name="T51" fmla="*/ 22 h 1369"/>
                <a:gd name="T52" fmla="*/ 45 w 99"/>
                <a:gd name="T53" fmla="*/ 617 h 1369"/>
                <a:gd name="T54" fmla="*/ 46 w 99"/>
                <a:gd name="T55" fmla="*/ 1369 h 1369"/>
                <a:gd name="T56" fmla="*/ 48 w 99"/>
                <a:gd name="T57" fmla="*/ 1223 h 1369"/>
                <a:gd name="T58" fmla="*/ 50 w 99"/>
                <a:gd name="T59" fmla="*/ 1191 h 1369"/>
                <a:gd name="T60" fmla="*/ 52 w 99"/>
                <a:gd name="T61" fmla="*/ 1186 h 1369"/>
                <a:gd name="T62" fmla="*/ 53 w 99"/>
                <a:gd name="T63" fmla="*/ 1159 h 1369"/>
                <a:gd name="T64" fmla="*/ 55 w 99"/>
                <a:gd name="T65" fmla="*/ 1188 h 1369"/>
                <a:gd name="T66" fmla="*/ 56 w 99"/>
                <a:gd name="T67" fmla="*/ 1169 h 1369"/>
                <a:gd name="T68" fmla="*/ 58 w 99"/>
                <a:gd name="T69" fmla="*/ 1176 h 1369"/>
                <a:gd name="T70" fmla="*/ 60 w 99"/>
                <a:gd name="T71" fmla="*/ 1149 h 1369"/>
                <a:gd name="T72" fmla="*/ 62 w 99"/>
                <a:gd name="T73" fmla="*/ 1183 h 1369"/>
                <a:gd name="T74" fmla="*/ 63 w 99"/>
                <a:gd name="T75" fmla="*/ 1179 h 1369"/>
                <a:gd name="T76" fmla="*/ 65 w 99"/>
                <a:gd name="T77" fmla="*/ 1171 h 1369"/>
                <a:gd name="T78" fmla="*/ 66 w 99"/>
                <a:gd name="T79" fmla="*/ 1139 h 1369"/>
                <a:gd name="T80" fmla="*/ 68 w 99"/>
                <a:gd name="T81" fmla="*/ 1166 h 1369"/>
                <a:gd name="T82" fmla="*/ 70 w 99"/>
                <a:gd name="T83" fmla="*/ 1142 h 1369"/>
                <a:gd name="T84" fmla="*/ 72 w 99"/>
                <a:gd name="T85" fmla="*/ 1147 h 1369"/>
                <a:gd name="T86" fmla="*/ 73 w 99"/>
                <a:gd name="T87" fmla="*/ 1115 h 1369"/>
                <a:gd name="T88" fmla="*/ 75 w 99"/>
                <a:gd name="T89" fmla="*/ 1135 h 1369"/>
                <a:gd name="T90" fmla="*/ 77 w 99"/>
                <a:gd name="T91" fmla="*/ 1101 h 1369"/>
                <a:gd name="T92" fmla="*/ 78 w 99"/>
                <a:gd name="T93" fmla="*/ 1098 h 1369"/>
                <a:gd name="T94" fmla="*/ 80 w 99"/>
                <a:gd name="T95" fmla="*/ 1049 h 1369"/>
                <a:gd name="T96" fmla="*/ 82 w 99"/>
                <a:gd name="T97" fmla="*/ 1066 h 1369"/>
                <a:gd name="T98" fmla="*/ 83 w 99"/>
                <a:gd name="T99" fmla="*/ 1037 h 1369"/>
                <a:gd name="T100" fmla="*/ 85 w 99"/>
                <a:gd name="T101" fmla="*/ 1015 h 1369"/>
                <a:gd name="T102" fmla="*/ 87 w 99"/>
                <a:gd name="T103" fmla="*/ 969 h 1369"/>
                <a:gd name="T104" fmla="*/ 88 w 99"/>
                <a:gd name="T105" fmla="*/ 930 h 1369"/>
                <a:gd name="T106" fmla="*/ 90 w 99"/>
                <a:gd name="T107" fmla="*/ 878 h 1369"/>
                <a:gd name="T108" fmla="*/ 92 w 99"/>
                <a:gd name="T109" fmla="*/ 859 h 1369"/>
                <a:gd name="T110" fmla="*/ 93 w 99"/>
                <a:gd name="T111" fmla="*/ 820 h 1369"/>
                <a:gd name="T112" fmla="*/ 95 w 99"/>
                <a:gd name="T113" fmla="*/ 798 h 1369"/>
                <a:gd name="T114" fmla="*/ 97 w 99"/>
                <a:gd name="T115" fmla="*/ 759 h 1369"/>
                <a:gd name="T116" fmla="*/ 98 w 99"/>
                <a:gd name="T117" fmla="*/ 781 h 1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9" h="1369">
                  <a:moveTo>
                    <a:pt x="0" y="1105"/>
                  </a:moveTo>
                  <a:lnTo>
                    <a:pt x="1" y="1115"/>
                  </a:lnTo>
                  <a:lnTo>
                    <a:pt x="2" y="1120"/>
                  </a:lnTo>
                  <a:lnTo>
                    <a:pt x="2" y="1110"/>
                  </a:lnTo>
                  <a:lnTo>
                    <a:pt x="3" y="1101"/>
                  </a:lnTo>
                  <a:lnTo>
                    <a:pt x="3" y="1093"/>
                  </a:lnTo>
                  <a:lnTo>
                    <a:pt x="4" y="1096"/>
                  </a:lnTo>
                  <a:lnTo>
                    <a:pt x="4" y="1105"/>
                  </a:lnTo>
                  <a:lnTo>
                    <a:pt x="5" y="1115"/>
                  </a:lnTo>
                  <a:lnTo>
                    <a:pt x="5" y="1117"/>
                  </a:lnTo>
                  <a:lnTo>
                    <a:pt x="6" y="1120"/>
                  </a:lnTo>
                  <a:lnTo>
                    <a:pt x="6" y="1115"/>
                  </a:lnTo>
                  <a:lnTo>
                    <a:pt x="7" y="1113"/>
                  </a:lnTo>
                  <a:lnTo>
                    <a:pt x="8" y="1120"/>
                  </a:lnTo>
                  <a:lnTo>
                    <a:pt x="8" y="1113"/>
                  </a:lnTo>
                  <a:lnTo>
                    <a:pt x="9" y="1110"/>
                  </a:lnTo>
                  <a:lnTo>
                    <a:pt x="9" y="1108"/>
                  </a:lnTo>
                  <a:lnTo>
                    <a:pt x="10" y="1108"/>
                  </a:lnTo>
                  <a:lnTo>
                    <a:pt x="10" y="1101"/>
                  </a:lnTo>
                  <a:lnTo>
                    <a:pt x="11" y="1101"/>
                  </a:lnTo>
                  <a:lnTo>
                    <a:pt x="12" y="1120"/>
                  </a:lnTo>
                  <a:lnTo>
                    <a:pt x="12" y="1123"/>
                  </a:lnTo>
                  <a:lnTo>
                    <a:pt x="13" y="1113"/>
                  </a:lnTo>
                  <a:lnTo>
                    <a:pt x="13" y="1101"/>
                  </a:lnTo>
                  <a:lnTo>
                    <a:pt x="14" y="1081"/>
                  </a:lnTo>
                  <a:lnTo>
                    <a:pt x="14" y="1066"/>
                  </a:lnTo>
                  <a:lnTo>
                    <a:pt x="15" y="1059"/>
                  </a:lnTo>
                  <a:lnTo>
                    <a:pt x="15" y="1059"/>
                  </a:lnTo>
                  <a:lnTo>
                    <a:pt x="16" y="1066"/>
                  </a:lnTo>
                  <a:lnTo>
                    <a:pt x="16" y="1064"/>
                  </a:lnTo>
                  <a:lnTo>
                    <a:pt x="17" y="1049"/>
                  </a:lnTo>
                  <a:lnTo>
                    <a:pt x="18" y="1032"/>
                  </a:lnTo>
                  <a:lnTo>
                    <a:pt x="18" y="1001"/>
                  </a:lnTo>
                  <a:lnTo>
                    <a:pt x="19" y="981"/>
                  </a:lnTo>
                  <a:lnTo>
                    <a:pt x="19" y="956"/>
                  </a:lnTo>
                  <a:lnTo>
                    <a:pt x="20" y="944"/>
                  </a:lnTo>
                  <a:lnTo>
                    <a:pt x="20" y="959"/>
                  </a:lnTo>
                  <a:lnTo>
                    <a:pt x="21" y="974"/>
                  </a:lnTo>
                  <a:lnTo>
                    <a:pt x="22" y="981"/>
                  </a:lnTo>
                  <a:lnTo>
                    <a:pt x="22" y="974"/>
                  </a:lnTo>
                  <a:lnTo>
                    <a:pt x="23" y="961"/>
                  </a:lnTo>
                  <a:lnTo>
                    <a:pt x="23" y="966"/>
                  </a:lnTo>
                  <a:lnTo>
                    <a:pt x="24" y="986"/>
                  </a:lnTo>
                  <a:lnTo>
                    <a:pt x="24" y="1005"/>
                  </a:lnTo>
                  <a:lnTo>
                    <a:pt x="25" y="1030"/>
                  </a:lnTo>
                  <a:lnTo>
                    <a:pt x="25" y="1045"/>
                  </a:lnTo>
                  <a:lnTo>
                    <a:pt x="26" y="1057"/>
                  </a:lnTo>
                  <a:lnTo>
                    <a:pt x="26" y="1069"/>
                  </a:lnTo>
                  <a:lnTo>
                    <a:pt x="27" y="1079"/>
                  </a:lnTo>
                  <a:lnTo>
                    <a:pt x="28" y="1086"/>
                  </a:lnTo>
                  <a:lnTo>
                    <a:pt x="28" y="1098"/>
                  </a:lnTo>
                  <a:lnTo>
                    <a:pt x="29" y="1105"/>
                  </a:lnTo>
                  <a:lnTo>
                    <a:pt x="29" y="1110"/>
                  </a:lnTo>
                  <a:lnTo>
                    <a:pt x="30" y="1125"/>
                  </a:lnTo>
                  <a:lnTo>
                    <a:pt x="30" y="1132"/>
                  </a:lnTo>
                  <a:lnTo>
                    <a:pt x="31" y="1130"/>
                  </a:lnTo>
                  <a:lnTo>
                    <a:pt x="32" y="1142"/>
                  </a:lnTo>
                  <a:lnTo>
                    <a:pt x="32" y="1135"/>
                  </a:lnTo>
                  <a:lnTo>
                    <a:pt x="33" y="1139"/>
                  </a:lnTo>
                  <a:lnTo>
                    <a:pt x="33" y="1135"/>
                  </a:lnTo>
                  <a:lnTo>
                    <a:pt x="34" y="1139"/>
                  </a:lnTo>
                  <a:lnTo>
                    <a:pt x="34" y="1139"/>
                  </a:lnTo>
                  <a:lnTo>
                    <a:pt x="35" y="1137"/>
                  </a:lnTo>
                  <a:lnTo>
                    <a:pt x="35" y="1132"/>
                  </a:lnTo>
                  <a:lnTo>
                    <a:pt x="36" y="1125"/>
                  </a:lnTo>
                  <a:lnTo>
                    <a:pt x="36" y="1147"/>
                  </a:lnTo>
                  <a:lnTo>
                    <a:pt x="37" y="1191"/>
                  </a:lnTo>
                  <a:lnTo>
                    <a:pt x="38" y="1213"/>
                  </a:lnTo>
                  <a:lnTo>
                    <a:pt x="38" y="1171"/>
                  </a:lnTo>
                  <a:lnTo>
                    <a:pt x="39" y="1071"/>
                  </a:lnTo>
                  <a:lnTo>
                    <a:pt x="39" y="908"/>
                  </a:lnTo>
                  <a:lnTo>
                    <a:pt x="40" y="688"/>
                  </a:lnTo>
                  <a:lnTo>
                    <a:pt x="40" y="454"/>
                  </a:lnTo>
                  <a:lnTo>
                    <a:pt x="41" y="249"/>
                  </a:lnTo>
                  <a:lnTo>
                    <a:pt x="42" y="109"/>
                  </a:lnTo>
                  <a:lnTo>
                    <a:pt x="42" y="34"/>
                  </a:lnTo>
                  <a:lnTo>
                    <a:pt x="43" y="0"/>
                  </a:lnTo>
                  <a:lnTo>
                    <a:pt x="43" y="22"/>
                  </a:lnTo>
                  <a:lnTo>
                    <a:pt x="44" y="109"/>
                  </a:lnTo>
                  <a:lnTo>
                    <a:pt x="44" y="305"/>
                  </a:lnTo>
                  <a:lnTo>
                    <a:pt x="45" y="617"/>
                  </a:lnTo>
                  <a:lnTo>
                    <a:pt x="45" y="930"/>
                  </a:lnTo>
                  <a:lnTo>
                    <a:pt x="46" y="1242"/>
                  </a:lnTo>
                  <a:lnTo>
                    <a:pt x="46" y="1369"/>
                  </a:lnTo>
                  <a:lnTo>
                    <a:pt x="47" y="1306"/>
                  </a:lnTo>
                  <a:lnTo>
                    <a:pt x="48" y="1227"/>
                  </a:lnTo>
                  <a:lnTo>
                    <a:pt x="48" y="1223"/>
                  </a:lnTo>
                  <a:lnTo>
                    <a:pt x="49" y="1232"/>
                  </a:lnTo>
                  <a:lnTo>
                    <a:pt x="49" y="1220"/>
                  </a:lnTo>
                  <a:lnTo>
                    <a:pt x="50" y="1191"/>
                  </a:lnTo>
                  <a:lnTo>
                    <a:pt x="50" y="1176"/>
                  </a:lnTo>
                  <a:lnTo>
                    <a:pt x="51" y="1176"/>
                  </a:lnTo>
                  <a:lnTo>
                    <a:pt x="52" y="1186"/>
                  </a:lnTo>
                  <a:lnTo>
                    <a:pt x="52" y="1179"/>
                  </a:lnTo>
                  <a:lnTo>
                    <a:pt x="53" y="1166"/>
                  </a:lnTo>
                  <a:lnTo>
                    <a:pt x="53" y="1159"/>
                  </a:lnTo>
                  <a:lnTo>
                    <a:pt x="54" y="1164"/>
                  </a:lnTo>
                  <a:lnTo>
                    <a:pt x="54" y="1179"/>
                  </a:lnTo>
                  <a:lnTo>
                    <a:pt x="55" y="1188"/>
                  </a:lnTo>
                  <a:lnTo>
                    <a:pt x="55" y="1186"/>
                  </a:lnTo>
                  <a:lnTo>
                    <a:pt x="56" y="1171"/>
                  </a:lnTo>
                  <a:lnTo>
                    <a:pt x="56" y="1169"/>
                  </a:lnTo>
                  <a:lnTo>
                    <a:pt x="57" y="1176"/>
                  </a:lnTo>
                  <a:lnTo>
                    <a:pt x="58" y="1176"/>
                  </a:lnTo>
                  <a:lnTo>
                    <a:pt x="58" y="1176"/>
                  </a:lnTo>
                  <a:lnTo>
                    <a:pt x="59" y="1166"/>
                  </a:lnTo>
                  <a:lnTo>
                    <a:pt x="59" y="1159"/>
                  </a:lnTo>
                  <a:lnTo>
                    <a:pt x="60" y="1149"/>
                  </a:lnTo>
                  <a:lnTo>
                    <a:pt x="60" y="1154"/>
                  </a:lnTo>
                  <a:lnTo>
                    <a:pt x="61" y="1166"/>
                  </a:lnTo>
                  <a:lnTo>
                    <a:pt x="62" y="1183"/>
                  </a:lnTo>
                  <a:lnTo>
                    <a:pt x="62" y="1191"/>
                  </a:lnTo>
                  <a:lnTo>
                    <a:pt x="63" y="1193"/>
                  </a:lnTo>
                  <a:lnTo>
                    <a:pt x="63" y="1179"/>
                  </a:lnTo>
                  <a:lnTo>
                    <a:pt x="64" y="1171"/>
                  </a:lnTo>
                  <a:lnTo>
                    <a:pt x="64" y="1169"/>
                  </a:lnTo>
                  <a:lnTo>
                    <a:pt x="65" y="1171"/>
                  </a:lnTo>
                  <a:lnTo>
                    <a:pt x="65" y="1161"/>
                  </a:lnTo>
                  <a:lnTo>
                    <a:pt x="66" y="1157"/>
                  </a:lnTo>
                  <a:lnTo>
                    <a:pt x="66" y="1139"/>
                  </a:lnTo>
                  <a:lnTo>
                    <a:pt x="67" y="1154"/>
                  </a:lnTo>
                  <a:lnTo>
                    <a:pt x="68" y="1164"/>
                  </a:lnTo>
                  <a:lnTo>
                    <a:pt x="68" y="1166"/>
                  </a:lnTo>
                  <a:lnTo>
                    <a:pt x="69" y="1164"/>
                  </a:lnTo>
                  <a:lnTo>
                    <a:pt x="69" y="1152"/>
                  </a:lnTo>
                  <a:lnTo>
                    <a:pt x="70" y="1142"/>
                  </a:lnTo>
                  <a:lnTo>
                    <a:pt x="71" y="1145"/>
                  </a:lnTo>
                  <a:lnTo>
                    <a:pt x="71" y="1152"/>
                  </a:lnTo>
                  <a:lnTo>
                    <a:pt x="72" y="1147"/>
                  </a:lnTo>
                  <a:lnTo>
                    <a:pt x="72" y="1145"/>
                  </a:lnTo>
                  <a:lnTo>
                    <a:pt x="73" y="1125"/>
                  </a:lnTo>
                  <a:lnTo>
                    <a:pt x="73" y="1115"/>
                  </a:lnTo>
                  <a:lnTo>
                    <a:pt x="74" y="1113"/>
                  </a:lnTo>
                  <a:lnTo>
                    <a:pt x="75" y="1123"/>
                  </a:lnTo>
                  <a:lnTo>
                    <a:pt x="75" y="1135"/>
                  </a:lnTo>
                  <a:lnTo>
                    <a:pt x="75" y="1130"/>
                  </a:lnTo>
                  <a:lnTo>
                    <a:pt x="76" y="1120"/>
                  </a:lnTo>
                  <a:lnTo>
                    <a:pt x="77" y="1101"/>
                  </a:lnTo>
                  <a:lnTo>
                    <a:pt x="77" y="1093"/>
                  </a:lnTo>
                  <a:lnTo>
                    <a:pt x="78" y="1101"/>
                  </a:lnTo>
                  <a:lnTo>
                    <a:pt x="78" y="1098"/>
                  </a:lnTo>
                  <a:lnTo>
                    <a:pt x="79" y="1083"/>
                  </a:lnTo>
                  <a:lnTo>
                    <a:pt x="79" y="1061"/>
                  </a:lnTo>
                  <a:lnTo>
                    <a:pt x="80" y="1049"/>
                  </a:lnTo>
                  <a:lnTo>
                    <a:pt x="81" y="1049"/>
                  </a:lnTo>
                  <a:lnTo>
                    <a:pt x="81" y="1061"/>
                  </a:lnTo>
                  <a:lnTo>
                    <a:pt x="82" y="1066"/>
                  </a:lnTo>
                  <a:lnTo>
                    <a:pt x="82" y="1074"/>
                  </a:lnTo>
                  <a:lnTo>
                    <a:pt x="83" y="1057"/>
                  </a:lnTo>
                  <a:lnTo>
                    <a:pt x="83" y="1037"/>
                  </a:lnTo>
                  <a:lnTo>
                    <a:pt x="84" y="1023"/>
                  </a:lnTo>
                  <a:lnTo>
                    <a:pt x="85" y="1025"/>
                  </a:lnTo>
                  <a:lnTo>
                    <a:pt x="85" y="1015"/>
                  </a:lnTo>
                  <a:lnTo>
                    <a:pt x="85" y="998"/>
                  </a:lnTo>
                  <a:lnTo>
                    <a:pt x="86" y="978"/>
                  </a:lnTo>
                  <a:lnTo>
                    <a:pt x="87" y="969"/>
                  </a:lnTo>
                  <a:lnTo>
                    <a:pt x="87" y="954"/>
                  </a:lnTo>
                  <a:lnTo>
                    <a:pt x="88" y="942"/>
                  </a:lnTo>
                  <a:lnTo>
                    <a:pt x="88" y="930"/>
                  </a:lnTo>
                  <a:lnTo>
                    <a:pt x="89" y="908"/>
                  </a:lnTo>
                  <a:lnTo>
                    <a:pt x="89" y="893"/>
                  </a:lnTo>
                  <a:lnTo>
                    <a:pt x="90" y="878"/>
                  </a:lnTo>
                  <a:lnTo>
                    <a:pt x="91" y="869"/>
                  </a:lnTo>
                  <a:lnTo>
                    <a:pt x="91" y="861"/>
                  </a:lnTo>
                  <a:lnTo>
                    <a:pt x="92" y="859"/>
                  </a:lnTo>
                  <a:lnTo>
                    <a:pt x="92" y="844"/>
                  </a:lnTo>
                  <a:lnTo>
                    <a:pt x="93" y="827"/>
                  </a:lnTo>
                  <a:lnTo>
                    <a:pt x="93" y="820"/>
                  </a:lnTo>
                  <a:lnTo>
                    <a:pt x="94" y="803"/>
                  </a:lnTo>
                  <a:lnTo>
                    <a:pt x="95" y="800"/>
                  </a:lnTo>
                  <a:lnTo>
                    <a:pt x="95" y="798"/>
                  </a:lnTo>
                  <a:lnTo>
                    <a:pt x="95" y="788"/>
                  </a:lnTo>
                  <a:lnTo>
                    <a:pt x="96" y="771"/>
                  </a:lnTo>
                  <a:lnTo>
                    <a:pt x="97" y="759"/>
                  </a:lnTo>
                  <a:lnTo>
                    <a:pt x="97" y="769"/>
                  </a:lnTo>
                  <a:lnTo>
                    <a:pt x="98" y="776"/>
                  </a:lnTo>
                  <a:lnTo>
                    <a:pt x="98" y="781"/>
                  </a:lnTo>
                  <a:lnTo>
                    <a:pt x="99" y="774"/>
                  </a:lnTo>
                  <a:lnTo>
                    <a:pt x="99" y="778"/>
                  </a:lnTo>
                </a:path>
              </a:pathLst>
            </a:custGeom>
            <a:noFill/>
            <a:ln w="190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98" name="Freeform 132"/>
            <p:cNvSpPr>
              <a:spLocks/>
            </p:cNvSpPr>
            <p:nvPr/>
          </p:nvSpPr>
          <p:spPr bwMode="auto">
            <a:xfrm>
              <a:off x="3575885" y="1999061"/>
              <a:ext cx="162816" cy="565008"/>
            </a:xfrm>
            <a:custGeom>
              <a:avLst/>
              <a:gdLst>
                <a:gd name="T0" fmla="*/ 1 w 99"/>
                <a:gd name="T1" fmla="*/ 354 h 1077"/>
                <a:gd name="T2" fmla="*/ 3 w 99"/>
                <a:gd name="T3" fmla="*/ 381 h 1077"/>
                <a:gd name="T4" fmla="*/ 4 w 99"/>
                <a:gd name="T5" fmla="*/ 445 h 1077"/>
                <a:gd name="T6" fmla="*/ 6 w 99"/>
                <a:gd name="T7" fmla="*/ 469 h 1077"/>
                <a:gd name="T8" fmla="*/ 8 w 99"/>
                <a:gd name="T9" fmla="*/ 501 h 1077"/>
                <a:gd name="T10" fmla="*/ 9 w 99"/>
                <a:gd name="T11" fmla="*/ 537 h 1077"/>
                <a:gd name="T12" fmla="*/ 11 w 99"/>
                <a:gd name="T13" fmla="*/ 572 h 1077"/>
                <a:gd name="T14" fmla="*/ 13 w 99"/>
                <a:gd name="T15" fmla="*/ 574 h 1077"/>
                <a:gd name="T16" fmla="*/ 14 w 99"/>
                <a:gd name="T17" fmla="*/ 601 h 1077"/>
                <a:gd name="T18" fmla="*/ 16 w 99"/>
                <a:gd name="T19" fmla="*/ 606 h 1077"/>
                <a:gd name="T20" fmla="*/ 18 w 99"/>
                <a:gd name="T21" fmla="*/ 606 h 1077"/>
                <a:gd name="T22" fmla="*/ 19 w 99"/>
                <a:gd name="T23" fmla="*/ 608 h 1077"/>
                <a:gd name="T24" fmla="*/ 21 w 99"/>
                <a:gd name="T25" fmla="*/ 642 h 1077"/>
                <a:gd name="T26" fmla="*/ 23 w 99"/>
                <a:gd name="T27" fmla="*/ 625 h 1077"/>
                <a:gd name="T28" fmla="*/ 24 w 99"/>
                <a:gd name="T29" fmla="*/ 625 h 1077"/>
                <a:gd name="T30" fmla="*/ 26 w 99"/>
                <a:gd name="T31" fmla="*/ 601 h 1077"/>
                <a:gd name="T32" fmla="*/ 28 w 99"/>
                <a:gd name="T33" fmla="*/ 601 h 1077"/>
                <a:gd name="T34" fmla="*/ 29 w 99"/>
                <a:gd name="T35" fmla="*/ 577 h 1077"/>
                <a:gd name="T36" fmla="*/ 31 w 99"/>
                <a:gd name="T37" fmla="*/ 586 h 1077"/>
                <a:gd name="T38" fmla="*/ 33 w 99"/>
                <a:gd name="T39" fmla="*/ 564 h 1077"/>
                <a:gd name="T40" fmla="*/ 34 w 99"/>
                <a:gd name="T41" fmla="*/ 557 h 1077"/>
                <a:gd name="T42" fmla="*/ 36 w 99"/>
                <a:gd name="T43" fmla="*/ 506 h 1077"/>
                <a:gd name="T44" fmla="*/ 38 w 99"/>
                <a:gd name="T45" fmla="*/ 477 h 1077"/>
                <a:gd name="T46" fmla="*/ 39 w 99"/>
                <a:gd name="T47" fmla="*/ 418 h 1077"/>
                <a:gd name="T48" fmla="*/ 41 w 99"/>
                <a:gd name="T49" fmla="*/ 357 h 1077"/>
                <a:gd name="T50" fmla="*/ 43 w 99"/>
                <a:gd name="T51" fmla="*/ 188 h 1077"/>
                <a:gd name="T52" fmla="*/ 44 w 99"/>
                <a:gd name="T53" fmla="*/ 5 h 1077"/>
                <a:gd name="T54" fmla="*/ 46 w 99"/>
                <a:gd name="T55" fmla="*/ 69 h 1077"/>
                <a:gd name="T56" fmla="*/ 48 w 99"/>
                <a:gd name="T57" fmla="*/ 242 h 1077"/>
                <a:gd name="T58" fmla="*/ 49 w 99"/>
                <a:gd name="T59" fmla="*/ 567 h 1077"/>
                <a:gd name="T60" fmla="*/ 51 w 99"/>
                <a:gd name="T61" fmla="*/ 1043 h 1077"/>
                <a:gd name="T62" fmla="*/ 53 w 99"/>
                <a:gd name="T63" fmla="*/ 1023 h 1077"/>
                <a:gd name="T64" fmla="*/ 54 w 99"/>
                <a:gd name="T65" fmla="*/ 1026 h 1077"/>
                <a:gd name="T66" fmla="*/ 56 w 99"/>
                <a:gd name="T67" fmla="*/ 1043 h 1077"/>
                <a:gd name="T68" fmla="*/ 58 w 99"/>
                <a:gd name="T69" fmla="*/ 1035 h 1077"/>
                <a:gd name="T70" fmla="*/ 59 w 99"/>
                <a:gd name="T71" fmla="*/ 972 h 1077"/>
                <a:gd name="T72" fmla="*/ 61 w 99"/>
                <a:gd name="T73" fmla="*/ 908 h 1077"/>
                <a:gd name="T74" fmla="*/ 63 w 99"/>
                <a:gd name="T75" fmla="*/ 770 h 1077"/>
                <a:gd name="T76" fmla="*/ 64 w 99"/>
                <a:gd name="T77" fmla="*/ 713 h 1077"/>
                <a:gd name="T78" fmla="*/ 66 w 99"/>
                <a:gd name="T79" fmla="*/ 655 h 1077"/>
                <a:gd name="T80" fmla="*/ 68 w 99"/>
                <a:gd name="T81" fmla="*/ 615 h 1077"/>
                <a:gd name="T82" fmla="*/ 69 w 99"/>
                <a:gd name="T83" fmla="*/ 618 h 1077"/>
                <a:gd name="T84" fmla="*/ 71 w 99"/>
                <a:gd name="T85" fmla="*/ 606 h 1077"/>
                <a:gd name="T86" fmla="*/ 73 w 99"/>
                <a:gd name="T87" fmla="*/ 581 h 1077"/>
                <a:gd name="T88" fmla="*/ 74 w 99"/>
                <a:gd name="T89" fmla="*/ 584 h 1077"/>
                <a:gd name="T90" fmla="*/ 76 w 99"/>
                <a:gd name="T91" fmla="*/ 557 h 1077"/>
                <a:gd name="T92" fmla="*/ 78 w 99"/>
                <a:gd name="T93" fmla="*/ 542 h 1077"/>
                <a:gd name="T94" fmla="*/ 79 w 99"/>
                <a:gd name="T95" fmla="*/ 528 h 1077"/>
                <a:gd name="T96" fmla="*/ 81 w 99"/>
                <a:gd name="T97" fmla="*/ 525 h 1077"/>
                <a:gd name="T98" fmla="*/ 83 w 99"/>
                <a:gd name="T99" fmla="*/ 499 h 1077"/>
                <a:gd name="T100" fmla="*/ 84 w 99"/>
                <a:gd name="T101" fmla="*/ 474 h 1077"/>
                <a:gd name="T102" fmla="*/ 86 w 99"/>
                <a:gd name="T103" fmla="*/ 469 h 1077"/>
                <a:gd name="T104" fmla="*/ 88 w 99"/>
                <a:gd name="T105" fmla="*/ 430 h 1077"/>
                <a:gd name="T106" fmla="*/ 89 w 99"/>
                <a:gd name="T107" fmla="*/ 384 h 1077"/>
                <a:gd name="T108" fmla="*/ 91 w 99"/>
                <a:gd name="T109" fmla="*/ 342 h 1077"/>
                <a:gd name="T110" fmla="*/ 93 w 99"/>
                <a:gd name="T111" fmla="*/ 250 h 1077"/>
                <a:gd name="T112" fmla="*/ 94 w 99"/>
                <a:gd name="T113" fmla="*/ 208 h 1077"/>
                <a:gd name="T114" fmla="*/ 96 w 99"/>
                <a:gd name="T115" fmla="*/ 149 h 1077"/>
                <a:gd name="T116" fmla="*/ 98 w 99"/>
                <a:gd name="T117" fmla="*/ 105 h 1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9" h="1077">
                  <a:moveTo>
                    <a:pt x="0" y="330"/>
                  </a:moveTo>
                  <a:lnTo>
                    <a:pt x="1" y="347"/>
                  </a:lnTo>
                  <a:lnTo>
                    <a:pt x="1" y="354"/>
                  </a:lnTo>
                  <a:lnTo>
                    <a:pt x="1" y="372"/>
                  </a:lnTo>
                  <a:lnTo>
                    <a:pt x="2" y="379"/>
                  </a:lnTo>
                  <a:lnTo>
                    <a:pt x="3" y="381"/>
                  </a:lnTo>
                  <a:lnTo>
                    <a:pt x="3" y="398"/>
                  </a:lnTo>
                  <a:lnTo>
                    <a:pt x="4" y="425"/>
                  </a:lnTo>
                  <a:lnTo>
                    <a:pt x="4" y="445"/>
                  </a:lnTo>
                  <a:lnTo>
                    <a:pt x="5" y="457"/>
                  </a:lnTo>
                  <a:lnTo>
                    <a:pt x="5" y="466"/>
                  </a:lnTo>
                  <a:lnTo>
                    <a:pt x="6" y="469"/>
                  </a:lnTo>
                  <a:lnTo>
                    <a:pt x="7" y="477"/>
                  </a:lnTo>
                  <a:lnTo>
                    <a:pt x="7" y="491"/>
                  </a:lnTo>
                  <a:lnTo>
                    <a:pt x="8" y="501"/>
                  </a:lnTo>
                  <a:lnTo>
                    <a:pt x="8" y="511"/>
                  </a:lnTo>
                  <a:lnTo>
                    <a:pt x="9" y="518"/>
                  </a:lnTo>
                  <a:lnTo>
                    <a:pt x="9" y="537"/>
                  </a:lnTo>
                  <a:lnTo>
                    <a:pt x="10" y="550"/>
                  </a:lnTo>
                  <a:lnTo>
                    <a:pt x="11" y="567"/>
                  </a:lnTo>
                  <a:lnTo>
                    <a:pt x="11" y="572"/>
                  </a:lnTo>
                  <a:lnTo>
                    <a:pt x="11" y="572"/>
                  </a:lnTo>
                  <a:lnTo>
                    <a:pt x="12" y="577"/>
                  </a:lnTo>
                  <a:lnTo>
                    <a:pt x="13" y="574"/>
                  </a:lnTo>
                  <a:lnTo>
                    <a:pt x="13" y="579"/>
                  </a:lnTo>
                  <a:lnTo>
                    <a:pt x="14" y="586"/>
                  </a:lnTo>
                  <a:lnTo>
                    <a:pt x="14" y="601"/>
                  </a:lnTo>
                  <a:lnTo>
                    <a:pt x="15" y="608"/>
                  </a:lnTo>
                  <a:lnTo>
                    <a:pt x="15" y="611"/>
                  </a:lnTo>
                  <a:lnTo>
                    <a:pt x="16" y="606"/>
                  </a:lnTo>
                  <a:lnTo>
                    <a:pt x="17" y="606"/>
                  </a:lnTo>
                  <a:lnTo>
                    <a:pt x="17" y="606"/>
                  </a:lnTo>
                  <a:lnTo>
                    <a:pt x="18" y="606"/>
                  </a:lnTo>
                  <a:lnTo>
                    <a:pt x="18" y="608"/>
                  </a:lnTo>
                  <a:lnTo>
                    <a:pt x="19" y="599"/>
                  </a:lnTo>
                  <a:lnTo>
                    <a:pt x="19" y="608"/>
                  </a:lnTo>
                  <a:lnTo>
                    <a:pt x="20" y="606"/>
                  </a:lnTo>
                  <a:lnTo>
                    <a:pt x="21" y="618"/>
                  </a:lnTo>
                  <a:lnTo>
                    <a:pt x="21" y="642"/>
                  </a:lnTo>
                  <a:lnTo>
                    <a:pt x="21" y="647"/>
                  </a:lnTo>
                  <a:lnTo>
                    <a:pt x="22" y="635"/>
                  </a:lnTo>
                  <a:lnTo>
                    <a:pt x="23" y="625"/>
                  </a:lnTo>
                  <a:lnTo>
                    <a:pt x="23" y="621"/>
                  </a:lnTo>
                  <a:lnTo>
                    <a:pt x="24" y="618"/>
                  </a:lnTo>
                  <a:lnTo>
                    <a:pt x="24" y="625"/>
                  </a:lnTo>
                  <a:lnTo>
                    <a:pt x="25" y="623"/>
                  </a:lnTo>
                  <a:lnTo>
                    <a:pt x="25" y="611"/>
                  </a:lnTo>
                  <a:lnTo>
                    <a:pt x="26" y="601"/>
                  </a:lnTo>
                  <a:lnTo>
                    <a:pt x="27" y="599"/>
                  </a:lnTo>
                  <a:lnTo>
                    <a:pt x="27" y="603"/>
                  </a:lnTo>
                  <a:lnTo>
                    <a:pt x="28" y="601"/>
                  </a:lnTo>
                  <a:lnTo>
                    <a:pt x="28" y="591"/>
                  </a:lnTo>
                  <a:lnTo>
                    <a:pt x="29" y="584"/>
                  </a:lnTo>
                  <a:lnTo>
                    <a:pt x="29" y="577"/>
                  </a:lnTo>
                  <a:lnTo>
                    <a:pt x="30" y="581"/>
                  </a:lnTo>
                  <a:lnTo>
                    <a:pt x="31" y="579"/>
                  </a:lnTo>
                  <a:lnTo>
                    <a:pt x="31" y="586"/>
                  </a:lnTo>
                  <a:lnTo>
                    <a:pt x="31" y="586"/>
                  </a:lnTo>
                  <a:lnTo>
                    <a:pt x="32" y="577"/>
                  </a:lnTo>
                  <a:lnTo>
                    <a:pt x="33" y="564"/>
                  </a:lnTo>
                  <a:lnTo>
                    <a:pt x="33" y="564"/>
                  </a:lnTo>
                  <a:lnTo>
                    <a:pt x="34" y="562"/>
                  </a:lnTo>
                  <a:lnTo>
                    <a:pt x="34" y="557"/>
                  </a:lnTo>
                  <a:lnTo>
                    <a:pt x="35" y="540"/>
                  </a:lnTo>
                  <a:lnTo>
                    <a:pt x="35" y="521"/>
                  </a:lnTo>
                  <a:lnTo>
                    <a:pt x="36" y="506"/>
                  </a:lnTo>
                  <a:lnTo>
                    <a:pt x="37" y="493"/>
                  </a:lnTo>
                  <a:lnTo>
                    <a:pt x="37" y="484"/>
                  </a:lnTo>
                  <a:lnTo>
                    <a:pt x="38" y="477"/>
                  </a:lnTo>
                  <a:lnTo>
                    <a:pt x="38" y="466"/>
                  </a:lnTo>
                  <a:lnTo>
                    <a:pt x="39" y="447"/>
                  </a:lnTo>
                  <a:lnTo>
                    <a:pt x="39" y="418"/>
                  </a:lnTo>
                  <a:lnTo>
                    <a:pt x="40" y="396"/>
                  </a:lnTo>
                  <a:lnTo>
                    <a:pt x="41" y="379"/>
                  </a:lnTo>
                  <a:lnTo>
                    <a:pt x="41" y="357"/>
                  </a:lnTo>
                  <a:lnTo>
                    <a:pt x="41" y="318"/>
                  </a:lnTo>
                  <a:lnTo>
                    <a:pt x="42" y="257"/>
                  </a:lnTo>
                  <a:lnTo>
                    <a:pt x="43" y="188"/>
                  </a:lnTo>
                  <a:lnTo>
                    <a:pt x="43" y="113"/>
                  </a:lnTo>
                  <a:lnTo>
                    <a:pt x="44" y="52"/>
                  </a:lnTo>
                  <a:lnTo>
                    <a:pt x="44" y="5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46" y="69"/>
                  </a:lnTo>
                  <a:lnTo>
                    <a:pt x="47" y="117"/>
                  </a:lnTo>
                  <a:lnTo>
                    <a:pt x="47" y="176"/>
                  </a:lnTo>
                  <a:lnTo>
                    <a:pt x="48" y="242"/>
                  </a:lnTo>
                  <a:lnTo>
                    <a:pt x="48" y="308"/>
                  </a:lnTo>
                  <a:lnTo>
                    <a:pt x="49" y="420"/>
                  </a:lnTo>
                  <a:lnTo>
                    <a:pt x="49" y="567"/>
                  </a:lnTo>
                  <a:lnTo>
                    <a:pt x="50" y="762"/>
                  </a:lnTo>
                  <a:lnTo>
                    <a:pt x="51" y="926"/>
                  </a:lnTo>
                  <a:lnTo>
                    <a:pt x="51" y="1043"/>
                  </a:lnTo>
                  <a:lnTo>
                    <a:pt x="51" y="1077"/>
                  </a:lnTo>
                  <a:lnTo>
                    <a:pt x="52" y="1060"/>
                  </a:lnTo>
                  <a:lnTo>
                    <a:pt x="53" y="1023"/>
                  </a:lnTo>
                  <a:lnTo>
                    <a:pt x="53" y="991"/>
                  </a:lnTo>
                  <a:lnTo>
                    <a:pt x="54" y="999"/>
                  </a:lnTo>
                  <a:lnTo>
                    <a:pt x="54" y="1026"/>
                  </a:lnTo>
                  <a:lnTo>
                    <a:pt x="55" y="1050"/>
                  </a:lnTo>
                  <a:lnTo>
                    <a:pt x="55" y="1050"/>
                  </a:lnTo>
                  <a:lnTo>
                    <a:pt x="56" y="1043"/>
                  </a:lnTo>
                  <a:lnTo>
                    <a:pt x="57" y="1040"/>
                  </a:lnTo>
                  <a:lnTo>
                    <a:pt x="57" y="1040"/>
                  </a:lnTo>
                  <a:lnTo>
                    <a:pt x="58" y="1035"/>
                  </a:lnTo>
                  <a:lnTo>
                    <a:pt x="58" y="1028"/>
                  </a:lnTo>
                  <a:lnTo>
                    <a:pt x="59" y="1006"/>
                  </a:lnTo>
                  <a:lnTo>
                    <a:pt x="59" y="972"/>
                  </a:lnTo>
                  <a:lnTo>
                    <a:pt x="60" y="938"/>
                  </a:lnTo>
                  <a:lnTo>
                    <a:pt x="61" y="930"/>
                  </a:lnTo>
                  <a:lnTo>
                    <a:pt x="61" y="908"/>
                  </a:lnTo>
                  <a:lnTo>
                    <a:pt x="61" y="877"/>
                  </a:lnTo>
                  <a:lnTo>
                    <a:pt x="62" y="823"/>
                  </a:lnTo>
                  <a:lnTo>
                    <a:pt x="63" y="770"/>
                  </a:lnTo>
                  <a:lnTo>
                    <a:pt x="63" y="738"/>
                  </a:lnTo>
                  <a:lnTo>
                    <a:pt x="64" y="728"/>
                  </a:lnTo>
                  <a:lnTo>
                    <a:pt x="64" y="713"/>
                  </a:lnTo>
                  <a:lnTo>
                    <a:pt x="65" y="691"/>
                  </a:lnTo>
                  <a:lnTo>
                    <a:pt x="65" y="667"/>
                  </a:lnTo>
                  <a:lnTo>
                    <a:pt x="66" y="655"/>
                  </a:lnTo>
                  <a:lnTo>
                    <a:pt x="67" y="642"/>
                  </a:lnTo>
                  <a:lnTo>
                    <a:pt x="67" y="630"/>
                  </a:lnTo>
                  <a:lnTo>
                    <a:pt x="68" y="615"/>
                  </a:lnTo>
                  <a:lnTo>
                    <a:pt x="68" y="615"/>
                  </a:lnTo>
                  <a:lnTo>
                    <a:pt x="69" y="618"/>
                  </a:lnTo>
                  <a:lnTo>
                    <a:pt x="69" y="618"/>
                  </a:lnTo>
                  <a:lnTo>
                    <a:pt x="70" y="611"/>
                  </a:lnTo>
                  <a:lnTo>
                    <a:pt x="71" y="608"/>
                  </a:lnTo>
                  <a:lnTo>
                    <a:pt x="71" y="606"/>
                  </a:lnTo>
                  <a:lnTo>
                    <a:pt x="71" y="596"/>
                  </a:lnTo>
                  <a:lnTo>
                    <a:pt x="72" y="589"/>
                  </a:lnTo>
                  <a:lnTo>
                    <a:pt x="73" y="581"/>
                  </a:lnTo>
                  <a:lnTo>
                    <a:pt x="73" y="586"/>
                  </a:lnTo>
                  <a:lnTo>
                    <a:pt x="74" y="584"/>
                  </a:lnTo>
                  <a:lnTo>
                    <a:pt x="74" y="584"/>
                  </a:lnTo>
                  <a:lnTo>
                    <a:pt x="75" y="577"/>
                  </a:lnTo>
                  <a:lnTo>
                    <a:pt x="75" y="569"/>
                  </a:lnTo>
                  <a:lnTo>
                    <a:pt x="76" y="557"/>
                  </a:lnTo>
                  <a:lnTo>
                    <a:pt x="77" y="550"/>
                  </a:lnTo>
                  <a:lnTo>
                    <a:pt x="77" y="545"/>
                  </a:lnTo>
                  <a:lnTo>
                    <a:pt x="78" y="542"/>
                  </a:lnTo>
                  <a:lnTo>
                    <a:pt x="78" y="547"/>
                  </a:lnTo>
                  <a:lnTo>
                    <a:pt x="79" y="540"/>
                  </a:lnTo>
                  <a:lnTo>
                    <a:pt x="79" y="528"/>
                  </a:lnTo>
                  <a:lnTo>
                    <a:pt x="80" y="533"/>
                  </a:lnTo>
                  <a:lnTo>
                    <a:pt x="81" y="535"/>
                  </a:lnTo>
                  <a:lnTo>
                    <a:pt x="81" y="525"/>
                  </a:lnTo>
                  <a:lnTo>
                    <a:pt x="81" y="525"/>
                  </a:lnTo>
                  <a:lnTo>
                    <a:pt x="82" y="513"/>
                  </a:lnTo>
                  <a:lnTo>
                    <a:pt x="83" y="499"/>
                  </a:lnTo>
                  <a:lnTo>
                    <a:pt x="83" y="484"/>
                  </a:lnTo>
                  <a:lnTo>
                    <a:pt x="84" y="472"/>
                  </a:lnTo>
                  <a:lnTo>
                    <a:pt x="84" y="474"/>
                  </a:lnTo>
                  <a:lnTo>
                    <a:pt x="85" y="484"/>
                  </a:lnTo>
                  <a:lnTo>
                    <a:pt x="85" y="477"/>
                  </a:lnTo>
                  <a:lnTo>
                    <a:pt x="86" y="469"/>
                  </a:lnTo>
                  <a:lnTo>
                    <a:pt x="87" y="462"/>
                  </a:lnTo>
                  <a:lnTo>
                    <a:pt x="87" y="450"/>
                  </a:lnTo>
                  <a:lnTo>
                    <a:pt x="88" y="430"/>
                  </a:lnTo>
                  <a:lnTo>
                    <a:pt x="88" y="415"/>
                  </a:lnTo>
                  <a:lnTo>
                    <a:pt x="89" y="401"/>
                  </a:lnTo>
                  <a:lnTo>
                    <a:pt x="89" y="384"/>
                  </a:lnTo>
                  <a:lnTo>
                    <a:pt x="90" y="369"/>
                  </a:lnTo>
                  <a:lnTo>
                    <a:pt x="91" y="352"/>
                  </a:lnTo>
                  <a:lnTo>
                    <a:pt x="91" y="342"/>
                  </a:lnTo>
                  <a:lnTo>
                    <a:pt x="91" y="306"/>
                  </a:lnTo>
                  <a:lnTo>
                    <a:pt x="92" y="281"/>
                  </a:lnTo>
                  <a:lnTo>
                    <a:pt x="93" y="250"/>
                  </a:lnTo>
                  <a:lnTo>
                    <a:pt x="93" y="235"/>
                  </a:lnTo>
                  <a:lnTo>
                    <a:pt x="94" y="223"/>
                  </a:lnTo>
                  <a:lnTo>
                    <a:pt x="94" y="208"/>
                  </a:lnTo>
                  <a:lnTo>
                    <a:pt x="95" y="191"/>
                  </a:lnTo>
                  <a:lnTo>
                    <a:pt x="95" y="179"/>
                  </a:lnTo>
                  <a:lnTo>
                    <a:pt x="96" y="149"/>
                  </a:lnTo>
                  <a:lnTo>
                    <a:pt x="97" y="132"/>
                  </a:lnTo>
                  <a:lnTo>
                    <a:pt x="97" y="117"/>
                  </a:lnTo>
                  <a:lnTo>
                    <a:pt x="98" y="105"/>
                  </a:lnTo>
                  <a:lnTo>
                    <a:pt x="98" y="91"/>
                  </a:lnTo>
                  <a:lnTo>
                    <a:pt x="99" y="71"/>
                  </a:lnTo>
                </a:path>
              </a:pathLst>
            </a:custGeom>
            <a:noFill/>
            <a:ln w="190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99" name="Freeform 133"/>
            <p:cNvSpPr>
              <a:spLocks/>
            </p:cNvSpPr>
            <p:nvPr/>
          </p:nvSpPr>
          <p:spPr bwMode="auto">
            <a:xfrm>
              <a:off x="3967301" y="1711049"/>
              <a:ext cx="162816" cy="693013"/>
            </a:xfrm>
            <a:custGeom>
              <a:avLst/>
              <a:gdLst>
                <a:gd name="T0" fmla="*/ 2 w 99"/>
                <a:gd name="T1" fmla="*/ 1130 h 1321"/>
                <a:gd name="T2" fmla="*/ 3 w 99"/>
                <a:gd name="T3" fmla="*/ 1152 h 1321"/>
                <a:gd name="T4" fmla="*/ 5 w 99"/>
                <a:gd name="T5" fmla="*/ 1140 h 1321"/>
                <a:gd name="T6" fmla="*/ 6 w 99"/>
                <a:gd name="T7" fmla="*/ 1155 h 1321"/>
                <a:gd name="T8" fmla="*/ 8 w 99"/>
                <a:gd name="T9" fmla="*/ 1130 h 1321"/>
                <a:gd name="T10" fmla="*/ 10 w 99"/>
                <a:gd name="T11" fmla="*/ 1133 h 1321"/>
                <a:gd name="T12" fmla="*/ 12 w 99"/>
                <a:gd name="T13" fmla="*/ 1126 h 1321"/>
                <a:gd name="T14" fmla="*/ 13 w 99"/>
                <a:gd name="T15" fmla="*/ 1140 h 1321"/>
                <a:gd name="T16" fmla="*/ 15 w 99"/>
                <a:gd name="T17" fmla="*/ 1106 h 1321"/>
                <a:gd name="T18" fmla="*/ 16 w 99"/>
                <a:gd name="T19" fmla="*/ 1101 h 1321"/>
                <a:gd name="T20" fmla="*/ 18 w 99"/>
                <a:gd name="T21" fmla="*/ 1045 h 1321"/>
                <a:gd name="T22" fmla="*/ 20 w 99"/>
                <a:gd name="T23" fmla="*/ 1008 h 1321"/>
                <a:gd name="T24" fmla="*/ 22 w 99"/>
                <a:gd name="T25" fmla="*/ 984 h 1321"/>
                <a:gd name="T26" fmla="*/ 23 w 99"/>
                <a:gd name="T27" fmla="*/ 979 h 1321"/>
                <a:gd name="T28" fmla="*/ 25 w 99"/>
                <a:gd name="T29" fmla="*/ 979 h 1321"/>
                <a:gd name="T30" fmla="*/ 26 w 99"/>
                <a:gd name="T31" fmla="*/ 1050 h 1321"/>
                <a:gd name="T32" fmla="*/ 28 w 99"/>
                <a:gd name="T33" fmla="*/ 1070 h 1321"/>
                <a:gd name="T34" fmla="*/ 30 w 99"/>
                <a:gd name="T35" fmla="*/ 1104 h 1321"/>
                <a:gd name="T36" fmla="*/ 32 w 99"/>
                <a:gd name="T37" fmla="*/ 1118 h 1321"/>
                <a:gd name="T38" fmla="*/ 33 w 99"/>
                <a:gd name="T39" fmla="*/ 1130 h 1321"/>
                <a:gd name="T40" fmla="*/ 35 w 99"/>
                <a:gd name="T41" fmla="*/ 1128 h 1321"/>
                <a:gd name="T42" fmla="*/ 36 w 99"/>
                <a:gd name="T43" fmla="*/ 1189 h 1321"/>
                <a:gd name="T44" fmla="*/ 38 w 99"/>
                <a:gd name="T45" fmla="*/ 1138 h 1321"/>
                <a:gd name="T46" fmla="*/ 40 w 99"/>
                <a:gd name="T47" fmla="*/ 561 h 1321"/>
                <a:gd name="T48" fmla="*/ 42 w 99"/>
                <a:gd name="T49" fmla="*/ 76 h 1321"/>
                <a:gd name="T50" fmla="*/ 43 w 99"/>
                <a:gd name="T51" fmla="*/ 41 h 1321"/>
                <a:gd name="T52" fmla="*/ 45 w 99"/>
                <a:gd name="T53" fmla="*/ 610 h 1321"/>
                <a:gd name="T54" fmla="*/ 46 w 99"/>
                <a:gd name="T55" fmla="*/ 1321 h 1321"/>
                <a:gd name="T56" fmla="*/ 48 w 99"/>
                <a:gd name="T57" fmla="*/ 1160 h 1321"/>
                <a:gd name="T58" fmla="*/ 50 w 99"/>
                <a:gd name="T59" fmla="*/ 1174 h 1321"/>
                <a:gd name="T60" fmla="*/ 52 w 99"/>
                <a:gd name="T61" fmla="*/ 1150 h 1321"/>
                <a:gd name="T62" fmla="*/ 53 w 99"/>
                <a:gd name="T63" fmla="*/ 1179 h 1321"/>
                <a:gd name="T64" fmla="*/ 55 w 99"/>
                <a:gd name="T65" fmla="*/ 1157 h 1321"/>
                <a:gd name="T66" fmla="*/ 56 w 99"/>
                <a:gd name="T67" fmla="*/ 1172 h 1321"/>
                <a:gd name="T68" fmla="*/ 59 w 99"/>
                <a:gd name="T69" fmla="*/ 1167 h 1321"/>
                <a:gd name="T70" fmla="*/ 60 w 99"/>
                <a:gd name="T71" fmla="*/ 1177 h 1321"/>
                <a:gd name="T72" fmla="*/ 62 w 99"/>
                <a:gd name="T73" fmla="*/ 1162 h 1321"/>
                <a:gd name="T74" fmla="*/ 63 w 99"/>
                <a:gd name="T75" fmla="*/ 1172 h 1321"/>
                <a:gd name="T76" fmla="*/ 65 w 99"/>
                <a:gd name="T77" fmla="*/ 1157 h 1321"/>
                <a:gd name="T78" fmla="*/ 67 w 99"/>
                <a:gd name="T79" fmla="*/ 1155 h 1321"/>
                <a:gd name="T80" fmla="*/ 69 w 99"/>
                <a:gd name="T81" fmla="*/ 1135 h 1321"/>
                <a:gd name="T82" fmla="*/ 70 w 99"/>
                <a:gd name="T83" fmla="*/ 1155 h 1321"/>
                <a:gd name="T84" fmla="*/ 72 w 99"/>
                <a:gd name="T85" fmla="*/ 1111 h 1321"/>
                <a:gd name="T86" fmla="*/ 73 w 99"/>
                <a:gd name="T87" fmla="*/ 1106 h 1321"/>
                <a:gd name="T88" fmla="*/ 75 w 99"/>
                <a:gd name="T89" fmla="*/ 1113 h 1321"/>
                <a:gd name="T90" fmla="*/ 77 w 99"/>
                <a:gd name="T91" fmla="*/ 1099 h 1321"/>
                <a:gd name="T92" fmla="*/ 79 w 99"/>
                <a:gd name="T93" fmla="*/ 1064 h 1321"/>
                <a:gd name="T94" fmla="*/ 80 w 99"/>
                <a:gd name="T95" fmla="*/ 1057 h 1321"/>
                <a:gd name="T96" fmla="*/ 82 w 99"/>
                <a:gd name="T97" fmla="*/ 999 h 1321"/>
                <a:gd name="T98" fmla="*/ 83 w 99"/>
                <a:gd name="T99" fmla="*/ 979 h 1321"/>
                <a:gd name="T100" fmla="*/ 85 w 99"/>
                <a:gd name="T101" fmla="*/ 935 h 1321"/>
                <a:gd name="T102" fmla="*/ 87 w 99"/>
                <a:gd name="T103" fmla="*/ 928 h 1321"/>
                <a:gd name="T104" fmla="*/ 89 w 99"/>
                <a:gd name="T105" fmla="*/ 852 h 1321"/>
                <a:gd name="T106" fmla="*/ 90 w 99"/>
                <a:gd name="T107" fmla="*/ 835 h 1321"/>
                <a:gd name="T108" fmla="*/ 92 w 99"/>
                <a:gd name="T109" fmla="*/ 784 h 1321"/>
                <a:gd name="T110" fmla="*/ 93 w 99"/>
                <a:gd name="T111" fmla="*/ 774 h 1321"/>
                <a:gd name="T112" fmla="*/ 95 w 99"/>
                <a:gd name="T113" fmla="*/ 742 h 1321"/>
                <a:gd name="T114" fmla="*/ 97 w 99"/>
                <a:gd name="T115" fmla="*/ 759 h 1321"/>
                <a:gd name="T116" fmla="*/ 99 w 99"/>
                <a:gd name="T117" fmla="*/ 769 h 1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9" h="1321">
                  <a:moveTo>
                    <a:pt x="0" y="1145"/>
                  </a:moveTo>
                  <a:lnTo>
                    <a:pt x="1" y="1145"/>
                  </a:lnTo>
                  <a:lnTo>
                    <a:pt x="2" y="1130"/>
                  </a:lnTo>
                  <a:lnTo>
                    <a:pt x="2" y="1142"/>
                  </a:lnTo>
                  <a:lnTo>
                    <a:pt x="3" y="1148"/>
                  </a:lnTo>
                  <a:lnTo>
                    <a:pt x="3" y="1152"/>
                  </a:lnTo>
                  <a:lnTo>
                    <a:pt x="4" y="1150"/>
                  </a:lnTo>
                  <a:lnTo>
                    <a:pt x="4" y="1140"/>
                  </a:lnTo>
                  <a:lnTo>
                    <a:pt x="5" y="1140"/>
                  </a:lnTo>
                  <a:lnTo>
                    <a:pt x="6" y="1150"/>
                  </a:lnTo>
                  <a:lnTo>
                    <a:pt x="6" y="1150"/>
                  </a:lnTo>
                  <a:lnTo>
                    <a:pt x="6" y="1155"/>
                  </a:lnTo>
                  <a:lnTo>
                    <a:pt x="7" y="1148"/>
                  </a:lnTo>
                  <a:lnTo>
                    <a:pt x="8" y="1140"/>
                  </a:lnTo>
                  <a:lnTo>
                    <a:pt x="8" y="1130"/>
                  </a:lnTo>
                  <a:lnTo>
                    <a:pt x="9" y="1130"/>
                  </a:lnTo>
                  <a:lnTo>
                    <a:pt x="9" y="1135"/>
                  </a:lnTo>
                  <a:lnTo>
                    <a:pt x="10" y="1133"/>
                  </a:lnTo>
                  <a:lnTo>
                    <a:pt x="10" y="1123"/>
                  </a:lnTo>
                  <a:lnTo>
                    <a:pt x="11" y="1126"/>
                  </a:lnTo>
                  <a:lnTo>
                    <a:pt x="12" y="1126"/>
                  </a:lnTo>
                  <a:lnTo>
                    <a:pt x="12" y="1140"/>
                  </a:lnTo>
                  <a:lnTo>
                    <a:pt x="13" y="1140"/>
                  </a:lnTo>
                  <a:lnTo>
                    <a:pt x="13" y="1140"/>
                  </a:lnTo>
                  <a:lnTo>
                    <a:pt x="14" y="1130"/>
                  </a:lnTo>
                  <a:lnTo>
                    <a:pt x="14" y="1116"/>
                  </a:lnTo>
                  <a:lnTo>
                    <a:pt x="15" y="1106"/>
                  </a:lnTo>
                  <a:lnTo>
                    <a:pt x="16" y="1104"/>
                  </a:lnTo>
                  <a:lnTo>
                    <a:pt x="16" y="1106"/>
                  </a:lnTo>
                  <a:lnTo>
                    <a:pt x="16" y="1101"/>
                  </a:lnTo>
                  <a:lnTo>
                    <a:pt x="17" y="1086"/>
                  </a:lnTo>
                  <a:lnTo>
                    <a:pt x="18" y="1062"/>
                  </a:lnTo>
                  <a:lnTo>
                    <a:pt x="18" y="1045"/>
                  </a:lnTo>
                  <a:lnTo>
                    <a:pt x="19" y="1040"/>
                  </a:lnTo>
                  <a:lnTo>
                    <a:pt x="19" y="1023"/>
                  </a:lnTo>
                  <a:lnTo>
                    <a:pt x="20" y="1008"/>
                  </a:lnTo>
                  <a:lnTo>
                    <a:pt x="20" y="984"/>
                  </a:lnTo>
                  <a:lnTo>
                    <a:pt x="21" y="977"/>
                  </a:lnTo>
                  <a:lnTo>
                    <a:pt x="22" y="984"/>
                  </a:lnTo>
                  <a:lnTo>
                    <a:pt x="22" y="974"/>
                  </a:lnTo>
                  <a:lnTo>
                    <a:pt x="23" y="972"/>
                  </a:lnTo>
                  <a:lnTo>
                    <a:pt x="23" y="979"/>
                  </a:lnTo>
                  <a:lnTo>
                    <a:pt x="24" y="974"/>
                  </a:lnTo>
                  <a:lnTo>
                    <a:pt x="24" y="974"/>
                  </a:lnTo>
                  <a:lnTo>
                    <a:pt x="25" y="979"/>
                  </a:lnTo>
                  <a:lnTo>
                    <a:pt x="26" y="1003"/>
                  </a:lnTo>
                  <a:lnTo>
                    <a:pt x="26" y="1028"/>
                  </a:lnTo>
                  <a:lnTo>
                    <a:pt x="26" y="1050"/>
                  </a:lnTo>
                  <a:lnTo>
                    <a:pt x="27" y="1060"/>
                  </a:lnTo>
                  <a:lnTo>
                    <a:pt x="28" y="1062"/>
                  </a:lnTo>
                  <a:lnTo>
                    <a:pt x="28" y="1070"/>
                  </a:lnTo>
                  <a:lnTo>
                    <a:pt x="29" y="1079"/>
                  </a:lnTo>
                  <a:lnTo>
                    <a:pt x="29" y="1086"/>
                  </a:lnTo>
                  <a:lnTo>
                    <a:pt x="30" y="1104"/>
                  </a:lnTo>
                  <a:lnTo>
                    <a:pt x="30" y="1113"/>
                  </a:lnTo>
                  <a:lnTo>
                    <a:pt x="31" y="1128"/>
                  </a:lnTo>
                  <a:lnTo>
                    <a:pt x="32" y="1118"/>
                  </a:lnTo>
                  <a:lnTo>
                    <a:pt x="32" y="1121"/>
                  </a:lnTo>
                  <a:lnTo>
                    <a:pt x="33" y="1121"/>
                  </a:lnTo>
                  <a:lnTo>
                    <a:pt x="33" y="1130"/>
                  </a:lnTo>
                  <a:lnTo>
                    <a:pt x="34" y="1128"/>
                  </a:lnTo>
                  <a:lnTo>
                    <a:pt x="34" y="1133"/>
                  </a:lnTo>
                  <a:lnTo>
                    <a:pt x="35" y="1128"/>
                  </a:lnTo>
                  <a:lnTo>
                    <a:pt x="36" y="1145"/>
                  </a:lnTo>
                  <a:lnTo>
                    <a:pt x="36" y="1170"/>
                  </a:lnTo>
                  <a:lnTo>
                    <a:pt x="36" y="1189"/>
                  </a:lnTo>
                  <a:lnTo>
                    <a:pt x="37" y="1201"/>
                  </a:lnTo>
                  <a:lnTo>
                    <a:pt x="38" y="1189"/>
                  </a:lnTo>
                  <a:lnTo>
                    <a:pt x="38" y="1138"/>
                  </a:lnTo>
                  <a:lnTo>
                    <a:pt x="39" y="1006"/>
                  </a:lnTo>
                  <a:lnTo>
                    <a:pt x="39" y="808"/>
                  </a:lnTo>
                  <a:lnTo>
                    <a:pt x="40" y="561"/>
                  </a:lnTo>
                  <a:lnTo>
                    <a:pt x="40" y="339"/>
                  </a:lnTo>
                  <a:lnTo>
                    <a:pt x="41" y="176"/>
                  </a:lnTo>
                  <a:lnTo>
                    <a:pt x="42" y="76"/>
                  </a:lnTo>
                  <a:lnTo>
                    <a:pt x="42" y="15"/>
                  </a:lnTo>
                  <a:lnTo>
                    <a:pt x="43" y="0"/>
                  </a:lnTo>
                  <a:lnTo>
                    <a:pt x="43" y="41"/>
                  </a:lnTo>
                  <a:lnTo>
                    <a:pt x="44" y="134"/>
                  </a:lnTo>
                  <a:lnTo>
                    <a:pt x="44" y="320"/>
                  </a:lnTo>
                  <a:lnTo>
                    <a:pt x="45" y="610"/>
                  </a:lnTo>
                  <a:lnTo>
                    <a:pt x="46" y="923"/>
                  </a:lnTo>
                  <a:lnTo>
                    <a:pt x="46" y="1235"/>
                  </a:lnTo>
                  <a:lnTo>
                    <a:pt x="46" y="1321"/>
                  </a:lnTo>
                  <a:lnTo>
                    <a:pt x="47" y="1250"/>
                  </a:lnTo>
                  <a:lnTo>
                    <a:pt x="48" y="1170"/>
                  </a:lnTo>
                  <a:lnTo>
                    <a:pt x="48" y="1160"/>
                  </a:lnTo>
                  <a:lnTo>
                    <a:pt x="49" y="1174"/>
                  </a:lnTo>
                  <a:lnTo>
                    <a:pt x="49" y="1182"/>
                  </a:lnTo>
                  <a:lnTo>
                    <a:pt x="50" y="1174"/>
                  </a:lnTo>
                  <a:lnTo>
                    <a:pt x="50" y="1164"/>
                  </a:lnTo>
                  <a:lnTo>
                    <a:pt x="51" y="1150"/>
                  </a:lnTo>
                  <a:lnTo>
                    <a:pt x="52" y="1150"/>
                  </a:lnTo>
                  <a:lnTo>
                    <a:pt x="52" y="1170"/>
                  </a:lnTo>
                  <a:lnTo>
                    <a:pt x="53" y="1174"/>
                  </a:lnTo>
                  <a:lnTo>
                    <a:pt x="53" y="1179"/>
                  </a:lnTo>
                  <a:lnTo>
                    <a:pt x="54" y="1174"/>
                  </a:lnTo>
                  <a:lnTo>
                    <a:pt x="54" y="1164"/>
                  </a:lnTo>
                  <a:lnTo>
                    <a:pt x="55" y="1157"/>
                  </a:lnTo>
                  <a:lnTo>
                    <a:pt x="56" y="1162"/>
                  </a:lnTo>
                  <a:lnTo>
                    <a:pt x="56" y="1164"/>
                  </a:lnTo>
                  <a:lnTo>
                    <a:pt x="56" y="1172"/>
                  </a:lnTo>
                  <a:lnTo>
                    <a:pt x="57" y="1177"/>
                  </a:lnTo>
                  <a:lnTo>
                    <a:pt x="58" y="1170"/>
                  </a:lnTo>
                  <a:lnTo>
                    <a:pt x="59" y="1167"/>
                  </a:lnTo>
                  <a:lnTo>
                    <a:pt x="59" y="1160"/>
                  </a:lnTo>
                  <a:lnTo>
                    <a:pt x="59" y="1172"/>
                  </a:lnTo>
                  <a:lnTo>
                    <a:pt x="60" y="1177"/>
                  </a:lnTo>
                  <a:lnTo>
                    <a:pt x="61" y="1172"/>
                  </a:lnTo>
                  <a:lnTo>
                    <a:pt x="61" y="1172"/>
                  </a:lnTo>
                  <a:lnTo>
                    <a:pt x="62" y="1162"/>
                  </a:lnTo>
                  <a:lnTo>
                    <a:pt x="62" y="1164"/>
                  </a:lnTo>
                  <a:lnTo>
                    <a:pt x="63" y="1170"/>
                  </a:lnTo>
                  <a:lnTo>
                    <a:pt x="63" y="1172"/>
                  </a:lnTo>
                  <a:lnTo>
                    <a:pt x="64" y="1174"/>
                  </a:lnTo>
                  <a:lnTo>
                    <a:pt x="65" y="1164"/>
                  </a:lnTo>
                  <a:lnTo>
                    <a:pt x="65" y="1157"/>
                  </a:lnTo>
                  <a:lnTo>
                    <a:pt x="66" y="1152"/>
                  </a:lnTo>
                  <a:lnTo>
                    <a:pt x="66" y="1155"/>
                  </a:lnTo>
                  <a:lnTo>
                    <a:pt x="67" y="1155"/>
                  </a:lnTo>
                  <a:lnTo>
                    <a:pt x="67" y="1152"/>
                  </a:lnTo>
                  <a:lnTo>
                    <a:pt x="68" y="1150"/>
                  </a:lnTo>
                  <a:lnTo>
                    <a:pt x="69" y="1135"/>
                  </a:lnTo>
                  <a:lnTo>
                    <a:pt x="69" y="1140"/>
                  </a:lnTo>
                  <a:lnTo>
                    <a:pt x="69" y="1148"/>
                  </a:lnTo>
                  <a:lnTo>
                    <a:pt x="70" y="1155"/>
                  </a:lnTo>
                  <a:lnTo>
                    <a:pt x="71" y="1140"/>
                  </a:lnTo>
                  <a:lnTo>
                    <a:pt x="71" y="1128"/>
                  </a:lnTo>
                  <a:lnTo>
                    <a:pt x="72" y="1111"/>
                  </a:lnTo>
                  <a:lnTo>
                    <a:pt x="72" y="1099"/>
                  </a:lnTo>
                  <a:lnTo>
                    <a:pt x="73" y="1096"/>
                  </a:lnTo>
                  <a:lnTo>
                    <a:pt x="73" y="1106"/>
                  </a:lnTo>
                  <a:lnTo>
                    <a:pt x="74" y="1121"/>
                  </a:lnTo>
                  <a:lnTo>
                    <a:pt x="75" y="1126"/>
                  </a:lnTo>
                  <a:lnTo>
                    <a:pt x="75" y="1113"/>
                  </a:lnTo>
                  <a:lnTo>
                    <a:pt x="76" y="1104"/>
                  </a:lnTo>
                  <a:lnTo>
                    <a:pt x="76" y="1096"/>
                  </a:lnTo>
                  <a:lnTo>
                    <a:pt x="77" y="1099"/>
                  </a:lnTo>
                  <a:lnTo>
                    <a:pt x="77" y="1101"/>
                  </a:lnTo>
                  <a:lnTo>
                    <a:pt x="78" y="1086"/>
                  </a:lnTo>
                  <a:lnTo>
                    <a:pt x="79" y="1064"/>
                  </a:lnTo>
                  <a:lnTo>
                    <a:pt x="79" y="1055"/>
                  </a:lnTo>
                  <a:lnTo>
                    <a:pt x="79" y="1050"/>
                  </a:lnTo>
                  <a:lnTo>
                    <a:pt x="80" y="1057"/>
                  </a:lnTo>
                  <a:lnTo>
                    <a:pt x="81" y="1042"/>
                  </a:lnTo>
                  <a:lnTo>
                    <a:pt x="81" y="1021"/>
                  </a:lnTo>
                  <a:lnTo>
                    <a:pt x="82" y="999"/>
                  </a:lnTo>
                  <a:lnTo>
                    <a:pt x="82" y="999"/>
                  </a:lnTo>
                  <a:lnTo>
                    <a:pt x="83" y="991"/>
                  </a:lnTo>
                  <a:lnTo>
                    <a:pt x="83" y="979"/>
                  </a:lnTo>
                  <a:lnTo>
                    <a:pt x="84" y="964"/>
                  </a:lnTo>
                  <a:lnTo>
                    <a:pt x="85" y="947"/>
                  </a:lnTo>
                  <a:lnTo>
                    <a:pt x="85" y="935"/>
                  </a:lnTo>
                  <a:lnTo>
                    <a:pt x="86" y="930"/>
                  </a:lnTo>
                  <a:lnTo>
                    <a:pt x="86" y="933"/>
                  </a:lnTo>
                  <a:lnTo>
                    <a:pt x="87" y="928"/>
                  </a:lnTo>
                  <a:lnTo>
                    <a:pt x="87" y="911"/>
                  </a:lnTo>
                  <a:lnTo>
                    <a:pt x="88" y="877"/>
                  </a:lnTo>
                  <a:lnTo>
                    <a:pt x="89" y="852"/>
                  </a:lnTo>
                  <a:lnTo>
                    <a:pt x="89" y="847"/>
                  </a:lnTo>
                  <a:lnTo>
                    <a:pt x="89" y="847"/>
                  </a:lnTo>
                  <a:lnTo>
                    <a:pt x="90" y="835"/>
                  </a:lnTo>
                  <a:lnTo>
                    <a:pt x="91" y="813"/>
                  </a:lnTo>
                  <a:lnTo>
                    <a:pt x="91" y="791"/>
                  </a:lnTo>
                  <a:lnTo>
                    <a:pt x="92" y="784"/>
                  </a:lnTo>
                  <a:lnTo>
                    <a:pt x="92" y="779"/>
                  </a:lnTo>
                  <a:lnTo>
                    <a:pt x="93" y="776"/>
                  </a:lnTo>
                  <a:lnTo>
                    <a:pt x="93" y="774"/>
                  </a:lnTo>
                  <a:lnTo>
                    <a:pt x="94" y="759"/>
                  </a:lnTo>
                  <a:lnTo>
                    <a:pt x="95" y="754"/>
                  </a:lnTo>
                  <a:lnTo>
                    <a:pt x="95" y="742"/>
                  </a:lnTo>
                  <a:lnTo>
                    <a:pt x="96" y="750"/>
                  </a:lnTo>
                  <a:lnTo>
                    <a:pt x="96" y="752"/>
                  </a:lnTo>
                  <a:lnTo>
                    <a:pt x="97" y="759"/>
                  </a:lnTo>
                  <a:lnTo>
                    <a:pt x="97" y="762"/>
                  </a:lnTo>
                  <a:lnTo>
                    <a:pt x="98" y="769"/>
                  </a:lnTo>
                  <a:lnTo>
                    <a:pt x="99" y="769"/>
                  </a:lnTo>
                  <a:lnTo>
                    <a:pt x="99" y="776"/>
                  </a:lnTo>
                  <a:lnTo>
                    <a:pt x="99" y="784"/>
                  </a:lnTo>
                </a:path>
              </a:pathLst>
            </a:custGeom>
            <a:noFill/>
            <a:ln w="190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00" name="Freeform 134"/>
            <p:cNvSpPr>
              <a:spLocks/>
            </p:cNvSpPr>
            <p:nvPr/>
          </p:nvSpPr>
          <p:spPr bwMode="auto">
            <a:xfrm>
              <a:off x="4135051" y="1985421"/>
              <a:ext cx="162816" cy="600682"/>
            </a:xfrm>
            <a:custGeom>
              <a:avLst/>
              <a:gdLst>
                <a:gd name="T0" fmla="*/ 1 w 99"/>
                <a:gd name="T1" fmla="*/ 371 h 1145"/>
                <a:gd name="T2" fmla="*/ 3 w 99"/>
                <a:gd name="T3" fmla="*/ 402 h 1145"/>
                <a:gd name="T4" fmla="*/ 4 w 99"/>
                <a:gd name="T5" fmla="*/ 439 h 1145"/>
                <a:gd name="T6" fmla="*/ 6 w 99"/>
                <a:gd name="T7" fmla="*/ 471 h 1145"/>
                <a:gd name="T8" fmla="*/ 7 w 99"/>
                <a:gd name="T9" fmla="*/ 500 h 1145"/>
                <a:gd name="T10" fmla="*/ 9 w 99"/>
                <a:gd name="T11" fmla="*/ 527 h 1145"/>
                <a:gd name="T12" fmla="*/ 11 w 99"/>
                <a:gd name="T13" fmla="*/ 547 h 1145"/>
                <a:gd name="T14" fmla="*/ 13 w 99"/>
                <a:gd name="T15" fmla="*/ 556 h 1145"/>
                <a:gd name="T16" fmla="*/ 14 w 99"/>
                <a:gd name="T17" fmla="*/ 563 h 1145"/>
                <a:gd name="T18" fmla="*/ 16 w 99"/>
                <a:gd name="T19" fmla="*/ 571 h 1145"/>
                <a:gd name="T20" fmla="*/ 17 w 99"/>
                <a:gd name="T21" fmla="*/ 571 h 1145"/>
                <a:gd name="T22" fmla="*/ 19 w 99"/>
                <a:gd name="T23" fmla="*/ 590 h 1145"/>
                <a:gd name="T24" fmla="*/ 21 w 99"/>
                <a:gd name="T25" fmla="*/ 603 h 1145"/>
                <a:gd name="T26" fmla="*/ 23 w 99"/>
                <a:gd name="T27" fmla="*/ 585 h 1145"/>
                <a:gd name="T28" fmla="*/ 24 w 99"/>
                <a:gd name="T29" fmla="*/ 581 h 1145"/>
                <a:gd name="T30" fmla="*/ 26 w 99"/>
                <a:gd name="T31" fmla="*/ 573 h 1145"/>
                <a:gd name="T32" fmla="*/ 27 w 99"/>
                <a:gd name="T33" fmla="*/ 559 h 1145"/>
                <a:gd name="T34" fmla="*/ 29 w 99"/>
                <a:gd name="T35" fmla="*/ 561 h 1145"/>
                <a:gd name="T36" fmla="*/ 31 w 99"/>
                <a:gd name="T37" fmla="*/ 566 h 1145"/>
                <a:gd name="T38" fmla="*/ 33 w 99"/>
                <a:gd name="T39" fmla="*/ 559 h 1145"/>
                <a:gd name="T40" fmla="*/ 34 w 99"/>
                <a:gd name="T41" fmla="*/ 541 h 1145"/>
                <a:gd name="T42" fmla="*/ 36 w 99"/>
                <a:gd name="T43" fmla="*/ 554 h 1145"/>
                <a:gd name="T44" fmla="*/ 37 w 99"/>
                <a:gd name="T45" fmla="*/ 525 h 1145"/>
                <a:gd name="T46" fmla="*/ 39 w 99"/>
                <a:gd name="T47" fmla="*/ 471 h 1145"/>
                <a:gd name="T48" fmla="*/ 41 w 99"/>
                <a:gd name="T49" fmla="*/ 373 h 1145"/>
                <a:gd name="T50" fmla="*/ 43 w 99"/>
                <a:gd name="T51" fmla="*/ 243 h 1145"/>
                <a:gd name="T52" fmla="*/ 44 w 99"/>
                <a:gd name="T53" fmla="*/ 16 h 1145"/>
                <a:gd name="T54" fmla="*/ 46 w 99"/>
                <a:gd name="T55" fmla="*/ 53 h 1145"/>
                <a:gd name="T56" fmla="*/ 47 w 99"/>
                <a:gd name="T57" fmla="*/ 265 h 1145"/>
                <a:gd name="T58" fmla="*/ 49 w 99"/>
                <a:gd name="T59" fmla="*/ 693 h 1145"/>
                <a:gd name="T60" fmla="*/ 51 w 99"/>
                <a:gd name="T61" fmla="*/ 1137 h 1145"/>
                <a:gd name="T62" fmla="*/ 53 w 99"/>
                <a:gd name="T63" fmla="*/ 1054 h 1145"/>
                <a:gd name="T64" fmla="*/ 54 w 99"/>
                <a:gd name="T65" fmla="*/ 1054 h 1145"/>
                <a:gd name="T66" fmla="*/ 56 w 99"/>
                <a:gd name="T67" fmla="*/ 1052 h 1145"/>
                <a:gd name="T68" fmla="*/ 57 w 99"/>
                <a:gd name="T69" fmla="*/ 998 h 1145"/>
                <a:gd name="T70" fmla="*/ 59 w 99"/>
                <a:gd name="T71" fmla="*/ 930 h 1145"/>
                <a:gd name="T72" fmla="*/ 61 w 99"/>
                <a:gd name="T73" fmla="*/ 820 h 1145"/>
                <a:gd name="T74" fmla="*/ 63 w 99"/>
                <a:gd name="T75" fmla="*/ 727 h 1145"/>
                <a:gd name="T76" fmla="*/ 64 w 99"/>
                <a:gd name="T77" fmla="*/ 688 h 1145"/>
                <a:gd name="T78" fmla="*/ 66 w 99"/>
                <a:gd name="T79" fmla="*/ 619 h 1145"/>
                <a:gd name="T80" fmla="*/ 67 w 99"/>
                <a:gd name="T81" fmla="*/ 598 h 1145"/>
                <a:gd name="T82" fmla="*/ 69 w 99"/>
                <a:gd name="T83" fmla="*/ 573 h 1145"/>
                <a:gd name="T84" fmla="*/ 71 w 99"/>
                <a:gd name="T85" fmla="*/ 588 h 1145"/>
                <a:gd name="T86" fmla="*/ 73 w 99"/>
                <a:gd name="T87" fmla="*/ 554 h 1145"/>
                <a:gd name="T88" fmla="*/ 74 w 99"/>
                <a:gd name="T89" fmla="*/ 551 h 1145"/>
                <a:gd name="T90" fmla="*/ 76 w 99"/>
                <a:gd name="T91" fmla="*/ 549 h 1145"/>
                <a:gd name="T92" fmla="*/ 77 w 99"/>
                <a:gd name="T93" fmla="*/ 529 h 1145"/>
                <a:gd name="T94" fmla="*/ 79 w 99"/>
                <a:gd name="T95" fmla="*/ 507 h 1145"/>
                <a:gd name="T96" fmla="*/ 81 w 99"/>
                <a:gd name="T97" fmla="*/ 515 h 1145"/>
                <a:gd name="T98" fmla="*/ 83 w 99"/>
                <a:gd name="T99" fmla="*/ 480 h 1145"/>
                <a:gd name="T100" fmla="*/ 84 w 99"/>
                <a:gd name="T101" fmla="*/ 466 h 1145"/>
                <a:gd name="T102" fmla="*/ 86 w 99"/>
                <a:gd name="T103" fmla="*/ 427 h 1145"/>
                <a:gd name="T104" fmla="*/ 87 w 99"/>
                <a:gd name="T105" fmla="*/ 383 h 1145"/>
                <a:gd name="T106" fmla="*/ 89 w 99"/>
                <a:gd name="T107" fmla="*/ 322 h 1145"/>
                <a:gd name="T108" fmla="*/ 91 w 99"/>
                <a:gd name="T109" fmla="*/ 265 h 1145"/>
                <a:gd name="T110" fmla="*/ 93 w 99"/>
                <a:gd name="T111" fmla="*/ 222 h 1145"/>
                <a:gd name="T112" fmla="*/ 94 w 99"/>
                <a:gd name="T113" fmla="*/ 161 h 1145"/>
                <a:gd name="T114" fmla="*/ 96 w 99"/>
                <a:gd name="T115" fmla="*/ 109 h 1145"/>
                <a:gd name="T116" fmla="*/ 97 w 99"/>
                <a:gd name="T117" fmla="*/ 63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9" h="1145">
                  <a:moveTo>
                    <a:pt x="0" y="327"/>
                  </a:moveTo>
                  <a:lnTo>
                    <a:pt x="0" y="34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2" y="398"/>
                  </a:lnTo>
                  <a:lnTo>
                    <a:pt x="3" y="402"/>
                  </a:lnTo>
                  <a:lnTo>
                    <a:pt x="3" y="398"/>
                  </a:lnTo>
                  <a:lnTo>
                    <a:pt x="4" y="419"/>
                  </a:lnTo>
                  <a:lnTo>
                    <a:pt x="4" y="439"/>
                  </a:lnTo>
                  <a:lnTo>
                    <a:pt x="5" y="458"/>
                  </a:lnTo>
                  <a:lnTo>
                    <a:pt x="5" y="463"/>
                  </a:lnTo>
                  <a:lnTo>
                    <a:pt x="6" y="471"/>
                  </a:lnTo>
                  <a:lnTo>
                    <a:pt x="7" y="473"/>
                  </a:lnTo>
                  <a:lnTo>
                    <a:pt x="7" y="478"/>
                  </a:lnTo>
                  <a:lnTo>
                    <a:pt x="7" y="500"/>
                  </a:lnTo>
                  <a:lnTo>
                    <a:pt x="8" y="525"/>
                  </a:lnTo>
                  <a:lnTo>
                    <a:pt x="9" y="529"/>
                  </a:lnTo>
                  <a:lnTo>
                    <a:pt x="9" y="527"/>
                  </a:lnTo>
                  <a:lnTo>
                    <a:pt x="10" y="522"/>
                  </a:lnTo>
                  <a:lnTo>
                    <a:pt x="10" y="539"/>
                  </a:lnTo>
                  <a:lnTo>
                    <a:pt x="11" y="547"/>
                  </a:lnTo>
                  <a:lnTo>
                    <a:pt x="11" y="559"/>
                  </a:lnTo>
                  <a:lnTo>
                    <a:pt x="12" y="559"/>
                  </a:lnTo>
                  <a:lnTo>
                    <a:pt x="13" y="556"/>
                  </a:lnTo>
                  <a:lnTo>
                    <a:pt x="13" y="549"/>
                  </a:lnTo>
                  <a:lnTo>
                    <a:pt x="14" y="554"/>
                  </a:lnTo>
                  <a:lnTo>
                    <a:pt x="14" y="563"/>
                  </a:lnTo>
                  <a:lnTo>
                    <a:pt x="15" y="576"/>
                  </a:lnTo>
                  <a:lnTo>
                    <a:pt x="15" y="571"/>
                  </a:lnTo>
                  <a:lnTo>
                    <a:pt x="16" y="571"/>
                  </a:lnTo>
                  <a:lnTo>
                    <a:pt x="17" y="561"/>
                  </a:lnTo>
                  <a:lnTo>
                    <a:pt x="17" y="561"/>
                  </a:lnTo>
                  <a:lnTo>
                    <a:pt x="17" y="571"/>
                  </a:lnTo>
                  <a:lnTo>
                    <a:pt x="18" y="588"/>
                  </a:lnTo>
                  <a:lnTo>
                    <a:pt x="19" y="588"/>
                  </a:lnTo>
                  <a:lnTo>
                    <a:pt x="19" y="590"/>
                  </a:lnTo>
                  <a:lnTo>
                    <a:pt x="20" y="576"/>
                  </a:lnTo>
                  <a:lnTo>
                    <a:pt x="20" y="585"/>
                  </a:lnTo>
                  <a:lnTo>
                    <a:pt x="21" y="603"/>
                  </a:lnTo>
                  <a:lnTo>
                    <a:pt x="21" y="598"/>
                  </a:lnTo>
                  <a:lnTo>
                    <a:pt x="22" y="590"/>
                  </a:lnTo>
                  <a:lnTo>
                    <a:pt x="23" y="585"/>
                  </a:lnTo>
                  <a:lnTo>
                    <a:pt x="23" y="581"/>
                  </a:lnTo>
                  <a:lnTo>
                    <a:pt x="24" y="583"/>
                  </a:lnTo>
                  <a:lnTo>
                    <a:pt x="24" y="581"/>
                  </a:lnTo>
                  <a:lnTo>
                    <a:pt x="25" y="583"/>
                  </a:lnTo>
                  <a:lnTo>
                    <a:pt x="25" y="581"/>
                  </a:lnTo>
                  <a:lnTo>
                    <a:pt x="26" y="573"/>
                  </a:lnTo>
                  <a:lnTo>
                    <a:pt x="27" y="561"/>
                  </a:lnTo>
                  <a:lnTo>
                    <a:pt x="27" y="571"/>
                  </a:lnTo>
                  <a:lnTo>
                    <a:pt x="27" y="559"/>
                  </a:lnTo>
                  <a:lnTo>
                    <a:pt x="28" y="561"/>
                  </a:lnTo>
                  <a:lnTo>
                    <a:pt x="29" y="561"/>
                  </a:lnTo>
                  <a:lnTo>
                    <a:pt x="29" y="561"/>
                  </a:lnTo>
                  <a:lnTo>
                    <a:pt x="30" y="566"/>
                  </a:lnTo>
                  <a:lnTo>
                    <a:pt x="30" y="568"/>
                  </a:lnTo>
                  <a:lnTo>
                    <a:pt x="31" y="566"/>
                  </a:lnTo>
                  <a:lnTo>
                    <a:pt x="31" y="573"/>
                  </a:lnTo>
                  <a:lnTo>
                    <a:pt x="32" y="568"/>
                  </a:lnTo>
                  <a:lnTo>
                    <a:pt x="33" y="559"/>
                  </a:lnTo>
                  <a:lnTo>
                    <a:pt x="33" y="551"/>
                  </a:lnTo>
                  <a:lnTo>
                    <a:pt x="34" y="544"/>
                  </a:lnTo>
                  <a:lnTo>
                    <a:pt x="34" y="541"/>
                  </a:lnTo>
                  <a:lnTo>
                    <a:pt x="35" y="547"/>
                  </a:lnTo>
                  <a:lnTo>
                    <a:pt x="35" y="554"/>
                  </a:lnTo>
                  <a:lnTo>
                    <a:pt x="36" y="554"/>
                  </a:lnTo>
                  <a:lnTo>
                    <a:pt x="37" y="544"/>
                  </a:lnTo>
                  <a:lnTo>
                    <a:pt x="37" y="532"/>
                  </a:lnTo>
                  <a:lnTo>
                    <a:pt x="37" y="525"/>
                  </a:lnTo>
                  <a:lnTo>
                    <a:pt x="38" y="517"/>
                  </a:lnTo>
                  <a:lnTo>
                    <a:pt x="39" y="492"/>
                  </a:lnTo>
                  <a:lnTo>
                    <a:pt x="39" y="471"/>
                  </a:lnTo>
                  <a:lnTo>
                    <a:pt x="40" y="432"/>
                  </a:lnTo>
                  <a:lnTo>
                    <a:pt x="40" y="395"/>
                  </a:lnTo>
                  <a:lnTo>
                    <a:pt x="41" y="373"/>
                  </a:lnTo>
                  <a:lnTo>
                    <a:pt x="41" y="358"/>
                  </a:lnTo>
                  <a:lnTo>
                    <a:pt x="42" y="312"/>
                  </a:lnTo>
                  <a:lnTo>
                    <a:pt x="43" y="243"/>
                  </a:lnTo>
                  <a:lnTo>
                    <a:pt x="43" y="163"/>
                  </a:lnTo>
                  <a:lnTo>
                    <a:pt x="44" y="85"/>
                  </a:lnTo>
                  <a:lnTo>
                    <a:pt x="44" y="16"/>
                  </a:lnTo>
                  <a:lnTo>
                    <a:pt x="45" y="0"/>
                  </a:lnTo>
                  <a:lnTo>
                    <a:pt x="45" y="14"/>
                  </a:lnTo>
                  <a:lnTo>
                    <a:pt x="46" y="53"/>
                  </a:lnTo>
                  <a:lnTo>
                    <a:pt x="47" y="109"/>
                  </a:lnTo>
                  <a:lnTo>
                    <a:pt x="47" y="192"/>
                  </a:lnTo>
                  <a:lnTo>
                    <a:pt x="47" y="265"/>
                  </a:lnTo>
                  <a:lnTo>
                    <a:pt x="48" y="373"/>
                  </a:lnTo>
                  <a:lnTo>
                    <a:pt x="49" y="512"/>
                  </a:lnTo>
                  <a:lnTo>
                    <a:pt x="49" y="693"/>
                  </a:lnTo>
                  <a:lnTo>
                    <a:pt x="50" y="898"/>
                  </a:lnTo>
                  <a:lnTo>
                    <a:pt x="50" y="1052"/>
                  </a:lnTo>
                  <a:lnTo>
                    <a:pt x="51" y="1137"/>
                  </a:lnTo>
                  <a:lnTo>
                    <a:pt x="51" y="1145"/>
                  </a:lnTo>
                  <a:lnTo>
                    <a:pt x="52" y="1105"/>
                  </a:lnTo>
                  <a:lnTo>
                    <a:pt x="53" y="1054"/>
                  </a:lnTo>
                  <a:lnTo>
                    <a:pt x="53" y="1032"/>
                  </a:lnTo>
                  <a:lnTo>
                    <a:pt x="54" y="1037"/>
                  </a:lnTo>
                  <a:lnTo>
                    <a:pt x="54" y="1054"/>
                  </a:lnTo>
                  <a:lnTo>
                    <a:pt x="55" y="1074"/>
                  </a:lnTo>
                  <a:lnTo>
                    <a:pt x="55" y="1064"/>
                  </a:lnTo>
                  <a:lnTo>
                    <a:pt x="56" y="1052"/>
                  </a:lnTo>
                  <a:lnTo>
                    <a:pt x="57" y="1037"/>
                  </a:lnTo>
                  <a:lnTo>
                    <a:pt x="57" y="1017"/>
                  </a:lnTo>
                  <a:lnTo>
                    <a:pt x="57" y="998"/>
                  </a:lnTo>
                  <a:lnTo>
                    <a:pt x="58" y="983"/>
                  </a:lnTo>
                  <a:lnTo>
                    <a:pt x="59" y="952"/>
                  </a:lnTo>
                  <a:lnTo>
                    <a:pt x="59" y="930"/>
                  </a:lnTo>
                  <a:lnTo>
                    <a:pt x="60" y="898"/>
                  </a:lnTo>
                  <a:lnTo>
                    <a:pt x="60" y="866"/>
                  </a:lnTo>
                  <a:lnTo>
                    <a:pt x="61" y="820"/>
                  </a:lnTo>
                  <a:lnTo>
                    <a:pt x="61" y="776"/>
                  </a:lnTo>
                  <a:lnTo>
                    <a:pt x="62" y="749"/>
                  </a:lnTo>
                  <a:lnTo>
                    <a:pt x="63" y="727"/>
                  </a:lnTo>
                  <a:lnTo>
                    <a:pt x="63" y="710"/>
                  </a:lnTo>
                  <a:lnTo>
                    <a:pt x="64" y="705"/>
                  </a:lnTo>
                  <a:lnTo>
                    <a:pt x="64" y="688"/>
                  </a:lnTo>
                  <a:lnTo>
                    <a:pt x="65" y="681"/>
                  </a:lnTo>
                  <a:lnTo>
                    <a:pt x="65" y="659"/>
                  </a:lnTo>
                  <a:lnTo>
                    <a:pt x="66" y="619"/>
                  </a:lnTo>
                  <a:lnTo>
                    <a:pt x="67" y="598"/>
                  </a:lnTo>
                  <a:lnTo>
                    <a:pt x="67" y="590"/>
                  </a:lnTo>
                  <a:lnTo>
                    <a:pt x="67" y="598"/>
                  </a:lnTo>
                  <a:lnTo>
                    <a:pt x="68" y="600"/>
                  </a:lnTo>
                  <a:lnTo>
                    <a:pt x="69" y="590"/>
                  </a:lnTo>
                  <a:lnTo>
                    <a:pt x="69" y="573"/>
                  </a:lnTo>
                  <a:lnTo>
                    <a:pt x="70" y="576"/>
                  </a:lnTo>
                  <a:lnTo>
                    <a:pt x="70" y="583"/>
                  </a:lnTo>
                  <a:lnTo>
                    <a:pt x="71" y="588"/>
                  </a:lnTo>
                  <a:lnTo>
                    <a:pt x="71" y="583"/>
                  </a:lnTo>
                  <a:lnTo>
                    <a:pt x="72" y="568"/>
                  </a:lnTo>
                  <a:lnTo>
                    <a:pt x="73" y="554"/>
                  </a:lnTo>
                  <a:lnTo>
                    <a:pt x="73" y="554"/>
                  </a:lnTo>
                  <a:lnTo>
                    <a:pt x="74" y="547"/>
                  </a:lnTo>
                  <a:lnTo>
                    <a:pt x="74" y="551"/>
                  </a:lnTo>
                  <a:lnTo>
                    <a:pt x="75" y="559"/>
                  </a:lnTo>
                  <a:lnTo>
                    <a:pt x="75" y="556"/>
                  </a:lnTo>
                  <a:lnTo>
                    <a:pt x="76" y="549"/>
                  </a:lnTo>
                  <a:lnTo>
                    <a:pt x="77" y="529"/>
                  </a:lnTo>
                  <a:lnTo>
                    <a:pt x="77" y="534"/>
                  </a:lnTo>
                  <a:lnTo>
                    <a:pt x="77" y="529"/>
                  </a:lnTo>
                  <a:lnTo>
                    <a:pt x="78" y="529"/>
                  </a:lnTo>
                  <a:lnTo>
                    <a:pt x="79" y="519"/>
                  </a:lnTo>
                  <a:lnTo>
                    <a:pt x="79" y="507"/>
                  </a:lnTo>
                  <a:lnTo>
                    <a:pt x="80" y="490"/>
                  </a:lnTo>
                  <a:lnTo>
                    <a:pt x="80" y="510"/>
                  </a:lnTo>
                  <a:lnTo>
                    <a:pt x="81" y="515"/>
                  </a:lnTo>
                  <a:lnTo>
                    <a:pt x="81" y="525"/>
                  </a:lnTo>
                  <a:lnTo>
                    <a:pt x="82" y="507"/>
                  </a:lnTo>
                  <a:lnTo>
                    <a:pt x="83" y="480"/>
                  </a:lnTo>
                  <a:lnTo>
                    <a:pt x="83" y="468"/>
                  </a:lnTo>
                  <a:lnTo>
                    <a:pt x="84" y="463"/>
                  </a:lnTo>
                  <a:lnTo>
                    <a:pt x="84" y="466"/>
                  </a:lnTo>
                  <a:lnTo>
                    <a:pt x="85" y="461"/>
                  </a:lnTo>
                  <a:lnTo>
                    <a:pt x="85" y="449"/>
                  </a:lnTo>
                  <a:lnTo>
                    <a:pt x="86" y="427"/>
                  </a:lnTo>
                  <a:lnTo>
                    <a:pt x="87" y="405"/>
                  </a:lnTo>
                  <a:lnTo>
                    <a:pt x="87" y="390"/>
                  </a:lnTo>
                  <a:lnTo>
                    <a:pt x="87" y="383"/>
                  </a:lnTo>
                  <a:lnTo>
                    <a:pt x="88" y="373"/>
                  </a:lnTo>
                  <a:lnTo>
                    <a:pt x="89" y="351"/>
                  </a:lnTo>
                  <a:lnTo>
                    <a:pt x="89" y="322"/>
                  </a:lnTo>
                  <a:lnTo>
                    <a:pt x="90" y="295"/>
                  </a:lnTo>
                  <a:lnTo>
                    <a:pt x="90" y="278"/>
                  </a:lnTo>
                  <a:lnTo>
                    <a:pt x="91" y="265"/>
                  </a:lnTo>
                  <a:lnTo>
                    <a:pt x="91" y="256"/>
                  </a:lnTo>
                  <a:lnTo>
                    <a:pt x="92" y="243"/>
                  </a:lnTo>
                  <a:lnTo>
                    <a:pt x="93" y="222"/>
                  </a:lnTo>
                  <a:lnTo>
                    <a:pt x="93" y="192"/>
                  </a:lnTo>
                  <a:lnTo>
                    <a:pt x="94" y="175"/>
                  </a:lnTo>
                  <a:lnTo>
                    <a:pt x="94" y="161"/>
                  </a:lnTo>
                  <a:lnTo>
                    <a:pt x="95" y="149"/>
                  </a:lnTo>
                  <a:lnTo>
                    <a:pt x="95" y="136"/>
                  </a:lnTo>
                  <a:lnTo>
                    <a:pt x="96" y="109"/>
                  </a:lnTo>
                  <a:lnTo>
                    <a:pt x="96" y="85"/>
                  </a:lnTo>
                  <a:lnTo>
                    <a:pt x="97" y="65"/>
                  </a:lnTo>
                  <a:lnTo>
                    <a:pt x="97" y="63"/>
                  </a:lnTo>
                  <a:lnTo>
                    <a:pt x="98" y="61"/>
                  </a:lnTo>
                  <a:lnTo>
                    <a:pt x="99" y="51"/>
                  </a:lnTo>
                </a:path>
              </a:pathLst>
            </a:custGeom>
            <a:noFill/>
            <a:ln w="190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01" name="Freeform 135"/>
            <p:cNvSpPr>
              <a:spLocks/>
            </p:cNvSpPr>
            <p:nvPr/>
          </p:nvSpPr>
          <p:spPr bwMode="auto">
            <a:xfrm>
              <a:off x="4287998" y="1856891"/>
              <a:ext cx="162816" cy="632683"/>
            </a:xfrm>
            <a:custGeom>
              <a:avLst/>
              <a:gdLst>
                <a:gd name="T0" fmla="*/ 1 w 99"/>
                <a:gd name="T1" fmla="*/ 420 h 1206"/>
                <a:gd name="T2" fmla="*/ 2 w 99"/>
                <a:gd name="T3" fmla="*/ 381 h 1206"/>
                <a:gd name="T4" fmla="*/ 4 w 99"/>
                <a:gd name="T5" fmla="*/ 310 h 1206"/>
                <a:gd name="T6" fmla="*/ 6 w 99"/>
                <a:gd name="T7" fmla="*/ 296 h 1206"/>
                <a:gd name="T8" fmla="*/ 7 w 99"/>
                <a:gd name="T9" fmla="*/ 286 h 1206"/>
                <a:gd name="T10" fmla="*/ 9 w 99"/>
                <a:gd name="T11" fmla="*/ 332 h 1206"/>
                <a:gd name="T12" fmla="*/ 11 w 99"/>
                <a:gd name="T13" fmla="*/ 337 h 1206"/>
                <a:gd name="T14" fmla="*/ 12 w 99"/>
                <a:gd name="T15" fmla="*/ 403 h 1206"/>
                <a:gd name="T16" fmla="*/ 14 w 99"/>
                <a:gd name="T17" fmla="*/ 445 h 1206"/>
                <a:gd name="T18" fmla="*/ 16 w 99"/>
                <a:gd name="T19" fmla="*/ 506 h 1206"/>
                <a:gd name="T20" fmla="*/ 17 w 99"/>
                <a:gd name="T21" fmla="*/ 547 h 1206"/>
                <a:gd name="T22" fmla="*/ 19 w 99"/>
                <a:gd name="T23" fmla="*/ 601 h 1206"/>
                <a:gd name="T24" fmla="*/ 21 w 99"/>
                <a:gd name="T25" fmla="*/ 637 h 1206"/>
                <a:gd name="T26" fmla="*/ 22 w 99"/>
                <a:gd name="T27" fmla="*/ 677 h 1206"/>
                <a:gd name="T28" fmla="*/ 24 w 99"/>
                <a:gd name="T29" fmla="*/ 711 h 1206"/>
                <a:gd name="T30" fmla="*/ 26 w 99"/>
                <a:gd name="T31" fmla="*/ 723 h 1206"/>
                <a:gd name="T32" fmla="*/ 27 w 99"/>
                <a:gd name="T33" fmla="*/ 733 h 1206"/>
                <a:gd name="T34" fmla="*/ 29 w 99"/>
                <a:gd name="T35" fmla="*/ 748 h 1206"/>
                <a:gd name="T36" fmla="*/ 31 w 99"/>
                <a:gd name="T37" fmla="*/ 737 h 1206"/>
                <a:gd name="T38" fmla="*/ 33 w 99"/>
                <a:gd name="T39" fmla="*/ 757 h 1206"/>
                <a:gd name="T40" fmla="*/ 34 w 99"/>
                <a:gd name="T41" fmla="*/ 730 h 1206"/>
                <a:gd name="T42" fmla="*/ 36 w 99"/>
                <a:gd name="T43" fmla="*/ 659 h 1206"/>
                <a:gd name="T44" fmla="*/ 37 w 99"/>
                <a:gd name="T45" fmla="*/ 574 h 1206"/>
                <a:gd name="T46" fmla="*/ 39 w 99"/>
                <a:gd name="T47" fmla="*/ 454 h 1206"/>
                <a:gd name="T48" fmla="*/ 41 w 99"/>
                <a:gd name="T49" fmla="*/ 291 h 1206"/>
                <a:gd name="T50" fmla="*/ 43 w 99"/>
                <a:gd name="T51" fmla="*/ 159 h 1206"/>
                <a:gd name="T52" fmla="*/ 44 w 99"/>
                <a:gd name="T53" fmla="*/ 3 h 1206"/>
                <a:gd name="T54" fmla="*/ 46 w 99"/>
                <a:gd name="T55" fmla="*/ 20 h 1206"/>
                <a:gd name="T56" fmla="*/ 47 w 99"/>
                <a:gd name="T57" fmla="*/ 52 h 1206"/>
                <a:gd name="T58" fmla="*/ 49 w 99"/>
                <a:gd name="T59" fmla="*/ 230 h 1206"/>
                <a:gd name="T60" fmla="*/ 51 w 99"/>
                <a:gd name="T61" fmla="*/ 252 h 1206"/>
                <a:gd name="T62" fmla="*/ 53 w 99"/>
                <a:gd name="T63" fmla="*/ 555 h 1206"/>
                <a:gd name="T64" fmla="*/ 54 w 99"/>
                <a:gd name="T65" fmla="*/ 811 h 1206"/>
                <a:gd name="T66" fmla="*/ 56 w 99"/>
                <a:gd name="T67" fmla="*/ 926 h 1206"/>
                <a:gd name="T68" fmla="*/ 57 w 99"/>
                <a:gd name="T69" fmla="*/ 979 h 1206"/>
                <a:gd name="T70" fmla="*/ 59 w 99"/>
                <a:gd name="T71" fmla="*/ 1019 h 1206"/>
                <a:gd name="T72" fmla="*/ 61 w 99"/>
                <a:gd name="T73" fmla="*/ 1048 h 1206"/>
                <a:gd name="T74" fmla="*/ 63 w 99"/>
                <a:gd name="T75" fmla="*/ 1092 h 1206"/>
                <a:gd name="T76" fmla="*/ 64 w 99"/>
                <a:gd name="T77" fmla="*/ 1094 h 1206"/>
                <a:gd name="T78" fmla="*/ 66 w 99"/>
                <a:gd name="T79" fmla="*/ 1109 h 1206"/>
                <a:gd name="T80" fmla="*/ 67 w 99"/>
                <a:gd name="T81" fmla="*/ 1113 h 1206"/>
                <a:gd name="T82" fmla="*/ 69 w 99"/>
                <a:gd name="T83" fmla="*/ 1104 h 1206"/>
                <a:gd name="T84" fmla="*/ 71 w 99"/>
                <a:gd name="T85" fmla="*/ 1087 h 1206"/>
                <a:gd name="T86" fmla="*/ 73 w 99"/>
                <a:gd name="T87" fmla="*/ 1089 h 1206"/>
                <a:gd name="T88" fmla="*/ 74 w 99"/>
                <a:gd name="T89" fmla="*/ 1097 h 1206"/>
                <a:gd name="T90" fmla="*/ 76 w 99"/>
                <a:gd name="T91" fmla="*/ 1119 h 1206"/>
                <a:gd name="T92" fmla="*/ 77 w 99"/>
                <a:gd name="T93" fmla="*/ 1131 h 1206"/>
                <a:gd name="T94" fmla="*/ 79 w 99"/>
                <a:gd name="T95" fmla="*/ 1155 h 1206"/>
                <a:gd name="T96" fmla="*/ 81 w 99"/>
                <a:gd name="T97" fmla="*/ 1155 h 1206"/>
                <a:gd name="T98" fmla="*/ 83 w 99"/>
                <a:gd name="T99" fmla="*/ 1189 h 1206"/>
                <a:gd name="T100" fmla="*/ 84 w 99"/>
                <a:gd name="T101" fmla="*/ 1197 h 1206"/>
                <a:gd name="T102" fmla="*/ 86 w 99"/>
                <a:gd name="T103" fmla="*/ 1201 h 1206"/>
                <a:gd name="T104" fmla="*/ 87 w 99"/>
                <a:gd name="T105" fmla="*/ 1199 h 1206"/>
                <a:gd name="T106" fmla="*/ 89 w 99"/>
                <a:gd name="T107" fmla="*/ 1194 h 1206"/>
                <a:gd name="T108" fmla="*/ 91 w 99"/>
                <a:gd name="T109" fmla="*/ 1148 h 1206"/>
                <a:gd name="T110" fmla="*/ 93 w 99"/>
                <a:gd name="T111" fmla="*/ 1119 h 1206"/>
                <a:gd name="T112" fmla="*/ 94 w 99"/>
                <a:gd name="T113" fmla="*/ 1072 h 1206"/>
                <a:gd name="T114" fmla="*/ 96 w 99"/>
                <a:gd name="T115" fmla="*/ 1028 h 1206"/>
                <a:gd name="T116" fmla="*/ 97 w 99"/>
                <a:gd name="T117" fmla="*/ 987 h 1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9" h="1206">
                  <a:moveTo>
                    <a:pt x="0" y="467"/>
                  </a:moveTo>
                  <a:lnTo>
                    <a:pt x="0" y="437"/>
                  </a:lnTo>
                  <a:lnTo>
                    <a:pt x="1" y="420"/>
                  </a:lnTo>
                  <a:lnTo>
                    <a:pt x="1" y="406"/>
                  </a:lnTo>
                  <a:lnTo>
                    <a:pt x="2" y="394"/>
                  </a:lnTo>
                  <a:lnTo>
                    <a:pt x="2" y="381"/>
                  </a:lnTo>
                  <a:lnTo>
                    <a:pt x="3" y="354"/>
                  </a:lnTo>
                  <a:lnTo>
                    <a:pt x="3" y="330"/>
                  </a:lnTo>
                  <a:lnTo>
                    <a:pt x="4" y="310"/>
                  </a:lnTo>
                  <a:lnTo>
                    <a:pt x="4" y="308"/>
                  </a:lnTo>
                  <a:lnTo>
                    <a:pt x="5" y="306"/>
                  </a:lnTo>
                  <a:lnTo>
                    <a:pt x="6" y="296"/>
                  </a:lnTo>
                  <a:lnTo>
                    <a:pt x="6" y="283"/>
                  </a:lnTo>
                  <a:lnTo>
                    <a:pt x="7" y="283"/>
                  </a:lnTo>
                  <a:lnTo>
                    <a:pt x="7" y="286"/>
                  </a:lnTo>
                  <a:lnTo>
                    <a:pt x="8" y="301"/>
                  </a:lnTo>
                  <a:lnTo>
                    <a:pt x="8" y="318"/>
                  </a:lnTo>
                  <a:lnTo>
                    <a:pt x="9" y="332"/>
                  </a:lnTo>
                  <a:lnTo>
                    <a:pt x="10" y="325"/>
                  </a:lnTo>
                  <a:lnTo>
                    <a:pt x="10" y="325"/>
                  </a:lnTo>
                  <a:lnTo>
                    <a:pt x="11" y="337"/>
                  </a:lnTo>
                  <a:lnTo>
                    <a:pt x="11" y="350"/>
                  </a:lnTo>
                  <a:lnTo>
                    <a:pt x="12" y="379"/>
                  </a:lnTo>
                  <a:lnTo>
                    <a:pt x="12" y="403"/>
                  </a:lnTo>
                  <a:lnTo>
                    <a:pt x="13" y="423"/>
                  </a:lnTo>
                  <a:lnTo>
                    <a:pt x="13" y="428"/>
                  </a:lnTo>
                  <a:lnTo>
                    <a:pt x="14" y="445"/>
                  </a:lnTo>
                  <a:lnTo>
                    <a:pt x="14" y="464"/>
                  </a:lnTo>
                  <a:lnTo>
                    <a:pt x="15" y="494"/>
                  </a:lnTo>
                  <a:lnTo>
                    <a:pt x="16" y="506"/>
                  </a:lnTo>
                  <a:lnTo>
                    <a:pt x="16" y="510"/>
                  </a:lnTo>
                  <a:lnTo>
                    <a:pt x="17" y="528"/>
                  </a:lnTo>
                  <a:lnTo>
                    <a:pt x="17" y="547"/>
                  </a:lnTo>
                  <a:lnTo>
                    <a:pt x="18" y="567"/>
                  </a:lnTo>
                  <a:lnTo>
                    <a:pt x="18" y="594"/>
                  </a:lnTo>
                  <a:lnTo>
                    <a:pt x="19" y="601"/>
                  </a:lnTo>
                  <a:lnTo>
                    <a:pt x="20" y="608"/>
                  </a:lnTo>
                  <a:lnTo>
                    <a:pt x="20" y="616"/>
                  </a:lnTo>
                  <a:lnTo>
                    <a:pt x="21" y="637"/>
                  </a:lnTo>
                  <a:lnTo>
                    <a:pt x="21" y="652"/>
                  </a:lnTo>
                  <a:lnTo>
                    <a:pt x="22" y="672"/>
                  </a:lnTo>
                  <a:lnTo>
                    <a:pt x="22" y="677"/>
                  </a:lnTo>
                  <a:lnTo>
                    <a:pt x="23" y="681"/>
                  </a:lnTo>
                  <a:lnTo>
                    <a:pt x="23" y="699"/>
                  </a:lnTo>
                  <a:lnTo>
                    <a:pt x="24" y="711"/>
                  </a:lnTo>
                  <a:lnTo>
                    <a:pt x="24" y="723"/>
                  </a:lnTo>
                  <a:lnTo>
                    <a:pt x="25" y="716"/>
                  </a:lnTo>
                  <a:lnTo>
                    <a:pt x="26" y="723"/>
                  </a:lnTo>
                  <a:lnTo>
                    <a:pt x="26" y="713"/>
                  </a:lnTo>
                  <a:lnTo>
                    <a:pt x="27" y="716"/>
                  </a:lnTo>
                  <a:lnTo>
                    <a:pt x="27" y="733"/>
                  </a:lnTo>
                  <a:lnTo>
                    <a:pt x="28" y="745"/>
                  </a:lnTo>
                  <a:lnTo>
                    <a:pt x="29" y="748"/>
                  </a:lnTo>
                  <a:lnTo>
                    <a:pt x="29" y="748"/>
                  </a:lnTo>
                  <a:lnTo>
                    <a:pt x="30" y="740"/>
                  </a:lnTo>
                  <a:lnTo>
                    <a:pt x="30" y="740"/>
                  </a:lnTo>
                  <a:lnTo>
                    <a:pt x="31" y="737"/>
                  </a:lnTo>
                  <a:lnTo>
                    <a:pt x="31" y="743"/>
                  </a:lnTo>
                  <a:lnTo>
                    <a:pt x="32" y="750"/>
                  </a:lnTo>
                  <a:lnTo>
                    <a:pt x="33" y="757"/>
                  </a:lnTo>
                  <a:lnTo>
                    <a:pt x="33" y="743"/>
                  </a:lnTo>
                  <a:lnTo>
                    <a:pt x="33" y="725"/>
                  </a:lnTo>
                  <a:lnTo>
                    <a:pt x="34" y="730"/>
                  </a:lnTo>
                  <a:lnTo>
                    <a:pt x="35" y="711"/>
                  </a:lnTo>
                  <a:lnTo>
                    <a:pt x="35" y="691"/>
                  </a:lnTo>
                  <a:lnTo>
                    <a:pt x="36" y="659"/>
                  </a:lnTo>
                  <a:lnTo>
                    <a:pt x="36" y="628"/>
                  </a:lnTo>
                  <a:lnTo>
                    <a:pt x="37" y="594"/>
                  </a:lnTo>
                  <a:lnTo>
                    <a:pt x="37" y="574"/>
                  </a:lnTo>
                  <a:lnTo>
                    <a:pt x="38" y="537"/>
                  </a:lnTo>
                  <a:lnTo>
                    <a:pt x="39" y="496"/>
                  </a:lnTo>
                  <a:lnTo>
                    <a:pt x="39" y="454"/>
                  </a:lnTo>
                  <a:lnTo>
                    <a:pt x="40" y="401"/>
                  </a:lnTo>
                  <a:lnTo>
                    <a:pt x="40" y="345"/>
                  </a:lnTo>
                  <a:lnTo>
                    <a:pt x="41" y="291"/>
                  </a:lnTo>
                  <a:lnTo>
                    <a:pt x="41" y="249"/>
                  </a:lnTo>
                  <a:lnTo>
                    <a:pt x="42" y="215"/>
                  </a:lnTo>
                  <a:lnTo>
                    <a:pt x="43" y="159"/>
                  </a:lnTo>
                  <a:lnTo>
                    <a:pt x="43" y="101"/>
                  </a:lnTo>
                  <a:lnTo>
                    <a:pt x="43" y="34"/>
                  </a:lnTo>
                  <a:lnTo>
                    <a:pt x="44" y="3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46" y="20"/>
                  </a:lnTo>
                  <a:lnTo>
                    <a:pt x="46" y="8"/>
                  </a:lnTo>
                  <a:lnTo>
                    <a:pt x="47" y="12"/>
                  </a:lnTo>
                  <a:lnTo>
                    <a:pt x="47" y="52"/>
                  </a:lnTo>
                  <a:lnTo>
                    <a:pt x="48" y="125"/>
                  </a:lnTo>
                  <a:lnTo>
                    <a:pt x="49" y="193"/>
                  </a:lnTo>
                  <a:lnTo>
                    <a:pt x="49" y="230"/>
                  </a:lnTo>
                  <a:lnTo>
                    <a:pt x="50" y="218"/>
                  </a:lnTo>
                  <a:lnTo>
                    <a:pt x="50" y="210"/>
                  </a:lnTo>
                  <a:lnTo>
                    <a:pt x="51" y="252"/>
                  </a:lnTo>
                  <a:lnTo>
                    <a:pt x="51" y="335"/>
                  </a:lnTo>
                  <a:lnTo>
                    <a:pt x="52" y="442"/>
                  </a:lnTo>
                  <a:lnTo>
                    <a:pt x="53" y="555"/>
                  </a:lnTo>
                  <a:lnTo>
                    <a:pt x="53" y="652"/>
                  </a:lnTo>
                  <a:lnTo>
                    <a:pt x="53" y="737"/>
                  </a:lnTo>
                  <a:lnTo>
                    <a:pt x="54" y="811"/>
                  </a:lnTo>
                  <a:lnTo>
                    <a:pt x="55" y="862"/>
                  </a:lnTo>
                  <a:lnTo>
                    <a:pt x="55" y="896"/>
                  </a:lnTo>
                  <a:lnTo>
                    <a:pt x="56" y="926"/>
                  </a:lnTo>
                  <a:lnTo>
                    <a:pt x="56" y="938"/>
                  </a:lnTo>
                  <a:lnTo>
                    <a:pt x="57" y="952"/>
                  </a:lnTo>
                  <a:lnTo>
                    <a:pt x="57" y="979"/>
                  </a:lnTo>
                  <a:lnTo>
                    <a:pt x="58" y="999"/>
                  </a:lnTo>
                  <a:lnTo>
                    <a:pt x="59" y="1006"/>
                  </a:lnTo>
                  <a:lnTo>
                    <a:pt x="59" y="1019"/>
                  </a:lnTo>
                  <a:lnTo>
                    <a:pt x="60" y="1023"/>
                  </a:lnTo>
                  <a:lnTo>
                    <a:pt x="60" y="1021"/>
                  </a:lnTo>
                  <a:lnTo>
                    <a:pt x="61" y="1048"/>
                  </a:lnTo>
                  <a:lnTo>
                    <a:pt x="61" y="1067"/>
                  </a:lnTo>
                  <a:lnTo>
                    <a:pt x="62" y="1087"/>
                  </a:lnTo>
                  <a:lnTo>
                    <a:pt x="63" y="1092"/>
                  </a:lnTo>
                  <a:lnTo>
                    <a:pt x="63" y="1094"/>
                  </a:lnTo>
                  <a:lnTo>
                    <a:pt x="63" y="1087"/>
                  </a:lnTo>
                  <a:lnTo>
                    <a:pt x="64" y="1094"/>
                  </a:lnTo>
                  <a:lnTo>
                    <a:pt x="65" y="1104"/>
                  </a:lnTo>
                  <a:lnTo>
                    <a:pt x="65" y="1111"/>
                  </a:lnTo>
                  <a:lnTo>
                    <a:pt x="66" y="1109"/>
                  </a:lnTo>
                  <a:lnTo>
                    <a:pt x="66" y="1116"/>
                  </a:lnTo>
                  <a:lnTo>
                    <a:pt x="67" y="1113"/>
                  </a:lnTo>
                  <a:lnTo>
                    <a:pt x="67" y="1113"/>
                  </a:lnTo>
                  <a:lnTo>
                    <a:pt x="68" y="1106"/>
                  </a:lnTo>
                  <a:lnTo>
                    <a:pt x="69" y="1101"/>
                  </a:lnTo>
                  <a:lnTo>
                    <a:pt x="69" y="1104"/>
                  </a:lnTo>
                  <a:lnTo>
                    <a:pt x="70" y="1094"/>
                  </a:lnTo>
                  <a:lnTo>
                    <a:pt x="70" y="1094"/>
                  </a:lnTo>
                  <a:lnTo>
                    <a:pt x="71" y="1087"/>
                  </a:lnTo>
                  <a:lnTo>
                    <a:pt x="71" y="1092"/>
                  </a:lnTo>
                  <a:lnTo>
                    <a:pt x="72" y="1092"/>
                  </a:lnTo>
                  <a:lnTo>
                    <a:pt x="73" y="1089"/>
                  </a:lnTo>
                  <a:lnTo>
                    <a:pt x="73" y="1087"/>
                  </a:lnTo>
                  <a:lnTo>
                    <a:pt x="73" y="1087"/>
                  </a:lnTo>
                  <a:lnTo>
                    <a:pt x="74" y="1097"/>
                  </a:lnTo>
                  <a:lnTo>
                    <a:pt x="75" y="1106"/>
                  </a:lnTo>
                  <a:lnTo>
                    <a:pt x="75" y="1116"/>
                  </a:lnTo>
                  <a:lnTo>
                    <a:pt x="76" y="1119"/>
                  </a:lnTo>
                  <a:lnTo>
                    <a:pt x="76" y="1121"/>
                  </a:lnTo>
                  <a:lnTo>
                    <a:pt x="77" y="1121"/>
                  </a:lnTo>
                  <a:lnTo>
                    <a:pt x="77" y="1131"/>
                  </a:lnTo>
                  <a:lnTo>
                    <a:pt x="78" y="1148"/>
                  </a:lnTo>
                  <a:lnTo>
                    <a:pt x="79" y="1153"/>
                  </a:lnTo>
                  <a:lnTo>
                    <a:pt x="79" y="1155"/>
                  </a:lnTo>
                  <a:lnTo>
                    <a:pt x="80" y="1157"/>
                  </a:lnTo>
                  <a:lnTo>
                    <a:pt x="80" y="1150"/>
                  </a:lnTo>
                  <a:lnTo>
                    <a:pt x="81" y="1155"/>
                  </a:lnTo>
                  <a:lnTo>
                    <a:pt x="81" y="1165"/>
                  </a:lnTo>
                  <a:lnTo>
                    <a:pt x="82" y="1182"/>
                  </a:lnTo>
                  <a:lnTo>
                    <a:pt x="83" y="1189"/>
                  </a:lnTo>
                  <a:lnTo>
                    <a:pt x="83" y="1184"/>
                  </a:lnTo>
                  <a:lnTo>
                    <a:pt x="83" y="1192"/>
                  </a:lnTo>
                  <a:lnTo>
                    <a:pt x="84" y="1197"/>
                  </a:lnTo>
                  <a:lnTo>
                    <a:pt x="85" y="1206"/>
                  </a:lnTo>
                  <a:lnTo>
                    <a:pt x="85" y="1204"/>
                  </a:lnTo>
                  <a:lnTo>
                    <a:pt x="86" y="1201"/>
                  </a:lnTo>
                  <a:lnTo>
                    <a:pt x="86" y="1192"/>
                  </a:lnTo>
                  <a:lnTo>
                    <a:pt x="87" y="1189"/>
                  </a:lnTo>
                  <a:lnTo>
                    <a:pt x="87" y="1199"/>
                  </a:lnTo>
                  <a:lnTo>
                    <a:pt x="88" y="1206"/>
                  </a:lnTo>
                  <a:lnTo>
                    <a:pt x="89" y="1206"/>
                  </a:lnTo>
                  <a:lnTo>
                    <a:pt x="89" y="1194"/>
                  </a:lnTo>
                  <a:lnTo>
                    <a:pt x="90" y="1175"/>
                  </a:lnTo>
                  <a:lnTo>
                    <a:pt x="90" y="1157"/>
                  </a:lnTo>
                  <a:lnTo>
                    <a:pt x="91" y="1148"/>
                  </a:lnTo>
                  <a:lnTo>
                    <a:pt x="91" y="1143"/>
                  </a:lnTo>
                  <a:lnTo>
                    <a:pt x="92" y="1133"/>
                  </a:lnTo>
                  <a:lnTo>
                    <a:pt x="93" y="1119"/>
                  </a:lnTo>
                  <a:lnTo>
                    <a:pt x="93" y="1101"/>
                  </a:lnTo>
                  <a:lnTo>
                    <a:pt x="93" y="1084"/>
                  </a:lnTo>
                  <a:lnTo>
                    <a:pt x="94" y="1072"/>
                  </a:lnTo>
                  <a:lnTo>
                    <a:pt x="95" y="1065"/>
                  </a:lnTo>
                  <a:lnTo>
                    <a:pt x="95" y="1048"/>
                  </a:lnTo>
                  <a:lnTo>
                    <a:pt x="96" y="1028"/>
                  </a:lnTo>
                  <a:lnTo>
                    <a:pt x="96" y="1021"/>
                  </a:lnTo>
                  <a:lnTo>
                    <a:pt x="97" y="1001"/>
                  </a:lnTo>
                  <a:lnTo>
                    <a:pt x="97" y="987"/>
                  </a:lnTo>
                  <a:lnTo>
                    <a:pt x="98" y="967"/>
                  </a:lnTo>
                  <a:lnTo>
                    <a:pt x="99" y="957"/>
                  </a:lnTo>
                </a:path>
              </a:pathLst>
            </a:custGeom>
            <a:noFill/>
            <a:ln w="190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02" name="Freeform 136"/>
            <p:cNvSpPr>
              <a:spLocks/>
            </p:cNvSpPr>
            <p:nvPr/>
          </p:nvSpPr>
          <p:spPr bwMode="auto">
            <a:xfrm>
              <a:off x="4718885" y="1730459"/>
              <a:ext cx="162816" cy="657864"/>
            </a:xfrm>
            <a:custGeom>
              <a:avLst/>
              <a:gdLst>
                <a:gd name="T0" fmla="*/ 1 w 99"/>
                <a:gd name="T1" fmla="*/ 1079 h 1254"/>
                <a:gd name="T2" fmla="*/ 3 w 99"/>
                <a:gd name="T3" fmla="*/ 1067 h 1254"/>
                <a:gd name="T4" fmla="*/ 4 w 99"/>
                <a:gd name="T5" fmla="*/ 1064 h 1254"/>
                <a:gd name="T6" fmla="*/ 6 w 99"/>
                <a:gd name="T7" fmla="*/ 1064 h 1254"/>
                <a:gd name="T8" fmla="*/ 8 w 99"/>
                <a:gd name="T9" fmla="*/ 1062 h 1254"/>
                <a:gd name="T10" fmla="*/ 10 w 99"/>
                <a:gd name="T11" fmla="*/ 1067 h 1254"/>
                <a:gd name="T12" fmla="*/ 11 w 99"/>
                <a:gd name="T13" fmla="*/ 1062 h 1254"/>
                <a:gd name="T14" fmla="*/ 13 w 99"/>
                <a:gd name="T15" fmla="*/ 1052 h 1254"/>
                <a:gd name="T16" fmla="*/ 14 w 99"/>
                <a:gd name="T17" fmla="*/ 1049 h 1254"/>
                <a:gd name="T18" fmla="*/ 16 w 99"/>
                <a:gd name="T19" fmla="*/ 1011 h 1254"/>
                <a:gd name="T20" fmla="*/ 18 w 99"/>
                <a:gd name="T21" fmla="*/ 986 h 1254"/>
                <a:gd name="T22" fmla="*/ 20 w 99"/>
                <a:gd name="T23" fmla="*/ 922 h 1254"/>
                <a:gd name="T24" fmla="*/ 21 w 99"/>
                <a:gd name="T25" fmla="*/ 884 h 1254"/>
                <a:gd name="T26" fmla="*/ 23 w 99"/>
                <a:gd name="T27" fmla="*/ 905 h 1254"/>
                <a:gd name="T28" fmla="*/ 24 w 99"/>
                <a:gd name="T29" fmla="*/ 930 h 1254"/>
                <a:gd name="T30" fmla="*/ 26 w 99"/>
                <a:gd name="T31" fmla="*/ 974 h 1254"/>
                <a:gd name="T32" fmla="*/ 28 w 99"/>
                <a:gd name="T33" fmla="*/ 1005 h 1254"/>
                <a:gd name="T34" fmla="*/ 30 w 99"/>
                <a:gd name="T35" fmla="*/ 1042 h 1254"/>
                <a:gd name="T36" fmla="*/ 31 w 99"/>
                <a:gd name="T37" fmla="*/ 1045 h 1254"/>
                <a:gd name="T38" fmla="*/ 33 w 99"/>
                <a:gd name="T39" fmla="*/ 1049 h 1254"/>
                <a:gd name="T40" fmla="*/ 34 w 99"/>
                <a:gd name="T41" fmla="*/ 1052 h 1254"/>
                <a:gd name="T42" fmla="*/ 36 w 99"/>
                <a:gd name="T43" fmla="*/ 1089 h 1254"/>
                <a:gd name="T44" fmla="*/ 38 w 99"/>
                <a:gd name="T45" fmla="*/ 1040 h 1254"/>
                <a:gd name="T46" fmla="*/ 40 w 99"/>
                <a:gd name="T47" fmla="*/ 569 h 1254"/>
                <a:gd name="T48" fmla="*/ 41 w 99"/>
                <a:gd name="T49" fmla="*/ 70 h 1254"/>
                <a:gd name="T50" fmla="*/ 43 w 99"/>
                <a:gd name="T51" fmla="*/ 51 h 1254"/>
                <a:gd name="T52" fmla="*/ 44 w 99"/>
                <a:gd name="T53" fmla="*/ 708 h 1254"/>
                <a:gd name="T54" fmla="*/ 46 w 99"/>
                <a:gd name="T55" fmla="*/ 1254 h 1254"/>
                <a:gd name="T56" fmla="*/ 48 w 99"/>
                <a:gd name="T57" fmla="*/ 1111 h 1254"/>
                <a:gd name="T58" fmla="*/ 50 w 99"/>
                <a:gd name="T59" fmla="*/ 1098 h 1254"/>
                <a:gd name="T60" fmla="*/ 51 w 99"/>
                <a:gd name="T61" fmla="*/ 1098 h 1254"/>
                <a:gd name="T62" fmla="*/ 53 w 99"/>
                <a:gd name="T63" fmla="*/ 1105 h 1254"/>
                <a:gd name="T64" fmla="*/ 54 w 99"/>
                <a:gd name="T65" fmla="*/ 1098 h 1254"/>
                <a:gd name="T66" fmla="*/ 56 w 99"/>
                <a:gd name="T67" fmla="*/ 1098 h 1254"/>
                <a:gd name="T68" fmla="*/ 58 w 99"/>
                <a:gd name="T69" fmla="*/ 1101 h 1254"/>
                <a:gd name="T70" fmla="*/ 60 w 99"/>
                <a:gd name="T71" fmla="*/ 1101 h 1254"/>
                <a:gd name="T72" fmla="*/ 61 w 99"/>
                <a:gd name="T73" fmla="*/ 1105 h 1254"/>
                <a:gd name="T74" fmla="*/ 63 w 99"/>
                <a:gd name="T75" fmla="*/ 1096 h 1254"/>
                <a:gd name="T76" fmla="*/ 64 w 99"/>
                <a:gd name="T77" fmla="*/ 1105 h 1254"/>
                <a:gd name="T78" fmla="*/ 66 w 99"/>
                <a:gd name="T79" fmla="*/ 1096 h 1254"/>
                <a:gd name="T80" fmla="*/ 68 w 99"/>
                <a:gd name="T81" fmla="*/ 1081 h 1254"/>
                <a:gd name="T82" fmla="*/ 70 w 99"/>
                <a:gd name="T83" fmla="*/ 1079 h 1254"/>
                <a:gd name="T84" fmla="*/ 71 w 99"/>
                <a:gd name="T85" fmla="*/ 1071 h 1254"/>
                <a:gd name="T86" fmla="*/ 73 w 99"/>
                <a:gd name="T87" fmla="*/ 1062 h 1254"/>
                <a:gd name="T88" fmla="*/ 74 w 99"/>
                <a:gd name="T89" fmla="*/ 1042 h 1254"/>
                <a:gd name="T90" fmla="*/ 76 w 99"/>
                <a:gd name="T91" fmla="*/ 1035 h 1254"/>
                <a:gd name="T92" fmla="*/ 78 w 99"/>
                <a:gd name="T93" fmla="*/ 1023 h 1254"/>
                <a:gd name="T94" fmla="*/ 80 w 99"/>
                <a:gd name="T95" fmla="*/ 1003 h 1254"/>
                <a:gd name="T96" fmla="*/ 81 w 99"/>
                <a:gd name="T97" fmla="*/ 981 h 1254"/>
                <a:gd name="T98" fmla="*/ 83 w 99"/>
                <a:gd name="T99" fmla="*/ 954 h 1254"/>
                <a:gd name="T100" fmla="*/ 84 w 99"/>
                <a:gd name="T101" fmla="*/ 932 h 1254"/>
                <a:gd name="T102" fmla="*/ 86 w 99"/>
                <a:gd name="T103" fmla="*/ 905 h 1254"/>
                <a:gd name="T104" fmla="*/ 88 w 99"/>
                <a:gd name="T105" fmla="*/ 862 h 1254"/>
                <a:gd name="T106" fmla="*/ 90 w 99"/>
                <a:gd name="T107" fmla="*/ 832 h 1254"/>
                <a:gd name="T108" fmla="*/ 91 w 99"/>
                <a:gd name="T109" fmla="*/ 818 h 1254"/>
                <a:gd name="T110" fmla="*/ 93 w 99"/>
                <a:gd name="T111" fmla="*/ 778 h 1254"/>
                <a:gd name="T112" fmla="*/ 95 w 99"/>
                <a:gd name="T113" fmla="*/ 751 h 1254"/>
                <a:gd name="T114" fmla="*/ 97 w 99"/>
                <a:gd name="T115" fmla="*/ 729 h 1254"/>
                <a:gd name="T116" fmla="*/ 98 w 99"/>
                <a:gd name="T117" fmla="*/ 727 h 1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9" h="1254">
                  <a:moveTo>
                    <a:pt x="0" y="1081"/>
                  </a:moveTo>
                  <a:lnTo>
                    <a:pt x="1" y="1081"/>
                  </a:lnTo>
                  <a:lnTo>
                    <a:pt x="1" y="1079"/>
                  </a:lnTo>
                  <a:lnTo>
                    <a:pt x="2" y="1069"/>
                  </a:lnTo>
                  <a:lnTo>
                    <a:pt x="2" y="1062"/>
                  </a:lnTo>
                  <a:lnTo>
                    <a:pt x="3" y="1067"/>
                  </a:lnTo>
                  <a:lnTo>
                    <a:pt x="4" y="1074"/>
                  </a:lnTo>
                  <a:lnTo>
                    <a:pt x="4" y="1069"/>
                  </a:lnTo>
                  <a:lnTo>
                    <a:pt x="4" y="1064"/>
                  </a:lnTo>
                  <a:lnTo>
                    <a:pt x="5" y="1057"/>
                  </a:lnTo>
                  <a:lnTo>
                    <a:pt x="6" y="1054"/>
                  </a:lnTo>
                  <a:lnTo>
                    <a:pt x="6" y="1064"/>
                  </a:lnTo>
                  <a:lnTo>
                    <a:pt x="7" y="1079"/>
                  </a:lnTo>
                  <a:lnTo>
                    <a:pt x="7" y="1074"/>
                  </a:lnTo>
                  <a:lnTo>
                    <a:pt x="8" y="1062"/>
                  </a:lnTo>
                  <a:lnTo>
                    <a:pt x="8" y="1059"/>
                  </a:lnTo>
                  <a:lnTo>
                    <a:pt x="9" y="1059"/>
                  </a:lnTo>
                  <a:lnTo>
                    <a:pt x="10" y="1067"/>
                  </a:lnTo>
                  <a:lnTo>
                    <a:pt x="10" y="1071"/>
                  </a:lnTo>
                  <a:lnTo>
                    <a:pt x="11" y="1067"/>
                  </a:lnTo>
                  <a:lnTo>
                    <a:pt x="11" y="1062"/>
                  </a:lnTo>
                  <a:lnTo>
                    <a:pt x="12" y="1049"/>
                  </a:lnTo>
                  <a:lnTo>
                    <a:pt x="12" y="1049"/>
                  </a:lnTo>
                  <a:lnTo>
                    <a:pt x="13" y="1052"/>
                  </a:lnTo>
                  <a:lnTo>
                    <a:pt x="14" y="1054"/>
                  </a:lnTo>
                  <a:lnTo>
                    <a:pt x="14" y="1057"/>
                  </a:lnTo>
                  <a:lnTo>
                    <a:pt x="14" y="1049"/>
                  </a:lnTo>
                  <a:lnTo>
                    <a:pt x="15" y="1030"/>
                  </a:lnTo>
                  <a:lnTo>
                    <a:pt x="16" y="1015"/>
                  </a:lnTo>
                  <a:lnTo>
                    <a:pt x="16" y="1011"/>
                  </a:lnTo>
                  <a:lnTo>
                    <a:pt x="17" y="1001"/>
                  </a:lnTo>
                  <a:lnTo>
                    <a:pt x="17" y="993"/>
                  </a:lnTo>
                  <a:lnTo>
                    <a:pt x="18" y="986"/>
                  </a:lnTo>
                  <a:lnTo>
                    <a:pt x="18" y="969"/>
                  </a:lnTo>
                  <a:lnTo>
                    <a:pt x="19" y="947"/>
                  </a:lnTo>
                  <a:lnTo>
                    <a:pt x="20" y="922"/>
                  </a:lnTo>
                  <a:lnTo>
                    <a:pt x="20" y="900"/>
                  </a:lnTo>
                  <a:lnTo>
                    <a:pt x="21" y="884"/>
                  </a:lnTo>
                  <a:lnTo>
                    <a:pt x="21" y="884"/>
                  </a:lnTo>
                  <a:lnTo>
                    <a:pt x="22" y="891"/>
                  </a:lnTo>
                  <a:lnTo>
                    <a:pt x="22" y="896"/>
                  </a:lnTo>
                  <a:lnTo>
                    <a:pt x="23" y="905"/>
                  </a:lnTo>
                  <a:lnTo>
                    <a:pt x="24" y="905"/>
                  </a:lnTo>
                  <a:lnTo>
                    <a:pt x="24" y="915"/>
                  </a:lnTo>
                  <a:lnTo>
                    <a:pt x="24" y="930"/>
                  </a:lnTo>
                  <a:lnTo>
                    <a:pt x="25" y="935"/>
                  </a:lnTo>
                  <a:lnTo>
                    <a:pt x="26" y="964"/>
                  </a:lnTo>
                  <a:lnTo>
                    <a:pt x="26" y="974"/>
                  </a:lnTo>
                  <a:lnTo>
                    <a:pt x="27" y="989"/>
                  </a:lnTo>
                  <a:lnTo>
                    <a:pt x="27" y="1001"/>
                  </a:lnTo>
                  <a:lnTo>
                    <a:pt x="28" y="1005"/>
                  </a:lnTo>
                  <a:lnTo>
                    <a:pt x="28" y="1013"/>
                  </a:lnTo>
                  <a:lnTo>
                    <a:pt x="29" y="1035"/>
                  </a:lnTo>
                  <a:lnTo>
                    <a:pt x="30" y="1042"/>
                  </a:lnTo>
                  <a:lnTo>
                    <a:pt x="30" y="1047"/>
                  </a:lnTo>
                  <a:lnTo>
                    <a:pt x="31" y="1047"/>
                  </a:lnTo>
                  <a:lnTo>
                    <a:pt x="31" y="1045"/>
                  </a:lnTo>
                  <a:lnTo>
                    <a:pt x="32" y="1042"/>
                  </a:lnTo>
                  <a:lnTo>
                    <a:pt x="32" y="1042"/>
                  </a:lnTo>
                  <a:lnTo>
                    <a:pt x="33" y="1049"/>
                  </a:lnTo>
                  <a:lnTo>
                    <a:pt x="34" y="1062"/>
                  </a:lnTo>
                  <a:lnTo>
                    <a:pt x="34" y="1054"/>
                  </a:lnTo>
                  <a:lnTo>
                    <a:pt x="34" y="1052"/>
                  </a:lnTo>
                  <a:lnTo>
                    <a:pt x="35" y="1045"/>
                  </a:lnTo>
                  <a:lnTo>
                    <a:pt x="36" y="1064"/>
                  </a:lnTo>
                  <a:lnTo>
                    <a:pt x="36" y="1089"/>
                  </a:lnTo>
                  <a:lnTo>
                    <a:pt x="37" y="1103"/>
                  </a:lnTo>
                  <a:lnTo>
                    <a:pt x="37" y="1091"/>
                  </a:lnTo>
                  <a:lnTo>
                    <a:pt x="38" y="1040"/>
                  </a:lnTo>
                  <a:lnTo>
                    <a:pt x="38" y="942"/>
                  </a:lnTo>
                  <a:lnTo>
                    <a:pt x="39" y="784"/>
                  </a:lnTo>
                  <a:lnTo>
                    <a:pt x="40" y="569"/>
                  </a:lnTo>
                  <a:lnTo>
                    <a:pt x="40" y="359"/>
                  </a:lnTo>
                  <a:lnTo>
                    <a:pt x="41" y="175"/>
                  </a:lnTo>
                  <a:lnTo>
                    <a:pt x="41" y="70"/>
                  </a:lnTo>
                  <a:lnTo>
                    <a:pt x="42" y="10"/>
                  </a:lnTo>
                  <a:lnTo>
                    <a:pt x="42" y="0"/>
                  </a:lnTo>
                  <a:lnTo>
                    <a:pt x="43" y="51"/>
                  </a:lnTo>
                  <a:lnTo>
                    <a:pt x="44" y="171"/>
                  </a:lnTo>
                  <a:lnTo>
                    <a:pt x="44" y="395"/>
                  </a:lnTo>
                  <a:lnTo>
                    <a:pt x="44" y="708"/>
                  </a:lnTo>
                  <a:lnTo>
                    <a:pt x="45" y="1020"/>
                  </a:lnTo>
                  <a:lnTo>
                    <a:pt x="46" y="1230"/>
                  </a:lnTo>
                  <a:lnTo>
                    <a:pt x="46" y="1254"/>
                  </a:lnTo>
                  <a:lnTo>
                    <a:pt x="47" y="1171"/>
                  </a:lnTo>
                  <a:lnTo>
                    <a:pt x="47" y="1113"/>
                  </a:lnTo>
                  <a:lnTo>
                    <a:pt x="48" y="1111"/>
                  </a:lnTo>
                  <a:lnTo>
                    <a:pt x="48" y="1118"/>
                  </a:lnTo>
                  <a:lnTo>
                    <a:pt x="49" y="1108"/>
                  </a:lnTo>
                  <a:lnTo>
                    <a:pt x="50" y="1098"/>
                  </a:lnTo>
                  <a:lnTo>
                    <a:pt x="50" y="1105"/>
                  </a:lnTo>
                  <a:lnTo>
                    <a:pt x="51" y="1108"/>
                  </a:lnTo>
                  <a:lnTo>
                    <a:pt x="51" y="1098"/>
                  </a:lnTo>
                  <a:lnTo>
                    <a:pt x="52" y="1096"/>
                  </a:lnTo>
                  <a:lnTo>
                    <a:pt x="52" y="1101"/>
                  </a:lnTo>
                  <a:lnTo>
                    <a:pt x="53" y="1105"/>
                  </a:lnTo>
                  <a:lnTo>
                    <a:pt x="54" y="1108"/>
                  </a:lnTo>
                  <a:lnTo>
                    <a:pt x="54" y="1113"/>
                  </a:lnTo>
                  <a:lnTo>
                    <a:pt x="54" y="1098"/>
                  </a:lnTo>
                  <a:lnTo>
                    <a:pt x="55" y="1096"/>
                  </a:lnTo>
                  <a:lnTo>
                    <a:pt x="56" y="1089"/>
                  </a:lnTo>
                  <a:lnTo>
                    <a:pt x="56" y="1098"/>
                  </a:lnTo>
                  <a:lnTo>
                    <a:pt x="57" y="1108"/>
                  </a:lnTo>
                  <a:lnTo>
                    <a:pt x="57" y="1108"/>
                  </a:lnTo>
                  <a:lnTo>
                    <a:pt x="58" y="1101"/>
                  </a:lnTo>
                  <a:lnTo>
                    <a:pt x="58" y="1101"/>
                  </a:lnTo>
                  <a:lnTo>
                    <a:pt x="59" y="1098"/>
                  </a:lnTo>
                  <a:lnTo>
                    <a:pt x="60" y="1101"/>
                  </a:lnTo>
                  <a:lnTo>
                    <a:pt x="60" y="1108"/>
                  </a:lnTo>
                  <a:lnTo>
                    <a:pt x="61" y="1111"/>
                  </a:lnTo>
                  <a:lnTo>
                    <a:pt x="61" y="1105"/>
                  </a:lnTo>
                  <a:lnTo>
                    <a:pt x="62" y="1098"/>
                  </a:lnTo>
                  <a:lnTo>
                    <a:pt x="62" y="1086"/>
                  </a:lnTo>
                  <a:lnTo>
                    <a:pt x="63" y="1096"/>
                  </a:lnTo>
                  <a:lnTo>
                    <a:pt x="64" y="1108"/>
                  </a:lnTo>
                  <a:lnTo>
                    <a:pt x="64" y="1118"/>
                  </a:lnTo>
                  <a:lnTo>
                    <a:pt x="64" y="1105"/>
                  </a:lnTo>
                  <a:lnTo>
                    <a:pt x="65" y="1089"/>
                  </a:lnTo>
                  <a:lnTo>
                    <a:pt x="66" y="1089"/>
                  </a:lnTo>
                  <a:lnTo>
                    <a:pt x="66" y="1096"/>
                  </a:lnTo>
                  <a:lnTo>
                    <a:pt x="67" y="1101"/>
                  </a:lnTo>
                  <a:lnTo>
                    <a:pt x="67" y="1098"/>
                  </a:lnTo>
                  <a:lnTo>
                    <a:pt x="68" y="1081"/>
                  </a:lnTo>
                  <a:lnTo>
                    <a:pt x="68" y="1071"/>
                  </a:lnTo>
                  <a:lnTo>
                    <a:pt x="69" y="1074"/>
                  </a:lnTo>
                  <a:lnTo>
                    <a:pt x="70" y="1079"/>
                  </a:lnTo>
                  <a:lnTo>
                    <a:pt x="70" y="1079"/>
                  </a:lnTo>
                  <a:lnTo>
                    <a:pt x="71" y="1079"/>
                  </a:lnTo>
                  <a:lnTo>
                    <a:pt x="71" y="1071"/>
                  </a:lnTo>
                  <a:lnTo>
                    <a:pt x="72" y="1054"/>
                  </a:lnTo>
                  <a:lnTo>
                    <a:pt x="72" y="1057"/>
                  </a:lnTo>
                  <a:lnTo>
                    <a:pt x="73" y="1062"/>
                  </a:lnTo>
                  <a:lnTo>
                    <a:pt x="74" y="1067"/>
                  </a:lnTo>
                  <a:lnTo>
                    <a:pt x="74" y="1057"/>
                  </a:lnTo>
                  <a:lnTo>
                    <a:pt x="74" y="1042"/>
                  </a:lnTo>
                  <a:lnTo>
                    <a:pt x="75" y="1025"/>
                  </a:lnTo>
                  <a:lnTo>
                    <a:pt x="76" y="1030"/>
                  </a:lnTo>
                  <a:lnTo>
                    <a:pt x="76" y="1035"/>
                  </a:lnTo>
                  <a:lnTo>
                    <a:pt x="77" y="1040"/>
                  </a:lnTo>
                  <a:lnTo>
                    <a:pt x="77" y="1033"/>
                  </a:lnTo>
                  <a:lnTo>
                    <a:pt x="78" y="1023"/>
                  </a:lnTo>
                  <a:lnTo>
                    <a:pt x="78" y="1005"/>
                  </a:lnTo>
                  <a:lnTo>
                    <a:pt x="79" y="998"/>
                  </a:lnTo>
                  <a:lnTo>
                    <a:pt x="80" y="1003"/>
                  </a:lnTo>
                  <a:lnTo>
                    <a:pt x="80" y="996"/>
                  </a:lnTo>
                  <a:lnTo>
                    <a:pt x="81" y="991"/>
                  </a:lnTo>
                  <a:lnTo>
                    <a:pt x="81" y="981"/>
                  </a:lnTo>
                  <a:lnTo>
                    <a:pt x="82" y="962"/>
                  </a:lnTo>
                  <a:lnTo>
                    <a:pt x="82" y="952"/>
                  </a:lnTo>
                  <a:lnTo>
                    <a:pt x="83" y="954"/>
                  </a:lnTo>
                  <a:lnTo>
                    <a:pt x="84" y="949"/>
                  </a:lnTo>
                  <a:lnTo>
                    <a:pt x="84" y="944"/>
                  </a:lnTo>
                  <a:lnTo>
                    <a:pt x="84" y="932"/>
                  </a:lnTo>
                  <a:lnTo>
                    <a:pt x="85" y="918"/>
                  </a:lnTo>
                  <a:lnTo>
                    <a:pt x="86" y="905"/>
                  </a:lnTo>
                  <a:lnTo>
                    <a:pt x="86" y="905"/>
                  </a:lnTo>
                  <a:lnTo>
                    <a:pt x="87" y="900"/>
                  </a:lnTo>
                  <a:lnTo>
                    <a:pt x="87" y="881"/>
                  </a:lnTo>
                  <a:lnTo>
                    <a:pt x="88" y="862"/>
                  </a:lnTo>
                  <a:lnTo>
                    <a:pt x="88" y="847"/>
                  </a:lnTo>
                  <a:lnTo>
                    <a:pt x="89" y="835"/>
                  </a:lnTo>
                  <a:lnTo>
                    <a:pt x="90" y="832"/>
                  </a:lnTo>
                  <a:lnTo>
                    <a:pt x="90" y="822"/>
                  </a:lnTo>
                  <a:lnTo>
                    <a:pt x="91" y="822"/>
                  </a:lnTo>
                  <a:lnTo>
                    <a:pt x="91" y="818"/>
                  </a:lnTo>
                  <a:lnTo>
                    <a:pt x="92" y="800"/>
                  </a:lnTo>
                  <a:lnTo>
                    <a:pt x="92" y="784"/>
                  </a:lnTo>
                  <a:lnTo>
                    <a:pt x="93" y="778"/>
                  </a:lnTo>
                  <a:lnTo>
                    <a:pt x="94" y="771"/>
                  </a:lnTo>
                  <a:lnTo>
                    <a:pt x="94" y="759"/>
                  </a:lnTo>
                  <a:lnTo>
                    <a:pt x="95" y="751"/>
                  </a:lnTo>
                  <a:lnTo>
                    <a:pt x="95" y="742"/>
                  </a:lnTo>
                  <a:lnTo>
                    <a:pt x="96" y="735"/>
                  </a:lnTo>
                  <a:lnTo>
                    <a:pt x="97" y="729"/>
                  </a:lnTo>
                  <a:lnTo>
                    <a:pt x="97" y="727"/>
                  </a:lnTo>
                  <a:lnTo>
                    <a:pt x="97" y="727"/>
                  </a:lnTo>
                  <a:lnTo>
                    <a:pt x="98" y="727"/>
                  </a:lnTo>
                  <a:lnTo>
                    <a:pt x="99" y="722"/>
                  </a:lnTo>
                  <a:lnTo>
                    <a:pt x="99" y="725"/>
                  </a:lnTo>
                </a:path>
              </a:pathLst>
            </a:custGeom>
            <a:noFill/>
            <a:ln w="190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03" name="Freeform 137"/>
            <p:cNvSpPr>
              <a:spLocks/>
            </p:cNvSpPr>
            <p:nvPr/>
          </p:nvSpPr>
          <p:spPr bwMode="auto">
            <a:xfrm>
              <a:off x="4884990" y="2030013"/>
              <a:ext cx="162816" cy="554516"/>
            </a:xfrm>
            <a:custGeom>
              <a:avLst/>
              <a:gdLst>
                <a:gd name="T0" fmla="*/ 2 w 99"/>
                <a:gd name="T1" fmla="*/ 168 h 1057"/>
                <a:gd name="T2" fmla="*/ 3 w 99"/>
                <a:gd name="T3" fmla="*/ 195 h 1057"/>
                <a:gd name="T4" fmla="*/ 5 w 99"/>
                <a:gd name="T5" fmla="*/ 225 h 1057"/>
                <a:gd name="T6" fmla="*/ 6 w 99"/>
                <a:gd name="T7" fmla="*/ 266 h 1057"/>
                <a:gd name="T8" fmla="*/ 8 w 99"/>
                <a:gd name="T9" fmla="*/ 288 h 1057"/>
                <a:gd name="T10" fmla="*/ 10 w 99"/>
                <a:gd name="T11" fmla="*/ 329 h 1057"/>
                <a:gd name="T12" fmla="*/ 12 w 99"/>
                <a:gd name="T13" fmla="*/ 347 h 1057"/>
                <a:gd name="T14" fmla="*/ 13 w 99"/>
                <a:gd name="T15" fmla="*/ 376 h 1057"/>
                <a:gd name="T16" fmla="*/ 15 w 99"/>
                <a:gd name="T17" fmla="*/ 386 h 1057"/>
                <a:gd name="T18" fmla="*/ 16 w 99"/>
                <a:gd name="T19" fmla="*/ 425 h 1057"/>
                <a:gd name="T20" fmla="*/ 18 w 99"/>
                <a:gd name="T21" fmla="*/ 413 h 1057"/>
                <a:gd name="T22" fmla="*/ 20 w 99"/>
                <a:gd name="T23" fmla="*/ 420 h 1057"/>
                <a:gd name="T24" fmla="*/ 22 w 99"/>
                <a:gd name="T25" fmla="*/ 430 h 1057"/>
                <a:gd name="T26" fmla="*/ 23 w 99"/>
                <a:gd name="T27" fmla="*/ 430 h 1057"/>
                <a:gd name="T28" fmla="*/ 25 w 99"/>
                <a:gd name="T29" fmla="*/ 430 h 1057"/>
                <a:gd name="T30" fmla="*/ 26 w 99"/>
                <a:gd name="T31" fmla="*/ 425 h 1057"/>
                <a:gd name="T32" fmla="*/ 28 w 99"/>
                <a:gd name="T33" fmla="*/ 403 h 1057"/>
                <a:gd name="T34" fmla="*/ 30 w 99"/>
                <a:gd name="T35" fmla="*/ 413 h 1057"/>
                <a:gd name="T36" fmla="*/ 32 w 99"/>
                <a:gd name="T37" fmla="*/ 410 h 1057"/>
                <a:gd name="T38" fmla="*/ 33 w 99"/>
                <a:gd name="T39" fmla="*/ 400 h 1057"/>
                <a:gd name="T40" fmla="*/ 35 w 99"/>
                <a:gd name="T41" fmla="*/ 383 h 1057"/>
                <a:gd name="T42" fmla="*/ 36 w 99"/>
                <a:gd name="T43" fmla="*/ 407 h 1057"/>
                <a:gd name="T44" fmla="*/ 38 w 99"/>
                <a:gd name="T45" fmla="*/ 376 h 1057"/>
                <a:gd name="T46" fmla="*/ 40 w 99"/>
                <a:gd name="T47" fmla="*/ 344 h 1057"/>
                <a:gd name="T48" fmla="*/ 42 w 99"/>
                <a:gd name="T49" fmla="*/ 254 h 1057"/>
                <a:gd name="T50" fmla="*/ 43 w 99"/>
                <a:gd name="T51" fmla="*/ 183 h 1057"/>
                <a:gd name="T52" fmla="*/ 45 w 99"/>
                <a:gd name="T53" fmla="*/ 22 h 1057"/>
                <a:gd name="T54" fmla="*/ 46 w 99"/>
                <a:gd name="T55" fmla="*/ 42 h 1057"/>
                <a:gd name="T56" fmla="*/ 48 w 99"/>
                <a:gd name="T57" fmla="*/ 232 h 1057"/>
                <a:gd name="T58" fmla="*/ 50 w 99"/>
                <a:gd name="T59" fmla="*/ 554 h 1057"/>
                <a:gd name="T60" fmla="*/ 52 w 99"/>
                <a:gd name="T61" fmla="*/ 981 h 1057"/>
                <a:gd name="T62" fmla="*/ 53 w 99"/>
                <a:gd name="T63" fmla="*/ 1023 h 1057"/>
                <a:gd name="T64" fmla="*/ 55 w 99"/>
                <a:gd name="T65" fmla="*/ 898 h 1057"/>
                <a:gd name="T66" fmla="*/ 56 w 99"/>
                <a:gd name="T67" fmla="*/ 942 h 1057"/>
                <a:gd name="T68" fmla="*/ 58 w 99"/>
                <a:gd name="T69" fmla="*/ 916 h 1057"/>
                <a:gd name="T70" fmla="*/ 60 w 99"/>
                <a:gd name="T71" fmla="*/ 886 h 1057"/>
                <a:gd name="T72" fmla="*/ 62 w 99"/>
                <a:gd name="T73" fmla="*/ 793 h 1057"/>
                <a:gd name="T74" fmla="*/ 63 w 99"/>
                <a:gd name="T75" fmla="*/ 745 h 1057"/>
                <a:gd name="T76" fmla="*/ 65 w 99"/>
                <a:gd name="T77" fmla="*/ 659 h 1057"/>
                <a:gd name="T78" fmla="*/ 66 w 99"/>
                <a:gd name="T79" fmla="*/ 593 h 1057"/>
                <a:gd name="T80" fmla="*/ 68 w 99"/>
                <a:gd name="T81" fmla="*/ 576 h 1057"/>
                <a:gd name="T82" fmla="*/ 70 w 99"/>
                <a:gd name="T83" fmla="*/ 532 h 1057"/>
                <a:gd name="T84" fmla="*/ 72 w 99"/>
                <a:gd name="T85" fmla="*/ 491 h 1057"/>
                <a:gd name="T86" fmla="*/ 73 w 99"/>
                <a:gd name="T87" fmla="*/ 488 h 1057"/>
                <a:gd name="T88" fmla="*/ 75 w 99"/>
                <a:gd name="T89" fmla="*/ 469 h 1057"/>
                <a:gd name="T90" fmla="*/ 76 w 99"/>
                <a:gd name="T91" fmla="*/ 476 h 1057"/>
                <a:gd name="T92" fmla="*/ 78 w 99"/>
                <a:gd name="T93" fmla="*/ 444 h 1057"/>
                <a:gd name="T94" fmla="*/ 80 w 99"/>
                <a:gd name="T95" fmla="*/ 452 h 1057"/>
                <a:gd name="T96" fmla="*/ 82 w 99"/>
                <a:gd name="T97" fmla="*/ 430 h 1057"/>
                <a:gd name="T98" fmla="*/ 83 w 99"/>
                <a:gd name="T99" fmla="*/ 427 h 1057"/>
                <a:gd name="T100" fmla="*/ 85 w 99"/>
                <a:gd name="T101" fmla="*/ 410 h 1057"/>
                <a:gd name="T102" fmla="*/ 86 w 99"/>
                <a:gd name="T103" fmla="*/ 381 h 1057"/>
                <a:gd name="T104" fmla="*/ 88 w 99"/>
                <a:gd name="T105" fmla="*/ 339 h 1057"/>
                <a:gd name="T106" fmla="*/ 90 w 99"/>
                <a:gd name="T107" fmla="*/ 317 h 1057"/>
                <a:gd name="T108" fmla="*/ 92 w 99"/>
                <a:gd name="T109" fmla="*/ 266 h 1057"/>
                <a:gd name="T110" fmla="*/ 93 w 99"/>
                <a:gd name="T111" fmla="*/ 225 h 1057"/>
                <a:gd name="T112" fmla="*/ 95 w 99"/>
                <a:gd name="T113" fmla="*/ 166 h 1057"/>
                <a:gd name="T114" fmla="*/ 96 w 99"/>
                <a:gd name="T115" fmla="*/ 115 h 1057"/>
                <a:gd name="T116" fmla="*/ 98 w 99"/>
                <a:gd name="T117" fmla="*/ 76 h 10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9" h="1057">
                  <a:moveTo>
                    <a:pt x="0" y="168"/>
                  </a:moveTo>
                  <a:lnTo>
                    <a:pt x="1" y="168"/>
                  </a:lnTo>
                  <a:lnTo>
                    <a:pt x="2" y="168"/>
                  </a:lnTo>
                  <a:lnTo>
                    <a:pt x="2" y="178"/>
                  </a:lnTo>
                  <a:lnTo>
                    <a:pt x="3" y="198"/>
                  </a:lnTo>
                  <a:lnTo>
                    <a:pt x="3" y="195"/>
                  </a:lnTo>
                  <a:lnTo>
                    <a:pt x="4" y="203"/>
                  </a:lnTo>
                  <a:lnTo>
                    <a:pt x="4" y="207"/>
                  </a:lnTo>
                  <a:lnTo>
                    <a:pt x="5" y="225"/>
                  </a:lnTo>
                  <a:lnTo>
                    <a:pt x="6" y="237"/>
                  </a:lnTo>
                  <a:lnTo>
                    <a:pt x="6" y="259"/>
                  </a:lnTo>
                  <a:lnTo>
                    <a:pt x="6" y="266"/>
                  </a:lnTo>
                  <a:lnTo>
                    <a:pt x="7" y="271"/>
                  </a:lnTo>
                  <a:lnTo>
                    <a:pt x="8" y="276"/>
                  </a:lnTo>
                  <a:lnTo>
                    <a:pt x="8" y="288"/>
                  </a:lnTo>
                  <a:lnTo>
                    <a:pt x="9" y="305"/>
                  </a:lnTo>
                  <a:lnTo>
                    <a:pt x="9" y="320"/>
                  </a:lnTo>
                  <a:lnTo>
                    <a:pt x="10" y="329"/>
                  </a:lnTo>
                  <a:lnTo>
                    <a:pt x="10" y="329"/>
                  </a:lnTo>
                  <a:lnTo>
                    <a:pt x="11" y="332"/>
                  </a:lnTo>
                  <a:lnTo>
                    <a:pt x="12" y="347"/>
                  </a:lnTo>
                  <a:lnTo>
                    <a:pt x="12" y="364"/>
                  </a:lnTo>
                  <a:lnTo>
                    <a:pt x="13" y="381"/>
                  </a:lnTo>
                  <a:lnTo>
                    <a:pt x="13" y="376"/>
                  </a:lnTo>
                  <a:lnTo>
                    <a:pt x="14" y="371"/>
                  </a:lnTo>
                  <a:lnTo>
                    <a:pt x="14" y="371"/>
                  </a:lnTo>
                  <a:lnTo>
                    <a:pt x="15" y="386"/>
                  </a:lnTo>
                  <a:lnTo>
                    <a:pt x="16" y="400"/>
                  </a:lnTo>
                  <a:lnTo>
                    <a:pt x="16" y="418"/>
                  </a:lnTo>
                  <a:lnTo>
                    <a:pt x="16" y="425"/>
                  </a:lnTo>
                  <a:lnTo>
                    <a:pt x="17" y="418"/>
                  </a:lnTo>
                  <a:lnTo>
                    <a:pt x="18" y="413"/>
                  </a:lnTo>
                  <a:lnTo>
                    <a:pt x="18" y="413"/>
                  </a:lnTo>
                  <a:lnTo>
                    <a:pt x="19" y="420"/>
                  </a:lnTo>
                  <a:lnTo>
                    <a:pt x="19" y="425"/>
                  </a:lnTo>
                  <a:lnTo>
                    <a:pt x="20" y="420"/>
                  </a:lnTo>
                  <a:lnTo>
                    <a:pt x="20" y="420"/>
                  </a:lnTo>
                  <a:lnTo>
                    <a:pt x="21" y="425"/>
                  </a:lnTo>
                  <a:lnTo>
                    <a:pt x="22" y="430"/>
                  </a:lnTo>
                  <a:lnTo>
                    <a:pt x="22" y="430"/>
                  </a:lnTo>
                  <a:lnTo>
                    <a:pt x="23" y="432"/>
                  </a:lnTo>
                  <a:lnTo>
                    <a:pt x="23" y="430"/>
                  </a:lnTo>
                  <a:lnTo>
                    <a:pt x="24" y="430"/>
                  </a:lnTo>
                  <a:lnTo>
                    <a:pt x="24" y="427"/>
                  </a:lnTo>
                  <a:lnTo>
                    <a:pt x="25" y="430"/>
                  </a:lnTo>
                  <a:lnTo>
                    <a:pt x="26" y="432"/>
                  </a:lnTo>
                  <a:lnTo>
                    <a:pt x="26" y="440"/>
                  </a:lnTo>
                  <a:lnTo>
                    <a:pt x="26" y="425"/>
                  </a:lnTo>
                  <a:lnTo>
                    <a:pt x="27" y="413"/>
                  </a:lnTo>
                  <a:lnTo>
                    <a:pt x="28" y="405"/>
                  </a:lnTo>
                  <a:lnTo>
                    <a:pt x="28" y="403"/>
                  </a:lnTo>
                  <a:lnTo>
                    <a:pt x="29" y="410"/>
                  </a:lnTo>
                  <a:lnTo>
                    <a:pt x="29" y="420"/>
                  </a:lnTo>
                  <a:lnTo>
                    <a:pt x="30" y="413"/>
                  </a:lnTo>
                  <a:lnTo>
                    <a:pt x="30" y="410"/>
                  </a:lnTo>
                  <a:lnTo>
                    <a:pt x="31" y="407"/>
                  </a:lnTo>
                  <a:lnTo>
                    <a:pt x="32" y="410"/>
                  </a:lnTo>
                  <a:lnTo>
                    <a:pt x="32" y="410"/>
                  </a:lnTo>
                  <a:lnTo>
                    <a:pt x="33" y="403"/>
                  </a:lnTo>
                  <a:lnTo>
                    <a:pt x="33" y="400"/>
                  </a:lnTo>
                  <a:lnTo>
                    <a:pt x="34" y="395"/>
                  </a:lnTo>
                  <a:lnTo>
                    <a:pt x="34" y="388"/>
                  </a:lnTo>
                  <a:lnTo>
                    <a:pt x="35" y="383"/>
                  </a:lnTo>
                  <a:lnTo>
                    <a:pt x="36" y="395"/>
                  </a:lnTo>
                  <a:lnTo>
                    <a:pt x="36" y="405"/>
                  </a:lnTo>
                  <a:lnTo>
                    <a:pt x="36" y="407"/>
                  </a:lnTo>
                  <a:lnTo>
                    <a:pt x="37" y="398"/>
                  </a:lnTo>
                  <a:lnTo>
                    <a:pt x="38" y="383"/>
                  </a:lnTo>
                  <a:lnTo>
                    <a:pt x="38" y="376"/>
                  </a:lnTo>
                  <a:lnTo>
                    <a:pt x="39" y="369"/>
                  </a:lnTo>
                  <a:lnTo>
                    <a:pt x="39" y="359"/>
                  </a:lnTo>
                  <a:lnTo>
                    <a:pt x="40" y="344"/>
                  </a:lnTo>
                  <a:lnTo>
                    <a:pt x="40" y="313"/>
                  </a:lnTo>
                  <a:lnTo>
                    <a:pt x="41" y="283"/>
                  </a:lnTo>
                  <a:lnTo>
                    <a:pt x="42" y="254"/>
                  </a:lnTo>
                  <a:lnTo>
                    <a:pt x="42" y="237"/>
                  </a:lnTo>
                  <a:lnTo>
                    <a:pt x="43" y="213"/>
                  </a:lnTo>
                  <a:lnTo>
                    <a:pt x="43" y="183"/>
                  </a:lnTo>
                  <a:lnTo>
                    <a:pt x="44" y="134"/>
                  </a:lnTo>
                  <a:lnTo>
                    <a:pt x="44" y="71"/>
                  </a:lnTo>
                  <a:lnTo>
                    <a:pt x="45" y="22"/>
                  </a:lnTo>
                  <a:lnTo>
                    <a:pt x="46" y="0"/>
                  </a:lnTo>
                  <a:lnTo>
                    <a:pt x="46" y="10"/>
                  </a:lnTo>
                  <a:lnTo>
                    <a:pt x="46" y="42"/>
                  </a:lnTo>
                  <a:lnTo>
                    <a:pt x="47" y="93"/>
                  </a:lnTo>
                  <a:lnTo>
                    <a:pt x="48" y="161"/>
                  </a:lnTo>
                  <a:lnTo>
                    <a:pt x="48" y="232"/>
                  </a:lnTo>
                  <a:lnTo>
                    <a:pt x="49" y="320"/>
                  </a:lnTo>
                  <a:lnTo>
                    <a:pt x="49" y="427"/>
                  </a:lnTo>
                  <a:lnTo>
                    <a:pt x="50" y="554"/>
                  </a:lnTo>
                  <a:lnTo>
                    <a:pt x="50" y="703"/>
                  </a:lnTo>
                  <a:lnTo>
                    <a:pt x="51" y="852"/>
                  </a:lnTo>
                  <a:lnTo>
                    <a:pt x="52" y="981"/>
                  </a:lnTo>
                  <a:lnTo>
                    <a:pt x="52" y="1045"/>
                  </a:lnTo>
                  <a:lnTo>
                    <a:pt x="53" y="1057"/>
                  </a:lnTo>
                  <a:lnTo>
                    <a:pt x="53" y="1023"/>
                  </a:lnTo>
                  <a:lnTo>
                    <a:pt x="54" y="969"/>
                  </a:lnTo>
                  <a:lnTo>
                    <a:pt x="54" y="916"/>
                  </a:lnTo>
                  <a:lnTo>
                    <a:pt x="55" y="898"/>
                  </a:lnTo>
                  <a:lnTo>
                    <a:pt x="56" y="911"/>
                  </a:lnTo>
                  <a:lnTo>
                    <a:pt x="56" y="930"/>
                  </a:lnTo>
                  <a:lnTo>
                    <a:pt x="56" y="942"/>
                  </a:lnTo>
                  <a:lnTo>
                    <a:pt x="57" y="928"/>
                  </a:lnTo>
                  <a:lnTo>
                    <a:pt x="58" y="923"/>
                  </a:lnTo>
                  <a:lnTo>
                    <a:pt x="58" y="916"/>
                  </a:lnTo>
                  <a:lnTo>
                    <a:pt x="59" y="920"/>
                  </a:lnTo>
                  <a:lnTo>
                    <a:pt x="59" y="918"/>
                  </a:lnTo>
                  <a:lnTo>
                    <a:pt x="60" y="886"/>
                  </a:lnTo>
                  <a:lnTo>
                    <a:pt x="60" y="835"/>
                  </a:lnTo>
                  <a:lnTo>
                    <a:pt x="61" y="811"/>
                  </a:lnTo>
                  <a:lnTo>
                    <a:pt x="62" y="793"/>
                  </a:lnTo>
                  <a:lnTo>
                    <a:pt x="62" y="776"/>
                  </a:lnTo>
                  <a:lnTo>
                    <a:pt x="63" y="769"/>
                  </a:lnTo>
                  <a:lnTo>
                    <a:pt x="63" y="745"/>
                  </a:lnTo>
                  <a:lnTo>
                    <a:pt x="64" y="715"/>
                  </a:lnTo>
                  <a:lnTo>
                    <a:pt x="64" y="679"/>
                  </a:lnTo>
                  <a:lnTo>
                    <a:pt x="65" y="659"/>
                  </a:lnTo>
                  <a:lnTo>
                    <a:pt x="66" y="642"/>
                  </a:lnTo>
                  <a:lnTo>
                    <a:pt x="66" y="613"/>
                  </a:lnTo>
                  <a:lnTo>
                    <a:pt x="66" y="593"/>
                  </a:lnTo>
                  <a:lnTo>
                    <a:pt x="67" y="591"/>
                  </a:lnTo>
                  <a:lnTo>
                    <a:pt x="68" y="578"/>
                  </a:lnTo>
                  <a:lnTo>
                    <a:pt x="68" y="576"/>
                  </a:lnTo>
                  <a:lnTo>
                    <a:pt x="69" y="569"/>
                  </a:lnTo>
                  <a:lnTo>
                    <a:pt x="69" y="554"/>
                  </a:lnTo>
                  <a:lnTo>
                    <a:pt x="70" y="532"/>
                  </a:lnTo>
                  <a:lnTo>
                    <a:pt x="70" y="510"/>
                  </a:lnTo>
                  <a:lnTo>
                    <a:pt x="71" y="500"/>
                  </a:lnTo>
                  <a:lnTo>
                    <a:pt x="72" y="491"/>
                  </a:lnTo>
                  <a:lnTo>
                    <a:pt x="72" y="505"/>
                  </a:lnTo>
                  <a:lnTo>
                    <a:pt x="73" y="500"/>
                  </a:lnTo>
                  <a:lnTo>
                    <a:pt x="73" y="488"/>
                  </a:lnTo>
                  <a:lnTo>
                    <a:pt x="74" y="478"/>
                  </a:lnTo>
                  <a:lnTo>
                    <a:pt x="74" y="464"/>
                  </a:lnTo>
                  <a:lnTo>
                    <a:pt x="75" y="469"/>
                  </a:lnTo>
                  <a:lnTo>
                    <a:pt x="76" y="481"/>
                  </a:lnTo>
                  <a:lnTo>
                    <a:pt x="76" y="481"/>
                  </a:lnTo>
                  <a:lnTo>
                    <a:pt x="76" y="476"/>
                  </a:lnTo>
                  <a:lnTo>
                    <a:pt x="77" y="454"/>
                  </a:lnTo>
                  <a:lnTo>
                    <a:pt x="78" y="437"/>
                  </a:lnTo>
                  <a:lnTo>
                    <a:pt x="78" y="444"/>
                  </a:lnTo>
                  <a:lnTo>
                    <a:pt x="79" y="444"/>
                  </a:lnTo>
                  <a:lnTo>
                    <a:pt x="79" y="456"/>
                  </a:lnTo>
                  <a:lnTo>
                    <a:pt x="80" y="452"/>
                  </a:lnTo>
                  <a:lnTo>
                    <a:pt x="80" y="442"/>
                  </a:lnTo>
                  <a:lnTo>
                    <a:pt x="81" y="427"/>
                  </a:lnTo>
                  <a:lnTo>
                    <a:pt x="82" y="430"/>
                  </a:lnTo>
                  <a:lnTo>
                    <a:pt x="82" y="437"/>
                  </a:lnTo>
                  <a:lnTo>
                    <a:pt x="83" y="440"/>
                  </a:lnTo>
                  <a:lnTo>
                    <a:pt x="83" y="427"/>
                  </a:lnTo>
                  <a:lnTo>
                    <a:pt x="84" y="418"/>
                  </a:lnTo>
                  <a:lnTo>
                    <a:pt x="84" y="400"/>
                  </a:lnTo>
                  <a:lnTo>
                    <a:pt x="85" y="410"/>
                  </a:lnTo>
                  <a:lnTo>
                    <a:pt x="86" y="395"/>
                  </a:lnTo>
                  <a:lnTo>
                    <a:pt x="86" y="395"/>
                  </a:lnTo>
                  <a:lnTo>
                    <a:pt x="86" y="381"/>
                  </a:lnTo>
                  <a:lnTo>
                    <a:pt x="87" y="366"/>
                  </a:lnTo>
                  <a:lnTo>
                    <a:pt x="88" y="347"/>
                  </a:lnTo>
                  <a:lnTo>
                    <a:pt x="88" y="339"/>
                  </a:lnTo>
                  <a:lnTo>
                    <a:pt x="89" y="339"/>
                  </a:lnTo>
                  <a:lnTo>
                    <a:pt x="89" y="329"/>
                  </a:lnTo>
                  <a:lnTo>
                    <a:pt x="90" y="317"/>
                  </a:lnTo>
                  <a:lnTo>
                    <a:pt x="90" y="303"/>
                  </a:lnTo>
                  <a:lnTo>
                    <a:pt x="91" y="278"/>
                  </a:lnTo>
                  <a:lnTo>
                    <a:pt x="92" y="266"/>
                  </a:lnTo>
                  <a:lnTo>
                    <a:pt x="92" y="251"/>
                  </a:lnTo>
                  <a:lnTo>
                    <a:pt x="93" y="237"/>
                  </a:lnTo>
                  <a:lnTo>
                    <a:pt x="93" y="225"/>
                  </a:lnTo>
                  <a:lnTo>
                    <a:pt x="94" y="207"/>
                  </a:lnTo>
                  <a:lnTo>
                    <a:pt x="94" y="180"/>
                  </a:lnTo>
                  <a:lnTo>
                    <a:pt x="95" y="166"/>
                  </a:lnTo>
                  <a:lnTo>
                    <a:pt x="96" y="156"/>
                  </a:lnTo>
                  <a:lnTo>
                    <a:pt x="96" y="137"/>
                  </a:lnTo>
                  <a:lnTo>
                    <a:pt x="96" y="115"/>
                  </a:lnTo>
                  <a:lnTo>
                    <a:pt x="97" y="98"/>
                  </a:lnTo>
                  <a:lnTo>
                    <a:pt x="98" y="86"/>
                  </a:lnTo>
                  <a:lnTo>
                    <a:pt x="98" y="76"/>
                  </a:lnTo>
                  <a:lnTo>
                    <a:pt x="99" y="61"/>
                  </a:lnTo>
                  <a:lnTo>
                    <a:pt x="99" y="49"/>
                  </a:lnTo>
                </a:path>
              </a:pathLst>
            </a:custGeom>
            <a:noFill/>
            <a:ln w="190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04" name="Freeform 138"/>
            <p:cNvSpPr>
              <a:spLocks/>
            </p:cNvSpPr>
            <p:nvPr/>
          </p:nvSpPr>
          <p:spPr bwMode="auto">
            <a:xfrm>
              <a:off x="5317521" y="1830136"/>
              <a:ext cx="162816" cy="471627"/>
            </a:xfrm>
            <a:custGeom>
              <a:avLst/>
              <a:gdLst>
                <a:gd name="T0" fmla="*/ 2 w 99"/>
                <a:gd name="T1" fmla="*/ 869 h 899"/>
                <a:gd name="T2" fmla="*/ 3 w 99"/>
                <a:gd name="T3" fmla="*/ 874 h 899"/>
                <a:gd name="T4" fmla="*/ 5 w 99"/>
                <a:gd name="T5" fmla="*/ 859 h 899"/>
                <a:gd name="T6" fmla="*/ 6 w 99"/>
                <a:gd name="T7" fmla="*/ 877 h 899"/>
                <a:gd name="T8" fmla="*/ 8 w 99"/>
                <a:gd name="T9" fmla="*/ 859 h 899"/>
                <a:gd name="T10" fmla="*/ 10 w 99"/>
                <a:gd name="T11" fmla="*/ 864 h 899"/>
                <a:gd name="T12" fmla="*/ 12 w 99"/>
                <a:gd name="T13" fmla="*/ 852 h 899"/>
                <a:gd name="T14" fmla="*/ 13 w 99"/>
                <a:gd name="T15" fmla="*/ 857 h 899"/>
                <a:gd name="T16" fmla="*/ 15 w 99"/>
                <a:gd name="T17" fmla="*/ 818 h 899"/>
                <a:gd name="T18" fmla="*/ 16 w 99"/>
                <a:gd name="T19" fmla="*/ 801 h 899"/>
                <a:gd name="T20" fmla="*/ 18 w 99"/>
                <a:gd name="T21" fmla="*/ 752 h 899"/>
                <a:gd name="T22" fmla="*/ 20 w 99"/>
                <a:gd name="T23" fmla="*/ 737 h 899"/>
                <a:gd name="T24" fmla="*/ 22 w 99"/>
                <a:gd name="T25" fmla="*/ 723 h 899"/>
                <a:gd name="T26" fmla="*/ 23 w 99"/>
                <a:gd name="T27" fmla="*/ 737 h 899"/>
                <a:gd name="T28" fmla="*/ 25 w 99"/>
                <a:gd name="T29" fmla="*/ 757 h 899"/>
                <a:gd name="T30" fmla="*/ 26 w 99"/>
                <a:gd name="T31" fmla="*/ 801 h 899"/>
                <a:gd name="T32" fmla="*/ 28 w 99"/>
                <a:gd name="T33" fmla="*/ 815 h 899"/>
                <a:gd name="T34" fmla="*/ 30 w 99"/>
                <a:gd name="T35" fmla="*/ 855 h 899"/>
                <a:gd name="T36" fmla="*/ 32 w 99"/>
                <a:gd name="T37" fmla="*/ 835 h 899"/>
                <a:gd name="T38" fmla="*/ 33 w 99"/>
                <a:gd name="T39" fmla="*/ 847 h 899"/>
                <a:gd name="T40" fmla="*/ 35 w 99"/>
                <a:gd name="T41" fmla="*/ 828 h 899"/>
                <a:gd name="T42" fmla="*/ 36 w 99"/>
                <a:gd name="T43" fmla="*/ 852 h 899"/>
                <a:gd name="T44" fmla="*/ 38 w 99"/>
                <a:gd name="T45" fmla="*/ 788 h 899"/>
                <a:gd name="T46" fmla="*/ 40 w 99"/>
                <a:gd name="T47" fmla="*/ 508 h 899"/>
                <a:gd name="T48" fmla="*/ 42 w 99"/>
                <a:gd name="T49" fmla="*/ 76 h 899"/>
                <a:gd name="T50" fmla="*/ 43 w 99"/>
                <a:gd name="T51" fmla="*/ 7 h 899"/>
                <a:gd name="T52" fmla="*/ 45 w 99"/>
                <a:gd name="T53" fmla="*/ 259 h 899"/>
                <a:gd name="T54" fmla="*/ 46 w 99"/>
                <a:gd name="T55" fmla="*/ 825 h 899"/>
                <a:gd name="T56" fmla="*/ 48 w 99"/>
                <a:gd name="T57" fmla="*/ 857 h 899"/>
                <a:gd name="T58" fmla="*/ 50 w 99"/>
                <a:gd name="T59" fmla="*/ 877 h 899"/>
                <a:gd name="T60" fmla="*/ 52 w 99"/>
                <a:gd name="T61" fmla="*/ 862 h 899"/>
                <a:gd name="T62" fmla="*/ 53 w 99"/>
                <a:gd name="T63" fmla="*/ 886 h 899"/>
                <a:gd name="T64" fmla="*/ 55 w 99"/>
                <a:gd name="T65" fmla="*/ 869 h 899"/>
                <a:gd name="T66" fmla="*/ 56 w 99"/>
                <a:gd name="T67" fmla="*/ 886 h 899"/>
                <a:gd name="T68" fmla="*/ 58 w 99"/>
                <a:gd name="T69" fmla="*/ 872 h 899"/>
                <a:gd name="T70" fmla="*/ 60 w 99"/>
                <a:gd name="T71" fmla="*/ 886 h 899"/>
                <a:gd name="T72" fmla="*/ 62 w 99"/>
                <a:gd name="T73" fmla="*/ 874 h 899"/>
                <a:gd name="T74" fmla="*/ 63 w 99"/>
                <a:gd name="T75" fmla="*/ 884 h 899"/>
                <a:gd name="T76" fmla="*/ 65 w 99"/>
                <a:gd name="T77" fmla="*/ 872 h 899"/>
                <a:gd name="T78" fmla="*/ 67 w 99"/>
                <a:gd name="T79" fmla="*/ 879 h 899"/>
                <a:gd name="T80" fmla="*/ 68 w 99"/>
                <a:gd name="T81" fmla="*/ 857 h 899"/>
                <a:gd name="T82" fmla="*/ 70 w 99"/>
                <a:gd name="T83" fmla="*/ 867 h 899"/>
                <a:gd name="T84" fmla="*/ 72 w 99"/>
                <a:gd name="T85" fmla="*/ 847 h 899"/>
                <a:gd name="T86" fmla="*/ 73 w 99"/>
                <a:gd name="T87" fmla="*/ 847 h 899"/>
                <a:gd name="T88" fmla="*/ 75 w 99"/>
                <a:gd name="T89" fmla="*/ 825 h 899"/>
                <a:gd name="T90" fmla="*/ 77 w 99"/>
                <a:gd name="T91" fmla="*/ 821 h 899"/>
                <a:gd name="T92" fmla="*/ 78 w 99"/>
                <a:gd name="T93" fmla="*/ 791 h 899"/>
                <a:gd name="T94" fmla="*/ 80 w 99"/>
                <a:gd name="T95" fmla="*/ 801 h 899"/>
                <a:gd name="T96" fmla="*/ 82 w 99"/>
                <a:gd name="T97" fmla="*/ 779 h 899"/>
                <a:gd name="T98" fmla="*/ 83 w 99"/>
                <a:gd name="T99" fmla="*/ 759 h 899"/>
                <a:gd name="T100" fmla="*/ 85 w 99"/>
                <a:gd name="T101" fmla="*/ 723 h 899"/>
                <a:gd name="T102" fmla="*/ 87 w 99"/>
                <a:gd name="T103" fmla="*/ 713 h 899"/>
                <a:gd name="T104" fmla="*/ 88 w 99"/>
                <a:gd name="T105" fmla="*/ 674 h 899"/>
                <a:gd name="T106" fmla="*/ 90 w 99"/>
                <a:gd name="T107" fmla="*/ 659 h 899"/>
                <a:gd name="T108" fmla="*/ 92 w 99"/>
                <a:gd name="T109" fmla="*/ 608 h 899"/>
                <a:gd name="T110" fmla="*/ 93 w 99"/>
                <a:gd name="T111" fmla="*/ 584 h 899"/>
                <a:gd name="T112" fmla="*/ 95 w 99"/>
                <a:gd name="T113" fmla="*/ 545 h 899"/>
                <a:gd name="T114" fmla="*/ 97 w 99"/>
                <a:gd name="T115" fmla="*/ 542 h 899"/>
                <a:gd name="T116" fmla="*/ 98 w 99"/>
                <a:gd name="T117" fmla="*/ 501 h 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9" h="899">
                  <a:moveTo>
                    <a:pt x="0" y="886"/>
                  </a:moveTo>
                  <a:lnTo>
                    <a:pt x="1" y="879"/>
                  </a:lnTo>
                  <a:lnTo>
                    <a:pt x="2" y="869"/>
                  </a:lnTo>
                  <a:lnTo>
                    <a:pt x="2" y="864"/>
                  </a:lnTo>
                  <a:lnTo>
                    <a:pt x="3" y="869"/>
                  </a:lnTo>
                  <a:lnTo>
                    <a:pt x="3" y="874"/>
                  </a:lnTo>
                  <a:lnTo>
                    <a:pt x="4" y="872"/>
                  </a:lnTo>
                  <a:lnTo>
                    <a:pt x="4" y="874"/>
                  </a:lnTo>
                  <a:lnTo>
                    <a:pt x="5" y="859"/>
                  </a:lnTo>
                  <a:lnTo>
                    <a:pt x="5" y="872"/>
                  </a:lnTo>
                  <a:lnTo>
                    <a:pt x="6" y="867"/>
                  </a:lnTo>
                  <a:lnTo>
                    <a:pt x="6" y="877"/>
                  </a:lnTo>
                  <a:lnTo>
                    <a:pt x="7" y="869"/>
                  </a:lnTo>
                  <a:lnTo>
                    <a:pt x="8" y="867"/>
                  </a:lnTo>
                  <a:lnTo>
                    <a:pt x="8" y="859"/>
                  </a:lnTo>
                  <a:lnTo>
                    <a:pt x="9" y="859"/>
                  </a:lnTo>
                  <a:lnTo>
                    <a:pt x="9" y="862"/>
                  </a:lnTo>
                  <a:lnTo>
                    <a:pt x="10" y="864"/>
                  </a:lnTo>
                  <a:lnTo>
                    <a:pt x="10" y="864"/>
                  </a:lnTo>
                  <a:lnTo>
                    <a:pt x="11" y="859"/>
                  </a:lnTo>
                  <a:lnTo>
                    <a:pt x="12" y="852"/>
                  </a:lnTo>
                  <a:lnTo>
                    <a:pt x="12" y="852"/>
                  </a:lnTo>
                  <a:lnTo>
                    <a:pt x="13" y="855"/>
                  </a:lnTo>
                  <a:lnTo>
                    <a:pt x="13" y="857"/>
                  </a:lnTo>
                  <a:lnTo>
                    <a:pt x="14" y="850"/>
                  </a:lnTo>
                  <a:lnTo>
                    <a:pt x="14" y="835"/>
                  </a:lnTo>
                  <a:lnTo>
                    <a:pt x="15" y="818"/>
                  </a:lnTo>
                  <a:lnTo>
                    <a:pt x="15" y="806"/>
                  </a:lnTo>
                  <a:lnTo>
                    <a:pt x="16" y="811"/>
                  </a:lnTo>
                  <a:lnTo>
                    <a:pt x="16" y="801"/>
                  </a:lnTo>
                  <a:lnTo>
                    <a:pt x="17" y="791"/>
                  </a:lnTo>
                  <a:lnTo>
                    <a:pt x="18" y="772"/>
                  </a:lnTo>
                  <a:lnTo>
                    <a:pt x="18" y="752"/>
                  </a:lnTo>
                  <a:lnTo>
                    <a:pt x="19" y="737"/>
                  </a:lnTo>
                  <a:lnTo>
                    <a:pt x="19" y="737"/>
                  </a:lnTo>
                  <a:lnTo>
                    <a:pt x="20" y="737"/>
                  </a:lnTo>
                  <a:lnTo>
                    <a:pt x="20" y="730"/>
                  </a:lnTo>
                  <a:lnTo>
                    <a:pt x="21" y="732"/>
                  </a:lnTo>
                  <a:lnTo>
                    <a:pt x="22" y="723"/>
                  </a:lnTo>
                  <a:lnTo>
                    <a:pt x="22" y="725"/>
                  </a:lnTo>
                  <a:lnTo>
                    <a:pt x="23" y="730"/>
                  </a:lnTo>
                  <a:lnTo>
                    <a:pt x="23" y="737"/>
                  </a:lnTo>
                  <a:lnTo>
                    <a:pt x="24" y="735"/>
                  </a:lnTo>
                  <a:lnTo>
                    <a:pt x="24" y="742"/>
                  </a:lnTo>
                  <a:lnTo>
                    <a:pt x="25" y="757"/>
                  </a:lnTo>
                  <a:lnTo>
                    <a:pt x="25" y="767"/>
                  </a:lnTo>
                  <a:lnTo>
                    <a:pt x="26" y="781"/>
                  </a:lnTo>
                  <a:lnTo>
                    <a:pt x="26" y="801"/>
                  </a:lnTo>
                  <a:lnTo>
                    <a:pt x="27" y="813"/>
                  </a:lnTo>
                  <a:lnTo>
                    <a:pt x="28" y="811"/>
                  </a:lnTo>
                  <a:lnTo>
                    <a:pt x="28" y="815"/>
                  </a:lnTo>
                  <a:lnTo>
                    <a:pt x="29" y="815"/>
                  </a:lnTo>
                  <a:lnTo>
                    <a:pt x="29" y="830"/>
                  </a:lnTo>
                  <a:lnTo>
                    <a:pt x="30" y="855"/>
                  </a:lnTo>
                  <a:lnTo>
                    <a:pt x="30" y="857"/>
                  </a:lnTo>
                  <a:lnTo>
                    <a:pt x="31" y="850"/>
                  </a:lnTo>
                  <a:lnTo>
                    <a:pt x="32" y="835"/>
                  </a:lnTo>
                  <a:lnTo>
                    <a:pt x="32" y="837"/>
                  </a:lnTo>
                  <a:lnTo>
                    <a:pt x="33" y="845"/>
                  </a:lnTo>
                  <a:lnTo>
                    <a:pt x="33" y="847"/>
                  </a:lnTo>
                  <a:lnTo>
                    <a:pt x="34" y="850"/>
                  </a:lnTo>
                  <a:lnTo>
                    <a:pt x="34" y="835"/>
                  </a:lnTo>
                  <a:lnTo>
                    <a:pt x="35" y="828"/>
                  </a:lnTo>
                  <a:lnTo>
                    <a:pt x="35" y="830"/>
                  </a:lnTo>
                  <a:lnTo>
                    <a:pt x="36" y="835"/>
                  </a:lnTo>
                  <a:lnTo>
                    <a:pt x="36" y="852"/>
                  </a:lnTo>
                  <a:lnTo>
                    <a:pt x="37" y="847"/>
                  </a:lnTo>
                  <a:lnTo>
                    <a:pt x="38" y="828"/>
                  </a:lnTo>
                  <a:lnTo>
                    <a:pt x="38" y="788"/>
                  </a:lnTo>
                  <a:lnTo>
                    <a:pt x="39" y="737"/>
                  </a:lnTo>
                  <a:lnTo>
                    <a:pt x="39" y="637"/>
                  </a:lnTo>
                  <a:lnTo>
                    <a:pt x="40" y="508"/>
                  </a:lnTo>
                  <a:lnTo>
                    <a:pt x="40" y="347"/>
                  </a:lnTo>
                  <a:lnTo>
                    <a:pt x="41" y="190"/>
                  </a:lnTo>
                  <a:lnTo>
                    <a:pt x="42" y="76"/>
                  </a:lnTo>
                  <a:lnTo>
                    <a:pt x="42" y="17"/>
                  </a:lnTo>
                  <a:lnTo>
                    <a:pt x="43" y="0"/>
                  </a:lnTo>
                  <a:lnTo>
                    <a:pt x="43" y="7"/>
                  </a:lnTo>
                  <a:lnTo>
                    <a:pt x="44" y="49"/>
                  </a:lnTo>
                  <a:lnTo>
                    <a:pt x="44" y="127"/>
                  </a:lnTo>
                  <a:lnTo>
                    <a:pt x="45" y="259"/>
                  </a:lnTo>
                  <a:lnTo>
                    <a:pt x="45" y="449"/>
                  </a:lnTo>
                  <a:lnTo>
                    <a:pt x="46" y="657"/>
                  </a:lnTo>
                  <a:lnTo>
                    <a:pt x="46" y="825"/>
                  </a:lnTo>
                  <a:lnTo>
                    <a:pt x="47" y="899"/>
                  </a:lnTo>
                  <a:lnTo>
                    <a:pt x="48" y="884"/>
                  </a:lnTo>
                  <a:lnTo>
                    <a:pt x="48" y="857"/>
                  </a:lnTo>
                  <a:lnTo>
                    <a:pt x="49" y="857"/>
                  </a:lnTo>
                  <a:lnTo>
                    <a:pt x="49" y="874"/>
                  </a:lnTo>
                  <a:lnTo>
                    <a:pt x="50" y="877"/>
                  </a:lnTo>
                  <a:lnTo>
                    <a:pt x="50" y="874"/>
                  </a:lnTo>
                  <a:lnTo>
                    <a:pt x="51" y="862"/>
                  </a:lnTo>
                  <a:lnTo>
                    <a:pt x="52" y="862"/>
                  </a:lnTo>
                  <a:lnTo>
                    <a:pt x="52" y="864"/>
                  </a:lnTo>
                  <a:lnTo>
                    <a:pt x="53" y="879"/>
                  </a:lnTo>
                  <a:lnTo>
                    <a:pt x="53" y="886"/>
                  </a:lnTo>
                  <a:lnTo>
                    <a:pt x="54" y="881"/>
                  </a:lnTo>
                  <a:lnTo>
                    <a:pt x="54" y="877"/>
                  </a:lnTo>
                  <a:lnTo>
                    <a:pt x="55" y="869"/>
                  </a:lnTo>
                  <a:lnTo>
                    <a:pt x="55" y="869"/>
                  </a:lnTo>
                  <a:lnTo>
                    <a:pt x="56" y="889"/>
                  </a:lnTo>
                  <a:lnTo>
                    <a:pt x="56" y="886"/>
                  </a:lnTo>
                  <a:lnTo>
                    <a:pt x="57" y="881"/>
                  </a:lnTo>
                  <a:lnTo>
                    <a:pt x="58" y="879"/>
                  </a:lnTo>
                  <a:lnTo>
                    <a:pt x="58" y="872"/>
                  </a:lnTo>
                  <a:lnTo>
                    <a:pt x="59" y="872"/>
                  </a:lnTo>
                  <a:lnTo>
                    <a:pt x="59" y="877"/>
                  </a:lnTo>
                  <a:lnTo>
                    <a:pt x="60" y="886"/>
                  </a:lnTo>
                  <a:lnTo>
                    <a:pt x="61" y="881"/>
                  </a:lnTo>
                  <a:lnTo>
                    <a:pt x="61" y="884"/>
                  </a:lnTo>
                  <a:lnTo>
                    <a:pt x="62" y="874"/>
                  </a:lnTo>
                  <a:lnTo>
                    <a:pt x="62" y="884"/>
                  </a:lnTo>
                  <a:lnTo>
                    <a:pt x="63" y="879"/>
                  </a:lnTo>
                  <a:lnTo>
                    <a:pt x="63" y="884"/>
                  </a:lnTo>
                  <a:lnTo>
                    <a:pt x="64" y="881"/>
                  </a:lnTo>
                  <a:lnTo>
                    <a:pt x="65" y="874"/>
                  </a:lnTo>
                  <a:lnTo>
                    <a:pt x="65" y="872"/>
                  </a:lnTo>
                  <a:lnTo>
                    <a:pt x="65" y="869"/>
                  </a:lnTo>
                  <a:lnTo>
                    <a:pt x="66" y="877"/>
                  </a:lnTo>
                  <a:lnTo>
                    <a:pt x="67" y="879"/>
                  </a:lnTo>
                  <a:lnTo>
                    <a:pt x="67" y="872"/>
                  </a:lnTo>
                  <a:lnTo>
                    <a:pt x="68" y="869"/>
                  </a:lnTo>
                  <a:lnTo>
                    <a:pt x="68" y="857"/>
                  </a:lnTo>
                  <a:lnTo>
                    <a:pt x="69" y="850"/>
                  </a:lnTo>
                  <a:lnTo>
                    <a:pt x="69" y="857"/>
                  </a:lnTo>
                  <a:lnTo>
                    <a:pt x="70" y="867"/>
                  </a:lnTo>
                  <a:lnTo>
                    <a:pt x="71" y="867"/>
                  </a:lnTo>
                  <a:lnTo>
                    <a:pt x="71" y="855"/>
                  </a:lnTo>
                  <a:lnTo>
                    <a:pt x="72" y="847"/>
                  </a:lnTo>
                  <a:lnTo>
                    <a:pt x="72" y="847"/>
                  </a:lnTo>
                  <a:lnTo>
                    <a:pt x="73" y="850"/>
                  </a:lnTo>
                  <a:lnTo>
                    <a:pt x="73" y="847"/>
                  </a:lnTo>
                  <a:lnTo>
                    <a:pt x="74" y="843"/>
                  </a:lnTo>
                  <a:lnTo>
                    <a:pt x="75" y="837"/>
                  </a:lnTo>
                  <a:lnTo>
                    <a:pt x="75" y="825"/>
                  </a:lnTo>
                  <a:lnTo>
                    <a:pt x="75" y="825"/>
                  </a:lnTo>
                  <a:lnTo>
                    <a:pt x="76" y="823"/>
                  </a:lnTo>
                  <a:lnTo>
                    <a:pt x="77" y="821"/>
                  </a:lnTo>
                  <a:lnTo>
                    <a:pt x="77" y="813"/>
                  </a:lnTo>
                  <a:lnTo>
                    <a:pt x="78" y="801"/>
                  </a:lnTo>
                  <a:lnTo>
                    <a:pt x="78" y="791"/>
                  </a:lnTo>
                  <a:lnTo>
                    <a:pt x="79" y="791"/>
                  </a:lnTo>
                  <a:lnTo>
                    <a:pt x="79" y="801"/>
                  </a:lnTo>
                  <a:lnTo>
                    <a:pt x="80" y="801"/>
                  </a:lnTo>
                  <a:lnTo>
                    <a:pt x="81" y="796"/>
                  </a:lnTo>
                  <a:lnTo>
                    <a:pt x="81" y="786"/>
                  </a:lnTo>
                  <a:lnTo>
                    <a:pt x="82" y="779"/>
                  </a:lnTo>
                  <a:lnTo>
                    <a:pt x="82" y="774"/>
                  </a:lnTo>
                  <a:lnTo>
                    <a:pt x="83" y="767"/>
                  </a:lnTo>
                  <a:lnTo>
                    <a:pt x="83" y="759"/>
                  </a:lnTo>
                  <a:lnTo>
                    <a:pt x="84" y="752"/>
                  </a:lnTo>
                  <a:lnTo>
                    <a:pt x="85" y="740"/>
                  </a:lnTo>
                  <a:lnTo>
                    <a:pt x="85" y="723"/>
                  </a:lnTo>
                  <a:lnTo>
                    <a:pt x="85" y="720"/>
                  </a:lnTo>
                  <a:lnTo>
                    <a:pt x="86" y="718"/>
                  </a:lnTo>
                  <a:lnTo>
                    <a:pt x="87" y="713"/>
                  </a:lnTo>
                  <a:lnTo>
                    <a:pt x="87" y="701"/>
                  </a:lnTo>
                  <a:lnTo>
                    <a:pt x="88" y="684"/>
                  </a:lnTo>
                  <a:lnTo>
                    <a:pt x="88" y="674"/>
                  </a:lnTo>
                  <a:lnTo>
                    <a:pt x="89" y="669"/>
                  </a:lnTo>
                  <a:lnTo>
                    <a:pt x="89" y="662"/>
                  </a:lnTo>
                  <a:lnTo>
                    <a:pt x="90" y="659"/>
                  </a:lnTo>
                  <a:lnTo>
                    <a:pt x="91" y="645"/>
                  </a:lnTo>
                  <a:lnTo>
                    <a:pt x="91" y="625"/>
                  </a:lnTo>
                  <a:lnTo>
                    <a:pt x="92" y="608"/>
                  </a:lnTo>
                  <a:lnTo>
                    <a:pt x="92" y="596"/>
                  </a:lnTo>
                  <a:lnTo>
                    <a:pt x="93" y="594"/>
                  </a:lnTo>
                  <a:lnTo>
                    <a:pt x="93" y="584"/>
                  </a:lnTo>
                  <a:lnTo>
                    <a:pt x="94" y="576"/>
                  </a:lnTo>
                  <a:lnTo>
                    <a:pt x="95" y="559"/>
                  </a:lnTo>
                  <a:lnTo>
                    <a:pt x="95" y="545"/>
                  </a:lnTo>
                  <a:lnTo>
                    <a:pt x="95" y="537"/>
                  </a:lnTo>
                  <a:lnTo>
                    <a:pt x="96" y="539"/>
                  </a:lnTo>
                  <a:lnTo>
                    <a:pt x="97" y="542"/>
                  </a:lnTo>
                  <a:lnTo>
                    <a:pt x="97" y="532"/>
                  </a:lnTo>
                  <a:lnTo>
                    <a:pt x="98" y="513"/>
                  </a:lnTo>
                  <a:lnTo>
                    <a:pt x="98" y="501"/>
                  </a:lnTo>
                  <a:lnTo>
                    <a:pt x="99" y="496"/>
                  </a:lnTo>
                  <a:lnTo>
                    <a:pt x="99" y="501"/>
                  </a:lnTo>
                </a:path>
              </a:pathLst>
            </a:custGeom>
            <a:noFill/>
            <a:ln w="190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05" name="Freeform 139"/>
            <p:cNvSpPr>
              <a:spLocks/>
            </p:cNvSpPr>
            <p:nvPr/>
          </p:nvSpPr>
          <p:spPr bwMode="auto">
            <a:xfrm>
              <a:off x="5490205" y="2001684"/>
              <a:ext cx="162816" cy="448544"/>
            </a:xfrm>
            <a:custGeom>
              <a:avLst/>
              <a:gdLst>
                <a:gd name="T0" fmla="*/ 1 w 99"/>
                <a:gd name="T1" fmla="*/ 215 h 855"/>
                <a:gd name="T2" fmla="*/ 3 w 99"/>
                <a:gd name="T3" fmla="*/ 242 h 855"/>
                <a:gd name="T4" fmla="*/ 4 w 99"/>
                <a:gd name="T5" fmla="*/ 283 h 855"/>
                <a:gd name="T6" fmla="*/ 6 w 99"/>
                <a:gd name="T7" fmla="*/ 313 h 855"/>
                <a:gd name="T8" fmla="*/ 8 w 99"/>
                <a:gd name="T9" fmla="*/ 347 h 855"/>
                <a:gd name="T10" fmla="*/ 10 w 99"/>
                <a:gd name="T11" fmla="*/ 367 h 855"/>
                <a:gd name="T12" fmla="*/ 11 w 99"/>
                <a:gd name="T13" fmla="*/ 396 h 855"/>
                <a:gd name="T14" fmla="*/ 13 w 99"/>
                <a:gd name="T15" fmla="*/ 415 h 855"/>
                <a:gd name="T16" fmla="*/ 14 w 99"/>
                <a:gd name="T17" fmla="*/ 427 h 855"/>
                <a:gd name="T18" fmla="*/ 16 w 99"/>
                <a:gd name="T19" fmla="*/ 445 h 855"/>
                <a:gd name="T20" fmla="*/ 18 w 99"/>
                <a:gd name="T21" fmla="*/ 461 h 855"/>
                <a:gd name="T22" fmla="*/ 20 w 99"/>
                <a:gd name="T23" fmla="*/ 452 h 855"/>
                <a:gd name="T24" fmla="*/ 21 w 99"/>
                <a:gd name="T25" fmla="*/ 467 h 855"/>
                <a:gd name="T26" fmla="*/ 23 w 99"/>
                <a:gd name="T27" fmla="*/ 461 h 855"/>
                <a:gd name="T28" fmla="*/ 24 w 99"/>
                <a:gd name="T29" fmla="*/ 459 h 855"/>
                <a:gd name="T30" fmla="*/ 26 w 99"/>
                <a:gd name="T31" fmla="*/ 461 h 855"/>
                <a:gd name="T32" fmla="*/ 28 w 99"/>
                <a:gd name="T33" fmla="*/ 464 h 855"/>
                <a:gd name="T34" fmla="*/ 30 w 99"/>
                <a:gd name="T35" fmla="*/ 447 h 855"/>
                <a:gd name="T36" fmla="*/ 31 w 99"/>
                <a:gd name="T37" fmla="*/ 432 h 855"/>
                <a:gd name="T38" fmla="*/ 33 w 99"/>
                <a:gd name="T39" fmla="*/ 432 h 855"/>
                <a:gd name="T40" fmla="*/ 34 w 99"/>
                <a:gd name="T41" fmla="*/ 427 h 855"/>
                <a:gd name="T42" fmla="*/ 36 w 99"/>
                <a:gd name="T43" fmla="*/ 401 h 855"/>
                <a:gd name="T44" fmla="*/ 38 w 99"/>
                <a:gd name="T45" fmla="*/ 352 h 855"/>
                <a:gd name="T46" fmla="*/ 40 w 99"/>
                <a:gd name="T47" fmla="*/ 298 h 855"/>
                <a:gd name="T48" fmla="*/ 41 w 99"/>
                <a:gd name="T49" fmla="*/ 254 h 855"/>
                <a:gd name="T50" fmla="*/ 43 w 99"/>
                <a:gd name="T51" fmla="*/ 142 h 855"/>
                <a:gd name="T52" fmla="*/ 44 w 99"/>
                <a:gd name="T53" fmla="*/ 10 h 855"/>
                <a:gd name="T54" fmla="*/ 46 w 99"/>
                <a:gd name="T55" fmla="*/ 10 h 855"/>
                <a:gd name="T56" fmla="*/ 48 w 99"/>
                <a:gd name="T57" fmla="*/ 134 h 855"/>
                <a:gd name="T58" fmla="*/ 50 w 99"/>
                <a:gd name="T59" fmla="*/ 425 h 855"/>
                <a:gd name="T60" fmla="*/ 51 w 99"/>
                <a:gd name="T61" fmla="*/ 708 h 855"/>
                <a:gd name="T62" fmla="*/ 53 w 99"/>
                <a:gd name="T63" fmla="*/ 752 h 855"/>
                <a:gd name="T64" fmla="*/ 54 w 99"/>
                <a:gd name="T65" fmla="*/ 801 h 855"/>
                <a:gd name="T66" fmla="*/ 56 w 99"/>
                <a:gd name="T67" fmla="*/ 847 h 855"/>
                <a:gd name="T68" fmla="*/ 58 w 99"/>
                <a:gd name="T69" fmla="*/ 855 h 855"/>
                <a:gd name="T70" fmla="*/ 60 w 99"/>
                <a:gd name="T71" fmla="*/ 796 h 855"/>
                <a:gd name="T72" fmla="*/ 61 w 99"/>
                <a:gd name="T73" fmla="*/ 747 h 855"/>
                <a:gd name="T74" fmla="*/ 63 w 99"/>
                <a:gd name="T75" fmla="*/ 689 h 855"/>
                <a:gd name="T76" fmla="*/ 64 w 99"/>
                <a:gd name="T77" fmla="*/ 645 h 855"/>
                <a:gd name="T78" fmla="*/ 66 w 99"/>
                <a:gd name="T79" fmla="*/ 618 h 855"/>
                <a:gd name="T80" fmla="*/ 68 w 99"/>
                <a:gd name="T81" fmla="*/ 603 h 855"/>
                <a:gd name="T82" fmla="*/ 70 w 99"/>
                <a:gd name="T83" fmla="*/ 569 h 855"/>
                <a:gd name="T84" fmla="*/ 71 w 99"/>
                <a:gd name="T85" fmla="*/ 557 h 855"/>
                <a:gd name="T86" fmla="*/ 73 w 99"/>
                <a:gd name="T87" fmla="*/ 535 h 855"/>
                <a:gd name="T88" fmla="*/ 74 w 99"/>
                <a:gd name="T89" fmla="*/ 525 h 855"/>
                <a:gd name="T90" fmla="*/ 76 w 99"/>
                <a:gd name="T91" fmla="*/ 516 h 855"/>
                <a:gd name="T92" fmla="*/ 78 w 99"/>
                <a:gd name="T93" fmla="*/ 510 h 855"/>
                <a:gd name="T94" fmla="*/ 80 w 99"/>
                <a:gd name="T95" fmla="*/ 501 h 855"/>
                <a:gd name="T96" fmla="*/ 81 w 99"/>
                <a:gd name="T97" fmla="*/ 498 h 855"/>
                <a:gd name="T98" fmla="*/ 83 w 99"/>
                <a:gd name="T99" fmla="*/ 488 h 855"/>
                <a:gd name="T100" fmla="*/ 84 w 99"/>
                <a:gd name="T101" fmla="*/ 474 h 855"/>
                <a:gd name="T102" fmla="*/ 86 w 99"/>
                <a:gd name="T103" fmla="*/ 454 h 855"/>
                <a:gd name="T104" fmla="*/ 88 w 99"/>
                <a:gd name="T105" fmla="*/ 442 h 855"/>
                <a:gd name="T106" fmla="*/ 90 w 99"/>
                <a:gd name="T107" fmla="*/ 405 h 855"/>
                <a:gd name="T108" fmla="*/ 91 w 99"/>
                <a:gd name="T109" fmla="*/ 374 h 855"/>
                <a:gd name="T110" fmla="*/ 93 w 99"/>
                <a:gd name="T111" fmla="*/ 313 h 855"/>
                <a:gd name="T112" fmla="*/ 94 w 99"/>
                <a:gd name="T113" fmla="*/ 286 h 855"/>
                <a:gd name="T114" fmla="*/ 96 w 99"/>
                <a:gd name="T115" fmla="*/ 237 h 855"/>
                <a:gd name="T116" fmla="*/ 98 w 99"/>
                <a:gd name="T117" fmla="*/ 203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9" h="855">
                  <a:moveTo>
                    <a:pt x="0" y="193"/>
                  </a:moveTo>
                  <a:lnTo>
                    <a:pt x="0" y="205"/>
                  </a:lnTo>
                  <a:lnTo>
                    <a:pt x="1" y="215"/>
                  </a:lnTo>
                  <a:lnTo>
                    <a:pt x="2" y="240"/>
                  </a:lnTo>
                  <a:lnTo>
                    <a:pt x="2" y="247"/>
                  </a:lnTo>
                  <a:lnTo>
                    <a:pt x="3" y="242"/>
                  </a:lnTo>
                  <a:lnTo>
                    <a:pt x="3" y="247"/>
                  </a:lnTo>
                  <a:lnTo>
                    <a:pt x="4" y="259"/>
                  </a:lnTo>
                  <a:lnTo>
                    <a:pt x="4" y="283"/>
                  </a:lnTo>
                  <a:lnTo>
                    <a:pt x="5" y="296"/>
                  </a:lnTo>
                  <a:lnTo>
                    <a:pt x="6" y="303"/>
                  </a:lnTo>
                  <a:lnTo>
                    <a:pt x="6" y="313"/>
                  </a:lnTo>
                  <a:lnTo>
                    <a:pt x="7" y="313"/>
                  </a:lnTo>
                  <a:lnTo>
                    <a:pt x="7" y="325"/>
                  </a:lnTo>
                  <a:lnTo>
                    <a:pt x="8" y="347"/>
                  </a:lnTo>
                  <a:lnTo>
                    <a:pt x="8" y="361"/>
                  </a:lnTo>
                  <a:lnTo>
                    <a:pt x="9" y="367"/>
                  </a:lnTo>
                  <a:lnTo>
                    <a:pt x="10" y="367"/>
                  </a:lnTo>
                  <a:lnTo>
                    <a:pt x="10" y="374"/>
                  </a:lnTo>
                  <a:lnTo>
                    <a:pt x="10" y="383"/>
                  </a:lnTo>
                  <a:lnTo>
                    <a:pt x="11" y="396"/>
                  </a:lnTo>
                  <a:lnTo>
                    <a:pt x="12" y="415"/>
                  </a:lnTo>
                  <a:lnTo>
                    <a:pt x="12" y="415"/>
                  </a:lnTo>
                  <a:lnTo>
                    <a:pt x="13" y="415"/>
                  </a:lnTo>
                  <a:lnTo>
                    <a:pt x="13" y="418"/>
                  </a:lnTo>
                  <a:lnTo>
                    <a:pt x="14" y="420"/>
                  </a:lnTo>
                  <a:lnTo>
                    <a:pt x="14" y="427"/>
                  </a:lnTo>
                  <a:lnTo>
                    <a:pt x="15" y="442"/>
                  </a:lnTo>
                  <a:lnTo>
                    <a:pt x="16" y="445"/>
                  </a:lnTo>
                  <a:lnTo>
                    <a:pt x="16" y="445"/>
                  </a:lnTo>
                  <a:lnTo>
                    <a:pt x="17" y="440"/>
                  </a:lnTo>
                  <a:lnTo>
                    <a:pt x="17" y="454"/>
                  </a:lnTo>
                  <a:lnTo>
                    <a:pt x="18" y="461"/>
                  </a:lnTo>
                  <a:lnTo>
                    <a:pt x="18" y="467"/>
                  </a:lnTo>
                  <a:lnTo>
                    <a:pt x="19" y="467"/>
                  </a:lnTo>
                  <a:lnTo>
                    <a:pt x="20" y="452"/>
                  </a:lnTo>
                  <a:lnTo>
                    <a:pt x="20" y="445"/>
                  </a:lnTo>
                  <a:lnTo>
                    <a:pt x="20" y="457"/>
                  </a:lnTo>
                  <a:lnTo>
                    <a:pt x="21" y="467"/>
                  </a:lnTo>
                  <a:lnTo>
                    <a:pt x="22" y="472"/>
                  </a:lnTo>
                  <a:lnTo>
                    <a:pt x="22" y="467"/>
                  </a:lnTo>
                  <a:lnTo>
                    <a:pt x="23" y="461"/>
                  </a:lnTo>
                  <a:lnTo>
                    <a:pt x="23" y="457"/>
                  </a:lnTo>
                  <a:lnTo>
                    <a:pt x="24" y="454"/>
                  </a:lnTo>
                  <a:lnTo>
                    <a:pt x="24" y="459"/>
                  </a:lnTo>
                  <a:lnTo>
                    <a:pt x="25" y="469"/>
                  </a:lnTo>
                  <a:lnTo>
                    <a:pt x="26" y="469"/>
                  </a:lnTo>
                  <a:lnTo>
                    <a:pt x="26" y="461"/>
                  </a:lnTo>
                  <a:lnTo>
                    <a:pt x="27" y="461"/>
                  </a:lnTo>
                  <a:lnTo>
                    <a:pt x="27" y="459"/>
                  </a:lnTo>
                  <a:lnTo>
                    <a:pt x="28" y="464"/>
                  </a:lnTo>
                  <a:lnTo>
                    <a:pt x="28" y="464"/>
                  </a:lnTo>
                  <a:lnTo>
                    <a:pt x="29" y="459"/>
                  </a:lnTo>
                  <a:lnTo>
                    <a:pt x="30" y="447"/>
                  </a:lnTo>
                  <a:lnTo>
                    <a:pt x="30" y="437"/>
                  </a:lnTo>
                  <a:lnTo>
                    <a:pt x="30" y="435"/>
                  </a:lnTo>
                  <a:lnTo>
                    <a:pt x="31" y="432"/>
                  </a:lnTo>
                  <a:lnTo>
                    <a:pt x="32" y="442"/>
                  </a:lnTo>
                  <a:lnTo>
                    <a:pt x="32" y="435"/>
                  </a:lnTo>
                  <a:lnTo>
                    <a:pt x="33" y="432"/>
                  </a:lnTo>
                  <a:lnTo>
                    <a:pt x="33" y="415"/>
                  </a:lnTo>
                  <a:lnTo>
                    <a:pt x="34" y="418"/>
                  </a:lnTo>
                  <a:lnTo>
                    <a:pt x="34" y="427"/>
                  </a:lnTo>
                  <a:lnTo>
                    <a:pt x="35" y="423"/>
                  </a:lnTo>
                  <a:lnTo>
                    <a:pt x="36" y="418"/>
                  </a:lnTo>
                  <a:lnTo>
                    <a:pt x="36" y="401"/>
                  </a:lnTo>
                  <a:lnTo>
                    <a:pt x="37" y="379"/>
                  </a:lnTo>
                  <a:lnTo>
                    <a:pt x="37" y="361"/>
                  </a:lnTo>
                  <a:lnTo>
                    <a:pt x="38" y="352"/>
                  </a:lnTo>
                  <a:lnTo>
                    <a:pt x="38" y="342"/>
                  </a:lnTo>
                  <a:lnTo>
                    <a:pt x="39" y="318"/>
                  </a:lnTo>
                  <a:lnTo>
                    <a:pt x="40" y="298"/>
                  </a:lnTo>
                  <a:lnTo>
                    <a:pt x="40" y="281"/>
                  </a:lnTo>
                  <a:lnTo>
                    <a:pt x="40" y="269"/>
                  </a:lnTo>
                  <a:lnTo>
                    <a:pt x="41" y="254"/>
                  </a:lnTo>
                  <a:lnTo>
                    <a:pt x="42" y="232"/>
                  </a:lnTo>
                  <a:lnTo>
                    <a:pt x="42" y="191"/>
                  </a:lnTo>
                  <a:lnTo>
                    <a:pt x="43" y="142"/>
                  </a:lnTo>
                  <a:lnTo>
                    <a:pt x="43" y="81"/>
                  </a:lnTo>
                  <a:lnTo>
                    <a:pt x="44" y="42"/>
                  </a:lnTo>
                  <a:lnTo>
                    <a:pt x="44" y="10"/>
                  </a:lnTo>
                  <a:lnTo>
                    <a:pt x="45" y="0"/>
                  </a:lnTo>
                  <a:lnTo>
                    <a:pt x="46" y="5"/>
                  </a:lnTo>
                  <a:lnTo>
                    <a:pt x="46" y="10"/>
                  </a:lnTo>
                  <a:lnTo>
                    <a:pt x="47" y="30"/>
                  </a:lnTo>
                  <a:lnTo>
                    <a:pt x="47" y="69"/>
                  </a:lnTo>
                  <a:lnTo>
                    <a:pt x="48" y="134"/>
                  </a:lnTo>
                  <a:lnTo>
                    <a:pt x="48" y="220"/>
                  </a:lnTo>
                  <a:lnTo>
                    <a:pt x="49" y="310"/>
                  </a:lnTo>
                  <a:lnTo>
                    <a:pt x="50" y="425"/>
                  </a:lnTo>
                  <a:lnTo>
                    <a:pt x="50" y="537"/>
                  </a:lnTo>
                  <a:lnTo>
                    <a:pt x="50" y="635"/>
                  </a:lnTo>
                  <a:lnTo>
                    <a:pt x="51" y="708"/>
                  </a:lnTo>
                  <a:lnTo>
                    <a:pt x="52" y="752"/>
                  </a:lnTo>
                  <a:lnTo>
                    <a:pt x="52" y="759"/>
                  </a:lnTo>
                  <a:lnTo>
                    <a:pt x="53" y="752"/>
                  </a:lnTo>
                  <a:lnTo>
                    <a:pt x="53" y="757"/>
                  </a:lnTo>
                  <a:lnTo>
                    <a:pt x="54" y="781"/>
                  </a:lnTo>
                  <a:lnTo>
                    <a:pt x="54" y="801"/>
                  </a:lnTo>
                  <a:lnTo>
                    <a:pt x="55" y="830"/>
                  </a:lnTo>
                  <a:lnTo>
                    <a:pt x="56" y="845"/>
                  </a:lnTo>
                  <a:lnTo>
                    <a:pt x="56" y="847"/>
                  </a:lnTo>
                  <a:lnTo>
                    <a:pt x="57" y="852"/>
                  </a:lnTo>
                  <a:lnTo>
                    <a:pt x="57" y="855"/>
                  </a:lnTo>
                  <a:lnTo>
                    <a:pt x="58" y="855"/>
                  </a:lnTo>
                  <a:lnTo>
                    <a:pt x="58" y="845"/>
                  </a:lnTo>
                  <a:lnTo>
                    <a:pt x="59" y="828"/>
                  </a:lnTo>
                  <a:lnTo>
                    <a:pt x="60" y="796"/>
                  </a:lnTo>
                  <a:lnTo>
                    <a:pt x="60" y="769"/>
                  </a:lnTo>
                  <a:lnTo>
                    <a:pt x="60" y="757"/>
                  </a:lnTo>
                  <a:lnTo>
                    <a:pt x="61" y="747"/>
                  </a:lnTo>
                  <a:lnTo>
                    <a:pt x="62" y="735"/>
                  </a:lnTo>
                  <a:lnTo>
                    <a:pt x="62" y="718"/>
                  </a:lnTo>
                  <a:lnTo>
                    <a:pt x="63" y="689"/>
                  </a:lnTo>
                  <a:lnTo>
                    <a:pt x="63" y="664"/>
                  </a:lnTo>
                  <a:lnTo>
                    <a:pt x="64" y="654"/>
                  </a:lnTo>
                  <a:lnTo>
                    <a:pt x="64" y="645"/>
                  </a:lnTo>
                  <a:lnTo>
                    <a:pt x="65" y="637"/>
                  </a:lnTo>
                  <a:lnTo>
                    <a:pt x="66" y="625"/>
                  </a:lnTo>
                  <a:lnTo>
                    <a:pt x="66" y="618"/>
                  </a:lnTo>
                  <a:lnTo>
                    <a:pt x="67" y="598"/>
                  </a:lnTo>
                  <a:lnTo>
                    <a:pt x="67" y="601"/>
                  </a:lnTo>
                  <a:lnTo>
                    <a:pt x="68" y="603"/>
                  </a:lnTo>
                  <a:lnTo>
                    <a:pt x="68" y="598"/>
                  </a:lnTo>
                  <a:lnTo>
                    <a:pt x="69" y="586"/>
                  </a:lnTo>
                  <a:lnTo>
                    <a:pt x="70" y="569"/>
                  </a:lnTo>
                  <a:lnTo>
                    <a:pt x="70" y="552"/>
                  </a:lnTo>
                  <a:lnTo>
                    <a:pt x="70" y="547"/>
                  </a:lnTo>
                  <a:lnTo>
                    <a:pt x="71" y="557"/>
                  </a:lnTo>
                  <a:lnTo>
                    <a:pt x="72" y="559"/>
                  </a:lnTo>
                  <a:lnTo>
                    <a:pt x="72" y="547"/>
                  </a:lnTo>
                  <a:lnTo>
                    <a:pt x="73" y="535"/>
                  </a:lnTo>
                  <a:lnTo>
                    <a:pt x="73" y="520"/>
                  </a:lnTo>
                  <a:lnTo>
                    <a:pt x="74" y="520"/>
                  </a:lnTo>
                  <a:lnTo>
                    <a:pt x="74" y="525"/>
                  </a:lnTo>
                  <a:lnTo>
                    <a:pt x="75" y="525"/>
                  </a:lnTo>
                  <a:lnTo>
                    <a:pt x="76" y="516"/>
                  </a:lnTo>
                  <a:lnTo>
                    <a:pt x="76" y="516"/>
                  </a:lnTo>
                  <a:lnTo>
                    <a:pt x="77" y="503"/>
                  </a:lnTo>
                  <a:lnTo>
                    <a:pt x="77" y="506"/>
                  </a:lnTo>
                  <a:lnTo>
                    <a:pt x="78" y="510"/>
                  </a:lnTo>
                  <a:lnTo>
                    <a:pt x="78" y="513"/>
                  </a:lnTo>
                  <a:lnTo>
                    <a:pt x="79" y="508"/>
                  </a:lnTo>
                  <a:lnTo>
                    <a:pt x="80" y="501"/>
                  </a:lnTo>
                  <a:lnTo>
                    <a:pt x="80" y="491"/>
                  </a:lnTo>
                  <a:lnTo>
                    <a:pt x="80" y="488"/>
                  </a:lnTo>
                  <a:lnTo>
                    <a:pt x="81" y="498"/>
                  </a:lnTo>
                  <a:lnTo>
                    <a:pt x="82" y="494"/>
                  </a:lnTo>
                  <a:lnTo>
                    <a:pt x="82" y="494"/>
                  </a:lnTo>
                  <a:lnTo>
                    <a:pt x="83" y="488"/>
                  </a:lnTo>
                  <a:lnTo>
                    <a:pt x="83" y="474"/>
                  </a:lnTo>
                  <a:lnTo>
                    <a:pt x="84" y="479"/>
                  </a:lnTo>
                  <a:lnTo>
                    <a:pt x="84" y="474"/>
                  </a:lnTo>
                  <a:lnTo>
                    <a:pt x="85" y="476"/>
                  </a:lnTo>
                  <a:lnTo>
                    <a:pt x="86" y="464"/>
                  </a:lnTo>
                  <a:lnTo>
                    <a:pt x="86" y="454"/>
                  </a:lnTo>
                  <a:lnTo>
                    <a:pt x="87" y="445"/>
                  </a:lnTo>
                  <a:lnTo>
                    <a:pt x="87" y="442"/>
                  </a:lnTo>
                  <a:lnTo>
                    <a:pt x="88" y="442"/>
                  </a:lnTo>
                  <a:lnTo>
                    <a:pt x="88" y="437"/>
                  </a:lnTo>
                  <a:lnTo>
                    <a:pt x="89" y="423"/>
                  </a:lnTo>
                  <a:lnTo>
                    <a:pt x="90" y="405"/>
                  </a:lnTo>
                  <a:lnTo>
                    <a:pt x="90" y="383"/>
                  </a:lnTo>
                  <a:lnTo>
                    <a:pt x="90" y="379"/>
                  </a:lnTo>
                  <a:lnTo>
                    <a:pt x="91" y="374"/>
                  </a:lnTo>
                  <a:lnTo>
                    <a:pt x="92" y="359"/>
                  </a:lnTo>
                  <a:lnTo>
                    <a:pt x="92" y="340"/>
                  </a:lnTo>
                  <a:lnTo>
                    <a:pt x="93" y="313"/>
                  </a:lnTo>
                  <a:lnTo>
                    <a:pt x="93" y="296"/>
                  </a:lnTo>
                  <a:lnTo>
                    <a:pt x="94" y="286"/>
                  </a:lnTo>
                  <a:lnTo>
                    <a:pt x="94" y="286"/>
                  </a:lnTo>
                  <a:lnTo>
                    <a:pt x="95" y="271"/>
                  </a:lnTo>
                  <a:lnTo>
                    <a:pt x="96" y="259"/>
                  </a:lnTo>
                  <a:lnTo>
                    <a:pt x="96" y="237"/>
                  </a:lnTo>
                  <a:lnTo>
                    <a:pt x="97" y="218"/>
                  </a:lnTo>
                  <a:lnTo>
                    <a:pt x="97" y="208"/>
                  </a:lnTo>
                  <a:lnTo>
                    <a:pt x="98" y="203"/>
                  </a:lnTo>
                  <a:lnTo>
                    <a:pt x="98" y="208"/>
                  </a:lnTo>
                  <a:lnTo>
                    <a:pt x="99" y="186"/>
                  </a:lnTo>
                </a:path>
              </a:pathLst>
            </a:custGeom>
            <a:noFill/>
            <a:ln w="190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06" name="Freeform 140"/>
            <p:cNvSpPr>
              <a:spLocks/>
            </p:cNvSpPr>
            <p:nvPr/>
          </p:nvSpPr>
          <p:spPr bwMode="auto">
            <a:xfrm>
              <a:off x="5646441" y="1903057"/>
              <a:ext cx="103611" cy="452741"/>
            </a:xfrm>
            <a:custGeom>
              <a:avLst/>
              <a:gdLst>
                <a:gd name="T0" fmla="*/ 1 w 63"/>
                <a:gd name="T1" fmla="*/ 447 h 863"/>
                <a:gd name="T2" fmla="*/ 2 w 63"/>
                <a:gd name="T3" fmla="*/ 406 h 863"/>
                <a:gd name="T4" fmla="*/ 3 w 63"/>
                <a:gd name="T5" fmla="*/ 391 h 863"/>
                <a:gd name="T6" fmla="*/ 4 w 63"/>
                <a:gd name="T7" fmla="*/ 374 h 863"/>
                <a:gd name="T8" fmla="*/ 5 w 63"/>
                <a:gd name="T9" fmla="*/ 344 h 863"/>
                <a:gd name="T10" fmla="*/ 6 w 63"/>
                <a:gd name="T11" fmla="*/ 335 h 863"/>
                <a:gd name="T12" fmla="*/ 7 w 63"/>
                <a:gd name="T13" fmla="*/ 328 h 863"/>
                <a:gd name="T14" fmla="*/ 8 w 63"/>
                <a:gd name="T15" fmla="*/ 330 h 863"/>
                <a:gd name="T16" fmla="*/ 9 w 63"/>
                <a:gd name="T17" fmla="*/ 340 h 863"/>
                <a:gd name="T18" fmla="*/ 11 w 63"/>
                <a:gd name="T19" fmla="*/ 354 h 863"/>
                <a:gd name="T20" fmla="*/ 12 w 63"/>
                <a:gd name="T21" fmla="*/ 352 h 863"/>
                <a:gd name="T22" fmla="*/ 13 w 63"/>
                <a:gd name="T23" fmla="*/ 386 h 863"/>
                <a:gd name="T24" fmla="*/ 14 w 63"/>
                <a:gd name="T25" fmla="*/ 403 h 863"/>
                <a:gd name="T26" fmla="*/ 15 w 63"/>
                <a:gd name="T27" fmla="*/ 418 h 863"/>
                <a:gd name="T28" fmla="*/ 16 w 63"/>
                <a:gd name="T29" fmla="*/ 445 h 863"/>
                <a:gd name="T30" fmla="*/ 17 w 63"/>
                <a:gd name="T31" fmla="*/ 467 h 863"/>
                <a:gd name="T32" fmla="*/ 18 w 63"/>
                <a:gd name="T33" fmla="*/ 486 h 863"/>
                <a:gd name="T34" fmla="*/ 19 w 63"/>
                <a:gd name="T35" fmla="*/ 506 h 863"/>
                <a:gd name="T36" fmla="*/ 21 w 63"/>
                <a:gd name="T37" fmla="*/ 533 h 863"/>
                <a:gd name="T38" fmla="*/ 22 w 63"/>
                <a:gd name="T39" fmla="*/ 535 h 863"/>
                <a:gd name="T40" fmla="*/ 23 w 63"/>
                <a:gd name="T41" fmla="*/ 562 h 863"/>
                <a:gd name="T42" fmla="*/ 24 w 63"/>
                <a:gd name="T43" fmla="*/ 574 h 863"/>
                <a:gd name="T44" fmla="*/ 25 w 63"/>
                <a:gd name="T45" fmla="*/ 574 h 863"/>
                <a:gd name="T46" fmla="*/ 26 w 63"/>
                <a:gd name="T47" fmla="*/ 598 h 863"/>
                <a:gd name="T48" fmla="*/ 28 w 63"/>
                <a:gd name="T49" fmla="*/ 618 h 863"/>
                <a:gd name="T50" fmla="*/ 28 w 63"/>
                <a:gd name="T51" fmla="*/ 601 h 863"/>
                <a:gd name="T52" fmla="*/ 30 w 63"/>
                <a:gd name="T53" fmla="*/ 603 h 863"/>
                <a:gd name="T54" fmla="*/ 31 w 63"/>
                <a:gd name="T55" fmla="*/ 608 h 863"/>
                <a:gd name="T56" fmla="*/ 32 w 63"/>
                <a:gd name="T57" fmla="*/ 591 h 863"/>
                <a:gd name="T58" fmla="*/ 33 w 63"/>
                <a:gd name="T59" fmla="*/ 584 h 863"/>
                <a:gd name="T60" fmla="*/ 34 w 63"/>
                <a:gd name="T61" fmla="*/ 581 h 863"/>
                <a:gd name="T62" fmla="*/ 35 w 63"/>
                <a:gd name="T63" fmla="*/ 542 h 863"/>
                <a:gd name="T64" fmla="*/ 36 w 63"/>
                <a:gd name="T65" fmla="*/ 515 h 863"/>
                <a:gd name="T66" fmla="*/ 38 w 63"/>
                <a:gd name="T67" fmla="*/ 471 h 863"/>
                <a:gd name="T68" fmla="*/ 38 w 63"/>
                <a:gd name="T69" fmla="*/ 406 h 863"/>
                <a:gd name="T70" fmla="*/ 40 w 63"/>
                <a:gd name="T71" fmla="*/ 347 h 863"/>
                <a:gd name="T72" fmla="*/ 41 w 63"/>
                <a:gd name="T73" fmla="*/ 281 h 863"/>
                <a:gd name="T74" fmla="*/ 42 w 63"/>
                <a:gd name="T75" fmla="*/ 200 h 863"/>
                <a:gd name="T76" fmla="*/ 43 w 63"/>
                <a:gd name="T77" fmla="*/ 139 h 863"/>
                <a:gd name="T78" fmla="*/ 44 w 63"/>
                <a:gd name="T79" fmla="*/ 64 h 863"/>
                <a:gd name="T80" fmla="*/ 45 w 63"/>
                <a:gd name="T81" fmla="*/ 0 h 863"/>
                <a:gd name="T82" fmla="*/ 46 w 63"/>
                <a:gd name="T83" fmla="*/ 17 h 863"/>
                <a:gd name="T84" fmla="*/ 48 w 63"/>
                <a:gd name="T85" fmla="*/ 42 h 863"/>
                <a:gd name="T86" fmla="*/ 48 w 63"/>
                <a:gd name="T87" fmla="*/ 71 h 863"/>
                <a:gd name="T88" fmla="*/ 50 w 63"/>
                <a:gd name="T89" fmla="*/ 161 h 863"/>
                <a:gd name="T90" fmla="*/ 51 w 63"/>
                <a:gd name="T91" fmla="*/ 240 h 863"/>
                <a:gd name="T92" fmla="*/ 52 w 63"/>
                <a:gd name="T93" fmla="*/ 264 h 863"/>
                <a:gd name="T94" fmla="*/ 53 w 63"/>
                <a:gd name="T95" fmla="*/ 344 h 863"/>
                <a:gd name="T96" fmla="*/ 54 w 63"/>
                <a:gd name="T97" fmla="*/ 449 h 863"/>
                <a:gd name="T98" fmla="*/ 55 w 63"/>
                <a:gd name="T99" fmla="*/ 567 h 863"/>
                <a:gd name="T100" fmla="*/ 56 w 63"/>
                <a:gd name="T101" fmla="*/ 664 h 863"/>
                <a:gd name="T102" fmla="*/ 58 w 63"/>
                <a:gd name="T103" fmla="*/ 708 h 863"/>
                <a:gd name="T104" fmla="*/ 58 w 63"/>
                <a:gd name="T105" fmla="*/ 742 h 863"/>
                <a:gd name="T106" fmla="*/ 60 w 63"/>
                <a:gd name="T107" fmla="*/ 774 h 863"/>
                <a:gd name="T108" fmla="*/ 61 w 63"/>
                <a:gd name="T109" fmla="*/ 804 h 863"/>
                <a:gd name="T110" fmla="*/ 62 w 63"/>
                <a:gd name="T111" fmla="*/ 818 h 863"/>
                <a:gd name="T112" fmla="*/ 63 w 63"/>
                <a:gd name="T113" fmla="*/ 850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3" h="863">
                  <a:moveTo>
                    <a:pt x="0" y="459"/>
                  </a:moveTo>
                  <a:lnTo>
                    <a:pt x="1" y="447"/>
                  </a:lnTo>
                  <a:lnTo>
                    <a:pt x="1" y="425"/>
                  </a:lnTo>
                  <a:lnTo>
                    <a:pt x="2" y="406"/>
                  </a:lnTo>
                  <a:lnTo>
                    <a:pt x="2" y="396"/>
                  </a:lnTo>
                  <a:lnTo>
                    <a:pt x="3" y="391"/>
                  </a:lnTo>
                  <a:lnTo>
                    <a:pt x="3" y="396"/>
                  </a:lnTo>
                  <a:lnTo>
                    <a:pt x="4" y="374"/>
                  </a:lnTo>
                  <a:lnTo>
                    <a:pt x="5" y="354"/>
                  </a:lnTo>
                  <a:lnTo>
                    <a:pt x="5" y="344"/>
                  </a:lnTo>
                  <a:lnTo>
                    <a:pt x="5" y="335"/>
                  </a:lnTo>
                  <a:lnTo>
                    <a:pt x="6" y="335"/>
                  </a:lnTo>
                  <a:lnTo>
                    <a:pt x="7" y="335"/>
                  </a:lnTo>
                  <a:lnTo>
                    <a:pt x="7" y="328"/>
                  </a:lnTo>
                  <a:lnTo>
                    <a:pt x="8" y="330"/>
                  </a:lnTo>
                  <a:lnTo>
                    <a:pt x="8" y="330"/>
                  </a:lnTo>
                  <a:lnTo>
                    <a:pt x="9" y="337"/>
                  </a:lnTo>
                  <a:lnTo>
                    <a:pt x="9" y="340"/>
                  </a:lnTo>
                  <a:lnTo>
                    <a:pt x="10" y="354"/>
                  </a:lnTo>
                  <a:lnTo>
                    <a:pt x="11" y="354"/>
                  </a:lnTo>
                  <a:lnTo>
                    <a:pt x="11" y="357"/>
                  </a:lnTo>
                  <a:lnTo>
                    <a:pt x="12" y="352"/>
                  </a:lnTo>
                  <a:lnTo>
                    <a:pt x="12" y="362"/>
                  </a:lnTo>
                  <a:lnTo>
                    <a:pt x="13" y="386"/>
                  </a:lnTo>
                  <a:lnTo>
                    <a:pt x="13" y="396"/>
                  </a:lnTo>
                  <a:lnTo>
                    <a:pt x="14" y="403"/>
                  </a:lnTo>
                  <a:lnTo>
                    <a:pt x="15" y="410"/>
                  </a:lnTo>
                  <a:lnTo>
                    <a:pt x="15" y="418"/>
                  </a:lnTo>
                  <a:lnTo>
                    <a:pt x="15" y="433"/>
                  </a:lnTo>
                  <a:lnTo>
                    <a:pt x="16" y="445"/>
                  </a:lnTo>
                  <a:lnTo>
                    <a:pt x="17" y="457"/>
                  </a:lnTo>
                  <a:lnTo>
                    <a:pt x="17" y="467"/>
                  </a:lnTo>
                  <a:lnTo>
                    <a:pt x="18" y="479"/>
                  </a:lnTo>
                  <a:lnTo>
                    <a:pt x="18" y="486"/>
                  </a:lnTo>
                  <a:lnTo>
                    <a:pt x="19" y="498"/>
                  </a:lnTo>
                  <a:lnTo>
                    <a:pt x="19" y="506"/>
                  </a:lnTo>
                  <a:lnTo>
                    <a:pt x="20" y="530"/>
                  </a:lnTo>
                  <a:lnTo>
                    <a:pt x="21" y="533"/>
                  </a:lnTo>
                  <a:lnTo>
                    <a:pt x="21" y="535"/>
                  </a:lnTo>
                  <a:lnTo>
                    <a:pt x="22" y="535"/>
                  </a:lnTo>
                  <a:lnTo>
                    <a:pt x="22" y="540"/>
                  </a:lnTo>
                  <a:lnTo>
                    <a:pt x="23" y="562"/>
                  </a:lnTo>
                  <a:lnTo>
                    <a:pt x="23" y="571"/>
                  </a:lnTo>
                  <a:lnTo>
                    <a:pt x="24" y="574"/>
                  </a:lnTo>
                  <a:lnTo>
                    <a:pt x="25" y="579"/>
                  </a:lnTo>
                  <a:lnTo>
                    <a:pt x="25" y="574"/>
                  </a:lnTo>
                  <a:lnTo>
                    <a:pt x="26" y="586"/>
                  </a:lnTo>
                  <a:lnTo>
                    <a:pt x="26" y="598"/>
                  </a:lnTo>
                  <a:lnTo>
                    <a:pt x="27" y="611"/>
                  </a:lnTo>
                  <a:lnTo>
                    <a:pt x="28" y="618"/>
                  </a:lnTo>
                  <a:lnTo>
                    <a:pt x="28" y="603"/>
                  </a:lnTo>
                  <a:lnTo>
                    <a:pt x="28" y="601"/>
                  </a:lnTo>
                  <a:lnTo>
                    <a:pt x="29" y="601"/>
                  </a:lnTo>
                  <a:lnTo>
                    <a:pt x="30" y="603"/>
                  </a:lnTo>
                  <a:lnTo>
                    <a:pt x="30" y="608"/>
                  </a:lnTo>
                  <a:lnTo>
                    <a:pt x="31" y="608"/>
                  </a:lnTo>
                  <a:lnTo>
                    <a:pt x="31" y="601"/>
                  </a:lnTo>
                  <a:lnTo>
                    <a:pt x="32" y="591"/>
                  </a:lnTo>
                  <a:lnTo>
                    <a:pt x="32" y="589"/>
                  </a:lnTo>
                  <a:lnTo>
                    <a:pt x="33" y="584"/>
                  </a:lnTo>
                  <a:lnTo>
                    <a:pt x="34" y="586"/>
                  </a:lnTo>
                  <a:lnTo>
                    <a:pt x="34" y="581"/>
                  </a:lnTo>
                  <a:lnTo>
                    <a:pt x="35" y="557"/>
                  </a:lnTo>
                  <a:lnTo>
                    <a:pt x="35" y="542"/>
                  </a:lnTo>
                  <a:lnTo>
                    <a:pt x="36" y="528"/>
                  </a:lnTo>
                  <a:lnTo>
                    <a:pt x="36" y="515"/>
                  </a:lnTo>
                  <a:lnTo>
                    <a:pt x="37" y="496"/>
                  </a:lnTo>
                  <a:lnTo>
                    <a:pt x="38" y="471"/>
                  </a:lnTo>
                  <a:lnTo>
                    <a:pt x="38" y="437"/>
                  </a:lnTo>
                  <a:lnTo>
                    <a:pt x="38" y="406"/>
                  </a:lnTo>
                  <a:lnTo>
                    <a:pt x="39" y="374"/>
                  </a:lnTo>
                  <a:lnTo>
                    <a:pt x="40" y="347"/>
                  </a:lnTo>
                  <a:lnTo>
                    <a:pt x="40" y="315"/>
                  </a:lnTo>
                  <a:lnTo>
                    <a:pt x="41" y="281"/>
                  </a:lnTo>
                  <a:lnTo>
                    <a:pt x="41" y="240"/>
                  </a:lnTo>
                  <a:lnTo>
                    <a:pt x="42" y="200"/>
                  </a:lnTo>
                  <a:lnTo>
                    <a:pt x="42" y="169"/>
                  </a:lnTo>
                  <a:lnTo>
                    <a:pt x="43" y="139"/>
                  </a:lnTo>
                  <a:lnTo>
                    <a:pt x="44" y="108"/>
                  </a:lnTo>
                  <a:lnTo>
                    <a:pt x="44" y="64"/>
                  </a:lnTo>
                  <a:lnTo>
                    <a:pt x="45" y="25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17"/>
                  </a:lnTo>
                  <a:lnTo>
                    <a:pt x="47" y="32"/>
                  </a:lnTo>
                  <a:lnTo>
                    <a:pt x="48" y="42"/>
                  </a:lnTo>
                  <a:lnTo>
                    <a:pt x="48" y="49"/>
                  </a:lnTo>
                  <a:lnTo>
                    <a:pt x="48" y="71"/>
                  </a:lnTo>
                  <a:lnTo>
                    <a:pt x="49" y="113"/>
                  </a:lnTo>
                  <a:lnTo>
                    <a:pt x="50" y="161"/>
                  </a:lnTo>
                  <a:lnTo>
                    <a:pt x="50" y="213"/>
                  </a:lnTo>
                  <a:lnTo>
                    <a:pt x="51" y="240"/>
                  </a:lnTo>
                  <a:lnTo>
                    <a:pt x="51" y="254"/>
                  </a:lnTo>
                  <a:lnTo>
                    <a:pt x="52" y="264"/>
                  </a:lnTo>
                  <a:lnTo>
                    <a:pt x="52" y="308"/>
                  </a:lnTo>
                  <a:lnTo>
                    <a:pt x="53" y="344"/>
                  </a:lnTo>
                  <a:lnTo>
                    <a:pt x="54" y="393"/>
                  </a:lnTo>
                  <a:lnTo>
                    <a:pt x="54" y="449"/>
                  </a:lnTo>
                  <a:lnTo>
                    <a:pt x="55" y="511"/>
                  </a:lnTo>
                  <a:lnTo>
                    <a:pt x="55" y="567"/>
                  </a:lnTo>
                  <a:lnTo>
                    <a:pt x="56" y="613"/>
                  </a:lnTo>
                  <a:lnTo>
                    <a:pt x="56" y="664"/>
                  </a:lnTo>
                  <a:lnTo>
                    <a:pt x="57" y="698"/>
                  </a:lnTo>
                  <a:lnTo>
                    <a:pt x="58" y="708"/>
                  </a:lnTo>
                  <a:lnTo>
                    <a:pt x="58" y="725"/>
                  </a:lnTo>
                  <a:lnTo>
                    <a:pt x="58" y="742"/>
                  </a:lnTo>
                  <a:lnTo>
                    <a:pt x="59" y="757"/>
                  </a:lnTo>
                  <a:lnTo>
                    <a:pt x="60" y="774"/>
                  </a:lnTo>
                  <a:lnTo>
                    <a:pt x="60" y="786"/>
                  </a:lnTo>
                  <a:lnTo>
                    <a:pt x="61" y="804"/>
                  </a:lnTo>
                  <a:lnTo>
                    <a:pt x="61" y="816"/>
                  </a:lnTo>
                  <a:lnTo>
                    <a:pt x="62" y="818"/>
                  </a:lnTo>
                  <a:lnTo>
                    <a:pt x="62" y="835"/>
                  </a:lnTo>
                  <a:lnTo>
                    <a:pt x="63" y="850"/>
                  </a:lnTo>
                  <a:lnTo>
                    <a:pt x="63" y="863"/>
                  </a:lnTo>
                </a:path>
              </a:pathLst>
            </a:custGeom>
            <a:noFill/>
            <a:ln w="190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rgbClr val="FF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8489955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Motivation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7</a:t>
            </a:fld>
            <a:endParaRPr lang="en-US"/>
          </a:p>
        </p:txBody>
      </p:sp>
      <p:grpSp>
        <p:nvGrpSpPr>
          <p:cNvPr id="6" name="Group 5"/>
          <p:cNvGrpSpPr/>
          <p:nvPr/>
        </p:nvGrpSpPr>
        <p:grpSpPr>
          <a:xfrm>
            <a:off x="2793983" y="3154676"/>
            <a:ext cx="5468581" cy="3126007"/>
            <a:chOff x="2793983" y="3154676"/>
            <a:chExt cx="5468581" cy="3126007"/>
          </a:xfrm>
        </p:grpSpPr>
        <p:sp>
          <p:nvSpPr>
            <p:cNvPr id="46" name="Oval 8"/>
            <p:cNvSpPr>
              <a:spLocks noChangeArrowheads="1"/>
            </p:cNvSpPr>
            <p:nvPr/>
          </p:nvSpPr>
          <p:spPr bwMode="auto">
            <a:xfrm>
              <a:off x="3107064" y="6134490"/>
              <a:ext cx="115107" cy="115107"/>
            </a:xfrm>
            <a:prstGeom prst="ellipse">
              <a:avLst/>
            </a:prstGeom>
            <a:solidFill>
              <a:srgbClr val="00B05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Oval 9"/>
            <p:cNvSpPr>
              <a:spLocks noChangeArrowheads="1"/>
            </p:cNvSpPr>
            <p:nvPr/>
          </p:nvSpPr>
          <p:spPr bwMode="auto">
            <a:xfrm>
              <a:off x="3107064" y="6134490"/>
              <a:ext cx="115107" cy="115107"/>
            </a:xfrm>
            <a:prstGeom prst="ellipse">
              <a:avLst/>
            </a:prstGeom>
            <a:solidFill>
              <a:srgbClr val="00B050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Oval 10"/>
            <p:cNvSpPr>
              <a:spLocks noChangeArrowheads="1"/>
            </p:cNvSpPr>
            <p:nvPr/>
          </p:nvSpPr>
          <p:spPr bwMode="auto">
            <a:xfrm>
              <a:off x="2918327" y="6143371"/>
              <a:ext cx="115107" cy="115107"/>
            </a:xfrm>
            <a:prstGeom prst="ellipse">
              <a:avLst/>
            </a:prstGeom>
            <a:solidFill>
              <a:srgbClr val="00B05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Oval 11"/>
            <p:cNvSpPr>
              <a:spLocks noChangeArrowheads="1"/>
            </p:cNvSpPr>
            <p:nvPr/>
          </p:nvSpPr>
          <p:spPr bwMode="auto">
            <a:xfrm>
              <a:off x="2918327" y="6143371"/>
              <a:ext cx="115107" cy="115107"/>
            </a:xfrm>
            <a:prstGeom prst="ellipse">
              <a:avLst/>
            </a:prstGeom>
            <a:solidFill>
              <a:srgbClr val="00B050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Oval 12"/>
            <p:cNvSpPr>
              <a:spLocks noChangeArrowheads="1"/>
            </p:cNvSpPr>
            <p:nvPr/>
          </p:nvSpPr>
          <p:spPr bwMode="auto">
            <a:xfrm>
              <a:off x="2796203" y="6043452"/>
              <a:ext cx="115107" cy="115107"/>
            </a:xfrm>
            <a:prstGeom prst="ellipse">
              <a:avLst/>
            </a:prstGeom>
            <a:solidFill>
              <a:srgbClr val="00B05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Oval 13"/>
            <p:cNvSpPr>
              <a:spLocks noChangeArrowheads="1"/>
            </p:cNvSpPr>
            <p:nvPr/>
          </p:nvSpPr>
          <p:spPr bwMode="auto">
            <a:xfrm>
              <a:off x="2793983" y="6043452"/>
              <a:ext cx="115107" cy="115107"/>
            </a:xfrm>
            <a:prstGeom prst="ellipse">
              <a:avLst/>
            </a:prstGeom>
            <a:solidFill>
              <a:srgbClr val="00B050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Oval 14"/>
            <p:cNvSpPr>
              <a:spLocks noChangeArrowheads="1"/>
            </p:cNvSpPr>
            <p:nvPr/>
          </p:nvSpPr>
          <p:spPr bwMode="auto">
            <a:xfrm>
              <a:off x="3107064" y="6165576"/>
              <a:ext cx="115107" cy="115107"/>
            </a:xfrm>
            <a:prstGeom prst="ellipse">
              <a:avLst/>
            </a:prstGeom>
            <a:solidFill>
              <a:srgbClr val="00B05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Oval 15"/>
            <p:cNvSpPr>
              <a:spLocks noChangeArrowheads="1"/>
            </p:cNvSpPr>
            <p:nvPr/>
          </p:nvSpPr>
          <p:spPr bwMode="auto">
            <a:xfrm>
              <a:off x="3107064" y="6165576"/>
              <a:ext cx="115107" cy="115107"/>
            </a:xfrm>
            <a:prstGeom prst="ellipse">
              <a:avLst/>
            </a:prstGeom>
            <a:solidFill>
              <a:srgbClr val="00B050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Oval 16"/>
            <p:cNvSpPr>
              <a:spLocks noChangeArrowheads="1"/>
            </p:cNvSpPr>
            <p:nvPr/>
          </p:nvSpPr>
          <p:spPr bwMode="auto">
            <a:xfrm>
              <a:off x="3031571" y="6081199"/>
              <a:ext cx="115107" cy="115107"/>
            </a:xfrm>
            <a:prstGeom prst="ellipse">
              <a:avLst/>
            </a:prstGeom>
            <a:solidFill>
              <a:srgbClr val="00B05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Oval 17"/>
            <p:cNvSpPr>
              <a:spLocks noChangeArrowheads="1"/>
            </p:cNvSpPr>
            <p:nvPr/>
          </p:nvSpPr>
          <p:spPr bwMode="auto">
            <a:xfrm>
              <a:off x="3031571" y="6081199"/>
              <a:ext cx="115107" cy="115107"/>
            </a:xfrm>
            <a:prstGeom prst="ellipse">
              <a:avLst/>
            </a:prstGeom>
            <a:solidFill>
              <a:srgbClr val="00B050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Oval 18"/>
            <p:cNvSpPr>
              <a:spLocks noChangeArrowheads="1"/>
            </p:cNvSpPr>
            <p:nvPr/>
          </p:nvSpPr>
          <p:spPr bwMode="auto">
            <a:xfrm>
              <a:off x="2882800" y="6090080"/>
              <a:ext cx="115107" cy="115107"/>
            </a:xfrm>
            <a:prstGeom prst="ellipse">
              <a:avLst/>
            </a:prstGeom>
            <a:solidFill>
              <a:srgbClr val="00B05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Oval 19"/>
            <p:cNvSpPr>
              <a:spLocks noChangeArrowheads="1"/>
            </p:cNvSpPr>
            <p:nvPr/>
          </p:nvSpPr>
          <p:spPr bwMode="auto">
            <a:xfrm>
              <a:off x="2882800" y="6090080"/>
              <a:ext cx="115107" cy="115107"/>
            </a:xfrm>
            <a:prstGeom prst="ellipse">
              <a:avLst/>
            </a:prstGeom>
            <a:solidFill>
              <a:srgbClr val="00B050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Oval 20"/>
            <p:cNvSpPr>
              <a:spLocks noChangeArrowheads="1"/>
            </p:cNvSpPr>
            <p:nvPr/>
          </p:nvSpPr>
          <p:spPr bwMode="auto">
            <a:xfrm>
              <a:off x="2982720" y="6061216"/>
              <a:ext cx="115107" cy="115107"/>
            </a:xfrm>
            <a:prstGeom prst="ellipse">
              <a:avLst/>
            </a:prstGeom>
            <a:solidFill>
              <a:srgbClr val="00B05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Oval 21"/>
            <p:cNvSpPr>
              <a:spLocks noChangeArrowheads="1"/>
            </p:cNvSpPr>
            <p:nvPr/>
          </p:nvSpPr>
          <p:spPr bwMode="auto">
            <a:xfrm>
              <a:off x="2982720" y="6061216"/>
              <a:ext cx="115107" cy="115107"/>
            </a:xfrm>
            <a:prstGeom prst="ellipse">
              <a:avLst/>
            </a:prstGeom>
            <a:solidFill>
              <a:srgbClr val="00B050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Oval 22"/>
            <p:cNvSpPr>
              <a:spLocks noChangeArrowheads="1"/>
            </p:cNvSpPr>
            <p:nvPr/>
          </p:nvSpPr>
          <p:spPr bwMode="auto">
            <a:xfrm>
              <a:off x="3095964" y="5643776"/>
              <a:ext cx="115107" cy="115107"/>
            </a:xfrm>
            <a:prstGeom prst="ellipse">
              <a:avLst/>
            </a:prstGeom>
            <a:solidFill>
              <a:srgbClr val="00B05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Oval 23"/>
            <p:cNvSpPr>
              <a:spLocks noChangeArrowheads="1"/>
            </p:cNvSpPr>
            <p:nvPr/>
          </p:nvSpPr>
          <p:spPr bwMode="auto">
            <a:xfrm>
              <a:off x="3095964" y="5643776"/>
              <a:ext cx="115107" cy="115107"/>
            </a:xfrm>
            <a:prstGeom prst="ellipse">
              <a:avLst/>
            </a:prstGeom>
            <a:solidFill>
              <a:srgbClr val="00B050"/>
            </a:solidFill>
            <a:ln w="63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Oval 24"/>
            <p:cNvSpPr>
              <a:spLocks noChangeArrowheads="1"/>
            </p:cNvSpPr>
            <p:nvPr/>
          </p:nvSpPr>
          <p:spPr bwMode="auto">
            <a:xfrm>
              <a:off x="3540049" y="3532148"/>
              <a:ext cx="115107" cy="115107"/>
            </a:xfrm>
            <a:prstGeom prst="ellipse">
              <a:avLst/>
            </a:prstGeom>
            <a:solidFill>
              <a:srgbClr val="0000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Oval 25"/>
            <p:cNvSpPr>
              <a:spLocks noChangeArrowheads="1"/>
            </p:cNvSpPr>
            <p:nvPr/>
          </p:nvSpPr>
          <p:spPr bwMode="auto">
            <a:xfrm>
              <a:off x="3540049" y="3532148"/>
              <a:ext cx="115107" cy="115107"/>
            </a:xfrm>
            <a:prstGeom prst="ellipse">
              <a:avLst/>
            </a:prstGeom>
            <a:noFill/>
            <a:ln w="6350" cap="flat">
              <a:noFill/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Oval 26"/>
            <p:cNvSpPr>
              <a:spLocks noChangeArrowheads="1"/>
            </p:cNvSpPr>
            <p:nvPr/>
          </p:nvSpPr>
          <p:spPr bwMode="auto">
            <a:xfrm>
              <a:off x="8147457" y="5268523"/>
              <a:ext cx="115107" cy="115107"/>
            </a:xfrm>
            <a:prstGeom prst="ellipse">
              <a:avLst/>
            </a:prstGeom>
            <a:solidFill>
              <a:srgbClr val="0000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Oval 27"/>
            <p:cNvSpPr>
              <a:spLocks noChangeArrowheads="1"/>
            </p:cNvSpPr>
            <p:nvPr/>
          </p:nvSpPr>
          <p:spPr bwMode="auto">
            <a:xfrm>
              <a:off x="8147457" y="5268523"/>
              <a:ext cx="115107" cy="115107"/>
            </a:xfrm>
            <a:prstGeom prst="ellipse">
              <a:avLst/>
            </a:prstGeom>
            <a:noFill/>
            <a:ln w="6350" cap="flat">
              <a:noFill/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Oval 28"/>
            <p:cNvSpPr>
              <a:spLocks noChangeArrowheads="1"/>
            </p:cNvSpPr>
            <p:nvPr/>
          </p:nvSpPr>
          <p:spPr bwMode="auto">
            <a:xfrm>
              <a:off x="3824267" y="3154676"/>
              <a:ext cx="115107" cy="115107"/>
            </a:xfrm>
            <a:prstGeom prst="ellipse">
              <a:avLst/>
            </a:prstGeom>
            <a:solidFill>
              <a:srgbClr val="0000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Oval 29"/>
            <p:cNvSpPr>
              <a:spLocks noChangeArrowheads="1"/>
            </p:cNvSpPr>
            <p:nvPr/>
          </p:nvSpPr>
          <p:spPr bwMode="auto">
            <a:xfrm>
              <a:off x="3824267" y="3154676"/>
              <a:ext cx="115107" cy="115107"/>
            </a:xfrm>
            <a:prstGeom prst="ellipse">
              <a:avLst/>
            </a:prstGeom>
            <a:noFill/>
            <a:ln w="6350" cap="flat">
              <a:noFill/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Oval 30"/>
            <p:cNvSpPr>
              <a:spLocks noChangeArrowheads="1"/>
            </p:cNvSpPr>
            <p:nvPr/>
          </p:nvSpPr>
          <p:spPr bwMode="auto">
            <a:xfrm>
              <a:off x="7854358" y="5497228"/>
              <a:ext cx="115107" cy="115107"/>
            </a:xfrm>
            <a:prstGeom prst="ellipse">
              <a:avLst/>
            </a:prstGeom>
            <a:solidFill>
              <a:srgbClr val="0000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Oval 31"/>
            <p:cNvSpPr>
              <a:spLocks noChangeArrowheads="1"/>
            </p:cNvSpPr>
            <p:nvPr/>
          </p:nvSpPr>
          <p:spPr bwMode="auto">
            <a:xfrm>
              <a:off x="7854358" y="5497228"/>
              <a:ext cx="115107" cy="115107"/>
            </a:xfrm>
            <a:prstGeom prst="ellipse">
              <a:avLst/>
            </a:prstGeom>
            <a:noFill/>
            <a:ln w="6350" cap="flat">
              <a:noFill/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Oval 32"/>
            <p:cNvSpPr>
              <a:spLocks noChangeArrowheads="1"/>
            </p:cNvSpPr>
            <p:nvPr/>
          </p:nvSpPr>
          <p:spPr bwMode="auto">
            <a:xfrm>
              <a:off x="3622205" y="3421127"/>
              <a:ext cx="115107" cy="115107"/>
            </a:xfrm>
            <a:prstGeom prst="ellipse">
              <a:avLst/>
            </a:prstGeom>
            <a:solidFill>
              <a:srgbClr val="0000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Oval 33"/>
            <p:cNvSpPr>
              <a:spLocks noChangeArrowheads="1"/>
            </p:cNvSpPr>
            <p:nvPr/>
          </p:nvSpPr>
          <p:spPr bwMode="auto">
            <a:xfrm>
              <a:off x="3622205" y="3421127"/>
              <a:ext cx="115107" cy="115107"/>
            </a:xfrm>
            <a:prstGeom prst="ellipse">
              <a:avLst/>
            </a:prstGeom>
            <a:noFill/>
            <a:ln w="6350" cap="flat">
              <a:noFill/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Oval 34"/>
            <p:cNvSpPr>
              <a:spLocks noChangeArrowheads="1"/>
            </p:cNvSpPr>
            <p:nvPr/>
          </p:nvSpPr>
          <p:spPr bwMode="auto">
            <a:xfrm>
              <a:off x="3397943" y="3272358"/>
              <a:ext cx="115107" cy="115107"/>
            </a:xfrm>
            <a:prstGeom prst="ellipse">
              <a:avLst/>
            </a:prstGeom>
            <a:solidFill>
              <a:srgbClr val="0000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Oval 35"/>
            <p:cNvSpPr>
              <a:spLocks noChangeArrowheads="1"/>
            </p:cNvSpPr>
            <p:nvPr/>
          </p:nvSpPr>
          <p:spPr bwMode="auto">
            <a:xfrm>
              <a:off x="3397943" y="3272358"/>
              <a:ext cx="115107" cy="115107"/>
            </a:xfrm>
            <a:prstGeom prst="ellipse">
              <a:avLst/>
            </a:prstGeom>
            <a:noFill/>
            <a:ln w="6350" cap="flat">
              <a:noFill/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Oval 36"/>
            <p:cNvSpPr>
              <a:spLocks noChangeArrowheads="1"/>
            </p:cNvSpPr>
            <p:nvPr/>
          </p:nvSpPr>
          <p:spPr bwMode="auto">
            <a:xfrm>
              <a:off x="8071963" y="5361781"/>
              <a:ext cx="115107" cy="115107"/>
            </a:xfrm>
            <a:prstGeom prst="ellipse">
              <a:avLst/>
            </a:prstGeom>
            <a:solidFill>
              <a:srgbClr val="0000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Oval 37"/>
            <p:cNvSpPr>
              <a:spLocks noChangeArrowheads="1"/>
            </p:cNvSpPr>
            <p:nvPr/>
          </p:nvSpPr>
          <p:spPr bwMode="auto">
            <a:xfrm>
              <a:off x="8071963" y="5361781"/>
              <a:ext cx="115107" cy="115107"/>
            </a:xfrm>
            <a:prstGeom prst="ellipse">
              <a:avLst/>
            </a:prstGeom>
            <a:noFill/>
            <a:ln w="6350" cap="flat">
              <a:noFill/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Oval 38"/>
            <p:cNvSpPr>
              <a:spLocks noChangeArrowheads="1"/>
            </p:cNvSpPr>
            <p:nvPr/>
          </p:nvSpPr>
          <p:spPr bwMode="auto">
            <a:xfrm>
              <a:off x="3862012" y="3352293"/>
              <a:ext cx="115107" cy="115107"/>
            </a:xfrm>
            <a:prstGeom prst="ellipse">
              <a:avLst/>
            </a:prstGeom>
            <a:solidFill>
              <a:srgbClr val="0000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Oval 39"/>
            <p:cNvSpPr>
              <a:spLocks noChangeArrowheads="1"/>
            </p:cNvSpPr>
            <p:nvPr/>
          </p:nvSpPr>
          <p:spPr bwMode="auto">
            <a:xfrm>
              <a:off x="3862012" y="3352293"/>
              <a:ext cx="115107" cy="115107"/>
            </a:xfrm>
            <a:prstGeom prst="ellipse">
              <a:avLst/>
            </a:prstGeom>
            <a:noFill/>
            <a:ln w="6350" cap="flat">
              <a:noFill/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Oval 40"/>
            <p:cNvSpPr>
              <a:spLocks noChangeArrowheads="1"/>
            </p:cNvSpPr>
            <p:nvPr/>
          </p:nvSpPr>
          <p:spPr bwMode="auto">
            <a:xfrm>
              <a:off x="4177317" y="3876315"/>
              <a:ext cx="115107" cy="115107"/>
            </a:xfrm>
            <a:prstGeom prst="ellipse">
              <a:avLst/>
            </a:prstGeom>
            <a:solidFill>
              <a:srgbClr val="0000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Oval 41"/>
            <p:cNvSpPr>
              <a:spLocks noChangeArrowheads="1"/>
            </p:cNvSpPr>
            <p:nvPr/>
          </p:nvSpPr>
          <p:spPr bwMode="auto">
            <a:xfrm>
              <a:off x="4177315" y="3876315"/>
              <a:ext cx="115107" cy="115107"/>
            </a:xfrm>
            <a:prstGeom prst="ellipse">
              <a:avLst/>
            </a:prstGeom>
            <a:noFill/>
            <a:ln w="6350" cap="flat">
              <a:noFill/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Oval 42"/>
            <p:cNvSpPr>
              <a:spLocks noChangeArrowheads="1"/>
            </p:cNvSpPr>
            <p:nvPr/>
          </p:nvSpPr>
          <p:spPr bwMode="auto">
            <a:xfrm>
              <a:off x="6921776" y="5506108"/>
              <a:ext cx="115107" cy="115107"/>
            </a:xfrm>
            <a:prstGeom prst="ellipse">
              <a:avLst/>
            </a:prstGeom>
            <a:solidFill>
              <a:srgbClr val="0000F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Oval 43"/>
            <p:cNvSpPr>
              <a:spLocks noChangeArrowheads="1"/>
            </p:cNvSpPr>
            <p:nvPr/>
          </p:nvSpPr>
          <p:spPr bwMode="auto">
            <a:xfrm>
              <a:off x="6921776" y="5503890"/>
              <a:ext cx="115107" cy="115107"/>
            </a:xfrm>
            <a:prstGeom prst="ellipse">
              <a:avLst/>
            </a:prstGeom>
            <a:noFill/>
            <a:ln w="6350" cap="flat">
              <a:noFill/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7" name="TextBox 86"/>
          <p:cNvSpPr txBox="1"/>
          <p:nvPr/>
        </p:nvSpPr>
        <p:spPr>
          <a:xfrm>
            <a:off x="8685504" y="1803897"/>
            <a:ext cx="160075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00B050"/>
                </a:solidFill>
              </a:rPr>
              <a:t>Normal Best</a:t>
            </a:r>
          </a:p>
          <a:p>
            <a:r>
              <a:rPr lang="en-US" b="1" dirty="0">
                <a:solidFill>
                  <a:srgbClr val="000099"/>
                </a:solidFill>
              </a:rPr>
              <a:t>Abnormal Best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3949964" y="5935312"/>
            <a:ext cx="366325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i="1" dirty="0">
                <a:solidFill>
                  <a:schemeClr val="accent2"/>
                </a:solidFill>
              </a:rPr>
              <a:t>Normal beats forms one cluster while abnormal beat forms two clusters</a:t>
            </a:r>
          </a:p>
        </p:txBody>
      </p:sp>
      <p:grpSp>
        <p:nvGrpSpPr>
          <p:cNvPr id="107" name="Group 106"/>
          <p:cNvGrpSpPr/>
          <p:nvPr/>
        </p:nvGrpSpPr>
        <p:grpSpPr>
          <a:xfrm>
            <a:off x="3845433" y="1691638"/>
            <a:ext cx="4581144" cy="914400"/>
            <a:chOff x="1168908" y="1691638"/>
            <a:chExt cx="4581144" cy="914400"/>
          </a:xfrm>
        </p:grpSpPr>
        <p:sp>
          <p:nvSpPr>
            <p:cNvPr id="108" name="Freeform 122"/>
            <p:cNvSpPr>
              <a:spLocks/>
            </p:cNvSpPr>
            <p:nvPr/>
          </p:nvSpPr>
          <p:spPr bwMode="auto">
            <a:xfrm>
              <a:off x="1168908" y="1691638"/>
              <a:ext cx="4572000" cy="914400"/>
            </a:xfrm>
            <a:custGeom>
              <a:avLst/>
              <a:gdLst>
                <a:gd name="T0" fmla="*/ 43 w 2780"/>
                <a:gd name="T1" fmla="*/ 1187 h 1743"/>
                <a:gd name="T2" fmla="*/ 87 w 2780"/>
                <a:gd name="T3" fmla="*/ 1192 h 1743"/>
                <a:gd name="T4" fmla="*/ 131 w 2780"/>
                <a:gd name="T5" fmla="*/ 1214 h 1743"/>
                <a:gd name="T6" fmla="*/ 175 w 2780"/>
                <a:gd name="T7" fmla="*/ 1136 h 1743"/>
                <a:gd name="T8" fmla="*/ 219 w 2780"/>
                <a:gd name="T9" fmla="*/ 1197 h 1743"/>
                <a:gd name="T10" fmla="*/ 263 w 2780"/>
                <a:gd name="T11" fmla="*/ 1065 h 1743"/>
                <a:gd name="T12" fmla="*/ 306 w 2780"/>
                <a:gd name="T13" fmla="*/ 1221 h 1743"/>
                <a:gd name="T14" fmla="*/ 350 w 2780"/>
                <a:gd name="T15" fmla="*/ 936 h 1743"/>
                <a:gd name="T16" fmla="*/ 394 w 2780"/>
                <a:gd name="T17" fmla="*/ 616 h 1743"/>
                <a:gd name="T18" fmla="*/ 439 w 2780"/>
                <a:gd name="T19" fmla="*/ 1033 h 1743"/>
                <a:gd name="T20" fmla="*/ 482 w 2780"/>
                <a:gd name="T21" fmla="*/ 1040 h 1743"/>
                <a:gd name="T22" fmla="*/ 526 w 2780"/>
                <a:gd name="T23" fmla="*/ 1480 h 1743"/>
                <a:gd name="T24" fmla="*/ 570 w 2780"/>
                <a:gd name="T25" fmla="*/ 1167 h 1743"/>
                <a:gd name="T26" fmla="*/ 614 w 2780"/>
                <a:gd name="T27" fmla="*/ 1131 h 1743"/>
                <a:gd name="T28" fmla="*/ 658 w 2780"/>
                <a:gd name="T29" fmla="*/ 1121 h 1743"/>
                <a:gd name="T30" fmla="*/ 702 w 2780"/>
                <a:gd name="T31" fmla="*/ 1104 h 1743"/>
                <a:gd name="T32" fmla="*/ 746 w 2780"/>
                <a:gd name="T33" fmla="*/ 1128 h 1743"/>
                <a:gd name="T34" fmla="*/ 790 w 2780"/>
                <a:gd name="T35" fmla="*/ 694 h 1743"/>
                <a:gd name="T36" fmla="*/ 834 w 2780"/>
                <a:gd name="T37" fmla="*/ 447 h 1743"/>
                <a:gd name="T38" fmla="*/ 878 w 2780"/>
                <a:gd name="T39" fmla="*/ 892 h 1743"/>
                <a:gd name="T40" fmla="*/ 921 w 2780"/>
                <a:gd name="T41" fmla="*/ 628 h 1743"/>
                <a:gd name="T42" fmla="*/ 966 w 2780"/>
                <a:gd name="T43" fmla="*/ 1465 h 1743"/>
                <a:gd name="T44" fmla="*/ 1010 w 2780"/>
                <a:gd name="T45" fmla="*/ 1126 h 1743"/>
                <a:gd name="T46" fmla="*/ 1054 w 2780"/>
                <a:gd name="T47" fmla="*/ 1136 h 1743"/>
                <a:gd name="T48" fmla="*/ 1097 w 2780"/>
                <a:gd name="T49" fmla="*/ 1123 h 1743"/>
                <a:gd name="T50" fmla="*/ 1141 w 2780"/>
                <a:gd name="T51" fmla="*/ 1097 h 1743"/>
                <a:gd name="T52" fmla="*/ 1185 w 2780"/>
                <a:gd name="T53" fmla="*/ 1075 h 1743"/>
                <a:gd name="T54" fmla="*/ 1229 w 2780"/>
                <a:gd name="T55" fmla="*/ 1070 h 1743"/>
                <a:gd name="T56" fmla="*/ 1273 w 2780"/>
                <a:gd name="T57" fmla="*/ 996 h 1743"/>
                <a:gd name="T58" fmla="*/ 1317 w 2780"/>
                <a:gd name="T59" fmla="*/ 1116 h 1743"/>
                <a:gd name="T60" fmla="*/ 1361 w 2780"/>
                <a:gd name="T61" fmla="*/ 1177 h 1743"/>
                <a:gd name="T62" fmla="*/ 1405 w 2780"/>
                <a:gd name="T63" fmla="*/ 1238 h 1743"/>
                <a:gd name="T64" fmla="*/ 1449 w 2780"/>
                <a:gd name="T65" fmla="*/ 862 h 1743"/>
                <a:gd name="T66" fmla="*/ 1493 w 2780"/>
                <a:gd name="T67" fmla="*/ 1143 h 1743"/>
                <a:gd name="T68" fmla="*/ 1537 w 2780"/>
                <a:gd name="T69" fmla="*/ 1133 h 1743"/>
                <a:gd name="T70" fmla="*/ 1581 w 2780"/>
                <a:gd name="T71" fmla="*/ 1058 h 1743"/>
                <a:gd name="T72" fmla="*/ 1625 w 2780"/>
                <a:gd name="T73" fmla="*/ 1182 h 1743"/>
                <a:gd name="T74" fmla="*/ 1669 w 2780"/>
                <a:gd name="T75" fmla="*/ 1194 h 1743"/>
                <a:gd name="T76" fmla="*/ 1712 w 2780"/>
                <a:gd name="T77" fmla="*/ 1143 h 1743"/>
                <a:gd name="T78" fmla="*/ 1757 w 2780"/>
                <a:gd name="T79" fmla="*/ 1214 h 1743"/>
                <a:gd name="T80" fmla="*/ 1801 w 2780"/>
                <a:gd name="T81" fmla="*/ 958 h 1743"/>
                <a:gd name="T82" fmla="*/ 1845 w 2780"/>
                <a:gd name="T83" fmla="*/ 613 h 1743"/>
                <a:gd name="T84" fmla="*/ 1888 w 2780"/>
                <a:gd name="T85" fmla="*/ 855 h 1743"/>
                <a:gd name="T86" fmla="*/ 1932 w 2780"/>
                <a:gd name="T87" fmla="*/ 606 h 1743"/>
                <a:gd name="T88" fmla="*/ 1976 w 2780"/>
                <a:gd name="T89" fmla="*/ 1521 h 1743"/>
                <a:gd name="T90" fmla="*/ 2020 w 2780"/>
                <a:gd name="T91" fmla="*/ 1165 h 1743"/>
                <a:gd name="T92" fmla="*/ 2064 w 2780"/>
                <a:gd name="T93" fmla="*/ 1189 h 1743"/>
                <a:gd name="T94" fmla="*/ 2108 w 2780"/>
                <a:gd name="T95" fmla="*/ 1172 h 1743"/>
                <a:gd name="T96" fmla="*/ 2152 w 2780"/>
                <a:gd name="T97" fmla="*/ 1131 h 1743"/>
                <a:gd name="T98" fmla="*/ 2196 w 2780"/>
                <a:gd name="T99" fmla="*/ 74 h 1743"/>
                <a:gd name="T100" fmla="*/ 2240 w 2780"/>
                <a:gd name="T101" fmla="*/ 979 h 1743"/>
                <a:gd name="T102" fmla="*/ 2284 w 2780"/>
                <a:gd name="T103" fmla="*/ 1065 h 1743"/>
                <a:gd name="T104" fmla="*/ 2328 w 2780"/>
                <a:gd name="T105" fmla="*/ 1133 h 1743"/>
                <a:gd name="T106" fmla="*/ 2372 w 2780"/>
                <a:gd name="T107" fmla="*/ 921 h 1743"/>
                <a:gd name="T108" fmla="*/ 2416 w 2780"/>
                <a:gd name="T109" fmla="*/ 1155 h 1743"/>
                <a:gd name="T110" fmla="*/ 2460 w 2780"/>
                <a:gd name="T111" fmla="*/ 1187 h 1743"/>
                <a:gd name="T112" fmla="*/ 2503 w 2780"/>
                <a:gd name="T113" fmla="*/ 1155 h 1743"/>
                <a:gd name="T114" fmla="*/ 2547 w 2780"/>
                <a:gd name="T115" fmla="*/ 1119 h 1743"/>
                <a:gd name="T116" fmla="*/ 2592 w 2780"/>
                <a:gd name="T117" fmla="*/ 1107 h 1743"/>
                <a:gd name="T118" fmla="*/ 2635 w 2780"/>
                <a:gd name="T119" fmla="*/ 1006 h 1743"/>
                <a:gd name="T120" fmla="*/ 2679 w 2780"/>
                <a:gd name="T121" fmla="*/ 1443 h 1743"/>
                <a:gd name="T122" fmla="*/ 2723 w 2780"/>
                <a:gd name="T123" fmla="*/ 738 h 1743"/>
                <a:gd name="T124" fmla="*/ 2767 w 2780"/>
                <a:gd name="T125" fmla="*/ 564 h 17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80" h="1743">
                  <a:moveTo>
                    <a:pt x="0" y="1153"/>
                  </a:moveTo>
                  <a:lnTo>
                    <a:pt x="0" y="1172"/>
                  </a:lnTo>
                  <a:lnTo>
                    <a:pt x="1" y="1194"/>
                  </a:lnTo>
                  <a:lnTo>
                    <a:pt x="1" y="1211"/>
                  </a:lnTo>
                  <a:lnTo>
                    <a:pt x="2" y="1204"/>
                  </a:lnTo>
                  <a:lnTo>
                    <a:pt x="2" y="1192"/>
                  </a:lnTo>
                  <a:lnTo>
                    <a:pt x="3" y="1192"/>
                  </a:lnTo>
                  <a:lnTo>
                    <a:pt x="4" y="1199"/>
                  </a:lnTo>
                  <a:lnTo>
                    <a:pt x="4" y="1219"/>
                  </a:lnTo>
                  <a:lnTo>
                    <a:pt x="4" y="1223"/>
                  </a:lnTo>
                  <a:lnTo>
                    <a:pt x="5" y="1209"/>
                  </a:lnTo>
                  <a:lnTo>
                    <a:pt x="6" y="1199"/>
                  </a:lnTo>
                  <a:lnTo>
                    <a:pt x="6" y="1216"/>
                  </a:lnTo>
                  <a:lnTo>
                    <a:pt x="7" y="1231"/>
                  </a:lnTo>
                  <a:lnTo>
                    <a:pt x="7" y="1226"/>
                  </a:lnTo>
                  <a:lnTo>
                    <a:pt x="8" y="1221"/>
                  </a:lnTo>
                  <a:lnTo>
                    <a:pt x="8" y="1221"/>
                  </a:lnTo>
                  <a:lnTo>
                    <a:pt x="9" y="1223"/>
                  </a:lnTo>
                  <a:lnTo>
                    <a:pt x="10" y="1223"/>
                  </a:lnTo>
                  <a:lnTo>
                    <a:pt x="10" y="1226"/>
                  </a:lnTo>
                  <a:lnTo>
                    <a:pt x="11" y="1226"/>
                  </a:lnTo>
                  <a:lnTo>
                    <a:pt x="11" y="1223"/>
                  </a:lnTo>
                  <a:lnTo>
                    <a:pt x="12" y="1223"/>
                  </a:lnTo>
                  <a:lnTo>
                    <a:pt x="12" y="1236"/>
                  </a:lnTo>
                  <a:lnTo>
                    <a:pt x="13" y="1238"/>
                  </a:lnTo>
                  <a:lnTo>
                    <a:pt x="14" y="1238"/>
                  </a:lnTo>
                  <a:lnTo>
                    <a:pt x="14" y="1238"/>
                  </a:lnTo>
                  <a:lnTo>
                    <a:pt x="14" y="1241"/>
                  </a:lnTo>
                  <a:lnTo>
                    <a:pt x="15" y="1250"/>
                  </a:lnTo>
                  <a:lnTo>
                    <a:pt x="16" y="1255"/>
                  </a:lnTo>
                  <a:lnTo>
                    <a:pt x="16" y="1258"/>
                  </a:lnTo>
                  <a:lnTo>
                    <a:pt x="17" y="1250"/>
                  </a:lnTo>
                  <a:lnTo>
                    <a:pt x="17" y="1258"/>
                  </a:lnTo>
                  <a:lnTo>
                    <a:pt x="18" y="1248"/>
                  </a:lnTo>
                  <a:lnTo>
                    <a:pt x="18" y="1243"/>
                  </a:lnTo>
                  <a:lnTo>
                    <a:pt x="19" y="1243"/>
                  </a:lnTo>
                  <a:lnTo>
                    <a:pt x="20" y="1228"/>
                  </a:lnTo>
                  <a:lnTo>
                    <a:pt x="20" y="1226"/>
                  </a:lnTo>
                  <a:lnTo>
                    <a:pt x="21" y="1226"/>
                  </a:lnTo>
                  <a:lnTo>
                    <a:pt x="21" y="1221"/>
                  </a:lnTo>
                  <a:lnTo>
                    <a:pt x="22" y="1211"/>
                  </a:lnTo>
                  <a:lnTo>
                    <a:pt x="22" y="1197"/>
                  </a:lnTo>
                  <a:lnTo>
                    <a:pt x="23" y="1199"/>
                  </a:lnTo>
                  <a:lnTo>
                    <a:pt x="24" y="1209"/>
                  </a:lnTo>
                  <a:lnTo>
                    <a:pt x="24" y="1223"/>
                  </a:lnTo>
                  <a:lnTo>
                    <a:pt x="24" y="1243"/>
                  </a:lnTo>
                  <a:lnTo>
                    <a:pt x="25" y="1243"/>
                  </a:lnTo>
                  <a:lnTo>
                    <a:pt x="26" y="1228"/>
                  </a:lnTo>
                  <a:lnTo>
                    <a:pt x="26" y="1214"/>
                  </a:lnTo>
                  <a:lnTo>
                    <a:pt x="27" y="1211"/>
                  </a:lnTo>
                  <a:lnTo>
                    <a:pt x="27" y="1214"/>
                  </a:lnTo>
                  <a:lnTo>
                    <a:pt x="28" y="1214"/>
                  </a:lnTo>
                  <a:lnTo>
                    <a:pt x="28" y="1204"/>
                  </a:lnTo>
                  <a:lnTo>
                    <a:pt x="29" y="1207"/>
                  </a:lnTo>
                  <a:lnTo>
                    <a:pt x="30" y="1207"/>
                  </a:lnTo>
                  <a:lnTo>
                    <a:pt x="30" y="1216"/>
                  </a:lnTo>
                  <a:lnTo>
                    <a:pt x="31" y="1211"/>
                  </a:lnTo>
                  <a:lnTo>
                    <a:pt x="31" y="1204"/>
                  </a:lnTo>
                  <a:lnTo>
                    <a:pt x="32" y="1187"/>
                  </a:lnTo>
                  <a:lnTo>
                    <a:pt x="32" y="1177"/>
                  </a:lnTo>
                  <a:lnTo>
                    <a:pt x="33" y="1175"/>
                  </a:lnTo>
                  <a:lnTo>
                    <a:pt x="34" y="1192"/>
                  </a:lnTo>
                  <a:lnTo>
                    <a:pt x="34" y="1209"/>
                  </a:lnTo>
                  <a:lnTo>
                    <a:pt x="34" y="1221"/>
                  </a:lnTo>
                  <a:lnTo>
                    <a:pt x="35" y="1219"/>
                  </a:lnTo>
                  <a:lnTo>
                    <a:pt x="36" y="1209"/>
                  </a:lnTo>
                  <a:lnTo>
                    <a:pt x="36" y="1199"/>
                  </a:lnTo>
                  <a:lnTo>
                    <a:pt x="37" y="1197"/>
                  </a:lnTo>
                  <a:lnTo>
                    <a:pt x="37" y="1211"/>
                  </a:lnTo>
                  <a:lnTo>
                    <a:pt x="38" y="1219"/>
                  </a:lnTo>
                  <a:lnTo>
                    <a:pt x="38" y="1211"/>
                  </a:lnTo>
                  <a:lnTo>
                    <a:pt x="39" y="1197"/>
                  </a:lnTo>
                  <a:lnTo>
                    <a:pt x="40" y="1197"/>
                  </a:lnTo>
                  <a:lnTo>
                    <a:pt x="40" y="1197"/>
                  </a:lnTo>
                  <a:lnTo>
                    <a:pt x="41" y="1207"/>
                  </a:lnTo>
                  <a:lnTo>
                    <a:pt x="41" y="1204"/>
                  </a:lnTo>
                  <a:lnTo>
                    <a:pt x="42" y="1204"/>
                  </a:lnTo>
                  <a:lnTo>
                    <a:pt x="42" y="1194"/>
                  </a:lnTo>
                  <a:lnTo>
                    <a:pt x="43" y="1187"/>
                  </a:lnTo>
                  <a:lnTo>
                    <a:pt x="44" y="1192"/>
                  </a:lnTo>
                  <a:lnTo>
                    <a:pt x="44" y="1204"/>
                  </a:lnTo>
                  <a:lnTo>
                    <a:pt x="44" y="1216"/>
                  </a:lnTo>
                  <a:lnTo>
                    <a:pt x="45" y="1211"/>
                  </a:lnTo>
                  <a:lnTo>
                    <a:pt x="46" y="1214"/>
                  </a:lnTo>
                  <a:lnTo>
                    <a:pt x="46" y="1211"/>
                  </a:lnTo>
                  <a:lnTo>
                    <a:pt x="47" y="1219"/>
                  </a:lnTo>
                  <a:lnTo>
                    <a:pt x="47" y="1221"/>
                  </a:lnTo>
                  <a:lnTo>
                    <a:pt x="48" y="1221"/>
                  </a:lnTo>
                  <a:lnTo>
                    <a:pt x="48" y="1211"/>
                  </a:lnTo>
                  <a:lnTo>
                    <a:pt x="49" y="1207"/>
                  </a:lnTo>
                  <a:lnTo>
                    <a:pt x="50" y="1204"/>
                  </a:lnTo>
                  <a:lnTo>
                    <a:pt x="50" y="1207"/>
                  </a:lnTo>
                  <a:lnTo>
                    <a:pt x="51" y="1214"/>
                  </a:lnTo>
                  <a:lnTo>
                    <a:pt x="51" y="1214"/>
                  </a:lnTo>
                  <a:lnTo>
                    <a:pt x="52" y="1216"/>
                  </a:lnTo>
                  <a:lnTo>
                    <a:pt x="52" y="1211"/>
                  </a:lnTo>
                  <a:lnTo>
                    <a:pt x="53" y="1204"/>
                  </a:lnTo>
                  <a:lnTo>
                    <a:pt x="54" y="1219"/>
                  </a:lnTo>
                  <a:lnTo>
                    <a:pt x="54" y="1223"/>
                  </a:lnTo>
                  <a:lnTo>
                    <a:pt x="54" y="1228"/>
                  </a:lnTo>
                  <a:lnTo>
                    <a:pt x="55" y="1226"/>
                  </a:lnTo>
                  <a:lnTo>
                    <a:pt x="56" y="1223"/>
                  </a:lnTo>
                  <a:lnTo>
                    <a:pt x="56" y="1221"/>
                  </a:lnTo>
                  <a:lnTo>
                    <a:pt x="57" y="1219"/>
                  </a:lnTo>
                  <a:lnTo>
                    <a:pt x="57" y="1226"/>
                  </a:lnTo>
                  <a:lnTo>
                    <a:pt x="58" y="1221"/>
                  </a:lnTo>
                  <a:lnTo>
                    <a:pt x="58" y="1219"/>
                  </a:lnTo>
                  <a:lnTo>
                    <a:pt x="59" y="1219"/>
                  </a:lnTo>
                  <a:lnTo>
                    <a:pt x="60" y="1207"/>
                  </a:lnTo>
                  <a:lnTo>
                    <a:pt x="60" y="1199"/>
                  </a:lnTo>
                  <a:lnTo>
                    <a:pt x="61" y="1201"/>
                  </a:lnTo>
                  <a:lnTo>
                    <a:pt x="61" y="1207"/>
                  </a:lnTo>
                  <a:lnTo>
                    <a:pt x="62" y="1214"/>
                  </a:lnTo>
                  <a:lnTo>
                    <a:pt x="62" y="1219"/>
                  </a:lnTo>
                  <a:lnTo>
                    <a:pt x="63" y="1223"/>
                  </a:lnTo>
                  <a:lnTo>
                    <a:pt x="64" y="1226"/>
                  </a:lnTo>
                  <a:lnTo>
                    <a:pt x="64" y="1223"/>
                  </a:lnTo>
                  <a:lnTo>
                    <a:pt x="64" y="1226"/>
                  </a:lnTo>
                  <a:lnTo>
                    <a:pt x="65" y="1228"/>
                  </a:lnTo>
                  <a:lnTo>
                    <a:pt x="66" y="1243"/>
                  </a:lnTo>
                  <a:lnTo>
                    <a:pt x="66" y="1241"/>
                  </a:lnTo>
                  <a:lnTo>
                    <a:pt x="67" y="1238"/>
                  </a:lnTo>
                  <a:lnTo>
                    <a:pt x="67" y="1231"/>
                  </a:lnTo>
                  <a:lnTo>
                    <a:pt x="68" y="1231"/>
                  </a:lnTo>
                  <a:lnTo>
                    <a:pt x="68" y="1223"/>
                  </a:lnTo>
                  <a:lnTo>
                    <a:pt x="69" y="1207"/>
                  </a:lnTo>
                  <a:lnTo>
                    <a:pt x="70" y="1201"/>
                  </a:lnTo>
                  <a:lnTo>
                    <a:pt x="70" y="1201"/>
                  </a:lnTo>
                  <a:lnTo>
                    <a:pt x="71" y="1189"/>
                  </a:lnTo>
                  <a:lnTo>
                    <a:pt x="71" y="1170"/>
                  </a:lnTo>
                  <a:lnTo>
                    <a:pt x="72" y="1158"/>
                  </a:lnTo>
                  <a:lnTo>
                    <a:pt x="72" y="1160"/>
                  </a:lnTo>
                  <a:lnTo>
                    <a:pt x="73" y="1172"/>
                  </a:lnTo>
                  <a:lnTo>
                    <a:pt x="74" y="1187"/>
                  </a:lnTo>
                  <a:lnTo>
                    <a:pt x="74" y="1185"/>
                  </a:lnTo>
                  <a:lnTo>
                    <a:pt x="74" y="1163"/>
                  </a:lnTo>
                  <a:lnTo>
                    <a:pt x="75" y="1128"/>
                  </a:lnTo>
                  <a:lnTo>
                    <a:pt x="76" y="1099"/>
                  </a:lnTo>
                  <a:lnTo>
                    <a:pt x="76" y="1075"/>
                  </a:lnTo>
                  <a:lnTo>
                    <a:pt x="77" y="1058"/>
                  </a:lnTo>
                  <a:lnTo>
                    <a:pt x="77" y="1048"/>
                  </a:lnTo>
                  <a:lnTo>
                    <a:pt x="78" y="1060"/>
                  </a:lnTo>
                  <a:lnTo>
                    <a:pt x="78" y="1067"/>
                  </a:lnTo>
                  <a:lnTo>
                    <a:pt x="79" y="1070"/>
                  </a:lnTo>
                  <a:lnTo>
                    <a:pt x="80" y="1070"/>
                  </a:lnTo>
                  <a:lnTo>
                    <a:pt x="80" y="1058"/>
                  </a:lnTo>
                  <a:lnTo>
                    <a:pt x="81" y="1065"/>
                  </a:lnTo>
                  <a:lnTo>
                    <a:pt x="81" y="1079"/>
                  </a:lnTo>
                  <a:lnTo>
                    <a:pt x="82" y="1087"/>
                  </a:lnTo>
                  <a:lnTo>
                    <a:pt x="82" y="1107"/>
                  </a:lnTo>
                  <a:lnTo>
                    <a:pt x="83" y="1126"/>
                  </a:lnTo>
                  <a:lnTo>
                    <a:pt x="84" y="1138"/>
                  </a:lnTo>
                  <a:lnTo>
                    <a:pt x="84" y="1155"/>
                  </a:lnTo>
                  <a:lnTo>
                    <a:pt x="84" y="1175"/>
                  </a:lnTo>
                  <a:lnTo>
                    <a:pt x="85" y="1175"/>
                  </a:lnTo>
                  <a:lnTo>
                    <a:pt x="86" y="1179"/>
                  </a:lnTo>
                  <a:lnTo>
                    <a:pt x="86" y="1182"/>
                  </a:lnTo>
                  <a:lnTo>
                    <a:pt x="87" y="1192"/>
                  </a:lnTo>
                  <a:lnTo>
                    <a:pt x="87" y="1209"/>
                  </a:lnTo>
                  <a:lnTo>
                    <a:pt x="88" y="1214"/>
                  </a:lnTo>
                  <a:lnTo>
                    <a:pt x="88" y="1207"/>
                  </a:lnTo>
                  <a:lnTo>
                    <a:pt x="89" y="1207"/>
                  </a:lnTo>
                  <a:lnTo>
                    <a:pt x="90" y="1211"/>
                  </a:lnTo>
                  <a:lnTo>
                    <a:pt x="90" y="1226"/>
                  </a:lnTo>
                  <a:lnTo>
                    <a:pt x="91" y="1233"/>
                  </a:lnTo>
                  <a:lnTo>
                    <a:pt x="91" y="1231"/>
                  </a:lnTo>
                  <a:lnTo>
                    <a:pt x="92" y="1223"/>
                  </a:lnTo>
                  <a:lnTo>
                    <a:pt x="92" y="1221"/>
                  </a:lnTo>
                  <a:lnTo>
                    <a:pt x="93" y="1226"/>
                  </a:lnTo>
                  <a:lnTo>
                    <a:pt x="94" y="1238"/>
                  </a:lnTo>
                  <a:lnTo>
                    <a:pt x="94" y="1253"/>
                  </a:lnTo>
                  <a:lnTo>
                    <a:pt x="94" y="1277"/>
                  </a:lnTo>
                  <a:lnTo>
                    <a:pt x="95" y="1299"/>
                  </a:lnTo>
                  <a:lnTo>
                    <a:pt x="96" y="1312"/>
                  </a:lnTo>
                  <a:lnTo>
                    <a:pt x="96" y="1277"/>
                  </a:lnTo>
                  <a:lnTo>
                    <a:pt x="97" y="1209"/>
                  </a:lnTo>
                  <a:lnTo>
                    <a:pt x="97" y="1087"/>
                  </a:lnTo>
                  <a:lnTo>
                    <a:pt x="98" y="887"/>
                  </a:lnTo>
                  <a:lnTo>
                    <a:pt x="98" y="638"/>
                  </a:lnTo>
                  <a:lnTo>
                    <a:pt x="99" y="403"/>
                  </a:lnTo>
                  <a:lnTo>
                    <a:pt x="100" y="237"/>
                  </a:lnTo>
                  <a:lnTo>
                    <a:pt x="100" y="130"/>
                  </a:lnTo>
                  <a:lnTo>
                    <a:pt x="101" y="78"/>
                  </a:lnTo>
                  <a:lnTo>
                    <a:pt x="101" y="64"/>
                  </a:lnTo>
                  <a:lnTo>
                    <a:pt x="102" y="78"/>
                  </a:lnTo>
                  <a:lnTo>
                    <a:pt x="102" y="157"/>
                  </a:lnTo>
                  <a:lnTo>
                    <a:pt x="103" y="315"/>
                  </a:lnTo>
                  <a:lnTo>
                    <a:pt x="104" y="591"/>
                  </a:lnTo>
                  <a:lnTo>
                    <a:pt x="104" y="904"/>
                  </a:lnTo>
                  <a:lnTo>
                    <a:pt x="104" y="1216"/>
                  </a:lnTo>
                  <a:lnTo>
                    <a:pt x="105" y="1407"/>
                  </a:lnTo>
                  <a:lnTo>
                    <a:pt x="106" y="1377"/>
                  </a:lnTo>
                  <a:lnTo>
                    <a:pt x="106" y="1299"/>
                  </a:lnTo>
                  <a:lnTo>
                    <a:pt x="107" y="1267"/>
                  </a:lnTo>
                  <a:lnTo>
                    <a:pt x="107" y="1282"/>
                  </a:lnTo>
                  <a:lnTo>
                    <a:pt x="108" y="1304"/>
                  </a:lnTo>
                  <a:lnTo>
                    <a:pt x="109" y="1289"/>
                  </a:lnTo>
                  <a:lnTo>
                    <a:pt x="109" y="1263"/>
                  </a:lnTo>
                  <a:lnTo>
                    <a:pt x="110" y="1241"/>
                  </a:lnTo>
                  <a:lnTo>
                    <a:pt x="110" y="1243"/>
                  </a:lnTo>
                  <a:lnTo>
                    <a:pt x="111" y="1255"/>
                  </a:lnTo>
                  <a:lnTo>
                    <a:pt x="111" y="1275"/>
                  </a:lnTo>
                  <a:lnTo>
                    <a:pt x="112" y="1272"/>
                  </a:lnTo>
                  <a:lnTo>
                    <a:pt x="113" y="1265"/>
                  </a:lnTo>
                  <a:lnTo>
                    <a:pt x="113" y="1260"/>
                  </a:lnTo>
                  <a:lnTo>
                    <a:pt x="114" y="1275"/>
                  </a:lnTo>
                  <a:lnTo>
                    <a:pt x="114" y="1270"/>
                  </a:lnTo>
                  <a:lnTo>
                    <a:pt x="115" y="1275"/>
                  </a:lnTo>
                  <a:lnTo>
                    <a:pt x="115" y="1270"/>
                  </a:lnTo>
                  <a:lnTo>
                    <a:pt x="116" y="1263"/>
                  </a:lnTo>
                  <a:lnTo>
                    <a:pt x="117" y="1260"/>
                  </a:lnTo>
                  <a:lnTo>
                    <a:pt x="117" y="1270"/>
                  </a:lnTo>
                  <a:lnTo>
                    <a:pt x="117" y="1258"/>
                  </a:lnTo>
                  <a:lnTo>
                    <a:pt x="118" y="1260"/>
                  </a:lnTo>
                  <a:lnTo>
                    <a:pt x="119" y="1263"/>
                  </a:lnTo>
                  <a:lnTo>
                    <a:pt x="119" y="1270"/>
                  </a:lnTo>
                  <a:lnTo>
                    <a:pt x="120" y="1267"/>
                  </a:lnTo>
                  <a:lnTo>
                    <a:pt x="120" y="1265"/>
                  </a:lnTo>
                  <a:lnTo>
                    <a:pt x="121" y="1255"/>
                  </a:lnTo>
                  <a:lnTo>
                    <a:pt x="121" y="1253"/>
                  </a:lnTo>
                  <a:lnTo>
                    <a:pt x="122" y="1248"/>
                  </a:lnTo>
                  <a:lnTo>
                    <a:pt x="123" y="1248"/>
                  </a:lnTo>
                  <a:lnTo>
                    <a:pt x="123" y="1243"/>
                  </a:lnTo>
                  <a:lnTo>
                    <a:pt x="124" y="1243"/>
                  </a:lnTo>
                  <a:lnTo>
                    <a:pt x="124" y="1236"/>
                  </a:lnTo>
                  <a:lnTo>
                    <a:pt x="125" y="1245"/>
                  </a:lnTo>
                  <a:lnTo>
                    <a:pt x="125" y="1245"/>
                  </a:lnTo>
                  <a:lnTo>
                    <a:pt x="126" y="1248"/>
                  </a:lnTo>
                  <a:lnTo>
                    <a:pt x="127" y="1245"/>
                  </a:lnTo>
                  <a:lnTo>
                    <a:pt x="127" y="1245"/>
                  </a:lnTo>
                  <a:lnTo>
                    <a:pt x="127" y="1253"/>
                  </a:lnTo>
                  <a:lnTo>
                    <a:pt x="128" y="1248"/>
                  </a:lnTo>
                  <a:lnTo>
                    <a:pt x="129" y="1245"/>
                  </a:lnTo>
                  <a:lnTo>
                    <a:pt x="129" y="1231"/>
                  </a:lnTo>
                  <a:lnTo>
                    <a:pt x="130" y="1214"/>
                  </a:lnTo>
                  <a:lnTo>
                    <a:pt x="130" y="1214"/>
                  </a:lnTo>
                  <a:lnTo>
                    <a:pt x="131" y="1214"/>
                  </a:lnTo>
                  <a:lnTo>
                    <a:pt x="131" y="1226"/>
                  </a:lnTo>
                  <a:lnTo>
                    <a:pt x="132" y="1221"/>
                  </a:lnTo>
                  <a:lnTo>
                    <a:pt x="133" y="1216"/>
                  </a:lnTo>
                  <a:lnTo>
                    <a:pt x="133" y="1207"/>
                  </a:lnTo>
                  <a:lnTo>
                    <a:pt x="134" y="1207"/>
                  </a:lnTo>
                  <a:lnTo>
                    <a:pt x="134" y="1204"/>
                  </a:lnTo>
                  <a:lnTo>
                    <a:pt x="135" y="1201"/>
                  </a:lnTo>
                  <a:lnTo>
                    <a:pt x="135" y="1194"/>
                  </a:lnTo>
                  <a:lnTo>
                    <a:pt x="136" y="1187"/>
                  </a:lnTo>
                  <a:lnTo>
                    <a:pt x="137" y="1187"/>
                  </a:lnTo>
                  <a:lnTo>
                    <a:pt x="137" y="1182"/>
                  </a:lnTo>
                  <a:lnTo>
                    <a:pt x="137" y="1177"/>
                  </a:lnTo>
                  <a:lnTo>
                    <a:pt x="138" y="1172"/>
                  </a:lnTo>
                  <a:lnTo>
                    <a:pt x="139" y="1160"/>
                  </a:lnTo>
                  <a:lnTo>
                    <a:pt x="139" y="1150"/>
                  </a:lnTo>
                  <a:lnTo>
                    <a:pt x="140" y="1150"/>
                  </a:lnTo>
                  <a:lnTo>
                    <a:pt x="140" y="1148"/>
                  </a:lnTo>
                  <a:lnTo>
                    <a:pt x="141" y="1145"/>
                  </a:lnTo>
                  <a:lnTo>
                    <a:pt x="141" y="1145"/>
                  </a:lnTo>
                  <a:lnTo>
                    <a:pt x="142" y="1138"/>
                  </a:lnTo>
                  <a:lnTo>
                    <a:pt x="143" y="1119"/>
                  </a:lnTo>
                  <a:lnTo>
                    <a:pt x="143" y="1104"/>
                  </a:lnTo>
                  <a:lnTo>
                    <a:pt x="144" y="1094"/>
                  </a:lnTo>
                  <a:lnTo>
                    <a:pt x="144" y="1089"/>
                  </a:lnTo>
                  <a:lnTo>
                    <a:pt x="145" y="1079"/>
                  </a:lnTo>
                  <a:lnTo>
                    <a:pt x="145" y="1063"/>
                  </a:lnTo>
                  <a:lnTo>
                    <a:pt x="146" y="1045"/>
                  </a:lnTo>
                  <a:lnTo>
                    <a:pt x="147" y="1043"/>
                  </a:lnTo>
                  <a:lnTo>
                    <a:pt x="147" y="1050"/>
                  </a:lnTo>
                  <a:lnTo>
                    <a:pt x="147" y="1050"/>
                  </a:lnTo>
                  <a:lnTo>
                    <a:pt x="148" y="1036"/>
                  </a:lnTo>
                  <a:lnTo>
                    <a:pt x="149" y="1016"/>
                  </a:lnTo>
                  <a:lnTo>
                    <a:pt x="149" y="989"/>
                  </a:lnTo>
                  <a:lnTo>
                    <a:pt x="150" y="977"/>
                  </a:lnTo>
                  <a:lnTo>
                    <a:pt x="150" y="960"/>
                  </a:lnTo>
                  <a:lnTo>
                    <a:pt x="151" y="950"/>
                  </a:lnTo>
                  <a:lnTo>
                    <a:pt x="151" y="940"/>
                  </a:lnTo>
                  <a:lnTo>
                    <a:pt x="152" y="916"/>
                  </a:lnTo>
                  <a:lnTo>
                    <a:pt x="153" y="887"/>
                  </a:lnTo>
                  <a:lnTo>
                    <a:pt x="153" y="865"/>
                  </a:lnTo>
                  <a:lnTo>
                    <a:pt x="154" y="855"/>
                  </a:lnTo>
                  <a:lnTo>
                    <a:pt x="154" y="848"/>
                  </a:lnTo>
                  <a:lnTo>
                    <a:pt x="155" y="840"/>
                  </a:lnTo>
                  <a:lnTo>
                    <a:pt x="155" y="840"/>
                  </a:lnTo>
                  <a:lnTo>
                    <a:pt x="156" y="833"/>
                  </a:lnTo>
                  <a:lnTo>
                    <a:pt x="156" y="818"/>
                  </a:lnTo>
                  <a:lnTo>
                    <a:pt x="157" y="809"/>
                  </a:lnTo>
                  <a:lnTo>
                    <a:pt x="157" y="803"/>
                  </a:lnTo>
                  <a:lnTo>
                    <a:pt x="158" y="806"/>
                  </a:lnTo>
                  <a:lnTo>
                    <a:pt x="159" y="806"/>
                  </a:lnTo>
                  <a:lnTo>
                    <a:pt x="159" y="809"/>
                  </a:lnTo>
                  <a:lnTo>
                    <a:pt x="160" y="801"/>
                  </a:lnTo>
                  <a:lnTo>
                    <a:pt x="160" y="809"/>
                  </a:lnTo>
                  <a:lnTo>
                    <a:pt x="161" y="813"/>
                  </a:lnTo>
                  <a:lnTo>
                    <a:pt x="161" y="821"/>
                  </a:lnTo>
                  <a:lnTo>
                    <a:pt x="162" y="838"/>
                  </a:lnTo>
                  <a:lnTo>
                    <a:pt x="163" y="845"/>
                  </a:lnTo>
                  <a:lnTo>
                    <a:pt x="163" y="845"/>
                  </a:lnTo>
                  <a:lnTo>
                    <a:pt x="164" y="850"/>
                  </a:lnTo>
                  <a:lnTo>
                    <a:pt x="164" y="870"/>
                  </a:lnTo>
                  <a:lnTo>
                    <a:pt x="165" y="889"/>
                  </a:lnTo>
                  <a:lnTo>
                    <a:pt x="165" y="904"/>
                  </a:lnTo>
                  <a:lnTo>
                    <a:pt x="166" y="911"/>
                  </a:lnTo>
                  <a:lnTo>
                    <a:pt x="166" y="916"/>
                  </a:lnTo>
                  <a:lnTo>
                    <a:pt x="167" y="931"/>
                  </a:lnTo>
                  <a:lnTo>
                    <a:pt x="167" y="955"/>
                  </a:lnTo>
                  <a:lnTo>
                    <a:pt x="168" y="970"/>
                  </a:lnTo>
                  <a:lnTo>
                    <a:pt x="169" y="992"/>
                  </a:lnTo>
                  <a:lnTo>
                    <a:pt x="169" y="996"/>
                  </a:lnTo>
                  <a:lnTo>
                    <a:pt x="170" y="996"/>
                  </a:lnTo>
                  <a:lnTo>
                    <a:pt x="170" y="1011"/>
                  </a:lnTo>
                  <a:lnTo>
                    <a:pt x="171" y="1028"/>
                  </a:lnTo>
                  <a:lnTo>
                    <a:pt x="171" y="1058"/>
                  </a:lnTo>
                  <a:lnTo>
                    <a:pt x="172" y="1075"/>
                  </a:lnTo>
                  <a:lnTo>
                    <a:pt x="173" y="1079"/>
                  </a:lnTo>
                  <a:lnTo>
                    <a:pt x="173" y="1079"/>
                  </a:lnTo>
                  <a:lnTo>
                    <a:pt x="174" y="1097"/>
                  </a:lnTo>
                  <a:lnTo>
                    <a:pt x="174" y="1114"/>
                  </a:lnTo>
                  <a:lnTo>
                    <a:pt x="175" y="1136"/>
                  </a:lnTo>
                  <a:lnTo>
                    <a:pt x="175" y="1141"/>
                  </a:lnTo>
                  <a:lnTo>
                    <a:pt x="176" y="1123"/>
                  </a:lnTo>
                  <a:lnTo>
                    <a:pt x="176" y="1123"/>
                  </a:lnTo>
                  <a:lnTo>
                    <a:pt x="177" y="1136"/>
                  </a:lnTo>
                  <a:lnTo>
                    <a:pt x="177" y="1150"/>
                  </a:lnTo>
                  <a:lnTo>
                    <a:pt x="178" y="1145"/>
                  </a:lnTo>
                  <a:lnTo>
                    <a:pt x="179" y="1150"/>
                  </a:lnTo>
                  <a:lnTo>
                    <a:pt x="179" y="1153"/>
                  </a:lnTo>
                  <a:lnTo>
                    <a:pt x="180" y="1158"/>
                  </a:lnTo>
                  <a:lnTo>
                    <a:pt x="180" y="1167"/>
                  </a:lnTo>
                  <a:lnTo>
                    <a:pt x="181" y="1170"/>
                  </a:lnTo>
                  <a:lnTo>
                    <a:pt x="181" y="1170"/>
                  </a:lnTo>
                  <a:lnTo>
                    <a:pt x="182" y="1167"/>
                  </a:lnTo>
                  <a:lnTo>
                    <a:pt x="183" y="1172"/>
                  </a:lnTo>
                  <a:lnTo>
                    <a:pt x="183" y="1167"/>
                  </a:lnTo>
                  <a:lnTo>
                    <a:pt x="184" y="1175"/>
                  </a:lnTo>
                  <a:lnTo>
                    <a:pt x="184" y="1192"/>
                  </a:lnTo>
                  <a:lnTo>
                    <a:pt x="185" y="1194"/>
                  </a:lnTo>
                  <a:lnTo>
                    <a:pt x="185" y="1192"/>
                  </a:lnTo>
                  <a:lnTo>
                    <a:pt x="186" y="1177"/>
                  </a:lnTo>
                  <a:lnTo>
                    <a:pt x="186" y="1189"/>
                  </a:lnTo>
                  <a:lnTo>
                    <a:pt x="187" y="1204"/>
                  </a:lnTo>
                  <a:lnTo>
                    <a:pt x="187" y="1223"/>
                  </a:lnTo>
                  <a:lnTo>
                    <a:pt x="188" y="1236"/>
                  </a:lnTo>
                  <a:lnTo>
                    <a:pt x="189" y="1221"/>
                  </a:lnTo>
                  <a:lnTo>
                    <a:pt x="189" y="1214"/>
                  </a:lnTo>
                  <a:lnTo>
                    <a:pt x="190" y="1216"/>
                  </a:lnTo>
                  <a:lnTo>
                    <a:pt x="190" y="1238"/>
                  </a:lnTo>
                  <a:lnTo>
                    <a:pt x="191" y="1236"/>
                  </a:lnTo>
                  <a:lnTo>
                    <a:pt x="191" y="1243"/>
                  </a:lnTo>
                  <a:lnTo>
                    <a:pt x="192" y="1233"/>
                  </a:lnTo>
                  <a:lnTo>
                    <a:pt x="193" y="1223"/>
                  </a:lnTo>
                  <a:lnTo>
                    <a:pt x="193" y="1216"/>
                  </a:lnTo>
                  <a:lnTo>
                    <a:pt x="194" y="1216"/>
                  </a:lnTo>
                  <a:lnTo>
                    <a:pt x="194" y="1219"/>
                  </a:lnTo>
                  <a:lnTo>
                    <a:pt x="195" y="1219"/>
                  </a:lnTo>
                  <a:lnTo>
                    <a:pt x="195" y="1221"/>
                  </a:lnTo>
                  <a:lnTo>
                    <a:pt x="196" y="1228"/>
                  </a:lnTo>
                  <a:lnTo>
                    <a:pt x="196" y="1226"/>
                  </a:lnTo>
                  <a:lnTo>
                    <a:pt x="197" y="1231"/>
                  </a:lnTo>
                  <a:lnTo>
                    <a:pt x="197" y="1221"/>
                  </a:lnTo>
                  <a:lnTo>
                    <a:pt x="198" y="1214"/>
                  </a:lnTo>
                  <a:lnTo>
                    <a:pt x="199" y="1209"/>
                  </a:lnTo>
                  <a:lnTo>
                    <a:pt x="199" y="1216"/>
                  </a:lnTo>
                  <a:lnTo>
                    <a:pt x="200" y="1216"/>
                  </a:lnTo>
                  <a:lnTo>
                    <a:pt x="200" y="1207"/>
                  </a:lnTo>
                  <a:lnTo>
                    <a:pt x="201" y="1197"/>
                  </a:lnTo>
                  <a:lnTo>
                    <a:pt x="201" y="1197"/>
                  </a:lnTo>
                  <a:lnTo>
                    <a:pt x="202" y="1204"/>
                  </a:lnTo>
                  <a:lnTo>
                    <a:pt x="203" y="1207"/>
                  </a:lnTo>
                  <a:lnTo>
                    <a:pt x="203" y="1192"/>
                  </a:lnTo>
                  <a:lnTo>
                    <a:pt x="204" y="1197"/>
                  </a:lnTo>
                  <a:lnTo>
                    <a:pt x="204" y="1189"/>
                  </a:lnTo>
                  <a:lnTo>
                    <a:pt x="205" y="1194"/>
                  </a:lnTo>
                  <a:lnTo>
                    <a:pt x="205" y="1192"/>
                  </a:lnTo>
                  <a:lnTo>
                    <a:pt x="206" y="1189"/>
                  </a:lnTo>
                  <a:lnTo>
                    <a:pt x="206" y="1187"/>
                  </a:lnTo>
                  <a:lnTo>
                    <a:pt x="207" y="1185"/>
                  </a:lnTo>
                  <a:lnTo>
                    <a:pt x="207" y="1201"/>
                  </a:lnTo>
                  <a:lnTo>
                    <a:pt x="208" y="1199"/>
                  </a:lnTo>
                  <a:lnTo>
                    <a:pt x="209" y="1199"/>
                  </a:lnTo>
                  <a:lnTo>
                    <a:pt x="209" y="1194"/>
                  </a:lnTo>
                  <a:lnTo>
                    <a:pt x="210" y="1185"/>
                  </a:lnTo>
                  <a:lnTo>
                    <a:pt x="210" y="1185"/>
                  </a:lnTo>
                  <a:lnTo>
                    <a:pt x="211" y="1189"/>
                  </a:lnTo>
                  <a:lnTo>
                    <a:pt x="211" y="1182"/>
                  </a:lnTo>
                  <a:lnTo>
                    <a:pt x="212" y="1177"/>
                  </a:lnTo>
                  <a:lnTo>
                    <a:pt x="213" y="1177"/>
                  </a:lnTo>
                  <a:lnTo>
                    <a:pt x="213" y="1179"/>
                  </a:lnTo>
                  <a:lnTo>
                    <a:pt x="214" y="1197"/>
                  </a:lnTo>
                  <a:lnTo>
                    <a:pt x="214" y="1209"/>
                  </a:lnTo>
                  <a:lnTo>
                    <a:pt x="215" y="1201"/>
                  </a:lnTo>
                  <a:lnTo>
                    <a:pt x="215" y="1194"/>
                  </a:lnTo>
                  <a:lnTo>
                    <a:pt x="216" y="1182"/>
                  </a:lnTo>
                  <a:lnTo>
                    <a:pt x="216" y="1177"/>
                  </a:lnTo>
                  <a:lnTo>
                    <a:pt x="217" y="1185"/>
                  </a:lnTo>
                  <a:lnTo>
                    <a:pt x="217" y="1189"/>
                  </a:lnTo>
                  <a:lnTo>
                    <a:pt x="218" y="1189"/>
                  </a:lnTo>
                  <a:lnTo>
                    <a:pt x="219" y="1197"/>
                  </a:lnTo>
                  <a:lnTo>
                    <a:pt x="219" y="1192"/>
                  </a:lnTo>
                  <a:lnTo>
                    <a:pt x="220" y="1185"/>
                  </a:lnTo>
                  <a:lnTo>
                    <a:pt x="220" y="1185"/>
                  </a:lnTo>
                  <a:lnTo>
                    <a:pt x="221" y="1197"/>
                  </a:lnTo>
                  <a:lnTo>
                    <a:pt x="221" y="1199"/>
                  </a:lnTo>
                  <a:lnTo>
                    <a:pt x="222" y="1209"/>
                  </a:lnTo>
                  <a:lnTo>
                    <a:pt x="223" y="1199"/>
                  </a:lnTo>
                  <a:lnTo>
                    <a:pt x="223" y="1207"/>
                  </a:lnTo>
                  <a:lnTo>
                    <a:pt x="224" y="1204"/>
                  </a:lnTo>
                  <a:lnTo>
                    <a:pt x="224" y="1221"/>
                  </a:lnTo>
                  <a:lnTo>
                    <a:pt x="225" y="1216"/>
                  </a:lnTo>
                  <a:lnTo>
                    <a:pt x="225" y="1209"/>
                  </a:lnTo>
                  <a:lnTo>
                    <a:pt x="226" y="1204"/>
                  </a:lnTo>
                  <a:lnTo>
                    <a:pt x="226" y="1194"/>
                  </a:lnTo>
                  <a:lnTo>
                    <a:pt x="227" y="1189"/>
                  </a:lnTo>
                  <a:lnTo>
                    <a:pt x="227" y="1194"/>
                  </a:lnTo>
                  <a:lnTo>
                    <a:pt x="228" y="1197"/>
                  </a:lnTo>
                  <a:lnTo>
                    <a:pt x="229" y="1201"/>
                  </a:lnTo>
                  <a:lnTo>
                    <a:pt x="229" y="1209"/>
                  </a:lnTo>
                  <a:lnTo>
                    <a:pt x="230" y="1209"/>
                  </a:lnTo>
                  <a:lnTo>
                    <a:pt x="230" y="1214"/>
                  </a:lnTo>
                  <a:lnTo>
                    <a:pt x="231" y="1223"/>
                  </a:lnTo>
                  <a:lnTo>
                    <a:pt x="231" y="1223"/>
                  </a:lnTo>
                  <a:lnTo>
                    <a:pt x="232" y="1223"/>
                  </a:lnTo>
                  <a:lnTo>
                    <a:pt x="233" y="1216"/>
                  </a:lnTo>
                  <a:lnTo>
                    <a:pt x="233" y="1214"/>
                  </a:lnTo>
                  <a:lnTo>
                    <a:pt x="234" y="1211"/>
                  </a:lnTo>
                  <a:lnTo>
                    <a:pt x="234" y="1216"/>
                  </a:lnTo>
                  <a:lnTo>
                    <a:pt x="235" y="1211"/>
                  </a:lnTo>
                  <a:lnTo>
                    <a:pt x="235" y="1201"/>
                  </a:lnTo>
                  <a:lnTo>
                    <a:pt x="236" y="1199"/>
                  </a:lnTo>
                  <a:lnTo>
                    <a:pt x="236" y="1189"/>
                  </a:lnTo>
                  <a:lnTo>
                    <a:pt x="237" y="1204"/>
                  </a:lnTo>
                  <a:lnTo>
                    <a:pt x="237" y="1219"/>
                  </a:lnTo>
                  <a:lnTo>
                    <a:pt x="238" y="1228"/>
                  </a:lnTo>
                  <a:lnTo>
                    <a:pt x="239" y="1228"/>
                  </a:lnTo>
                  <a:lnTo>
                    <a:pt x="239" y="1221"/>
                  </a:lnTo>
                  <a:lnTo>
                    <a:pt x="240" y="1211"/>
                  </a:lnTo>
                  <a:lnTo>
                    <a:pt x="240" y="1207"/>
                  </a:lnTo>
                  <a:lnTo>
                    <a:pt x="241" y="1219"/>
                  </a:lnTo>
                  <a:lnTo>
                    <a:pt x="241" y="1216"/>
                  </a:lnTo>
                  <a:lnTo>
                    <a:pt x="242" y="1219"/>
                  </a:lnTo>
                  <a:lnTo>
                    <a:pt x="243" y="1214"/>
                  </a:lnTo>
                  <a:lnTo>
                    <a:pt x="243" y="1199"/>
                  </a:lnTo>
                  <a:lnTo>
                    <a:pt x="244" y="1197"/>
                  </a:lnTo>
                  <a:lnTo>
                    <a:pt x="244" y="1199"/>
                  </a:lnTo>
                  <a:lnTo>
                    <a:pt x="245" y="1214"/>
                  </a:lnTo>
                  <a:lnTo>
                    <a:pt x="245" y="1219"/>
                  </a:lnTo>
                  <a:lnTo>
                    <a:pt x="246" y="1228"/>
                  </a:lnTo>
                  <a:lnTo>
                    <a:pt x="246" y="1211"/>
                  </a:lnTo>
                  <a:lnTo>
                    <a:pt x="247" y="1197"/>
                  </a:lnTo>
                  <a:lnTo>
                    <a:pt x="247" y="1192"/>
                  </a:lnTo>
                  <a:lnTo>
                    <a:pt x="248" y="1194"/>
                  </a:lnTo>
                  <a:lnTo>
                    <a:pt x="249" y="1199"/>
                  </a:lnTo>
                  <a:lnTo>
                    <a:pt x="249" y="1207"/>
                  </a:lnTo>
                  <a:lnTo>
                    <a:pt x="250" y="1216"/>
                  </a:lnTo>
                  <a:lnTo>
                    <a:pt x="250" y="1226"/>
                  </a:lnTo>
                  <a:lnTo>
                    <a:pt x="251" y="1226"/>
                  </a:lnTo>
                  <a:lnTo>
                    <a:pt x="251" y="1223"/>
                  </a:lnTo>
                  <a:lnTo>
                    <a:pt x="252" y="1207"/>
                  </a:lnTo>
                  <a:lnTo>
                    <a:pt x="253" y="1197"/>
                  </a:lnTo>
                  <a:lnTo>
                    <a:pt x="253" y="1194"/>
                  </a:lnTo>
                  <a:lnTo>
                    <a:pt x="254" y="1199"/>
                  </a:lnTo>
                  <a:lnTo>
                    <a:pt x="254" y="1204"/>
                  </a:lnTo>
                  <a:lnTo>
                    <a:pt x="255" y="1201"/>
                  </a:lnTo>
                  <a:lnTo>
                    <a:pt x="255" y="1192"/>
                  </a:lnTo>
                  <a:lnTo>
                    <a:pt x="256" y="1179"/>
                  </a:lnTo>
                  <a:lnTo>
                    <a:pt x="256" y="1182"/>
                  </a:lnTo>
                  <a:lnTo>
                    <a:pt x="257" y="1172"/>
                  </a:lnTo>
                  <a:lnTo>
                    <a:pt x="257" y="1165"/>
                  </a:lnTo>
                  <a:lnTo>
                    <a:pt x="258" y="1153"/>
                  </a:lnTo>
                  <a:lnTo>
                    <a:pt x="259" y="1148"/>
                  </a:lnTo>
                  <a:lnTo>
                    <a:pt x="259" y="1143"/>
                  </a:lnTo>
                  <a:lnTo>
                    <a:pt x="260" y="1138"/>
                  </a:lnTo>
                  <a:lnTo>
                    <a:pt x="260" y="1119"/>
                  </a:lnTo>
                  <a:lnTo>
                    <a:pt x="261" y="1099"/>
                  </a:lnTo>
                  <a:lnTo>
                    <a:pt x="261" y="1077"/>
                  </a:lnTo>
                  <a:lnTo>
                    <a:pt x="262" y="1065"/>
                  </a:lnTo>
                  <a:lnTo>
                    <a:pt x="263" y="1065"/>
                  </a:lnTo>
                  <a:lnTo>
                    <a:pt x="263" y="1063"/>
                  </a:lnTo>
                  <a:lnTo>
                    <a:pt x="264" y="1063"/>
                  </a:lnTo>
                  <a:lnTo>
                    <a:pt x="264" y="1067"/>
                  </a:lnTo>
                  <a:lnTo>
                    <a:pt x="265" y="1063"/>
                  </a:lnTo>
                  <a:lnTo>
                    <a:pt x="265" y="1058"/>
                  </a:lnTo>
                  <a:lnTo>
                    <a:pt x="266" y="1045"/>
                  </a:lnTo>
                  <a:lnTo>
                    <a:pt x="266" y="1038"/>
                  </a:lnTo>
                  <a:lnTo>
                    <a:pt x="267" y="1063"/>
                  </a:lnTo>
                  <a:lnTo>
                    <a:pt x="267" y="1092"/>
                  </a:lnTo>
                  <a:lnTo>
                    <a:pt x="268" y="1119"/>
                  </a:lnTo>
                  <a:lnTo>
                    <a:pt x="269" y="1131"/>
                  </a:lnTo>
                  <a:lnTo>
                    <a:pt x="269" y="1131"/>
                  </a:lnTo>
                  <a:lnTo>
                    <a:pt x="270" y="1133"/>
                  </a:lnTo>
                  <a:lnTo>
                    <a:pt x="270" y="1155"/>
                  </a:lnTo>
                  <a:lnTo>
                    <a:pt x="271" y="1175"/>
                  </a:lnTo>
                  <a:lnTo>
                    <a:pt x="271" y="1201"/>
                  </a:lnTo>
                  <a:lnTo>
                    <a:pt x="272" y="1209"/>
                  </a:lnTo>
                  <a:lnTo>
                    <a:pt x="273" y="1204"/>
                  </a:lnTo>
                  <a:lnTo>
                    <a:pt x="273" y="1197"/>
                  </a:lnTo>
                  <a:lnTo>
                    <a:pt x="274" y="1194"/>
                  </a:lnTo>
                  <a:lnTo>
                    <a:pt x="274" y="1192"/>
                  </a:lnTo>
                  <a:lnTo>
                    <a:pt x="275" y="1199"/>
                  </a:lnTo>
                  <a:lnTo>
                    <a:pt x="276" y="1211"/>
                  </a:lnTo>
                  <a:lnTo>
                    <a:pt x="276" y="1214"/>
                  </a:lnTo>
                  <a:lnTo>
                    <a:pt x="276" y="1199"/>
                  </a:lnTo>
                  <a:lnTo>
                    <a:pt x="277" y="1197"/>
                  </a:lnTo>
                  <a:lnTo>
                    <a:pt x="278" y="1201"/>
                  </a:lnTo>
                  <a:lnTo>
                    <a:pt x="278" y="1216"/>
                  </a:lnTo>
                  <a:lnTo>
                    <a:pt x="279" y="1221"/>
                  </a:lnTo>
                  <a:lnTo>
                    <a:pt x="279" y="1226"/>
                  </a:lnTo>
                  <a:lnTo>
                    <a:pt x="280" y="1238"/>
                  </a:lnTo>
                  <a:lnTo>
                    <a:pt x="280" y="1250"/>
                  </a:lnTo>
                  <a:lnTo>
                    <a:pt x="281" y="1253"/>
                  </a:lnTo>
                  <a:lnTo>
                    <a:pt x="282" y="1201"/>
                  </a:lnTo>
                  <a:lnTo>
                    <a:pt x="282" y="1085"/>
                  </a:lnTo>
                  <a:lnTo>
                    <a:pt x="283" y="901"/>
                  </a:lnTo>
                  <a:lnTo>
                    <a:pt x="283" y="647"/>
                  </a:lnTo>
                  <a:lnTo>
                    <a:pt x="284" y="411"/>
                  </a:lnTo>
                  <a:lnTo>
                    <a:pt x="284" y="237"/>
                  </a:lnTo>
                  <a:lnTo>
                    <a:pt x="285" y="122"/>
                  </a:lnTo>
                  <a:lnTo>
                    <a:pt x="286" y="62"/>
                  </a:lnTo>
                  <a:lnTo>
                    <a:pt x="286" y="54"/>
                  </a:lnTo>
                  <a:lnTo>
                    <a:pt x="286" y="98"/>
                  </a:lnTo>
                  <a:lnTo>
                    <a:pt x="287" y="220"/>
                  </a:lnTo>
                  <a:lnTo>
                    <a:pt x="288" y="440"/>
                  </a:lnTo>
                  <a:lnTo>
                    <a:pt x="288" y="752"/>
                  </a:lnTo>
                  <a:lnTo>
                    <a:pt x="289" y="1065"/>
                  </a:lnTo>
                  <a:lnTo>
                    <a:pt x="289" y="1375"/>
                  </a:lnTo>
                  <a:lnTo>
                    <a:pt x="290" y="1416"/>
                  </a:lnTo>
                  <a:lnTo>
                    <a:pt x="290" y="1346"/>
                  </a:lnTo>
                  <a:lnTo>
                    <a:pt x="291" y="1292"/>
                  </a:lnTo>
                  <a:lnTo>
                    <a:pt x="292" y="1287"/>
                  </a:lnTo>
                  <a:lnTo>
                    <a:pt x="292" y="1285"/>
                  </a:lnTo>
                  <a:lnTo>
                    <a:pt x="293" y="1275"/>
                  </a:lnTo>
                  <a:lnTo>
                    <a:pt x="293" y="1253"/>
                  </a:lnTo>
                  <a:lnTo>
                    <a:pt x="294" y="1243"/>
                  </a:lnTo>
                  <a:lnTo>
                    <a:pt x="294" y="1241"/>
                  </a:lnTo>
                  <a:lnTo>
                    <a:pt x="295" y="1238"/>
                  </a:lnTo>
                  <a:lnTo>
                    <a:pt x="296" y="1241"/>
                  </a:lnTo>
                  <a:lnTo>
                    <a:pt x="296" y="1226"/>
                  </a:lnTo>
                  <a:lnTo>
                    <a:pt x="296" y="1221"/>
                  </a:lnTo>
                  <a:lnTo>
                    <a:pt x="297" y="1219"/>
                  </a:lnTo>
                  <a:lnTo>
                    <a:pt x="298" y="1231"/>
                  </a:lnTo>
                  <a:lnTo>
                    <a:pt x="298" y="1248"/>
                  </a:lnTo>
                  <a:lnTo>
                    <a:pt x="299" y="1250"/>
                  </a:lnTo>
                  <a:lnTo>
                    <a:pt x="299" y="1241"/>
                  </a:lnTo>
                  <a:lnTo>
                    <a:pt x="300" y="1226"/>
                  </a:lnTo>
                  <a:lnTo>
                    <a:pt x="300" y="1231"/>
                  </a:lnTo>
                  <a:lnTo>
                    <a:pt x="301" y="1255"/>
                  </a:lnTo>
                  <a:lnTo>
                    <a:pt x="302" y="1267"/>
                  </a:lnTo>
                  <a:lnTo>
                    <a:pt x="302" y="1263"/>
                  </a:lnTo>
                  <a:lnTo>
                    <a:pt x="303" y="1255"/>
                  </a:lnTo>
                  <a:lnTo>
                    <a:pt x="303" y="1241"/>
                  </a:lnTo>
                  <a:lnTo>
                    <a:pt x="304" y="1233"/>
                  </a:lnTo>
                  <a:lnTo>
                    <a:pt x="304" y="1231"/>
                  </a:lnTo>
                  <a:lnTo>
                    <a:pt x="305" y="1231"/>
                  </a:lnTo>
                  <a:lnTo>
                    <a:pt x="306" y="1226"/>
                  </a:lnTo>
                  <a:lnTo>
                    <a:pt x="306" y="1223"/>
                  </a:lnTo>
                  <a:lnTo>
                    <a:pt x="306" y="1221"/>
                  </a:lnTo>
                  <a:lnTo>
                    <a:pt x="307" y="1233"/>
                  </a:lnTo>
                  <a:lnTo>
                    <a:pt x="308" y="1248"/>
                  </a:lnTo>
                  <a:lnTo>
                    <a:pt x="308" y="1248"/>
                  </a:lnTo>
                  <a:lnTo>
                    <a:pt x="309" y="1248"/>
                  </a:lnTo>
                  <a:lnTo>
                    <a:pt x="309" y="1233"/>
                  </a:lnTo>
                  <a:lnTo>
                    <a:pt x="310" y="1221"/>
                  </a:lnTo>
                  <a:lnTo>
                    <a:pt x="310" y="1216"/>
                  </a:lnTo>
                  <a:lnTo>
                    <a:pt x="311" y="1219"/>
                  </a:lnTo>
                  <a:lnTo>
                    <a:pt x="312" y="1221"/>
                  </a:lnTo>
                  <a:lnTo>
                    <a:pt x="312" y="1219"/>
                  </a:lnTo>
                  <a:lnTo>
                    <a:pt x="313" y="1204"/>
                  </a:lnTo>
                  <a:lnTo>
                    <a:pt x="313" y="1185"/>
                  </a:lnTo>
                  <a:lnTo>
                    <a:pt x="314" y="1189"/>
                  </a:lnTo>
                  <a:lnTo>
                    <a:pt x="314" y="1187"/>
                  </a:lnTo>
                  <a:lnTo>
                    <a:pt x="315" y="1199"/>
                  </a:lnTo>
                  <a:lnTo>
                    <a:pt x="316" y="1204"/>
                  </a:lnTo>
                  <a:lnTo>
                    <a:pt x="316" y="1201"/>
                  </a:lnTo>
                  <a:lnTo>
                    <a:pt x="316" y="1199"/>
                  </a:lnTo>
                  <a:lnTo>
                    <a:pt x="317" y="1189"/>
                  </a:lnTo>
                  <a:lnTo>
                    <a:pt x="318" y="1175"/>
                  </a:lnTo>
                  <a:lnTo>
                    <a:pt x="318" y="1185"/>
                  </a:lnTo>
                  <a:lnTo>
                    <a:pt x="319" y="1177"/>
                  </a:lnTo>
                  <a:lnTo>
                    <a:pt x="319" y="1179"/>
                  </a:lnTo>
                  <a:lnTo>
                    <a:pt x="320" y="1175"/>
                  </a:lnTo>
                  <a:lnTo>
                    <a:pt x="320" y="1165"/>
                  </a:lnTo>
                  <a:lnTo>
                    <a:pt x="321" y="1167"/>
                  </a:lnTo>
                  <a:lnTo>
                    <a:pt x="322" y="1163"/>
                  </a:lnTo>
                  <a:lnTo>
                    <a:pt x="322" y="1158"/>
                  </a:lnTo>
                  <a:lnTo>
                    <a:pt x="323" y="1136"/>
                  </a:lnTo>
                  <a:lnTo>
                    <a:pt x="323" y="1126"/>
                  </a:lnTo>
                  <a:lnTo>
                    <a:pt x="324" y="1123"/>
                  </a:lnTo>
                  <a:lnTo>
                    <a:pt x="324" y="1128"/>
                  </a:lnTo>
                  <a:lnTo>
                    <a:pt x="325" y="1141"/>
                  </a:lnTo>
                  <a:lnTo>
                    <a:pt x="326" y="1128"/>
                  </a:lnTo>
                  <a:lnTo>
                    <a:pt x="326" y="1121"/>
                  </a:lnTo>
                  <a:lnTo>
                    <a:pt x="326" y="1089"/>
                  </a:lnTo>
                  <a:lnTo>
                    <a:pt x="327" y="1067"/>
                  </a:lnTo>
                  <a:lnTo>
                    <a:pt x="328" y="1058"/>
                  </a:lnTo>
                  <a:lnTo>
                    <a:pt x="328" y="1067"/>
                  </a:lnTo>
                  <a:lnTo>
                    <a:pt x="329" y="1067"/>
                  </a:lnTo>
                  <a:lnTo>
                    <a:pt x="329" y="1058"/>
                  </a:lnTo>
                  <a:lnTo>
                    <a:pt x="330" y="1043"/>
                  </a:lnTo>
                  <a:lnTo>
                    <a:pt x="330" y="1028"/>
                  </a:lnTo>
                  <a:lnTo>
                    <a:pt x="331" y="1016"/>
                  </a:lnTo>
                  <a:lnTo>
                    <a:pt x="332" y="999"/>
                  </a:lnTo>
                  <a:lnTo>
                    <a:pt x="332" y="972"/>
                  </a:lnTo>
                  <a:lnTo>
                    <a:pt x="333" y="945"/>
                  </a:lnTo>
                  <a:lnTo>
                    <a:pt x="333" y="931"/>
                  </a:lnTo>
                  <a:lnTo>
                    <a:pt x="334" y="918"/>
                  </a:lnTo>
                  <a:lnTo>
                    <a:pt x="334" y="918"/>
                  </a:lnTo>
                  <a:lnTo>
                    <a:pt x="335" y="916"/>
                  </a:lnTo>
                  <a:lnTo>
                    <a:pt x="336" y="894"/>
                  </a:lnTo>
                  <a:lnTo>
                    <a:pt x="336" y="865"/>
                  </a:lnTo>
                  <a:lnTo>
                    <a:pt x="336" y="838"/>
                  </a:lnTo>
                  <a:lnTo>
                    <a:pt x="337" y="818"/>
                  </a:lnTo>
                  <a:lnTo>
                    <a:pt x="338" y="816"/>
                  </a:lnTo>
                  <a:lnTo>
                    <a:pt x="338" y="801"/>
                  </a:lnTo>
                  <a:lnTo>
                    <a:pt x="339" y="801"/>
                  </a:lnTo>
                  <a:lnTo>
                    <a:pt x="339" y="789"/>
                  </a:lnTo>
                  <a:lnTo>
                    <a:pt x="340" y="791"/>
                  </a:lnTo>
                  <a:lnTo>
                    <a:pt x="340" y="784"/>
                  </a:lnTo>
                  <a:lnTo>
                    <a:pt x="341" y="772"/>
                  </a:lnTo>
                  <a:lnTo>
                    <a:pt x="342" y="787"/>
                  </a:lnTo>
                  <a:lnTo>
                    <a:pt x="342" y="784"/>
                  </a:lnTo>
                  <a:lnTo>
                    <a:pt x="343" y="779"/>
                  </a:lnTo>
                  <a:lnTo>
                    <a:pt x="343" y="784"/>
                  </a:lnTo>
                  <a:lnTo>
                    <a:pt x="344" y="794"/>
                  </a:lnTo>
                  <a:lnTo>
                    <a:pt x="344" y="809"/>
                  </a:lnTo>
                  <a:lnTo>
                    <a:pt x="345" y="825"/>
                  </a:lnTo>
                  <a:lnTo>
                    <a:pt x="346" y="825"/>
                  </a:lnTo>
                  <a:lnTo>
                    <a:pt x="346" y="838"/>
                  </a:lnTo>
                  <a:lnTo>
                    <a:pt x="346" y="848"/>
                  </a:lnTo>
                  <a:lnTo>
                    <a:pt x="347" y="862"/>
                  </a:lnTo>
                  <a:lnTo>
                    <a:pt x="348" y="879"/>
                  </a:lnTo>
                  <a:lnTo>
                    <a:pt x="348" y="901"/>
                  </a:lnTo>
                  <a:lnTo>
                    <a:pt x="349" y="914"/>
                  </a:lnTo>
                  <a:lnTo>
                    <a:pt x="349" y="923"/>
                  </a:lnTo>
                  <a:lnTo>
                    <a:pt x="350" y="931"/>
                  </a:lnTo>
                  <a:lnTo>
                    <a:pt x="350" y="936"/>
                  </a:lnTo>
                  <a:lnTo>
                    <a:pt x="351" y="948"/>
                  </a:lnTo>
                  <a:lnTo>
                    <a:pt x="352" y="972"/>
                  </a:lnTo>
                  <a:lnTo>
                    <a:pt x="352" y="1009"/>
                  </a:lnTo>
                  <a:lnTo>
                    <a:pt x="353" y="1018"/>
                  </a:lnTo>
                  <a:lnTo>
                    <a:pt x="353" y="1021"/>
                  </a:lnTo>
                  <a:lnTo>
                    <a:pt x="354" y="1023"/>
                  </a:lnTo>
                  <a:lnTo>
                    <a:pt x="354" y="1043"/>
                  </a:lnTo>
                  <a:lnTo>
                    <a:pt x="355" y="1058"/>
                  </a:lnTo>
                  <a:lnTo>
                    <a:pt x="356" y="1060"/>
                  </a:lnTo>
                  <a:lnTo>
                    <a:pt x="356" y="1055"/>
                  </a:lnTo>
                  <a:lnTo>
                    <a:pt x="356" y="1060"/>
                  </a:lnTo>
                  <a:lnTo>
                    <a:pt x="357" y="1077"/>
                  </a:lnTo>
                  <a:lnTo>
                    <a:pt x="358" y="1087"/>
                  </a:lnTo>
                  <a:lnTo>
                    <a:pt x="358" y="1099"/>
                  </a:lnTo>
                  <a:lnTo>
                    <a:pt x="359" y="1104"/>
                  </a:lnTo>
                  <a:lnTo>
                    <a:pt x="359" y="1107"/>
                  </a:lnTo>
                  <a:lnTo>
                    <a:pt x="360" y="1116"/>
                  </a:lnTo>
                  <a:lnTo>
                    <a:pt x="360" y="1136"/>
                  </a:lnTo>
                  <a:lnTo>
                    <a:pt x="361" y="1133"/>
                  </a:lnTo>
                  <a:lnTo>
                    <a:pt x="362" y="1136"/>
                  </a:lnTo>
                  <a:lnTo>
                    <a:pt x="362" y="1128"/>
                  </a:lnTo>
                  <a:lnTo>
                    <a:pt x="363" y="1128"/>
                  </a:lnTo>
                  <a:lnTo>
                    <a:pt x="363" y="1133"/>
                  </a:lnTo>
                  <a:lnTo>
                    <a:pt x="364" y="1143"/>
                  </a:lnTo>
                  <a:lnTo>
                    <a:pt x="364" y="1165"/>
                  </a:lnTo>
                  <a:lnTo>
                    <a:pt x="365" y="1177"/>
                  </a:lnTo>
                  <a:lnTo>
                    <a:pt x="366" y="1185"/>
                  </a:lnTo>
                  <a:lnTo>
                    <a:pt x="366" y="1177"/>
                  </a:lnTo>
                  <a:lnTo>
                    <a:pt x="366" y="1172"/>
                  </a:lnTo>
                  <a:lnTo>
                    <a:pt x="367" y="1179"/>
                  </a:lnTo>
                  <a:lnTo>
                    <a:pt x="368" y="1165"/>
                  </a:lnTo>
                  <a:lnTo>
                    <a:pt x="368" y="1167"/>
                  </a:lnTo>
                  <a:lnTo>
                    <a:pt x="369" y="1179"/>
                  </a:lnTo>
                  <a:lnTo>
                    <a:pt x="369" y="1194"/>
                  </a:lnTo>
                  <a:lnTo>
                    <a:pt x="370" y="1201"/>
                  </a:lnTo>
                  <a:lnTo>
                    <a:pt x="370" y="1185"/>
                  </a:lnTo>
                  <a:lnTo>
                    <a:pt x="371" y="1182"/>
                  </a:lnTo>
                  <a:lnTo>
                    <a:pt x="372" y="1185"/>
                  </a:lnTo>
                  <a:lnTo>
                    <a:pt x="372" y="1187"/>
                  </a:lnTo>
                  <a:lnTo>
                    <a:pt x="373" y="1177"/>
                  </a:lnTo>
                  <a:lnTo>
                    <a:pt x="373" y="1172"/>
                  </a:lnTo>
                  <a:lnTo>
                    <a:pt x="374" y="1170"/>
                  </a:lnTo>
                  <a:lnTo>
                    <a:pt x="374" y="1172"/>
                  </a:lnTo>
                  <a:lnTo>
                    <a:pt x="375" y="1179"/>
                  </a:lnTo>
                  <a:lnTo>
                    <a:pt x="376" y="1179"/>
                  </a:lnTo>
                  <a:lnTo>
                    <a:pt x="376" y="1167"/>
                  </a:lnTo>
                  <a:lnTo>
                    <a:pt x="376" y="1163"/>
                  </a:lnTo>
                  <a:lnTo>
                    <a:pt x="377" y="1155"/>
                  </a:lnTo>
                  <a:lnTo>
                    <a:pt x="378" y="1155"/>
                  </a:lnTo>
                  <a:lnTo>
                    <a:pt x="378" y="1165"/>
                  </a:lnTo>
                  <a:lnTo>
                    <a:pt x="379" y="1167"/>
                  </a:lnTo>
                  <a:lnTo>
                    <a:pt x="379" y="1175"/>
                  </a:lnTo>
                  <a:lnTo>
                    <a:pt x="380" y="1172"/>
                  </a:lnTo>
                  <a:lnTo>
                    <a:pt x="380" y="1155"/>
                  </a:lnTo>
                  <a:lnTo>
                    <a:pt x="381" y="1150"/>
                  </a:lnTo>
                  <a:lnTo>
                    <a:pt x="382" y="1158"/>
                  </a:lnTo>
                  <a:lnTo>
                    <a:pt x="382" y="1150"/>
                  </a:lnTo>
                  <a:lnTo>
                    <a:pt x="383" y="1145"/>
                  </a:lnTo>
                  <a:lnTo>
                    <a:pt x="383" y="1131"/>
                  </a:lnTo>
                  <a:lnTo>
                    <a:pt x="384" y="1126"/>
                  </a:lnTo>
                  <a:lnTo>
                    <a:pt x="384" y="1128"/>
                  </a:lnTo>
                  <a:lnTo>
                    <a:pt x="385" y="1121"/>
                  </a:lnTo>
                  <a:lnTo>
                    <a:pt x="386" y="1123"/>
                  </a:lnTo>
                  <a:lnTo>
                    <a:pt x="386" y="1114"/>
                  </a:lnTo>
                  <a:lnTo>
                    <a:pt x="386" y="1092"/>
                  </a:lnTo>
                  <a:lnTo>
                    <a:pt x="387" y="1097"/>
                  </a:lnTo>
                  <a:lnTo>
                    <a:pt x="388" y="1085"/>
                  </a:lnTo>
                  <a:lnTo>
                    <a:pt x="388" y="1067"/>
                  </a:lnTo>
                  <a:lnTo>
                    <a:pt x="389" y="1040"/>
                  </a:lnTo>
                  <a:lnTo>
                    <a:pt x="389" y="1009"/>
                  </a:lnTo>
                  <a:lnTo>
                    <a:pt x="390" y="982"/>
                  </a:lnTo>
                  <a:lnTo>
                    <a:pt x="390" y="952"/>
                  </a:lnTo>
                  <a:lnTo>
                    <a:pt x="391" y="938"/>
                  </a:lnTo>
                  <a:lnTo>
                    <a:pt x="392" y="911"/>
                  </a:lnTo>
                  <a:lnTo>
                    <a:pt x="392" y="877"/>
                  </a:lnTo>
                  <a:lnTo>
                    <a:pt x="393" y="831"/>
                  </a:lnTo>
                  <a:lnTo>
                    <a:pt x="393" y="752"/>
                  </a:lnTo>
                  <a:lnTo>
                    <a:pt x="394" y="679"/>
                  </a:lnTo>
                  <a:lnTo>
                    <a:pt x="394" y="616"/>
                  </a:lnTo>
                  <a:lnTo>
                    <a:pt x="395" y="535"/>
                  </a:lnTo>
                  <a:lnTo>
                    <a:pt x="396" y="462"/>
                  </a:lnTo>
                  <a:lnTo>
                    <a:pt x="396" y="435"/>
                  </a:lnTo>
                  <a:lnTo>
                    <a:pt x="396" y="425"/>
                  </a:lnTo>
                  <a:lnTo>
                    <a:pt x="397" y="464"/>
                  </a:lnTo>
                  <a:lnTo>
                    <a:pt x="398" y="538"/>
                  </a:lnTo>
                  <a:lnTo>
                    <a:pt x="398" y="613"/>
                  </a:lnTo>
                  <a:lnTo>
                    <a:pt x="399" y="696"/>
                  </a:lnTo>
                  <a:lnTo>
                    <a:pt x="399" y="789"/>
                  </a:lnTo>
                  <a:lnTo>
                    <a:pt x="400" y="931"/>
                  </a:lnTo>
                  <a:lnTo>
                    <a:pt x="400" y="1128"/>
                  </a:lnTo>
                  <a:lnTo>
                    <a:pt x="401" y="1358"/>
                  </a:lnTo>
                  <a:lnTo>
                    <a:pt x="402" y="1531"/>
                  </a:lnTo>
                  <a:lnTo>
                    <a:pt x="402" y="1634"/>
                  </a:lnTo>
                  <a:lnTo>
                    <a:pt x="403" y="1663"/>
                  </a:lnTo>
                  <a:lnTo>
                    <a:pt x="403" y="1656"/>
                  </a:lnTo>
                  <a:lnTo>
                    <a:pt x="404" y="1624"/>
                  </a:lnTo>
                  <a:lnTo>
                    <a:pt x="404" y="1587"/>
                  </a:lnTo>
                  <a:lnTo>
                    <a:pt x="405" y="1583"/>
                  </a:lnTo>
                  <a:lnTo>
                    <a:pt x="406" y="1592"/>
                  </a:lnTo>
                  <a:lnTo>
                    <a:pt x="406" y="1599"/>
                  </a:lnTo>
                  <a:lnTo>
                    <a:pt x="406" y="1607"/>
                  </a:lnTo>
                  <a:lnTo>
                    <a:pt x="407" y="1619"/>
                  </a:lnTo>
                  <a:lnTo>
                    <a:pt x="408" y="1626"/>
                  </a:lnTo>
                  <a:lnTo>
                    <a:pt x="408" y="1624"/>
                  </a:lnTo>
                  <a:lnTo>
                    <a:pt x="409" y="1612"/>
                  </a:lnTo>
                  <a:lnTo>
                    <a:pt x="409" y="1590"/>
                  </a:lnTo>
                  <a:lnTo>
                    <a:pt x="410" y="1553"/>
                  </a:lnTo>
                  <a:lnTo>
                    <a:pt x="410" y="1516"/>
                  </a:lnTo>
                  <a:lnTo>
                    <a:pt x="411" y="1490"/>
                  </a:lnTo>
                  <a:lnTo>
                    <a:pt x="412" y="1458"/>
                  </a:lnTo>
                  <a:lnTo>
                    <a:pt x="412" y="1424"/>
                  </a:lnTo>
                  <a:lnTo>
                    <a:pt x="413" y="1382"/>
                  </a:lnTo>
                  <a:lnTo>
                    <a:pt x="413" y="1350"/>
                  </a:lnTo>
                  <a:lnTo>
                    <a:pt x="414" y="1336"/>
                  </a:lnTo>
                  <a:lnTo>
                    <a:pt x="414" y="1324"/>
                  </a:lnTo>
                  <a:lnTo>
                    <a:pt x="415" y="1312"/>
                  </a:lnTo>
                  <a:lnTo>
                    <a:pt x="416" y="1287"/>
                  </a:lnTo>
                  <a:lnTo>
                    <a:pt x="416" y="1258"/>
                  </a:lnTo>
                  <a:lnTo>
                    <a:pt x="416" y="1228"/>
                  </a:lnTo>
                  <a:lnTo>
                    <a:pt x="417" y="1201"/>
                  </a:lnTo>
                  <a:lnTo>
                    <a:pt x="418" y="1194"/>
                  </a:lnTo>
                  <a:lnTo>
                    <a:pt x="418" y="1201"/>
                  </a:lnTo>
                  <a:lnTo>
                    <a:pt x="419" y="1194"/>
                  </a:lnTo>
                  <a:lnTo>
                    <a:pt x="419" y="1177"/>
                  </a:lnTo>
                  <a:lnTo>
                    <a:pt x="420" y="1160"/>
                  </a:lnTo>
                  <a:lnTo>
                    <a:pt x="420" y="1158"/>
                  </a:lnTo>
                  <a:lnTo>
                    <a:pt x="421" y="1165"/>
                  </a:lnTo>
                  <a:lnTo>
                    <a:pt x="422" y="1167"/>
                  </a:lnTo>
                  <a:lnTo>
                    <a:pt x="422" y="1160"/>
                  </a:lnTo>
                  <a:lnTo>
                    <a:pt x="423" y="1158"/>
                  </a:lnTo>
                  <a:lnTo>
                    <a:pt x="423" y="1153"/>
                  </a:lnTo>
                  <a:lnTo>
                    <a:pt x="424" y="1150"/>
                  </a:lnTo>
                  <a:lnTo>
                    <a:pt x="424" y="1143"/>
                  </a:lnTo>
                  <a:lnTo>
                    <a:pt x="425" y="1133"/>
                  </a:lnTo>
                  <a:lnTo>
                    <a:pt x="426" y="1114"/>
                  </a:lnTo>
                  <a:lnTo>
                    <a:pt x="426" y="1097"/>
                  </a:lnTo>
                  <a:lnTo>
                    <a:pt x="426" y="1104"/>
                  </a:lnTo>
                  <a:lnTo>
                    <a:pt x="427" y="1136"/>
                  </a:lnTo>
                  <a:lnTo>
                    <a:pt x="428" y="1148"/>
                  </a:lnTo>
                  <a:lnTo>
                    <a:pt x="428" y="1148"/>
                  </a:lnTo>
                  <a:lnTo>
                    <a:pt x="429" y="1128"/>
                  </a:lnTo>
                  <a:lnTo>
                    <a:pt x="429" y="1116"/>
                  </a:lnTo>
                  <a:lnTo>
                    <a:pt x="430" y="1092"/>
                  </a:lnTo>
                  <a:lnTo>
                    <a:pt x="430" y="1109"/>
                  </a:lnTo>
                  <a:lnTo>
                    <a:pt x="431" y="1128"/>
                  </a:lnTo>
                  <a:lnTo>
                    <a:pt x="432" y="1131"/>
                  </a:lnTo>
                  <a:lnTo>
                    <a:pt x="432" y="1133"/>
                  </a:lnTo>
                  <a:lnTo>
                    <a:pt x="433" y="1131"/>
                  </a:lnTo>
                  <a:lnTo>
                    <a:pt x="433" y="1114"/>
                  </a:lnTo>
                  <a:lnTo>
                    <a:pt x="434" y="1109"/>
                  </a:lnTo>
                  <a:lnTo>
                    <a:pt x="434" y="1107"/>
                  </a:lnTo>
                  <a:lnTo>
                    <a:pt x="435" y="1099"/>
                  </a:lnTo>
                  <a:lnTo>
                    <a:pt x="436" y="1079"/>
                  </a:lnTo>
                  <a:lnTo>
                    <a:pt x="436" y="1067"/>
                  </a:lnTo>
                  <a:lnTo>
                    <a:pt x="437" y="1050"/>
                  </a:lnTo>
                  <a:lnTo>
                    <a:pt x="437" y="1050"/>
                  </a:lnTo>
                  <a:lnTo>
                    <a:pt x="438" y="1038"/>
                  </a:lnTo>
                  <a:lnTo>
                    <a:pt x="439" y="1033"/>
                  </a:lnTo>
                  <a:lnTo>
                    <a:pt x="439" y="1014"/>
                  </a:lnTo>
                  <a:lnTo>
                    <a:pt x="439" y="996"/>
                  </a:lnTo>
                  <a:lnTo>
                    <a:pt x="440" y="977"/>
                  </a:lnTo>
                  <a:lnTo>
                    <a:pt x="441" y="958"/>
                  </a:lnTo>
                  <a:lnTo>
                    <a:pt x="441" y="943"/>
                  </a:lnTo>
                  <a:lnTo>
                    <a:pt x="442" y="936"/>
                  </a:lnTo>
                  <a:lnTo>
                    <a:pt x="442" y="914"/>
                  </a:lnTo>
                  <a:lnTo>
                    <a:pt x="443" y="894"/>
                  </a:lnTo>
                  <a:lnTo>
                    <a:pt x="443" y="879"/>
                  </a:lnTo>
                  <a:lnTo>
                    <a:pt x="444" y="867"/>
                  </a:lnTo>
                  <a:lnTo>
                    <a:pt x="445" y="852"/>
                  </a:lnTo>
                  <a:lnTo>
                    <a:pt x="445" y="833"/>
                  </a:lnTo>
                  <a:lnTo>
                    <a:pt x="446" y="806"/>
                  </a:lnTo>
                  <a:lnTo>
                    <a:pt x="446" y="777"/>
                  </a:lnTo>
                  <a:lnTo>
                    <a:pt x="447" y="750"/>
                  </a:lnTo>
                  <a:lnTo>
                    <a:pt x="447" y="735"/>
                  </a:lnTo>
                  <a:lnTo>
                    <a:pt x="448" y="709"/>
                  </a:lnTo>
                  <a:lnTo>
                    <a:pt x="449" y="677"/>
                  </a:lnTo>
                  <a:lnTo>
                    <a:pt x="449" y="650"/>
                  </a:lnTo>
                  <a:lnTo>
                    <a:pt x="449" y="635"/>
                  </a:lnTo>
                  <a:lnTo>
                    <a:pt x="450" y="638"/>
                  </a:lnTo>
                  <a:lnTo>
                    <a:pt x="451" y="640"/>
                  </a:lnTo>
                  <a:lnTo>
                    <a:pt x="451" y="647"/>
                  </a:lnTo>
                  <a:lnTo>
                    <a:pt x="452" y="638"/>
                  </a:lnTo>
                  <a:lnTo>
                    <a:pt x="452" y="623"/>
                  </a:lnTo>
                  <a:lnTo>
                    <a:pt x="453" y="616"/>
                  </a:lnTo>
                  <a:lnTo>
                    <a:pt x="453" y="601"/>
                  </a:lnTo>
                  <a:lnTo>
                    <a:pt x="454" y="596"/>
                  </a:lnTo>
                  <a:lnTo>
                    <a:pt x="455" y="609"/>
                  </a:lnTo>
                  <a:lnTo>
                    <a:pt x="455" y="638"/>
                  </a:lnTo>
                  <a:lnTo>
                    <a:pt x="456" y="655"/>
                  </a:lnTo>
                  <a:lnTo>
                    <a:pt x="456" y="660"/>
                  </a:lnTo>
                  <a:lnTo>
                    <a:pt x="457" y="657"/>
                  </a:lnTo>
                  <a:lnTo>
                    <a:pt x="457" y="674"/>
                  </a:lnTo>
                  <a:lnTo>
                    <a:pt x="458" y="696"/>
                  </a:lnTo>
                  <a:lnTo>
                    <a:pt x="459" y="725"/>
                  </a:lnTo>
                  <a:lnTo>
                    <a:pt x="459" y="745"/>
                  </a:lnTo>
                  <a:lnTo>
                    <a:pt x="459" y="752"/>
                  </a:lnTo>
                  <a:lnTo>
                    <a:pt x="460" y="760"/>
                  </a:lnTo>
                  <a:lnTo>
                    <a:pt x="461" y="782"/>
                  </a:lnTo>
                  <a:lnTo>
                    <a:pt x="461" y="811"/>
                  </a:lnTo>
                  <a:lnTo>
                    <a:pt x="462" y="828"/>
                  </a:lnTo>
                  <a:lnTo>
                    <a:pt x="462" y="848"/>
                  </a:lnTo>
                  <a:lnTo>
                    <a:pt x="463" y="872"/>
                  </a:lnTo>
                  <a:lnTo>
                    <a:pt x="463" y="882"/>
                  </a:lnTo>
                  <a:lnTo>
                    <a:pt x="464" y="914"/>
                  </a:lnTo>
                  <a:lnTo>
                    <a:pt x="465" y="931"/>
                  </a:lnTo>
                  <a:lnTo>
                    <a:pt x="465" y="950"/>
                  </a:lnTo>
                  <a:lnTo>
                    <a:pt x="466" y="955"/>
                  </a:lnTo>
                  <a:lnTo>
                    <a:pt x="466" y="965"/>
                  </a:lnTo>
                  <a:lnTo>
                    <a:pt x="467" y="962"/>
                  </a:lnTo>
                  <a:lnTo>
                    <a:pt x="467" y="974"/>
                  </a:lnTo>
                  <a:lnTo>
                    <a:pt x="468" y="996"/>
                  </a:lnTo>
                  <a:lnTo>
                    <a:pt x="469" y="1016"/>
                  </a:lnTo>
                  <a:lnTo>
                    <a:pt x="469" y="1026"/>
                  </a:lnTo>
                  <a:lnTo>
                    <a:pt x="469" y="1033"/>
                  </a:lnTo>
                  <a:lnTo>
                    <a:pt x="470" y="1036"/>
                  </a:lnTo>
                  <a:lnTo>
                    <a:pt x="471" y="1060"/>
                  </a:lnTo>
                  <a:lnTo>
                    <a:pt x="471" y="1079"/>
                  </a:lnTo>
                  <a:lnTo>
                    <a:pt x="472" y="1087"/>
                  </a:lnTo>
                  <a:lnTo>
                    <a:pt x="472" y="1079"/>
                  </a:lnTo>
                  <a:lnTo>
                    <a:pt x="473" y="1079"/>
                  </a:lnTo>
                  <a:lnTo>
                    <a:pt x="473" y="1077"/>
                  </a:lnTo>
                  <a:lnTo>
                    <a:pt x="474" y="1087"/>
                  </a:lnTo>
                  <a:lnTo>
                    <a:pt x="475" y="1089"/>
                  </a:lnTo>
                  <a:lnTo>
                    <a:pt x="475" y="1094"/>
                  </a:lnTo>
                  <a:lnTo>
                    <a:pt x="476" y="1092"/>
                  </a:lnTo>
                  <a:lnTo>
                    <a:pt x="476" y="1085"/>
                  </a:lnTo>
                  <a:lnTo>
                    <a:pt x="477" y="1085"/>
                  </a:lnTo>
                  <a:lnTo>
                    <a:pt x="477" y="1094"/>
                  </a:lnTo>
                  <a:lnTo>
                    <a:pt x="478" y="1097"/>
                  </a:lnTo>
                  <a:lnTo>
                    <a:pt x="479" y="1104"/>
                  </a:lnTo>
                  <a:lnTo>
                    <a:pt x="479" y="1097"/>
                  </a:lnTo>
                  <a:lnTo>
                    <a:pt x="479" y="1089"/>
                  </a:lnTo>
                  <a:lnTo>
                    <a:pt x="480" y="1087"/>
                  </a:lnTo>
                  <a:lnTo>
                    <a:pt x="481" y="1082"/>
                  </a:lnTo>
                  <a:lnTo>
                    <a:pt x="481" y="1075"/>
                  </a:lnTo>
                  <a:lnTo>
                    <a:pt x="482" y="1072"/>
                  </a:lnTo>
                  <a:lnTo>
                    <a:pt x="482" y="1040"/>
                  </a:lnTo>
                  <a:lnTo>
                    <a:pt x="483" y="1021"/>
                  </a:lnTo>
                  <a:lnTo>
                    <a:pt x="483" y="989"/>
                  </a:lnTo>
                  <a:lnTo>
                    <a:pt x="484" y="972"/>
                  </a:lnTo>
                  <a:lnTo>
                    <a:pt x="485" y="952"/>
                  </a:lnTo>
                  <a:lnTo>
                    <a:pt x="485" y="931"/>
                  </a:lnTo>
                  <a:lnTo>
                    <a:pt x="486" y="901"/>
                  </a:lnTo>
                  <a:lnTo>
                    <a:pt x="486" y="860"/>
                  </a:lnTo>
                  <a:lnTo>
                    <a:pt x="487" y="813"/>
                  </a:lnTo>
                  <a:lnTo>
                    <a:pt x="487" y="772"/>
                  </a:lnTo>
                  <a:lnTo>
                    <a:pt x="488" y="721"/>
                  </a:lnTo>
                  <a:lnTo>
                    <a:pt x="489" y="660"/>
                  </a:lnTo>
                  <a:lnTo>
                    <a:pt x="489" y="594"/>
                  </a:lnTo>
                  <a:lnTo>
                    <a:pt x="489" y="542"/>
                  </a:lnTo>
                  <a:lnTo>
                    <a:pt x="490" y="484"/>
                  </a:lnTo>
                  <a:lnTo>
                    <a:pt x="491" y="447"/>
                  </a:lnTo>
                  <a:lnTo>
                    <a:pt x="491" y="391"/>
                  </a:lnTo>
                  <a:lnTo>
                    <a:pt x="492" y="352"/>
                  </a:lnTo>
                  <a:lnTo>
                    <a:pt x="492" y="296"/>
                  </a:lnTo>
                  <a:lnTo>
                    <a:pt x="493" y="274"/>
                  </a:lnTo>
                  <a:lnTo>
                    <a:pt x="493" y="262"/>
                  </a:lnTo>
                  <a:lnTo>
                    <a:pt x="494" y="267"/>
                  </a:lnTo>
                  <a:lnTo>
                    <a:pt x="495" y="289"/>
                  </a:lnTo>
                  <a:lnTo>
                    <a:pt x="495" y="323"/>
                  </a:lnTo>
                  <a:lnTo>
                    <a:pt x="496" y="347"/>
                  </a:lnTo>
                  <a:lnTo>
                    <a:pt x="496" y="367"/>
                  </a:lnTo>
                  <a:lnTo>
                    <a:pt x="497" y="374"/>
                  </a:lnTo>
                  <a:lnTo>
                    <a:pt x="497" y="374"/>
                  </a:lnTo>
                  <a:lnTo>
                    <a:pt x="498" y="357"/>
                  </a:lnTo>
                  <a:lnTo>
                    <a:pt x="499" y="382"/>
                  </a:lnTo>
                  <a:lnTo>
                    <a:pt x="499" y="452"/>
                  </a:lnTo>
                  <a:lnTo>
                    <a:pt x="499" y="579"/>
                  </a:lnTo>
                  <a:lnTo>
                    <a:pt x="500" y="750"/>
                  </a:lnTo>
                  <a:lnTo>
                    <a:pt x="501" y="926"/>
                  </a:lnTo>
                  <a:lnTo>
                    <a:pt x="501" y="1058"/>
                  </a:lnTo>
                  <a:lnTo>
                    <a:pt x="502" y="1160"/>
                  </a:lnTo>
                  <a:lnTo>
                    <a:pt x="502" y="1204"/>
                  </a:lnTo>
                  <a:lnTo>
                    <a:pt x="503" y="1223"/>
                  </a:lnTo>
                  <a:lnTo>
                    <a:pt x="503" y="1238"/>
                  </a:lnTo>
                  <a:lnTo>
                    <a:pt x="504" y="1253"/>
                  </a:lnTo>
                  <a:lnTo>
                    <a:pt x="505" y="1270"/>
                  </a:lnTo>
                  <a:lnTo>
                    <a:pt x="505" y="1292"/>
                  </a:lnTo>
                  <a:lnTo>
                    <a:pt x="506" y="1307"/>
                  </a:lnTo>
                  <a:lnTo>
                    <a:pt x="506" y="1312"/>
                  </a:lnTo>
                  <a:lnTo>
                    <a:pt x="507" y="1338"/>
                  </a:lnTo>
                  <a:lnTo>
                    <a:pt x="507" y="1363"/>
                  </a:lnTo>
                  <a:lnTo>
                    <a:pt x="508" y="1387"/>
                  </a:lnTo>
                  <a:lnTo>
                    <a:pt x="509" y="1407"/>
                  </a:lnTo>
                  <a:lnTo>
                    <a:pt x="509" y="1412"/>
                  </a:lnTo>
                  <a:lnTo>
                    <a:pt x="509" y="1407"/>
                  </a:lnTo>
                  <a:lnTo>
                    <a:pt x="510" y="1407"/>
                  </a:lnTo>
                  <a:lnTo>
                    <a:pt x="511" y="1409"/>
                  </a:lnTo>
                  <a:lnTo>
                    <a:pt x="511" y="1407"/>
                  </a:lnTo>
                  <a:lnTo>
                    <a:pt x="512" y="1419"/>
                  </a:lnTo>
                  <a:lnTo>
                    <a:pt x="512" y="1419"/>
                  </a:lnTo>
                  <a:lnTo>
                    <a:pt x="513" y="1419"/>
                  </a:lnTo>
                  <a:lnTo>
                    <a:pt x="513" y="1424"/>
                  </a:lnTo>
                  <a:lnTo>
                    <a:pt x="514" y="1421"/>
                  </a:lnTo>
                  <a:lnTo>
                    <a:pt x="515" y="1414"/>
                  </a:lnTo>
                  <a:lnTo>
                    <a:pt x="515" y="1404"/>
                  </a:lnTo>
                  <a:lnTo>
                    <a:pt x="516" y="1397"/>
                  </a:lnTo>
                  <a:lnTo>
                    <a:pt x="516" y="1392"/>
                  </a:lnTo>
                  <a:lnTo>
                    <a:pt x="517" y="1387"/>
                  </a:lnTo>
                  <a:lnTo>
                    <a:pt x="517" y="1387"/>
                  </a:lnTo>
                  <a:lnTo>
                    <a:pt x="518" y="1399"/>
                  </a:lnTo>
                  <a:lnTo>
                    <a:pt x="519" y="1404"/>
                  </a:lnTo>
                  <a:lnTo>
                    <a:pt x="519" y="1414"/>
                  </a:lnTo>
                  <a:lnTo>
                    <a:pt x="519" y="1424"/>
                  </a:lnTo>
                  <a:lnTo>
                    <a:pt x="520" y="1414"/>
                  </a:lnTo>
                  <a:lnTo>
                    <a:pt x="521" y="1419"/>
                  </a:lnTo>
                  <a:lnTo>
                    <a:pt x="521" y="1421"/>
                  </a:lnTo>
                  <a:lnTo>
                    <a:pt x="522" y="1436"/>
                  </a:lnTo>
                  <a:lnTo>
                    <a:pt x="522" y="1443"/>
                  </a:lnTo>
                  <a:lnTo>
                    <a:pt x="523" y="1441"/>
                  </a:lnTo>
                  <a:lnTo>
                    <a:pt x="523" y="1434"/>
                  </a:lnTo>
                  <a:lnTo>
                    <a:pt x="524" y="1443"/>
                  </a:lnTo>
                  <a:lnTo>
                    <a:pt x="525" y="1458"/>
                  </a:lnTo>
                  <a:lnTo>
                    <a:pt x="525" y="1472"/>
                  </a:lnTo>
                  <a:lnTo>
                    <a:pt x="526" y="1475"/>
                  </a:lnTo>
                  <a:lnTo>
                    <a:pt x="526" y="1480"/>
                  </a:lnTo>
                  <a:lnTo>
                    <a:pt x="527" y="1485"/>
                  </a:lnTo>
                  <a:lnTo>
                    <a:pt x="527" y="1497"/>
                  </a:lnTo>
                  <a:lnTo>
                    <a:pt x="528" y="1502"/>
                  </a:lnTo>
                  <a:lnTo>
                    <a:pt x="529" y="1504"/>
                  </a:lnTo>
                  <a:lnTo>
                    <a:pt x="529" y="1514"/>
                  </a:lnTo>
                  <a:lnTo>
                    <a:pt x="529" y="1524"/>
                  </a:lnTo>
                  <a:lnTo>
                    <a:pt x="530" y="1526"/>
                  </a:lnTo>
                  <a:lnTo>
                    <a:pt x="531" y="1536"/>
                  </a:lnTo>
                  <a:lnTo>
                    <a:pt x="531" y="1539"/>
                  </a:lnTo>
                  <a:lnTo>
                    <a:pt x="532" y="1543"/>
                  </a:lnTo>
                  <a:lnTo>
                    <a:pt x="532" y="1543"/>
                  </a:lnTo>
                  <a:lnTo>
                    <a:pt x="533" y="1541"/>
                  </a:lnTo>
                  <a:lnTo>
                    <a:pt x="533" y="1536"/>
                  </a:lnTo>
                  <a:lnTo>
                    <a:pt x="534" y="1546"/>
                  </a:lnTo>
                  <a:lnTo>
                    <a:pt x="535" y="1541"/>
                  </a:lnTo>
                  <a:lnTo>
                    <a:pt x="535" y="1543"/>
                  </a:lnTo>
                  <a:lnTo>
                    <a:pt x="536" y="1539"/>
                  </a:lnTo>
                  <a:lnTo>
                    <a:pt x="536" y="1531"/>
                  </a:lnTo>
                  <a:lnTo>
                    <a:pt x="537" y="1526"/>
                  </a:lnTo>
                  <a:lnTo>
                    <a:pt x="537" y="1529"/>
                  </a:lnTo>
                  <a:lnTo>
                    <a:pt x="538" y="1524"/>
                  </a:lnTo>
                  <a:lnTo>
                    <a:pt x="539" y="1509"/>
                  </a:lnTo>
                  <a:lnTo>
                    <a:pt x="539" y="1499"/>
                  </a:lnTo>
                  <a:lnTo>
                    <a:pt x="539" y="1475"/>
                  </a:lnTo>
                  <a:lnTo>
                    <a:pt x="540" y="1453"/>
                  </a:lnTo>
                  <a:lnTo>
                    <a:pt x="541" y="1434"/>
                  </a:lnTo>
                  <a:lnTo>
                    <a:pt x="541" y="1426"/>
                  </a:lnTo>
                  <a:lnTo>
                    <a:pt x="542" y="1421"/>
                  </a:lnTo>
                  <a:lnTo>
                    <a:pt x="542" y="1416"/>
                  </a:lnTo>
                  <a:lnTo>
                    <a:pt x="543" y="1402"/>
                  </a:lnTo>
                  <a:lnTo>
                    <a:pt x="543" y="1380"/>
                  </a:lnTo>
                  <a:lnTo>
                    <a:pt x="544" y="1360"/>
                  </a:lnTo>
                  <a:lnTo>
                    <a:pt x="545" y="1350"/>
                  </a:lnTo>
                  <a:lnTo>
                    <a:pt x="545" y="1336"/>
                  </a:lnTo>
                  <a:lnTo>
                    <a:pt x="546" y="1319"/>
                  </a:lnTo>
                  <a:lnTo>
                    <a:pt x="546" y="1304"/>
                  </a:lnTo>
                  <a:lnTo>
                    <a:pt x="547" y="1277"/>
                  </a:lnTo>
                  <a:lnTo>
                    <a:pt x="547" y="1260"/>
                  </a:lnTo>
                  <a:lnTo>
                    <a:pt x="548" y="1258"/>
                  </a:lnTo>
                  <a:lnTo>
                    <a:pt x="549" y="1241"/>
                  </a:lnTo>
                  <a:lnTo>
                    <a:pt x="549" y="1228"/>
                  </a:lnTo>
                  <a:lnTo>
                    <a:pt x="549" y="1194"/>
                  </a:lnTo>
                  <a:lnTo>
                    <a:pt x="550" y="1172"/>
                  </a:lnTo>
                  <a:lnTo>
                    <a:pt x="551" y="1160"/>
                  </a:lnTo>
                  <a:lnTo>
                    <a:pt x="551" y="1177"/>
                  </a:lnTo>
                  <a:lnTo>
                    <a:pt x="552" y="1201"/>
                  </a:lnTo>
                  <a:lnTo>
                    <a:pt x="552" y="1221"/>
                  </a:lnTo>
                  <a:lnTo>
                    <a:pt x="553" y="1221"/>
                  </a:lnTo>
                  <a:lnTo>
                    <a:pt x="553" y="1209"/>
                  </a:lnTo>
                  <a:lnTo>
                    <a:pt x="554" y="1187"/>
                  </a:lnTo>
                  <a:lnTo>
                    <a:pt x="555" y="1179"/>
                  </a:lnTo>
                  <a:lnTo>
                    <a:pt x="555" y="1179"/>
                  </a:lnTo>
                  <a:lnTo>
                    <a:pt x="556" y="1172"/>
                  </a:lnTo>
                  <a:lnTo>
                    <a:pt x="556" y="1160"/>
                  </a:lnTo>
                  <a:lnTo>
                    <a:pt x="557" y="1165"/>
                  </a:lnTo>
                  <a:lnTo>
                    <a:pt x="557" y="1160"/>
                  </a:lnTo>
                  <a:lnTo>
                    <a:pt x="558" y="1163"/>
                  </a:lnTo>
                  <a:lnTo>
                    <a:pt x="559" y="1167"/>
                  </a:lnTo>
                  <a:lnTo>
                    <a:pt x="559" y="1155"/>
                  </a:lnTo>
                  <a:lnTo>
                    <a:pt x="559" y="1141"/>
                  </a:lnTo>
                  <a:lnTo>
                    <a:pt x="560" y="1126"/>
                  </a:lnTo>
                  <a:lnTo>
                    <a:pt x="561" y="1128"/>
                  </a:lnTo>
                  <a:lnTo>
                    <a:pt x="561" y="1138"/>
                  </a:lnTo>
                  <a:lnTo>
                    <a:pt x="562" y="1155"/>
                  </a:lnTo>
                  <a:lnTo>
                    <a:pt x="562" y="1167"/>
                  </a:lnTo>
                  <a:lnTo>
                    <a:pt x="563" y="1167"/>
                  </a:lnTo>
                  <a:lnTo>
                    <a:pt x="563" y="1163"/>
                  </a:lnTo>
                  <a:lnTo>
                    <a:pt x="564" y="1160"/>
                  </a:lnTo>
                  <a:lnTo>
                    <a:pt x="565" y="1165"/>
                  </a:lnTo>
                  <a:lnTo>
                    <a:pt x="565" y="1163"/>
                  </a:lnTo>
                  <a:lnTo>
                    <a:pt x="566" y="1163"/>
                  </a:lnTo>
                  <a:lnTo>
                    <a:pt x="566" y="1160"/>
                  </a:lnTo>
                  <a:lnTo>
                    <a:pt x="567" y="1145"/>
                  </a:lnTo>
                  <a:lnTo>
                    <a:pt x="567" y="1136"/>
                  </a:lnTo>
                  <a:lnTo>
                    <a:pt x="568" y="1136"/>
                  </a:lnTo>
                  <a:lnTo>
                    <a:pt x="569" y="1128"/>
                  </a:lnTo>
                  <a:lnTo>
                    <a:pt x="569" y="1131"/>
                  </a:lnTo>
                  <a:lnTo>
                    <a:pt x="569" y="1148"/>
                  </a:lnTo>
                  <a:lnTo>
                    <a:pt x="570" y="1167"/>
                  </a:lnTo>
                  <a:lnTo>
                    <a:pt x="571" y="1177"/>
                  </a:lnTo>
                  <a:lnTo>
                    <a:pt x="571" y="1172"/>
                  </a:lnTo>
                  <a:lnTo>
                    <a:pt x="572" y="1172"/>
                  </a:lnTo>
                  <a:lnTo>
                    <a:pt x="572" y="1175"/>
                  </a:lnTo>
                  <a:lnTo>
                    <a:pt x="573" y="1170"/>
                  </a:lnTo>
                  <a:lnTo>
                    <a:pt x="573" y="1163"/>
                  </a:lnTo>
                  <a:lnTo>
                    <a:pt x="574" y="1163"/>
                  </a:lnTo>
                  <a:lnTo>
                    <a:pt x="575" y="1167"/>
                  </a:lnTo>
                  <a:lnTo>
                    <a:pt x="575" y="1163"/>
                  </a:lnTo>
                  <a:lnTo>
                    <a:pt x="576" y="1153"/>
                  </a:lnTo>
                  <a:lnTo>
                    <a:pt x="576" y="1148"/>
                  </a:lnTo>
                  <a:lnTo>
                    <a:pt x="577" y="1141"/>
                  </a:lnTo>
                  <a:lnTo>
                    <a:pt x="577" y="1145"/>
                  </a:lnTo>
                  <a:lnTo>
                    <a:pt x="578" y="1158"/>
                  </a:lnTo>
                  <a:lnTo>
                    <a:pt x="579" y="1163"/>
                  </a:lnTo>
                  <a:lnTo>
                    <a:pt x="579" y="1158"/>
                  </a:lnTo>
                  <a:lnTo>
                    <a:pt x="579" y="1148"/>
                  </a:lnTo>
                  <a:lnTo>
                    <a:pt x="580" y="1138"/>
                  </a:lnTo>
                  <a:lnTo>
                    <a:pt x="581" y="1148"/>
                  </a:lnTo>
                  <a:lnTo>
                    <a:pt x="581" y="1153"/>
                  </a:lnTo>
                  <a:lnTo>
                    <a:pt x="582" y="1160"/>
                  </a:lnTo>
                  <a:lnTo>
                    <a:pt x="582" y="1158"/>
                  </a:lnTo>
                  <a:lnTo>
                    <a:pt x="583" y="1141"/>
                  </a:lnTo>
                  <a:lnTo>
                    <a:pt x="583" y="1128"/>
                  </a:lnTo>
                  <a:lnTo>
                    <a:pt x="584" y="1123"/>
                  </a:lnTo>
                  <a:lnTo>
                    <a:pt x="585" y="1136"/>
                  </a:lnTo>
                  <a:lnTo>
                    <a:pt x="585" y="1136"/>
                  </a:lnTo>
                  <a:lnTo>
                    <a:pt x="586" y="1141"/>
                  </a:lnTo>
                  <a:lnTo>
                    <a:pt x="586" y="1143"/>
                  </a:lnTo>
                  <a:lnTo>
                    <a:pt x="587" y="1143"/>
                  </a:lnTo>
                  <a:lnTo>
                    <a:pt x="587" y="1158"/>
                  </a:lnTo>
                  <a:lnTo>
                    <a:pt x="588" y="1158"/>
                  </a:lnTo>
                  <a:lnTo>
                    <a:pt x="589" y="1158"/>
                  </a:lnTo>
                  <a:lnTo>
                    <a:pt x="589" y="1158"/>
                  </a:lnTo>
                  <a:lnTo>
                    <a:pt x="589" y="1148"/>
                  </a:lnTo>
                  <a:lnTo>
                    <a:pt x="590" y="1136"/>
                  </a:lnTo>
                  <a:lnTo>
                    <a:pt x="591" y="1136"/>
                  </a:lnTo>
                  <a:lnTo>
                    <a:pt x="591" y="1138"/>
                  </a:lnTo>
                  <a:lnTo>
                    <a:pt x="592" y="1141"/>
                  </a:lnTo>
                  <a:lnTo>
                    <a:pt x="592" y="1136"/>
                  </a:lnTo>
                  <a:lnTo>
                    <a:pt x="593" y="1133"/>
                  </a:lnTo>
                  <a:lnTo>
                    <a:pt x="593" y="1141"/>
                  </a:lnTo>
                  <a:lnTo>
                    <a:pt x="594" y="1155"/>
                  </a:lnTo>
                  <a:lnTo>
                    <a:pt x="595" y="1165"/>
                  </a:lnTo>
                  <a:lnTo>
                    <a:pt x="595" y="1170"/>
                  </a:lnTo>
                  <a:lnTo>
                    <a:pt x="596" y="1163"/>
                  </a:lnTo>
                  <a:lnTo>
                    <a:pt x="596" y="1143"/>
                  </a:lnTo>
                  <a:lnTo>
                    <a:pt x="597" y="1141"/>
                  </a:lnTo>
                  <a:lnTo>
                    <a:pt x="597" y="1136"/>
                  </a:lnTo>
                  <a:lnTo>
                    <a:pt x="598" y="1143"/>
                  </a:lnTo>
                  <a:lnTo>
                    <a:pt x="599" y="1148"/>
                  </a:lnTo>
                  <a:lnTo>
                    <a:pt x="599" y="1143"/>
                  </a:lnTo>
                  <a:lnTo>
                    <a:pt x="599" y="1143"/>
                  </a:lnTo>
                  <a:lnTo>
                    <a:pt x="600" y="1138"/>
                  </a:lnTo>
                  <a:lnTo>
                    <a:pt x="601" y="1148"/>
                  </a:lnTo>
                  <a:lnTo>
                    <a:pt x="602" y="1155"/>
                  </a:lnTo>
                  <a:lnTo>
                    <a:pt x="602" y="1153"/>
                  </a:lnTo>
                  <a:lnTo>
                    <a:pt x="602" y="1148"/>
                  </a:lnTo>
                  <a:lnTo>
                    <a:pt x="603" y="1148"/>
                  </a:lnTo>
                  <a:lnTo>
                    <a:pt x="604" y="1153"/>
                  </a:lnTo>
                  <a:lnTo>
                    <a:pt x="604" y="1150"/>
                  </a:lnTo>
                  <a:lnTo>
                    <a:pt x="605" y="1160"/>
                  </a:lnTo>
                  <a:lnTo>
                    <a:pt x="605" y="1167"/>
                  </a:lnTo>
                  <a:lnTo>
                    <a:pt x="606" y="1155"/>
                  </a:lnTo>
                  <a:lnTo>
                    <a:pt x="606" y="1145"/>
                  </a:lnTo>
                  <a:lnTo>
                    <a:pt x="607" y="1141"/>
                  </a:lnTo>
                  <a:lnTo>
                    <a:pt x="608" y="1148"/>
                  </a:lnTo>
                  <a:lnTo>
                    <a:pt x="608" y="1153"/>
                  </a:lnTo>
                  <a:lnTo>
                    <a:pt x="609" y="1150"/>
                  </a:lnTo>
                  <a:lnTo>
                    <a:pt x="609" y="1141"/>
                  </a:lnTo>
                  <a:lnTo>
                    <a:pt x="610" y="1131"/>
                  </a:lnTo>
                  <a:lnTo>
                    <a:pt x="610" y="1128"/>
                  </a:lnTo>
                  <a:lnTo>
                    <a:pt x="611" y="1133"/>
                  </a:lnTo>
                  <a:lnTo>
                    <a:pt x="612" y="1131"/>
                  </a:lnTo>
                  <a:lnTo>
                    <a:pt x="612" y="1136"/>
                  </a:lnTo>
                  <a:lnTo>
                    <a:pt x="612" y="1131"/>
                  </a:lnTo>
                  <a:lnTo>
                    <a:pt x="613" y="1131"/>
                  </a:lnTo>
                  <a:lnTo>
                    <a:pt x="614" y="1121"/>
                  </a:lnTo>
                  <a:lnTo>
                    <a:pt x="614" y="1131"/>
                  </a:lnTo>
                  <a:lnTo>
                    <a:pt x="615" y="1136"/>
                  </a:lnTo>
                  <a:lnTo>
                    <a:pt x="615" y="1158"/>
                  </a:lnTo>
                  <a:lnTo>
                    <a:pt x="616" y="1163"/>
                  </a:lnTo>
                  <a:lnTo>
                    <a:pt x="616" y="1141"/>
                  </a:lnTo>
                  <a:lnTo>
                    <a:pt x="617" y="1121"/>
                  </a:lnTo>
                  <a:lnTo>
                    <a:pt x="618" y="1123"/>
                  </a:lnTo>
                  <a:lnTo>
                    <a:pt x="618" y="1131"/>
                  </a:lnTo>
                  <a:lnTo>
                    <a:pt x="619" y="1145"/>
                  </a:lnTo>
                  <a:lnTo>
                    <a:pt x="619" y="1150"/>
                  </a:lnTo>
                  <a:lnTo>
                    <a:pt x="620" y="1141"/>
                  </a:lnTo>
                  <a:lnTo>
                    <a:pt x="620" y="1136"/>
                  </a:lnTo>
                  <a:lnTo>
                    <a:pt x="621" y="1128"/>
                  </a:lnTo>
                  <a:lnTo>
                    <a:pt x="622" y="1138"/>
                  </a:lnTo>
                  <a:lnTo>
                    <a:pt x="622" y="1131"/>
                  </a:lnTo>
                  <a:lnTo>
                    <a:pt x="622" y="1136"/>
                  </a:lnTo>
                  <a:lnTo>
                    <a:pt x="623" y="1131"/>
                  </a:lnTo>
                  <a:lnTo>
                    <a:pt x="624" y="1126"/>
                  </a:lnTo>
                  <a:lnTo>
                    <a:pt x="624" y="1136"/>
                  </a:lnTo>
                  <a:lnTo>
                    <a:pt x="625" y="1136"/>
                  </a:lnTo>
                  <a:lnTo>
                    <a:pt x="625" y="1141"/>
                  </a:lnTo>
                  <a:lnTo>
                    <a:pt x="626" y="1141"/>
                  </a:lnTo>
                  <a:lnTo>
                    <a:pt x="626" y="1123"/>
                  </a:lnTo>
                  <a:lnTo>
                    <a:pt x="627" y="1116"/>
                  </a:lnTo>
                  <a:lnTo>
                    <a:pt x="628" y="1131"/>
                  </a:lnTo>
                  <a:lnTo>
                    <a:pt x="628" y="1123"/>
                  </a:lnTo>
                  <a:lnTo>
                    <a:pt x="629" y="1126"/>
                  </a:lnTo>
                  <a:lnTo>
                    <a:pt x="629" y="1121"/>
                  </a:lnTo>
                  <a:lnTo>
                    <a:pt x="630" y="1107"/>
                  </a:lnTo>
                  <a:lnTo>
                    <a:pt x="630" y="1104"/>
                  </a:lnTo>
                  <a:lnTo>
                    <a:pt x="631" y="1121"/>
                  </a:lnTo>
                  <a:lnTo>
                    <a:pt x="632" y="1141"/>
                  </a:lnTo>
                  <a:lnTo>
                    <a:pt x="632" y="1143"/>
                  </a:lnTo>
                  <a:lnTo>
                    <a:pt x="632" y="1131"/>
                  </a:lnTo>
                  <a:lnTo>
                    <a:pt x="633" y="1111"/>
                  </a:lnTo>
                  <a:lnTo>
                    <a:pt x="634" y="1111"/>
                  </a:lnTo>
                  <a:lnTo>
                    <a:pt x="634" y="1123"/>
                  </a:lnTo>
                  <a:lnTo>
                    <a:pt x="635" y="1141"/>
                  </a:lnTo>
                  <a:lnTo>
                    <a:pt x="635" y="1155"/>
                  </a:lnTo>
                  <a:lnTo>
                    <a:pt x="636" y="1150"/>
                  </a:lnTo>
                  <a:lnTo>
                    <a:pt x="636" y="1133"/>
                  </a:lnTo>
                  <a:lnTo>
                    <a:pt x="637" y="1128"/>
                  </a:lnTo>
                  <a:lnTo>
                    <a:pt x="638" y="1126"/>
                  </a:lnTo>
                  <a:lnTo>
                    <a:pt x="638" y="1128"/>
                  </a:lnTo>
                  <a:lnTo>
                    <a:pt x="639" y="1128"/>
                  </a:lnTo>
                  <a:lnTo>
                    <a:pt x="639" y="1123"/>
                  </a:lnTo>
                  <a:lnTo>
                    <a:pt x="640" y="1111"/>
                  </a:lnTo>
                  <a:lnTo>
                    <a:pt x="640" y="1107"/>
                  </a:lnTo>
                  <a:lnTo>
                    <a:pt x="641" y="1119"/>
                  </a:lnTo>
                  <a:lnTo>
                    <a:pt x="642" y="1126"/>
                  </a:lnTo>
                  <a:lnTo>
                    <a:pt x="642" y="1131"/>
                  </a:lnTo>
                  <a:lnTo>
                    <a:pt x="642" y="1123"/>
                  </a:lnTo>
                  <a:lnTo>
                    <a:pt x="643" y="1116"/>
                  </a:lnTo>
                  <a:lnTo>
                    <a:pt x="644" y="1119"/>
                  </a:lnTo>
                  <a:lnTo>
                    <a:pt x="644" y="1126"/>
                  </a:lnTo>
                  <a:lnTo>
                    <a:pt x="645" y="1128"/>
                  </a:lnTo>
                  <a:lnTo>
                    <a:pt x="645" y="1131"/>
                  </a:lnTo>
                  <a:lnTo>
                    <a:pt x="646" y="1121"/>
                  </a:lnTo>
                  <a:lnTo>
                    <a:pt x="646" y="1121"/>
                  </a:lnTo>
                  <a:lnTo>
                    <a:pt x="647" y="1121"/>
                  </a:lnTo>
                  <a:lnTo>
                    <a:pt x="648" y="1119"/>
                  </a:lnTo>
                  <a:lnTo>
                    <a:pt x="648" y="1131"/>
                  </a:lnTo>
                  <a:lnTo>
                    <a:pt x="649" y="1141"/>
                  </a:lnTo>
                  <a:lnTo>
                    <a:pt x="649" y="1126"/>
                  </a:lnTo>
                  <a:lnTo>
                    <a:pt x="650" y="1116"/>
                  </a:lnTo>
                  <a:lnTo>
                    <a:pt x="650" y="1109"/>
                  </a:lnTo>
                  <a:lnTo>
                    <a:pt x="651" y="1111"/>
                  </a:lnTo>
                  <a:lnTo>
                    <a:pt x="652" y="1116"/>
                  </a:lnTo>
                  <a:lnTo>
                    <a:pt x="652" y="1119"/>
                  </a:lnTo>
                  <a:lnTo>
                    <a:pt x="652" y="1121"/>
                  </a:lnTo>
                  <a:lnTo>
                    <a:pt x="653" y="1114"/>
                  </a:lnTo>
                  <a:lnTo>
                    <a:pt x="654" y="1111"/>
                  </a:lnTo>
                  <a:lnTo>
                    <a:pt x="654" y="1107"/>
                  </a:lnTo>
                  <a:lnTo>
                    <a:pt x="655" y="1111"/>
                  </a:lnTo>
                  <a:lnTo>
                    <a:pt x="655" y="1123"/>
                  </a:lnTo>
                  <a:lnTo>
                    <a:pt x="656" y="1123"/>
                  </a:lnTo>
                  <a:lnTo>
                    <a:pt x="656" y="1104"/>
                  </a:lnTo>
                  <a:lnTo>
                    <a:pt x="657" y="1094"/>
                  </a:lnTo>
                  <a:lnTo>
                    <a:pt x="658" y="1099"/>
                  </a:lnTo>
                  <a:lnTo>
                    <a:pt x="658" y="1121"/>
                  </a:lnTo>
                  <a:lnTo>
                    <a:pt x="659" y="1121"/>
                  </a:lnTo>
                  <a:lnTo>
                    <a:pt x="659" y="1119"/>
                  </a:lnTo>
                  <a:lnTo>
                    <a:pt x="660" y="1116"/>
                  </a:lnTo>
                  <a:lnTo>
                    <a:pt x="660" y="1116"/>
                  </a:lnTo>
                  <a:lnTo>
                    <a:pt x="661" y="1116"/>
                  </a:lnTo>
                  <a:lnTo>
                    <a:pt x="662" y="1114"/>
                  </a:lnTo>
                  <a:lnTo>
                    <a:pt x="662" y="1116"/>
                  </a:lnTo>
                  <a:lnTo>
                    <a:pt x="662" y="1114"/>
                  </a:lnTo>
                  <a:lnTo>
                    <a:pt x="663" y="1104"/>
                  </a:lnTo>
                  <a:lnTo>
                    <a:pt x="664" y="1104"/>
                  </a:lnTo>
                  <a:lnTo>
                    <a:pt x="664" y="1114"/>
                  </a:lnTo>
                  <a:lnTo>
                    <a:pt x="665" y="1116"/>
                  </a:lnTo>
                  <a:lnTo>
                    <a:pt x="665" y="1121"/>
                  </a:lnTo>
                  <a:lnTo>
                    <a:pt x="666" y="1123"/>
                  </a:lnTo>
                  <a:lnTo>
                    <a:pt x="666" y="1119"/>
                  </a:lnTo>
                  <a:lnTo>
                    <a:pt x="667" y="1116"/>
                  </a:lnTo>
                  <a:lnTo>
                    <a:pt x="668" y="1114"/>
                  </a:lnTo>
                  <a:lnTo>
                    <a:pt x="668" y="1116"/>
                  </a:lnTo>
                  <a:lnTo>
                    <a:pt x="669" y="1111"/>
                  </a:lnTo>
                  <a:lnTo>
                    <a:pt x="669" y="1109"/>
                  </a:lnTo>
                  <a:lnTo>
                    <a:pt x="670" y="1099"/>
                  </a:lnTo>
                  <a:lnTo>
                    <a:pt x="670" y="1087"/>
                  </a:lnTo>
                  <a:lnTo>
                    <a:pt x="671" y="1089"/>
                  </a:lnTo>
                  <a:lnTo>
                    <a:pt x="672" y="1099"/>
                  </a:lnTo>
                  <a:lnTo>
                    <a:pt x="672" y="1116"/>
                  </a:lnTo>
                  <a:lnTo>
                    <a:pt x="672" y="1119"/>
                  </a:lnTo>
                  <a:lnTo>
                    <a:pt x="673" y="1109"/>
                  </a:lnTo>
                  <a:lnTo>
                    <a:pt x="674" y="1101"/>
                  </a:lnTo>
                  <a:lnTo>
                    <a:pt x="674" y="1104"/>
                  </a:lnTo>
                  <a:lnTo>
                    <a:pt x="675" y="1114"/>
                  </a:lnTo>
                  <a:lnTo>
                    <a:pt x="675" y="1114"/>
                  </a:lnTo>
                  <a:lnTo>
                    <a:pt x="676" y="1116"/>
                  </a:lnTo>
                  <a:lnTo>
                    <a:pt x="676" y="1109"/>
                  </a:lnTo>
                  <a:lnTo>
                    <a:pt x="677" y="1104"/>
                  </a:lnTo>
                  <a:lnTo>
                    <a:pt x="678" y="1101"/>
                  </a:lnTo>
                  <a:lnTo>
                    <a:pt x="678" y="1111"/>
                  </a:lnTo>
                  <a:lnTo>
                    <a:pt x="679" y="1116"/>
                  </a:lnTo>
                  <a:lnTo>
                    <a:pt x="679" y="1114"/>
                  </a:lnTo>
                  <a:lnTo>
                    <a:pt x="680" y="1109"/>
                  </a:lnTo>
                  <a:lnTo>
                    <a:pt x="680" y="1104"/>
                  </a:lnTo>
                  <a:lnTo>
                    <a:pt x="681" y="1111"/>
                  </a:lnTo>
                  <a:lnTo>
                    <a:pt x="682" y="1116"/>
                  </a:lnTo>
                  <a:lnTo>
                    <a:pt x="682" y="1107"/>
                  </a:lnTo>
                  <a:lnTo>
                    <a:pt x="682" y="1099"/>
                  </a:lnTo>
                  <a:lnTo>
                    <a:pt x="683" y="1094"/>
                  </a:lnTo>
                  <a:lnTo>
                    <a:pt x="684" y="1094"/>
                  </a:lnTo>
                  <a:lnTo>
                    <a:pt x="684" y="1087"/>
                  </a:lnTo>
                  <a:lnTo>
                    <a:pt x="685" y="1099"/>
                  </a:lnTo>
                  <a:lnTo>
                    <a:pt x="685" y="1121"/>
                  </a:lnTo>
                  <a:lnTo>
                    <a:pt x="686" y="1111"/>
                  </a:lnTo>
                  <a:lnTo>
                    <a:pt x="686" y="1104"/>
                  </a:lnTo>
                  <a:lnTo>
                    <a:pt x="687" y="1101"/>
                  </a:lnTo>
                  <a:lnTo>
                    <a:pt x="688" y="1101"/>
                  </a:lnTo>
                  <a:lnTo>
                    <a:pt x="688" y="1109"/>
                  </a:lnTo>
                  <a:lnTo>
                    <a:pt x="689" y="1119"/>
                  </a:lnTo>
                  <a:lnTo>
                    <a:pt x="689" y="1111"/>
                  </a:lnTo>
                  <a:lnTo>
                    <a:pt x="690" y="1104"/>
                  </a:lnTo>
                  <a:lnTo>
                    <a:pt x="690" y="1094"/>
                  </a:lnTo>
                  <a:lnTo>
                    <a:pt x="691" y="1094"/>
                  </a:lnTo>
                  <a:lnTo>
                    <a:pt x="692" y="1099"/>
                  </a:lnTo>
                  <a:lnTo>
                    <a:pt x="692" y="1107"/>
                  </a:lnTo>
                  <a:lnTo>
                    <a:pt x="692" y="1104"/>
                  </a:lnTo>
                  <a:lnTo>
                    <a:pt x="693" y="1099"/>
                  </a:lnTo>
                  <a:lnTo>
                    <a:pt x="694" y="1094"/>
                  </a:lnTo>
                  <a:lnTo>
                    <a:pt x="694" y="1094"/>
                  </a:lnTo>
                  <a:lnTo>
                    <a:pt x="695" y="1101"/>
                  </a:lnTo>
                  <a:lnTo>
                    <a:pt x="695" y="1109"/>
                  </a:lnTo>
                  <a:lnTo>
                    <a:pt x="696" y="1101"/>
                  </a:lnTo>
                  <a:lnTo>
                    <a:pt x="696" y="1082"/>
                  </a:lnTo>
                  <a:lnTo>
                    <a:pt x="697" y="1072"/>
                  </a:lnTo>
                  <a:lnTo>
                    <a:pt x="698" y="1085"/>
                  </a:lnTo>
                  <a:lnTo>
                    <a:pt x="698" y="1114"/>
                  </a:lnTo>
                  <a:lnTo>
                    <a:pt x="699" y="1141"/>
                  </a:lnTo>
                  <a:lnTo>
                    <a:pt x="699" y="1138"/>
                  </a:lnTo>
                  <a:lnTo>
                    <a:pt x="700" y="1116"/>
                  </a:lnTo>
                  <a:lnTo>
                    <a:pt x="700" y="1089"/>
                  </a:lnTo>
                  <a:lnTo>
                    <a:pt x="701" y="1089"/>
                  </a:lnTo>
                  <a:lnTo>
                    <a:pt x="702" y="1094"/>
                  </a:lnTo>
                  <a:lnTo>
                    <a:pt x="702" y="1104"/>
                  </a:lnTo>
                  <a:lnTo>
                    <a:pt x="702" y="1092"/>
                  </a:lnTo>
                  <a:lnTo>
                    <a:pt x="703" y="1087"/>
                  </a:lnTo>
                  <a:lnTo>
                    <a:pt x="704" y="1082"/>
                  </a:lnTo>
                  <a:lnTo>
                    <a:pt x="704" y="1085"/>
                  </a:lnTo>
                  <a:lnTo>
                    <a:pt x="705" y="1087"/>
                  </a:lnTo>
                  <a:lnTo>
                    <a:pt x="705" y="1089"/>
                  </a:lnTo>
                  <a:lnTo>
                    <a:pt x="706" y="1089"/>
                  </a:lnTo>
                  <a:lnTo>
                    <a:pt x="706" y="1089"/>
                  </a:lnTo>
                  <a:lnTo>
                    <a:pt x="707" y="1094"/>
                  </a:lnTo>
                  <a:lnTo>
                    <a:pt x="708" y="1094"/>
                  </a:lnTo>
                  <a:lnTo>
                    <a:pt x="708" y="1094"/>
                  </a:lnTo>
                  <a:lnTo>
                    <a:pt x="709" y="1085"/>
                  </a:lnTo>
                  <a:lnTo>
                    <a:pt x="709" y="1052"/>
                  </a:lnTo>
                  <a:lnTo>
                    <a:pt x="710" y="1033"/>
                  </a:lnTo>
                  <a:lnTo>
                    <a:pt x="710" y="1023"/>
                  </a:lnTo>
                  <a:lnTo>
                    <a:pt x="711" y="1033"/>
                  </a:lnTo>
                  <a:lnTo>
                    <a:pt x="712" y="1033"/>
                  </a:lnTo>
                  <a:lnTo>
                    <a:pt x="712" y="1036"/>
                  </a:lnTo>
                  <a:lnTo>
                    <a:pt x="712" y="1021"/>
                  </a:lnTo>
                  <a:lnTo>
                    <a:pt x="713" y="994"/>
                  </a:lnTo>
                  <a:lnTo>
                    <a:pt x="714" y="960"/>
                  </a:lnTo>
                  <a:lnTo>
                    <a:pt x="714" y="936"/>
                  </a:lnTo>
                  <a:lnTo>
                    <a:pt x="715" y="933"/>
                  </a:lnTo>
                  <a:lnTo>
                    <a:pt x="715" y="948"/>
                  </a:lnTo>
                  <a:lnTo>
                    <a:pt x="716" y="948"/>
                  </a:lnTo>
                  <a:lnTo>
                    <a:pt x="716" y="945"/>
                  </a:lnTo>
                  <a:lnTo>
                    <a:pt x="717" y="940"/>
                  </a:lnTo>
                  <a:lnTo>
                    <a:pt x="718" y="940"/>
                  </a:lnTo>
                  <a:lnTo>
                    <a:pt x="718" y="952"/>
                  </a:lnTo>
                  <a:lnTo>
                    <a:pt x="719" y="974"/>
                  </a:lnTo>
                  <a:lnTo>
                    <a:pt x="719" y="999"/>
                  </a:lnTo>
                  <a:lnTo>
                    <a:pt x="720" y="1014"/>
                  </a:lnTo>
                  <a:lnTo>
                    <a:pt x="720" y="1026"/>
                  </a:lnTo>
                  <a:lnTo>
                    <a:pt x="721" y="1036"/>
                  </a:lnTo>
                  <a:lnTo>
                    <a:pt x="722" y="1048"/>
                  </a:lnTo>
                  <a:lnTo>
                    <a:pt x="722" y="1052"/>
                  </a:lnTo>
                  <a:lnTo>
                    <a:pt x="722" y="1063"/>
                  </a:lnTo>
                  <a:lnTo>
                    <a:pt x="723" y="1067"/>
                  </a:lnTo>
                  <a:lnTo>
                    <a:pt x="724" y="1070"/>
                  </a:lnTo>
                  <a:lnTo>
                    <a:pt x="724" y="1085"/>
                  </a:lnTo>
                  <a:lnTo>
                    <a:pt x="725" y="1089"/>
                  </a:lnTo>
                  <a:lnTo>
                    <a:pt x="725" y="1089"/>
                  </a:lnTo>
                  <a:lnTo>
                    <a:pt x="726" y="1085"/>
                  </a:lnTo>
                  <a:lnTo>
                    <a:pt x="726" y="1087"/>
                  </a:lnTo>
                  <a:lnTo>
                    <a:pt x="727" y="1082"/>
                  </a:lnTo>
                  <a:lnTo>
                    <a:pt x="728" y="1077"/>
                  </a:lnTo>
                  <a:lnTo>
                    <a:pt x="728" y="1082"/>
                  </a:lnTo>
                  <a:lnTo>
                    <a:pt x="729" y="1101"/>
                  </a:lnTo>
                  <a:lnTo>
                    <a:pt x="729" y="1111"/>
                  </a:lnTo>
                  <a:lnTo>
                    <a:pt x="730" y="1138"/>
                  </a:lnTo>
                  <a:lnTo>
                    <a:pt x="730" y="1158"/>
                  </a:lnTo>
                  <a:lnTo>
                    <a:pt x="731" y="1155"/>
                  </a:lnTo>
                  <a:lnTo>
                    <a:pt x="732" y="1099"/>
                  </a:lnTo>
                  <a:lnTo>
                    <a:pt x="732" y="992"/>
                  </a:lnTo>
                  <a:lnTo>
                    <a:pt x="732" y="806"/>
                  </a:lnTo>
                  <a:lnTo>
                    <a:pt x="733" y="554"/>
                  </a:lnTo>
                  <a:lnTo>
                    <a:pt x="734" y="320"/>
                  </a:lnTo>
                  <a:lnTo>
                    <a:pt x="734" y="149"/>
                  </a:lnTo>
                  <a:lnTo>
                    <a:pt x="735" y="49"/>
                  </a:lnTo>
                  <a:lnTo>
                    <a:pt x="735" y="10"/>
                  </a:lnTo>
                  <a:lnTo>
                    <a:pt x="736" y="0"/>
                  </a:lnTo>
                  <a:lnTo>
                    <a:pt x="736" y="57"/>
                  </a:lnTo>
                  <a:lnTo>
                    <a:pt x="737" y="205"/>
                  </a:lnTo>
                  <a:lnTo>
                    <a:pt x="738" y="472"/>
                  </a:lnTo>
                  <a:lnTo>
                    <a:pt x="738" y="784"/>
                  </a:lnTo>
                  <a:lnTo>
                    <a:pt x="739" y="1097"/>
                  </a:lnTo>
                  <a:lnTo>
                    <a:pt x="739" y="1299"/>
                  </a:lnTo>
                  <a:lnTo>
                    <a:pt x="740" y="1260"/>
                  </a:lnTo>
                  <a:lnTo>
                    <a:pt x="740" y="1175"/>
                  </a:lnTo>
                  <a:lnTo>
                    <a:pt x="741" y="1138"/>
                  </a:lnTo>
                  <a:lnTo>
                    <a:pt x="742" y="1148"/>
                  </a:lnTo>
                  <a:lnTo>
                    <a:pt x="742" y="1153"/>
                  </a:lnTo>
                  <a:lnTo>
                    <a:pt x="742" y="1138"/>
                  </a:lnTo>
                  <a:lnTo>
                    <a:pt x="743" y="1119"/>
                  </a:lnTo>
                  <a:lnTo>
                    <a:pt x="744" y="1114"/>
                  </a:lnTo>
                  <a:lnTo>
                    <a:pt x="744" y="1121"/>
                  </a:lnTo>
                  <a:lnTo>
                    <a:pt x="745" y="1133"/>
                  </a:lnTo>
                  <a:lnTo>
                    <a:pt x="745" y="1136"/>
                  </a:lnTo>
                  <a:lnTo>
                    <a:pt x="746" y="1128"/>
                  </a:lnTo>
                  <a:lnTo>
                    <a:pt x="746" y="1131"/>
                  </a:lnTo>
                  <a:lnTo>
                    <a:pt x="747" y="1136"/>
                  </a:lnTo>
                  <a:lnTo>
                    <a:pt x="748" y="1143"/>
                  </a:lnTo>
                  <a:lnTo>
                    <a:pt x="748" y="1145"/>
                  </a:lnTo>
                  <a:lnTo>
                    <a:pt x="749" y="1155"/>
                  </a:lnTo>
                  <a:lnTo>
                    <a:pt x="749" y="1150"/>
                  </a:lnTo>
                  <a:lnTo>
                    <a:pt x="750" y="1136"/>
                  </a:lnTo>
                  <a:lnTo>
                    <a:pt x="750" y="1121"/>
                  </a:lnTo>
                  <a:lnTo>
                    <a:pt x="751" y="1119"/>
                  </a:lnTo>
                  <a:lnTo>
                    <a:pt x="752" y="1123"/>
                  </a:lnTo>
                  <a:lnTo>
                    <a:pt x="752" y="1123"/>
                  </a:lnTo>
                  <a:lnTo>
                    <a:pt x="752" y="1126"/>
                  </a:lnTo>
                  <a:lnTo>
                    <a:pt x="753" y="1131"/>
                  </a:lnTo>
                  <a:lnTo>
                    <a:pt x="754" y="1119"/>
                  </a:lnTo>
                  <a:lnTo>
                    <a:pt x="754" y="1136"/>
                  </a:lnTo>
                  <a:lnTo>
                    <a:pt x="755" y="1153"/>
                  </a:lnTo>
                  <a:lnTo>
                    <a:pt x="755" y="1165"/>
                  </a:lnTo>
                  <a:lnTo>
                    <a:pt x="756" y="1150"/>
                  </a:lnTo>
                  <a:lnTo>
                    <a:pt x="756" y="1136"/>
                  </a:lnTo>
                  <a:lnTo>
                    <a:pt x="757" y="1126"/>
                  </a:lnTo>
                  <a:lnTo>
                    <a:pt x="758" y="1126"/>
                  </a:lnTo>
                  <a:lnTo>
                    <a:pt x="758" y="1131"/>
                  </a:lnTo>
                  <a:lnTo>
                    <a:pt x="759" y="1126"/>
                  </a:lnTo>
                  <a:lnTo>
                    <a:pt x="759" y="1128"/>
                  </a:lnTo>
                  <a:lnTo>
                    <a:pt x="760" y="1119"/>
                  </a:lnTo>
                  <a:lnTo>
                    <a:pt x="760" y="1114"/>
                  </a:lnTo>
                  <a:lnTo>
                    <a:pt x="761" y="1119"/>
                  </a:lnTo>
                  <a:lnTo>
                    <a:pt x="762" y="1131"/>
                  </a:lnTo>
                  <a:lnTo>
                    <a:pt x="762" y="1131"/>
                  </a:lnTo>
                  <a:lnTo>
                    <a:pt x="762" y="1128"/>
                  </a:lnTo>
                  <a:lnTo>
                    <a:pt x="763" y="1114"/>
                  </a:lnTo>
                  <a:lnTo>
                    <a:pt x="764" y="1101"/>
                  </a:lnTo>
                  <a:lnTo>
                    <a:pt x="764" y="1094"/>
                  </a:lnTo>
                  <a:lnTo>
                    <a:pt x="765" y="1099"/>
                  </a:lnTo>
                  <a:lnTo>
                    <a:pt x="765" y="1089"/>
                  </a:lnTo>
                  <a:lnTo>
                    <a:pt x="766" y="1075"/>
                  </a:lnTo>
                  <a:lnTo>
                    <a:pt x="767" y="1067"/>
                  </a:lnTo>
                  <a:lnTo>
                    <a:pt x="767" y="1085"/>
                  </a:lnTo>
                  <a:lnTo>
                    <a:pt x="768" y="1101"/>
                  </a:lnTo>
                  <a:lnTo>
                    <a:pt x="768" y="1101"/>
                  </a:lnTo>
                  <a:lnTo>
                    <a:pt x="769" y="1082"/>
                  </a:lnTo>
                  <a:lnTo>
                    <a:pt x="769" y="1063"/>
                  </a:lnTo>
                  <a:lnTo>
                    <a:pt x="770" y="1048"/>
                  </a:lnTo>
                  <a:lnTo>
                    <a:pt x="771" y="1036"/>
                  </a:lnTo>
                  <a:lnTo>
                    <a:pt x="771" y="1028"/>
                  </a:lnTo>
                  <a:lnTo>
                    <a:pt x="772" y="1018"/>
                  </a:lnTo>
                  <a:lnTo>
                    <a:pt x="772" y="1016"/>
                  </a:lnTo>
                  <a:lnTo>
                    <a:pt x="773" y="1033"/>
                  </a:lnTo>
                  <a:lnTo>
                    <a:pt x="773" y="1048"/>
                  </a:lnTo>
                  <a:lnTo>
                    <a:pt x="774" y="1045"/>
                  </a:lnTo>
                  <a:lnTo>
                    <a:pt x="774" y="1011"/>
                  </a:lnTo>
                  <a:lnTo>
                    <a:pt x="775" y="977"/>
                  </a:lnTo>
                  <a:lnTo>
                    <a:pt x="775" y="967"/>
                  </a:lnTo>
                  <a:lnTo>
                    <a:pt x="776" y="962"/>
                  </a:lnTo>
                  <a:lnTo>
                    <a:pt x="777" y="950"/>
                  </a:lnTo>
                  <a:lnTo>
                    <a:pt x="777" y="931"/>
                  </a:lnTo>
                  <a:lnTo>
                    <a:pt x="778" y="926"/>
                  </a:lnTo>
                  <a:lnTo>
                    <a:pt x="778" y="906"/>
                  </a:lnTo>
                  <a:lnTo>
                    <a:pt x="779" y="896"/>
                  </a:lnTo>
                  <a:lnTo>
                    <a:pt x="779" y="877"/>
                  </a:lnTo>
                  <a:lnTo>
                    <a:pt x="780" y="858"/>
                  </a:lnTo>
                  <a:lnTo>
                    <a:pt x="781" y="838"/>
                  </a:lnTo>
                  <a:lnTo>
                    <a:pt x="781" y="816"/>
                  </a:lnTo>
                  <a:lnTo>
                    <a:pt x="782" y="811"/>
                  </a:lnTo>
                  <a:lnTo>
                    <a:pt x="782" y="799"/>
                  </a:lnTo>
                  <a:lnTo>
                    <a:pt x="783" y="784"/>
                  </a:lnTo>
                  <a:lnTo>
                    <a:pt x="783" y="765"/>
                  </a:lnTo>
                  <a:lnTo>
                    <a:pt x="784" y="750"/>
                  </a:lnTo>
                  <a:lnTo>
                    <a:pt x="784" y="738"/>
                  </a:lnTo>
                  <a:lnTo>
                    <a:pt x="785" y="735"/>
                  </a:lnTo>
                  <a:lnTo>
                    <a:pt x="785" y="728"/>
                  </a:lnTo>
                  <a:lnTo>
                    <a:pt x="786" y="718"/>
                  </a:lnTo>
                  <a:lnTo>
                    <a:pt x="787" y="709"/>
                  </a:lnTo>
                  <a:lnTo>
                    <a:pt x="787" y="696"/>
                  </a:lnTo>
                  <a:lnTo>
                    <a:pt x="788" y="682"/>
                  </a:lnTo>
                  <a:lnTo>
                    <a:pt x="788" y="699"/>
                  </a:lnTo>
                  <a:lnTo>
                    <a:pt x="789" y="703"/>
                  </a:lnTo>
                  <a:lnTo>
                    <a:pt x="789" y="701"/>
                  </a:lnTo>
                  <a:lnTo>
                    <a:pt x="790" y="694"/>
                  </a:lnTo>
                  <a:lnTo>
                    <a:pt x="791" y="682"/>
                  </a:lnTo>
                  <a:lnTo>
                    <a:pt x="791" y="696"/>
                  </a:lnTo>
                  <a:lnTo>
                    <a:pt x="792" y="731"/>
                  </a:lnTo>
                  <a:lnTo>
                    <a:pt x="792" y="769"/>
                  </a:lnTo>
                  <a:lnTo>
                    <a:pt x="793" y="765"/>
                  </a:lnTo>
                  <a:lnTo>
                    <a:pt x="793" y="760"/>
                  </a:lnTo>
                  <a:lnTo>
                    <a:pt x="794" y="765"/>
                  </a:lnTo>
                  <a:lnTo>
                    <a:pt x="794" y="777"/>
                  </a:lnTo>
                  <a:lnTo>
                    <a:pt x="795" y="799"/>
                  </a:lnTo>
                  <a:lnTo>
                    <a:pt x="795" y="823"/>
                  </a:lnTo>
                  <a:lnTo>
                    <a:pt x="796" y="831"/>
                  </a:lnTo>
                  <a:lnTo>
                    <a:pt x="797" y="828"/>
                  </a:lnTo>
                  <a:lnTo>
                    <a:pt x="797" y="836"/>
                  </a:lnTo>
                  <a:lnTo>
                    <a:pt x="798" y="855"/>
                  </a:lnTo>
                  <a:lnTo>
                    <a:pt x="798" y="874"/>
                  </a:lnTo>
                  <a:lnTo>
                    <a:pt x="799" y="894"/>
                  </a:lnTo>
                  <a:lnTo>
                    <a:pt x="799" y="899"/>
                  </a:lnTo>
                  <a:lnTo>
                    <a:pt x="800" y="904"/>
                  </a:lnTo>
                  <a:lnTo>
                    <a:pt x="801" y="909"/>
                  </a:lnTo>
                  <a:lnTo>
                    <a:pt x="801" y="923"/>
                  </a:lnTo>
                  <a:lnTo>
                    <a:pt x="802" y="940"/>
                  </a:lnTo>
                  <a:lnTo>
                    <a:pt x="802" y="960"/>
                  </a:lnTo>
                  <a:lnTo>
                    <a:pt x="803" y="970"/>
                  </a:lnTo>
                  <a:lnTo>
                    <a:pt x="803" y="967"/>
                  </a:lnTo>
                  <a:lnTo>
                    <a:pt x="804" y="970"/>
                  </a:lnTo>
                  <a:lnTo>
                    <a:pt x="804" y="965"/>
                  </a:lnTo>
                  <a:lnTo>
                    <a:pt x="805" y="974"/>
                  </a:lnTo>
                  <a:lnTo>
                    <a:pt x="805" y="999"/>
                  </a:lnTo>
                  <a:lnTo>
                    <a:pt x="806" y="1006"/>
                  </a:lnTo>
                  <a:lnTo>
                    <a:pt x="807" y="1004"/>
                  </a:lnTo>
                  <a:lnTo>
                    <a:pt x="807" y="1001"/>
                  </a:lnTo>
                  <a:lnTo>
                    <a:pt x="808" y="1006"/>
                  </a:lnTo>
                  <a:lnTo>
                    <a:pt x="808" y="1016"/>
                  </a:lnTo>
                  <a:lnTo>
                    <a:pt x="809" y="1033"/>
                  </a:lnTo>
                  <a:lnTo>
                    <a:pt x="809" y="1040"/>
                  </a:lnTo>
                  <a:lnTo>
                    <a:pt x="810" y="1038"/>
                  </a:lnTo>
                  <a:lnTo>
                    <a:pt x="811" y="1048"/>
                  </a:lnTo>
                  <a:lnTo>
                    <a:pt x="811" y="1048"/>
                  </a:lnTo>
                  <a:lnTo>
                    <a:pt x="812" y="1052"/>
                  </a:lnTo>
                  <a:lnTo>
                    <a:pt x="812" y="1060"/>
                  </a:lnTo>
                  <a:lnTo>
                    <a:pt x="813" y="1055"/>
                  </a:lnTo>
                  <a:lnTo>
                    <a:pt x="813" y="1063"/>
                  </a:lnTo>
                  <a:lnTo>
                    <a:pt x="814" y="1052"/>
                  </a:lnTo>
                  <a:lnTo>
                    <a:pt x="814" y="1050"/>
                  </a:lnTo>
                  <a:lnTo>
                    <a:pt x="815" y="1052"/>
                  </a:lnTo>
                  <a:lnTo>
                    <a:pt x="815" y="1065"/>
                  </a:lnTo>
                  <a:lnTo>
                    <a:pt x="816" y="1063"/>
                  </a:lnTo>
                  <a:lnTo>
                    <a:pt x="817" y="1048"/>
                  </a:lnTo>
                  <a:lnTo>
                    <a:pt x="817" y="1048"/>
                  </a:lnTo>
                  <a:lnTo>
                    <a:pt x="818" y="1045"/>
                  </a:lnTo>
                  <a:lnTo>
                    <a:pt x="818" y="1055"/>
                  </a:lnTo>
                  <a:lnTo>
                    <a:pt x="819" y="1055"/>
                  </a:lnTo>
                  <a:lnTo>
                    <a:pt x="819" y="1050"/>
                  </a:lnTo>
                  <a:lnTo>
                    <a:pt x="820" y="1045"/>
                  </a:lnTo>
                  <a:lnTo>
                    <a:pt x="821" y="1038"/>
                  </a:lnTo>
                  <a:lnTo>
                    <a:pt x="821" y="1043"/>
                  </a:lnTo>
                  <a:lnTo>
                    <a:pt x="822" y="1043"/>
                  </a:lnTo>
                  <a:lnTo>
                    <a:pt x="822" y="1052"/>
                  </a:lnTo>
                  <a:lnTo>
                    <a:pt x="823" y="1055"/>
                  </a:lnTo>
                  <a:lnTo>
                    <a:pt x="823" y="1043"/>
                  </a:lnTo>
                  <a:lnTo>
                    <a:pt x="824" y="1026"/>
                  </a:lnTo>
                  <a:lnTo>
                    <a:pt x="824" y="1023"/>
                  </a:lnTo>
                  <a:lnTo>
                    <a:pt x="825" y="1023"/>
                  </a:lnTo>
                  <a:lnTo>
                    <a:pt x="825" y="1021"/>
                  </a:lnTo>
                  <a:lnTo>
                    <a:pt x="826" y="1001"/>
                  </a:lnTo>
                  <a:lnTo>
                    <a:pt x="827" y="970"/>
                  </a:lnTo>
                  <a:lnTo>
                    <a:pt x="827" y="936"/>
                  </a:lnTo>
                  <a:lnTo>
                    <a:pt x="828" y="918"/>
                  </a:lnTo>
                  <a:lnTo>
                    <a:pt x="828" y="911"/>
                  </a:lnTo>
                  <a:lnTo>
                    <a:pt x="829" y="909"/>
                  </a:lnTo>
                  <a:lnTo>
                    <a:pt x="829" y="894"/>
                  </a:lnTo>
                  <a:lnTo>
                    <a:pt x="830" y="865"/>
                  </a:lnTo>
                  <a:lnTo>
                    <a:pt x="831" y="818"/>
                  </a:lnTo>
                  <a:lnTo>
                    <a:pt x="831" y="760"/>
                  </a:lnTo>
                  <a:lnTo>
                    <a:pt x="832" y="684"/>
                  </a:lnTo>
                  <a:lnTo>
                    <a:pt x="832" y="606"/>
                  </a:lnTo>
                  <a:lnTo>
                    <a:pt x="833" y="523"/>
                  </a:lnTo>
                  <a:lnTo>
                    <a:pt x="833" y="464"/>
                  </a:lnTo>
                  <a:lnTo>
                    <a:pt x="834" y="447"/>
                  </a:lnTo>
                  <a:lnTo>
                    <a:pt x="834" y="484"/>
                  </a:lnTo>
                  <a:lnTo>
                    <a:pt x="835" y="535"/>
                  </a:lnTo>
                  <a:lnTo>
                    <a:pt x="835" y="621"/>
                  </a:lnTo>
                  <a:lnTo>
                    <a:pt x="836" y="725"/>
                  </a:lnTo>
                  <a:lnTo>
                    <a:pt x="837" y="872"/>
                  </a:lnTo>
                  <a:lnTo>
                    <a:pt x="837" y="1085"/>
                  </a:lnTo>
                  <a:lnTo>
                    <a:pt x="838" y="1348"/>
                  </a:lnTo>
                  <a:lnTo>
                    <a:pt x="838" y="1580"/>
                  </a:lnTo>
                  <a:lnTo>
                    <a:pt x="839" y="1712"/>
                  </a:lnTo>
                  <a:lnTo>
                    <a:pt x="839" y="1743"/>
                  </a:lnTo>
                  <a:lnTo>
                    <a:pt x="840" y="1709"/>
                  </a:lnTo>
                  <a:lnTo>
                    <a:pt x="841" y="1643"/>
                  </a:lnTo>
                  <a:lnTo>
                    <a:pt x="841" y="1583"/>
                  </a:lnTo>
                  <a:lnTo>
                    <a:pt x="842" y="1556"/>
                  </a:lnTo>
                  <a:lnTo>
                    <a:pt x="842" y="1558"/>
                  </a:lnTo>
                  <a:lnTo>
                    <a:pt x="843" y="1565"/>
                  </a:lnTo>
                  <a:lnTo>
                    <a:pt x="843" y="1568"/>
                  </a:lnTo>
                  <a:lnTo>
                    <a:pt x="844" y="1575"/>
                  </a:lnTo>
                  <a:lnTo>
                    <a:pt x="844" y="1563"/>
                  </a:lnTo>
                  <a:lnTo>
                    <a:pt x="845" y="1561"/>
                  </a:lnTo>
                  <a:lnTo>
                    <a:pt x="845" y="1541"/>
                  </a:lnTo>
                  <a:lnTo>
                    <a:pt x="846" y="1526"/>
                  </a:lnTo>
                  <a:lnTo>
                    <a:pt x="847" y="1504"/>
                  </a:lnTo>
                  <a:lnTo>
                    <a:pt x="847" y="1472"/>
                  </a:lnTo>
                  <a:lnTo>
                    <a:pt x="848" y="1446"/>
                  </a:lnTo>
                  <a:lnTo>
                    <a:pt x="848" y="1428"/>
                  </a:lnTo>
                  <a:lnTo>
                    <a:pt x="849" y="1409"/>
                  </a:lnTo>
                  <a:lnTo>
                    <a:pt x="849" y="1385"/>
                  </a:lnTo>
                  <a:lnTo>
                    <a:pt x="850" y="1331"/>
                  </a:lnTo>
                  <a:lnTo>
                    <a:pt x="851" y="1282"/>
                  </a:lnTo>
                  <a:lnTo>
                    <a:pt x="851" y="1253"/>
                  </a:lnTo>
                  <a:lnTo>
                    <a:pt x="851" y="1243"/>
                  </a:lnTo>
                  <a:lnTo>
                    <a:pt x="852" y="1233"/>
                  </a:lnTo>
                  <a:lnTo>
                    <a:pt x="853" y="1209"/>
                  </a:lnTo>
                  <a:lnTo>
                    <a:pt x="853" y="1185"/>
                  </a:lnTo>
                  <a:lnTo>
                    <a:pt x="854" y="1165"/>
                  </a:lnTo>
                  <a:lnTo>
                    <a:pt x="854" y="1172"/>
                  </a:lnTo>
                  <a:lnTo>
                    <a:pt x="855" y="1175"/>
                  </a:lnTo>
                  <a:lnTo>
                    <a:pt x="855" y="1179"/>
                  </a:lnTo>
                  <a:lnTo>
                    <a:pt x="856" y="1160"/>
                  </a:lnTo>
                  <a:lnTo>
                    <a:pt x="857" y="1143"/>
                  </a:lnTo>
                  <a:lnTo>
                    <a:pt x="857" y="1111"/>
                  </a:lnTo>
                  <a:lnTo>
                    <a:pt x="858" y="1092"/>
                  </a:lnTo>
                  <a:lnTo>
                    <a:pt x="858" y="1097"/>
                  </a:lnTo>
                  <a:lnTo>
                    <a:pt x="859" y="1111"/>
                  </a:lnTo>
                  <a:lnTo>
                    <a:pt x="859" y="1116"/>
                  </a:lnTo>
                  <a:lnTo>
                    <a:pt x="860" y="1123"/>
                  </a:lnTo>
                  <a:lnTo>
                    <a:pt x="861" y="1121"/>
                  </a:lnTo>
                  <a:lnTo>
                    <a:pt x="861" y="1116"/>
                  </a:lnTo>
                  <a:lnTo>
                    <a:pt x="861" y="1111"/>
                  </a:lnTo>
                  <a:lnTo>
                    <a:pt x="862" y="1109"/>
                  </a:lnTo>
                  <a:lnTo>
                    <a:pt x="863" y="1101"/>
                  </a:lnTo>
                  <a:lnTo>
                    <a:pt x="863" y="1094"/>
                  </a:lnTo>
                  <a:lnTo>
                    <a:pt x="864" y="1075"/>
                  </a:lnTo>
                  <a:lnTo>
                    <a:pt x="864" y="1075"/>
                  </a:lnTo>
                  <a:lnTo>
                    <a:pt x="865" y="1079"/>
                  </a:lnTo>
                  <a:lnTo>
                    <a:pt x="865" y="1089"/>
                  </a:lnTo>
                  <a:lnTo>
                    <a:pt x="866" y="1092"/>
                  </a:lnTo>
                  <a:lnTo>
                    <a:pt x="867" y="1077"/>
                  </a:lnTo>
                  <a:lnTo>
                    <a:pt x="867" y="1065"/>
                  </a:lnTo>
                  <a:lnTo>
                    <a:pt x="868" y="1060"/>
                  </a:lnTo>
                  <a:lnTo>
                    <a:pt x="868" y="1063"/>
                  </a:lnTo>
                  <a:lnTo>
                    <a:pt x="869" y="1070"/>
                  </a:lnTo>
                  <a:lnTo>
                    <a:pt x="869" y="1067"/>
                  </a:lnTo>
                  <a:lnTo>
                    <a:pt x="870" y="1055"/>
                  </a:lnTo>
                  <a:lnTo>
                    <a:pt x="871" y="1036"/>
                  </a:lnTo>
                  <a:lnTo>
                    <a:pt x="871" y="1028"/>
                  </a:lnTo>
                  <a:lnTo>
                    <a:pt x="871" y="1031"/>
                  </a:lnTo>
                  <a:lnTo>
                    <a:pt x="872" y="1038"/>
                  </a:lnTo>
                  <a:lnTo>
                    <a:pt x="873" y="1038"/>
                  </a:lnTo>
                  <a:lnTo>
                    <a:pt x="873" y="1016"/>
                  </a:lnTo>
                  <a:lnTo>
                    <a:pt x="874" y="999"/>
                  </a:lnTo>
                  <a:lnTo>
                    <a:pt x="874" y="984"/>
                  </a:lnTo>
                  <a:lnTo>
                    <a:pt x="875" y="977"/>
                  </a:lnTo>
                  <a:lnTo>
                    <a:pt x="875" y="970"/>
                  </a:lnTo>
                  <a:lnTo>
                    <a:pt x="876" y="955"/>
                  </a:lnTo>
                  <a:lnTo>
                    <a:pt x="877" y="926"/>
                  </a:lnTo>
                  <a:lnTo>
                    <a:pt x="877" y="909"/>
                  </a:lnTo>
                  <a:lnTo>
                    <a:pt x="878" y="892"/>
                  </a:lnTo>
                  <a:lnTo>
                    <a:pt x="878" y="877"/>
                  </a:lnTo>
                  <a:lnTo>
                    <a:pt x="879" y="867"/>
                  </a:lnTo>
                  <a:lnTo>
                    <a:pt x="879" y="833"/>
                  </a:lnTo>
                  <a:lnTo>
                    <a:pt x="880" y="806"/>
                  </a:lnTo>
                  <a:lnTo>
                    <a:pt x="881" y="774"/>
                  </a:lnTo>
                  <a:lnTo>
                    <a:pt x="881" y="762"/>
                  </a:lnTo>
                  <a:lnTo>
                    <a:pt x="881" y="750"/>
                  </a:lnTo>
                  <a:lnTo>
                    <a:pt x="882" y="738"/>
                  </a:lnTo>
                  <a:lnTo>
                    <a:pt x="883" y="718"/>
                  </a:lnTo>
                  <a:lnTo>
                    <a:pt x="883" y="699"/>
                  </a:lnTo>
                  <a:lnTo>
                    <a:pt x="884" y="674"/>
                  </a:lnTo>
                  <a:lnTo>
                    <a:pt x="884" y="650"/>
                  </a:lnTo>
                  <a:lnTo>
                    <a:pt x="885" y="650"/>
                  </a:lnTo>
                  <a:lnTo>
                    <a:pt x="885" y="647"/>
                  </a:lnTo>
                  <a:lnTo>
                    <a:pt x="886" y="645"/>
                  </a:lnTo>
                  <a:lnTo>
                    <a:pt x="887" y="630"/>
                  </a:lnTo>
                  <a:lnTo>
                    <a:pt x="887" y="616"/>
                  </a:lnTo>
                  <a:lnTo>
                    <a:pt x="888" y="621"/>
                  </a:lnTo>
                  <a:lnTo>
                    <a:pt x="888" y="621"/>
                  </a:lnTo>
                  <a:lnTo>
                    <a:pt x="889" y="628"/>
                  </a:lnTo>
                  <a:lnTo>
                    <a:pt x="889" y="633"/>
                  </a:lnTo>
                  <a:lnTo>
                    <a:pt x="890" y="623"/>
                  </a:lnTo>
                  <a:lnTo>
                    <a:pt x="891" y="623"/>
                  </a:lnTo>
                  <a:lnTo>
                    <a:pt x="891" y="628"/>
                  </a:lnTo>
                  <a:lnTo>
                    <a:pt x="891" y="638"/>
                  </a:lnTo>
                  <a:lnTo>
                    <a:pt x="892" y="655"/>
                  </a:lnTo>
                  <a:lnTo>
                    <a:pt x="893" y="669"/>
                  </a:lnTo>
                  <a:lnTo>
                    <a:pt x="893" y="682"/>
                  </a:lnTo>
                  <a:lnTo>
                    <a:pt x="894" y="689"/>
                  </a:lnTo>
                  <a:lnTo>
                    <a:pt x="894" y="701"/>
                  </a:lnTo>
                  <a:lnTo>
                    <a:pt x="895" y="721"/>
                  </a:lnTo>
                  <a:lnTo>
                    <a:pt x="895" y="747"/>
                  </a:lnTo>
                  <a:lnTo>
                    <a:pt x="896" y="760"/>
                  </a:lnTo>
                  <a:lnTo>
                    <a:pt x="897" y="772"/>
                  </a:lnTo>
                  <a:lnTo>
                    <a:pt x="897" y="774"/>
                  </a:lnTo>
                  <a:lnTo>
                    <a:pt x="898" y="796"/>
                  </a:lnTo>
                  <a:lnTo>
                    <a:pt x="898" y="821"/>
                  </a:lnTo>
                  <a:lnTo>
                    <a:pt x="899" y="840"/>
                  </a:lnTo>
                  <a:lnTo>
                    <a:pt x="899" y="848"/>
                  </a:lnTo>
                  <a:lnTo>
                    <a:pt x="900" y="858"/>
                  </a:lnTo>
                  <a:lnTo>
                    <a:pt x="901" y="870"/>
                  </a:lnTo>
                  <a:lnTo>
                    <a:pt x="901" y="884"/>
                  </a:lnTo>
                  <a:lnTo>
                    <a:pt x="901" y="899"/>
                  </a:lnTo>
                  <a:lnTo>
                    <a:pt x="902" y="918"/>
                  </a:lnTo>
                  <a:lnTo>
                    <a:pt x="903" y="921"/>
                  </a:lnTo>
                  <a:lnTo>
                    <a:pt x="903" y="926"/>
                  </a:lnTo>
                  <a:lnTo>
                    <a:pt x="904" y="940"/>
                  </a:lnTo>
                  <a:lnTo>
                    <a:pt x="904" y="960"/>
                  </a:lnTo>
                  <a:lnTo>
                    <a:pt x="905" y="984"/>
                  </a:lnTo>
                  <a:lnTo>
                    <a:pt x="905" y="999"/>
                  </a:lnTo>
                  <a:lnTo>
                    <a:pt x="906" y="996"/>
                  </a:lnTo>
                  <a:lnTo>
                    <a:pt x="907" y="999"/>
                  </a:lnTo>
                  <a:lnTo>
                    <a:pt x="907" y="989"/>
                  </a:lnTo>
                  <a:lnTo>
                    <a:pt x="908" y="994"/>
                  </a:lnTo>
                  <a:lnTo>
                    <a:pt x="908" y="1004"/>
                  </a:lnTo>
                  <a:lnTo>
                    <a:pt x="909" y="1011"/>
                  </a:lnTo>
                  <a:lnTo>
                    <a:pt x="909" y="1009"/>
                  </a:lnTo>
                  <a:lnTo>
                    <a:pt x="910" y="1001"/>
                  </a:lnTo>
                  <a:lnTo>
                    <a:pt x="911" y="1014"/>
                  </a:lnTo>
                  <a:lnTo>
                    <a:pt x="911" y="1028"/>
                  </a:lnTo>
                  <a:lnTo>
                    <a:pt x="911" y="1038"/>
                  </a:lnTo>
                  <a:lnTo>
                    <a:pt x="912" y="1048"/>
                  </a:lnTo>
                  <a:lnTo>
                    <a:pt x="913" y="1023"/>
                  </a:lnTo>
                  <a:lnTo>
                    <a:pt x="913" y="1014"/>
                  </a:lnTo>
                  <a:lnTo>
                    <a:pt x="914" y="1006"/>
                  </a:lnTo>
                  <a:lnTo>
                    <a:pt x="914" y="1006"/>
                  </a:lnTo>
                  <a:lnTo>
                    <a:pt x="915" y="999"/>
                  </a:lnTo>
                  <a:lnTo>
                    <a:pt x="915" y="996"/>
                  </a:lnTo>
                  <a:lnTo>
                    <a:pt x="916" y="974"/>
                  </a:lnTo>
                  <a:lnTo>
                    <a:pt x="917" y="952"/>
                  </a:lnTo>
                  <a:lnTo>
                    <a:pt x="917" y="916"/>
                  </a:lnTo>
                  <a:lnTo>
                    <a:pt x="918" y="896"/>
                  </a:lnTo>
                  <a:lnTo>
                    <a:pt x="918" y="867"/>
                  </a:lnTo>
                  <a:lnTo>
                    <a:pt x="919" y="828"/>
                  </a:lnTo>
                  <a:lnTo>
                    <a:pt x="919" y="789"/>
                  </a:lnTo>
                  <a:lnTo>
                    <a:pt x="920" y="750"/>
                  </a:lnTo>
                  <a:lnTo>
                    <a:pt x="921" y="703"/>
                  </a:lnTo>
                  <a:lnTo>
                    <a:pt x="921" y="662"/>
                  </a:lnTo>
                  <a:lnTo>
                    <a:pt x="921" y="628"/>
                  </a:lnTo>
                  <a:lnTo>
                    <a:pt x="922" y="586"/>
                  </a:lnTo>
                  <a:lnTo>
                    <a:pt x="923" y="533"/>
                  </a:lnTo>
                  <a:lnTo>
                    <a:pt x="923" y="476"/>
                  </a:lnTo>
                  <a:lnTo>
                    <a:pt x="924" y="413"/>
                  </a:lnTo>
                  <a:lnTo>
                    <a:pt x="924" y="367"/>
                  </a:lnTo>
                  <a:lnTo>
                    <a:pt x="925" y="333"/>
                  </a:lnTo>
                  <a:lnTo>
                    <a:pt x="925" y="318"/>
                  </a:lnTo>
                  <a:lnTo>
                    <a:pt x="926" y="318"/>
                  </a:lnTo>
                  <a:lnTo>
                    <a:pt x="927" y="318"/>
                  </a:lnTo>
                  <a:lnTo>
                    <a:pt x="927" y="305"/>
                  </a:lnTo>
                  <a:lnTo>
                    <a:pt x="928" y="311"/>
                  </a:lnTo>
                  <a:lnTo>
                    <a:pt x="928" y="347"/>
                  </a:lnTo>
                  <a:lnTo>
                    <a:pt x="929" y="408"/>
                  </a:lnTo>
                  <a:lnTo>
                    <a:pt x="929" y="467"/>
                  </a:lnTo>
                  <a:lnTo>
                    <a:pt x="930" y="523"/>
                  </a:lnTo>
                  <a:lnTo>
                    <a:pt x="931" y="554"/>
                  </a:lnTo>
                  <a:lnTo>
                    <a:pt x="931" y="569"/>
                  </a:lnTo>
                  <a:lnTo>
                    <a:pt x="932" y="572"/>
                  </a:lnTo>
                  <a:lnTo>
                    <a:pt x="932" y="579"/>
                  </a:lnTo>
                  <a:lnTo>
                    <a:pt x="933" y="601"/>
                  </a:lnTo>
                  <a:lnTo>
                    <a:pt x="934" y="630"/>
                  </a:lnTo>
                  <a:lnTo>
                    <a:pt x="934" y="703"/>
                  </a:lnTo>
                  <a:lnTo>
                    <a:pt x="934" y="801"/>
                  </a:lnTo>
                  <a:lnTo>
                    <a:pt x="935" y="911"/>
                  </a:lnTo>
                  <a:lnTo>
                    <a:pt x="936" y="1006"/>
                  </a:lnTo>
                  <a:lnTo>
                    <a:pt x="936" y="1087"/>
                  </a:lnTo>
                  <a:lnTo>
                    <a:pt x="937" y="1131"/>
                  </a:lnTo>
                  <a:lnTo>
                    <a:pt x="937" y="1155"/>
                  </a:lnTo>
                  <a:lnTo>
                    <a:pt x="938" y="1189"/>
                  </a:lnTo>
                  <a:lnTo>
                    <a:pt x="938" y="1223"/>
                  </a:lnTo>
                  <a:lnTo>
                    <a:pt x="939" y="1245"/>
                  </a:lnTo>
                  <a:lnTo>
                    <a:pt x="940" y="1260"/>
                  </a:lnTo>
                  <a:lnTo>
                    <a:pt x="940" y="1260"/>
                  </a:lnTo>
                  <a:lnTo>
                    <a:pt x="941" y="1272"/>
                  </a:lnTo>
                  <a:lnTo>
                    <a:pt x="941" y="1282"/>
                  </a:lnTo>
                  <a:lnTo>
                    <a:pt x="942" y="1289"/>
                  </a:lnTo>
                  <a:lnTo>
                    <a:pt x="942" y="1302"/>
                  </a:lnTo>
                  <a:lnTo>
                    <a:pt x="943" y="1324"/>
                  </a:lnTo>
                  <a:lnTo>
                    <a:pt x="944" y="1336"/>
                  </a:lnTo>
                  <a:lnTo>
                    <a:pt x="944" y="1346"/>
                  </a:lnTo>
                  <a:lnTo>
                    <a:pt x="944" y="1360"/>
                  </a:lnTo>
                  <a:lnTo>
                    <a:pt x="945" y="1377"/>
                  </a:lnTo>
                  <a:lnTo>
                    <a:pt x="946" y="1397"/>
                  </a:lnTo>
                  <a:lnTo>
                    <a:pt x="946" y="1397"/>
                  </a:lnTo>
                  <a:lnTo>
                    <a:pt x="947" y="1392"/>
                  </a:lnTo>
                  <a:lnTo>
                    <a:pt x="947" y="1387"/>
                  </a:lnTo>
                  <a:lnTo>
                    <a:pt x="948" y="1387"/>
                  </a:lnTo>
                  <a:lnTo>
                    <a:pt x="948" y="1394"/>
                  </a:lnTo>
                  <a:lnTo>
                    <a:pt x="949" y="1402"/>
                  </a:lnTo>
                  <a:lnTo>
                    <a:pt x="950" y="1407"/>
                  </a:lnTo>
                  <a:lnTo>
                    <a:pt x="950" y="1399"/>
                  </a:lnTo>
                  <a:lnTo>
                    <a:pt x="951" y="1404"/>
                  </a:lnTo>
                  <a:lnTo>
                    <a:pt x="951" y="1397"/>
                  </a:lnTo>
                  <a:lnTo>
                    <a:pt x="952" y="1397"/>
                  </a:lnTo>
                  <a:lnTo>
                    <a:pt x="952" y="1397"/>
                  </a:lnTo>
                  <a:lnTo>
                    <a:pt x="953" y="1392"/>
                  </a:lnTo>
                  <a:lnTo>
                    <a:pt x="954" y="1392"/>
                  </a:lnTo>
                  <a:lnTo>
                    <a:pt x="954" y="1392"/>
                  </a:lnTo>
                  <a:lnTo>
                    <a:pt x="954" y="1397"/>
                  </a:lnTo>
                  <a:lnTo>
                    <a:pt x="955" y="1404"/>
                  </a:lnTo>
                  <a:lnTo>
                    <a:pt x="956" y="1394"/>
                  </a:lnTo>
                  <a:lnTo>
                    <a:pt x="956" y="1380"/>
                  </a:lnTo>
                  <a:lnTo>
                    <a:pt x="957" y="1375"/>
                  </a:lnTo>
                  <a:lnTo>
                    <a:pt x="957" y="1375"/>
                  </a:lnTo>
                  <a:lnTo>
                    <a:pt x="958" y="1385"/>
                  </a:lnTo>
                  <a:lnTo>
                    <a:pt x="958" y="1397"/>
                  </a:lnTo>
                  <a:lnTo>
                    <a:pt x="959" y="1402"/>
                  </a:lnTo>
                  <a:lnTo>
                    <a:pt x="960" y="1404"/>
                  </a:lnTo>
                  <a:lnTo>
                    <a:pt x="960" y="1404"/>
                  </a:lnTo>
                  <a:lnTo>
                    <a:pt x="961" y="1409"/>
                  </a:lnTo>
                  <a:lnTo>
                    <a:pt x="961" y="1421"/>
                  </a:lnTo>
                  <a:lnTo>
                    <a:pt x="962" y="1424"/>
                  </a:lnTo>
                  <a:lnTo>
                    <a:pt x="962" y="1428"/>
                  </a:lnTo>
                  <a:lnTo>
                    <a:pt x="963" y="1441"/>
                  </a:lnTo>
                  <a:lnTo>
                    <a:pt x="964" y="1441"/>
                  </a:lnTo>
                  <a:lnTo>
                    <a:pt x="964" y="1443"/>
                  </a:lnTo>
                  <a:lnTo>
                    <a:pt x="964" y="1453"/>
                  </a:lnTo>
                  <a:lnTo>
                    <a:pt x="965" y="1463"/>
                  </a:lnTo>
                  <a:lnTo>
                    <a:pt x="966" y="1465"/>
                  </a:lnTo>
                  <a:lnTo>
                    <a:pt x="966" y="1463"/>
                  </a:lnTo>
                  <a:lnTo>
                    <a:pt x="967" y="1456"/>
                  </a:lnTo>
                  <a:lnTo>
                    <a:pt x="967" y="1456"/>
                  </a:lnTo>
                  <a:lnTo>
                    <a:pt x="968" y="1463"/>
                  </a:lnTo>
                  <a:lnTo>
                    <a:pt x="968" y="1470"/>
                  </a:lnTo>
                  <a:lnTo>
                    <a:pt x="969" y="1465"/>
                  </a:lnTo>
                  <a:lnTo>
                    <a:pt x="970" y="1463"/>
                  </a:lnTo>
                  <a:lnTo>
                    <a:pt x="970" y="1446"/>
                  </a:lnTo>
                  <a:lnTo>
                    <a:pt x="971" y="1446"/>
                  </a:lnTo>
                  <a:lnTo>
                    <a:pt x="971" y="1448"/>
                  </a:lnTo>
                  <a:lnTo>
                    <a:pt x="972" y="1477"/>
                  </a:lnTo>
                  <a:lnTo>
                    <a:pt x="972" y="1490"/>
                  </a:lnTo>
                  <a:lnTo>
                    <a:pt x="973" y="1485"/>
                  </a:lnTo>
                  <a:lnTo>
                    <a:pt x="974" y="1463"/>
                  </a:lnTo>
                  <a:lnTo>
                    <a:pt x="974" y="1434"/>
                  </a:lnTo>
                  <a:lnTo>
                    <a:pt x="974" y="1424"/>
                  </a:lnTo>
                  <a:lnTo>
                    <a:pt x="975" y="1431"/>
                  </a:lnTo>
                  <a:lnTo>
                    <a:pt x="976" y="1431"/>
                  </a:lnTo>
                  <a:lnTo>
                    <a:pt x="976" y="1419"/>
                  </a:lnTo>
                  <a:lnTo>
                    <a:pt x="977" y="1392"/>
                  </a:lnTo>
                  <a:lnTo>
                    <a:pt x="977" y="1372"/>
                  </a:lnTo>
                  <a:lnTo>
                    <a:pt x="978" y="1356"/>
                  </a:lnTo>
                  <a:lnTo>
                    <a:pt x="978" y="1356"/>
                  </a:lnTo>
                  <a:lnTo>
                    <a:pt x="979" y="1350"/>
                  </a:lnTo>
                  <a:lnTo>
                    <a:pt x="980" y="1331"/>
                  </a:lnTo>
                  <a:lnTo>
                    <a:pt x="980" y="1304"/>
                  </a:lnTo>
                  <a:lnTo>
                    <a:pt x="981" y="1282"/>
                  </a:lnTo>
                  <a:lnTo>
                    <a:pt x="981" y="1272"/>
                  </a:lnTo>
                  <a:lnTo>
                    <a:pt x="982" y="1255"/>
                  </a:lnTo>
                  <a:lnTo>
                    <a:pt x="982" y="1250"/>
                  </a:lnTo>
                  <a:lnTo>
                    <a:pt x="983" y="1233"/>
                  </a:lnTo>
                  <a:lnTo>
                    <a:pt x="984" y="1219"/>
                  </a:lnTo>
                  <a:lnTo>
                    <a:pt x="984" y="1194"/>
                  </a:lnTo>
                  <a:lnTo>
                    <a:pt x="984" y="1192"/>
                  </a:lnTo>
                  <a:lnTo>
                    <a:pt x="985" y="1185"/>
                  </a:lnTo>
                  <a:lnTo>
                    <a:pt x="986" y="1172"/>
                  </a:lnTo>
                  <a:lnTo>
                    <a:pt x="986" y="1160"/>
                  </a:lnTo>
                  <a:lnTo>
                    <a:pt x="987" y="1158"/>
                  </a:lnTo>
                  <a:lnTo>
                    <a:pt x="987" y="1143"/>
                  </a:lnTo>
                  <a:lnTo>
                    <a:pt x="988" y="1131"/>
                  </a:lnTo>
                  <a:lnTo>
                    <a:pt x="988" y="1123"/>
                  </a:lnTo>
                  <a:lnTo>
                    <a:pt x="989" y="1119"/>
                  </a:lnTo>
                  <a:lnTo>
                    <a:pt x="990" y="1119"/>
                  </a:lnTo>
                  <a:lnTo>
                    <a:pt x="990" y="1116"/>
                  </a:lnTo>
                  <a:lnTo>
                    <a:pt x="991" y="1107"/>
                  </a:lnTo>
                  <a:lnTo>
                    <a:pt x="991" y="1101"/>
                  </a:lnTo>
                  <a:lnTo>
                    <a:pt x="992" y="1099"/>
                  </a:lnTo>
                  <a:lnTo>
                    <a:pt x="992" y="1101"/>
                  </a:lnTo>
                  <a:lnTo>
                    <a:pt x="993" y="1101"/>
                  </a:lnTo>
                  <a:lnTo>
                    <a:pt x="994" y="1089"/>
                  </a:lnTo>
                  <a:lnTo>
                    <a:pt x="994" y="1077"/>
                  </a:lnTo>
                  <a:lnTo>
                    <a:pt x="994" y="1082"/>
                  </a:lnTo>
                  <a:lnTo>
                    <a:pt x="995" y="1104"/>
                  </a:lnTo>
                  <a:lnTo>
                    <a:pt x="996" y="1109"/>
                  </a:lnTo>
                  <a:lnTo>
                    <a:pt x="996" y="1099"/>
                  </a:lnTo>
                  <a:lnTo>
                    <a:pt x="997" y="1079"/>
                  </a:lnTo>
                  <a:lnTo>
                    <a:pt x="997" y="1079"/>
                  </a:lnTo>
                  <a:lnTo>
                    <a:pt x="998" y="1097"/>
                  </a:lnTo>
                  <a:lnTo>
                    <a:pt x="998" y="1107"/>
                  </a:lnTo>
                  <a:lnTo>
                    <a:pt x="999" y="1116"/>
                  </a:lnTo>
                  <a:lnTo>
                    <a:pt x="1000" y="1109"/>
                  </a:lnTo>
                  <a:lnTo>
                    <a:pt x="1000" y="1116"/>
                  </a:lnTo>
                  <a:lnTo>
                    <a:pt x="1001" y="1101"/>
                  </a:lnTo>
                  <a:lnTo>
                    <a:pt x="1001" y="1101"/>
                  </a:lnTo>
                  <a:lnTo>
                    <a:pt x="1002" y="1107"/>
                  </a:lnTo>
                  <a:lnTo>
                    <a:pt x="1002" y="1114"/>
                  </a:lnTo>
                  <a:lnTo>
                    <a:pt x="1003" y="1114"/>
                  </a:lnTo>
                  <a:lnTo>
                    <a:pt x="1004" y="1111"/>
                  </a:lnTo>
                  <a:lnTo>
                    <a:pt x="1004" y="1107"/>
                  </a:lnTo>
                  <a:lnTo>
                    <a:pt x="1004" y="1101"/>
                  </a:lnTo>
                  <a:lnTo>
                    <a:pt x="1005" y="1107"/>
                  </a:lnTo>
                  <a:lnTo>
                    <a:pt x="1006" y="1121"/>
                  </a:lnTo>
                  <a:lnTo>
                    <a:pt x="1006" y="1114"/>
                  </a:lnTo>
                  <a:lnTo>
                    <a:pt x="1007" y="1107"/>
                  </a:lnTo>
                  <a:lnTo>
                    <a:pt x="1007" y="1101"/>
                  </a:lnTo>
                  <a:lnTo>
                    <a:pt x="1008" y="1111"/>
                  </a:lnTo>
                  <a:lnTo>
                    <a:pt x="1008" y="1123"/>
                  </a:lnTo>
                  <a:lnTo>
                    <a:pt x="1009" y="1131"/>
                  </a:lnTo>
                  <a:lnTo>
                    <a:pt x="1010" y="1126"/>
                  </a:lnTo>
                  <a:lnTo>
                    <a:pt x="1010" y="1121"/>
                  </a:lnTo>
                  <a:lnTo>
                    <a:pt x="1011" y="1111"/>
                  </a:lnTo>
                  <a:lnTo>
                    <a:pt x="1011" y="1114"/>
                  </a:lnTo>
                  <a:lnTo>
                    <a:pt x="1012" y="1123"/>
                  </a:lnTo>
                  <a:lnTo>
                    <a:pt x="1012" y="1126"/>
                  </a:lnTo>
                  <a:lnTo>
                    <a:pt x="1013" y="1119"/>
                  </a:lnTo>
                  <a:lnTo>
                    <a:pt x="1014" y="1111"/>
                  </a:lnTo>
                  <a:lnTo>
                    <a:pt x="1014" y="1107"/>
                  </a:lnTo>
                  <a:lnTo>
                    <a:pt x="1014" y="1116"/>
                  </a:lnTo>
                  <a:lnTo>
                    <a:pt x="1015" y="1116"/>
                  </a:lnTo>
                  <a:lnTo>
                    <a:pt x="1016" y="1116"/>
                  </a:lnTo>
                  <a:lnTo>
                    <a:pt x="1016" y="1109"/>
                  </a:lnTo>
                  <a:lnTo>
                    <a:pt x="1017" y="1109"/>
                  </a:lnTo>
                  <a:lnTo>
                    <a:pt x="1017" y="1114"/>
                  </a:lnTo>
                  <a:lnTo>
                    <a:pt x="1018" y="1126"/>
                  </a:lnTo>
                  <a:lnTo>
                    <a:pt x="1018" y="1131"/>
                  </a:lnTo>
                  <a:lnTo>
                    <a:pt x="1019" y="1131"/>
                  </a:lnTo>
                  <a:lnTo>
                    <a:pt x="1020" y="1128"/>
                  </a:lnTo>
                  <a:lnTo>
                    <a:pt x="1020" y="1119"/>
                  </a:lnTo>
                  <a:lnTo>
                    <a:pt x="1021" y="1114"/>
                  </a:lnTo>
                  <a:lnTo>
                    <a:pt x="1021" y="1114"/>
                  </a:lnTo>
                  <a:lnTo>
                    <a:pt x="1022" y="1116"/>
                  </a:lnTo>
                  <a:lnTo>
                    <a:pt x="1022" y="1126"/>
                  </a:lnTo>
                  <a:lnTo>
                    <a:pt x="1023" y="1123"/>
                  </a:lnTo>
                  <a:lnTo>
                    <a:pt x="1024" y="1116"/>
                  </a:lnTo>
                  <a:lnTo>
                    <a:pt x="1024" y="1111"/>
                  </a:lnTo>
                  <a:lnTo>
                    <a:pt x="1024" y="1109"/>
                  </a:lnTo>
                  <a:lnTo>
                    <a:pt x="1025" y="1116"/>
                  </a:lnTo>
                  <a:lnTo>
                    <a:pt x="1026" y="1123"/>
                  </a:lnTo>
                  <a:lnTo>
                    <a:pt x="1026" y="1128"/>
                  </a:lnTo>
                  <a:lnTo>
                    <a:pt x="1027" y="1131"/>
                  </a:lnTo>
                  <a:lnTo>
                    <a:pt x="1027" y="1121"/>
                  </a:lnTo>
                  <a:lnTo>
                    <a:pt x="1028" y="1126"/>
                  </a:lnTo>
                  <a:lnTo>
                    <a:pt x="1028" y="1123"/>
                  </a:lnTo>
                  <a:lnTo>
                    <a:pt x="1029" y="1128"/>
                  </a:lnTo>
                  <a:lnTo>
                    <a:pt x="1030" y="1131"/>
                  </a:lnTo>
                  <a:lnTo>
                    <a:pt x="1030" y="1131"/>
                  </a:lnTo>
                  <a:lnTo>
                    <a:pt x="1031" y="1133"/>
                  </a:lnTo>
                  <a:lnTo>
                    <a:pt x="1031" y="1138"/>
                  </a:lnTo>
                  <a:lnTo>
                    <a:pt x="1032" y="1131"/>
                  </a:lnTo>
                  <a:lnTo>
                    <a:pt x="1032" y="1136"/>
                  </a:lnTo>
                  <a:lnTo>
                    <a:pt x="1033" y="1136"/>
                  </a:lnTo>
                  <a:lnTo>
                    <a:pt x="1034" y="1131"/>
                  </a:lnTo>
                  <a:lnTo>
                    <a:pt x="1034" y="1126"/>
                  </a:lnTo>
                  <a:lnTo>
                    <a:pt x="1034" y="1123"/>
                  </a:lnTo>
                  <a:lnTo>
                    <a:pt x="1035" y="1131"/>
                  </a:lnTo>
                  <a:lnTo>
                    <a:pt x="1036" y="1141"/>
                  </a:lnTo>
                  <a:lnTo>
                    <a:pt x="1036" y="1138"/>
                  </a:lnTo>
                  <a:lnTo>
                    <a:pt x="1037" y="1138"/>
                  </a:lnTo>
                  <a:lnTo>
                    <a:pt x="1037" y="1136"/>
                  </a:lnTo>
                  <a:lnTo>
                    <a:pt x="1038" y="1141"/>
                  </a:lnTo>
                  <a:lnTo>
                    <a:pt x="1038" y="1133"/>
                  </a:lnTo>
                  <a:lnTo>
                    <a:pt x="1039" y="1136"/>
                  </a:lnTo>
                  <a:lnTo>
                    <a:pt x="1040" y="1133"/>
                  </a:lnTo>
                  <a:lnTo>
                    <a:pt x="1040" y="1141"/>
                  </a:lnTo>
                  <a:lnTo>
                    <a:pt x="1041" y="1131"/>
                  </a:lnTo>
                  <a:lnTo>
                    <a:pt x="1041" y="1128"/>
                  </a:lnTo>
                  <a:lnTo>
                    <a:pt x="1042" y="1128"/>
                  </a:lnTo>
                  <a:lnTo>
                    <a:pt x="1042" y="1136"/>
                  </a:lnTo>
                  <a:lnTo>
                    <a:pt x="1043" y="1133"/>
                  </a:lnTo>
                  <a:lnTo>
                    <a:pt x="1044" y="1128"/>
                  </a:lnTo>
                  <a:lnTo>
                    <a:pt x="1044" y="1128"/>
                  </a:lnTo>
                  <a:lnTo>
                    <a:pt x="1044" y="1138"/>
                  </a:lnTo>
                  <a:lnTo>
                    <a:pt x="1045" y="1153"/>
                  </a:lnTo>
                  <a:lnTo>
                    <a:pt x="1046" y="1158"/>
                  </a:lnTo>
                  <a:lnTo>
                    <a:pt x="1046" y="1150"/>
                  </a:lnTo>
                  <a:lnTo>
                    <a:pt x="1047" y="1141"/>
                  </a:lnTo>
                  <a:lnTo>
                    <a:pt x="1047" y="1131"/>
                  </a:lnTo>
                  <a:lnTo>
                    <a:pt x="1048" y="1141"/>
                  </a:lnTo>
                  <a:lnTo>
                    <a:pt x="1048" y="1141"/>
                  </a:lnTo>
                  <a:lnTo>
                    <a:pt x="1049" y="1158"/>
                  </a:lnTo>
                  <a:lnTo>
                    <a:pt x="1050" y="1155"/>
                  </a:lnTo>
                  <a:lnTo>
                    <a:pt x="1050" y="1158"/>
                  </a:lnTo>
                  <a:lnTo>
                    <a:pt x="1051" y="1165"/>
                  </a:lnTo>
                  <a:lnTo>
                    <a:pt x="1051" y="1160"/>
                  </a:lnTo>
                  <a:lnTo>
                    <a:pt x="1052" y="1150"/>
                  </a:lnTo>
                  <a:lnTo>
                    <a:pt x="1052" y="1143"/>
                  </a:lnTo>
                  <a:lnTo>
                    <a:pt x="1053" y="1138"/>
                  </a:lnTo>
                  <a:lnTo>
                    <a:pt x="1054" y="1136"/>
                  </a:lnTo>
                  <a:lnTo>
                    <a:pt x="1054" y="1138"/>
                  </a:lnTo>
                  <a:lnTo>
                    <a:pt x="1054" y="1141"/>
                  </a:lnTo>
                  <a:lnTo>
                    <a:pt x="1055" y="1160"/>
                  </a:lnTo>
                  <a:lnTo>
                    <a:pt x="1056" y="1167"/>
                  </a:lnTo>
                  <a:lnTo>
                    <a:pt x="1056" y="1158"/>
                  </a:lnTo>
                  <a:lnTo>
                    <a:pt x="1057" y="1143"/>
                  </a:lnTo>
                  <a:lnTo>
                    <a:pt x="1057" y="1133"/>
                  </a:lnTo>
                  <a:lnTo>
                    <a:pt x="1058" y="1141"/>
                  </a:lnTo>
                  <a:lnTo>
                    <a:pt x="1058" y="1148"/>
                  </a:lnTo>
                  <a:lnTo>
                    <a:pt x="1059" y="1155"/>
                  </a:lnTo>
                  <a:lnTo>
                    <a:pt x="1060" y="1153"/>
                  </a:lnTo>
                  <a:lnTo>
                    <a:pt x="1060" y="1145"/>
                  </a:lnTo>
                  <a:lnTo>
                    <a:pt x="1061" y="1148"/>
                  </a:lnTo>
                  <a:lnTo>
                    <a:pt x="1061" y="1148"/>
                  </a:lnTo>
                  <a:lnTo>
                    <a:pt x="1062" y="1153"/>
                  </a:lnTo>
                  <a:lnTo>
                    <a:pt x="1062" y="1148"/>
                  </a:lnTo>
                  <a:lnTo>
                    <a:pt x="1063" y="1141"/>
                  </a:lnTo>
                  <a:lnTo>
                    <a:pt x="1064" y="1133"/>
                  </a:lnTo>
                  <a:lnTo>
                    <a:pt x="1064" y="1128"/>
                  </a:lnTo>
                  <a:lnTo>
                    <a:pt x="1064" y="1141"/>
                  </a:lnTo>
                  <a:lnTo>
                    <a:pt x="1065" y="1148"/>
                  </a:lnTo>
                  <a:lnTo>
                    <a:pt x="1066" y="1141"/>
                  </a:lnTo>
                  <a:lnTo>
                    <a:pt x="1066" y="1138"/>
                  </a:lnTo>
                  <a:lnTo>
                    <a:pt x="1067" y="1116"/>
                  </a:lnTo>
                  <a:lnTo>
                    <a:pt x="1067" y="1116"/>
                  </a:lnTo>
                  <a:lnTo>
                    <a:pt x="1068" y="1128"/>
                  </a:lnTo>
                  <a:lnTo>
                    <a:pt x="1068" y="1143"/>
                  </a:lnTo>
                  <a:lnTo>
                    <a:pt x="1069" y="1153"/>
                  </a:lnTo>
                  <a:lnTo>
                    <a:pt x="1070" y="1150"/>
                  </a:lnTo>
                  <a:lnTo>
                    <a:pt x="1070" y="1143"/>
                  </a:lnTo>
                  <a:lnTo>
                    <a:pt x="1071" y="1138"/>
                  </a:lnTo>
                  <a:lnTo>
                    <a:pt x="1071" y="1145"/>
                  </a:lnTo>
                  <a:lnTo>
                    <a:pt x="1072" y="1148"/>
                  </a:lnTo>
                  <a:lnTo>
                    <a:pt x="1072" y="1145"/>
                  </a:lnTo>
                  <a:lnTo>
                    <a:pt x="1073" y="1145"/>
                  </a:lnTo>
                  <a:lnTo>
                    <a:pt x="1074" y="1141"/>
                  </a:lnTo>
                  <a:lnTo>
                    <a:pt x="1074" y="1136"/>
                  </a:lnTo>
                  <a:lnTo>
                    <a:pt x="1074" y="1131"/>
                  </a:lnTo>
                  <a:lnTo>
                    <a:pt x="1075" y="1145"/>
                  </a:lnTo>
                  <a:lnTo>
                    <a:pt x="1076" y="1150"/>
                  </a:lnTo>
                  <a:lnTo>
                    <a:pt x="1076" y="1153"/>
                  </a:lnTo>
                  <a:lnTo>
                    <a:pt x="1077" y="1138"/>
                  </a:lnTo>
                  <a:lnTo>
                    <a:pt x="1077" y="1131"/>
                  </a:lnTo>
                  <a:lnTo>
                    <a:pt x="1078" y="1126"/>
                  </a:lnTo>
                  <a:lnTo>
                    <a:pt x="1078" y="1131"/>
                  </a:lnTo>
                  <a:lnTo>
                    <a:pt x="1079" y="1128"/>
                  </a:lnTo>
                  <a:lnTo>
                    <a:pt x="1080" y="1131"/>
                  </a:lnTo>
                  <a:lnTo>
                    <a:pt x="1080" y="1123"/>
                  </a:lnTo>
                  <a:lnTo>
                    <a:pt x="1081" y="1131"/>
                  </a:lnTo>
                  <a:lnTo>
                    <a:pt x="1081" y="1133"/>
                  </a:lnTo>
                  <a:lnTo>
                    <a:pt x="1082" y="1136"/>
                  </a:lnTo>
                  <a:lnTo>
                    <a:pt x="1082" y="1141"/>
                  </a:lnTo>
                  <a:lnTo>
                    <a:pt x="1083" y="1143"/>
                  </a:lnTo>
                  <a:lnTo>
                    <a:pt x="1084" y="1133"/>
                  </a:lnTo>
                  <a:lnTo>
                    <a:pt x="1084" y="1121"/>
                  </a:lnTo>
                  <a:lnTo>
                    <a:pt x="1084" y="1126"/>
                  </a:lnTo>
                  <a:lnTo>
                    <a:pt x="1085" y="1133"/>
                  </a:lnTo>
                  <a:lnTo>
                    <a:pt x="1086" y="1133"/>
                  </a:lnTo>
                  <a:lnTo>
                    <a:pt x="1086" y="1131"/>
                  </a:lnTo>
                  <a:lnTo>
                    <a:pt x="1087" y="1128"/>
                  </a:lnTo>
                  <a:lnTo>
                    <a:pt x="1087" y="1121"/>
                  </a:lnTo>
                  <a:lnTo>
                    <a:pt x="1088" y="1121"/>
                  </a:lnTo>
                  <a:lnTo>
                    <a:pt x="1088" y="1131"/>
                  </a:lnTo>
                  <a:lnTo>
                    <a:pt x="1089" y="1136"/>
                  </a:lnTo>
                  <a:lnTo>
                    <a:pt x="1090" y="1136"/>
                  </a:lnTo>
                  <a:lnTo>
                    <a:pt x="1090" y="1131"/>
                  </a:lnTo>
                  <a:lnTo>
                    <a:pt x="1091" y="1123"/>
                  </a:lnTo>
                  <a:lnTo>
                    <a:pt x="1091" y="1123"/>
                  </a:lnTo>
                  <a:lnTo>
                    <a:pt x="1092" y="1133"/>
                  </a:lnTo>
                  <a:lnTo>
                    <a:pt x="1092" y="1143"/>
                  </a:lnTo>
                  <a:lnTo>
                    <a:pt x="1093" y="1143"/>
                  </a:lnTo>
                  <a:lnTo>
                    <a:pt x="1094" y="1136"/>
                  </a:lnTo>
                  <a:lnTo>
                    <a:pt x="1094" y="1131"/>
                  </a:lnTo>
                  <a:lnTo>
                    <a:pt x="1094" y="1128"/>
                  </a:lnTo>
                  <a:lnTo>
                    <a:pt x="1095" y="1123"/>
                  </a:lnTo>
                  <a:lnTo>
                    <a:pt x="1096" y="1131"/>
                  </a:lnTo>
                  <a:lnTo>
                    <a:pt x="1097" y="1128"/>
                  </a:lnTo>
                  <a:lnTo>
                    <a:pt x="1097" y="1128"/>
                  </a:lnTo>
                  <a:lnTo>
                    <a:pt x="1097" y="1123"/>
                  </a:lnTo>
                  <a:lnTo>
                    <a:pt x="1098" y="1126"/>
                  </a:lnTo>
                  <a:lnTo>
                    <a:pt x="1099" y="1123"/>
                  </a:lnTo>
                  <a:lnTo>
                    <a:pt x="1099" y="1133"/>
                  </a:lnTo>
                  <a:lnTo>
                    <a:pt x="1100" y="1126"/>
                  </a:lnTo>
                  <a:lnTo>
                    <a:pt x="1100" y="1121"/>
                  </a:lnTo>
                  <a:lnTo>
                    <a:pt x="1101" y="1109"/>
                  </a:lnTo>
                  <a:lnTo>
                    <a:pt x="1101" y="1111"/>
                  </a:lnTo>
                  <a:lnTo>
                    <a:pt x="1102" y="1119"/>
                  </a:lnTo>
                  <a:lnTo>
                    <a:pt x="1103" y="1119"/>
                  </a:lnTo>
                  <a:lnTo>
                    <a:pt x="1103" y="1116"/>
                  </a:lnTo>
                  <a:lnTo>
                    <a:pt x="1104" y="1119"/>
                  </a:lnTo>
                  <a:lnTo>
                    <a:pt x="1104" y="1111"/>
                  </a:lnTo>
                  <a:lnTo>
                    <a:pt x="1105" y="1123"/>
                  </a:lnTo>
                  <a:lnTo>
                    <a:pt x="1105" y="1128"/>
                  </a:lnTo>
                  <a:lnTo>
                    <a:pt x="1106" y="1128"/>
                  </a:lnTo>
                  <a:lnTo>
                    <a:pt x="1107" y="1123"/>
                  </a:lnTo>
                  <a:lnTo>
                    <a:pt x="1107" y="1121"/>
                  </a:lnTo>
                  <a:lnTo>
                    <a:pt x="1107" y="1114"/>
                  </a:lnTo>
                  <a:lnTo>
                    <a:pt x="1108" y="1114"/>
                  </a:lnTo>
                  <a:lnTo>
                    <a:pt x="1109" y="1119"/>
                  </a:lnTo>
                  <a:lnTo>
                    <a:pt x="1109" y="1126"/>
                  </a:lnTo>
                  <a:lnTo>
                    <a:pt x="1110" y="1119"/>
                  </a:lnTo>
                  <a:lnTo>
                    <a:pt x="1110" y="1114"/>
                  </a:lnTo>
                  <a:lnTo>
                    <a:pt x="1111" y="1111"/>
                  </a:lnTo>
                  <a:lnTo>
                    <a:pt x="1111" y="1109"/>
                  </a:lnTo>
                  <a:lnTo>
                    <a:pt x="1112" y="1116"/>
                  </a:lnTo>
                  <a:lnTo>
                    <a:pt x="1113" y="1119"/>
                  </a:lnTo>
                  <a:lnTo>
                    <a:pt x="1113" y="1114"/>
                  </a:lnTo>
                  <a:lnTo>
                    <a:pt x="1114" y="1114"/>
                  </a:lnTo>
                  <a:lnTo>
                    <a:pt x="1114" y="1104"/>
                  </a:lnTo>
                  <a:lnTo>
                    <a:pt x="1115" y="1107"/>
                  </a:lnTo>
                  <a:lnTo>
                    <a:pt x="1115" y="1109"/>
                  </a:lnTo>
                  <a:lnTo>
                    <a:pt x="1116" y="1116"/>
                  </a:lnTo>
                  <a:lnTo>
                    <a:pt x="1117" y="1126"/>
                  </a:lnTo>
                  <a:lnTo>
                    <a:pt x="1117" y="1123"/>
                  </a:lnTo>
                  <a:lnTo>
                    <a:pt x="1117" y="1114"/>
                  </a:lnTo>
                  <a:lnTo>
                    <a:pt x="1118" y="1116"/>
                  </a:lnTo>
                  <a:lnTo>
                    <a:pt x="1119" y="1126"/>
                  </a:lnTo>
                  <a:lnTo>
                    <a:pt x="1119" y="1128"/>
                  </a:lnTo>
                  <a:lnTo>
                    <a:pt x="1120" y="1114"/>
                  </a:lnTo>
                  <a:lnTo>
                    <a:pt x="1120" y="1104"/>
                  </a:lnTo>
                  <a:lnTo>
                    <a:pt x="1121" y="1107"/>
                  </a:lnTo>
                  <a:lnTo>
                    <a:pt x="1121" y="1104"/>
                  </a:lnTo>
                  <a:lnTo>
                    <a:pt x="1122" y="1104"/>
                  </a:lnTo>
                  <a:lnTo>
                    <a:pt x="1123" y="1111"/>
                  </a:lnTo>
                  <a:lnTo>
                    <a:pt x="1123" y="1101"/>
                  </a:lnTo>
                  <a:lnTo>
                    <a:pt x="1124" y="1097"/>
                  </a:lnTo>
                  <a:lnTo>
                    <a:pt x="1124" y="1089"/>
                  </a:lnTo>
                  <a:lnTo>
                    <a:pt x="1125" y="1089"/>
                  </a:lnTo>
                  <a:lnTo>
                    <a:pt x="1125" y="1092"/>
                  </a:lnTo>
                  <a:lnTo>
                    <a:pt x="1126" y="1099"/>
                  </a:lnTo>
                  <a:lnTo>
                    <a:pt x="1127" y="1111"/>
                  </a:lnTo>
                  <a:lnTo>
                    <a:pt x="1127" y="1116"/>
                  </a:lnTo>
                  <a:lnTo>
                    <a:pt x="1127" y="1109"/>
                  </a:lnTo>
                  <a:lnTo>
                    <a:pt x="1128" y="1114"/>
                  </a:lnTo>
                  <a:lnTo>
                    <a:pt x="1129" y="1107"/>
                  </a:lnTo>
                  <a:lnTo>
                    <a:pt x="1129" y="1116"/>
                  </a:lnTo>
                  <a:lnTo>
                    <a:pt x="1130" y="1109"/>
                  </a:lnTo>
                  <a:lnTo>
                    <a:pt x="1130" y="1109"/>
                  </a:lnTo>
                  <a:lnTo>
                    <a:pt x="1131" y="1101"/>
                  </a:lnTo>
                  <a:lnTo>
                    <a:pt x="1131" y="1097"/>
                  </a:lnTo>
                  <a:lnTo>
                    <a:pt x="1132" y="1101"/>
                  </a:lnTo>
                  <a:lnTo>
                    <a:pt x="1133" y="1111"/>
                  </a:lnTo>
                  <a:lnTo>
                    <a:pt x="1133" y="1107"/>
                  </a:lnTo>
                  <a:lnTo>
                    <a:pt x="1134" y="1104"/>
                  </a:lnTo>
                  <a:lnTo>
                    <a:pt x="1134" y="1097"/>
                  </a:lnTo>
                  <a:lnTo>
                    <a:pt x="1135" y="1104"/>
                  </a:lnTo>
                  <a:lnTo>
                    <a:pt x="1135" y="1111"/>
                  </a:lnTo>
                  <a:lnTo>
                    <a:pt x="1136" y="1111"/>
                  </a:lnTo>
                  <a:lnTo>
                    <a:pt x="1137" y="1111"/>
                  </a:lnTo>
                  <a:lnTo>
                    <a:pt x="1137" y="1109"/>
                  </a:lnTo>
                  <a:lnTo>
                    <a:pt x="1137" y="1101"/>
                  </a:lnTo>
                  <a:lnTo>
                    <a:pt x="1138" y="1111"/>
                  </a:lnTo>
                  <a:lnTo>
                    <a:pt x="1139" y="1104"/>
                  </a:lnTo>
                  <a:lnTo>
                    <a:pt x="1139" y="1109"/>
                  </a:lnTo>
                  <a:lnTo>
                    <a:pt x="1140" y="1099"/>
                  </a:lnTo>
                  <a:lnTo>
                    <a:pt x="1140" y="1099"/>
                  </a:lnTo>
                  <a:lnTo>
                    <a:pt x="1141" y="1089"/>
                  </a:lnTo>
                  <a:lnTo>
                    <a:pt x="1141" y="1097"/>
                  </a:lnTo>
                  <a:lnTo>
                    <a:pt x="1142" y="1107"/>
                  </a:lnTo>
                  <a:lnTo>
                    <a:pt x="1143" y="1116"/>
                  </a:lnTo>
                  <a:lnTo>
                    <a:pt x="1143" y="1104"/>
                  </a:lnTo>
                  <a:lnTo>
                    <a:pt x="1144" y="1089"/>
                  </a:lnTo>
                  <a:lnTo>
                    <a:pt x="1144" y="1072"/>
                  </a:lnTo>
                  <a:lnTo>
                    <a:pt x="1145" y="1077"/>
                  </a:lnTo>
                  <a:lnTo>
                    <a:pt x="1145" y="1092"/>
                  </a:lnTo>
                  <a:lnTo>
                    <a:pt x="1146" y="1097"/>
                  </a:lnTo>
                  <a:lnTo>
                    <a:pt x="1147" y="1101"/>
                  </a:lnTo>
                  <a:lnTo>
                    <a:pt x="1147" y="1094"/>
                  </a:lnTo>
                  <a:lnTo>
                    <a:pt x="1147" y="1089"/>
                  </a:lnTo>
                  <a:lnTo>
                    <a:pt x="1148" y="1092"/>
                  </a:lnTo>
                  <a:lnTo>
                    <a:pt x="1149" y="1101"/>
                  </a:lnTo>
                  <a:lnTo>
                    <a:pt x="1149" y="1107"/>
                  </a:lnTo>
                  <a:lnTo>
                    <a:pt x="1150" y="1099"/>
                  </a:lnTo>
                  <a:lnTo>
                    <a:pt x="1150" y="1097"/>
                  </a:lnTo>
                  <a:lnTo>
                    <a:pt x="1151" y="1089"/>
                  </a:lnTo>
                  <a:lnTo>
                    <a:pt x="1151" y="1085"/>
                  </a:lnTo>
                  <a:lnTo>
                    <a:pt x="1152" y="1094"/>
                  </a:lnTo>
                  <a:lnTo>
                    <a:pt x="1153" y="1099"/>
                  </a:lnTo>
                  <a:lnTo>
                    <a:pt x="1153" y="1104"/>
                  </a:lnTo>
                  <a:lnTo>
                    <a:pt x="1154" y="1104"/>
                  </a:lnTo>
                  <a:lnTo>
                    <a:pt x="1154" y="1094"/>
                  </a:lnTo>
                  <a:lnTo>
                    <a:pt x="1155" y="1094"/>
                  </a:lnTo>
                  <a:lnTo>
                    <a:pt x="1155" y="1094"/>
                  </a:lnTo>
                  <a:lnTo>
                    <a:pt x="1156" y="1092"/>
                  </a:lnTo>
                  <a:lnTo>
                    <a:pt x="1157" y="1087"/>
                  </a:lnTo>
                  <a:lnTo>
                    <a:pt x="1157" y="1094"/>
                  </a:lnTo>
                  <a:lnTo>
                    <a:pt x="1157" y="1079"/>
                  </a:lnTo>
                  <a:lnTo>
                    <a:pt x="1158" y="1085"/>
                  </a:lnTo>
                  <a:lnTo>
                    <a:pt x="1159" y="1087"/>
                  </a:lnTo>
                  <a:lnTo>
                    <a:pt x="1159" y="1092"/>
                  </a:lnTo>
                  <a:lnTo>
                    <a:pt x="1160" y="1082"/>
                  </a:lnTo>
                  <a:lnTo>
                    <a:pt x="1160" y="1077"/>
                  </a:lnTo>
                  <a:lnTo>
                    <a:pt x="1161" y="1072"/>
                  </a:lnTo>
                  <a:lnTo>
                    <a:pt x="1161" y="1079"/>
                  </a:lnTo>
                  <a:lnTo>
                    <a:pt x="1162" y="1082"/>
                  </a:lnTo>
                  <a:lnTo>
                    <a:pt x="1163" y="1087"/>
                  </a:lnTo>
                  <a:lnTo>
                    <a:pt x="1163" y="1082"/>
                  </a:lnTo>
                  <a:lnTo>
                    <a:pt x="1164" y="1065"/>
                  </a:lnTo>
                  <a:lnTo>
                    <a:pt x="1164" y="1058"/>
                  </a:lnTo>
                  <a:lnTo>
                    <a:pt x="1165" y="1067"/>
                  </a:lnTo>
                  <a:lnTo>
                    <a:pt x="1165" y="1063"/>
                  </a:lnTo>
                  <a:lnTo>
                    <a:pt x="1166" y="1075"/>
                  </a:lnTo>
                  <a:lnTo>
                    <a:pt x="1167" y="1077"/>
                  </a:lnTo>
                  <a:lnTo>
                    <a:pt x="1167" y="1065"/>
                  </a:lnTo>
                  <a:lnTo>
                    <a:pt x="1167" y="1048"/>
                  </a:lnTo>
                  <a:lnTo>
                    <a:pt x="1168" y="1040"/>
                  </a:lnTo>
                  <a:lnTo>
                    <a:pt x="1169" y="1040"/>
                  </a:lnTo>
                  <a:lnTo>
                    <a:pt x="1169" y="1033"/>
                  </a:lnTo>
                  <a:lnTo>
                    <a:pt x="1170" y="1026"/>
                  </a:lnTo>
                  <a:lnTo>
                    <a:pt x="1170" y="1018"/>
                  </a:lnTo>
                  <a:lnTo>
                    <a:pt x="1171" y="1006"/>
                  </a:lnTo>
                  <a:lnTo>
                    <a:pt x="1171" y="987"/>
                  </a:lnTo>
                  <a:lnTo>
                    <a:pt x="1172" y="972"/>
                  </a:lnTo>
                  <a:lnTo>
                    <a:pt x="1173" y="952"/>
                  </a:lnTo>
                  <a:lnTo>
                    <a:pt x="1173" y="928"/>
                  </a:lnTo>
                  <a:lnTo>
                    <a:pt x="1174" y="916"/>
                  </a:lnTo>
                  <a:lnTo>
                    <a:pt x="1174" y="916"/>
                  </a:lnTo>
                  <a:lnTo>
                    <a:pt x="1175" y="916"/>
                  </a:lnTo>
                  <a:lnTo>
                    <a:pt x="1175" y="923"/>
                  </a:lnTo>
                  <a:lnTo>
                    <a:pt x="1176" y="923"/>
                  </a:lnTo>
                  <a:lnTo>
                    <a:pt x="1177" y="916"/>
                  </a:lnTo>
                  <a:lnTo>
                    <a:pt x="1177" y="904"/>
                  </a:lnTo>
                  <a:lnTo>
                    <a:pt x="1177" y="901"/>
                  </a:lnTo>
                  <a:lnTo>
                    <a:pt x="1178" y="926"/>
                  </a:lnTo>
                  <a:lnTo>
                    <a:pt x="1179" y="962"/>
                  </a:lnTo>
                  <a:lnTo>
                    <a:pt x="1179" y="999"/>
                  </a:lnTo>
                  <a:lnTo>
                    <a:pt x="1180" y="1014"/>
                  </a:lnTo>
                  <a:lnTo>
                    <a:pt x="1180" y="1026"/>
                  </a:lnTo>
                  <a:lnTo>
                    <a:pt x="1181" y="1036"/>
                  </a:lnTo>
                  <a:lnTo>
                    <a:pt x="1181" y="1040"/>
                  </a:lnTo>
                  <a:lnTo>
                    <a:pt x="1182" y="1055"/>
                  </a:lnTo>
                  <a:lnTo>
                    <a:pt x="1183" y="1065"/>
                  </a:lnTo>
                  <a:lnTo>
                    <a:pt x="1183" y="1065"/>
                  </a:lnTo>
                  <a:lnTo>
                    <a:pt x="1184" y="1063"/>
                  </a:lnTo>
                  <a:lnTo>
                    <a:pt x="1184" y="1060"/>
                  </a:lnTo>
                  <a:lnTo>
                    <a:pt x="1185" y="1067"/>
                  </a:lnTo>
                  <a:lnTo>
                    <a:pt x="1185" y="1075"/>
                  </a:lnTo>
                  <a:lnTo>
                    <a:pt x="1186" y="1085"/>
                  </a:lnTo>
                  <a:lnTo>
                    <a:pt x="1187" y="1085"/>
                  </a:lnTo>
                  <a:lnTo>
                    <a:pt x="1187" y="1072"/>
                  </a:lnTo>
                  <a:lnTo>
                    <a:pt x="1187" y="1075"/>
                  </a:lnTo>
                  <a:lnTo>
                    <a:pt x="1188" y="1072"/>
                  </a:lnTo>
                  <a:lnTo>
                    <a:pt x="1189" y="1085"/>
                  </a:lnTo>
                  <a:lnTo>
                    <a:pt x="1189" y="1089"/>
                  </a:lnTo>
                  <a:lnTo>
                    <a:pt x="1190" y="1101"/>
                  </a:lnTo>
                  <a:lnTo>
                    <a:pt x="1190" y="1116"/>
                  </a:lnTo>
                  <a:lnTo>
                    <a:pt x="1191" y="1136"/>
                  </a:lnTo>
                  <a:lnTo>
                    <a:pt x="1191" y="1143"/>
                  </a:lnTo>
                  <a:lnTo>
                    <a:pt x="1192" y="1128"/>
                  </a:lnTo>
                  <a:lnTo>
                    <a:pt x="1193" y="1058"/>
                  </a:lnTo>
                  <a:lnTo>
                    <a:pt x="1193" y="916"/>
                  </a:lnTo>
                  <a:lnTo>
                    <a:pt x="1194" y="713"/>
                  </a:lnTo>
                  <a:lnTo>
                    <a:pt x="1194" y="479"/>
                  </a:lnTo>
                  <a:lnTo>
                    <a:pt x="1195" y="271"/>
                  </a:lnTo>
                  <a:lnTo>
                    <a:pt x="1195" y="137"/>
                  </a:lnTo>
                  <a:lnTo>
                    <a:pt x="1196" y="62"/>
                  </a:lnTo>
                  <a:lnTo>
                    <a:pt x="1197" y="20"/>
                  </a:lnTo>
                  <a:lnTo>
                    <a:pt x="1197" y="15"/>
                  </a:lnTo>
                  <a:lnTo>
                    <a:pt x="1197" y="74"/>
                  </a:lnTo>
                  <a:lnTo>
                    <a:pt x="1198" y="223"/>
                  </a:lnTo>
                  <a:lnTo>
                    <a:pt x="1199" y="479"/>
                  </a:lnTo>
                  <a:lnTo>
                    <a:pt x="1199" y="791"/>
                  </a:lnTo>
                  <a:lnTo>
                    <a:pt x="1200" y="1104"/>
                  </a:lnTo>
                  <a:lnTo>
                    <a:pt x="1200" y="1297"/>
                  </a:lnTo>
                  <a:lnTo>
                    <a:pt x="1201" y="1272"/>
                  </a:lnTo>
                  <a:lnTo>
                    <a:pt x="1201" y="1185"/>
                  </a:lnTo>
                  <a:lnTo>
                    <a:pt x="1202" y="1150"/>
                  </a:lnTo>
                  <a:lnTo>
                    <a:pt x="1203" y="1155"/>
                  </a:lnTo>
                  <a:lnTo>
                    <a:pt x="1203" y="1160"/>
                  </a:lnTo>
                  <a:lnTo>
                    <a:pt x="1204" y="1148"/>
                  </a:lnTo>
                  <a:lnTo>
                    <a:pt x="1204" y="1123"/>
                  </a:lnTo>
                  <a:lnTo>
                    <a:pt x="1205" y="1126"/>
                  </a:lnTo>
                  <a:lnTo>
                    <a:pt x="1205" y="1126"/>
                  </a:lnTo>
                  <a:lnTo>
                    <a:pt x="1206" y="1131"/>
                  </a:lnTo>
                  <a:lnTo>
                    <a:pt x="1207" y="1123"/>
                  </a:lnTo>
                  <a:lnTo>
                    <a:pt x="1207" y="1123"/>
                  </a:lnTo>
                  <a:lnTo>
                    <a:pt x="1207" y="1116"/>
                  </a:lnTo>
                  <a:lnTo>
                    <a:pt x="1208" y="1121"/>
                  </a:lnTo>
                  <a:lnTo>
                    <a:pt x="1209" y="1128"/>
                  </a:lnTo>
                  <a:lnTo>
                    <a:pt x="1209" y="1141"/>
                  </a:lnTo>
                  <a:lnTo>
                    <a:pt x="1210" y="1141"/>
                  </a:lnTo>
                  <a:lnTo>
                    <a:pt x="1210" y="1136"/>
                  </a:lnTo>
                  <a:lnTo>
                    <a:pt x="1211" y="1131"/>
                  </a:lnTo>
                  <a:lnTo>
                    <a:pt x="1211" y="1131"/>
                  </a:lnTo>
                  <a:lnTo>
                    <a:pt x="1212" y="1138"/>
                  </a:lnTo>
                  <a:lnTo>
                    <a:pt x="1213" y="1133"/>
                  </a:lnTo>
                  <a:lnTo>
                    <a:pt x="1213" y="1136"/>
                  </a:lnTo>
                  <a:lnTo>
                    <a:pt x="1214" y="1131"/>
                  </a:lnTo>
                  <a:lnTo>
                    <a:pt x="1214" y="1116"/>
                  </a:lnTo>
                  <a:lnTo>
                    <a:pt x="1215" y="1119"/>
                  </a:lnTo>
                  <a:lnTo>
                    <a:pt x="1215" y="1123"/>
                  </a:lnTo>
                  <a:lnTo>
                    <a:pt x="1216" y="1136"/>
                  </a:lnTo>
                  <a:lnTo>
                    <a:pt x="1217" y="1131"/>
                  </a:lnTo>
                  <a:lnTo>
                    <a:pt x="1217" y="1121"/>
                  </a:lnTo>
                  <a:lnTo>
                    <a:pt x="1217" y="1121"/>
                  </a:lnTo>
                  <a:lnTo>
                    <a:pt x="1218" y="1123"/>
                  </a:lnTo>
                  <a:lnTo>
                    <a:pt x="1219" y="1128"/>
                  </a:lnTo>
                  <a:lnTo>
                    <a:pt x="1219" y="1126"/>
                  </a:lnTo>
                  <a:lnTo>
                    <a:pt x="1220" y="1119"/>
                  </a:lnTo>
                  <a:lnTo>
                    <a:pt x="1220" y="1109"/>
                  </a:lnTo>
                  <a:lnTo>
                    <a:pt x="1221" y="1104"/>
                  </a:lnTo>
                  <a:lnTo>
                    <a:pt x="1221" y="1104"/>
                  </a:lnTo>
                  <a:lnTo>
                    <a:pt x="1222" y="1109"/>
                  </a:lnTo>
                  <a:lnTo>
                    <a:pt x="1223" y="1109"/>
                  </a:lnTo>
                  <a:lnTo>
                    <a:pt x="1223" y="1114"/>
                  </a:lnTo>
                  <a:lnTo>
                    <a:pt x="1224" y="1104"/>
                  </a:lnTo>
                  <a:lnTo>
                    <a:pt x="1224" y="1097"/>
                  </a:lnTo>
                  <a:lnTo>
                    <a:pt x="1225" y="1107"/>
                  </a:lnTo>
                  <a:lnTo>
                    <a:pt x="1225" y="1111"/>
                  </a:lnTo>
                  <a:lnTo>
                    <a:pt x="1226" y="1104"/>
                  </a:lnTo>
                  <a:lnTo>
                    <a:pt x="1227" y="1094"/>
                  </a:lnTo>
                  <a:lnTo>
                    <a:pt x="1227" y="1082"/>
                  </a:lnTo>
                  <a:lnTo>
                    <a:pt x="1227" y="1075"/>
                  </a:lnTo>
                  <a:lnTo>
                    <a:pt x="1228" y="1077"/>
                  </a:lnTo>
                  <a:lnTo>
                    <a:pt x="1229" y="1070"/>
                  </a:lnTo>
                  <a:lnTo>
                    <a:pt x="1229" y="1070"/>
                  </a:lnTo>
                  <a:lnTo>
                    <a:pt x="1230" y="1070"/>
                  </a:lnTo>
                  <a:lnTo>
                    <a:pt x="1230" y="1065"/>
                  </a:lnTo>
                  <a:lnTo>
                    <a:pt x="1231" y="1055"/>
                  </a:lnTo>
                  <a:lnTo>
                    <a:pt x="1231" y="1060"/>
                  </a:lnTo>
                  <a:lnTo>
                    <a:pt x="1232" y="1058"/>
                  </a:lnTo>
                  <a:lnTo>
                    <a:pt x="1233" y="1060"/>
                  </a:lnTo>
                  <a:lnTo>
                    <a:pt x="1233" y="1050"/>
                  </a:lnTo>
                  <a:lnTo>
                    <a:pt x="1234" y="1043"/>
                  </a:lnTo>
                  <a:lnTo>
                    <a:pt x="1234" y="1033"/>
                  </a:lnTo>
                  <a:lnTo>
                    <a:pt x="1235" y="1021"/>
                  </a:lnTo>
                  <a:lnTo>
                    <a:pt x="1235" y="1021"/>
                  </a:lnTo>
                  <a:lnTo>
                    <a:pt x="1236" y="1023"/>
                  </a:lnTo>
                  <a:lnTo>
                    <a:pt x="1237" y="1021"/>
                  </a:lnTo>
                  <a:lnTo>
                    <a:pt x="1237" y="1004"/>
                  </a:lnTo>
                  <a:lnTo>
                    <a:pt x="1237" y="994"/>
                  </a:lnTo>
                  <a:lnTo>
                    <a:pt x="1238" y="996"/>
                  </a:lnTo>
                  <a:lnTo>
                    <a:pt x="1239" y="987"/>
                  </a:lnTo>
                  <a:lnTo>
                    <a:pt x="1239" y="982"/>
                  </a:lnTo>
                  <a:lnTo>
                    <a:pt x="1240" y="960"/>
                  </a:lnTo>
                  <a:lnTo>
                    <a:pt x="1240" y="945"/>
                  </a:lnTo>
                  <a:lnTo>
                    <a:pt x="1241" y="938"/>
                  </a:lnTo>
                  <a:lnTo>
                    <a:pt x="1241" y="936"/>
                  </a:lnTo>
                  <a:lnTo>
                    <a:pt x="1242" y="936"/>
                  </a:lnTo>
                  <a:lnTo>
                    <a:pt x="1243" y="931"/>
                  </a:lnTo>
                  <a:lnTo>
                    <a:pt x="1243" y="916"/>
                  </a:lnTo>
                  <a:lnTo>
                    <a:pt x="1244" y="901"/>
                  </a:lnTo>
                  <a:lnTo>
                    <a:pt x="1244" y="889"/>
                  </a:lnTo>
                  <a:lnTo>
                    <a:pt x="1245" y="889"/>
                  </a:lnTo>
                  <a:lnTo>
                    <a:pt x="1245" y="879"/>
                  </a:lnTo>
                  <a:lnTo>
                    <a:pt x="1246" y="882"/>
                  </a:lnTo>
                  <a:lnTo>
                    <a:pt x="1247" y="874"/>
                  </a:lnTo>
                  <a:lnTo>
                    <a:pt x="1247" y="865"/>
                  </a:lnTo>
                  <a:lnTo>
                    <a:pt x="1247" y="850"/>
                  </a:lnTo>
                  <a:lnTo>
                    <a:pt x="1248" y="838"/>
                  </a:lnTo>
                  <a:lnTo>
                    <a:pt x="1249" y="840"/>
                  </a:lnTo>
                  <a:lnTo>
                    <a:pt x="1249" y="836"/>
                  </a:lnTo>
                  <a:lnTo>
                    <a:pt x="1250" y="823"/>
                  </a:lnTo>
                  <a:lnTo>
                    <a:pt x="1250" y="801"/>
                  </a:lnTo>
                  <a:lnTo>
                    <a:pt x="1251" y="794"/>
                  </a:lnTo>
                  <a:lnTo>
                    <a:pt x="1251" y="791"/>
                  </a:lnTo>
                  <a:lnTo>
                    <a:pt x="1252" y="787"/>
                  </a:lnTo>
                  <a:lnTo>
                    <a:pt x="1253" y="789"/>
                  </a:lnTo>
                  <a:lnTo>
                    <a:pt x="1253" y="789"/>
                  </a:lnTo>
                  <a:lnTo>
                    <a:pt x="1254" y="777"/>
                  </a:lnTo>
                  <a:lnTo>
                    <a:pt x="1254" y="774"/>
                  </a:lnTo>
                  <a:lnTo>
                    <a:pt x="1255" y="772"/>
                  </a:lnTo>
                  <a:lnTo>
                    <a:pt x="1255" y="772"/>
                  </a:lnTo>
                  <a:lnTo>
                    <a:pt x="1256" y="774"/>
                  </a:lnTo>
                  <a:lnTo>
                    <a:pt x="1257" y="774"/>
                  </a:lnTo>
                  <a:lnTo>
                    <a:pt x="1257" y="772"/>
                  </a:lnTo>
                  <a:lnTo>
                    <a:pt x="1257" y="769"/>
                  </a:lnTo>
                  <a:lnTo>
                    <a:pt x="1258" y="779"/>
                  </a:lnTo>
                  <a:lnTo>
                    <a:pt x="1259" y="784"/>
                  </a:lnTo>
                  <a:lnTo>
                    <a:pt x="1259" y="799"/>
                  </a:lnTo>
                  <a:lnTo>
                    <a:pt x="1260" y="796"/>
                  </a:lnTo>
                  <a:lnTo>
                    <a:pt x="1260" y="794"/>
                  </a:lnTo>
                  <a:lnTo>
                    <a:pt x="1261" y="794"/>
                  </a:lnTo>
                  <a:lnTo>
                    <a:pt x="1262" y="809"/>
                  </a:lnTo>
                  <a:lnTo>
                    <a:pt x="1262" y="823"/>
                  </a:lnTo>
                  <a:lnTo>
                    <a:pt x="1263" y="836"/>
                  </a:lnTo>
                  <a:lnTo>
                    <a:pt x="1263" y="845"/>
                  </a:lnTo>
                  <a:lnTo>
                    <a:pt x="1264" y="850"/>
                  </a:lnTo>
                  <a:lnTo>
                    <a:pt x="1264" y="858"/>
                  </a:lnTo>
                  <a:lnTo>
                    <a:pt x="1265" y="867"/>
                  </a:lnTo>
                  <a:lnTo>
                    <a:pt x="1266" y="887"/>
                  </a:lnTo>
                  <a:lnTo>
                    <a:pt x="1266" y="901"/>
                  </a:lnTo>
                  <a:lnTo>
                    <a:pt x="1267" y="909"/>
                  </a:lnTo>
                  <a:lnTo>
                    <a:pt x="1267" y="911"/>
                  </a:lnTo>
                  <a:lnTo>
                    <a:pt x="1268" y="914"/>
                  </a:lnTo>
                  <a:lnTo>
                    <a:pt x="1268" y="923"/>
                  </a:lnTo>
                  <a:lnTo>
                    <a:pt x="1269" y="945"/>
                  </a:lnTo>
                  <a:lnTo>
                    <a:pt x="1269" y="955"/>
                  </a:lnTo>
                  <a:lnTo>
                    <a:pt x="1270" y="952"/>
                  </a:lnTo>
                  <a:lnTo>
                    <a:pt x="1270" y="972"/>
                  </a:lnTo>
                  <a:lnTo>
                    <a:pt x="1271" y="967"/>
                  </a:lnTo>
                  <a:lnTo>
                    <a:pt x="1272" y="977"/>
                  </a:lnTo>
                  <a:lnTo>
                    <a:pt x="1272" y="989"/>
                  </a:lnTo>
                  <a:lnTo>
                    <a:pt x="1273" y="996"/>
                  </a:lnTo>
                  <a:lnTo>
                    <a:pt x="1273" y="996"/>
                  </a:lnTo>
                  <a:lnTo>
                    <a:pt x="1274" y="999"/>
                  </a:lnTo>
                  <a:lnTo>
                    <a:pt x="1274" y="996"/>
                  </a:lnTo>
                  <a:lnTo>
                    <a:pt x="1275" y="1004"/>
                  </a:lnTo>
                  <a:lnTo>
                    <a:pt x="1276" y="1016"/>
                  </a:lnTo>
                  <a:lnTo>
                    <a:pt x="1276" y="1018"/>
                  </a:lnTo>
                  <a:lnTo>
                    <a:pt x="1277" y="1018"/>
                  </a:lnTo>
                  <a:lnTo>
                    <a:pt x="1277" y="1031"/>
                  </a:lnTo>
                  <a:lnTo>
                    <a:pt x="1278" y="1023"/>
                  </a:lnTo>
                  <a:lnTo>
                    <a:pt x="1278" y="1016"/>
                  </a:lnTo>
                  <a:lnTo>
                    <a:pt x="1279" y="1026"/>
                  </a:lnTo>
                  <a:lnTo>
                    <a:pt x="1279" y="1038"/>
                  </a:lnTo>
                  <a:lnTo>
                    <a:pt x="1280" y="1033"/>
                  </a:lnTo>
                  <a:lnTo>
                    <a:pt x="1280" y="1028"/>
                  </a:lnTo>
                  <a:lnTo>
                    <a:pt x="1281" y="1021"/>
                  </a:lnTo>
                  <a:lnTo>
                    <a:pt x="1282" y="1031"/>
                  </a:lnTo>
                  <a:lnTo>
                    <a:pt x="1282" y="1043"/>
                  </a:lnTo>
                  <a:lnTo>
                    <a:pt x="1283" y="1052"/>
                  </a:lnTo>
                  <a:lnTo>
                    <a:pt x="1283" y="1040"/>
                  </a:lnTo>
                  <a:lnTo>
                    <a:pt x="1284" y="1038"/>
                  </a:lnTo>
                  <a:lnTo>
                    <a:pt x="1284" y="1026"/>
                  </a:lnTo>
                  <a:lnTo>
                    <a:pt x="1285" y="1028"/>
                  </a:lnTo>
                  <a:lnTo>
                    <a:pt x="1286" y="1038"/>
                  </a:lnTo>
                  <a:lnTo>
                    <a:pt x="1286" y="1031"/>
                  </a:lnTo>
                  <a:lnTo>
                    <a:pt x="1287" y="1016"/>
                  </a:lnTo>
                  <a:lnTo>
                    <a:pt x="1287" y="1011"/>
                  </a:lnTo>
                  <a:lnTo>
                    <a:pt x="1288" y="1006"/>
                  </a:lnTo>
                  <a:lnTo>
                    <a:pt x="1288" y="1018"/>
                  </a:lnTo>
                  <a:lnTo>
                    <a:pt x="1289" y="1023"/>
                  </a:lnTo>
                  <a:lnTo>
                    <a:pt x="1289" y="1026"/>
                  </a:lnTo>
                  <a:lnTo>
                    <a:pt x="1290" y="1021"/>
                  </a:lnTo>
                  <a:lnTo>
                    <a:pt x="1290" y="1021"/>
                  </a:lnTo>
                  <a:lnTo>
                    <a:pt x="1291" y="1009"/>
                  </a:lnTo>
                  <a:lnTo>
                    <a:pt x="1292" y="1006"/>
                  </a:lnTo>
                  <a:lnTo>
                    <a:pt x="1292" y="1011"/>
                  </a:lnTo>
                  <a:lnTo>
                    <a:pt x="1293" y="1014"/>
                  </a:lnTo>
                  <a:lnTo>
                    <a:pt x="1293" y="1011"/>
                  </a:lnTo>
                  <a:lnTo>
                    <a:pt x="1294" y="996"/>
                  </a:lnTo>
                  <a:lnTo>
                    <a:pt x="1294" y="989"/>
                  </a:lnTo>
                  <a:lnTo>
                    <a:pt x="1295" y="1001"/>
                  </a:lnTo>
                  <a:lnTo>
                    <a:pt x="1296" y="1018"/>
                  </a:lnTo>
                  <a:lnTo>
                    <a:pt x="1296" y="1028"/>
                  </a:lnTo>
                  <a:lnTo>
                    <a:pt x="1297" y="1016"/>
                  </a:lnTo>
                  <a:lnTo>
                    <a:pt x="1297" y="1026"/>
                  </a:lnTo>
                  <a:lnTo>
                    <a:pt x="1298" y="1021"/>
                  </a:lnTo>
                  <a:lnTo>
                    <a:pt x="1298" y="1023"/>
                  </a:lnTo>
                  <a:lnTo>
                    <a:pt x="1299" y="1023"/>
                  </a:lnTo>
                  <a:lnTo>
                    <a:pt x="1299" y="1021"/>
                  </a:lnTo>
                  <a:lnTo>
                    <a:pt x="1300" y="1023"/>
                  </a:lnTo>
                  <a:lnTo>
                    <a:pt x="1300" y="1011"/>
                  </a:lnTo>
                  <a:lnTo>
                    <a:pt x="1301" y="1018"/>
                  </a:lnTo>
                  <a:lnTo>
                    <a:pt x="1302" y="1018"/>
                  </a:lnTo>
                  <a:lnTo>
                    <a:pt x="1302" y="1028"/>
                  </a:lnTo>
                  <a:lnTo>
                    <a:pt x="1303" y="1040"/>
                  </a:lnTo>
                  <a:lnTo>
                    <a:pt x="1303" y="1058"/>
                  </a:lnTo>
                  <a:lnTo>
                    <a:pt x="1304" y="1058"/>
                  </a:lnTo>
                  <a:lnTo>
                    <a:pt x="1304" y="1036"/>
                  </a:lnTo>
                  <a:lnTo>
                    <a:pt x="1305" y="1036"/>
                  </a:lnTo>
                  <a:lnTo>
                    <a:pt x="1306" y="1050"/>
                  </a:lnTo>
                  <a:lnTo>
                    <a:pt x="1306" y="1067"/>
                  </a:lnTo>
                  <a:lnTo>
                    <a:pt x="1307" y="1075"/>
                  </a:lnTo>
                  <a:lnTo>
                    <a:pt x="1307" y="1075"/>
                  </a:lnTo>
                  <a:lnTo>
                    <a:pt x="1308" y="1070"/>
                  </a:lnTo>
                  <a:lnTo>
                    <a:pt x="1308" y="1077"/>
                  </a:lnTo>
                  <a:lnTo>
                    <a:pt x="1309" y="1082"/>
                  </a:lnTo>
                  <a:lnTo>
                    <a:pt x="1309" y="1085"/>
                  </a:lnTo>
                  <a:lnTo>
                    <a:pt x="1310" y="1082"/>
                  </a:lnTo>
                  <a:lnTo>
                    <a:pt x="1310" y="1092"/>
                  </a:lnTo>
                  <a:lnTo>
                    <a:pt x="1311" y="1087"/>
                  </a:lnTo>
                  <a:lnTo>
                    <a:pt x="1312" y="1089"/>
                  </a:lnTo>
                  <a:lnTo>
                    <a:pt x="1312" y="1087"/>
                  </a:lnTo>
                  <a:lnTo>
                    <a:pt x="1313" y="1097"/>
                  </a:lnTo>
                  <a:lnTo>
                    <a:pt x="1313" y="1107"/>
                  </a:lnTo>
                  <a:lnTo>
                    <a:pt x="1314" y="1114"/>
                  </a:lnTo>
                  <a:lnTo>
                    <a:pt x="1314" y="1107"/>
                  </a:lnTo>
                  <a:lnTo>
                    <a:pt x="1315" y="1109"/>
                  </a:lnTo>
                  <a:lnTo>
                    <a:pt x="1316" y="1114"/>
                  </a:lnTo>
                  <a:lnTo>
                    <a:pt x="1316" y="1116"/>
                  </a:lnTo>
                  <a:lnTo>
                    <a:pt x="1317" y="1121"/>
                  </a:lnTo>
                  <a:lnTo>
                    <a:pt x="1317" y="1116"/>
                  </a:lnTo>
                  <a:lnTo>
                    <a:pt x="1318" y="1109"/>
                  </a:lnTo>
                  <a:lnTo>
                    <a:pt x="1318" y="1109"/>
                  </a:lnTo>
                  <a:lnTo>
                    <a:pt x="1319" y="1114"/>
                  </a:lnTo>
                  <a:lnTo>
                    <a:pt x="1319" y="1128"/>
                  </a:lnTo>
                  <a:lnTo>
                    <a:pt x="1320" y="1133"/>
                  </a:lnTo>
                  <a:lnTo>
                    <a:pt x="1320" y="1128"/>
                  </a:lnTo>
                  <a:lnTo>
                    <a:pt x="1321" y="1123"/>
                  </a:lnTo>
                  <a:lnTo>
                    <a:pt x="1322" y="1107"/>
                  </a:lnTo>
                  <a:lnTo>
                    <a:pt x="1322" y="1114"/>
                  </a:lnTo>
                  <a:lnTo>
                    <a:pt x="1323" y="1131"/>
                  </a:lnTo>
                  <a:lnTo>
                    <a:pt x="1323" y="1143"/>
                  </a:lnTo>
                  <a:lnTo>
                    <a:pt x="1324" y="1128"/>
                  </a:lnTo>
                  <a:lnTo>
                    <a:pt x="1324" y="1126"/>
                  </a:lnTo>
                  <a:lnTo>
                    <a:pt x="1325" y="1131"/>
                  </a:lnTo>
                  <a:lnTo>
                    <a:pt x="1326" y="1138"/>
                  </a:lnTo>
                  <a:lnTo>
                    <a:pt x="1326" y="1128"/>
                  </a:lnTo>
                  <a:lnTo>
                    <a:pt x="1327" y="1126"/>
                  </a:lnTo>
                  <a:lnTo>
                    <a:pt x="1327" y="1119"/>
                  </a:lnTo>
                  <a:lnTo>
                    <a:pt x="1328" y="1126"/>
                  </a:lnTo>
                  <a:lnTo>
                    <a:pt x="1328" y="1136"/>
                  </a:lnTo>
                  <a:lnTo>
                    <a:pt x="1329" y="1148"/>
                  </a:lnTo>
                  <a:lnTo>
                    <a:pt x="1329" y="1150"/>
                  </a:lnTo>
                  <a:lnTo>
                    <a:pt x="1330" y="1153"/>
                  </a:lnTo>
                  <a:lnTo>
                    <a:pt x="1330" y="1155"/>
                  </a:lnTo>
                  <a:lnTo>
                    <a:pt x="1331" y="1148"/>
                  </a:lnTo>
                  <a:lnTo>
                    <a:pt x="1332" y="1160"/>
                  </a:lnTo>
                  <a:lnTo>
                    <a:pt x="1332" y="1160"/>
                  </a:lnTo>
                  <a:lnTo>
                    <a:pt x="1333" y="1163"/>
                  </a:lnTo>
                  <a:lnTo>
                    <a:pt x="1333" y="1153"/>
                  </a:lnTo>
                  <a:lnTo>
                    <a:pt x="1334" y="1148"/>
                  </a:lnTo>
                  <a:lnTo>
                    <a:pt x="1334" y="1138"/>
                  </a:lnTo>
                  <a:lnTo>
                    <a:pt x="1335" y="1141"/>
                  </a:lnTo>
                  <a:lnTo>
                    <a:pt x="1336" y="1145"/>
                  </a:lnTo>
                  <a:lnTo>
                    <a:pt x="1336" y="1163"/>
                  </a:lnTo>
                  <a:lnTo>
                    <a:pt x="1337" y="1165"/>
                  </a:lnTo>
                  <a:lnTo>
                    <a:pt x="1337" y="1165"/>
                  </a:lnTo>
                  <a:lnTo>
                    <a:pt x="1338" y="1155"/>
                  </a:lnTo>
                  <a:lnTo>
                    <a:pt x="1338" y="1155"/>
                  </a:lnTo>
                  <a:lnTo>
                    <a:pt x="1339" y="1160"/>
                  </a:lnTo>
                  <a:lnTo>
                    <a:pt x="1339" y="1160"/>
                  </a:lnTo>
                  <a:lnTo>
                    <a:pt x="1340" y="1155"/>
                  </a:lnTo>
                  <a:lnTo>
                    <a:pt x="1340" y="1153"/>
                  </a:lnTo>
                  <a:lnTo>
                    <a:pt x="1341" y="1150"/>
                  </a:lnTo>
                  <a:lnTo>
                    <a:pt x="1342" y="1160"/>
                  </a:lnTo>
                  <a:lnTo>
                    <a:pt x="1342" y="1163"/>
                  </a:lnTo>
                  <a:lnTo>
                    <a:pt x="1343" y="1175"/>
                  </a:lnTo>
                  <a:lnTo>
                    <a:pt x="1343" y="1179"/>
                  </a:lnTo>
                  <a:lnTo>
                    <a:pt x="1344" y="1182"/>
                  </a:lnTo>
                  <a:lnTo>
                    <a:pt x="1344" y="1185"/>
                  </a:lnTo>
                  <a:lnTo>
                    <a:pt x="1345" y="1182"/>
                  </a:lnTo>
                  <a:lnTo>
                    <a:pt x="1346" y="1185"/>
                  </a:lnTo>
                  <a:lnTo>
                    <a:pt x="1346" y="1182"/>
                  </a:lnTo>
                  <a:lnTo>
                    <a:pt x="1347" y="1177"/>
                  </a:lnTo>
                  <a:lnTo>
                    <a:pt x="1347" y="1179"/>
                  </a:lnTo>
                  <a:lnTo>
                    <a:pt x="1348" y="1170"/>
                  </a:lnTo>
                  <a:lnTo>
                    <a:pt x="1348" y="1167"/>
                  </a:lnTo>
                  <a:lnTo>
                    <a:pt x="1349" y="1172"/>
                  </a:lnTo>
                  <a:lnTo>
                    <a:pt x="1349" y="1170"/>
                  </a:lnTo>
                  <a:lnTo>
                    <a:pt x="1350" y="1170"/>
                  </a:lnTo>
                  <a:lnTo>
                    <a:pt x="1350" y="1158"/>
                  </a:lnTo>
                  <a:lnTo>
                    <a:pt x="1351" y="1153"/>
                  </a:lnTo>
                  <a:lnTo>
                    <a:pt x="1352" y="1155"/>
                  </a:lnTo>
                  <a:lnTo>
                    <a:pt x="1352" y="1165"/>
                  </a:lnTo>
                  <a:lnTo>
                    <a:pt x="1353" y="1172"/>
                  </a:lnTo>
                  <a:lnTo>
                    <a:pt x="1353" y="1167"/>
                  </a:lnTo>
                  <a:lnTo>
                    <a:pt x="1354" y="1163"/>
                  </a:lnTo>
                  <a:lnTo>
                    <a:pt x="1354" y="1160"/>
                  </a:lnTo>
                  <a:lnTo>
                    <a:pt x="1355" y="1167"/>
                  </a:lnTo>
                  <a:lnTo>
                    <a:pt x="1356" y="1177"/>
                  </a:lnTo>
                  <a:lnTo>
                    <a:pt x="1356" y="1182"/>
                  </a:lnTo>
                  <a:lnTo>
                    <a:pt x="1357" y="1172"/>
                  </a:lnTo>
                  <a:lnTo>
                    <a:pt x="1357" y="1163"/>
                  </a:lnTo>
                  <a:lnTo>
                    <a:pt x="1358" y="1155"/>
                  </a:lnTo>
                  <a:lnTo>
                    <a:pt x="1358" y="1158"/>
                  </a:lnTo>
                  <a:lnTo>
                    <a:pt x="1359" y="1167"/>
                  </a:lnTo>
                  <a:lnTo>
                    <a:pt x="1359" y="1177"/>
                  </a:lnTo>
                  <a:lnTo>
                    <a:pt x="1360" y="1179"/>
                  </a:lnTo>
                  <a:lnTo>
                    <a:pt x="1360" y="1182"/>
                  </a:lnTo>
                  <a:lnTo>
                    <a:pt x="1361" y="1177"/>
                  </a:lnTo>
                  <a:lnTo>
                    <a:pt x="1362" y="1175"/>
                  </a:lnTo>
                  <a:lnTo>
                    <a:pt x="1362" y="1182"/>
                  </a:lnTo>
                  <a:lnTo>
                    <a:pt x="1363" y="1175"/>
                  </a:lnTo>
                  <a:lnTo>
                    <a:pt x="1363" y="1172"/>
                  </a:lnTo>
                  <a:lnTo>
                    <a:pt x="1364" y="1170"/>
                  </a:lnTo>
                  <a:lnTo>
                    <a:pt x="1364" y="1170"/>
                  </a:lnTo>
                  <a:lnTo>
                    <a:pt x="1365" y="1163"/>
                  </a:lnTo>
                  <a:lnTo>
                    <a:pt x="1366" y="1163"/>
                  </a:lnTo>
                  <a:lnTo>
                    <a:pt x="1366" y="1182"/>
                  </a:lnTo>
                  <a:lnTo>
                    <a:pt x="1367" y="1185"/>
                  </a:lnTo>
                  <a:lnTo>
                    <a:pt x="1367" y="1175"/>
                  </a:lnTo>
                  <a:lnTo>
                    <a:pt x="1368" y="1163"/>
                  </a:lnTo>
                  <a:lnTo>
                    <a:pt x="1368" y="1143"/>
                  </a:lnTo>
                  <a:lnTo>
                    <a:pt x="1369" y="1128"/>
                  </a:lnTo>
                  <a:lnTo>
                    <a:pt x="1369" y="1121"/>
                  </a:lnTo>
                  <a:lnTo>
                    <a:pt x="1370" y="1121"/>
                  </a:lnTo>
                  <a:lnTo>
                    <a:pt x="1370" y="1128"/>
                  </a:lnTo>
                  <a:lnTo>
                    <a:pt x="1371" y="1126"/>
                  </a:lnTo>
                  <a:lnTo>
                    <a:pt x="1372" y="1111"/>
                  </a:lnTo>
                  <a:lnTo>
                    <a:pt x="1372" y="1094"/>
                  </a:lnTo>
                  <a:lnTo>
                    <a:pt x="1373" y="1063"/>
                  </a:lnTo>
                  <a:lnTo>
                    <a:pt x="1373" y="1043"/>
                  </a:lnTo>
                  <a:lnTo>
                    <a:pt x="1374" y="1018"/>
                  </a:lnTo>
                  <a:lnTo>
                    <a:pt x="1374" y="1006"/>
                  </a:lnTo>
                  <a:lnTo>
                    <a:pt x="1375" y="1021"/>
                  </a:lnTo>
                  <a:lnTo>
                    <a:pt x="1376" y="1036"/>
                  </a:lnTo>
                  <a:lnTo>
                    <a:pt x="1376" y="1043"/>
                  </a:lnTo>
                  <a:lnTo>
                    <a:pt x="1377" y="1036"/>
                  </a:lnTo>
                  <a:lnTo>
                    <a:pt x="1377" y="1023"/>
                  </a:lnTo>
                  <a:lnTo>
                    <a:pt x="1378" y="1028"/>
                  </a:lnTo>
                  <a:lnTo>
                    <a:pt x="1378" y="1048"/>
                  </a:lnTo>
                  <a:lnTo>
                    <a:pt x="1379" y="1067"/>
                  </a:lnTo>
                  <a:lnTo>
                    <a:pt x="1379" y="1092"/>
                  </a:lnTo>
                  <a:lnTo>
                    <a:pt x="1380" y="1107"/>
                  </a:lnTo>
                  <a:lnTo>
                    <a:pt x="1380" y="1119"/>
                  </a:lnTo>
                  <a:lnTo>
                    <a:pt x="1381" y="1131"/>
                  </a:lnTo>
                  <a:lnTo>
                    <a:pt x="1382" y="1141"/>
                  </a:lnTo>
                  <a:lnTo>
                    <a:pt x="1382" y="1148"/>
                  </a:lnTo>
                  <a:lnTo>
                    <a:pt x="1383" y="1160"/>
                  </a:lnTo>
                  <a:lnTo>
                    <a:pt x="1383" y="1167"/>
                  </a:lnTo>
                  <a:lnTo>
                    <a:pt x="1384" y="1172"/>
                  </a:lnTo>
                  <a:lnTo>
                    <a:pt x="1384" y="1187"/>
                  </a:lnTo>
                  <a:lnTo>
                    <a:pt x="1385" y="1194"/>
                  </a:lnTo>
                  <a:lnTo>
                    <a:pt x="1386" y="1192"/>
                  </a:lnTo>
                  <a:lnTo>
                    <a:pt x="1386" y="1204"/>
                  </a:lnTo>
                  <a:lnTo>
                    <a:pt x="1387" y="1197"/>
                  </a:lnTo>
                  <a:lnTo>
                    <a:pt x="1387" y="1201"/>
                  </a:lnTo>
                  <a:lnTo>
                    <a:pt x="1388" y="1197"/>
                  </a:lnTo>
                  <a:lnTo>
                    <a:pt x="1388" y="1201"/>
                  </a:lnTo>
                  <a:lnTo>
                    <a:pt x="1389" y="1201"/>
                  </a:lnTo>
                  <a:lnTo>
                    <a:pt x="1389" y="1199"/>
                  </a:lnTo>
                  <a:lnTo>
                    <a:pt x="1390" y="1194"/>
                  </a:lnTo>
                  <a:lnTo>
                    <a:pt x="1390" y="1187"/>
                  </a:lnTo>
                  <a:lnTo>
                    <a:pt x="1391" y="1209"/>
                  </a:lnTo>
                  <a:lnTo>
                    <a:pt x="1392" y="1253"/>
                  </a:lnTo>
                  <a:lnTo>
                    <a:pt x="1392" y="1275"/>
                  </a:lnTo>
                  <a:lnTo>
                    <a:pt x="1393" y="1233"/>
                  </a:lnTo>
                  <a:lnTo>
                    <a:pt x="1393" y="1133"/>
                  </a:lnTo>
                  <a:lnTo>
                    <a:pt x="1394" y="970"/>
                  </a:lnTo>
                  <a:lnTo>
                    <a:pt x="1394" y="750"/>
                  </a:lnTo>
                  <a:lnTo>
                    <a:pt x="1395" y="516"/>
                  </a:lnTo>
                  <a:lnTo>
                    <a:pt x="1396" y="311"/>
                  </a:lnTo>
                  <a:lnTo>
                    <a:pt x="1396" y="171"/>
                  </a:lnTo>
                  <a:lnTo>
                    <a:pt x="1397" y="96"/>
                  </a:lnTo>
                  <a:lnTo>
                    <a:pt x="1397" y="62"/>
                  </a:lnTo>
                  <a:lnTo>
                    <a:pt x="1398" y="84"/>
                  </a:lnTo>
                  <a:lnTo>
                    <a:pt x="1398" y="171"/>
                  </a:lnTo>
                  <a:lnTo>
                    <a:pt x="1399" y="367"/>
                  </a:lnTo>
                  <a:lnTo>
                    <a:pt x="1399" y="679"/>
                  </a:lnTo>
                  <a:lnTo>
                    <a:pt x="1400" y="992"/>
                  </a:lnTo>
                  <a:lnTo>
                    <a:pt x="1400" y="1304"/>
                  </a:lnTo>
                  <a:lnTo>
                    <a:pt x="1401" y="1431"/>
                  </a:lnTo>
                  <a:lnTo>
                    <a:pt x="1402" y="1368"/>
                  </a:lnTo>
                  <a:lnTo>
                    <a:pt x="1402" y="1289"/>
                  </a:lnTo>
                  <a:lnTo>
                    <a:pt x="1403" y="1285"/>
                  </a:lnTo>
                  <a:lnTo>
                    <a:pt x="1403" y="1294"/>
                  </a:lnTo>
                  <a:lnTo>
                    <a:pt x="1404" y="1282"/>
                  </a:lnTo>
                  <a:lnTo>
                    <a:pt x="1404" y="1253"/>
                  </a:lnTo>
                  <a:lnTo>
                    <a:pt x="1405" y="1238"/>
                  </a:lnTo>
                  <a:lnTo>
                    <a:pt x="1406" y="1238"/>
                  </a:lnTo>
                  <a:lnTo>
                    <a:pt x="1406" y="1248"/>
                  </a:lnTo>
                  <a:lnTo>
                    <a:pt x="1407" y="1241"/>
                  </a:lnTo>
                  <a:lnTo>
                    <a:pt x="1407" y="1228"/>
                  </a:lnTo>
                  <a:lnTo>
                    <a:pt x="1408" y="1221"/>
                  </a:lnTo>
                  <a:lnTo>
                    <a:pt x="1408" y="1226"/>
                  </a:lnTo>
                  <a:lnTo>
                    <a:pt x="1409" y="1241"/>
                  </a:lnTo>
                  <a:lnTo>
                    <a:pt x="1409" y="1250"/>
                  </a:lnTo>
                  <a:lnTo>
                    <a:pt x="1410" y="1248"/>
                  </a:lnTo>
                  <a:lnTo>
                    <a:pt x="1410" y="1233"/>
                  </a:lnTo>
                  <a:lnTo>
                    <a:pt x="1411" y="1231"/>
                  </a:lnTo>
                  <a:lnTo>
                    <a:pt x="1412" y="1238"/>
                  </a:lnTo>
                  <a:lnTo>
                    <a:pt x="1412" y="1238"/>
                  </a:lnTo>
                  <a:lnTo>
                    <a:pt x="1413" y="1238"/>
                  </a:lnTo>
                  <a:lnTo>
                    <a:pt x="1413" y="1228"/>
                  </a:lnTo>
                  <a:lnTo>
                    <a:pt x="1414" y="1221"/>
                  </a:lnTo>
                  <a:lnTo>
                    <a:pt x="1414" y="1211"/>
                  </a:lnTo>
                  <a:lnTo>
                    <a:pt x="1415" y="1216"/>
                  </a:lnTo>
                  <a:lnTo>
                    <a:pt x="1416" y="1228"/>
                  </a:lnTo>
                  <a:lnTo>
                    <a:pt x="1416" y="1245"/>
                  </a:lnTo>
                  <a:lnTo>
                    <a:pt x="1417" y="1253"/>
                  </a:lnTo>
                  <a:lnTo>
                    <a:pt x="1417" y="1255"/>
                  </a:lnTo>
                  <a:lnTo>
                    <a:pt x="1418" y="1241"/>
                  </a:lnTo>
                  <a:lnTo>
                    <a:pt x="1418" y="1233"/>
                  </a:lnTo>
                  <a:lnTo>
                    <a:pt x="1419" y="1231"/>
                  </a:lnTo>
                  <a:lnTo>
                    <a:pt x="1419" y="1233"/>
                  </a:lnTo>
                  <a:lnTo>
                    <a:pt x="1420" y="1223"/>
                  </a:lnTo>
                  <a:lnTo>
                    <a:pt x="1420" y="1219"/>
                  </a:lnTo>
                  <a:lnTo>
                    <a:pt x="1421" y="1201"/>
                  </a:lnTo>
                  <a:lnTo>
                    <a:pt x="1422" y="1216"/>
                  </a:lnTo>
                  <a:lnTo>
                    <a:pt x="1422" y="1226"/>
                  </a:lnTo>
                  <a:lnTo>
                    <a:pt x="1423" y="1228"/>
                  </a:lnTo>
                  <a:lnTo>
                    <a:pt x="1423" y="1226"/>
                  </a:lnTo>
                  <a:lnTo>
                    <a:pt x="1424" y="1214"/>
                  </a:lnTo>
                  <a:lnTo>
                    <a:pt x="1425" y="1204"/>
                  </a:lnTo>
                  <a:lnTo>
                    <a:pt x="1425" y="1207"/>
                  </a:lnTo>
                  <a:lnTo>
                    <a:pt x="1426" y="1214"/>
                  </a:lnTo>
                  <a:lnTo>
                    <a:pt x="1426" y="1209"/>
                  </a:lnTo>
                  <a:lnTo>
                    <a:pt x="1427" y="1207"/>
                  </a:lnTo>
                  <a:lnTo>
                    <a:pt x="1427" y="1187"/>
                  </a:lnTo>
                  <a:lnTo>
                    <a:pt x="1428" y="1177"/>
                  </a:lnTo>
                  <a:lnTo>
                    <a:pt x="1429" y="1175"/>
                  </a:lnTo>
                  <a:lnTo>
                    <a:pt x="1429" y="1185"/>
                  </a:lnTo>
                  <a:lnTo>
                    <a:pt x="1429" y="1197"/>
                  </a:lnTo>
                  <a:lnTo>
                    <a:pt x="1430" y="1192"/>
                  </a:lnTo>
                  <a:lnTo>
                    <a:pt x="1431" y="1182"/>
                  </a:lnTo>
                  <a:lnTo>
                    <a:pt x="1431" y="1163"/>
                  </a:lnTo>
                  <a:lnTo>
                    <a:pt x="1432" y="1155"/>
                  </a:lnTo>
                  <a:lnTo>
                    <a:pt x="1432" y="1163"/>
                  </a:lnTo>
                  <a:lnTo>
                    <a:pt x="1433" y="1160"/>
                  </a:lnTo>
                  <a:lnTo>
                    <a:pt x="1433" y="1145"/>
                  </a:lnTo>
                  <a:lnTo>
                    <a:pt x="1434" y="1123"/>
                  </a:lnTo>
                  <a:lnTo>
                    <a:pt x="1435" y="1111"/>
                  </a:lnTo>
                  <a:lnTo>
                    <a:pt x="1435" y="1111"/>
                  </a:lnTo>
                  <a:lnTo>
                    <a:pt x="1436" y="1123"/>
                  </a:lnTo>
                  <a:lnTo>
                    <a:pt x="1436" y="1128"/>
                  </a:lnTo>
                  <a:lnTo>
                    <a:pt x="1437" y="1136"/>
                  </a:lnTo>
                  <a:lnTo>
                    <a:pt x="1437" y="1119"/>
                  </a:lnTo>
                  <a:lnTo>
                    <a:pt x="1438" y="1099"/>
                  </a:lnTo>
                  <a:lnTo>
                    <a:pt x="1439" y="1085"/>
                  </a:lnTo>
                  <a:lnTo>
                    <a:pt x="1439" y="1087"/>
                  </a:lnTo>
                  <a:lnTo>
                    <a:pt x="1439" y="1077"/>
                  </a:lnTo>
                  <a:lnTo>
                    <a:pt x="1440" y="1060"/>
                  </a:lnTo>
                  <a:lnTo>
                    <a:pt x="1441" y="1040"/>
                  </a:lnTo>
                  <a:lnTo>
                    <a:pt x="1441" y="1031"/>
                  </a:lnTo>
                  <a:lnTo>
                    <a:pt x="1442" y="1016"/>
                  </a:lnTo>
                  <a:lnTo>
                    <a:pt x="1442" y="1004"/>
                  </a:lnTo>
                  <a:lnTo>
                    <a:pt x="1443" y="992"/>
                  </a:lnTo>
                  <a:lnTo>
                    <a:pt x="1443" y="970"/>
                  </a:lnTo>
                  <a:lnTo>
                    <a:pt x="1444" y="955"/>
                  </a:lnTo>
                  <a:lnTo>
                    <a:pt x="1445" y="940"/>
                  </a:lnTo>
                  <a:lnTo>
                    <a:pt x="1445" y="931"/>
                  </a:lnTo>
                  <a:lnTo>
                    <a:pt x="1446" y="923"/>
                  </a:lnTo>
                  <a:lnTo>
                    <a:pt x="1446" y="921"/>
                  </a:lnTo>
                  <a:lnTo>
                    <a:pt x="1447" y="906"/>
                  </a:lnTo>
                  <a:lnTo>
                    <a:pt x="1447" y="889"/>
                  </a:lnTo>
                  <a:lnTo>
                    <a:pt x="1448" y="882"/>
                  </a:lnTo>
                  <a:lnTo>
                    <a:pt x="1449" y="865"/>
                  </a:lnTo>
                  <a:lnTo>
                    <a:pt x="1449" y="862"/>
                  </a:lnTo>
                  <a:lnTo>
                    <a:pt x="1449" y="860"/>
                  </a:lnTo>
                  <a:lnTo>
                    <a:pt x="1450" y="850"/>
                  </a:lnTo>
                  <a:lnTo>
                    <a:pt x="1451" y="833"/>
                  </a:lnTo>
                  <a:lnTo>
                    <a:pt x="1451" y="821"/>
                  </a:lnTo>
                  <a:lnTo>
                    <a:pt x="1452" y="831"/>
                  </a:lnTo>
                  <a:lnTo>
                    <a:pt x="1452" y="838"/>
                  </a:lnTo>
                  <a:lnTo>
                    <a:pt x="1453" y="843"/>
                  </a:lnTo>
                  <a:lnTo>
                    <a:pt x="1453" y="836"/>
                  </a:lnTo>
                  <a:lnTo>
                    <a:pt x="1454" y="840"/>
                  </a:lnTo>
                  <a:lnTo>
                    <a:pt x="1455" y="833"/>
                  </a:lnTo>
                  <a:lnTo>
                    <a:pt x="1455" y="833"/>
                  </a:lnTo>
                  <a:lnTo>
                    <a:pt x="1456" y="843"/>
                  </a:lnTo>
                  <a:lnTo>
                    <a:pt x="1456" y="855"/>
                  </a:lnTo>
                  <a:lnTo>
                    <a:pt x="1457" y="865"/>
                  </a:lnTo>
                  <a:lnTo>
                    <a:pt x="1457" y="889"/>
                  </a:lnTo>
                  <a:lnTo>
                    <a:pt x="1458" y="901"/>
                  </a:lnTo>
                  <a:lnTo>
                    <a:pt x="1459" y="916"/>
                  </a:lnTo>
                  <a:lnTo>
                    <a:pt x="1459" y="933"/>
                  </a:lnTo>
                  <a:lnTo>
                    <a:pt x="1459" y="940"/>
                  </a:lnTo>
                  <a:lnTo>
                    <a:pt x="1460" y="958"/>
                  </a:lnTo>
                  <a:lnTo>
                    <a:pt x="1461" y="965"/>
                  </a:lnTo>
                  <a:lnTo>
                    <a:pt x="1461" y="967"/>
                  </a:lnTo>
                  <a:lnTo>
                    <a:pt x="1462" y="984"/>
                  </a:lnTo>
                  <a:lnTo>
                    <a:pt x="1462" y="1011"/>
                  </a:lnTo>
                  <a:lnTo>
                    <a:pt x="1463" y="1031"/>
                  </a:lnTo>
                  <a:lnTo>
                    <a:pt x="1463" y="1043"/>
                  </a:lnTo>
                  <a:lnTo>
                    <a:pt x="1464" y="1052"/>
                  </a:lnTo>
                  <a:lnTo>
                    <a:pt x="1465" y="1055"/>
                  </a:lnTo>
                  <a:lnTo>
                    <a:pt x="1465" y="1063"/>
                  </a:lnTo>
                  <a:lnTo>
                    <a:pt x="1466" y="1077"/>
                  </a:lnTo>
                  <a:lnTo>
                    <a:pt x="1466" y="1087"/>
                  </a:lnTo>
                  <a:lnTo>
                    <a:pt x="1467" y="1097"/>
                  </a:lnTo>
                  <a:lnTo>
                    <a:pt x="1467" y="1104"/>
                  </a:lnTo>
                  <a:lnTo>
                    <a:pt x="1468" y="1123"/>
                  </a:lnTo>
                  <a:lnTo>
                    <a:pt x="1469" y="1136"/>
                  </a:lnTo>
                  <a:lnTo>
                    <a:pt x="1469" y="1153"/>
                  </a:lnTo>
                  <a:lnTo>
                    <a:pt x="1469" y="1158"/>
                  </a:lnTo>
                  <a:lnTo>
                    <a:pt x="1470" y="1158"/>
                  </a:lnTo>
                  <a:lnTo>
                    <a:pt x="1471" y="1163"/>
                  </a:lnTo>
                  <a:lnTo>
                    <a:pt x="1471" y="1160"/>
                  </a:lnTo>
                  <a:lnTo>
                    <a:pt x="1472" y="1165"/>
                  </a:lnTo>
                  <a:lnTo>
                    <a:pt x="1472" y="1172"/>
                  </a:lnTo>
                  <a:lnTo>
                    <a:pt x="1473" y="1187"/>
                  </a:lnTo>
                  <a:lnTo>
                    <a:pt x="1473" y="1194"/>
                  </a:lnTo>
                  <a:lnTo>
                    <a:pt x="1474" y="1197"/>
                  </a:lnTo>
                  <a:lnTo>
                    <a:pt x="1475" y="1192"/>
                  </a:lnTo>
                  <a:lnTo>
                    <a:pt x="1475" y="1192"/>
                  </a:lnTo>
                  <a:lnTo>
                    <a:pt x="1476" y="1192"/>
                  </a:lnTo>
                  <a:lnTo>
                    <a:pt x="1476" y="1192"/>
                  </a:lnTo>
                  <a:lnTo>
                    <a:pt x="1477" y="1194"/>
                  </a:lnTo>
                  <a:lnTo>
                    <a:pt x="1477" y="1185"/>
                  </a:lnTo>
                  <a:lnTo>
                    <a:pt x="1478" y="1194"/>
                  </a:lnTo>
                  <a:lnTo>
                    <a:pt x="1479" y="1192"/>
                  </a:lnTo>
                  <a:lnTo>
                    <a:pt x="1479" y="1204"/>
                  </a:lnTo>
                  <a:lnTo>
                    <a:pt x="1479" y="1228"/>
                  </a:lnTo>
                  <a:lnTo>
                    <a:pt x="1480" y="1233"/>
                  </a:lnTo>
                  <a:lnTo>
                    <a:pt x="1481" y="1221"/>
                  </a:lnTo>
                  <a:lnTo>
                    <a:pt x="1481" y="1211"/>
                  </a:lnTo>
                  <a:lnTo>
                    <a:pt x="1482" y="1207"/>
                  </a:lnTo>
                  <a:lnTo>
                    <a:pt x="1482" y="1204"/>
                  </a:lnTo>
                  <a:lnTo>
                    <a:pt x="1483" y="1211"/>
                  </a:lnTo>
                  <a:lnTo>
                    <a:pt x="1483" y="1209"/>
                  </a:lnTo>
                  <a:lnTo>
                    <a:pt x="1484" y="1197"/>
                  </a:lnTo>
                  <a:lnTo>
                    <a:pt x="1485" y="1187"/>
                  </a:lnTo>
                  <a:lnTo>
                    <a:pt x="1485" y="1185"/>
                  </a:lnTo>
                  <a:lnTo>
                    <a:pt x="1486" y="1189"/>
                  </a:lnTo>
                  <a:lnTo>
                    <a:pt x="1486" y="1187"/>
                  </a:lnTo>
                  <a:lnTo>
                    <a:pt x="1487" y="1177"/>
                  </a:lnTo>
                  <a:lnTo>
                    <a:pt x="1487" y="1170"/>
                  </a:lnTo>
                  <a:lnTo>
                    <a:pt x="1488" y="1163"/>
                  </a:lnTo>
                  <a:lnTo>
                    <a:pt x="1489" y="1167"/>
                  </a:lnTo>
                  <a:lnTo>
                    <a:pt x="1489" y="1165"/>
                  </a:lnTo>
                  <a:lnTo>
                    <a:pt x="1489" y="1172"/>
                  </a:lnTo>
                  <a:lnTo>
                    <a:pt x="1490" y="1172"/>
                  </a:lnTo>
                  <a:lnTo>
                    <a:pt x="1491" y="1163"/>
                  </a:lnTo>
                  <a:lnTo>
                    <a:pt x="1491" y="1150"/>
                  </a:lnTo>
                  <a:lnTo>
                    <a:pt x="1492" y="1150"/>
                  </a:lnTo>
                  <a:lnTo>
                    <a:pt x="1492" y="1148"/>
                  </a:lnTo>
                  <a:lnTo>
                    <a:pt x="1493" y="1143"/>
                  </a:lnTo>
                  <a:lnTo>
                    <a:pt x="1493" y="1126"/>
                  </a:lnTo>
                  <a:lnTo>
                    <a:pt x="1494" y="1107"/>
                  </a:lnTo>
                  <a:lnTo>
                    <a:pt x="1495" y="1092"/>
                  </a:lnTo>
                  <a:lnTo>
                    <a:pt x="1495" y="1079"/>
                  </a:lnTo>
                  <a:lnTo>
                    <a:pt x="1496" y="1070"/>
                  </a:lnTo>
                  <a:lnTo>
                    <a:pt x="1496" y="1063"/>
                  </a:lnTo>
                  <a:lnTo>
                    <a:pt x="1497" y="1052"/>
                  </a:lnTo>
                  <a:lnTo>
                    <a:pt x="1497" y="1033"/>
                  </a:lnTo>
                  <a:lnTo>
                    <a:pt x="1498" y="1004"/>
                  </a:lnTo>
                  <a:lnTo>
                    <a:pt x="1499" y="982"/>
                  </a:lnTo>
                  <a:lnTo>
                    <a:pt x="1499" y="965"/>
                  </a:lnTo>
                  <a:lnTo>
                    <a:pt x="1499" y="943"/>
                  </a:lnTo>
                  <a:lnTo>
                    <a:pt x="1500" y="904"/>
                  </a:lnTo>
                  <a:lnTo>
                    <a:pt x="1501" y="843"/>
                  </a:lnTo>
                  <a:lnTo>
                    <a:pt x="1501" y="774"/>
                  </a:lnTo>
                  <a:lnTo>
                    <a:pt x="1502" y="699"/>
                  </a:lnTo>
                  <a:lnTo>
                    <a:pt x="1502" y="638"/>
                  </a:lnTo>
                  <a:lnTo>
                    <a:pt x="1503" y="591"/>
                  </a:lnTo>
                  <a:lnTo>
                    <a:pt x="1503" y="586"/>
                  </a:lnTo>
                  <a:lnTo>
                    <a:pt x="1504" y="613"/>
                  </a:lnTo>
                  <a:lnTo>
                    <a:pt x="1505" y="655"/>
                  </a:lnTo>
                  <a:lnTo>
                    <a:pt x="1505" y="703"/>
                  </a:lnTo>
                  <a:lnTo>
                    <a:pt x="1506" y="762"/>
                  </a:lnTo>
                  <a:lnTo>
                    <a:pt x="1506" y="828"/>
                  </a:lnTo>
                  <a:lnTo>
                    <a:pt x="1507" y="894"/>
                  </a:lnTo>
                  <a:lnTo>
                    <a:pt x="1507" y="1006"/>
                  </a:lnTo>
                  <a:lnTo>
                    <a:pt x="1508" y="1153"/>
                  </a:lnTo>
                  <a:lnTo>
                    <a:pt x="1509" y="1348"/>
                  </a:lnTo>
                  <a:lnTo>
                    <a:pt x="1509" y="1512"/>
                  </a:lnTo>
                  <a:lnTo>
                    <a:pt x="1509" y="1629"/>
                  </a:lnTo>
                  <a:lnTo>
                    <a:pt x="1510" y="1663"/>
                  </a:lnTo>
                  <a:lnTo>
                    <a:pt x="1511" y="1646"/>
                  </a:lnTo>
                  <a:lnTo>
                    <a:pt x="1511" y="1609"/>
                  </a:lnTo>
                  <a:lnTo>
                    <a:pt x="1512" y="1577"/>
                  </a:lnTo>
                  <a:lnTo>
                    <a:pt x="1512" y="1585"/>
                  </a:lnTo>
                  <a:lnTo>
                    <a:pt x="1513" y="1612"/>
                  </a:lnTo>
                  <a:lnTo>
                    <a:pt x="1513" y="1636"/>
                  </a:lnTo>
                  <a:lnTo>
                    <a:pt x="1514" y="1636"/>
                  </a:lnTo>
                  <a:lnTo>
                    <a:pt x="1515" y="1629"/>
                  </a:lnTo>
                  <a:lnTo>
                    <a:pt x="1515" y="1626"/>
                  </a:lnTo>
                  <a:lnTo>
                    <a:pt x="1516" y="1626"/>
                  </a:lnTo>
                  <a:lnTo>
                    <a:pt x="1516" y="1621"/>
                  </a:lnTo>
                  <a:lnTo>
                    <a:pt x="1517" y="1614"/>
                  </a:lnTo>
                  <a:lnTo>
                    <a:pt x="1517" y="1592"/>
                  </a:lnTo>
                  <a:lnTo>
                    <a:pt x="1518" y="1558"/>
                  </a:lnTo>
                  <a:lnTo>
                    <a:pt x="1519" y="1524"/>
                  </a:lnTo>
                  <a:lnTo>
                    <a:pt x="1519" y="1516"/>
                  </a:lnTo>
                  <a:lnTo>
                    <a:pt x="1519" y="1494"/>
                  </a:lnTo>
                  <a:lnTo>
                    <a:pt x="1520" y="1463"/>
                  </a:lnTo>
                  <a:lnTo>
                    <a:pt x="1521" y="1409"/>
                  </a:lnTo>
                  <a:lnTo>
                    <a:pt x="1521" y="1356"/>
                  </a:lnTo>
                  <a:lnTo>
                    <a:pt x="1522" y="1324"/>
                  </a:lnTo>
                  <a:lnTo>
                    <a:pt x="1522" y="1314"/>
                  </a:lnTo>
                  <a:lnTo>
                    <a:pt x="1523" y="1299"/>
                  </a:lnTo>
                  <a:lnTo>
                    <a:pt x="1523" y="1277"/>
                  </a:lnTo>
                  <a:lnTo>
                    <a:pt x="1524" y="1253"/>
                  </a:lnTo>
                  <a:lnTo>
                    <a:pt x="1525" y="1241"/>
                  </a:lnTo>
                  <a:lnTo>
                    <a:pt x="1525" y="1228"/>
                  </a:lnTo>
                  <a:lnTo>
                    <a:pt x="1526" y="1216"/>
                  </a:lnTo>
                  <a:lnTo>
                    <a:pt x="1526" y="1201"/>
                  </a:lnTo>
                  <a:lnTo>
                    <a:pt x="1527" y="1201"/>
                  </a:lnTo>
                  <a:lnTo>
                    <a:pt x="1527" y="1204"/>
                  </a:lnTo>
                  <a:lnTo>
                    <a:pt x="1528" y="1204"/>
                  </a:lnTo>
                  <a:lnTo>
                    <a:pt x="1529" y="1197"/>
                  </a:lnTo>
                  <a:lnTo>
                    <a:pt x="1529" y="1194"/>
                  </a:lnTo>
                  <a:lnTo>
                    <a:pt x="1529" y="1192"/>
                  </a:lnTo>
                  <a:lnTo>
                    <a:pt x="1530" y="1182"/>
                  </a:lnTo>
                  <a:lnTo>
                    <a:pt x="1531" y="1175"/>
                  </a:lnTo>
                  <a:lnTo>
                    <a:pt x="1531" y="1167"/>
                  </a:lnTo>
                  <a:lnTo>
                    <a:pt x="1532" y="1172"/>
                  </a:lnTo>
                  <a:lnTo>
                    <a:pt x="1532" y="1170"/>
                  </a:lnTo>
                  <a:lnTo>
                    <a:pt x="1533" y="1170"/>
                  </a:lnTo>
                  <a:lnTo>
                    <a:pt x="1533" y="1163"/>
                  </a:lnTo>
                  <a:lnTo>
                    <a:pt x="1534" y="1155"/>
                  </a:lnTo>
                  <a:lnTo>
                    <a:pt x="1535" y="1143"/>
                  </a:lnTo>
                  <a:lnTo>
                    <a:pt x="1535" y="1136"/>
                  </a:lnTo>
                  <a:lnTo>
                    <a:pt x="1536" y="1131"/>
                  </a:lnTo>
                  <a:lnTo>
                    <a:pt x="1536" y="1128"/>
                  </a:lnTo>
                  <a:lnTo>
                    <a:pt x="1537" y="1133"/>
                  </a:lnTo>
                  <a:lnTo>
                    <a:pt x="1537" y="1126"/>
                  </a:lnTo>
                  <a:lnTo>
                    <a:pt x="1538" y="1114"/>
                  </a:lnTo>
                  <a:lnTo>
                    <a:pt x="1539" y="1119"/>
                  </a:lnTo>
                  <a:lnTo>
                    <a:pt x="1539" y="1121"/>
                  </a:lnTo>
                  <a:lnTo>
                    <a:pt x="1539" y="1111"/>
                  </a:lnTo>
                  <a:lnTo>
                    <a:pt x="1540" y="1111"/>
                  </a:lnTo>
                  <a:lnTo>
                    <a:pt x="1541" y="1099"/>
                  </a:lnTo>
                  <a:lnTo>
                    <a:pt x="1541" y="1085"/>
                  </a:lnTo>
                  <a:lnTo>
                    <a:pt x="1542" y="1070"/>
                  </a:lnTo>
                  <a:lnTo>
                    <a:pt x="1542" y="1058"/>
                  </a:lnTo>
                  <a:lnTo>
                    <a:pt x="1543" y="1060"/>
                  </a:lnTo>
                  <a:lnTo>
                    <a:pt x="1543" y="1070"/>
                  </a:lnTo>
                  <a:lnTo>
                    <a:pt x="1544" y="1063"/>
                  </a:lnTo>
                  <a:lnTo>
                    <a:pt x="1545" y="1055"/>
                  </a:lnTo>
                  <a:lnTo>
                    <a:pt x="1545" y="1048"/>
                  </a:lnTo>
                  <a:lnTo>
                    <a:pt x="1546" y="1036"/>
                  </a:lnTo>
                  <a:lnTo>
                    <a:pt x="1546" y="1016"/>
                  </a:lnTo>
                  <a:lnTo>
                    <a:pt x="1547" y="1001"/>
                  </a:lnTo>
                  <a:lnTo>
                    <a:pt x="1547" y="987"/>
                  </a:lnTo>
                  <a:lnTo>
                    <a:pt x="1548" y="970"/>
                  </a:lnTo>
                  <a:lnTo>
                    <a:pt x="1549" y="955"/>
                  </a:lnTo>
                  <a:lnTo>
                    <a:pt x="1549" y="938"/>
                  </a:lnTo>
                  <a:lnTo>
                    <a:pt x="1549" y="928"/>
                  </a:lnTo>
                  <a:lnTo>
                    <a:pt x="1550" y="892"/>
                  </a:lnTo>
                  <a:lnTo>
                    <a:pt x="1551" y="867"/>
                  </a:lnTo>
                  <a:lnTo>
                    <a:pt x="1551" y="836"/>
                  </a:lnTo>
                  <a:lnTo>
                    <a:pt x="1552" y="821"/>
                  </a:lnTo>
                  <a:lnTo>
                    <a:pt x="1552" y="809"/>
                  </a:lnTo>
                  <a:lnTo>
                    <a:pt x="1553" y="794"/>
                  </a:lnTo>
                  <a:lnTo>
                    <a:pt x="1553" y="777"/>
                  </a:lnTo>
                  <a:lnTo>
                    <a:pt x="1554" y="765"/>
                  </a:lnTo>
                  <a:lnTo>
                    <a:pt x="1555" y="735"/>
                  </a:lnTo>
                  <a:lnTo>
                    <a:pt x="1555" y="718"/>
                  </a:lnTo>
                  <a:lnTo>
                    <a:pt x="1556" y="703"/>
                  </a:lnTo>
                  <a:lnTo>
                    <a:pt x="1556" y="691"/>
                  </a:lnTo>
                  <a:lnTo>
                    <a:pt x="1557" y="677"/>
                  </a:lnTo>
                  <a:lnTo>
                    <a:pt x="1557" y="657"/>
                  </a:lnTo>
                  <a:lnTo>
                    <a:pt x="1558" y="645"/>
                  </a:lnTo>
                  <a:lnTo>
                    <a:pt x="1559" y="638"/>
                  </a:lnTo>
                  <a:lnTo>
                    <a:pt x="1559" y="638"/>
                  </a:lnTo>
                  <a:lnTo>
                    <a:pt x="1559" y="652"/>
                  </a:lnTo>
                  <a:lnTo>
                    <a:pt x="1560" y="665"/>
                  </a:lnTo>
                  <a:lnTo>
                    <a:pt x="1561" y="665"/>
                  </a:lnTo>
                  <a:lnTo>
                    <a:pt x="1561" y="650"/>
                  </a:lnTo>
                  <a:lnTo>
                    <a:pt x="1562" y="655"/>
                  </a:lnTo>
                  <a:lnTo>
                    <a:pt x="1562" y="660"/>
                  </a:lnTo>
                  <a:lnTo>
                    <a:pt x="1563" y="677"/>
                  </a:lnTo>
                  <a:lnTo>
                    <a:pt x="1563" y="691"/>
                  </a:lnTo>
                  <a:lnTo>
                    <a:pt x="1564" y="696"/>
                  </a:lnTo>
                  <a:lnTo>
                    <a:pt x="1565" y="706"/>
                  </a:lnTo>
                  <a:lnTo>
                    <a:pt x="1565" y="725"/>
                  </a:lnTo>
                  <a:lnTo>
                    <a:pt x="1566" y="757"/>
                  </a:lnTo>
                  <a:lnTo>
                    <a:pt x="1566" y="769"/>
                  </a:lnTo>
                  <a:lnTo>
                    <a:pt x="1567" y="787"/>
                  </a:lnTo>
                  <a:lnTo>
                    <a:pt x="1567" y="789"/>
                  </a:lnTo>
                  <a:lnTo>
                    <a:pt x="1568" y="801"/>
                  </a:lnTo>
                  <a:lnTo>
                    <a:pt x="1569" y="818"/>
                  </a:lnTo>
                  <a:lnTo>
                    <a:pt x="1569" y="845"/>
                  </a:lnTo>
                  <a:lnTo>
                    <a:pt x="1569" y="860"/>
                  </a:lnTo>
                  <a:lnTo>
                    <a:pt x="1570" y="874"/>
                  </a:lnTo>
                  <a:lnTo>
                    <a:pt x="1571" y="884"/>
                  </a:lnTo>
                  <a:lnTo>
                    <a:pt x="1571" y="894"/>
                  </a:lnTo>
                  <a:lnTo>
                    <a:pt x="1572" y="916"/>
                  </a:lnTo>
                  <a:lnTo>
                    <a:pt x="1572" y="928"/>
                  </a:lnTo>
                  <a:lnTo>
                    <a:pt x="1573" y="948"/>
                  </a:lnTo>
                  <a:lnTo>
                    <a:pt x="1573" y="960"/>
                  </a:lnTo>
                  <a:lnTo>
                    <a:pt x="1574" y="972"/>
                  </a:lnTo>
                  <a:lnTo>
                    <a:pt x="1575" y="987"/>
                  </a:lnTo>
                  <a:lnTo>
                    <a:pt x="1575" y="992"/>
                  </a:lnTo>
                  <a:lnTo>
                    <a:pt x="1576" y="1011"/>
                  </a:lnTo>
                  <a:lnTo>
                    <a:pt x="1576" y="1021"/>
                  </a:lnTo>
                  <a:lnTo>
                    <a:pt x="1577" y="1033"/>
                  </a:lnTo>
                  <a:lnTo>
                    <a:pt x="1577" y="1028"/>
                  </a:lnTo>
                  <a:lnTo>
                    <a:pt x="1578" y="1026"/>
                  </a:lnTo>
                  <a:lnTo>
                    <a:pt x="1579" y="1038"/>
                  </a:lnTo>
                  <a:lnTo>
                    <a:pt x="1579" y="1052"/>
                  </a:lnTo>
                  <a:lnTo>
                    <a:pt x="1579" y="1065"/>
                  </a:lnTo>
                  <a:lnTo>
                    <a:pt x="1580" y="1065"/>
                  </a:lnTo>
                  <a:lnTo>
                    <a:pt x="1581" y="1058"/>
                  </a:lnTo>
                  <a:lnTo>
                    <a:pt x="1581" y="1048"/>
                  </a:lnTo>
                  <a:lnTo>
                    <a:pt x="1582" y="1060"/>
                  </a:lnTo>
                  <a:lnTo>
                    <a:pt x="1582" y="1070"/>
                  </a:lnTo>
                  <a:lnTo>
                    <a:pt x="1583" y="1075"/>
                  </a:lnTo>
                  <a:lnTo>
                    <a:pt x="1583" y="1082"/>
                  </a:lnTo>
                  <a:lnTo>
                    <a:pt x="1584" y="1079"/>
                  </a:lnTo>
                  <a:lnTo>
                    <a:pt x="1585" y="1072"/>
                  </a:lnTo>
                  <a:lnTo>
                    <a:pt x="1585" y="1075"/>
                  </a:lnTo>
                  <a:lnTo>
                    <a:pt x="1586" y="1077"/>
                  </a:lnTo>
                  <a:lnTo>
                    <a:pt x="1586" y="1085"/>
                  </a:lnTo>
                  <a:lnTo>
                    <a:pt x="1587" y="1079"/>
                  </a:lnTo>
                  <a:lnTo>
                    <a:pt x="1587" y="1079"/>
                  </a:lnTo>
                  <a:lnTo>
                    <a:pt x="1588" y="1079"/>
                  </a:lnTo>
                  <a:lnTo>
                    <a:pt x="1589" y="1067"/>
                  </a:lnTo>
                  <a:lnTo>
                    <a:pt x="1589" y="1070"/>
                  </a:lnTo>
                  <a:lnTo>
                    <a:pt x="1590" y="1075"/>
                  </a:lnTo>
                  <a:lnTo>
                    <a:pt x="1590" y="1070"/>
                  </a:lnTo>
                  <a:lnTo>
                    <a:pt x="1591" y="1063"/>
                  </a:lnTo>
                  <a:lnTo>
                    <a:pt x="1592" y="1063"/>
                  </a:lnTo>
                  <a:lnTo>
                    <a:pt x="1592" y="1075"/>
                  </a:lnTo>
                  <a:lnTo>
                    <a:pt x="1592" y="1082"/>
                  </a:lnTo>
                  <a:lnTo>
                    <a:pt x="1593" y="1092"/>
                  </a:lnTo>
                  <a:lnTo>
                    <a:pt x="1594" y="1087"/>
                  </a:lnTo>
                  <a:lnTo>
                    <a:pt x="1594" y="1085"/>
                  </a:lnTo>
                  <a:lnTo>
                    <a:pt x="1595" y="1072"/>
                  </a:lnTo>
                  <a:lnTo>
                    <a:pt x="1595" y="1075"/>
                  </a:lnTo>
                  <a:lnTo>
                    <a:pt x="1596" y="1082"/>
                  </a:lnTo>
                  <a:lnTo>
                    <a:pt x="1596" y="1089"/>
                  </a:lnTo>
                  <a:lnTo>
                    <a:pt x="1597" y="1094"/>
                  </a:lnTo>
                  <a:lnTo>
                    <a:pt x="1598" y="1089"/>
                  </a:lnTo>
                  <a:lnTo>
                    <a:pt x="1598" y="1085"/>
                  </a:lnTo>
                  <a:lnTo>
                    <a:pt x="1599" y="1087"/>
                  </a:lnTo>
                  <a:lnTo>
                    <a:pt x="1599" y="1099"/>
                  </a:lnTo>
                  <a:lnTo>
                    <a:pt x="1600" y="1107"/>
                  </a:lnTo>
                  <a:lnTo>
                    <a:pt x="1600" y="1111"/>
                  </a:lnTo>
                  <a:lnTo>
                    <a:pt x="1601" y="1107"/>
                  </a:lnTo>
                  <a:lnTo>
                    <a:pt x="1602" y="1094"/>
                  </a:lnTo>
                  <a:lnTo>
                    <a:pt x="1602" y="1107"/>
                  </a:lnTo>
                  <a:lnTo>
                    <a:pt x="1602" y="1126"/>
                  </a:lnTo>
                  <a:lnTo>
                    <a:pt x="1603" y="1136"/>
                  </a:lnTo>
                  <a:lnTo>
                    <a:pt x="1604" y="1126"/>
                  </a:lnTo>
                  <a:lnTo>
                    <a:pt x="1604" y="1128"/>
                  </a:lnTo>
                  <a:lnTo>
                    <a:pt x="1605" y="1116"/>
                  </a:lnTo>
                  <a:lnTo>
                    <a:pt x="1605" y="1126"/>
                  </a:lnTo>
                  <a:lnTo>
                    <a:pt x="1606" y="1141"/>
                  </a:lnTo>
                  <a:lnTo>
                    <a:pt x="1606" y="1145"/>
                  </a:lnTo>
                  <a:lnTo>
                    <a:pt x="1607" y="1150"/>
                  </a:lnTo>
                  <a:lnTo>
                    <a:pt x="1608" y="1143"/>
                  </a:lnTo>
                  <a:lnTo>
                    <a:pt x="1608" y="1143"/>
                  </a:lnTo>
                  <a:lnTo>
                    <a:pt x="1609" y="1145"/>
                  </a:lnTo>
                  <a:lnTo>
                    <a:pt x="1609" y="1160"/>
                  </a:lnTo>
                  <a:lnTo>
                    <a:pt x="1610" y="1167"/>
                  </a:lnTo>
                  <a:lnTo>
                    <a:pt x="1610" y="1170"/>
                  </a:lnTo>
                  <a:lnTo>
                    <a:pt x="1611" y="1170"/>
                  </a:lnTo>
                  <a:lnTo>
                    <a:pt x="1612" y="1148"/>
                  </a:lnTo>
                  <a:lnTo>
                    <a:pt x="1612" y="1163"/>
                  </a:lnTo>
                  <a:lnTo>
                    <a:pt x="1612" y="1179"/>
                  </a:lnTo>
                  <a:lnTo>
                    <a:pt x="1613" y="1192"/>
                  </a:lnTo>
                  <a:lnTo>
                    <a:pt x="1614" y="1185"/>
                  </a:lnTo>
                  <a:lnTo>
                    <a:pt x="1614" y="1165"/>
                  </a:lnTo>
                  <a:lnTo>
                    <a:pt x="1615" y="1153"/>
                  </a:lnTo>
                  <a:lnTo>
                    <a:pt x="1615" y="1160"/>
                  </a:lnTo>
                  <a:lnTo>
                    <a:pt x="1616" y="1167"/>
                  </a:lnTo>
                  <a:lnTo>
                    <a:pt x="1616" y="1179"/>
                  </a:lnTo>
                  <a:lnTo>
                    <a:pt x="1617" y="1172"/>
                  </a:lnTo>
                  <a:lnTo>
                    <a:pt x="1618" y="1175"/>
                  </a:lnTo>
                  <a:lnTo>
                    <a:pt x="1618" y="1177"/>
                  </a:lnTo>
                  <a:lnTo>
                    <a:pt x="1619" y="1192"/>
                  </a:lnTo>
                  <a:lnTo>
                    <a:pt x="1619" y="1201"/>
                  </a:lnTo>
                  <a:lnTo>
                    <a:pt x="1620" y="1197"/>
                  </a:lnTo>
                  <a:lnTo>
                    <a:pt x="1620" y="1194"/>
                  </a:lnTo>
                  <a:lnTo>
                    <a:pt x="1621" y="1185"/>
                  </a:lnTo>
                  <a:lnTo>
                    <a:pt x="1622" y="1189"/>
                  </a:lnTo>
                  <a:lnTo>
                    <a:pt x="1622" y="1194"/>
                  </a:lnTo>
                  <a:lnTo>
                    <a:pt x="1622" y="1197"/>
                  </a:lnTo>
                  <a:lnTo>
                    <a:pt x="1623" y="1197"/>
                  </a:lnTo>
                  <a:lnTo>
                    <a:pt x="1624" y="1194"/>
                  </a:lnTo>
                  <a:lnTo>
                    <a:pt x="1624" y="1187"/>
                  </a:lnTo>
                  <a:lnTo>
                    <a:pt x="1625" y="1182"/>
                  </a:lnTo>
                  <a:lnTo>
                    <a:pt x="1625" y="1192"/>
                  </a:lnTo>
                  <a:lnTo>
                    <a:pt x="1626" y="1201"/>
                  </a:lnTo>
                  <a:lnTo>
                    <a:pt x="1626" y="1207"/>
                  </a:lnTo>
                  <a:lnTo>
                    <a:pt x="1627" y="1201"/>
                  </a:lnTo>
                  <a:lnTo>
                    <a:pt x="1628" y="1194"/>
                  </a:lnTo>
                  <a:lnTo>
                    <a:pt x="1628" y="1194"/>
                  </a:lnTo>
                  <a:lnTo>
                    <a:pt x="1629" y="1199"/>
                  </a:lnTo>
                  <a:lnTo>
                    <a:pt x="1629" y="1194"/>
                  </a:lnTo>
                  <a:lnTo>
                    <a:pt x="1630" y="1197"/>
                  </a:lnTo>
                  <a:lnTo>
                    <a:pt x="1630" y="1199"/>
                  </a:lnTo>
                  <a:lnTo>
                    <a:pt x="1631" y="1189"/>
                  </a:lnTo>
                  <a:lnTo>
                    <a:pt x="1632" y="1189"/>
                  </a:lnTo>
                  <a:lnTo>
                    <a:pt x="1632" y="1199"/>
                  </a:lnTo>
                  <a:lnTo>
                    <a:pt x="1632" y="1204"/>
                  </a:lnTo>
                  <a:lnTo>
                    <a:pt x="1633" y="1216"/>
                  </a:lnTo>
                  <a:lnTo>
                    <a:pt x="1634" y="1214"/>
                  </a:lnTo>
                  <a:lnTo>
                    <a:pt x="1634" y="1199"/>
                  </a:lnTo>
                  <a:lnTo>
                    <a:pt x="1635" y="1194"/>
                  </a:lnTo>
                  <a:lnTo>
                    <a:pt x="1635" y="1201"/>
                  </a:lnTo>
                  <a:lnTo>
                    <a:pt x="1636" y="1209"/>
                  </a:lnTo>
                  <a:lnTo>
                    <a:pt x="1636" y="1211"/>
                  </a:lnTo>
                  <a:lnTo>
                    <a:pt x="1637" y="1211"/>
                  </a:lnTo>
                  <a:lnTo>
                    <a:pt x="1638" y="1216"/>
                  </a:lnTo>
                  <a:lnTo>
                    <a:pt x="1638" y="1199"/>
                  </a:lnTo>
                  <a:lnTo>
                    <a:pt x="1639" y="1201"/>
                  </a:lnTo>
                  <a:lnTo>
                    <a:pt x="1639" y="1211"/>
                  </a:lnTo>
                  <a:lnTo>
                    <a:pt x="1640" y="1207"/>
                  </a:lnTo>
                  <a:lnTo>
                    <a:pt x="1640" y="1214"/>
                  </a:lnTo>
                  <a:lnTo>
                    <a:pt x="1641" y="1209"/>
                  </a:lnTo>
                  <a:lnTo>
                    <a:pt x="1642" y="1201"/>
                  </a:lnTo>
                  <a:lnTo>
                    <a:pt x="1642" y="1197"/>
                  </a:lnTo>
                  <a:lnTo>
                    <a:pt x="1642" y="1207"/>
                  </a:lnTo>
                  <a:lnTo>
                    <a:pt x="1643" y="1209"/>
                  </a:lnTo>
                  <a:lnTo>
                    <a:pt x="1644" y="1209"/>
                  </a:lnTo>
                  <a:lnTo>
                    <a:pt x="1644" y="1199"/>
                  </a:lnTo>
                  <a:lnTo>
                    <a:pt x="1645" y="1199"/>
                  </a:lnTo>
                  <a:lnTo>
                    <a:pt x="1645" y="1201"/>
                  </a:lnTo>
                  <a:lnTo>
                    <a:pt x="1646" y="1201"/>
                  </a:lnTo>
                  <a:lnTo>
                    <a:pt x="1646" y="1207"/>
                  </a:lnTo>
                  <a:lnTo>
                    <a:pt x="1647" y="1197"/>
                  </a:lnTo>
                  <a:lnTo>
                    <a:pt x="1648" y="1192"/>
                  </a:lnTo>
                  <a:lnTo>
                    <a:pt x="1648" y="1189"/>
                  </a:lnTo>
                  <a:lnTo>
                    <a:pt x="1649" y="1192"/>
                  </a:lnTo>
                  <a:lnTo>
                    <a:pt x="1649" y="1199"/>
                  </a:lnTo>
                  <a:lnTo>
                    <a:pt x="1650" y="1201"/>
                  </a:lnTo>
                  <a:lnTo>
                    <a:pt x="1650" y="1204"/>
                  </a:lnTo>
                  <a:lnTo>
                    <a:pt x="1651" y="1201"/>
                  </a:lnTo>
                  <a:lnTo>
                    <a:pt x="1652" y="1189"/>
                  </a:lnTo>
                  <a:lnTo>
                    <a:pt x="1652" y="1185"/>
                  </a:lnTo>
                  <a:lnTo>
                    <a:pt x="1652" y="1194"/>
                  </a:lnTo>
                  <a:lnTo>
                    <a:pt x="1653" y="1214"/>
                  </a:lnTo>
                  <a:lnTo>
                    <a:pt x="1654" y="1209"/>
                  </a:lnTo>
                  <a:lnTo>
                    <a:pt x="1654" y="1204"/>
                  </a:lnTo>
                  <a:lnTo>
                    <a:pt x="1655" y="1187"/>
                  </a:lnTo>
                  <a:lnTo>
                    <a:pt x="1655" y="1179"/>
                  </a:lnTo>
                  <a:lnTo>
                    <a:pt x="1656" y="1189"/>
                  </a:lnTo>
                  <a:lnTo>
                    <a:pt x="1656" y="1204"/>
                  </a:lnTo>
                  <a:lnTo>
                    <a:pt x="1657" y="1214"/>
                  </a:lnTo>
                  <a:lnTo>
                    <a:pt x="1658" y="1211"/>
                  </a:lnTo>
                  <a:lnTo>
                    <a:pt x="1658" y="1199"/>
                  </a:lnTo>
                  <a:lnTo>
                    <a:pt x="1659" y="1194"/>
                  </a:lnTo>
                  <a:lnTo>
                    <a:pt x="1659" y="1189"/>
                  </a:lnTo>
                  <a:lnTo>
                    <a:pt x="1660" y="1207"/>
                  </a:lnTo>
                  <a:lnTo>
                    <a:pt x="1660" y="1214"/>
                  </a:lnTo>
                  <a:lnTo>
                    <a:pt x="1661" y="1204"/>
                  </a:lnTo>
                  <a:lnTo>
                    <a:pt x="1662" y="1189"/>
                  </a:lnTo>
                  <a:lnTo>
                    <a:pt x="1662" y="1192"/>
                  </a:lnTo>
                  <a:lnTo>
                    <a:pt x="1662" y="1209"/>
                  </a:lnTo>
                  <a:lnTo>
                    <a:pt x="1663" y="1216"/>
                  </a:lnTo>
                  <a:lnTo>
                    <a:pt x="1664" y="1207"/>
                  </a:lnTo>
                  <a:lnTo>
                    <a:pt x="1664" y="1207"/>
                  </a:lnTo>
                  <a:lnTo>
                    <a:pt x="1665" y="1204"/>
                  </a:lnTo>
                  <a:lnTo>
                    <a:pt x="1665" y="1199"/>
                  </a:lnTo>
                  <a:lnTo>
                    <a:pt x="1666" y="1204"/>
                  </a:lnTo>
                  <a:lnTo>
                    <a:pt x="1666" y="1204"/>
                  </a:lnTo>
                  <a:lnTo>
                    <a:pt x="1667" y="1194"/>
                  </a:lnTo>
                  <a:lnTo>
                    <a:pt x="1668" y="1182"/>
                  </a:lnTo>
                  <a:lnTo>
                    <a:pt x="1668" y="1175"/>
                  </a:lnTo>
                  <a:lnTo>
                    <a:pt x="1669" y="1194"/>
                  </a:lnTo>
                  <a:lnTo>
                    <a:pt x="1669" y="1216"/>
                  </a:lnTo>
                  <a:lnTo>
                    <a:pt x="1670" y="1223"/>
                  </a:lnTo>
                  <a:lnTo>
                    <a:pt x="1670" y="1219"/>
                  </a:lnTo>
                  <a:lnTo>
                    <a:pt x="1671" y="1209"/>
                  </a:lnTo>
                  <a:lnTo>
                    <a:pt x="1672" y="1207"/>
                  </a:lnTo>
                  <a:lnTo>
                    <a:pt x="1672" y="1216"/>
                  </a:lnTo>
                  <a:lnTo>
                    <a:pt x="1672" y="1211"/>
                  </a:lnTo>
                  <a:lnTo>
                    <a:pt x="1673" y="1204"/>
                  </a:lnTo>
                  <a:lnTo>
                    <a:pt x="1674" y="1199"/>
                  </a:lnTo>
                  <a:lnTo>
                    <a:pt x="1674" y="1189"/>
                  </a:lnTo>
                  <a:lnTo>
                    <a:pt x="1675" y="1179"/>
                  </a:lnTo>
                  <a:lnTo>
                    <a:pt x="1675" y="1182"/>
                  </a:lnTo>
                  <a:lnTo>
                    <a:pt x="1676" y="1199"/>
                  </a:lnTo>
                  <a:lnTo>
                    <a:pt x="1676" y="1211"/>
                  </a:lnTo>
                  <a:lnTo>
                    <a:pt x="1677" y="1209"/>
                  </a:lnTo>
                  <a:lnTo>
                    <a:pt x="1678" y="1192"/>
                  </a:lnTo>
                  <a:lnTo>
                    <a:pt x="1678" y="1175"/>
                  </a:lnTo>
                  <a:lnTo>
                    <a:pt x="1679" y="1175"/>
                  </a:lnTo>
                  <a:lnTo>
                    <a:pt x="1679" y="1187"/>
                  </a:lnTo>
                  <a:lnTo>
                    <a:pt x="1680" y="1197"/>
                  </a:lnTo>
                  <a:lnTo>
                    <a:pt x="1680" y="1207"/>
                  </a:lnTo>
                  <a:lnTo>
                    <a:pt x="1681" y="1207"/>
                  </a:lnTo>
                  <a:lnTo>
                    <a:pt x="1682" y="1199"/>
                  </a:lnTo>
                  <a:lnTo>
                    <a:pt x="1682" y="1189"/>
                  </a:lnTo>
                  <a:lnTo>
                    <a:pt x="1682" y="1192"/>
                  </a:lnTo>
                  <a:lnTo>
                    <a:pt x="1683" y="1189"/>
                  </a:lnTo>
                  <a:lnTo>
                    <a:pt x="1684" y="1199"/>
                  </a:lnTo>
                  <a:lnTo>
                    <a:pt x="1684" y="1194"/>
                  </a:lnTo>
                  <a:lnTo>
                    <a:pt x="1685" y="1187"/>
                  </a:lnTo>
                  <a:lnTo>
                    <a:pt x="1685" y="1194"/>
                  </a:lnTo>
                  <a:lnTo>
                    <a:pt x="1686" y="1199"/>
                  </a:lnTo>
                  <a:lnTo>
                    <a:pt x="1686" y="1201"/>
                  </a:lnTo>
                  <a:lnTo>
                    <a:pt x="1687" y="1189"/>
                  </a:lnTo>
                  <a:lnTo>
                    <a:pt x="1688" y="1185"/>
                  </a:lnTo>
                  <a:lnTo>
                    <a:pt x="1688" y="1175"/>
                  </a:lnTo>
                  <a:lnTo>
                    <a:pt x="1689" y="1177"/>
                  </a:lnTo>
                  <a:lnTo>
                    <a:pt x="1689" y="1182"/>
                  </a:lnTo>
                  <a:lnTo>
                    <a:pt x="1690" y="1197"/>
                  </a:lnTo>
                  <a:lnTo>
                    <a:pt x="1690" y="1194"/>
                  </a:lnTo>
                  <a:lnTo>
                    <a:pt x="1691" y="1185"/>
                  </a:lnTo>
                  <a:lnTo>
                    <a:pt x="1692" y="1179"/>
                  </a:lnTo>
                  <a:lnTo>
                    <a:pt x="1692" y="1187"/>
                  </a:lnTo>
                  <a:lnTo>
                    <a:pt x="1692" y="1192"/>
                  </a:lnTo>
                  <a:lnTo>
                    <a:pt x="1693" y="1201"/>
                  </a:lnTo>
                  <a:lnTo>
                    <a:pt x="1694" y="1197"/>
                  </a:lnTo>
                  <a:lnTo>
                    <a:pt x="1694" y="1187"/>
                  </a:lnTo>
                  <a:lnTo>
                    <a:pt x="1695" y="1185"/>
                  </a:lnTo>
                  <a:lnTo>
                    <a:pt x="1695" y="1189"/>
                  </a:lnTo>
                  <a:lnTo>
                    <a:pt x="1696" y="1189"/>
                  </a:lnTo>
                  <a:lnTo>
                    <a:pt x="1696" y="1192"/>
                  </a:lnTo>
                  <a:lnTo>
                    <a:pt x="1697" y="1182"/>
                  </a:lnTo>
                  <a:lnTo>
                    <a:pt x="1698" y="1182"/>
                  </a:lnTo>
                  <a:lnTo>
                    <a:pt x="1698" y="1167"/>
                  </a:lnTo>
                  <a:lnTo>
                    <a:pt x="1699" y="1179"/>
                  </a:lnTo>
                  <a:lnTo>
                    <a:pt x="1699" y="1185"/>
                  </a:lnTo>
                  <a:lnTo>
                    <a:pt x="1700" y="1189"/>
                  </a:lnTo>
                  <a:lnTo>
                    <a:pt x="1700" y="1187"/>
                  </a:lnTo>
                  <a:lnTo>
                    <a:pt x="1701" y="1177"/>
                  </a:lnTo>
                  <a:lnTo>
                    <a:pt x="1702" y="1177"/>
                  </a:lnTo>
                  <a:lnTo>
                    <a:pt x="1702" y="1187"/>
                  </a:lnTo>
                  <a:lnTo>
                    <a:pt x="1702" y="1187"/>
                  </a:lnTo>
                  <a:lnTo>
                    <a:pt x="1703" y="1192"/>
                  </a:lnTo>
                  <a:lnTo>
                    <a:pt x="1704" y="1185"/>
                  </a:lnTo>
                  <a:lnTo>
                    <a:pt x="1704" y="1177"/>
                  </a:lnTo>
                  <a:lnTo>
                    <a:pt x="1705" y="1167"/>
                  </a:lnTo>
                  <a:lnTo>
                    <a:pt x="1705" y="1167"/>
                  </a:lnTo>
                  <a:lnTo>
                    <a:pt x="1706" y="1172"/>
                  </a:lnTo>
                  <a:lnTo>
                    <a:pt x="1706" y="1170"/>
                  </a:lnTo>
                  <a:lnTo>
                    <a:pt x="1707" y="1160"/>
                  </a:lnTo>
                  <a:lnTo>
                    <a:pt x="1708" y="1163"/>
                  </a:lnTo>
                  <a:lnTo>
                    <a:pt x="1708" y="1163"/>
                  </a:lnTo>
                  <a:lnTo>
                    <a:pt x="1709" y="1177"/>
                  </a:lnTo>
                  <a:lnTo>
                    <a:pt x="1709" y="1177"/>
                  </a:lnTo>
                  <a:lnTo>
                    <a:pt x="1710" y="1177"/>
                  </a:lnTo>
                  <a:lnTo>
                    <a:pt x="1710" y="1167"/>
                  </a:lnTo>
                  <a:lnTo>
                    <a:pt x="1711" y="1153"/>
                  </a:lnTo>
                  <a:lnTo>
                    <a:pt x="1712" y="1143"/>
                  </a:lnTo>
                  <a:lnTo>
                    <a:pt x="1712" y="1141"/>
                  </a:lnTo>
                  <a:lnTo>
                    <a:pt x="1712" y="1143"/>
                  </a:lnTo>
                  <a:lnTo>
                    <a:pt x="1713" y="1138"/>
                  </a:lnTo>
                  <a:lnTo>
                    <a:pt x="1714" y="1123"/>
                  </a:lnTo>
                  <a:lnTo>
                    <a:pt x="1714" y="1099"/>
                  </a:lnTo>
                  <a:lnTo>
                    <a:pt x="1715" y="1082"/>
                  </a:lnTo>
                  <a:lnTo>
                    <a:pt x="1715" y="1077"/>
                  </a:lnTo>
                  <a:lnTo>
                    <a:pt x="1716" y="1060"/>
                  </a:lnTo>
                  <a:lnTo>
                    <a:pt x="1716" y="1045"/>
                  </a:lnTo>
                  <a:lnTo>
                    <a:pt x="1717" y="1021"/>
                  </a:lnTo>
                  <a:lnTo>
                    <a:pt x="1718" y="1014"/>
                  </a:lnTo>
                  <a:lnTo>
                    <a:pt x="1718" y="1021"/>
                  </a:lnTo>
                  <a:lnTo>
                    <a:pt x="1719" y="1011"/>
                  </a:lnTo>
                  <a:lnTo>
                    <a:pt x="1719" y="1009"/>
                  </a:lnTo>
                  <a:lnTo>
                    <a:pt x="1720" y="1016"/>
                  </a:lnTo>
                  <a:lnTo>
                    <a:pt x="1720" y="1011"/>
                  </a:lnTo>
                  <a:lnTo>
                    <a:pt x="1721" y="1011"/>
                  </a:lnTo>
                  <a:lnTo>
                    <a:pt x="1722" y="1016"/>
                  </a:lnTo>
                  <a:lnTo>
                    <a:pt x="1722" y="1040"/>
                  </a:lnTo>
                  <a:lnTo>
                    <a:pt x="1722" y="1065"/>
                  </a:lnTo>
                  <a:lnTo>
                    <a:pt x="1723" y="1087"/>
                  </a:lnTo>
                  <a:lnTo>
                    <a:pt x="1724" y="1097"/>
                  </a:lnTo>
                  <a:lnTo>
                    <a:pt x="1724" y="1099"/>
                  </a:lnTo>
                  <a:lnTo>
                    <a:pt x="1725" y="1107"/>
                  </a:lnTo>
                  <a:lnTo>
                    <a:pt x="1725" y="1116"/>
                  </a:lnTo>
                  <a:lnTo>
                    <a:pt x="1726" y="1123"/>
                  </a:lnTo>
                  <a:lnTo>
                    <a:pt x="1726" y="1141"/>
                  </a:lnTo>
                  <a:lnTo>
                    <a:pt x="1727" y="1150"/>
                  </a:lnTo>
                  <a:lnTo>
                    <a:pt x="1728" y="1165"/>
                  </a:lnTo>
                  <a:lnTo>
                    <a:pt x="1728" y="1155"/>
                  </a:lnTo>
                  <a:lnTo>
                    <a:pt x="1729" y="1158"/>
                  </a:lnTo>
                  <a:lnTo>
                    <a:pt x="1729" y="1158"/>
                  </a:lnTo>
                  <a:lnTo>
                    <a:pt x="1730" y="1167"/>
                  </a:lnTo>
                  <a:lnTo>
                    <a:pt x="1730" y="1165"/>
                  </a:lnTo>
                  <a:lnTo>
                    <a:pt x="1731" y="1170"/>
                  </a:lnTo>
                  <a:lnTo>
                    <a:pt x="1732" y="1165"/>
                  </a:lnTo>
                  <a:lnTo>
                    <a:pt x="1732" y="1182"/>
                  </a:lnTo>
                  <a:lnTo>
                    <a:pt x="1732" y="1207"/>
                  </a:lnTo>
                  <a:lnTo>
                    <a:pt x="1733" y="1226"/>
                  </a:lnTo>
                  <a:lnTo>
                    <a:pt x="1734" y="1238"/>
                  </a:lnTo>
                  <a:lnTo>
                    <a:pt x="1734" y="1226"/>
                  </a:lnTo>
                  <a:lnTo>
                    <a:pt x="1735" y="1175"/>
                  </a:lnTo>
                  <a:lnTo>
                    <a:pt x="1735" y="1043"/>
                  </a:lnTo>
                  <a:lnTo>
                    <a:pt x="1736" y="845"/>
                  </a:lnTo>
                  <a:lnTo>
                    <a:pt x="1736" y="598"/>
                  </a:lnTo>
                  <a:lnTo>
                    <a:pt x="1737" y="376"/>
                  </a:lnTo>
                  <a:lnTo>
                    <a:pt x="1738" y="213"/>
                  </a:lnTo>
                  <a:lnTo>
                    <a:pt x="1738" y="113"/>
                  </a:lnTo>
                  <a:lnTo>
                    <a:pt x="1739" y="52"/>
                  </a:lnTo>
                  <a:lnTo>
                    <a:pt x="1739" y="37"/>
                  </a:lnTo>
                  <a:lnTo>
                    <a:pt x="1740" y="78"/>
                  </a:lnTo>
                  <a:lnTo>
                    <a:pt x="1740" y="171"/>
                  </a:lnTo>
                  <a:lnTo>
                    <a:pt x="1741" y="357"/>
                  </a:lnTo>
                  <a:lnTo>
                    <a:pt x="1742" y="647"/>
                  </a:lnTo>
                  <a:lnTo>
                    <a:pt x="1742" y="960"/>
                  </a:lnTo>
                  <a:lnTo>
                    <a:pt x="1742" y="1272"/>
                  </a:lnTo>
                  <a:lnTo>
                    <a:pt x="1743" y="1358"/>
                  </a:lnTo>
                  <a:lnTo>
                    <a:pt x="1744" y="1287"/>
                  </a:lnTo>
                  <a:lnTo>
                    <a:pt x="1744" y="1207"/>
                  </a:lnTo>
                  <a:lnTo>
                    <a:pt x="1745" y="1197"/>
                  </a:lnTo>
                  <a:lnTo>
                    <a:pt x="1745" y="1211"/>
                  </a:lnTo>
                  <a:lnTo>
                    <a:pt x="1746" y="1219"/>
                  </a:lnTo>
                  <a:lnTo>
                    <a:pt x="1746" y="1211"/>
                  </a:lnTo>
                  <a:lnTo>
                    <a:pt x="1747" y="1201"/>
                  </a:lnTo>
                  <a:lnTo>
                    <a:pt x="1748" y="1187"/>
                  </a:lnTo>
                  <a:lnTo>
                    <a:pt x="1748" y="1187"/>
                  </a:lnTo>
                  <a:lnTo>
                    <a:pt x="1749" y="1207"/>
                  </a:lnTo>
                  <a:lnTo>
                    <a:pt x="1749" y="1211"/>
                  </a:lnTo>
                  <a:lnTo>
                    <a:pt x="1750" y="1216"/>
                  </a:lnTo>
                  <a:lnTo>
                    <a:pt x="1750" y="1211"/>
                  </a:lnTo>
                  <a:lnTo>
                    <a:pt x="1751" y="1201"/>
                  </a:lnTo>
                  <a:lnTo>
                    <a:pt x="1752" y="1194"/>
                  </a:lnTo>
                  <a:lnTo>
                    <a:pt x="1752" y="1199"/>
                  </a:lnTo>
                  <a:lnTo>
                    <a:pt x="1752" y="1201"/>
                  </a:lnTo>
                  <a:lnTo>
                    <a:pt x="1753" y="1209"/>
                  </a:lnTo>
                  <a:lnTo>
                    <a:pt x="1754" y="1214"/>
                  </a:lnTo>
                  <a:lnTo>
                    <a:pt x="1755" y="1207"/>
                  </a:lnTo>
                  <a:lnTo>
                    <a:pt x="1755" y="1204"/>
                  </a:lnTo>
                  <a:lnTo>
                    <a:pt x="1755" y="1197"/>
                  </a:lnTo>
                  <a:lnTo>
                    <a:pt x="1756" y="1209"/>
                  </a:lnTo>
                  <a:lnTo>
                    <a:pt x="1757" y="1214"/>
                  </a:lnTo>
                  <a:lnTo>
                    <a:pt x="1757" y="1209"/>
                  </a:lnTo>
                  <a:lnTo>
                    <a:pt x="1758" y="1209"/>
                  </a:lnTo>
                  <a:lnTo>
                    <a:pt x="1758" y="1199"/>
                  </a:lnTo>
                  <a:lnTo>
                    <a:pt x="1759" y="1201"/>
                  </a:lnTo>
                  <a:lnTo>
                    <a:pt x="1759" y="1207"/>
                  </a:lnTo>
                  <a:lnTo>
                    <a:pt x="1760" y="1209"/>
                  </a:lnTo>
                  <a:lnTo>
                    <a:pt x="1761" y="1211"/>
                  </a:lnTo>
                  <a:lnTo>
                    <a:pt x="1761" y="1201"/>
                  </a:lnTo>
                  <a:lnTo>
                    <a:pt x="1762" y="1194"/>
                  </a:lnTo>
                  <a:lnTo>
                    <a:pt x="1762" y="1189"/>
                  </a:lnTo>
                  <a:lnTo>
                    <a:pt x="1763" y="1192"/>
                  </a:lnTo>
                  <a:lnTo>
                    <a:pt x="1763" y="1192"/>
                  </a:lnTo>
                  <a:lnTo>
                    <a:pt x="1764" y="1189"/>
                  </a:lnTo>
                  <a:lnTo>
                    <a:pt x="1765" y="1187"/>
                  </a:lnTo>
                  <a:lnTo>
                    <a:pt x="1765" y="1172"/>
                  </a:lnTo>
                  <a:lnTo>
                    <a:pt x="1765" y="1177"/>
                  </a:lnTo>
                  <a:lnTo>
                    <a:pt x="1766" y="1185"/>
                  </a:lnTo>
                  <a:lnTo>
                    <a:pt x="1767" y="1192"/>
                  </a:lnTo>
                  <a:lnTo>
                    <a:pt x="1767" y="1177"/>
                  </a:lnTo>
                  <a:lnTo>
                    <a:pt x="1768" y="1165"/>
                  </a:lnTo>
                  <a:lnTo>
                    <a:pt x="1768" y="1148"/>
                  </a:lnTo>
                  <a:lnTo>
                    <a:pt x="1769" y="1136"/>
                  </a:lnTo>
                  <a:lnTo>
                    <a:pt x="1769" y="1133"/>
                  </a:lnTo>
                  <a:lnTo>
                    <a:pt x="1770" y="1143"/>
                  </a:lnTo>
                  <a:lnTo>
                    <a:pt x="1771" y="1158"/>
                  </a:lnTo>
                  <a:lnTo>
                    <a:pt x="1771" y="1163"/>
                  </a:lnTo>
                  <a:lnTo>
                    <a:pt x="1772" y="1150"/>
                  </a:lnTo>
                  <a:lnTo>
                    <a:pt x="1772" y="1141"/>
                  </a:lnTo>
                  <a:lnTo>
                    <a:pt x="1773" y="1133"/>
                  </a:lnTo>
                  <a:lnTo>
                    <a:pt x="1773" y="1136"/>
                  </a:lnTo>
                  <a:lnTo>
                    <a:pt x="1774" y="1138"/>
                  </a:lnTo>
                  <a:lnTo>
                    <a:pt x="1775" y="1123"/>
                  </a:lnTo>
                  <a:lnTo>
                    <a:pt x="1775" y="1101"/>
                  </a:lnTo>
                  <a:lnTo>
                    <a:pt x="1775" y="1092"/>
                  </a:lnTo>
                  <a:lnTo>
                    <a:pt x="1776" y="1087"/>
                  </a:lnTo>
                  <a:lnTo>
                    <a:pt x="1777" y="1094"/>
                  </a:lnTo>
                  <a:lnTo>
                    <a:pt x="1777" y="1079"/>
                  </a:lnTo>
                  <a:lnTo>
                    <a:pt x="1778" y="1058"/>
                  </a:lnTo>
                  <a:lnTo>
                    <a:pt x="1778" y="1036"/>
                  </a:lnTo>
                  <a:lnTo>
                    <a:pt x="1779" y="1036"/>
                  </a:lnTo>
                  <a:lnTo>
                    <a:pt x="1779" y="1028"/>
                  </a:lnTo>
                  <a:lnTo>
                    <a:pt x="1780" y="1016"/>
                  </a:lnTo>
                  <a:lnTo>
                    <a:pt x="1781" y="1001"/>
                  </a:lnTo>
                  <a:lnTo>
                    <a:pt x="1781" y="984"/>
                  </a:lnTo>
                  <a:lnTo>
                    <a:pt x="1782" y="972"/>
                  </a:lnTo>
                  <a:lnTo>
                    <a:pt x="1782" y="967"/>
                  </a:lnTo>
                  <a:lnTo>
                    <a:pt x="1783" y="970"/>
                  </a:lnTo>
                  <a:lnTo>
                    <a:pt x="1783" y="965"/>
                  </a:lnTo>
                  <a:lnTo>
                    <a:pt x="1784" y="948"/>
                  </a:lnTo>
                  <a:lnTo>
                    <a:pt x="1785" y="914"/>
                  </a:lnTo>
                  <a:lnTo>
                    <a:pt x="1785" y="889"/>
                  </a:lnTo>
                  <a:lnTo>
                    <a:pt x="1785" y="884"/>
                  </a:lnTo>
                  <a:lnTo>
                    <a:pt x="1786" y="884"/>
                  </a:lnTo>
                  <a:lnTo>
                    <a:pt x="1787" y="872"/>
                  </a:lnTo>
                  <a:lnTo>
                    <a:pt x="1787" y="850"/>
                  </a:lnTo>
                  <a:lnTo>
                    <a:pt x="1788" y="828"/>
                  </a:lnTo>
                  <a:lnTo>
                    <a:pt x="1788" y="821"/>
                  </a:lnTo>
                  <a:lnTo>
                    <a:pt x="1789" y="816"/>
                  </a:lnTo>
                  <a:lnTo>
                    <a:pt x="1789" y="813"/>
                  </a:lnTo>
                  <a:lnTo>
                    <a:pt x="1790" y="811"/>
                  </a:lnTo>
                  <a:lnTo>
                    <a:pt x="1791" y="796"/>
                  </a:lnTo>
                  <a:lnTo>
                    <a:pt x="1791" y="791"/>
                  </a:lnTo>
                  <a:lnTo>
                    <a:pt x="1792" y="779"/>
                  </a:lnTo>
                  <a:lnTo>
                    <a:pt x="1792" y="787"/>
                  </a:lnTo>
                  <a:lnTo>
                    <a:pt x="1793" y="789"/>
                  </a:lnTo>
                  <a:lnTo>
                    <a:pt x="1793" y="796"/>
                  </a:lnTo>
                  <a:lnTo>
                    <a:pt x="1794" y="799"/>
                  </a:lnTo>
                  <a:lnTo>
                    <a:pt x="1795" y="806"/>
                  </a:lnTo>
                  <a:lnTo>
                    <a:pt x="1795" y="806"/>
                  </a:lnTo>
                  <a:lnTo>
                    <a:pt x="1795" y="813"/>
                  </a:lnTo>
                  <a:lnTo>
                    <a:pt x="1796" y="821"/>
                  </a:lnTo>
                  <a:lnTo>
                    <a:pt x="1797" y="843"/>
                  </a:lnTo>
                  <a:lnTo>
                    <a:pt x="1797" y="858"/>
                  </a:lnTo>
                  <a:lnTo>
                    <a:pt x="1798" y="872"/>
                  </a:lnTo>
                  <a:lnTo>
                    <a:pt x="1798" y="887"/>
                  </a:lnTo>
                  <a:lnTo>
                    <a:pt x="1799" y="901"/>
                  </a:lnTo>
                  <a:lnTo>
                    <a:pt x="1799" y="931"/>
                  </a:lnTo>
                  <a:lnTo>
                    <a:pt x="1800" y="950"/>
                  </a:lnTo>
                  <a:lnTo>
                    <a:pt x="1801" y="958"/>
                  </a:lnTo>
                  <a:lnTo>
                    <a:pt x="1801" y="962"/>
                  </a:lnTo>
                  <a:lnTo>
                    <a:pt x="1802" y="958"/>
                  </a:lnTo>
                  <a:lnTo>
                    <a:pt x="1802" y="979"/>
                  </a:lnTo>
                  <a:lnTo>
                    <a:pt x="1803" y="999"/>
                  </a:lnTo>
                  <a:lnTo>
                    <a:pt x="1803" y="1018"/>
                  </a:lnTo>
                  <a:lnTo>
                    <a:pt x="1804" y="1023"/>
                  </a:lnTo>
                  <a:lnTo>
                    <a:pt x="1805" y="1031"/>
                  </a:lnTo>
                  <a:lnTo>
                    <a:pt x="1805" y="1033"/>
                  </a:lnTo>
                  <a:lnTo>
                    <a:pt x="1805" y="1038"/>
                  </a:lnTo>
                  <a:lnTo>
                    <a:pt x="1806" y="1060"/>
                  </a:lnTo>
                  <a:lnTo>
                    <a:pt x="1807" y="1085"/>
                  </a:lnTo>
                  <a:lnTo>
                    <a:pt x="1807" y="1089"/>
                  </a:lnTo>
                  <a:lnTo>
                    <a:pt x="1808" y="1087"/>
                  </a:lnTo>
                  <a:lnTo>
                    <a:pt x="1808" y="1082"/>
                  </a:lnTo>
                  <a:lnTo>
                    <a:pt x="1809" y="1099"/>
                  </a:lnTo>
                  <a:lnTo>
                    <a:pt x="1809" y="1107"/>
                  </a:lnTo>
                  <a:lnTo>
                    <a:pt x="1810" y="1119"/>
                  </a:lnTo>
                  <a:lnTo>
                    <a:pt x="1811" y="1119"/>
                  </a:lnTo>
                  <a:lnTo>
                    <a:pt x="1811" y="1116"/>
                  </a:lnTo>
                  <a:lnTo>
                    <a:pt x="1812" y="1109"/>
                  </a:lnTo>
                  <a:lnTo>
                    <a:pt x="1812" y="1114"/>
                  </a:lnTo>
                  <a:lnTo>
                    <a:pt x="1813" y="1123"/>
                  </a:lnTo>
                  <a:lnTo>
                    <a:pt x="1813" y="1136"/>
                  </a:lnTo>
                  <a:lnTo>
                    <a:pt x="1814" y="1131"/>
                  </a:lnTo>
                  <a:lnTo>
                    <a:pt x="1815" y="1131"/>
                  </a:lnTo>
                  <a:lnTo>
                    <a:pt x="1815" y="1121"/>
                  </a:lnTo>
                  <a:lnTo>
                    <a:pt x="1815" y="1121"/>
                  </a:lnTo>
                  <a:lnTo>
                    <a:pt x="1816" y="1131"/>
                  </a:lnTo>
                  <a:lnTo>
                    <a:pt x="1817" y="1148"/>
                  </a:lnTo>
                  <a:lnTo>
                    <a:pt x="1817" y="1148"/>
                  </a:lnTo>
                  <a:lnTo>
                    <a:pt x="1818" y="1150"/>
                  </a:lnTo>
                  <a:lnTo>
                    <a:pt x="1818" y="1136"/>
                  </a:lnTo>
                  <a:lnTo>
                    <a:pt x="1819" y="1145"/>
                  </a:lnTo>
                  <a:lnTo>
                    <a:pt x="1819" y="1163"/>
                  </a:lnTo>
                  <a:lnTo>
                    <a:pt x="1820" y="1158"/>
                  </a:lnTo>
                  <a:lnTo>
                    <a:pt x="1821" y="1150"/>
                  </a:lnTo>
                  <a:lnTo>
                    <a:pt x="1821" y="1145"/>
                  </a:lnTo>
                  <a:lnTo>
                    <a:pt x="1822" y="1141"/>
                  </a:lnTo>
                  <a:lnTo>
                    <a:pt x="1822" y="1143"/>
                  </a:lnTo>
                  <a:lnTo>
                    <a:pt x="1823" y="1141"/>
                  </a:lnTo>
                  <a:lnTo>
                    <a:pt x="1823" y="1143"/>
                  </a:lnTo>
                  <a:lnTo>
                    <a:pt x="1824" y="1141"/>
                  </a:lnTo>
                  <a:lnTo>
                    <a:pt x="1825" y="1133"/>
                  </a:lnTo>
                  <a:lnTo>
                    <a:pt x="1825" y="1121"/>
                  </a:lnTo>
                  <a:lnTo>
                    <a:pt x="1825" y="1131"/>
                  </a:lnTo>
                  <a:lnTo>
                    <a:pt x="1826" y="1119"/>
                  </a:lnTo>
                  <a:lnTo>
                    <a:pt x="1827" y="1121"/>
                  </a:lnTo>
                  <a:lnTo>
                    <a:pt x="1827" y="1121"/>
                  </a:lnTo>
                  <a:lnTo>
                    <a:pt x="1828" y="1121"/>
                  </a:lnTo>
                  <a:lnTo>
                    <a:pt x="1828" y="1126"/>
                  </a:lnTo>
                  <a:lnTo>
                    <a:pt x="1829" y="1128"/>
                  </a:lnTo>
                  <a:lnTo>
                    <a:pt x="1829" y="1126"/>
                  </a:lnTo>
                  <a:lnTo>
                    <a:pt x="1830" y="1133"/>
                  </a:lnTo>
                  <a:lnTo>
                    <a:pt x="1831" y="1128"/>
                  </a:lnTo>
                  <a:lnTo>
                    <a:pt x="1831" y="1119"/>
                  </a:lnTo>
                  <a:lnTo>
                    <a:pt x="1832" y="1111"/>
                  </a:lnTo>
                  <a:lnTo>
                    <a:pt x="1832" y="1104"/>
                  </a:lnTo>
                  <a:lnTo>
                    <a:pt x="1833" y="1101"/>
                  </a:lnTo>
                  <a:lnTo>
                    <a:pt x="1833" y="1107"/>
                  </a:lnTo>
                  <a:lnTo>
                    <a:pt x="1834" y="1114"/>
                  </a:lnTo>
                  <a:lnTo>
                    <a:pt x="1835" y="1114"/>
                  </a:lnTo>
                  <a:lnTo>
                    <a:pt x="1835" y="1104"/>
                  </a:lnTo>
                  <a:lnTo>
                    <a:pt x="1835" y="1092"/>
                  </a:lnTo>
                  <a:lnTo>
                    <a:pt x="1836" y="1085"/>
                  </a:lnTo>
                  <a:lnTo>
                    <a:pt x="1837" y="1077"/>
                  </a:lnTo>
                  <a:lnTo>
                    <a:pt x="1837" y="1052"/>
                  </a:lnTo>
                  <a:lnTo>
                    <a:pt x="1838" y="1031"/>
                  </a:lnTo>
                  <a:lnTo>
                    <a:pt x="1838" y="992"/>
                  </a:lnTo>
                  <a:lnTo>
                    <a:pt x="1839" y="955"/>
                  </a:lnTo>
                  <a:lnTo>
                    <a:pt x="1839" y="933"/>
                  </a:lnTo>
                  <a:lnTo>
                    <a:pt x="1840" y="918"/>
                  </a:lnTo>
                  <a:lnTo>
                    <a:pt x="1841" y="872"/>
                  </a:lnTo>
                  <a:lnTo>
                    <a:pt x="1841" y="803"/>
                  </a:lnTo>
                  <a:lnTo>
                    <a:pt x="1842" y="723"/>
                  </a:lnTo>
                  <a:lnTo>
                    <a:pt x="1842" y="645"/>
                  </a:lnTo>
                  <a:lnTo>
                    <a:pt x="1843" y="576"/>
                  </a:lnTo>
                  <a:lnTo>
                    <a:pt x="1843" y="560"/>
                  </a:lnTo>
                  <a:lnTo>
                    <a:pt x="1844" y="574"/>
                  </a:lnTo>
                  <a:lnTo>
                    <a:pt x="1845" y="613"/>
                  </a:lnTo>
                  <a:lnTo>
                    <a:pt x="1845" y="669"/>
                  </a:lnTo>
                  <a:lnTo>
                    <a:pt x="1845" y="752"/>
                  </a:lnTo>
                  <a:lnTo>
                    <a:pt x="1846" y="825"/>
                  </a:lnTo>
                  <a:lnTo>
                    <a:pt x="1847" y="933"/>
                  </a:lnTo>
                  <a:lnTo>
                    <a:pt x="1847" y="1072"/>
                  </a:lnTo>
                  <a:lnTo>
                    <a:pt x="1848" y="1253"/>
                  </a:lnTo>
                  <a:lnTo>
                    <a:pt x="1848" y="1458"/>
                  </a:lnTo>
                  <a:lnTo>
                    <a:pt x="1849" y="1612"/>
                  </a:lnTo>
                  <a:lnTo>
                    <a:pt x="1849" y="1697"/>
                  </a:lnTo>
                  <a:lnTo>
                    <a:pt x="1850" y="1705"/>
                  </a:lnTo>
                  <a:lnTo>
                    <a:pt x="1851" y="1665"/>
                  </a:lnTo>
                  <a:lnTo>
                    <a:pt x="1851" y="1614"/>
                  </a:lnTo>
                  <a:lnTo>
                    <a:pt x="1852" y="1592"/>
                  </a:lnTo>
                  <a:lnTo>
                    <a:pt x="1852" y="1597"/>
                  </a:lnTo>
                  <a:lnTo>
                    <a:pt x="1853" y="1614"/>
                  </a:lnTo>
                  <a:lnTo>
                    <a:pt x="1853" y="1634"/>
                  </a:lnTo>
                  <a:lnTo>
                    <a:pt x="1854" y="1624"/>
                  </a:lnTo>
                  <a:lnTo>
                    <a:pt x="1855" y="1612"/>
                  </a:lnTo>
                  <a:lnTo>
                    <a:pt x="1855" y="1597"/>
                  </a:lnTo>
                  <a:lnTo>
                    <a:pt x="1855" y="1577"/>
                  </a:lnTo>
                  <a:lnTo>
                    <a:pt x="1856" y="1558"/>
                  </a:lnTo>
                  <a:lnTo>
                    <a:pt x="1857" y="1543"/>
                  </a:lnTo>
                  <a:lnTo>
                    <a:pt x="1857" y="1512"/>
                  </a:lnTo>
                  <a:lnTo>
                    <a:pt x="1858" y="1490"/>
                  </a:lnTo>
                  <a:lnTo>
                    <a:pt x="1858" y="1458"/>
                  </a:lnTo>
                  <a:lnTo>
                    <a:pt x="1859" y="1426"/>
                  </a:lnTo>
                  <a:lnTo>
                    <a:pt x="1859" y="1380"/>
                  </a:lnTo>
                  <a:lnTo>
                    <a:pt x="1860" y="1336"/>
                  </a:lnTo>
                  <a:lnTo>
                    <a:pt x="1861" y="1309"/>
                  </a:lnTo>
                  <a:lnTo>
                    <a:pt x="1861" y="1287"/>
                  </a:lnTo>
                  <a:lnTo>
                    <a:pt x="1862" y="1270"/>
                  </a:lnTo>
                  <a:lnTo>
                    <a:pt x="1862" y="1265"/>
                  </a:lnTo>
                  <a:lnTo>
                    <a:pt x="1863" y="1248"/>
                  </a:lnTo>
                  <a:lnTo>
                    <a:pt x="1863" y="1241"/>
                  </a:lnTo>
                  <a:lnTo>
                    <a:pt x="1864" y="1219"/>
                  </a:lnTo>
                  <a:lnTo>
                    <a:pt x="1865" y="1179"/>
                  </a:lnTo>
                  <a:lnTo>
                    <a:pt x="1865" y="1158"/>
                  </a:lnTo>
                  <a:lnTo>
                    <a:pt x="1865" y="1150"/>
                  </a:lnTo>
                  <a:lnTo>
                    <a:pt x="1866" y="1158"/>
                  </a:lnTo>
                  <a:lnTo>
                    <a:pt x="1867" y="1160"/>
                  </a:lnTo>
                  <a:lnTo>
                    <a:pt x="1867" y="1150"/>
                  </a:lnTo>
                  <a:lnTo>
                    <a:pt x="1868" y="1133"/>
                  </a:lnTo>
                  <a:lnTo>
                    <a:pt x="1868" y="1136"/>
                  </a:lnTo>
                  <a:lnTo>
                    <a:pt x="1869" y="1143"/>
                  </a:lnTo>
                  <a:lnTo>
                    <a:pt x="1869" y="1148"/>
                  </a:lnTo>
                  <a:lnTo>
                    <a:pt x="1870" y="1143"/>
                  </a:lnTo>
                  <a:lnTo>
                    <a:pt x="1871" y="1128"/>
                  </a:lnTo>
                  <a:lnTo>
                    <a:pt x="1871" y="1114"/>
                  </a:lnTo>
                  <a:lnTo>
                    <a:pt x="1872" y="1114"/>
                  </a:lnTo>
                  <a:lnTo>
                    <a:pt x="1872" y="1107"/>
                  </a:lnTo>
                  <a:lnTo>
                    <a:pt x="1873" y="1111"/>
                  </a:lnTo>
                  <a:lnTo>
                    <a:pt x="1873" y="1119"/>
                  </a:lnTo>
                  <a:lnTo>
                    <a:pt x="1874" y="1116"/>
                  </a:lnTo>
                  <a:lnTo>
                    <a:pt x="1875" y="1109"/>
                  </a:lnTo>
                  <a:lnTo>
                    <a:pt x="1875" y="1089"/>
                  </a:lnTo>
                  <a:lnTo>
                    <a:pt x="1875" y="1094"/>
                  </a:lnTo>
                  <a:lnTo>
                    <a:pt x="1876" y="1089"/>
                  </a:lnTo>
                  <a:lnTo>
                    <a:pt x="1877" y="1089"/>
                  </a:lnTo>
                  <a:lnTo>
                    <a:pt x="1877" y="1079"/>
                  </a:lnTo>
                  <a:lnTo>
                    <a:pt x="1878" y="1067"/>
                  </a:lnTo>
                  <a:lnTo>
                    <a:pt x="1878" y="1050"/>
                  </a:lnTo>
                  <a:lnTo>
                    <a:pt x="1879" y="1070"/>
                  </a:lnTo>
                  <a:lnTo>
                    <a:pt x="1879" y="1075"/>
                  </a:lnTo>
                  <a:lnTo>
                    <a:pt x="1880" y="1085"/>
                  </a:lnTo>
                  <a:lnTo>
                    <a:pt x="1881" y="1067"/>
                  </a:lnTo>
                  <a:lnTo>
                    <a:pt x="1881" y="1040"/>
                  </a:lnTo>
                  <a:lnTo>
                    <a:pt x="1882" y="1028"/>
                  </a:lnTo>
                  <a:lnTo>
                    <a:pt x="1882" y="1023"/>
                  </a:lnTo>
                  <a:lnTo>
                    <a:pt x="1883" y="1026"/>
                  </a:lnTo>
                  <a:lnTo>
                    <a:pt x="1883" y="1021"/>
                  </a:lnTo>
                  <a:lnTo>
                    <a:pt x="1884" y="1009"/>
                  </a:lnTo>
                  <a:lnTo>
                    <a:pt x="1885" y="987"/>
                  </a:lnTo>
                  <a:lnTo>
                    <a:pt x="1885" y="965"/>
                  </a:lnTo>
                  <a:lnTo>
                    <a:pt x="1885" y="950"/>
                  </a:lnTo>
                  <a:lnTo>
                    <a:pt x="1886" y="943"/>
                  </a:lnTo>
                  <a:lnTo>
                    <a:pt x="1887" y="933"/>
                  </a:lnTo>
                  <a:lnTo>
                    <a:pt x="1887" y="911"/>
                  </a:lnTo>
                  <a:lnTo>
                    <a:pt x="1888" y="882"/>
                  </a:lnTo>
                  <a:lnTo>
                    <a:pt x="1888" y="855"/>
                  </a:lnTo>
                  <a:lnTo>
                    <a:pt x="1889" y="838"/>
                  </a:lnTo>
                  <a:lnTo>
                    <a:pt x="1889" y="825"/>
                  </a:lnTo>
                  <a:lnTo>
                    <a:pt x="1890" y="816"/>
                  </a:lnTo>
                  <a:lnTo>
                    <a:pt x="1891" y="803"/>
                  </a:lnTo>
                  <a:lnTo>
                    <a:pt x="1891" y="782"/>
                  </a:lnTo>
                  <a:lnTo>
                    <a:pt x="1892" y="752"/>
                  </a:lnTo>
                  <a:lnTo>
                    <a:pt x="1892" y="735"/>
                  </a:lnTo>
                  <a:lnTo>
                    <a:pt x="1893" y="721"/>
                  </a:lnTo>
                  <a:lnTo>
                    <a:pt x="1893" y="709"/>
                  </a:lnTo>
                  <a:lnTo>
                    <a:pt x="1894" y="696"/>
                  </a:lnTo>
                  <a:lnTo>
                    <a:pt x="1894" y="669"/>
                  </a:lnTo>
                  <a:lnTo>
                    <a:pt x="1895" y="645"/>
                  </a:lnTo>
                  <a:lnTo>
                    <a:pt x="1895" y="625"/>
                  </a:lnTo>
                  <a:lnTo>
                    <a:pt x="1896" y="623"/>
                  </a:lnTo>
                  <a:lnTo>
                    <a:pt x="1897" y="621"/>
                  </a:lnTo>
                  <a:lnTo>
                    <a:pt x="1897" y="611"/>
                  </a:lnTo>
                  <a:lnTo>
                    <a:pt x="1898" y="598"/>
                  </a:lnTo>
                  <a:lnTo>
                    <a:pt x="1898" y="598"/>
                  </a:lnTo>
                  <a:lnTo>
                    <a:pt x="1899" y="601"/>
                  </a:lnTo>
                  <a:lnTo>
                    <a:pt x="1899" y="616"/>
                  </a:lnTo>
                  <a:lnTo>
                    <a:pt x="1900" y="633"/>
                  </a:lnTo>
                  <a:lnTo>
                    <a:pt x="1901" y="647"/>
                  </a:lnTo>
                  <a:lnTo>
                    <a:pt x="1901" y="640"/>
                  </a:lnTo>
                  <a:lnTo>
                    <a:pt x="1902" y="640"/>
                  </a:lnTo>
                  <a:lnTo>
                    <a:pt x="1902" y="652"/>
                  </a:lnTo>
                  <a:lnTo>
                    <a:pt x="1903" y="665"/>
                  </a:lnTo>
                  <a:lnTo>
                    <a:pt x="1903" y="694"/>
                  </a:lnTo>
                  <a:lnTo>
                    <a:pt x="1904" y="718"/>
                  </a:lnTo>
                  <a:lnTo>
                    <a:pt x="1904" y="738"/>
                  </a:lnTo>
                  <a:lnTo>
                    <a:pt x="1905" y="743"/>
                  </a:lnTo>
                  <a:lnTo>
                    <a:pt x="1905" y="760"/>
                  </a:lnTo>
                  <a:lnTo>
                    <a:pt x="1906" y="779"/>
                  </a:lnTo>
                  <a:lnTo>
                    <a:pt x="1907" y="809"/>
                  </a:lnTo>
                  <a:lnTo>
                    <a:pt x="1907" y="821"/>
                  </a:lnTo>
                  <a:lnTo>
                    <a:pt x="1908" y="825"/>
                  </a:lnTo>
                  <a:lnTo>
                    <a:pt x="1908" y="843"/>
                  </a:lnTo>
                  <a:lnTo>
                    <a:pt x="1909" y="862"/>
                  </a:lnTo>
                  <a:lnTo>
                    <a:pt x="1909" y="882"/>
                  </a:lnTo>
                  <a:lnTo>
                    <a:pt x="1910" y="909"/>
                  </a:lnTo>
                  <a:lnTo>
                    <a:pt x="1911" y="916"/>
                  </a:lnTo>
                  <a:lnTo>
                    <a:pt x="1911" y="923"/>
                  </a:lnTo>
                  <a:lnTo>
                    <a:pt x="1912" y="931"/>
                  </a:lnTo>
                  <a:lnTo>
                    <a:pt x="1912" y="952"/>
                  </a:lnTo>
                  <a:lnTo>
                    <a:pt x="1913" y="967"/>
                  </a:lnTo>
                  <a:lnTo>
                    <a:pt x="1913" y="987"/>
                  </a:lnTo>
                  <a:lnTo>
                    <a:pt x="1914" y="992"/>
                  </a:lnTo>
                  <a:lnTo>
                    <a:pt x="1914" y="996"/>
                  </a:lnTo>
                  <a:lnTo>
                    <a:pt x="1915" y="1014"/>
                  </a:lnTo>
                  <a:lnTo>
                    <a:pt x="1915" y="1026"/>
                  </a:lnTo>
                  <a:lnTo>
                    <a:pt x="1916" y="1038"/>
                  </a:lnTo>
                  <a:lnTo>
                    <a:pt x="1917" y="1031"/>
                  </a:lnTo>
                  <a:lnTo>
                    <a:pt x="1917" y="1038"/>
                  </a:lnTo>
                  <a:lnTo>
                    <a:pt x="1918" y="1028"/>
                  </a:lnTo>
                  <a:lnTo>
                    <a:pt x="1918" y="1031"/>
                  </a:lnTo>
                  <a:lnTo>
                    <a:pt x="1919" y="1048"/>
                  </a:lnTo>
                  <a:lnTo>
                    <a:pt x="1920" y="1060"/>
                  </a:lnTo>
                  <a:lnTo>
                    <a:pt x="1920" y="1063"/>
                  </a:lnTo>
                  <a:lnTo>
                    <a:pt x="1921" y="1063"/>
                  </a:lnTo>
                  <a:lnTo>
                    <a:pt x="1921" y="1055"/>
                  </a:lnTo>
                  <a:lnTo>
                    <a:pt x="1922" y="1055"/>
                  </a:lnTo>
                  <a:lnTo>
                    <a:pt x="1922" y="1052"/>
                  </a:lnTo>
                  <a:lnTo>
                    <a:pt x="1923" y="1058"/>
                  </a:lnTo>
                  <a:lnTo>
                    <a:pt x="1924" y="1065"/>
                  </a:lnTo>
                  <a:lnTo>
                    <a:pt x="1924" y="1072"/>
                  </a:lnTo>
                  <a:lnTo>
                    <a:pt x="1924" y="1058"/>
                  </a:lnTo>
                  <a:lnTo>
                    <a:pt x="1925" y="1040"/>
                  </a:lnTo>
                  <a:lnTo>
                    <a:pt x="1926" y="1045"/>
                  </a:lnTo>
                  <a:lnTo>
                    <a:pt x="1926" y="1026"/>
                  </a:lnTo>
                  <a:lnTo>
                    <a:pt x="1927" y="1006"/>
                  </a:lnTo>
                  <a:lnTo>
                    <a:pt x="1927" y="974"/>
                  </a:lnTo>
                  <a:lnTo>
                    <a:pt x="1928" y="943"/>
                  </a:lnTo>
                  <a:lnTo>
                    <a:pt x="1928" y="909"/>
                  </a:lnTo>
                  <a:lnTo>
                    <a:pt x="1929" y="889"/>
                  </a:lnTo>
                  <a:lnTo>
                    <a:pt x="1930" y="852"/>
                  </a:lnTo>
                  <a:lnTo>
                    <a:pt x="1930" y="811"/>
                  </a:lnTo>
                  <a:lnTo>
                    <a:pt x="1931" y="769"/>
                  </a:lnTo>
                  <a:lnTo>
                    <a:pt x="1931" y="716"/>
                  </a:lnTo>
                  <a:lnTo>
                    <a:pt x="1932" y="660"/>
                  </a:lnTo>
                  <a:lnTo>
                    <a:pt x="1932" y="606"/>
                  </a:lnTo>
                  <a:lnTo>
                    <a:pt x="1933" y="564"/>
                  </a:lnTo>
                  <a:lnTo>
                    <a:pt x="1934" y="530"/>
                  </a:lnTo>
                  <a:lnTo>
                    <a:pt x="1934" y="474"/>
                  </a:lnTo>
                  <a:lnTo>
                    <a:pt x="1934" y="416"/>
                  </a:lnTo>
                  <a:lnTo>
                    <a:pt x="1935" y="349"/>
                  </a:lnTo>
                  <a:lnTo>
                    <a:pt x="1936" y="318"/>
                  </a:lnTo>
                  <a:lnTo>
                    <a:pt x="1936" y="315"/>
                  </a:lnTo>
                  <a:lnTo>
                    <a:pt x="1937" y="330"/>
                  </a:lnTo>
                  <a:lnTo>
                    <a:pt x="1937" y="335"/>
                  </a:lnTo>
                  <a:lnTo>
                    <a:pt x="1938" y="323"/>
                  </a:lnTo>
                  <a:lnTo>
                    <a:pt x="1938" y="327"/>
                  </a:lnTo>
                  <a:lnTo>
                    <a:pt x="1939" y="367"/>
                  </a:lnTo>
                  <a:lnTo>
                    <a:pt x="1940" y="440"/>
                  </a:lnTo>
                  <a:lnTo>
                    <a:pt x="1940" y="508"/>
                  </a:lnTo>
                  <a:lnTo>
                    <a:pt x="1941" y="545"/>
                  </a:lnTo>
                  <a:lnTo>
                    <a:pt x="1941" y="533"/>
                  </a:lnTo>
                  <a:lnTo>
                    <a:pt x="1942" y="525"/>
                  </a:lnTo>
                  <a:lnTo>
                    <a:pt x="1942" y="567"/>
                  </a:lnTo>
                  <a:lnTo>
                    <a:pt x="1943" y="650"/>
                  </a:lnTo>
                  <a:lnTo>
                    <a:pt x="1944" y="757"/>
                  </a:lnTo>
                  <a:lnTo>
                    <a:pt x="1944" y="870"/>
                  </a:lnTo>
                  <a:lnTo>
                    <a:pt x="1944" y="967"/>
                  </a:lnTo>
                  <a:lnTo>
                    <a:pt x="1945" y="1052"/>
                  </a:lnTo>
                  <a:lnTo>
                    <a:pt x="1946" y="1126"/>
                  </a:lnTo>
                  <a:lnTo>
                    <a:pt x="1946" y="1177"/>
                  </a:lnTo>
                  <a:lnTo>
                    <a:pt x="1947" y="1211"/>
                  </a:lnTo>
                  <a:lnTo>
                    <a:pt x="1947" y="1241"/>
                  </a:lnTo>
                  <a:lnTo>
                    <a:pt x="1948" y="1253"/>
                  </a:lnTo>
                  <a:lnTo>
                    <a:pt x="1948" y="1267"/>
                  </a:lnTo>
                  <a:lnTo>
                    <a:pt x="1949" y="1294"/>
                  </a:lnTo>
                  <a:lnTo>
                    <a:pt x="1950" y="1314"/>
                  </a:lnTo>
                  <a:lnTo>
                    <a:pt x="1950" y="1321"/>
                  </a:lnTo>
                  <a:lnTo>
                    <a:pt x="1951" y="1334"/>
                  </a:lnTo>
                  <a:lnTo>
                    <a:pt x="1951" y="1338"/>
                  </a:lnTo>
                  <a:lnTo>
                    <a:pt x="1952" y="1336"/>
                  </a:lnTo>
                  <a:lnTo>
                    <a:pt x="1952" y="1363"/>
                  </a:lnTo>
                  <a:lnTo>
                    <a:pt x="1953" y="1382"/>
                  </a:lnTo>
                  <a:lnTo>
                    <a:pt x="1954" y="1402"/>
                  </a:lnTo>
                  <a:lnTo>
                    <a:pt x="1954" y="1407"/>
                  </a:lnTo>
                  <a:lnTo>
                    <a:pt x="1954" y="1409"/>
                  </a:lnTo>
                  <a:lnTo>
                    <a:pt x="1955" y="1402"/>
                  </a:lnTo>
                  <a:lnTo>
                    <a:pt x="1956" y="1409"/>
                  </a:lnTo>
                  <a:lnTo>
                    <a:pt x="1956" y="1419"/>
                  </a:lnTo>
                  <a:lnTo>
                    <a:pt x="1957" y="1426"/>
                  </a:lnTo>
                  <a:lnTo>
                    <a:pt x="1957" y="1424"/>
                  </a:lnTo>
                  <a:lnTo>
                    <a:pt x="1958" y="1431"/>
                  </a:lnTo>
                  <a:lnTo>
                    <a:pt x="1958" y="1428"/>
                  </a:lnTo>
                  <a:lnTo>
                    <a:pt x="1959" y="1428"/>
                  </a:lnTo>
                  <a:lnTo>
                    <a:pt x="1960" y="1421"/>
                  </a:lnTo>
                  <a:lnTo>
                    <a:pt x="1960" y="1416"/>
                  </a:lnTo>
                  <a:lnTo>
                    <a:pt x="1961" y="1419"/>
                  </a:lnTo>
                  <a:lnTo>
                    <a:pt x="1961" y="1409"/>
                  </a:lnTo>
                  <a:lnTo>
                    <a:pt x="1962" y="1409"/>
                  </a:lnTo>
                  <a:lnTo>
                    <a:pt x="1962" y="1402"/>
                  </a:lnTo>
                  <a:lnTo>
                    <a:pt x="1963" y="1407"/>
                  </a:lnTo>
                  <a:lnTo>
                    <a:pt x="1964" y="1407"/>
                  </a:lnTo>
                  <a:lnTo>
                    <a:pt x="1964" y="1404"/>
                  </a:lnTo>
                  <a:lnTo>
                    <a:pt x="1964" y="1402"/>
                  </a:lnTo>
                  <a:lnTo>
                    <a:pt x="1965" y="1402"/>
                  </a:lnTo>
                  <a:lnTo>
                    <a:pt x="1966" y="1412"/>
                  </a:lnTo>
                  <a:lnTo>
                    <a:pt x="1966" y="1421"/>
                  </a:lnTo>
                  <a:lnTo>
                    <a:pt x="1967" y="1431"/>
                  </a:lnTo>
                  <a:lnTo>
                    <a:pt x="1967" y="1434"/>
                  </a:lnTo>
                  <a:lnTo>
                    <a:pt x="1968" y="1436"/>
                  </a:lnTo>
                  <a:lnTo>
                    <a:pt x="1968" y="1436"/>
                  </a:lnTo>
                  <a:lnTo>
                    <a:pt x="1969" y="1446"/>
                  </a:lnTo>
                  <a:lnTo>
                    <a:pt x="1970" y="1463"/>
                  </a:lnTo>
                  <a:lnTo>
                    <a:pt x="1970" y="1468"/>
                  </a:lnTo>
                  <a:lnTo>
                    <a:pt x="1971" y="1470"/>
                  </a:lnTo>
                  <a:lnTo>
                    <a:pt x="1971" y="1472"/>
                  </a:lnTo>
                  <a:lnTo>
                    <a:pt x="1972" y="1465"/>
                  </a:lnTo>
                  <a:lnTo>
                    <a:pt x="1972" y="1470"/>
                  </a:lnTo>
                  <a:lnTo>
                    <a:pt x="1973" y="1480"/>
                  </a:lnTo>
                  <a:lnTo>
                    <a:pt x="1974" y="1497"/>
                  </a:lnTo>
                  <a:lnTo>
                    <a:pt x="1974" y="1504"/>
                  </a:lnTo>
                  <a:lnTo>
                    <a:pt x="1974" y="1499"/>
                  </a:lnTo>
                  <a:lnTo>
                    <a:pt x="1975" y="1507"/>
                  </a:lnTo>
                  <a:lnTo>
                    <a:pt x="1976" y="1512"/>
                  </a:lnTo>
                  <a:lnTo>
                    <a:pt x="1976" y="1521"/>
                  </a:lnTo>
                  <a:lnTo>
                    <a:pt x="1977" y="1519"/>
                  </a:lnTo>
                  <a:lnTo>
                    <a:pt x="1977" y="1516"/>
                  </a:lnTo>
                  <a:lnTo>
                    <a:pt x="1978" y="1507"/>
                  </a:lnTo>
                  <a:lnTo>
                    <a:pt x="1978" y="1504"/>
                  </a:lnTo>
                  <a:lnTo>
                    <a:pt x="1979" y="1514"/>
                  </a:lnTo>
                  <a:lnTo>
                    <a:pt x="1980" y="1521"/>
                  </a:lnTo>
                  <a:lnTo>
                    <a:pt x="1980" y="1521"/>
                  </a:lnTo>
                  <a:lnTo>
                    <a:pt x="1981" y="1509"/>
                  </a:lnTo>
                  <a:lnTo>
                    <a:pt x="1981" y="1490"/>
                  </a:lnTo>
                  <a:lnTo>
                    <a:pt x="1982" y="1472"/>
                  </a:lnTo>
                  <a:lnTo>
                    <a:pt x="1982" y="1463"/>
                  </a:lnTo>
                  <a:lnTo>
                    <a:pt x="1983" y="1458"/>
                  </a:lnTo>
                  <a:lnTo>
                    <a:pt x="1984" y="1448"/>
                  </a:lnTo>
                  <a:lnTo>
                    <a:pt x="1984" y="1434"/>
                  </a:lnTo>
                  <a:lnTo>
                    <a:pt x="1984" y="1416"/>
                  </a:lnTo>
                  <a:lnTo>
                    <a:pt x="1985" y="1399"/>
                  </a:lnTo>
                  <a:lnTo>
                    <a:pt x="1986" y="1387"/>
                  </a:lnTo>
                  <a:lnTo>
                    <a:pt x="1986" y="1380"/>
                  </a:lnTo>
                  <a:lnTo>
                    <a:pt x="1987" y="1363"/>
                  </a:lnTo>
                  <a:lnTo>
                    <a:pt x="1987" y="1343"/>
                  </a:lnTo>
                  <a:lnTo>
                    <a:pt x="1988" y="1336"/>
                  </a:lnTo>
                  <a:lnTo>
                    <a:pt x="1988" y="1316"/>
                  </a:lnTo>
                  <a:lnTo>
                    <a:pt x="1989" y="1302"/>
                  </a:lnTo>
                  <a:lnTo>
                    <a:pt x="1990" y="1282"/>
                  </a:lnTo>
                  <a:lnTo>
                    <a:pt x="1990" y="1272"/>
                  </a:lnTo>
                  <a:lnTo>
                    <a:pt x="1991" y="1255"/>
                  </a:lnTo>
                  <a:lnTo>
                    <a:pt x="1991" y="1241"/>
                  </a:lnTo>
                  <a:lnTo>
                    <a:pt x="1992" y="1223"/>
                  </a:lnTo>
                  <a:lnTo>
                    <a:pt x="1992" y="1209"/>
                  </a:lnTo>
                  <a:lnTo>
                    <a:pt x="1993" y="1201"/>
                  </a:lnTo>
                  <a:lnTo>
                    <a:pt x="1994" y="1197"/>
                  </a:lnTo>
                  <a:lnTo>
                    <a:pt x="1994" y="1187"/>
                  </a:lnTo>
                  <a:lnTo>
                    <a:pt x="1994" y="1172"/>
                  </a:lnTo>
                  <a:lnTo>
                    <a:pt x="1995" y="1160"/>
                  </a:lnTo>
                  <a:lnTo>
                    <a:pt x="1996" y="1163"/>
                  </a:lnTo>
                  <a:lnTo>
                    <a:pt x="1996" y="1158"/>
                  </a:lnTo>
                  <a:lnTo>
                    <a:pt x="1997" y="1153"/>
                  </a:lnTo>
                  <a:lnTo>
                    <a:pt x="1997" y="1153"/>
                  </a:lnTo>
                  <a:lnTo>
                    <a:pt x="1998" y="1145"/>
                  </a:lnTo>
                  <a:lnTo>
                    <a:pt x="1998" y="1133"/>
                  </a:lnTo>
                  <a:lnTo>
                    <a:pt x="1999" y="1138"/>
                  </a:lnTo>
                  <a:lnTo>
                    <a:pt x="2000" y="1141"/>
                  </a:lnTo>
                  <a:lnTo>
                    <a:pt x="2000" y="1148"/>
                  </a:lnTo>
                  <a:lnTo>
                    <a:pt x="2001" y="1150"/>
                  </a:lnTo>
                  <a:lnTo>
                    <a:pt x="2001" y="1150"/>
                  </a:lnTo>
                  <a:lnTo>
                    <a:pt x="2002" y="1131"/>
                  </a:lnTo>
                  <a:lnTo>
                    <a:pt x="2002" y="1141"/>
                  </a:lnTo>
                  <a:lnTo>
                    <a:pt x="2003" y="1155"/>
                  </a:lnTo>
                  <a:lnTo>
                    <a:pt x="2004" y="1163"/>
                  </a:lnTo>
                  <a:lnTo>
                    <a:pt x="2004" y="1155"/>
                  </a:lnTo>
                  <a:lnTo>
                    <a:pt x="2004" y="1141"/>
                  </a:lnTo>
                  <a:lnTo>
                    <a:pt x="2005" y="1138"/>
                  </a:lnTo>
                  <a:lnTo>
                    <a:pt x="2006" y="1145"/>
                  </a:lnTo>
                  <a:lnTo>
                    <a:pt x="2006" y="1153"/>
                  </a:lnTo>
                  <a:lnTo>
                    <a:pt x="2007" y="1160"/>
                  </a:lnTo>
                  <a:lnTo>
                    <a:pt x="2007" y="1160"/>
                  </a:lnTo>
                  <a:lnTo>
                    <a:pt x="2008" y="1158"/>
                  </a:lnTo>
                  <a:lnTo>
                    <a:pt x="2008" y="1153"/>
                  </a:lnTo>
                  <a:lnTo>
                    <a:pt x="2009" y="1148"/>
                  </a:lnTo>
                  <a:lnTo>
                    <a:pt x="2010" y="1153"/>
                  </a:lnTo>
                  <a:lnTo>
                    <a:pt x="2010" y="1158"/>
                  </a:lnTo>
                  <a:lnTo>
                    <a:pt x="2011" y="1150"/>
                  </a:lnTo>
                  <a:lnTo>
                    <a:pt x="2011" y="1145"/>
                  </a:lnTo>
                  <a:lnTo>
                    <a:pt x="2012" y="1145"/>
                  </a:lnTo>
                  <a:lnTo>
                    <a:pt x="2012" y="1148"/>
                  </a:lnTo>
                  <a:lnTo>
                    <a:pt x="2013" y="1155"/>
                  </a:lnTo>
                  <a:lnTo>
                    <a:pt x="2014" y="1172"/>
                  </a:lnTo>
                  <a:lnTo>
                    <a:pt x="2014" y="1163"/>
                  </a:lnTo>
                  <a:lnTo>
                    <a:pt x="2014" y="1153"/>
                  </a:lnTo>
                  <a:lnTo>
                    <a:pt x="2015" y="1143"/>
                  </a:lnTo>
                  <a:lnTo>
                    <a:pt x="2016" y="1153"/>
                  </a:lnTo>
                  <a:lnTo>
                    <a:pt x="2016" y="1158"/>
                  </a:lnTo>
                  <a:lnTo>
                    <a:pt x="2017" y="1167"/>
                  </a:lnTo>
                  <a:lnTo>
                    <a:pt x="2017" y="1155"/>
                  </a:lnTo>
                  <a:lnTo>
                    <a:pt x="2018" y="1148"/>
                  </a:lnTo>
                  <a:lnTo>
                    <a:pt x="2018" y="1145"/>
                  </a:lnTo>
                  <a:lnTo>
                    <a:pt x="2019" y="1148"/>
                  </a:lnTo>
                  <a:lnTo>
                    <a:pt x="2020" y="1167"/>
                  </a:lnTo>
                  <a:lnTo>
                    <a:pt x="2020" y="1165"/>
                  </a:lnTo>
                  <a:lnTo>
                    <a:pt x="2021" y="1165"/>
                  </a:lnTo>
                  <a:lnTo>
                    <a:pt x="2021" y="1155"/>
                  </a:lnTo>
                  <a:lnTo>
                    <a:pt x="2022" y="1148"/>
                  </a:lnTo>
                  <a:lnTo>
                    <a:pt x="2022" y="1158"/>
                  </a:lnTo>
                  <a:lnTo>
                    <a:pt x="2023" y="1165"/>
                  </a:lnTo>
                  <a:lnTo>
                    <a:pt x="2024" y="1170"/>
                  </a:lnTo>
                  <a:lnTo>
                    <a:pt x="2024" y="1167"/>
                  </a:lnTo>
                  <a:lnTo>
                    <a:pt x="2024" y="1158"/>
                  </a:lnTo>
                  <a:lnTo>
                    <a:pt x="2025" y="1150"/>
                  </a:lnTo>
                  <a:lnTo>
                    <a:pt x="2026" y="1153"/>
                  </a:lnTo>
                  <a:lnTo>
                    <a:pt x="2026" y="1153"/>
                  </a:lnTo>
                  <a:lnTo>
                    <a:pt x="2027" y="1153"/>
                  </a:lnTo>
                  <a:lnTo>
                    <a:pt x="2027" y="1148"/>
                  </a:lnTo>
                  <a:lnTo>
                    <a:pt x="2028" y="1141"/>
                  </a:lnTo>
                  <a:lnTo>
                    <a:pt x="2028" y="1138"/>
                  </a:lnTo>
                  <a:lnTo>
                    <a:pt x="2029" y="1153"/>
                  </a:lnTo>
                  <a:lnTo>
                    <a:pt x="2030" y="1167"/>
                  </a:lnTo>
                  <a:lnTo>
                    <a:pt x="2030" y="1175"/>
                  </a:lnTo>
                  <a:lnTo>
                    <a:pt x="2031" y="1172"/>
                  </a:lnTo>
                  <a:lnTo>
                    <a:pt x="2031" y="1158"/>
                  </a:lnTo>
                  <a:lnTo>
                    <a:pt x="2032" y="1143"/>
                  </a:lnTo>
                  <a:lnTo>
                    <a:pt x="2032" y="1155"/>
                  </a:lnTo>
                  <a:lnTo>
                    <a:pt x="2033" y="1153"/>
                  </a:lnTo>
                  <a:lnTo>
                    <a:pt x="2034" y="1165"/>
                  </a:lnTo>
                  <a:lnTo>
                    <a:pt x="2034" y="1165"/>
                  </a:lnTo>
                  <a:lnTo>
                    <a:pt x="2034" y="1160"/>
                  </a:lnTo>
                  <a:lnTo>
                    <a:pt x="2035" y="1160"/>
                  </a:lnTo>
                  <a:lnTo>
                    <a:pt x="2036" y="1172"/>
                  </a:lnTo>
                  <a:lnTo>
                    <a:pt x="2036" y="1179"/>
                  </a:lnTo>
                  <a:lnTo>
                    <a:pt x="2037" y="1189"/>
                  </a:lnTo>
                  <a:lnTo>
                    <a:pt x="2037" y="1182"/>
                  </a:lnTo>
                  <a:lnTo>
                    <a:pt x="2038" y="1179"/>
                  </a:lnTo>
                  <a:lnTo>
                    <a:pt x="2038" y="1175"/>
                  </a:lnTo>
                  <a:lnTo>
                    <a:pt x="2039" y="1175"/>
                  </a:lnTo>
                  <a:lnTo>
                    <a:pt x="2040" y="1179"/>
                  </a:lnTo>
                  <a:lnTo>
                    <a:pt x="2040" y="1187"/>
                  </a:lnTo>
                  <a:lnTo>
                    <a:pt x="2041" y="1182"/>
                  </a:lnTo>
                  <a:lnTo>
                    <a:pt x="2041" y="1177"/>
                  </a:lnTo>
                  <a:lnTo>
                    <a:pt x="2042" y="1167"/>
                  </a:lnTo>
                  <a:lnTo>
                    <a:pt x="2042" y="1172"/>
                  </a:lnTo>
                  <a:lnTo>
                    <a:pt x="2043" y="1177"/>
                  </a:lnTo>
                  <a:lnTo>
                    <a:pt x="2044" y="1179"/>
                  </a:lnTo>
                  <a:lnTo>
                    <a:pt x="2044" y="1177"/>
                  </a:lnTo>
                  <a:lnTo>
                    <a:pt x="2044" y="1167"/>
                  </a:lnTo>
                  <a:lnTo>
                    <a:pt x="2045" y="1153"/>
                  </a:lnTo>
                  <a:lnTo>
                    <a:pt x="2046" y="1158"/>
                  </a:lnTo>
                  <a:lnTo>
                    <a:pt x="2046" y="1177"/>
                  </a:lnTo>
                  <a:lnTo>
                    <a:pt x="2047" y="1185"/>
                  </a:lnTo>
                  <a:lnTo>
                    <a:pt x="2047" y="1187"/>
                  </a:lnTo>
                  <a:lnTo>
                    <a:pt x="2048" y="1182"/>
                  </a:lnTo>
                  <a:lnTo>
                    <a:pt x="2048" y="1172"/>
                  </a:lnTo>
                  <a:lnTo>
                    <a:pt x="2049" y="1177"/>
                  </a:lnTo>
                  <a:lnTo>
                    <a:pt x="2050" y="1177"/>
                  </a:lnTo>
                  <a:lnTo>
                    <a:pt x="2050" y="1179"/>
                  </a:lnTo>
                  <a:lnTo>
                    <a:pt x="2051" y="1172"/>
                  </a:lnTo>
                  <a:lnTo>
                    <a:pt x="2051" y="1170"/>
                  </a:lnTo>
                  <a:lnTo>
                    <a:pt x="2052" y="1167"/>
                  </a:lnTo>
                  <a:lnTo>
                    <a:pt x="2052" y="1179"/>
                  </a:lnTo>
                  <a:lnTo>
                    <a:pt x="2053" y="1194"/>
                  </a:lnTo>
                  <a:lnTo>
                    <a:pt x="2054" y="1207"/>
                  </a:lnTo>
                  <a:lnTo>
                    <a:pt x="2054" y="1199"/>
                  </a:lnTo>
                  <a:lnTo>
                    <a:pt x="2054" y="1197"/>
                  </a:lnTo>
                  <a:lnTo>
                    <a:pt x="2055" y="1179"/>
                  </a:lnTo>
                  <a:lnTo>
                    <a:pt x="2056" y="1179"/>
                  </a:lnTo>
                  <a:lnTo>
                    <a:pt x="2056" y="1179"/>
                  </a:lnTo>
                  <a:lnTo>
                    <a:pt x="2057" y="1182"/>
                  </a:lnTo>
                  <a:lnTo>
                    <a:pt x="2057" y="1189"/>
                  </a:lnTo>
                  <a:lnTo>
                    <a:pt x="2058" y="1182"/>
                  </a:lnTo>
                  <a:lnTo>
                    <a:pt x="2058" y="1172"/>
                  </a:lnTo>
                  <a:lnTo>
                    <a:pt x="2059" y="1179"/>
                  </a:lnTo>
                  <a:lnTo>
                    <a:pt x="2060" y="1182"/>
                  </a:lnTo>
                  <a:lnTo>
                    <a:pt x="2060" y="1187"/>
                  </a:lnTo>
                  <a:lnTo>
                    <a:pt x="2061" y="1185"/>
                  </a:lnTo>
                  <a:lnTo>
                    <a:pt x="2061" y="1167"/>
                  </a:lnTo>
                  <a:lnTo>
                    <a:pt x="2062" y="1175"/>
                  </a:lnTo>
                  <a:lnTo>
                    <a:pt x="2062" y="1179"/>
                  </a:lnTo>
                  <a:lnTo>
                    <a:pt x="2063" y="1199"/>
                  </a:lnTo>
                  <a:lnTo>
                    <a:pt x="2064" y="1199"/>
                  </a:lnTo>
                  <a:lnTo>
                    <a:pt x="2064" y="1189"/>
                  </a:lnTo>
                  <a:lnTo>
                    <a:pt x="2064" y="1177"/>
                  </a:lnTo>
                  <a:lnTo>
                    <a:pt x="2065" y="1175"/>
                  </a:lnTo>
                  <a:lnTo>
                    <a:pt x="2066" y="1182"/>
                  </a:lnTo>
                  <a:lnTo>
                    <a:pt x="2066" y="1192"/>
                  </a:lnTo>
                  <a:lnTo>
                    <a:pt x="2067" y="1199"/>
                  </a:lnTo>
                  <a:lnTo>
                    <a:pt x="2067" y="1189"/>
                  </a:lnTo>
                  <a:lnTo>
                    <a:pt x="2068" y="1185"/>
                  </a:lnTo>
                  <a:lnTo>
                    <a:pt x="2068" y="1177"/>
                  </a:lnTo>
                  <a:lnTo>
                    <a:pt x="2069" y="1182"/>
                  </a:lnTo>
                  <a:lnTo>
                    <a:pt x="2070" y="1201"/>
                  </a:lnTo>
                  <a:lnTo>
                    <a:pt x="2070" y="1201"/>
                  </a:lnTo>
                  <a:lnTo>
                    <a:pt x="2071" y="1189"/>
                  </a:lnTo>
                  <a:lnTo>
                    <a:pt x="2071" y="1182"/>
                  </a:lnTo>
                  <a:lnTo>
                    <a:pt x="2072" y="1179"/>
                  </a:lnTo>
                  <a:lnTo>
                    <a:pt x="2072" y="1182"/>
                  </a:lnTo>
                  <a:lnTo>
                    <a:pt x="2073" y="1187"/>
                  </a:lnTo>
                  <a:lnTo>
                    <a:pt x="2074" y="1192"/>
                  </a:lnTo>
                  <a:lnTo>
                    <a:pt x="2074" y="1189"/>
                  </a:lnTo>
                  <a:lnTo>
                    <a:pt x="2074" y="1182"/>
                  </a:lnTo>
                  <a:lnTo>
                    <a:pt x="2075" y="1182"/>
                  </a:lnTo>
                  <a:lnTo>
                    <a:pt x="2076" y="1177"/>
                  </a:lnTo>
                  <a:lnTo>
                    <a:pt x="2076" y="1185"/>
                  </a:lnTo>
                  <a:lnTo>
                    <a:pt x="2077" y="1182"/>
                  </a:lnTo>
                  <a:lnTo>
                    <a:pt x="2077" y="1189"/>
                  </a:lnTo>
                  <a:lnTo>
                    <a:pt x="2078" y="1187"/>
                  </a:lnTo>
                  <a:lnTo>
                    <a:pt x="2078" y="1187"/>
                  </a:lnTo>
                  <a:lnTo>
                    <a:pt x="2079" y="1179"/>
                  </a:lnTo>
                  <a:lnTo>
                    <a:pt x="2080" y="1182"/>
                  </a:lnTo>
                  <a:lnTo>
                    <a:pt x="2080" y="1192"/>
                  </a:lnTo>
                  <a:lnTo>
                    <a:pt x="2081" y="1192"/>
                  </a:lnTo>
                  <a:lnTo>
                    <a:pt x="2081" y="1189"/>
                  </a:lnTo>
                  <a:lnTo>
                    <a:pt x="2082" y="1165"/>
                  </a:lnTo>
                  <a:lnTo>
                    <a:pt x="2082" y="1170"/>
                  </a:lnTo>
                  <a:lnTo>
                    <a:pt x="2083" y="1179"/>
                  </a:lnTo>
                  <a:lnTo>
                    <a:pt x="2084" y="1197"/>
                  </a:lnTo>
                  <a:lnTo>
                    <a:pt x="2084" y="1192"/>
                  </a:lnTo>
                  <a:lnTo>
                    <a:pt x="2085" y="1182"/>
                  </a:lnTo>
                  <a:lnTo>
                    <a:pt x="2085" y="1177"/>
                  </a:lnTo>
                  <a:lnTo>
                    <a:pt x="2086" y="1182"/>
                  </a:lnTo>
                  <a:lnTo>
                    <a:pt x="2087" y="1192"/>
                  </a:lnTo>
                  <a:lnTo>
                    <a:pt x="2087" y="1207"/>
                  </a:lnTo>
                  <a:lnTo>
                    <a:pt x="2087" y="1207"/>
                  </a:lnTo>
                  <a:lnTo>
                    <a:pt x="2088" y="1194"/>
                  </a:lnTo>
                  <a:lnTo>
                    <a:pt x="2089" y="1179"/>
                  </a:lnTo>
                  <a:lnTo>
                    <a:pt x="2089" y="1189"/>
                  </a:lnTo>
                  <a:lnTo>
                    <a:pt x="2090" y="1185"/>
                  </a:lnTo>
                  <a:lnTo>
                    <a:pt x="2090" y="1185"/>
                  </a:lnTo>
                  <a:lnTo>
                    <a:pt x="2091" y="1185"/>
                  </a:lnTo>
                  <a:lnTo>
                    <a:pt x="2091" y="1172"/>
                  </a:lnTo>
                  <a:lnTo>
                    <a:pt x="2092" y="1165"/>
                  </a:lnTo>
                  <a:lnTo>
                    <a:pt x="2093" y="1177"/>
                  </a:lnTo>
                  <a:lnTo>
                    <a:pt x="2093" y="1192"/>
                  </a:lnTo>
                  <a:lnTo>
                    <a:pt x="2094" y="1207"/>
                  </a:lnTo>
                  <a:lnTo>
                    <a:pt x="2094" y="1201"/>
                  </a:lnTo>
                  <a:lnTo>
                    <a:pt x="2095" y="1187"/>
                  </a:lnTo>
                  <a:lnTo>
                    <a:pt x="2095" y="1179"/>
                  </a:lnTo>
                  <a:lnTo>
                    <a:pt x="2096" y="1187"/>
                  </a:lnTo>
                  <a:lnTo>
                    <a:pt x="2097" y="1192"/>
                  </a:lnTo>
                  <a:lnTo>
                    <a:pt x="2097" y="1194"/>
                  </a:lnTo>
                  <a:lnTo>
                    <a:pt x="2097" y="1189"/>
                  </a:lnTo>
                  <a:lnTo>
                    <a:pt x="2098" y="1182"/>
                  </a:lnTo>
                  <a:lnTo>
                    <a:pt x="2099" y="1170"/>
                  </a:lnTo>
                  <a:lnTo>
                    <a:pt x="2099" y="1167"/>
                  </a:lnTo>
                  <a:lnTo>
                    <a:pt x="2100" y="1172"/>
                  </a:lnTo>
                  <a:lnTo>
                    <a:pt x="2100" y="1187"/>
                  </a:lnTo>
                  <a:lnTo>
                    <a:pt x="2101" y="1192"/>
                  </a:lnTo>
                  <a:lnTo>
                    <a:pt x="2101" y="1187"/>
                  </a:lnTo>
                  <a:lnTo>
                    <a:pt x="2102" y="1172"/>
                  </a:lnTo>
                  <a:lnTo>
                    <a:pt x="2103" y="1175"/>
                  </a:lnTo>
                  <a:lnTo>
                    <a:pt x="2103" y="1189"/>
                  </a:lnTo>
                  <a:lnTo>
                    <a:pt x="2104" y="1189"/>
                  </a:lnTo>
                  <a:lnTo>
                    <a:pt x="2104" y="1189"/>
                  </a:lnTo>
                  <a:lnTo>
                    <a:pt x="2105" y="1185"/>
                  </a:lnTo>
                  <a:lnTo>
                    <a:pt x="2105" y="1172"/>
                  </a:lnTo>
                  <a:lnTo>
                    <a:pt x="2106" y="1177"/>
                  </a:lnTo>
                  <a:lnTo>
                    <a:pt x="2107" y="1170"/>
                  </a:lnTo>
                  <a:lnTo>
                    <a:pt x="2107" y="1177"/>
                  </a:lnTo>
                  <a:lnTo>
                    <a:pt x="2107" y="1177"/>
                  </a:lnTo>
                  <a:lnTo>
                    <a:pt x="2108" y="1172"/>
                  </a:lnTo>
                  <a:lnTo>
                    <a:pt x="2109" y="1165"/>
                  </a:lnTo>
                  <a:lnTo>
                    <a:pt x="2109" y="1170"/>
                  </a:lnTo>
                  <a:lnTo>
                    <a:pt x="2110" y="1172"/>
                  </a:lnTo>
                  <a:lnTo>
                    <a:pt x="2110" y="1172"/>
                  </a:lnTo>
                  <a:lnTo>
                    <a:pt x="2111" y="1170"/>
                  </a:lnTo>
                  <a:lnTo>
                    <a:pt x="2111" y="1165"/>
                  </a:lnTo>
                  <a:lnTo>
                    <a:pt x="2112" y="1158"/>
                  </a:lnTo>
                  <a:lnTo>
                    <a:pt x="2113" y="1165"/>
                  </a:lnTo>
                  <a:lnTo>
                    <a:pt x="2113" y="1172"/>
                  </a:lnTo>
                  <a:lnTo>
                    <a:pt x="2114" y="1179"/>
                  </a:lnTo>
                  <a:lnTo>
                    <a:pt x="2114" y="1185"/>
                  </a:lnTo>
                  <a:lnTo>
                    <a:pt x="2115" y="1177"/>
                  </a:lnTo>
                  <a:lnTo>
                    <a:pt x="2115" y="1160"/>
                  </a:lnTo>
                  <a:lnTo>
                    <a:pt x="2116" y="1167"/>
                  </a:lnTo>
                  <a:lnTo>
                    <a:pt x="2117" y="1179"/>
                  </a:lnTo>
                  <a:lnTo>
                    <a:pt x="2117" y="1175"/>
                  </a:lnTo>
                  <a:lnTo>
                    <a:pt x="2117" y="1172"/>
                  </a:lnTo>
                  <a:lnTo>
                    <a:pt x="2118" y="1170"/>
                  </a:lnTo>
                  <a:lnTo>
                    <a:pt x="2119" y="1153"/>
                  </a:lnTo>
                  <a:lnTo>
                    <a:pt x="2119" y="1163"/>
                  </a:lnTo>
                  <a:lnTo>
                    <a:pt x="2120" y="1158"/>
                  </a:lnTo>
                  <a:lnTo>
                    <a:pt x="2120" y="1163"/>
                  </a:lnTo>
                  <a:lnTo>
                    <a:pt x="2121" y="1165"/>
                  </a:lnTo>
                  <a:lnTo>
                    <a:pt x="2121" y="1158"/>
                  </a:lnTo>
                  <a:lnTo>
                    <a:pt x="2122" y="1158"/>
                  </a:lnTo>
                  <a:lnTo>
                    <a:pt x="2123" y="1153"/>
                  </a:lnTo>
                  <a:lnTo>
                    <a:pt x="2123" y="1153"/>
                  </a:lnTo>
                  <a:lnTo>
                    <a:pt x="2124" y="1165"/>
                  </a:lnTo>
                  <a:lnTo>
                    <a:pt x="2124" y="1167"/>
                  </a:lnTo>
                  <a:lnTo>
                    <a:pt x="2125" y="1177"/>
                  </a:lnTo>
                  <a:lnTo>
                    <a:pt x="2125" y="1167"/>
                  </a:lnTo>
                  <a:lnTo>
                    <a:pt x="2126" y="1167"/>
                  </a:lnTo>
                  <a:lnTo>
                    <a:pt x="2127" y="1170"/>
                  </a:lnTo>
                  <a:lnTo>
                    <a:pt x="2127" y="1165"/>
                  </a:lnTo>
                  <a:lnTo>
                    <a:pt x="2127" y="1158"/>
                  </a:lnTo>
                  <a:lnTo>
                    <a:pt x="2128" y="1155"/>
                  </a:lnTo>
                  <a:lnTo>
                    <a:pt x="2129" y="1141"/>
                  </a:lnTo>
                  <a:lnTo>
                    <a:pt x="2129" y="1148"/>
                  </a:lnTo>
                  <a:lnTo>
                    <a:pt x="2130" y="1145"/>
                  </a:lnTo>
                  <a:lnTo>
                    <a:pt x="2130" y="1155"/>
                  </a:lnTo>
                  <a:lnTo>
                    <a:pt x="2131" y="1165"/>
                  </a:lnTo>
                  <a:lnTo>
                    <a:pt x="2131" y="1165"/>
                  </a:lnTo>
                  <a:lnTo>
                    <a:pt x="2132" y="1160"/>
                  </a:lnTo>
                  <a:lnTo>
                    <a:pt x="2133" y="1150"/>
                  </a:lnTo>
                  <a:lnTo>
                    <a:pt x="2133" y="1158"/>
                  </a:lnTo>
                  <a:lnTo>
                    <a:pt x="2134" y="1163"/>
                  </a:lnTo>
                  <a:lnTo>
                    <a:pt x="2134" y="1158"/>
                  </a:lnTo>
                  <a:lnTo>
                    <a:pt x="2135" y="1148"/>
                  </a:lnTo>
                  <a:lnTo>
                    <a:pt x="2135" y="1143"/>
                  </a:lnTo>
                  <a:lnTo>
                    <a:pt x="2136" y="1150"/>
                  </a:lnTo>
                  <a:lnTo>
                    <a:pt x="2137" y="1153"/>
                  </a:lnTo>
                  <a:lnTo>
                    <a:pt x="2137" y="1160"/>
                  </a:lnTo>
                  <a:lnTo>
                    <a:pt x="2137" y="1155"/>
                  </a:lnTo>
                  <a:lnTo>
                    <a:pt x="2138" y="1150"/>
                  </a:lnTo>
                  <a:lnTo>
                    <a:pt x="2139" y="1150"/>
                  </a:lnTo>
                  <a:lnTo>
                    <a:pt x="2139" y="1148"/>
                  </a:lnTo>
                  <a:lnTo>
                    <a:pt x="2140" y="1153"/>
                  </a:lnTo>
                  <a:lnTo>
                    <a:pt x="2140" y="1155"/>
                  </a:lnTo>
                  <a:lnTo>
                    <a:pt x="2141" y="1158"/>
                  </a:lnTo>
                  <a:lnTo>
                    <a:pt x="2141" y="1153"/>
                  </a:lnTo>
                  <a:lnTo>
                    <a:pt x="2142" y="1143"/>
                  </a:lnTo>
                  <a:lnTo>
                    <a:pt x="2143" y="1145"/>
                  </a:lnTo>
                  <a:lnTo>
                    <a:pt x="2143" y="1143"/>
                  </a:lnTo>
                  <a:lnTo>
                    <a:pt x="2144" y="1158"/>
                  </a:lnTo>
                  <a:lnTo>
                    <a:pt x="2144" y="1155"/>
                  </a:lnTo>
                  <a:lnTo>
                    <a:pt x="2145" y="1145"/>
                  </a:lnTo>
                  <a:lnTo>
                    <a:pt x="2145" y="1141"/>
                  </a:lnTo>
                  <a:lnTo>
                    <a:pt x="2146" y="1148"/>
                  </a:lnTo>
                  <a:lnTo>
                    <a:pt x="2147" y="1160"/>
                  </a:lnTo>
                  <a:lnTo>
                    <a:pt x="2147" y="1163"/>
                  </a:lnTo>
                  <a:lnTo>
                    <a:pt x="2147" y="1158"/>
                  </a:lnTo>
                  <a:lnTo>
                    <a:pt x="2148" y="1148"/>
                  </a:lnTo>
                  <a:lnTo>
                    <a:pt x="2149" y="1143"/>
                  </a:lnTo>
                  <a:lnTo>
                    <a:pt x="2149" y="1145"/>
                  </a:lnTo>
                  <a:lnTo>
                    <a:pt x="2150" y="1148"/>
                  </a:lnTo>
                  <a:lnTo>
                    <a:pt x="2150" y="1150"/>
                  </a:lnTo>
                  <a:lnTo>
                    <a:pt x="2151" y="1150"/>
                  </a:lnTo>
                  <a:lnTo>
                    <a:pt x="2151" y="1150"/>
                  </a:lnTo>
                  <a:lnTo>
                    <a:pt x="2152" y="1131"/>
                  </a:lnTo>
                  <a:lnTo>
                    <a:pt x="2153" y="1133"/>
                  </a:lnTo>
                  <a:lnTo>
                    <a:pt x="2153" y="1138"/>
                  </a:lnTo>
                  <a:lnTo>
                    <a:pt x="2154" y="1155"/>
                  </a:lnTo>
                  <a:lnTo>
                    <a:pt x="2154" y="1155"/>
                  </a:lnTo>
                  <a:lnTo>
                    <a:pt x="2155" y="1153"/>
                  </a:lnTo>
                  <a:lnTo>
                    <a:pt x="2155" y="1143"/>
                  </a:lnTo>
                  <a:lnTo>
                    <a:pt x="2156" y="1136"/>
                  </a:lnTo>
                  <a:lnTo>
                    <a:pt x="2157" y="1141"/>
                  </a:lnTo>
                  <a:lnTo>
                    <a:pt x="2157" y="1148"/>
                  </a:lnTo>
                  <a:lnTo>
                    <a:pt x="2157" y="1143"/>
                  </a:lnTo>
                  <a:lnTo>
                    <a:pt x="2158" y="1138"/>
                  </a:lnTo>
                  <a:lnTo>
                    <a:pt x="2159" y="1131"/>
                  </a:lnTo>
                  <a:lnTo>
                    <a:pt x="2159" y="1128"/>
                  </a:lnTo>
                  <a:lnTo>
                    <a:pt x="2160" y="1138"/>
                  </a:lnTo>
                  <a:lnTo>
                    <a:pt x="2160" y="1153"/>
                  </a:lnTo>
                  <a:lnTo>
                    <a:pt x="2161" y="1148"/>
                  </a:lnTo>
                  <a:lnTo>
                    <a:pt x="2161" y="1136"/>
                  </a:lnTo>
                  <a:lnTo>
                    <a:pt x="2162" y="1133"/>
                  </a:lnTo>
                  <a:lnTo>
                    <a:pt x="2163" y="1133"/>
                  </a:lnTo>
                  <a:lnTo>
                    <a:pt x="2163" y="1141"/>
                  </a:lnTo>
                  <a:lnTo>
                    <a:pt x="2164" y="1145"/>
                  </a:lnTo>
                  <a:lnTo>
                    <a:pt x="2164" y="1141"/>
                  </a:lnTo>
                  <a:lnTo>
                    <a:pt x="2165" y="1136"/>
                  </a:lnTo>
                  <a:lnTo>
                    <a:pt x="2165" y="1123"/>
                  </a:lnTo>
                  <a:lnTo>
                    <a:pt x="2166" y="1123"/>
                  </a:lnTo>
                  <a:lnTo>
                    <a:pt x="2167" y="1126"/>
                  </a:lnTo>
                  <a:lnTo>
                    <a:pt x="2167" y="1128"/>
                  </a:lnTo>
                  <a:lnTo>
                    <a:pt x="2167" y="1131"/>
                  </a:lnTo>
                  <a:lnTo>
                    <a:pt x="2168" y="1123"/>
                  </a:lnTo>
                  <a:lnTo>
                    <a:pt x="2169" y="1104"/>
                  </a:lnTo>
                  <a:lnTo>
                    <a:pt x="2169" y="1089"/>
                  </a:lnTo>
                  <a:lnTo>
                    <a:pt x="2170" y="1085"/>
                  </a:lnTo>
                  <a:lnTo>
                    <a:pt x="2170" y="1075"/>
                  </a:lnTo>
                  <a:lnTo>
                    <a:pt x="2171" y="1067"/>
                  </a:lnTo>
                  <a:lnTo>
                    <a:pt x="2171" y="1060"/>
                  </a:lnTo>
                  <a:lnTo>
                    <a:pt x="2172" y="1043"/>
                  </a:lnTo>
                  <a:lnTo>
                    <a:pt x="2173" y="1021"/>
                  </a:lnTo>
                  <a:lnTo>
                    <a:pt x="2173" y="996"/>
                  </a:lnTo>
                  <a:lnTo>
                    <a:pt x="2174" y="974"/>
                  </a:lnTo>
                  <a:lnTo>
                    <a:pt x="2174" y="958"/>
                  </a:lnTo>
                  <a:lnTo>
                    <a:pt x="2175" y="958"/>
                  </a:lnTo>
                  <a:lnTo>
                    <a:pt x="2175" y="965"/>
                  </a:lnTo>
                  <a:lnTo>
                    <a:pt x="2176" y="970"/>
                  </a:lnTo>
                  <a:lnTo>
                    <a:pt x="2177" y="979"/>
                  </a:lnTo>
                  <a:lnTo>
                    <a:pt x="2177" y="979"/>
                  </a:lnTo>
                  <a:lnTo>
                    <a:pt x="2177" y="989"/>
                  </a:lnTo>
                  <a:lnTo>
                    <a:pt x="2178" y="1004"/>
                  </a:lnTo>
                  <a:lnTo>
                    <a:pt x="2179" y="1009"/>
                  </a:lnTo>
                  <a:lnTo>
                    <a:pt x="2179" y="1038"/>
                  </a:lnTo>
                  <a:lnTo>
                    <a:pt x="2180" y="1048"/>
                  </a:lnTo>
                  <a:lnTo>
                    <a:pt x="2180" y="1063"/>
                  </a:lnTo>
                  <a:lnTo>
                    <a:pt x="2181" y="1075"/>
                  </a:lnTo>
                  <a:lnTo>
                    <a:pt x="2181" y="1079"/>
                  </a:lnTo>
                  <a:lnTo>
                    <a:pt x="2182" y="1087"/>
                  </a:lnTo>
                  <a:lnTo>
                    <a:pt x="2183" y="1109"/>
                  </a:lnTo>
                  <a:lnTo>
                    <a:pt x="2183" y="1116"/>
                  </a:lnTo>
                  <a:lnTo>
                    <a:pt x="2184" y="1121"/>
                  </a:lnTo>
                  <a:lnTo>
                    <a:pt x="2184" y="1121"/>
                  </a:lnTo>
                  <a:lnTo>
                    <a:pt x="2185" y="1119"/>
                  </a:lnTo>
                  <a:lnTo>
                    <a:pt x="2185" y="1116"/>
                  </a:lnTo>
                  <a:lnTo>
                    <a:pt x="2186" y="1116"/>
                  </a:lnTo>
                  <a:lnTo>
                    <a:pt x="2187" y="1123"/>
                  </a:lnTo>
                  <a:lnTo>
                    <a:pt x="2187" y="1136"/>
                  </a:lnTo>
                  <a:lnTo>
                    <a:pt x="2187" y="1128"/>
                  </a:lnTo>
                  <a:lnTo>
                    <a:pt x="2188" y="1126"/>
                  </a:lnTo>
                  <a:lnTo>
                    <a:pt x="2189" y="1119"/>
                  </a:lnTo>
                  <a:lnTo>
                    <a:pt x="2189" y="1138"/>
                  </a:lnTo>
                  <a:lnTo>
                    <a:pt x="2190" y="1163"/>
                  </a:lnTo>
                  <a:lnTo>
                    <a:pt x="2190" y="1177"/>
                  </a:lnTo>
                  <a:lnTo>
                    <a:pt x="2191" y="1165"/>
                  </a:lnTo>
                  <a:lnTo>
                    <a:pt x="2191" y="1114"/>
                  </a:lnTo>
                  <a:lnTo>
                    <a:pt x="2192" y="1016"/>
                  </a:lnTo>
                  <a:lnTo>
                    <a:pt x="2193" y="858"/>
                  </a:lnTo>
                  <a:lnTo>
                    <a:pt x="2193" y="643"/>
                  </a:lnTo>
                  <a:lnTo>
                    <a:pt x="2194" y="433"/>
                  </a:lnTo>
                  <a:lnTo>
                    <a:pt x="2194" y="249"/>
                  </a:lnTo>
                  <a:lnTo>
                    <a:pt x="2195" y="144"/>
                  </a:lnTo>
                  <a:lnTo>
                    <a:pt x="2195" y="84"/>
                  </a:lnTo>
                  <a:lnTo>
                    <a:pt x="2196" y="74"/>
                  </a:lnTo>
                  <a:lnTo>
                    <a:pt x="2197" y="125"/>
                  </a:lnTo>
                  <a:lnTo>
                    <a:pt x="2197" y="245"/>
                  </a:lnTo>
                  <a:lnTo>
                    <a:pt x="2197" y="469"/>
                  </a:lnTo>
                  <a:lnTo>
                    <a:pt x="2198" y="782"/>
                  </a:lnTo>
                  <a:lnTo>
                    <a:pt x="2199" y="1094"/>
                  </a:lnTo>
                  <a:lnTo>
                    <a:pt x="2199" y="1304"/>
                  </a:lnTo>
                  <a:lnTo>
                    <a:pt x="2200" y="1328"/>
                  </a:lnTo>
                  <a:lnTo>
                    <a:pt x="2200" y="1245"/>
                  </a:lnTo>
                  <a:lnTo>
                    <a:pt x="2201" y="1187"/>
                  </a:lnTo>
                  <a:lnTo>
                    <a:pt x="2201" y="1185"/>
                  </a:lnTo>
                  <a:lnTo>
                    <a:pt x="2202" y="1192"/>
                  </a:lnTo>
                  <a:lnTo>
                    <a:pt x="2203" y="1182"/>
                  </a:lnTo>
                  <a:lnTo>
                    <a:pt x="2203" y="1172"/>
                  </a:lnTo>
                  <a:lnTo>
                    <a:pt x="2204" y="1179"/>
                  </a:lnTo>
                  <a:lnTo>
                    <a:pt x="2204" y="1182"/>
                  </a:lnTo>
                  <a:lnTo>
                    <a:pt x="2205" y="1172"/>
                  </a:lnTo>
                  <a:lnTo>
                    <a:pt x="2205" y="1170"/>
                  </a:lnTo>
                  <a:lnTo>
                    <a:pt x="2206" y="1175"/>
                  </a:lnTo>
                  <a:lnTo>
                    <a:pt x="2207" y="1179"/>
                  </a:lnTo>
                  <a:lnTo>
                    <a:pt x="2207" y="1182"/>
                  </a:lnTo>
                  <a:lnTo>
                    <a:pt x="2207" y="1187"/>
                  </a:lnTo>
                  <a:lnTo>
                    <a:pt x="2208" y="1172"/>
                  </a:lnTo>
                  <a:lnTo>
                    <a:pt x="2209" y="1170"/>
                  </a:lnTo>
                  <a:lnTo>
                    <a:pt x="2209" y="1163"/>
                  </a:lnTo>
                  <a:lnTo>
                    <a:pt x="2210" y="1172"/>
                  </a:lnTo>
                  <a:lnTo>
                    <a:pt x="2210" y="1182"/>
                  </a:lnTo>
                  <a:lnTo>
                    <a:pt x="2211" y="1182"/>
                  </a:lnTo>
                  <a:lnTo>
                    <a:pt x="2211" y="1175"/>
                  </a:lnTo>
                  <a:lnTo>
                    <a:pt x="2212" y="1175"/>
                  </a:lnTo>
                  <a:lnTo>
                    <a:pt x="2213" y="1172"/>
                  </a:lnTo>
                  <a:lnTo>
                    <a:pt x="2213" y="1175"/>
                  </a:lnTo>
                  <a:lnTo>
                    <a:pt x="2214" y="1182"/>
                  </a:lnTo>
                  <a:lnTo>
                    <a:pt x="2214" y="1185"/>
                  </a:lnTo>
                  <a:lnTo>
                    <a:pt x="2215" y="1179"/>
                  </a:lnTo>
                  <a:lnTo>
                    <a:pt x="2215" y="1172"/>
                  </a:lnTo>
                  <a:lnTo>
                    <a:pt x="2216" y="1160"/>
                  </a:lnTo>
                  <a:lnTo>
                    <a:pt x="2217" y="1170"/>
                  </a:lnTo>
                  <a:lnTo>
                    <a:pt x="2217" y="1182"/>
                  </a:lnTo>
                  <a:lnTo>
                    <a:pt x="2217" y="1192"/>
                  </a:lnTo>
                  <a:lnTo>
                    <a:pt x="2218" y="1179"/>
                  </a:lnTo>
                  <a:lnTo>
                    <a:pt x="2219" y="1163"/>
                  </a:lnTo>
                  <a:lnTo>
                    <a:pt x="2219" y="1163"/>
                  </a:lnTo>
                  <a:lnTo>
                    <a:pt x="2220" y="1170"/>
                  </a:lnTo>
                  <a:lnTo>
                    <a:pt x="2220" y="1175"/>
                  </a:lnTo>
                  <a:lnTo>
                    <a:pt x="2221" y="1172"/>
                  </a:lnTo>
                  <a:lnTo>
                    <a:pt x="2221" y="1155"/>
                  </a:lnTo>
                  <a:lnTo>
                    <a:pt x="2222" y="1145"/>
                  </a:lnTo>
                  <a:lnTo>
                    <a:pt x="2223" y="1148"/>
                  </a:lnTo>
                  <a:lnTo>
                    <a:pt x="2223" y="1153"/>
                  </a:lnTo>
                  <a:lnTo>
                    <a:pt x="2224" y="1153"/>
                  </a:lnTo>
                  <a:lnTo>
                    <a:pt x="2224" y="1153"/>
                  </a:lnTo>
                  <a:lnTo>
                    <a:pt x="2225" y="1145"/>
                  </a:lnTo>
                  <a:lnTo>
                    <a:pt x="2225" y="1128"/>
                  </a:lnTo>
                  <a:lnTo>
                    <a:pt x="2226" y="1131"/>
                  </a:lnTo>
                  <a:lnTo>
                    <a:pt x="2227" y="1136"/>
                  </a:lnTo>
                  <a:lnTo>
                    <a:pt x="2227" y="1141"/>
                  </a:lnTo>
                  <a:lnTo>
                    <a:pt x="2227" y="1131"/>
                  </a:lnTo>
                  <a:lnTo>
                    <a:pt x="2228" y="1116"/>
                  </a:lnTo>
                  <a:lnTo>
                    <a:pt x="2229" y="1099"/>
                  </a:lnTo>
                  <a:lnTo>
                    <a:pt x="2229" y="1104"/>
                  </a:lnTo>
                  <a:lnTo>
                    <a:pt x="2230" y="1109"/>
                  </a:lnTo>
                  <a:lnTo>
                    <a:pt x="2230" y="1114"/>
                  </a:lnTo>
                  <a:lnTo>
                    <a:pt x="2231" y="1107"/>
                  </a:lnTo>
                  <a:lnTo>
                    <a:pt x="2231" y="1097"/>
                  </a:lnTo>
                  <a:lnTo>
                    <a:pt x="2232" y="1079"/>
                  </a:lnTo>
                  <a:lnTo>
                    <a:pt x="2233" y="1072"/>
                  </a:lnTo>
                  <a:lnTo>
                    <a:pt x="2233" y="1077"/>
                  </a:lnTo>
                  <a:lnTo>
                    <a:pt x="2234" y="1070"/>
                  </a:lnTo>
                  <a:lnTo>
                    <a:pt x="2234" y="1065"/>
                  </a:lnTo>
                  <a:lnTo>
                    <a:pt x="2235" y="1055"/>
                  </a:lnTo>
                  <a:lnTo>
                    <a:pt x="2235" y="1036"/>
                  </a:lnTo>
                  <a:lnTo>
                    <a:pt x="2236" y="1026"/>
                  </a:lnTo>
                  <a:lnTo>
                    <a:pt x="2237" y="1028"/>
                  </a:lnTo>
                  <a:lnTo>
                    <a:pt x="2237" y="1023"/>
                  </a:lnTo>
                  <a:lnTo>
                    <a:pt x="2237" y="1018"/>
                  </a:lnTo>
                  <a:lnTo>
                    <a:pt x="2238" y="1006"/>
                  </a:lnTo>
                  <a:lnTo>
                    <a:pt x="2239" y="992"/>
                  </a:lnTo>
                  <a:lnTo>
                    <a:pt x="2239" y="979"/>
                  </a:lnTo>
                  <a:lnTo>
                    <a:pt x="2240" y="979"/>
                  </a:lnTo>
                  <a:lnTo>
                    <a:pt x="2240" y="974"/>
                  </a:lnTo>
                  <a:lnTo>
                    <a:pt x="2241" y="955"/>
                  </a:lnTo>
                  <a:lnTo>
                    <a:pt x="2241" y="936"/>
                  </a:lnTo>
                  <a:lnTo>
                    <a:pt x="2242" y="921"/>
                  </a:lnTo>
                  <a:lnTo>
                    <a:pt x="2243" y="909"/>
                  </a:lnTo>
                  <a:lnTo>
                    <a:pt x="2243" y="906"/>
                  </a:lnTo>
                  <a:lnTo>
                    <a:pt x="2244" y="896"/>
                  </a:lnTo>
                  <a:lnTo>
                    <a:pt x="2244" y="896"/>
                  </a:lnTo>
                  <a:lnTo>
                    <a:pt x="2245" y="892"/>
                  </a:lnTo>
                  <a:lnTo>
                    <a:pt x="2245" y="874"/>
                  </a:lnTo>
                  <a:lnTo>
                    <a:pt x="2246" y="858"/>
                  </a:lnTo>
                  <a:lnTo>
                    <a:pt x="2247" y="852"/>
                  </a:lnTo>
                  <a:lnTo>
                    <a:pt x="2247" y="845"/>
                  </a:lnTo>
                  <a:lnTo>
                    <a:pt x="2248" y="833"/>
                  </a:lnTo>
                  <a:lnTo>
                    <a:pt x="2248" y="825"/>
                  </a:lnTo>
                  <a:lnTo>
                    <a:pt x="2249" y="816"/>
                  </a:lnTo>
                  <a:lnTo>
                    <a:pt x="2250" y="809"/>
                  </a:lnTo>
                  <a:lnTo>
                    <a:pt x="2250" y="803"/>
                  </a:lnTo>
                  <a:lnTo>
                    <a:pt x="2250" y="801"/>
                  </a:lnTo>
                  <a:lnTo>
                    <a:pt x="2251" y="801"/>
                  </a:lnTo>
                  <a:lnTo>
                    <a:pt x="2252" y="801"/>
                  </a:lnTo>
                  <a:lnTo>
                    <a:pt x="2252" y="796"/>
                  </a:lnTo>
                  <a:lnTo>
                    <a:pt x="2253" y="799"/>
                  </a:lnTo>
                  <a:lnTo>
                    <a:pt x="2253" y="799"/>
                  </a:lnTo>
                  <a:lnTo>
                    <a:pt x="2254" y="806"/>
                  </a:lnTo>
                  <a:lnTo>
                    <a:pt x="2254" y="816"/>
                  </a:lnTo>
                  <a:lnTo>
                    <a:pt x="2255" y="813"/>
                  </a:lnTo>
                  <a:lnTo>
                    <a:pt x="2256" y="813"/>
                  </a:lnTo>
                  <a:lnTo>
                    <a:pt x="2256" y="813"/>
                  </a:lnTo>
                  <a:lnTo>
                    <a:pt x="2257" y="823"/>
                  </a:lnTo>
                  <a:lnTo>
                    <a:pt x="2257" y="843"/>
                  </a:lnTo>
                  <a:lnTo>
                    <a:pt x="2258" y="840"/>
                  </a:lnTo>
                  <a:lnTo>
                    <a:pt x="2258" y="848"/>
                  </a:lnTo>
                  <a:lnTo>
                    <a:pt x="2259" y="852"/>
                  </a:lnTo>
                  <a:lnTo>
                    <a:pt x="2260" y="870"/>
                  </a:lnTo>
                  <a:lnTo>
                    <a:pt x="2260" y="882"/>
                  </a:lnTo>
                  <a:lnTo>
                    <a:pt x="2260" y="904"/>
                  </a:lnTo>
                  <a:lnTo>
                    <a:pt x="2261" y="911"/>
                  </a:lnTo>
                  <a:lnTo>
                    <a:pt x="2262" y="916"/>
                  </a:lnTo>
                  <a:lnTo>
                    <a:pt x="2262" y="921"/>
                  </a:lnTo>
                  <a:lnTo>
                    <a:pt x="2263" y="933"/>
                  </a:lnTo>
                  <a:lnTo>
                    <a:pt x="2263" y="950"/>
                  </a:lnTo>
                  <a:lnTo>
                    <a:pt x="2264" y="965"/>
                  </a:lnTo>
                  <a:lnTo>
                    <a:pt x="2264" y="974"/>
                  </a:lnTo>
                  <a:lnTo>
                    <a:pt x="2265" y="974"/>
                  </a:lnTo>
                  <a:lnTo>
                    <a:pt x="2266" y="977"/>
                  </a:lnTo>
                  <a:lnTo>
                    <a:pt x="2266" y="992"/>
                  </a:lnTo>
                  <a:lnTo>
                    <a:pt x="2267" y="1009"/>
                  </a:lnTo>
                  <a:lnTo>
                    <a:pt x="2267" y="1026"/>
                  </a:lnTo>
                  <a:lnTo>
                    <a:pt x="2268" y="1021"/>
                  </a:lnTo>
                  <a:lnTo>
                    <a:pt x="2268" y="1016"/>
                  </a:lnTo>
                  <a:lnTo>
                    <a:pt x="2269" y="1016"/>
                  </a:lnTo>
                  <a:lnTo>
                    <a:pt x="2270" y="1031"/>
                  </a:lnTo>
                  <a:lnTo>
                    <a:pt x="2270" y="1045"/>
                  </a:lnTo>
                  <a:lnTo>
                    <a:pt x="2270" y="1063"/>
                  </a:lnTo>
                  <a:lnTo>
                    <a:pt x="2271" y="1070"/>
                  </a:lnTo>
                  <a:lnTo>
                    <a:pt x="2272" y="1063"/>
                  </a:lnTo>
                  <a:lnTo>
                    <a:pt x="2272" y="1058"/>
                  </a:lnTo>
                  <a:lnTo>
                    <a:pt x="2273" y="1058"/>
                  </a:lnTo>
                  <a:lnTo>
                    <a:pt x="2273" y="1065"/>
                  </a:lnTo>
                  <a:lnTo>
                    <a:pt x="2274" y="1070"/>
                  </a:lnTo>
                  <a:lnTo>
                    <a:pt x="2274" y="1065"/>
                  </a:lnTo>
                  <a:lnTo>
                    <a:pt x="2275" y="1065"/>
                  </a:lnTo>
                  <a:lnTo>
                    <a:pt x="2276" y="1070"/>
                  </a:lnTo>
                  <a:lnTo>
                    <a:pt x="2276" y="1075"/>
                  </a:lnTo>
                  <a:lnTo>
                    <a:pt x="2277" y="1075"/>
                  </a:lnTo>
                  <a:lnTo>
                    <a:pt x="2277" y="1077"/>
                  </a:lnTo>
                  <a:lnTo>
                    <a:pt x="2278" y="1075"/>
                  </a:lnTo>
                  <a:lnTo>
                    <a:pt x="2278" y="1075"/>
                  </a:lnTo>
                  <a:lnTo>
                    <a:pt x="2279" y="1072"/>
                  </a:lnTo>
                  <a:lnTo>
                    <a:pt x="2280" y="1075"/>
                  </a:lnTo>
                  <a:lnTo>
                    <a:pt x="2280" y="1077"/>
                  </a:lnTo>
                  <a:lnTo>
                    <a:pt x="2280" y="1085"/>
                  </a:lnTo>
                  <a:lnTo>
                    <a:pt x="2281" y="1070"/>
                  </a:lnTo>
                  <a:lnTo>
                    <a:pt x="2282" y="1058"/>
                  </a:lnTo>
                  <a:lnTo>
                    <a:pt x="2282" y="1050"/>
                  </a:lnTo>
                  <a:lnTo>
                    <a:pt x="2283" y="1048"/>
                  </a:lnTo>
                  <a:lnTo>
                    <a:pt x="2283" y="1055"/>
                  </a:lnTo>
                  <a:lnTo>
                    <a:pt x="2284" y="1065"/>
                  </a:lnTo>
                  <a:lnTo>
                    <a:pt x="2284" y="1058"/>
                  </a:lnTo>
                  <a:lnTo>
                    <a:pt x="2285" y="1055"/>
                  </a:lnTo>
                  <a:lnTo>
                    <a:pt x="2286" y="1052"/>
                  </a:lnTo>
                  <a:lnTo>
                    <a:pt x="2286" y="1055"/>
                  </a:lnTo>
                  <a:lnTo>
                    <a:pt x="2287" y="1055"/>
                  </a:lnTo>
                  <a:lnTo>
                    <a:pt x="2287" y="1048"/>
                  </a:lnTo>
                  <a:lnTo>
                    <a:pt x="2288" y="1045"/>
                  </a:lnTo>
                  <a:lnTo>
                    <a:pt x="2288" y="1040"/>
                  </a:lnTo>
                  <a:lnTo>
                    <a:pt x="2289" y="1033"/>
                  </a:lnTo>
                  <a:lnTo>
                    <a:pt x="2290" y="1028"/>
                  </a:lnTo>
                  <a:lnTo>
                    <a:pt x="2290" y="1040"/>
                  </a:lnTo>
                  <a:lnTo>
                    <a:pt x="2290" y="1050"/>
                  </a:lnTo>
                  <a:lnTo>
                    <a:pt x="2291" y="1052"/>
                  </a:lnTo>
                  <a:lnTo>
                    <a:pt x="2292" y="1043"/>
                  </a:lnTo>
                  <a:lnTo>
                    <a:pt x="2292" y="1028"/>
                  </a:lnTo>
                  <a:lnTo>
                    <a:pt x="2293" y="1021"/>
                  </a:lnTo>
                  <a:lnTo>
                    <a:pt x="2293" y="1014"/>
                  </a:lnTo>
                  <a:lnTo>
                    <a:pt x="2294" y="1004"/>
                  </a:lnTo>
                  <a:lnTo>
                    <a:pt x="2294" y="989"/>
                  </a:lnTo>
                  <a:lnTo>
                    <a:pt x="2295" y="958"/>
                  </a:lnTo>
                  <a:lnTo>
                    <a:pt x="2296" y="928"/>
                  </a:lnTo>
                  <a:lnTo>
                    <a:pt x="2296" y="899"/>
                  </a:lnTo>
                  <a:lnTo>
                    <a:pt x="2297" y="882"/>
                  </a:lnTo>
                  <a:lnTo>
                    <a:pt x="2297" y="858"/>
                  </a:lnTo>
                  <a:lnTo>
                    <a:pt x="2298" y="828"/>
                  </a:lnTo>
                  <a:lnTo>
                    <a:pt x="2298" y="779"/>
                  </a:lnTo>
                  <a:lnTo>
                    <a:pt x="2299" y="716"/>
                  </a:lnTo>
                  <a:lnTo>
                    <a:pt x="2300" y="667"/>
                  </a:lnTo>
                  <a:lnTo>
                    <a:pt x="2300" y="645"/>
                  </a:lnTo>
                  <a:lnTo>
                    <a:pt x="2300" y="655"/>
                  </a:lnTo>
                  <a:lnTo>
                    <a:pt x="2301" y="687"/>
                  </a:lnTo>
                  <a:lnTo>
                    <a:pt x="2302" y="738"/>
                  </a:lnTo>
                  <a:lnTo>
                    <a:pt x="2302" y="806"/>
                  </a:lnTo>
                  <a:lnTo>
                    <a:pt x="2303" y="877"/>
                  </a:lnTo>
                  <a:lnTo>
                    <a:pt x="2303" y="965"/>
                  </a:lnTo>
                  <a:lnTo>
                    <a:pt x="2304" y="1072"/>
                  </a:lnTo>
                  <a:lnTo>
                    <a:pt x="2304" y="1199"/>
                  </a:lnTo>
                  <a:lnTo>
                    <a:pt x="2305" y="1348"/>
                  </a:lnTo>
                  <a:lnTo>
                    <a:pt x="2306" y="1497"/>
                  </a:lnTo>
                  <a:lnTo>
                    <a:pt x="2306" y="1626"/>
                  </a:lnTo>
                  <a:lnTo>
                    <a:pt x="2307" y="1690"/>
                  </a:lnTo>
                  <a:lnTo>
                    <a:pt x="2307" y="1702"/>
                  </a:lnTo>
                  <a:lnTo>
                    <a:pt x="2308" y="1668"/>
                  </a:lnTo>
                  <a:lnTo>
                    <a:pt x="2308" y="1614"/>
                  </a:lnTo>
                  <a:lnTo>
                    <a:pt x="2309" y="1561"/>
                  </a:lnTo>
                  <a:lnTo>
                    <a:pt x="2310" y="1543"/>
                  </a:lnTo>
                  <a:lnTo>
                    <a:pt x="2310" y="1556"/>
                  </a:lnTo>
                  <a:lnTo>
                    <a:pt x="2310" y="1575"/>
                  </a:lnTo>
                  <a:lnTo>
                    <a:pt x="2311" y="1587"/>
                  </a:lnTo>
                  <a:lnTo>
                    <a:pt x="2312" y="1573"/>
                  </a:lnTo>
                  <a:lnTo>
                    <a:pt x="2312" y="1568"/>
                  </a:lnTo>
                  <a:lnTo>
                    <a:pt x="2313" y="1561"/>
                  </a:lnTo>
                  <a:lnTo>
                    <a:pt x="2313" y="1565"/>
                  </a:lnTo>
                  <a:lnTo>
                    <a:pt x="2314" y="1563"/>
                  </a:lnTo>
                  <a:lnTo>
                    <a:pt x="2314" y="1531"/>
                  </a:lnTo>
                  <a:lnTo>
                    <a:pt x="2315" y="1480"/>
                  </a:lnTo>
                  <a:lnTo>
                    <a:pt x="2316" y="1456"/>
                  </a:lnTo>
                  <a:lnTo>
                    <a:pt x="2316" y="1438"/>
                  </a:lnTo>
                  <a:lnTo>
                    <a:pt x="2317" y="1421"/>
                  </a:lnTo>
                  <a:lnTo>
                    <a:pt x="2317" y="1414"/>
                  </a:lnTo>
                  <a:lnTo>
                    <a:pt x="2318" y="1390"/>
                  </a:lnTo>
                  <a:lnTo>
                    <a:pt x="2318" y="1360"/>
                  </a:lnTo>
                  <a:lnTo>
                    <a:pt x="2319" y="1324"/>
                  </a:lnTo>
                  <a:lnTo>
                    <a:pt x="2320" y="1304"/>
                  </a:lnTo>
                  <a:lnTo>
                    <a:pt x="2320" y="1287"/>
                  </a:lnTo>
                  <a:lnTo>
                    <a:pt x="2320" y="1258"/>
                  </a:lnTo>
                  <a:lnTo>
                    <a:pt x="2321" y="1238"/>
                  </a:lnTo>
                  <a:lnTo>
                    <a:pt x="2322" y="1236"/>
                  </a:lnTo>
                  <a:lnTo>
                    <a:pt x="2322" y="1223"/>
                  </a:lnTo>
                  <a:lnTo>
                    <a:pt x="2323" y="1221"/>
                  </a:lnTo>
                  <a:lnTo>
                    <a:pt x="2323" y="1214"/>
                  </a:lnTo>
                  <a:lnTo>
                    <a:pt x="2324" y="1199"/>
                  </a:lnTo>
                  <a:lnTo>
                    <a:pt x="2324" y="1177"/>
                  </a:lnTo>
                  <a:lnTo>
                    <a:pt x="2325" y="1155"/>
                  </a:lnTo>
                  <a:lnTo>
                    <a:pt x="2326" y="1145"/>
                  </a:lnTo>
                  <a:lnTo>
                    <a:pt x="2326" y="1136"/>
                  </a:lnTo>
                  <a:lnTo>
                    <a:pt x="2327" y="1150"/>
                  </a:lnTo>
                  <a:lnTo>
                    <a:pt x="2327" y="1145"/>
                  </a:lnTo>
                  <a:lnTo>
                    <a:pt x="2328" y="1133"/>
                  </a:lnTo>
                  <a:lnTo>
                    <a:pt x="2328" y="1123"/>
                  </a:lnTo>
                  <a:lnTo>
                    <a:pt x="2329" y="1109"/>
                  </a:lnTo>
                  <a:lnTo>
                    <a:pt x="2330" y="1114"/>
                  </a:lnTo>
                  <a:lnTo>
                    <a:pt x="2330" y="1126"/>
                  </a:lnTo>
                  <a:lnTo>
                    <a:pt x="2330" y="1126"/>
                  </a:lnTo>
                  <a:lnTo>
                    <a:pt x="2331" y="1121"/>
                  </a:lnTo>
                  <a:lnTo>
                    <a:pt x="2332" y="1099"/>
                  </a:lnTo>
                  <a:lnTo>
                    <a:pt x="2332" y="1082"/>
                  </a:lnTo>
                  <a:lnTo>
                    <a:pt x="2333" y="1089"/>
                  </a:lnTo>
                  <a:lnTo>
                    <a:pt x="2333" y="1089"/>
                  </a:lnTo>
                  <a:lnTo>
                    <a:pt x="2334" y="1101"/>
                  </a:lnTo>
                  <a:lnTo>
                    <a:pt x="2334" y="1097"/>
                  </a:lnTo>
                  <a:lnTo>
                    <a:pt x="2335" y="1087"/>
                  </a:lnTo>
                  <a:lnTo>
                    <a:pt x="2336" y="1072"/>
                  </a:lnTo>
                  <a:lnTo>
                    <a:pt x="2336" y="1075"/>
                  </a:lnTo>
                  <a:lnTo>
                    <a:pt x="2337" y="1082"/>
                  </a:lnTo>
                  <a:lnTo>
                    <a:pt x="2337" y="1085"/>
                  </a:lnTo>
                  <a:lnTo>
                    <a:pt x="2338" y="1072"/>
                  </a:lnTo>
                  <a:lnTo>
                    <a:pt x="2338" y="1063"/>
                  </a:lnTo>
                  <a:lnTo>
                    <a:pt x="2339" y="1045"/>
                  </a:lnTo>
                  <a:lnTo>
                    <a:pt x="2340" y="1055"/>
                  </a:lnTo>
                  <a:lnTo>
                    <a:pt x="2340" y="1040"/>
                  </a:lnTo>
                  <a:lnTo>
                    <a:pt x="2340" y="1040"/>
                  </a:lnTo>
                  <a:lnTo>
                    <a:pt x="2341" y="1026"/>
                  </a:lnTo>
                  <a:lnTo>
                    <a:pt x="2342" y="1011"/>
                  </a:lnTo>
                  <a:lnTo>
                    <a:pt x="2342" y="992"/>
                  </a:lnTo>
                  <a:lnTo>
                    <a:pt x="2343" y="984"/>
                  </a:lnTo>
                  <a:lnTo>
                    <a:pt x="2343" y="984"/>
                  </a:lnTo>
                  <a:lnTo>
                    <a:pt x="2344" y="974"/>
                  </a:lnTo>
                  <a:lnTo>
                    <a:pt x="2344" y="962"/>
                  </a:lnTo>
                  <a:lnTo>
                    <a:pt x="2345" y="948"/>
                  </a:lnTo>
                  <a:lnTo>
                    <a:pt x="2346" y="923"/>
                  </a:lnTo>
                  <a:lnTo>
                    <a:pt x="2346" y="911"/>
                  </a:lnTo>
                  <a:lnTo>
                    <a:pt x="2347" y="896"/>
                  </a:lnTo>
                  <a:lnTo>
                    <a:pt x="2347" y="882"/>
                  </a:lnTo>
                  <a:lnTo>
                    <a:pt x="2348" y="870"/>
                  </a:lnTo>
                  <a:lnTo>
                    <a:pt x="2348" y="852"/>
                  </a:lnTo>
                  <a:lnTo>
                    <a:pt x="2349" y="825"/>
                  </a:lnTo>
                  <a:lnTo>
                    <a:pt x="2350" y="811"/>
                  </a:lnTo>
                  <a:lnTo>
                    <a:pt x="2350" y="801"/>
                  </a:lnTo>
                  <a:lnTo>
                    <a:pt x="2350" y="782"/>
                  </a:lnTo>
                  <a:lnTo>
                    <a:pt x="2351" y="760"/>
                  </a:lnTo>
                  <a:lnTo>
                    <a:pt x="2352" y="743"/>
                  </a:lnTo>
                  <a:lnTo>
                    <a:pt x="2352" y="731"/>
                  </a:lnTo>
                  <a:lnTo>
                    <a:pt x="2353" y="721"/>
                  </a:lnTo>
                  <a:lnTo>
                    <a:pt x="2353" y="706"/>
                  </a:lnTo>
                  <a:lnTo>
                    <a:pt x="2354" y="694"/>
                  </a:lnTo>
                  <a:lnTo>
                    <a:pt x="2354" y="677"/>
                  </a:lnTo>
                  <a:lnTo>
                    <a:pt x="2355" y="672"/>
                  </a:lnTo>
                  <a:lnTo>
                    <a:pt x="2356" y="655"/>
                  </a:lnTo>
                  <a:lnTo>
                    <a:pt x="2356" y="662"/>
                  </a:lnTo>
                  <a:lnTo>
                    <a:pt x="2357" y="665"/>
                  </a:lnTo>
                  <a:lnTo>
                    <a:pt x="2357" y="665"/>
                  </a:lnTo>
                  <a:lnTo>
                    <a:pt x="2358" y="662"/>
                  </a:lnTo>
                  <a:lnTo>
                    <a:pt x="2358" y="652"/>
                  </a:lnTo>
                  <a:lnTo>
                    <a:pt x="2359" y="650"/>
                  </a:lnTo>
                  <a:lnTo>
                    <a:pt x="2360" y="655"/>
                  </a:lnTo>
                  <a:lnTo>
                    <a:pt x="2360" y="665"/>
                  </a:lnTo>
                  <a:lnTo>
                    <a:pt x="2360" y="674"/>
                  </a:lnTo>
                  <a:lnTo>
                    <a:pt x="2361" y="679"/>
                  </a:lnTo>
                  <a:lnTo>
                    <a:pt x="2362" y="679"/>
                  </a:lnTo>
                  <a:lnTo>
                    <a:pt x="2362" y="682"/>
                  </a:lnTo>
                  <a:lnTo>
                    <a:pt x="2363" y="694"/>
                  </a:lnTo>
                  <a:lnTo>
                    <a:pt x="2363" y="721"/>
                  </a:lnTo>
                  <a:lnTo>
                    <a:pt x="2364" y="735"/>
                  </a:lnTo>
                  <a:lnTo>
                    <a:pt x="2364" y="740"/>
                  </a:lnTo>
                  <a:lnTo>
                    <a:pt x="2365" y="750"/>
                  </a:lnTo>
                  <a:lnTo>
                    <a:pt x="2366" y="760"/>
                  </a:lnTo>
                  <a:lnTo>
                    <a:pt x="2366" y="774"/>
                  </a:lnTo>
                  <a:lnTo>
                    <a:pt x="2367" y="796"/>
                  </a:lnTo>
                  <a:lnTo>
                    <a:pt x="2367" y="821"/>
                  </a:lnTo>
                  <a:lnTo>
                    <a:pt x="2368" y="833"/>
                  </a:lnTo>
                  <a:lnTo>
                    <a:pt x="2368" y="838"/>
                  </a:lnTo>
                  <a:lnTo>
                    <a:pt x="2369" y="850"/>
                  </a:lnTo>
                  <a:lnTo>
                    <a:pt x="2370" y="874"/>
                  </a:lnTo>
                  <a:lnTo>
                    <a:pt x="2370" y="882"/>
                  </a:lnTo>
                  <a:lnTo>
                    <a:pt x="2370" y="904"/>
                  </a:lnTo>
                  <a:lnTo>
                    <a:pt x="2371" y="916"/>
                  </a:lnTo>
                  <a:lnTo>
                    <a:pt x="2372" y="921"/>
                  </a:lnTo>
                  <a:lnTo>
                    <a:pt x="2372" y="923"/>
                  </a:lnTo>
                  <a:lnTo>
                    <a:pt x="2373" y="933"/>
                  </a:lnTo>
                  <a:lnTo>
                    <a:pt x="2373" y="952"/>
                  </a:lnTo>
                  <a:lnTo>
                    <a:pt x="2374" y="972"/>
                  </a:lnTo>
                  <a:lnTo>
                    <a:pt x="2374" y="989"/>
                  </a:lnTo>
                  <a:lnTo>
                    <a:pt x="2375" y="994"/>
                  </a:lnTo>
                  <a:lnTo>
                    <a:pt x="2376" y="994"/>
                  </a:lnTo>
                  <a:lnTo>
                    <a:pt x="2376" y="1004"/>
                  </a:lnTo>
                  <a:lnTo>
                    <a:pt x="2377" y="1023"/>
                  </a:lnTo>
                  <a:lnTo>
                    <a:pt x="2377" y="1045"/>
                  </a:lnTo>
                  <a:lnTo>
                    <a:pt x="2378" y="1052"/>
                  </a:lnTo>
                  <a:lnTo>
                    <a:pt x="2378" y="1048"/>
                  </a:lnTo>
                  <a:lnTo>
                    <a:pt x="2379" y="1050"/>
                  </a:lnTo>
                  <a:lnTo>
                    <a:pt x="2380" y="1048"/>
                  </a:lnTo>
                  <a:lnTo>
                    <a:pt x="2380" y="1060"/>
                  </a:lnTo>
                  <a:lnTo>
                    <a:pt x="2380" y="1070"/>
                  </a:lnTo>
                  <a:lnTo>
                    <a:pt x="2381" y="1067"/>
                  </a:lnTo>
                  <a:lnTo>
                    <a:pt x="2382" y="1058"/>
                  </a:lnTo>
                  <a:lnTo>
                    <a:pt x="2382" y="1052"/>
                  </a:lnTo>
                  <a:lnTo>
                    <a:pt x="2383" y="1055"/>
                  </a:lnTo>
                  <a:lnTo>
                    <a:pt x="2383" y="1065"/>
                  </a:lnTo>
                  <a:lnTo>
                    <a:pt x="2384" y="1072"/>
                  </a:lnTo>
                  <a:lnTo>
                    <a:pt x="2384" y="1079"/>
                  </a:lnTo>
                  <a:lnTo>
                    <a:pt x="2385" y="1079"/>
                  </a:lnTo>
                  <a:lnTo>
                    <a:pt x="2386" y="1075"/>
                  </a:lnTo>
                  <a:lnTo>
                    <a:pt x="2386" y="1085"/>
                  </a:lnTo>
                  <a:lnTo>
                    <a:pt x="2387" y="1092"/>
                  </a:lnTo>
                  <a:lnTo>
                    <a:pt x="2387" y="1097"/>
                  </a:lnTo>
                  <a:lnTo>
                    <a:pt x="2388" y="1094"/>
                  </a:lnTo>
                  <a:lnTo>
                    <a:pt x="2388" y="1085"/>
                  </a:lnTo>
                  <a:lnTo>
                    <a:pt x="2389" y="1075"/>
                  </a:lnTo>
                  <a:lnTo>
                    <a:pt x="2390" y="1085"/>
                  </a:lnTo>
                  <a:lnTo>
                    <a:pt x="2390" y="1085"/>
                  </a:lnTo>
                  <a:lnTo>
                    <a:pt x="2390" y="1094"/>
                  </a:lnTo>
                  <a:lnTo>
                    <a:pt x="2391" y="1092"/>
                  </a:lnTo>
                  <a:lnTo>
                    <a:pt x="2392" y="1085"/>
                  </a:lnTo>
                  <a:lnTo>
                    <a:pt x="2392" y="1079"/>
                  </a:lnTo>
                  <a:lnTo>
                    <a:pt x="2393" y="1082"/>
                  </a:lnTo>
                  <a:lnTo>
                    <a:pt x="2393" y="1089"/>
                  </a:lnTo>
                  <a:lnTo>
                    <a:pt x="2394" y="1097"/>
                  </a:lnTo>
                  <a:lnTo>
                    <a:pt x="2394" y="1092"/>
                  </a:lnTo>
                  <a:lnTo>
                    <a:pt x="2395" y="1092"/>
                  </a:lnTo>
                  <a:lnTo>
                    <a:pt x="2396" y="1087"/>
                  </a:lnTo>
                  <a:lnTo>
                    <a:pt x="2396" y="1082"/>
                  </a:lnTo>
                  <a:lnTo>
                    <a:pt x="2397" y="1085"/>
                  </a:lnTo>
                  <a:lnTo>
                    <a:pt x="2397" y="1099"/>
                  </a:lnTo>
                  <a:lnTo>
                    <a:pt x="2398" y="1107"/>
                  </a:lnTo>
                  <a:lnTo>
                    <a:pt x="2398" y="1107"/>
                  </a:lnTo>
                  <a:lnTo>
                    <a:pt x="2399" y="1104"/>
                  </a:lnTo>
                  <a:lnTo>
                    <a:pt x="2400" y="1099"/>
                  </a:lnTo>
                  <a:lnTo>
                    <a:pt x="2400" y="1104"/>
                  </a:lnTo>
                  <a:lnTo>
                    <a:pt x="2400" y="1116"/>
                  </a:lnTo>
                  <a:lnTo>
                    <a:pt x="2401" y="1107"/>
                  </a:lnTo>
                  <a:lnTo>
                    <a:pt x="2402" y="1101"/>
                  </a:lnTo>
                  <a:lnTo>
                    <a:pt x="2402" y="1101"/>
                  </a:lnTo>
                  <a:lnTo>
                    <a:pt x="2403" y="1111"/>
                  </a:lnTo>
                  <a:lnTo>
                    <a:pt x="2403" y="1123"/>
                  </a:lnTo>
                  <a:lnTo>
                    <a:pt x="2404" y="1133"/>
                  </a:lnTo>
                  <a:lnTo>
                    <a:pt x="2404" y="1141"/>
                  </a:lnTo>
                  <a:lnTo>
                    <a:pt x="2405" y="1141"/>
                  </a:lnTo>
                  <a:lnTo>
                    <a:pt x="2406" y="1133"/>
                  </a:lnTo>
                  <a:lnTo>
                    <a:pt x="2406" y="1136"/>
                  </a:lnTo>
                  <a:lnTo>
                    <a:pt x="2407" y="1136"/>
                  </a:lnTo>
                  <a:lnTo>
                    <a:pt x="2407" y="1141"/>
                  </a:lnTo>
                  <a:lnTo>
                    <a:pt x="2408" y="1145"/>
                  </a:lnTo>
                  <a:lnTo>
                    <a:pt x="2408" y="1141"/>
                  </a:lnTo>
                  <a:lnTo>
                    <a:pt x="2409" y="1138"/>
                  </a:lnTo>
                  <a:lnTo>
                    <a:pt x="2410" y="1141"/>
                  </a:lnTo>
                  <a:lnTo>
                    <a:pt x="2410" y="1148"/>
                  </a:lnTo>
                  <a:lnTo>
                    <a:pt x="2410" y="1158"/>
                  </a:lnTo>
                  <a:lnTo>
                    <a:pt x="2411" y="1158"/>
                  </a:lnTo>
                  <a:lnTo>
                    <a:pt x="2412" y="1155"/>
                  </a:lnTo>
                  <a:lnTo>
                    <a:pt x="2412" y="1155"/>
                  </a:lnTo>
                  <a:lnTo>
                    <a:pt x="2413" y="1167"/>
                  </a:lnTo>
                  <a:lnTo>
                    <a:pt x="2413" y="1172"/>
                  </a:lnTo>
                  <a:lnTo>
                    <a:pt x="2414" y="1172"/>
                  </a:lnTo>
                  <a:lnTo>
                    <a:pt x="2415" y="1167"/>
                  </a:lnTo>
                  <a:lnTo>
                    <a:pt x="2415" y="1165"/>
                  </a:lnTo>
                  <a:lnTo>
                    <a:pt x="2416" y="1155"/>
                  </a:lnTo>
                  <a:lnTo>
                    <a:pt x="2416" y="1160"/>
                  </a:lnTo>
                  <a:lnTo>
                    <a:pt x="2417" y="1167"/>
                  </a:lnTo>
                  <a:lnTo>
                    <a:pt x="2417" y="1185"/>
                  </a:lnTo>
                  <a:lnTo>
                    <a:pt x="2418" y="1189"/>
                  </a:lnTo>
                  <a:lnTo>
                    <a:pt x="2419" y="1182"/>
                  </a:lnTo>
                  <a:lnTo>
                    <a:pt x="2419" y="1175"/>
                  </a:lnTo>
                  <a:lnTo>
                    <a:pt x="2420" y="1175"/>
                  </a:lnTo>
                  <a:lnTo>
                    <a:pt x="2420" y="1177"/>
                  </a:lnTo>
                  <a:lnTo>
                    <a:pt x="2421" y="1189"/>
                  </a:lnTo>
                  <a:lnTo>
                    <a:pt x="2421" y="1187"/>
                  </a:lnTo>
                  <a:lnTo>
                    <a:pt x="2422" y="1177"/>
                  </a:lnTo>
                  <a:lnTo>
                    <a:pt x="2422" y="1179"/>
                  </a:lnTo>
                  <a:lnTo>
                    <a:pt x="2423" y="1187"/>
                  </a:lnTo>
                  <a:lnTo>
                    <a:pt x="2423" y="1187"/>
                  </a:lnTo>
                  <a:lnTo>
                    <a:pt x="2424" y="1189"/>
                  </a:lnTo>
                  <a:lnTo>
                    <a:pt x="2425" y="1194"/>
                  </a:lnTo>
                  <a:lnTo>
                    <a:pt x="2425" y="1182"/>
                  </a:lnTo>
                  <a:lnTo>
                    <a:pt x="2426" y="1177"/>
                  </a:lnTo>
                  <a:lnTo>
                    <a:pt x="2426" y="1187"/>
                  </a:lnTo>
                  <a:lnTo>
                    <a:pt x="2427" y="1194"/>
                  </a:lnTo>
                  <a:lnTo>
                    <a:pt x="2427" y="1199"/>
                  </a:lnTo>
                  <a:lnTo>
                    <a:pt x="2428" y="1201"/>
                  </a:lnTo>
                  <a:lnTo>
                    <a:pt x="2429" y="1194"/>
                  </a:lnTo>
                  <a:lnTo>
                    <a:pt x="2429" y="1194"/>
                  </a:lnTo>
                  <a:lnTo>
                    <a:pt x="2430" y="1194"/>
                  </a:lnTo>
                  <a:lnTo>
                    <a:pt x="2430" y="1192"/>
                  </a:lnTo>
                  <a:lnTo>
                    <a:pt x="2431" y="1197"/>
                  </a:lnTo>
                  <a:lnTo>
                    <a:pt x="2431" y="1194"/>
                  </a:lnTo>
                  <a:lnTo>
                    <a:pt x="2432" y="1189"/>
                  </a:lnTo>
                  <a:lnTo>
                    <a:pt x="2432" y="1179"/>
                  </a:lnTo>
                  <a:lnTo>
                    <a:pt x="2433" y="1185"/>
                  </a:lnTo>
                  <a:lnTo>
                    <a:pt x="2433" y="1194"/>
                  </a:lnTo>
                  <a:lnTo>
                    <a:pt x="2434" y="1207"/>
                  </a:lnTo>
                  <a:lnTo>
                    <a:pt x="2435" y="1204"/>
                  </a:lnTo>
                  <a:lnTo>
                    <a:pt x="2435" y="1197"/>
                  </a:lnTo>
                  <a:lnTo>
                    <a:pt x="2436" y="1185"/>
                  </a:lnTo>
                  <a:lnTo>
                    <a:pt x="2436" y="1185"/>
                  </a:lnTo>
                  <a:lnTo>
                    <a:pt x="2437" y="1192"/>
                  </a:lnTo>
                  <a:lnTo>
                    <a:pt x="2437" y="1207"/>
                  </a:lnTo>
                  <a:lnTo>
                    <a:pt x="2438" y="1204"/>
                  </a:lnTo>
                  <a:lnTo>
                    <a:pt x="2439" y="1199"/>
                  </a:lnTo>
                  <a:lnTo>
                    <a:pt x="2439" y="1189"/>
                  </a:lnTo>
                  <a:lnTo>
                    <a:pt x="2440" y="1185"/>
                  </a:lnTo>
                  <a:lnTo>
                    <a:pt x="2440" y="1187"/>
                  </a:lnTo>
                  <a:lnTo>
                    <a:pt x="2441" y="1192"/>
                  </a:lnTo>
                  <a:lnTo>
                    <a:pt x="2441" y="1194"/>
                  </a:lnTo>
                  <a:lnTo>
                    <a:pt x="2442" y="1192"/>
                  </a:lnTo>
                  <a:lnTo>
                    <a:pt x="2442" y="1182"/>
                  </a:lnTo>
                  <a:lnTo>
                    <a:pt x="2443" y="1187"/>
                  </a:lnTo>
                  <a:lnTo>
                    <a:pt x="2443" y="1192"/>
                  </a:lnTo>
                  <a:lnTo>
                    <a:pt x="2444" y="1189"/>
                  </a:lnTo>
                  <a:lnTo>
                    <a:pt x="2445" y="1192"/>
                  </a:lnTo>
                  <a:lnTo>
                    <a:pt x="2445" y="1187"/>
                  </a:lnTo>
                  <a:lnTo>
                    <a:pt x="2446" y="1194"/>
                  </a:lnTo>
                  <a:lnTo>
                    <a:pt x="2446" y="1199"/>
                  </a:lnTo>
                  <a:lnTo>
                    <a:pt x="2447" y="1207"/>
                  </a:lnTo>
                  <a:lnTo>
                    <a:pt x="2447" y="1216"/>
                  </a:lnTo>
                  <a:lnTo>
                    <a:pt x="2448" y="1207"/>
                  </a:lnTo>
                  <a:lnTo>
                    <a:pt x="2449" y="1197"/>
                  </a:lnTo>
                  <a:lnTo>
                    <a:pt x="2449" y="1192"/>
                  </a:lnTo>
                  <a:lnTo>
                    <a:pt x="2450" y="1187"/>
                  </a:lnTo>
                  <a:lnTo>
                    <a:pt x="2450" y="1187"/>
                  </a:lnTo>
                  <a:lnTo>
                    <a:pt x="2451" y="1189"/>
                  </a:lnTo>
                  <a:lnTo>
                    <a:pt x="2451" y="1192"/>
                  </a:lnTo>
                  <a:lnTo>
                    <a:pt x="2452" y="1197"/>
                  </a:lnTo>
                  <a:lnTo>
                    <a:pt x="2452" y="1189"/>
                  </a:lnTo>
                  <a:lnTo>
                    <a:pt x="2453" y="1185"/>
                  </a:lnTo>
                  <a:lnTo>
                    <a:pt x="2453" y="1185"/>
                  </a:lnTo>
                  <a:lnTo>
                    <a:pt x="2454" y="1194"/>
                  </a:lnTo>
                  <a:lnTo>
                    <a:pt x="2455" y="1194"/>
                  </a:lnTo>
                  <a:lnTo>
                    <a:pt x="2455" y="1185"/>
                  </a:lnTo>
                  <a:lnTo>
                    <a:pt x="2456" y="1179"/>
                  </a:lnTo>
                  <a:lnTo>
                    <a:pt x="2456" y="1179"/>
                  </a:lnTo>
                  <a:lnTo>
                    <a:pt x="2457" y="1187"/>
                  </a:lnTo>
                  <a:lnTo>
                    <a:pt x="2457" y="1192"/>
                  </a:lnTo>
                  <a:lnTo>
                    <a:pt x="2458" y="1192"/>
                  </a:lnTo>
                  <a:lnTo>
                    <a:pt x="2459" y="1185"/>
                  </a:lnTo>
                  <a:lnTo>
                    <a:pt x="2459" y="1179"/>
                  </a:lnTo>
                  <a:lnTo>
                    <a:pt x="2460" y="1187"/>
                  </a:lnTo>
                  <a:lnTo>
                    <a:pt x="2460" y="1194"/>
                  </a:lnTo>
                  <a:lnTo>
                    <a:pt x="2461" y="1209"/>
                  </a:lnTo>
                  <a:lnTo>
                    <a:pt x="2461" y="1209"/>
                  </a:lnTo>
                  <a:lnTo>
                    <a:pt x="2462" y="1201"/>
                  </a:lnTo>
                  <a:lnTo>
                    <a:pt x="2462" y="1187"/>
                  </a:lnTo>
                  <a:lnTo>
                    <a:pt x="2463" y="1185"/>
                  </a:lnTo>
                  <a:lnTo>
                    <a:pt x="2463" y="1189"/>
                  </a:lnTo>
                  <a:lnTo>
                    <a:pt x="2464" y="1192"/>
                  </a:lnTo>
                  <a:lnTo>
                    <a:pt x="2465" y="1189"/>
                  </a:lnTo>
                  <a:lnTo>
                    <a:pt x="2465" y="1177"/>
                  </a:lnTo>
                  <a:lnTo>
                    <a:pt x="2466" y="1179"/>
                  </a:lnTo>
                  <a:lnTo>
                    <a:pt x="2466" y="1172"/>
                  </a:lnTo>
                  <a:lnTo>
                    <a:pt x="2467" y="1172"/>
                  </a:lnTo>
                  <a:lnTo>
                    <a:pt x="2467" y="1182"/>
                  </a:lnTo>
                  <a:lnTo>
                    <a:pt x="2468" y="1187"/>
                  </a:lnTo>
                  <a:lnTo>
                    <a:pt x="2469" y="1185"/>
                  </a:lnTo>
                  <a:lnTo>
                    <a:pt x="2469" y="1177"/>
                  </a:lnTo>
                  <a:lnTo>
                    <a:pt x="2470" y="1179"/>
                  </a:lnTo>
                  <a:lnTo>
                    <a:pt x="2470" y="1187"/>
                  </a:lnTo>
                  <a:lnTo>
                    <a:pt x="2471" y="1187"/>
                  </a:lnTo>
                  <a:lnTo>
                    <a:pt x="2471" y="1182"/>
                  </a:lnTo>
                  <a:lnTo>
                    <a:pt x="2472" y="1177"/>
                  </a:lnTo>
                  <a:lnTo>
                    <a:pt x="2472" y="1177"/>
                  </a:lnTo>
                  <a:lnTo>
                    <a:pt x="2473" y="1170"/>
                  </a:lnTo>
                  <a:lnTo>
                    <a:pt x="2473" y="1192"/>
                  </a:lnTo>
                  <a:lnTo>
                    <a:pt x="2474" y="1194"/>
                  </a:lnTo>
                  <a:lnTo>
                    <a:pt x="2475" y="1187"/>
                  </a:lnTo>
                  <a:lnTo>
                    <a:pt x="2475" y="1177"/>
                  </a:lnTo>
                  <a:lnTo>
                    <a:pt x="2476" y="1165"/>
                  </a:lnTo>
                  <a:lnTo>
                    <a:pt x="2476" y="1170"/>
                  </a:lnTo>
                  <a:lnTo>
                    <a:pt x="2477" y="1179"/>
                  </a:lnTo>
                  <a:lnTo>
                    <a:pt x="2477" y="1182"/>
                  </a:lnTo>
                  <a:lnTo>
                    <a:pt x="2478" y="1185"/>
                  </a:lnTo>
                  <a:lnTo>
                    <a:pt x="2479" y="1177"/>
                  </a:lnTo>
                  <a:lnTo>
                    <a:pt x="2479" y="1177"/>
                  </a:lnTo>
                  <a:lnTo>
                    <a:pt x="2480" y="1172"/>
                  </a:lnTo>
                  <a:lnTo>
                    <a:pt x="2480" y="1182"/>
                  </a:lnTo>
                  <a:lnTo>
                    <a:pt x="2481" y="1179"/>
                  </a:lnTo>
                  <a:lnTo>
                    <a:pt x="2481" y="1177"/>
                  </a:lnTo>
                  <a:lnTo>
                    <a:pt x="2482" y="1167"/>
                  </a:lnTo>
                  <a:lnTo>
                    <a:pt x="2482" y="1155"/>
                  </a:lnTo>
                  <a:lnTo>
                    <a:pt x="2483" y="1163"/>
                  </a:lnTo>
                  <a:lnTo>
                    <a:pt x="2483" y="1172"/>
                  </a:lnTo>
                  <a:lnTo>
                    <a:pt x="2484" y="1185"/>
                  </a:lnTo>
                  <a:lnTo>
                    <a:pt x="2485" y="1179"/>
                  </a:lnTo>
                  <a:lnTo>
                    <a:pt x="2485" y="1170"/>
                  </a:lnTo>
                  <a:lnTo>
                    <a:pt x="2486" y="1158"/>
                  </a:lnTo>
                  <a:lnTo>
                    <a:pt x="2486" y="1163"/>
                  </a:lnTo>
                  <a:lnTo>
                    <a:pt x="2487" y="1172"/>
                  </a:lnTo>
                  <a:lnTo>
                    <a:pt x="2487" y="1179"/>
                  </a:lnTo>
                  <a:lnTo>
                    <a:pt x="2488" y="1175"/>
                  </a:lnTo>
                  <a:lnTo>
                    <a:pt x="2489" y="1167"/>
                  </a:lnTo>
                  <a:lnTo>
                    <a:pt x="2489" y="1160"/>
                  </a:lnTo>
                  <a:lnTo>
                    <a:pt x="2490" y="1160"/>
                  </a:lnTo>
                  <a:lnTo>
                    <a:pt x="2490" y="1158"/>
                  </a:lnTo>
                  <a:lnTo>
                    <a:pt x="2491" y="1167"/>
                  </a:lnTo>
                  <a:lnTo>
                    <a:pt x="2491" y="1172"/>
                  </a:lnTo>
                  <a:lnTo>
                    <a:pt x="2492" y="1160"/>
                  </a:lnTo>
                  <a:lnTo>
                    <a:pt x="2492" y="1160"/>
                  </a:lnTo>
                  <a:lnTo>
                    <a:pt x="2493" y="1163"/>
                  </a:lnTo>
                  <a:lnTo>
                    <a:pt x="2493" y="1172"/>
                  </a:lnTo>
                  <a:lnTo>
                    <a:pt x="2494" y="1179"/>
                  </a:lnTo>
                  <a:lnTo>
                    <a:pt x="2495" y="1182"/>
                  </a:lnTo>
                  <a:lnTo>
                    <a:pt x="2495" y="1167"/>
                  </a:lnTo>
                  <a:lnTo>
                    <a:pt x="2496" y="1160"/>
                  </a:lnTo>
                  <a:lnTo>
                    <a:pt x="2496" y="1155"/>
                  </a:lnTo>
                  <a:lnTo>
                    <a:pt x="2497" y="1165"/>
                  </a:lnTo>
                  <a:lnTo>
                    <a:pt x="2497" y="1163"/>
                  </a:lnTo>
                  <a:lnTo>
                    <a:pt x="2498" y="1160"/>
                  </a:lnTo>
                  <a:lnTo>
                    <a:pt x="2499" y="1160"/>
                  </a:lnTo>
                  <a:lnTo>
                    <a:pt x="2499" y="1153"/>
                  </a:lnTo>
                  <a:lnTo>
                    <a:pt x="2500" y="1158"/>
                  </a:lnTo>
                  <a:lnTo>
                    <a:pt x="2500" y="1165"/>
                  </a:lnTo>
                  <a:lnTo>
                    <a:pt x="2501" y="1167"/>
                  </a:lnTo>
                  <a:lnTo>
                    <a:pt x="2501" y="1163"/>
                  </a:lnTo>
                  <a:lnTo>
                    <a:pt x="2502" y="1150"/>
                  </a:lnTo>
                  <a:lnTo>
                    <a:pt x="2502" y="1153"/>
                  </a:lnTo>
                  <a:lnTo>
                    <a:pt x="2503" y="1158"/>
                  </a:lnTo>
                  <a:lnTo>
                    <a:pt x="2503" y="1155"/>
                  </a:lnTo>
                  <a:lnTo>
                    <a:pt x="2504" y="1158"/>
                  </a:lnTo>
                  <a:lnTo>
                    <a:pt x="2505" y="1153"/>
                  </a:lnTo>
                  <a:lnTo>
                    <a:pt x="2505" y="1150"/>
                  </a:lnTo>
                  <a:lnTo>
                    <a:pt x="2506" y="1145"/>
                  </a:lnTo>
                  <a:lnTo>
                    <a:pt x="2506" y="1145"/>
                  </a:lnTo>
                  <a:lnTo>
                    <a:pt x="2507" y="1153"/>
                  </a:lnTo>
                  <a:lnTo>
                    <a:pt x="2507" y="1158"/>
                  </a:lnTo>
                  <a:lnTo>
                    <a:pt x="2508" y="1153"/>
                  </a:lnTo>
                  <a:lnTo>
                    <a:pt x="2509" y="1145"/>
                  </a:lnTo>
                  <a:lnTo>
                    <a:pt x="2509" y="1148"/>
                  </a:lnTo>
                  <a:lnTo>
                    <a:pt x="2510" y="1145"/>
                  </a:lnTo>
                  <a:lnTo>
                    <a:pt x="2510" y="1150"/>
                  </a:lnTo>
                  <a:lnTo>
                    <a:pt x="2511" y="1153"/>
                  </a:lnTo>
                  <a:lnTo>
                    <a:pt x="2511" y="1150"/>
                  </a:lnTo>
                  <a:lnTo>
                    <a:pt x="2512" y="1150"/>
                  </a:lnTo>
                  <a:lnTo>
                    <a:pt x="2512" y="1138"/>
                  </a:lnTo>
                  <a:lnTo>
                    <a:pt x="2513" y="1141"/>
                  </a:lnTo>
                  <a:lnTo>
                    <a:pt x="2513" y="1150"/>
                  </a:lnTo>
                  <a:lnTo>
                    <a:pt x="2514" y="1158"/>
                  </a:lnTo>
                  <a:lnTo>
                    <a:pt x="2515" y="1148"/>
                  </a:lnTo>
                  <a:lnTo>
                    <a:pt x="2515" y="1138"/>
                  </a:lnTo>
                  <a:lnTo>
                    <a:pt x="2516" y="1133"/>
                  </a:lnTo>
                  <a:lnTo>
                    <a:pt x="2516" y="1136"/>
                  </a:lnTo>
                  <a:lnTo>
                    <a:pt x="2517" y="1143"/>
                  </a:lnTo>
                  <a:lnTo>
                    <a:pt x="2517" y="1153"/>
                  </a:lnTo>
                  <a:lnTo>
                    <a:pt x="2518" y="1150"/>
                  </a:lnTo>
                  <a:lnTo>
                    <a:pt x="2519" y="1143"/>
                  </a:lnTo>
                  <a:lnTo>
                    <a:pt x="2519" y="1133"/>
                  </a:lnTo>
                  <a:lnTo>
                    <a:pt x="2520" y="1128"/>
                  </a:lnTo>
                  <a:lnTo>
                    <a:pt x="2520" y="1133"/>
                  </a:lnTo>
                  <a:lnTo>
                    <a:pt x="2521" y="1138"/>
                  </a:lnTo>
                  <a:lnTo>
                    <a:pt x="2521" y="1136"/>
                  </a:lnTo>
                  <a:lnTo>
                    <a:pt x="2522" y="1138"/>
                  </a:lnTo>
                  <a:lnTo>
                    <a:pt x="2522" y="1123"/>
                  </a:lnTo>
                  <a:lnTo>
                    <a:pt x="2523" y="1136"/>
                  </a:lnTo>
                  <a:lnTo>
                    <a:pt x="2523" y="1131"/>
                  </a:lnTo>
                  <a:lnTo>
                    <a:pt x="2524" y="1141"/>
                  </a:lnTo>
                  <a:lnTo>
                    <a:pt x="2525" y="1133"/>
                  </a:lnTo>
                  <a:lnTo>
                    <a:pt x="2525" y="1131"/>
                  </a:lnTo>
                  <a:lnTo>
                    <a:pt x="2526" y="1123"/>
                  </a:lnTo>
                  <a:lnTo>
                    <a:pt x="2526" y="1123"/>
                  </a:lnTo>
                  <a:lnTo>
                    <a:pt x="2527" y="1126"/>
                  </a:lnTo>
                  <a:lnTo>
                    <a:pt x="2527" y="1128"/>
                  </a:lnTo>
                  <a:lnTo>
                    <a:pt x="2528" y="1128"/>
                  </a:lnTo>
                  <a:lnTo>
                    <a:pt x="2529" y="1123"/>
                  </a:lnTo>
                  <a:lnTo>
                    <a:pt x="2529" y="1116"/>
                  </a:lnTo>
                  <a:lnTo>
                    <a:pt x="2530" y="1116"/>
                  </a:lnTo>
                  <a:lnTo>
                    <a:pt x="2530" y="1119"/>
                  </a:lnTo>
                  <a:lnTo>
                    <a:pt x="2531" y="1121"/>
                  </a:lnTo>
                  <a:lnTo>
                    <a:pt x="2531" y="1114"/>
                  </a:lnTo>
                  <a:lnTo>
                    <a:pt x="2532" y="1099"/>
                  </a:lnTo>
                  <a:lnTo>
                    <a:pt x="2532" y="1082"/>
                  </a:lnTo>
                  <a:lnTo>
                    <a:pt x="2533" y="1070"/>
                  </a:lnTo>
                  <a:lnTo>
                    <a:pt x="2533" y="1075"/>
                  </a:lnTo>
                  <a:lnTo>
                    <a:pt x="2534" y="1065"/>
                  </a:lnTo>
                  <a:lnTo>
                    <a:pt x="2535" y="1055"/>
                  </a:lnTo>
                  <a:lnTo>
                    <a:pt x="2535" y="1036"/>
                  </a:lnTo>
                  <a:lnTo>
                    <a:pt x="2536" y="1016"/>
                  </a:lnTo>
                  <a:lnTo>
                    <a:pt x="2536" y="1001"/>
                  </a:lnTo>
                  <a:lnTo>
                    <a:pt x="2537" y="1001"/>
                  </a:lnTo>
                  <a:lnTo>
                    <a:pt x="2537" y="1001"/>
                  </a:lnTo>
                  <a:lnTo>
                    <a:pt x="2538" y="994"/>
                  </a:lnTo>
                  <a:lnTo>
                    <a:pt x="2539" y="996"/>
                  </a:lnTo>
                  <a:lnTo>
                    <a:pt x="2539" y="987"/>
                  </a:lnTo>
                  <a:lnTo>
                    <a:pt x="2540" y="989"/>
                  </a:lnTo>
                  <a:lnTo>
                    <a:pt x="2540" y="994"/>
                  </a:lnTo>
                  <a:lnTo>
                    <a:pt x="2541" y="1001"/>
                  </a:lnTo>
                  <a:lnTo>
                    <a:pt x="2541" y="999"/>
                  </a:lnTo>
                  <a:lnTo>
                    <a:pt x="2542" y="1006"/>
                  </a:lnTo>
                  <a:lnTo>
                    <a:pt x="2542" y="1021"/>
                  </a:lnTo>
                  <a:lnTo>
                    <a:pt x="2543" y="1031"/>
                  </a:lnTo>
                  <a:lnTo>
                    <a:pt x="2543" y="1045"/>
                  </a:lnTo>
                  <a:lnTo>
                    <a:pt x="2544" y="1065"/>
                  </a:lnTo>
                  <a:lnTo>
                    <a:pt x="2545" y="1077"/>
                  </a:lnTo>
                  <a:lnTo>
                    <a:pt x="2545" y="1075"/>
                  </a:lnTo>
                  <a:lnTo>
                    <a:pt x="2546" y="1079"/>
                  </a:lnTo>
                  <a:lnTo>
                    <a:pt x="2546" y="1079"/>
                  </a:lnTo>
                  <a:lnTo>
                    <a:pt x="2547" y="1094"/>
                  </a:lnTo>
                  <a:lnTo>
                    <a:pt x="2547" y="1119"/>
                  </a:lnTo>
                  <a:lnTo>
                    <a:pt x="2548" y="1121"/>
                  </a:lnTo>
                  <a:lnTo>
                    <a:pt x="2549" y="1114"/>
                  </a:lnTo>
                  <a:lnTo>
                    <a:pt x="2549" y="1099"/>
                  </a:lnTo>
                  <a:lnTo>
                    <a:pt x="2550" y="1101"/>
                  </a:lnTo>
                  <a:lnTo>
                    <a:pt x="2550" y="1109"/>
                  </a:lnTo>
                  <a:lnTo>
                    <a:pt x="2551" y="1111"/>
                  </a:lnTo>
                  <a:lnTo>
                    <a:pt x="2551" y="1114"/>
                  </a:lnTo>
                  <a:lnTo>
                    <a:pt x="2552" y="1099"/>
                  </a:lnTo>
                  <a:lnTo>
                    <a:pt x="2552" y="1092"/>
                  </a:lnTo>
                  <a:lnTo>
                    <a:pt x="2553" y="1094"/>
                  </a:lnTo>
                  <a:lnTo>
                    <a:pt x="2553" y="1099"/>
                  </a:lnTo>
                  <a:lnTo>
                    <a:pt x="2554" y="1116"/>
                  </a:lnTo>
                  <a:lnTo>
                    <a:pt x="2555" y="1111"/>
                  </a:lnTo>
                  <a:lnTo>
                    <a:pt x="2555" y="1092"/>
                  </a:lnTo>
                  <a:lnTo>
                    <a:pt x="2556" y="1052"/>
                  </a:lnTo>
                  <a:lnTo>
                    <a:pt x="2556" y="1001"/>
                  </a:lnTo>
                  <a:lnTo>
                    <a:pt x="2557" y="901"/>
                  </a:lnTo>
                  <a:lnTo>
                    <a:pt x="2557" y="772"/>
                  </a:lnTo>
                  <a:lnTo>
                    <a:pt x="2558" y="611"/>
                  </a:lnTo>
                  <a:lnTo>
                    <a:pt x="2559" y="454"/>
                  </a:lnTo>
                  <a:lnTo>
                    <a:pt x="2559" y="340"/>
                  </a:lnTo>
                  <a:lnTo>
                    <a:pt x="2560" y="281"/>
                  </a:lnTo>
                  <a:lnTo>
                    <a:pt x="2560" y="264"/>
                  </a:lnTo>
                  <a:lnTo>
                    <a:pt x="2561" y="271"/>
                  </a:lnTo>
                  <a:lnTo>
                    <a:pt x="2561" y="313"/>
                  </a:lnTo>
                  <a:lnTo>
                    <a:pt x="2562" y="391"/>
                  </a:lnTo>
                  <a:lnTo>
                    <a:pt x="2562" y="523"/>
                  </a:lnTo>
                  <a:lnTo>
                    <a:pt x="2563" y="713"/>
                  </a:lnTo>
                  <a:lnTo>
                    <a:pt x="2563" y="921"/>
                  </a:lnTo>
                  <a:lnTo>
                    <a:pt x="2564" y="1089"/>
                  </a:lnTo>
                  <a:lnTo>
                    <a:pt x="2565" y="1163"/>
                  </a:lnTo>
                  <a:lnTo>
                    <a:pt x="2565" y="1148"/>
                  </a:lnTo>
                  <a:lnTo>
                    <a:pt x="2566" y="1121"/>
                  </a:lnTo>
                  <a:lnTo>
                    <a:pt x="2566" y="1121"/>
                  </a:lnTo>
                  <a:lnTo>
                    <a:pt x="2567" y="1138"/>
                  </a:lnTo>
                  <a:lnTo>
                    <a:pt x="2567" y="1141"/>
                  </a:lnTo>
                  <a:lnTo>
                    <a:pt x="2568" y="1138"/>
                  </a:lnTo>
                  <a:lnTo>
                    <a:pt x="2569" y="1126"/>
                  </a:lnTo>
                  <a:lnTo>
                    <a:pt x="2569" y="1126"/>
                  </a:lnTo>
                  <a:lnTo>
                    <a:pt x="2570" y="1128"/>
                  </a:lnTo>
                  <a:lnTo>
                    <a:pt x="2570" y="1143"/>
                  </a:lnTo>
                  <a:lnTo>
                    <a:pt x="2571" y="1150"/>
                  </a:lnTo>
                  <a:lnTo>
                    <a:pt x="2571" y="1145"/>
                  </a:lnTo>
                  <a:lnTo>
                    <a:pt x="2572" y="1141"/>
                  </a:lnTo>
                  <a:lnTo>
                    <a:pt x="2572" y="1133"/>
                  </a:lnTo>
                  <a:lnTo>
                    <a:pt x="2573" y="1133"/>
                  </a:lnTo>
                  <a:lnTo>
                    <a:pt x="2573" y="1153"/>
                  </a:lnTo>
                  <a:lnTo>
                    <a:pt x="2574" y="1150"/>
                  </a:lnTo>
                  <a:lnTo>
                    <a:pt x="2575" y="1145"/>
                  </a:lnTo>
                  <a:lnTo>
                    <a:pt x="2575" y="1143"/>
                  </a:lnTo>
                  <a:lnTo>
                    <a:pt x="2576" y="1136"/>
                  </a:lnTo>
                  <a:lnTo>
                    <a:pt x="2576" y="1136"/>
                  </a:lnTo>
                  <a:lnTo>
                    <a:pt x="2577" y="1141"/>
                  </a:lnTo>
                  <a:lnTo>
                    <a:pt x="2578" y="1150"/>
                  </a:lnTo>
                  <a:lnTo>
                    <a:pt x="2578" y="1145"/>
                  </a:lnTo>
                  <a:lnTo>
                    <a:pt x="2579" y="1148"/>
                  </a:lnTo>
                  <a:lnTo>
                    <a:pt x="2579" y="1138"/>
                  </a:lnTo>
                  <a:lnTo>
                    <a:pt x="2580" y="1148"/>
                  </a:lnTo>
                  <a:lnTo>
                    <a:pt x="2580" y="1143"/>
                  </a:lnTo>
                  <a:lnTo>
                    <a:pt x="2581" y="1148"/>
                  </a:lnTo>
                  <a:lnTo>
                    <a:pt x="2582" y="1145"/>
                  </a:lnTo>
                  <a:lnTo>
                    <a:pt x="2582" y="1138"/>
                  </a:lnTo>
                  <a:lnTo>
                    <a:pt x="2582" y="1136"/>
                  </a:lnTo>
                  <a:lnTo>
                    <a:pt x="2583" y="1133"/>
                  </a:lnTo>
                  <a:lnTo>
                    <a:pt x="2584" y="1141"/>
                  </a:lnTo>
                  <a:lnTo>
                    <a:pt x="2584" y="1143"/>
                  </a:lnTo>
                  <a:lnTo>
                    <a:pt x="2585" y="1136"/>
                  </a:lnTo>
                  <a:lnTo>
                    <a:pt x="2585" y="1133"/>
                  </a:lnTo>
                  <a:lnTo>
                    <a:pt x="2586" y="1121"/>
                  </a:lnTo>
                  <a:lnTo>
                    <a:pt x="2586" y="1114"/>
                  </a:lnTo>
                  <a:lnTo>
                    <a:pt x="2587" y="1121"/>
                  </a:lnTo>
                  <a:lnTo>
                    <a:pt x="2588" y="1131"/>
                  </a:lnTo>
                  <a:lnTo>
                    <a:pt x="2588" y="1131"/>
                  </a:lnTo>
                  <a:lnTo>
                    <a:pt x="2589" y="1119"/>
                  </a:lnTo>
                  <a:lnTo>
                    <a:pt x="2589" y="1111"/>
                  </a:lnTo>
                  <a:lnTo>
                    <a:pt x="2590" y="1111"/>
                  </a:lnTo>
                  <a:lnTo>
                    <a:pt x="2590" y="1114"/>
                  </a:lnTo>
                  <a:lnTo>
                    <a:pt x="2591" y="1111"/>
                  </a:lnTo>
                  <a:lnTo>
                    <a:pt x="2592" y="1107"/>
                  </a:lnTo>
                  <a:lnTo>
                    <a:pt x="2592" y="1101"/>
                  </a:lnTo>
                  <a:lnTo>
                    <a:pt x="2592" y="1089"/>
                  </a:lnTo>
                  <a:lnTo>
                    <a:pt x="2593" y="1089"/>
                  </a:lnTo>
                  <a:lnTo>
                    <a:pt x="2594" y="1087"/>
                  </a:lnTo>
                  <a:lnTo>
                    <a:pt x="2594" y="1085"/>
                  </a:lnTo>
                  <a:lnTo>
                    <a:pt x="2595" y="1077"/>
                  </a:lnTo>
                  <a:lnTo>
                    <a:pt x="2595" y="1065"/>
                  </a:lnTo>
                  <a:lnTo>
                    <a:pt x="2596" y="1055"/>
                  </a:lnTo>
                  <a:lnTo>
                    <a:pt x="2596" y="1055"/>
                  </a:lnTo>
                  <a:lnTo>
                    <a:pt x="2597" y="1065"/>
                  </a:lnTo>
                  <a:lnTo>
                    <a:pt x="2598" y="1065"/>
                  </a:lnTo>
                  <a:lnTo>
                    <a:pt x="2598" y="1060"/>
                  </a:lnTo>
                  <a:lnTo>
                    <a:pt x="2599" y="1050"/>
                  </a:lnTo>
                  <a:lnTo>
                    <a:pt x="2599" y="1043"/>
                  </a:lnTo>
                  <a:lnTo>
                    <a:pt x="2600" y="1038"/>
                  </a:lnTo>
                  <a:lnTo>
                    <a:pt x="2600" y="1031"/>
                  </a:lnTo>
                  <a:lnTo>
                    <a:pt x="2601" y="1023"/>
                  </a:lnTo>
                  <a:lnTo>
                    <a:pt x="2602" y="1016"/>
                  </a:lnTo>
                  <a:lnTo>
                    <a:pt x="2602" y="1004"/>
                  </a:lnTo>
                  <a:lnTo>
                    <a:pt x="2602" y="987"/>
                  </a:lnTo>
                  <a:lnTo>
                    <a:pt x="2603" y="984"/>
                  </a:lnTo>
                  <a:lnTo>
                    <a:pt x="2604" y="982"/>
                  </a:lnTo>
                  <a:lnTo>
                    <a:pt x="2604" y="977"/>
                  </a:lnTo>
                  <a:lnTo>
                    <a:pt x="2605" y="965"/>
                  </a:lnTo>
                  <a:lnTo>
                    <a:pt x="2605" y="948"/>
                  </a:lnTo>
                  <a:lnTo>
                    <a:pt x="2606" y="938"/>
                  </a:lnTo>
                  <a:lnTo>
                    <a:pt x="2606" y="933"/>
                  </a:lnTo>
                  <a:lnTo>
                    <a:pt x="2607" y="926"/>
                  </a:lnTo>
                  <a:lnTo>
                    <a:pt x="2608" y="923"/>
                  </a:lnTo>
                  <a:lnTo>
                    <a:pt x="2608" y="909"/>
                  </a:lnTo>
                  <a:lnTo>
                    <a:pt x="2609" y="889"/>
                  </a:lnTo>
                  <a:lnTo>
                    <a:pt x="2609" y="872"/>
                  </a:lnTo>
                  <a:lnTo>
                    <a:pt x="2610" y="860"/>
                  </a:lnTo>
                  <a:lnTo>
                    <a:pt x="2610" y="858"/>
                  </a:lnTo>
                  <a:lnTo>
                    <a:pt x="2611" y="848"/>
                  </a:lnTo>
                  <a:lnTo>
                    <a:pt x="2612" y="840"/>
                  </a:lnTo>
                  <a:lnTo>
                    <a:pt x="2612" y="823"/>
                  </a:lnTo>
                  <a:lnTo>
                    <a:pt x="2612" y="809"/>
                  </a:lnTo>
                  <a:lnTo>
                    <a:pt x="2613" y="801"/>
                  </a:lnTo>
                  <a:lnTo>
                    <a:pt x="2614" y="803"/>
                  </a:lnTo>
                  <a:lnTo>
                    <a:pt x="2614" y="806"/>
                  </a:lnTo>
                  <a:lnTo>
                    <a:pt x="2615" y="796"/>
                  </a:lnTo>
                  <a:lnTo>
                    <a:pt x="2615" y="777"/>
                  </a:lnTo>
                  <a:lnTo>
                    <a:pt x="2616" y="765"/>
                  </a:lnTo>
                  <a:lnTo>
                    <a:pt x="2616" y="760"/>
                  </a:lnTo>
                  <a:lnTo>
                    <a:pt x="2617" y="765"/>
                  </a:lnTo>
                  <a:lnTo>
                    <a:pt x="2618" y="762"/>
                  </a:lnTo>
                  <a:lnTo>
                    <a:pt x="2618" y="760"/>
                  </a:lnTo>
                  <a:lnTo>
                    <a:pt x="2619" y="760"/>
                  </a:lnTo>
                  <a:lnTo>
                    <a:pt x="2619" y="760"/>
                  </a:lnTo>
                  <a:lnTo>
                    <a:pt x="2620" y="755"/>
                  </a:lnTo>
                  <a:lnTo>
                    <a:pt x="2620" y="765"/>
                  </a:lnTo>
                  <a:lnTo>
                    <a:pt x="2621" y="769"/>
                  </a:lnTo>
                  <a:lnTo>
                    <a:pt x="2622" y="774"/>
                  </a:lnTo>
                  <a:lnTo>
                    <a:pt x="2622" y="782"/>
                  </a:lnTo>
                  <a:lnTo>
                    <a:pt x="2622" y="784"/>
                  </a:lnTo>
                  <a:lnTo>
                    <a:pt x="2623" y="796"/>
                  </a:lnTo>
                  <a:lnTo>
                    <a:pt x="2624" y="806"/>
                  </a:lnTo>
                  <a:lnTo>
                    <a:pt x="2624" y="831"/>
                  </a:lnTo>
                  <a:lnTo>
                    <a:pt x="2625" y="838"/>
                  </a:lnTo>
                  <a:lnTo>
                    <a:pt x="2625" y="833"/>
                  </a:lnTo>
                  <a:lnTo>
                    <a:pt x="2626" y="838"/>
                  </a:lnTo>
                  <a:lnTo>
                    <a:pt x="2626" y="850"/>
                  </a:lnTo>
                  <a:lnTo>
                    <a:pt x="2627" y="874"/>
                  </a:lnTo>
                  <a:lnTo>
                    <a:pt x="2628" y="887"/>
                  </a:lnTo>
                  <a:lnTo>
                    <a:pt x="2628" y="894"/>
                  </a:lnTo>
                  <a:lnTo>
                    <a:pt x="2629" y="904"/>
                  </a:lnTo>
                  <a:lnTo>
                    <a:pt x="2629" y="904"/>
                  </a:lnTo>
                  <a:lnTo>
                    <a:pt x="2630" y="916"/>
                  </a:lnTo>
                  <a:lnTo>
                    <a:pt x="2630" y="938"/>
                  </a:lnTo>
                  <a:lnTo>
                    <a:pt x="2631" y="952"/>
                  </a:lnTo>
                  <a:lnTo>
                    <a:pt x="2632" y="958"/>
                  </a:lnTo>
                  <a:lnTo>
                    <a:pt x="2632" y="958"/>
                  </a:lnTo>
                  <a:lnTo>
                    <a:pt x="2632" y="965"/>
                  </a:lnTo>
                  <a:lnTo>
                    <a:pt x="2633" y="974"/>
                  </a:lnTo>
                  <a:lnTo>
                    <a:pt x="2634" y="987"/>
                  </a:lnTo>
                  <a:lnTo>
                    <a:pt x="2634" y="1006"/>
                  </a:lnTo>
                  <a:lnTo>
                    <a:pt x="2635" y="1006"/>
                  </a:lnTo>
                  <a:lnTo>
                    <a:pt x="2635" y="1006"/>
                  </a:lnTo>
                  <a:lnTo>
                    <a:pt x="2636" y="1009"/>
                  </a:lnTo>
                  <a:lnTo>
                    <a:pt x="2636" y="1011"/>
                  </a:lnTo>
                  <a:lnTo>
                    <a:pt x="2637" y="1018"/>
                  </a:lnTo>
                  <a:lnTo>
                    <a:pt x="2638" y="1033"/>
                  </a:lnTo>
                  <a:lnTo>
                    <a:pt x="2638" y="1036"/>
                  </a:lnTo>
                  <a:lnTo>
                    <a:pt x="2639" y="1036"/>
                  </a:lnTo>
                  <a:lnTo>
                    <a:pt x="2639" y="1031"/>
                  </a:lnTo>
                  <a:lnTo>
                    <a:pt x="2640" y="1045"/>
                  </a:lnTo>
                  <a:lnTo>
                    <a:pt x="2640" y="1052"/>
                  </a:lnTo>
                  <a:lnTo>
                    <a:pt x="2641" y="1058"/>
                  </a:lnTo>
                  <a:lnTo>
                    <a:pt x="2642" y="1058"/>
                  </a:lnTo>
                  <a:lnTo>
                    <a:pt x="2642" y="1043"/>
                  </a:lnTo>
                  <a:lnTo>
                    <a:pt x="2642" y="1036"/>
                  </a:lnTo>
                  <a:lnTo>
                    <a:pt x="2643" y="1048"/>
                  </a:lnTo>
                  <a:lnTo>
                    <a:pt x="2644" y="1058"/>
                  </a:lnTo>
                  <a:lnTo>
                    <a:pt x="2644" y="1063"/>
                  </a:lnTo>
                  <a:lnTo>
                    <a:pt x="2645" y="1058"/>
                  </a:lnTo>
                  <a:lnTo>
                    <a:pt x="2645" y="1052"/>
                  </a:lnTo>
                  <a:lnTo>
                    <a:pt x="2646" y="1048"/>
                  </a:lnTo>
                  <a:lnTo>
                    <a:pt x="2646" y="1045"/>
                  </a:lnTo>
                  <a:lnTo>
                    <a:pt x="2647" y="1050"/>
                  </a:lnTo>
                  <a:lnTo>
                    <a:pt x="2648" y="1060"/>
                  </a:lnTo>
                  <a:lnTo>
                    <a:pt x="2648" y="1060"/>
                  </a:lnTo>
                  <a:lnTo>
                    <a:pt x="2649" y="1052"/>
                  </a:lnTo>
                  <a:lnTo>
                    <a:pt x="2649" y="1052"/>
                  </a:lnTo>
                  <a:lnTo>
                    <a:pt x="2650" y="1050"/>
                  </a:lnTo>
                  <a:lnTo>
                    <a:pt x="2650" y="1055"/>
                  </a:lnTo>
                  <a:lnTo>
                    <a:pt x="2651" y="1055"/>
                  </a:lnTo>
                  <a:lnTo>
                    <a:pt x="2652" y="1050"/>
                  </a:lnTo>
                  <a:lnTo>
                    <a:pt x="2652" y="1038"/>
                  </a:lnTo>
                  <a:lnTo>
                    <a:pt x="2652" y="1028"/>
                  </a:lnTo>
                  <a:lnTo>
                    <a:pt x="2653" y="1026"/>
                  </a:lnTo>
                  <a:lnTo>
                    <a:pt x="2654" y="1023"/>
                  </a:lnTo>
                  <a:lnTo>
                    <a:pt x="2654" y="1033"/>
                  </a:lnTo>
                  <a:lnTo>
                    <a:pt x="2655" y="1026"/>
                  </a:lnTo>
                  <a:lnTo>
                    <a:pt x="2655" y="1023"/>
                  </a:lnTo>
                  <a:lnTo>
                    <a:pt x="2656" y="1006"/>
                  </a:lnTo>
                  <a:lnTo>
                    <a:pt x="2656" y="1009"/>
                  </a:lnTo>
                  <a:lnTo>
                    <a:pt x="2657" y="1018"/>
                  </a:lnTo>
                  <a:lnTo>
                    <a:pt x="2658" y="1014"/>
                  </a:lnTo>
                  <a:lnTo>
                    <a:pt x="2658" y="1009"/>
                  </a:lnTo>
                  <a:lnTo>
                    <a:pt x="2659" y="992"/>
                  </a:lnTo>
                  <a:lnTo>
                    <a:pt x="2659" y="970"/>
                  </a:lnTo>
                  <a:lnTo>
                    <a:pt x="2660" y="952"/>
                  </a:lnTo>
                  <a:lnTo>
                    <a:pt x="2660" y="943"/>
                  </a:lnTo>
                  <a:lnTo>
                    <a:pt x="2661" y="933"/>
                  </a:lnTo>
                  <a:lnTo>
                    <a:pt x="2662" y="909"/>
                  </a:lnTo>
                  <a:lnTo>
                    <a:pt x="2662" y="889"/>
                  </a:lnTo>
                  <a:lnTo>
                    <a:pt x="2662" y="872"/>
                  </a:lnTo>
                  <a:lnTo>
                    <a:pt x="2663" y="860"/>
                  </a:lnTo>
                  <a:lnTo>
                    <a:pt x="2664" y="845"/>
                  </a:lnTo>
                  <a:lnTo>
                    <a:pt x="2664" y="823"/>
                  </a:lnTo>
                  <a:lnTo>
                    <a:pt x="2665" y="782"/>
                  </a:lnTo>
                  <a:lnTo>
                    <a:pt x="2665" y="733"/>
                  </a:lnTo>
                  <a:lnTo>
                    <a:pt x="2666" y="672"/>
                  </a:lnTo>
                  <a:lnTo>
                    <a:pt x="2666" y="633"/>
                  </a:lnTo>
                  <a:lnTo>
                    <a:pt x="2667" y="601"/>
                  </a:lnTo>
                  <a:lnTo>
                    <a:pt x="2668" y="591"/>
                  </a:lnTo>
                  <a:lnTo>
                    <a:pt x="2668" y="596"/>
                  </a:lnTo>
                  <a:lnTo>
                    <a:pt x="2669" y="601"/>
                  </a:lnTo>
                  <a:lnTo>
                    <a:pt x="2669" y="621"/>
                  </a:lnTo>
                  <a:lnTo>
                    <a:pt x="2670" y="660"/>
                  </a:lnTo>
                  <a:lnTo>
                    <a:pt x="2670" y="725"/>
                  </a:lnTo>
                  <a:lnTo>
                    <a:pt x="2671" y="811"/>
                  </a:lnTo>
                  <a:lnTo>
                    <a:pt x="2672" y="901"/>
                  </a:lnTo>
                  <a:lnTo>
                    <a:pt x="2672" y="1016"/>
                  </a:lnTo>
                  <a:lnTo>
                    <a:pt x="2672" y="1128"/>
                  </a:lnTo>
                  <a:lnTo>
                    <a:pt x="2673" y="1226"/>
                  </a:lnTo>
                  <a:lnTo>
                    <a:pt x="2674" y="1299"/>
                  </a:lnTo>
                  <a:lnTo>
                    <a:pt x="2674" y="1343"/>
                  </a:lnTo>
                  <a:lnTo>
                    <a:pt x="2675" y="1350"/>
                  </a:lnTo>
                  <a:lnTo>
                    <a:pt x="2675" y="1343"/>
                  </a:lnTo>
                  <a:lnTo>
                    <a:pt x="2676" y="1348"/>
                  </a:lnTo>
                  <a:lnTo>
                    <a:pt x="2676" y="1372"/>
                  </a:lnTo>
                  <a:lnTo>
                    <a:pt x="2677" y="1392"/>
                  </a:lnTo>
                  <a:lnTo>
                    <a:pt x="2678" y="1421"/>
                  </a:lnTo>
                  <a:lnTo>
                    <a:pt x="2678" y="1436"/>
                  </a:lnTo>
                  <a:lnTo>
                    <a:pt x="2679" y="1438"/>
                  </a:lnTo>
                  <a:lnTo>
                    <a:pt x="2679" y="1443"/>
                  </a:lnTo>
                  <a:lnTo>
                    <a:pt x="2680" y="1446"/>
                  </a:lnTo>
                  <a:lnTo>
                    <a:pt x="2680" y="1446"/>
                  </a:lnTo>
                  <a:lnTo>
                    <a:pt x="2681" y="1436"/>
                  </a:lnTo>
                  <a:lnTo>
                    <a:pt x="2682" y="1419"/>
                  </a:lnTo>
                  <a:lnTo>
                    <a:pt x="2682" y="1387"/>
                  </a:lnTo>
                  <a:lnTo>
                    <a:pt x="2682" y="1360"/>
                  </a:lnTo>
                  <a:lnTo>
                    <a:pt x="2683" y="1348"/>
                  </a:lnTo>
                  <a:lnTo>
                    <a:pt x="2684" y="1338"/>
                  </a:lnTo>
                  <a:lnTo>
                    <a:pt x="2684" y="1326"/>
                  </a:lnTo>
                  <a:lnTo>
                    <a:pt x="2685" y="1309"/>
                  </a:lnTo>
                  <a:lnTo>
                    <a:pt x="2685" y="1280"/>
                  </a:lnTo>
                  <a:lnTo>
                    <a:pt x="2686" y="1255"/>
                  </a:lnTo>
                  <a:lnTo>
                    <a:pt x="2686" y="1245"/>
                  </a:lnTo>
                  <a:lnTo>
                    <a:pt x="2687" y="1236"/>
                  </a:lnTo>
                  <a:lnTo>
                    <a:pt x="2688" y="1228"/>
                  </a:lnTo>
                  <a:lnTo>
                    <a:pt x="2688" y="1216"/>
                  </a:lnTo>
                  <a:lnTo>
                    <a:pt x="2689" y="1209"/>
                  </a:lnTo>
                  <a:lnTo>
                    <a:pt x="2689" y="1189"/>
                  </a:lnTo>
                  <a:lnTo>
                    <a:pt x="2690" y="1192"/>
                  </a:lnTo>
                  <a:lnTo>
                    <a:pt x="2690" y="1194"/>
                  </a:lnTo>
                  <a:lnTo>
                    <a:pt x="2691" y="1189"/>
                  </a:lnTo>
                  <a:lnTo>
                    <a:pt x="2692" y="1177"/>
                  </a:lnTo>
                  <a:lnTo>
                    <a:pt x="2692" y="1160"/>
                  </a:lnTo>
                  <a:lnTo>
                    <a:pt x="2692" y="1143"/>
                  </a:lnTo>
                  <a:lnTo>
                    <a:pt x="2693" y="1138"/>
                  </a:lnTo>
                  <a:lnTo>
                    <a:pt x="2694" y="1148"/>
                  </a:lnTo>
                  <a:lnTo>
                    <a:pt x="2694" y="1150"/>
                  </a:lnTo>
                  <a:lnTo>
                    <a:pt x="2695" y="1138"/>
                  </a:lnTo>
                  <a:lnTo>
                    <a:pt x="2695" y="1126"/>
                  </a:lnTo>
                  <a:lnTo>
                    <a:pt x="2696" y="1111"/>
                  </a:lnTo>
                  <a:lnTo>
                    <a:pt x="2696" y="1111"/>
                  </a:lnTo>
                  <a:lnTo>
                    <a:pt x="2697" y="1116"/>
                  </a:lnTo>
                  <a:lnTo>
                    <a:pt x="2698" y="1116"/>
                  </a:lnTo>
                  <a:lnTo>
                    <a:pt x="2698" y="1107"/>
                  </a:lnTo>
                  <a:lnTo>
                    <a:pt x="2699" y="1107"/>
                  </a:lnTo>
                  <a:lnTo>
                    <a:pt x="2699" y="1094"/>
                  </a:lnTo>
                  <a:lnTo>
                    <a:pt x="2700" y="1097"/>
                  </a:lnTo>
                  <a:lnTo>
                    <a:pt x="2700" y="1101"/>
                  </a:lnTo>
                  <a:lnTo>
                    <a:pt x="2701" y="1104"/>
                  </a:lnTo>
                  <a:lnTo>
                    <a:pt x="2702" y="1099"/>
                  </a:lnTo>
                  <a:lnTo>
                    <a:pt x="2702" y="1092"/>
                  </a:lnTo>
                  <a:lnTo>
                    <a:pt x="2702" y="1082"/>
                  </a:lnTo>
                  <a:lnTo>
                    <a:pt x="2703" y="1079"/>
                  </a:lnTo>
                  <a:lnTo>
                    <a:pt x="2704" y="1089"/>
                  </a:lnTo>
                  <a:lnTo>
                    <a:pt x="2704" y="1085"/>
                  </a:lnTo>
                  <a:lnTo>
                    <a:pt x="2705" y="1085"/>
                  </a:lnTo>
                  <a:lnTo>
                    <a:pt x="2705" y="1079"/>
                  </a:lnTo>
                  <a:lnTo>
                    <a:pt x="2706" y="1065"/>
                  </a:lnTo>
                  <a:lnTo>
                    <a:pt x="2706" y="1070"/>
                  </a:lnTo>
                  <a:lnTo>
                    <a:pt x="2707" y="1065"/>
                  </a:lnTo>
                  <a:lnTo>
                    <a:pt x="2708" y="1067"/>
                  </a:lnTo>
                  <a:lnTo>
                    <a:pt x="2708" y="1055"/>
                  </a:lnTo>
                  <a:lnTo>
                    <a:pt x="2709" y="1045"/>
                  </a:lnTo>
                  <a:lnTo>
                    <a:pt x="2709" y="1036"/>
                  </a:lnTo>
                  <a:lnTo>
                    <a:pt x="2710" y="1033"/>
                  </a:lnTo>
                  <a:lnTo>
                    <a:pt x="2710" y="1033"/>
                  </a:lnTo>
                  <a:lnTo>
                    <a:pt x="2711" y="1028"/>
                  </a:lnTo>
                  <a:lnTo>
                    <a:pt x="2712" y="1014"/>
                  </a:lnTo>
                  <a:lnTo>
                    <a:pt x="2712" y="996"/>
                  </a:lnTo>
                  <a:lnTo>
                    <a:pt x="2712" y="974"/>
                  </a:lnTo>
                  <a:lnTo>
                    <a:pt x="2713" y="970"/>
                  </a:lnTo>
                  <a:lnTo>
                    <a:pt x="2714" y="965"/>
                  </a:lnTo>
                  <a:lnTo>
                    <a:pt x="2714" y="950"/>
                  </a:lnTo>
                  <a:lnTo>
                    <a:pt x="2715" y="931"/>
                  </a:lnTo>
                  <a:lnTo>
                    <a:pt x="2715" y="904"/>
                  </a:lnTo>
                  <a:lnTo>
                    <a:pt x="2716" y="887"/>
                  </a:lnTo>
                  <a:lnTo>
                    <a:pt x="2716" y="877"/>
                  </a:lnTo>
                  <a:lnTo>
                    <a:pt x="2717" y="877"/>
                  </a:lnTo>
                  <a:lnTo>
                    <a:pt x="2718" y="862"/>
                  </a:lnTo>
                  <a:lnTo>
                    <a:pt x="2718" y="850"/>
                  </a:lnTo>
                  <a:lnTo>
                    <a:pt x="2719" y="828"/>
                  </a:lnTo>
                  <a:lnTo>
                    <a:pt x="2719" y="809"/>
                  </a:lnTo>
                  <a:lnTo>
                    <a:pt x="2720" y="799"/>
                  </a:lnTo>
                  <a:lnTo>
                    <a:pt x="2720" y="794"/>
                  </a:lnTo>
                  <a:lnTo>
                    <a:pt x="2721" y="799"/>
                  </a:lnTo>
                  <a:lnTo>
                    <a:pt x="2722" y="777"/>
                  </a:lnTo>
                  <a:lnTo>
                    <a:pt x="2722" y="757"/>
                  </a:lnTo>
                  <a:lnTo>
                    <a:pt x="2722" y="747"/>
                  </a:lnTo>
                  <a:lnTo>
                    <a:pt x="2723" y="738"/>
                  </a:lnTo>
                  <a:lnTo>
                    <a:pt x="2724" y="738"/>
                  </a:lnTo>
                  <a:lnTo>
                    <a:pt x="2724" y="738"/>
                  </a:lnTo>
                  <a:lnTo>
                    <a:pt x="2725" y="731"/>
                  </a:lnTo>
                  <a:lnTo>
                    <a:pt x="2725" y="733"/>
                  </a:lnTo>
                  <a:lnTo>
                    <a:pt x="2726" y="733"/>
                  </a:lnTo>
                  <a:lnTo>
                    <a:pt x="2726" y="740"/>
                  </a:lnTo>
                  <a:lnTo>
                    <a:pt x="2727" y="743"/>
                  </a:lnTo>
                  <a:lnTo>
                    <a:pt x="2728" y="757"/>
                  </a:lnTo>
                  <a:lnTo>
                    <a:pt x="2728" y="757"/>
                  </a:lnTo>
                  <a:lnTo>
                    <a:pt x="2729" y="760"/>
                  </a:lnTo>
                  <a:lnTo>
                    <a:pt x="2729" y="755"/>
                  </a:lnTo>
                  <a:lnTo>
                    <a:pt x="2730" y="765"/>
                  </a:lnTo>
                  <a:lnTo>
                    <a:pt x="2730" y="789"/>
                  </a:lnTo>
                  <a:lnTo>
                    <a:pt x="2731" y="799"/>
                  </a:lnTo>
                  <a:lnTo>
                    <a:pt x="2732" y="806"/>
                  </a:lnTo>
                  <a:lnTo>
                    <a:pt x="2732" y="813"/>
                  </a:lnTo>
                  <a:lnTo>
                    <a:pt x="2732" y="821"/>
                  </a:lnTo>
                  <a:lnTo>
                    <a:pt x="2733" y="836"/>
                  </a:lnTo>
                  <a:lnTo>
                    <a:pt x="2734" y="848"/>
                  </a:lnTo>
                  <a:lnTo>
                    <a:pt x="2734" y="860"/>
                  </a:lnTo>
                  <a:lnTo>
                    <a:pt x="2735" y="870"/>
                  </a:lnTo>
                  <a:lnTo>
                    <a:pt x="2735" y="882"/>
                  </a:lnTo>
                  <a:lnTo>
                    <a:pt x="2736" y="889"/>
                  </a:lnTo>
                  <a:lnTo>
                    <a:pt x="2736" y="901"/>
                  </a:lnTo>
                  <a:lnTo>
                    <a:pt x="2737" y="909"/>
                  </a:lnTo>
                  <a:lnTo>
                    <a:pt x="2738" y="933"/>
                  </a:lnTo>
                  <a:lnTo>
                    <a:pt x="2738" y="936"/>
                  </a:lnTo>
                  <a:lnTo>
                    <a:pt x="2739" y="938"/>
                  </a:lnTo>
                  <a:lnTo>
                    <a:pt x="2739" y="938"/>
                  </a:lnTo>
                  <a:lnTo>
                    <a:pt x="2740" y="943"/>
                  </a:lnTo>
                  <a:lnTo>
                    <a:pt x="2740" y="965"/>
                  </a:lnTo>
                  <a:lnTo>
                    <a:pt x="2741" y="974"/>
                  </a:lnTo>
                  <a:lnTo>
                    <a:pt x="2742" y="977"/>
                  </a:lnTo>
                  <a:lnTo>
                    <a:pt x="2742" y="982"/>
                  </a:lnTo>
                  <a:lnTo>
                    <a:pt x="2743" y="977"/>
                  </a:lnTo>
                  <a:lnTo>
                    <a:pt x="2743" y="989"/>
                  </a:lnTo>
                  <a:lnTo>
                    <a:pt x="2744" y="1001"/>
                  </a:lnTo>
                  <a:lnTo>
                    <a:pt x="2745" y="1014"/>
                  </a:lnTo>
                  <a:lnTo>
                    <a:pt x="2745" y="1021"/>
                  </a:lnTo>
                  <a:lnTo>
                    <a:pt x="2745" y="1006"/>
                  </a:lnTo>
                  <a:lnTo>
                    <a:pt x="2746" y="1004"/>
                  </a:lnTo>
                  <a:lnTo>
                    <a:pt x="2747" y="1004"/>
                  </a:lnTo>
                  <a:lnTo>
                    <a:pt x="2747" y="1006"/>
                  </a:lnTo>
                  <a:lnTo>
                    <a:pt x="2748" y="1011"/>
                  </a:lnTo>
                  <a:lnTo>
                    <a:pt x="2748" y="1011"/>
                  </a:lnTo>
                  <a:lnTo>
                    <a:pt x="2749" y="1004"/>
                  </a:lnTo>
                  <a:lnTo>
                    <a:pt x="2749" y="994"/>
                  </a:lnTo>
                  <a:lnTo>
                    <a:pt x="2750" y="992"/>
                  </a:lnTo>
                  <a:lnTo>
                    <a:pt x="2751" y="987"/>
                  </a:lnTo>
                  <a:lnTo>
                    <a:pt x="2751" y="989"/>
                  </a:lnTo>
                  <a:lnTo>
                    <a:pt x="2752" y="984"/>
                  </a:lnTo>
                  <a:lnTo>
                    <a:pt x="2752" y="960"/>
                  </a:lnTo>
                  <a:lnTo>
                    <a:pt x="2753" y="945"/>
                  </a:lnTo>
                  <a:lnTo>
                    <a:pt x="2753" y="931"/>
                  </a:lnTo>
                  <a:lnTo>
                    <a:pt x="2754" y="918"/>
                  </a:lnTo>
                  <a:lnTo>
                    <a:pt x="2755" y="899"/>
                  </a:lnTo>
                  <a:lnTo>
                    <a:pt x="2755" y="874"/>
                  </a:lnTo>
                  <a:lnTo>
                    <a:pt x="2755" y="840"/>
                  </a:lnTo>
                  <a:lnTo>
                    <a:pt x="2756" y="809"/>
                  </a:lnTo>
                  <a:lnTo>
                    <a:pt x="2757" y="777"/>
                  </a:lnTo>
                  <a:lnTo>
                    <a:pt x="2757" y="750"/>
                  </a:lnTo>
                  <a:lnTo>
                    <a:pt x="2758" y="718"/>
                  </a:lnTo>
                  <a:lnTo>
                    <a:pt x="2758" y="684"/>
                  </a:lnTo>
                  <a:lnTo>
                    <a:pt x="2759" y="643"/>
                  </a:lnTo>
                  <a:lnTo>
                    <a:pt x="2759" y="603"/>
                  </a:lnTo>
                  <a:lnTo>
                    <a:pt x="2760" y="572"/>
                  </a:lnTo>
                  <a:lnTo>
                    <a:pt x="2761" y="542"/>
                  </a:lnTo>
                  <a:lnTo>
                    <a:pt x="2761" y="511"/>
                  </a:lnTo>
                  <a:lnTo>
                    <a:pt x="2762" y="467"/>
                  </a:lnTo>
                  <a:lnTo>
                    <a:pt x="2762" y="428"/>
                  </a:lnTo>
                  <a:lnTo>
                    <a:pt x="2763" y="403"/>
                  </a:lnTo>
                  <a:lnTo>
                    <a:pt x="2763" y="403"/>
                  </a:lnTo>
                  <a:lnTo>
                    <a:pt x="2764" y="420"/>
                  </a:lnTo>
                  <a:lnTo>
                    <a:pt x="2765" y="435"/>
                  </a:lnTo>
                  <a:lnTo>
                    <a:pt x="2765" y="445"/>
                  </a:lnTo>
                  <a:lnTo>
                    <a:pt x="2765" y="452"/>
                  </a:lnTo>
                  <a:lnTo>
                    <a:pt x="2766" y="474"/>
                  </a:lnTo>
                  <a:lnTo>
                    <a:pt x="2767" y="516"/>
                  </a:lnTo>
                  <a:lnTo>
                    <a:pt x="2767" y="564"/>
                  </a:lnTo>
                  <a:lnTo>
                    <a:pt x="2768" y="616"/>
                  </a:lnTo>
                  <a:lnTo>
                    <a:pt x="2768" y="643"/>
                  </a:lnTo>
                  <a:lnTo>
                    <a:pt x="2769" y="657"/>
                  </a:lnTo>
                  <a:lnTo>
                    <a:pt x="2769" y="667"/>
                  </a:lnTo>
                  <a:lnTo>
                    <a:pt x="2770" y="711"/>
                  </a:lnTo>
                  <a:lnTo>
                    <a:pt x="2771" y="747"/>
                  </a:lnTo>
                  <a:lnTo>
                    <a:pt x="2771" y="796"/>
                  </a:lnTo>
                  <a:lnTo>
                    <a:pt x="2772" y="852"/>
                  </a:lnTo>
                  <a:lnTo>
                    <a:pt x="2772" y="914"/>
                  </a:lnTo>
                  <a:lnTo>
                    <a:pt x="2773" y="970"/>
                  </a:lnTo>
                  <a:lnTo>
                    <a:pt x="2773" y="1016"/>
                  </a:lnTo>
                  <a:lnTo>
                    <a:pt x="2774" y="1067"/>
                  </a:lnTo>
                  <a:lnTo>
                    <a:pt x="2775" y="1101"/>
                  </a:lnTo>
                  <a:lnTo>
                    <a:pt x="2775" y="1111"/>
                  </a:lnTo>
                  <a:lnTo>
                    <a:pt x="2775" y="1128"/>
                  </a:lnTo>
                  <a:lnTo>
                    <a:pt x="2776" y="1145"/>
                  </a:lnTo>
                  <a:lnTo>
                    <a:pt x="2777" y="1160"/>
                  </a:lnTo>
                  <a:lnTo>
                    <a:pt x="2777" y="1177"/>
                  </a:lnTo>
                  <a:lnTo>
                    <a:pt x="2778" y="1189"/>
                  </a:lnTo>
                  <a:lnTo>
                    <a:pt x="2778" y="1207"/>
                  </a:lnTo>
                  <a:lnTo>
                    <a:pt x="2779" y="1219"/>
                  </a:lnTo>
                  <a:lnTo>
                    <a:pt x="2779" y="1221"/>
                  </a:lnTo>
                  <a:lnTo>
                    <a:pt x="2780" y="1238"/>
                  </a:lnTo>
                  <a:lnTo>
                    <a:pt x="2780" y="1247"/>
                  </a:lnTo>
                </a:path>
              </a:pathLst>
            </a:custGeom>
            <a:noFill/>
            <a:ln w="6350" cap="flat">
              <a:solidFill>
                <a:schemeClr val="bg1">
                  <a:lumMod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123"/>
            <p:cNvSpPr>
              <a:spLocks/>
            </p:cNvSpPr>
            <p:nvPr/>
          </p:nvSpPr>
          <p:spPr bwMode="auto">
            <a:xfrm>
              <a:off x="1273439" y="1725213"/>
              <a:ext cx="162816" cy="704555"/>
            </a:xfrm>
            <a:custGeom>
              <a:avLst/>
              <a:gdLst>
                <a:gd name="T0" fmla="*/ 2 w 99"/>
                <a:gd name="T1" fmla="*/ 1135 h 1343"/>
                <a:gd name="T2" fmla="*/ 3 w 99"/>
                <a:gd name="T3" fmla="*/ 1150 h 1343"/>
                <a:gd name="T4" fmla="*/ 5 w 99"/>
                <a:gd name="T5" fmla="*/ 1162 h 1343"/>
                <a:gd name="T6" fmla="*/ 6 w 99"/>
                <a:gd name="T7" fmla="*/ 1164 h 1343"/>
                <a:gd name="T8" fmla="*/ 8 w 99"/>
                <a:gd name="T9" fmla="*/ 1174 h 1343"/>
                <a:gd name="T10" fmla="*/ 10 w 99"/>
                <a:gd name="T11" fmla="*/ 1159 h 1343"/>
                <a:gd name="T12" fmla="*/ 12 w 99"/>
                <a:gd name="T13" fmla="*/ 1137 h 1343"/>
                <a:gd name="T14" fmla="*/ 13 w 99"/>
                <a:gd name="T15" fmla="*/ 1094 h 1343"/>
                <a:gd name="T16" fmla="*/ 15 w 99"/>
                <a:gd name="T17" fmla="*/ 1123 h 1343"/>
                <a:gd name="T18" fmla="*/ 16 w 99"/>
                <a:gd name="T19" fmla="*/ 1064 h 1343"/>
                <a:gd name="T20" fmla="*/ 18 w 99"/>
                <a:gd name="T21" fmla="*/ 994 h 1343"/>
                <a:gd name="T22" fmla="*/ 20 w 99"/>
                <a:gd name="T23" fmla="*/ 1003 h 1343"/>
                <a:gd name="T24" fmla="*/ 22 w 99"/>
                <a:gd name="T25" fmla="*/ 994 h 1343"/>
                <a:gd name="T26" fmla="*/ 23 w 99"/>
                <a:gd name="T27" fmla="*/ 1023 h 1343"/>
                <a:gd name="T28" fmla="*/ 25 w 99"/>
                <a:gd name="T29" fmla="*/ 1074 h 1343"/>
                <a:gd name="T30" fmla="*/ 26 w 99"/>
                <a:gd name="T31" fmla="*/ 1111 h 1343"/>
                <a:gd name="T32" fmla="*/ 28 w 99"/>
                <a:gd name="T33" fmla="*/ 1128 h 1343"/>
                <a:gd name="T34" fmla="*/ 30 w 99"/>
                <a:gd name="T35" fmla="*/ 1143 h 1343"/>
                <a:gd name="T36" fmla="*/ 32 w 99"/>
                <a:gd name="T37" fmla="*/ 1162 h 1343"/>
                <a:gd name="T38" fmla="*/ 33 w 99"/>
                <a:gd name="T39" fmla="*/ 1159 h 1343"/>
                <a:gd name="T40" fmla="*/ 35 w 99"/>
                <a:gd name="T41" fmla="*/ 1174 h 1343"/>
                <a:gd name="T42" fmla="*/ 36 w 99"/>
                <a:gd name="T43" fmla="*/ 1235 h 1343"/>
                <a:gd name="T44" fmla="*/ 38 w 99"/>
                <a:gd name="T45" fmla="*/ 1145 h 1343"/>
                <a:gd name="T46" fmla="*/ 40 w 99"/>
                <a:gd name="T47" fmla="*/ 574 h 1343"/>
                <a:gd name="T48" fmla="*/ 42 w 99"/>
                <a:gd name="T49" fmla="*/ 66 h 1343"/>
                <a:gd name="T50" fmla="*/ 43 w 99"/>
                <a:gd name="T51" fmla="*/ 14 h 1343"/>
                <a:gd name="T52" fmla="*/ 45 w 99"/>
                <a:gd name="T53" fmla="*/ 527 h 1343"/>
                <a:gd name="T54" fmla="*/ 46 w 99"/>
                <a:gd name="T55" fmla="*/ 1343 h 1343"/>
                <a:gd name="T56" fmla="*/ 48 w 99"/>
                <a:gd name="T57" fmla="*/ 1203 h 1343"/>
                <a:gd name="T58" fmla="*/ 50 w 99"/>
                <a:gd name="T59" fmla="*/ 1225 h 1343"/>
                <a:gd name="T60" fmla="*/ 52 w 99"/>
                <a:gd name="T61" fmla="*/ 1179 h 1343"/>
                <a:gd name="T62" fmla="*/ 53 w 99"/>
                <a:gd name="T63" fmla="*/ 1208 h 1343"/>
                <a:gd name="T64" fmla="*/ 55 w 99"/>
                <a:gd name="T65" fmla="*/ 1211 h 1343"/>
                <a:gd name="T66" fmla="*/ 57 w 99"/>
                <a:gd name="T67" fmla="*/ 1206 h 1343"/>
                <a:gd name="T68" fmla="*/ 59 w 99"/>
                <a:gd name="T69" fmla="*/ 1206 h 1343"/>
                <a:gd name="T70" fmla="*/ 60 w 99"/>
                <a:gd name="T71" fmla="*/ 1199 h 1343"/>
                <a:gd name="T72" fmla="*/ 62 w 99"/>
                <a:gd name="T73" fmla="*/ 1201 h 1343"/>
                <a:gd name="T74" fmla="*/ 63 w 99"/>
                <a:gd name="T75" fmla="*/ 1184 h 1343"/>
                <a:gd name="T76" fmla="*/ 65 w 99"/>
                <a:gd name="T77" fmla="*/ 1179 h 1343"/>
                <a:gd name="T78" fmla="*/ 67 w 99"/>
                <a:gd name="T79" fmla="*/ 1181 h 1343"/>
                <a:gd name="T80" fmla="*/ 69 w 99"/>
                <a:gd name="T81" fmla="*/ 1181 h 1343"/>
                <a:gd name="T82" fmla="*/ 70 w 99"/>
                <a:gd name="T83" fmla="*/ 1181 h 1343"/>
                <a:gd name="T84" fmla="*/ 72 w 99"/>
                <a:gd name="T85" fmla="*/ 1150 h 1343"/>
                <a:gd name="T86" fmla="*/ 73 w 99"/>
                <a:gd name="T87" fmla="*/ 1157 h 1343"/>
                <a:gd name="T88" fmla="*/ 75 w 99"/>
                <a:gd name="T89" fmla="*/ 1143 h 1343"/>
                <a:gd name="T90" fmla="*/ 77 w 99"/>
                <a:gd name="T91" fmla="*/ 1130 h 1343"/>
                <a:gd name="T92" fmla="*/ 79 w 99"/>
                <a:gd name="T93" fmla="*/ 1118 h 1343"/>
                <a:gd name="T94" fmla="*/ 80 w 99"/>
                <a:gd name="T95" fmla="*/ 1096 h 1343"/>
                <a:gd name="T96" fmla="*/ 82 w 99"/>
                <a:gd name="T97" fmla="*/ 1084 h 1343"/>
                <a:gd name="T98" fmla="*/ 83 w 99"/>
                <a:gd name="T99" fmla="*/ 1074 h 1343"/>
                <a:gd name="T100" fmla="*/ 85 w 99"/>
                <a:gd name="T101" fmla="*/ 1030 h 1343"/>
                <a:gd name="T102" fmla="*/ 87 w 99"/>
                <a:gd name="T103" fmla="*/ 999 h 1343"/>
                <a:gd name="T104" fmla="*/ 89 w 99"/>
                <a:gd name="T105" fmla="*/ 986 h 1343"/>
                <a:gd name="T106" fmla="*/ 90 w 99"/>
                <a:gd name="T107" fmla="*/ 952 h 1343"/>
                <a:gd name="T108" fmla="*/ 92 w 99"/>
                <a:gd name="T109" fmla="*/ 896 h 1343"/>
                <a:gd name="T110" fmla="*/ 93 w 99"/>
                <a:gd name="T111" fmla="*/ 852 h 1343"/>
                <a:gd name="T112" fmla="*/ 95 w 99"/>
                <a:gd name="T113" fmla="*/ 791 h 1343"/>
                <a:gd name="T114" fmla="*/ 97 w 99"/>
                <a:gd name="T115" fmla="*/ 776 h 1343"/>
                <a:gd name="T116" fmla="*/ 98 w 99"/>
                <a:gd name="T117" fmla="*/ 745 h 1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9" h="1343">
                  <a:moveTo>
                    <a:pt x="0" y="1155"/>
                  </a:moveTo>
                  <a:lnTo>
                    <a:pt x="1" y="1143"/>
                  </a:lnTo>
                  <a:lnTo>
                    <a:pt x="2" y="1135"/>
                  </a:lnTo>
                  <a:lnTo>
                    <a:pt x="2" y="1137"/>
                  </a:lnTo>
                  <a:lnTo>
                    <a:pt x="3" y="1143"/>
                  </a:lnTo>
                  <a:lnTo>
                    <a:pt x="3" y="1150"/>
                  </a:lnTo>
                  <a:lnTo>
                    <a:pt x="4" y="1155"/>
                  </a:lnTo>
                  <a:lnTo>
                    <a:pt x="4" y="1159"/>
                  </a:lnTo>
                  <a:lnTo>
                    <a:pt x="5" y="1162"/>
                  </a:lnTo>
                  <a:lnTo>
                    <a:pt x="6" y="1159"/>
                  </a:lnTo>
                  <a:lnTo>
                    <a:pt x="6" y="1162"/>
                  </a:lnTo>
                  <a:lnTo>
                    <a:pt x="6" y="1164"/>
                  </a:lnTo>
                  <a:lnTo>
                    <a:pt x="7" y="1179"/>
                  </a:lnTo>
                  <a:lnTo>
                    <a:pt x="8" y="1177"/>
                  </a:lnTo>
                  <a:lnTo>
                    <a:pt x="8" y="1174"/>
                  </a:lnTo>
                  <a:lnTo>
                    <a:pt x="9" y="1167"/>
                  </a:lnTo>
                  <a:lnTo>
                    <a:pt x="9" y="1167"/>
                  </a:lnTo>
                  <a:lnTo>
                    <a:pt x="10" y="1159"/>
                  </a:lnTo>
                  <a:lnTo>
                    <a:pt x="10" y="1143"/>
                  </a:lnTo>
                  <a:lnTo>
                    <a:pt x="11" y="1137"/>
                  </a:lnTo>
                  <a:lnTo>
                    <a:pt x="12" y="1137"/>
                  </a:lnTo>
                  <a:lnTo>
                    <a:pt x="12" y="1125"/>
                  </a:lnTo>
                  <a:lnTo>
                    <a:pt x="13" y="1106"/>
                  </a:lnTo>
                  <a:lnTo>
                    <a:pt x="13" y="1094"/>
                  </a:lnTo>
                  <a:lnTo>
                    <a:pt x="14" y="1096"/>
                  </a:lnTo>
                  <a:lnTo>
                    <a:pt x="14" y="1108"/>
                  </a:lnTo>
                  <a:lnTo>
                    <a:pt x="15" y="1123"/>
                  </a:lnTo>
                  <a:lnTo>
                    <a:pt x="16" y="1121"/>
                  </a:lnTo>
                  <a:lnTo>
                    <a:pt x="16" y="1099"/>
                  </a:lnTo>
                  <a:lnTo>
                    <a:pt x="16" y="1064"/>
                  </a:lnTo>
                  <a:lnTo>
                    <a:pt x="17" y="1035"/>
                  </a:lnTo>
                  <a:lnTo>
                    <a:pt x="18" y="1011"/>
                  </a:lnTo>
                  <a:lnTo>
                    <a:pt x="18" y="994"/>
                  </a:lnTo>
                  <a:lnTo>
                    <a:pt x="19" y="984"/>
                  </a:lnTo>
                  <a:lnTo>
                    <a:pt x="19" y="996"/>
                  </a:lnTo>
                  <a:lnTo>
                    <a:pt x="20" y="1003"/>
                  </a:lnTo>
                  <a:lnTo>
                    <a:pt x="20" y="1006"/>
                  </a:lnTo>
                  <a:lnTo>
                    <a:pt x="21" y="1006"/>
                  </a:lnTo>
                  <a:lnTo>
                    <a:pt x="22" y="994"/>
                  </a:lnTo>
                  <a:lnTo>
                    <a:pt x="22" y="1001"/>
                  </a:lnTo>
                  <a:lnTo>
                    <a:pt x="23" y="1015"/>
                  </a:lnTo>
                  <a:lnTo>
                    <a:pt x="23" y="1023"/>
                  </a:lnTo>
                  <a:lnTo>
                    <a:pt x="24" y="1043"/>
                  </a:lnTo>
                  <a:lnTo>
                    <a:pt x="24" y="1062"/>
                  </a:lnTo>
                  <a:lnTo>
                    <a:pt x="25" y="1074"/>
                  </a:lnTo>
                  <a:lnTo>
                    <a:pt x="26" y="1091"/>
                  </a:lnTo>
                  <a:lnTo>
                    <a:pt x="26" y="1111"/>
                  </a:lnTo>
                  <a:lnTo>
                    <a:pt x="26" y="1111"/>
                  </a:lnTo>
                  <a:lnTo>
                    <a:pt x="27" y="1115"/>
                  </a:lnTo>
                  <a:lnTo>
                    <a:pt x="28" y="1118"/>
                  </a:lnTo>
                  <a:lnTo>
                    <a:pt x="28" y="1128"/>
                  </a:lnTo>
                  <a:lnTo>
                    <a:pt x="29" y="1145"/>
                  </a:lnTo>
                  <a:lnTo>
                    <a:pt x="29" y="1150"/>
                  </a:lnTo>
                  <a:lnTo>
                    <a:pt x="30" y="1143"/>
                  </a:lnTo>
                  <a:lnTo>
                    <a:pt x="30" y="1143"/>
                  </a:lnTo>
                  <a:lnTo>
                    <a:pt x="31" y="1147"/>
                  </a:lnTo>
                  <a:lnTo>
                    <a:pt x="32" y="1162"/>
                  </a:lnTo>
                  <a:lnTo>
                    <a:pt x="32" y="1169"/>
                  </a:lnTo>
                  <a:lnTo>
                    <a:pt x="33" y="1167"/>
                  </a:lnTo>
                  <a:lnTo>
                    <a:pt x="33" y="1159"/>
                  </a:lnTo>
                  <a:lnTo>
                    <a:pt x="34" y="1157"/>
                  </a:lnTo>
                  <a:lnTo>
                    <a:pt x="34" y="1162"/>
                  </a:lnTo>
                  <a:lnTo>
                    <a:pt x="35" y="1174"/>
                  </a:lnTo>
                  <a:lnTo>
                    <a:pt x="36" y="1189"/>
                  </a:lnTo>
                  <a:lnTo>
                    <a:pt x="36" y="1213"/>
                  </a:lnTo>
                  <a:lnTo>
                    <a:pt x="36" y="1235"/>
                  </a:lnTo>
                  <a:lnTo>
                    <a:pt x="37" y="1248"/>
                  </a:lnTo>
                  <a:lnTo>
                    <a:pt x="38" y="1213"/>
                  </a:lnTo>
                  <a:lnTo>
                    <a:pt x="38" y="1145"/>
                  </a:lnTo>
                  <a:lnTo>
                    <a:pt x="39" y="1023"/>
                  </a:lnTo>
                  <a:lnTo>
                    <a:pt x="39" y="823"/>
                  </a:lnTo>
                  <a:lnTo>
                    <a:pt x="40" y="574"/>
                  </a:lnTo>
                  <a:lnTo>
                    <a:pt x="40" y="339"/>
                  </a:lnTo>
                  <a:lnTo>
                    <a:pt x="41" y="173"/>
                  </a:lnTo>
                  <a:lnTo>
                    <a:pt x="42" y="66"/>
                  </a:lnTo>
                  <a:lnTo>
                    <a:pt x="42" y="14"/>
                  </a:lnTo>
                  <a:lnTo>
                    <a:pt x="43" y="0"/>
                  </a:lnTo>
                  <a:lnTo>
                    <a:pt x="43" y="14"/>
                  </a:lnTo>
                  <a:lnTo>
                    <a:pt x="44" y="93"/>
                  </a:lnTo>
                  <a:lnTo>
                    <a:pt x="44" y="251"/>
                  </a:lnTo>
                  <a:lnTo>
                    <a:pt x="45" y="527"/>
                  </a:lnTo>
                  <a:lnTo>
                    <a:pt x="46" y="840"/>
                  </a:lnTo>
                  <a:lnTo>
                    <a:pt x="46" y="1152"/>
                  </a:lnTo>
                  <a:lnTo>
                    <a:pt x="46" y="1343"/>
                  </a:lnTo>
                  <a:lnTo>
                    <a:pt x="47" y="1313"/>
                  </a:lnTo>
                  <a:lnTo>
                    <a:pt x="48" y="1235"/>
                  </a:lnTo>
                  <a:lnTo>
                    <a:pt x="48" y="1203"/>
                  </a:lnTo>
                  <a:lnTo>
                    <a:pt x="49" y="1218"/>
                  </a:lnTo>
                  <a:lnTo>
                    <a:pt x="49" y="1240"/>
                  </a:lnTo>
                  <a:lnTo>
                    <a:pt x="50" y="1225"/>
                  </a:lnTo>
                  <a:lnTo>
                    <a:pt x="51" y="1199"/>
                  </a:lnTo>
                  <a:lnTo>
                    <a:pt x="51" y="1177"/>
                  </a:lnTo>
                  <a:lnTo>
                    <a:pt x="52" y="1179"/>
                  </a:lnTo>
                  <a:lnTo>
                    <a:pt x="52" y="1191"/>
                  </a:lnTo>
                  <a:lnTo>
                    <a:pt x="53" y="1211"/>
                  </a:lnTo>
                  <a:lnTo>
                    <a:pt x="53" y="1208"/>
                  </a:lnTo>
                  <a:lnTo>
                    <a:pt x="54" y="1201"/>
                  </a:lnTo>
                  <a:lnTo>
                    <a:pt x="55" y="1196"/>
                  </a:lnTo>
                  <a:lnTo>
                    <a:pt x="55" y="1211"/>
                  </a:lnTo>
                  <a:lnTo>
                    <a:pt x="56" y="1206"/>
                  </a:lnTo>
                  <a:lnTo>
                    <a:pt x="56" y="1211"/>
                  </a:lnTo>
                  <a:lnTo>
                    <a:pt x="57" y="1206"/>
                  </a:lnTo>
                  <a:lnTo>
                    <a:pt x="57" y="1199"/>
                  </a:lnTo>
                  <a:lnTo>
                    <a:pt x="58" y="1196"/>
                  </a:lnTo>
                  <a:lnTo>
                    <a:pt x="59" y="1206"/>
                  </a:lnTo>
                  <a:lnTo>
                    <a:pt x="59" y="1194"/>
                  </a:lnTo>
                  <a:lnTo>
                    <a:pt x="59" y="1196"/>
                  </a:lnTo>
                  <a:lnTo>
                    <a:pt x="60" y="1199"/>
                  </a:lnTo>
                  <a:lnTo>
                    <a:pt x="61" y="1206"/>
                  </a:lnTo>
                  <a:lnTo>
                    <a:pt x="61" y="1203"/>
                  </a:lnTo>
                  <a:lnTo>
                    <a:pt x="62" y="1201"/>
                  </a:lnTo>
                  <a:lnTo>
                    <a:pt x="62" y="1191"/>
                  </a:lnTo>
                  <a:lnTo>
                    <a:pt x="63" y="1189"/>
                  </a:lnTo>
                  <a:lnTo>
                    <a:pt x="63" y="1184"/>
                  </a:lnTo>
                  <a:lnTo>
                    <a:pt x="64" y="1184"/>
                  </a:lnTo>
                  <a:lnTo>
                    <a:pt x="65" y="1179"/>
                  </a:lnTo>
                  <a:lnTo>
                    <a:pt x="65" y="1179"/>
                  </a:lnTo>
                  <a:lnTo>
                    <a:pt x="66" y="1172"/>
                  </a:lnTo>
                  <a:lnTo>
                    <a:pt x="66" y="1181"/>
                  </a:lnTo>
                  <a:lnTo>
                    <a:pt x="67" y="1181"/>
                  </a:lnTo>
                  <a:lnTo>
                    <a:pt x="67" y="1184"/>
                  </a:lnTo>
                  <a:lnTo>
                    <a:pt x="68" y="1181"/>
                  </a:lnTo>
                  <a:lnTo>
                    <a:pt x="69" y="1181"/>
                  </a:lnTo>
                  <a:lnTo>
                    <a:pt x="69" y="1189"/>
                  </a:lnTo>
                  <a:lnTo>
                    <a:pt x="69" y="1184"/>
                  </a:lnTo>
                  <a:lnTo>
                    <a:pt x="70" y="1181"/>
                  </a:lnTo>
                  <a:lnTo>
                    <a:pt x="71" y="1167"/>
                  </a:lnTo>
                  <a:lnTo>
                    <a:pt x="71" y="1150"/>
                  </a:lnTo>
                  <a:lnTo>
                    <a:pt x="72" y="1150"/>
                  </a:lnTo>
                  <a:lnTo>
                    <a:pt x="72" y="1150"/>
                  </a:lnTo>
                  <a:lnTo>
                    <a:pt x="73" y="1162"/>
                  </a:lnTo>
                  <a:lnTo>
                    <a:pt x="73" y="1157"/>
                  </a:lnTo>
                  <a:lnTo>
                    <a:pt x="74" y="1152"/>
                  </a:lnTo>
                  <a:lnTo>
                    <a:pt x="75" y="1143"/>
                  </a:lnTo>
                  <a:lnTo>
                    <a:pt x="75" y="1143"/>
                  </a:lnTo>
                  <a:lnTo>
                    <a:pt x="76" y="1140"/>
                  </a:lnTo>
                  <a:lnTo>
                    <a:pt x="76" y="1137"/>
                  </a:lnTo>
                  <a:lnTo>
                    <a:pt x="77" y="1130"/>
                  </a:lnTo>
                  <a:lnTo>
                    <a:pt x="77" y="1123"/>
                  </a:lnTo>
                  <a:lnTo>
                    <a:pt x="78" y="1123"/>
                  </a:lnTo>
                  <a:lnTo>
                    <a:pt x="79" y="1118"/>
                  </a:lnTo>
                  <a:lnTo>
                    <a:pt x="79" y="1113"/>
                  </a:lnTo>
                  <a:lnTo>
                    <a:pt x="79" y="1108"/>
                  </a:lnTo>
                  <a:lnTo>
                    <a:pt x="80" y="1096"/>
                  </a:lnTo>
                  <a:lnTo>
                    <a:pt x="81" y="1086"/>
                  </a:lnTo>
                  <a:lnTo>
                    <a:pt x="81" y="1086"/>
                  </a:lnTo>
                  <a:lnTo>
                    <a:pt x="82" y="1084"/>
                  </a:lnTo>
                  <a:lnTo>
                    <a:pt x="82" y="1081"/>
                  </a:lnTo>
                  <a:lnTo>
                    <a:pt x="83" y="1081"/>
                  </a:lnTo>
                  <a:lnTo>
                    <a:pt x="83" y="1074"/>
                  </a:lnTo>
                  <a:lnTo>
                    <a:pt x="84" y="1055"/>
                  </a:lnTo>
                  <a:lnTo>
                    <a:pt x="85" y="1040"/>
                  </a:lnTo>
                  <a:lnTo>
                    <a:pt x="85" y="1030"/>
                  </a:lnTo>
                  <a:lnTo>
                    <a:pt x="86" y="1025"/>
                  </a:lnTo>
                  <a:lnTo>
                    <a:pt x="86" y="1015"/>
                  </a:lnTo>
                  <a:lnTo>
                    <a:pt x="87" y="999"/>
                  </a:lnTo>
                  <a:lnTo>
                    <a:pt x="87" y="981"/>
                  </a:lnTo>
                  <a:lnTo>
                    <a:pt x="88" y="979"/>
                  </a:lnTo>
                  <a:lnTo>
                    <a:pt x="89" y="986"/>
                  </a:lnTo>
                  <a:lnTo>
                    <a:pt x="89" y="986"/>
                  </a:lnTo>
                  <a:lnTo>
                    <a:pt x="89" y="972"/>
                  </a:lnTo>
                  <a:lnTo>
                    <a:pt x="90" y="952"/>
                  </a:lnTo>
                  <a:lnTo>
                    <a:pt x="91" y="925"/>
                  </a:lnTo>
                  <a:lnTo>
                    <a:pt x="91" y="913"/>
                  </a:lnTo>
                  <a:lnTo>
                    <a:pt x="92" y="896"/>
                  </a:lnTo>
                  <a:lnTo>
                    <a:pt x="92" y="886"/>
                  </a:lnTo>
                  <a:lnTo>
                    <a:pt x="93" y="876"/>
                  </a:lnTo>
                  <a:lnTo>
                    <a:pt x="93" y="852"/>
                  </a:lnTo>
                  <a:lnTo>
                    <a:pt x="94" y="823"/>
                  </a:lnTo>
                  <a:lnTo>
                    <a:pt x="95" y="801"/>
                  </a:lnTo>
                  <a:lnTo>
                    <a:pt x="95" y="791"/>
                  </a:lnTo>
                  <a:lnTo>
                    <a:pt x="96" y="784"/>
                  </a:lnTo>
                  <a:lnTo>
                    <a:pt x="96" y="776"/>
                  </a:lnTo>
                  <a:lnTo>
                    <a:pt x="97" y="776"/>
                  </a:lnTo>
                  <a:lnTo>
                    <a:pt x="97" y="769"/>
                  </a:lnTo>
                  <a:lnTo>
                    <a:pt x="98" y="754"/>
                  </a:lnTo>
                  <a:lnTo>
                    <a:pt x="98" y="745"/>
                  </a:lnTo>
                  <a:lnTo>
                    <a:pt x="99" y="739"/>
                  </a:lnTo>
                  <a:lnTo>
                    <a:pt x="99" y="742"/>
                  </a:lnTo>
                </a:path>
              </a:pathLst>
            </a:custGeom>
            <a:noFill/>
            <a:ln w="19050" cap="flat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0" name="Freeform 124"/>
            <p:cNvSpPr>
              <a:spLocks/>
            </p:cNvSpPr>
            <p:nvPr/>
          </p:nvSpPr>
          <p:spPr bwMode="auto">
            <a:xfrm>
              <a:off x="1577690" y="1719967"/>
              <a:ext cx="162816" cy="714522"/>
            </a:xfrm>
            <a:custGeom>
              <a:avLst/>
              <a:gdLst>
                <a:gd name="T0" fmla="*/ 1 w 99"/>
                <a:gd name="T1" fmla="*/ 1160 h 1362"/>
                <a:gd name="T2" fmla="*/ 3 w 99"/>
                <a:gd name="T3" fmla="*/ 1157 h 1362"/>
                <a:gd name="T4" fmla="*/ 4 w 99"/>
                <a:gd name="T5" fmla="*/ 1140 h 1362"/>
                <a:gd name="T6" fmla="*/ 6 w 99"/>
                <a:gd name="T7" fmla="*/ 1162 h 1362"/>
                <a:gd name="T8" fmla="*/ 8 w 99"/>
                <a:gd name="T9" fmla="*/ 1169 h 1362"/>
                <a:gd name="T10" fmla="*/ 10 w 99"/>
                <a:gd name="T11" fmla="*/ 1140 h 1362"/>
                <a:gd name="T12" fmla="*/ 11 w 99"/>
                <a:gd name="T13" fmla="*/ 1147 h 1362"/>
                <a:gd name="T14" fmla="*/ 13 w 99"/>
                <a:gd name="T15" fmla="*/ 1128 h 1362"/>
                <a:gd name="T16" fmla="*/ 14 w 99"/>
                <a:gd name="T17" fmla="*/ 1099 h 1362"/>
                <a:gd name="T18" fmla="*/ 16 w 99"/>
                <a:gd name="T19" fmla="*/ 1084 h 1362"/>
                <a:gd name="T20" fmla="*/ 18 w 99"/>
                <a:gd name="T21" fmla="*/ 1023 h 1362"/>
                <a:gd name="T22" fmla="*/ 20 w 99"/>
                <a:gd name="T23" fmla="*/ 1009 h 1362"/>
                <a:gd name="T24" fmla="*/ 21 w 99"/>
                <a:gd name="T25" fmla="*/ 1009 h 1362"/>
                <a:gd name="T26" fmla="*/ 23 w 99"/>
                <a:gd name="T27" fmla="*/ 984 h 1362"/>
                <a:gd name="T28" fmla="*/ 24 w 99"/>
                <a:gd name="T29" fmla="*/ 1065 h 1362"/>
                <a:gd name="T30" fmla="*/ 26 w 99"/>
                <a:gd name="T31" fmla="*/ 1079 h 1362"/>
                <a:gd name="T32" fmla="*/ 28 w 99"/>
                <a:gd name="T33" fmla="*/ 1147 h 1362"/>
                <a:gd name="T34" fmla="*/ 30 w 99"/>
                <a:gd name="T35" fmla="*/ 1143 h 1362"/>
                <a:gd name="T36" fmla="*/ 31 w 99"/>
                <a:gd name="T37" fmla="*/ 1145 h 1362"/>
                <a:gd name="T38" fmla="*/ 33 w 99"/>
                <a:gd name="T39" fmla="*/ 1145 h 1362"/>
                <a:gd name="T40" fmla="*/ 35 w 99"/>
                <a:gd name="T41" fmla="*/ 1162 h 1362"/>
                <a:gd name="T42" fmla="*/ 36 w 99"/>
                <a:gd name="T43" fmla="*/ 1184 h 1362"/>
                <a:gd name="T44" fmla="*/ 38 w 99"/>
                <a:gd name="T45" fmla="*/ 1147 h 1362"/>
                <a:gd name="T46" fmla="*/ 40 w 99"/>
                <a:gd name="T47" fmla="*/ 593 h 1362"/>
                <a:gd name="T48" fmla="*/ 41 w 99"/>
                <a:gd name="T49" fmla="*/ 68 h 1362"/>
                <a:gd name="T50" fmla="*/ 43 w 99"/>
                <a:gd name="T51" fmla="*/ 44 h 1362"/>
                <a:gd name="T52" fmla="*/ 45 w 99"/>
                <a:gd name="T53" fmla="*/ 698 h 1362"/>
                <a:gd name="T54" fmla="*/ 46 w 99"/>
                <a:gd name="T55" fmla="*/ 1362 h 1362"/>
                <a:gd name="T56" fmla="*/ 48 w 99"/>
                <a:gd name="T57" fmla="*/ 1233 h 1362"/>
                <a:gd name="T58" fmla="*/ 50 w 99"/>
                <a:gd name="T59" fmla="*/ 1199 h 1362"/>
                <a:gd name="T60" fmla="*/ 51 w 99"/>
                <a:gd name="T61" fmla="*/ 1184 h 1362"/>
                <a:gd name="T62" fmla="*/ 53 w 99"/>
                <a:gd name="T63" fmla="*/ 1167 h 1362"/>
                <a:gd name="T64" fmla="*/ 55 w 99"/>
                <a:gd name="T65" fmla="*/ 1194 h 1362"/>
                <a:gd name="T66" fmla="*/ 56 w 99"/>
                <a:gd name="T67" fmla="*/ 1172 h 1362"/>
                <a:gd name="T68" fmla="*/ 58 w 99"/>
                <a:gd name="T69" fmla="*/ 1213 h 1362"/>
                <a:gd name="T70" fmla="*/ 60 w 99"/>
                <a:gd name="T71" fmla="*/ 1187 h 1362"/>
                <a:gd name="T72" fmla="*/ 61 w 99"/>
                <a:gd name="T73" fmla="*/ 1177 h 1362"/>
                <a:gd name="T74" fmla="*/ 63 w 99"/>
                <a:gd name="T75" fmla="*/ 1167 h 1362"/>
                <a:gd name="T76" fmla="*/ 65 w 99"/>
                <a:gd name="T77" fmla="*/ 1194 h 1362"/>
                <a:gd name="T78" fmla="*/ 66 w 99"/>
                <a:gd name="T79" fmla="*/ 1167 h 1362"/>
                <a:gd name="T80" fmla="*/ 68 w 99"/>
                <a:gd name="T81" fmla="*/ 1167 h 1362"/>
                <a:gd name="T82" fmla="*/ 70 w 99"/>
                <a:gd name="T83" fmla="*/ 1131 h 1362"/>
                <a:gd name="T84" fmla="*/ 71 w 99"/>
                <a:gd name="T85" fmla="*/ 1145 h 1362"/>
                <a:gd name="T86" fmla="*/ 73 w 99"/>
                <a:gd name="T87" fmla="*/ 1145 h 1362"/>
                <a:gd name="T88" fmla="*/ 75 w 99"/>
                <a:gd name="T89" fmla="*/ 1131 h 1362"/>
                <a:gd name="T90" fmla="*/ 76 w 99"/>
                <a:gd name="T91" fmla="*/ 1121 h 1362"/>
                <a:gd name="T92" fmla="*/ 78 w 99"/>
                <a:gd name="T93" fmla="*/ 1109 h 1362"/>
                <a:gd name="T94" fmla="*/ 80 w 99"/>
                <a:gd name="T95" fmla="*/ 1072 h 1362"/>
                <a:gd name="T96" fmla="*/ 81 w 99"/>
                <a:gd name="T97" fmla="*/ 1087 h 1362"/>
                <a:gd name="T98" fmla="*/ 83 w 99"/>
                <a:gd name="T99" fmla="*/ 1035 h 1362"/>
                <a:gd name="T100" fmla="*/ 85 w 99"/>
                <a:gd name="T101" fmla="*/ 1013 h 1362"/>
                <a:gd name="T102" fmla="*/ 86 w 99"/>
                <a:gd name="T103" fmla="*/ 989 h 1362"/>
                <a:gd name="T104" fmla="*/ 88 w 99"/>
                <a:gd name="T105" fmla="*/ 945 h 1362"/>
                <a:gd name="T106" fmla="*/ 90 w 99"/>
                <a:gd name="T107" fmla="*/ 877 h 1362"/>
                <a:gd name="T108" fmla="*/ 91 w 99"/>
                <a:gd name="T109" fmla="*/ 862 h 1362"/>
                <a:gd name="T110" fmla="*/ 93 w 99"/>
                <a:gd name="T111" fmla="*/ 784 h 1362"/>
                <a:gd name="T112" fmla="*/ 95 w 99"/>
                <a:gd name="T113" fmla="*/ 747 h 1362"/>
                <a:gd name="T114" fmla="*/ 96 w 99"/>
                <a:gd name="T115" fmla="*/ 737 h 1362"/>
                <a:gd name="T116" fmla="*/ 98 w 99"/>
                <a:gd name="T117" fmla="*/ 733 h 1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9" h="1362">
                  <a:moveTo>
                    <a:pt x="0" y="1143"/>
                  </a:moveTo>
                  <a:lnTo>
                    <a:pt x="1" y="1145"/>
                  </a:lnTo>
                  <a:lnTo>
                    <a:pt x="1" y="1160"/>
                  </a:lnTo>
                  <a:lnTo>
                    <a:pt x="2" y="1165"/>
                  </a:lnTo>
                  <a:lnTo>
                    <a:pt x="2" y="1174"/>
                  </a:lnTo>
                  <a:lnTo>
                    <a:pt x="3" y="1157"/>
                  </a:lnTo>
                  <a:lnTo>
                    <a:pt x="3" y="1143"/>
                  </a:lnTo>
                  <a:lnTo>
                    <a:pt x="4" y="1138"/>
                  </a:lnTo>
                  <a:lnTo>
                    <a:pt x="4" y="1140"/>
                  </a:lnTo>
                  <a:lnTo>
                    <a:pt x="5" y="1145"/>
                  </a:lnTo>
                  <a:lnTo>
                    <a:pt x="6" y="1153"/>
                  </a:lnTo>
                  <a:lnTo>
                    <a:pt x="6" y="1162"/>
                  </a:lnTo>
                  <a:lnTo>
                    <a:pt x="7" y="1172"/>
                  </a:lnTo>
                  <a:lnTo>
                    <a:pt x="7" y="1172"/>
                  </a:lnTo>
                  <a:lnTo>
                    <a:pt x="8" y="1169"/>
                  </a:lnTo>
                  <a:lnTo>
                    <a:pt x="8" y="1153"/>
                  </a:lnTo>
                  <a:lnTo>
                    <a:pt x="9" y="1143"/>
                  </a:lnTo>
                  <a:lnTo>
                    <a:pt x="10" y="1140"/>
                  </a:lnTo>
                  <a:lnTo>
                    <a:pt x="10" y="1145"/>
                  </a:lnTo>
                  <a:lnTo>
                    <a:pt x="11" y="1150"/>
                  </a:lnTo>
                  <a:lnTo>
                    <a:pt x="11" y="1147"/>
                  </a:lnTo>
                  <a:lnTo>
                    <a:pt x="12" y="1138"/>
                  </a:lnTo>
                  <a:lnTo>
                    <a:pt x="12" y="1125"/>
                  </a:lnTo>
                  <a:lnTo>
                    <a:pt x="13" y="1128"/>
                  </a:lnTo>
                  <a:lnTo>
                    <a:pt x="13" y="1118"/>
                  </a:lnTo>
                  <a:lnTo>
                    <a:pt x="14" y="1111"/>
                  </a:lnTo>
                  <a:lnTo>
                    <a:pt x="14" y="1099"/>
                  </a:lnTo>
                  <a:lnTo>
                    <a:pt x="15" y="1094"/>
                  </a:lnTo>
                  <a:lnTo>
                    <a:pt x="16" y="1089"/>
                  </a:lnTo>
                  <a:lnTo>
                    <a:pt x="16" y="1084"/>
                  </a:lnTo>
                  <a:lnTo>
                    <a:pt x="17" y="1065"/>
                  </a:lnTo>
                  <a:lnTo>
                    <a:pt x="17" y="1045"/>
                  </a:lnTo>
                  <a:lnTo>
                    <a:pt x="18" y="1023"/>
                  </a:lnTo>
                  <a:lnTo>
                    <a:pt x="18" y="1011"/>
                  </a:lnTo>
                  <a:lnTo>
                    <a:pt x="19" y="1011"/>
                  </a:lnTo>
                  <a:lnTo>
                    <a:pt x="20" y="1009"/>
                  </a:lnTo>
                  <a:lnTo>
                    <a:pt x="20" y="1009"/>
                  </a:lnTo>
                  <a:lnTo>
                    <a:pt x="21" y="1013"/>
                  </a:lnTo>
                  <a:lnTo>
                    <a:pt x="21" y="1009"/>
                  </a:lnTo>
                  <a:lnTo>
                    <a:pt x="22" y="1004"/>
                  </a:lnTo>
                  <a:lnTo>
                    <a:pt x="22" y="991"/>
                  </a:lnTo>
                  <a:lnTo>
                    <a:pt x="23" y="984"/>
                  </a:lnTo>
                  <a:lnTo>
                    <a:pt x="23" y="1009"/>
                  </a:lnTo>
                  <a:lnTo>
                    <a:pt x="24" y="1038"/>
                  </a:lnTo>
                  <a:lnTo>
                    <a:pt x="24" y="1065"/>
                  </a:lnTo>
                  <a:lnTo>
                    <a:pt x="25" y="1077"/>
                  </a:lnTo>
                  <a:lnTo>
                    <a:pt x="26" y="1077"/>
                  </a:lnTo>
                  <a:lnTo>
                    <a:pt x="26" y="1079"/>
                  </a:lnTo>
                  <a:lnTo>
                    <a:pt x="27" y="1101"/>
                  </a:lnTo>
                  <a:lnTo>
                    <a:pt x="27" y="1121"/>
                  </a:lnTo>
                  <a:lnTo>
                    <a:pt x="28" y="1147"/>
                  </a:lnTo>
                  <a:lnTo>
                    <a:pt x="28" y="1155"/>
                  </a:lnTo>
                  <a:lnTo>
                    <a:pt x="29" y="1150"/>
                  </a:lnTo>
                  <a:lnTo>
                    <a:pt x="30" y="1143"/>
                  </a:lnTo>
                  <a:lnTo>
                    <a:pt x="30" y="1140"/>
                  </a:lnTo>
                  <a:lnTo>
                    <a:pt x="31" y="1138"/>
                  </a:lnTo>
                  <a:lnTo>
                    <a:pt x="31" y="1145"/>
                  </a:lnTo>
                  <a:lnTo>
                    <a:pt x="32" y="1157"/>
                  </a:lnTo>
                  <a:lnTo>
                    <a:pt x="33" y="1160"/>
                  </a:lnTo>
                  <a:lnTo>
                    <a:pt x="33" y="1145"/>
                  </a:lnTo>
                  <a:lnTo>
                    <a:pt x="33" y="1143"/>
                  </a:lnTo>
                  <a:lnTo>
                    <a:pt x="34" y="1147"/>
                  </a:lnTo>
                  <a:lnTo>
                    <a:pt x="35" y="1162"/>
                  </a:lnTo>
                  <a:lnTo>
                    <a:pt x="35" y="1167"/>
                  </a:lnTo>
                  <a:lnTo>
                    <a:pt x="36" y="1172"/>
                  </a:lnTo>
                  <a:lnTo>
                    <a:pt x="36" y="1184"/>
                  </a:lnTo>
                  <a:lnTo>
                    <a:pt x="37" y="1196"/>
                  </a:lnTo>
                  <a:lnTo>
                    <a:pt x="37" y="1199"/>
                  </a:lnTo>
                  <a:lnTo>
                    <a:pt x="38" y="1147"/>
                  </a:lnTo>
                  <a:lnTo>
                    <a:pt x="39" y="1031"/>
                  </a:lnTo>
                  <a:lnTo>
                    <a:pt x="39" y="847"/>
                  </a:lnTo>
                  <a:lnTo>
                    <a:pt x="40" y="593"/>
                  </a:lnTo>
                  <a:lnTo>
                    <a:pt x="40" y="357"/>
                  </a:lnTo>
                  <a:lnTo>
                    <a:pt x="41" y="183"/>
                  </a:lnTo>
                  <a:lnTo>
                    <a:pt x="41" y="68"/>
                  </a:lnTo>
                  <a:lnTo>
                    <a:pt x="42" y="8"/>
                  </a:lnTo>
                  <a:lnTo>
                    <a:pt x="43" y="0"/>
                  </a:lnTo>
                  <a:lnTo>
                    <a:pt x="43" y="44"/>
                  </a:lnTo>
                  <a:lnTo>
                    <a:pt x="43" y="166"/>
                  </a:lnTo>
                  <a:lnTo>
                    <a:pt x="44" y="386"/>
                  </a:lnTo>
                  <a:lnTo>
                    <a:pt x="45" y="698"/>
                  </a:lnTo>
                  <a:lnTo>
                    <a:pt x="45" y="1011"/>
                  </a:lnTo>
                  <a:lnTo>
                    <a:pt x="46" y="1321"/>
                  </a:lnTo>
                  <a:lnTo>
                    <a:pt x="46" y="1362"/>
                  </a:lnTo>
                  <a:lnTo>
                    <a:pt x="47" y="1292"/>
                  </a:lnTo>
                  <a:lnTo>
                    <a:pt x="47" y="1238"/>
                  </a:lnTo>
                  <a:lnTo>
                    <a:pt x="48" y="1233"/>
                  </a:lnTo>
                  <a:lnTo>
                    <a:pt x="49" y="1231"/>
                  </a:lnTo>
                  <a:lnTo>
                    <a:pt x="49" y="1221"/>
                  </a:lnTo>
                  <a:lnTo>
                    <a:pt x="50" y="1199"/>
                  </a:lnTo>
                  <a:lnTo>
                    <a:pt x="50" y="1189"/>
                  </a:lnTo>
                  <a:lnTo>
                    <a:pt x="51" y="1187"/>
                  </a:lnTo>
                  <a:lnTo>
                    <a:pt x="51" y="1184"/>
                  </a:lnTo>
                  <a:lnTo>
                    <a:pt x="52" y="1187"/>
                  </a:lnTo>
                  <a:lnTo>
                    <a:pt x="53" y="1172"/>
                  </a:lnTo>
                  <a:lnTo>
                    <a:pt x="53" y="1167"/>
                  </a:lnTo>
                  <a:lnTo>
                    <a:pt x="53" y="1165"/>
                  </a:lnTo>
                  <a:lnTo>
                    <a:pt x="54" y="1177"/>
                  </a:lnTo>
                  <a:lnTo>
                    <a:pt x="55" y="1194"/>
                  </a:lnTo>
                  <a:lnTo>
                    <a:pt x="55" y="1196"/>
                  </a:lnTo>
                  <a:lnTo>
                    <a:pt x="56" y="1187"/>
                  </a:lnTo>
                  <a:lnTo>
                    <a:pt x="56" y="1172"/>
                  </a:lnTo>
                  <a:lnTo>
                    <a:pt x="57" y="1177"/>
                  </a:lnTo>
                  <a:lnTo>
                    <a:pt x="57" y="1201"/>
                  </a:lnTo>
                  <a:lnTo>
                    <a:pt x="58" y="1213"/>
                  </a:lnTo>
                  <a:lnTo>
                    <a:pt x="59" y="1209"/>
                  </a:lnTo>
                  <a:lnTo>
                    <a:pt x="59" y="1201"/>
                  </a:lnTo>
                  <a:lnTo>
                    <a:pt x="60" y="1187"/>
                  </a:lnTo>
                  <a:lnTo>
                    <a:pt x="60" y="1179"/>
                  </a:lnTo>
                  <a:lnTo>
                    <a:pt x="61" y="1177"/>
                  </a:lnTo>
                  <a:lnTo>
                    <a:pt x="61" y="1177"/>
                  </a:lnTo>
                  <a:lnTo>
                    <a:pt x="62" y="1172"/>
                  </a:lnTo>
                  <a:lnTo>
                    <a:pt x="63" y="1169"/>
                  </a:lnTo>
                  <a:lnTo>
                    <a:pt x="63" y="1167"/>
                  </a:lnTo>
                  <a:lnTo>
                    <a:pt x="63" y="1179"/>
                  </a:lnTo>
                  <a:lnTo>
                    <a:pt x="64" y="1194"/>
                  </a:lnTo>
                  <a:lnTo>
                    <a:pt x="65" y="1194"/>
                  </a:lnTo>
                  <a:lnTo>
                    <a:pt x="65" y="1194"/>
                  </a:lnTo>
                  <a:lnTo>
                    <a:pt x="66" y="1179"/>
                  </a:lnTo>
                  <a:lnTo>
                    <a:pt x="66" y="1167"/>
                  </a:lnTo>
                  <a:lnTo>
                    <a:pt x="67" y="1162"/>
                  </a:lnTo>
                  <a:lnTo>
                    <a:pt x="67" y="1165"/>
                  </a:lnTo>
                  <a:lnTo>
                    <a:pt x="68" y="1167"/>
                  </a:lnTo>
                  <a:lnTo>
                    <a:pt x="69" y="1165"/>
                  </a:lnTo>
                  <a:lnTo>
                    <a:pt x="69" y="1150"/>
                  </a:lnTo>
                  <a:lnTo>
                    <a:pt x="70" y="1131"/>
                  </a:lnTo>
                  <a:lnTo>
                    <a:pt x="70" y="1135"/>
                  </a:lnTo>
                  <a:lnTo>
                    <a:pt x="71" y="1133"/>
                  </a:lnTo>
                  <a:lnTo>
                    <a:pt x="71" y="1145"/>
                  </a:lnTo>
                  <a:lnTo>
                    <a:pt x="72" y="1150"/>
                  </a:lnTo>
                  <a:lnTo>
                    <a:pt x="73" y="1147"/>
                  </a:lnTo>
                  <a:lnTo>
                    <a:pt x="73" y="1145"/>
                  </a:lnTo>
                  <a:lnTo>
                    <a:pt x="73" y="1135"/>
                  </a:lnTo>
                  <a:lnTo>
                    <a:pt x="74" y="1121"/>
                  </a:lnTo>
                  <a:lnTo>
                    <a:pt x="75" y="1131"/>
                  </a:lnTo>
                  <a:lnTo>
                    <a:pt x="75" y="1123"/>
                  </a:lnTo>
                  <a:lnTo>
                    <a:pt x="76" y="1125"/>
                  </a:lnTo>
                  <a:lnTo>
                    <a:pt x="76" y="1121"/>
                  </a:lnTo>
                  <a:lnTo>
                    <a:pt x="77" y="1111"/>
                  </a:lnTo>
                  <a:lnTo>
                    <a:pt x="77" y="1113"/>
                  </a:lnTo>
                  <a:lnTo>
                    <a:pt x="78" y="1109"/>
                  </a:lnTo>
                  <a:lnTo>
                    <a:pt x="79" y="1104"/>
                  </a:lnTo>
                  <a:lnTo>
                    <a:pt x="79" y="1082"/>
                  </a:lnTo>
                  <a:lnTo>
                    <a:pt x="80" y="1072"/>
                  </a:lnTo>
                  <a:lnTo>
                    <a:pt x="80" y="1069"/>
                  </a:lnTo>
                  <a:lnTo>
                    <a:pt x="81" y="1074"/>
                  </a:lnTo>
                  <a:lnTo>
                    <a:pt x="81" y="1087"/>
                  </a:lnTo>
                  <a:lnTo>
                    <a:pt x="82" y="1074"/>
                  </a:lnTo>
                  <a:lnTo>
                    <a:pt x="83" y="1067"/>
                  </a:lnTo>
                  <a:lnTo>
                    <a:pt x="83" y="1035"/>
                  </a:lnTo>
                  <a:lnTo>
                    <a:pt x="83" y="1013"/>
                  </a:lnTo>
                  <a:lnTo>
                    <a:pt x="84" y="1004"/>
                  </a:lnTo>
                  <a:lnTo>
                    <a:pt x="85" y="1013"/>
                  </a:lnTo>
                  <a:lnTo>
                    <a:pt x="85" y="1013"/>
                  </a:lnTo>
                  <a:lnTo>
                    <a:pt x="86" y="1004"/>
                  </a:lnTo>
                  <a:lnTo>
                    <a:pt x="86" y="989"/>
                  </a:lnTo>
                  <a:lnTo>
                    <a:pt x="87" y="974"/>
                  </a:lnTo>
                  <a:lnTo>
                    <a:pt x="87" y="962"/>
                  </a:lnTo>
                  <a:lnTo>
                    <a:pt x="88" y="945"/>
                  </a:lnTo>
                  <a:lnTo>
                    <a:pt x="89" y="918"/>
                  </a:lnTo>
                  <a:lnTo>
                    <a:pt x="89" y="891"/>
                  </a:lnTo>
                  <a:lnTo>
                    <a:pt x="90" y="877"/>
                  </a:lnTo>
                  <a:lnTo>
                    <a:pt x="90" y="864"/>
                  </a:lnTo>
                  <a:lnTo>
                    <a:pt x="91" y="864"/>
                  </a:lnTo>
                  <a:lnTo>
                    <a:pt x="91" y="862"/>
                  </a:lnTo>
                  <a:lnTo>
                    <a:pt x="92" y="840"/>
                  </a:lnTo>
                  <a:lnTo>
                    <a:pt x="93" y="811"/>
                  </a:lnTo>
                  <a:lnTo>
                    <a:pt x="93" y="784"/>
                  </a:lnTo>
                  <a:lnTo>
                    <a:pt x="93" y="764"/>
                  </a:lnTo>
                  <a:lnTo>
                    <a:pt x="94" y="762"/>
                  </a:lnTo>
                  <a:lnTo>
                    <a:pt x="95" y="747"/>
                  </a:lnTo>
                  <a:lnTo>
                    <a:pt x="95" y="747"/>
                  </a:lnTo>
                  <a:lnTo>
                    <a:pt x="96" y="735"/>
                  </a:lnTo>
                  <a:lnTo>
                    <a:pt x="96" y="737"/>
                  </a:lnTo>
                  <a:lnTo>
                    <a:pt x="97" y="730"/>
                  </a:lnTo>
                  <a:lnTo>
                    <a:pt x="97" y="718"/>
                  </a:lnTo>
                  <a:lnTo>
                    <a:pt x="98" y="733"/>
                  </a:lnTo>
                  <a:lnTo>
                    <a:pt x="99" y="730"/>
                  </a:lnTo>
                  <a:lnTo>
                    <a:pt x="99" y="725"/>
                  </a:lnTo>
                </a:path>
              </a:pathLst>
            </a:custGeom>
            <a:noFill/>
            <a:ln w="19050" cap="flat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125"/>
            <p:cNvSpPr>
              <a:spLocks/>
            </p:cNvSpPr>
            <p:nvPr/>
          </p:nvSpPr>
          <p:spPr bwMode="auto">
            <a:xfrm>
              <a:off x="1755308" y="1914599"/>
              <a:ext cx="162816" cy="649470"/>
            </a:xfrm>
            <a:custGeom>
              <a:avLst/>
              <a:gdLst>
                <a:gd name="T0" fmla="*/ 1 w 99"/>
                <a:gd name="T1" fmla="*/ 593 h 1238"/>
                <a:gd name="T2" fmla="*/ 3 w 99"/>
                <a:gd name="T3" fmla="*/ 618 h 1238"/>
                <a:gd name="T4" fmla="*/ 5 w 99"/>
                <a:gd name="T5" fmla="*/ 630 h 1238"/>
                <a:gd name="T6" fmla="*/ 6 w 99"/>
                <a:gd name="T7" fmla="*/ 662 h 1238"/>
                <a:gd name="T8" fmla="*/ 8 w 99"/>
                <a:gd name="T9" fmla="*/ 682 h 1238"/>
                <a:gd name="T10" fmla="*/ 9 w 99"/>
                <a:gd name="T11" fmla="*/ 708 h 1238"/>
                <a:gd name="T12" fmla="*/ 11 w 99"/>
                <a:gd name="T13" fmla="*/ 703 h 1238"/>
                <a:gd name="T14" fmla="*/ 13 w 99"/>
                <a:gd name="T15" fmla="*/ 740 h 1238"/>
                <a:gd name="T16" fmla="*/ 15 w 99"/>
                <a:gd name="T17" fmla="*/ 752 h 1238"/>
                <a:gd name="T18" fmla="*/ 16 w 99"/>
                <a:gd name="T19" fmla="*/ 740 h 1238"/>
                <a:gd name="T20" fmla="*/ 18 w 99"/>
                <a:gd name="T21" fmla="*/ 769 h 1238"/>
                <a:gd name="T22" fmla="*/ 19 w 99"/>
                <a:gd name="T23" fmla="*/ 757 h 1238"/>
                <a:gd name="T24" fmla="*/ 21 w 99"/>
                <a:gd name="T25" fmla="*/ 752 h 1238"/>
                <a:gd name="T26" fmla="*/ 23 w 99"/>
                <a:gd name="T27" fmla="*/ 747 h 1238"/>
                <a:gd name="T28" fmla="*/ 25 w 99"/>
                <a:gd name="T29" fmla="*/ 742 h 1238"/>
                <a:gd name="T30" fmla="*/ 26 w 99"/>
                <a:gd name="T31" fmla="*/ 730 h 1238"/>
                <a:gd name="T32" fmla="*/ 28 w 99"/>
                <a:gd name="T33" fmla="*/ 750 h 1238"/>
                <a:gd name="T34" fmla="*/ 29 w 99"/>
                <a:gd name="T35" fmla="*/ 725 h 1238"/>
                <a:gd name="T36" fmla="*/ 31 w 99"/>
                <a:gd name="T37" fmla="*/ 720 h 1238"/>
                <a:gd name="T38" fmla="*/ 33 w 99"/>
                <a:gd name="T39" fmla="*/ 703 h 1238"/>
                <a:gd name="T40" fmla="*/ 35 w 99"/>
                <a:gd name="T41" fmla="*/ 689 h 1238"/>
                <a:gd name="T42" fmla="*/ 36 w 99"/>
                <a:gd name="T43" fmla="*/ 660 h 1238"/>
                <a:gd name="T44" fmla="*/ 38 w 99"/>
                <a:gd name="T45" fmla="*/ 584 h 1238"/>
                <a:gd name="T46" fmla="*/ 39 w 99"/>
                <a:gd name="T47" fmla="*/ 513 h 1238"/>
                <a:gd name="T48" fmla="*/ 41 w 99"/>
                <a:gd name="T49" fmla="*/ 406 h 1238"/>
                <a:gd name="T50" fmla="*/ 43 w 99"/>
                <a:gd name="T51" fmla="*/ 191 h 1238"/>
                <a:gd name="T52" fmla="*/ 45 w 99"/>
                <a:gd name="T53" fmla="*/ 10 h 1238"/>
                <a:gd name="T54" fmla="*/ 46 w 99"/>
                <a:gd name="T55" fmla="*/ 113 h 1238"/>
                <a:gd name="T56" fmla="*/ 48 w 99"/>
                <a:gd name="T57" fmla="*/ 364 h 1238"/>
                <a:gd name="T58" fmla="*/ 49 w 99"/>
                <a:gd name="T59" fmla="*/ 933 h 1238"/>
                <a:gd name="T60" fmla="*/ 51 w 99"/>
                <a:gd name="T61" fmla="*/ 1238 h 1238"/>
                <a:gd name="T62" fmla="*/ 53 w 99"/>
                <a:gd name="T63" fmla="*/ 1162 h 1238"/>
                <a:gd name="T64" fmla="*/ 55 w 99"/>
                <a:gd name="T65" fmla="*/ 1174 h 1238"/>
                <a:gd name="T66" fmla="*/ 56 w 99"/>
                <a:gd name="T67" fmla="*/ 1201 h 1238"/>
                <a:gd name="T68" fmla="*/ 58 w 99"/>
                <a:gd name="T69" fmla="*/ 1165 h 1238"/>
                <a:gd name="T70" fmla="*/ 59 w 99"/>
                <a:gd name="T71" fmla="*/ 1065 h 1238"/>
                <a:gd name="T72" fmla="*/ 61 w 99"/>
                <a:gd name="T73" fmla="*/ 957 h 1238"/>
                <a:gd name="T74" fmla="*/ 63 w 99"/>
                <a:gd name="T75" fmla="*/ 899 h 1238"/>
                <a:gd name="T76" fmla="*/ 65 w 99"/>
                <a:gd name="T77" fmla="*/ 833 h 1238"/>
                <a:gd name="T78" fmla="*/ 66 w 99"/>
                <a:gd name="T79" fmla="*/ 769 h 1238"/>
                <a:gd name="T80" fmla="*/ 68 w 99"/>
                <a:gd name="T81" fmla="*/ 752 h 1238"/>
                <a:gd name="T82" fmla="*/ 69 w 99"/>
                <a:gd name="T83" fmla="*/ 740 h 1238"/>
                <a:gd name="T84" fmla="*/ 71 w 99"/>
                <a:gd name="T85" fmla="*/ 733 h 1238"/>
                <a:gd name="T86" fmla="*/ 73 w 99"/>
                <a:gd name="T87" fmla="*/ 718 h 1238"/>
                <a:gd name="T88" fmla="*/ 75 w 99"/>
                <a:gd name="T89" fmla="*/ 672 h 1238"/>
                <a:gd name="T90" fmla="*/ 76 w 99"/>
                <a:gd name="T91" fmla="*/ 723 h 1238"/>
                <a:gd name="T92" fmla="*/ 78 w 99"/>
                <a:gd name="T93" fmla="*/ 691 h 1238"/>
                <a:gd name="T94" fmla="*/ 79 w 99"/>
                <a:gd name="T95" fmla="*/ 703 h 1238"/>
                <a:gd name="T96" fmla="*/ 81 w 99"/>
                <a:gd name="T97" fmla="*/ 706 h 1238"/>
                <a:gd name="T98" fmla="*/ 83 w 99"/>
                <a:gd name="T99" fmla="*/ 682 h 1238"/>
                <a:gd name="T100" fmla="*/ 85 w 99"/>
                <a:gd name="T101" fmla="*/ 642 h 1238"/>
                <a:gd name="T102" fmla="*/ 86 w 99"/>
                <a:gd name="T103" fmla="*/ 613 h 1238"/>
                <a:gd name="T104" fmla="*/ 88 w 99"/>
                <a:gd name="T105" fmla="*/ 571 h 1238"/>
                <a:gd name="T106" fmla="*/ 90 w 99"/>
                <a:gd name="T107" fmla="*/ 518 h 1238"/>
                <a:gd name="T108" fmla="*/ 91 w 99"/>
                <a:gd name="T109" fmla="*/ 469 h 1238"/>
                <a:gd name="T110" fmla="*/ 93 w 99"/>
                <a:gd name="T111" fmla="*/ 427 h 1238"/>
                <a:gd name="T112" fmla="*/ 95 w 99"/>
                <a:gd name="T113" fmla="*/ 352 h 1238"/>
                <a:gd name="T114" fmla="*/ 96 w 99"/>
                <a:gd name="T115" fmla="*/ 284 h 1238"/>
                <a:gd name="T116" fmla="*/ 98 w 99"/>
                <a:gd name="T117" fmla="*/ 210 h 1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9" h="1238">
                  <a:moveTo>
                    <a:pt x="0" y="547"/>
                  </a:moveTo>
                  <a:lnTo>
                    <a:pt x="1" y="584"/>
                  </a:lnTo>
                  <a:lnTo>
                    <a:pt x="1" y="593"/>
                  </a:lnTo>
                  <a:lnTo>
                    <a:pt x="2" y="596"/>
                  </a:lnTo>
                  <a:lnTo>
                    <a:pt x="2" y="598"/>
                  </a:lnTo>
                  <a:lnTo>
                    <a:pt x="3" y="618"/>
                  </a:lnTo>
                  <a:lnTo>
                    <a:pt x="3" y="633"/>
                  </a:lnTo>
                  <a:lnTo>
                    <a:pt x="4" y="635"/>
                  </a:lnTo>
                  <a:lnTo>
                    <a:pt x="5" y="630"/>
                  </a:lnTo>
                  <a:lnTo>
                    <a:pt x="5" y="635"/>
                  </a:lnTo>
                  <a:lnTo>
                    <a:pt x="5" y="652"/>
                  </a:lnTo>
                  <a:lnTo>
                    <a:pt x="6" y="662"/>
                  </a:lnTo>
                  <a:lnTo>
                    <a:pt x="7" y="674"/>
                  </a:lnTo>
                  <a:lnTo>
                    <a:pt x="7" y="679"/>
                  </a:lnTo>
                  <a:lnTo>
                    <a:pt x="8" y="682"/>
                  </a:lnTo>
                  <a:lnTo>
                    <a:pt x="8" y="691"/>
                  </a:lnTo>
                  <a:lnTo>
                    <a:pt x="9" y="711"/>
                  </a:lnTo>
                  <a:lnTo>
                    <a:pt x="9" y="708"/>
                  </a:lnTo>
                  <a:lnTo>
                    <a:pt x="10" y="711"/>
                  </a:lnTo>
                  <a:lnTo>
                    <a:pt x="11" y="703"/>
                  </a:lnTo>
                  <a:lnTo>
                    <a:pt x="11" y="703"/>
                  </a:lnTo>
                  <a:lnTo>
                    <a:pt x="12" y="708"/>
                  </a:lnTo>
                  <a:lnTo>
                    <a:pt x="12" y="718"/>
                  </a:lnTo>
                  <a:lnTo>
                    <a:pt x="13" y="740"/>
                  </a:lnTo>
                  <a:lnTo>
                    <a:pt x="13" y="752"/>
                  </a:lnTo>
                  <a:lnTo>
                    <a:pt x="14" y="760"/>
                  </a:lnTo>
                  <a:lnTo>
                    <a:pt x="15" y="752"/>
                  </a:lnTo>
                  <a:lnTo>
                    <a:pt x="15" y="747"/>
                  </a:lnTo>
                  <a:lnTo>
                    <a:pt x="15" y="754"/>
                  </a:lnTo>
                  <a:lnTo>
                    <a:pt x="16" y="740"/>
                  </a:lnTo>
                  <a:lnTo>
                    <a:pt x="17" y="742"/>
                  </a:lnTo>
                  <a:lnTo>
                    <a:pt x="17" y="754"/>
                  </a:lnTo>
                  <a:lnTo>
                    <a:pt x="18" y="769"/>
                  </a:lnTo>
                  <a:lnTo>
                    <a:pt x="18" y="776"/>
                  </a:lnTo>
                  <a:lnTo>
                    <a:pt x="19" y="760"/>
                  </a:lnTo>
                  <a:lnTo>
                    <a:pt x="19" y="757"/>
                  </a:lnTo>
                  <a:lnTo>
                    <a:pt x="20" y="760"/>
                  </a:lnTo>
                  <a:lnTo>
                    <a:pt x="21" y="762"/>
                  </a:lnTo>
                  <a:lnTo>
                    <a:pt x="21" y="752"/>
                  </a:lnTo>
                  <a:lnTo>
                    <a:pt x="22" y="747"/>
                  </a:lnTo>
                  <a:lnTo>
                    <a:pt x="22" y="745"/>
                  </a:lnTo>
                  <a:lnTo>
                    <a:pt x="23" y="747"/>
                  </a:lnTo>
                  <a:lnTo>
                    <a:pt x="23" y="754"/>
                  </a:lnTo>
                  <a:lnTo>
                    <a:pt x="24" y="754"/>
                  </a:lnTo>
                  <a:lnTo>
                    <a:pt x="25" y="742"/>
                  </a:lnTo>
                  <a:lnTo>
                    <a:pt x="25" y="738"/>
                  </a:lnTo>
                  <a:lnTo>
                    <a:pt x="25" y="730"/>
                  </a:lnTo>
                  <a:lnTo>
                    <a:pt x="26" y="730"/>
                  </a:lnTo>
                  <a:lnTo>
                    <a:pt x="27" y="740"/>
                  </a:lnTo>
                  <a:lnTo>
                    <a:pt x="27" y="742"/>
                  </a:lnTo>
                  <a:lnTo>
                    <a:pt x="28" y="750"/>
                  </a:lnTo>
                  <a:lnTo>
                    <a:pt x="28" y="747"/>
                  </a:lnTo>
                  <a:lnTo>
                    <a:pt x="29" y="730"/>
                  </a:lnTo>
                  <a:lnTo>
                    <a:pt x="29" y="725"/>
                  </a:lnTo>
                  <a:lnTo>
                    <a:pt x="30" y="733"/>
                  </a:lnTo>
                  <a:lnTo>
                    <a:pt x="31" y="725"/>
                  </a:lnTo>
                  <a:lnTo>
                    <a:pt x="31" y="720"/>
                  </a:lnTo>
                  <a:lnTo>
                    <a:pt x="32" y="706"/>
                  </a:lnTo>
                  <a:lnTo>
                    <a:pt x="32" y="701"/>
                  </a:lnTo>
                  <a:lnTo>
                    <a:pt x="33" y="703"/>
                  </a:lnTo>
                  <a:lnTo>
                    <a:pt x="33" y="696"/>
                  </a:lnTo>
                  <a:lnTo>
                    <a:pt x="34" y="698"/>
                  </a:lnTo>
                  <a:lnTo>
                    <a:pt x="35" y="689"/>
                  </a:lnTo>
                  <a:lnTo>
                    <a:pt x="35" y="667"/>
                  </a:lnTo>
                  <a:lnTo>
                    <a:pt x="35" y="672"/>
                  </a:lnTo>
                  <a:lnTo>
                    <a:pt x="36" y="660"/>
                  </a:lnTo>
                  <a:lnTo>
                    <a:pt x="37" y="642"/>
                  </a:lnTo>
                  <a:lnTo>
                    <a:pt x="37" y="615"/>
                  </a:lnTo>
                  <a:lnTo>
                    <a:pt x="38" y="584"/>
                  </a:lnTo>
                  <a:lnTo>
                    <a:pt x="38" y="557"/>
                  </a:lnTo>
                  <a:lnTo>
                    <a:pt x="39" y="527"/>
                  </a:lnTo>
                  <a:lnTo>
                    <a:pt x="39" y="513"/>
                  </a:lnTo>
                  <a:lnTo>
                    <a:pt x="40" y="486"/>
                  </a:lnTo>
                  <a:lnTo>
                    <a:pt x="41" y="452"/>
                  </a:lnTo>
                  <a:lnTo>
                    <a:pt x="41" y="406"/>
                  </a:lnTo>
                  <a:lnTo>
                    <a:pt x="42" y="327"/>
                  </a:lnTo>
                  <a:lnTo>
                    <a:pt x="42" y="254"/>
                  </a:lnTo>
                  <a:lnTo>
                    <a:pt x="43" y="191"/>
                  </a:lnTo>
                  <a:lnTo>
                    <a:pt x="43" y="110"/>
                  </a:lnTo>
                  <a:lnTo>
                    <a:pt x="44" y="37"/>
                  </a:lnTo>
                  <a:lnTo>
                    <a:pt x="45" y="10"/>
                  </a:lnTo>
                  <a:lnTo>
                    <a:pt x="45" y="0"/>
                  </a:lnTo>
                  <a:lnTo>
                    <a:pt x="45" y="39"/>
                  </a:lnTo>
                  <a:lnTo>
                    <a:pt x="46" y="113"/>
                  </a:lnTo>
                  <a:lnTo>
                    <a:pt x="47" y="188"/>
                  </a:lnTo>
                  <a:lnTo>
                    <a:pt x="47" y="271"/>
                  </a:lnTo>
                  <a:lnTo>
                    <a:pt x="48" y="364"/>
                  </a:lnTo>
                  <a:lnTo>
                    <a:pt x="48" y="506"/>
                  </a:lnTo>
                  <a:lnTo>
                    <a:pt x="49" y="703"/>
                  </a:lnTo>
                  <a:lnTo>
                    <a:pt x="49" y="933"/>
                  </a:lnTo>
                  <a:lnTo>
                    <a:pt x="50" y="1106"/>
                  </a:lnTo>
                  <a:lnTo>
                    <a:pt x="51" y="1209"/>
                  </a:lnTo>
                  <a:lnTo>
                    <a:pt x="51" y="1238"/>
                  </a:lnTo>
                  <a:lnTo>
                    <a:pt x="52" y="1231"/>
                  </a:lnTo>
                  <a:lnTo>
                    <a:pt x="52" y="1199"/>
                  </a:lnTo>
                  <a:lnTo>
                    <a:pt x="53" y="1162"/>
                  </a:lnTo>
                  <a:lnTo>
                    <a:pt x="53" y="1158"/>
                  </a:lnTo>
                  <a:lnTo>
                    <a:pt x="54" y="1167"/>
                  </a:lnTo>
                  <a:lnTo>
                    <a:pt x="55" y="1174"/>
                  </a:lnTo>
                  <a:lnTo>
                    <a:pt x="55" y="1182"/>
                  </a:lnTo>
                  <a:lnTo>
                    <a:pt x="55" y="1194"/>
                  </a:lnTo>
                  <a:lnTo>
                    <a:pt x="56" y="1201"/>
                  </a:lnTo>
                  <a:lnTo>
                    <a:pt x="57" y="1199"/>
                  </a:lnTo>
                  <a:lnTo>
                    <a:pt x="57" y="1187"/>
                  </a:lnTo>
                  <a:lnTo>
                    <a:pt x="58" y="1165"/>
                  </a:lnTo>
                  <a:lnTo>
                    <a:pt x="58" y="1128"/>
                  </a:lnTo>
                  <a:lnTo>
                    <a:pt x="59" y="1091"/>
                  </a:lnTo>
                  <a:lnTo>
                    <a:pt x="59" y="1065"/>
                  </a:lnTo>
                  <a:lnTo>
                    <a:pt x="60" y="1033"/>
                  </a:lnTo>
                  <a:lnTo>
                    <a:pt x="61" y="999"/>
                  </a:lnTo>
                  <a:lnTo>
                    <a:pt x="61" y="957"/>
                  </a:lnTo>
                  <a:lnTo>
                    <a:pt x="62" y="925"/>
                  </a:lnTo>
                  <a:lnTo>
                    <a:pt x="62" y="911"/>
                  </a:lnTo>
                  <a:lnTo>
                    <a:pt x="63" y="899"/>
                  </a:lnTo>
                  <a:lnTo>
                    <a:pt x="63" y="887"/>
                  </a:lnTo>
                  <a:lnTo>
                    <a:pt x="64" y="862"/>
                  </a:lnTo>
                  <a:lnTo>
                    <a:pt x="65" y="833"/>
                  </a:lnTo>
                  <a:lnTo>
                    <a:pt x="65" y="803"/>
                  </a:lnTo>
                  <a:lnTo>
                    <a:pt x="65" y="776"/>
                  </a:lnTo>
                  <a:lnTo>
                    <a:pt x="66" y="769"/>
                  </a:lnTo>
                  <a:lnTo>
                    <a:pt x="67" y="776"/>
                  </a:lnTo>
                  <a:lnTo>
                    <a:pt x="67" y="769"/>
                  </a:lnTo>
                  <a:lnTo>
                    <a:pt x="68" y="752"/>
                  </a:lnTo>
                  <a:lnTo>
                    <a:pt x="68" y="735"/>
                  </a:lnTo>
                  <a:lnTo>
                    <a:pt x="69" y="733"/>
                  </a:lnTo>
                  <a:lnTo>
                    <a:pt x="69" y="740"/>
                  </a:lnTo>
                  <a:lnTo>
                    <a:pt x="70" y="742"/>
                  </a:lnTo>
                  <a:lnTo>
                    <a:pt x="71" y="735"/>
                  </a:lnTo>
                  <a:lnTo>
                    <a:pt x="71" y="733"/>
                  </a:lnTo>
                  <a:lnTo>
                    <a:pt x="72" y="728"/>
                  </a:lnTo>
                  <a:lnTo>
                    <a:pt x="72" y="725"/>
                  </a:lnTo>
                  <a:lnTo>
                    <a:pt x="73" y="718"/>
                  </a:lnTo>
                  <a:lnTo>
                    <a:pt x="73" y="708"/>
                  </a:lnTo>
                  <a:lnTo>
                    <a:pt x="74" y="689"/>
                  </a:lnTo>
                  <a:lnTo>
                    <a:pt x="75" y="672"/>
                  </a:lnTo>
                  <a:lnTo>
                    <a:pt x="75" y="679"/>
                  </a:lnTo>
                  <a:lnTo>
                    <a:pt x="75" y="711"/>
                  </a:lnTo>
                  <a:lnTo>
                    <a:pt x="76" y="723"/>
                  </a:lnTo>
                  <a:lnTo>
                    <a:pt x="77" y="723"/>
                  </a:lnTo>
                  <a:lnTo>
                    <a:pt x="77" y="703"/>
                  </a:lnTo>
                  <a:lnTo>
                    <a:pt x="78" y="691"/>
                  </a:lnTo>
                  <a:lnTo>
                    <a:pt x="78" y="667"/>
                  </a:lnTo>
                  <a:lnTo>
                    <a:pt x="79" y="684"/>
                  </a:lnTo>
                  <a:lnTo>
                    <a:pt x="79" y="703"/>
                  </a:lnTo>
                  <a:lnTo>
                    <a:pt x="80" y="706"/>
                  </a:lnTo>
                  <a:lnTo>
                    <a:pt x="81" y="708"/>
                  </a:lnTo>
                  <a:lnTo>
                    <a:pt x="81" y="706"/>
                  </a:lnTo>
                  <a:lnTo>
                    <a:pt x="82" y="689"/>
                  </a:lnTo>
                  <a:lnTo>
                    <a:pt x="82" y="684"/>
                  </a:lnTo>
                  <a:lnTo>
                    <a:pt x="83" y="682"/>
                  </a:lnTo>
                  <a:lnTo>
                    <a:pt x="83" y="674"/>
                  </a:lnTo>
                  <a:lnTo>
                    <a:pt x="84" y="654"/>
                  </a:lnTo>
                  <a:lnTo>
                    <a:pt x="85" y="642"/>
                  </a:lnTo>
                  <a:lnTo>
                    <a:pt x="85" y="625"/>
                  </a:lnTo>
                  <a:lnTo>
                    <a:pt x="86" y="625"/>
                  </a:lnTo>
                  <a:lnTo>
                    <a:pt x="86" y="613"/>
                  </a:lnTo>
                  <a:lnTo>
                    <a:pt x="87" y="608"/>
                  </a:lnTo>
                  <a:lnTo>
                    <a:pt x="88" y="589"/>
                  </a:lnTo>
                  <a:lnTo>
                    <a:pt x="88" y="571"/>
                  </a:lnTo>
                  <a:lnTo>
                    <a:pt x="88" y="552"/>
                  </a:lnTo>
                  <a:lnTo>
                    <a:pt x="89" y="533"/>
                  </a:lnTo>
                  <a:lnTo>
                    <a:pt x="90" y="518"/>
                  </a:lnTo>
                  <a:lnTo>
                    <a:pt x="90" y="511"/>
                  </a:lnTo>
                  <a:lnTo>
                    <a:pt x="91" y="489"/>
                  </a:lnTo>
                  <a:lnTo>
                    <a:pt x="91" y="469"/>
                  </a:lnTo>
                  <a:lnTo>
                    <a:pt x="92" y="454"/>
                  </a:lnTo>
                  <a:lnTo>
                    <a:pt x="92" y="442"/>
                  </a:lnTo>
                  <a:lnTo>
                    <a:pt x="93" y="427"/>
                  </a:lnTo>
                  <a:lnTo>
                    <a:pt x="94" y="408"/>
                  </a:lnTo>
                  <a:lnTo>
                    <a:pt x="94" y="381"/>
                  </a:lnTo>
                  <a:lnTo>
                    <a:pt x="95" y="352"/>
                  </a:lnTo>
                  <a:lnTo>
                    <a:pt x="95" y="325"/>
                  </a:lnTo>
                  <a:lnTo>
                    <a:pt x="96" y="310"/>
                  </a:lnTo>
                  <a:lnTo>
                    <a:pt x="96" y="284"/>
                  </a:lnTo>
                  <a:lnTo>
                    <a:pt x="97" y="252"/>
                  </a:lnTo>
                  <a:lnTo>
                    <a:pt x="98" y="225"/>
                  </a:lnTo>
                  <a:lnTo>
                    <a:pt x="98" y="210"/>
                  </a:lnTo>
                  <a:lnTo>
                    <a:pt x="98" y="213"/>
                  </a:lnTo>
                  <a:lnTo>
                    <a:pt x="99" y="215"/>
                  </a:lnTo>
                </a:path>
              </a:pathLst>
            </a:custGeom>
            <a:noFill/>
            <a:ln w="19050" cap="flat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126"/>
            <p:cNvSpPr>
              <a:spLocks/>
            </p:cNvSpPr>
            <p:nvPr/>
          </p:nvSpPr>
          <p:spPr bwMode="auto">
            <a:xfrm>
              <a:off x="1914835" y="1829087"/>
              <a:ext cx="162816" cy="673603"/>
            </a:xfrm>
            <a:custGeom>
              <a:avLst/>
              <a:gdLst>
                <a:gd name="T0" fmla="*/ 1 w 99"/>
                <a:gd name="T1" fmla="*/ 373 h 1284"/>
                <a:gd name="T2" fmla="*/ 3 w 99"/>
                <a:gd name="T3" fmla="*/ 385 h 1284"/>
                <a:gd name="T4" fmla="*/ 4 w 99"/>
                <a:gd name="T5" fmla="*/ 354 h 1284"/>
                <a:gd name="T6" fmla="*/ 6 w 99"/>
                <a:gd name="T7" fmla="*/ 347 h 1284"/>
                <a:gd name="T8" fmla="*/ 8 w 99"/>
                <a:gd name="T9" fmla="*/ 398 h 1284"/>
                <a:gd name="T10" fmla="*/ 9 w 99"/>
                <a:gd name="T11" fmla="*/ 434 h 1284"/>
                <a:gd name="T12" fmla="*/ 11 w 99"/>
                <a:gd name="T13" fmla="*/ 490 h 1284"/>
                <a:gd name="T14" fmla="*/ 13 w 99"/>
                <a:gd name="T15" fmla="*/ 549 h 1284"/>
                <a:gd name="T16" fmla="*/ 14 w 99"/>
                <a:gd name="T17" fmla="*/ 610 h 1284"/>
                <a:gd name="T18" fmla="*/ 16 w 99"/>
                <a:gd name="T19" fmla="*/ 669 h 1284"/>
                <a:gd name="T20" fmla="*/ 18 w 99"/>
                <a:gd name="T21" fmla="*/ 703 h 1284"/>
                <a:gd name="T22" fmla="*/ 19 w 99"/>
                <a:gd name="T23" fmla="*/ 734 h 1284"/>
                <a:gd name="T24" fmla="*/ 21 w 99"/>
                <a:gd name="T25" fmla="*/ 771 h 1284"/>
                <a:gd name="T26" fmla="*/ 23 w 99"/>
                <a:gd name="T27" fmla="*/ 817 h 1284"/>
                <a:gd name="T28" fmla="*/ 24 w 99"/>
                <a:gd name="T29" fmla="*/ 817 h 1284"/>
                <a:gd name="T30" fmla="*/ 26 w 99"/>
                <a:gd name="T31" fmla="*/ 827 h 1284"/>
                <a:gd name="T32" fmla="*/ 28 w 99"/>
                <a:gd name="T33" fmla="*/ 823 h 1284"/>
                <a:gd name="T34" fmla="*/ 29 w 99"/>
                <a:gd name="T35" fmla="*/ 835 h 1284"/>
                <a:gd name="T36" fmla="*/ 31 w 99"/>
                <a:gd name="T37" fmla="*/ 827 h 1284"/>
                <a:gd name="T38" fmla="*/ 33 w 99"/>
                <a:gd name="T39" fmla="*/ 813 h 1284"/>
                <a:gd name="T40" fmla="*/ 34 w 99"/>
                <a:gd name="T41" fmla="*/ 759 h 1284"/>
                <a:gd name="T42" fmla="*/ 36 w 99"/>
                <a:gd name="T43" fmla="*/ 690 h 1284"/>
                <a:gd name="T44" fmla="*/ 38 w 99"/>
                <a:gd name="T45" fmla="*/ 598 h 1284"/>
                <a:gd name="T46" fmla="*/ 39 w 99"/>
                <a:gd name="T47" fmla="*/ 459 h 1284"/>
                <a:gd name="T48" fmla="*/ 41 w 99"/>
                <a:gd name="T49" fmla="*/ 280 h 1284"/>
                <a:gd name="T50" fmla="*/ 43 w 99"/>
                <a:gd name="T51" fmla="*/ 129 h 1284"/>
                <a:gd name="T52" fmla="*/ 44 w 99"/>
                <a:gd name="T53" fmla="*/ 12 h 1284"/>
                <a:gd name="T54" fmla="*/ 46 w 99"/>
                <a:gd name="T55" fmla="*/ 27 h 1284"/>
                <a:gd name="T56" fmla="*/ 48 w 99"/>
                <a:gd name="T57" fmla="*/ 105 h 1284"/>
                <a:gd name="T58" fmla="*/ 49 w 99"/>
                <a:gd name="T59" fmla="*/ 95 h 1284"/>
                <a:gd name="T60" fmla="*/ 51 w 99"/>
                <a:gd name="T61" fmla="*/ 317 h 1284"/>
                <a:gd name="T62" fmla="*/ 53 w 99"/>
                <a:gd name="T63" fmla="*/ 796 h 1284"/>
                <a:gd name="T64" fmla="*/ 54 w 99"/>
                <a:gd name="T65" fmla="*/ 961 h 1284"/>
                <a:gd name="T66" fmla="*/ 56 w 99"/>
                <a:gd name="T67" fmla="*/ 1008 h 1284"/>
                <a:gd name="T68" fmla="*/ 58 w 99"/>
                <a:gd name="T69" fmla="*/ 1050 h 1284"/>
                <a:gd name="T70" fmla="*/ 59 w 99"/>
                <a:gd name="T71" fmla="*/ 1125 h 1284"/>
                <a:gd name="T72" fmla="*/ 61 w 99"/>
                <a:gd name="T73" fmla="*/ 1145 h 1284"/>
                <a:gd name="T74" fmla="*/ 63 w 99"/>
                <a:gd name="T75" fmla="*/ 1145 h 1284"/>
                <a:gd name="T76" fmla="*/ 64 w 99"/>
                <a:gd name="T77" fmla="*/ 1157 h 1284"/>
                <a:gd name="T78" fmla="*/ 66 w 99"/>
                <a:gd name="T79" fmla="*/ 1152 h 1284"/>
                <a:gd name="T80" fmla="*/ 68 w 99"/>
                <a:gd name="T81" fmla="*/ 1130 h 1284"/>
                <a:gd name="T82" fmla="*/ 69 w 99"/>
                <a:gd name="T83" fmla="*/ 1137 h 1284"/>
                <a:gd name="T84" fmla="*/ 71 w 99"/>
                <a:gd name="T85" fmla="*/ 1162 h 1284"/>
                <a:gd name="T86" fmla="*/ 73 w 99"/>
                <a:gd name="T87" fmla="*/ 1159 h 1284"/>
                <a:gd name="T88" fmla="*/ 74 w 99"/>
                <a:gd name="T89" fmla="*/ 1179 h 1284"/>
                <a:gd name="T90" fmla="*/ 76 w 99"/>
                <a:gd name="T91" fmla="*/ 1196 h 1284"/>
                <a:gd name="T92" fmla="*/ 78 w 99"/>
                <a:gd name="T93" fmla="*/ 1218 h 1284"/>
                <a:gd name="T94" fmla="*/ 79 w 99"/>
                <a:gd name="T95" fmla="*/ 1240 h 1284"/>
                <a:gd name="T96" fmla="*/ 81 w 99"/>
                <a:gd name="T97" fmla="*/ 1262 h 1284"/>
                <a:gd name="T98" fmla="*/ 83 w 99"/>
                <a:gd name="T99" fmla="*/ 1277 h 1284"/>
                <a:gd name="T100" fmla="*/ 84 w 99"/>
                <a:gd name="T101" fmla="*/ 1279 h 1284"/>
                <a:gd name="T102" fmla="*/ 86 w 99"/>
                <a:gd name="T103" fmla="*/ 1279 h 1284"/>
                <a:gd name="T104" fmla="*/ 88 w 99"/>
                <a:gd name="T105" fmla="*/ 1269 h 1284"/>
                <a:gd name="T106" fmla="*/ 89 w 99"/>
                <a:gd name="T107" fmla="*/ 1262 h 1284"/>
                <a:gd name="T108" fmla="*/ 91 w 99"/>
                <a:gd name="T109" fmla="*/ 1213 h 1284"/>
                <a:gd name="T110" fmla="*/ 93 w 99"/>
                <a:gd name="T111" fmla="*/ 1164 h 1284"/>
                <a:gd name="T112" fmla="*/ 94 w 99"/>
                <a:gd name="T113" fmla="*/ 1140 h 1284"/>
                <a:gd name="T114" fmla="*/ 96 w 99"/>
                <a:gd name="T115" fmla="*/ 1088 h 1284"/>
                <a:gd name="T116" fmla="*/ 98 w 99"/>
                <a:gd name="T117" fmla="*/ 1042 h 1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9" h="1284">
                  <a:moveTo>
                    <a:pt x="0" y="415"/>
                  </a:moveTo>
                  <a:lnTo>
                    <a:pt x="1" y="388"/>
                  </a:lnTo>
                  <a:lnTo>
                    <a:pt x="1" y="373"/>
                  </a:lnTo>
                  <a:lnTo>
                    <a:pt x="1" y="376"/>
                  </a:lnTo>
                  <a:lnTo>
                    <a:pt x="2" y="378"/>
                  </a:lnTo>
                  <a:lnTo>
                    <a:pt x="3" y="385"/>
                  </a:lnTo>
                  <a:lnTo>
                    <a:pt x="3" y="376"/>
                  </a:lnTo>
                  <a:lnTo>
                    <a:pt x="4" y="361"/>
                  </a:lnTo>
                  <a:lnTo>
                    <a:pt x="4" y="354"/>
                  </a:lnTo>
                  <a:lnTo>
                    <a:pt x="5" y="339"/>
                  </a:lnTo>
                  <a:lnTo>
                    <a:pt x="5" y="334"/>
                  </a:lnTo>
                  <a:lnTo>
                    <a:pt x="6" y="347"/>
                  </a:lnTo>
                  <a:lnTo>
                    <a:pt x="7" y="376"/>
                  </a:lnTo>
                  <a:lnTo>
                    <a:pt x="7" y="393"/>
                  </a:lnTo>
                  <a:lnTo>
                    <a:pt x="8" y="398"/>
                  </a:lnTo>
                  <a:lnTo>
                    <a:pt x="8" y="395"/>
                  </a:lnTo>
                  <a:lnTo>
                    <a:pt x="9" y="412"/>
                  </a:lnTo>
                  <a:lnTo>
                    <a:pt x="9" y="434"/>
                  </a:lnTo>
                  <a:lnTo>
                    <a:pt x="10" y="463"/>
                  </a:lnTo>
                  <a:lnTo>
                    <a:pt x="11" y="483"/>
                  </a:lnTo>
                  <a:lnTo>
                    <a:pt x="11" y="490"/>
                  </a:lnTo>
                  <a:lnTo>
                    <a:pt x="11" y="498"/>
                  </a:lnTo>
                  <a:lnTo>
                    <a:pt x="12" y="520"/>
                  </a:lnTo>
                  <a:lnTo>
                    <a:pt x="13" y="549"/>
                  </a:lnTo>
                  <a:lnTo>
                    <a:pt x="13" y="566"/>
                  </a:lnTo>
                  <a:lnTo>
                    <a:pt x="14" y="586"/>
                  </a:lnTo>
                  <a:lnTo>
                    <a:pt x="14" y="610"/>
                  </a:lnTo>
                  <a:lnTo>
                    <a:pt x="15" y="620"/>
                  </a:lnTo>
                  <a:lnTo>
                    <a:pt x="15" y="652"/>
                  </a:lnTo>
                  <a:lnTo>
                    <a:pt x="16" y="669"/>
                  </a:lnTo>
                  <a:lnTo>
                    <a:pt x="17" y="688"/>
                  </a:lnTo>
                  <a:lnTo>
                    <a:pt x="17" y="693"/>
                  </a:lnTo>
                  <a:lnTo>
                    <a:pt x="18" y="703"/>
                  </a:lnTo>
                  <a:lnTo>
                    <a:pt x="18" y="700"/>
                  </a:lnTo>
                  <a:lnTo>
                    <a:pt x="19" y="712"/>
                  </a:lnTo>
                  <a:lnTo>
                    <a:pt x="19" y="734"/>
                  </a:lnTo>
                  <a:lnTo>
                    <a:pt x="20" y="754"/>
                  </a:lnTo>
                  <a:lnTo>
                    <a:pt x="21" y="764"/>
                  </a:lnTo>
                  <a:lnTo>
                    <a:pt x="21" y="771"/>
                  </a:lnTo>
                  <a:lnTo>
                    <a:pt x="21" y="774"/>
                  </a:lnTo>
                  <a:lnTo>
                    <a:pt x="22" y="798"/>
                  </a:lnTo>
                  <a:lnTo>
                    <a:pt x="23" y="817"/>
                  </a:lnTo>
                  <a:lnTo>
                    <a:pt x="23" y="825"/>
                  </a:lnTo>
                  <a:lnTo>
                    <a:pt x="24" y="817"/>
                  </a:lnTo>
                  <a:lnTo>
                    <a:pt x="24" y="817"/>
                  </a:lnTo>
                  <a:lnTo>
                    <a:pt x="25" y="815"/>
                  </a:lnTo>
                  <a:lnTo>
                    <a:pt x="25" y="825"/>
                  </a:lnTo>
                  <a:lnTo>
                    <a:pt x="26" y="827"/>
                  </a:lnTo>
                  <a:lnTo>
                    <a:pt x="27" y="832"/>
                  </a:lnTo>
                  <a:lnTo>
                    <a:pt x="27" y="830"/>
                  </a:lnTo>
                  <a:lnTo>
                    <a:pt x="28" y="823"/>
                  </a:lnTo>
                  <a:lnTo>
                    <a:pt x="28" y="823"/>
                  </a:lnTo>
                  <a:lnTo>
                    <a:pt x="29" y="832"/>
                  </a:lnTo>
                  <a:lnTo>
                    <a:pt x="29" y="835"/>
                  </a:lnTo>
                  <a:lnTo>
                    <a:pt x="30" y="842"/>
                  </a:lnTo>
                  <a:lnTo>
                    <a:pt x="31" y="835"/>
                  </a:lnTo>
                  <a:lnTo>
                    <a:pt x="31" y="827"/>
                  </a:lnTo>
                  <a:lnTo>
                    <a:pt x="31" y="825"/>
                  </a:lnTo>
                  <a:lnTo>
                    <a:pt x="32" y="820"/>
                  </a:lnTo>
                  <a:lnTo>
                    <a:pt x="33" y="813"/>
                  </a:lnTo>
                  <a:lnTo>
                    <a:pt x="33" y="810"/>
                  </a:lnTo>
                  <a:lnTo>
                    <a:pt x="34" y="778"/>
                  </a:lnTo>
                  <a:lnTo>
                    <a:pt x="34" y="759"/>
                  </a:lnTo>
                  <a:lnTo>
                    <a:pt x="35" y="727"/>
                  </a:lnTo>
                  <a:lnTo>
                    <a:pt x="35" y="710"/>
                  </a:lnTo>
                  <a:lnTo>
                    <a:pt x="36" y="690"/>
                  </a:lnTo>
                  <a:lnTo>
                    <a:pt x="37" y="669"/>
                  </a:lnTo>
                  <a:lnTo>
                    <a:pt x="37" y="639"/>
                  </a:lnTo>
                  <a:lnTo>
                    <a:pt x="38" y="598"/>
                  </a:lnTo>
                  <a:lnTo>
                    <a:pt x="38" y="551"/>
                  </a:lnTo>
                  <a:lnTo>
                    <a:pt x="39" y="510"/>
                  </a:lnTo>
                  <a:lnTo>
                    <a:pt x="39" y="459"/>
                  </a:lnTo>
                  <a:lnTo>
                    <a:pt x="40" y="398"/>
                  </a:lnTo>
                  <a:lnTo>
                    <a:pt x="41" y="332"/>
                  </a:lnTo>
                  <a:lnTo>
                    <a:pt x="41" y="280"/>
                  </a:lnTo>
                  <a:lnTo>
                    <a:pt x="41" y="222"/>
                  </a:lnTo>
                  <a:lnTo>
                    <a:pt x="42" y="185"/>
                  </a:lnTo>
                  <a:lnTo>
                    <a:pt x="43" y="129"/>
                  </a:lnTo>
                  <a:lnTo>
                    <a:pt x="43" y="90"/>
                  </a:lnTo>
                  <a:lnTo>
                    <a:pt x="44" y="34"/>
                  </a:lnTo>
                  <a:lnTo>
                    <a:pt x="44" y="12"/>
                  </a:lnTo>
                  <a:lnTo>
                    <a:pt x="45" y="0"/>
                  </a:lnTo>
                  <a:lnTo>
                    <a:pt x="45" y="5"/>
                  </a:lnTo>
                  <a:lnTo>
                    <a:pt x="46" y="27"/>
                  </a:lnTo>
                  <a:lnTo>
                    <a:pt x="47" y="61"/>
                  </a:lnTo>
                  <a:lnTo>
                    <a:pt x="47" y="85"/>
                  </a:lnTo>
                  <a:lnTo>
                    <a:pt x="48" y="105"/>
                  </a:lnTo>
                  <a:lnTo>
                    <a:pt x="48" y="112"/>
                  </a:lnTo>
                  <a:lnTo>
                    <a:pt x="49" y="112"/>
                  </a:lnTo>
                  <a:lnTo>
                    <a:pt x="49" y="95"/>
                  </a:lnTo>
                  <a:lnTo>
                    <a:pt x="50" y="120"/>
                  </a:lnTo>
                  <a:lnTo>
                    <a:pt x="51" y="190"/>
                  </a:lnTo>
                  <a:lnTo>
                    <a:pt x="51" y="317"/>
                  </a:lnTo>
                  <a:lnTo>
                    <a:pt x="51" y="488"/>
                  </a:lnTo>
                  <a:lnTo>
                    <a:pt x="52" y="664"/>
                  </a:lnTo>
                  <a:lnTo>
                    <a:pt x="53" y="796"/>
                  </a:lnTo>
                  <a:lnTo>
                    <a:pt x="53" y="898"/>
                  </a:lnTo>
                  <a:lnTo>
                    <a:pt x="54" y="942"/>
                  </a:lnTo>
                  <a:lnTo>
                    <a:pt x="54" y="961"/>
                  </a:lnTo>
                  <a:lnTo>
                    <a:pt x="55" y="976"/>
                  </a:lnTo>
                  <a:lnTo>
                    <a:pt x="55" y="991"/>
                  </a:lnTo>
                  <a:lnTo>
                    <a:pt x="56" y="1008"/>
                  </a:lnTo>
                  <a:lnTo>
                    <a:pt x="57" y="1030"/>
                  </a:lnTo>
                  <a:lnTo>
                    <a:pt x="57" y="1045"/>
                  </a:lnTo>
                  <a:lnTo>
                    <a:pt x="58" y="1050"/>
                  </a:lnTo>
                  <a:lnTo>
                    <a:pt x="58" y="1076"/>
                  </a:lnTo>
                  <a:lnTo>
                    <a:pt x="59" y="1101"/>
                  </a:lnTo>
                  <a:lnTo>
                    <a:pt x="59" y="1125"/>
                  </a:lnTo>
                  <a:lnTo>
                    <a:pt x="60" y="1145"/>
                  </a:lnTo>
                  <a:lnTo>
                    <a:pt x="61" y="1150"/>
                  </a:lnTo>
                  <a:lnTo>
                    <a:pt x="61" y="1145"/>
                  </a:lnTo>
                  <a:lnTo>
                    <a:pt x="61" y="1145"/>
                  </a:lnTo>
                  <a:lnTo>
                    <a:pt x="62" y="1147"/>
                  </a:lnTo>
                  <a:lnTo>
                    <a:pt x="63" y="1145"/>
                  </a:lnTo>
                  <a:lnTo>
                    <a:pt x="63" y="1157"/>
                  </a:lnTo>
                  <a:lnTo>
                    <a:pt x="64" y="1157"/>
                  </a:lnTo>
                  <a:lnTo>
                    <a:pt x="64" y="1157"/>
                  </a:lnTo>
                  <a:lnTo>
                    <a:pt x="65" y="1162"/>
                  </a:lnTo>
                  <a:lnTo>
                    <a:pt x="65" y="1159"/>
                  </a:lnTo>
                  <a:lnTo>
                    <a:pt x="66" y="1152"/>
                  </a:lnTo>
                  <a:lnTo>
                    <a:pt x="67" y="1142"/>
                  </a:lnTo>
                  <a:lnTo>
                    <a:pt x="67" y="1135"/>
                  </a:lnTo>
                  <a:lnTo>
                    <a:pt x="68" y="1130"/>
                  </a:lnTo>
                  <a:lnTo>
                    <a:pt x="68" y="1125"/>
                  </a:lnTo>
                  <a:lnTo>
                    <a:pt x="69" y="1125"/>
                  </a:lnTo>
                  <a:lnTo>
                    <a:pt x="69" y="1137"/>
                  </a:lnTo>
                  <a:lnTo>
                    <a:pt x="70" y="1142"/>
                  </a:lnTo>
                  <a:lnTo>
                    <a:pt x="71" y="1152"/>
                  </a:lnTo>
                  <a:lnTo>
                    <a:pt x="71" y="1162"/>
                  </a:lnTo>
                  <a:lnTo>
                    <a:pt x="71" y="1152"/>
                  </a:lnTo>
                  <a:lnTo>
                    <a:pt x="72" y="1157"/>
                  </a:lnTo>
                  <a:lnTo>
                    <a:pt x="73" y="1159"/>
                  </a:lnTo>
                  <a:lnTo>
                    <a:pt x="73" y="1174"/>
                  </a:lnTo>
                  <a:lnTo>
                    <a:pt x="74" y="1181"/>
                  </a:lnTo>
                  <a:lnTo>
                    <a:pt x="74" y="1179"/>
                  </a:lnTo>
                  <a:lnTo>
                    <a:pt x="75" y="1172"/>
                  </a:lnTo>
                  <a:lnTo>
                    <a:pt x="75" y="1181"/>
                  </a:lnTo>
                  <a:lnTo>
                    <a:pt x="76" y="1196"/>
                  </a:lnTo>
                  <a:lnTo>
                    <a:pt x="77" y="1210"/>
                  </a:lnTo>
                  <a:lnTo>
                    <a:pt x="77" y="1213"/>
                  </a:lnTo>
                  <a:lnTo>
                    <a:pt x="78" y="1218"/>
                  </a:lnTo>
                  <a:lnTo>
                    <a:pt x="78" y="1223"/>
                  </a:lnTo>
                  <a:lnTo>
                    <a:pt x="79" y="1235"/>
                  </a:lnTo>
                  <a:lnTo>
                    <a:pt x="79" y="1240"/>
                  </a:lnTo>
                  <a:lnTo>
                    <a:pt x="80" y="1242"/>
                  </a:lnTo>
                  <a:lnTo>
                    <a:pt x="81" y="1252"/>
                  </a:lnTo>
                  <a:lnTo>
                    <a:pt x="81" y="1262"/>
                  </a:lnTo>
                  <a:lnTo>
                    <a:pt x="81" y="1264"/>
                  </a:lnTo>
                  <a:lnTo>
                    <a:pt x="82" y="1274"/>
                  </a:lnTo>
                  <a:lnTo>
                    <a:pt x="83" y="1277"/>
                  </a:lnTo>
                  <a:lnTo>
                    <a:pt x="83" y="1281"/>
                  </a:lnTo>
                  <a:lnTo>
                    <a:pt x="84" y="1281"/>
                  </a:lnTo>
                  <a:lnTo>
                    <a:pt x="84" y="1279"/>
                  </a:lnTo>
                  <a:lnTo>
                    <a:pt x="85" y="1274"/>
                  </a:lnTo>
                  <a:lnTo>
                    <a:pt x="85" y="1284"/>
                  </a:lnTo>
                  <a:lnTo>
                    <a:pt x="86" y="1279"/>
                  </a:lnTo>
                  <a:lnTo>
                    <a:pt x="87" y="1281"/>
                  </a:lnTo>
                  <a:lnTo>
                    <a:pt x="87" y="1277"/>
                  </a:lnTo>
                  <a:lnTo>
                    <a:pt x="88" y="1269"/>
                  </a:lnTo>
                  <a:lnTo>
                    <a:pt x="88" y="1264"/>
                  </a:lnTo>
                  <a:lnTo>
                    <a:pt x="89" y="1267"/>
                  </a:lnTo>
                  <a:lnTo>
                    <a:pt x="89" y="1262"/>
                  </a:lnTo>
                  <a:lnTo>
                    <a:pt x="90" y="1247"/>
                  </a:lnTo>
                  <a:lnTo>
                    <a:pt x="91" y="1237"/>
                  </a:lnTo>
                  <a:lnTo>
                    <a:pt x="91" y="1213"/>
                  </a:lnTo>
                  <a:lnTo>
                    <a:pt x="91" y="1191"/>
                  </a:lnTo>
                  <a:lnTo>
                    <a:pt x="92" y="1172"/>
                  </a:lnTo>
                  <a:lnTo>
                    <a:pt x="93" y="1164"/>
                  </a:lnTo>
                  <a:lnTo>
                    <a:pt x="93" y="1159"/>
                  </a:lnTo>
                  <a:lnTo>
                    <a:pt x="94" y="1154"/>
                  </a:lnTo>
                  <a:lnTo>
                    <a:pt x="94" y="1140"/>
                  </a:lnTo>
                  <a:lnTo>
                    <a:pt x="95" y="1118"/>
                  </a:lnTo>
                  <a:lnTo>
                    <a:pt x="95" y="1098"/>
                  </a:lnTo>
                  <a:lnTo>
                    <a:pt x="96" y="1088"/>
                  </a:lnTo>
                  <a:lnTo>
                    <a:pt x="97" y="1074"/>
                  </a:lnTo>
                  <a:lnTo>
                    <a:pt x="97" y="1057"/>
                  </a:lnTo>
                  <a:lnTo>
                    <a:pt x="98" y="1042"/>
                  </a:lnTo>
                  <a:lnTo>
                    <a:pt x="98" y="1015"/>
                  </a:lnTo>
                  <a:lnTo>
                    <a:pt x="99" y="998"/>
                  </a:lnTo>
                </a:path>
              </a:pathLst>
            </a:custGeom>
            <a:noFill/>
            <a:ln w="19050" cap="flat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127"/>
            <p:cNvSpPr>
              <a:spLocks/>
            </p:cNvSpPr>
            <p:nvPr/>
          </p:nvSpPr>
          <p:spPr bwMode="auto">
            <a:xfrm>
              <a:off x="2317762" y="1691638"/>
              <a:ext cx="162816" cy="681472"/>
            </a:xfrm>
            <a:custGeom>
              <a:avLst/>
              <a:gdLst>
                <a:gd name="T0" fmla="*/ 1 w 99"/>
                <a:gd name="T1" fmla="*/ 1101 h 1299"/>
                <a:gd name="T2" fmla="*/ 3 w 99"/>
                <a:gd name="T3" fmla="*/ 1082 h 1299"/>
                <a:gd name="T4" fmla="*/ 5 w 99"/>
                <a:gd name="T5" fmla="*/ 1114 h 1299"/>
                <a:gd name="T6" fmla="*/ 6 w 99"/>
                <a:gd name="T7" fmla="*/ 1116 h 1299"/>
                <a:gd name="T8" fmla="*/ 8 w 99"/>
                <a:gd name="T9" fmla="*/ 1094 h 1299"/>
                <a:gd name="T10" fmla="*/ 9 w 99"/>
                <a:gd name="T11" fmla="*/ 1087 h 1299"/>
                <a:gd name="T12" fmla="*/ 11 w 99"/>
                <a:gd name="T13" fmla="*/ 1087 h 1299"/>
                <a:gd name="T14" fmla="*/ 13 w 99"/>
                <a:gd name="T15" fmla="*/ 1089 h 1299"/>
                <a:gd name="T16" fmla="*/ 15 w 99"/>
                <a:gd name="T17" fmla="*/ 1094 h 1299"/>
                <a:gd name="T18" fmla="*/ 16 w 99"/>
                <a:gd name="T19" fmla="*/ 1033 h 1299"/>
                <a:gd name="T20" fmla="*/ 18 w 99"/>
                <a:gd name="T21" fmla="*/ 1033 h 1299"/>
                <a:gd name="T22" fmla="*/ 19 w 99"/>
                <a:gd name="T23" fmla="*/ 994 h 1299"/>
                <a:gd name="T24" fmla="*/ 21 w 99"/>
                <a:gd name="T25" fmla="*/ 933 h 1299"/>
                <a:gd name="T26" fmla="*/ 23 w 99"/>
                <a:gd name="T27" fmla="*/ 945 h 1299"/>
                <a:gd name="T28" fmla="*/ 25 w 99"/>
                <a:gd name="T29" fmla="*/ 952 h 1299"/>
                <a:gd name="T30" fmla="*/ 26 w 99"/>
                <a:gd name="T31" fmla="*/ 1014 h 1299"/>
                <a:gd name="T32" fmla="*/ 28 w 99"/>
                <a:gd name="T33" fmla="*/ 1048 h 1299"/>
                <a:gd name="T34" fmla="*/ 29 w 99"/>
                <a:gd name="T35" fmla="*/ 1067 h 1299"/>
                <a:gd name="T36" fmla="*/ 31 w 99"/>
                <a:gd name="T37" fmla="*/ 1089 h 1299"/>
                <a:gd name="T38" fmla="*/ 33 w 99"/>
                <a:gd name="T39" fmla="*/ 1087 h 1299"/>
                <a:gd name="T40" fmla="*/ 35 w 99"/>
                <a:gd name="T41" fmla="*/ 1082 h 1299"/>
                <a:gd name="T42" fmla="*/ 36 w 99"/>
                <a:gd name="T43" fmla="*/ 1138 h 1299"/>
                <a:gd name="T44" fmla="*/ 38 w 99"/>
                <a:gd name="T45" fmla="*/ 1099 h 1299"/>
                <a:gd name="T46" fmla="*/ 39 w 99"/>
                <a:gd name="T47" fmla="*/ 554 h 1299"/>
                <a:gd name="T48" fmla="*/ 41 w 99"/>
                <a:gd name="T49" fmla="*/ 49 h 1299"/>
                <a:gd name="T50" fmla="*/ 43 w 99"/>
                <a:gd name="T51" fmla="*/ 57 h 1299"/>
                <a:gd name="T52" fmla="*/ 45 w 99"/>
                <a:gd name="T53" fmla="*/ 784 h 1299"/>
                <a:gd name="T54" fmla="*/ 46 w 99"/>
                <a:gd name="T55" fmla="*/ 1260 h 1299"/>
                <a:gd name="T56" fmla="*/ 48 w 99"/>
                <a:gd name="T57" fmla="*/ 1148 h 1299"/>
                <a:gd name="T58" fmla="*/ 49 w 99"/>
                <a:gd name="T59" fmla="*/ 1119 h 1299"/>
                <a:gd name="T60" fmla="*/ 51 w 99"/>
                <a:gd name="T61" fmla="*/ 1133 h 1299"/>
                <a:gd name="T62" fmla="*/ 53 w 99"/>
                <a:gd name="T63" fmla="*/ 1131 h 1299"/>
                <a:gd name="T64" fmla="*/ 55 w 99"/>
                <a:gd name="T65" fmla="*/ 1145 h 1299"/>
                <a:gd name="T66" fmla="*/ 56 w 99"/>
                <a:gd name="T67" fmla="*/ 1136 h 1299"/>
                <a:gd name="T68" fmla="*/ 58 w 99"/>
                <a:gd name="T69" fmla="*/ 1123 h 1299"/>
                <a:gd name="T70" fmla="*/ 59 w 99"/>
                <a:gd name="T71" fmla="*/ 1131 h 1299"/>
                <a:gd name="T72" fmla="*/ 61 w 99"/>
                <a:gd name="T73" fmla="*/ 1153 h 1299"/>
                <a:gd name="T74" fmla="*/ 63 w 99"/>
                <a:gd name="T75" fmla="*/ 1136 h 1299"/>
                <a:gd name="T76" fmla="*/ 65 w 99"/>
                <a:gd name="T77" fmla="*/ 1131 h 1299"/>
                <a:gd name="T78" fmla="*/ 66 w 99"/>
                <a:gd name="T79" fmla="*/ 1119 h 1299"/>
                <a:gd name="T80" fmla="*/ 68 w 99"/>
                <a:gd name="T81" fmla="*/ 1131 h 1299"/>
                <a:gd name="T82" fmla="*/ 69 w 99"/>
                <a:gd name="T83" fmla="*/ 1114 h 1299"/>
                <a:gd name="T84" fmla="*/ 71 w 99"/>
                <a:gd name="T85" fmla="*/ 1099 h 1299"/>
                <a:gd name="T86" fmla="*/ 73 w 99"/>
                <a:gd name="T87" fmla="*/ 1067 h 1299"/>
                <a:gd name="T88" fmla="*/ 75 w 99"/>
                <a:gd name="T89" fmla="*/ 1101 h 1299"/>
                <a:gd name="T90" fmla="*/ 76 w 99"/>
                <a:gd name="T91" fmla="*/ 1048 h 1299"/>
                <a:gd name="T92" fmla="*/ 78 w 99"/>
                <a:gd name="T93" fmla="*/ 1018 h 1299"/>
                <a:gd name="T94" fmla="*/ 80 w 99"/>
                <a:gd name="T95" fmla="*/ 1048 h 1299"/>
                <a:gd name="T96" fmla="*/ 81 w 99"/>
                <a:gd name="T97" fmla="*/ 977 h 1299"/>
                <a:gd name="T98" fmla="*/ 83 w 99"/>
                <a:gd name="T99" fmla="*/ 950 h 1299"/>
                <a:gd name="T100" fmla="*/ 85 w 99"/>
                <a:gd name="T101" fmla="*/ 906 h 1299"/>
                <a:gd name="T102" fmla="*/ 86 w 99"/>
                <a:gd name="T103" fmla="*/ 858 h 1299"/>
                <a:gd name="T104" fmla="*/ 88 w 99"/>
                <a:gd name="T105" fmla="*/ 811 h 1299"/>
                <a:gd name="T106" fmla="*/ 90 w 99"/>
                <a:gd name="T107" fmla="*/ 765 h 1299"/>
                <a:gd name="T108" fmla="*/ 91 w 99"/>
                <a:gd name="T109" fmla="*/ 735 h 1299"/>
                <a:gd name="T110" fmla="*/ 93 w 99"/>
                <a:gd name="T111" fmla="*/ 709 h 1299"/>
                <a:gd name="T112" fmla="*/ 95 w 99"/>
                <a:gd name="T113" fmla="*/ 699 h 1299"/>
                <a:gd name="T114" fmla="*/ 96 w 99"/>
                <a:gd name="T115" fmla="*/ 694 h 1299"/>
                <a:gd name="T116" fmla="*/ 98 w 99"/>
                <a:gd name="T117" fmla="*/ 731 h 1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9" h="1299">
                  <a:moveTo>
                    <a:pt x="0" y="1094"/>
                  </a:moveTo>
                  <a:lnTo>
                    <a:pt x="1" y="1094"/>
                  </a:lnTo>
                  <a:lnTo>
                    <a:pt x="1" y="1101"/>
                  </a:lnTo>
                  <a:lnTo>
                    <a:pt x="2" y="1109"/>
                  </a:lnTo>
                  <a:lnTo>
                    <a:pt x="2" y="1101"/>
                  </a:lnTo>
                  <a:lnTo>
                    <a:pt x="3" y="1082"/>
                  </a:lnTo>
                  <a:lnTo>
                    <a:pt x="3" y="1072"/>
                  </a:lnTo>
                  <a:lnTo>
                    <a:pt x="4" y="1085"/>
                  </a:lnTo>
                  <a:lnTo>
                    <a:pt x="5" y="1114"/>
                  </a:lnTo>
                  <a:lnTo>
                    <a:pt x="5" y="1141"/>
                  </a:lnTo>
                  <a:lnTo>
                    <a:pt x="6" y="1138"/>
                  </a:lnTo>
                  <a:lnTo>
                    <a:pt x="6" y="1116"/>
                  </a:lnTo>
                  <a:lnTo>
                    <a:pt x="7" y="1089"/>
                  </a:lnTo>
                  <a:lnTo>
                    <a:pt x="7" y="1089"/>
                  </a:lnTo>
                  <a:lnTo>
                    <a:pt x="8" y="1094"/>
                  </a:lnTo>
                  <a:lnTo>
                    <a:pt x="9" y="1104"/>
                  </a:lnTo>
                  <a:lnTo>
                    <a:pt x="9" y="1092"/>
                  </a:lnTo>
                  <a:lnTo>
                    <a:pt x="9" y="1087"/>
                  </a:lnTo>
                  <a:lnTo>
                    <a:pt x="10" y="1082"/>
                  </a:lnTo>
                  <a:lnTo>
                    <a:pt x="11" y="1085"/>
                  </a:lnTo>
                  <a:lnTo>
                    <a:pt x="11" y="1087"/>
                  </a:lnTo>
                  <a:lnTo>
                    <a:pt x="12" y="1089"/>
                  </a:lnTo>
                  <a:lnTo>
                    <a:pt x="12" y="1089"/>
                  </a:lnTo>
                  <a:lnTo>
                    <a:pt x="13" y="1089"/>
                  </a:lnTo>
                  <a:lnTo>
                    <a:pt x="13" y="1094"/>
                  </a:lnTo>
                  <a:lnTo>
                    <a:pt x="14" y="1094"/>
                  </a:lnTo>
                  <a:lnTo>
                    <a:pt x="15" y="1094"/>
                  </a:lnTo>
                  <a:lnTo>
                    <a:pt x="15" y="1085"/>
                  </a:lnTo>
                  <a:lnTo>
                    <a:pt x="16" y="1052"/>
                  </a:lnTo>
                  <a:lnTo>
                    <a:pt x="16" y="1033"/>
                  </a:lnTo>
                  <a:lnTo>
                    <a:pt x="17" y="1023"/>
                  </a:lnTo>
                  <a:lnTo>
                    <a:pt x="17" y="1033"/>
                  </a:lnTo>
                  <a:lnTo>
                    <a:pt x="18" y="1033"/>
                  </a:lnTo>
                  <a:lnTo>
                    <a:pt x="19" y="1036"/>
                  </a:lnTo>
                  <a:lnTo>
                    <a:pt x="19" y="1021"/>
                  </a:lnTo>
                  <a:lnTo>
                    <a:pt x="19" y="994"/>
                  </a:lnTo>
                  <a:lnTo>
                    <a:pt x="20" y="960"/>
                  </a:lnTo>
                  <a:lnTo>
                    <a:pt x="21" y="936"/>
                  </a:lnTo>
                  <a:lnTo>
                    <a:pt x="21" y="933"/>
                  </a:lnTo>
                  <a:lnTo>
                    <a:pt x="22" y="948"/>
                  </a:lnTo>
                  <a:lnTo>
                    <a:pt x="22" y="948"/>
                  </a:lnTo>
                  <a:lnTo>
                    <a:pt x="23" y="945"/>
                  </a:lnTo>
                  <a:lnTo>
                    <a:pt x="23" y="940"/>
                  </a:lnTo>
                  <a:lnTo>
                    <a:pt x="24" y="940"/>
                  </a:lnTo>
                  <a:lnTo>
                    <a:pt x="25" y="952"/>
                  </a:lnTo>
                  <a:lnTo>
                    <a:pt x="25" y="974"/>
                  </a:lnTo>
                  <a:lnTo>
                    <a:pt x="26" y="999"/>
                  </a:lnTo>
                  <a:lnTo>
                    <a:pt x="26" y="1014"/>
                  </a:lnTo>
                  <a:lnTo>
                    <a:pt x="27" y="1026"/>
                  </a:lnTo>
                  <a:lnTo>
                    <a:pt x="27" y="1036"/>
                  </a:lnTo>
                  <a:lnTo>
                    <a:pt x="28" y="1048"/>
                  </a:lnTo>
                  <a:lnTo>
                    <a:pt x="29" y="1052"/>
                  </a:lnTo>
                  <a:lnTo>
                    <a:pt x="29" y="1063"/>
                  </a:lnTo>
                  <a:lnTo>
                    <a:pt x="29" y="1067"/>
                  </a:lnTo>
                  <a:lnTo>
                    <a:pt x="30" y="1070"/>
                  </a:lnTo>
                  <a:lnTo>
                    <a:pt x="31" y="1085"/>
                  </a:lnTo>
                  <a:lnTo>
                    <a:pt x="31" y="1089"/>
                  </a:lnTo>
                  <a:lnTo>
                    <a:pt x="32" y="1089"/>
                  </a:lnTo>
                  <a:lnTo>
                    <a:pt x="32" y="1085"/>
                  </a:lnTo>
                  <a:lnTo>
                    <a:pt x="33" y="1087"/>
                  </a:lnTo>
                  <a:lnTo>
                    <a:pt x="33" y="1082"/>
                  </a:lnTo>
                  <a:lnTo>
                    <a:pt x="34" y="1077"/>
                  </a:lnTo>
                  <a:lnTo>
                    <a:pt x="35" y="1082"/>
                  </a:lnTo>
                  <a:lnTo>
                    <a:pt x="35" y="1101"/>
                  </a:lnTo>
                  <a:lnTo>
                    <a:pt x="36" y="1111"/>
                  </a:lnTo>
                  <a:lnTo>
                    <a:pt x="36" y="1138"/>
                  </a:lnTo>
                  <a:lnTo>
                    <a:pt x="37" y="1158"/>
                  </a:lnTo>
                  <a:lnTo>
                    <a:pt x="37" y="1155"/>
                  </a:lnTo>
                  <a:lnTo>
                    <a:pt x="38" y="1099"/>
                  </a:lnTo>
                  <a:lnTo>
                    <a:pt x="39" y="992"/>
                  </a:lnTo>
                  <a:lnTo>
                    <a:pt x="39" y="806"/>
                  </a:lnTo>
                  <a:lnTo>
                    <a:pt x="39" y="554"/>
                  </a:lnTo>
                  <a:lnTo>
                    <a:pt x="40" y="320"/>
                  </a:lnTo>
                  <a:lnTo>
                    <a:pt x="41" y="149"/>
                  </a:lnTo>
                  <a:lnTo>
                    <a:pt x="41" y="49"/>
                  </a:lnTo>
                  <a:lnTo>
                    <a:pt x="42" y="10"/>
                  </a:lnTo>
                  <a:lnTo>
                    <a:pt x="42" y="0"/>
                  </a:lnTo>
                  <a:lnTo>
                    <a:pt x="43" y="57"/>
                  </a:lnTo>
                  <a:lnTo>
                    <a:pt x="43" y="205"/>
                  </a:lnTo>
                  <a:lnTo>
                    <a:pt x="44" y="472"/>
                  </a:lnTo>
                  <a:lnTo>
                    <a:pt x="45" y="784"/>
                  </a:lnTo>
                  <a:lnTo>
                    <a:pt x="45" y="1097"/>
                  </a:lnTo>
                  <a:lnTo>
                    <a:pt x="46" y="1299"/>
                  </a:lnTo>
                  <a:lnTo>
                    <a:pt x="46" y="1260"/>
                  </a:lnTo>
                  <a:lnTo>
                    <a:pt x="47" y="1175"/>
                  </a:lnTo>
                  <a:lnTo>
                    <a:pt x="47" y="1138"/>
                  </a:lnTo>
                  <a:lnTo>
                    <a:pt x="48" y="1148"/>
                  </a:lnTo>
                  <a:lnTo>
                    <a:pt x="49" y="1153"/>
                  </a:lnTo>
                  <a:lnTo>
                    <a:pt x="49" y="1138"/>
                  </a:lnTo>
                  <a:lnTo>
                    <a:pt x="49" y="1119"/>
                  </a:lnTo>
                  <a:lnTo>
                    <a:pt x="50" y="1114"/>
                  </a:lnTo>
                  <a:lnTo>
                    <a:pt x="51" y="1121"/>
                  </a:lnTo>
                  <a:lnTo>
                    <a:pt x="51" y="1133"/>
                  </a:lnTo>
                  <a:lnTo>
                    <a:pt x="52" y="1136"/>
                  </a:lnTo>
                  <a:lnTo>
                    <a:pt x="52" y="1128"/>
                  </a:lnTo>
                  <a:lnTo>
                    <a:pt x="53" y="1131"/>
                  </a:lnTo>
                  <a:lnTo>
                    <a:pt x="53" y="1136"/>
                  </a:lnTo>
                  <a:lnTo>
                    <a:pt x="54" y="1143"/>
                  </a:lnTo>
                  <a:lnTo>
                    <a:pt x="55" y="1145"/>
                  </a:lnTo>
                  <a:lnTo>
                    <a:pt x="55" y="1155"/>
                  </a:lnTo>
                  <a:lnTo>
                    <a:pt x="56" y="1150"/>
                  </a:lnTo>
                  <a:lnTo>
                    <a:pt x="56" y="1136"/>
                  </a:lnTo>
                  <a:lnTo>
                    <a:pt x="57" y="1121"/>
                  </a:lnTo>
                  <a:lnTo>
                    <a:pt x="57" y="1119"/>
                  </a:lnTo>
                  <a:lnTo>
                    <a:pt x="58" y="1123"/>
                  </a:lnTo>
                  <a:lnTo>
                    <a:pt x="59" y="1123"/>
                  </a:lnTo>
                  <a:lnTo>
                    <a:pt x="59" y="1126"/>
                  </a:lnTo>
                  <a:lnTo>
                    <a:pt x="59" y="1131"/>
                  </a:lnTo>
                  <a:lnTo>
                    <a:pt x="60" y="1119"/>
                  </a:lnTo>
                  <a:lnTo>
                    <a:pt x="61" y="1136"/>
                  </a:lnTo>
                  <a:lnTo>
                    <a:pt x="61" y="1153"/>
                  </a:lnTo>
                  <a:lnTo>
                    <a:pt x="62" y="1165"/>
                  </a:lnTo>
                  <a:lnTo>
                    <a:pt x="62" y="1150"/>
                  </a:lnTo>
                  <a:lnTo>
                    <a:pt x="63" y="1136"/>
                  </a:lnTo>
                  <a:lnTo>
                    <a:pt x="63" y="1126"/>
                  </a:lnTo>
                  <a:lnTo>
                    <a:pt x="64" y="1126"/>
                  </a:lnTo>
                  <a:lnTo>
                    <a:pt x="65" y="1131"/>
                  </a:lnTo>
                  <a:lnTo>
                    <a:pt x="65" y="1126"/>
                  </a:lnTo>
                  <a:lnTo>
                    <a:pt x="66" y="1128"/>
                  </a:lnTo>
                  <a:lnTo>
                    <a:pt x="66" y="1119"/>
                  </a:lnTo>
                  <a:lnTo>
                    <a:pt x="67" y="1114"/>
                  </a:lnTo>
                  <a:lnTo>
                    <a:pt x="67" y="1119"/>
                  </a:lnTo>
                  <a:lnTo>
                    <a:pt x="68" y="1131"/>
                  </a:lnTo>
                  <a:lnTo>
                    <a:pt x="69" y="1131"/>
                  </a:lnTo>
                  <a:lnTo>
                    <a:pt x="69" y="1128"/>
                  </a:lnTo>
                  <a:lnTo>
                    <a:pt x="69" y="1114"/>
                  </a:lnTo>
                  <a:lnTo>
                    <a:pt x="70" y="1101"/>
                  </a:lnTo>
                  <a:lnTo>
                    <a:pt x="71" y="1094"/>
                  </a:lnTo>
                  <a:lnTo>
                    <a:pt x="71" y="1099"/>
                  </a:lnTo>
                  <a:lnTo>
                    <a:pt x="72" y="1089"/>
                  </a:lnTo>
                  <a:lnTo>
                    <a:pt x="72" y="1075"/>
                  </a:lnTo>
                  <a:lnTo>
                    <a:pt x="73" y="1067"/>
                  </a:lnTo>
                  <a:lnTo>
                    <a:pt x="74" y="1085"/>
                  </a:lnTo>
                  <a:lnTo>
                    <a:pt x="74" y="1101"/>
                  </a:lnTo>
                  <a:lnTo>
                    <a:pt x="75" y="1101"/>
                  </a:lnTo>
                  <a:lnTo>
                    <a:pt x="75" y="1082"/>
                  </a:lnTo>
                  <a:lnTo>
                    <a:pt x="76" y="1063"/>
                  </a:lnTo>
                  <a:lnTo>
                    <a:pt x="76" y="1048"/>
                  </a:lnTo>
                  <a:lnTo>
                    <a:pt x="77" y="1036"/>
                  </a:lnTo>
                  <a:lnTo>
                    <a:pt x="78" y="1028"/>
                  </a:lnTo>
                  <a:lnTo>
                    <a:pt x="78" y="1018"/>
                  </a:lnTo>
                  <a:lnTo>
                    <a:pt x="79" y="1016"/>
                  </a:lnTo>
                  <a:lnTo>
                    <a:pt x="79" y="1033"/>
                  </a:lnTo>
                  <a:lnTo>
                    <a:pt x="80" y="1048"/>
                  </a:lnTo>
                  <a:lnTo>
                    <a:pt x="80" y="1045"/>
                  </a:lnTo>
                  <a:lnTo>
                    <a:pt x="81" y="1011"/>
                  </a:lnTo>
                  <a:lnTo>
                    <a:pt x="81" y="977"/>
                  </a:lnTo>
                  <a:lnTo>
                    <a:pt x="82" y="967"/>
                  </a:lnTo>
                  <a:lnTo>
                    <a:pt x="82" y="962"/>
                  </a:lnTo>
                  <a:lnTo>
                    <a:pt x="83" y="950"/>
                  </a:lnTo>
                  <a:lnTo>
                    <a:pt x="84" y="931"/>
                  </a:lnTo>
                  <a:lnTo>
                    <a:pt x="84" y="926"/>
                  </a:lnTo>
                  <a:lnTo>
                    <a:pt x="85" y="906"/>
                  </a:lnTo>
                  <a:lnTo>
                    <a:pt x="85" y="896"/>
                  </a:lnTo>
                  <a:lnTo>
                    <a:pt x="86" y="877"/>
                  </a:lnTo>
                  <a:lnTo>
                    <a:pt x="86" y="858"/>
                  </a:lnTo>
                  <a:lnTo>
                    <a:pt x="87" y="838"/>
                  </a:lnTo>
                  <a:lnTo>
                    <a:pt x="88" y="816"/>
                  </a:lnTo>
                  <a:lnTo>
                    <a:pt x="88" y="811"/>
                  </a:lnTo>
                  <a:lnTo>
                    <a:pt x="89" y="799"/>
                  </a:lnTo>
                  <a:lnTo>
                    <a:pt x="89" y="784"/>
                  </a:lnTo>
                  <a:lnTo>
                    <a:pt x="90" y="765"/>
                  </a:lnTo>
                  <a:lnTo>
                    <a:pt x="90" y="750"/>
                  </a:lnTo>
                  <a:lnTo>
                    <a:pt x="91" y="738"/>
                  </a:lnTo>
                  <a:lnTo>
                    <a:pt x="91" y="735"/>
                  </a:lnTo>
                  <a:lnTo>
                    <a:pt x="92" y="728"/>
                  </a:lnTo>
                  <a:lnTo>
                    <a:pt x="92" y="718"/>
                  </a:lnTo>
                  <a:lnTo>
                    <a:pt x="93" y="709"/>
                  </a:lnTo>
                  <a:lnTo>
                    <a:pt x="94" y="696"/>
                  </a:lnTo>
                  <a:lnTo>
                    <a:pt x="94" y="682"/>
                  </a:lnTo>
                  <a:lnTo>
                    <a:pt x="95" y="699"/>
                  </a:lnTo>
                  <a:lnTo>
                    <a:pt x="95" y="703"/>
                  </a:lnTo>
                  <a:lnTo>
                    <a:pt x="96" y="701"/>
                  </a:lnTo>
                  <a:lnTo>
                    <a:pt x="96" y="694"/>
                  </a:lnTo>
                  <a:lnTo>
                    <a:pt x="97" y="682"/>
                  </a:lnTo>
                  <a:lnTo>
                    <a:pt x="98" y="696"/>
                  </a:lnTo>
                  <a:lnTo>
                    <a:pt x="98" y="731"/>
                  </a:lnTo>
                  <a:lnTo>
                    <a:pt x="99" y="769"/>
                  </a:lnTo>
                  <a:lnTo>
                    <a:pt x="99" y="765"/>
                  </a:lnTo>
                </a:path>
              </a:pathLst>
            </a:custGeom>
            <a:noFill/>
            <a:ln w="19050" cap="flat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128"/>
            <p:cNvSpPr>
              <a:spLocks/>
            </p:cNvSpPr>
            <p:nvPr/>
          </p:nvSpPr>
          <p:spPr bwMode="auto">
            <a:xfrm>
              <a:off x="2474000" y="1926140"/>
              <a:ext cx="162816" cy="679898"/>
            </a:xfrm>
            <a:custGeom>
              <a:avLst/>
              <a:gdLst>
                <a:gd name="T0" fmla="*/ 1 w 99"/>
                <a:gd name="T1" fmla="*/ 247 h 1296"/>
                <a:gd name="T2" fmla="*/ 3 w 99"/>
                <a:gd name="T3" fmla="*/ 284 h 1296"/>
                <a:gd name="T4" fmla="*/ 5 w 99"/>
                <a:gd name="T5" fmla="*/ 313 h 1296"/>
                <a:gd name="T6" fmla="*/ 6 w 99"/>
                <a:gd name="T7" fmla="*/ 352 h 1296"/>
                <a:gd name="T8" fmla="*/ 8 w 99"/>
                <a:gd name="T9" fmla="*/ 381 h 1296"/>
                <a:gd name="T10" fmla="*/ 10 w 99"/>
                <a:gd name="T11" fmla="*/ 427 h 1296"/>
                <a:gd name="T12" fmla="*/ 11 w 99"/>
                <a:gd name="T13" fmla="*/ 457 h 1296"/>
                <a:gd name="T14" fmla="*/ 13 w 99"/>
                <a:gd name="T15" fmla="*/ 493 h 1296"/>
                <a:gd name="T16" fmla="*/ 15 w 99"/>
                <a:gd name="T17" fmla="*/ 520 h 1296"/>
                <a:gd name="T18" fmla="*/ 16 w 99"/>
                <a:gd name="T19" fmla="*/ 527 h 1296"/>
                <a:gd name="T20" fmla="*/ 18 w 99"/>
                <a:gd name="T21" fmla="*/ 557 h 1296"/>
                <a:gd name="T22" fmla="*/ 20 w 99"/>
                <a:gd name="T23" fmla="*/ 569 h 1296"/>
                <a:gd name="T24" fmla="*/ 21 w 99"/>
                <a:gd name="T25" fmla="*/ 591 h 1296"/>
                <a:gd name="T26" fmla="*/ 23 w 99"/>
                <a:gd name="T27" fmla="*/ 605 h 1296"/>
                <a:gd name="T28" fmla="*/ 25 w 99"/>
                <a:gd name="T29" fmla="*/ 616 h 1296"/>
                <a:gd name="T30" fmla="*/ 26 w 99"/>
                <a:gd name="T31" fmla="*/ 605 h 1296"/>
                <a:gd name="T32" fmla="*/ 28 w 99"/>
                <a:gd name="T33" fmla="*/ 601 h 1296"/>
                <a:gd name="T34" fmla="*/ 30 w 99"/>
                <a:gd name="T35" fmla="*/ 608 h 1296"/>
                <a:gd name="T36" fmla="*/ 31 w 99"/>
                <a:gd name="T37" fmla="*/ 598 h 1296"/>
                <a:gd name="T38" fmla="*/ 33 w 99"/>
                <a:gd name="T39" fmla="*/ 596 h 1296"/>
                <a:gd name="T40" fmla="*/ 35 w 99"/>
                <a:gd name="T41" fmla="*/ 596 h 1296"/>
                <a:gd name="T42" fmla="*/ 36 w 99"/>
                <a:gd name="T43" fmla="*/ 576 h 1296"/>
                <a:gd name="T44" fmla="*/ 38 w 99"/>
                <a:gd name="T45" fmla="*/ 523 h 1296"/>
                <a:gd name="T46" fmla="*/ 40 w 99"/>
                <a:gd name="T47" fmla="*/ 464 h 1296"/>
                <a:gd name="T48" fmla="*/ 41 w 99"/>
                <a:gd name="T49" fmla="*/ 418 h 1296"/>
                <a:gd name="T50" fmla="*/ 43 w 99"/>
                <a:gd name="T51" fmla="*/ 237 h 1296"/>
                <a:gd name="T52" fmla="*/ 45 w 99"/>
                <a:gd name="T53" fmla="*/ 17 h 1296"/>
                <a:gd name="T54" fmla="*/ 46 w 99"/>
                <a:gd name="T55" fmla="*/ 88 h 1296"/>
                <a:gd name="T56" fmla="*/ 48 w 99"/>
                <a:gd name="T57" fmla="*/ 425 h 1296"/>
                <a:gd name="T58" fmla="*/ 50 w 99"/>
                <a:gd name="T59" fmla="*/ 1133 h 1296"/>
                <a:gd name="T60" fmla="*/ 51 w 99"/>
                <a:gd name="T61" fmla="*/ 1262 h 1296"/>
                <a:gd name="T62" fmla="*/ 53 w 99"/>
                <a:gd name="T63" fmla="*/ 1109 h 1296"/>
                <a:gd name="T64" fmla="*/ 55 w 99"/>
                <a:gd name="T65" fmla="*/ 1121 h 1296"/>
                <a:gd name="T66" fmla="*/ 56 w 99"/>
                <a:gd name="T67" fmla="*/ 1114 h 1296"/>
                <a:gd name="T68" fmla="*/ 58 w 99"/>
                <a:gd name="T69" fmla="*/ 1057 h 1296"/>
                <a:gd name="T70" fmla="*/ 60 w 99"/>
                <a:gd name="T71" fmla="*/ 981 h 1296"/>
                <a:gd name="T72" fmla="*/ 61 w 99"/>
                <a:gd name="T73" fmla="*/ 884 h 1296"/>
                <a:gd name="T74" fmla="*/ 63 w 99"/>
                <a:gd name="T75" fmla="*/ 796 h 1296"/>
                <a:gd name="T76" fmla="*/ 65 w 99"/>
                <a:gd name="T77" fmla="*/ 738 h 1296"/>
                <a:gd name="T78" fmla="*/ 66 w 99"/>
                <a:gd name="T79" fmla="*/ 728 h 1296"/>
                <a:gd name="T80" fmla="*/ 68 w 99"/>
                <a:gd name="T81" fmla="*/ 696 h 1296"/>
                <a:gd name="T82" fmla="*/ 70 w 99"/>
                <a:gd name="T83" fmla="*/ 650 h 1296"/>
                <a:gd name="T84" fmla="*/ 71 w 99"/>
                <a:gd name="T85" fmla="*/ 676 h 1296"/>
                <a:gd name="T86" fmla="*/ 73 w 99"/>
                <a:gd name="T87" fmla="*/ 664 h 1296"/>
                <a:gd name="T88" fmla="*/ 75 w 99"/>
                <a:gd name="T89" fmla="*/ 647 h 1296"/>
                <a:gd name="T90" fmla="*/ 76 w 99"/>
                <a:gd name="T91" fmla="*/ 632 h 1296"/>
                <a:gd name="T92" fmla="*/ 78 w 99"/>
                <a:gd name="T93" fmla="*/ 630 h 1296"/>
                <a:gd name="T94" fmla="*/ 80 w 99"/>
                <a:gd name="T95" fmla="*/ 616 h 1296"/>
                <a:gd name="T96" fmla="*/ 81 w 99"/>
                <a:gd name="T97" fmla="*/ 608 h 1296"/>
                <a:gd name="T98" fmla="*/ 83 w 99"/>
                <a:gd name="T99" fmla="*/ 584 h 1296"/>
                <a:gd name="T100" fmla="*/ 85 w 99"/>
                <a:gd name="T101" fmla="*/ 569 h 1296"/>
                <a:gd name="T102" fmla="*/ 86 w 99"/>
                <a:gd name="T103" fmla="*/ 530 h 1296"/>
                <a:gd name="T104" fmla="*/ 88 w 99"/>
                <a:gd name="T105" fmla="*/ 479 h 1296"/>
                <a:gd name="T106" fmla="*/ 90 w 99"/>
                <a:gd name="T107" fmla="*/ 430 h 1296"/>
                <a:gd name="T108" fmla="*/ 91 w 99"/>
                <a:gd name="T109" fmla="*/ 359 h 1296"/>
                <a:gd name="T110" fmla="*/ 93 w 99"/>
                <a:gd name="T111" fmla="*/ 303 h 1296"/>
                <a:gd name="T112" fmla="*/ 95 w 99"/>
                <a:gd name="T113" fmla="*/ 252 h 1296"/>
                <a:gd name="T114" fmla="*/ 96 w 99"/>
                <a:gd name="T115" fmla="*/ 203 h 1296"/>
                <a:gd name="T116" fmla="*/ 98 w 99"/>
                <a:gd name="T117" fmla="*/ 183 h 1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9" h="1296">
                  <a:moveTo>
                    <a:pt x="0" y="256"/>
                  </a:moveTo>
                  <a:lnTo>
                    <a:pt x="1" y="254"/>
                  </a:lnTo>
                  <a:lnTo>
                    <a:pt x="1" y="247"/>
                  </a:lnTo>
                  <a:lnTo>
                    <a:pt x="2" y="235"/>
                  </a:lnTo>
                  <a:lnTo>
                    <a:pt x="3" y="249"/>
                  </a:lnTo>
                  <a:lnTo>
                    <a:pt x="3" y="284"/>
                  </a:lnTo>
                  <a:lnTo>
                    <a:pt x="4" y="322"/>
                  </a:lnTo>
                  <a:lnTo>
                    <a:pt x="4" y="318"/>
                  </a:lnTo>
                  <a:lnTo>
                    <a:pt x="5" y="313"/>
                  </a:lnTo>
                  <a:lnTo>
                    <a:pt x="5" y="318"/>
                  </a:lnTo>
                  <a:lnTo>
                    <a:pt x="6" y="330"/>
                  </a:lnTo>
                  <a:lnTo>
                    <a:pt x="6" y="352"/>
                  </a:lnTo>
                  <a:lnTo>
                    <a:pt x="7" y="376"/>
                  </a:lnTo>
                  <a:lnTo>
                    <a:pt x="7" y="384"/>
                  </a:lnTo>
                  <a:lnTo>
                    <a:pt x="8" y="381"/>
                  </a:lnTo>
                  <a:lnTo>
                    <a:pt x="9" y="389"/>
                  </a:lnTo>
                  <a:lnTo>
                    <a:pt x="9" y="408"/>
                  </a:lnTo>
                  <a:lnTo>
                    <a:pt x="10" y="427"/>
                  </a:lnTo>
                  <a:lnTo>
                    <a:pt x="10" y="447"/>
                  </a:lnTo>
                  <a:lnTo>
                    <a:pt x="11" y="452"/>
                  </a:lnTo>
                  <a:lnTo>
                    <a:pt x="11" y="457"/>
                  </a:lnTo>
                  <a:lnTo>
                    <a:pt x="12" y="462"/>
                  </a:lnTo>
                  <a:lnTo>
                    <a:pt x="13" y="476"/>
                  </a:lnTo>
                  <a:lnTo>
                    <a:pt x="13" y="493"/>
                  </a:lnTo>
                  <a:lnTo>
                    <a:pt x="14" y="513"/>
                  </a:lnTo>
                  <a:lnTo>
                    <a:pt x="14" y="523"/>
                  </a:lnTo>
                  <a:lnTo>
                    <a:pt x="15" y="520"/>
                  </a:lnTo>
                  <a:lnTo>
                    <a:pt x="15" y="523"/>
                  </a:lnTo>
                  <a:lnTo>
                    <a:pt x="16" y="518"/>
                  </a:lnTo>
                  <a:lnTo>
                    <a:pt x="16" y="527"/>
                  </a:lnTo>
                  <a:lnTo>
                    <a:pt x="17" y="552"/>
                  </a:lnTo>
                  <a:lnTo>
                    <a:pt x="17" y="559"/>
                  </a:lnTo>
                  <a:lnTo>
                    <a:pt x="18" y="557"/>
                  </a:lnTo>
                  <a:lnTo>
                    <a:pt x="19" y="554"/>
                  </a:lnTo>
                  <a:lnTo>
                    <a:pt x="19" y="559"/>
                  </a:lnTo>
                  <a:lnTo>
                    <a:pt x="20" y="569"/>
                  </a:lnTo>
                  <a:lnTo>
                    <a:pt x="20" y="586"/>
                  </a:lnTo>
                  <a:lnTo>
                    <a:pt x="21" y="593"/>
                  </a:lnTo>
                  <a:lnTo>
                    <a:pt x="21" y="591"/>
                  </a:lnTo>
                  <a:lnTo>
                    <a:pt x="22" y="601"/>
                  </a:lnTo>
                  <a:lnTo>
                    <a:pt x="23" y="601"/>
                  </a:lnTo>
                  <a:lnTo>
                    <a:pt x="23" y="605"/>
                  </a:lnTo>
                  <a:lnTo>
                    <a:pt x="24" y="613"/>
                  </a:lnTo>
                  <a:lnTo>
                    <a:pt x="24" y="608"/>
                  </a:lnTo>
                  <a:lnTo>
                    <a:pt x="25" y="616"/>
                  </a:lnTo>
                  <a:lnTo>
                    <a:pt x="25" y="605"/>
                  </a:lnTo>
                  <a:lnTo>
                    <a:pt x="26" y="603"/>
                  </a:lnTo>
                  <a:lnTo>
                    <a:pt x="26" y="605"/>
                  </a:lnTo>
                  <a:lnTo>
                    <a:pt x="27" y="618"/>
                  </a:lnTo>
                  <a:lnTo>
                    <a:pt x="27" y="616"/>
                  </a:lnTo>
                  <a:lnTo>
                    <a:pt x="28" y="601"/>
                  </a:lnTo>
                  <a:lnTo>
                    <a:pt x="29" y="601"/>
                  </a:lnTo>
                  <a:lnTo>
                    <a:pt x="29" y="598"/>
                  </a:lnTo>
                  <a:lnTo>
                    <a:pt x="30" y="608"/>
                  </a:lnTo>
                  <a:lnTo>
                    <a:pt x="30" y="608"/>
                  </a:lnTo>
                  <a:lnTo>
                    <a:pt x="31" y="603"/>
                  </a:lnTo>
                  <a:lnTo>
                    <a:pt x="31" y="598"/>
                  </a:lnTo>
                  <a:lnTo>
                    <a:pt x="32" y="591"/>
                  </a:lnTo>
                  <a:lnTo>
                    <a:pt x="33" y="596"/>
                  </a:lnTo>
                  <a:lnTo>
                    <a:pt x="33" y="596"/>
                  </a:lnTo>
                  <a:lnTo>
                    <a:pt x="34" y="605"/>
                  </a:lnTo>
                  <a:lnTo>
                    <a:pt x="34" y="608"/>
                  </a:lnTo>
                  <a:lnTo>
                    <a:pt x="35" y="596"/>
                  </a:lnTo>
                  <a:lnTo>
                    <a:pt x="35" y="579"/>
                  </a:lnTo>
                  <a:lnTo>
                    <a:pt x="36" y="576"/>
                  </a:lnTo>
                  <a:lnTo>
                    <a:pt x="36" y="576"/>
                  </a:lnTo>
                  <a:lnTo>
                    <a:pt x="37" y="574"/>
                  </a:lnTo>
                  <a:lnTo>
                    <a:pt x="37" y="554"/>
                  </a:lnTo>
                  <a:lnTo>
                    <a:pt x="38" y="523"/>
                  </a:lnTo>
                  <a:lnTo>
                    <a:pt x="39" y="489"/>
                  </a:lnTo>
                  <a:lnTo>
                    <a:pt x="39" y="471"/>
                  </a:lnTo>
                  <a:lnTo>
                    <a:pt x="40" y="464"/>
                  </a:lnTo>
                  <a:lnTo>
                    <a:pt x="40" y="462"/>
                  </a:lnTo>
                  <a:lnTo>
                    <a:pt x="41" y="447"/>
                  </a:lnTo>
                  <a:lnTo>
                    <a:pt x="41" y="418"/>
                  </a:lnTo>
                  <a:lnTo>
                    <a:pt x="42" y="371"/>
                  </a:lnTo>
                  <a:lnTo>
                    <a:pt x="43" y="313"/>
                  </a:lnTo>
                  <a:lnTo>
                    <a:pt x="43" y="237"/>
                  </a:lnTo>
                  <a:lnTo>
                    <a:pt x="44" y="159"/>
                  </a:lnTo>
                  <a:lnTo>
                    <a:pt x="44" y="76"/>
                  </a:lnTo>
                  <a:lnTo>
                    <a:pt x="45" y="17"/>
                  </a:lnTo>
                  <a:lnTo>
                    <a:pt x="45" y="0"/>
                  </a:lnTo>
                  <a:lnTo>
                    <a:pt x="46" y="37"/>
                  </a:lnTo>
                  <a:lnTo>
                    <a:pt x="46" y="88"/>
                  </a:lnTo>
                  <a:lnTo>
                    <a:pt x="47" y="174"/>
                  </a:lnTo>
                  <a:lnTo>
                    <a:pt x="47" y="278"/>
                  </a:lnTo>
                  <a:lnTo>
                    <a:pt x="48" y="425"/>
                  </a:lnTo>
                  <a:lnTo>
                    <a:pt x="49" y="638"/>
                  </a:lnTo>
                  <a:lnTo>
                    <a:pt x="49" y="901"/>
                  </a:lnTo>
                  <a:lnTo>
                    <a:pt x="50" y="1133"/>
                  </a:lnTo>
                  <a:lnTo>
                    <a:pt x="50" y="1265"/>
                  </a:lnTo>
                  <a:lnTo>
                    <a:pt x="51" y="1296"/>
                  </a:lnTo>
                  <a:lnTo>
                    <a:pt x="51" y="1262"/>
                  </a:lnTo>
                  <a:lnTo>
                    <a:pt x="52" y="1196"/>
                  </a:lnTo>
                  <a:lnTo>
                    <a:pt x="53" y="1136"/>
                  </a:lnTo>
                  <a:lnTo>
                    <a:pt x="53" y="1109"/>
                  </a:lnTo>
                  <a:lnTo>
                    <a:pt x="54" y="1111"/>
                  </a:lnTo>
                  <a:lnTo>
                    <a:pt x="54" y="1118"/>
                  </a:lnTo>
                  <a:lnTo>
                    <a:pt x="55" y="1121"/>
                  </a:lnTo>
                  <a:lnTo>
                    <a:pt x="55" y="1128"/>
                  </a:lnTo>
                  <a:lnTo>
                    <a:pt x="56" y="1116"/>
                  </a:lnTo>
                  <a:lnTo>
                    <a:pt x="56" y="1114"/>
                  </a:lnTo>
                  <a:lnTo>
                    <a:pt x="57" y="1094"/>
                  </a:lnTo>
                  <a:lnTo>
                    <a:pt x="57" y="1079"/>
                  </a:lnTo>
                  <a:lnTo>
                    <a:pt x="58" y="1057"/>
                  </a:lnTo>
                  <a:lnTo>
                    <a:pt x="59" y="1025"/>
                  </a:lnTo>
                  <a:lnTo>
                    <a:pt x="59" y="999"/>
                  </a:lnTo>
                  <a:lnTo>
                    <a:pt x="60" y="981"/>
                  </a:lnTo>
                  <a:lnTo>
                    <a:pt x="60" y="962"/>
                  </a:lnTo>
                  <a:lnTo>
                    <a:pt x="61" y="938"/>
                  </a:lnTo>
                  <a:lnTo>
                    <a:pt x="61" y="884"/>
                  </a:lnTo>
                  <a:lnTo>
                    <a:pt x="62" y="835"/>
                  </a:lnTo>
                  <a:lnTo>
                    <a:pt x="63" y="806"/>
                  </a:lnTo>
                  <a:lnTo>
                    <a:pt x="63" y="796"/>
                  </a:lnTo>
                  <a:lnTo>
                    <a:pt x="63" y="786"/>
                  </a:lnTo>
                  <a:lnTo>
                    <a:pt x="64" y="762"/>
                  </a:lnTo>
                  <a:lnTo>
                    <a:pt x="65" y="738"/>
                  </a:lnTo>
                  <a:lnTo>
                    <a:pt x="65" y="718"/>
                  </a:lnTo>
                  <a:lnTo>
                    <a:pt x="66" y="725"/>
                  </a:lnTo>
                  <a:lnTo>
                    <a:pt x="66" y="728"/>
                  </a:lnTo>
                  <a:lnTo>
                    <a:pt x="67" y="732"/>
                  </a:lnTo>
                  <a:lnTo>
                    <a:pt x="67" y="713"/>
                  </a:lnTo>
                  <a:lnTo>
                    <a:pt x="68" y="696"/>
                  </a:lnTo>
                  <a:lnTo>
                    <a:pt x="69" y="664"/>
                  </a:lnTo>
                  <a:lnTo>
                    <a:pt x="69" y="645"/>
                  </a:lnTo>
                  <a:lnTo>
                    <a:pt x="70" y="650"/>
                  </a:lnTo>
                  <a:lnTo>
                    <a:pt x="70" y="664"/>
                  </a:lnTo>
                  <a:lnTo>
                    <a:pt x="71" y="669"/>
                  </a:lnTo>
                  <a:lnTo>
                    <a:pt x="71" y="676"/>
                  </a:lnTo>
                  <a:lnTo>
                    <a:pt x="72" y="674"/>
                  </a:lnTo>
                  <a:lnTo>
                    <a:pt x="73" y="669"/>
                  </a:lnTo>
                  <a:lnTo>
                    <a:pt x="73" y="664"/>
                  </a:lnTo>
                  <a:lnTo>
                    <a:pt x="73" y="662"/>
                  </a:lnTo>
                  <a:lnTo>
                    <a:pt x="74" y="654"/>
                  </a:lnTo>
                  <a:lnTo>
                    <a:pt x="75" y="647"/>
                  </a:lnTo>
                  <a:lnTo>
                    <a:pt x="75" y="628"/>
                  </a:lnTo>
                  <a:lnTo>
                    <a:pt x="76" y="628"/>
                  </a:lnTo>
                  <a:lnTo>
                    <a:pt x="76" y="632"/>
                  </a:lnTo>
                  <a:lnTo>
                    <a:pt x="77" y="642"/>
                  </a:lnTo>
                  <a:lnTo>
                    <a:pt x="77" y="645"/>
                  </a:lnTo>
                  <a:lnTo>
                    <a:pt x="78" y="630"/>
                  </a:lnTo>
                  <a:lnTo>
                    <a:pt x="79" y="618"/>
                  </a:lnTo>
                  <a:lnTo>
                    <a:pt x="79" y="613"/>
                  </a:lnTo>
                  <a:lnTo>
                    <a:pt x="80" y="616"/>
                  </a:lnTo>
                  <a:lnTo>
                    <a:pt x="80" y="623"/>
                  </a:lnTo>
                  <a:lnTo>
                    <a:pt x="81" y="620"/>
                  </a:lnTo>
                  <a:lnTo>
                    <a:pt x="81" y="608"/>
                  </a:lnTo>
                  <a:lnTo>
                    <a:pt x="82" y="589"/>
                  </a:lnTo>
                  <a:lnTo>
                    <a:pt x="83" y="581"/>
                  </a:lnTo>
                  <a:lnTo>
                    <a:pt x="83" y="584"/>
                  </a:lnTo>
                  <a:lnTo>
                    <a:pt x="83" y="591"/>
                  </a:lnTo>
                  <a:lnTo>
                    <a:pt x="84" y="591"/>
                  </a:lnTo>
                  <a:lnTo>
                    <a:pt x="85" y="569"/>
                  </a:lnTo>
                  <a:lnTo>
                    <a:pt x="85" y="552"/>
                  </a:lnTo>
                  <a:lnTo>
                    <a:pt x="86" y="537"/>
                  </a:lnTo>
                  <a:lnTo>
                    <a:pt x="86" y="530"/>
                  </a:lnTo>
                  <a:lnTo>
                    <a:pt x="87" y="523"/>
                  </a:lnTo>
                  <a:lnTo>
                    <a:pt x="87" y="508"/>
                  </a:lnTo>
                  <a:lnTo>
                    <a:pt x="88" y="479"/>
                  </a:lnTo>
                  <a:lnTo>
                    <a:pt x="89" y="462"/>
                  </a:lnTo>
                  <a:lnTo>
                    <a:pt x="89" y="445"/>
                  </a:lnTo>
                  <a:lnTo>
                    <a:pt x="90" y="430"/>
                  </a:lnTo>
                  <a:lnTo>
                    <a:pt x="90" y="420"/>
                  </a:lnTo>
                  <a:lnTo>
                    <a:pt x="91" y="386"/>
                  </a:lnTo>
                  <a:lnTo>
                    <a:pt x="91" y="359"/>
                  </a:lnTo>
                  <a:lnTo>
                    <a:pt x="92" y="327"/>
                  </a:lnTo>
                  <a:lnTo>
                    <a:pt x="93" y="315"/>
                  </a:lnTo>
                  <a:lnTo>
                    <a:pt x="93" y="303"/>
                  </a:lnTo>
                  <a:lnTo>
                    <a:pt x="93" y="291"/>
                  </a:lnTo>
                  <a:lnTo>
                    <a:pt x="94" y="271"/>
                  </a:lnTo>
                  <a:lnTo>
                    <a:pt x="95" y="252"/>
                  </a:lnTo>
                  <a:lnTo>
                    <a:pt x="95" y="227"/>
                  </a:lnTo>
                  <a:lnTo>
                    <a:pt x="96" y="203"/>
                  </a:lnTo>
                  <a:lnTo>
                    <a:pt x="96" y="203"/>
                  </a:lnTo>
                  <a:lnTo>
                    <a:pt x="97" y="200"/>
                  </a:lnTo>
                  <a:lnTo>
                    <a:pt x="97" y="198"/>
                  </a:lnTo>
                  <a:lnTo>
                    <a:pt x="98" y="183"/>
                  </a:lnTo>
                  <a:lnTo>
                    <a:pt x="99" y="169"/>
                  </a:lnTo>
                  <a:lnTo>
                    <a:pt x="99" y="174"/>
                  </a:lnTo>
                </a:path>
              </a:pathLst>
            </a:custGeom>
            <a:noFill/>
            <a:ln w="19050" cap="flat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129"/>
            <p:cNvSpPr>
              <a:spLocks/>
            </p:cNvSpPr>
            <p:nvPr/>
          </p:nvSpPr>
          <p:spPr bwMode="auto">
            <a:xfrm>
              <a:off x="2626948" y="1851645"/>
              <a:ext cx="164460" cy="621666"/>
            </a:xfrm>
            <a:custGeom>
              <a:avLst/>
              <a:gdLst>
                <a:gd name="T0" fmla="*/ 2 w 100"/>
                <a:gd name="T1" fmla="*/ 394 h 1185"/>
                <a:gd name="T2" fmla="*/ 3 w 100"/>
                <a:gd name="T3" fmla="*/ 345 h 1185"/>
                <a:gd name="T4" fmla="*/ 5 w 100"/>
                <a:gd name="T5" fmla="*/ 325 h 1185"/>
                <a:gd name="T6" fmla="*/ 7 w 100"/>
                <a:gd name="T7" fmla="*/ 316 h 1185"/>
                <a:gd name="T8" fmla="*/ 8 w 100"/>
                <a:gd name="T9" fmla="*/ 318 h 1185"/>
                <a:gd name="T10" fmla="*/ 10 w 100"/>
                <a:gd name="T11" fmla="*/ 333 h 1185"/>
                <a:gd name="T12" fmla="*/ 12 w 100"/>
                <a:gd name="T13" fmla="*/ 377 h 1185"/>
                <a:gd name="T14" fmla="*/ 13 w 100"/>
                <a:gd name="T15" fmla="*/ 416 h 1185"/>
                <a:gd name="T16" fmla="*/ 15 w 100"/>
                <a:gd name="T17" fmla="*/ 467 h 1185"/>
                <a:gd name="T18" fmla="*/ 17 w 100"/>
                <a:gd name="T19" fmla="*/ 516 h 1185"/>
                <a:gd name="T20" fmla="*/ 18 w 100"/>
                <a:gd name="T21" fmla="*/ 553 h 1185"/>
                <a:gd name="T22" fmla="*/ 20 w 100"/>
                <a:gd name="T23" fmla="*/ 594 h 1185"/>
                <a:gd name="T24" fmla="*/ 22 w 100"/>
                <a:gd name="T25" fmla="*/ 621 h 1185"/>
                <a:gd name="T26" fmla="*/ 23 w 100"/>
                <a:gd name="T27" fmla="*/ 679 h 1185"/>
                <a:gd name="T28" fmla="*/ 25 w 100"/>
                <a:gd name="T29" fmla="*/ 694 h 1185"/>
                <a:gd name="T30" fmla="*/ 27 w 100"/>
                <a:gd name="T31" fmla="*/ 699 h 1185"/>
                <a:gd name="T32" fmla="*/ 28 w 100"/>
                <a:gd name="T33" fmla="*/ 696 h 1185"/>
                <a:gd name="T34" fmla="*/ 30 w 100"/>
                <a:gd name="T35" fmla="*/ 733 h 1185"/>
                <a:gd name="T36" fmla="*/ 32 w 100"/>
                <a:gd name="T37" fmla="*/ 709 h 1185"/>
                <a:gd name="T38" fmla="*/ 33 w 100"/>
                <a:gd name="T39" fmla="*/ 694 h 1185"/>
                <a:gd name="T40" fmla="*/ 35 w 100"/>
                <a:gd name="T41" fmla="*/ 647 h 1185"/>
                <a:gd name="T42" fmla="*/ 37 w 100"/>
                <a:gd name="T43" fmla="*/ 562 h 1185"/>
                <a:gd name="T44" fmla="*/ 38 w 100"/>
                <a:gd name="T45" fmla="*/ 445 h 1185"/>
                <a:gd name="T46" fmla="*/ 40 w 100"/>
                <a:gd name="T47" fmla="*/ 323 h 1185"/>
                <a:gd name="T48" fmla="*/ 42 w 100"/>
                <a:gd name="T49" fmla="*/ 171 h 1185"/>
                <a:gd name="T50" fmla="*/ 43 w 100"/>
                <a:gd name="T51" fmla="*/ 28 h 1185"/>
                <a:gd name="T52" fmla="*/ 45 w 100"/>
                <a:gd name="T53" fmla="*/ 13 h 1185"/>
                <a:gd name="T54" fmla="*/ 47 w 100"/>
                <a:gd name="T55" fmla="*/ 42 h 1185"/>
                <a:gd name="T56" fmla="*/ 48 w 100"/>
                <a:gd name="T57" fmla="*/ 218 h 1185"/>
                <a:gd name="T58" fmla="*/ 50 w 100"/>
                <a:gd name="T59" fmla="*/ 267 h 1185"/>
                <a:gd name="T60" fmla="*/ 52 w 100"/>
                <a:gd name="T61" fmla="*/ 325 h 1185"/>
                <a:gd name="T62" fmla="*/ 53 w 100"/>
                <a:gd name="T63" fmla="*/ 606 h 1185"/>
                <a:gd name="T64" fmla="*/ 55 w 100"/>
                <a:gd name="T65" fmla="*/ 826 h 1185"/>
                <a:gd name="T66" fmla="*/ 57 w 100"/>
                <a:gd name="T67" fmla="*/ 918 h 1185"/>
                <a:gd name="T68" fmla="*/ 59 w 100"/>
                <a:gd name="T69" fmla="*/ 955 h 1185"/>
                <a:gd name="T70" fmla="*/ 60 w 100"/>
                <a:gd name="T71" fmla="*/ 984 h 1185"/>
                <a:gd name="T72" fmla="*/ 62 w 100"/>
                <a:gd name="T73" fmla="*/ 1031 h 1185"/>
                <a:gd name="T74" fmla="*/ 63 w 100"/>
                <a:gd name="T75" fmla="*/ 1072 h 1185"/>
                <a:gd name="T76" fmla="*/ 65 w 100"/>
                <a:gd name="T77" fmla="*/ 1087 h 1185"/>
                <a:gd name="T78" fmla="*/ 67 w 100"/>
                <a:gd name="T79" fmla="*/ 1089 h 1185"/>
                <a:gd name="T80" fmla="*/ 69 w 100"/>
                <a:gd name="T81" fmla="*/ 1094 h 1185"/>
                <a:gd name="T82" fmla="*/ 70 w 100"/>
                <a:gd name="T83" fmla="*/ 1092 h 1185"/>
                <a:gd name="T84" fmla="*/ 72 w 100"/>
                <a:gd name="T85" fmla="*/ 1087 h 1185"/>
                <a:gd name="T86" fmla="*/ 73 w 100"/>
                <a:gd name="T87" fmla="*/ 1099 h 1185"/>
                <a:gd name="T88" fmla="*/ 75 w 100"/>
                <a:gd name="T89" fmla="*/ 1070 h 1185"/>
                <a:gd name="T90" fmla="*/ 77 w 100"/>
                <a:gd name="T91" fmla="*/ 1092 h 1185"/>
                <a:gd name="T92" fmla="*/ 79 w 100"/>
                <a:gd name="T93" fmla="*/ 1099 h 1185"/>
                <a:gd name="T94" fmla="*/ 80 w 100"/>
                <a:gd name="T95" fmla="*/ 1119 h 1185"/>
                <a:gd name="T96" fmla="*/ 82 w 100"/>
                <a:gd name="T97" fmla="*/ 1136 h 1185"/>
                <a:gd name="T98" fmla="*/ 83 w 100"/>
                <a:gd name="T99" fmla="*/ 1158 h 1185"/>
                <a:gd name="T100" fmla="*/ 85 w 100"/>
                <a:gd name="T101" fmla="*/ 1151 h 1185"/>
                <a:gd name="T102" fmla="*/ 87 w 100"/>
                <a:gd name="T103" fmla="*/ 1165 h 1185"/>
                <a:gd name="T104" fmla="*/ 89 w 100"/>
                <a:gd name="T105" fmla="*/ 1141 h 1185"/>
                <a:gd name="T106" fmla="*/ 90 w 100"/>
                <a:gd name="T107" fmla="*/ 1172 h 1185"/>
                <a:gd name="T108" fmla="*/ 92 w 100"/>
                <a:gd name="T109" fmla="*/ 1158 h 1185"/>
                <a:gd name="T110" fmla="*/ 93 w 100"/>
                <a:gd name="T111" fmla="*/ 1126 h 1185"/>
                <a:gd name="T112" fmla="*/ 95 w 100"/>
                <a:gd name="T113" fmla="*/ 1087 h 1185"/>
                <a:gd name="T114" fmla="*/ 97 w 100"/>
                <a:gd name="T115" fmla="*/ 1051 h 1185"/>
                <a:gd name="T116" fmla="*/ 99 w 100"/>
                <a:gd name="T117" fmla="*/ 999 h 1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0" h="1185">
                  <a:moveTo>
                    <a:pt x="0" y="433"/>
                  </a:moveTo>
                  <a:lnTo>
                    <a:pt x="1" y="413"/>
                  </a:lnTo>
                  <a:lnTo>
                    <a:pt x="2" y="394"/>
                  </a:lnTo>
                  <a:lnTo>
                    <a:pt x="2" y="369"/>
                  </a:lnTo>
                  <a:lnTo>
                    <a:pt x="3" y="345"/>
                  </a:lnTo>
                  <a:lnTo>
                    <a:pt x="3" y="345"/>
                  </a:lnTo>
                  <a:lnTo>
                    <a:pt x="4" y="342"/>
                  </a:lnTo>
                  <a:lnTo>
                    <a:pt x="4" y="340"/>
                  </a:lnTo>
                  <a:lnTo>
                    <a:pt x="5" y="325"/>
                  </a:lnTo>
                  <a:lnTo>
                    <a:pt x="6" y="311"/>
                  </a:lnTo>
                  <a:lnTo>
                    <a:pt x="6" y="316"/>
                  </a:lnTo>
                  <a:lnTo>
                    <a:pt x="7" y="316"/>
                  </a:lnTo>
                  <a:lnTo>
                    <a:pt x="7" y="323"/>
                  </a:lnTo>
                  <a:lnTo>
                    <a:pt x="8" y="328"/>
                  </a:lnTo>
                  <a:lnTo>
                    <a:pt x="8" y="318"/>
                  </a:lnTo>
                  <a:lnTo>
                    <a:pt x="9" y="318"/>
                  </a:lnTo>
                  <a:lnTo>
                    <a:pt x="10" y="323"/>
                  </a:lnTo>
                  <a:lnTo>
                    <a:pt x="10" y="333"/>
                  </a:lnTo>
                  <a:lnTo>
                    <a:pt x="10" y="350"/>
                  </a:lnTo>
                  <a:lnTo>
                    <a:pt x="11" y="364"/>
                  </a:lnTo>
                  <a:lnTo>
                    <a:pt x="12" y="377"/>
                  </a:lnTo>
                  <a:lnTo>
                    <a:pt x="12" y="384"/>
                  </a:lnTo>
                  <a:lnTo>
                    <a:pt x="13" y="396"/>
                  </a:lnTo>
                  <a:lnTo>
                    <a:pt x="13" y="416"/>
                  </a:lnTo>
                  <a:lnTo>
                    <a:pt x="14" y="442"/>
                  </a:lnTo>
                  <a:lnTo>
                    <a:pt x="14" y="455"/>
                  </a:lnTo>
                  <a:lnTo>
                    <a:pt x="15" y="467"/>
                  </a:lnTo>
                  <a:lnTo>
                    <a:pt x="16" y="469"/>
                  </a:lnTo>
                  <a:lnTo>
                    <a:pt x="16" y="491"/>
                  </a:lnTo>
                  <a:lnTo>
                    <a:pt x="17" y="516"/>
                  </a:lnTo>
                  <a:lnTo>
                    <a:pt x="17" y="535"/>
                  </a:lnTo>
                  <a:lnTo>
                    <a:pt x="18" y="543"/>
                  </a:lnTo>
                  <a:lnTo>
                    <a:pt x="18" y="553"/>
                  </a:lnTo>
                  <a:lnTo>
                    <a:pt x="19" y="565"/>
                  </a:lnTo>
                  <a:lnTo>
                    <a:pt x="20" y="579"/>
                  </a:lnTo>
                  <a:lnTo>
                    <a:pt x="20" y="594"/>
                  </a:lnTo>
                  <a:lnTo>
                    <a:pt x="20" y="613"/>
                  </a:lnTo>
                  <a:lnTo>
                    <a:pt x="21" y="616"/>
                  </a:lnTo>
                  <a:lnTo>
                    <a:pt x="22" y="621"/>
                  </a:lnTo>
                  <a:lnTo>
                    <a:pt x="22" y="635"/>
                  </a:lnTo>
                  <a:lnTo>
                    <a:pt x="23" y="655"/>
                  </a:lnTo>
                  <a:lnTo>
                    <a:pt x="23" y="679"/>
                  </a:lnTo>
                  <a:lnTo>
                    <a:pt x="24" y="694"/>
                  </a:lnTo>
                  <a:lnTo>
                    <a:pt x="24" y="691"/>
                  </a:lnTo>
                  <a:lnTo>
                    <a:pt x="25" y="694"/>
                  </a:lnTo>
                  <a:lnTo>
                    <a:pt x="26" y="684"/>
                  </a:lnTo>
                  <a:lnTo>
                    <a:pt x="26" y="689"/>
                  </a:lnTo>
                  <a:lnTo>
                    <a:pt x="27" y="699"/>
                  </a:lnTo>
                  <a:lnTo>
                    <a:pt x="27" y="706"/>
                  </a:lnTo>
                  <a:lnTo>
                    <a:pt x="28" y="704"/>
                  </a:lnTo>
                  <a:lnTo>
                    <a:pt x="28" y="696"/>
                  </a:lnTo>
                  <a:lnTo>
                    <a:pt x="29" y="709"/>
                  </a:lnTo>
                  <a:lnTo>
                    <a:pt x="30" y="723"/>
                  </a:lnTo>
                  <a:lnTo>
                    <a:pt x="30" y="733"/>
                  </a:lnTo>
                  <a:lnTo>
                    <a:pt x="30" y="743"/>
                  </a:lnTo>
                  <a:lnTo>
                    <a:pt x="31" y="718"/>
                  </a:lnTo>
                  <a:lnTo>
                    <a:pt x="32" y="709"/>
                  </a:lnTo>
                  <a:lnTo>
                    <a:pt x="32" y="701"/>
                  </a:lnTo>
                  <a:lnTo>
                    <a:pt x="33" y="701"/>
                  </a:lnTo>
                  <a:lnTo>
                    <a:pt x="33" y="694"/>
                  </a:lnTo>
                  <a:lnTo>
                    <a:pt x="34" y="691"/>
                  </a:lnTo>
                  <a:lnTo>
                    <a:pt x="34" y="669"/>
                  </a:lnTo>
                  <a:lnTo>
                    <a:pt x="35" y="647"/>
                  </a:lnTo>
                  <a:lnTo>
                    <a:pt x="36" y="611"/>
                  </a:lnTo>
                  <a:lnTo>
                    <a:pt x="36" y="591"/>
                  </a:lnTo>
                  <a:lnTo>
                    <a:pt x="37" y="562"/>
                  </a:lnTo>
                  <a:lnTo>
                    <a:pt x="37" y="523"/>
                  </a:lnTo>
                  <a:lnTo>
                    <a:pt x="38" y="484"/>
                  </a:lnTo>
                  <a:lnTo>
                    <a:pt x="38" y="445"/>
                  </a:lnTo>
                  <a:lnTo>
                    <a:pt x="39" y="398"/>
                  </a:lnTo>
                  <a:lnTo>
                    <a:pt x="40" y="357"/>
                  </a:lnTo>
                  <a:lnTo>
                    <a:pt x="40" y="323"/>
                  </a:lnTo>
                  <a:lnTo>
                    <a:pt x="40" y="281"/>
                  </a:lnTo>
                  <a:lnTo>
                    <a:pt x="41" y="228"/>
                  </a:lnTo>
                  <a:lnTo>
                    <a:pt x="42" y="171"/>
                  </a:lnTo>
                  <a:lnTo>
                    <a:pt x="42" y="108"/>
                  </a:lnTo>
                  <a:lnTo>
                    <a:pt x="43" y="62"/>
                  </a:lnTo>
                  <a:lnTo>
                    <a:pt x="43" y="28"/>
                  </a:lnTo>
                  <a:lnTo>
                    <a:pt x="44" y="13"/>
                  </a:lnTo>
                  <a:lnTo>
                    <a:pt x="44" y="13"/>
                  </a:lnTo>
                  <a:lnTo>
                    <a:pt x="45" y="13"/>
                  </a:lnTo>
                  <a:lnTo>
                    <a:pt x="46" y="0"/>
                  </a:lnTo>
                  <a:lnTo>
                    <a:pt x="46" y="6"/>
                  </a:lnTo>
                  <a:lnTo>
                    <a:pt x="47" y="42"/>
                  </a:lnTo>
                  <a:lnTo>
                    <a:pt x="47" y="103"/>
                  </a:lnTo>
                  <a:lnTo>
                    <a:pt x="48" y="162"/>
                  </a:lnTo>
                  <a:lnTo>
                    <a:pt x="48" y="218"/>
                  </a:lnTo>
                  <a:lnTo>
                    <a:pt x="49" y="249"/>
                  </a:lnTo>
                  <a:lnTo>
                    <a:pt x="50" y="264"/>
                  </a:lnTo>
                  <a:lnTo>
                    <a:pt x="50" y="267"/>
                  </a:lnTo>
                  <a:lnTo>
                    <a:pt x="51" y="274"/>
                  </a:lnTo>
                  <a:lnTo>
                    <a:pt x="51" y="296"/>
                  </a:lnTo>
                  <a:lnTo>
                    <a:pt x="52" y="325"/>
                  </a:lnTo>
                  <a:lnTo>
                    <a:pt x="53" y="398"/>
                  </a:lnTo>
                  <a:lnTo>
                    <a:pt x="53" y="496"/>
                  </a:lnTo>
                  <a:lnTo>
                    <a:pt x="53" y="606"/>
                  </a:lnTo>
                  <a:lnTo>
                    <a:pt x="54" y="701"/>
                  </a:lnTo>
                  <a:lnTo>
                    <a:pt x="55" y="782"/>
                  </a:lnTo>
                  <a:lnTo>
                    <a:pt x="55" y="826"/>
                  </a:lnTo>
                  <a:lnTo>
                    <a:pt x="56" y="850"/>
                  </a:lnTo>
                  <a:lnTo>
                    <a:pt x="56" y="884"/>
                  </a:lnTo>
                  <a:lnTo>
                    <a:pt x="57" y="918"/>
                  </a:lnTo>
                  <a:lnTo>
                    <a:pt x="57" y="940"/>
                  </a:lnTo>
                  <a:lnTo>
                    <a:pt x="58" y="955"/>
                  </a:lnTo>
                  <a:lnTo>
                    <a:pt x="59" y="955"/>
                  </a:lnTo>
                  <a:lnTo>
                    <a:pt x="59" y="967"/>
                  </a:lnTo>
                  <a:lnTo>
                    <a:pt x="60" y="977"/>
                  </a:lnTo>
                  <a:lnTo>
                    <a:pt x="60" y="984"/>
                  </a:lnTo>
                  <a:lnTo>
                    <a:pt x="61" y="997"/>
                  </a:lnTo>
                  <a:lnTo>
                    <a:pt x="61" y="1019"/>
                  </a:lnTo>
                  <a:lnTo>
                    <a:pt x="62" y="1031"/>
                  </a:lnTo>
                  <a:lnTo>
                    <a:pt x="63" y="1041"/>
                  </a:lnTo>
                  <a:lnTo>
                    <a:pt x="63" y="1055"/>
                  </a:lnTo>
                  <a:lnTo>
                    <a:pt x="63" y="1072"/>
                  </a:lnTo>
                  <a:lnTo>
                    <a:pt x="64" y="1092"/>
                  </a:lnTo>
                  <a:lnTo>
                    <a:pt x="65" y="1092"/>
                  </a:lnTo>
                  <a:lnTo>
                    <a:pt x="65" y="1087"/>
                  </a:lnTo>
                  <a:lnTo>
                    <a:pt x="66" y="1082"/>
                  </a:lnTo>
                  <a:lnTo>
                    <a:pt x="66" y="1082"/>
                  </a:lnTo>
                  <a:lnTo>
                    <a:pt x="67" y="1089"/>
                  </a:lnTo>
                  <a:lnTo>
                    <a:pt x="67" y="1097"/>
                  </a:lnTo>
                  <a:lnTo>
                    <a:pt x="68" y="1102"/>
                  </a:lnTo>
                  <a:lnTo>
                    <a:pt x="69" y="1094"/>
                  </a:lnTo>
                  <a:lnTo>
                    <a:pt x="69" y="1099"/>
                  </a:lnTo>
                  <a:lnTo>
                    <a:pt x="70" y="1092"/>
                  </a:lnTo>
                  <a:lnTo>
                    <a:pt x="70" y="1092"/>
                  </a:lnTo>
                  <a:lnTo>
                    <a:pt x="71" y="1092"/>
                  </a:lnTo>
                  <a:lnTo>
                    <a:pt x="71" y="1087"/>
                  </a:lnTo>
                  <a:lnTo>
                    <a:pt x="72" y="1087"/>
                  </a:lnTo>
                  <a:lnTo>
                    <a:pt x="73" y="1087"/>
                  </a:lnTo>
                  <a:lnTo>
                    <a:pt x="73" y="1092"/>
                  </a:lnTo>
                  <a:lnTo>
                    <a:pt x="73" y="1099"/>
                  </a:lnTo>
                  <a:lnTo>
                    <a:pt x="74" y="1089"/>
                  </a:lnTo>
                  <a:lnTo>
                    <a:pt x="75" y="1075"/>
                  </a:lnTo>
                  <a:lnTo>
                    <a:pt x="75" y="1070"/>
                  </a:lnTo>
                  <a:lnTo>
                    <a:pt x="76" y="1070"/>
                  </a:lnTo>
                  <a:lnTo>
                    <a:pt x="76" y="1080"/>
                  </a:lnTo>
                  <a:lnTo>
                    <a:pt x="77" y="1092"/>
                  </a:lnTo>
                  <a:lnTo>
                    <a:pt x="77" y="1097"/>
                  </a:lnTo>
                  <a:lnTo>
                    <a:pt x="78" y="1099"/>
                  </a:lnTo>
                  <a:lnTo>
                    <a:pt x="79" y="1099"/>
                  </a:lnTo>
                  <a:lnTo>
                    <a:pt x="79" y="1104"/>
                  </a:lnTo>
                  <a:lnTo>
                    <a:pt x="80" y="1116"/>
                  </a:lnTo>
                  <a:lnTo>
                    <a:pt x="80" y="1119"/>
                  </a:lnTo>
                  <a:lnTo>
                    <a:pt x="81" y="1123"/>
                  </a:lnTo>
                  <a:lnTo>
                    <a:pt x="81" y="1136"/>
                  </a:lnTo>
                  <a:lnTo>
                    <a:pt x="82" y="1136"/>
                  </a:lnTo>
                  <a:lnTo>
                    <a:pt x="83" y="1138"/>
                  </a:lnTo>
                  <a:lnTo>
                    <a:pt x="83" y="1148"/>
                  </a:lnTo>
                  <a:lnTo>
                    <a:pt x="83" y="1158"/>
                  </a:lnTo>
                  <a:lnTo>
                    <a:pt x="84" y="1160"/>
                  </a:lnTo>
                  <a:lnTo>
                    <a:pt x="85" y="1158"/>
                  </a:lnTo>
                  <a:lnTo>
                    <a:pt x="85" y="1151"/>
                  </a:lnTo>
                  <a:lnTo>
                    <a:pt x="86" y="1151"/>
                  </a:lnTo>
                  <a:lnTo>
                    <a:pt x="86" y="1158"/>
                  </a:lnTo>
                  <a:lnTo>
                    <a:pt x="87" y="1165"/>
                  </a:lnTo>
                  <a:lnTo>
                    <a:pt x="87" y="1160"/>
                  </a:lnTo>
                  <a:lnTo>
                    <a:pt x="88" y="1158"/>
                  </a:lnTo>
                  <a:lnTo>
                    <a:pt x="89" y="1141"/>
                  </a:lnTo>
                  <a:lnTo>
                    <a:pt x="89" y="1141"/>
                  </a:lnTo>
                  <a:lnTo>
                    <a:pt x="90" y="1143"/>
                  </a:lnTo>
                  <a:lnTo>
                    <a:pt x="90" y="1172"/>
                  </a:lnTo>
                  <a:lnTo>
                    <a:pt x="91" y="1185"/>
                  </a:lnTo>
                  <a:lnTo>
                    <a:pt x="91" y="1180"/>
                  </a:lnTo>
                  <a:lnTo>
                    <a:pt x="92" y="1158"/>
                  </a:lnTo>
                  <a:lnTo>
                    <a:pt x="93" y="1129"/>
                  </a:lnTo>
                  <a:lnTo>
                    <a:pt x="93" y="1119"/>
                  </a:lnTo>
                  <a:lnTo>
                    <a:pt x="93" y="1126"/>
                  </a:lnTo>
                  <a:lnTo>
                    <a:pt x="94" y="1126"/>
                  </a:lnTo>
                  <a:lnTo>
                    <a:pt x="95" y="1114"/>
                  </a:lnTo>
                  <a:lnTo>
                    <a:pt x="95" y="1087"/>
                  </a:lnTo>
                  <a:lnTo>
                    <a:pt x="96" y="1067"/>
                  </a:lnTo>
                  <a:lnTo>
                    <a:pt x="96" y="1051"/>
                  </a:lnTo>
                  <a:lnTo>
                    <a:pt x="97" y="1051"/>
                  </a:lnTo>
                  <a:lnTo>
                    <a:pt x="97" y="1045"/>
                  </a:lnTo>
                  <a:lnTo>
                    <a:pt x="98" y="1026"/>
                  </a:lnTo>
                  <a:lnTo>
                    <a:pt x="99" y="999"/>
                  </a:lnTo>
                  <a:lnTo>
                    <a:pt x="99" y="977"/>
                  </a:lnTo>
                  <a:lnTo>
                    <a:pt x="100" y="967"/>
                  </a:lnTo>
                </a:path>
              </a:pathLst>
            </a:custGeom>
            <a:noFill/>
            <a:ln w="19050" cap="flat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130"/>
            <p:cNvSpPr>
              <a:spLocks/>
            </p:cNvSpPr>
            <p:nvPr/>
          </p:nvSpPr>
          <p:spPr bwMode="auto">
            <a:xfrm>
              <a:off x="3075925" y="1699507"/>
              <a:ext cx="162816" cy="672553"/>
            </a:xfrm>
            <a:custGeom>
              <a:avLst/>
              <a:gdLst>
                <a:gd name="T0" fmla="*/ 1 w 99"/>
                <a:gd name="T1" fmla="*/ 1077 h 1282"/>
                <a:gd name="T2" fmla="*/ 3 w 99"/>
                <a:gd name="T3" fmla="*/ 1064 h 1282"/>
                <a:gd name="T4" fmla="*/ 5 w 99"/>
                <a:gd name="T5" fmla="*/ 1077 h 1282"/>
                <a:gd name="T6" fmla="*/ 6 w 99"/>
                <a:gd name="T7" fmla="*/ 1057 h 1282"/>
                <a:gd name="T8" fmla="*/ 8 w 99"/>
                <a:gd name="T9" fmla="*/ 1072 h 1282"/>
                <a:gd name="T10" fmla="*/ 10 w 99"/>
                <a:gd name="T11" fmla="*/ 1043 h 1282"/>
                <a:gd name="T12" fmla="*/ 11 w 99"/>
                <a:gd name="T13" fmla="*/ 1060 h 1282"/>
                <a:gd name="T14" fmla="*/ 13 w 99"/>
                <a:gd name="T15" fmla="*/ 1033 h 1282"/>
                <a:gd name="T16" fmla="*/ 15 w 99"/>
                <a:gd name="T17" fmla="*/ 1018 h 1282"/>
                <a:gd name="T18" fmla="*/ 16 w 99"/>
                <a:gd name="T19" fmla="*/ 991 h 1282"/>
                <a:gd name="T20" fmla="*/ 18 w 99"/>
                <a:gd name="T21" fmla="*/ 937 h 1282"/>
                <a:gd name="T22" fmla="*/ 20 w 99"/>
                <a:gd name="T23" fmla="*/ 901 h 1282"/>
                <a:gd name="T24" fmla="*/ 21 w 99"/>
                <a:gd name="T25" fmla="*/ 908 h 1282"/>
                <a:gd name="T26" fmla="*/ 23 w 99"/>
                <a:gd name="T27" fmla="*/ 886 h 1282"/>
                <a:gd name="T28" fmla="*/ 25 w 99"/>
                <a:gd name="T29" fmla="*/ 984 h 1282"/>
                <a:gd name="T30" fmla="*/ 26 w 99"/>
                <a:gd name="T31" fmla="*/ 1021 h 1282"/>
                <a:gd name="T32" fmla="*/ 28 w 99"/>
                <a:gd name="T33" fmla="*/ 1050 h 1282"/>
                <a:gd name="T34" fmla="*/ 30 w 99"/>
                <a:gd name="T35" fmla="*/ 1045 h 1282"/>
                <a:gd name="T36" fmla="*/ 31 w 99"/>
                <a:gd name="T37" fmla="*/ 1070 h 1282"/>
                <a:gd name="T38" fmla="*/ 33 w 99"/>
                <a:gd name="T39" fmla="*/ 1060 h 1282"/>
                <a:gd name="T40" fmla="*/ 35 w 99"/>
                <a:gd name="T41" fmla="*/ 1074 h 1282"/>
                <a:gd name="T42" fmla="*/ 36 w 99"/>
                <a:gd name="T43" fmla="*/ 1121 h 1282"/>
                <a:gd name="T44" fmla="*/ 38 w 99"/>
                <a:gd name="T45" fmla="*/ 1043 h 1282"/>
                <a:gd name="T46" fmla="*/ 40 w 99"/>
                <a:gd name="T47" fmla="*/ 464 h 1282"/>
                <a:gd name="T48" fmla="*/ 41 w 99"/>
                <a:gd name="T49" fmla="*/ 47 h 1282"/>
                <a:gd name="T50" fmla="*/ 43 w 99"/>
                <a:gd name="T51" fmla="*/ 59 h 1282"/>
                <a:gd name="T52" fmla="*/ 45 w 99"/>
                <a:gd name="T53" fmla="*/ 776 h 1282"/>
                <a:gd name="T54" fmla="*/ 46 w 99"/>
                <a:gd name="T55" fmla="*/ 1257 h 1282"/>
                <a:gd name="T56" fmla="*/ 48 w 99"/>
                <a:gd name="T57" fmla="*/ 1140 h 1282"/>
                <a:gd name="T58" fmla="*/ 50 w 99"/>
                <a:gd name="T59" fmla="*/ 1108 h 1282"/>
                <a:gd name="T60" fmla="*/ 51 w 99"/>
                <a:gd name="T61" fmla="*/ 1116 h 1282"/>
                <a:gd name="T62" fmla="*/ 53 w 99"/>
                <a:gd name="T63" fmla="*/ 1101 h 1282"/>
                <a:gd name="T64" fmla="*/ 55 w 99"/>
                <a:gd name="T65" fmla="*/ 1126 h 1282"/>
                <a:gd name="T66" fmla="*/ 56 w 99"/>
                <a:gd name="T67" fmla="*/ 1116 h 1282"/>
                <a:gd name="T68" fmla="*/ 58 w 99"/>
                <a:gd name="T69" fmla="*/ 1118 h 1282"/>
                <a:gd name="T70" fmla="*/ 60 w 99"/>
                <a:gd name="T71" fmla="*/ 1101 h 1282"/>
                <a:gd name="T72" fmla="*/ 61 w 99"/>
                <a:gd name="T73" fmla="*/ 1121 h 1282"/>
                <a:gd name="T74" fmla="*/ 63 w 99"/>
                <a:gd name="T75" fmla="*/ 1106 h 1282"/>
                <a:gd name="T76" fmla="*/ 65 w 99"/>
                <a:gd name="T77" fmla="*/ 1111 h 1282"/>
                <a:gd name="T78" fmla="*/ 66 w 99"/>
                <a:gd name="T79" fmla="*/ 1089 h 1282"/>
                <a:gd name="T80" fmla="*/ 68 w 99"/>
                <a:gd name="T81" fmla="*/ 1094 h 1282"/>
                <a:gd name="T82" fmla="*/ 70 w 99"/>
                <a:gd name="T83" fmla="*/ 1082 h 1282"/>
                <a:gd name="T84" fmla="*/ 71 w 99"/>
                <a:gd name="T85" fmla="*/ 1089 h 1282"/>
                <a:gd name="T86" fmla="*/ 73 w 99"/>
                <a:gd name="T87" fmla="*/ 1060 h 1282"/>
                <a:gd name="T88" fmla="*/ 75 w 99"/>
                <a:gd name="T89" fmla="*/ 1055 h 1282"/>
                <a:gd name="T90" fmla="*/ 76 w 99"/>
                <a:gd name="T91" fmla="*/ 1040 h 1282"/>
                <a:gd name="T92" fmla="*/ 78 w 99"/>
                <a:gd name="T93" fmla="*/ 1045 h 1282"/>
                <a:gd name="T94" fmla="*/ 80 w 99"/>
                <a:gd name="T95" fmla="*/ 1018 h 1282"/>
                <a:gd name="T96" fmla="*/ 81 w 99"/>
                <a:gd name="T97" fmla="*/ 1008 h 1282"/>
                <a:gd name="T98" fmla="*/ 83 w 99"/>
                <a:gd name="T99" fmla="*/ 979 h 1282"/>
                <a:gd name="T100" fmla="*/ 85 w 99"/>
                <a:gd name="T101" fmla="*/ 967 h 1282"/>
                <a:gd name="T102" fmla="*/ 86 w 99"/>
                <a:gd name="T103" fmla="*/ 923 h 1282"/>
                <a:gd name="T104" fmla="*/ 88 w 99"/>
                <a:gd name="T105" fmla="*/ 916 h 1282"/>
                <a:gd name="T106" fmla="*/ 90 w 99"/>
                <a:gd name="T107" fmla="*/ 874 h 1282"/>
                <a:gd name="T108" fmla="*/ 91 w 99"/>
                <a:gd name="T109" fmla="*/ 867 h 1282"/>
                <a:gd name="T110" fmla="*/ 93 w 99"/>
                <a:gd name="T111" fmla="*/ 835 h 1282"/>
                <a:gd name="T112" fmla="*/ 95 w 99"/>
                <a:gd name="T113" fmla="*/ 821 h 1282"/>
                <a:gd name="T114" fmla="*/ 96 w 99"/>
                <a:gd name="T115" fmla="*/ 779 h 1282"/>
                <a:gd name="T116" fmla="*/ 98 w 99"/>
                <a:gd name="T117" fmla="*/ 774 h 1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9" h="1282">
                  <a:moveTo>
                    <a:pt x="0" y="1079"/>
                  </a:moveTo>
                  <a:lnTo>
                    <a:pt x="1" y="1079"/>
                  </a:lnTo>
                  <a:lnTo>
                    <a:pt x="1" y="1077"/>
                  </a:lnTo>
                  <a:lnTo>
                    <a:pt x="2" y="1072"/>
                  </a:lnTo>
                  <a:lnTo>
                    <a:pt x="3" y="1079"/>
                  </a:lnTo>
                  <a:lnTo>
                    <a:pt x="3" y="1064"/>
                  </a:lnTo>
                  <a:lnTo>
                    <a:pt x="3" y="1070"/>
                  </a:lnTo>
                  <a:lnTo>
                    <a:pt x="4" y="1072"/>
                  </a:lnTo>
                  <a:lnTo>
                    <a:pt x="5" y="1077"/>
                  </a:lnTo>
                  <a:lnTo>
                    <a:pt x="5" y="1067"/>
                  </a:lnTo>
                  <a:lnTo>
                    <a:pt x="6" y="1062"/>
                  </a:lnTo>
                  <a:lnTo>
                    <a:pt x="6" y="1057"/>
                  </a:lnTo>
                  <a:lnTo>
                    <a:pt x="7" y="1064"/>
                  </a:lnTo>
                  <a:lnTo>
                    <a:pt x="7" y="1067"/>
                  </a:lnTo>
                  <a:lnTo>
                    <a:pt x="8" y="1072"/>
                  </a:lnTo>
                  <a:lnTo>
                    <a:pt x="9" y="1067"/>
                  </a:lnTo>
                  <a:lnTo>
                    <a:pt x="9" y="1050"/>
                  </a:lnTo>
                  <a:lnTo>
                    <a:pt x="10" y="1043"/>
                  </a:lnTo>
                  <a:lnTo>
                    <a:pt x="10" y="1052"/>
                  </a:lnTo>
                  <a:lnTo>
                    <a:pt x="11" y="1048"/>
                  </a:lnTo>
                  <a:lnTo>
                    <a:pt x="11" y="1060"/>
                  </a:lnTo>
                  <a:lnTo>
                    <a:pt x="12" y="1062"/>
                  </a:lnTo>
                  <a:lnTo>
                    <a:pt x="13" y="1050"/>
                  </a:lnTo>
                  <a:lnTo>
                    <a:pt x="13" y="1033"/>
                  </a:lnTo>
                  <a:lnTo>
                    <a:pt x="13" y="1025"/>
                  </a:lnTo>
                  <a:lnTo>
                    <a:pt x="14" y="1025"/>
                  </a:lnTo>
                  <a:lnTo>
                    <a:pt x="15" y="1018"/>
                  </a:lnTo>
                  <a:lnTo>
                    <a:pt x="15" y="1011"/>
                  </a:lnTo>
                  <a:lnTo>
                    <a:pt x="16" y="1003"/>
                  </a:lnTo>
                  <a:lnTo>
                    <a:pt x="16" y="991"/>
                  </a:lnTo>
                  <a:lnTo>
                    <a:pt x="17" y="972"/>
                  </a:lnTo>
                  <a:lnTo>
                    <a:pt x="17" y="957"/>
                  </a:lnTo>
                  <a:lnTo>
                    <a:pt x="18" y="937"/>
                  </a:lnTo>
                  <a:lnTo>
                    <a:pt x="19" y="913"/>
                  </a:lnTo>
                  <a:lnTo>
                    <a:pt x="19" y="901"/>
                  </a:lnTo>
                  <a:lnTo>
                    <a:pt x="20" y="901"/>
                  </a:lnTo>
                  <a:lnTo>
                    <a:pt x="20" y="901"/>
                  </a:lnTo>
                  <a:lnTo>
                    <a:pt x="21" y="908"/>
                  </a:lnTo>
                  <a:lnTo>
                    <a:pt x="21" y="908"/>
                  </a:lnTo>
                  <a:lnTo>
                    <a:pt x="22" y="901"/>
                  </a:lnTo>
                  <a:lnTo>
                    <a:pt x="23" y="889"/>
                  </a:lnTo>
                  <a:lnTo>
                    <a:pt x="23" y="886"/>
                  </a:lnTo>
                  <a:lnTo>
                    <a:pt x="23" y="911"/>
                  </a:lnTo>
                  <a:lnTo>
                    <a:pt x="24" y="947"/>
                  </a:lnTo>
                  <a:lnTo>
                    <a:pt x="25" y="984"/>
                  </a:lnTo>
                  <a:lnTo>
                    <a:pt x="25" y="999"/>
                  </a:lnTo>
                  <a:lnTo>
                    <a:pt x="26" y="1011"/>
                  </a:lnTo>
                  <a:lnTo>
                    <a:pt x="26" y="1021"/>
                  </a:lnTo>
                  <a:lnTo>
                    <a:pt x="27" y="1025"/>
                  </a:lnTo>
                  <a:lnTo>
                    <a:pt x="27" y="1040"/>
                  </a:lnTo>
                  <a:lnTo>
                    <a:pt x="28" y="1050"/>
                  </a:lnTo>
                  <a:lnTo>
                    <a:pt x="29" y="1050"/>
                  </a:lnTo>
                  <a:lnTo>
                    <a:pt x="29" y="1048"/>
                  </a:lnTo>
                  <a:lnTo>
                    <a:pt x="30" y="1045"/>
                  </a:lnTo>
                  <a:lnTo>
                    <a:pt x="30" y="1052"/>
                  </a:lnTo>
                  <a:lnTo>
                    <a:pt x="31" y="1060"/>
                  </a:lnTo>
                  <a:lnTo>
                    <a:pt x="31" y="1070"/>
                  </a:lnTo>
                  <a:lnTo>
                    <a:pt x="32" y="1070"/>
                  </a:lnTo>
                  <a:lnTo>
                    <a:pt x="33" y="1057"/>
                  </a:lnTo>
                  <a:lnTo>
                    <a:pt x="33" y="1060"/>
                  </a:lnTo>
                  <a:lnTo>
                    <a:pt x="33" y="1057"/>
                  </a:lnTo>
                  <a:lnTo>
                    <a:pt x="34" y="1070"/>
                  </a:lnTo>
                  <a:lnTo>
                    <a:pt x="35" y="1074"/>
                  </a:lnTo>
                  <a:lnTo>
                    <a:pt x="35" y="1086"/>
                  </a:lnTo>
                  <a:lnTo>
                    <a:pt x="36" y="1101"/>
                  </a:lnTo>
                  <a:lnTo>
                    <a:pt x="36" y="1121"/>
                  </a:lnTo>
                  <a:lnTo>
                    <a:pt x="37" y="1128"/>
                  </a:lnTo>
                  <a:lnTo>
                    <a:pt x="37" y="1113"/>
                  </a:lnTo>
                  <a:lnTo>
                    <a:pt x="38" y="1043"/>
                  </a:lnTo>
                  <a:lnTo>
                    <a:pt x="39" y="901"/>
                  </a:lnTo>
                  <a:lnTo>
                    <a:pt x="39" y="698"/>
                  </a:lnTo>
                  <a:lnTo>
                    <a:pt x="40" y="464"/>
                  </a:lnTo>
                  <a:lnTo>
                    <a:pt x="40" y="256"/>
                  </a:lnTo>
                  <a:lnTo>
                    <a:pt x="41" y="122"/>
                  </a:lnTo>
                  <a:lnTo>
                    <a:pt x="41" y="47"/>
                  </a:lnTo>
                  <a:lnTo>
                    <a:pt x="42" y="5"/>
                  </a:lnTo>
                  <a:lnTo>
                    <a:pt x="43" y="0"/>
                  </a:lnTo>
                  <a:lnTo>
                    <a:pt x="43" y="59"/>
                  </a:lnTo>
                  <a:lnTo>
                    <a:pt x="43" y="208"/>
                  </a:lnTo>
                  <a:lnTo>
                    <a:pt x="44" y="464"/>
                  </a:lnTo>
                  <a:lnTo>
                    <a:pt x="45" y="776"/>
                  </a:lnTo>
                  <a:lnTo>
                    <a:pt x="45" y="1089"/>
                  </a:lnTo>
                  <a:lnTo>
                    <a:pt x="46" y="1282"/>
                  </a:lnTo>
                  <a:lnTo>
                    <a:pt x="46" y="1257"/>
                  </a:lnTo>
                  <a:lnTo>
                    <a:pt x="47" y="1170"/>
                  </a:lnTo>
                  <a:lnTo>
                    <a:pt x="47" y="1135"/>
                  </a:lnTo>
                  <a:lnTo>
                    <a:pt x="48" y="1140"/>
                  </a:lnTo>
                  <a:lnTo>
                    <a:pt x="49" y="1145"/>
                  </a:lnTo>
                  <a:lnTo>
                    <a:pt x="49" y="1133"/>
                  </a:lnTo>
                  <a:lnTo>
                    <a:pt x="50" y="1108"/>
                  </a:lnTo>
                  <a:lnTo>
                    <a:pt x="50" y="1111"/>
                  </a:lnTo>
                  <a:lnTo>
                    <a:pt x="51" y="1111"/>
                  </a:lnTo>
                  <a:lnTo>
                    <a:pt x="51" y="1116"/>
                  </a:lnTo>
                  <a:lnTo>
                    <a:pt x="52" y="1108"/>
                  </a:lnTo>
                  <a:lnTo>
                    <a:pt x="53" y="1108"/>
                  </a:lnTo>
                  <a:lnTo>
                    <a:pt x="53" y="1101"/>
                  </a:lnTo>
                  <a:lnTo>
                    <a:pt x="53" y="1106"/>
                  </a:lnTo>
                  <a:lnTo>
                    <a:pt x="54" y="1113"/>
                  </a:lnTo>
                  <a:lnTo>
                    <a:pt x="55" y="1126"/>
                  </a:lnTo>
                  <a:lnTo>
                    <a:pt x="55" y="1126"/>
                  </a:lnTo>
                  <a:lnTo>
                    <a:pt x="56" y="1121"/>
                  </a:lnTo>
                  <a:lnTo>
                    <a:pt x="56" y="1116"/>
                  </a:lnTo>
                  <a:lnTo>
                    <a:pt x="57" y="1116"/>
                  </a:lnTo>
                  <a:lnTo>
                    <a:pt x="57" y="1123"/>
                  </a:lnTo>
                  <a:lnTo>
                    <a:pt x="58" y="1118"/>
                  </a:lnTo>
                  <a:lnTo>
                    <a:pt x="59" y="1121"/>
                  </a:lnTo>
                  <a:lnTo>
                    <a:pt x="59" y="1116"/>
                  </a:lnTo>
                  <a:lnTo>
                    <a:pt x="60" y="1101"/>
                  </a:lnTo>
                  <a:lnTo>
                    <a:pt x="60" y="1104"/>
                  </a:lnTo>
                  <a:lnTo>
                    <a:pt x="61" y="1108"/>
                  </a:lnTo>
                  <a:lnTo>
                    <a:pt x="61" y="1121"/>
                  </a:lnTo>
                  <a:lnTo>
                    <a:pt x="62" y="1116"/>
                  </a:lnTo>
                  <a:lnTo>
                    <a:pt x="63" y="1106"/>
                  </a:lnTo>
                  <a:lnTo>
                    <a:pt x="63" y="1106"/>
                  </a:lnTo>
                  <a:lnTo>
                    <a:pt x="63" y="1108"/>
                  </a:lnTo>
                  <a:lnTo>
                    <a:pt x="64" y="1113"/>
                  </a:lnTo>
                  <a:lnTo>
                    <a:pt x="65" y="1111"/>
                  </a:lnTo>
                  <a:lnTo>
                    <a:pt x="65" y="1104"/>
                  </a:lnTo>
                  <a:lnTo>
                    <a:pt x="66" y="1094"/>
                  </a:lnTo>
                  <a:lnTo>
                    <a:pt x="66" y="1089"/>
                  </a:lnTo>
                  <a:lnTo>
                    <a:pt x="67" y="1089"/>
                  </a:lnTo>
                  <a:lnTo>
                    <a:pt x="67" y="1094"/>
                  </a:lnTo>
                  <a:lnTo>
                    <a:pt x="68" y="1094"/>
                  </a:lnTo>
                  <a:lnTo>
                    <a:pt x="69" y="1099"/>
                  </a:lnTo>
                  <a:lnTo>
                    <a:pt x="69" y="1089"/>
                  </a:lnTo>
                  <a:lnTo>
                    <a:pt x="70" y="1082"/>
                  </a:lnTo>
                  <a:lnTo>
                    <a:pt x="70" y="1092"/>
                  </a:lnTo>
                  <a:lnTo>
                    <a:pt x="71" y="1096"/>
                  </a:lnTo>
                  <a:lnTo>
                    <a:pt x="71" y="1089"/>
                  </a:lnTo>
                  <a:lnTo>
                    <a:pt x="72" y="1079"/>
                  </a:lnTo>
                  <a:lnTo>
                    <a:pt x="73" y="1067"/>
                  </a:lnTo>
                  <a:lnTo>
                    <a:pt x="73" y="1060"/>
                  </a:lnTo>
                  <a:lnTo>
                    <a:pt x="73" y="1062"/>
                  </a:lnTo>
                  <a:lnTo>
                    <a:pt x="74" y="1055"/>
                  </a:lnTo>
                  <a:lnTo>
                    <a:pt x="75" y="1055"/>
                  </a:lnTo>
                  <a:lnTo>
                    <a:pt x="75" y="1055"/>
                  </a:lnTo>
                  <a:lnTo>
                    <a:pt x="76" y="1050"/>
                  </a:lnTo>
                  <a:lnTo>
                    <a:pt x="76" y="1040"/>
                  </a:lnTo>
                  <a:lnTo>
                    <a:pt x="77" y="1045"/>
                  </a:lnTo>
                  <a:lnTo>
                    <a:pt x="77" y="1043"/>
                  </a:lnTo>
                  <a:lnTo>
                    <a:pt x="78" y="1045"/>
                  </a:lnTo>
                  <a:lnTo>
                    <a:pt x="79" y="1035"/>
                  </a:lnTo>
                  <a:lnTo>
                    <a:pt x="79" y="1028"/>
                  </a:lnTo>
                  <a:lnTo>
                    <a:pt x="80" y="1018"/>
                  </a:lnTo>
                  <a:lnTo>
                    <a:pt x="80" y="1006"/>
                  </a:lnTo>
                  <a:lnTo>
                    <a:pt x="81" y="1006"/>
                  </a:lnTo>
                  <a:lnTo>
                    <a:pt x="81" y="1008"/>
                  </a:lnTo>
                  <a:lnTo>
                    <a:pt x="82" y="1006"/>
                  </a:lnTo>
                  <a:lnTo>
                    <a:pt x="83" y="989"/>
                  </a:lnTo>
                  <a:lnTo>
                    <a:pt x="83" y="979"/>
                  </a:lnTo>
                  <a:lnTo>
                    <a:pt x="83" y="981"/>
                  </a:lnTo>
                  <a:lnTo>
                    <a:pt x="84" y="972"/>
                  </a:lnTo>
                  <a:lnTo>
                    <a:pt x="85" y="967"/>
                  </a:lnTo>
                  <a:lnTo>
                    <a:pt x="85" y="945"/>
                  </a:lnTo>
                  <a:lnTo>
                    <a:pt x="86" y="930"/>
                  </a:lnTo>
                  <a:lnTo>
                    <a:pt x="86" y="923"/>
                  </a:lnTo>
                  <a:lnTo>
                    <a:pt x="87" y="921"/>
                  </a:lnTo>
                  <a:lnTo>
                    <a:pt x="87" y="921"/>
                  </a:lnTo>
                  <a:lnTo>
                    <a:pt x="88" y="916"/>
                  </a:lnTo>
                  <a:lnTo>
                    <a:pt x="89" y="901"/>
                  </a:lnTo>
                  <a:lnTo>
                    <a:pt x="89" y="886"/>
                  </a:lnTo>
                  <a:lnTo>
                    <a:pt x="90" y="874"/>
                  </a:lnTo>
                  <a:lnTo>
                    <a:pt x="90" y="874"/>
                  </a:lnTo>
                  <a:lnTo>
                    <a:pt x="91" y="864"/>
                  </a:lnTo>
                  <a:lnTo>
                    <a:pt x="91" y="867"/>
                  </a:lnTo>
                  <a:lnTo>
                    <a:pt x="92" y="859"/>
                  </a:lnTo>
                  <a:lnTo>
                    <a:pt x="93" y="850"/>
                  </a:lnTo>
                  <a:lnTo>
                    <a:pt x="93" y="835"/>
                  </a:lnTo>
                  <a:lnTo>
                    <a:pt x="93" y="823"/>
                  </a:lnTo>
                  <a:lnTo>
                    <a:pt x="94" y="825"/>
                  </a:lnTo>
                  <a:lnTo>
                    <a:pt x="95" y="821"/>
                  </a:lnTo>
                  <a:lnTo>
                    <a:pt x="95" y="808"/>
                  </a:lnTo>
                  <a:lnTo>
                    <a:pt x="96" y="786"/>
                  </a:lnTo>
                  <a:lnTo>
                    <a:pt x="96" y="779"/>
                  </a:lnTo>
                  <a:lnTo>
                    <a:pt x="97" y="776"/>
                  </a:lnTo>
                  <a:lnTo>
                    <a:pt x="97" y="772"/>
                  </a:lnTo>
                  <a:lnTo>
                    <a:pt x="98" y="774"/>
                  </a:lnTo>
                  <a:lnTo>
                    <a:pt x="99" y="774"/>
                  </a:lnTo>
                  <a:lnTo>
                    <a:pt x="99" y="762"/>
                  </a:lnTo>
                </a:path>
              </a:pathLst>
            </a:custGeom>
            <a:noFill/>
            <a:ln w="19050" cap="flat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131"/>
            <p:cNvSpPr>
              <a:spLocks/>
            </p:cNvSpPr>
            <p:nvPr/>
          </p:nvSpPr>
          <p:spPr bwMode="auto">
            <a:xfrm>
              <a:off x="3404846" y="1724164"/>
              <a:ext cx="162816" cy="718195"/>
            </a:xfrm>
            <a:custGeom>
              <a:avLst/>
              <a:gdLst>
                <a:gd name="T0" fmla="*/ 2 w 99"/>
                <a:gd name="T1" fmla="*/ 1120 h 1369"/>
                <a:gd name="T2" fmla="*/ 3 w 99"/>
                <a:gd name="T3" fmla="*/ 1093 h 1369"/>
                <a:gd name="T4" fmla="*/ 5 w 99"/>
                <a:gd name="T5" fmla="*/ 1115 h 1369"/>
                <a:gd name="T6" fmla="*/ 6 w 99"/>
                <a:gd name="T7" fmla="*/ 1115 h 1369"/>
                <a:gd name="T8" fmla="*/ 8 w 99"/>
                <a:gd name="T9" fmla="*/ 1113 h 1369"/>
                <a:gd name="T10" fmla="*/ 10 w 99"/>
                <a:gd name="T11" fmla="*/ 1108 h 1369"/>
                <a:gd name="T12" fmla="*/ 12 w 99"/>
                <a:gd name="T13" fmla="*/ 1120 h 1369"/>
                <a:gd name="T14" fmla="*/ 13 w 99"/>
                <a:gd name="T15" fmla="*/ 1101 h 1369"/>
                <a:gd name="T16" fmla="*/ 15 w 99"/>
                <a:gd name="T17" fmla="*/ 1059 h 1369"/>
                <a:gd name="T18" fmla="*/ 16 w 99"/>
                <a:gd name="T19" fmla="*/ 1064 h 1369"/>
                <a:gd name="T20" fmla="*/ 18 w 99"/>
                <a:gd name="T21" fmla="*/ 1001 h 1369"/>
                <a:gd name="T22" fmla="*/ 20 w 99"/>
                <a:gd name="T23" fmla="*/ 944 h 1369"/>
                <a:gd name="T24" fmla="*/ 22 w 99"/>
                <a:gd name="T25" fmla="*/ 981 h 1369"/>
                <a:gd name="T26" fmla="*/ 23 w 99"/>
                <a:gd name="T27" fmla="*/ 966 h 1369"/>
                <a:gd name="T28" fmla="*/ 25 w 99"/>
                <a:gd name="T29" fmla="*/ 1030 h 1369"/>
                <a:gd name="T30" fmla="*/ 26 w 99"/>
                <a:gd name="T31" fmla="*/ 1069 h 1369"/>
                <a:gd name="T32" fmla="*/ 28 w 99"/>
                <a:gd name="T33" fmla="*/ 1098 h 1369"/>
                <a:gd name="T34" fmla="*/ 30 w 99"/>
                <a:gd name="T35" fmla="*/ 1125 h 1369"/>
                <a:gd name="T36" fmla="*/ 32 w 99"/>
                <a:gd name="T37" fmla="*/ 1142 h 1369"/>
                <a:gd name="T38" fmla="*/ 33 w 99"/>
                <a:gd name="T39" fmla="*/ 1135 h 1369"/>
                <a:gd name="T40" fmla="*/ 35 w 99"/>
                <a:gd name="T41" fmla="*/ 1137 h 1369"/>
                <a:gd name="T42" fmla="*/ 36 w 99"/>
                <a:gd name="T43" fmla="*/ 1147 h 1369"/>
                <a:gd name="T44" fmla="*/ 38 w 99"/>
                <a:gd name="T45" fmla="*/ 1171 h 1369"/>
                <a:gd name="T46" fmla="*/ 40 w 99"/>
                <a:gd name="T47" fmla="*/ 688 h 1369"/>
                <a:gd name="T48" fmla="*/ 42 w 99"/>
                <a:gd name="T49" fmla="*/ 109 h 1369"/>
                <a:gd name="T50" fmla="*/ 43 w 99"/>
                <a:gd name="T51" fmla="*/ 22 h 1369"/>
                <a:gd name="T52" fmla="*/ 45 w 99"/>
                <a:gd name="T53" fmla="*/ 617 h 1369"/>
                <a:gd name="T54" fmla="*/ 46 w 99"/>
                <a:gd name="T55" fmla="*/ 1369 h 1369"/>
                <a:gd name="T56" fmla="*/ 48 w 99"/>
                <a:gd name="T57" fmla="*/ 1223 h 1369"/>
                <a:gd name="T58" fmla="*/ 50 w 99"/>
                <a:gd name="T59" fmla="*/ 1191 h 1369"/>
                <a:gd name="T60" fmla="*/ 52 w 99"/>
                <a:gd name="T61" fmla="*/ 1186 h 1369"/>
                <a:gd name="T62" fmla="*/ 53 w 99"/>
                <a:gd name="T63" fmla="*/ 1159 h 1369"/>
                <a:gd name="T64" fmla="*/ 55 w 99"/>
                <a:gd name="T65" fmla="*/ 1188 h 1369"/>
                <a:gd name="T66" fmla="*/ 56 w 99"/>
                <a:gd name="T67" fmla="*/ 1169 h 1369"/>
                <a:gd name="T68" fmla="*/ 58 w 99"/>
                <a:gd name="T69" fmla="*/ 1176 h 1369"/>
                <a:gd name="T70" fmla="*/ 60 w 99"/>
                <a:gd name="T71" fmla="*/ 1149 h 1369"/>
                <a:gd name="T72" fmla="*/ 62 w 99"/>
                <a:gd name="T73" fmla="*/ 1183 h 1369"/>
                <a:gd name="T74" fmla="*/ 63 w 99"/>
                <a:gd name="T75" fmla="*/ 1179 h 1369"/>
                <a:gd name="T76" fmla="*/ 65 w 99"/>
                <a:gd name="T77" fmla="*/ 1171 h 1369"/>
                <a:gd name="T78" fmla="*/ 66 w 99"/>
                <a:gd name="T79" fmla="*/ 1139 h 1369"/>
                <a:gd name="T80" fmla="*/ 68 w 99"/>
                <a:gd name="T81" fmla="*/ 1166 h 1369"/>
                <a:gd name="T82" fmla="*/ 70 w 99"/>
                <a:gd name="T83" fmla="*/ 1142 h 1369"/>
                <a:gd name="T84" fmla="*/ 72 w 99"/>
                <a:gd name="T85" fmla="*/ 1147 h 1369"/>
                <a:gd name="T86" fmla="*/ 73 w 99"/>
                <a:gd name="T87" fmla="*/ 1115 h 1369"/>
                <a:gd name="T88" fmla="*/ 75 w 99"/>
                <a:gd name="T89" fmla="*/ 1135 h 1369"/>
                <a:gd name="T90" fmla="*/ 77 w 99"/>
                <a:gd name="T91" fmla="*/ 1101 h 1369"/>
                <a:gd name="T92" fmla="*/ 78 w 99"/>
                <a:gd name="T93" fmla="*/ 1098 h 1369"/>
                <a:gd name="T94" fmla="*/ 80 w 99"/>
                <a:gd name="T95" fmla="*/ 1049 h 1369"/>
                <a:gd name="T96" fmla="*/ 82 w 99"/>
                <a:gd name="T97" fmla="*/ 1066 h 1369"/>
                <a:gd name="T98" fmla="*/ 83 w 99"/>
                <a:gd name="T99" fmla="*/ 1037 h 1369"/>
                <a:gd name="T100" fmla="*/ 85 w 99"/>
                <a:gd name="T101" fmla="*/ 1015 h 1369"/>
                <a:gd name="T102" fmla="*/ 87 w 99"/>
                <a:gd name="T103" fmla="*/ 969 h 1369"/>
                <a:gd name="T104" fmla="*/ 88 w 99"/>
                <a:gd name="T105" fmla="*/ 930 h 1369"/>
                <a:gd name="T106" fmla="*/ 90 w 99"/>
                <a:gd name="T107" fmla="*/ 878 h 1369"/>
                <a:gd name="T108" fmla="*/ 92 w 99"/>
                <a:gd name="T109" fmla="*/ 859 h 1369"/>
                <a:gd name="T110" fmla="*/ 93 w 99"/>
                <a:gd name="T111" fmla="*/ 820 h 1369"/>
                <a:gd name="T112" fmla="*/ 95 w 99"/>
                <a:gd name="T113" fmla="*/ 798 h 1369"/>
                <a:gd name="T114" fmla="*/ 97 w 99"/>
                <a:gd name="T115" fmla="*/ 759 h 1369"/>
                <a:gd name="T116" fmla="*/ 98 w 99"/>
                <a:gd name="T117" fmla="*/ 781 h 1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9" h="1369">
                  <a:moveTo>
                    <a:pt x="0" y="1105"/>
                  </a:moveTo>
                  <a:lnTo>
                    <a:pt x="1" y="1115"/>
                  </a:lnTo>
                  <a:lnTo>
                    <a:pt x="2" y="1120"/>
                  </a:lnTo>
                  <a:lnTo>
                    <a:pt x="2" y="1110"/>
                  </a:lnTo>
                  <a:lnTo>
                    <a:pt x="3" y="1101"/>
                  </a:lnTo>
                  <a:lnTo>
                    <a:pt x="3" y="1093"/>
                  </a:lnTo>
                  <a:lnTo>
                    <a:pt x="4" y="1096"/>
                  </a:lnTo>
                  <a:lnTo>
                    <a:pt x="4" y="1105"/>
                  </a:lnTo>
                  <a:lnTo>
                    <a:pt x="5" y="1115"/>
                  </a:lnTo>
                  <a:lnTo>
                    <a:pt x="5" y="1117"/>
                  </a:lnTo>
                  <a:lnTo>
                    <a:pt x="6" y="1120"/>
                  </a:lnTo>
                  <a:lnTo>
                    <a:pt x="6" y="1115"/>
                  </a:lnTo>
                  <a:lnTo>
                    <a:pt x="7" y="1113"/>
                  </a:lnTo>
                  <a:lnTo>
                    <a:pt x="8" y="1120"/>
                  </a:lnTo>
                  <a:lnTo>
                    <a:pt x="8" y="1113"/>
                  </a:lnTo>
                  <a:lnTo>
                    <a:pt x="9" y="1110"/>
                  </a:lnTo>
                  <a:lnTo>
                    <a:pt x="9" y="1108"/>
                  </a:lnTo>
                  <a:lnTo>
                    <a:pt x="10" y="1108"/>
                  </a:lnTo>
                  <a:lnTo>
                    <a:pt x="10" y="1101"/>
                  </a:lnTo>
                  <a:lnTo>
                    <a:pt x="11" y="1101"/>
                  </a:lnTo>
                  <a:lnTo>
                    <a:pt x="12" y="1120"/>
                  </a:lnTo>
                  <a:lnTo>
                    <a:pt x="12" y="1123"/>
                  </a:lnTo>
                  <a:lnTo>
                    <a:pt x="13" y="1113"/>
                  </a:lnTo>
                  <a:lnTo>
                    <a:pt x="13" y="1101"/>
                  </a:lnTo>
                  <a:lnTo>
                    <a:pt x="14" y="1081"/>
                  </a:lnTo>
                  <a:lnTo>
                    <a:pt x="14" y="1066"/>
                  </a:lnTo>
                  <a:lnTo>
                    <a:pt x="15" y="1059"/>
                  </a:lnTo>
                  <a:lnTo>
                    <a:pt x="15" y="1059"/>
                  </a:lnTo>
                  <a:lnTo>
                    <a:pt x="16" y="1066"/>
                  </a:lnTo>
                  <a:lnTo>
                    <a:pt x="16" y="1064"/>
                  </a:lnTo>
                  <a:lnTo>
                    <a:pt x="17" y="1049"/>
                  </a:lnTo>
                  <a:lnTo>
                    <a:pt x="18" y="1032"/>
                  </a:lnTo>
                  <a:lnTo>
                    <a:pt x="18" y="1001"/>
                  </a:lnTo>
                  <a:lnTo>
                    <a:pt x="19" y="981"/>
                  </a:lnTo>
                  <a:lnTo>
                    <a:pt x="19" y="956"/>
                  </a:lnTo>
                  <a:lnTo>
                    <a:pt x="20" y="944"/>
                  </a:lnTo>
                  <a:lnTo>
                    <a:pt x="20" y="959"/>
                  </a:lnTo>
                  <a:lnTo>
                    <a:pt x="21" y="974"/>
                  </a:lnTo>
                  <a:lnTo>
                    <a:pt x="22" y="981"/>
                  </a:lnTo>
                  <a:lnTo>
                    <a:pt x="22" y="974"/>
                  </a:lnTo>
                  <a:lnTo>
                    <a:pt x="23" y="961"/>
                  </a:lnTo>
                  <a:lnTo>
                    <a:pt x="23" y="966"/>
                  </a:lnTo>
                  <a:lnTo>
                    <a:pt x="24" y="986"/>
                  </a:lnTo>
                  <a:lnTo>
                    <a:pt x="24" y="1005"/>
                  </a:lnTo>
                  <a:lnTo>
                    <a:pt x="25" y="1030"/>
                  </a:lnTo>
                  <a:lnTo>
                    <a:pt x="25" y="1045"/>
                  </a:lnTo>
                  <a:lnTo>
                    <a:pt x="26" y="1057"/>
                  </a:lnTo>
                  <a:lnTo>
                    <a:pt x="26" y="1069"/>
                  </a:lnTo>
                  <a:lnTo>
                    <a:pt x="27" y="1079"/>
                  </a:lnTo>
                  <a:lnTo>
                    <a:pt x="28" y="1086"/>
                  </a:lnTo>
                  <a:lnTo>
                    <a:pt x="28" y="1098"/>
                  </a:lnTo>
                  <a:lnTo>
                    <a:pt x="29" y="1105"/>
                  </a:lnTo>
                  <a:lnTo>
                    <a:pt x="29" y="1110"/>
                  </a:lnTo>
                  <a:lnTo>
                    <a:pt x="30" y="1125"/>
                  </a:lnTo>
                  <a:lnTo>
                    <a:pt x="30" y="1132"/>
                  </a:lnTo>
                  <a:lnTo>
                    <a:pt x="31" y="1130"/>
                  </a:lnTo>
                  <a:lnTo>
                    <a:pt x="32" y="1142"/>
                  </a:lnTo>
                  <a:lnTo>
                    <a:pt x="32" y="1135"/>
                  </a:lnTo>
                  <a:lnTo>
                    <a:pt x="33" y="1139"/>
                  </a:lnTo>
                  <a:lnTo>
                    <a:pt x="33" y="1135"/>
                  </a:lnTo>
                  <a:lnTo>
                    <a:pt x="34" y="1139"/>
                  </a:lnTo>
                  <a:lnTo>
                    <a:pt x="34" y="1139"/>
                  </a:lnTo>
                  <a:lnTo>
                    <a:pt x="35" y="1137"/>
                  </a:lnTo>
                  <a:lnTo>
                    <a:pt x="35" y="1132"/>
                  </a:lnTo>
                  <a:lnTo>
                    <a:pt x="36" y="1125"/>
                  </a:lnTo>
                  <a:lnTo>
                    <a:pt x="36" y="1147"/>
                  </a:lnTo>
                  <a:lnTo>
                    <a:pt x="37" y="1191"/>
                  </a:lnTo>
                  <a:lnTo>
                    <a:pt x="38" y="1213"/>
                  </a:lnTo>
                  <a:lnTo>
                    <a:pt x="38" y="1171"/>
                  </a:lnTo>
                  <a:lnTo>
                    <a:pt x="39" y="1071"/>
                  </a:lnTo>
                  <a:lnTo>
                    <a:pt x="39" y="908"/>
                  </a:lnTo>
                  <a:lnTo>
                    <a:pt x="40" y="688"/>
                  </a:lnTo>
                  <a:lnTo>
                    <a:pt x="40" y="454"/>
                  </a:lnTo>
                  <a:lnTo>
                    <a:pt x="41" y="249"/>
                  </a:lnTo>
                  <a:lnTo>
                    <a:pt x="42" y="109"/>
                  </a:lnTo>
                  <a:lnTo>
                    <a:pt x="42" y="34"/>
                  </a:lnTo>
                  <a:lnTo>
                    <a:pt x="43" y="0"/>
                  </a:lnTo>
                  <a:lnTo>
                    <a:pt x="43" y="22"/>
                  </a:lnTo>
                  <a:lnTo>
                    <a:pt x="44" y="109"/>
                  </a:lnTo>
                  <a:lnTo>
                    <a:pt x="44" y="305"/>
                  </a:lnTo>
                  <a:lnTo>
                    <a:pt x="45" y="617"/>
                  </a:lnTo>
                  <a:lnTo>
                    <a:pt x="45" y="930"/>
                  </a:lnTo>
                  <a:lnTo>
                    <a:pt x="46" y="1242"/>
                  </a:lnTo>
                  <a:lnTo>
                    <a:pt x="46" y="1369"/>
                  </a:lnTo>
                  <a:lnTo>
                    <a:pt x="47" y="1306"/>
                  </a:lnTo>
                  <a:lnTo>
                    <a:pt x="48" y="1227"/>
                  </a:lnTo>
                  <a:lnTo>
                    <a:pt x="48" y="1223"/>
                  </a:lnTo>
                  <a:lnTo>
                    <a:pt x="49" y="1232"/>
                  </a:lnTo>
                  <a:lnTo>
                    <a:pt x="49" y="1220"/>
                  </a:lnTo>
                  <a:lnTo>
                    <a:pt x="50" y="1191"/>
                  </a:lnTo>
                  <a:lnTo>
                    <a:pt x="50" y="1176"/>
                  </a:lnTo>
                  <a:lnTo>
                    <a:pt x="51" y="1176"/>
                  </a:lnTo>
                  <a:lnTo>
                    <a:pt x="52" y="1186"/>
                  </a:lnTo>
                  <a:lnTo>
                    <a:pt x="52" y="1179"/>
                  </a:lnTo>
                  <a:lnTo>
                    <a:pt x="53" y="1166"/>
                  </a:lnTo>
                  <a:lnTo>
                    <a:pt x="53" y="1159"/>
                  </a:lnTo>
                  <a:lnTo>
                    <a:pt x="54" y="1164"/>
                  </a:lnTo>
                  <a:lnTo>
                    <a:pt x="54" y="1179"/>
                  </a:lnTo>
                  <a:lnTo>
                    <a:pt x="55" y="1188"/>
                  </a:lnTo>
                  <a:lnTo>
                    <a:pt x="55" y="1186"/>
                  </a:lnTo>
                  <a:lnTo>
                    <a:pt x="56" y="1171"/>
                  </a:lnTo>
                  <a:lnTo>
                    <a:pt x="56" y="1169"/>
                  </a:lnTo>
                  <a:lnTo>
                    <a:pt x="57" y="1176"/>
                  </a:lnTo>
                  <a:lnTo>
                    <a:pt x="58" y="1176"/>
                  </a:lnTo>
                  <a:lnTo>
                    <a:pt x="58" y="1176"/>
                  </a:lnTo>
                  <a:lnTo>
                    <a:pt x="59" y="1166"/>
                  </a:lnTo>
                  <a:lnTo>
                    <a:pt x="59" y="1159"/>
                  </a:lnTo>
                  <a:lnTo>
                    <a:pt x="60" y="1149"/>
                  </a:lnTo>
                  <a:lnTo>
                    <a:pt x="60" y="1154"/>
                  </a:lnTo>
                  <a:lnTo>
                    <a:pt x="61" y="1166"/>
                  </a:lnTo>
                  <a:lnTo>
                    <a:pt x="62" y="1183"/>
                  </a:lnTo>
                  <a:lnTo>
                    <a:pt x="62" y="1191"/>
                  </a:lnTo>
                  <a:lnTo>
                    <a:pt x="63" y="1193"/>
                  </a:lnTo>
                  <a:lnTo>
                    <a:pt x="63" y="1179"/>
                  </a:lnTo>
                  <a:lnTo>
                    <a:pt x="64" y="1171"/>
                  </a:lnTo>
                  <a:lnTo>
                    <a:pt x="64" y="1169"/>
                  </a:lnTo>
                  <a:lnTo>
                    <a:pt x="65" y="1171"/>
                  </a:lnTo>
                  <a:lnTo>
                    <a:pt x="65" y="1161"/>
                  </a:lnTo>
                  <a:lnTo>
                    <a:pt x="66" y="1157"/>
                  </a:lnTo>
                  <a:lnTo>
                    <a:pt x="66" y="1139"/>
                  </a:lnTo>
                  <a:lnTo>
                    <a:pt x="67" y="1154"/>
                  </a:lnTo>
                  <a:lnTo>
                    <a:pt x="68" y="1164"/>
                  </a:lnTo>
                  <a:lnTo>
                    <a:pt x="68" y="1166"/>
                  </a:lnTo>
                  <a:lnTo>
                    <a:pt x="69" y="1164"/>
                  </a:lnTo>
                  <a:lnTo>
                    <a:pt x="69" y="1152"/>
                  </a:lnTo>
                  <a:lnTo>
                    <a:pt x="70" y="1142"/>
                  </a:lnTo>
                  <a:lnTo>
                    <a:pt x="71" y="1145"/>
                  </a:lnTo>
                  <a:lnTo>
                    <a:pt x="71" y="1152"/>
                  </a:lnTo>
                  <a:lnTo>
                    <a:pt x="72" y="1147"/>
                  </a:lnTo>
                  <a:lnTo>
                    <a:pt x="72" y="1145"/>
                  </a:lnTo>
                  <a:lnTo>
                    <a:pt x="73" y="1125"/>
                  </a:lnTo>
                  <a:lnTo>
                    <a:pt x="73" y="1115"/>
                  </a:lnTo>
                  <a:lnTo>
                    <a:pt x="74" y="1113"/>
                  </a:lnTo>
                  <a:lnTo>
                    <a:pt x="75" y="1123"/>
                  </a:lnTo>
                  <a:lnTo>
                    <a:pt x="75" y="1135"/>
                  </a:lnTo>
                  <a:lnTo>
                    <a:pt x="75" y="1130"/>
                  </a:lnTo>
                  <a:lnTo>
                    <a:pt x="76" y="1120"/>
                  </a:lnTo>
                  <a:lnTo>
                    <a:pt x="77" y="1101"/>
                  </a:lnTo>
                  <a:lnTo>
                    <a:pt x="77" y="1093"/>
                  </a:lnTo>
                  <a:lnTo>
                    <a:pt x="78" y="1101"/>
                  </a:lnTo>
                  <a:lnTo>
                    <a:pt x="78" y="1098"/>
                  </a:lnTo>
                  <a:lnTo>
                    <a:pt x="79" y="1083"/>
                  </a:lnTo>
                  <a:lnTo>
                    <a:pt x="79" y="1061"/>
                  </a:lnTo>
                  <a:lnTo>
                    <a:pt x="80" y="1049"/>
                  </a:lnTo>
                  <a:lnTo>
                    <a:pt x="81" y="1049"/>
                  </a:lnTo>
                  <a:lnTo>
                    <a:pt x="81" y="1061"/>
                  </a:lnTo>
                  <a:lnTo>
                    <a:pt x="82" y="1066"/>
                  </a:lnTo>
                  <a:lnTo>
                    <a:pt x="82" y="1074"/>
                  </a:lnTo>
                  <a:lnTo>
                    <a:pt x="83" y="1057"/>
                  </a:lnTo>
                  <a:lnTo>
                    <a:pt x="83" y="1037"/>
                  </a:lnTo>
                  <a:lnTo>
                    <a:pt x="84" y="1023"/>
                  </a:lnTo>
                  <a:lnTo>
                    <a:pt x="85" y="1025"/>
                  </a:lnTo>
                  <a:lnTo>
                    <a:pt x="85" y="1015"/>
                  </a:lnTo>
                  <a:lnTo>
                    <a:pt x="85" y="998"/>
                  </a:lnTo>
                  <a:lnTo>
                    <a:pt x="86" y="978"/>
                  </a:lnTo>
                  <a:lnTo>
                    <a:pt x="87" y="969"/>
                  </a:lnTo>
                  <a:lnTo>
                    <a:pt x="87" y="954"/>
                  </a:lnTo>
                  <a:lnTo>
                    <a:pt x="88" y="942"/>
                  </a:lnTo>
                  <a:lnTo>
                    <a:pt x="88" y="930"/>
                  </a:lnTo>
                  <a:lnTo>
                    <a:pt x="89" y="908"/>
                  </a:lnTo>
                  <a:lnTo>
                    <a:pt x="89" y="893"/>
                  </a:lnTo>
                  <a:lnTo>
                    <a:pt x="90" y="878"/>
                  </a:lnTo>
                  <a:lnTo>
                    <a:pt x="91" y="869"/>
                  </a:lnTo>
                  <a:lnTo>
                    <a:pt x="91" y="861"/>
                  </a:lnTo>
                  <a:lnTo>
                    <a:pt x="92" y="859"/>
                  </a:lnTo>
                  <a:lnTo>
                    <a:pt x="92" y="844"/>
                  </a:lnTo>
                  <a:lnTo>
                    <a:pt x="93" y="827"/>
                  </a:lnTo>
                  <a:lnTo>
                    <a:pt x="93" y="820"/>
                  </a:lnTo>
                  <a:lnTo>
                    <a:pt x="94" y="803"/>
                  </a:lnTo>
                  <a:lnTo>
                    <a:pt x="95" y="800"/>
                  </a:lnTo>
                  <a:lnTo>
                    <a:pt x="95" y="798"/>
                  </a:lnTo>
                  <a:lnTo>
                    <a:pt x="95" y="788"/>
                  </a:lnTo>
                  <a:lnTo>
                    <a:pt x="96" y="771"/>
                  </a:lnTo>
                  <a:lnTo>
                    <a:pt x="97" y="759"/>
                  </a:lnTo>
                  <a:lnTo>
                    <a:pt x="97" y="769"/>
                  </a:lnTo>
                  <a:lnTo>
                    <a:pt x="98" y="776"/>
                  </a:lnTo>
                  <a:lnTo>
                    <a:pt x="98" y="781"/>
                  </a:lnTo>
                  <a:lnTo>
                    <a:pt x="99" y="774"/>
                  </a:lnTo>
                  <a:lnTo>
                    <a:pt x="99" y="778"/>
                  </a:lnTo>
                </a:path>
              </a:pathLst>
            </a:custGeom>
            <a:noFill/>
            <a:ln w="19050" cap="flat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32"/>
            <p:cNvSpPr>
              <a:spLocks/>
            </p:cNvSpPr>
            <p:nvPr/>
          </p:nvSpPr>
          <p:spPr bwMode="auto">
            <a:xfrm>
              <a:off x="3575885" y="1999061"/>
              <a:ext cx="162816" cy="565008"/>
            </a:xfrm>
            <a:custGeom>
              <a:avLst/>
              <a:gdLst>
                <a:gd name="T0" fmla="*/ 1 w 99"/>
                <a:gd name="T1" fmla="*/ 354 h 1077"/>
                <a:gd name="T2" fmla="*/ 3 w 99"/>
                <a:gd name="T3" fmla="*/ 381 h 1077"/>
                <a:gd name="T4" fmla="*/ 4 w 99"/>
                <a:gd name="T5" fmla="*/ 445 h 1077"/>
                <a:gd name="T6" fmla="*/ 6 w 99"/>
                <a:gd name="T7" fmla="*/ 469 h 1077"/>
                <a:gd name="T8" fmla="*/ 8 w 99"/>
                <a:gd name="T9" fmla="*/ 501 h 1077"/>
                <a:gd name="T10" fmla="*/ 9 w 99"/>
                <a:gd name="T11" fmla="*/ 537 h 1077"/>
                <a:gd name="T12" fmla="*/ 11 w 99"/>
                <a:gd name="T13" fmla="*/ 572 h 1077"/>
                <a:gd name="T14" fmla="*/ 13 w 99"/>
                <a:gd name="T15" fmla="*/ 574 h 1077"/>
                <a:gd name="T16" fmla="*/ 14 w 99"/>
                <a:gd name="T17" fmla="*/ 601 h 1077"/>
                <a:gd name="T18" fmla="*/ 16 w 99"/>
                <a:gd name="T19" fmla="*/ 606 h 1077"/>
                <a:gd name="T20" fmla="*/ 18 w 99"/>
                <a:gd name="T21" fmla="*/ 606 h 1077"/>
                <a:gd name="T22" fmla="*/ 19 w 99"/>
                <a:gd name="T23" fmla="*/ 608 h 1077"/>
                <a:gd name="T24" fmla="*/ 21 w 99"/>
                <a:gd name="T25" fmla="*/ 642 h 1077"/>
                <a:gd name="T26" fmla="*/ 23 w 99"/>
                <a:gd name="T27" fmla="*/ 625 h 1077"/>
                <a:gd name="T28" fmla="*/ 24 w 99"/>
                <a:gd name="T29" fmla="*/ 625 h 1077"/>
                <a:gd name="T30" fmla="*/ 26 w 99"/>
                <a:gd name="T31" fmla="*/ 601 h 1077"/>
                <a:gd name="T32" fmla="*/ 28 w 99"/>
                <a:gd name="T33" fmla="*/ 601 h 1077"/>
                <a:gd name="T34" fmla="*/ 29 w 99"/>
                <a:gd name="T35" fmla="*/ 577 h 1077"/>
                <a:gd name="T36" fmla="*/ 31 w 99"/>
                <a:gd name="T37" fmla="*/ 586 h 1077"/>
                <a:gd name="T38" fmla="*/ 33 w 99"/>
                <a:gd name="T39" fmla="*/ 564 h 1077"/>
                <a:gd name="T40" fmla="*/ 34 w 99"/>
                <a:gd name="T41" fmla="*/ 557 h 1077"/>
                <a:gd name="T42" fmla="*/ 36 w 99"/>
                <a:gd name="T43" fmla="*/ 506 h 1077"/>
                <a:gd name="T44" fmla="*/ 38 w 99"/>
                <a:gd name="T45" fmla="*/ 477 h 1077"/>
                <a:gd name="T46" fmla="*/ 39 w 99"/>
                <a:gd name="T47" fmla="*/ 418 h 1077"/>
                <a:gd name="T48" fmla="*/ 41 w 99"/>
                <a:gd name="T49" fmla="*/ 357 h 1077"/>
                <a:gd name="T50" fmla="*/ 43 w 99"/>
                <a:gd name="T51" fmla="*/ 188 h 1077"/>
                <a:gd name="T52" fmla="*/ 44 w 99"/>
                <a:gd name="T53" fmla="*/ 5 h 1077"/>
                <a:gd name="T54" fmla="*/ 46 w 99"/>
                <a:gd name="T55" fmla="*/ 69 h 1077"/>
                <a:gd name="T56" fmla="*/ 48 w 99"/>
                <a:gd name="T57" fmla="*/ 242 h 1077"/>
                <a:gd name="T58" fmla="*/ 49 w 99"/>
                <a:gd name="T59" fmla="*/ 567 h 1077"/>
                <a:gd name="T60" fmla="*/ 51 w 99"/>
                <a:gd name="T61" fmla="*/ 1043 h 1077"/>
                <a:gd name="T62" fmla="*/ 53 w 99"/>
                <a:gd name="T63" fmla="*/ 1023 h 1077"/>
                <a:gd name="T64" fmla="*/ 54 w 99"/>
                <a:gd name="T65" fmla="*/ 1026 h 1077"/>
                <a:gd name="T66" fmla="*/ 56 w 99"/>
                <a:gd name="T67" fmla="*/ 1043 h 1077"/>
                <a:gd name="T68" fmla="*/ 58 w 99"/>
                <a:gd name="T69" fmla="*/ 1035 h 1077"/>
                <a:gd name="T70" fmla="*/ 59 w 99"/>
                <a:gd name="T71" fmla="*/ 972 h 1077"/>
                <a:gd name="T72" fmla="*/ 61 w 99"/>
                <a:gd name="T73" fmla="*/ 908 h 1077"/>
                <a:gd name="T74" fmla="*/ 63 w 99"/>
                <a:gd name="T75" fmla="*/ 770 h 1077"/>
                <a:gd name="T76" fmla="*/ 64 w 99"/>
                <a:gd name="T77" fmla="*/ 713 h 1077"/>
                <a:gd name="T78" fmla="*/ 66 w 99"/>
                <a:gd name="T79" fmla="*/ 655 h 1077"/>
                <a:gd name="T80" fmla="*/ 68 w 99"/>
                <a:gd name="T81" fmla="*/ 615 h 1077"/>
                <a:gd name="T82" fmla="*/ 69 w 99"/>
                <a:gd name="T83" fmla="*/ 618 h 1077"/>
                <a:gd name="T84" fmla="*/ 71 w 99"/>
                <a:gd name="T85" fmla="*/ 606 h 1077"/>
                <a:gd name="T86" fmla="*/ 73 w 99"/>
                <a:gd name="T87" fmla="*/ 581 h 1077"/>
                <a:gd name="T88" fmla="*/ 74 w 99"/>
                <a:gd name="T89" fmla="*/ 584 h 1077"/>
                <a:gd name="T90" fmla="*/ 76 w 99"/>
                <a:gd name="T91" fmla="*/ 557 h 1077"/>
                <a:gd name="T92" fmla="*/ 78 w 99"/>
                <a:gd name="T93" fmla="*/ 542 h 1077"/>
                <a:gd name="T94" fmla="*/ 79 w 99"/>
                <a:gd name="T95" fmla="*/ 528 h 1077"/>
                <a:gd name="T96" fmla="*/ 81 w 99"/>
                <a:gd name="T97" fmla="*/ 525 h 1077"/>
                <a:gd name="T98" fmla="*/ 83 w 99"/>
                <a:gd name="T99" fmla="*/ 499 h 1077"/>
                <a:gd name="T100" fmla="*/ 84 w 99"/>
                <a:gd name="T101" fmla="*/ 474 h 1077"/>
                <a:gd name="T102" fmla="*/ 86 w 99"/>
                <a:gd name="T103" fmla="*/ 469 h 1077"/>
                <a:gd name="T104" fmla="*/ 88 w 99"/>
                <a:gd name="T105" fmla="*/ 430 h 1077"/>
                <a:gd name="T106" fmla="*/ 89 w 99"/>
                <a:gd name="T107" fmla="*/ 384 h 1077"/>
                <a:gd name="T108" fmla="*/ 91 w 99"/>
                <a:gd name="T109" fmla="*/ 342 h 1077"/>
                <a:gd name="T110" fmla="*/ 93 w 99"/>
                <a:gd name="T111" fmla="*/ 250 h 1077"/>
                <a:gd name="T112" fmla="*/ 94 w 99"/>
                <a:gd name="T113" fmla="*/ 208 h 1077"/>
                <a:gd name="T114" fmla="*/ 96 w 99"/>
                <a:gd name="T115" fmla="*/ 149 h 1077"/>
                <a:gd name="T116" fmla="*/ 98 w 99"/>
                <a:gd name="T117" fmla="*/ 105 h 1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9" h="1077">
                  <a:moveTo>
                    <a:pt x="0" y="330"/>
                  </a:moveTo>
                  <a:lnTo>
                    <a:pt x="1" y="347"/>
                  </a:lnTo>
                  <a:lnTo>
                    <a:pt x="1" y="354"/>
                  </a:lnTo>
                  <a:lnTo>
                    <a:pt x="1" y="372"/>
                  </a:lnTo>
                  <a:lnTo>
                    <a:pt x="2" y="379"/>
                  </a:lnTo>
                  <a:lnTo>
                    <a:pt x="3" y="381"/>
                  </a:lnTo>
                  <a:lnTo>
                    <a:pt x="3" y="398"/>
                  </a:lnTo>
                  <a:lnTo>
                    <a:pt x="4" y="425"/>
                  </a:lnTo>
                  <a:lnTo>
                    <a:pt x="4" y="445"/>
                  </a:lnTo>
                  <a:lnTo>
                    <a:pt x="5" y="457"/>
                  </a:lnTo>
                  <a:lnTo>
                    <a:pt x="5" y="466"/>
                  </a:lnTo>
                  <a:lnTo>
                    <a:pt x="6" y="469"/>
                  </a:lnTo>
                  <a:lnTo>
                    <a:pt x="7" y="477"/>
                  </a:lnTo>
                  <a:lnTo>
                    <a:pt x="7" y="491"/>
                  </a:lnTo>
                  <a:lnTo>
                    <a:pt x="8" y="501"/>
                  </a:lnTo>
                  <a:lnTo>
                    <a:pt x="8" y="511"/>
                  </a:lnTo>
                  <a:lnTo>
                    <a:pt x="9" y="518"/>
                  </a:lnTo>
                  <a:lnTo>
                    <a:pt x="9" y="537"/>
                  </a:lnTo>
                  <a:lnTo>
                    <a:pt x="10" y="550"/>
                  </a:lnTo>
                  <a:lnTo>
                    <a:pt x="11" y="567"/>
                  </a:lnTo>
                  <a:lnTo>
                    <a:pt x="11" y="572"/>
                  </a:lnTo>
                  <a:lnTo>
                    <a:pt x="11" y="572"/>
                  </a:lnTo>
                  <a:lnTo>
                    <a:pt x="12" y="577"/>
                  </a:lnTo>
                  <a:lnTo>
                    <a:pt x="13" y="574"/>
                  </a:lnTo>
                  <a:lnTo>
                    <a:pt x="13" y="579"/>
                  </a:lnTo>
                  <a:lnTo>
                    <a:pt x="14" y="586"/>
                  </a:lnTo>
                  <a:lnTo>
                    <a:pt x="14" y="601"/>
                  </a:lnTo>
                  <a:lnTo>
                    <a:pt x="15" y="608"/>
                  </a:lnTo>
                  <a:lnTo>
                    <a:pt x="15" y="611"/>
                  </a:lnTo>
                  <a:lnTo>
                    <a:pt x="16" y="606"/>
                  </a:lnTo>
                  <a:lnTo>
                    <a:pt x="17" y="606"/>
                  </a:lnTo>
                  <a:lnTo>
                    <a:pt x="17" y="606"/>
                  </a:lnTo>
                  <a:lnTo>
                    <a:pt x="18" y="606"/>
                  </a:lnTo>
                  <a:lnTo>
                    <a:pt x="18" y="608"/>
                  </a:lnTo>
                  <a:lnTo>
                    <a:pt x="19" y="599"/>
                  </a:lnTo>
                  <a:lnTo>
                    <a:pt x="19" y="608"/>
                  </a:lnTo>
                  <a:lnTo>
                    <a:pt x="20" y="606"/>
                  </a:lnTo>
                  <a:lnTo>
                    <a:pt x="21" y="618"/>
                  </a:lnTo>
                  <a:lnTo>
                    <a:pt x="21" y="642"/>
                  </a:lnTo>
                  <a:lnTo>
                    <a:pt x="21" y="647"/>
                  </a:lnTo>
                  <a:lnTo>
                    <a:pt x="22" y="635"/>
                  </a:lnTo>
                  <a:lnTo>
                    <a:pt x="23" y="625"/>
                  </a:lnTo>
                  <a:lnTo>
                    <a:pt x="23" y="621"/>
                  </a:lnTo>
                  <a:lnTo>
                    <a:pt x="24" y="618"/>
                  </a:lnTo>
                  <a:lnTo>
                    <a:pt x="24" y="625"/>
                  </a:lnTo>
                  <a:lnTo>
                    <a:pt x="25" y="623"/>
                  </a:lnTo>
                  <a:lnTo>
                    <a:pt x="25" y="611"/>
                  </a:lnTo>
                  <a:lnTo>
                    <a:pt x="26" y="601"/>
                  </a:lnTo>
                  <a:lnTo>
                    <a:pt x="27" y="599"/>
                  </a:lnTo>
                  <a:lnTo>
                    <a:pt x="27" y="603"/>
                  </a:lnTo>
                  <a:lnTo>
                    <a:pt x="28" y="601"/>
                  </a:lnTo>
                  <a:lnTo>
                    <a:pt x="28" y="591"/>
                  </a:lnTo>
                  <a:lnTo>
                    <a:pt x="29" y="584"/>
                  </a:lnTo>
                  <a:lnTo>
                    <a:pt x="29" y="577"/>
                  </a:lnTo>
                  <a:lnTo>
                    <a:pt x="30" y="581"/>
                  </a:lnTo>
                  <a:lnTo>
                    <a:pt x="31" y="579"/>
                  </a:lnTo>
                  <a:lnTo>
                    <a:pt x="31" y="586"/>
                  </a:lnTo>
                  <a:lnTo>
                    <a:pt x="31" y="586"/>
                  </a:lnTo>
                  <a:lnTo>
                    <a:pt x="32" y="577"/>
                  </a:lnTo>
                  <a:lnTo>
                    <a:pt x="33" y="564"/>
                  </a:lnTo>
                  <a:lnTo>
                    <a:pt x="33" y="564"/>
                  </a:lnTo>
                  <a:lnTo>
                    <a:pt x="34" y="562"/>
                  </a:lnTo>
                  <a:lnTo>
                    <a:pt x="34" y="557"/>
                  </a:lnTo>
                  <a:lnTo>
                    <a:pt x="35" y="540"/>
                  </a:lnTo>
                  <a:lnTo>
                    <a:pt x="35" y="521"/>
                  </a:lnTo>
                  <a:lnTo>
                    <a:pt x="36" y="506"/>
                  </a:lnTo>
                  <a:lnTo>
                    <a:pt x="37" y="493"/>
                  </a:lnTo>
                  <a:lnTo>
                    <a:pt x="37" y="484"/>
                  </a:lnTo>
                  <a:lnTo>
                    <a:pt x="38" y="477"/>
                  </a:lnTo>
                  <a:lnTo>
                    <a:pt x="38" y="466"/>
                  </a:lnTo>
                  <a:lnTo>
                    <a:pt x="39" y="447"/>
                  </a:lnTo>
                  <a:lnTo>
                    <a:pt x="39" y="418"/>
                  </a:lnTo>
                  <a:lnTo>
                    <a:pt x="40" y="396"/>
                  </a:lnTo>
                  <a:lnTo>
                    <a:pt x="41" y="379"/>
                  </a:lnTo>
                  <a:lnTo>
                    <a:pt x="41" y="357"/>
                  </a:lnTo>
                  <a:lnTo>
                    <a:pt x="41" y="318"/>
                  </a:lnTo>
                  <a:lnTo>
                    <a:pt x="42" y="257"/>
                  </a:lnTo>
                  <a:lnTo>
                    <a:pt x="43" y="188"/>
                  </a:lnTo>
                  <a:lnTo>
                    <a:pt x="43" y="113"/>
                  </a:lnTo>
                  <a:lnTo>
                    <a:pt x="44" y="52"/>
                  </a:lnTo>
                  <a:lnTo>
                    <a:pt x="44" y="5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46" y="69"/>
                  </a:lnTo>
                  <a:lnTo>
                    <a:pt x="47" y="117"/>
                  </a:lnTo>
                  <a:lnTo>
                    <a:pt x="47" y="176"/>
                  </a:lnTo>
                  <a:lnTo>
                    <a:pt x="48" y="242"/>
                  </a:lnTo>
                  <a:lnTo>
                    <a:pt x="48" y="308"/>
                  </a:lnTo>
                  <a:lnTo>
                    <a:pt x="49" y="420"/>
                  </a:lnTo>
                  <a:lnTo>
                    <a:pt x="49" y="567"/>
                  </a:lnTo>
                  <a:lnTo>
                    <a:pt x="50" y="762"/>
                  </a:lnTo>
                  <a:lnTo>
                    <a:pt x="51" y="926"/>
                  </a:lnTo>
                  <a:lnTo>
                    <a:pt x="51" y="1043"/>
                  </a:lnTo>
                  <a:lnTo>
                    <a:pt x="51" y="1077"/>
                  </a:lnTo>
                  <a:lnTo>
                    <a:pt x="52" y="1060"/>
                  </a:lnTo>
                  <a:lnTo>
                    <a:pt x="53" y="1023"/>
                  </a:lnTo>
                  <a:lnTo>
                    <a:pt x="53" y="991"/>
                  </a:lnTo>
                  <a:lnTo>
                    <a:pt x="54" y="999"/>
                  </a:lnTo>
                  <a:lnTo>
                    <a:pt x="54" y="1026"/>
                  </a:lnTo>
                  <a:lnTo>
                    <a:pt x="55" y="1050"/>
                  </a:lnTo>
                  <a:lnTo>
                    <a:pt x="55" y="1050"/>
                  </a:lnTo>
                  <a:lnTo>
                    <a:pt x="56" y="1043"/>
                  </a:lnTo>
                  <a:lnTo>
                    <a:pt x="57" y="1040"/>
                  </a:lnTo>
                  <a:lnTo>
                    <a:pt x="57" y="1040"/>
                  </a:lnTo>
                  <a:lnTo>
                    <a:pt x="58" y="1035"/>
                  </a:lnTo>
                  <a:lnTo>
                    <a:pt x="58" y="1028"/>
                  </a:lnTo>
                  <a:lnTo>
                    <a:pt x="59" y="1006"/>
                  </a:lnTo>
                  <a:lnTo>
                    <a:pt x="59" y="972"/>
                  </a:lnTo>
                  <a:lnTo>
                    <a:pt x="60" y="938"/>
                  </a:lnTo>
                  <a:lnTo>
                    <a:pt x="61" y="930"/>
                  </a:lnTo>
                  <a:lnTo>
                    <a:pt x="61" y="908"/>
                  </a:lnTo>
                  <a:lnTo>
                    <a:pt x="61" y="877"/>
                  </a:lnTo>
                  <a:lnTo>
                    <a:pt x="62" y="823"/>
                  </a:lnTo>
                  <a:lnTo>
                    <a:pt x="63" y="770"/>
                  </a:lnTo>
                  <a:lnTo>
                    <a:pt x="63" y="738"/>
                  </a:lnTo>
                  <a:lnTo>
                    <a:pt x="64" y="728"/>
                  </a:lnTo>
                  <a:lnTo>
                    <a:pt x="64" y="713"/>
                  </a:lnTo>
                  <a:lnTo>
                    <a:pt x="65" y="691"/>
                  </a:lnTo>
                  <a:lnTo>
                    <a:pt x="65" y="667"/>
                  </a:lnTo>
                  <a:lnTo>
                    <a:pt x="66" y="655"/>
                  </a:lnTo>
                  <a:lnTo>
                    <a:pt x="67" y="642"/>
                  </a:lnTo>
                  <a:lnTo>
                    <a:pt x="67" y="630"/>
                  </a:lnTo>
                  <a:lnTo>
                    <a:pt x="68" y="615"/>
                  </a:lnTo>
                  <a:lnTo>
                    <a:pt x="68" y="615"/>
                  </a:lnTo>
                  <a:lnTo>
                    <a:pt x="69" y="618"/>
                  </a:lnTo>
                  <a:lnTo>
                    <a:pt x="69" y="618"/>
                  </a:lnTo>
                  <a:lnTo>
                    <a:pt x="70" y="611"/>
                  </a:lnTo>
                  <a:lnTo>
                    <a:pt x="71" y="608"/>
                  </a:lnTo>
                  <a:lnTo>
                    <a:pt x="71" y="606"/>
                  </a:lnTo>
                  <a:lnTo>
                    <a:pt x="71" y="596"/>
                  </a:lnTo>
                  <a:lnTo>
                    <a:pt x="72" y="589"/>
                  </a:lnTo>
                  <a:lnTo>
                    <a:pt x="73" y="581"/>
                  </a:lnTo>
                  <a:lnTo>
                    <a:pt x="73" y="586"/>
                  </a:lnTo>
                  <a:lnTo>
                    <a:pt x="74" y="584"/>
                  </a:lnTo>
                  <a:lnTo>
                    <a:pt x="74" y="584"/>
                  </a:lnTo>
                  <a:lnTo>
                    <a:pt x="75" y="577"/>
                  </a:lnTo>
                  <a:lnTo>
                    <a:pt x="75" y="569"/>
                  </a:lnTo>
                  <a:lnTo>
                    <a:pt x="76" y="557"/>
                  </a:lnTo>
                  <a:lnTo>
                    <a:pt x="77" y="550"/>
                  </a:lnTo>
                  <a:lnTo>
                    <a:pt x="77" y="545"/>
                  </a:lnTo>
                  <a:lnTo>
                    <a:pt x="78" y="542"/>
                  </a:lnTo>
                  <a:lnTo>
                    <a:pt x="78" y="547"/>
                  </a:lnTo>
                  <a:lnTo>
                    <a:pt x="79" y="540"/>
                  </a:lnTo>
                  <a:lnTo>
                    <a:pt x="79" y="528"/>
                  </a:lnTo>
                  <a:lnTo>
                    <a:pt x="80" y="533"/>
                  </a:lnTo>
                  <a:lnTo>
                    <a:pt x="81" y="535"/>
                  </a:lnTo>
                  <a:lnTo>
                    <a:pt x="81" y="525"/>
                  </a:lnTo>
                  <a:lnTo>
                    <a:pt x="81" y="525"/>
                  </a:lnTo>
                  <a:lnTo>
                    <a:pt x="82" y="513"/>
                  </a:lnTo>
                  <a:lnTo>
                    <a:pt x="83" y="499"/>
                  </a:lnTo>
                  <a:lnTo>
                    <a:pt x="83" y="484"/>
                  </a:lnTo>
                  <a:lnTo>
                    <a:pt x="84" y="472"/>
                  </a:lnTo>
                  <a:lnTo>
                    <a:pt x="84" y="474"/>
                  </a:lnTo>
                  <a:lnTo>
                    <a:pt x="85" y="484"/>
                  </a:lnTo>
                  <a:lnTo>
                    <a:pt x="85" y="477"/>
                  </a:lnTo>
                  <a:lnTo>
                    <a:pt x="86" y="469"/>
                  </a:lnTo>
                  <a:lnTo>
                    <a:pt x="87" y="462"/>
                  </a:lnTo>
                  <a:lnTo>
                    <a:pt x="87" y="450"/>
                  </a:lnTo>
                  <a:lnTo>
                    <a:pt x="88" y="430"/>
                  </a:lnTo>
                  <a:lnTo>
                    <a:pt x="88" y="415"/>
                  </a:lnTo>
                  <a:lnTo>
                    <a:pt x="89" y="401"/>
                  </a:lnTo>
                  <a:lnTo>
                    <a:pt x="89" y="384"/>
                  </a:lnTo>
                  <a:lnTo>
                    <a:pt x="90" y="369"/>
                  </a:lnTo>
                  <a:lnTo>
                    <a:pt x="91" y="352"/>
                  </a:lnTo>
                  <a:lnTo>
                    <a:pt x="91" y="342"/>
                  </a:lnTo>
                  <a:lnTo>
                    <a:pt x="91" y="306"/>
                  </a:lnTo>
                  <a:lnTo>
                    <a:pt x="92" y="281"/>
                  </a:lnTo>
                  <a:lnTo>
                    <a:pt x="93" y="250"/>
                  </a:lnTo>
                  <a:lnTo>
                    <a:pt x="93" y="235"/>
                  </a:lnTo>
                  <a:lnTo>
                    <a:pt x="94" y="223"/>
                  </a:lnTo>
                  <a:lnTo>
                    <a:pt x="94" y="208"/>
                  </a:lnTo>
                  <a:lnTo>
                    <a:pt x="95" y="191"/>
                  </a:lnTo>
                  <a:lnTo>
                    <a:pt x="95" y="179"/>
                  </a:lnTo>
                  <a:lnTo>
                    <a:pt x="96" y="149"/>
                  </a:lnTo>
                  <a:lnTo>
                    <a:pt x="97" y="132"/>
                  </a:lnTo>
                  <a:lnTo>
                    <a:pt x="97" y="117"/>
                  </a:lnTo>
                  <a:lnTo>
                    <a:pt x="98" y="105"/>
                  </a:lnTo>
                  <a:lnTo>
                    <a:pt x="98" y="91"/>
                  </a:lnTo>
                  <a:lnTo>
                    <a:pt x="99" y="71"/>
                  </a:lnTo>
                </a:path>
              </a:pathLst>
            </a:custGeom>
            <a:noFill/>
            <a:ln w="19050" cap="flat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33"/>
            <p:cNvSpPr>
              <a:spLocks/>
            </p:cNvSpPr>
            <p:nvPr/>
          </p:nvSpPr>
          <p:spPr bwMode="auto">
            <a:xfrm>
              <a:off x="3967301" y="1711049"/>
              <a:ext cx="162816" cy="693013"/>
            </a:xfrm>
            <a:custGeom>
              <a:avLst/>
              <a:gdLst>
                <a:gd name="T0" fmla="*/ 2 w 99"/>
                <a:gd name="T1" fmla="*/ 1130 h 1321"/>
                <a:gd name="T2" fmla="*/ 3 w 99"/>
                <a:gd name="T3" fmla="*/ 1152 h 1321"/>
                <a:gd name="T4" fmla="*/ 5 w 99"/>
                <a:gd name="T5" fmla="*/ 1140 h 1321"/>
                <a:gd name="T6" fmla="*/ 6 w 99"/>
                <a:gd name="T7" fmla="*/ 1155 h 1321"/>
                <a:gd name="T8" fmla="*/ 8 w 99"/>
                <a:gd name="T9" fmla="*/ 1130 h 1321"/>
                <a:gd name="T10" fmla="*/ 10 w 99"/>
                <a:gd name="T11" fmla="*/ 1133 h 1321"/>
                <a:gd name="T12" fmla="*/ 12 w 99"/>
                <a:gd name="T13" fmla="*/ 1126 h 1321"/>
                <a:gd name="T14" fmla="*/ 13 w 99"/>
                <a:gd name="T15" fmla="*/ 1140 h 1321"/>
                <a:gd name="T16" fmla="*/ 15 w 99"/>
                <a:gd name="T17" fmla="*/ 1106 h 1321"/>
                <a:gd name="T18" fmla="*/ 16 w 99"/>
                <a:gd name="T19" fmla="*/ 1101 h 1321"/>
                <a:gd name="T20" fmla="*/ 18 w 99"/>
                <a:gd name="T21" fmla="*/ 1045 h 1321"/>
                <a:gd name="T22" fmla="*/ 20 w 99"/>
                <a:gd name="T23" fmla="*/ 1008 h 1321"/>
                <a:gd name="T24" fmla="*/ 22 w 99"/>
                <a:gd name="T25" fmla="*/ 984 h 1321"/>
                <a:gd name="T26" fmla="*/ 23 w 99"/>
                <a:gd name="T27" fmla="*/ 979 h 1321"/>
                <a:gd name="T28" fmla="*/ 25 w 99"/>
                <a:gd name="T29" fmla="*/ 979 h 1321"/>
                <a:gd name="T30" fmla="*/ 26 w 99"/>
                <a:gd name="T31" fmla="*/ 1050 h 1321"/>
                <a:gd name="T32" fmla="*/ 28 w 99"/>
                <a:gd name="T33" fmla="*/ 1070 h 1321"/>
                <a:gd name="T34" fmla="*/ 30 w 99"/>
                <a:gd name="T35" fmla="*/ 1104 h 1321"/>
                <a:gd name="T36" fmla="*/ 32 w 99"/>
                <a:gd name="T37" fmla="*/ 1118 h 1321"/>
                <a:gd name="T38" fmla="*/ 33 w 99"/>
                <a:gd name="T39" fmla="*/ 1130 h 1321"/>
                <a:gd name="T40" fmla="*/ 35 w 99"/>
                <a:gd name="T41" fmla="*/ 1128 h 1321"/>
                <a:gd name="T42" fmla="*/ 36 w 99"/>
                <a:gd name="T43" fmla="*/ 1189 h 1321"/>
                <a:gd name="T44" fmla="*/ 38 w 99"/>
                <a:gd name="T45" fmla="*/ 1138 h 1321"/>
                <a:gd name="T46" fmla="*/ 40 w 99"/>
                <a:gd name="T47" fmla="*/ 561 h 1321"/>
                <a:gd name="T48" fmla="*/ 42 w 99"/>
                <a:gd name="T49" fmla="*/ 76 h 1321"/>
                <a:gd name="T50" fmla="*/ 43 w 99"/>
                <a:gd name="T51" fmla="*/ 41 h 1321"/>
                <a:gd name="T52" fmla="*/ 45 w 99"/>
                <a:gd name="T53" fmla="*/ 610 h 1321"/>
                <a:gd name="T54" fmla="*/ 46 w 99"/>
                <a:gd name="T55" fmla="*/ 1321 h 1321"/>
                <a:gd name="T56" fmla="*/ 48 w 99"/>
                <a:gd name="T57" fmla="*/ 1160 h 1321"/>
                <a:gd name="T58" fmla="*/ 50 w 99"/>
                <a:gd name="T59" fmla="*/ 1174 h 1321"/>
                <a:gd name="T60" fmla="*/ 52 w 99"/>
                <a:gd name="T61" fmla="*/ 1150 h 1321"/>
                <a:gd name="T62" fmla="*/ 53 w 99"/>
                <a:gd name="T63" fmla="*/ 1179 h 1321"/>
                <a:gd name="T64" fmla="*/ 55 w 99"/>
                <a:gd name="T65" fmla="*/ 1157 h 1321"/>
                <a:gd name="T66" fmla="*/ 56 w 99"/>
                <a:gd name="T67" fmla="*/ 1172 h 1321"/>
                <a:gd name="T68" fmla="*/ 59 w 99"/>
                <a:gd name="T69" fmla="*/ 1167 h 1321"/>
                <a:gd name="T70" fmla="*/ 60 w 99"/>
                <a:gd name="T71" fmla="*/ 1177 h 1321"/>
                <a:gd name="T72" fmla="*/ 62 w 99"/>
                <a:gd name="T73" fmla="*/ 1162 h 1321"/>
                <a:gd name="T74" fmla="*/ 63 w 99"/>
                <a:gd name="T75" fmla="*/ 1172 h 1321"/>
                <a:gd name="T76" fmla="*/ 65 w 99"/>
                <a:gd name="T77" fmla="*/ 1157 h 1321"/>
                <a:gd name="T78" fmla="*/ 67 w 99"/>
                <a:gd name="T79" fmla="*/ 1155 h 1321"/>
                <a:gd name="T80" fmla="*/ 69 w 99"/>
                <a:gd name="T81" fmla="*/ 1135 h 1321"/>
                <a:gd name="T82" fmla="*/ 70 w 99"/>
                <a:gd name="T83" fmla="*/ 1155 h 1321"/>
                <a:gd name="T84" fmla="*/ 72 w 99"/>
                <a:gd name="T85" fmla="*/ 1111 h 1321"/>
                <a:gd name="T86" fmla="*/ 73 w 99"/>
                <a:gd name="T87" fmla="*/ 1106 h 1321"/>
                <a:gd name="T88" fmla="*/ 75 w 99"/>
                <a:gd name="T89" fmla="*/ 1113 h 1321"/>
                <a:gd name="T90" fmla="*/ 77 w 99"/>
                <a:gd name="T91" fmla="*/ 1099 h 1321"/>
                <a:gd name="T92" fmla="*/ 79 w 99"/>
                <a:gd name="T93" fmla="*/ 1064 h 1321"/>
                <a:gd name="T94" fmla="*/ 80 w 99"/>
                <a:gd name="T95" fmla="*/ 1057 h 1321"/>
                <a:gd name="T96" fmla="*/ 82 w 99"/>
                <a:gd name="T97" fmla="*/ 999 h 1321"/>
                <a:gd name="T98" fmla="*/ 83 w 99"/>
                <a:gd name="T99" fmla="*/ 979 h 1321"/>
                <a:gd name="T100" fmla="*/ 85 w 99"/>
                <a:gd name="T101" fmla="*/ 935 h 1321"/>
                <a:gd name="T102" fmla="*/ 87 w 99"/>
                <a:gd name="T103" fmla="*/ 928 h 1321"/>
                <a:gd name="T104" fmla="*/ 89 w 99"/>
                <a:gd name="T105" fmla="*/ 852 h 1321"/>
                <a:gd name="T106" fmla="*/ 90 w 99"/>
                <a:gd name="T107" fmla="*/ 835 h 1321"/>
                <a:gd name="T108" fmla="*/ 92 w 99"/>
                <a:gd name="T109" fmla="*/ 784 h 1321"/>
                <a:gd name="T110" fmla="*/ 93 w 99"/>
                <a:gd name="T111" fmla="*/ 774 h 1321"/>
                <a:gd name="T112" fmla="*/ 95 w 99"/>
                <a:gd name="T113" fmla="*/ 742 h 1321"/>
                <a:gd name="T114" fmla="*/ 97 w 99"/>
                <a:gd name="T115" fmla="*/ 759 h 1321"/>
                <a:gd name="T116" fmla="*/ 99 w 99"/>
                <a:gd name="T117" fmla="*/ 769 h 1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9" h="1321">
                  <a:moveTo>
                    <a:pt x="0" y="1145"/>
                  </a:moveTo>
                  <a:lnTo>
                    <a:pt x="1" y="1145"/>
                  </a:lnTo>
                  <a:lnTo>
                    <a:pt x="2" y="1130"/>
                  </a:lnTo>
                  <a:lnTo>
                    <a:pt x="2" y="1142"/>
                  </a:lnTo>
                  <a:lnTo>
                    <a:pt x="3" y="1148"/>
                  </a:lnTo>
                  <a:lnTo>
                    <a:pt x="3" y="1152"/>
                  </a:lnTo>
                  <a:lnTo>
                    <a:pt x="4" y="1150"/>
                  </a:lnTo>
                  <a:lnTo>
                    <a:pt x="4" y="1140"/>
                  </a:lnTo>
                  <a:lnTo>
                    <a:pt x="5" y="1140"/>
                  </a:lnTo>
                  <a:lnTo>
                    <a:pt x="6" y="1150"/>
                  </a:lnTo>
                  <a:lnTo>
                    <a:pt x="6" y="1150"/>
                  </a:lnTo>
                  <a:lnTo>
                    <a:pt x="6" y="1155"/>
                  </a:lnTo>
                  <a:lnTo>
                    <a:pt x="7" y="1148"/>
                  </a:lnTo>
                  <a:lnTo>
                    <a:pt x="8" y="1140"/>
                  </a:lnTo>
                  <a:lnTo>
                    <a:pt x="8" y="1130"/>
                  </a:lnTo>
                  <a:lnTo>
                    <a:pt x="9" y="1130"/>
                  </a:lnTo>
                  <a:lnTo>
                    <a:pt x="9" y="1135"/>
                  </a:lnTo>
                  <a:lnTo>
                    <a:pt x="10" y="1133"/>
                  </a:lnTo>
                  <a:lnTo>
                    <a:pt x="10" y="1123"/>
                  </a:lnTo>
                  <a:lnTo>
                    <a:pt x="11" y="1126"/>
                  </a:lnTo>
                  <a:lnTo>
                    <a:pt x="12" y="1126"/>
                  </a:lnTo>
                  <a:lnTo>
                    <a:pt x="12" y="1140"/>
                  </a:lnTo>
                  <a:lnTo>
                    <a:pt x="13" y="1140"/>
                  </a:lnTo>
                  <a:lnTo>
                    <a:pt x="13" y="1140"/>
                  </a:lnTo>
                  <a:lnTo>
                    <a:pt x="14" y="1130"/>
                  </a:lnTo>
                  <a:lnTo>
                    <a:pt x="14" y="1116"/>
                  </a:lnTo>
                  <a:lnTo>
                    <a:pt x="15" y="1106"/>
                  </a:lnTo>
                  <a:lnTo>
                    <a:pt x="16" y="1104"/>
                  </a:lnTo>
                  <a:lnTo>
                    <a:pt x="16" y="1106"/>
                  </a:lnTo>
                  <a:lnTo>
                    <a:pt x="16" y="1101"/>
                  </a:lnTo>
                  <a:lnTo>
                    <a:pt x="17" y="1086"/>
                  </a:lnTo>
                  <a:lnTo>
                    <a:pt x="18" y="1062"/>
                  </a:lnTo>
                  <a:lnTo>
                    <a:pt x="18" y="1045"/>
                  </a:lnTo>
                  <a:lnTo>
                    <a:pt x="19" y="1040"/>
                  </a:lnTo>
                  <a:lnTo>
                    <a:pt x="19" y="1023"/>
                  </a:lnTo>
                  <a:lnTo>
                    <a:pt x="20" y="1008"/>
                  </a:lnTo>
                  <a:lnTo>
                    <a:pt x="20" y="984"/>
                  </a:lnTo>
                  <a:lnTo>
                    <a:pt x="21" y="977"/>
                  </a:lnTo>
                  <a:lnTo>
                    <a:pt x="22" y="984"/>
                  </a:lnTo>
                  <a:lnTo>
                    <a:pt x="22" y="974"/>
                  </a:lnTo>
                  <a:lnTo>
                    <a:pt x="23" y="972"/>
                  </a:lnTo>
                  <a:lnTo>
                    <a:pt x="23" y="979"/>
                  </a:lnTo>
                  <a:lnTo>
                    <a:pt x="24" y="974"/>
                  </a:lnTo>
                  <a:lnTo>
                    <a:pt x="24" y="974"/>
                  </a:lnTo>
                  <a:lnTo>
                    <a:pt x="25" y="979"/>
                  </a:lnTo>
                  <a:lnTo>
                    <a:pt x="26" y="1003"/>
                  </a:lnTo>
                  <a:lnTo>
                    <a:pt x="26" y="1028"/>
                  </a:lnTo>
                  <a:lnTo>
                    <a:pt x="26" y="1050"/>
                  </a:lnTo>
                  <a:lnTo>
                    <a:pt x="27" y="1060"/>
                  </a:lnTo>
                  <a:lnTo>
                    <a:pt x="28" y="1062"/>
                  </a:lnTo>
                  <a:lnTo>
                    <a:pt x="28" y="1070"/>
                  </a:lnTo>
                  <a:lnTo>
                    <a:pt x="29" y="1079"/>
                  </a:lnTo>
                  <a:lnTo>
                    <a:pt x="29" y="1086"/>
                  </a:lnTo>
                  <a:lnTo>
                    <a:pt x="30" y="1104"/>
                  </a:lnTo>
                  <a:lnTo>
                    <a:pt x="30" y="1113"/>
                  </a:lnTo>
                  <a:lnTo>
                    <a:pt x="31" y="1128"/>
                  </a:lnTo>
                  <a:lnTo>
                    <a:pt x="32" y="1118"/>
                  </a:lnTo>
                  <a:lnTo>
                    <a:pt x="32" y="1121"/>
                  </a:lnTo>
                  <a:lnTo>
                    <a:pt x="33" y="1121"/>
                  </a:lnTo>
                  <a:lnTo>
                    <a:pt x="33" y="1130"/>
                  </a:lnTo>
                  <a:lnTo>
                    <a:pt x="34" y="1128"/>
                  </a:lnTo>
                  <a:lnTo>
                    <a:pt x="34" y="1133"/>
                  </a:lnTo>
                  <a:lnTo>
                    <a:pt x="35" y="1128"/>
                  </a:lnTo>
                  <a:lnTo>
                    <a:pt x="36" y="1145"/>
                  </a:lnTo>
                  <a:lnTo>
                    <a:pt x="36" y="1170"/>
                  </a:lnTo>
                  <a:lnTo>
                    <a:pt x="36" y="1189"/>
                  </a:lnTo>
                  <a:lnTo>
                    <a:pt x="37" y="1201"/>
                  </a:lnTo>
                  <a:lnTo>
                    <a:pt x="38" y="1189"/>
                  </a:lnTo>
                  <a:lnTo>
                    <a:pt x="38" y="1138"/>
                  </a:lnTo>
                  <a:lnTo>
                    <a:pt x="39" y="1006"/>
                  </a:lnTo>
                  <a:lnTo>
                    <a:pt x="39" y="808"/>
                  </a:lnTo>
                  <a:lnTo>
                    <a:pt x="40" y="561"/>
                  </a:lnTo>
                  <a:lnTo>
                    <a:pt x="40" y="339"/>
                  </a:lnTo>
                  <a:lnTo>
                    <a:pt x="41" y="176"/>
                  </a:lnTo>
                  <a:lnTo>
                    <a:pt x="42" y="76"/>
                  </a:lnTo>
                  <a:lnTo>
                    <a:pt x="42" y="15"/>
                  </a:lnTo>
                  <a:lnTo>
                    <a:pt x="43" y="0"/>
                  </a:lnTo>
                  <a:lnTo>
                    <a:pt x="43" y="41"/>
                  </a:lnTo>
                  <a:lnTo>
                    <a:pt x="44" y="134"/>
                  </a:lnTo>
                  <a:lnTo>
                    <a:pt x="44" y="320"/>
                  </a:lnTo>
                  <a:lnTo>
                    <a:pt x="45" y="610"/>
                  </a:lnTo>
                  <a:lnTo>
                    <a:pt x="46" y="923"/>
                  </a:lnTo>
                  <a:lnTo>
                    <a:pt x="46" y="1235"/>
                  </a:lnTo>
                  <a:lnTo>
                    <a:pt x="46" y="1321"/>
                  </a:lnTo>
                  <a:lnTo>
                    <a:pt x="47" y="1250"/>
                  </a:lnTo>
                  <a:lnTo>
                    <a:pt x="48" y="1170"/>
                  </a:lnTo>
                  <a:lnTo>
                    <a:pt x="48" y="1160"/>
                  </a:lnTo>
                  <a:lnTo>
                    <a:pt x="49" y="1174"/>
                  </a:lnTo>
                  <a:lnTo>
                    <a:pt x="49" y="1182"/>
                  </a:lnTo>
                  <a:lnTo>
                    <a:pt x="50" y="1174"/>
                  </a:lnTo>
                  <a:lnTo>
                    <a:pt x="50" y="1164"/>
                  </a:lnTo>
                  <a:lnTo>
                    <a:pt x="51" y="1150"/>
                  </a:lnTo>
                  <a:lnTo>
                    <a:pt x="52" y="1150"/>
                  </a:lnTo>
                  <a:lnTo>
                    <a:pt x="52" y="1170"/>
                  </a:lnTo>
                  <a:lnTo>
                    <a:pt x="53" y="1174"/>
                  </a:lnTo>
                  <a:lnTo>
                    <a:pt x="53" y="1179"/>
                  </a:lnTo>
                  <a:lnTo>
                    <a:pt x="54" y="1174"/>
                  </a:lnTo>
                  <a:lnTo>
                    <a:pt x="54" y="1164"/>
                  </a:lnTo>
                  <a:lnTo>
                    <a:pt x="55" y="1157"/>
                  </a:lnTo>
                  <a:lnTo>
                    <a:pt x="56" y="1162"/>
                  </a:lnTo>
                  <a:lnTo>
                    <a:pt x="56" y="1164"/>
                  </a:lnTo>
                  <a:lnTo>
                    <a:pt x="56" y="1172"/>
                  </a:lnTo>
                  <a:lnTo>
                    <a:pt x="57" y="1177"/>
                  </a:lnTo>
                  <a:lnTo>
                    <a:pt x="58" y="1170"/>
                  </a:lnTo>
                  <a:lnTo>
                    <a:pt x="59" y="1167"/>
                  </a:lnTo>
                  <a:lnTo>
                    <a:pt x="59" y="1160"/>
                  </a:lnTo>
                  <a:lnTo>
                    <a:pt x="59" y="1172"/>
                  </a:lnTo>
                  <a:lnTo>
                    <a:pt x="60" y="1177"/>
                  </a:lnTo>
                  <a:lnTo>
                    <a:pt x="61" y="1172"/>
                  </a:lnTo>
                  <a:lnTo>
                    <a:pt x="61" y="1172"/>
                  </a:lnTo>
                  <a:lnTo>
                    <a:pt x="62" y="1162"/>
                  </a:lnTo>
                  <a:lnTo>
                    <a:pt x="62" y="1164"/>
                  </a:lnTo>
                  <a:lnTo>
                    <a:pt x="63" y="1170"/>
                  </a:lnTo>
                  <a:lnTo>
                    <a:pt x="63" y="1172"/>
                  </a:lnTo>
                  <a:lnTo>
                    <a:pt x="64" y="1174"/>
                  </a:lnTo>
                  <a:lnTo>
                    <a:pt x="65" y="1164"/>
                  </a:lnTo>
                  <a:lnTo>
                    <a:pt x="65" y="1157"/>
                  </a:lnTo>
                  <a:lnTo>
                    <a:pt x="66" y="1152"/>
                  </a:lnTo>
                  <a:lnTo>
                    <a:pt x="66" y="1155"/>
                  </a:lnTo>
                  <a:lnTo>
                    <a:pt x="67" y="1155"/>
                  </a:lnTo>
                  <a:lnTo>
                    <a:pt x="67" y="1152"/>
                  </a:lnTo>
                  <a:lnTo>
                    <a:pt x="68" y="1150"/>
                  </a:lnTo>
                  <a:lnTo>
                    <a:pt x="69" y="1135"/>
                  </a:lnTo>
                  <a:lnTo>
                    <a:pt x="69" y="1140"/>
                  </a:lnTo>
                  <a:lnTo>
                    <a:pt x="69" y="1148"/>
                  </a:lnTo>
                  <a:lnTo>
                    <a:pt x="70" y="1155"/>
                  </a:lnTo>
                  <a:lnTo>
                    <a:pt x="71" y="1140"/>
                  </a:lnTo>
                  <a:lnTo>
                    <a:pt x="71" y="1128"/>
                  </a:lnTo>
                  <a:lnTo>
                    <a:pt x="72" y="1111"/>
                  </a:lnTo>
                  <a:lnTo>
                    <a:pt x="72" y="1099"/>
                  </a:lnTo>
                  <a:lnTo>
                    <a:pt x="73" y="1096"/>
                  </a:lnTo>
                  <a:lnTo>
                    <a:pt x="73" y="1106"/>
                  </a:lnTo>
                  <a:lnTo>
                    <a:pt x="74" y="1121"/>
                  </a:lnTo>
                  <a:lnTo>
                    <a:pt x="75" y="1126"/>
                  </a:lnTo>
                  <a:lnTo>
                    <a:pt x="75" y="1113"/>
                  </a:lnTo>
                  <a:lnTo>
                    <a:pt x="76" y="1104"/>
                  </a:lnTo>
                  <a:lnTo>
                    <a:pt x="76" y="1096"/>
                  </a:lnTo>
                  <a:lnTo>
                    <a:pt x="77" y="1099"/>
                  </a:lnTo>
                  <a:lnTo>
                    <a:pt x="77" y="1101"/>
                  </a:lnTo>
                  <a:lnTo>
                    <a:pt x="78" y="1086"/>
                  </a:lnTo>
                  <a:lnTo>
                    <a:pt x="79" y="1064"/>
                  </a:lnTo>
                  <a:lnTo>
                    <a:pt x="79" y="1055"/>
                  </a:lnTo>
                  <a:lnTo>
                    <a:pt x="79" y="1050"/>
                  </a:lnTo>
                  <a:lnTo>
                    <a:pt x="80" y="1057"/>
                  </a:lnTo>
                  <a:lnTo>
                    <a:pt x="81" y="1042"/>
                  </a:lnTo>
                  <a:lnTo>
                    <a:pt x="81" y="1021"/>
                  </a:lnTo>
                  <a:lnTo>
                    <a:pt x="82" y="999"/>
                  </a:lnTo>
                  <a:lnTo>
                    <a:pt x="82" y="999"/>
                  </a:lnTo>
                  <a:lnTo>
                    <a:pt x="83" y="991"/>
                  </a:lnTo>
                  <a:lnTo>
                    <a:pt x="83" y="979"/>
                  </a:lnTo>
                  <a:lnTo>
                    <a:pt x="84" y="964"/>
                  </a:lnTo>
                  <a:lnTo>
                    <a:pt x="85" y="947"/>
                  </a:lnTo>
                  <a:lnTo>
                    <a:pt x="85" y="935"/>
                  </a:lnTo>
                  <a:lnTo>
                    <a:pt x="86" y="930"/>
                  </a:lnTo>
                  <a:lnTo>
                    <a:pt x="86" y="933"/>
                  </a:lnTo>
                  <a:lnTo>
                    <a:pt x="87" y="928"/>
                  </a:lnTo>
                  <a:lnTo>
                    <a:pt x="87" y="911"/>
                  </a:lnTo>
                  <a:lnTo>
                    <a:pt x="88" y="877"/>
                  </a:lnTo>
                  <a:lnTo>
                    <a:pt x="89" y="852"/>
                  </a:lnTo>
                  <a:lnTo>
                    <a:pt x="89" y="847"/>
                  </a:lnTo>
                  <a:lnTo>
                    <a:pt x="89" y="847"/>
                  </a:lnTo>
                  <a:lnTo>
                    <a:pt x="90" y="835"/>
                  </a:lnTo>
                  <a:lnTo>
                    <a:pt x="91" y="813"/>
                  </a:lnTo>
                  <a:lnTo>
                    <a:pt x="91" y="791"/>
                  </a:lnTo>
                  <a:lnTo>
                    <a:pt x="92" y="784"/>
                  </a:lnTo>
                  <a:lnTo>
                    <a:pt x="92" y="779"/>
                  </a:lnTo>
                  <a:lnTo>
                    <a:pt x="93" y="776"/>
                  </a:lnTo>
                  <a:lnTo>
                    <a:pt x="93" y="774"/>
                  </a:lnTo>
                  <a:lnTo>
                    <a:pt x="94" y="759"/>
                  </a:lnTo>
                  <a:lnTo>
                    <a:pt x="95" y="754"/>
                  </a:lnTo>
                  <a:lnTo>
                    <a:pt x="95" y="742"/>
                  </a:lnTo>
                  <a:lnTo>
                    <a:pt x="96" y="750"/>
                  </a:lnTo>
                  <a:lnTo>
                    <a:pt x="96" y="752"/>
                  </a:lnTo>
                  <a:lnTo>
                    <a:pt x="97" y="759"/>
                  </a:lnTo>
                  <a:lnTo>
                    <a:pt x="97" y="762"/>
                  </a:lnTo>
                  <a:lnTo>
                    <a:pt x="98" y="769"/>
                  </a:lnTo>
                  <a:lnTo>
                    <a:pt x="99" y="769"/>
                  </a:lnTo>
                  <a:lnTo>
                    <a:pt x="99" y="776"/>
                  </a:lnTo>
                  <a:lnTo>
                    <a:pt x="99" y="784"/>
                  </a:lnTo>
                </a:path>
              </a:pathLst>
            </a:custGeom>
            <a:noFill/>
            <a:ln w="19050" cap="flat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134"/>
            <p:cNvSpPr>
              <a:spLocks/>
            </p:cNvSpPr>
            <p:nvPr/>
          </p:nvSpPr>
          <p:spPr bwMode="auto">
            <a:xfrm>
              <a:off x="4135051" y="1985421"/>
              <a:ext cx="162816" cy="600682"/>
            </a:xfrm>
            <a:custGeom>
              <a:avLst/>
              <a:gdLst>
                <a:gd name="T0" fmla="*/ 1 w 99"/>
                <a:gd name="T1" fmla="*/ 371 h 1145"/>
                <a:gd name="T2" fmla="*/ 3 w 99"/>
                <a:gd name="T3" fmla="*/ 402 h 1145"/>
                <a:gd name="T4" fmla="*/ 4 w 99"/>
                <a:gd name="T5" fmla="*/ 439 h 1145"/>
                <a:gd name="T6" fmla="*/ 6 w 99"/>
                <a:gd name="T7" fmla="*/ 471 h 1145"/>
                <a:gd name="T8" fmla="*/ 7 w 99"/>
                <a:gd name="T9" fmla="*/ 500 h 1145"/>
                <a:gd name="T10" fmla="*/ 9 w 99"/>
                <a:gd name="T11" fmla="*/ 527 h 1145"/>
                <a:gd name="T12" fmla="*/ 11 w 99"/>
                <a:gd name="T13" fmla="*/ 547 h 1145"/>
                <a:gd name="T14" fmla="*/ 13 w 99"/>
                <a:gd name="T15" fmla="*/ 556 h 1145"/>
                <a:gd name="T16" fmla="*/ 14 w 99"/>
                <a:gd name="T17" fmla="*/ 563 h 1145"/>
                <a:gd name="T18" fmla="*/ 16 w 99"/>
                <a:gd name="T19" fmla="*/ 571 h 1145"/>
                <a:gd name="T20" fmla="*/ 17 w 99"/>
                <a:gd name="T21" fmla="*/ 571 h 1145"/>
                <a:gd name="T22" fmla="*/ 19 w 99"/>
                <a:gd name="T23" fmla="*/ 590 h 1145"/>
                <a:gd name="T24" fmla="*/ 21 w 99"/>
                <a:gd name="T25" fmla="*/ 603 h 1145"/>
                <a:gd name="T26" fmla="*/ 23 w 99"/>
                <a:gd name="T27" fmla="*/ 585 h 1145"/>
                <a:gd name="T28" fmla="*/ 24 w 99"/>
                <a:gd name="T29" fmla="*/ 581 h 1145"/>
                <a:gd name="T30" fmla="*/ 26 w 99"/>
                <a:gd name="T31" fmla="*/ 573 h 1145"/>
                <a:gd name="T32" fmla="*/ 27 w 99"/>
                <a:gd name="T33" fmla="*/ 559 h 1145"/>
                <a:gd name="T34" fmla="*/ 29 w 99"/>
                <a:gd name="T35" fmla="*/ 561 h 1145"/>
                <a:gd name="T36" fmla="*/ 31 w 99"/>
                <a:gd name="T37" fmla="*/ 566 h 1145"/>
                <a:gd name="T38" fmla="*/ 33 w 99"/>
                <a:gd name="T39" fmla="*/ 559 h 1145"/>
                <a:gd name="T40" fmla="*/ 34 w 99"/>
                <a:gd name="T41" fmla="*/ 541 h 1145"/>
                <a:gd name="T42" fmla="*/ 36 w 99"/>
                <a:gd name="T43" fmla="*/ 554 h 1145"/>
                <a:gd name="T44" fmla="*/ 37 w 99"/>
                <a:gd name="T45" fmla="*/ 525 h 1145"/>
                <a:gd name="T46" fmla="*/ 39 w 99"/>
                <a:gd name="T47" fmla="*/ 471 h 1145"/>
                <a:gd name="T48" fmla="*/ 41 w 99"/>
                <a:gd name="T49" fmla="*/ 373 h 1145"/>
                <a:gd name="T50" fmla="*/ 43 w 99"/>
                <a:gd name="T51" fmla="*/ 243 h 1145"/>
                <a:gd name="T52" fmla="*/ 44 w 99"/>
                <a:gd name="T53" fmla="*/ 16 h 1145"/>
                <a:gd name="T54" fmla="*/ 46 w 99"/>
                <a:gd name="T55" fmla="*/ 53 h 1145"/>
                <a:gd name="T56" fmla="*/ 47 w 99"/>
                <a:gd name="T57" fmla="*/ 265 h 1145"/>
                <a:gd name="T58" fmla="*/ 49 w 99"/>
                <a:gd name="T59" fmla="*/ 693 h 1145"/>
                <a:gd name="T60" fmla="*/ 51 w 99"/>
                <a:gd name="T61" fmla="*/ 1137 h 1145"/>
                <a:gd name="T62" fmla="*/ 53 w 99"/>
                <a:gd name="T63" fmla="*/ 1054 h 1145"/>
                <a:gd name="T64" fmla="*/ 54 w 99"/>
                <a:gd name="T65" fmla="*/ 1054 h 1145"/>
                <a:gd name="T66" fmla="*/ 56 w 99"/>
                <a:gd name="T67" fmla="*/ 1052 h 1145"/>
                <a:gd name="T68" fmla="*/ 57 w 99"/>
                <a:gd name="T69" fmla="*/ 998 h 1145"/>
                <a:gd name="T70" fmla="*/ 59 w 99"/>
                <a:gd name="T71" fmla="*/ 930 h 1145"/>
                <a:gd name="T72" fmla="*/ 61 w 99"/>
                <a:gd name="T73" fmla="*/ 820 h 1145"/>
                <a:gd name="T74" fmla="*/ 63 w 99"/>
                <a:gd name="T75" fmla="*/ 727 h 1145"/>
                <a:gd name="T76" fmla="*/ 64 w 99"/>
                <a:gd name="T77" fmla="*/ 688 h 1145"/>
                <a:gd name="T78" fmla="*/ 66 w 99"/>
                <a:gd name="T79" fmla="*/ 619 h 1145"/>
                <a:gd name="T80" fmla="*/ 67 w 99"/>
                <a:gd name="T81" fmla="*/ 598 h 1145"/>
                <a:gd name="T82" fmla="*/ 69 w 99"/>
                <a:gd name="T83" fmla="*/ 573 h 1145"/>
                <a:gd name="T84" fmla="*/ 71 w 99"/>
                <a:gd name="T85" fmla="*/ 588 h 1145"/>
                <a:gd name="T86" fmla="*/ 73 w 99"/>
                <a:gd name="T87" fmla="*/ 554 h 1145"/>
                <a:gd name="T88" fmla="*/ 74 w 99"/>
                <a:gd name="T89" fmla="*/ 551 h 1145"/>
                <a:gd name="T90" fmla="*/ 76 w 99"/>
                <a:gd name="T91" fmla="*/ 549 h 1145"/>
                <a:gd name="T92" fmla="*/ 77 w 99"/>
                <a:gd name="T93" fmla="*/ 529 h 1145"/>
                <a:gd name="T94" fmla="*/ 79 w 99"/>
                <a:gd name="T95" fmla="*/ 507 h 1145"/>
                <a:gd name="T96" fmla="*/ 81 w 99"/>
                <a:gd name="T97" fmla="*/ 515 h 1145"/>
                <a:gd name="T98" fmla="*/ 83 w 99"/>
                <a:gd name="T99" fmla="*/ 480 h 1145"/>
                <a:gd name="T100" fmla="*/ 84 w 99"/>
                <a:gd name="T101" fmla="*/ 466 h 1145"/>
                <a:gd name="T102" fmla="*/ 86 w 99"/>
                <a:gd name="T103" fmla="*/ 427 h 1145"/>
                <a:gd name="T104" fmla="*/ 87 w 99"/>
                <a:gd name="T105" fmla="*/ 383 h 1145"/>
                <a:gd name="T106" fmla="*/ 89 w 99"/>
                <a:gd name="T107" fmla="*/ 322 h 1145"/>
                <a:gd name="T108" fmla="*/ 91 w 99"/>
                <a:gd name="T109" fmla="*/ 265 h 1145"/>
                <a:gd name="T110" fmla="*/ 93 w 99"/>
                <a:gd name="T111" fmla="*/ 222 h 1145"/>
                <a:gd name="T112" fmla="*/ 94 w 99"/>
                <a:gd name="T113" fmla="*/ 161 h 1145"/>
                <a:gd name="T114" fmla="*/ 96 w 99"/>
                <a:gd name="T115" fmla="*/ 109 h 1145"/>
                <a:gd name="T116" fmla="*/ 97 w 99"/>
                <a:gd name="T117" fmla="*/ 63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9" h="1145">
                  <a:moveTo>
                    <a:pt x="0" y="327"/>
                  </a:moveTo>
                  <a:lnTo>
                    <a:pt x="0" y="34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2" y="398"/>
                  </a:lnTo>
                  <a:lnTo>
                    <a:pt x="3" y="402"/>
                  </a:lnTo>
                  <a:lnTo>
                    <a:pt x="3" y="398"/>
                  </a:lnTo>
                  <a:lnTo>
                    <a:pt x="4" y="419"/>
                  </a:lnTo>
                  <a:lnTo>
                    <a:pt x="4" y="439"/>
                  </a:lnTo>
                  <a:lnTo>
                    <a:pt x="5" y="458"/>
                  </a:lnTo>
                  <a:lnTo>
                    <a:pt x="5" y="463"/>
                  </a:lnTo>
                  <a:lnTo>
                    <a:pt x="6" y="471"/>
                  </a:lnTo>
                  <a:lnTo>
                    <a:pt x="7" y="473"/>
                  </a:lnTo>
                  <a:lnTo>
                    <a:pt x="7" y="478"/>
                  </a:lnTo>
                  <a:lnTo>
                    <a:pt x="7" y="500"/>
                  </a:lnTo>
                  <a:lnTo>
                    <a:pt x="8" y="525"/>
                  </a:lnTo>
                  <a:lnTo>
                    <a:pt x="9" y="529"/>
                  </a:lnTo>
                  <a:lnTo>
                    <a:pt x="9" y="527"/>
                  </a:lnTo>
                  <a:lnTo>
                    <a:pt x="10" y="522"/>
                  </a:lnTo>
                  <a:lnTo>
                    <a:pt x="10" y="539"/>
                  </a:lnTo>
                  <a:lnTo>
                    <a:pt x="11" y="547"/>
                  </a:lnTo>
                  <a:lnTo>
                    <a:pt x="11" y="559"/>
                  </a:lnTo>
                  <a:lnTo>
                    <a:pt x="12" y="559"/>
                  </a:lnTo>
                  <a:lnTo>
                    <a:pt x="13" y="556"/>
                  </a:lnTo>
                  <a:lnTo>
                    <a:pt x="13" y="549"/>
                  </a:lnTo>
                  <a:lnTo>
                    <a:pt x="14" y="554"/>
                  </a:lnTo>
                  <a:lnTo>
                    <a:pt x="14" y="563"/>
                  </a:lnTo>
                  <a:lnTo>
                    <a:pt x="15" y="576"/>
                  </a:lnTo>
                  <a:lnTo>
                    <a:pt x="15" y="571"/>
                  </a:lnTo>
                  <a:lnTo>
                    <a:pt x="16" y="571"/>
                  </a:lnTo>
                  <a:lnTo>
                    <a:pt x="17" y="561"/>
                  </a:lnTo>
                  <a:lnTo>
                    <a:pt x="17" y="561"/>
                  </a:lnTo>
                  <a:lnTo>
                    <a:pt x="17" y="571"/>
                  </a:lnTo>
                  <a:lnTo>
                    <a:pt x="18" y="588"/>
                  </a:lnTo>
                  <a:lnTo>
                    <a:pt x="19" y="588"/>
                  </a:lnTo>
                  <a:lnTo>
                    <a:pt x="19" y="590"/>
                  </a:lnTo>
                  <a:lnTo>
                    <a:pt x="20" y="576"/>
                  </a:lnTo>
                  <a:lnTo>
                    <a:pt x="20" y="585"/>
                  </a:lnTo>
                  <a:lnTo>
                    <a:pt x="21" y="603"/>
                  </a:lnTo>
                  <a:lnTo>
                    <a:pt x="21" y="598"/>
                  </a:lnTo>
                  <a:lnTo>
                    <a:pt x="22" y="590"/>
                  </a:lnTo>
                  <a:lnTo>
                    <a:pt x="23" y="585"/>
                  </a:lnTo>
                  <a:lnTo>
                    <a:pt x="23" y="581"/>
                  </a:lnTo>
                  <a:lnTo>
                    <a:pt x="24" y="583"/>
                  </a:lnTo>
                  <a:lnTo>
                    <a:pt x="24" y="581"/>
                  </a:lnTo>
                  <a:lnTo>
                    <a:pt x="25" y="583"/>
                  </a:lnTo>
                  <a:lnTo>
                    <a:pt x="25" y="581"/>
                  </a:lnTo>
                  <a:lnTo>
                    <a:pt x="26" y="573"/>
                  </a:lnTo>
                  <a:lnTo>
                    <a:pt x="27" y="561"/>
                  </a:lnTo>
                  <a:lnTo>
                    <a:pt x="27" y="571"/>
                  </a:lnTo>
                  <a:lnTo>
                    <a:pt x="27" y="559"/>
                  </a:lnTo>
                  <a:lnTo>
                    <a:pt x="28" y="561"/>
                  </a:lnTo>
                  <a:lnTo>
                    <a:pt x="29" y="561"/>
                  </a:lnTo>
                  <a:lnTo>
                    <a:pt x="29" y="561"/>
                  </a:lnTo>
                  <a:lnTo>
                    <a:pt x="30" y="566"/>
                  </a:lnTo>
                  <a:lnTo>
                    <a:pt x="30" y="568"/>
                  </a:lnTo>
                  <a:lnTo>
                    <a:pt x="31" y="566"/>
                  </a:lnTo>
                  <a:lnTo>
                    <a:pt x="31" y="573"/>
                  </a:lnTo>
                  <a:lnTo>
                    <a:pt x="32" y="568"/>
                  </a:lnTo>
                  <a:lnTo>
                    <a:pt x="33" y="559"/>
                  </a:lnTo>
                  <a:lnTo>
                    <a:pt x="33" y="551"/>
                  </a:lnTo>
                  <a:lnTo>
                    <a:pt x="34" y="544"/>
                  </a:lnTo>
                  <a:lnTo>
                    <a:pt x="34" y="541"/>
                  </a:lnTo>
                  <a:lnTo>
                    <a:pt x="35" y="547"/>
                  </a:lnTo>
                  <a:lnTo>
                    <a:pt x="35" y="554"/>
                  </a:lnTo>
                  <a:lnTo>
                    <a:pt x="36" y="554"/>
                  </a:lnTo>
                  <a:lnTo>
                    <a:pt x="37" y="544"/>
                  </a:lnTo>
                  <a:lnTo>
                    <a:pt x="37" y="532"/>
                  </a:lnTo>
                  <a:lnTo>
                    <a:pt x="37" y="525"/>
                  </a:lnTo>
                  <a:lnTo>
                    <a:pt x="38" y="517"/>
                  </a:lnTo>
                  <a:lnTo>
                    <a:pt x="39" y="492"/>
                  </a:lnTo>
                  <a:lnTo>
                    <a:pt x="39" y="471"/>
                  </a:lnTo>
                  <a:lnTo>
                    <a:pt x="40" y="432"/>
                  </a:lnTo>
                  <a:lnTo>
                    <a:pt x="40" y="395"/>
                  </a:lnTo>
                  <a:lnTo>
                    <a:pt x="41" y="373"/>
                  </a:lnTo>
                  <a:lnTo>
                    <a:pt x="41" y="358"/>
                  </a:lnTo>
                  <a:lnTo>
                    <a:pt x="42" y="312"/>
                  </a:lnTo>
                  <a:lnTo>
                    <a:pt x="43" y="243"/>
                  </a:lnTo>
                  <a:lnTo>
                    <a:pt x="43" y="163"/>
                  </a:lnTo>
                  <a:lnTo>
                    <a:pt x="44" y="85"/>
                  </a:lnTo>
                  <a:lnTo>
                    <a:pt x="44" y="16"/>
                  </a:lnTo>
                  <a:lnTo>
                    <a:pt x="45" y="0"/>
                  </a:lnTo>
                  <a:lnTo>
                    <a:pt x="45" y="14"/>
                  </a:lnTo>
                  <a:lnTo>
                    <a:pt x="46" y="53"/>
                  </a:lnTo>
                  <a:lnTo>
                    <a:pt x="47" y="109"/>
                  </a:lnTo>
                  <a:lnTo>
                    <a:pt x="47" y="192"/>
                  </a:lnTo>
                  <a:lnTo>
                    <a:pt x="47" y="265"/>
                  </a:lnTo>
                  <a:lnTo>
                    <a:pt x="48" y="373"/>
                  </a:lnTo>
                  <a:lnTo>
                    <a:pt x="49" y="512"/>
                  </a:lnTo>
                  <a:lnTo>
                    <a:pt x="49" y="693"/>
                  </a:lnTo>
                  <a:lnTo>
                    <a:pt x="50" y="898"/>
                  </a:lnTo>
                  <a:lnTo>
                    <a:pt x="50" y="1052"/>
                  </a:lnTo>
                  <a:lnTo>
                    <a:pt x="51" y="1137"/>
                  </a:lnTo>
                  <a:lnTo>
                    <a:pt x="51" y="1145"/>
                  </a:lnTo>
                  <a:lnTo>
                    <a:pt x="52" y="1105"/>
                  </a:lnTo>
                  <a:lnTo>
                    <a:pt x="53" y="1054"/>
                  </a:lnTo>
                  <a:lnTo>
                    <a:pt x="53" y="1032"/>
                  </a:lnTo>
                  <a:lnTo>
                    <a:pt x="54" y="1037"/>
                  </a:lnTo>
                  <a:lnTo>
                    <a:pt x="54" y="1054"/>
                  </a:lnTo>
                  <a:lnTo>
                    <a:pt x="55" y="1074"/>
                  </a:lnTo>
                  <a:lnTo>
                    <a:pt x="55" y="1064"/>
                  </a:lnTo>
                  <a:lnTo>
                    <a:pt x="56" y="1052"/>
                  </a:lnTo>
                  <a:lnTo>
                    <a:pt x="57" y="1037"/>
                  </a:lnTo>
                  <a:lnTo>
                    <a:pt x="57" y="1017"/>
                  </a:lnTo>
                  <a:lnTo>
                    <a:pt x="57" y="998"/>
                  </a:lnTo>
                  <a:lnTo>
                    <a:pt x="58" y="983"/>
                  </a:lnTo>
                  <a:lnTo>
                    <a:pt x="59" y="952"/>
                  </a:lnTo>
                  <a:lnTo>
                    <a:pt x="59" y="930"/>
                  </a:lnTo>
                  <a:lnTo>
                    <a:pt x="60" y="898"/>
                  </a:lnTo>
                  <a:lnTo>
                    <a:pt x="60" y="866"/>
                  </a:lnTo>
                  <a:lnTo>
                    <a:pt x="61" y="820"/>
                  </a:lnTo>
                  <a:lnTo>
                    <a:pt x="61" y="776"/>
                  </a:lnTo>
                  <a:lnTo>
                    <a:pt x="62" y="749"/>
                  </a:lnTo>
                  <a:lnTo>
                    <a:pt x="63" y="727"/>
                  </a:lnTo>
                  <a:lnTo>
                    <a:pt x="63" y="710"/>
                  </a:lnTo>
                  <a:lnTo>
                    <a:pt x="64" y="705"/>
                  </a:lnTo>
                  <a:lnTo>
                    <a:pt x="64" y="688"/>
                  </a:lnTo>
                  <a:lnTo>
                    <a:pt x="65" y="681"/>
                  </a:lnTo>
                  <a:lnTo>
                    <a:pt x="65" y="659"/>
                  </a:lnTo>
                  <a:lnTo>
                    <a:pt x="66" y="619"/>
                  </a:lnTo>
                  <a:lnTo>
                    <a:pt x="67" y="598"/>
                  </a:lnTo>
                  <a:lnTo>
                    <a:pt x="67" y="590"/>
                  </a:lnTo>
                  <a:lnTo>
                    <a:pt x="67" y="598"/>
                  </a:lnTo>
                  <a:lnTo>
                    <a:pt x="68" y="600"/>
                  </a:lnTo>
                  <a:lnTo>
                    <a:pt x="69" y="590"/>
                  </a:lnTo>
                  <a:lnTo>
                    <a:pt x="69" y="573"/>
                  </a:lnTo>
                  <a:lnTo>
                    <a:pt x="70" y="576"/>
                  </a:lnTo>
                  <a:lnTo>
                    <a:pt x="70" y="583"/>
                  </a:lnTo>
                  <a:lnTo>
                    <a:pt x="71" y="588"/>
                  </a:lnTo>
                  <a:lnTo>
                    <a:pt x="71" y="583"/>
                  </a:lnTo>
                  <a:lnTo>
                    <a:pt x="72" y="568"/>
                  </a:lnTo>
                  <a:lnTo>
                    <a:pt x="73" y="554"/>
                  </a:lnTo>
                  <a:lnTo>
                    <a:pt x="73" y="554"/>
                  </a:lnTo>
                  <a:lnTo>
                    <a:pt x="74" y="547"/>
                  </a:lnTo>
                  <a:lnTo>
                    <a:pt x="74" y="551"/>
                  </a:lnTo>
                  <a:lnTo>
                    <a:pt x="75" y="559"/>
                  </a:lnTo>
                  <a:lnTo>
                    <a:pt x="75" y="556"/>
                  </a:lnTo>
                  <a:lnTo>
                    <a:pt x="76" y="549"/>
                  </a:lnTo>
                  <a:lnTo>
                    <a:pt x="77" y="529"/>
                  </a:lnTo>
                  <a:lnTo>
                    <a:pt x="77" y="534"/>
                  </a:lnTo>
                  <a:lnTo>
                    <a:pt x="77" y="529"/>
                  </a:lnTo>
                  <a:lnTo>
                    <a:pt x="78" y="529"/>
                  </a:lnTo>
                  <a:lnTo>
                    <a:pt x="79" y="519"/>
                  </a:lnTo>
                  <a:lnTo>
                    <a:pt x="79" y="507"/>
                  </a:lnTo>
                  <a:lnTo>
                    <a:pt x="80" y="490"/>
                  </a:lnTo>
                  <a:lnTo>
                    <a:pt x="80" y="510"/>
                  </a:lnTo>
                  <a:lnTo>
                    <a:pt x="81" y="515"/>
                  </a:lnTo>
                  <a:lnTo>
                    <a:pt x="81" y="525"/>
                  </a:lnTo>
                  <a:lnTo>
                    <a:pt x="82" y="507"/>
                  </a:lnTo>
                  <a:lnTo>
                    <a:pt x="83" y="480"/>
                  </a:lnTo>
                  <a:lnTo>
                    <a:pt x="83" y="468"/>
                  </a:lnTo>
                  <a:lnTo>
                    <a:pt x="84" y="463"/>
                  </a:lnTo>
                  <a:lnTo>
                    <a:pt x="84" y="466"/>
                  </a:lnTo>
                  <a:lnTo>
                    <a:pt x="85" y="461"/>
                  </a:lnTo>
                  <a:lnTo>
                    <a:pt x="85" y="449"/>
                  </a:lnTo>
                  <a:lnTo>
                    <a:pt x="86" y="427"/>
                  </a:lnTo>
                  <a:lnTo>
                    <a:pt x="87" y="405"/>
                  </a:lnTo>
                  <a:lnTo>
                    <a:pt x="87" y="390"/>
                  </a:lnTo>
                  <a:lnTo>
                    <a:pt x="87" y="383"/>
                  </a:lnTo>
                  <a:lnTo>
                    <a:pt x="88" y="373"/>
                  </a:lnTo>
                  <a:lnTo>
                    <a:pt x="89" y="351"/>
                  </a:lnTo>
                  <a:lnTo>
                    <a:pt x="89" y="322"/>
                  </a:lnTo>
                  <a:lnTo>
                    <a:pt x="90" y="295"/>
                  </a:lnTo>
                  <a:lnTo>
                    <a:pt x="90" y="278"/>
                  </a:lnTo>
                  <a:lnTo>
                    <a:pt x="91" y="265"/>
                  </a:lnTo>
                  <a:lnTo>
                    <a:pt x="91" y="256"/>
                  </a:lnTo>
                  <a:lnTo>
                    <a:pt x="92" y="243"/>
                  </a:lnTo>
                  <a:lnTo>
                    <a:pt x="93" y="222"/>
                  </a:lnTo>
                  <a:lnTo>
                    <a:pt x="93" y="192"/>
                  </a:lnTo>
                  <a:lnTo>
                    <a:pt x="94" y="175"/>
                  </a:lnTo>
                  <a:lnTo>
                    <a:pt x="94" y="161"/>
                  </a:lnTo>
                  <a:lnTo>
                    <a:pt x="95" y="149"/>
                  </a:lnTo>
                  <a:lnTo>
                    <a:pt x="95" y="136"/>
                  </a:lnTo>
                  <a:lnTo>
                    <a:pt x="96" y="109"/>
                  </a:lnTo>
                  <a:lnTo>
                    <a:pt x="96" y="85"/>
                  </a:lnTo>
                  <a:lnTo>
                    <a:pt x="97" y="65"/>
                  </a:lnTo>
                  <a:lnTo>
                    <a:pt x="97" y="63"/>
                  </a:lnTo>
                  <a:lnTo>
                    <a:pt x="98" y="61"/>
                  </a:lnTo>
                  <a:lnTo>
                    <a:pt x="99" y="51"/>
                  </a:lnTo>
                </a:path>
              </a:pathLst>
            </a:custGeom>
            <a:noFill/>
            <a:ln w="19050" cap="flat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135"/>
            <p:cNvSpPr>
              <a:spLocks/>
            </p:cNvSpPr>
            <p:nvPr/>
          </p:nvSpPr>
          <p:spPr bwMode="auto">
            <a:xfrm>
              <a:off x="4287998" y="1856891"/>
              <a:ext cx="162816" cy="632683"/>
            </a:xfrm>
            <a:custGeom>
              <a:avLst/>
              <a:gdLst>
                <a:gd name="T0" fmla="*/ 1 w 99"/>
                <a:gd name="T1" fmla="*/ 420 h 1206"/>
                <a:gd name="T2" fmla="*/ 2 w 99"/>
                <a:gd name="T3" fmla="*/ 381 h 1206"/>
                <a:gd name="T4" fmla="*/ 4 w 99"/>
                <a:gd name="T5" fmla="*/ 310 h 1206"/>
                <a:gd name="T6" fmla="*/ 6 w 99"/>
                <a:gd name="T7" fmla="*/ 296 h 1206"/>
                <a:gd name="T8" fmla="*/ 7 w 99"/>
                <a:gd name="T9" fmla="*/ 286 h 1206"/>
                <a:gd name="T10" fmla="*/ 9 w 99"/>
                <a:gd name="T11" fmla="*/ 332 h 1206"/>
                <a:gd name="T12" fmla="*/ 11 w 99"/>
                <a:gd name="T13" fmla="*/ 337 h 1206"/>
                <a:gd name="T14" fmla="*/ 12 w 99"/>
                <a:gd name="T15" fmla="*/ 403 h 1206"/>
                <a:gd name="T16" fmla="*/ 14 w 99"/>
                <a:gd name="T17" fmla="*/ 445 h 1206"/>
                <a:gd name="T18" fmla="*/ 16 w 99"/>
                <a:gd name="T19" fmla="*/ 506 h 1206"/>
                <a:gd name="T20" fmla="*/ 17 w 99"/>
                <a:gd name="T21" fmla="*/ 547 h 1206"/>
                <a:gd name="T22" fmla="*/ 19 w 99"/>
                <a:gd name="T23" fmla="*/ 601 h 1206"/>
                <a:gd name="T24" fmla="*/ 21 w 99"/>
                <a:gd name="T25" fmla="*/ 637 h 1206"/>
                <a:gd name="T26" fmla="*/ 22 w 99"/>
                <a:gd name="T27" fmla="*/ 677 h 1206"/>
                <a:gd name="T28" fmla="*/ 24 w 99"/>
                <a:gd name="T29" fmla="*/ 711 h 1206"/>
                <a:gd name="T30" fmla="*/ 26 w 99"/>
                <a:gd name="T31" fmla="*/ 723 h 1206"/>
                <a:gd name="T32" fmla="*/ 27 w 99"/>
                <a:gd name="T33" fmla="*/ 733 h 1206"/>
                <a:gd name="T34" fmla="*/ 29 w 99"/>
                <a:gd name="T35" fmla="*/ 748 h 1206"/>
                <a:gd name="T36" fmla="*/ 31 w 99"/>
                <a:gd name="T37" fmla="*/ 737 h 1206"/>
                <a:gd name="T38" fmla="*/ 33 w 99"/>
                <a:gd name="T39" fmla="*/ 757 h 1206"/>
                <a:gd name="T40" fmla="*/ 34 w 99"/>
                <a:gd name="T41" fmla="*/ 730 h 1206"/>
                <a:gd name="T42" fmla="*/ 36 w 99"/>
                <a:gd name="T43" fmla="*/ 659 h 1206"/>
                <a:gd name="T44" fmla="*/ 37 w 99"/>
                <a:gd name="T45" fmla="*/ 574 h 1206"/>
                <a:gd name="T46" fmla="*/ 39 w 99"/>
                <a:gd name="T47" fmla="*/ 454 h 1206"/>
                <a:gd name="T48" fmla="*/ 41 w 99"/>
                <a:gd name="T49" fmla="*/ 291 h 1206"/>
                <a:gd name="T50" fmla="*/ 43 w 99"/>
                <a:gd name="T51" fmla="*/ 159 h 1206"/>
                <a:gd name="T52" fmla="*/ 44 w 99"/>
                <a:gd name="T53" fmla="*/ 3 h 1206"/>
                <a:gd name="T54" fmla="*/ 46 w 99"/>
                <a:gd name="T55" fmla="*/ 20 h 1206"/>
                <a:gd name="T56" fmla="*/ 47 w 99"/>
                <a:gd name="T57" fmla="*/ 52 h 1206"/>
                <a:gd name="T58" fmla="*/ 49 w 99"/>
                <a:gd name="T59" fmla="*/ 230 h 1206"/>
                <a:gd name="T60" fmla="*/ 51 w 99"/>
                <a:gd name="T61" fmla="*/ 252 h 1206"/>
                <a:gd name="T62" fmla="*/ 53 w 99"/>
                <a:gd name="T63" fmla="*/ 555 h 1206"/>
                <a:gd name="T64" fmla="*/ 54 w 99"/>
                <a:gd name="T65" fmla="*/ 811 h 1206"/>
                <a:gd name="T66" fmla="*/ 56 w 99"/>
                <a:gd name="T67" fmla="*/ 926 h 1206"/>
                <a:gd name="T68" fmla="*/ 57 w 99"/>
                <a:gd name="T69" fmla="*/ 979 h 1206"/>
                <a:gd name="T70" fmla="*/ 59 w 99"/>
                <a:gd name="T71" fmla="*/ 1019 h 1206"/>
                <a:gd name="T72" fmla="*/ 61 w 99"/>
                <a:gd name="T73" fmla="*/ 1048 h 1206"/>
                <a:gd name="T74" fmla="*/ 63 w 99"/>
                <a:gd name="T75" fmla="*/ 1092 h 1206"/>
                <a:gd name="T76" fmla="*/ 64 w 99"/>
                <a:gd name="T77" fmla="*/ 1094 h 1206"/>
                <a:gd name="T78" fmla="*/ 66 w 99"/>
                <a:gd name="T79" fmla="*/ 1109 h 1206"/>
                <a:gd name="T80" fmla="*/ 67 w 99"/>
                <a:gd name="T81" fmla="*/ 1113 h 1206"/>
                <a:gd name="T82" fmla="*/ 69 w 99"/>
                <a:gd name="T83" fmla="*/ 1104 h 1206"/>
                <a:gd name="T84" fmla="*/ 71 w 99"/>
                <a:gd name="T85" fmla="*/ 1087 h 1206"/>
                <a:gd name="T86" fmla="*/ 73 w 99"/>
                <a:gd name="T87" fmla="*/ 1089 h 1206"/>
                <a:gd name="T88" fmla="*/ 74 w 99"/>
                <a:gd name="T89" fmla="*/ 1097 h 1206"/>
                <a:gd name="T90" fmla="*/ 76 w 99"/>
                <a:gd name="T91" fmla="*/ 1119 h 1206"/>
                <a:gd name="T92" fmla="*/ 77 w 99"/>
                <a:gd name="T93" fmla="*/ 1131 h 1206"/>
                <a:gd name="T94" fmla="*/ 79 w 99"/>
                <a:gd name="T95" fmla="*/ 1155 h 1206"/>
                <a:gd name="T96" fmla="*/ 81 w 99"/>
                <a:gd name="T97" fmla="*/ 1155 h 1206"/>
                <a:gd name="T98" fmla="*/ 83 w 99"/>
                <a:gd name="T99" fmla="*/ 1189 h 1206"/>
                <a:gd name="T100" fmla="*/ 84 w 99"/>
                <a:gd name="T101" fmla="*/ 1197 h 1206"/>
                <a:gd name="T102" fmla="*/ 86 w 99"/>
                <a:gd name="T103" fmla="*/ 1201 h 1206"/>
                <a:gd name="T104" fmla="*/ 87 w 99"/>
                <a:gd name="T105" fmla="*/ 1199 h 1206"/>
                <a:gd name="T106" fmla="*/ 89 w 99"/>
                <a:gd name="T107" fmla="*/ 1194 h 1206"/>
                <a:gd name="T108" fmla="*/ 91 w 99"/>
                <a:gd name="T109" fmla="*/ 1148 h 1206"/>
                <a:gd name="T110" fmla="*/ 93 w 99"/>
                <a:gd name="T111" fmla="*/ 1119 h 1206"/>
                <a:gd name="T112" fmla="*/ 94 w 99"/>
                <a:gd name="T113" fmla="*/ 1072 h 1206"/>
                <a:gd name="T114" fmla="*/ 96 w 99"/>
                <a:gd name="T115" fmla="*/ 1028 h 1206"/>
                <a:gd name="T116" fmla="*/ 97 w 99"/>
                <a:gd name="T117" fmla="*/ 987 h 1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9" h="1206">
                  <a:moveTo>
                    <a:pt x="0" y="467"/>
                  </a:moveTo>
                  <a:lnTo>
                    <a:pt x="0" y="437"/>
                  </a:lnTo>
                  <a:lnTo>
                    <a:pt x="1" y="420"/>
                  </a:lnTo>
                  <a:lnTo>
                    <a:pt x="1" y="406"/>
                  </a:lnTo>
                  <a:lnTo>
                    <a:pt x="2" y="394"/>
                  </a:lnTo>
                  <a:lnTo>
                    <a:pt x="2" y="381"/>
                  </a:lnTo>
                  <a:lnTo>
                    <a:pt x="3" y="354"/>
                  </a:lnTo>
                  <a:lnTo>
                    <a:pt x="3" y="330"/>
                  </a:lnTo>
                  <a:lnTo>
                    <a:pt x="4" y="310"/>
                  </a:lnTo>
                  <a:lnTo>
                    <a:pt x="4" y="308"/>
                  </a:lnTo>
                  <a:lnTo>
                    <a:pt x="5" y="306"/>
                  </a:lnTo>
                  <a:lnTo>
                    <a:pt x="6" y="296"/>
                  </a:lnTo>
                  <a:lnTo>
                    <a:pt x="6" y="283"/>
                  </a:lnTo>
                  <a:lnTo>
                    <a:pt x="7" y="283"/>
                  </a:lnTo>
                  <a:lnTo>
                    <a:pt x="7" y="286"/>
                  </a:lnTo>
                  <a:lnTo>
                    <a:pt x="8" y="301"/>
                  </a:lnTo>
                  <a:lnTo>
                    <a:pt x="8" y="318"/>
                  </a:lnTo>
                  <a:lnTo>
                    <a:pt x="9" y="332"/>
                  </a:lnTo>
                  <a:lnTo>
                    <a:pt x="10" y="325"/>
                  </a:lnTo>
                  <a:lnTo>
                    <a:pt x="10" y="325"/>
                  </a:lnTo>
                  <a:lnTo>
                    <a:pt x="11" y="337"/>
                  </a:lnTo>
                  <a:lnTo>
                    <a:pt x="11" y="350"/>
                  </a:lnTo>
                  <a:lnTo>
                    <a:pt x="12" y="379"/>
                  </a:lnTo>
                  <a:lnTo>
                    <a:pt x="12" y="403"/>
                  </a:lnTo>
                  <a:lnTo>
                    <a:pt x="13" y="423"/>
                  </a:lnTo>
                  <a:lnTo>
                    <a:pt x="13" y="428"/>
                  </a:lnTo>
                  <a:lnTo>
                    <a:pt x="14" y="445"/>
                  </a:lnTo>
                  <a:lnTo>
                    <a:pt x="14" y="464"/>
                  </a:lnTo>
                  <a:lnTo>
                    <a:pt x="15" y="494"/>
                  </a:lnTo>
                  <a:lnTo>
                    <a:pt x="16" y="506"/>
                  </a:lnTo>
                  <a:lnTo>
                    <a:pt x="16" y="510"/>
                  </a:lnTo>
                  <a:lnTo>
                    <a:pt x="17" y="528"/>
                  </a:lnTo>
                  <a:lnTo>
                    <a:pt x="17" y="547"/>
                  </a:lnTo>
                  <a:lnTo>
                    <a:pt x="18" y="567"/>
                  </a:lnTo>
                  <a:lnTo>
                    <a:pt x="18" y="594"/>
                  </a:lnTo>
                  <a:lnTo>
                    <a:pt x="19" y="601"/>
                  </a:lnTo>
                  <a:lnTo>
                    <a:pt x="20" y="608"/>
                  </a:lnTo>
                  <a:lnTo>
                    <a:pt x="20" y="616"/>
                  </a:lnTo>
                  <a:lnTo>
                    <a:pt x="21" y="637"/>
                  </a:lnTo>
                  <a:lnTo>
                    <a:pt x="21" y="652"/>
                  </a:lnTo>
                  <a:lnTo>
                    <a:pt x="22" y="672"/>
                  </a:lnTo>
                  <a:lnTo>
                    <a:pt x="22" y="677"/>
                  </a:lnTo>
                  <a:lnTo>
                    <a:pt x="23" y="681"/>
                  </a:lnTo>
                  <a:lnTo>
                    <a:pt x="23" y="699"/>
                  </a:lnTo>
                  <a:lnTo>
                    <a:pt x="24" y="711"/>
                  </a:lnTo>
                  <a:lnTo>
                    <a:pt x="24" y="723"/>
                  </a:lnTo>
                  <a:lnTo>
                    <a:pt x="25" y="716"/>
                  </a:lnTo>
                  <a:lnTo>
                    <a:pt x="26" y="723"/>
                  </a:lnTo>
                  <a:lnTo>
                    <a:pt x="26" y="713"/>
                  </a:lnTo>
                  <a:lnTo>
                    <a:pt x="27" y="716"/>
                  </a:lnTo>
                  <a:lnTo>
                    <a:pt x="27" y="733"/>
                  </a:lnTo>
                  <a:lnTo>
                    <a:pt x="28" y="745"/>
                  </a:lnTo>
                  <a:lnTo>
                    <a:pt x="29" y="748"/>
                  </a:lnTo>
                  <a:lnTo>
                    <a:pt x="29" y="748"/>
                  </a:lnTo>
                  <a:lnTo>
                    <a:pt x="30" y="740"/>
                  </a:lnTo>
                  <a:lnTo>
                    <a:pt x="30" y="740"/>
                  </a:lnTo>
                  <a:lnTo>
                    <a:pt x="31" y="737"/>
                  </a:lnTo>
                  <a:lnTo>
                    <a:pt x="31" y="743"/>
                  </a:lnTo>
                  <a:lnTo>
                    <a:pt x="32" y="750"/>
                  </a:lnTo>
                  <a:lnTo>
                    <a:pt x="33" y="757"/>
                  </a:lnTo>
                  <a:lnTo>
                    <a:pt x="33" y="743"/>
                  </a:lnTo>
                  <a:lnTo>
                    <a:pt x="33" y="725"/>
                  </a:lnTo>
                  <a:lnTo>
                    <a:pt x="34" y="730"/>
                  </a:lnTo>
                  <a:lnTo>
                    <a:pt x="35" y="711"/>
                  </a:lnTo>
                  <a:lnTo>
                    <a:pt x="35" y="691"/>
                  </a:lnTo>
                  <a:lnTo>
                    <a:pt x="36" y="659"/>
                  </a:lnTo>
                  <a:lnTo>
                    <a:pt x="36" y="628"/>
                  </a:lnTo>
                  <a:lnTo>
                    <a:pt x="37" y="594"/>
                  </a:lnTo>
                  <a:lnTo>
                    <a:pt x="37" y="574"/>
                  </a:lnTo>
                  <a:lnTo>
                    <a:pt x="38" y="537"/>
                  </a:lnTo>
                  <a:lnTo>
                    <a:pt x="39" y="496"/>
                  </a:lnTo>
                  <a:lnTo>
                    <a:pt x="39" y="454"/>
                  </a:lnTo>
                  <a:lnTo>
                    <a:pt x="40" y="401"/>
                  </a:lnTo>
                  <a:lnTo>
                    <a:pt x="40" y="345"/>
                  </a:lnTo>
                  <a:lnTo>
                    <a:pt x="41" y="291"/>
                  </a:lnTo>
                  <a:lnTo>
                    <a:pt x="41" y="249"/>
                  </a:lnTo>
                  <a:lnTo>
                    <a:pt x="42" y="215"/>
                  </a:lnTo>
                  <a:lnTo>
                    <a:pt x="43" y="159"/>
                  </a:lnTo>
                  <a:lnTo>
                    <a:pt x="43" y="101"/>
                  </a:lnTo>
                  <a:lnTo>
                    <a:pt x="43" y="34"/>
                  </a:lnTo>
                  <a:lnTo>
                    <a:pt x="44" y="3"/>
                  </a:lnTo>
                  <a:lnTo>
                    <a:pt x="45" y="0"/>
                  </a:lnTo>
                  <a:lnTo>
                    <a:pt x="45" y="15"/>
                  </a:lnTo>
                  <a:lnTo>
                    <a:pt x="46" y="20"/>
                  </a:lnTo>
                  <a:lnTo>
                    <a:pt x="46" y="8"/>
                  </a:lnTo>
                  <a:lnTo>
                    <a:pt x="47" y="12"/>
                  </a:lnTo>
                  <a:lnTo>
                    <a:pt x="47" y="52"/>
                  </a:lnTo>
                  <a:lnTo>
                    <a:pt x="48" y="125"/>
                  </a:lnTo>
                  <a:lnTo>
                    <a:pt x="49" y="193"/>
                  </a:lnTo>
                  <a:lnTo>
                    <a:pt x="49" y="230"/>
                  </a:lnTo>
                  <a:lnTo>
                    <a:pt x="50" y="218"/>
                  </a:lnTo>
                  <a:lnTo>
                    <a:pt x="50" y="210"/>
                  </a:lnTo>
                  <a:lnTo>
                    <a:pt x="51" y="252"/>
                  </a:lnTo>
                  <a:lnTo>
                    <a:pt x="51" y="335"/>
                  </a:lnTo>
                  <a:lnTo>
                    <a:pt x="52" y="442"/>
                  </a:lnTo>
                  <a:lnTo>
                    <a:pt x="53" y="555"/>
                  </a:lnTo>
                  <a:lnTo>
                    <a:pt x="53" y="652"/>
                  </a:lnTo>
                  <a:lnTo>
                    <a:pt x="53" y="737"/>
                  </a:lnTo>
                  <a:lnTo>
                    <a:pt x="54" y="811"/>
                  </a:lnTo>
                  <a:lnTo>
                    <a:pt x="55" y="862"/>
                  </a:lnTo>
                  <a:lnTo>
                    <a:pt x="55" y="896"/>
                  </a:lnTo>
                  <a:lnTo>
                    <a:pt x="56" y="926"/>
                  </a:lnTo>
                  <a:lnTo>
                    <a:pt x="56" y="938"/>
                  </a:lnTo>
                  <a:lnTo>
                    <a:pt x="57" y="952"/>
                  </a:lnTo>
                  <a:lnTo>
                    <a:pt x="57" y="979"/>
                  </a:lnTo>
                  <a:lnTo>
                    <a:pt x="58" y="999"/>
                  </a:lnTo>
                  <a:lnTo>
                    <a:pt x="59" y="1006"/>
                  </a:lnTo>
                  <a:lnTo>
                    <a:pt x="59" y="1019"/>
                  </a:lnTo>
                  <a:lnTo>
                    <a:pt x="60" y="1023"/>
                  </a:lnTo>
                  <a:lnTo>
                    <a:pt x="60" y="1021"/>
                  </a:lnTo>
                  <a:lnTo>
                    <a:pt x="61" y="1048"/>
                  </a:lnTo>
                  <a:lnTo>
                    <a:pt x="61" y="1067"/>
                  </a:lnTo>
                  <a:lnTo>
                    <a:pt x="62" y="1087"/>
                  </a:lnTo>
                  <a:lnTo>
                    <a:pt x="63" y="1092"/>
                  </a:lnTo>
                  <a:lnTo>
                    <a:pt x="63" y="1094"/>
                  </a:lnTo>
                  <a:lnTo>
                    <a:pt x="63" y="1087"/>
                  </a:lnTo>
                  <a:lnTo>
                    <a:pt x="64" y="1094"/>
                  </a:lnTo>
                  <a:lnTo>
                    <a:pt x="65" y="1104"/>
                  </a:lnTo>
                  <a:lnTo>
                    <a:pt x="65" y="1111"/>
                  </a:lnTo>
                  <a:lnTo>
                    <a:pt x="66" y="1109"/>
                  </a:lnTo>
                  <a:lnTo>
                    <a:pt x="66" y="1116"/>
                  </a:lnTo>
                  <a:lnTo>
                    <a:pt x="67" y="1113"/>
                  </a:lnTo>
                  <a:lnTo>
                    <a:pt x="67" y="1113"/>
                  </a:lnTo>
                  <a:lnTo>
                    <a:pt x="68" y="1106"/>
                  </a:lnTo>
                  <a:lnTo>
                    <a:pt x="69" y="1101"/>
                  </a:lnTo>
                  <a:lnTo>
                    <a:pt x="69" y="1104"/>
                  </a:lnTo>
                  <a:lnTo>
                    <a:pt x="70" y="1094"/>
                  </a:lnTo>
                  <a:lnTo>
                    <a:pt x="70" y="1094"/>
                  </a:lnTo>
                  <a:lnTo>
                    <a:pt x="71" y="1087"/>
                  </a:lnTo>
                  <a:lnTo>
                    <a:pt x="71" y="1092"/>
                  </a:lnTo>
                  <a:lnTo>
                    <a:pt x="72" y="1092"/>
                  </a:lnTo>
                  <a:lnTo>
                    <a:pt x="73" y="1089"/>
                  </a:lnTo>
                  <a:lnTo>
                    <a:pt x="73" y="1087"/>
                  </a:lnTo>
                  <a:lnTo>
                    <a:pt x="73" y="1087"/>
                  </a:lnTo>
                  <a:lnTo>
                    <a:pt x="74" y="1097"/>
                  </a:lnTo>
                  <a:lnTo>
                    <a:pt x="75" y="1106"/>
                  </a:lnTo>
                  <a:lnTo>
                    <a:pt x="75" y="1116"/>
                  </a:lnTo>
                  <a:lnTo>
                    <a:pt x="76" y="1119"/>
                  </a:lnTo>
                  <a:lnTo>
                    <a:pt x="76" y="1121"/>
                  </a:lnTo>
                  <a:lnTo>
                    <a:pt x="77" y="1121"/>
                  </a:lnTo>
                  <a:lnTo>
                    <a:pt x="77" y="1131"/>
                  </a:lnTo>
                  <a:lnTo>
                    <a:pt x="78" y="1148"/>
                  </a:lnTo>
                  <a:lnTo>
                    <a:pt x="79" y="1153"/>
                  </a:lnTo>
                  <a:lnTo>
                    <a:pt x="79" y="1155"/>
                  </a:lnTo>
                  <a:lnTo>
                    <a:pt x="80" y="1157"/>
                  </a:lnTo>
                  <a:lnTo>
                    <a:pt x="80" y="1150"/>
                  </a:lnTo>
                  <a:lnTo>
                    <a:pt x="81" y="1155"/>
                  </a:lnTo>
                  <a:lnTo>
                    <a:pt x="81" y="1165"/>
                  </a:lnTo>
                  <a:lnTo>
                    <a:pt x="82" y="1182"/>
                  </a:lnTo>
                  <a:lnTo>
                    <a:pt x="83" y="1189"/>
                  </a:lnTo>
                  <a:lnTo>
                    <a:pt x="83" y="1184"/>
                  </a:lnTo>
                  <a:lnTo>
                    <a:pt x="83" y="1192"/>
                  </a:lnTo>
                  <a:lnTo>
                    <a:pt x="84" y="1197"/>
                  </a:lnTo>
                  <a:lnTo>
                    <a:pt x="85" y="1206"/>
                  </a:lnTo>
                  <a:lnTo>
                    <a:pt x="85" y="1204"/>
                  </a:lnTo>
                  <a:lnTo>
                    <a:pt x="86" y="1201"/>
                  </a:lnTo>
                  <a:lnTo>
                    <a:pt x="86" y="1192"/>
                  </a:lnTo>
                  <a:lnTo>
                    <a:pt x="87" y="1189"/>
                  </a:lnTo>
                  <a:lnTo>
                    <a:pt x="87" y="1199"/>
                  </a:lnTo>
                  <a:lnTo>
                    <a:pt x="88" y="1206"/>
                  </a:lnTo>
                  <a:lnTo>
                    <a:pt x="89" y="1206"/>
                  </a:lnTo>
                  <a:lnTo>
                    <a:pt x="89" y="1194"/>
                  </a:lnTo>
                  <a:lnTo>
                    <a:pt x="90" y="1175"/>
                  </a:lnTo>
                  <a:lnTo>
                    <a:pt x="90" y="1157"/>
                  </a:lnTo>
                  <a:lnTo>
                    <a:pt x="91" y="1148"/>
                  </a:lnTo>
                  <a:lnTo>
                    <a:pt x="91" y="1143"/>
                  </a:lnTo>
                  <a:lnTo>
                    <a:pt x="92" y="1133"/>
                  </a:lnTo>
                  <a:lnTo>
                    <a:pt x="93" y="1119"/>
                  </a:lnTo>
                  <a:lnTo>
                    <a:pt x="93" y="1101"/>
                  </a:lnTo>
                  <a:lnTo>
                    <a:pt x="93" y="1084"/>
                  </a:lnTo>
                  <a:lnTo>
                    <a:pt x="94" y="1072"/>
                  </a:lnTo>
                  <a:lnTo>
                    <a:pt x="95" y="1065"/>
                  </a:lnTo>
                  <a:lnTo>
                    <a:pt x="95" y="1048"/>
                  </a:lnTo>
                  <a:lnTo>
                    <a:pt x="96" y="1028"/>
                  </a:lnTo>
                  <a:lnTo>
                    <a:pt x="96" y="1021"/>
                  </a:lnTo>
                  <a:lnTo>
                    <a:pt x="97" y="1001"/>
                  </a:lnTo>
                  <a:lnTo>
                    <a:pt x="97" y="987"/>
                  </a:lnTo>
                  <a:lnTo>
                    <a:pt x="98" y="967"/>
                  </a:lnTo>
                  <a:lnTo>
                    <a:pt x="99" y="957"/>
                  </a:lnTo>
                </a:path>
              </a:pathLst>
            </a:custGeom>
            <a:noFill/>
            <a:ln w="19050" cap="flat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136"/>
            <p:cNvSpPr>
              <a:spLocks/>
            </p:cNvSpPr>
            <p:nvPr/>
          </p:nvSpPr>
          <p:spPr bwMode="auto">
            <a:xfrm>
              <a:off x="4718885" y="1730459"/>
              <a:ext cx="162816" cy="657864"/>
            </a:xfrm>
            <a:custGeom>
              <a:avLst/>
              <a:gdLst>
                <a:gd name="T0" fmla="*/ 1 w 99"/>
                <a:gd name="T1" fmla="*/ 1079 h 1254"/>
                <a:gd name="T2" fmla="*/ 3 w 99"/>
                <a:gd name="T3" fmla="*/ 1067 h 1254"/>
                <a:gd name="T4" fmla="*/ 4 w 99"/>
                <a:gd name="T5" fmla="*/ 1064 h 1254"/>
                <a:gd name="T6" fmla="*/ 6 w 99"/>
                <a:gd name="T7" fmla="*/ 1064 h 1254"/>
                <a:gd name="T8" fmla="*/ 8 w 99"/>
                <a:gd name="T9" fmla="*/ 1062 h 1254"/>
                <a:gd name="T10" fmla="*/ 10 w 99"/>
                <a:gd name="T11" fmla="*/ 1067 h 1254"/>
                <a:gd name="T12" fmla="*/ 11 w 99"/>
                <a:gd name="T13" fmla="*/ 1062 h 1254"/>
                <a:gd name="T14" fmla="*/ 13 w 99"/>
                <a:gd name="T15" fmla="*/ 1052 h 1254"/>
                <a:gd name="T16" fmla="*/ 14 w 99"/>
                <a:gd name="T17" fmla="*/ 1049 h 1254"/>
                <a:gd name="T18" fmla="*/ 16 w 99"/>
                <a:gd name="T19" fmla="*/ 1011 h 1254"/>
                <a:gd name="T20" fmla="*/ 18 w 99"/>
                <a:gd name="T21" fmla="*/ 986 h 1254"/>
                <a:gd name="T22" fmla="*/ 20 w 99"/>
                <a:gd name="T23" fmla="*/ 922 h 1254"/>
                <a:gd name="T24" fmla="*/ 21 w 99"/>
                <a:gd name="T25" fmla="*/ 884 h 1254"/>
                <a:gd name="T26" fmla="*/ 23 w 99"/>
                <a:gd name="T27" fmla="*/ 905 h 1254"/>
                <a:gd name="T28" fmla="*/ 24 w 99"/>
                <a:gd name="T29" fmla="*/ 930 h 1254"/>
                <a:gd name="T30" fmla="*/ 26 w 99"/>
                <a:gd name="T31" fmla="*/ 974 h 1254"/>
                <a:gd name="T32" fmla="*/ 28 w 99"/>
                <a:gd name="T33" fmla="*/ 1005 h 1254"/>
                <a:gd name="T34" fmla="*/ 30 w 99"/>
                <a:gd name="T35" fmla="*/ 1042 h 1254"/>
                <a:gd name="T36" fmla="*/ 31 w 99"/>
                <a:gd name="T37" fmla="*/ 1045 h 1254"/>
                <a:gd name="T38" fmla="*/ 33 w 99"/>
                <a:gd name="T39" fmla="*/ 1049 h 1254"/>
                <a:gd name="T40" fmla="*/ 34 w 99"/>
                <a:gd name="T41" fmla="*/ 1052 h 1254"/>
                <a:gd name="T42" fmla="*/ 36 w 99"/>
                <a:gd name="T43" fmla="*/ 1089 h 1254"/>
                <a:gd name="T44" fmla="*/ 38 w 99"/>
                <a:gd name="T45" fmla="*/ 1040 h 1254"/>
                <a:gd name="T46" fmla="*/ 40 w 99"/>
                <a:gd name="T47" fmla="*/ 569 h 1254"/>
                <a:gd name="T48" fmla="*/ 41 w 99"/>
                <a:gd name="T49" fmla="*/ 70 h 1254"/>
                <a:gd name="T50" fmla="*/ 43 w 99"/>
                <a:gd name="T51" fmla="*/ 51 h 1254"/>
                <a:gd name="T52" fmla="*/ 44 w 99"/>
                <a:gd name="T53" fmla="*/ 708 h 1254"/>
                <a:gd name="T54" fmla="*/ 46 w 99"/>
                <a:gd name="T55" fmla="*/ 1254 h 1254"/>
                <a:gd name="T56" fmla="*/ 48 w 99"/>
                <a:gd name="T57" fmla="*/ 1111 h 1254"/>
                <a:gd name="T58" fmla="*/ 50 w 99"/>
                <a:gd name="T59" fmla="*/ 1098 h 1254"/>
                <a:gd name="T60" fmla="*/ 51 w 99"/>
                <a:gd name="T61" fmla="*/ 1098 h 1254"/>
                <a:gd name="T62" fmla="*/ 53 w 99"/>
                <a:gd name="T63" fmla="*/ 1105 h 1254"/>
                <a:gd name="T64" fmla="*/ 54 w 99"/>
                <a:gd name="T65" fmla="*/ 1098 h 1254"/>
                <a:gd name="T66" fmla="*/ 56 w 99"/>
                <a:gd name="T67" fmla="*/ 1098 h 1254"/>
                <a:gd name="T68" fmla="*/ 58 w 99"/>
                <a:gd name="T69" fmla="*/ 1101 h 1254"/>
                <a:gd name="T70" fmla="*/ 60 w 99"/>
                <a:gd name="T71" fmla="*/ 1101 h 1254"/>
                <a:gd name="T72" fmla="*/ 61 w 99"/>
                <a:gd name="T73" fmla="*/ 1105 h 1254"/>
                <a:gd name="T74" fmla="*/ 63 w 99"/>
                <a:gd name="T75" fmla="*/ 1096 h 1254"/>
                <a:gd name="T76" fmla="*/ 64 w 99"/>
                <a:gd name="T77" fmla="*/ 1105 h 1254"/>
                <a:gd name="T78" fmla="*/ 66 w 99"/>
                <a:gd name="T79" fmla="*/ 1096 h 1254"/>
                <a:gd name="T80" fmla="*/ 68 w 99"/>
                <a:gd name="T81" fmla="*/ 1081 h 1254"/>
                <a:gd name="T82" fmla="*/ 70 w 99"/>
                <a:gd name="T83" fmla="*/ 1079 h 1254"/>
                <a:gd name="T84" fmla="*/ 71 w 99"/>
                <a:gd name="T85" fmla="*/ 1071 h 1254"/>
                <a:gd name="T86" fmla="*/ 73 w 99"/>
                <a:gd name="T87" fmla="*/ 1062 h 1254"/>
                <a:gd name="T88" fmla="*/ 74 w 99"/>
                <a:gd name="T89" fmla="*/ 1042 h 1254"/>
                <a:gd name="T90" fmla="*/ 76 w 99"/>
                <a:gd name="T91" fmla="*/ 1035 h 1254"/>
                <a:gd name="T92" fmla="*/ 78 w 99"/>
                <a:gd name="T93" fmla="*/ 1023 h 1254"/>
                <a:gd name="T94" fmla="*/ 80 w 99"/>
                <a:gd name="T95" fmla="*/ 1003 h 1254"/>
                <a:gd name="T96" fmla="*/ 81 w 99"/>
                <a:gd name="T97" fmla="*/ 981 h 1254"/>
                <a:gd name="T98" fmla="*/ 83 w 99"/>
                <a:gd name="T99" fmla="*/ 954 h 1254"/>
                <a:gd name="T100" fmla="*/ 84 w 99"/>
                <a:gd name="T101" fmla="*/ 932 h 1254"/>
                <a:gd name="T102" fmla="*/ 86 w 99"/>
                <a:gd name="T103" fmla="*/ 905 h 1254"/>
                <a:gd name="T104" fmla="*/ 88 w 99"/>
                <a:gd name="T105" fmla="*/ 862 h 1254"/>
                <a:gd name="T106" fmla="*/ 90 w 99"/>
                <a:gd name="T107" fmla="*/ 832 h 1254"/>
                <a:gd name="T108" fmla="*/ 91 w 99"/>
                <a:gd name="T109" fmla="*/ 818 h 1254"/>
                <a:gd name="T110" fmla="*/ 93 w 99"/>
                <a:gd name="T111" fmla="*/ 778 h 1254"/>
                <a:gd name="T112" fmla="*/ 95 w 99"/>
                <a:gd name="T113" fmla="*/ 751 h 1254"/>
                <a:gd name="T114" fmla="*/ 97 w 99"/>
                <a:gd name="T115" fmla="*/ 729 h 1254"/>
                <a:gd name="T116" fmla="*/ 98 w 99"/>
                <a:gd name="T117" fmla="*/ 727 h 1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9" h="1254">
                  <a:moveTo>
                    <a:pt x="0" y="1081"/>
                  </a:moveTo>
                  <a:lnTo>
                    <a:pt x="1" y="1081"/>
                  </a:lnTo>
                  <a:lnTo>
                    <a:pt x="1" y="1079"/>
                  </a:lnTo>
                  <a:lnTo>
                    <a:pt x="2" y="1069"/>
                  </a:lnTo>
                  <a:lnTo>
                    <a:pt x="2" y="1062"/>
                  </a:lnTo>
                  <a:lnTo>
                    <a:pt x="3" y="1067"/>
                  </a:lnTo>
                  <a:lnTo>
                    <a:pt x="4" y="1074"/>
                  </a:lnTo>
                  <a:lnTo>
                    <a:pt x="4" y="1069"/>
                  </a:lnTo>
                  <a:lnTo>
                    <a:pt x="4" y="1064"/>
                  </a:lnTo>
                  <a:lnTo>
                    <a:pt x="5" y="1057"/>
                  </a:lnTo>
                  <a:lnTo>
                    <a:pt x="6" y="1054"/>
                  </a:lnTo>
                  <a:lnTo>
                    <a:pt x="6" y="1064"/>
                  </a:lnTo>
                  <a:lnTo>
                    <a:pt x="7" y="1079"/>
                  </a:lnTo>
                  <a:lnTo>
                    <a:pt x="7" y="1074"/>
                  </a:lnTo>
                  <a:lnTo>
                    <a:pt x="8" y="1062"/>
                  </a:lnTo>
                  <a:lnTo>
                    <a:pt x="8" y="1059"/>
                  </a:lnTo>
                  <a:lnTo>
                    <a:pt x="9" y="1059"/>
                  </a:lnTo>
                  <a:lnTo>
                    <a:pt x="10" y="1067"/>
                  </a:lnTo>
                  <a:lnTo>
                    <a:pt x="10" y="1071"/>
                  </a:lnTo>
                  <a:lnTo>
                    <a:pt x="11" y="1067"/>
                  </a:lnTo>
                  <a:lnTo>
                    <a:pt x="11" y="1062"/>
                  </a:lnTo>
                  <a:lnTo>
                    <a:pt x="12" y="1049"/>
                  </a:lnTo>
                  <a:lnTo>
                    <a:pt x="12" y="1049"/>
                  </a:lnTo>
                  <a:lnTo>
                    <a:pt x="13" y="1052"/>
                  </a:lnTo>
                  <a:lnTo>
                    <a:pt x="14" y="1054"/>
                  </a:lnTo>
                  <a:lnTo>
                    <a:pt x="14" y="1057"/>
                  </a:lnTo>
                  <a:lnTo>
                    <a:pt x="14" y="1049"/>
                  </a:lnTo>
                  <a:lnTo>
                    <a:pt x="15" y="1030"/>
                  </a:lnTo>
                  <a:lnTo>
                    <a:pt x="16" y="1015"/>
                  </a:lnTo>
                  <a:lnTo>
                    <a:pt x="16" y="1011"/>
                  </a:lnTo>
                  <a:lnTo>
                    <a:pt x="17" y="1001"/>
                  </a:lnTo>
                  <a:lnTo>
                    <a:pt x="17" y="993"/>
                  </a:lnTo>
                  <a:lnTo>
                    <a:pt x="18" y="986"/>
                  </a:lnTo>
                  <a:lnTo>
                    <a:pt x="18" y="969"/>
                  </a:lnTo>
                  <a:lnTo>
                    <a:pt x="19" y="947"/>
                  </a:lnTo>
                  <a:lnTo>
                    <a:pt x="20" y="922"/>
                  </a:lnTo>
                  <a:lnTo>
                    <a:pt x="20" y="900"/>
                  </a:lnTo>
                  <a:lnTo>
                    <a:pt x="21" y="884"/>
                  </a:lnTo>
                  <a:lnTo>
                    <a:pt x="21" y="884"/>
                  </a:lnTo>
                  <a:lnTo>
                    <a:pt x="22" y="891"/>
                  </a:lnTo>
                  <a:lnTo>
                    <a:pt x="22" y="896"/>
                  </a:lnTo>
                  <a:lnTo>
                    <a:pt x="23" y="905"/>
                  </a:lnTo>
                  <a:lnTo>
                    <a:pt x="24" y="905"/>
                  </a:lnTo>
                  <a:lnTo>
                    <a:pt x="24" y="915"/>
                  </a:lnTo>
                  <a:lnTo>
                    <a:pt x="24" y="930"/>
                  </a:lnTo>
                  <a:lnTo>
                    <a:pt x="25" y="935"/>
                  </a:lnTo>
                  <a:lnTo>
                    <a:pt x="26" y="964"/>
                  </a:lnTo>
                  <a:lnTo>
                    <a:pt x="26" y="974"/>
                  </a:lnTo>
                  <a:lnTo>
                    <a:pt x="27" y="989"/>
                  </a:lnTo>
                  <a:lnTo>
                    <a:pt x="27" y="1001"/>
                  </a:lnTo>
                  <a:lnTo>
                    <a:pt x="28" y="1005"/>
                  </a:lnTo>
                  <a:lnTo>
                    <a:pt x="28" y="1013"/>
                  </a:lnTo>
                  <a:lnTo>
                    <a:pt x="29" y="1035"/>
                  </a:lnTo>
                  <a:lnTo>
                    <a:pt x="30" y="1042"/>
                  </a:lnTo>
                  <a:lnTo>
                    <a:pt x="30" y="1047"/>
                  </a:lnTo>
                  <a:lnTo>
                    <a:pt x="31" y="1047"/>
                  </a:lnTo>
                  <a:lnTo>
                    <a:pt x="31" y="1045"/>
                  </a:lnTo>
                  <a:lnTo>
                    <a:pt x="32" y="1042"/>
                  </a:lnTo>
                  <a:lnTo>
                    <a:pt x="32" y="1042"/>
                  </a:lnTo>
                  <a:lnTo>
                    <a:pt x="33" y="1049"/>
                  </a:lnTo>
                  <a:lnTo>
                    <a:pt x="34" y="1062"/>
                  </a:lnTo>
                  <a:lnTo>
                    <a:pt x="34" y="1054"/>
                  </a:lnTo>
                  <a:lnTo>
                    <a:pt x="34" y="1052"/>
                  </a:lnTo>
                  <a:lnTo>
                    <a:pt x="35" y="1045"/>
                  </a:lnTo>
                  <a:lnTo>
                    <a:pt x="36" y="1064"/>
                  </a:lnTo>
                  <a:lnTo>
                    <a:pt x="36" y="1089"/>
                  </a:lnTo>
                  <a:lnTo>
                    <a:pt x="37" y="1103"/>
                  </a:lnTo>
                  <a:lnTo>
                    <a:pt x="37" y="1091"/>
                  </a:lnTo>
                  <a:lnTo>
                    <a:pt x="38" y="1040"/>
                  </a:lnTo>
                  <a:lnTo>
                    <a:pt x="38" y="942"/>
                  </a:lnTo>
                  <a:lnTo>
                    <a:pt x="39" y="784"/>
                  </a:lnTo>
                  <a:lnTo>
                    <a:pt x="40" y="569"/>
                  </a:lnTo>
                  <a:lnTo>
                    <a:pt x="40" y="359"/>
                  </a:lnTo>
                  <a:lnTo>
                    <a:pt x="41" y="175"/>
                  </a:lnTo>
                  <a:lnTo>
                    <a:pt x="41" y="70"/>
                  </a:lnTo>
                  <a:lnTo>
                    <a:pt x="42" y="10"/>
                  </a:lnTo>
                  <a:lnTo>
                    <a:pt x="42" y="0"/>
                  </a:lnTo>
                  <a:lnTo>
                    <a:pt x="43" y="51"/>
                  </a:lnTo>
                  <a:lnTo>
                    <a:pt x="44" y="171"/>
                  </a:lnTo>
                  <a:lnTo>
                    <a:pt x="44" y="395"/>
                  </a:lnTo>
                  <a:lnTo>
                    <a:pt x="44" y="708"/>
                  </a:lnTo>
                  <a:lnTo>
                    <a:pt x="45" y="1020"/>
                  </a:lnTo>
                  <a:lnTo>
                    <a:pt x="46" y="1230"/>
                  </a:lnTo>
                  <a:lnTo>
                    <a:pt x="46" y="1254"/>
                  </a:lnTo>
                  <a:lnTo>
                    <a:pt x="47" y="1171"/>
                  </a:lnTo>
                  <a:lnTo>
                    <a:pt x="47" y="1113"/>
                  </a:lnTo>
                  <a:lnTo>
                    <a:pt x="48" y="1111"/>
                  </a:lnTo>
                  <a:lnTo>
                    <a:pt x="48" y="1118"/>
                  </a:lnTo>
                  <a:lnTo>
                    <a:pt x="49" y="1108"/>
                  </a:lnTo>
                  <a:lnTo>
                    <a:pt x="50" y="1098"/>
                  </a:lnTo>
                  <a:lnTo>
                    <a:pt x="50" y="1105"/>
                  </a:lnTo>
                  <a:lnTo>
                    <a:pt x="51" y="1108"/>
                  </a:lnTo>
                  <a:lnTo>
                    <a:pt x="51" y="1098"/>
                  </a:lnTo>
                  <a:lnTo>
                    <a:pt x="52" y="1096"/>
                  </a:lnTo>
                  <a:lnTo>
                    <a:pt x="52" y="1101"/>
                  </a:lnTo>
                  <a:lnTo>
                    <a:pt x="53" y="1105"/>
                  </a:lnTo>
                  <a:lnTo>
                    <a:pt x="54" y="1108"/>
                  </a:lnTo>
                  <a:lnTo>
                    <a:pt x="54" y="1113"/>
                  </a:lnTo>
                  <a:lnTo>
                    <a:pt x="54" y="1098"/>
                  </a:lnTo>
                  <a:lnTo>
                    <a:pt x="55" y="1096"/>
                  </a:lnTo>
                  <a:lnTo>
                    <a:pt x="56" y="1089"/>
                  </a:lnTo>
                  <a:lnTo>
                    <a:pt x="56" y="1098"/>
                  </a:lnTo>
                  <a:lnTo>
                    <a:pt x="57" y="1108"/>
                  </a:lnTo>
                  <a:lnTo>
                    <a:pt x="57" y="1108"/>
                  </a:lnTo>
                  <a:lnTo>
                    <a:pt x="58" y="1101"/>
                  </a:lnTo>
                  <a:lnTo>
                    <a:pt x="58" y="1101"/>
                  </a:lnTo>
                  <a:lnTo>
                    <a:pt x="59" y="1098"/>
                  </a:lnTo>
                  <a:lnTo>
                    <a:pt x="60" y="1101"/>
                  </a:lnTo>
                  <a:lnTo>
                    <a:pt x="60" y="1108"/>
                  </a:lnTo>
                  <a:lnTo>
                    <a:pt x="61" y="1111"/>
                  </a:lnTo>
                  <a:lnTo>
                    <a:pt x="61" y="1105"/>
                  </a:lnTo>
                  <a:lnTo>
                    <a:pt x="62" y="1098"/>
                  </a:lnTo>
                  <a:lnTo>
                    <a:pt x="62" y="1086"/>
                  </a:lnTo>
                  <a:lnTo>
                    <a:pt x="63" y="1096"/>
                  </a:lnTo>
                  <a:lnTo>
                    <a:pt x="64" y="1108"/>
                  </a:lnTo>
                  <a:lnTo>
                    <a:pt x="64" y="1118"/>
                  </a:lnTo>
                  <a:lnTo>
                    <a:pt x="64" y="1105"/>
                  </a:lnTo>
                  <a:lnTo>
                    <a:pt x="65" y="1089"/>
                  </a:lnTo>
                  <a:lnTo>
                    <a:pt x="66" y="1089"/>
                  </a:lnTo>
                  <a:lnTo>
                    <a:pt x="66" y="1096"/>
                  </a:lnTo>
                  <a:lnTo>
                    <a:pt x="67" y="1101"/>
                  </a:lnTo>
                  <a:lnTo>
                    <a:pt x="67" y="1098"/>
                  </a:lnTo>
                  <a:lnTo>
                    <a:pt x="68" y="1081"/>
                  </a:lnTo>
                  <a:lnTo>
                    <a:pt x="68" y="1071"/>
                  </a:lnTo>
                  <a:lnTo>
                    <a:pt x="69" y="1074"/>
                  </a:lnTo>
                  <a:lnTo>
                    <a:pt x="70" y="1079"/>
                  </a:lnTo>
                  <a:lnTo>
                    <a:pt x="70" y="1079"/>
                  </a:lnTo>
                  <a:lnTo>
                    <a:pt x="71" y="1079"/>
                  </a:lnTo>
                  <a:lnTo>
                    <a:pt x="71" y="1071"/>
                  </a:lnTo>
                  <a:lnTo>
                    <a:pt x="72" y="1054"/>
                  </a:lnTo>
                  <a:lnTo>
                    <a:pt x="72" y="1057"/>
                  </a:lnTo>
                  <a:lnTo>
                    <a:pt x="73" y="1062"/>
                  </a:lnTo>
                  <a:lnTo>
                    <a:pt x="74" y="1067"/>
                  </a:lnTo>
                  <a:lnTo>
                    <a:pt x="74" y="1057"/>
                  </a:lnTo>
                  <a:lnTo>
                    <a:pt x="74" y="1042"/>
                  </a:lnTo>
                  <a:lnTo>
                    <a:pt x="75" y="1025"/>
                  </a:lnTo>
                  <a:lnTo>
                    <a:pt x="76" y="1030"/>
                  </a:lnTo>
                  <a:lnTo>
                    <a:pt x="76" y="1035"/>
                  </a:lnTo>
                  <a:lnTo>
                    <a:pt x="77" y="1040"/>
                  </a:lnTo>
                  <a:lnTo>
                    <a:pt x="77" y="1033"/>
                  </a:lnTo>
                  <a:lnTo>
                    <a:pt x="78" y="1023"/>
                  </a:lnTo>
                  <a:lnTo>
                    <a:pt x="78" y="1005"/>
                  </a:lnTo>
                  <a:lnTo>
                    <a:pt x="79" y="998"/>
                  </a:lnTo>
                  <a:lnTo>
                    <a:pt x="80" y="1003"/>
                  </a:lnTo>
                  <a:lnTo>
                    <a:pt x="80" y="996"/>
                  </a:lnTo>
                  <a:lnTo>
                    <a:pt x="81" y="991"/>
                  </a:lnTo>
                  <a:lnTo>
                    <a:pt x="81" y="981"/>
                  </a:lnTo>
                  <a:lnTo>
                    <a:pt x="82" y="962"/>
                  </a:lnTo>
                  <a:lnTo>
                    <a:pt x="82" y="952"/>
                  </a:lnTo>
                  <a:lnTo>
                    <a:pt x="83" y="954"/>
                  </a:lnTo>
                  <a:lnTo>
                    <a:pt x="84" y="949"/>
                  </a:lnTo>
                  <a:lnTo>
                    <a:pt x="84" y="944"/>
                  </a:lnTo>
                  <a:lnTo>
                    <a:pt x="84" y="932"/>
                  </a:lnTo>
                  <a:lnTo>
                    <a:pt x="85" y="918"/>
                  </a:lnTo>
                  <a:lnTo>
                    <a:pt x="86" y="905"/>
                  </a:lnTo>
                  <a:lnTo>
                    <a:pt x="86" y="905"/>
                  </a:lnTo>
                  <a:lnTo>
                    <a:pt x="87" y="900"/>
                  </a:lnTo>
                  <a:lnTo>
                    <a:pt x="87" y="881"/>
                  </a:lnTo>
                  <a:lnTo>
                    <a:pt x="88" y="862"/>
                  </a:lnTo>
                  <a:lnTo>
                    <a:pt x="88" y="847"/>
                  </a:lnTo>
                  <a:lnTo>
                    <a:pt x="89" y="835"/>
                  </a:lnTo>
                  <a:lnTo>
                    <a:pt x="90" y="832"/>
                  </a:lnTo>
                  <a:lnTo>
                    <a:pt x="90" y="822"/>
                  </a:lnTo>
                  <a:lnTo>
                    <a:pt x="91" y="822"/>
                  </a:lnTo>
                  <a:lnTo>
                    <a:pt x="91" y="818"/>
                  </a:lnTo>
                  <a:lnTo>
                    <a:pt x="92" y="800"/>
                  </a:lnTo>
                  <a:lnTo>
                    <a:pt x="92" y="784"/>
                  </a:lnTo>
                  <a:lnTo>
                    <a:pt x="93" y="778"/>
                  </a:lnTo>
                  <a:lnTo>
                    <a:pt x="94" y="771"/>
                  </a:lnTo>
                  <a:lnTo>
                    <a:pt x="94" y="759"/>
                  </a:lnTo>
                  <a:lnTo>
                    <a:pt x="95" y="751"/>
                  </a:lnTo>
                  <a:lnTo>
                    <a:pt x="95" y="742"/>
                  </a:lnTo>
                  <a:lnTo>
                    <a:pt x="96" y="735"/>
                  </a:lnTo>
                  <a:lnTo>
                    <a:pt x="97" y="729"/>
                  </a:lnTo>
                  <a:lnTo>
                    <a:pt x="97" y="727"/>
                  </a:lnTo>
                  <a:lnTo>
                    <a:pt x="97" y="727"/>
                  </a:lnTo>
                  <a:lnTo>
                    <a:pt x="98" y="727"/>
                  </a:lnTo>
                  <a:lnTo>
                    <a:pt x="99" y="722"/>
                  </a:lnTo>
                  <a:lnTo>
                    <a:pt x="99" y="725"/>
                  </a:lnTo>
                </a:path>
              </a:pathLst>
            </a:custGeom>
            <a:noFill/>
            <a:ln w="19050" cap="flat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137"/>
            <p:cNvSpPr>
              <a:spLocks/>
            </p:cNvSpPr>
            <p:nvPr/>
          </p:nvSpPr>
          <p:spPr bwMode="auto">
            <a:xfrm>
              <a:off x="4884990" y="2030013"/>
              <a:ext cx="162816" cy="554516"/>
            </a:xfrm>
            <a:custGeom>
              <a:avLst/>
              <a:gdLst>
                <a:gd name="T0" fmla="*/ 2 w 99"/>
                <a:gd name="T1" fmla="*/ 168 h 1057"/>
                <a:gd name="T2" fmla="*/ 3 w 99"/>
                <a:gd name="T3" fmla="*/ 195 h 1057"/>
                <a:gd name="T4" fmla="*/ 5 w 99"/>
                <a:gd name="T5" fmla="*/ 225 h 1057"/>
                <a:gd name="T6" fmla="*/ 6 w 99"/>
                <a:gd name="T7" fmla="*/ 266 h 1057"/>
                <a:gd name="T8" fmla="*/ 8 w 99"/>
                <a:gd name="T9" fmla="*/ 288 h 1057"/>
                <a:gd name="T10" fmla="*/ 10 w 99"/>
                <a:gd name="T11" fmla="*/ 329 h 1057"/>
                <a:gd name="T12" fmla="*/ 12 w 99"/>
                <a:gd name="T13" fmla="*/ 347 h 1057"/>
                <a:gd name="T14" fmla="*/ 13 w 99"/>
                <a:gd name="T15" fmla="*/ 376 h 1057"/>
                <a:gd name="T16" fmla="*/ 15 w 99"/>
                <a:gd name="T17" fmla="*/ 386 h 1057"/>
                <a:gd name="T18" fmla="*/ 16 w 99"/>
                <a:gd name="T19" fmla="*/ 425 h 1057"/>
                <a:gd name="T20" fmla="*/ 18 w 99"/>
                <a:gd name="T21" fmla="*/ 413 h 1057"/>
                <a:gd name="T22" fmla="*/ 20 w 99"/>
                <a:gd name="T23" fmla="*/ 420 h 1057"/>
                <a:gd name="T24" fmla="*/ 22 w 99"/>
                <a:gd name="T25" fmla="*/ 430 h 1057"/>
                <a:gd name="T26" fmla="*/ 23 w 99"/>
                <a:gd name="T27" fmla="*/ 430 h 1057"/>
                <a:gd name="T28" fmla="*/ 25 w 99"/>
                <a:gd name="T29" fmla="*/ 430 h 1057"/>
                <a:gd name="T30" fmla="*/ 26 w 99"/>
                <a:gd name="T31" fmla="*/ 425 h 1057"/>
                <a:gd name="T32" fmla="*/ 28 w 99"/>
                <a:gd name="T33" fmla="*/ 403 h 1057"/>
                <a:gd name="T34" fmla="*/ 30 w 99"/>
                <a:gd name="T35" fmla="*/ 413 h 1057"/>
                <a:gd name="T36" fmla="*/ 32 w 99"/>
                <a:gd name="T37" fmla="*/ 410 h 1057"/>
                <a:gd name="T38" fmla="*/ 33 w 99"/>
                <a:gd name="T39" fmla="*/ 400 h 1057"/>
                <a:gd name="T40" fmla="*/ 35 w 99"/>
                <a:gd name="T41" fmla="*/ 383 h 1057"/>
                <a:gd name="T42" fmla="*/ 36 w 99"/>
                <a:gd name="T43" fmla="*/ 407 h 1057"/>
                <a:gd name="T44" fmla="*/ 38 w 99"/>
                <a:gd name="T45" fmla="*/ 376 h 1057"/>
                <a:gd name="T46" fmla="*/ 40 w 99"/>
                <a:gd name="T47" fmla="*/ 344 h 1057"/>
                <a:gd name="T48" fmla="*/ 42 w 99"/>
                <a:gd name="T49" fmla="*/ 254 h 1057"/>
                <a:gd name="T50" fmla="*/ 43 w 99"/>
                <a:gd name="T51" fmla="*/ 183 h 1057"/>
                <a:gd name="T52" fmla="*/ 45 w 99"/>
                <a:gd name="T53" fmla="*/ 22 h 1057"/>
                <a:gd name="T54" fmla="*/ 46 w 99"/>
                <a:gd name="T55" fmla="*/ 42 h 1057"/>
                <a:gd name="T56" fmla="*/ 48 w 99"/>
                <a:gd name="T57" fmla="*/ 232 h 1057"/>
                <a:gd name="T58" fmla="*/ 50 w 99"/>
                <a:gd name="T59" fmla="*/ 554 h 1057"/>
                <a:gd name="T60" fmla="*/ 52 w 99"/>
                <a:gd name="T61" fmla="*/ 981 h 1057"/>
                <a:gd name="T62" fmla="*/ 53 w 99"/>
                <a:gd name="T63" fmla="*/ 1023 h 1057"/>
                <a:gd name="T64" fmla="*/ 55 w 99"/>
                <a:gd name="T65" fmla="*/ 898 h 1057"/>
                <a:gd name="T66" fmla="*/ 56 w 99"/>
                <a:gd name="T67" fmla="*/ 942 h 1057"/>
                <a:gd name="T68" fmla="*/ 58 w 99"/>
                <a:gd name="T69" fmla="*/ 916 h 1057"/>
                <a:gd name="T70" fmla="*/ 60 w 99"/>
                <a:gd name="T71" fmla="*/ 886 h 1057"/>
                <a:gd name="T72" fmla="*/ 62 w 99"/>
                <a:gd name="T73" fmla="*/ 793 h 1057"/>
                <a:gd name="T74" fmla="*/ 63 w 99"/>
                <a:gd name="T75" fmla="*/ 745 h 1057"/>
                <a:gd name="T76" fmla="*/ 65 w 99"/>
                <a:gd name="T77" fmla="*/ 659 h 1057"/>
                <a:gd name="T78" fmla="*/ 66 w 99"/>
                <a:gd name="T79" fmla="*/ 593 h 1057"/>
                <a:gd name="T80" fmla="*/ 68 w 99"/>
                <a:gd name="T81" fmla="*/ 576 h 1057"/>
                <a:gd name="T82" fmla="*/ 70 w 99"/>
                <a:gd name="T83" fmla="*/ 532 h 1057"/>
                <a:gd name="T84" fmla="*/ 72 w 99"/>
                <a:gd name="T85" fmla="*/ 491 h 1057"/>
                <a:gd name="T86" fmla="*/ 73 w 99"/>
                <a:gd name="T87" fmla="*/ 488 h 1057"/>
                <a:gd name="T88" fmla="*/ 75 w 99"/>
                <a:gd name="T89" fmla="*/ 469 h 1057"/>
                <a:gd name="T90" fmla="*/ 76 w 99"/>
                <a:gd name="T91" fmla="*/ 476 h 1057"/>
                <a:gd name="T92" fmla="*/ 78 w 99"/>
                <a:gd name="T93" fmla="*/ 444 h 1057"/>
                <a:gd name="T94" fmla="*/ 80 w 99"/>
                <a:gd name="T95" fmla="*/ 452 h 1057"/>
                <a:gd name="T96" fmla="*/ 82 w 99"/>
                <a:gd name="T97" fmla="*/ 430 h 1057"/>
                <a:gd name="T98" fmla="*/ 83 w 99"/>
                <a:gd name="T99" fmla="*/ 427 h 1057"/>
                <a:gd name="T100" fmla="*/ 85 w 99"/>
                <a:gd name="T101" fmla="*/ 410 h 1057"/>
                <a:gd name="T102" fmla="*/ 86 w 99"/>
                <a:gd name="T103" fmla="*/ 381 h 1057"/>
                <a:gd name="T104" fmla="*/ 88 w 99"/>
                <a:gd name="T105" fmla="*/ 339 h 1057"/>
                <a:gd name="T106" fmla="*/ 90 w 99"/>
                <a:gd name="T107" fmla="*/ 317 h 1057"/>
                <a:gd name="T108" fmla="*/ 92 w 99"/>
                <a:gd name="T109" fmla="*/ 266 h 1057"/>
                <a:gd name="T110" fmla="*/ 93 w 99"/>
                <a:gd name="T111" fmla="*/ 225 h 1057"/>
                <a:gd name="T112" fmla="*/ 95 w 99"/>
                <a:gd name="T113" fmla="*/ 166 h 1057"/>
                <a:gd name="T114" fmla="*/ 96 w 99"/>
                <a:gd name="T115" fmla="*/ 115 h 1057"/>
                <a:gd name="T116" fmla="*/ 98 w 99"/>
                <a:gd name="T117" fmla="*/ 76 h 10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9" h="1057">
                  <a:moveTo>
                    <a:pt x="0" y="168"/>
                  </a:moveTo>
                  <a:lnTo>
                    <a:pt x="1" y="168"/>
                  </a:lnTo>
                  <a:lnTo>
                    <a:pt x="2" y="168"/>
                  </a:lnTo>
                  <a:lnTo>
                    <a:pt x="2" y="178"/>
                  </a:lnTo>
                  <a:lnTo>
                    <a:pt x="3" y="198"/>
                  </a:lnTo>
                  <a:lnTo>
                    <a:pt x="3" y="195"/>
                  </a:lnTo>
                  <a:lnTo>
                    <a:pt x="4" y="203"/>
                  </a:lnTo>
                  <a:lnTo>
                    <a:pt x="4" y="207"/>
                  </a:lnTo>
                  <a:lnTo>
                    <a:pt x="5" y="225"/>
                  </a:lnTo>
                  <a:lnTo>
                    <a:pt x="6" y="237"/>
                  </a:lnTo>
                  <a:lnTo>
                    <a:pt x="6" y="259"/>
                  </a:lnTo>
                  <a:lnTo>
                    <a:pt x="6" y="266"/>
                  </a:lnTo>
                  <a:lnTo>
                    <a:pt x="7" y="271"/>
                  </a:lnTo>
                  <a:lnTo>
                    <a:pt x="8" y="276"/>
                  </a:lnTo>
                  <a:lnTo>
                    <a:pt x="8" y="288"/>
                  </a:lnTo>
                  <a:lnTo>
                    <a:pt x="9" y="305"/>
                  </a:lnTo>
                  <a:lnTo>
                    <a:pt x="9" y="320"/>
                  </a:lnTo>
                  <a:lnTo>
                    <a:pt x="10" y="329"/>
                  </a:lnTo>
                  <a:lnTo>
                    <a:pt x="10" y="329"/>
                  </a:lnTo>
                  <a:lnTo>
                    <a:pt x="11" y="332"/>
                  </a:lnTo>
                  <a:lnTo>
                    <a:pt x="12" y="347"/>
                  </a:lnTo>
                  <a:lnTo>
                    <a:pt x="12" y="364"/>
                  </a:lnTo>
                  <a:lnTo>
                    <a:pt x="13" y="381"/>
                  </a:lnTo>
                  <a:lnTo>
                    <a:pt x="13" y="376"/>
                  </a:lnTo>
                  <a:lnTo>
                    <a:pt x="14" y="371"/>
                  </a:lnTo>
                  <a:lnTo>
                    <a:pt x="14" y="371"/>
                  </a:lnTo>
                  <a:lnTo>
                    <a:pt x="15" y="386"/>
                  </a:lnTo>
                  <a:lnTo>
                    <a:pt x="16" y="400"/>
                  </a:lnTo>
                  <a:lnTo>
                    <a:pt x="16" y="418"/>
                  </a:lnTo>
                  <a:lnTo>
                    <a:pt x="16" y="425"/>
                  </a:lnTo>
                  <a:lnTo>
                    <a:pt x="17" y="418"/>
                  </a:lnTo>
                  <a:lnTo>
                    <a:pt x="18" y="413"/>
                  </a:lnTo>
                  <a:lnTo>
                    <a:pt x="18" y="413"/>
                  </a:lnTo>
                  <a:lnTo>
                    <a:pt x="19" y="420"/>
                  </a:lnTo>
                  <a:lnTo>
                    <a:pt x="19" y="425"/>
                  </a:lnTo>
                  <a:lnTo>
                    <a:pt x="20" y="420"/>
                  </a:lnTo>
                  <a:lnTo>
                    <a:pt x="20" y="420"/>
                  </a:lnTo>
                  <a:lnTo>
                    <a:pt x="21" y="425"/>
                  </a:lnTo>
                  <a:lnTo>
                    <a:pt x="22" y="430"/>
                  </a:lnTo>
                  <a:lnTo>
                    <a:pt x="22" y="430"/>
                  </a:lnTo>
                  <a:lnTo>
                    <a:pt x="23" y="432"/>
                  </a:lnTo>
                  <a:lnTo>
                    <a:pt x="23" y="430"/>
                  </a:lnTo>
                  <a:lnTo>
                    <a:pt x="24" y="430"/>
                  </a:lnTo>
                  <a:lnTo>
                    <a:pt x="24" y="427"/>
                  </a:lnTo>
                  <a:lnTo>
                    <a:pt x="25" y="430"/>
                  </a:lnTo>
                  <a:lnTo>
                    <a:pt x="26" y="432"/>
                  </a:lnTo>
                  <a:lnTo>
                    <a:pt x="26" y="440"/>
                  </a:lnTo>
                  <a:lnTo>
                    <a:pt x="26" y="425"/>
                  </a:lnTo>
                  <a:lnTo>
                    <a:pt x="27" y="413"/>
                  </a:lnTo>
                  <a:lnTo>
                    <a:pt x="28" y="405"/>
                  </a:lnTo>
                  <a:lnTo>
                    <a:pt x="28" y="403"/>
                  </a:lnTo>
                  <a:lnTo>
                    <a:pt x="29" y="410"/>
                  </a:lnTo>
                  <a:lnTo>
                    <a:pt x="29" y="420"/>
                  </a:lnTo>
                  <a:lnTo>
                    <a:pt x="30" y="413"/>
                  </a:lnTo>
                  <a:lnTo>
                    <a:pt x="30" y="410"/>
                  </a:lnTo>
                  <a:lnTo>
                    <a:pt x="31" y="407"/>
                  </a:lnTo>
                  <a:lnTo>
                    <a:pt x="32" y="410"/>
                  </a:lnTo>
                  <a:lnTo>
                    <a:pt x="32" y="410"/>
                  </a:lnTo>
                  <a:lnTo>
                    <a:pt x="33" y="403"/>
                  </a:lnTo>
                  <a:lnTo>
                    <a:pt x="33" y="400"/>
                  </a:lnTo>
                  <a:lnTo>
                    <a:pt x="34" y="395"/>
                  </a:lnTo>
                  <a:lnTo>
                    <a:pt x="34" y="388"/>
                  </a:lnTo>
                  <a:lnTo>
                    <a:pt x="35" y="383"/>
                  </a:lnTo>
                  <a:lnTo>
                    <a:pt x="36" y="395"/>
                  </a:lnTo>
                  <a:lnTo>
                    <a:pt x="36" y="405"/>
                  </a:lnTo>
                  <a:lnTo>
                    <a:pt x="36" y="407"/>
                  </a:lnTo>
                  <a:lnTo>
                    <a:pt x="37" y="398"/>
                  </a:lnTo>
                  <a:lnTo>
                    <a:pt x="38" y="383"/>
                  </a:lnTo>
                  <a:lnTo>
                    <a:pt x="38" y="376"/>
                  </a:lnTo>
                  <a:lnTo>
                    <a:pt x="39" y="369"/>
                  </a:lnTo>
                  <a:lnTo>
                    <a:pt x="39" y="359"/>
                  </a:lnTo>
                  <a:lnTo>
                    <a:pt x="40" y="344"/>
                  </a:lnTo>
                  <a:lnTo>
                    <a:pt x="40" y="313"/>
                  </a:lnTo>
                  <a:lnTo>
                    <a:pt x="41" y="283"/>
                  </a:lnTo>
                  <a:lnTo>
                    <a:pt x="42" y="254"/>
                  </a:lnTo>
                  <a:lnTo>
                    <a:pt x="42" y="237"/>
                  </a:lnTo>
                  <a:lnTo>
                    <a:pt x="43" y="213"/>
                  </a:lnTo>
                  <a:lnTo>
                    <a:pt x="43" y="183"/>
                  </a:lnTo>
                  <a:lnTo>
                    <a:pt x="44" y="134"/>
                  </a:lnTo>
                  <a:lnTo>
                    <a:pt x="44" y="71"/>
                  </a:lnTo>
                  <a:lnTo>
                    <a:pt x="45" y="22"/>
                  </a:lnTo>
                  <a:lnTo>
                    <a:pt x="46" y="0"/>
                  </a:lnTo>
                  <a:lnTo>
                    <a:pt x="46" y="10"/>
                  </a:lnTo>
                  <a:lnTo>
                    <a:pt x="46" y="42"/>
                  </a:lnTo>
                  <a:lnTo>
                    <a:pt x="47" y="93"/>
                  </a:lnTo>
                  <a:lnTo>
                    <a:pt x="48" y="161"/>
                  </a:lnTo>
                  <a:lnTo>
                    <a:pt x="48" y="232"/>
                  </a:lnTo>
                  <a:lnTo>
                    <a:pt x="49" y="320"/>
                  </a:lnTo>
                  <a:lnTo>
                    <a:pt x="49" y="427"/>
                  </a:lnTo>
                  <a:lnTo>
                    <a:pt x="50" y="554"/>
                  </a:lnTo>
                  <a:lnTo>
                    <a:pt x="50" y="703"/>
                  </a:lnTo>
                  <a:lnTo>
                    <a:pt x="51" y="852"/>
                  </a:lnTo>
                  <a:lnTo>
                    <a:pt x="52" y="981"/>
                  </a:lnTo>
                  <a:lnTo>
                    <a:pt x="52" y="1045"/>
                  </a:lnTo>
                  <a:lnTo>
                    <a:pt x="53" y="1057"/>
                  </a:lnTo>
                  <a:lnTo>
                    <a:pt x="53" y="1023"/>
                  </a:lnTo>
                  <a:lnTo>
                    <a:pt x="54" y="969"/>
                  </a:lnTo>
                  <a:lnTo>
                    <a:pt x="54" y="916"/>
                  </a:lnTo>
                  <a:lnTo>
                    <a:pt x="55" y="898"/>
                  </a:lnTo>
                  <a:lnTo>
                    <a:pt x="56" y="911"/>
                  </a:lnTo>
                  <a:lnTo>
                    <a:pt x="56" y="930"/>
                  </a:lnTo>
                  <a:lnTo>
                    <a:pt x="56" y="942"/>
                  </a:lnTo>
                  <a:lnTo>
                    <a:pt x="57" y="928"/>
                  </a:lnTo>
                  <a:lnTo>
                    <a:pt x="58" y="923"/>
                  </a:lnTo>
                  <a:lnTo>
                    <a:pt x="58" y="916"/>
                  </a:lnTo>
                  <a:lnTo>
                    <a:pt x="59" y="920"/>
                  </a:lnTo>
                  <a:lnTo>
                    <a:pt x="59" y="918"/>
                  </a:lnTo>
                  <a:lnTo>
                    <a:pt x="60" y="886"/>
                  </a:lnTo>
                  <a:lnTo>
                    <a:pt x="60" y="835"/>
                  </a:lnTo>
                  <a:lnTo>
                    <a:pt x="61" y="811"/>
                  </a:lnTo>
                  <a:lnTo>
                    <a:pt x="62" y="793"/>
                  </a:lnTo>
                  <a:lnTo>
                    <a:pt x="62" y="776"/>
                  </a:lnTo>
                  <a:lnTo>
                    <a:pt x="63" y="769"/>
                  </a:lnTo>
                  <a:lnTo>
                    <a:pt x="63" y="745"/>
                  </a:lnTo>
                  <a:lnTo>
                    <a:pt x="64" y="715"/>
                  </a:lnTo>
                  <a:lnTo>
                    <a:pt x="64" y="679"/>
                  </a:lnTo>
                  <a:lnTo>
                    <a:pt x="65" y="659"/>
                  </a:lnTo>
                  <a:lnTo>
                    <a:pt x="66" y="642"/>
                  </a:lnTo>
                  <a:lnTo>
                    <a:pt x="66" y="613"/>
                  </a:lnTo>
                  <a:lnTo>
                    <a:pt x="66" y="593"/>
                  </a:lnTo>
                  <a:lnTo>
                    <a:pt x="67" y="591"/>
                  </a:lnTo>
                  <a:lnTo>
                    <a:pt x="68" y="578"/>
                  </a:lnTo>
                  <a:lnTo>
                    <a:pt x="68" y="576"/>
                  </a:lnTo>
                  <a:lnTo>
                    <a:pt x="69" y="569"/>
                  </a:lnTo>
                  <a:lnTo>
                    <a:pt x="69" y="554"/>
                  </a:lnTo>
                  <a:lnTo>
                    <a:pt x="70" y="532"/>
                  </a:lnTo>
                  <a:lnTo>
                    <a:pt x="70" y="510"/>
                  </a:lnTo>
                  <a:lnTo>
                    <a:pt x="71" y="500"/>
                  </a:lnTo>
                  <a:lnTo>
                    <a:pt x="72" y="491"/>
                  </a:lnTo>
                  <a:lnTo>
                    <a:pt x="72" y="505"/>
                  </a:lnTo>
                  <a:lnTo>
                    <a:pt x="73" y="500"/>
                  </a:lnTo>
                  <a:lnTo>
                    <a:pt x="73" y="488"/>
                  </a:lnTo>
                  <a:lnTo>
                    <a:pt x="74" y="478"/>
                  </a:lnTo>
                  <a:lnTo>
                    <a:pt x="74" y="464"/>
                  </a:lnTo>
                  <a:lnTo>
                    <a:pt x="75" y="469"/>
                  </a:lnTo>
                  <a:lnTo>
                    <a:pt x="76" y="481"/>
                  </a:lnTo>
                  <a:lnTo>
                    <a:pt x="76" y="481"/>
                  </a:lnTo>
                  <a:lnTo>
                    <a:pt x="76" y="476"/>
                  </a:lnTo>
                  <a:lnTo>
                    <a:pt x="77" y="454"/>
                  </a:lnTo>
                  <a:lnTo>
                    <a:pt x="78" y="437"/>
                  </a:lnTo>
                  <a:lnTo>
                    <a:pt x="78" y="444"/>
                  </a:lnTo>
                  <a:lnTo>
                    <a:pt x="79" y="444"/>
                  </a:lnTo>
                  <a:lnTo>
                    <a:pt x="79" y="456"/>
                  </a:lnTo>
                  <a:lnTo>
                    <a:pt x="80" y="452"/>
                  </a:lnTo>
                  <a:lnTo>
                    <a:pt x="80" y="442"/>
                  </a:lnTo>
                  <a:lnTo>
                    <a:pt x="81" y="427"/>
                  </a:lnTo>
                  <a:lnTo>
                    <a:pt x="82" y="430"/>
                  </a:lnTo>
                  <a:lnTo>
                    <a:pt x="82" y="437"/>
                  </a:lnTo>
                  <a:lnTo>
                    <a:pt x="83" y="440"/>
                  </a:lnTo>
                  <a:lnTo>
                    <a:pt x="83" y="427"/>
                  </a:lnTo>
                  <a:lnTo>
                    <a:pt x="84" y="418"/>
                  </a:lnTo>
                  <a:lnTo>
                    <a:pt x="84" y="400"/>
                  </a:lnTo>
                  <a:lnTo>
                    <a:pt x="85" y="410"/>
                  </a:lnTo>
                  <a:lnTo>
                    <a:pt x="86" y="395"/>
                  </a:lnTo>
                  <a:lnTo>
                    <a:pt x="86" y="395"/>
                  </a:lnTo>
                  <a:lnTo>
                    <a:pt x="86" y="381"/>
                  </a:lnTo>
                  <a:lnTo>
                    <a:pt x="87" y="366"/>
                  </a:lnTo>
                  <a:lnTo>
                    <a:pt x="88" y="347"/>
                  </a:lnTo>
                  <a:lnTo>
                    <a:pt x="88" y="339"/>
                  </a:lnTo>
                  <a:lnTo>
                    <a:pt x="89" y="339"/>
                  </a:lnTo>
                  <a:lnTo>
                    <a:pt x="89" y="329"/>
                  </a:lnTo>
                  <a:lnTo>
                    <a:pt x="90" y="317"/>
                  </a:lnTo>
                  <a:lnTo>
                    <a:pt x="90" y="303"/>
                  </a:lnTo>
                  <a:lnTo>
                    <a:pt x="91" y="278"/>
                  </a:lnTo>
                  <a:lnTo>
                    <a:pt x="92" y="266"/>
                  </a:lnTo>
                  <a:lnTo>
                    <a:pt x="92" y="251"/>
                  </a:lnTo>
                  <a:lnTo>
                    <a:pt x="93" y="237"/>
                  </a:lnTo>
                  <a:lnTo>
                    <a:pt x="93" y="225"/>
                  </a:lnTo>
                  <a:lnTo>
                    <a:pt x="94" y="207"/>
                  </a:lnTo>
                  <a:lnTo>
                    <a:pt x="94" y="180"/>
                  </a:lnTo>
                  <a:lnTo>
                    <a:pt x="95" y="166"/>
                  </a:lnTo>
                  <a:lnTo>
                    <a:pt x="96" y="156"/>
                  </a:lnTo>
                  <a:lnTo>
                    <a:pt x="96" y="137"/>
                  </a:lnTo>
                  <a:lnTo>
                    <a:pt x="96" y="115"/>
                  </a:lnTo>
                  <a:lnTo>
                    <a:pt x="97" y="98"/>
                  </a:lnTo>
                  <a:lnTo>
                    <a:pt x="98" y="86"/>
                  </a:lnTo>
                  <a:lnTo>
                    <a:pt x="98" y="76"/>
                  </a:lnTo>
                  <a:lnTo>
                    <a:pt x="99" y="61"/>
                  </a:lnTo>
                  <a:lnTo>
                    <a:pt x="99" y="49"/>
                  </a:lnTo>
                </a:path>
              </a:pathLst>
            </a:custGeom>
            <a:noFill/>
            <a:ln w="19050" cap="flat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138"/>
            <p:cNvSpPr>
              <a:spLocks/>
            </p:cNvSpPr>
            <p:nvPr/>
          </p:nvSpPr>
          <p:spPr bwMode="auto">
            <a:xfrm>
              <a:off x="5317521" y="1830136"/>
              <a:ext cx="162816" cy="471627"/>
            </a:xfrm>
            <a:custGeom>
              <a:avLst/>
              <a:gdLst>
                <a:gd name="T0" fmla="*/ 2 w 99"/>
                <a:gd name="T1" fmla="*/ 869 h 899"/>
                <a:gd name="T2" fmla="*/ 3 w 99"/>
                <a:gd name="T3" fmla="*/ 874 h 899"/>
                <a:gd name="T4" fmla="*/ 5 w 99"/>
                <a:gd name="T5" fmla="*/ 859 h 899"/>
                <a:gd name="T6" fmla="*/ 6 w 99"/>
                <a:gd name="T7" fmla="*/ 877 h 899"/>
                <a:gd name="T8" fmla="*/ 8 w 99"/>
                <a:gd name="T9" fmla="*/ 859 h 899"/>
                <a:gd name="T10" fmla="*/ 10 w 99"/>
                <a:gd name="T11" fmla="*/ 864 h 899"/>
                <a:gd name="T12" fmla="*/ 12 w 99"/>
                <a:gd name="T13" fmla="*/ 852 h 899"/>
                <a:gd name="T14" fmla="*/ 13 w 99"/>
                <a:gd name="T15" fmla="*/ 857 h 899"/>
                <a:gd name="T16" fmla="*/ 15 w 99"/>
                <a:gd name="T17" fmla="*/ 818 h 899"/>
                <a:gd name="T18" fmla="*/ 16 w 99"/>
                <a:gd name="T19" fmla="*/ 801 h 899"/>
                <a:gd name="T20" fmla="*/ 18 w 99"/>
                <a:gd name="T21" fmla="*/ 752 h 899"/>
                <a:gd name="T22" fmla="*/ 20 w 99"/>
                <a:gd name="T23" fmla="*/ 737 h 899"/>
                <a:gd name="T24" fmla="*/ 22 w 99"/>
                <a:gd name="T25" fmla="*/ 723 h 899"/>
                <a:gd name="T26" fmla="*/ 23 w 99"/>
                <a:gd name="T27" fmla="*/ 737 h 899"/>
                <a:gd name="T28" fmla="*/ 25 w 99"/>
                <a:gd name="T29" fmla="*/ 757 h 899"/>
                <a:gd name="T30" fmla="*/ 26 w 99"/>
                <a:gd name="T31" fmla="*/ 801 h 899"/>
                <a:gd name="T32" fmla="*/ 28 w 99"/>
                <a:gd name="T33" fmla="*/ 815 h 899"/>
                <a:gd name="T34" fmla="*/ 30 w 99"/>
                <a:gd name="T35" fmla="*/ 855 h 899"/>
                <a:gd name="T36" fmla="*/ 32 w 99"/>
                <a:gd name="T37" fmla="*/ 835 h 899"/>
                <a:gd name="T38" fmla="*/ 33 w 99"/>
                <a:gd name="T39" fmla="*/ 847 h 899"/>
                <a:gd name="T40" fmla="*/ 35 w 99"/>
                <a:gd name="T41" fmla="*/ 828 h 899"/>
                <a:gd name="T42" fmla="*/ 36 w 99"/>
                <a:gd name="T43" fmla="*/ 852 h 899"/>
                <a:gd name="T44" fmla="*/ 38 w 99"/>
                <a:gd name="T45" fmla="*/ 788 h 899"/>
                <a:gd name="T46" fmla="*/ 40 w 99"/>
                <a:gd name="T47" fmla="*/ 508 h 899"/>
                <a:gd name="T48" fmla="*/ 42 w 99"/>
                <a:gd name="T49" fmla="*/ 76 h 899"/>
                <a:gd name="T50" fmla="*/ 43 w 99"/>
                <a:gd name="T51" fmla="*/ 7 h 899"/>
                <a:gd name="T52" fmla="*/ 45 w 99"/>
                <a:gd name="T53" fmla="*/ 259 h 899"/>
                <a:gd name="T54" fmla="*/ 46 w 99"/>
                <a:gd name="T55" fmla="*/ 825 h 899"/>
                <a:gd name="T56" fmla="*/ 48 w 99"/>
                <a:gd name="T57" fmla="*/ 857 h 899"/>
                <a:gd name="T58" fmla="*/ 50 w 99"/>
                <a:gd name="T59" fmla="*/ 877 h 899"/>
                <a:gd name="T60" fmla="*/ 52 w 99"/>
                <a:gd name="T61" fmla="*/ 862 h 899"/>
                <a:gd name="T62" fmla="*/ 53 w 99"/>
                <a:gd name="T63" fmla="*/ 886 h 899"/>
                <a:gd name="T64" fmla="*/ 55 w 99"/>
                <a:gd name="T65" fmla="*/ 869 h 899"/>
                <a:gd name="T66" fmla="*/ 56 w 99"/>
                <a:gd name="T67" fmla="*/ 886 h 899"/>
                <a:gd name="T68" fmla="*/ 58 w 99"/>
                <a:gd name="T69" fmla="*/ 872 h 899"/>
                <a:gd name="T70" fmla="*/ 60 w 99"/>
                <a:gd name="T71" fmla="*/ 886 h 899"/>
                <a:gd name="T72" fmla="*/ 62 w 99"/>
                <a:gd name="T73" fmla="*/ 874 h 899"/>
                <a:gd name="T74" fmla="*/ 63 w 99"/>
                <a:gd name="T75" fmla="*/ 884 h 899"/>
                <a:gd name="T76" fmla="*/ 65 w 99"/>
                <a:gd name="T77" fmla="*/ 872 h 899"/>
                <a:gd name="T78" fmla="*/ 67 w 99"/>
                <a:gd name="T79" fmla="*/ 879 h 899"/>
                <a:gd name="T80" fmla="*/ 68 w 99"/>
                <a:gd name="T81" fmla="*/ 857 h 899"/>
                <a:gd name="T82" fmla="*/ 70 w 99"/>
                <a:gd name="T83" fmla="*/ 867 h 899"/>
                <a:gd name="T84" fmla="*/ 72 w 99"/>
                <a:gd name="T85" fmla="*/ 847 h 899"/>
                <a:gd name="T86" fmla="*/ 73 w 99"/>
                <a:gd name="T87" fmla="*/ 847 h 899"/>
                <a:gd name="T88" fmla="*/ 75 w 99"/>
                <a:gd name="T89" fmla="*/ 825 h 899"/>
                <a:gd name="T90" fmla="*/ 77 w 99"/>
                <a:gd name="T91" fmla="*/ 821 h 899"/>
                <a:gd name="T92" fmla="*/ 78 w 99"/>
                <a:gd name="T93" fmla="*/ 791 h 899"/>
                <a:gd name="T94" fmla="*/ 80 w 99"/>
                <a:gd name="T95" fmla="*/ 801 h 899"/>
                <a:gd name="T96" fmla="*/ 82 w 99"/>
                <a:gd name="T97" fmla="*/ 779 h 899"/>
                <a:gd name="T98" fmla="*/ 83 w 99"/>
                <a:gd name="T99" fmla="*/ 759 h 899"/>
                <a:gd name="T100" fmla="*/ 85 w 99"/>
                <a:gd name="T101" fmla="*/ 723 h 899"/>
                <a:gd name="T102" fmla="*/ 87 w 99"/>
                <a:gd name="T103" fmla="*/ 713 h 899"/>
                <a:gd name="T104" fmla="*/ 88 w 99"/>
                <a:gd name="T105" fmla="*/ 674 h 899"/>
                <a:gd name="T106" fmla="*/ 90 w 99"/>
                <a:gd name="T107" fmla="*/ 659 h 899"/>
                <a:gd name="T108" fmla="*/ 92 w 99"/>
                <a:gd name="T109" fmla="*/ 608 h 899"/>
                <a:gd name="T110" fmla="*/ 93 w 99"/>
                <a:gd name="T111" fmla="*/ 584 h 899"/>
                <a:gd name="T112" fmla="*/ 95 w 99"/>
                <a:gd name="T113" fmla="*/ 545 h 899"/>
                <a:gd name="T114" fmla="*/ 97 w 99"/>
                <a:gd name="T115" fmla="*/ 542 h 899"/>
                <a:gd name="T116" fmla="*/ 98 w 99"/>
                <a:gd name="T117" fmla="*/ 501 h 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9" h="899">
                  <a:moveTo>
                    <a:pt x="0" y="886"/>
                  </a:moveTo>
                  <a:lnTo>
                    <a:pt x="1" y="879"/>
                  </a:lnTo>
                  <a:lnTo>
                    <a:pt x="2" y="869"/>
                  </a:lnTo>
                  <a:lnTo>
                    <a:pt x="2" y="864"/>
                  </a:lnTo>
                  <a:lnTo>
                    <a:pt x="3" y="869"/>
                  </a:lnTo>
                  <a:lnTo>
                    <a:pt x="3" y="874"/>
                  </a:lnTo>
                  <a:lnTo>
                    <a:pt x="4" y="872"/>
                  </a:lnTo>
                  <a:lnTo>
                    <a:pt x="4" y="874"/>
                  </a:lnTo>
                  <a:lnTo>
                    <a:pt x="5" y="859"/>
                  </a:lnTo>
                  <a:lnTo>
                    <a:pt x="5" y="872"/>
                  </a:lnTo>
                  <a:lnTo>
                    <a:pt x="6" y="867"/>
                  </a:lnTo>
                  <a:lnTo>
                    <a:pt x="6" y="877"/>
                  </a:lnTo>
                  <a:lnTo>
                    <a:pt x="7" y="869"/>
                  </a:lnTo>
                  <a:lnTo>
                    <a:pt x="8" y="867"/>
                  </a:lnTo>
                  <a:lnTo>
                    <a:pt x="8" y="859"/>
                  </a:lnTo>
                  <a:lnTo>
                    <a:pt x="9" y="859"/>
                  </a:lnTo>
                  <a:lnTo>
                    <a:pt x="9" y="862"/>
                  </a:lnTo>
                  <a:lnTo>
                    <a:pt x="10" y="864"/>
                  </a:lnTo>
                  <a:lnTo>
                    <a:pt x="10" y="864"/>
                  </a:lnTo>
                  <a:lnTo>
                    <a:pt x="11" y="859"/>
                  </a:lnTo>
                  <a:lnTo>
                    <a:pt x="12" y="852"/>
                  </a:lnTo>
                  <a:lnTo>
                    <a:pt x="12" y="852"/>
                  </a:lnTo>
                  <a:lnTo>
                    <a:pt x="13" y="855"/>
                  </a:lnTo>
                  <a:lnTo>
                    <a:pt x="13" y="857"/>
                  </a:lnTo>
                  <a:lnTo>
                    <a:pt x="14" y="850"/>
                  </a:lnTo>
                  <a:lnTo>
                    <a:pt x="14" y="835"/>
                  </a:lnTo>
                  <a:lnTo>
                    <a:pt x="15" y="818"/>
                  </a:lnTo>
                  <a:lnTo>
                    <a:pt x="15" y="806"/>
                  </a:lnTo>
                  <a:lnTo>
                    <a:pt x="16" y="811"/>
                  </a:lnTo>
                  <a:lnTo>
                    <a:pt x="16" y="801"/>
                  </a:lnTo>
                  <a:lnTo>
                    <a:pt x="17" y="791"/>
                  </a:lnTo>
                  <a:lnTo>
                    <a:pt x="18" y="772"/>
                  </a:lnTo>
                  <a:lnTo>
                    <a:pt x="18" y="752"/>
                  </a:lnTo>
                  <a:lnTo>
                    <a:pt x="19" y="737"/>
                  </a:lnTo>
                  <a:lnTo>
                    <a:pt x="19" y="737"/>
                  </a:lnTo>
                  <a:lnTo>
                    <a:pt x="20" y="737"/>
                  </a:lnTo>
                  <a:lnTo>
                    <a:pt x="20" y="730"/>
                  </a:lnTo>
                  <a:lnTo>
                    <a:pt x="21" y="732"/>
                  </a:lnTo>
                  <a:lnTo>
                    <a:pt x="22" y="723"/>
                  </a:lnTo>
                  <a:lnTo>
                    <a:pt x="22" y="725"/>
                  </a:lnTo>
                  <a:lnTo>
                    <a:pt x="23" y="730"/>
                  </a:lnTo>
                  <a:lnTo>
                    <a:pt x="23" y="737"/>
                  </a:lnTo>
                  <a:lnTo>
                    <a:pt x="24" y="735"/>
                  </a:lnTo>
                  <a:lnTo>
                    <a:pt x="24" y="742"/>
                  </a:lnTo>
                  <a:lnTo>
                    <a:pt x="25" y="757"/>
                  </a:lnTo>
                  <a:lnTo>
                    <a:pt x="25" y="767"/>
                  </a:lnTo>
                  <a:lnTo>
                    <a:pt x="26" y="781"/>
                  </a:lnTo>
                  <a:lnTo>
                    <a:pt x="26" y="801"/>
                  </a:lnTo>
                  <a:lnTo>
                    <a:pt x="27" y="813"/>
                  </a:lnTo>
                  <a:lnTo>
                    <a:pt x="28" y="811"/>
                  </a:lnTo>
                  <a:lnTo>
                    <a:pt x="28" y="815"/>
                  </a:lnTo>
                  <a:lnTo>
                    <a:pt x="29" y="815"/>
                  </a:lnTo>
                  <a:lnTo>
                    <a:pt x="29" y="830"/>
                  </a:lnTo>
                  <a:lnTo>
                    <a:pt x="30" y="855"/>
                  </a:lnTo>
                  <a:lnTo>
                    <a:pt x="30" y="857"/>
                  </a:lnTo>
                  <a:lnTo>
                    <a:pt x="31" y="850"/>
                  </a:lnTo>
                  <a:lnTo>
                    <a:pt x="32" y="835"/>
                  </a:lnTo>
                  <a:lnTo>
                    <a:pt x="32" y="837"/>
                  </a:lnTo>
                  <a:lnTo>
                    <a:pt x="33" y="845"/>
                  </a:lnTo>
                  <a:lnTo>
                    <a:pt x="33" y="847"/>
                  </a:lnTo>
                  <a:lnTo>
                    <a:pt x="34" y="850"/>
                  </a:lnTo>
                  <a:lnTo>
                    <a:pt x="34" y="835"/>
                  </a:lnTo>
                  <a:lnTo>
                    <a:pt x="35" y="828"/>
                  </a:lnTo>
                  <a:lnTo>
                    <a:pt x="35" y="830"/>
                  </a:lnTo>
                  <a:lnTo>
                    <a:pt x="36" y="835"/>
                  </a:lnTo>
                  <a:lnTo>
                    <a:pt x="36" y="852"/>
                  </a:lnTo>
                  <a:lnTo>
                    <a:pt x="37" y="847"/>
                  </a:lnTo>
                  <a:lnTo>
                    <a:pt x="38" y="828"/>
                  </a:lnTo>
                  <a:lnTo>
                    <a:pt x="38" y="788"/>
                  </a:lnTo>
                  <a:lnTo>
                    <a:pt x="39" y="737"/>
                  </a:lnTo>
                  <a:lnTo>
                    <a:pt x="39" y="637"/>
                  </a:lnTo>
                  <a:lnTo>
                    <a:pt x="40" y="508"/>
                  </a:lnTo>
                  <a:lnTo>
                    <a:pt x="40" y="347"/>
                  </a:lnTo>
                  <a:lnTo>
                    <a:pt x="41" y="190"/>
                  </a:lnTo>
                  <a:lnTo>
                    <a:pt x="42" y="76"/>
                  </a:lnTo>
                  <a:lnTo>
                    <a:pt x="42" y="17"/>
                  </a:lnTo>
                  <a:lnTo>
                    <a:pt x="43" y="0"/>
                  </a:lnTo>
                  <a:lnTo>
                    <a:pt x="43" y="7"/>
                  </a:lnTo>
                  <a:lnTo>
                    <a:pt x="44" y="49"/>
                  </a:lnTo>
                  <a:lnTo>
                    <a:pt x="44" y="127"/>
                  </a:lnTo>
                  <a:lnTo>
                    <a:pt x="45" y="259"/>
                  </a:lnTo>
                  <a:lnTo>
                    <a:pt x="45" y="449"/>
                  </a:lnTo>
                  <a:lnTo>
                    <a:pt x="46" y="657"/>
                  </a:lnTo>
                  <a:lnTo>
                    <a:pt x="46" y="825"/>
                  </a:lnTo>
                  <a:lnTo>
                    <a:pt x="47" y="899"/>
                  </a:lnTo>
                  <a:lnTo>
                    <a:pt x="48" y="884"/>
                  </a:lnTo>
                  <a:lnTo>
                    <a:pt x="48" y="857"/>
                  </a:lnTo>
                  <a:lnTo>
                    <a:pt x="49" y="857"/>
                  </a:lnTo>
                  <a:lnTo>
                    <a:pt x="49" y="874"/>
                  </a:lnTo>
                  <a:lnTo>
                    <a:pt x="50" y="877"/>
                  </a:lnTo>
                  <a:lnTo>
                    <a:pt x="50" y="874"/>
                  </a:lnTo>
                  <a:lnTo>
                    <a:pt x="51" y="862"/>
                  </a:lnTo>
                  <a:lnTo>
                    <a:pt x="52" y="862"/>
                  </a:lnTo>
                  <a:lnTo>
                    <a:pt x="52" y="864"/>
                  </a:lnTo>
                  <a:lnTo>
                    <a:pt x="53" y="879"/>
                  </a:lnTo>
                  <a:lnTo>
                    <a:pt x="53" y="886"/>
                  </a:lnTo>
                  <a:lnTo>
                    <a:pt x="54" y="881"/>
                  </a:lnTo>
                  <a:lnTo>
                    <a:pt x="54" y="877"/>
                  </a:lnTo>
                  <a:lnTo>
                    <a:pt x="55" y="869"/>
                  </a:lnTo>
                  <a:lnTo>
                    <a:pt x="55" y="869"/>
                  </a:lnTo>
                  <a:lnTo>
                    <a:pt x="56" y="889"/>
                  </a:lnTo>
                  <a:lnTo>
                    <a:pt x="56" y="886"/>
                  </a:lnTo>
                  <a:lnTo>
                    <a:pt x="57" y="881"/>
                  </a:lnTo>
                  <a:lnTo>
                    <a:pt x="58" y="879"/>
                  </a:lnTo>
                  <a:lnTo>
                    <a:pt x="58" y="872"/>
                  </a:lnTo>
                  <a:lnTo>
                    <a:pt x="59" y="872"/>
                  </a:lnTo>
                  <a:lnTo>
                    <a:pt x="59" y="877"/>
                  </a:lnTo>
                  <a:lnTo>
                    <a:pt x="60" y="886"/>
                  </a:lnTo>
                  <a:lnTo>
                    <a:pt x="61" y="881"/>
                  </a:lnTo>
                  <a:lnTo>
                    <a:pt x="61" y="884"/>
                  </a:lnTo>
                  <a:lnTo>
                    <a:pt x="62" y="874"/>
                  </a:lnTo>
                  <a:lnTo>
                    <a:pt x="62" y="884"/>
                  </a:lnTo>
                  <a:lnTo>
                    <a:pt x="63" y="879"/>
                  </a:lnTo>
                  <a:lnTo>
                    <a:pt x="63" y="884"/>
                  </a:lnTo>
                  <a:lnTo>
                    <a:pt x="64" y="881"/>
                  </a:lnTo>
                  <a:lnTo>
                    <a:pt x="65" y="874"/>
                  </a:lnTo>
                  <a:lnTo>
                    <a:pt x="65" y="872"/>
                  </a:lnTo>
                  <a:lnTo>
                    <a:pt x="65" y="869"/>
                  </a:lnTo>
                  <a:lnTo>
                    <a:pt x="66" y="877"/>
                  </a:lnTo>
                  <a:lnTo>
                    <a:pt x="67" y="879"/>
                  </a:lnTo>
                  <a:lnTo>
                    <a:pt x="67" y="872"/>
                  </a:lnTo>
                  <a:lnTo>
                    <a:pt x="68" y="869"/>
                  </a:lnTo>
                  <a:lnTo>
                    <a:pt x="68" y="857"/>
                  </a:lnTo>
                  <a:lnTo>
                    <a:pt x="69" y="850"/>
                  </a:lnTo>
                  <a:lnTo>
                    <a:pt x="69" y="857"/>
                  </a:lnTo>
                  <a:lnTo>
                    <a:pt x="70" y="867"/>
                  </a:lnTo>
                  <a:lnTo>
                    <a:pt x="71" y="867"/>
                  </a:lnTo>
                  <a:lnTo>
                    <a:pt x="71" y="855"/>
                  </a:lnTo>
                  <a:lnTo>
                    <a:pt x="72" y="847"/>
                  </a:lnTo>
                  <a:lnTo>
                    <a:pt x="72" y="847"/>
                  </a:lnTo>
                  <a:lnTo>
                    <a:pt x="73" y="850"/>
                  </a:lnTo>
                  <a:lnTo>
                    <a:pt x="73" y="847"/>
                  </a:lnTo>
                  <a:lnTo>
                    <a:pt x="74" y="843"/>
                  </a:lnTo>
                  <a:lnTo>
                    <a:pt x="75" y="837"/>
                  </a:lnTo>
                  <a:lnTo>
                    <a:pt x="75" y="825"/>
                  </a:lnTo>
                  <a:lnTo>
                    <a:pt x="75" y="825"/>
                  </a:lnTo>
                  <a:lnTo>
                    <a:pt x="76" y="823"/>
                  </a:lnTo>
                  <a:lnTo>
                    <a:pt x="77" y="821"/>
                  </a:lnTo>
                  <a:lnTo>
                    <a:pt x="77" y="813"/>
                  </a:lnTo>
                  <a:lnTo>
                    <a:pt x="78" y="801"/>
                  </a:lnTo>
                  <a:lnTo>
                    <a:pt x="78" y="791"/>
                  </a:lnTo>
                  <a:lnTo>
                    <a:pt x="79" y="791"/>
                  </a:lnTo>
                  <a:lnTo>
                    <a:pt x="79" y="801"/>
                  </a:lnTo>
                  <a:lnTo>
                    <a:pt x="80" y="801"/>
                  </a:lnTo>
                  <a:lnTo>
                    <a:pt x="81" y="796"/>
                  </a:lnTo>
                  <a:lnTo>
                    <a:pt x="81" y="786"/>
                  </a:lnTo>
                  <a:lnTo>
                    <a:pt x="82" y="779"/>
                  </a:lnTo>
                  <a:lnTo>
                    <a:pt x="82" y="774"/>
                  </a:lnTo>
                  <a:lnTo>
                    <a:pt x="83" y="767"/>
                  </a:lnTo>
                  <a:lnTo>
                    <a:pt x="83" y="759"/>
                  </a:lnTo>
                  <a:lnTo>
                    <a:pt x="84" y="752"/>
                  </a:lnTo>
                  <a:lnTo>
                    <a:pt x="85" y="740"/>
                  </a:lnTo>
                  <a:lnTo>
                    <a:pt x="85" y="723"/>
                  </a:lnTo>
                  <a:lnTo>
                    <a:pt x="85" y="720"/>
                  </a:lnTo>
                  <a:lnTo>
                    <a:pt x="86" y="718"/>
                  </a:lnTo>
                  <a:lnTo>
                    <a:pt x="87" y="713"/>
                  </a:lnTo>
                  <a:lnTo>
                    <a:pt x="87" y="701"/>
                  </a:lnTo>
                  <a:lnTo>
                    <a:pt x="88" y="684"/>
                  </a:lnTo>
                  <a:lnTo>
                    <a:pt x="88" y="674"/>
                  </a:lnTo>
                  <a:lnTo>
                    <a:pt x="89" y="669"/>
                  </a:lnTo>
                  <a:lnTo>
                    <a:pt x="89" y="662"/>
                  </a:lnTo>
                  <a:lnTo>
                    <a:pt x="90" y="659"/>
                  </a:lnTo>
                  <a:lnTo>
                    <a:pt x="91" y="645"/>
                  </a:lnTo>
                  <a:lnTo>
                    <a:pt x="91" y="625"/>
                  </a:lnTo>
                  <a:lnTo>
                    <a:pt x="92" y="608"/>
                  </a:lnTo>
                  <a:lnTo>
                    <a:pt x="92" y="596"/>
                  </a:lnTo>
                  <a:lnTo>
                    <a:pt x="93" y="594"/>
                  </a:lnTo>
                  <a:lnTo>
                    <a:pt x="93" y="584"/>
                  </a:lnTo>
                  <a:lnTo>
                    <a:pt x="94" y="576"/>
                  </a:lnTo>
                  <a:lnTo>
                    <a:pt x="95" y="559"/>
                  </a:lnTo>
                  <a:lnTo>
                    <a:pt x="95" y="545"/>
                  </a:lnTo>
                  <a:lnTo>
                    <a:pt x="95" y="537"/>
                  </a:lnTo>
                  <a:lnTo>
                    <a:pt x="96" y="539"/>
                  </a:lnTo>
                  <a:lnTo>
                    <a:pt x="97" y="542"/>
                  </a:lnTo>
                  <a:lnTo>
                    <a:pt x="97" y="532"/>
                  </a:lnTo>
                  <a:lnTo>
                    <a:pt x="98" y="513"/>
                  </a:lnTo>
                  <a:lnTo>
                    <a:pt x="98" y="501"/>
                  </a:lnTo>
                  <a:lnTo>
                    <a:pt x="99" y="496"/>
                  </a:lnTo>
                  <a:lnTo>
                    <a:pt x="99" y="501"/>
                  </a:lnTo>
                </a:path>
              </a:pathLst>
            </a:custGeom>
            <a:noFill/>
            <a:ln w="19050" cap="flat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139"/>
            <p:cNvSpPr>
              <a:spLocks/>
            </p:cNvSpPr>
            <p:nvPr/>
          </p:nvSpPr>
          <p:spPr bwMode="auto">
            <a:xfrm>
              <a:off x="5490205" y="2001684"/>
              <a:ext cx="162816" cy="448544"/>
            </a:xfrm>
            <a:custGeom>
              <a:avLst/>
              <a:gdLst>
                <a:gd name="T0" fmla="*/ 1 w 99"/>
                <a:gd name="T1" fmla="*/ 215 h 855"/>
                <a:gd name="T2" fmla="*/ 3 w 99"/>
                <a:gd name="T3" fmla="*/ 242 h 855"/>
                <a:gd name="T4" fmla="*/ 4 w 99"/>
                <a:gd name="T5" fmla="*/ 283 h 855"/>
                <a:gd name="T6" fmla="*/ 6 w 99"/>
                <a:gd name="T7" fmla="*/ 313 h 855"/>
                <a:gd name="T8" fmla="*/ 8 w 99"/>
                <a:gd name="T9" fmla="*/ 347 h 855"/>
                <a:gd name="T10" fmla="*/ 10 w 99"/>
                <a:gd name="T11" fmla="*/ 367 h 855"/>
                <a:gd name="T12" fmla="*/ 11 w 99"/>
                <a:gd name="T13" fmla="*/ 396 h 855"/>
                <a:gd name="T14" fmla="*/ 13 w 99"/>
                <a:gd name="T15" fmla="*/ 415 h 855"/>
                <a:gd name="T16" fmla="*/ 14 w 99"/>
                <a:gd name="T17" fmla="*/ 427 h 855"/>
                <a:gd name="T18" fmla="*/ 16 w 99"/>
                <a:gd name="T19" fmla="*/ 445 h 855"/>
                <a:gd name="T20" fmla="*/ 18 w 99"/>
                <a:gd name="T21" fmla="*/ 461 h 855"/>
                <a:gd name="T22" fmla="*/ 20 w 99"/>
                <a:gd name="T23" fmla="*/ 452 h 855"/>
                <a:gd name="T24" fmla="*/ 21 w 99"/>
                <a:gd name="T25" fmla="*/ 467 h 855"/>
                <a:gd name="T26" fmla="*/ 23 w 99"/>
                <a:gd name="T27" fmla="*/ 461 h 855"/>
                <a:gd name="T28" fmla="*/ 24 w 99"/>
                <a:gd name="T29" fmla="*/ 459 h 855"/>
                <a:gd name="T30" fmla="*/ 26 w 99"/>
                <a:gd name="T31" fmla="*/ 461 h 855"/>
                <a:gd name="T32" fmla="*/ 28 w 99"/>
                <a:gd name="T33" fmla="*/ 464 h 855"/>
                <a:gd name="T34" fmla="*/ 30 w 99"/>
                <a:gd name="T35" fmla="*/ 447 h 855"/>
                <a:gd name="T36" fmla="*/ 31 w 99"/>
                <a:gd name="T37" fmla="*/ 432 h 855"/>
                <a:gd name="T38" fmla="*/ 33 w 99"/>
                <a:gd name="T39" fmla="*/ 432 h 855"/>
                <a:gd name="T40" fmla="*/ 34 w 99"/>
                <a:gd name="T41" fmla="*/ 427 h 855"/>
                <a:gd name="T42" fmla="*/ 36 w 99"/>
                <a:gd name="T43" fmla="*/ 401 h 855"/>
                <a:gd name="T44" fmla="*/ 38 w 99"/>
                <a:gd name="T45" fmla="*/ 352 h 855"/>
                <a:gd name="T46" fmla="*/ 40 w 99"/>
                <a:gd name="T47" fmla="*/ 298 h 855"/>
                <a:gd name="T48" fmla="*/ 41 w 99"/>
                <a:gd name="T49" fmla="*/ 254 h 855"/>
                <a:gd name="T50" fmla="*/ 43 w 99"/>
                <a:gd name="T51" fmla="*/ 142 h 855"/>
                <a:gd name="T52" fmla="*/ 44 w 99"/>
                <a:gd name="T53" fmla="*/ 10 h 855"/>
                <a:gd name="T54" fmla="*/ 46 w 99"/>
                <a:gd name="T55" fmla="*/ 10 h 855"/>
                <a:gd name="T56" fmla="*/ 48 w 99"/>
                <a:gd name="T57" fmla="*/ 134 h 855"/>
                <a:gd name="T58" fmla="*/ 50 w 99"/>
                <a:gd name="T59" fmla="*/ 425 h 855"/>
                <a:gd name="T60" fmla="*/ 51 w 99"/>
                <a:gd name="T61" fmla="*/ 708 h 855"/>
                <a:gd name="T62" fmla="*/ 53 w 99"/>
                <a:gd name="T63" fmla="*/ 752 h 855"/>
                <a:gd name="T64" fmla="*/ 54 w 99"/>
                <a:gd name="T65" fmla="*/ 801 h 855"/>
                <a:gd name="T66" fmla="*/ 56 w 99"/>
                <a:gd name="T67" fmla="*/ 847 h 855"/>
                <a:gd name="T68" fmla="*/ 58 w 99"/>
                <a:gd name="T69" fmla="*/ 855 h 855"/>
                <a:gd name="T70" fmla="*/ 60 w 99"/>
                <a:gd name="T71" fmla="*/ 796 h 855"/>
                <a:gd name="T72" fmla="*/ 61 w 99"/>
                <a:gd name="T73" fmla="*/ 747 h 855"/>
                <a:gd name="T74" fmla="*/ 63 w 99"/>
                <a:gd name="T75" fmla="*/ 689 h 855"/>
                <a:gd name="T76" fmla="*/ 64 w 99"/>
                <a:gd name="T77" fmla="*/ 645 h 855"/>
                <a:gd name="T78" fmla="*/ 66 w 99"/>
                <a:gd name="T79" fmla="*/ 618 h 855"/>
                <a:gd name="T80" fmla="*/ 68 w 99"/>
                <a:gd name="T81" fmla="*/ 603 h 855"/>
                <a:gd name="T82" fmla="*/ 70 w 99"/>
                <a:gd name="T83" fmla="*/ 569 h 855"/>
                <a:gd name="T84" fmla="*/ 71 w 99"/>
                <a:gd name="T85" fmla="*/ 557 h 855"/>
                <a:gd name="T86" fmla="*/ 73 w 99"/>
                <a:gd name="T87" fmla="*/ 535 h 855"/>
                <a:gd name="T88" fmla="*/ 74 w 99"/>
                <a:gd name="T89" fmla="*/ 525 h 855"/>
                <a:gd name="T90" fmla="*/ 76 w 99"/>
                <a:gd name="T91" fmla="*/ 516 h 855"/>
                <a:gd name="T92" fmla="*/ 78 w 99"/>
                <a:gd name="T93" fmla="*/ 510 h 855"/>
                <a:gd name="T94" fmla="*/ 80 w 99"/>
                <a:gd name="T95" fmla="*/ 501 h 855"/>
                <a:gd name="T96" fmla="*/ 81 w 99"/>
                <a:gd name="T97" fmla="*/ 498 h 855"/>
                <a:gd name="T98" fmla="*/ 83 w 99"/>
                <a:gd name="T99" fmla="*/ 488 h 855"/>
                <a:gd name="T100" fmla="*/ 84 w 99"/>
                <a:gd name="T101" fmla="*/ 474 h 855"/>
                <a:gd name="T102" fmla="*/ 86 w 99"/>
                <a:gd name="T103" fmla="*/ 454 h 855"/>
                <a:gd name="T104" fmla="*/ 88 w 99"/>
                <a:gd name="T105" fmla="*/ 442 h 855"/>
                <a:gd name="T106" fmla="*/ 90 w 99"/>
                <a:gd name="T107" fmla="*/ 405 h 855"/>
                <a:gd name="T108" fmla="*/ 91 w 99"/>
                <a:gd name="T109" fmla="*/ 374 h 855"/>
                <a:gd name="T110" fmla="*/ 93 w 99"/>
                <a:gd name="T111" fmla="*/ 313 h 855"/>
                <a:gd name="T112" fmla="*/ 94 w 99"/>
                <a:gd name="T113" fmla="*/ 286 h 855"/>
                <a:gd name="T114" fmla="*/ 96 w 99"/>
                <a:gd name="T115" fmla="*/ 237 h 855"/>
                <a:gd name="T116" fmla="*/ 98 w 99"/>
                <a:gd name="T117" fmla="*/ 203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9" h="855">
                  <a:moveTo>
                    <a:pt x="0" y="193"/>
                  </a:moveTo>
                  <a:lnTo>
                    <a:pt x="0" y="205"/>
                  </a:lnTo>
                  <a:lnTo>
                    <a:pt x="1" y="215"/>
                  </a:lnTo>
                  <a:lnTo>
                    <a:pt x="2" y="240"/>
                  </a:lnTo>
                  <a:lnTo>
                    <a:pt x="2" y="247"/>
                  </a:lnTo>
                  <a:lnTo>
                    <a:pt x="3" y="242"/>
                  </a:lnTo>
                  <a:lnTo>
                    <a:pt x="3" y="247"/>
                  </a:lnTo>
                  <a:lnTo>
                    <a:pt x="4" y="259"/>
                  </a:lnTo>
                  <a:lnTo>
                    <a:pt x="4" y="283"/>
                  </a:lnTo>
                  <a:lnTo>
                    <a:pt x="5" y="296"/>
                  </a:lnTo>
                  <a:lnTo>
                    <a:pt x="6" y="303"/>
                  </a:lnTo>
                  <a:lnTo>
                    <a:pt x="6" y="313"/>
                  </a:lnTo>
                  <a:lnTo>
                    <a:pt x="7" y="313"/>
                  </a:lnTo>
                  <a:lnTo>
                    <a:pt x="7" y="325"/>
                  </a:lnTo>
                  <a:lnTo>
                    <a:pt x="8" y="347"/>
                  </a:lnTo>
                  <a:lnTo>
                    <a:pt x="8" y="361"/>
                  </a:lnTo>
                  <a:lnTo>
                    <a:pt x="9" y="367"/>
                  </a:lnTo>
                  <a:lnTo>
                    <a:pt x="10" y="367"/>
                  </a:lnTo>
                  <a:lnTo>
                    <a:pt x="10" y="374"/>
                  </a:lnTo>
                  <a:lnTo>
                    <a:pt x="10" y="383"/>
                  </a:lnTo>
                  <a:lnTo>
                    <a:pt x="11" y="396"/>
                  </a:lnTo>
                  <a:lnTo>
                    <a:pt x="12" y="415"/>
                  </a:lnTo>
                  <a:lnTo>
                    <a:pt x="12" y="415"/>
                  </a:lnTo>
                  <a:lnTo>
                    <a:pt x="13" y="415"/>
                  </a:lnTo>
                  <a:lnTo>
                    <a:pt x="13" y="418"/>
                  </a:lnTo>
                  <a:lnTo>
                    <a:pt x="14" y="420"/>
                  </a:lnTo>
                  <a:lnTo>
                    <a:pt x="14" y="427"/>
                  </a:lnTo>
                  <a:lnTo>
                    <a:pt x="15" y="442"/>
                  </a:lnTo>
                  <a:lnTo>
                    <a:pt x="16" y="445"/>
                  </a:lnTo>
                  <a:lnTo>
                    <a:pt x="16" y="445"/>
                  </a:lnTo>
                  <a:lnTo>
                    <a:pt x="17" y="440"/>
                  </a:lnTo>
                  <a:lnTo>
                    <a:pt x="17" y="454"/>
                  </a:lnTo>
                  <a:lnTo>
                    <a:pt x="18" y="461"/>
                  </a:lnTo>
                  <a:lnTo>
                    <a:pt x="18" y="467"/>
                  </a:lnTo>
                  <a:lnTo>
                    <a:pt x="19" y="467"/>
                  </a:lnTo>
                  <a:lnTo>
                    <a:pt x="20" y="452"/>
                  </a:lnTo>
                  <a:lnTo>
                    <a:pt x="20" y="445"/>
                  </a:lnTo>
                  <a:lnTo>
                    <a:pt x="20" y="457"/>
                  </a:lnTo>
                  <a:lnTo>
                    <a:pt x="21" y="467"/>
                  </a:lnTo>
                  <a:lnTo>
                    <a:pt x="22" y="472"/>
                  </a:lnTo>
                  <a:lnTo>
                    <a:pt x="22" y="467"/>
                  </a:lnTo>
                  <a:lnTo>
                    <a:pt x="23" y="461"/>
                  </a:lnTo>
                  <a:lnTo>
                    <a:pt x="23" y="457"/>
                  </a:lnTo>
                  <a:lnTo>
                    <a:pt x="24" y="454"/>
                  </a:lnTo>
                  <a:lnTo>
                    <a:pt x="24" y="459"/>
                  </a:lnTo>
                  <a:lnTo>
                    <a:pt x="25" y="469"/>
                  </a:lnTo>
                  <a:lnTo>
                    <a:pt x="26" y="469"/>
                  </a:lnTo>
                  <a:lnTo>
                    <a:pt x="26" y="461"/>
                  </a:lnTo>
                  <a:lnTo>
                    <a:pt x="27" y="461"/>
                  </a:lnTo>
                  <a:lnTo>
                    <a:pt x="27" y="459"/>
                  </a:lnTo>
                  <a:lnTo>
                    <a:pt x="28" y="464"/>
                  </a:lnTo>
                  <a:lnTo>
                    <a:pt x="28" y="464"/>
                  </a:lnTo>
                  <a:lnTo>
                    <a:pt x="29" y="459"/>
                  </a:lnTo>
                  <a:lnTo>
                    <a:pt x="30" y="447"/>
                  </a:lnTo>
                  <a:lnTo>
                    <a:pt x="30" y="437"/>
                  </a:lnTo>
                  <a:lnTo>
                    <a:pt x="30" y="435"/>
                  </a:lnTo>
                  <a:lnTo>
                    <a:pt x="31" y="432"/>
                  </a:lnTo>
                  <a:lnTo>
                    <a:pt x="32" y="442"/>
                  </a:lnTo>
                  <a:lnTo>
                    <a:pt x="32" y="435"/>
                  </a:lnTo>
                  <a:lnTo>
                    <a:pt x="33" y="432"/>
                  </a:lnTo>
                  <a:lnTo>
                    <a:pt x="33" y="415"/>
                  </a:lnTo>
                  <a:lnTo>
                    <a:pt x="34" y="418"/>
                  </a:lnTo>
                  <a:lnTo>
                    <a:pt x="34" y="427"/>
                  </a:lnTo>
                  <a:lnTo>
                    <a:pt x="35" y="423"/>
                  </a:lnTo>
                  <a:lnTo>
                    <a:pt x="36" y="418"/>
                  </a:lnTo>
                  <a:lnTo>
                    <a:pt x="36" y="401"/>
                  </a:lnTo>
                  <a:lnTo>
                    <a:pt x="37" y="379"/>
                  </a:lnTo>
                  <a:lnTo>
                    <a:pt x="37" y="361"/>
                  </a:lnTo>
                  <a:lnTo>
                    <a:pt x="38" y="352"/>
                  </a:lnTo>
                  <a:lnTo>
                    <a:pt x="38" y="342"/>
                  </a:lnTo>
                  <a:lnTo>
                    <a:pt x="39" y="318"/>
                  </a:lnTo>
                  <a:lnTo>
                    <a:pt x="40" y="298"/>
                  </a:lnTo>
                  <a:lnTo>
                    <a:pt x="40" y="281"/>
                  </a:lnTo>
                  <a:lnTo>
                    <a:pt x="40" y="269"/>
                  </a:lnTo>
                  <a:lnTo>
                    <a:pt x="41" y="254"/>
                  </a:lnTo>
                  <a:lnTo>
                    <a:pt x="42" y="232"/>
                  </a:lnTo>
                  <a:lnTo>
                    <a:pt x="42" y="191"/>
                  </a:lnTo>
                  <a:lnTo>
                    <a:pt x="43" y="142"/>
                  </a:lnTo>
                  <a:lnTo>
                    <a:pt x="43" y="81"/>
                  </a:lnTo>
                  <a:lnTo>
                    <a:pt x="44" y="42"/>
                  </a:lnTo>
                  <a:lnTo>
                    <a:pt x="44" y="10"/>
                  </a:lnTo>
                  <a:lnTo>
                    <a:pt x="45" y="0"/>
                  </a:lnTo>
                  <a:lnTo>
                    <a:pt x="46" y="5"/>
                  </a:lnTo>
                  <a:lnTo>
                    <a:pt x="46" y="10"/>
                  </a:lnTo>
                  <a:lnTo>
                    <a:pt x="47" y="30"/>
                  </a:lnTo>
                  <a:lnTo>
                    <a:pt x="47" y="69"/>
                  </a:lnTo>
                  <a:lnTo>
                    <a:pt x="48" y="134"/>
                  </a:lnTo>
                  <a:lnTo>
                    <a:pt x="48" y="220"/>
                  </a:lnTo>
                  <a:lnTo>
                    <a:pt x="49" y="310"/>
                  </a:lnTo>
                  <a:lnTo>
                    <a:pt x="50" y="425"/>
                  </a:lnTo>
                  <a:lnTo>
                    <a:pt x="50" y="537"/>
                  </a:lnTo>
                  <a:lnTo>
                    <a:pt x="50" y="635"/>
                  </a:lnTo>
                  <a:lnTo>
                    <a:pt x="51" y="708"/>
                  </a:lnTo>
                  <a:lnTo>
                    <a:pt x="52" y="752"/>
                  </a:lnTo>
                  <a:lnTo>
                    <a:pt x="52" y="759"/>
                  </a:lnTo>
                  <a:lnTo>
                    <a:pt x="53" y="752"/>
                  </a:lnTo>
                  <a:lnTo>
                    <a:pt x="53" y="757"/>
                  </a:lnTo>
                  <a:lnTo>
                    <a:pt x="54" y="781"/>
                  </a:lnTo>
                  <a:lnTo>
                    <a:pt x="54" y="801"/>
                  </a:lnTo>
                  <a:lnTo>
                    <a:pt x="55" y="830"/>
                  </a:lnTo>
                  <a:lnTo>
                    <a:pt x="56" y="845"/>
                  </a:lnTo>
                  <a:lnTo>
                    <a:pt x="56" y="847"/>
                  </a:lnTo>
                  <a:lnTo>
                    <a:pt x="57" y="852"/>
                  </a:lnTo>
                  <a:lnTo>
                    <a:pt x="57" y="855"/>
                  </a:lnTo>
                  <a:lnTo>
                    <a:pt x="58" y="855"/>
                  </a:lnTo>
                  <a:lnTo>
                    <a:pt x="58" y="845"/>
                  </a:lnTo>
                  <a:lnTo>
                    <a:pt x="59" y="828"/>
                  </a:lnTo>
                  <a:lnTo>
                    <a:pt x="60" y="796"/>
                  </a:lnTo>
                  <a:lnTo>
                    <a:pt x="60" y="769"/>
                  </a:lnTo>
                  <a:lnTo>
                    <a:pt x="60" y="757"/>
                  </a:lnTo>
                  <a:lnTo>
                    <a:pt x="61" y="747"/>
                  </a:lnTo>
                  <a:lnTo>
                    <a:pt x="62" y="735"/>
                  </a:lnTo>
                  <a:lnTo>
                    <a:pt x="62" y="718"/>
                  </a:lnTo>
                  <a:lnTo>
                    <a:pt x="63" y="689"/>
                  </a:lnTo>
                  <a:lnTo>
                    <a:pt x="63" y="664"/>
                  </a:lnTo>
                  <a:lnTo>
                    <a:pt x="64" y="654"/>
                  </a:lnTo>
                  <a:lnTo>
                    <a:pt x="64" y="645"/>
                  </a:lnTo>
                  <a:lnTo>
                    <a:pt x="65" y="637"/>
                  </a:lnTo>
                  <a:lnTo>
                    <a:pt x="66" y="625"/>
                  </a:lnTo>
                  <a:lnTo>
                    <a:pt x="66" y="618"/>
                  </a:lnTo>
                  <a:lnTo>
                    <a:pt x="67" y="598"/>
                  </a:lnTo>
                  <a:lnTo>
                    <a:pt x="67" y="601"/>
                  </a:lnTo>
                  <a:lnTo>
                    <a:pt x="68" y="603"/>
                  </a:lnTo>
                  <a:lnTo>
                    <a:pt x="68" y="598"/>
                  </a:lnTo>
                  <a:lnTo>
                    <a:pt x="69" y="586"/>
                  </a:lnTo>
                  <a:lnTo>
                    <a:pt x="70" y="569"/>
                  </a:lnTo>
                  <a:lnTo>
                    <a:pt x="70" y="552"/>
                  </a:lnTo>
                  <a:lnTo>
                    <a:pt x="70" y="547"/>
                  </a:lnTo>
                  <a:lnTo>
                    <a:pt x="71" y="557"/>
                  </a:lnTo>
                  <a:lnTo>
                    <a:pt x="72" y="559"/>
                  </a:lnTo>
                  <a:lnTo>
                    <a:pt x="72" y="547"/>
                  </a:lnTo>
                  <a:lnTo>
                    <a:pt x="73" y="535"/>
                  </a:lnTo>
                  <a:lnTo>
                    <a:pt x="73" y="520"/>
                  </a:lnTo>
                  <a:lnTo>
                    <a:pt x="74" y="520"/>
                  </a:lnTo>
                  <a:lnTo>
                    <a:pt x="74" y="525"/>
                  </a:lnTo>
                  <a:lnTo>
                    <a:pt x="75" y="525"/>
                  </a:lnTo>
                  <a:lnTo>
                    <a:pt x="76" y="516"/>
                  </a:lnTo>
                  <a:lnTo>
                    <a:pt x="76" y="516"/>
                  </a:lnTo>
                  <a:lnTo>
                    <a:pt x="77" y="503"/>
                  </a:lnTo>
                  <a:lnTo>
                    <a:pt x="77" y="506"/>
                  </a:lnTo>
                  <a:lnTo>
                    <a:pt x="78" y="510"/>
                  </a:lnTo>
                  <a:lnTo>
                    <a:pt x="78" y="513"/>
                  </a:lnTo>
                  <a:lnTo>
                    <a:pt x="79" y="508"/>
                  </a:lnTo>
                  <a:lnTo>
                    <a:pt x="80" y="501"/>
                  </a:lnTo>
                  <a:lnTo>
                    <a:pt x="80" y="491"/>
                  </a:lnTo>
                  <a:lnTo>
                    <a:pt x="80" y="488"/>
                  </a:lnTo>
                  <a:lnTo>
                    <a:pt x="81" y="498"/>
                  </a:lnTo>
                  <a:lnTo>
                    <a:pt x="82" y="494"/>
                  </a:lnTo>
                  <a:lnTo>
                    <a:pt x="82" y="494"/>
                  </a:lnTo>
                  <a:lnTo>
                    <a:pt x="83" y="488"/>
                  </a:lnTo>
                  <a:lnTo>
                    <a:pt x="83" y="474"/>
                  </a:lnTo>
                  <a:lnTo>
                    <a:pt x="84" y="479"/>
                  </a:lnTo>
                  <a:lnTo>
                    <a:pt x="84" y="474"/>
                  </a:lnTo>
                  <a:lnTo>
                    <a:pt x="85" y="476"/>
                  </a:lnTo>
                  <a:lnTo>
                    <a:pt x="86" y="464"/>
                  </a:lnTo>
                  <a:lnTo>
                    <a:pt x="86" y="454"/>
                  </a:lnTo>
                  <a:lnTo>
                    <a:pt x="87" y="445"/>
                  </a:lnTo>
                  <a:lnTo>
                    <a:pt x="87" y="442"/>
                  </a:lnTo>
                  <a:lnTo>
                    <a:pt x="88" y="442"/>
                  </a:lnTo>
                  <a:lnTo>
                    <a:pt x="88" y="437"/>
                  </a:lnTo>
                  <a:lnTo>
                    <a:pt x="89" y="423"/>
                  </a:lnTo>
                  <a:lnTo>
                    <a:pt x="90" y="405"/>
                  </a:lnTo>
                  <a:lnTo>
                    <a:pt x="90" y="383"/>
                  </a:lnTo>
                  <a:lnTo>
                    <a:pt x="90" y="379"/>
                  </a:lnTo>
                  <a:lnTo>
                    <a:pt x="91" y="374"/>
                  </a:lnTo>
                  <a:lnTo>
                    <a:pt x="92" y="359"/>
                  </a:lnTo>
                  <a:lnTo>
                    <a:pt x="92" y="340"/>
                  </a:lnTo>
                  <a:lnTo>
                    <a:pt x="93" y="313"/>
                  </a:lnTo>
                  <a:lnTo>
                    <a:pt x="93" y="296"/>
                  </a:lnTo>
                  <a:lnTo>
                    <a:pt x="94" y="286"/>
                  </a:lnTo>
                  <a:lnTo>
                    <a:pt x="94" y="286"/>
                  </a:lnTo>
                  <a:lnTo>
                    <a:pt x="95" y="271"/>
                  </a:lnTo>
                  <a:lnTo>
                    <a:pt x="96" y="259"/>
                  </a:lnTo>
                  <a:lnTo>
                    <a:pt x="96" y="237"/>
                  </a:lnTo>
                  <a:lnTo>
                    <a:pt x="97" y="218"/>
                  </a:lnTo>
                  <a:lnTo>
                    <a:pt x="97" y="208"/>
                  </a:lnTo>
                  <a:lnTo>
                    <a:pt x="98" y="203"/>
                  </a:lnTo>
                  <a:lnTo>
                    <a:pt x="98" y="208"/>
                  </a:lnTo>
                  <a:lnTo>
                    <a:pt x="99" y="186"/>
                  </a:lnTo>
                </a:path>
              </a:pathLst>
            </a:custGeom>
            <a:noFill/>
            <a:ln w="19050" cap="flat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140"/>
            <p:cNvSpPr>
              <a:spLocks/>
            </p:cNvSpPr>
            <p:nvPr/>
          </p:nvSpPr>
          <p:spPr bwMode="auto">
            <a:xfrm>
              <a:off x="5646441" y="1903057"/>
              <a:ext cx="103611" cy="452741"/>
            </a:xfrm>
            <a:custGeom>
              <a:avLst/>
              <a:gdLst>
                <a:gd name="T0" fmla="*/ 1 w 63"/>
                <a:gd name="T1" fmla="*/ 447 h 863"/>
                <a:gd name="T2" fmla="*/ 2 w 63"/>
                <a:gd name="T3" fmla="*/ 406 h 863"/>
                <a:gd name="T4" fmla="*/ 3 w 63"/>
                <a:gd name="T5" fmla="*/ 391 h 863"/>
                <a:gd name="T6" fmla="*/ 4 w 63"/>
                <a:gd name="T7" fmla="*/ 374 h 863"/>
                <a:gd name="T8" fmla="*/ 5 w 63"/>
                <a:gd name="T9" fmla="*/ 344 h 863"/>
                <a:gd name="T10" fmla="*/ 6 w 63"/>
                <a:gd name="T11" fmla="*/ 335 h 863"/>
                <a:gd name="T12" fmla="*/ 7 w 63"/>
                <a:gd name="T13" fmla="*/ 328 h 863"/>
                <a:gd name="T14" fmla="*/ 8 w 63"/>
                <a:gd name="T15" fmla="*/ 330 h 863"/>
                <a:gd name="T16" fmla="*/ 9 w 63"/>
                <a:gd name="T17" fmla="*/ 340 h 863"/>
                <a:gd name="T18" fmla="*/ 11 w 63"/>
                <a:gd name="T19" fmla="*/ 354 h 863"/>
                <a:gd name="T20" fmla="*/ 12 w 63"/>
                <a:gd name="T21" fmla="*/ 352 h 863"/>
                <a:gd name="T22" fmla="*/ 13 w 63"/>
                <a:gd name="T23" fmla="*/ 386 h 863"/>
                <a:gd name="T24" fmla="*/ 14 w 63"/>
                <a:gd name="T25" fmla="*/ 403 h 863"/>
                <a:gd name="T26" fmla="*/ 15 w 63"/>
                <a:gd name="T27" fmla="*/ 418 h 863"/>
                <a:gd name="T28" fmla="*/ 16 w 63"/>
                <a:gd name="T29" fmla="*/ 445 h 863"/>
                <a:gd name="T30" fmla="*/ 17 w 63"/>
                <a:gd name="T31" fmla="*/ 467 h 863"/>
                <a:gd name="T32" fmla="*/ 18 w 63"/>
                <a:gd name="T33" fmla="*/ 486 h 863"/>
                <a:gd name="T34" fmla="*/ 19 w 63"/>
                <a:gd name="T35" fmla="*/ 506 h 863"/>
                <a:gd name="T36" fmla="*/ 21 w 63"/>
                <a:gd name="T37" fmla="*/ 533 h 863"/>
                <a:gd name="T38" fmla="*/ 22 w 63"/>
                <a:gd name="T39" fmla="*/ 535 h 863"/>
                <a:gd name="T40" fmla="*/ 23 w 63"/>
                <a:gd name="T41" fmla="*/ 562 h 863"/>
                <a:gd name="T42" fmla="*/ 24 w 63"/>
                <a:gd name="T43" fmla="*/ 574 h 863"/>
                <a:gd name="T44" fmla="*/ 25 w 63"/>
                <a:gd name="T45" fmla="*/ 574 h 863"/>
                <a:gd name="T46" fmla="*/ 26 w 63"/>
                <a:gd name="T47" fmla="*/ 598 h 863"/>
                <a:gd name="T48" fmla="*/ 28 w 63"/>
                <a:gd name="T49" fmla="*/ 618 h 863"/>
                <a:gd name="T50" fmla="*/ 28 w 63"/>
                <a:gd name="T51" fmla="*/ 601 h 863"/>
                <a:gd name="T52" fmla="*/ 30 w 63"/>
                <a:gd name="T53" fmla="*/ 603 h 863"/>
                <a:gd name="T54" fmla="*/ 31 w 63"/>
                <a:gd name="T55" fmla="*/ 608 h 863"/>
                <a:gd name="T56" fmla="*/ 32 w 63"/>
                <a:gd name="T57" fmla="*/ 591 h 863"/>
                <a:gd name="T58" fmla="*/ 33 w 63"/>
                <a:gd name="T59" fmla="*/ 584 h 863"/>
                <a:gd name="T60" fmla="*/ 34 w 63"/>
                <a:gd name="T61" fmla="*/ 581 h 863"/>
                <a:gd name="T62" fmla="*/ 35 w 63"/>
                <a:gd name="T63" fmla="*/ 542 h 863"/>
                <a:gd name="T64" fmla="*/ 36 w 63"/>
                <a:gd name="T65" fmla="*/ 515 h 863"/>
                <a:gd name="T66" fmla="*/ 38 w 63"/>
                <a:gd name="T67" fmla="*/ 471 h 863"/>
                <a:gd name="T68" fmla="*/ 38 w 63"/>
                <a:gd name="T69" fmla="*/ 406 h 863"/>
                <a:gd name="T70" fmla="*/ 40 w 63"/>
                <a:gd name="T71" fmla="*/ 347 h 863"/>
                <a:gd name="T72" fmla="*/ 41 w 63"/>
                <a:gd name="T73" fmla="*/ 281 h 863"/>
                <a:gd name="T74" fmla="*/ 42 w 63"/>
                <a:gd name="T75" fmla="*/ 200 h 863"/>
                <a:gd name="T76" fmla="*/ 43 w 63"/>
                <a:gd name="T77" fmla="*/ 139 h 863"/>
                <a:gd name="T78" fmla="*/ 44 w 63"/>
                <a:gd name="T79" fmla="*/ 64 h 863"/>
                <a:gd name="T80" fmla="*/ 45 w 63"/>
                <a:gd name="T81" fmla="*/ 0 h 863"/>
                <a:gd name="T82" fmla="*/ 46 w 63"/>
                <a:gd name="T83" fmla="*/ 17 h 863"/>
                <a:gd name="T84" fmla="*/ 48 w 63"/>
                <a:gd name="T85" fmla="*/ 42 h 863"/>
                <a:gd name="T86" fmla="*/ 48 w 63"/>
                <a:gd name="T87" fmla="*/ 71 h 863"/>
                <a:gd name="T88" fmla="*/ 50 w 63"/>
                <a:gd name="T89" fmla="*/ 161 h 863"/>
                <a:gd name="T90" fmla="*/ 51 w 63"/>
                <a:gd name="T91" fmla="*/ 240 h 863"/>
                <a:gd name="T92" fmla="*/ 52 w 63"/>
                <a:gd name="T93" fmla="*/ 264 h 863"/>
                <a:gd name="T94" fmla="*/ 53 w 63"/>
                <a:gd name="T95" fmla="*/ 344 h 863"/>
                <a:gd name="T96" fmla="*/ 54 w 63"/>
                <a:gd name="T97" fmla="*/ 449 h 863"/>
                <a:gd name="T98" fmla="*/ 55 w 63"/>
                <a:gd name="T99" fmla="*/ 567 h 863"/>
                <a:gd name="T100" fmla="*/ 56 w 63"/>
                <a:gd name="T101" fmla="*/ 664 h 863"/>
                <a:gd name="T102" fmla="*/ 58 w 63"/>
                <a:gd name="T103" fmla="*/ 708 h 863"/>
                <a:gd name="T104" fmla="*/ 58 w 63"/>
                <a:gd name="T105" fmla="*/ 742 h 863"/>
                <a:gd name="T106" fmla="*/ 60 w 63"/>
                <a:gd name="T107" fmla="*/ 774 h 863"/>
                <a:gd name="T108" fmla="*/ 61 w 63"/>
                <a:gd name="T109" fmla="*/ 804 h 863"/>
                <a:gd name="T110" fmla="*/ 62 w 63"/>
                <a:gd name="T111" fmla="*/ 818 h 863"/>
                <a:gd name="T112" fmla="*/ 63 w 63"/>
                <a:gd name="T113" fmla="*/ 850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3" h="863">
                  <a:moveTo>
                    <a:pt x="0" y="459"/>
                  </a:moveTo>
                  <a:lnTo>
                    <a:pt x="1" y="447"/>
                  </a:lnTo>
                  <a:lnTo>
                    <a:pt x="1" y="425"/>
                  </a:lnTo>
                  <a:lnTo>
                    <a:pt x="2" y="406"/>
                  </a:lnTo>
                  <a:lnTo>
                    <a:pt x="2" y="396"/>
                  </a:lnTo>
                  <a:lnTo>
                    <a:pt x="3" y="391"/>
                  </a:lnTo>
                  <a:lnTo>
                    <a:pt x="3" y="396"/>
                  </a:lnTo>
                  <a:lnTo>
                    <a:pt x="4" y="374"/>
                  </a:lnTo>
                  <a:lnTo>
                    <a:pt x="5" y="354"/>
                  </a:lnTo>
                  <a:lnTo>
                    <a:pt x="5" y="344"/>
                  </a:lnTo>
                  <a:lnTo>
                    <a:pt x="5" y="335"/>
                  </a:lnTo>
                  <a:lnTo>
                    <a:pt x="6" y="335"/>
                  </a:lnTo>
                  <a:lnTo>
                    <a:pt x="7" y="335"/>
                  </a:lnTo>
                  <a:lnTo>
                    <a:pt x="7" y="328"/>
                  </a:lnTo>
                  <a:lnTo>
                    <a:pt x="8" y="330"/>
                  </a:lnTo>
                  <a:lnTo>
                    <a:pt x="8" y="330"/>
                  </a:lnTo>
                  <a:lnTo>
                    <a:pt x="9" y="337"/>
                  </a:lnTo>
                  <a:lnTo>
                    <a:pt x="9" y="340"/>
                  </a:lnTo>
                  <a:lnTo>
                    <a:pt x="10" y="354"/>
                  </a:lnTo>
                  <a:lnTo>
                    <a:pt x="11" y="354"/>
                  </a:lnTo>
                  <a:lnTo>
                    <a:pt x="11" y="357"/>
                  </a:lnTo>
                  <a:lnTo>
                    <a:pt x="12" y="352"/>
                  </a:lnTo>
                  <a:lnTo>
                    <a:pt x="12" y="362"/>
                  </a:lnTo>
                  <a:lnTo>
                    <a:pt x="13" y="386"/>
                  </a:lnTo>
                  <a:lnTo>
                    <a:pt x="13" y="396"/>
                  </a:lnTo>
                  <a:lnTo>
                    <a:pt x="14" y="403"/>
                  </a:lnTo>
                  <a:lnTo>
                    <a:pt x="15" y="410"/>
                  </a:lnTo>
                  <a:lnTo>
                    <a:pt x="15" y="418"/>
                  </a:lnTo>
                  <a:lnTo>
                    <a:pt x="15" y="433"/>
                  </a:lnTo>
                  <a:lnTo>
                    <a:pt x="16" y="445"/>
                  </a:lnTo>
                  <a:lnTo>
                    <a:pt x="17" y="457"/>
                  </a:lnTo>
                  <a:lnTo>
                    <a:pt x="17" y="467"/>
                  </a:lnTo>
                  <a:lnTo>
                    <a:pt x="18" y="479"/>
                  </a:lnTo>
                  <a:lnTo>
                    <a:pt x="18" y="486"/>
                  </a:lnTo>
                  <a:lnTo>
                    <a:pt x="19" y="498"/>
                  </a:lnTo>
                  <a:lnTo>
                    <a:pt x="19" y="506"/>
                  </a:lnTo>
                  <a:lnTo>
                    <a:pt x="20" y="530"/>
                  </a:lnTo>
                  <a:lnTo>
                    <a:pt x="21" y="533"/>
                  </a:lnTo>
                  <a:lnTo>
                    <a:pt x="21" y="535"/>
                  </a:lnTo>
                  <a:lnTo>
                    <a:pt x="22" y="535"/>
                  </a:lnTo>
                  <a:lnTo>
                    <a:pt x="22" y="540"/>
                  </a:lnTo>
                  <a:lnTo>
                    <a:pt x="23" y="562"/>
                  </a:lnTo>
                  <a:lnTo>
                    <a:pt x="23" y="571"/>
                  </a:lnTo>
                  <a:lnTo>
                    <a:pt x="24" y="574"/>
                  </a:lnTo>
                  <a:lnTo>
                    <a:pt x="25" y="579"/>
                  </a:lnTo>
                  <a:lnTo>
                    <a:pt x="25" y="574"/>
                  </a:lnTo>
                  <a:lnTo>
                    <a:pt x="26" y="586"/>
                  </a:lnTo>
                  <a:lnTo>
                    <a:pt x="26" y="598"/>
                  </a:lnTo>
                  <a:lnTo>
                    <a:pt x="27" y="611"/>
                  </a:lnTo>
                  <a:lnTo>
                    <a:pt x="28" y="618"/>
                  </a:lnTo>
                  <a:lnTo>
                    <a:pt x="28" y="603"/>
                  </a:lnTo>
                  <a:lnTo>
                    <a:pt x="28" y="601"/>
                  </a:lnTo>
                  <a:lnTo>
                    <a:pt x="29" y="601"/>
                  </a:lnTo>
                  <a:lnTo>
                    <a:pt x="30" y="603"/>
                  </a:lnTo>
                  <a:lnTo>
                    <a:pt x="30" y="608"/>
                  </a:lnTo>
                  <a:lnTo>
                    <a:pt x="31" y="608"/>
                  </a:lnTo>
                  <a:lnTo>
                    <a:pt x="31" y="601"/>
                  </a:lnTo>
                  <a:lnTo>
                    <a:pt x="32" y="591"/>
                  </a:lnTo>
                  <a:lnTo>
                    <a:pt x="32" y="589"/>
                  </a:lnTo>
                  <a:lnTo>
                    <a:pt x="33" y="584"/>
                  </a:lnTo>
                  <a:lnTo>
                    <a:pt x="34" y="586"/>
                  </a:lnTo>
                  <a:lnTo>
                    <a:pt x="34" y="581"/>
                  </a:lnTo>
                  <a:lnTo>
                    <a:pt x="35" y="557"/>
                  </a:lnTo>
                  <a:lnTo>
                    <a:pt x="35" y="542"/>
                  </a:lnTo>
                  <a:lnTo>
                    <a:pt x="36" y="528"/>
                  </a:lnTo>
                  <a:lnTo>
                    <a:pt x="36" y="515"/>
                  </a:lnTo>
                  <a:lnTo>
                    <a:pt x="37" y="496"/>
                  </a:lnTo>
                  <a:lnTo>
                    <a:pt x="38" y="471"/>
                  </a:lnTo>
                  <a:lnTo>
                    <a:pt x="38" y="437"/>
                  </a:lnTo>
                  <a:lnTo>
                    <a:pt x="38" y="406"/>
                  </a:lnTo>
                  <a:lnTo>
                    <a:pt x="39" y="374"/>
                  </a:lnTo>
                  <a:lnTo>
                    <a:pt x="40" y="347"/>
                  </a:lnTo>
                  <a:lnTo>
                    <a:pt x="40" y="315"/>
                  </a:lnTo>
                  <a:lnTo>
                    <a:pt x="41" y="281"/>
                  </a:lnTo>
                  <a:lnTo>
                    <a:pt x="41" y="240"/>
                  </a:lnTo>
                  <a:lnTo>
                    <a:pt x="42" y="200"/>
                  </a:lnTo>
                  <a:lnTo>
                    <a:pt x="42" y="169"/>
                  </a:lnTo>
                  <a:lnTo>
                    <a:pt x="43" y="139"/>
                  </a:lnTo>
                  <a:lnTo>
                    <a:pt x="44" y="108"/>
                  </a:lnTo>
                  <a:lnTo>
                    <a:pt x="44" y="64"/>
                  </a:lnTo>
                  <a:lnTo>
                    <a:pt x="45" y="25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6" y="17"/>
                  </a:lnTo>
                  <a:lnTo>
                    <a:pt x="47" y="32"/>
                  </a:lnTo>
                  <a:lnTo>
                    <a:pt x="48" y="42"/>
                  </a:lnTo>
                  <a:lnTo>
                    <a:pt x="48" y="49"/>
                  </a:lnTo>
                  <a:lnTo>
                    <a:pt x="48" y="71"/>
                  </a:lnTo>
                  <a:lnTo>
                    <a:pt x="49" y="113"/>
                  </a:lnTo>
                  <a:lnTo>
                    <a:pt x="50" y="161"/>
                  </a:lnTo>
                  <a:lnTo>
                    <a:pt x="50" y="213"/>
                  </a:lnTo>
                  <a:lnTo>
                    <a:pt x="51" y="240"/>
                  </a:lnTo>
                  <a:lnTo>
                    <a:pt x="51" y="254"/>
                  </a:lnTo>
                  <a:lnTo>
                    <a:pt x="52" y="264"/>
                  </a:lnTo>
                  <a:lnTo>
                    <a:pt x="52" y="308"/>
                  </a:lnTo>
                  <a:lnTo>
                    <a:pt x="53" y="344"/>
                  </a:lnTo>
                  <a:lnTo>
                    <a:pt x="54" y="393"/>
                  </a:lnTo>
                  <a:lnTo>
                    <a:pt x="54" y="449"/>
                  </a:lnTo>
                  <a:lnTo>
                    <a:pt x="55" y="511"/>
                  </a:lnTo>
                  <a:lnTo>
                    <a:pt x="55" y="567"/>
                  </a:lnTo>
                  <a:lnTo>
                    <a:pt x="56" y="613"/>
                  </a:lnTo>
                  <a:lnTo>
                    <a:pt x="56" y="664"/>
                  </a:lnTo>
                  <a:lnTo>
                    <a:pt x="57" y="698"/>
                  </a:lnTo>
                  <a:lnTo>
                    <a:pt x="58" y="708"/>
                  </a:lnTo>
                  <a:lnTo>
                    <a:pt x="58" y="725"/>
                  </a:lnTo>
                  <a:lnTo>
                    <a:pt x="58" y="742"/>
                  </a:lnTo>
                  <a:lnTo>
                    <a:pt x="59" y="757"/>
                  </a:lnTo>
                  <a:lnTo>
                    <a:pt x="60" y="774"/>
                  </a:lnTo>
                  <a:lnTo>
                    <a:pt x="60" y="786"/>
                  </a:lnTo>
                  <a:lnTo>
                    <a:pt x="61" y="804"/>
                  </a:lnTo>
                  <a:lnTo>
                    <a:pt x="61" y="816"/>
                  </a:lnTo>
                  <a:lnTo>
                    <a:pt x="62" y="818"/>
                  </a:lnTo>
                  <a:lnTo>
                    <a:pt x="62" y="835"/>
                  </a:lnTo>
                  <a:lnTo>
                    <a:pt x="63" y="850"/>
                  </a:lnTo>
                  <a:lnTo>
                    <a:pt x="63" y="863"/>
                  </a:lnTo>
                </a:path>
              </a:pathLst>
            </a:custGeom>
            <a:noFill/>
            <a:ln w="19050" cap="flat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47" name="Rectangle 146"/>
          <p:cNvSpPr/>
          <p:nvPr/>
        </p:nvSpPr>
        <p:spPr>
          <a:xfrm>
            <a:off x="3953911" y="1689882"/>
            <a:ext cx="164592" cy="914400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" name="Freeform 147"/>
          <p:cNvSpPr/>
          <p:nvPr/>
        </p:nvSpPr>
        <p:spPr>
          <a:xfrm>
            <a:off x="2294226" y="2514600"/>
            <a:ext cx="1660299" cy="3494278"/>
          </a:xfrm>
          <a:custGeom>
            <a:avLst/>
            <a:gdLst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521208 w 1152144"/>
              <a:gd name="connsiteY9" fmla="*/ 137160 h 3538728"/>
              <a:gd name="connsiteX10" fmla="*/ 493776 w 1152144"/>
              <a:gd name="connsiteY10" fmla="*/ 155448 h 3538728"/>
              <a:gd name="connsiteX11" fmla="*/ 457200 w 1152144"/>
              <a:gd name="connsiteY11" fmla="*/ 210312 h 3538728"/>
              <a:gd name="connsiteX12" fmla="*/ 438912 w 1152144"/>
              <a:gd name="connsiteY12" fmla="*/ 237744 h 3538728"/>
              <a:gd name="connsiteX13" fmla="*/ 429768 w 1152144"/>
              <a:gd name="connsiteY13" fmla="*/ 265176 h 3538728"/>
              <a:gd name="connsiteX14" fmla="*/ 411480 w 1152144"/>
              <a:gd name="connsiteY14" fmla="*/ 292608 h 3538728"/>
              <a:gd name="connsiteX15" fmla="*/ 393192 w 1152144"/>
              <a:gd name="connsiteY15" fmla="*/ 347472 h 3538728"/>
              <a:gd name="connsiteX16" fmla="*/ 356616 w 1152144"/>
              <a:gd name="connsiteY16" fmla="*/ 402336 h 3538728"/>
              <a:gd name="connsiteX17" fmla="*/ 329184 w 1152144"/>
              <a:gd name="connsiteY17" fmla="*/ 493776 h 3538728"/>
              <a:gd name="connsiteX18" fmla="*/ 320040 w 1152144"/>
              <a:gd name="connsiteY18" fmla="*/ 521208 h 3538728"/>
              <a:gd name="connsiteX19" fmla="*/ 265176 w 1152144"/>
              <a:gd name="connsiteY19" fmla="*/ 612648 h 3538728"/>
              <a:gd name="connsiteX20" fmla="*/ 256032 w 1152144"/>
              <a:gd name="connsiteY20" fmla="*/ 649224 h 3538728"/>
              <a:gd name="connsiteX21" fmla="*/ 246888 w 1152144"/>
              <a:gd name="connsiteY21" fmla="*/ 704088 h 3538728"/>
              <a:gd name="connsiteX22" fmla="*/ 219456 w 1152144"/>
              <a:gd name="connsiteY22" fmla="*/ 740664 h 3538728"/>
              <a:gd name="connsiteX23" fmla="*/ 192024 w 1152144"/>
              <a:gd name="connsiteY23" fmla="*/ 822960 h 3538728"/>
              <a:gd name="connsiteX24" fmla="*/ 173736 w 1152144"/>
              <a:gd name="connsiteY24" fmla="*/ 859536 h 3538728"/>
              <a:gd name="connsiteX25" fmla="*/ 146304 w 1152144"/>
              <a:gd name="connsiteY25" fmla="*/ 978408 h 3538728"/>
              <a:gd name="connsiteX26" fmla="*/ 128016 w 1152144"/>
              <a:gd name="connsiteY26" fmla="*/ 1042416 h 3538728"/>
              <a:gd name="connsiteX27" fmla="*/ 109728 w 1152144"/>
              <a:gd name="connsiteY27" fmla="*/ 1170432 h 3538728"/>
              <a:gd name="connsiteX28" fmla="*/ 91440 w 1152144"/>
              <a:gd name="connsiteY28" fmla="*/ 1307592 h 3538728"/>
              <a:gd name="connsiteX29" fmla="*/ 82296 w 1152144"/>
              <a:gd name="connsiteY29" fmla="*/ 1389888 h 3538728"/>
              <a:gd name="connsiteX30" fmla="*/ 64008 w 1152144"/>
              <a:gd name="connsiteY30" fmla="*/ 1463040 h 3538728"/>
              <a:gd name="connsiteX31" fmla="*/ 54864 w 1152144"/>
              <a:gd name="connsiteY31" fmla="*/ 1517904 h 3538728"/>
              <a:gd name="connsiteX32" fmla="*/ 45720 w 1152144"/>
              <a:gd name="connsiteY32" fmla="*/ 1563624 h 3538728"/>
              <a:gd name="connsiteX33" fmla="*/ 18288 w 1152144"/>
              <a:gd name="connsiteY33" fmla="*/ 1764792 h 3538728"/>
              <a:gd name="connsiteX34" fmla="*/ 9144 w 1152144"/>
              <a:gd name="connsiteY34" fmla="*/ 1892808 h 3538728"/>
              <a:gd name="connsiteX35" fmla="*/ 0 w 1152144"/>
              <a:gd name="connsiteY35" fmla="*/ 1993392 h 3538728"/>
              <a:gd name="connsiteX36" fmla="*/ 9144 w 1152144"/>
              <a:gd name="connsiteY36" fmla="*/ 2715768 h 3538728"/>
              <a:gd name="connsiteX37" fmla="*/ 18288 w 1152144"/>
              <a:gd name="connsiteY37" fmla="*/ 3017520 h 3538728"/>
              <a:gd name="connsiteX38" fmla="*/ 54864 w 1152144"/>
              <a:gd name="connsiteY38" fmla="*/ 3099816 h 3538728"/>
              <a:gd name="connsiteX39" fmla="*/ 82296 w 1152144"/>
              <a:gd name="connsiteY39" fmla="*/ 3191256 h 3538728"/>
              <a:gd name="connsiteX40" fmla="*/ 91440 w 1152144"/>
              <a:gd name="connsiteY40" fmla="*/ 3218688 h 3538728"/>
              <a:gd name="connsiteX41" fmla="*/ 109728 w 1152144"/>
              <a:gd name="connsiteY41" fmla="*/ 3346704 h 3538728"/>
              <a:gd name="connsiteX42" fmla="*/ 137160 w 1152144"/>
              <a:gd name="connsiteY42" fmla="*/ 3401568 h 3538728"/>
              <a:gd name="connsiteX43" fmla="*/ 146304 w 1152144"/>
              <a:gd name="connsiteY43" fmla="*/ 3429000 h 3538728"/>
              <a:gd name="connsiteX44" fmla="*/ 155448 w 1152144"/>
              <a:gd name="connsiteY44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521208 w 1152144"/>
              <a:gd name="connsiteY9" fmla="*/ 137160 h 3538728"/>
              <a:gd name="connsiteX10" fmla="*/ 493776 w 1152144"/>
              <a:gd name="connsiteY10" fmla="*/ 155448 h 3538728"/>
              <a:gd name="connsiteX11" fmla="*/ 438912 w 1152144"/>
              <a:gd name="connsiteY11" fmla="*/ 237744 h 3538728"/>
              <a:gd name="connsiteX12" fmla="*/ 429768 w 1152144"/>
              <a:gd name="connsiteY12" fmla="*/ 265176 h 3538728"/>
              <a:gd name="connsiteX13" fmla="*/ 411480 w 1152144"/>
              <a:gd name="connsiteY13" fmla="*/ 292608 h 3538728"/>
              <a:gd name="connsiteX14" fmla="*/ 393192 w 1152144"/>
              <a:gd name="connsiteY14" fmla="*/ 347472 h 3538728"/>
              <a:gd name="connsiteX15" fmla="*/ 356616 w 1152144"/>
              <a:gd name="connsiteY15" fmla="*/ 402336 h 3538728"/>
              <a:gd name="connsiteX16" fmla="*/ 329184 w 1152144"/>
              <a:gd name="connsiteY16" fmla="*/ 493776 h 3538728"/>
              <a:gd name="connsiteX17" fmla="*/ 320040 w 1152144"/>
              <a:gd name="connsiteY17" fmla="*/ 521208 h 3538728"/>
              <a:gd name="connsiteX18" fmla="*/ 265176 w 1152144"/>
              <a:gd name="connsiteY18" fmla="*/ 612648 h 3538728"/>
              <a:gd name="connsiteX19" fmla="*/ 256032 w 1152144"/>
              <a:gd name="connsiteY19" fmla="*/ 649224 h 3538728"/>
              <a:gd name="connsiteX20" fmla="*/ 246888 w 1152144"/>
              <a:gd name="connsiteY20" fmla="*/ 704088 h 3538728"/>
              <a:gd name="connsiteX21" fmla="*/ 219456 w 1152144"/>
              <a:gd name="connsiteY21" fmla="*/ 740664 h 3538728"/>
              <a:gd name="connsiteX22" fmla="*/ 192024 w 1152144"/>
              <a:gd name="connsiteY22" fmla="*/ 822960 h 3538728"/>
              <a:gd name="connsiteX23" fmla="*/ 173736 w 1152144"/>
              <a:gd name="connsiteY23" fmla="*/ 859536 h 3538728"/>
              <a:gd name="connsiteX24" fmla="*/ 146304 w 1152144"/>
              <a:gd name="connsiteY24" fmla="*/ 978408 h 3538728"/>
              <a:gd name="connsiteX25" fmla="*/ 128016 w 1152144"/>
              <a:gd name="connsiteY25" fmla="*/ 1042416 h 3538728"/>
              <a:gd name="connsiteX26" fmla="*/ 109728 w 1152144"/>
              <a:gd name="connsiteY26" fmla="*/ 1170432 h 3538728"/>
              <a:gd name="connsiteX27" fmla="*/ 91440 w 1152144"/>
              <a:gd name="connsiteY27" fmla="*/ 1307592 h 3538728"/>
              <a:gd name="connsiteX28" fmla="*/ 82296 w 1152144"/>
              <a:gd name="connsiteY28" fmla="*/ 1389888 h 3538728"/>
              <a:gd name="connsiteX29" fmla="*/ 64008 w 1152144"/>
              <a:gd name="connsiteY29" fmla="*/ 1463040 h 3538728"/>
              <a:gd name="connsiteX30" fmla="*/ 54864 w 1152144"/>
              <a:gd name="connsiteY30" fmla="*/ 1517904 h 3538728"/>
              <a:gd name="connsiteX31" fmla="*/ 45720 w 1152144"/>
              <a:gd name="connsiteY31" fmla="*/ 1563624 h 3538728"/>
              <a:gd name="connsiteX32" fmla="*/ 18288 w 1152144"/>
              <a:gd name="connsiteY32" fmla="*/ 1764792 h 3538728"/>
              <a:gd name="connsiteX33" fmla="*/ 9144 w 1152144"/>
              <a:gd name="connsiteY33" fmla="*/ 1892808 h 3538728"/>
              <a:gd name="connsiteX34" fmla="*/ 0 w 1152144"/>
              <a:gd name="connsiteY34" fmla="*/ 1993392 h 3538728"/>
              <a:gd name="connsiteX35" fmla="*/ 9144 w 1152144"/>
              <a:gd name="connsiteY35" fmla="*/ 2715768 h 3538728"/>
              <a:gd name="connsiteX36" fmla="*/ 18288 w 1152144"/>
              <a:gd name="connsiteY36" fmla="*/ 3017520 h 3538728"/>
              <a:gd name="connsiteX37" fmla="*/ 54864 w 1152144"/>
              <a:gd name="connsiteY37" fmla="*/ 3099816 h 3538728"/>
              <a:gd name="connsiteX38" fmla="*/ 82296 w 1152144"/>
              <a:gd name="connsiteY38" fmla="*/ 3191256 h 3538728"/>
              <a:gd name="connsiteX39" fmla="*/ 91440 w 1152144"/>
              <a:gd name="connsiteY39" fmla="*/ 3218688 h 3538728"/>
              <a:gd name="connsiteX40" fmla="*/ 109728 w 1152144"/>
              <a:gd name="connsiteY40" fmla="*/ 3346704 h 3538728"/>
              <a:gd name="connsiteX41" fmla="*/ 137160 w 1152144"/>
              <a:gd name="connsiteY41" fmla="*/ 3401568 h 3538728"/>
              <a:gd name="connsiteX42" fmla="*/ 146304 w 1152144"/>
              <a:gd name="connsiteY42" fmla="*/ 3429000 h 3538728"/>
              <a:gd name="connsiteX43" fmla="*/ 155448 w 1152144"/>
              <a:gd name="connsiteY43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521208 w 1152144"/>
              <a:gd name="connsiteY9" fmla="*/ 137160 h 3538728"/>
              <a:gd name="connsiteX10" fmla="*/ 438912 w 1152144"/>
              <a:gd name="connsiteY10" fmla="*/ 237744 h 3538728"/>
              <a:gd name="connsiteX11" fmla="*/ 429768 w 1152144"/>
              <a:gd name="connsiteY11" fmla="*/ 265176 h 3538728"/>
              <a:gd name="connsiteX12" fmla="*/ 411480 w 1152144"/>
              <a:gd name="connsiteY12" fmla="*/ 292608 h 3538728"/>
              <a:gd name="connsiteX13" fmla="*/ 393192 w 1152144"/>
              <a:gd name="connsiteY13" fmla="*/ 347472 h 3538728"/>
              <a:gd name="connsiteX14" fmla="*/ 356616 w 1152144"/>
              <a:gd name="connsiteY14" fmla="*/ 402336 h 3538728"/>
              <a:gd name="connsiteX15" fmla="*/ 329184 w 1152144"/>
              <a:gd name="connsiteY15" fmla="*/ 493776 h 3538728"/>
              <a:gd name="connsiteX16" fmla="*/ 320040 w 1152144"/>
              <a:gd name="connsiteY16" fmla="*/ 521208 h 3538728"/>
              <a:gd name="connsiteX17" fmla="*/ 265176 w 1152144"/>
              <a:gd name="connsiteY17" fmla="*/ 612648 h 3538728"/>
              <a:gd name="connsiteX18" fmla="*/ 256032 w 1152144"/>
              <a:gd name="connsiteY18" fmla="*/ 649224 h 3538728"/>
              <a:gd name="connsiteX19" fmla="*/ 246888 w 1152144"/>
              <a:gd name="connsiteY19" fmla="*/ 704088 h 3538728"/>
              <a:gd name="connsiteX20" fmla="*/ 219456 w 1152144"/>
              <a:gd name="connsiteY20" fmla="*/ 740664 h 3538728"/>
              <a:gd name="connsiteX21" fmla="*/ 192024 w 1152144"/>
              <a:gd name="connsiteY21" fmla="*/ 822960 h 3538728"/>
              <a:gd name="connsiteX22" fmla="*/ 173736 w 1152144"/>
              <a:gd name="connsiteY22" fmla="*/ 859536 h 3538728"/>
              <a:gd name="connsiteX23" fmla="*/ 146304 w 1152144"/>
              <a:gd name="connsiteY23" fmla="*/ 978408 h 3538728"/>
              <a:gd name="connsiteX24" fmla="*/ 128016 w 1152144"/>
              <a:gd name="connsiteY24" fmla="*/ 1042416 h 3538728"/>
              <a:gd name="connsiteX25" fmla="*/ 109728 w 1152144"/>
              <a:gd name="connsiteY25" fmla="*/ 1170432 h 3538728"/>
              <a:gd name="connsiteX26" fmla="*/ 91440 w 1152144"/>
              <a:gd name="connsiteY26" fmla="*/ 1307592 h 3538728"/>
              <a:gd name="connsiteX27" fmla="*/ 82296 w 1152144"/>
              <a:gd name="connsiteY27" fmla="*/ 1389888 h 3538728"/>
              <a:gd name="connsiteX28" fmla="*/ 64008 w 1152144"/>
              <a:gd name="connsiteY28" fmla="*/ 1463040 h 3538728"/>
              <a:gd name="connsiteX29" fmla="*/ 54864 w 1152144"/>
              <a:gd name="connsiteY29" fmla="*/ 1517904 h 3538728"/>
              <a:gd name="connsiteX30" fmla="*/ 45720 w 1152144"/>
              <a:gd name="connsiteY30" fmla="*/ 1563624 h 3538728"/>
              <a:gd name="connsiteX31" fmla="*/ 18288 w 1152144"/>
              <a:gd name="connsiteY31" fmla="*/ 1764792 h 3538728"/>
              <a:gd name="connsiteX32" fmla="*/ 9144 w 1152144"/>
              <a:gd name="connsiteY32" fmla="*/ 1892808 h 3538728"/>
              <a:gd name="connsiteX33" fmla="*/ 0 w 1152144"/>
              <a:gd name="connsiteY33" fmla="*/ 1993392 h 3538728"/>
              <a:gd name="connsiteX34" fmla="*/ 9144 w 1152144"/>
              <a:gd name="connsiteY34" fmla="*/ 2715768 h 3538728"/>
              <a:gd name="connsiteX35" fmla="*/ 18288 w 1152144"/>
              <a:gd name="connsiteY35" fmla="*/ 3017520 h 3538728"/>
              <a:gd name="connsiteX36" fmla="*/ 54864 w 1152144"/>
              <a:gd name="connsiteY36" fmla="*/ 3099816 h 3538728"/>
              <a:gd name="connsiteX37" fmla="*/ 82296 w 1152144"/>
              <a:gd name="connsiteY37" fmla="*/ 3191256 h 3538728"/>
              <a:gd name="connsiteX38" fmla="*/ 91440 w 1152144"/>
              <a:gd name="connsiteY38" fmla="*/ 3218688 h 3538728"/>
              <a:gd name="connsiteX39" fmla="*/ 109728 w 1152144"/>
              <a:gd name="connsiteY39" fmla="*/ 3346704 h 3538728"/>
              <a:gd name="connsiteX40" fmla="*/ 137160 w 1152144"/>
              <a:gd name="connsiteY40" fmla="*/ 3401568 h 3538728"/>
              <a:gd name="connsiteX41" fmla="*/ 146304 w 1152144"/>
              <a:gd name="connsiteY41" fmla="*/ 3429000 h 3538728"/>
              <a:gd name="connsiteX42" fmla="*/ 155448 w 1152144"/>
              <a:gd name="connsiteY42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438912 w 1152144"/>
              <a:gd name="connsiteY9" fmla="*/ 237744 h 3538728"/>
              <a:gd name="connsiteX10" fmla="*/ 429768 w 1152144"/>
              <a:gd name="connsiteY10" fmla="*/ 265176 h 3538728"/>
              <a:gd name="connsiteX11" fmla="*/ 411480 w 1152144"/>
              <a:gd name="connsiteY11" fmla="*/ 292608 h 3538728"/>
              <a:gd name="connsiteX12" fmla="*/ 393192 w 1152144"/>
              <a:gd name="connsiteY12" fmla="*/ 347472 h 3538728"/>
              <a:gd name="connsiteX13" fmla="*/ 356616 w 1152144"/>
              <a:gd name="connsiteY13" fmla="*/ 402336 h 3538728"/>
              <a:gd name="connsiteX14" fmla="*/ 329184 w 1152144"/>
              <a:gd name="connsiteY14" fmla="*/ 493776 h 3538728"/>
              <a:gd name="connsiteX15" fmla="*/ 320040 w 1152144"/>
              <a:gd name="connsiteY15" fmla="*/ 521208 h 3538728"/>
              <a:gd name="connsiteX16" fmla="*/ 265176 w 1152144"/>
              <a:gd name="connsiteY16" fmla="*/ 612648 h 3538728"/>
              <a:gd name="connsiteX17" fmla="*/ 256032 w 1152144"/>
              <a:gd name="connsiteY17" fmla="*/ 649224 h 3538728"/>
              <a:gd name="connsiteX18" fmla="*/ 246888 w 1152144"/>
              <a:gd name="connsiteY18" fmla="*/ 704088 h 3538728"/>
              <a:gd name="connsiteX19" fmla="*/ 219456 w 1152144"/>
              <a:gd name="connsiteY19" fmla="*/ 740664 h 3538728"/>
              <a:gd name="connsiteX20" fmla="*/ 192024 w 1152144"/>
              <a:gd name="connsiteY20" fmla="*/ 822960 h 3538728"/>
              <a:gd name="connsiteX21" fmla="*/ 173736 w 1152144"/>
              <a:gd name="connsiteY21" fmla="*/ 859536 h 3538728"/>
              <a:gd name="connsiteX22" fmla="*/ 146304 w 1152144"/>
              <a:gd name="connsiteY22" fmla="*/ 978408 h 3538728"/>
              <a:gd name="connsiteX23" fmla="*/ 128016 w 1152144"/>
              <a:gd name="connsiteY23" fmla="*/ 1042416 h 3538728"/>
              <a:gd name="connsiteX24" fmla="*/ 109728 w 1152144"/>
              <a:gd name="connsiteY24" fmla="*/ 1170432 h 3538728"/>
              <a:gd name="connsiteX25" fmla="*/ 91440 w 1152144"/>
              <a:gd name="connsiteY25" fmla="*/ 1307592 h 3538728"/>
              <a:gd name="connsiteX26" fmla="*/ 82296 w 1152144"/>
              <a:gd name="connsiteY26" fmla="*/ 1389888 h 3538728"/>
              <a:gd name="connsiteX27" fmla="*/ 64008 w 1152144"/>
              <a:gd name="connsiteY27" fmla="*/ 1463040 h 3538728"/>
              <a:gd name="connsiteX28" fmla="*/ 54864 w 1152144"/>
              <a:gd name="connsiteY28" fmla="*/ 1517904 h 3538728"/>
              <a:gd name="connsiteX29" fmla="*/ 45720 w 1152144"/>
              <a:gd name="connsiteY29" fmla="*/ 1563624 h 3538728"/>
              <a:gd name="connsiteX30" fmla="*/ 18288 w 1152144"/>
              <a:gd name="connsiteY30" fmla="*/ 1764792 h 3538728"/>
              <a:gd name="connsiteX31" fmla="*/ 9144 w 1152144"/>
              <a:gd name="connsiteY31" fmla="*/ 1892808 h 3538728"/>
              <a:gd name="connsiteX32" fmla="*/ 0 w 1152144"/>
              <a:gd name="connsiteY32" fmla="*/ 1993392 h 3538728"/>
              <a:gd name="connsiteX33" fmla="*/ 9144 w 1152144"/>
              <a:gd name="connsiteY33" fmla="*/ 2715768 h 3538728"/>
              <a:gd name="connsiteX34" fmla="*/ 18288 w 1152144"/>
              <a:gd name="connsiteY34" fmla="*/ 3017520 h 3538728"/>
              <a:gd name="connsiteX35" fmla="*/ 54864 w 1152144"/>
              <a:gd name="connsiteY35" fmla="*/ 3099816 h 3538728"/>
              <a:gd name="connsiteX36" fmla="*/ 82296 w 1152144"/>
              <a:gd name="connsiteY36" fmla="*/ 3191256 h 3538728"/>
              <a:gd name="connsiteX37" fmla="*/ 91440 w 1152144"/>
              <a:gd name="connsiteY37" fmla="*/ 3218688 h 3538728"/>
              <a:gd name="connsiteX38" fmla="*/ 109728 w 1152144"/>
              <a:gd name="connsiteY38" fmla="*/ 3346704 h 3538728"/>
              <a:gd name="connsiteX39" fmla="*/ 137160 w 1152144"/>
              <a:gd name="connsiteY39" fmla="*/ 3401568 h 3538728"/>
              <a:gd name="connsiteX40" fmla="*/ 146304 w 1152144"/>
              <a:gd name="connsiteY40" fmla="*/ 3429000 h 3538728"/>
              <a:gd name="connsiteX41" fmla="*/ 155448 w 1152144"/>
              <a:gd name="connsiteY41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438912 w 1152144"/>
              <a:gd name="connsiteY9" fmla="*/ 237744 h 3538728"/>
              <a:gd name="connsiteX10" fmla="*/ 429768 w 1152144"/>
              <a:gd name="connsiteY10" fmla="*/ 265176 h 3538728"/>
              <a:gd name="connsiteX11" fmla="*/ 411480 w 1152144"/>
              <a:gd name="connsiteY11" fmla="*/ 292608 h 3538728"/>
              <a:gd name="connsiteX12" fmla="*/ 393192 w 1152144"/>
              <a:gd name="connsiteY12" fmla="*/ 347472 h 3538728"/>
              <a:gd name="connsiteX13" fmla="*/ 356616 w 1152144"/>
              <a:gd name="connsiteY13" fmla="*/ 402336 h 3538728"/>
              <a:gd name="connsiteX14" fmla="*/ 329184 w 1152144"/>
              <a:gd name="connsiteY14" fmla="*/ 493776 h 3538728"/>
              <a:gd name="connsiteX15" fmla="*/ 265176 w 1152144"/>
              <a:gd name="connsiteY15" fmla="*/ 612648 h 3538728"/>
              <a:gd name="connsiteX16" fmla="*/ 256032 w 1152144"/>
              <a:gd name="connsiteY16" fmla="*/ 649224 h 3538728"/>
              <a:gd name="connsiteX17" fmla="*/ 246888 w 1152144"/>
              <a:gd name="connsiteY17" fmla="*/ 704088 h 3538728"/>
              <a:gd name="connsiteX18" fmla="*/ 219456 w 1152144"/>
              <a:gd name="connsiteY18" fmla="*/ 740664 h 3538728"/>
              <a:gd name="connsiteX19" fmla="*/ 192024 w 1152144"/>
              <a:gd name="connsiteY19" fmla="*/ 822960 h 3538728"/>
              <a:gd name="connsiteX20" fmla="*/ 173736 w 1152144"/>
              <a:gd name="connsiteY20" fmla="*/ 859536 h 3538728"/>
              <a:gd name="connsiteX21" fmla="*/ 146304 w 1152144"/>
              <a:gd name="connsiteY21" fmla="*/ 978408 h 3538728"/>
              <a:gd name="connsiteX22" fmla="*/ 128016 w 1152144"/>
              <a:gd name="connsiteY22" fmla="*/ 1042416 h 3538728"/>
              <a:gd name="connsiteX23" fmla="*/ 109728 w 1152144"/>
              <a:gd name="connsiteY23" fmla="*/ 1170432 h 3538728"/>
              <a:gd name="connsiteX24" fmla="*/ 91440 w 1152144"/>
              <a:gd name="connsiteY24" fmla="*/ 1307592 h 3538728"/>
              <a:gd name="connsiteX25" fmla="*/ 82296 w 1152144"/>
              <a:gd name="connsiteY25" fmla="*/ 1389888 h 3538728"/>
              <a:gd name="connsiteX26" fmla="*/ 64008 w 1152144"/>
              <a:gd name="connsiteY26" fmla="*/ 1463040 h 3538728"/>
              <a:gd name="connsiteX27" fmla="*/ 54864 w 1152144"/>
              <a:gd name="connsiteY27" fmla="*/ 1517904 h 3538728"/>
              <a:gd name="connsiteX28" fmla="*/ 45720 w 1152144"/>
              <a:gd name="connsiteY28" fmla="*/ 1563624 h 3538728"/>
              <a:gd name="connsiteX29" fmla="*/ 18288 w 1152144"/>
              <a:gd name="connsiteY29" fmla="*/ 1764792 h 3538728"/>
              <a:gd name="connsiteX30" fmla="*/ 9144 w 1152144"/>
              <a:gd name="connsiteY30" fmla="*/ 1892808 h 3538728"/>
              <a:gd name="connsiteX31" fmla="*/ 0 w 1152144"/>
              <a:gd name="connsiteY31" fmla="*/ 1993392 h 3538728"/>
              <a:gd name="connsiteX32" fmla="*/ 9144 w 1152144"/>
              <a:gd name="connsiteY32" fmla="*/ 2715768 h 3538728"/>
              <a:gd name="connsiteX33" fmla="*/ 18288 w 1152144"/>
              <a:gd name="connsiteY33" fmla="*/ 3017520 h 3538728"/>
              <a:gd name="connsiteX34" fmla="*/ 54864 w 1152144"/>
              <a:gd name="connsiteY34" fmla="*/ 3099816 h 3538728"/>
              <a:gd name="connsiteX35" fmla="*/ 82296 w 1152144"/>
              <a:gd name="connsiteY35" fmla="*/ 3191256 h 3538728"/>
              <a:gd name="connsiteX36" fmla="*/ 91440 w 1152144"/>
              <a:gd name="connsiteY36" fmla="*/ 3218688 h 3538728"/>
              <a:gd name="connsiteX37" fmla="*/ 109728 w 1152144"/>
              <a:gd name="connsiteY37" fmla="*/ 3346704 h 3538728"/>
              <a:gd name="connsiteX38" fmla="*/ 137160 w 1152144"/>
              <a:gd name="connsiteY38" fmla="*/ 3401568 h 3538728"/>
              <a:gd name="connsiteX39" fmla="*/ 146304 w 1152144"/>
              <a:gd name="connsiteY39" fmla="*/ 3429000 h 3538728"/>
              <a:gd name="connsiteX40" fmla="*/ 155448 w 1152144"/>
              <a:gd name="connsiteY40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438912 w 1152144"/>
              <a:gd name="connsiteY9" fmla="*/ 237744 h 3538728"/>
              <a:gd name="connsiteX10" fmla="*/ 429768 w 1152144"/>
              <a:gd name="connsiteY10" fmla="*/ 265176 h 3538728"/>
              <a:gd name="connsiteX11" fmla="*/ 411480 w 1152144"/>
              <a:gd name="connsiteY11" fmla="*/ 292608 h 3538728"/>
              <a:gd name="connsiteX12" fmla="*/ 393192 w 1152144"/>
              <a:gd name="connsiteY12" fmla="*/ 347472 h 3538728"/>
              <a:gd name="connsiteX13" fmla="*/ 356616 w 1152144"/>
              <a:gd name="connsiteY13" fmla="*/ 402336 h 3538728"/>
              <a:gd name="connsiteX14" fmla="*/ 329184 w 1152144"/>
              <a:gd name="connsiteY14" fmla="*/ 493776 h 3538728"/>
              <a:gd name="connsiteX15" fmla="*/ 265176 w 1152144"/>
              <a:gd name="connsiteY15" fmla="*/ 612648 h 3538728"/>
              <a:gd name="connsiteX16" fmla="*/ 256032 w 1152144"/>
              <a:gd name="connsiteY16" fmla="*/ 649224 h 3538728"/>
              <a:gd name="connsiteX17" fmla="*/ 246888 w 1152144"/>
              <a:gd name="connsiteY17" fmla="*/ 704088 h 3538728"/>
              <a:gd name="connsiteX18" fmla="*/ 219456 w 1152144"/>
              <a:gd name="connsiteY18" fmla="*/ 740664 h 3538728"/>
              <a:gd name="connsiteX19" fmla="*/ 192024 w 1152144"/>
              <a:gd name="connsiteY19" fmla="*/ 822960 h 3538728"/>
              <a:gd name="connsiteX20" fmla="*/ 173736 w 1152144"/>
              <a:gd name="connsiteY20" fmla="*/ 859536 h 3538728"/>
              <a:gd name="connsiteX21" fmla="*/ 146304 w 1152144"/>
              <a:gd name="connsiteY21" fmla="*/ 978408 h 3538728"/>
              <a:gd name="connsiteX22" fmla="*/ 128016 w 1152144"/>
              <a:gd name="connsiteY22" fmla="*/ 1042416 h 3538728"/>
              <a:gd name="connsiteX23" fmla="*/ 109728 w 1152144"/>
              <a:gd name="connsiteY23" fmla="*/ 1170432 h 3538728"/>
              <a:gd name="connsiteX24" fmla="*/ 91440 w 1152144"/>
              <a:gd name="connsiteY24" fmla="*/ 1307592 h 3538728"/>
              <a:gd name="connsiteX25" fmla="*/ 82296 w 1152144"/>
              <a:gd name="connsiteY25" fmla="*/ 1389888 h 3538728"/>
              <a:gd name="connsiteX26" fmla="*/ 64008 w 1152144"/>
              <a:gd name="connsiteY26" fmla="*/ 1463040 h 3538728"/>
              <a:gd name="connsiteX27" fmla="*/ 54864 w 1152144"/>
              <a:gd name="connsiteY27" fmla="*/ 1517904 h 3538728"/>
              <a:gd name="connsiteX28" fmla="*/ 45720 w 1152144"/>
              <a:gd name="connsiteY28" fmla="*/ 1563624 h 3538728"/>
              <a:gd name="connsiteX29" fmla="*/ 18288 w 1152144"/>
              <a:gd name="connsiteY29" fmla="*/ 1764792 h 3538728"/>
              <a:gd name="connsiteX30" fmla="*/ 9144 w 1152144"/>
              <a:gd name="connsiteY30" fmla="*/ 1892808 h 3538728"/>
              <a:gd name="connsiteX31" fmla="*/ 0 w 1152144"/>
              <a:gd name="connsiteY31" fmla="*/ 1993392 h 3538728"/>
              <a:gd name="connsiteX32" fmla="*/ 18288 w 1152144"/>
              <a:gd name="connsiteY32" fmla="*/ 3017520 h 3538728"/>
              <a:gd name="connsiteX33" fmla="*/ 54864 w 1152144"/>
              <a:gd name="connsiteY33" fmla="*/ 3099816 h 3538728"/>
              <a:gd name="connsiteX34" fmla="*/ 82296 w 1152144"/>
              <a:gd name="connsiteY34" fmla="*/ 3191256 h 3538728"/>
              <a:gd name="connsiteX35" fmla="*/ 91440 w 1152144"/>
              <a:gd name="connsiteY35" fmla="*/ 3218688 h 3538728"/>
              <a:gd name="connsiteX36" fmla="*/ 109728 w 1152144"/>
              <a:gd name="connsiteY36" fmla="*/ 3346704 h 3538728"/>
              <a:gd name="connsiteX37" fmla="*/ 137160 w 1152144"/>
              <a:gd name="connsiteY37" fmla="*/ 3401568 h 3538728"/>
              <a:gd name="connsiteX38" fmla="*/ 146304 w 1152144"/>
              <a:gd name="connsiteY38" fmla="*/ 3429000 h 3538728"/>
              <a:gd name="connsiteX39" fmla="*/ 155448 w 1152144"/>
              <a:gd name="connsiteY39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438912 w 1152144"/>
              <a:gd name="connsiteY9" fmla="*/ 237744 h 3538728"/>
              <a:gd name="connsiteX10" fmla="*/ 429768 w 1152144"/>
              <a:gd name="connsiteY10" fmla="*/ 265176 h 3538728"/>
              <a:gd name="connsiteX11" fmla="*/ 411480 w 1152144"/>
              <a:gd name="connsiteY11" fmla="*/ 292608 h 3538728"/>
              <a:gd name="connsiteX12" fmla="*/ 393192 w 1152144"/>
              <a:gd name="connsiteY12" fmla="*/ 347472 h 3538728"/>
              <a:gd name="connsiteX13" fmla="*/ 356616 w 1152144"/>
              <a:gd name="connsiteY13" fmla="*/ 402336 h 3538728"/>
              <a:gd name="connsiteX14" fmla="*/ 329184 w 1152144"/>
              <a:gd name="connsiteY14" fmla="*/ 493776 h 3538728"/>
              <a:gd name="connsiteX15" fmla="*/ 265176 w 1152144"/>
              <a:gd name="connsiteY15" fmla="*/ 612648 h 3538728"/>
              <a:gd name="connsiteX16" fmla="*/ 256032 w 1152144"/>
              <a:gd name="connsiteY16" fmla="*/ 649224 h 3538728"/>
              <a:gd name="connsiteX17" fmla="*/ 246888 w 1152144"/>
              <a:gd name="connsiteY17" fmla="*/ 704088 h 3538728"/>
              <a:gd name="connsiteX18" fmla="*/ 219456 w 1152144"/>
              <a:gd name="connsiteY18" fmla="*/ 740664 h 3538728"/>
              <a:gd name="connsiteX19" fmla="*/ 192024 w 1152144"/>
              <a:gd name="connsiteY19" fmla="*/ 822960 h 3538728"/>
              <a:gd name="connsiteX20" fmla="*/ 173736 w 1152144"/>
              <a:gd name="connsiteY20" fmla="*/ 859536 h 3538728"/>
              <a:gd name="connsiteX21" fmla="*/ 146304 w 1152144"/>
              <a:gd name="connsiteY21" fmla="*/ 978408 h 3538728"/>
              <a:gd name="connsiteX22" fmla="*/ 128016 w 1152144"/>
              <a:gd name="connsiteY22" fmla="*/ 1042416 h 3538728"/>
              <a:gd name="connsiteX23" fmla="*/ 109728 w 1152144"/>
              <a:gd name="connsiteY23" fmla="*/ 1170432 h 3538728"/>
              <a:gd name="connsiteX24" fmla="*/ 91440 w 1152144"/>
              <a:gd name="connsiteY24" fmla="*/ 1307592 h 3538728"/>
              <a:gd name="connsiteX25" fmla="*/ 82296 w 1152144"/>
              <a:gd name="connsiteY25" fmla="*/ 1389888 h 3538728"/>
              <a:gd name="connsiteX26" fmla="*/ 64008 w 1152144"/>
              <a:gd name="connsiteY26" fmla="*/ 1463040 h 3538728"/>
              <a:gd name="connsiteX27" fmla="*/ 54864 w 1152144"/>
              <a:gd name="connsiteY27" fmla="*/ 1517904 h 3538728"/>
              <a:gd name="connsiteX28" fmla="*/ 45720 w 1152144"/>
              <a:gd name="connsiteY28" fmla="*/ 1563624 h 3538728"/>
              <a:gd name="connsiteX29" fmla="*/ 18288 w 1152144"/>
              <a:gd name="connsiteY29" fmla="*/ 1764792 h 3538728"/>
              <a:gd name="connsiteX30" fmla="*/ 9144 w 1152144"/>
              <a:gd name="connsiteY30" fmla="*/ 1892808 h 3538728"/>
              <a:gd name="connsiteX31" fmla="*/ 0 w 1152144"/>
              <a:gd name="connsiteY31" fmla="*/ 1993392 h 3538728"/>
              <a:gd name="connsiteX32" fmla="*/ 18288 w 1152144"/>
              <a:gd name="connsiteY32" fmla="*/ 3017520 h 3538728"/>
              <a:gd name="connsiteX33" fmla="*/ 54864 w 1152144"/>
              <a:gd name="connsiteY33" fmla="*/ 3099816 h 3538728"/>
              <a:gd name="connsiteX34" fmla="*/ 91440 w 1152144"/>
              <a:gd name="connsiteY34" fmla="*/ 3218688 h 3538728"/>
              <a:gd name="connsiteX35" fmla="*/ 109728 w 1152144"/>
              <a:gd name="connsiteY35" fmla="*/ 3346704 h 3538728"/>
              <a:gd name="connsiteX36" fmla="*/ 137160 w 1152144"/>
              <a:gd name="connsiteY36" fmla="*/ 3401568 h 3538728"/>
              <a:gd name="connsiteX37" fmla="*/ 146304 w 1152144"/>
              <a:gd name="connsiteY37" fmla="*/ 3429000 h 3538728"/>
              <a:gd name="connsiteX38" fmla="*/ 155448 w 1152144"/>
              <a:gd name="connsiteY38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438912 w 1152144"/>
              <a:gd name="connsiteY9" fmla="*/ 237744 h 3538728"/>
              <a:gd name="connsiteX10" fmla="*/ 429768 w 1152144"/>
              <a:gd name="connsiteY10" fmla="*/ 265176 h 3538728"/>
              <a:gd name="connsiteX11" fmla="*/ 411480 w 1152144"/>
              <a:gd name="connsiteY11" fmla="*/ 292608 h 3538728"/>
              <a:gd name="connsiteX12" fmla="*/ 393192 w 1152144"/>
              <a:gd name="connsiteY12" fmla="*/ 347472 h 3538728"/>
              <a:gd name="connsiteX13" fmla="*/ 356616 w 1152144"/>
              <a:gd name="connsiteY13" fmla="*/ 402336 h 3538728"/>
              <a:gd name="connsiteX14" fmla="*/ 329184 w 1152144"/>
              <a:gd name="connsiteY14" fmla="*/ 493776 h 3538728"/>
              <a:gd name="connsiteX15" fmla="*/ 265176 w 1152144"/>
              <a:gd name="connsiteY15" fmla="*/ 612648 h 3538728"/>
              <a:gd name="connsiteX16" fmla="*/ 256032 w 1152144"/>
              <a:gd name="connsiteY16" fmla="*/ 649224 h 3538728"/>
              <a:gd name="connsiteX17" fmla="*/ 246888 w 1152144"/>
              <a:gd name="connsiteY17" fmla="*/ 704088 h 3538728"/>
              <a:gd name="connsiteX18" fmla="*/ 219456 w 1152144"/>
              <a:gd name="connsiteY18" fmla="*/ 740664 h 3538728"/>
              <a:gd name="connsiteX19" fmla="*/ 192024 w 1152144"/>
              <a:gd name="connsiteY19" fmla="*/ 822960 h 3538728"/>
              <a:gd name="connsiteX20" fmla="*/ 173736 w 1152144"/>
              <a:gd name="connsiteY20" fmla="*/ 859536 h 3538728"/>
              <a:gd name="connsiteX21" fmla="*/ 146304 w 1152144"/>
              <a:gd name="connsiteY21" fmla="*/ 978408 h 3538728"/>
              <a:gd name="connsiteX22" fmla="*/ 128016 w 1152144"/>
              <a:gd name="connsiteY22" fmla="*/ 1042416 h 3538728"/>
              <a:gd name="connsiteX23" fmla="*/ 109728 w 1152144"/>
              <a:gd name="connsiteY23" fmla="*/ 1170432 h 3538728"/>
              <a:gd name="connsiteX24" fmla="*/ 91440 w 1152144"/>
              <a:gd name="connsiteY24" fmla="*/ 1307592 h 3538728"/>
              <a:gd name="connsiteX25" fmla="*/ 82296 w 1152144"/>
              <a:gd name="connsiteY25" fmla="*/ 1389888 h 3538728"/>
              <a:gd name="connsiteX26" fmla="*/ 64008 w 1152144"/>
              <a:gd name="connsiteY26" fmla="*/ 1463040 h 3538728"/>
              <a:gd name="connsiteX27" fmla="*/ 54864 w 1152144"/>
              <a:gd name="connsiteY27" fmla="*/ 1517904 h 3538728"/>
              <a:gd name="connsiteX28" fmla="*/ 45720 w 1152144"/>
              <a:gd name="connsiteY28" fmla="*/ 1563624 h 3538728"/>
              <a:gd name="connsiteX29" fmla="*/ 18288 w 1152144"/>
              <a:gd name="connsiteY29" fmla="*/ 1764792 h 3538728"/>
              <a:gd name="connsiteX30" fmla="*/ 9144 w 1152144"/>
              <a:gd name="connsiteY30" fmla="*/ 1892808 h 3538728"/>
              <a:gd name="connsiteX31" fmla="*/ 0 w 1152144"/>
              <a:gd name="connsiteY31" fmla="*/ 1993392 h 3538728"/>
              <a:gd name="connsiteX32" fmla="*/ 18288 w 1152144"/>
              <a:gd name="connsiteY32" fmla="*/ 3017520 h 3538728"/>
              <a:gd name="connsiteX33" fmla="*/ 91440 w 1152144"/>
              <a:gd name="connsiteY33" fmla="*/ 3218688 h 3538728"/>
              <a:gd name="connsiteX34" fmla="*/ 109728 w 1152144"/>
              <a:gd name="connsiteY34" fmla="*/ 3346704 h 3538728"/>
              <a:gd name="connsiteX35" fmla="*/ 137160 w 1152144"/>
              <a:gd name="connsiteY35" fmla="*/ 3401568 h 3538728"/>
              <a:gd name="connsiteX36" fmla="*/ 146304 w 1152144"/>
              <a:gd name="connsiteY36" fmla="*/ 3429000 h 3538728"/>
              <a:gd name="connsiteX37" fmla="*/ 155448 w 1152144"/>
              <a:gd name="connsiteY37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438912 w 1152144"/>
              <a:gd name="connsiteY9" fmla="*/ 237744 h 3538728"/>
              <a:gd name="connsiteX10" fmla="*/ 429768 w 1152144"/>
              <a:gd name="connsiteY10" fmla="*/ 265176 h 3538728"/>
              <a:gd name="connsiteX11" fmla="*/ 411480 w 1152144"/>
              <a:gd name="connsiteY11" fmla="*/ 292608 h 3538728"/>
              <a:gd name="connsiteX12" fmla="*/ 393192 w 1152144"/>
              <a:gd name="connsiteY12" fmla="*/ 347472 h 3538728"/>
              <a:gd name="connsiteX13" fmla="*/ 356616 w 1152144"/>
              <a:gd name="connsiteY13" fmla="*/ 402336 h 3538728"/>
              <a:gd name="connsiteX14" fmla="*/ 329184 w 1152144"/>
              <a:gd name="connsiteY14" fmla="*/ 493776 h 3538728"/>
              <a:gd name="connsiteX15" fmla="*/ 265176 w 1152144"/>
              <a:gd name="connsiteY15" fmla="*/ 612648 h 3538728"/>
              <a:gd name="connsiteX16" fmla="*/ 256032 w 1152144"/>
              <a:gd name="connsiteY16" fmla="*/ 649224 h 3538728"/>
              <a:gd name="connsiteX17" fmla="*/ 246888 w 1152144"/>
              <a:gd name="connsiteY17" fmla="*/ 704088 h 3538728"/>
              <a:gd name="connsiteX18" fmla="*/ 219456 w 1152144"/>
              <a:gd name="connsiteY18" fmla="*/ 740664 h 3538728"/>
              <a:gd name="connsiteX19" fmla="*/ 192024 w 1152144"/>
              <a:gd name="connsiteY19" fmla="*/ 822960 h 3538728"/>
              <a:gd name="connsiteX20" fmla="*/ 173736 w 1152144"/>
              <a:gd name="connsiteY20" fmla="*/ 859536 h 3538728"/>
              <a:gd name="connsiteX21" fmla="*/ 146304 w 1152144"/>
              <a:gd name="connsiteY21" fmla="*/ 978408 h 3538728"/>
              <a:gd name="connsiteX22" fmla="*/ 128016 w 1152144"/>
              <a:gd name="connsiteY22" fmla="*/ 1042416 h 3538728"/>
              <a:gd name="connsiteX23" fmla="*/ 109728 w 1152144"/>
              <a:gd name="connsiteY23" fmla="*/ 1170432 h 3538728"/>
              <a:gd name="connsiteX24" fmla="*/ 91440 w 1152144"/>
              <a:gd name="connsiteY24" fmla="*/ 1307592 h 3538728"/>
              <a:gd name="connsiteX25" fmla="*/ 82296 w 1152144"/>
              <a:gd name="connsiteY25" fmla="*/ 1389888 h 3538728"/>
              <a:gd name="connsiteX26" fmla="*/ 64008 w 1152144"/>
              <a:gd name="connsiteY26" fmla="*/ 1463040 h 3538728"/>
              <a:gd name="connsiteX27" fmla="*/ 54864 w 1152144"/>
              <a:gd name="connsiteY27" fmla="*/ 1517904 h 3538728"/>
              <a:gd name="connsiteX28" fmla="*/ 45720 w 1152144"/>
              <a:gd name="connsiteY28" fmla="*/ 1563624 h 3538728"/>
              <a:gd name="connsiteX29" fmla="*/ 18288 w 1152144"/>
              <a:gd name="connsiteY29" fmla="*/ 1764792 h 3538728"/>
              <a:gd name="connsiteX30" fmla="*/ 9144 w 1152144"/>
              <a:gd name="connsiteY30" fmla="*/ 1892808 h 3538728"/>
              <a:gd name="connsiteX31" fmla="*/ 0 w 1152144"/>
              <a:gd name="connsiteY31" fmla="*/ 1993392 h 3538728"/>
              <a:gd name="connsiteX32" fmla="*/ 18288 w 1152144"/>
              <a:gd name="connsiteY32" fmla="*/ 3017520 h 3538728"/>
              <a:gd name="connsiteX33" fmla="*/ 109728 w 1152144"/>
              <a:gd name="connsiteY33" fmla="*/ 3346704 h 3538728"/>
              <a:gd name="connsiteX34" fmla="*/ 137160 w 1152144"/>
              <a:gd name="connsiteY34" fmla="*/ 3401568 h 3538728"/>
              <a:gd name="connsiteX35" fmla="*/ 146304 w 1152144"/>
              <a:gd name="connsiteY35" fmla="*/ 3429000 h 3538728"/>
              <a:gd name="connsiteX36" fmla="*/ 155448 w 1152144"/>
              <a:gd name="connsiteY36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438912 w 1152144"/>
              <a:gd name="connsiteY9" fmla="*/ 237744 h 3538728"/>
              <a:gd name="connsiteX10" fmla="*/ 429768 w 1152144"/>
              <a:gd name="connsiteY10" fmla="*/ 265176 h 3538728"/>
              <a:gd name="connsiteX11" fmla="*/ 411480 w 1152144"/>
              <a:gd name="connsiteY11" fmla="*/ 292608 h 3538728"/>
              <a:gd name="connsiteX12" fmla="*/ 393192 w 1152144"/>
              <a:gd name="connsiteY12" fmla="*/ 347472 h 3538728"/>
              <a:gd name="connsiteX13" fmla="*/ 356616 w 1152144"/>
              <a:gd name="connsiteY13" fmla="*/ 402336 h 3538728"/>
              <a:gd name="connsiteX14" fmla="*/ 329184 w 1152144"/>
              <a:gd name="connsiteY14" fmla="*/ 493776 h 3538728"/>
              <a:gd name="connsiteX15" fmla="*/ 265176 w 1152144"/>
              <a:gd name="connsiteY15" fmla="*/ 612648 h 3538728"/>
              <a:gd name="connsiteX16" fmla="*/ 256032 w 1152144"/>
              <a:gd name="connsiteY16" fmla="*/ 649224 h 3538728"/>
              <a:gd name="connsiteX17" fmla="*/ 246888 w 1152144"/>
              <a:gd name="connsiteY17" fmla="*/ 704088 h 3538728"/>
              <a:gd name="connsiteX18" fmla="*/ 219456 w 1152144"/>
              <a:gd name="connsiteY18" fmla="*/ 740664 h 3538728"/>
              <a:gd name="connsiteX19" fmla="*/ 192024 w 1152144"/>
              <a:gd name="connsiteY19" fmla="*/ 822960 h 3538728"/>
              <a:gd name="connsiteX20" fmla="*/ 173736 w 1152144"/>
              <a:gd name="connsiteY20" fmla="*/ 859536 h 3538728"/>
              <a:gd name="connsiteX21" fmla="*/ 146304 w 1152144"/>
              <a:gd name="connsiteY21" fmla="*/ 978408 h 3538728"/>
              <a:gd name="connsiteX22" fmla="*/ 128016 w 1152144"/>
              <a:gd name="connsiteY22" fmla="*/ 1042416 h 3538728"/>
              <a:gd name="connsiteX23" fmla="*/ 109728 w 1152144"/>
              <a:gd name="connsiteY23" fmla="*/ 1170432 h 3538728"/>
              <a:gd name="connsiteX24" fmla="*/ 91440 w 1152144"/>
              <a:gd name="connsiteY24" fmla="*/ 1307592 h 3538728"/>
              <a:gd name="connsiteX25" fmla="*/ 82296 w 1152144"/>
              <a:gd name="connsiteY25" fmla="*/ 1389888 h 3538728"/>
              <a:gd name="connsiteX26" fmla="*/ 64008 w 1152144"/>
              <a:gd name="connsiteY26" fmla="*/ 1463040 h 3538728"/>
              <a:gd name="connsiteX27" fmla="*/ 54864 w 1152144"/>
              <a:gd name="connsiteY27" fmla="*/ 1517904 h 3538728"/>
              <a:gd name="connsiteX28" fmla="*/ 45720 w 1152144"/>
              <a:gd name="connsiteY28" fmla="*/ 1563624 h 3538728"/>
              <a:gd name="connsiteX29" fmla="*/ 18288 w 1152144"/>
              <a:gd name="connsiteY29" fmla="*/ 1764792 h 3538728"/>
              <a:gd name="connsiteX30" fmla="*/ 9144 w 1152144"/>
              <a:gd name="connsiteY30" fmla="*/ 1892808 h 3538728"/>
              <a:gd name="connsiteX31" fmla="*/ 0 w 1152144"/>
              <a:gd name="connsiteY31" fmla="*/ 1993392 h 3538728"/>
              <a:gd name="connsiteX32" fmla="*/ 109728 w 1152144"/>
              <a:gd name="connsiteY32" fmla="*/ 3346704 h 3538728"/>
              <a:gd name="connsiteX33" fmla="*/ 137160 w 1152144"/>
              <a:gd name="connsiteY33" fmla="*/ 3401568 h 3538728"/>
              <a:gd name="connsiteX34" fmla="*/ 146304 w 1152144"/>
              <a:gd name="connsiteY34" fmla="*/ 3429000 h 3538728"/>
              <a:gd name="connsiteX35" fmla="*/ 155448 w 1152144"/>
              <a:gd name="connsiteY35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438912 w 1152144"/>
              <a:gd name="connsiteY9" fmla="*/ 237744 h 3538728"/>
              <a:gd name="connsiteX10" fmla="*/ 429768 w 1152144"/>
              <a:gd name="connsiteY10" fmla="*/ 265176 h 3538728"/>
              <a:gd name="connsiteX11" fmla="*/ 411480 w 1152144"/>
              <a:gd name="connsiteY11" fmla="*/ 292608 h 3538728"/>
              <a:gd name="connsiteX12" fmla="*/ 393192 w 1152144"/>
              <a:gd name="connsiteY12" fmla="*/ 347472 h 3538728"/>
              <a:gd name="connsiteX13" fmla="*/ 356616 w 1152144"/>
              <a:gd name="connsiteY13" fmla="*/ 402336 h 3538728"/>
              <a:gd name="connsiteX14" fmla="*/ 329184 w 1152144"/>
              <a:gd name="connsiteY14" fmla="*/ 493776 h 3538728"/>
              <a:gd name="connsiteX15" fmla="*/ 265176 w 1152144"/>
              <a:gd name="connsiteY15" fmla="*/ 612648 h 3538728"/>
              <a:gd name="connsiteX16" fmla="*/ 256032 w 1152144"/>
              <a:gd name="connsiteY16" fmla="*/ 649224 h 3538728"/>
              <a:gd name="connsiteX17" fmla="*/ 246888 w 1152144"/>
              <a:gd name="connsiteY17" fmla="*/ 704088 h 3538728"/>
              <a:gd name="connsiteX18" fmla="*/ 219456 w 1152144"/>
              <a:gd name="connsiteY18" fmla="*/ 740664 h 3538728"/>
              <a:gd name="connsiteX19" fmla="*/ 192024 w 1152144"/>
              <a:gd name="connsiteY19" fmla="*/ 822960 h 3538728"/>
              <a:gd name="connsiteX20" fmla="*/ 173736 w 1152144"/>
              <a:gd name="connsiteY20" fmla="*/ 859536 h 3538728"/>
              <a:gd name="connsiteX21" fmla="*/ 146304 w 1152144"/>
              <a:gd name="connsiteY21" fmla="*/ 978408 h 3538728"/>
              <a:gd name="connsiteX22" fmla="*/ 128016 w 1152144"/>
              <a:gd name="connsiteY22" fmla="*/ 1042416 h 3538728"/>
              <a:gd name="connsiteX23" fmla="*/ 109728 w 1152144"/>
              <a:gd name="connsiteY23" fmla="*/ 1170432 h 3538728"/>
              <a:gd name="connsiteX24" fmla="*/ 91440 w 1152144"/>
              <a:gd name="connsiteY24" fmla="*/ 1307592 h 3538728"/>
              <a:gd name="connsiteX25" fmla="*/ 82296 w 1152144"/>
              <a:gd name="connsiteY25" fmla="*/ 1389888 h 3538728"/>
              <a:gd name="connsiteX26" fmla="*/ 64008 w 1152144"/>
              <a:gd name="connsiteY26" fmla="*/ 1463040 h 3538728"/>
              <a:gd name="connsiteX27" fmla="*/ 54864 w 1152144"/>
              <a:gd name="connsiteY27" fmla="*/ 1517904 h 3538728"/>
              <a:gd name="connsiteX28" fmla="*/ 45720 w 1152144"/>
              <a:gd name="connsiteY28" fmla="*/ 1563624 h 3538728"/>
              <a:gd name="connsiteX29" fmla="*/ 18288 w 1152144"/>
              <a:gd name="connsiteY29" fmla="*/ 1764792 h 3538728"/>
              <a:gd name="connsiteX30" fmla="*/ 9144 w 1152144"/>
              <a:gd name="connsiteY30" fmla="*/ 1892808 h 3538728"/>
              <a:gd name="connsiteX31" fmla="*/ 0 w 1152144"/>
              <a:gd name="connsiteY31" fmla="*/ 1993392 h 3538728"/>
              <a:gd name="connsiteX32" fmla="*/ 109728 w 1152144"/>
              <a:gd name="connsiteY32" fmla="*/ 3346704 h 3538728"/>
              <a:gd name="connsiteX33" fmla="*/ 137160 w 1152144"/>
              <a:gd name="connsiteY33" fmla="*/ 3401568 h 3538728"/>
              <a:gd name="connsiteX34" fmla="*/ 155448 w 1152144"/>
              <a:gd name="connsiteY34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438912 w 1152144"/>
              <a:gd name="connsiteY9" fmla="*/ 237744 h 3538728"/>
              <a:gd name="connsiteX10" fmla="*/ 429768 w 1152144"/>
              <a:gd name="connsiteY10" fmla="*/ 265176 h 3538728"/>
              <a:gd name="connsiteX11" fmla="*/ 411480 w 1152144"/>
              <a:gd name="connsiteY11" fmla="*/ 292608 h 3538728"/>
              <a:gd name="connsiteX12" fmla="*/ 393192 w 1152144"/>
              <a:gd name="connsiteY12" fmla="*/ 347472 h 3538728"/>
              <a:gd name="connsiteX13" fmla="*/ 356616 w 1152144"/>
              <a:gd name="connsiteY13" fmla="*/ 402336 h 3538728"/>
              <a:gd name="connsiteX14" fmla="*/ 329184 w 1152144"/>
              <a:gd name="connsiteY14" fmla="*/ 493776 h 3538728"/>
              <a:gd name="connsiteX15" fmla="*/ 265176 w 1152144"/>
              <a:gd name="connsiteY15" fmla="*/ 612648 h 3538728"/>
              <a:gd name="connsiteX16" fmla="*/ 256032 w 1152144"/>
              <a:gd name="connsiteY16" fmla="*/ 649224 h 3538728"/>
              <a:gd name="connsiteX17" fmla="*/ 246888 w 1152144"/>
              <a:gd name="connsiteY17" fmla="*/ 704088 h 3538728"/>
              <a:gd name="connsiteX18" fmla="*/ 219456 w 1152144"/>
              <a:gd name="connsiteY18" fmla="*/ 740664 h 3538728"/>
              <a:gd name="connsiteX19" fmla="*/ 192024 w 1152144"/>
              <a:gd name="connsiteY19" fmla="*/ 822960 h 3538728"/>
              <a:gd name="connsiteX20" fmla="*/ 173736 w 1152144"/>
              <a:gd name="connsiteY20" fmla="*/ 859536 h 3538728"/>
              <a:gd name="connsiteX21" fmla="*/ 146304 w 1152144"/>
              <a:gd name="connsiteY21" fmla="*/ 978408 h 3538728"/>
              <a:gd name="connsiteX22" fmla="*/ 128016 w 1152144"/>
              <a:gd name="connsiteY22" fmla="*/ 1042416 h 3538728"/>
              <a:gd name="connsiteX23" fmla="*/ 109728 w 1152144"/>
              <a:gd name="connsiteY23" fmla="*/ 1170432 h 3538728"/>
              <a:gd name="connsiteX24" fmla="*/ 91440 w 1152144"/>
              <a:gd name="connsiteY24" fmla="*/ 1307592 h 3538728"/>
              <a:gd name="connsiteX25" fmla="*/ 82296 w 1152144"/>
              <a:gd name="connsiteY25" fmla="*/ 1389888 h 3538728"/>
              <a:gd name="connsiteX26" fmla="*/ 64008 w 1152144"/>
              <a:gd name="connsiteY26" fmla="*/ 1463040 h 3538728"/>
              <a:gd name="connsiteX27" fmla="*/ 54864 w 1152144"/>
              <a:gd name="connsiteY27" fmla="*/ 1517904 h 3538728"/>
              <a:gd name="connsiteX28" fmla="*/ 45720 w 1152144"/>
              <a:gd name="connsiteY28" fmla="*/ 1563624 h 3538728"/>
              <a:gd name="connsiteX29" fmla="*/ 18288 w 1152144"/>
              <a:gd name="connsiteY29" fmla="*/ 1764792 h 3538728"/>
              <a:gd name="connsiteX30" fmla="*/ 9144 w 1152144"/>
              <a:gd name="connsiteY30" fmla="*/ 1892808 h 3538728"/>
              <a:gd name="connsiteX31" fmla="*/ 0 w 1152144"/>
              <a:gd name="connsiteY31" fmla="*/ 1993392 h 3538728"/>
              <a:gd name="connsiteX32" fmla="*/ 109728 w 1152144"/>
              <a:gd name="connsiteY32" fmla="*/ 3346704 h 3538728"/>
              <a:gd name="connsiteX33" fmla="*/ 155448 w 1152144"/>
              <a:gd name="connsiteY33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438912 w 1152144"/>
              <a:gd name="connsiteY9" fmla="*/ 237744 h 3538728"/>
              <a:gd name="connsiteX10" fmla="*/ 429768 w 1152144"/>
              <a:gd name="connsiteY10" fmla="*/ 265176 h 3538728"/>
              <a:gd name="connsiteX11" fmla="*/ 411480 w 1152144"/>
              <a:gd name="connsiteY11" fmla="*/ 292608 h 3538728"/>
              <a:gd name="connsiteX12" fmla="*/ 393192 w 1152144"/>
              <a:gd name="connsiteY12" fmla="*/ 347472 h 3538728"/>
              <a:gd name="connsiteX13" fmla="*/ 356616 w 1152144"/>
              <a:gd name="connsiteY13" fmla="*/ 402336 h 3538728"/>
              <a:gd name="connsiteX14" fmla="*/ 329184 w 1152144"/>
              <a:gd name="connsiteY14" fmla="*/ 493776 h 3538728"/>
              <a:gd name="connsiteX15" fmla="*/ 265176 w 1152144"/>
              <a:gd name="connsiteY15" fmla="*/ 612648 h 3538728"/>
              <a:gd name="connsiteX16" fmla="*/ 256032 w 1152144"/>
              <a:gd name="connsiteY16" fmla="*/ 649224 h 3538728"/>
              <a:gd name="connsiteX17" fmla="*/ 246888 w 1152144"/>
              <a:gd name="connsiteY17" fmla="*/ 704088 h 3538728"/>
              <a:gd name="connsiteX18" fmla="*/ 219456 w 1152144"/>
              <a:gd name="connsiteY18" fmla="*/ 740664 h 3538728"/>
              <a:gd name="connsiteX19" fmla="*/ 192024 w 1152144"/>
              <a:gd name="connsiteY19" fmla="*/ 822960 h 3538728"/>
              <a:gd name="connsiteX20" fmla="*/ 173736 w 1152144"/>
              <a:gd name="connsiteY20" fmla="*/ 859536 h 3538728"/>
              <a:gd name="connsiteX21" fmla="*/ 146304 w 1152144"/>
              <a:gd name="connsiteY21" fmla="*/ 978408 h 3538728"/>
              <a:gd name="connsiteX22" fmla="*/ 128016 w 1152144"/>
              <a:gd name="connsiteY22" fmla="*/ 1042416 h 3538728"/>
              <a:gd name="connsiteX23" fmla="*/ 109728 w 1152144"/>
              <a:gd name="connsiteY23" fmla="*/ 1170432 h 3538728"/>
              <a:gd name="connsiteX24" fmla="*/ 91440 w 1152144"/>
              <a:gd name="connsiteY24" fmla="*/ 1307592 h 3538728"/>
              <a:gd name="connsiteX25" fmla="*/ 82296 w 1152144"/>
              <a:gd name="connsiteY25" fmla="*/ 1389888 h 3538728"/>
              <a:gd name="connsiteX26" fmla="*/ 64008 w 1152144"/>
              <a:gd name="connsiteY26" fmla="*/ 1463040 h 3538728"/>
              <a:gd name="connsiteX27" fmla="*/ 54864 w 1152144"/>
              <a:gd name="connsiteY27" fmla="*/ 1517904 h 3538728"/>
              <a:gd name="connsiteX28" fmla="*/ 45720 w 1152144"/>
              <a:gd name="connsiteY28" fmla="*/ 1563624 h 3538728"/>
              <a:gd name="connsiteX29" fmla="*/ 18288 w 1152144"/>
              <a:gd name="connsiteY29" fmla="*/ 1764792 h 3538728"/>
              <a:gd name="connsiteX30" fmla="*/ 9144 w 1152144"/>
              <a:gd name="connsiteY30" fmla="*/ 1892808 h 3538728"/>
              <a:gd name="connsiteX31" fmla="*/ 0 w 1152144"/>
              <a:gd name="connsiteY31" fmla="*/ 1993392 h 3538728"/>
              <a:gd name="connsiteX32" fmla="*/ 155448 w 1152144"/>
              <a:gd name="connsiteY32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438912 w 1152144"/>
              <a:gd name="connsiteY8" fmla="*/ 237744 h 3538728"/>
              <a:gd name="connsiteX9" fmla="*/ 429768 w 1152144"/>
              <a:gd name="connsiteY9" fmla="*/ 265176 h 3538728"/>
              <a:gd name="connsiteX10" fmla="*/ 411480 w 1152144"/>
              <a:gd name="connsiteY10" fmla="*/ 292608 h 3538728"/>
              <a:gd name="connsiteX11" fmla="*/ 393192 w 1152144"/>
              <a:gd name="connsiteY11" fmla="*/ 347472 h 3538728"/>
              <a:gd name="connsiteX12" fmla="*/ 356616 w 1152144"/>
              <a:gd name="connsiteY12" fmla="*/ 402336 h 3538728"/>
              <a:gd name="connsiteX13" fmla="*/ 329184 w 1152144"/>
              <a:gd name="connsiteY13" fmla="*/ 493776 h 3538728"/>
              <a:gd name="connsiteX14" fmla="*/ 265176 w 1152144"/>
              <a:gd name="connsiteY14" fmla="*/ 612648 h 3538728"/>
              <a:gd name="connsiteX15" fmla="*/ 256032 w 1152144"/>
              <a:gd name="connsiteY15" fmla="*/ 649224 h 3538728"/>
              <a:gd name="connsiteX16" fmla="*/ 246888 w 1152144"/>
              <a:gd name="connsiteY16" fmla="*/ 704088 h 3538728"/>
              <a:gd name="connsiteX17" fmla="*/ 219456 w 1152144"/>
              <a:gd name="connsiteY17" fmla="*/ 740664 h 3538728"/>
              <a:gd name="connsiteX18" fmla="*/ 192024 w 1152144"/>
              <a:gd name="connsiteY18" fmla="*/ 822960 h 3538728"/>
              <a:gd name="connsiteX19" fmla="*/ 173736 w 1152144"/>
              <a:gd name="connsiteY19" fmla="*/ 859536 h 3538728"/>
              <a:gd name="connsiteX20" fmla="*/ 146304 w 1152144"/>
              <a:gd name="connsiteY20" fmla="*/ 978408 h 3538728"/>
              <a:gd name="connsiteX21" fmla="*/ 128016 w 1152144"/>
              <a:gd name="connsiteY21" fmla="*/ 1042416 h 3538728"/>
              <a:gd name="connsiteX22" fmla="*/ 109728 w 1152144"/>
              <a:gd name="connsiteY22" fmla="*/ 1170432 h 3538728"/>
              <a:gd name="connsiteX23" fmla="*/ 91440 w 1152144"/>
              <a:gd name="connsiteY23" fmla="*/ 1307592 h 3538728"/>
              <a:gd name="connsiteX24" fmla="*/ 82296 w 1152144"/>
              <a:gd name="connsiteY24" fmla="*/ 1389888 h 3538728"/>
              <a:gd name="connsiteX25" fmla="*/ 64008 w 1152144"/>
              <a:gd name="connsiteY25" fmla="*/ 1463040 h 3538728"/>
              <a:gd name="connsiteX26" fmla="*/ 54864 w 1152144"/>
              <a:gd name="connsiteY26" fmla="*/ 1517904 h 3538728"/>
              <a:gd name="connsiteX27" fmla="*/ 45720 w 1152144"/>
              <a:gd name="connsiteY27" fmla="*/ 1563624 h 3538728"/>
              <a:gd name="connsiteX28" fmla="*/ 18288 w 1152144"/>
              <a:gd name="connsiteY28" fmla="*/ 1764792 h 3538728"/>
              <a:gd name="connsiteX29" fmla="*/ 9144 w 1152144"/>
              <a:gd name="connsiteY29" fmla="*/ 1892808 h 3538728"/>
              <a:gd name="connsiteX30" fmla="*/ 0 w 1152144"/>
              <a:gd name="connsiteY30" fmla="*/ 1993392 h 3538728"/>
              <a:gd name="connsiteX31" fmla="*/ 155448 w 1152144"/>
              <a:gd name="connsiteY31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905256 w 1152144"/>
              <a:gd name="connsiteY2" fmla="*/ 45720 h 3538728"/>
              <a:gd name="connsiteX3" fmla="*/ 832104 w 1152144"/>
              <a:gd name="connsiteY3" fmla="*/ 54864 h 3538728"/>
              <a:gd name="connsiteX4" fmla="*/ 731520 w 1152144"/>
              <a:gd name="connsiteY4" fmla="*/ 73152 h 3538728"/>
              <a:gd name="connsiteX5" fmla="*/ 667512 w 1152144"/>
              <a:gd name="connsiteY5" fmla="*/ 100584 h 3538728"/>
              <a:gd name="connsiteX6" fmla="*/ 621792 w 1152144"/>
              <a:gd name="connsiteY6" fmla="*/ 109728 h 3538728"/>
              <a:gd name="connsiteX7" fmla="*/ 438912 w 1152144"/>
              <a:gd name="connsiteY7" fmla="*/ 237744 h 3538728"/>
              <a:gd name="connsiteX8" fmla="*/ 429768 w 1152144"/>
              <a:gd name="connsiteY8" fmla="*/ 265176 h 3538728"/>
              <a:gd name="connsiteX9" fmla="*/ 411480 w 1152144"/>
              <a:gd name="connsiteY9" fmla="*/ 292608 h 3538728"/>
              <a:gd name="connsiteX10" fmla="*/ 393192 w 1152144"/>
              <a:gd name="connsiteY10" fmla="*/ 347472 h 3538728"/>
              <a:gd name="connsiteX11" fmla="*/ 356616 w 1152144"/>
              <a:gd name="connsiteY11" fmla="*/ 402336 h 3538728"/>
              <a:gd name="connsiteX12" fmla="*/ 329184 w 1152144"/>
              <a:gd name="connsiteY12" fmla="*/ 493776 h 3538728"/>
              <a:gd name="connsiteX13" fmla="*/ 265176 w 1152144"/>
              <a:gd name="connsiteY13" fmla="*/ 612648 h 3538728"/>
              <a:gd name="connsiteX14" fmla="*/ 256032 w 1152144"/>
              <a:gd name="connsiteY14" fmla="*/ 649224 h 3538728"/>
              <a:gd name="connsiteX15" fmla="*/ 246888 w 1152144"/>
              <a:gd name="connsiteY15" fmla="*/ 704088 h 3538728"/>
              <a:gd name="connsiteX16" fmla="*/ 219456 w 1152144"/>
              <a:gd name="connsiteY16" fmla="*/ 740664 h 3538728"/>
              <a:gd name="connsiteX17" fmla="*/ 192024 w 1152144"/>
              <a:gd name="connsiteY17" fmla="*/ 822960 h 3538728"/>
              <a:gd name="connsiteX18" fmla="*/ 173736 w 1152144"/>
              <a:gd name="connsiteY18" fmla="*/ 859536 h 3538728"/>
              <a:gd name="connsiteX19" fmla="*/ 146304 w 1152144"/>
              <a:gd name="connsiteY19" fmla="*/ 978408 h 3538728"/>
              <a:gd name="connsiteX20" fmla="*/ 128016 w 1152144"/>
              <a:gd name="connsiteY20" fmla="*/ 1042416 h 3538728"/>
              <a:gd name="connsiteX21" fmla="*/ 109728 w 1152144"/>
              <a:gd name="connsiteY21" fmla="*/ 1170432 h 3538728"/>
              <a:gd name="connsiteX22" fmla="*/ 91440 w 1152144"/>
              <a:gd name="connsiteY22" fmla="*/ 1307592 h 3538728"/>
              <a:gd name="connsiteX23" fmla="*/ 82296 w 1152144"/>
              <a:gd name="connsiteY23" fmla="*/ 1389888 h 3538728"/>
              <a:gd name="connsiteX24" fmla="*/ 64008 w 1152144"/>
              <a:gd name="connsiteY24" fmla="*/ 1463040 h 3538728"/>
              <a:gd name="connsiteX25" fmla="*/ 54864 w 1152144"/>
              <a:gd name="connsiteY25" fmla="*/ 1517904 h 3538728"/>
              <a:gd name="connsiteX26" fmla="*/ 45720 w 1152144"/>
              <a:gd name="connsiteY26" fmla="*/ 1563624 h 3538728"/>
              <a:gd name="connsiteX27" fmla="*/ 18288 w 1152144"/>
              <a:gd name="connsiteY27" fmla="*/ 1764792 h 3538728"/>
              <a:gd name="connsiteX28" fmla="*/ 9144 w 1152144"/>
              <a:gd name="connsiteY28" fmla="*/ 1892808 h 3538728"/>
              <a:gd name="connsiteX29" fmla="*/ 0 w 1152144"/>
              <a:gd name="connsiteY29" fmla="*/ 1993392 h 3538728"/>
              <a:gd name="connsiteX30" fmla="*/ 155448 w 1152144"/>
              <a:gd name="connsiteY30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832104 w 1152144"/>
              <a:gd name="connsiteY2" fmla="*/ 54864 h 3538728"/>
              <a:gd name="connsiteX3" fmla="*/ 731520 w 1152144"/>
              <a:gd name="connsiteY3" fmla="*/ 73152 h 3538728"/>
              <a:gd name="connsiteX4" fmla="*/ 667512 w 1152144"/>
              <a:gd name="connsiteY4" fmla="*/ 100584 h 3538728"/>
              <a:gd name="connsiteX5" fmla="*/ 621792 w 1152144"/>
              <a:gd name="connsiteY5" fmla="*/ 109728 h 3538728"/>
              <a:gd name="connsiteX6" fmla="*/ 438912 w 1152144"/>
              <a:gd name="connsiteY6" fmla="*/ 237744 h 3538728"/>
              <a:gd name="connsiteX7" fmla="*/ 429768 w 1152144"/>
              <a:gd name="connsiteY7" fmla="*/ 265176 h 3538728"/>
              <a:gd name="connsiteX8" fmla="*/ 411480 w 1152144"/>
              <a:gd name="connsiteY8" fmla="*/ 292608 h 3538728"/>
              <a:gd name="connsiteX9" fmla="*/ 393192 w 1152144"/>
              <a:gd name="connsiteY9" fmla="*/ 347472 h 3538728"/>
              <a:gd name="connsiteX10" fmla="*/ 356616 w 1152144"/>
              <a:gd name="connsiteY10" fmla="*/ 402336 h 3538728"/>
              <a:gd name="connsiteX11" fmla="*/ 329184 w 1152144"/>
              <a:gd name="connsiteY11" fmla="*/ 493776 h 3538728"/>
              <a:gd name="connsiteX12" fmla="*/ 265176 w 1152144"/>
              <a:gd name="connsiteY12" fmla="*/ 612648 h 3538728"/>
              <a:gd name="connsiteX13" fmla="*/ 256032 w 1152144"/>
              <a:gd name="connsiteY13" fmla="*/ 649224 h 3538728"/>
              <a:gd name="connsiteX14" fmla="*/ 246888 w 1152144"/>
              <a:gd name="connsiteY14" fmla="*/ 704088 h 3538728"/>
              <a:gd name="connsiteX15" fmla="*/ 219456 w 1152144"/>
              <a:gd name="connsiteY15" fmla="*/ 740664 h 3538728"/>
              <a:gd name="connsiteX16" fmla="*/ 192024 w 1152144"/>
              <a:gd name="connsiteY16" fmla="*/ 822960 h 3538728"/>
              <a:gd name="connsiteX17" fmla="*/ 173736 w 1152144"/>
              <a:gd name="connsiteY17" fmla="*/ 859536 h 3538728"/>
              <a:gd name="connsiteX18" fmla="*/ 146304 w 1152144"/>
              <a:gd name="connsiteY18" fmla="*/ 978408 h 3538728"/>
              <a:gd name="connsiteX19" fmla="*/ 128016 w 1152144"/>
              <a:gd name="connsiteY19" fmla="*/ 1042416 h 3538728"/>
              <a:gd name="connsiteX20" fmla="*/ 109728 w 1152144"/>
              <a:gd name="connsiteY20" fmla="*/ 1170432 h 3538728"/>
              <a:gd name="connsiteX21" fmla="*/ 91440 w 1152144"/>
              <a:gd name="connsiteY21" fmla="*/ 1307592 h 3538728"/>
              <a:gd name="connsiteX22" fmla="*/ 82296 w 1152144"/>
              <a:gd name="connsiteY22" fmla="*/ 1389888 h 3538728"/>
              <a:gd name="connsiteX23" fmla="*/ 64008 w 1152144"/>
              <a:gd name="connsiteY23" fmla="*/ 1463040 h 3538728"/>
              <a:gd name="connsiteX24" fmla="*/ 54864 w 1152144"/>
              <a:gd name="connsiteY24" fmla="*/ 1517904 h 3538728"/>
              <a:gd name="connsiteX25" fmla="*/ 45720 w 1152144"/>
              <a:gd name="connsiteY25" fmla="*/ 1563624 h 3538728"/>
              <a:gd name="connsiteX26" fmla="*/ 18288 w 1152144"/>
              <a:gd name="connsiteY26" fmla="*/ 1764792 h 3538728"/>
              <a:gd name="connsiteX27" fmla="*/ 9144 w 1152144"/>
              <a:gd name="connsiteY27" fmla="*/ 1892808 h 3538728"/>
              <a:gd name="connsiteX28" fmla="*/ 0 w 1152144"/>
              <a:gd name="connsiteY28" fmla="*/ 1993392 h 3538728"/>
              <a:gd name="connsiteX29" fmla="*/ 155448 w 1152144"/>
              <a:gd name="connsiteY29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731520 w 1152144"/>
              <a:gd name="connsiteY2" fmla="*/ 73152 h 3538728"/>
              <a:gd name="connsiteX3" fmla="*/ 667512 w 1152144"/>
              <a:gd name="connsiteY3" fmla="*/ 100584 h 3538728"/>
              <a:gd name="connsiteX4" fmla="*/ 621792 w 1152144"/>
              <a:gd name="connsiteY4" fmla="*/ 109728 h 3538728"/>
              <a:gd name="connsiteX5" fmla="*/ 438912 w 1152144"/>
              <a:gd name="connsiteY5" fmla="*/ 237744 h 3538728"/>
              <a:gd name="connsiteX6" fmla="*/ 429768 w 1152144"/>
              <a:gd name="connsiteY6" fmla="*/ 265176 h 3538728"/>
              <a:gd name="connsiteX7" fmla="*/ 411480 w 1152144"/>
              <a:gd name="connsiteY7" fmla="*/ 292608 h 3538728"/>
              <a:gd name="connsiteX8" fmla="*/ 393192 w 1152144"/>
              <a:gd name="connsiteY8" fmla="*/ 347472 h 3538728"/>
              <a:gd name="connsiteX9" fmla="*/ 356616 w 1152144"/>
              <a:gd name="connsiteY9" fmla="*/ 402336 h 3538728"/>
              <a:gd name="connsiteX10" fmla="*/ 329184 w 1152144"/>
              <a:gd name="connsiteY10" fmla="*/ 493776 h 3538728"/>
              <a:gd name="connsiteX11" fmla="*/ 265176 w 1152144"/>
              <a:gd name="connsiteY11" fmla="*/ 612648 h 3538728"/>
              <a:gd name="connsiteX12" fmla="*/ 256032 w 1152144"/>
              <a:gd name="connsiteY12" fmla="*/ 649224 h 3538728"/>
              <a:gd name="connsiteX13" fmla="*/ 246888 w 1152144"/>
              <a:gd name="connsiteY13" fmla="*/ 704088 h 3538728"/>
              <a:gd name="connsiteX14" fmla="*/ 219456 w 1152144"/>
              <a:gd name="connsiteY14" fmla="*/ 740664 h 3538728"/>
              <a:gd name="connsiteX15" fmla="*/ 192024 w 1152144"/>
              <a:gd name="connsiteY15" fmla="*/ 822960 h 3538728"/>
              <a:gd name="connsiteX16" fmla="*/ 173736 w 1152144"/>
              <a:gd name="connsiteY16" fmla="*/ 859536 h 3538728"/>
              <a:gd name="connsiteX17" fmla="*/ 146304 w 1152144"/>
              <a:gd name="connsiteY17" fmla="*/ 978408 h 3538728"/>
              <a:gd name="connsiteX18" fmla="*/ 128016 w 1152144"/>
              <a:gd name="connsiteY18" fmla="*/ 1042416 h 3538728"/>
              <a:gd name="connsiteX19" fmla="*/ 109728 w 1152144"/>
              <a:gd name="connsiteY19" fmla="*/ 1170432 h 3538728"/>
              <a:gd name="connsiteX20" fmla="*/ 91440 w 1152144"/>
              <a:gd name="connsiteY20" fmla="*/ 1307592 h 3538728"/>
              <a:gd name="connsiteX21" fmla="*/ 82296 w 1152144"/>
              <a:gd name="connsiteY21" fmla="*/ 1389888 h 3538728"/>
              <a:gd name="connsiteX22" fmla="*/ 64008 w 1152144"/>
              <a:gd name="connsiteY22" fmla="*/ 1463040 h 3538728"/>
              <a:gd name="connsiteX23" fmla="*/ 54864 w 1152144"/>
              <a:gd name="connsiteY23" fmla="*/ 1517904 h 3538728"/>
              <a:gd name="connsiteX24" fmla="*/ 45720 w 1152144"/>
              <a:gd name="connsiteY24" fmla="*/ 1563624 h 3538728"/>
              <a:gd name="connsiteX25" fmla="*/ 18288 w 1152144"/>
              <a:gd name="connsiteY25" fmla="*/ 1764792 h 3538728"/>
              <a:gd name="connsiteX26" fmla="*/ 9144 w 1152144"/>
              <a:gd name="connsiteY26" fmla="*/ 1892808 h 3538728"/>
              <a:gd name="connsiteX27" fmla="*/ 0 w 1152144"/>
              <a:gd name="connsiteY27" fmla="*/ 1993392 h 3538728"/>
              <a:gd name="connsiteX28" fmla="*/ 155448 w 1152144"/>
              <a:gd name="connsiteY28" fmla="*/ 3538728 h 3538728"/>
              <a:gd name="connsiteX0" fmla="*/ 1152144 w 1152144"/>
              <a:gd name="connsiteY0" fmla="*/ 0 h 3538728"/>
              <a:gd name="connsiteX1" fmla="*/ 731520 w 1152144"/>
              <a:gd name="connsiteY1" fmla="*/ 73152 h 3538728"/>
              <a:gd name="connsiteX2" fmla="*/ 667512 w 1152144"/>
              <a:gd name="connsiteY2" fmla="*/ 100584 h 3538728"/>
              <a:gd name="connsiteX3" fmla="*/ 621792 w 1152144"/>
              <a:gd name="connsiteY3" fmla="*/ 109728 h 3538728"/>
              <a:gd name="connsiteX4" fmla="*/ 438912 w 1152144"/>
              <a:gd name="connsiteY4" fmla="*/ 237744 h 3538728"/>
              <a:gd name="connsiteX5" fmla="*/ 429768 w 1152144"/>
              <a:gd name="connsiteY5" fmla="*/ 265176 h 3538728"/>
              <a:gd name="connsiteX6" fmla="*/ 411480 w 1152144"/>
              <a:gd name="connsiteY6" fmla="*/ 292608 h 3538728"/>
              <a:gd name="connsiteX7" fmla="*/ 393192 w 1152144"/>
              <a:gd name="connsiteY7" fmla="*/ 347472 h 3538728"/>
              <a:gd name="connsiteX8" fmla="*/ 356616 w 1152144"/>
              <a:gd name="connsiteY8" fmla="*/ 402336 h 3538728"/>
              <a:gd name="connsiteX9" fmla="*/ 329184 w 1152144"/>
              <a:gd name="connsiteY9" fmla="*/ 493776 h 3538728"/>
              <a:gd name="connsiteX10" fmla="*/ 265176 w 1152144"/>
              <a:gd name="connsiteY10" fmla="*/ 612648 h 3538728"/>
              <a:gd name="connsiteX11" fmla="*/ 256032 w 1152144"/>
              <a:gd name="connsiteY11" fmla="*/ 649224 h 3538728"/>
              <a:gd name="connsiteX12" fmla="*/ 246888 w 1152144"/>
              <a:gd name="connsiteY12" fmla="*/ 704088 h 3538728"/>
              <a:gd name="connsiteX13" fmla="*/ 219456 w 1152144"/>
              <a:gd name="connsiteY13" fmla="*/ 740664 h 3538728"/>
              <a:gd name="connsiteX14" fmla="*/ 192024 w 1152144"/>
              <a:gd name="connsiteY14" fmla="*/ 822960 h 3538728"/>
              <a:gd name="connsiteX15" fmla="*/ 173736 w 1152144"/>
              <a:gd name="connsiteY15" fmla="*/ 859536 h 3538728"/>
              <a:gd name="connsiteX16" fmla="*/ 146304 w 1152144"/>
              <a:gd name="connsiteY16" fmla="*/ 978408 h 3538728"/>
              <a:gd name="connsiteX17" fmla="*/ 128016 w 1152144"/>
              <a:gd name="connsiteY17" fmla="*/ 1042416 h 3538728"/>
              <a:gd name="connsiteX18" fmla="*/ 109728 w 1152144"/>
              <a:gd name="connsiteY18" fmla="*/ 1170432 h 3538728"/>
              <a:gd name="connsiteX19" fmla="*/ 91440 w 1152144"/>
              <a:gd name="connsiteY19" fmla="*/ 1307592 h 3538728"/>
              <a:gd name="connsiteX20" fmla="*/ 82296 w 1152144"/>
              <a:gd name="connsiteY20" fmla="*/ 1389888 h 3538728"/>
              <a:gd name="connsiteX21" fmla="*/ 64008 w 1152144"/>
              <a:gd name="connsiteY21" fmla="*/ 1463040 h 3538728"/>
              <a:gd name="connsiteX22" fmla="*/ 54864 w 1152144"/>
              <a:gd name="connsiteY22" fmla="*/ 1517904 h 3538728"/>
              <a:gd name="connsiteX23" fmla="*/ 45720 w 1152144"/>
              <a:gd name="connsiteY23" fmla="*/ 1563624 h 3538728"/>
              <a:gd name="connsiteX24" fmla="*/ 18288 w 1152144"/>
              <a:gd name="connsiteY24" fmla="*/ 1764792 h 3538728"/>
              <a:gd name="connsiteX25" fmla="*/ 9144 w 1152144"/>
              <a:gd name="connsiteY25" fmla="*/ 1892808 h 3538728"/>
              <a:gd name="connsiteX26" fmla="*/ 0 w 1152144"/>
              <a:gd name="connsiteY26" fmla="*/ 1993392 h 3538728"/>
              <a:gd name="connsiteX27" fmla="*/ 155448 w 1152144"/>
              <a:gd name="connsiteY27" fmla="*/ 3538728 h 3538728"/>
              <a:gd name="connsiteX0" fmla="*/ 1152144 w 1152144"/>
              <a:gd name="connsiteY0" fmla="*/ 0 h 3538728"/>
              <a:gd name="connsiteX1" fmla="*/ 731520 w 1152144"/>
              <a:gd name="connsiteY1" fmla="*/ 73152 h 3538728"/>
              <a:gd name="connsiteX2" fmla="*/ 621792 w 1152144"/>
              <a:gd name="connsiteY2" fmla="*/ 109728 h 3538728"/>
              <a:gd name="connsiteX3" fmla="*/ 438912 w 1152144"/>
              <a:gd name="connsiteY3" fmla="*/ 237744 h 3538728"/>
              <a:gd name="connsiteX4" fmla="*/ 429768 w 1152144"/>
              <a:gd name="connsiteY4" fmla="*/ 265176 h 3538728"/>
              <a:gd name="connsiteX5" fmla="*/ 411480 w 1152144"/>
              <a:gd name="connsiteY5" fmla="*/ 292608 h 3538728"/>
              <a:gd name="connsiteX6" fmla="*/ 393192 w 1152144"/>
              <a:gd name="connsiteY6" fmla="*/ 347472 h 3538728"/>
              <a:gd name="connsiteX7" fmla="*/ 356616 w 1152144"/>
              <a:gd name="connsiteY7" fmla="*/ 402336 h 3538728"/>
              <a:gd name="connsiteX8" fmla="*/ 329184 w 1152144"/>
              <a:gd name="connsiteY8" fmla="*/ 493776 h 3538728"/>
              <a:gd name="connsiteX9" fmla="*/ 265176 w 1152144"/>
              <a:gd name="connsiteY9" fmla="*/ 612648 h 3538728"/>
              <a:gd name="connsiteX10" fmla="*/ 256032 w 1152144"/>
              <a:gd name="connsiteY10" fmla="*/ 649224 h 3538728"/>
              <a:gd name="connsiteX11" fmla="*/ 246888 w 1152144"/>
              <a:gd name="connsiteY11" fmla="*/ 704088 h 3538728"/>
              <a:gd name="connsiteX12" fmla="*/ 219456 w 1152144"/>
              <a:gd name="connsiteY12" fmla="*/ 740664 h 3538728"/>
              <a:gd name="connsiteX13" fmla="*/ 192024 w 1152144"/>
              <a:gd name="connsiteY13" fmla="*/ 822960 h 3538728"/>
              <a:gd name="connsiteX14" fmla="*/ 173736 w 1152144"/>
              <a:gd name="connsiteY14" fmla="*/ 859536 h 3538728"/>
              <a:gd name="connsiteX15" fmla="*/ 146304 w 1152144"/>
              <a:gd name="connsiteY15" fmla="*/ 978408 h 3538728"/>
              <a:gd name="connsiteX16" fmla="*/ 128016 w 1152144"/>
              <a:gd name="connsiteY16" fmla="*/ 1042416 h 3538728"/>
              <a:gd name="connsiteX17" fmla="*/ 109728 w 1152144"/>
              <a:gd name="connsiteY17" fmla="*/ 1170432 h 3538728"/>
              <a:gd name="connsiteX18" fmla="*/ 91440 w 1152144"/>
              <a:gd name="connsiteY18" fmla="*/ 1307592 h 3538728"/>
              <a:gd name="connsiteX19" fmla="*/ 82296 w 1152144"/>
              <a:gd name="connsiteY19" fmla="*/ 1389888 h 3538728"/>
              <a:gd name="connsiteX20" fmla="*/ 64008 w 1152144"/>
              <a:gd name="connsiteY20" fmla="*/ 1463040 h 3538728"/>
              <a:gd name="connsiteX21" fmla="*/ 54864 w 1152144"/>
              <a:gd name="connsiteY21" fmla="*/ 1517904 h 3538728"/>
              <a:gd name="connsiteX22" fmla="*/ 45720 w 1152144"/>
              <a:gd name="connsiteY22" fmla="*/ 1563624 h 3538728"/>
              <a:gd name="connsiteX23" fmla="*/ 18288 w 1152144"/>
              <a:gd name="connsiteY23" fmla="*/ 1764792 h 3538728"/>
              <a:gd name="connsiteX24" fmla="*/ 9144 w 1152144"/>
              <a:gd name="connsiteY24" fmla="*/ 1892808 h 3538728"/>
              <a:gd name="connsiteX25" fmla="*/ 0 w 1152144"/>
              <a:gd name="connsiteY25" fmla="*/ 1993392 h 3538728"/>
              <a:gd name="connsiteX26" fmla="*/ 155448 w 1152144"/>
              <a:gd name="connsiteY26" fmla="*/ 3538728 h 3538728"/>
              <a:gd name="connsiteX0" fmla="*/ 1152144 w 1152144"/>
              <a:gd name="connsiteY0" fmla="*/ 0 h 3538728"/>
              <a:gd name="connsiteX1" fmla="*/ 621792 w 1152144"/>
              <a:gd name="connsiteY1" fmla="*/ 109728 h 3538728"/>
              <a:gd name="connsiteX2" fmla="*/ 438912 w 1152144"/>
              <a:gd name="connsiteY2" fmla="*/ 237744 h 3538728"/>
              <a:gd name="connsiteX3" fmla="*/ 429768 w 1152144"/>
              <a:gd name="connsiteY3" fmla="*/ 265176 h 3538728"/>
              <a:gd name="connsiteX4" fmla="*/ 411480 w 1152144"/>
              <a:gd name="connsiteY4" fmla="*/ 292608 h 3538728"/>
              <a:gd name="connsiteX5" fmla="*/ 393192 w 1152144"/>
              <a:gd name="connsiteY5" fmla="*/ 347472 h 3538728"/>
              <a:gd name="connsiteX6" fmla="*/ 356616 w 1152144"/>
              <a:gd name="connsiteY6" fmla="*/ 402336 h 3538728"/>
              <a:gd name="connsiteX7" fmla="*/ 329184 w 1152144"/>
              <a:gd name="connsiteY7" fmla="*/ 493776 h 3538728"/>
              <a:gd name="connsiteX8" fmla="*/ 265176 w 1152144"/>
              <a:gd name="connsiteY8" fmla="*/ 612648 h 3538728"/>
              <a:gd name="connsiteX9" fmla="*/ 256032 w 1152144"/>
              <a:gd name="connsiteY9" fmla="*/ 649224 h 3538728"/>
              <a:gd name="connsiteX10" fmla="*/ 246888 w 1152144"/>
              <a:gd name="connsiteY10" fmla="*/ 704088 h 3538728"/>
              <a:gd name="connsiteX11" fmla="*/ 219456 w 1152144"/>
              <a:gd name="connsiteY11" fmla="*/ 740664 h 3538728"/>
              <a:gd name="connsiteX12" fmla="*/ 192024 w 1152144"/>
              <a:gd name="connsiteY12" fmla="*/ 822960 h 3538728"/>
              <a:gd name="connsiteX13" fmla="*/ 173736 w 1152144"/>
              <a:gd name="connsiteY13" fmla="*/ 859536 h 3538728"/>
              <a:gd name="connsiteX14" fmla="*/ 146304 w 1152144"/>
              <a:gd name="connsiteY14" fmla="*/ 978408 h 3538728"/>
              <a:gd name="connsiteX15" fmla="*/ 128016 w 1152144"/>
              <a:gd name="connsiteY15" fmla="*/ 1042416 h 3538728"/>
              <a:gd name="connsiteX16" fmla="*/ 109728 w 1152144"/>
              <a:gd name="connsiteY16" fmla="*/ 1170432 h 3538728"/>
              <a:gd name="connsiteX17" fmla="*/ 91440 w 1152144"/>
              <a:gd name="connsiteY17" fmla="*/ 1307592 h 3538728"/>
              <a:gd name="connsiteX18" fmla="*/ 82296 w 1152144"/>
              <a:gd name="connsiteY18" fmla="*/ 1389888 h 3538728"/>
              <a:gd name="connsiteX19" fmla="*/ 64008 w 1152144"/>
              <a:gd name="connsiteY19" fmla="*/ 1463040 h 3538728"/>
              <a:gd name="connsiteX20" fmla="*/ 54864 w 1152144"/>
              <a:gd name="connsiteY20" fmla="*/ 1517904 h 3538728"/>
              <a:gd name="connsiteX21" fmla="*/ 45720 w 1152144"/>
              <a:gd name="connsiteY21" fmla="*/ 1563624 h 3538728"/>
              <a:gd name="connsiteX22" fmla="*/ 18288 w 1152144"/>
              <a:gd name="connsiteY22" fmla="*/ 1764792 h 3538728"/>
              <a:gd name="connsiteX23" fmla="*/ 9144 w 1152144"/>
              <a:gd name="connsiteY23" fmla="*/ 1892808 h 3538728"/>
              <a:gd name="connsiteX24" fmla="*/ 0 w 1152144"/>
              <a:gd name="connsiteY24" fmla="*/ 1993392 h 3538728"/>
              <a:gd name="connsiteX25" fmla="*/ 155448 w 1152144"/>
              <a:gd name="connsiteY25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429768 w 1152144"/>
              <a:gd name="connsiteY2" fmla="*/ 265176 h 3538728"/>
              <a:gd name="connsiteX3" fmla="*/ 411480 w 1152144"/>
              <a:gd name="connsiteY3" fmla="*/ 292608 h 3538728"/>
              <a:gd name="connsiteX4" fmla="*/ 393192 w 1152144"/>
              <a:gd name="connsiteY4" fmla="*/ 347472 h 3538728"/>
              <a:gd name="connsiteX5" fmla="*/ 356616 w 1152144"/>
              <a:gd name="connsiteY5" fmla="*/ 402336 h 3538728"/>
              <a:gd name="connsiteX6" fmla="*/ 329184 w 1152144"/>
              <a:gd name="connsiteY6" fmla="*/ 493776 h 3538728"/>
              <a:gd name="connsiteX7" fmla="*/ 265176 w 1152144"/>
              <a:gd name="connsiteY7" fmla="*/ 612648 h 3538728"/>
              <a:gd name="connsiteX8" fmla="*/ 256032 w 1152144"/>
              <a:gd name="connsiteY8" fmla="*/ 649224 h 3538728"/>
              <a:gd name="connsiteX9" fmla="*/ 246888 w 1152144"/>
              <a:gd name="connsiteY9" fmla="*/ 704088 h 3538728"/>
              <a:gd name="connsiteX10" fmla="*/ 219456 w 1152144"/>
              <a:gd name="connsiteY10" fmla="*/ 740664 h 3538728"/>
              <a:gd name="connsiteX11" fmla="*/ 192024 w 1152144"/>
              <a:gd name="connsiteY11" fmla="*/ 822960 h 3538728"/>
              <a:gd name="connsiteX12" fmla="*/ 173736 w 1152144"/>
              <a:gd name="connsiteY12" fmla="*/ 859536 h 3538728"/>
              <a:gd name="connsiteX13" fmla="*/ 146304 w 1152144"/>
              <a:gd name="connsiteY13" fmla="*/ 978408 h 3538728"/>
              <a:gd name="connsiteX14" fmla="*/ 128016 w 1152144"/>
              <a:gd name="connsiteY14" fmla="*/ 1042416 h 3538728"/>
              <a:gd name="connsiteX15" fmla="*/ 109728 w 1152144"/>
              <a:gd name="connsiteY15" fmla="*/ 1170432 h 3538728"/>
              <a:gd name="connsiteX16" fmla="*/ 91440 w 1152144"/>
              <a:gd name="connsiteY16" fmla="*/ 1307592 h 3538728"/>
              <a:gd name="connsiteX17" fmla="*/ 82296 w 1152144"/>
              <a:gd name="connsiteY17" fmla="*/ 1389888 h 3538728"/>
              <a:gd name="connsiteX18" fmla="*/ 64008 w 1152144"/>
              <a:gd name="connsiteY18" fmla="*/ 1463040 h 3538728"/>
              <a:gd name="connsiteX19" fmla="*/ 54864 w 1152144"/>
              <a:gd name="connsiteY19" fmla="*/ 1517904 h 3538728"/>
              <a:gd name="connsiteX20" fmla="*/ 45720 w 1152144"/>
              <a:gd name="connsiteY20" fmla="*/ 1563624 h 3538728"/>
              <a:gd name="connsiteX21" fmla="*/ 18288 w 1152144"/>
              <a:gd name="connsiteY21" fmla="*/ 1764792 h 3538728"/>
              <a:gd name="connsiteX22" fmla="*/ 9144 w 1152144"/>
              <a:gd name="connsiteY22" fmla="*/ 1892808 h 3538728"/>
              <a:gd name="connsiteX23" fmla="*/ 0 w 1152144"/>
              <a:gd name="connsiteY23" fmla="*/ 1993392 h 3538728"/>
              <a:gd name="connsiteX24" fmla="*/ 155448 w 1152144"/>
              <a:gd name="connsiteY24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429768 w 1152144"/>
              <a:gd name="connsiteY2" fmla="*/ 265176 h 3538728"/>
              <a:gd name="connsiteX3" fmla="*/ 411480 w 1152144"/>
              <a:gd name="connsiteY3" fmla="*/ 292608 h 3538728"/>
              <a:gd name="connsiteX4" fmla="*/ 356616 w 1152144"/>
              <a:gd name="connsiteY4" fmla="*/ 402336 h 3538728"/>
              <a:gd name="connsiteX5" fmla="*/ 329184 w 1152144"/>
              <a:gd name="connsiteY5" fmla="*/ 493776 h 3538728"/>
              <a:gd name="connsiteX6" fmla="*/ 265176 w 1152144"/>
              <a:gd name="connsiteY6" fmla="*/ 612648 h 3538728"/>
              <a:gd name="connsiteX7" fmla="*/ 256032 w 1152144"/>
              <a:gd name="connsiteY7" fmla="*/ 649224 h 3538728"/>
              <a:gd name="connsiteX8" fmla="*/ 246888 w 1152144"/>
              <a:gd name="connsiteY8" fmla="*/ 704088 h 3538728"/>
              <a:gd name="connsiteX9" fmla="*/ 219456 w 1152144"/>
              <a:gd name="connsiteY9" fmla="*/ 740664 h 3538728"/>
              <a:gd name="connsiteX10" fmla="*/ 192024 w 1152144"/>
              <a:gd name="connsiteY10" fmla="*/ 822960 h 3538728"/>
              <a:gd name="connsiteX11" fmla="*/ 173736 w 1152144"/>
              <a:gd name="connsiteY11" fmla="*/ 859536 h 3538728"/>
              <a:gd name="connsiteX12" fmla="*/ 146304 w 1152144"/>
              <a:gd name="connsiteY12" fmla="*/ 978408 h 3538728"/>
              <a:gd name="connsiteX13" fmla="*/ 128016 w 1152144"/>
              <a:gd name="connsiteY13" fmla="*/ 1042416 h 3538728"/>
              <a:gd name="connsiteX14" fmla="*/ 109728 w 1152144"/>
              <a:gd name="connsiteY14" fmla="*/ 1170432 h 3538728"/>
              <a:gd name="connsiteX15" fmla="*/ 91440 w 1152144"/>
              <a:gd name="connsiteY15" fmla="*/ 1307592 h 3538728"/>
              <a:gd name="connsiteX16" fmla="*/ 82296 w 1152144"/>
              <a:gd name="connsiteY16" fmla="*/ 1389888 h 3538728"/>
              <a:gd name="connsiteX17" fmla="*/ 64008 w 1152144"/>
              <a:gd name="connsiteY17" fmla="*/ 1463040 h 3538728"/>
              <a:gd name="connsiteX18" fmla="*/ 54864 w 1152144"/>
              <a:gd name="connsiteY18" fmla="*/ 1517904 h 3538728"/>
              <a:gd name="connsiteX19" fmla="*/ 45720 w 1152144"/>
              <a:gd name="connsiteY19" fmla="*/ 1563624 h 3538728"/>
              <a:gd name="connsiteX20" fmla="*/ 18288 w 1152144"/>
              <a:gd name="connsiteY20" fmla="*/ 1764792 h 3538728"/>
              <a:gd name="connsiteX21" fmla="*/ 9144 w 1152144"/>
              <a:gd name="connsiteY21" fmla="*/ 1892808 h 3538728"/>
              <a:gd name="connsiteX22" fmla="*/ 0 w 1152144"/>
              <a:gd name="connsiteY22" fmla="*/ 1993392 h 3538728"/>
              <a:gd name="connsiteX23" fmla="*/ 155448 w 1152144"/>
              <a:gd name="connsiteY23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429768 w 1152144"/>
              <a:gd name="connsiteY2" fmla="*/ 265176 h 3538728"/>
              <a:gd name="connsiteX3" fmla="*/ 356616 w 1152144"/>
              <a:gd name="connsiteY3" fmla="*/ 402336 h 3538728"/>
              <a:gd name="connsiteX4" fmla="*/ 329184 w 1152144"/>
              <a:gd name="connsiteY4" fmla="*/ 493776 h 3538728"/>
              <a:gd name="connsiteX5" fmla="*/ 265176 w 1152144"/>
              <a:gd name="connsiteY5" fmla="*/ 612648 h 3538728"/>
              <a:gd name="connsiteX6" fmla="*/ 256032 w 1152144"/>
              <a:gd name="connsiteY6" fmla="*/ 649224 h 3538728"/>
              <a:gd name="connsiteX7" fmla="*/ 246888 w 1152144"/>
              <a:gd name="connsiteY7" fmla="*/ 704088 h 3538728"/>
              <a:gd name="connsiteX8" fmla="*/ 219456 w 1152144"/>
              <a:gd name="connsiteY8" fmla="*/ 740664 h 3538728"/>
              <a:gd name="connsiteX9" fmla="*/ 192024 w 1152144"/>
              <a:gd name="connsiteY9" fmla="*/ 822960 h 3538728"/>
              <a:gd name="connsiteX10" fmla="*/ 173736 w 1152144"/>
              <a:gd name="connsiteY10" fmla="*/ 859536 h 3538728"/>
              <a:gd name="connsiteX11" fmla="*/ 146304 w 1152144"/>
              <a:gd name="connsiteY11" fmla="*/ 978408 h 3538728"/>
              <a:gd name="connsiteX12" fmla="*/ 128016 w 1152144"/>
              <a:gd name="connsiteY12" fmla="*/ 1042416 h 3538728"/>
              <a:gd name="connsiteX13" fmla="*/ 109728 w 1152144"/>
              <a:gd name="connsiteY13" fmla="*/ 1170432 h 3538728"/>
              <a:gd name="connsiteX14" fmla="*/ 91440 w 1152144"/>
              <a:gd name="connsiteY14" fmla="*/ 1307592 h 3538728"/>
              <a:gd name="connsiteX15" fmla="*/ 82296 w 1152144"/>
              <a:gd name="connsiteY15" fmla="*/ 1389888 h 3538728"/>
              <a:gd name="connsiteX16" fmla="*/ 64008 w 1152144"/>
              <a:gd name="connsiteY16" fmla="*/ 1463040 h 3538728"/>
              <a:gd name="connsiteX17" fmla="*/ 54864 w 1152144"/>
              <a:gd name="connsiteY17" fmla="*/ 1517904 h 3538728"/>
              <a:gd name="connsiteX18" fmla="*/ 45720 w 1152144"/>
              <a:gd name="connsiteY18" fmla="*/ 1563624 h 3538728"/>
              <a:gd name="connsiteX19" fmla="*/ 18288 w 1152144"/>
              <a:gd name="connsiteY19" fmla="*/ 1764792 h 3538728"/>
              <a:gd name="connsiteX20" fmla="*/ 9144 w 1152144"/>
              <a:gd name="connsiteY20" fmla="*/ 1892808 h 3538728"/>
              <a:gd name="connsiteX21" fmla="*/ 0 w 1152144"/>
              <a:gd name="connsiteY21" fmla="*/ 1993392 h 3538728"/>
              <a:gd name="connsiteX22" fmla="*/ 155448 w 1152144"/>
              <a:gd name="connsiteY22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356616 w 1152144"/>
              <a:gd name="connsiteY2" fmla="*/ 402336 h 3538728"/>
              <a:gd name="connsiteX3" fmla="*/ 329184 w 1152144"/>
              <a:gd name="connsiteY3" fmla="*/ 493776 h 3538728"/>
              <a:gd name="connsiteX4" fmla="*/ 265176 w 1152144"/>
              <a:gd name="connsiteY4" fmla="*/ 612648 h 3538728"/>
              <a:gd name="connsiteX5" fmla="*/ 256032 w 1152144"/>
              <a:gd name="connsiteY5" fmla="*/ 649224 h 3538728"/>
              <a:gd name="connsiteX6" fmla="*/ 246888 w 1152144"/>
              <a:gd name="connsiteY6" fmla="*/ 704088 h 3538728"/>
              <a:gd name="connsiteX7" fmla="*/ 219456 w 1152144"/>
              <a:gd name="connsiteY7" fmla="*/ 740664 h 3538728"/>
              <a:gd name="connsiteX8" fmla="*/ 192024 w 1152144"/>
              <a:gd name="connsiteY8" fmla="*/ 822960 h 3538728"/>
              <a:gd name="connsiteX9" fmla="*/ 173736 w 1152144"/>
              <a:gd name="connsiteY9" fmla="*/ 859536 h 3538728"/>
              <a:gd name="connsiteX10" fmla="*/ 146304 w 1152144"/>
              <a:gd name="connsiteY10" fmla="*/ 978408 h 3538728"/>
              <a:gd name="connsiteX11" fmla="*/ 128016 w 1152144"/>
              <a:gd name="connsiteY11" fmla="*/ 1042416 h 3538728"/>
              <a:gd name="connsiteX12" fmla="*/ 109728 w 1152144"/>
              <a:gd name="connsiteY12" fmla="*/ 1170432 h 3538728"/>
              <a:gd name="connsiteX13" fmla="*/ 91440 w 1152144"/>
              <a:gd name="connsiteY13" fmla="*/ 1307592 h 3538728"/>
              <a:gd name="connsiteX14" fmla="*/ 82296 w 1152144"/>
              <a:gd name="connsiteY14" fmla="*/ 1389888 h 3538728"/>
              <a:gd name="connsiteX15" fmla="*/ 64008 w 1152144"/>
              <a:gd name="connsiteY15" fmla="*/ 1463040 h 3538728"/>
              <a:gd name="connsiteX16" fmla="*/ 54864 w 1152144"/>
              <a:gd name="connsiteY16" fmla="*/ 1517904 h 3538728"/>
              <a:gd name="connsiteX17" fmla="*/ 45720 w 1152144"/>
              <a:gd name="connsiteY17" fmla="*/ 1563624 h 3538728"/>
              <a:gd name="connsiteX18" fmla="*/ 18288 w 1152144"/>
              <a:gd name="connsiteY18" fmla="*/ 1764792 h 3538728"/>
              <a:gd name="connsiteX19" fmla="*/ 9144 w 1152144"/>
              <a:gd name="connsiteY19" fmla="*/ 1892808 h 3538728"/>
              <a:gd name="connsiteX20" fmla="*/ 0 w 1152144"/>
              <a:gd name="connsiteY20" fmla="*/ 1993392 h 3538728"/>
              <a:gd name="connsiteX21" fmla="*/ 155448 w 1152144"/>
              <a:gd name="connsiteY21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329184 w 1152144"/>
              <a:gd name="connsiteY2" fmla="*/ 493776 h 3538728"/>
              <a:gd name="connsiteX3" fmla="*/ 265176 w 1152144"/>
              <a:gd name="connsiteY3" fmla="*/ 612648 h 3538728"/>
              <a:gd name="connsiteX4" fmla="*/ 256032 w 1152144"/>
              <a:gd name="connsiteY4" fmla="*/ 649224 h 3538728"/>
              <a:gd name="connsiteX5" fmla="*/ 246888 w 1152144"/>
              <a:gd name="connsiteY5" fmla="*/ 704088 h 3538728"/>
              <a:gd name="connsiteX6" fmla="*/ 219456 w 1152144"/>
              <a:gd name="connsiteY6" fmla="*/ 740664 h 3538728"/>
              <a:gd name="connsiteX7" fmla="*/ 192024 w 1152144"/>
              <a:gd name="connsiteY7" fmla="*/ 822960 h 3538728"/>
              <a:gd name="connsiteX8" fmla="*/ 173736 w 1152144"/>
              <a:gd name="connsiteY8" fmla="*/ 859536 h 3538728"/>
              <a:gd name="connsiteX9" fmla="*/ 146304 w 1152144"/>
              <a:gd name="connsiteY9" fmla="*/ 978408 h 3538728"/>
              <a:gd name="connsiteX10" fmla="*/ 128016 w 1152144"/>
              <a:gd name="connsiteY10" fmla="*/ 1042416 h 3538728"/>
              <a:gd name="connsiteX11" fmla="*/ 109728 w 1152144"/>
              <a:gd name="connsiteY11" fmla="*/ 1170432 h 3538728"/>
              <a:gd name="connsiteX12" fmla="*/ 91440 w 1152144"/>
              <a:gd name="connsiteY12" fmla="*/ 1307592 h 3538728"/>
              <a:gd name="connsiteX13" fmla="*/ 82296 w 1152144"/>
              <a:gd name="connsiteY13" fmla="*/ 1389888 h 3538728"/>
              <a:gd name="connsiteX14" fmla="*/ 64008 w 1152144"/>
              <a:gd name="connsiteY14" fmla="*/ 1463040 h 3538728"/>
              <a:gd name="connsiteX15" fmla="*/ 54864 w 1152144"/>
              <a:gd name="connsiteY15" fmla="*/ 1517904 h 3538728"/>
              <a:gd name="connsiteX16" fmla="*/ 45720 w 1152144"/>
              <a:gd name="connsiteY16" fmla="*/ 1563624 h 3538728"/>
              <a:gd name="connsiteX17" fmla="*/ 18288 w 1152144"/>
              <a:gd name="connsiteY17" fmla="*/ 1764792 h 3538728"/>
              <a:gd name="connsiteX18" fmla="*/ 9144 w 1152144"/>
              <a:gd name="connsiteY18" fmla="*/ 1892808 h 3538728"/>
              <a:gd name="connsiteX19" fmla="*/ 0 w 1152144"/>
              <a:gd name="connsiteY19" fmla="*/ 1993392 h 3538728"/>
              <a:gd name="connsiteX20" fmla="*/ 155448 w 1152144"/>
              <a:gd name="connsiteY20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265176 w 1152144"/>
              <a:gd name="connsiteY2" fmla="*/ 612648 h 3538728"/>
              <a:gd name="connsiteX3" fmla="*/ 256032 w 1152144"/>
              <a:gd name="connsiteY3" fmla="*/ 649224 h 3538728"/>
              <a:gd name="connsiteX4" fmla="*/ 246888 w 1152144"/>
              <a:gd name="connsiteY4" fmla="*/ 704088 h 3538728"/>
              <a:gd name="connsiteX5" fmla="*/ 219456 w 1152144"/>
              <a:gd name="connsiteY5" fmla="*/ 740664 h 3538728"/>
              <a:gd name="connsiteX6" fmla="*/ 192024 w 1152144"/>
              <a:gd name="connsiteY6" fmla="*/ 822960 h 3538728"/>
              <a:gd name="connsiteX7" fmla="*/ 173736 w 1152144"/>
              <a:gd name="connsiteY7" fmla="*/ 859536 h 3538728"/>
              <a:gd name="connsiteX8" fmla="*/ 146304 w 1152144"/>
              <a:gd name="connsiteY8" fmla="*/ 978408 h 3538728"/>
              <a:gd name="connsiteX9" fmla="*/ 128016 w 1152144"/>
              <a:gd name="connsiteY9" fmla="*/ 1042416 h 3538728"/>
              <a:gd name="connsiteX10" fmla="*/ 109728 w 1152144"/>
              <a:gd name="connsiteY10" fmla="*/ 1170432 h 3538728"/>
              <a:gd name="connsiteX11" fmla="*/ 91440 w 1152144"/>
              <a:gd name="connsiteY11" fmla="*/ 1307592 h 3538728"/>
              <a:gd name="connsiteX12" fmla="*/ 82296 w 1152144"/>
              <a:gd name="connsiteY12" fmla="*/ 1389888 h 3538728"/>
              <a:gd name="connsiteX13" fmla="*/ 64008 w 1152144"/>
              <a:gd name="connsiteY13" fmla="*/ 1463040 h 3538728"/>
              <a:gd name="connsiteX14" fmla="*/ 54864 w 1152144"/>
              <a:gd name="connsiteY14" fmla="*/ 1517904 h 3538728"/>
              <a:gd name="connsiteX15" fmla="*/ 45720 w 1152144"/>
              <a:gd name="connsiteY15" fmla="*/ 1563624 h 3538728"/>
              <a:gd name="connsiteX16" fmla="*/ 18288 w 1152144"/>
              <a:gd name="connsiteY16" fmla="*/ 1764792 h 3538728"/>
              <a:gd name="connsiteX17" fmla="*/ 9144 w 1152144"/>
              <a:gd name="connsiteY17" fmla="*/ 1892808 h 3538728"/>
              <a:gd name="connsiteX18" fmla="*/ 0 w 1152144"/>
              <a:gd name="connsiteY18" fmla="*/ 1993392 h 3538728"/>
              <a:gd name="connsiteX19" fmla="*/ 155448 w 1152144"/>
              <a:gd name="connsiteY19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265176 w 1152144"/>
              <a:gd name="connsiteY2" fmla="*/ 612648 h 3538728"/>
              <a:gd name="connsiteX3" fmla="*/ 246888 w 1152144"/>
              <a:gd name="connsiteY3" fmla="*/ 704088 h 3538728"/>
              <a:gd name="connsiteX4" fmla="*/ 219456 w 1152144"/>
              <a:gd name="connsiteY4" fmla="*/ 740664 h 3538728"/>
              <a:gd name="connsiteX5" fmla="*/ 192024 w 1152144"/>
              <a:gd name="connsiteY5" fmla="*/ 822960 h 3538728"/>
              <a:gd name="connsiteX6" fmla="*/ 173736 w 1152144"/>
              <a:gd name="connsiteY6" fmla="*/ 859536 h 3538728"/>
              <a:gd name="connsiteX7" fmla="*/ 146304 w 1152144"/>
              <a:gd name="connsiteY7" fmla="*/ 978408 h 3538728"/>
              <a:gd name="connsiteX8" fmla="*/ 128016 w 1152144"/>
              <a:gd name="connsiteY8" fmla="*/ 1042416 h 3538728"/>
              <a:gd name="connsiteX9" fmla="*/ 109728 w 1152144"/>
              <a:gd name="connsiteY9" fmla="*/ 1170432 h 3538728"/>
              <a:gd name="connsiteX10" fmla="*/ 91440 w 1152144"/>
              <a:gd name="connsiteY10" fmla="*/ 1307592 h 3538728"/>
              <a:gd name="connsiteX11" fmla="*/ 82296 w 1152144"/>
              <a:gd name="connsiteY11" fmla="*/ 1389888 h 3538728"/>
              <a:gd name="connsiteX12" fmla="*/ 64008 w 1152144"/>
              <a:gd name="connsiteY12" fmla="*/ 1463040 h 3538728"/>
              <a:gd name="connsiteX13" fmla="*/ 54864 w 1152144"/>
              <a:gd name="connsiteY13" fmla="*/ 1517904 h 3538728"/>
              <a:gd name="connsiteX14" fmla="*/ 45720 w 1152144"/>
              <a:gd name="connsiteY14" fmla="*/ 1563624 h 3538728"/>
              <a:gd name="connsiteX15" fmla="*/ 18288 w 1152144"/>
              <a:gd name="connsiteY15" fmla="*/ 1764792 h 3538728"/>
              <a:gd name="connsiteX16" fmla="*/ 9144 w 1152144"/>
              <a:gd name="connsiteY16" fmla="*/ 1892808 h 3538728"/>
              <a:gd name="connsiteX17" fmla="*/ 0 w 1152144"/>
              <a:gd name="connsiteY17" fmla="*/ 1993392 h 3538728"/>
              <a:gd name="connsiteX18" fmla="*/ 155448 w 1152144"/>
              <a:gd name="connsiteY18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265176 w 1152144"/>
              <a:gd name="connsiteY2" fmla="*/ 612648 h 3538728"/>
              <a:gd name="connsiteX3" fmla="*/ 219456 w 1152144"/>
              <a:gd name="connsiteY3" fmla="*/ 740664 h 3538728"/>
              <a:gd name="connsiteX4" fmla="*/ 192024 w 1152144"/>
              <a:gd name="connsiteY4" fmla="*/ 822960 h 3538728"/>
              <a:gd name="connsiteX5" fmla="*/ 173736 w 1152144"/>
              <a:gd name="connsiteY5" fmla="*/ 859536 h 3538728"/>
              <a:gd name="connsiteX6" fmla="*/ 146304 w 1152144"/>
              <a:gd name="connsiteY6" fmla="*/ 978408 h 3538728"/>
              <a:gd name="connsiteX7" fmla="*/ 128016 w 1152144"/>
              <a:gd name="connsiteY7" fmla="*/ 1042416 h 3538728"/>
              <a:gd name="connsiteX8" fmla="*/ 109728 w 1152144"/>
              <a:gd name="connsiteY8" fmla="*/ 1170432 h 3538728"/>
              <a:gd name="connsiteX9" fmla="*/ 91440 w 1152144"/>
              <a:gd name="connsiteY9" fmla="*/ 1307592 h 3538728"/>
              <a:gd name="connsiteX10" fmla="*/ 82296 w 1152144"/>
              <a:gd name="connsiteY10" fmla="*/ 1389888 h 3538728"/>
              <a:gd name="connsiteX11" fmla="*/ 64008 w 1152144"/>
              <a:gd name="connsiteY11" fmla="*/ 1463040 h 3538728"/>
              <a:gd name="connsiteX12" fmla="*/ 54864 w 1152144"/>
              <a:gd name="connsiteY12" fmla="*/ 1517904 h 3538728"/>
              <a:gd name="connsiteX13" fmla="*/ 45720 w 1152144"/>
              <a:gd name="connsiteY13" fmla="*/ 1563624 h 3538728"/>
              <a:gd name="connsiteX14" fmla="*/ 18288 w 1152144"/>
              <a:gd name="connsiteY14" fmla="*/ 1764792 h 3538728"/>
              <a:gd name="connsiteX15" fmla="*/ 9144 w 1152144"/>
              <a:gd name="connsiteY15" fmla="*/ 1892808 h 3538728"/>
              <a:gd name="connsiteX16" fmla="*/ 0 w 1152144"/>
              <a:gd name="connsiteY16" fmla="*/ 1993392 h 3538728"/>
              <a:gd name="connsiteX17" fmla="*/ 155448 w 1152144"/>
              <a:gd name="connsiteY17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219456 w 1152144"/>
              <a:gd name="connsiteY2" fmla="*/ 740664 h 3538728"/>
              <a:gd name="connsiteX3" fmla="*/ 192024 w 1152144"/>
              <a:gd name="connsiteY3" fmla="*/ 822960 h 3538728"/>
              <a:gd name="connsiteX4" fmla="*/ 173736 w 1152144"/>
              <a:gd name="connsiteY4" fmla="*/ 859536 h 3538728"/>
              <a:gd name="connsiteX5" fmla="*/ 146304 w 1152144"/>
              <a:gd name="connsiteY5" fmla="*/ 978408 h 3538728"/>
              <a:gd name="connsiteX6" fmla="*/ 128016 w 1152144"/>
              <a:gd name="connsiteY6" fmla="*/ 1042416 h 3538728"/>
              <a:gd name="connsiteX7" fmla="*/ 109728 w 1152144"/>
              <a:gd name="connsiteY7" fmla="*/ 1170432 h 3538728"/>
              <a:gd name="connsiteX8" fmla="*/ 91440 w 1152144"/>
              <a:gd name="connsiteY8" fmla="*/ 1307592 h 3538728"/>
              <a:gd name="connsiteX9" fmla="*/ 82296 w 1152144"/>
              <a:gd name="connsiteY9" fmla="*/ 1389888 h 3538728"/>
              <a:gd name="connsiteX10" fmla="*/ 64008 w 1152144"/>
              <a:gd name="connsiteY10" fmla="*/ 1463040 h 3538728"/>
              <a:gd name="connsiteX11" fmla="*/ 54864 w 1152144"/>
              <a:gd name="connsiteY11" fmla="*/ 1517904 h 3538728"/>
              <a:gd name="connsiteX12" fmla="*/ 45720 w 1152144"/>
              <a:gd name="connsiteY12" fmla="*/ 1563624 h 3538728"/>
              <a:gd name="connsiteX13" fmla="*/ 18288 w 1152144"/>
              <a:gd name="connsiteY13" fmla="*/ 1764792 h 3538728"/>
              <a:gd name="connsiteX14" fmla="*/ 9144 w 1152144"/>
              <a:gd name="connsiteY14" fmla="*/ 1892808 h 3538728"/>
              <a:gd name="connsiteX15" fmla="*/ 0 w 1152144"/>
              <a:gd name="connsiteY15" fmla="*/ 1993392 h 3538728"/>
              <a:gd name="connsiteX16" fmla="*/ 155448 w 1152144"/>
              <a:gd name="connsiteY16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173736 w 1152144"/>
              <a:gd name="connsiteY3" fmla="*/ 859536 h 3538728"/>
              <a:gd name="connsiteX4" fmla="*/ 146304 w 1152144"/>
              <a:gd name="connsiteY4" fmla="*/ 978408 h 3538728"/>
              <a:gd name="connsiteX5" fmla="*/ 128016 w 1152144"/>
              <a:gd name="connsiteY5" fmla="*/ 1042416 h 3538728"/>
              <a:gd name="connsiteX6" fmla="*/ 109728 w 1152144"/>
              <a:gd name="connsiteY6" fmla="*/ 1170432 h 3538728"/>
              <a:gd name="connsiteX7" fmla="*/ 91440 w 1152144"/>
              <a:gd name="connsiteY7" fmla="*/ 1307592 h 3538728"/>
              <a:gd name="connsiteX8" fmla="*/ 82296 w 1152144"/>
              <a:gd name="connsiteY8" fmla="*/ 1389888 h 3538728"/>
              <a:gd name="connsiteX9" fmla="*/ 64008 w 1152144"/>
              <a:gd name="connsiteY9" fmla="*/ 1463040 h 3538728"/>
              <a:gd name="connsiteX10" fmla="*/ 54864 w 1152144"/>
              <a:gd name="connsiteY10" fmla="*/ 1517904 h 3538728"/>
              <a:gd name="connsiteX11" fmla="*/ 45720 w 1152144"/>
              <a:gd name="connsiteY11" fmla="*/ 1563624 h 3538728"/>
              <a:gd name="connsiteX12" fmla="*/ 18288 w 1152144"/>
              <a:gd name="connsiteY12" fmla="*/ 1764792 h 3538728"/>
              <a:gd name="connsiteX13" fmla="*/ 9144 w 1152144"/>
              <a:gd name="connsiteY13" fmla="*/ 1892808 h 3538728"/>
              <a:gd name="connsiteX14" fmla="*/ 0 w 1152144"/>
              <a:gd name="connsiteY14" fmla="*/ 1993392 h 3538728"/>
              <a:gd name="connsiteX15" fmla="*/ 155448 w 1152144"/>
              <a:gd name="connsiteY15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146304 w 1152144"/>
              <a:gd name="connsiteY3" fmla="*/ 978408 h 3538728"/>
              <a:gd name="connsiteX4" fmla="*/ 128016 w 1152144"/>
              <a:gd name="connsiteY4" fmla="*/ 1042416 h 3538728"/>
              <a:gd name="connsiteX5" fmla="*/ 109728 w 1152144"/>
              <a:gd name="connsiteY5" fmla="*/ 1170432 h 3538728"/>
              <a:gd name="connsiteX6" fmla="*/ 91440 w 1152144"/>
              <a:gd name="connsiteY6" fmla="*/ 1307592 h 3538728"/>
              <a:gd name="connsiteX7" fmla="*/ 82296 w 1152144"/>
              <a:gd name="connsiteY7" fmla="*/ 1389888 h 3538728"/>
              <a:gd name="connsiteX8" fmla="*/ 64008 w 1152144"/>
              <a:gd name="connsiteY8" fmla="*/ 1463040 h 3538728"/>
              <a:gd name="connsiteX9" fmla="*/ 54864 w 1152144"/>
              <a:gd name="connsiteY9" fmla="*/ 1517904 h 3538728"/>
              <a:gd name="connsiteX10" fmla="*/ 45720 w 1152144"/>
              <a:gd name="connsiteY10" fmla="*/ 1563624 h 3538728"/>
              <a:gd name="connsiteX11" fmla="*/ 18288 w 1152144"/>
              <a:gd name="connsiteY11" fmla="*/ 1764792 h 3538728"/>
              <a:gd name="connsiteX12" fmla="*/ 9144 w 1152144"/>
              <a:gd name="connsiteY12" fmla="*/ 1892808 h 3538728"/>
              <a:gd name="connsiteX13" fmla="*/ 0 w 1152144"/>
              <a:gd name="connsiteY13" fmla="*/ 1993392 h 3538728"/>
              <a:gd name="connsiteX14" fmla="*/ 155448 w 1152144"/>
              <a:gd name="connsiteY14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146304 w 1152144"/>
              <a:gd name="connsiteY3" fmla="*/ 978408 h 3538728"/>
              <a:gd name="connsiteX4" fmla="*/ 128016 w 1152144"/>
              <a:gd name="connsiteY4" fmla="*/ 1042416 h 3538728"/>
              <a:gd name="connsiteX5" fmla="*/ 109728 w 1152144"/>
              <a:gd name="connsiteY5" fmla="*/ 1170432 h 3538728"/>
              <a:gd name="connsiteX6" fmla="*/ 91440 w 1152144"/>
              <a:gd name="connsiteY6" fmla="*/ 1307592 h 3538728"/>
              <a:gd name="connsiteX7" fmla="*/ 64008 w 1152144"/>
              <a:gd name="connsiteY7" fmla="*/ 1463040 h 3538728"/>
              <a:gd name="connsiteX8" fmla="*/ 54864 w 1152144"/>
              <a:gd name="connsiteY8" fmla="*/ 1517904 h 3538728"/>
              <a:gd name="connsiteX9" fmla="*/ 45720 w 1152144"/>
              <a:gd name="connsiteY9" fmla="*/ 1563624 h 3538728"/>
              <a:gd name="connsiteX10" fmla="*/ 18288 w 1152144"/>
              <a:gd name="connsiteY10" fmla="*/ 1764792 h 3538728"/>
              <a:gd name="connsiteX11" fmla="*/ 9144 w 1152144"/>
              <a:gd name="connsiteY11" fmla="*/ 1892808 h 3538728"/>
              <a:gd name="connsiteX12" fmla="*/ 0 w 1152144"/>
              <a:gd name="connsiteY12" fmla="*/ 1993392 h 3538728"/>
              <a:gd name="connsiteX13" fmla="*/ 155448 w 1152144"/>
              <a:gd name="connsiteY13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146304 w 1152144"/>
              <a:gd name="connsiteY3" fmla="*/ 978408 h 3538728"/>
              <a:gd name="connsiteX4" fmla="*/ 128016 w 1152144"/>
              <a:gd name="connsiteY4" fmla="*/ 1042416 h 3538728"/>
              <a:gd name="connsiteX5" fmla="*/ 109728 w 1152144"/>
              <a:gd name="connsiteY5" fmla="*/ 1170432 h 3538728"/>
              <a:gd name="connsiteX6" fmla="*/ 64008 w 1152144"/>
              <a:gd name="connsiteY6" fmla="*/ 1463040 h 3538728"/>
              <a:gd name="connsiteX7" fmla="*/ 54864 w 1152144"/>
              <a:gd name="connsiteY7" fmla="*/ 1517904 h 3538728"/>
              <a:gd name="connsiteX8" fmla="*/ 45720 w 1152144"/>
              <a:gd name="connsiteY8" fmla="*/ 1563624 h 3538728"/>
              <a:gd name="connsiteX9" fmla="*/ 18288 w 1152144"/>
              <a:gd name="connsiteY9" fmla="*/ 1764792 h 3538728"/>
              <a:gd name="connsiteX10" fmla="*/ 9144 w 1152144"/>
              <a:gd name="connsiteY10" fmla="*/ 1892808 h 3538728"/>
              <a:gd name="connsiteX11" fmla="*/ 0 w 1152144"/>
              <a:gd name="connsiteY11" fmla="*/ 1993392 h 3538728"/>
              <a:gd name="connsiteX12" fmla="*/ 155448 w 1152144"/>
              <a:gd name="connsiteY12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146304 w 1152144"/>
              <a:gd name="connsiteY3" fmla="*/ 978408 h 3538728"/>
              <a:gd name="connsiteX4" fmla="*/ 128016 w 1152144"/>
              <a:gd name="connsiteY4" fmla="*/ 1042416 h 3538728"/>
              <a:gd name="connsiteX5" fmla="*/ 64008 w 1152144"/>
              <a:gd name="connsiteY5" fmla="*/ 1463040 h 3538728"/>
              <a:gd name="connsiteX6" fmla="*/ 54864 w 1152144"/>
              <a:gd name="connsiteY6" fmla="*/ 1517904 h 3538728"/>
              <a:gd name="connsiteX7" fmla="*/ 45720 w 1152144"/>
              <a:gd name="connsiteY7" fmla="*/ 1563624 h 3538728"/>
              <a:gd name="connsiteX8" fmla="*/ 18288 w 1152144"/>
              <a:gd name="connsiteY8" fmla="*/ 1764792 h 3538728"/>
              <a:gd name="connsiteX9" fmla="*/ 9144 w 1152144"/>
              <a:gd name="connsiteY9" fmla="*/ 1892808 h 3538728"/>
              <a:gd name="connsiteX10" fmla="*/ 0 w 1152144"/>
              <a:gd name="connsiteY10" fmla="*/ 1993392 h 3538728"/>
              <a:gd name="connsiteX11" fmla="*/ 155448 w 1152144"/>
              <a:gd name="connsiteY11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146304 w 1152144"/>
              <a:gd name="connsiteY3" fmla="*/ 978408 h 3538728"/>
              <a:gd name="connsiteX4" fmla="*/ 64008 w 1152144"/>
              <a:gd name="connsiteY4" fmla="*/ 1463040 h 3538728"/>
              <a:gd name="connsiteX5" fmla="*/ 54864 w 1152144"/>
              <a:gd name="connsiteY5" fmla="*/ 1517904 h 3538728"/>
              <a:gd name="connsiteX6" fmla="*/ 45720 w 1152144"/>
              <a:gd name="connsiteY6" fmla="*/ 1563624 h 3538728"/>
              <a:gd name="connsiteX7" fmla="*/ 18288 w 1152144"/>
              <a:gd name="connsiteY7" fmla="*/ 1764792 h 3538728"/>
              <a:gd name="connsiteX8" fmla="*/ 9144 w 1152144"/>
              <a:gd name="connsiteY8" fmla="*/ 1892808 h 3538728"/>
              <a:gd name="connsiteX9" fmla="*/ 0 w 1152144"/>
              <a:gd name="connsiteY9" fmla="*/ 1993392 h 3538728"/>
              <a:gd name="connsiteX10" fmla="*/ 155448 w 1152144"/>
              <a:gd name="connsiteY10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64008 w 1152144"/>
              <a:gd name="connsiteY3" fmla="*/ 1463040 h 3538728"/>
              <a:gd name="connsiteX4" fmla="*/ 54864 w 1152144"/>
              <a:gd name="connsiteY4" fmla="*/ 1517904 h 3538728"/>
              <a:gd name="connsiteX5" fmla="*/ 45720 w 1152144"/>
              <a:gd name="connsiteY5" fmla="*/ 1563624 h 3538728"/>
              <a:gd name="connsiteX6" fmla="*/ 18288 w 1152144"/>
              <a:gd name="connsiteY6" fmla="*/ 1764792 h 3538728"/>
              <a:gd name="connsiteX7" fmla="*/ 9144 w 1152144"/>
              <a:gd name="connsiteY7" fmla="*/ 1892808 h 3538728"/>
              <a:gd name="connsiteX8" fmla="*/ 0 w 1152144"/>
              <a:gd name="connsiteY8" fmla="*/ 1993392 h 3538728"/>
              <a:gd name="connsiteX9" fmla="*/ 155448 w 1152144"/>
              <a:gd name="connsiteY9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64008 w 1152144"/>
              <a:gd name="connsiteY3" fmla="*/ 1463040 h 3538728"/>
              <a:gd name="connsiteX4" fmla="*/ 45720 w 1152144"/>
              <a:gd name="connsiteY4" fmla="*/ 1563624 h 3538728"/>
              <a:gd name="connsiteX5" fmla="*/ 18288 w 1152144"/>
              <a:gd name="connsiteY5" fmla="*/ 1764792 h 3538728"/>
              <a:gd name="connsiteX6" fmla="*/ 9144 w 1152144"/>
              <a:gd name="connsiteY6" fmla="*/ 1892808 h 3538728"/>
              <a:gd name="connsiteX7" fmla="*/ 0 w 1152144"/>
              <a:gd name="connsiteY7" fmla="*/ 1993392 h 3538728"/>
              <a:gd name="connsiteX8" fmla="*/ 155448 w 1152144"/>
              <a:gd name="connsiteY8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64008 w 1152144"/>
              <a:gd name="connsiteY3" fmla="*/ 1463040 h 3538728"/>
              <a:gd name="connsiteX4" fmla="*/ 18288 w 1152144"/>
              <a:gd name="connsiteY4" fmla="*/ 1764792 h 3538728"/>
              <a:gd name="connsiteX5" fmla="*/ 9144 w 1152144"/>
              <a:gd name="connsiteY5" fmla="*/ 1892808 h 3538728"/>
              <a:gd name="connsiteX6" fmla="*/ 0 w 1152144"/>
              <a:gd name="connsiteY6" fmla="*/ 1993392 h 3538728"/>
              <a:gd name="connsiteX7" fmla="*/ 155448 w 1152144"/>
              <a:gd name="connsiteY7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18288 w 1152144"/>
              <a:gd name="connsiteY3" fmla="*/ 1764792 h 3538728"/>
              <a:gd name="connsiteX4" fmla="*/ 9144 w 1152144"/>
              <a:gd name="connsiteY4" fmla="*/ 1892808 h 3538728"/>
              <a:gd name="connsiteX5" fmla="*/ 0 w 1152144"/>
              <a:gd name="connsiteY5" fmla="*/ 1993392 h 3538728"/>
              <a:gd name="connsiteX6" fmla="*/ 155448 w 1152144"/>
              <a:gd name="connsiteY6" fmla="*/ 3538728 h 3538728"/>
              <a:gd name="connsiteX0" fmla="*/ 1159172 w 1159172"/>
              <a:gd name="connsiteY0" fmla="*/ 0 h 3538728"/>
              <a:gd name="connsiteX1" fmla="*/ 445940 w 1159172"/>
              <a:gd name="connsiteY1" fmla="*/ 237744 h 3538728"/>
              <a:gd name="connsiteX2" fmla="*/ 199052 w 1159172"/>
              <a:gd name="connsiteY2" fmla="*/ 822960 h 3538728"/>
              <a:gd name="connsiteX3" fmla="*/ 16172 w 1159172"/>
              <a:gd name="connsiteY3" fmla="*/ 1892808 h 3538728"/>
              <a:gd name="connsiteX4" fmla="*/ 7028 w 1159172"/>
              <a:gd name="connsiteY4" fmla="*/ 1993392 h 3538728"/>
              <a:gd name="connsiteX5" fmla="*/ 162476 w 1159172"/>
              <a:gd name="connsiteY5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0 w 1152144"/>
              <a:gd name="connsiteY3" fmla="*/ 1993392 h 3538728"/>
              <a:gd name="connsiteX4" fmla="*/ 155448 w 1152144"/>
              <a:gd name="connsiteY4" fmla="*/ 3538728 h 3538728"/>
              <a:gd name="connsiteX0" fmla="*/ 1406144 w 1406144"/>
              <a:gd name="connsiteY0" fmla="*/ 0 h 3538728"/>
              <a:gd name="connsiteX1" fmla="*/ 692912 w 1406144"/>
              <a:gd name="connsiteY1" fmla="*/ 237744 h 3538728"/>
              <a:gd name="connsiteX2" fmla="*/ 446024 w 1406144"/>
              <a:gd name="connsiteY2" fmla="*/ 822960 h 3538728"/>
              <a:gd name="connsiteX3" fmla="*/ 0 w 1406144"/>
              <a:gd name="connsiteY3" fmla="*/ 2082292 h 3538728"/>
              <a:gd name="connsiteX4" fmla="*/ 409448 w 1406144"/>
              <a:gd name="connsiteY4" fmla="*/ 3538728 h 3538728"/>
              <a:gd name="connsiteX0" fmla="*/ 1436902 w 1436902"/>
              <a:gd name="connsiteY0" fmla="*/ 0 h 3538728"/>
              <a:gd name="connsiteX1" fmla="*/ 723670 w 1436902"/>
              <a:gd name="connsiteY1" fmla="*/ 237744 h 3538728"/>
              <a:gd name="connsiteX2" fmla="*/ 57682 w 1436902"/>
              <a:gd name="connsiteY2" fmla="*/ 791210 h 3538728"/>
              <a:gd name="connsiteX3" fmla="*/ 30758 w 1436902"/>
              <a:gd name="connsiteY3" fmla="*/ 2082292 h 3538728"/>
              <a:gd name="connsiteX4" fmla="*/ 440206 w 1436902"/>
              <a:gd name="connsiteY4" fmla="*/ 3538728 h 3538728"/>
              <a:gd name="connsiteX0" fmla="*/ 1383586 w 1383586"/>
              <a:gd name="connsiteY0" fmla="*/ 0 h 3538728"/>
              <a:gd name="connsiteX1" fmla="*/ 670354 w 1383586"/>
              <a:gd name="connsiteY1" fmla="*/ 237744 h 3538728"/>
              <a:gd name="connsiteX2" fmla="*/ 4366 w 1383586"/>
              <a:gd name="connsiteY2" fmla="*/ 791210 h 3538728"/>
              <a:gd name="connsiteX3" fmla="*/ 386890 w 1383586"/>
              <a:gd name="connsiteY3" fmla="*/ 3538728 h 3538728"/>
              <a:gd name="connsiteX0" fmla="*/ 1383586 w 1383586"/>
              <a:gd name="connsiteY0" fmla="*/ 0 h 3538728"/>
              <a:gd name="connsiteX1" fmla="*/ 670354 w 1383586"/>
              <a:gd name="connsiteY1" fmla="*/ 237744 h 3538728"/>
              <a:gd name="connsiteX2" fmla="*/ 4366 w 1383586"/>
              <a:gd name="connsiteY2" fmla="*/ 791210 h 3538728"/>
              <a:gd name="connsiteX3" fmla="*/ 386890 w 1383586"/>
              <a:gd name="connsiteY3" fmla="*/ 3538728 h 3538728"/>
              <a:gd name="connsiteX0" fmla="*/ 1383586 w 1383586"/>
              <a:gd name="connsiteY0" fmla="*/ 0 h 3538728"/>
              <a:gd name="connsiteX1" fmla="*/ 670354 w 1383586"/>
              <a:gd name="connsiteY1" fmla="*/ 237744 h 3538728"/>
              <a:gd name="connsiteX2" fmla="*/ 4366 w 1383586"/>
              <a:gd name="connsiteY2" fmla="*/ 791210 h 3538728"/>
              <a:gd name="connsiteX3" fmla="*/ 386890 w 1383586"/>
              <a:gd name="connsiteY3" fmla="*/ 3538728 h 3538728"/>
              <a:gd name="connsiteX0" fmla="*/ 1380088 w 1380088"/>
              <a:gd name="connsiteY0" fmla="*/ 0 h 3538728"/>
              <a:gd name="connsiteX1" fmla="*/ 501756 w 1380088"/>
              <a:gd name="connsiteY1" fmla="*/ 218694 h 3538728"/>
              <a:gd name="connsiteX2" fmla="*/ 868 w 1380088"/>
              <a:gd name="connsiteY2" fmla="*/ 791210 h 3538728"/>
              <a:gd name="connsiteX3" fmla="*/ 383392 w 1380088"/>
              <a:gd name="connsiteY3" fmla="*/ 3538728 h 3538728"/>
              <a:gd name="connsiteX0" fmla="*/ 1380088 w 1380088"/>
              <a:gd name="connsiteY0" fmla="*/ 0 h 3538728"/>
              <a:gd name="connsiteX1" fmla="*/ 501756 w 1380088"/>
              <a:gd name="connsiteY1" fmla="*/ 218694 h 3538728"/>
              <a:gd name="connsiteX2" fmla="*/ 868 w 1380088"/>
              <a:gd name="connsiteY2" fmla="*/ 791210 h 3538728"/>
              <a:gd name="connsiteX3" fmla="*/ 383392 w 1380088"/>
              <a:gd name="connsiteY3" fmla="*/ 3538728 h 3538728"/>
              <a:gd name="connsiteX0" fmla="*/ 1414565 w 1414565"/>
              <a:gd name="connsiteY0" fmla="*/ 0 h 3538728"/>
              <a:gd name="connsiteX1" fmla="*/ 35345 w 1414565"/>
              <a:gd name="connsiteY1" fmla="*/ 791210 h 3538728"/>
              <a:gd name="connsiteX2" fmla="*/ 417869 w 1414565"/>
              <a:gd name="connsiteY2" fmla="*/ 3538728 h 3538728"/>
              <a:gd name="connsiteX0" fmla="*/ 1614855 w 1614855"/>
              <a:gd name="connsiteY0" fmla="*/ 0 h 3538728"/>
              <a:gd name="connsiteX1" fmla="*/ 26085 w 1614855"/>
              <a:gd name="connsiteY1" fmla="*/ 1343660 h 3538728"/>
              <a:gd name="connsiteX2" fmla="*/ 618159 w 1614855"/>
              <a:gd name="connsiteY2" fmla="*/ 3538728 h 3538728"/>
              <a:gd name="connsiteX0" fmla="*/ 1614855 w 1614855"/>
              <a:gd name="connsiteY0" fmla="*/ 0 h 3494278"/>
              <a:gd name="connsiteX1" fmla="*/ 26085 w 1614855"/>
              <a:gd name="connsiteY1" fmla="*/ 1343660 h 3494278"/>
              <a:gd name="connsiteX2" fmla="*/ 618159 w 1614855"/>
              <a:gd name="connsiteY2" fmla="*/ 3494278 h 3494278"/>
              <a:gd name="connsiteX0" fmla="*/ 1626765 w 1626765"/>
              <a:gd name="connsiteY0" fmla="*/ 0 h 3494278"/>
              <a:gd name="connsiteX1" fmla="*/ 37995 w 1626765"/>
              <a:gd name="connsiteY1" fmla="*/ 1343660 h 3494278"/>
              <a:gd name="connsiteX2" fmla="*/ 630069 w 1626765"/>
              <a:gd name="connsiteY2" fmla="*/ 3494278 h 3494278"/>
              <a:gd name="connsiteX0" fmla="*/ 1660299 w 1660299"/>
              <a:gd name="connsiteY0" fmla="*/ 0 h 3494278"/>
              <a:gd name="connsiteX1" fmla="*/ 39779 w 1660299"/>
              <a:gd name="connsiteY1" fmla="*/ 1343660 h 3494278"/>
              <a:gd name="connsiteX2" fmla="*/ 631853 w 1660299"/>
              <a:gd name="connsiteY2" fmla="*/ 3494278 h 3494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60299" h="3494278">
                <a:moveTo>
                  <a:pt x="1660299" y="0"/>
                </a:moveTo>
                <a:cubicBezTo>
                  <a:pt x="1372962" y="164835"/>
                  <a:pt x="211187" y="761280"/>
                  <a:pt x="39779" y="1343660"/>
                </a:cubicBezTo>
                <a:cubicBezTo>
                  <a:pt x="-131629" y="1926040"/>
                  <a:pt x="285461" y="2928229"/>
                  <a:pt x="631853" y="3494278"/>
                </a:cubicBezTo>
              </a:path>
            </a:pathLst>
          </a:custGeom>
          <a:noFill/>
          <a:ln>
            <a:solidFill>
              <a:schemeClr val="accent2"/>
            </a:solidFill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9" name="Freeform 148"/>
          <p:cNvSpPr/>
          <p:nvPr/>
        </p:nvSpPr>
        <p:spPr>
          <a:xfrm>
            <a:off x="7038576" y="2609464"/>
            <a:ext cx="973392" cy="2762709"/>
          </a:xfrm>
          <a:custGeom>
            <a:avLst/>
            <a:gdLst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521208 w 1152144"/>
              <a:gd name="connsiteY9" fmla="*/ 137160 h 3538728"/>
              <a:gd name="connsiteX10" fmla="*/ 493776 w 1152144"/>
              <a:gd name="connsiteY10" fmla="*/ 155448 h 3538728"/>
              <a:gd name="connsiteX11" fmla="*/ 457200 w 1152144"/>
              <a:gd name="connsiteY11" fmla="*/ 210312 h 3538728"/>
              <a:gd name="connsiteX12" fmla="*/ 438912 w 1152144"/>
              <a:gd name="connsiteY12" fmla="*/ 237744 h 3538728"/>
              <a:gd name="connsiteX13" fmla="*/ 429768 w 1152144"/>
              <a:gd name="connsiteY13" fmla="*/ 265176 h 3538728"/>
              <a:gd name="connsiteX14" fmla="*/ 411480 w 1152144"/>
              <a:gd name="connsiteY14" fmla="*/ 292608 h 3538728"/>
              <a:gd name="connsiteX15" fmla="*/ 393192 w 1152144"/>
              <a:gd name="connsiteY15" fmla="*/ 347472 h 3538728"/>
              <a:gd name="connsiteX16" fmla="*/ 356616 w 1152144"/>
              <a:gd name="connsiteY16" fmla="*/ 402336 h 3538728"/>
              <a:gd name="connsiteX17" fmla="*/ 329184 w 1152144"/>
              <a:gd name="connsiteY17" fmla="*/ 493776 h 3538728"/>
              <a:gd name="connsiteX18" fmla="*/ 320040 w 1152144"/>
              <a:gd name="connsiteY18" fmla="*/ 521208 h 3538728"/>
              <a:gd name="connsiteX19" fmla="*/ 265176 w 1152144"/>
              <a:gd name="connsiteY19" fmla="*/ 612648 h 3538728"/>
              <a:gd name="connsiteX20" fmla="*/ 256032 w 1152144"/>
              <a:gd name="connsiteY20" fmla="*/ 649224 h 3538728"/>
              <a:gd name="connsiteX21" fmla="*/ 246888 w 1152144"/>
              <a:gd name="connsiteY21" fmla="*/ 704088 h 3538728"/>
              <a:gd name="connsiteX22" fmla="*/ 219456 w 1152144"/>
              <a:gd name="connsiteY22" fmla="*/ 740664 h 3538728"/>
              <a:gd name="connsiteX23" fmla="*/ 192024 w 1152144"/>
              <a:gd name="connsiteY23" fmla="*/ 822960 h 3538728"/>
              <a:gd name="connsiteX24" fmla="*/ 173736 w 1152144"/>
              <a:gd name="connsiteY24" fmla="*/ 859536 h 3538728"/>
              <a:gd name="connsiteX25" fmla="*/ 146304 w 1152144"/>
              <a:gd name="connsiteY25" fmla="*/ 978408 h 3538728"/>
              <a:gd name="connsiteX26" fmla="*/ 128016 w 1152144"/>
              <a:gd name="connsiteY26" fmla="*/ 1042416 h 3538728"/>
              <a:gd name="connsiteX27" fmla="*/ 109728 w 1152144"/>
              <a:gd name="connsiteY27" fmla="*/ 1170432 h 3538728"/>
              <a:gd name="connsiteX28" fmla="*/ 91440 w 1152144"/>
              <a:gd name="connsiteY28" fmla="*/ 1307592 h 3538728"/>
              <a:gd name="connsiteX29" fmla="*/ 82296 w 1152144"/>
              <a:gd name="connsiteY29" fmla="*/ 1389888 h 3538728"/>
              <a:gd name="connsiteX30" fmla="*/ 64008 w 1152144"/>
              <a:gd name="connsiteY30" fmla="*/ 1463040 h 3538728"/>
              <a:gd name="connsiteX31" fmla="*/ 54864 w 1152144"/>
              <a:gd name="connsiteY31" fmla="*/ 1517904 h 3538728"/>
              <a:gd name="connsiteX32" fmla="*/ 45720 w 1152144"/>
              <a:gd name="connsiteY32" fmla="*/ 1563624 h 3538728"/>
              <a:gd name="connsiteX33" fmla="*/ 18288 w 1152144"/>
              <a:gd name="connsiteY33" fmla="*/ 1764792 h 3538728"/>
              <a:gd name="connsiteX34" fmla="*/ 9144 w 1152144"/>
              <a:gd name="connsiteY34" fmla="*/ 1892808 h 3538728"/>
              <a:gd name="connsiteX35" fmla="*/ 0 w 1152144"/>
              <a:gd name="connsiteY35" fmla="*/ 1993392 h 3538728"/>
              <a:gd name="connsiteX36" fmla="*/ 9144 w 1152144"/>
              <a:gd name="connsiteY36" fmla="*/ 2715768 h 3538728"/>
              <a:gd name="connsiteX37" fmla="*/ 18288 w 1152144"/>
              <a:gd name="connsiteY37" fmla="*/ 3017520 h 3538728"/>
              <a:gd name="connsiteX38" fmla="*/ 54864 w 1152144"/>
              <a:gd name="connsiteY38" fmla="*/ 3099816 h 3538728"/>
              <a:gd name="connsiteX39" fmla="*/ 82296 w 1152144"/>
              <a:gd name="connsiteY39" fmla="*/ 3191256 h 3538728"/>
              <a:gd name="connsiteX40" fmla="*/ 91440 w 1152144"/>
              <a:gd name="connsiteY40" fmla="*/ 3218688 h 3538728"/>
              <a:gd name="connsiteX41" fmla="*/ 109728 w 1152144"/>
              <a:gd name="connsiteY41" fmla="*/ 3346704 h 3538728"/>
              <a:gd name="connsiteX42" fmla="*/ 137160 w 1152144"/>
              <a:gd name="connsiteY42" fmla="*/ 3401568 h 3538728"/>
              <a:gd name="connsiteX43" fmla="*/ 146304 w 1152144"/>
              <a:gd name="connsiteY43" fmla="*/ 3429000 h 3538728"/>
              <a:gd name="connsiteX44" fmla="*/ 155448 w 1152144"/>
              <a:gd name="connsiteY44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521208 w 1152144"/>
              <a:gd name="connsiteY9" fmla="*/ 137160 h 3538728"/>
              <a:gd name="connsiteX10" fmla="*/ 493776 w 1152144"/>
              <a:gd name="connsiteY10" fmla="*/ 155448 h 3538728"/>
              <a:gd name="connsiteX11" fmla="*/ 438912 w 1152144"/>
              <a:gd name="connsiteY11" fmla="*/ 237744 h 3538728"/>
              <a:gd name="connsiteX12" fmla="*/ 429768 w 1152144"/>
              <a:gd name="connsiteY12" fmla="*/ 265176 h 3538728"/>
              <a:gd name="connsiteX13" fmla="*/ 411480 w 1152144"/>
              <a:gd name="connsiteY13" fmla="*/ 292608 h 3538728"/>
              <a:gd name="connsiteX14" fmla="*/ 393192 w 1152144"/>
              <a:gd name="connsiteY14" fmla="*/ 347472 h 3538728"/>
              <a:gd name="connsiteX15" fmla="*/ 356616 w 1152144"/>
              <a:gd name="connsiteY15" fmla="*/ 402336 h 3538728"/>
              <a:gd name="connsiteX16" fmla="*/ 329184 w 1152144"/>
              <a:gd name="connsiteY16" fmla="*/ 493776 h 3538728"/>
              <a:gd name="connsiteX17" fmla="*/ 320040 w 1152144"/>
              <a:gd name="connsiteY17" fmla="*/ 521208 h 3538728"/>
              <a:gd name="connsiteX18" fmla="*/ 265176 w 1152144"/>
              <a:gd name="connsiteY18" fmla="*/ 612648 h 3538728"/>
              <a:gd name="connsiteX19" fmla="*/ 256032 w 1152144"/>
              <a:gd name="connsiteY19" fmla="*/ 649224 h 3538728"/>
              <a:gd name="connsiteX20" fmla="*/ 246888 w 1152144"/>
              <a:gd name="connsiteY20" fmla="*/ 704088 h 3538728"/>
              <a:gd name="connsiteX21" fmla="*/ 219456 w 1152144"/>
              <a:gd name="connsiteY21" fmla="*/ 740664 h 3538728"/>
              <a:gd name="connsiteX22" fmla="*/ 192024 w 1152144"/>
              <a:gd name="connsiteY22" fmla="*/ 822960 h 3538728"/>
              <a:gd name="connsiteX23" fmla="*/ 173736 w 1152144"/>
              <a:gd name="connsiteY23" fmla="*/ 859536 h 3538728"/>
              <a:gd name="connsiteX24" fmla="*/ 146304 w 1152144"/>
              <a:gd name="connsiteY24" fmla="*/ 978408 h 3538728"/>
              <a:gd name="connsiteX25" fmla="*/ 128016 w 1152144"/>
              <a:gd name="connsiteY25" fmla="*/ 1042416 h 3538728"/>
              <a:gd name="connsiteX26" fmla="*/ 109728 w 1152144"/>
              <a:gd name="connsiteY26" fmla="*/ 1170432 h 3538728"/>
              <a:gd name="connsiteX27" fmla="*/ 91440 w 1152144"/>
              <a:gd name="connsiteY27" fmla="*/ 1307592 h 3538728"/>
              <a:gd name="connsiteX28" fmla="*/ 82296 w 1152144"/>
              <a:gd name="connsiteY28" fmla="*/ 1389888 h 3538728"/>
              <a:gd name="connsiteX29" fmla="*/ 64008 w 1152144"/>
              <a:gd name="connsiteY29" fmla="*/ 1463040 h 3538728"/>
              <a:gd name="connsiteX30" fmla="*/ 54864 w 1152144"/>
              <a:gd name="connsiteY30" fmla="*/ 1517904 h 3538728"/>
              <a:gd name="connsiteX31" fmla="*/ 45720 w 1152144"/>
              <a:gd name="connsiteY31" fmla="*/ 1563624 h 3538728"/>
              <a:gd name="connsiteX32" fmla="*/ 18288 w 1152144"/>
              <a:gd name="connsiteY32" fmla="*/ 1764792 h 3538728"/>
              <a:gd name="connsiteX33" fmla="*/ 9144 w 1152144"/>
              <a:gd name="connsiteY33" fmla="*/ 1892808 h 3538728"/>
              <a:gd name="connsiteX34" fmla="*/ 0 w 1152144"/>
              <a:gd name="connsiteY34" fmla="*/ 1993392 h 3538728"/>
              <a:gd name="connsiteX35" fmla="*/ 9144 w 1152144"/>
              <a:gd name="connsiteY35" fmla="*/ 2715768 h 3538728"/>
              <a:gd name="connsiteX36" fmla="*/ 18288 w 1152144"/>
              <a:gd name="connsiteY36" fmla="*/ 3017520 h 3538728"/>
              <a:gd name="connsiteX37" fmla="*/ 54864 w 1152144"/>
              <a:gd name="connsiteY37" fmla="*/ 3099816 h 3538728"/>
              <a:gd name="connsiteX38" fmla="*/ 82296 w 1152144"/>
              <a:gd name="connsiteY38" fmla="*/ 3191256 h 3538728"/>
              <a:gd name="connsiteX39" fmla="*/ 91440 w 1152144"/>
              <a:gd name="connsiteY39" fmla="*/ 3218688 h 3538728"/>
              <a:gd name="connsiteX40" fmla="*/ 109728 w 1152144"/>
              <a:gd name="connsiteY40" fmla="*/ 3346704 h 3538728"/>
              <a:gd name="connsiteX41" fmla="*/ 137160 w 1152144"/>
              <a:gd name="connsiteY41" fmla="*/ 3401568 h 3538728"/>
              <a:gd name="connsiteX42" fmla="*/ 146304 w 1152144"/>
              <a:gd name="connsiteY42" fmla="*/ 3429000 h 3538728"/>
              <a:gd name="connsiteX43" fmla="*/ 155448 w 1152144"/>
              <a:gd name="connsiteY43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521208 w 1152144"/>
              <a:gd name="connsiteY9" fmla="*/ 137160 h 3538728"/>
              <a:gd name="connsiteX10" fmla="*/ 438912 w 1152144"/>
              <a:gd name="connsiteY10" fmla="*/ 237744 h 3538728"/>
              <a:gd name="connsiteX11" fmla="*/ 429768 w 1152144"/>
              <a:gd name="connsiteY11" fmla="*/ 265176 h 3538728"/>
              <a:gd name="connsiteX12" fmla="*/ 411480 w 1152144"/>
              <a:gd name="connsiteY12" fmla="*/ 292608 h 3538728"/>
              <a:gd name="connsiteX13" fmla="*/ 393192 w 1152144"/>
              <a:gd name="connsiteY13" fmla="*/ 347472 h 3538728"/>
              <a:gd name="connsiteX14" fmla="*/ 356616 w 1152144"/>
              <a:gd name="connsiteY14" fmla="*/ 402336 h 3538728"/>
              <a:gd name="connsiteX15" fmla="*/ 329184 w 1152144"/>
              <a:gd name="connsiteY15" fmla="*/ 493776 h 3538728"/>
              <a:gd name="connsiteX16" fmla="*/ 320040 w 1152144"/>
              <a:gd name="connsiteY16" fmla="*/ 521208 h 3538728"/>
              <a:gd name="connsiteX17" fmla="*/ 265176 w 1152144"/>
              <a:gd name="connsiteY17" fmla="*/ 612648 h 3538728"/>
              <a:gd name="connsiteX18" fmla="*/ 256032 w 1152144"/>
              <a:gd name="connsiteY18" fmla="*/ 649224 h 3538728"/>
              <a:gd name="connsiteX19" fmla="*/ 246888 w 1152144"/>
              <a:gd name="connsiteY19" fmla="*/ 704088 h 3538728"/>
              <a:gd name="connsiteX20" fmla="*/ 219456 w 1152144"/>
              <a:gd name="connsiteY20" fmla="*/ 740664 h 3538728"/>
              <a:gd name="connsiteX21" fmla="*/ 192024 w 1152144"/>
              <a:gd name="connsiteY21" fmla="*/ 822960 h 3538728"/>
              <a:gd name="connsiteX22" fmla="*/ 173736 w 1152144"/>
              <a:gd name="connsiteY22" fmla="*/ 859536 h 3538728"/>
              <a:gd name="connsiteX23" fmla="*/ 146304 w 1152144"/>
              <a:gd name="connsiteY23" fmla="*/ 978408 h 3538728"/>
              <a:gd name="connsiteX24" fmla="*/ 128016 w 1152144"/>
              <a:gd name="connsiteY24" fmla="*/ 1042416 h 3538728"/>
              <a:gd name="connsiteX25" fmla="*/ 109728 w 1152144"/>
              <a:gd name="connsiteY25" fmla="*/ 1170432 h 3538728"/>
              <a:gd name="connsiteX26" fmla="*/ 91440 w 1152144"/>
              <a:gd name="connsiteY26" fmla="*/ 1307592 h 3538728"/>
              <a:gd name="connsiteX27" fmla="*/ 82296 w 1152144"/>
              <a:gd name="connsiteY27" fmla="*/ 1389888 h 3538728"/>
              <a:gd name="connsiteX28" fmla="*/ 64008 w 1152144"/>
              <a:gd name="connsiteY28" fmla="*/ 1463040 h 3538728"/>
              <a:gd name="connsiteX29" fmla="*/ 54864 w 1152144"/>
              <a:gd name="connsiteY29" fmla="*/ 1517904 h 3538728"/>
              <a:gd name="connsiteX30" fmla="*/ 45720 w 1152144"/>
              <a:gd name="connsiteY30" fmla="*/ 1563624 h 3538728"/>
              <a:gd name="connsiteX31" fmla="*/ 18288 w 1152144"/>
              <a:gd name="connsiteY31" fmla="*/ 1764792 h 3538728"/>
              <a:gd name="connsiteX32" fmla="*/ 9144 w 1152144"/>
              <a:gd name="connsiteY32" fmla="*/ 1892808 h 3538728"/>
              <a:gd name="connsiteX33" fmla="*/ 0 w 1152144"/>
              <a:gd name="connsiteY33" fmla="*/ 1993392 h 3538728"/>
              <a:gd name="connsiteX34" fmla="*/ 9144 w 1152144"/>
              <a:gd name="connsiteY34" fmla="*/ 2715768 h 3538728"/>
              <a:gd name="connsiteX35" fmla="*/ 18288 w 1152144"/>
              <a:gd name="connsiteY35" fmla="*/ 3017520 h 3538728"/>
              <a:gd name="connsiteX36" fmla="*/ 54864 w 1152144"/>
              <a:gd name="connsiteY36" fmla="*/ 3099816 h 3538728"/>
              <a:gd name="connsiteX37" fmla="*/ 82296 w 1152144"/>
              <a:gd name="connsiteY37" fmla="*/ 3191256 h 3538728"/>
              <a:gd name="connsiteX38" fmla="*/ 91440 w 1152144"/>
              <a:gd name="connsiteY38" fmla="*/ 3218688 h 3538728"/>
              <a:gd name="connsiteX39" fmla="*/ 109728 w 1152144"/>
              <a:gd name="connsiteY39" fmla="*/ 3346704 h 3538728"/>
              <a:gd name="connsiteX40" fmla="*/ 137160 w 1152144"/>
              <a:gd name="connsiteY40" fmla="*/ 3401568 h 3538728"/>
              <a:gd name="connsiteX41" fmla="*/ 146304 w 1152144"/>
              <a:gd name="connsiteY41" fmla="*/ 3429000 h 3538728"/>
              <a:gd name="connsiteX42" fmla="*/ 155448 w 1152144"/>
              <a:gd name="connsiteY42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438912 w 1152144"/>
              <a:gd name="connsiteY9" fmla="*/ 237744 h 3538728"/>
              <a:gd name="connsiteX10" fmla="*/ 429768 w 1152144"/>
              <a:gd name="connsiteY10" fmla="*/ 265176 h 3538728"/>
              <a:gd name="connsiteX11" fmla="*/ 411480 w 1152144"/>
              <a:gd name="connsiteY11" fmla="*/ 292608 h 3538728"/>
              <a:gd name="connsiteX12" fmla="*/ 393192 w 1152144"/>
              <a:gd name="connsiteY12" fmla="*/ 347472 h 3538728"/>
              <a:gd name="connsiteX13" fmla="*/ 356616 w 1152144"/>
              <a:gd name="connsiteY13" fmla="*/ 402336 h 3538728"/>
              <a:gd name="connsiteX14" fmla="*/ 329184 w 1152144"/>
              <a:gd name="connsiteY14" fmla="*/ 493776 h 3538728"/>
              <a:gd name="connsiteX15" fmla="*/ 320040 w 1152144"/>
              <a:gd name="connsiteY15" fmla="*/ 521208 h 3538728"/>
              <a:gd name="connsiteX16" fmla="*/ 265176 w 1152144"/>
              <a:gd name="connsiteY16" fmla="*/ 612648 h 3538728"/>
              <a:gd name="connsiteX17" fmla="*/ 256032 w 1152144"/>
              <a:gd name="connsiteY17" fmla="*/ 649224 h 3538728"/>
              <a:gd name="connsiteX18" fmla="*/ 246888 w 1152144"/>
              <a:gd name="connsiteY18" fmla="*/ 704088 h 3538728"/>
              <a:gd name="connsiteX19" fmla="*/ 219456 w 1152144"/>
              <a:gd name="connsiteY19" fmla="*/ 740664 h 3538728"/>
              <a:gd name="connsiteX20" fmla="*/ 192024 w 1152144"/>
              <a:gd name="connsiteY20" fmla="*/ 822960 h 3538728"/>
              <a:gd name="connsiteX21" fmla="*/ 173736 w 1152144"/>
              <a:gd name="connsiteY21" fmla="*/ 859536 h 3538728"/>
              <a:gd name="connsiteX22" fmla="*/ 146304 w 1152144"/>
              <a:gd name="connsiteY22" fmla="*/ 978408 h 3538728"/>
              <a:gd name="connsiteX23" fmla="*/ 128016 w 1152144"/>
              <a:gd name="connsiteY23" fmla="*/ 1042416 h 3538728"/>
              <a:gd name="connsiteX24" fmla="*/ 109728 w 1152144"/>
              <a:gd name="connsiteY24" fmla="*/ 1170432 h 3538728"/>
              <a:gd name="connsiteX25" fmla="*/ 91440 w 1152144"/>
              <a:gd name="connsiteY25" fmla="*/ 1307592 h 3538728"/>
              <a:gd name="connsiteX26" fmla="*/ 82296 w 1152144"/>
              <a:gd name="connsiteY26" fmla="*/ 1389888 h 3538728"/>
              <a:gd name="connsiteX27" fmla="*/ 64008 w 1152144"/>
              <a:gd name="connsiteY27" fmla="*/ 1463040 h 3538728"/>
              <a:gd name="connsiteX28" fmla="*/ 54864 w 1152144"/>
              <a:gd name="connsiteY28" fmla="*/ 1517904 h 3538728"/>
              <a:gd name="connsiteX29" fmla="*/ 45720 w 1152144"/>
              <a:gd name="connsiteY29" fmla="*/ 1563624 h 3538728"/>
              <a:gd name="connsiteX30" fmla="*/ 18288 w 1152144"/>
              <a:gd name="connsiteY30" fmla="*/ 1764792 h 3538728"/>
              <a:gd name="connsiteX31" fmla="*/ 9144 w 1152144"/>
              <a:gd name="connsiteY31" fmla="*/ 1892808 h 3538728"/>
              <a:gd name="connsiteX32" fmla="*/ 0 w 1152144"/>
              <a:gd name="connsiteY32" fmla="*/ 1993392 h 3538728"/>
              <a:gd name="connsiteX33" fmla="*/ 9144 w 1152144"/>
              <a:gd name="connsiteY33" fmla="*/ 2715768 h 3538728"/>
              <a:gd name="connsiteX34" fmla="*/ 18288 w 1152144"/>
              <a:gd name="connsiteY34" fmla="*/ 3017520 h 3538728"/>
              <a:gd name="connsiteX35" fmla="*/ 54864 w 1152144"/>
              <a:gd name="connsiteY35" fmla="*/ 3099816 h 3538728"/>
              <a:gd name="connsiteX36" fmla="*/ 82296 w 1152144"/>
              <a:gd name="connsiteY36" fmla="*/ 3191256 h 3538728"/>
              <a:gd name="connsiteX37" fmla="*/ 91440 w 1152144"/>
              <a:gd name="connsiteY37" fmla="*/ 3218688 h 3538728"/>
              <a:gd name="connsiteX38" fmla="*/ 109728 w 1152144"/>
              <a:gd name="connsiteY38" fmla="*/ 3346704 h 3538728"/>
              <a:gd name="connsiteX39" fmla="*/ 137160 w 1152144"/>
              <a:gd name="connsiteY39" fmla="*/ 3401568 h 3538728"/>
              <a:gd name="connsiteX40" fmla="*/ 146304 w 1152144"/>
              <a:gd name="connsiteY40" fmla="*/ 3429000 h 3538728"/>
              <a:gd name="connsiteX41" fmla="*/ 155448 w 1152144"/>
              <a:gd name="connsiteY41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438912 w 1152144"/>
              <a:gd name="connsiteY9" fmla="*/ 237744 h 3538728"/>
              <a:gd name="connsiteX10" fmla="*/ 429768 w 1152144"/>
              <a:gd name="connsiteY10" fmla="*/ 265176 h 3538728"/>
              <a:gd name="connsiteX11" fmla="*/ 411480 w 1152144"/>
              <a:gd name="connsiteY11" fmla="*/ 292608 h 3538728"/>
              <a:gd name="connsiteX12" fmla="*/ 393192 w 1152144"/>
              <a:gd name="connsiteY12" fmla="*/ 347472 h 3538728"/>
              <a:gd name="connsiteX13" fmla="*/ 356616 w 1152144"/>
              <a:gd name="connsiteY13" fmla="*/ 402336 h 3538728"/>
              <a:gd name="connsiteX14" fmla="*/ 329184 w 1152144"/>
              <a:gd name="connsiteY14" fmla="*/ 493776 h 3538728"/>
              <a:gd name="connsiteX15" fmla="*/ 265176 w 1152144"/>
              <a:gd name="connsiteY15" fmla="*/ 612648 h 3538728"/>
              <a:gd name="connsiteX16" fmla="*/ 256032 w 1152144"/>
              <a:gd name="connsiteY16" fmla="*/ 649224 h 3538728"/>
              <a:gd name="connsiteX17" fmla="*/ 246888 w 1152144"/>
              <a:gd name="connsiteY17" fmla="*/ 704088 h 3538728"/>
              <a:gd name="connsiteX18" fmla="*/ 219456 w 1152144"/>
              <a:gd name="connsiteY18" fmla="*/ 740664 h 3538728"/>
              <a:gd name="connsiteX19" fmla="*/ 192024 w 1152144"/>
              <a:gd name="connsiteY19" fmla="*/ 822960 h 3538728"/>
              <a:gd name="connsiteX20" fmla="*/ 173736 w 1152144"/>
              <a:gd name="connsiteY20" fmla="*/ 859536 h 3538728"/>
              <a:gd name="connsiteX21" fmla="*/ 146304 w 1152144"/>
              <a:gd name="connsiteY21" fmla="*/ 978408 h 3538728"/>
              <a:gd name="connsiteX22" fmla="*/ 128016 w 1152144"/>
              <a:gd name="connsiteY22" fmla="*/ 1042416 h 3538728"/>
              <a:gd name="connsiteX23" fmla="*/ 109728 w 1152144"/>
              <a:gd name="connsiteY23" fmla="*/ 1170432 h 3538728"/>
              <a:gd name="connsiteX24" fmla="*/ 91440 w 1152144"/>
              <a:gd name="connsiteY24" fmla="*/ 1307592 h 3538728"/>
              <a:gd name="connsiteX25" fmla="*/ 82296 w 1152144"/>
              <a:gd name="connsiteY25" fmla="*/ 1389888 h 3538728"/>
              <a:gd name="connsiteX26" fmla="*/ 64008 w 1152144"/>
              <a:gd name="connsiteY26" fmla="*/ 1463040 h 3538728"/>
              <a:gd name="connsiteX27" fmla="*/ 54864 w 1152144"/>
              <a:gd name="connsiteY27" fmla="*/ 1517904 h 3538728"/>
              <a:gd name="connsiteX28" fmla="*/ 45720 w 1152144"/>
              <a:gd name="connsiteY28" fmla="*/ 1563624 h 3538728"/>
              <a:gd name="connsiteX29" fmla="*/ 18288 w 1152144"/>
              <a:gd name="connsiteY29" fmla="*/ 1764792 h 3538728"/>
              <a:gd name="connsiteX30" fmla="*/ 9144 w 1152144"/>
              <a:gd name="connsiteY30" fmla="*/ 1892808 h 3538728"/>
              <a:gd name="connsiteX31" fmla="*/ 0 w 1152144"/>
              <a:gd name="connsiteY31" fmla="*/ 1993392 h 3538728"/>
              <a:gd name="connsiteX32" fmla="*/ 9144 w 1152144"/>
              <a:gd name="connsiteY32" fmla="*/ 2715768 h 3538728"/>
              <a:gd name="connsiteX33" fmla="*/ 18288 w 1152144"/>
              <a:gd name="connsiteY33" fmla="*/ 3017520 h 3538728"/>
              <a:gd name="connsiteX34" fmla="*/ 54864 w 1152144"/>
              <a:gd name="connsiteY34" fmla="*/ 3099816 h 3538728"/>
              <a:gd name="connsiteX35" fmla="*/ 82296 w 1152144"/>
              <a:gd name="connsiteY35" fmla="*/ 3191256 h 3538728"/>
              <a:gd name="connsiteX36" fmla="*/ 91440 w 1152144"/>
              <a:gd name="connsiteY36" fmla="*/ 3218688 h 3538728"/>
              <a:gd name="connsiteX37" fmla="*/ 109728 w 1152144"/>
              <a:gd name="connsiteY37" fmla="*/ 3346704 h 3538728"/>
              <a:gd name="connsiteX38" fmla="*/ 137160 w 1152144"/>
              <a:gd name="connsiteY38" fmla="*/ 3401568 h 3538728"/>
              <a:gd name="connsiteX39" fmla="*/ 146304 w 1152144"/>
              <a:gd name="connsiteY39" fmla="*/ 3429000 h 3538728"/>
              <a:gd name="connsiteX40" fmla="*/ 155448 w 1152144"/>
              <a:gd name="connsiteY40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438912 w 1152144"/>
              <a:gd name="connsiteY9" fmla="*/ 237744 h 3538728"/>
              <a:gd name="connsiteX10" fmla="*/ 429768 w 1152144"/>
              <a:gd name="connsiteY10" fmla="*/ 265176 h 3538728"/>
              <a:gd name="connsiteX11" fmla="*/ 411480 w 1152144"/>
              <a:gd name="connsiteY11" fmla="*/ 292608 h 3538728"/>
              <a:gd name="connsiteX12" fmla="*/ 393192 w 1152144"/>
              <a:gd name="connsiteY12" fmla="*/ 347472 h 3538728"/>
              <a:gd name="connsiteX13" fmla="*/ 356616 w 1152144"/>
              <a:gd name="connsiteY13" fmla="*/ 402336 h 3538728"/>
              <a:gd name="connsiteX14" fmla="*/ 329184 w 1152144"/>
              <a:gd name="connsiteY14" fmla="*/ 493776 h 3538728"/>
              <a:gd name="connsiteX15" fmla="*/ 265176 w 1152144"/>
              <a:gd name="connsiteY15" fmla="*/ 612648 h 3538728"/>
              <a:gd name="connsiteX16" fmla="*/ 256032 w 1152144"/>
              <a:gd name="connsiteY16" fmla="*/ 649224 h 3538728"/>
              <a:gd name="connsiteX17" fmla="*/ 246888 w 1152144"/>
              <a:gd name="connsiteY17" fmla="*/ 704088 h 3538728"/>
              <a:gd name="connsiteX18" fmla="*/ 219456 w 1152144"/>
              <a:gd name="connsiteY18" fmla="*/ 740664 h 3538728"/>
              <a:gd name="connsiteX19" fmla="*/ 192024 w 1152144"/>
              <a:gd name="connsiteY19" fmla="*/ 822960 h 3538728"/>
              <a:gd name="connsiteX20" fmla="*/ 173736 w 1152144"/>
              <a:gd name="connsiteY20" fmla="*/ 859536 h 3538728"/>
              <a:gd name="connsiteX21" fmla="*/ 146304 w 1152144"/>
              <a:gd name="connsiteY21" fmla="*/ 978408 h 3538728"/>
              <a:gd name="connsiteX22" fmla="*/ 128016 w 1152144"/>
              <a:gd name="connsiteY22" fmla="*/ 1042416 h 3538728"/>
              <a:gd name="connsiteX23" fmla="*/ 109728 w 1152144"/>
              <a:gd name="connsiteY23" fmla="*/ 1170432 h 3538728"/>
              <a:gd name="connsiteX24" fmla="*/ 91440 w 1152144"/>
              <a:gd name="connsiteY24" fmla="*/ 1307592 h 3538728"/>
              <a:gd name="connsiteX25" fmla="*/ 82296 w 1152144"/>
              <a:gd name="connsiteY25" fmla="*/ 1389888 h 3538728"/>
              <a:gd name="connsiteX26" fmla="*/ 64008 w 1152144"/>
              <a:gd name="connsiteY26" fmla="*/ 1463040 h 3538728"/>
              <a:gd name="connsiteX27" fmla="*/ 54864 w 1152144"/>
              <a:gd name="connsiteY27" fmla="*/ 1517904 h 3538728"/>
              <a:gd name="connsiteX28" fmla="*/ 45720 w 1152144"/>
              <a:gd name="connsiteY28" fmla="*/ 1563624 h 3538728"/>
              <a:gd name="connsiteX29" fmla="*/ 18288 w 1152144"/>
              <a:gd name="connsiteY29" fmla="*/ 1764792 h 3538728"/>
              <a:gd name="connsiteX30" fmla="*/ 9144 w 1152144"/>
              <a:gd name="connsiteY30" fmla="*/ 1892808 h 3538728"/>
              <a:gd name="connsiteX31" fmla="*/ 0 w 1152144"/>
              <a:gd name="connsiteY31" fmla="*/ 1993392 h 3538728"/>
              <a:gd name="connsiteX32" fmla="*/ 18288 w 1152144"/>
              <a:gd name="connsiteY32" fmla="*/ 3017520 h 3538728"/>
              <a:gd name="connsiteX33" fmla="*/ 54864 w 1152144"/>
              <a:gd name="connsiteY33" fmla="*/ 3099816 h 3538728"/>
              <a:gd name="connsiteX34" fmla="*/ 82296 w 1152144"/>
              <a:gd name="connsiteY34" fmla="*/ 3191256 h 3538728"/>
              <a:gd name="connsiteX35" fmla="*/ 91440 w 1152144"/>
              <a:gd name="connsiteY35" fmla="*/ 3218688 h 3538728"/>
              <a:gd name="connsiteX36" fmla="*/ 109728 w 1152144"/>
              <a:gd name="connsiteY36" fmla="*/ 3346704 h 3538728"/>
              <a:gd name="connsiteX37" fmla="*/ 137160 w 1152144"/>
              <a:gd name="connsiteY37" fmla="*/ 3401568 h 3538728"/>
              <a:gd name="connsiteX38" fmla="*/ 146304 w 1152144"/>
              <a:gd name="connsiteY38" fmla="*/ 3429000 h 3538728"/>
              <a:gd name="connsiteX39" fmla="*/ 155448 w 1152144"/>
              <a:gd name="connsiteY39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438912 w 1152144"/>
              <a:gd name="connsiteY9" fmla="*/ 237744 h 3538728"/>
              <a:gd name="connsiteX10" fmla="*/ 429768 w 1152144"/>
              <a:gd name="connsiteY10" fmla="*/ 265176 h 3538728"/>
              <a:gd name="connsiteX11" fmla="*/ 411480 w 1152144"/>
              <a:gd name="connsiteY11" fmla="*/ 292608 h 3538728"/>
              <a:gd name="connsiteX12" fmla="*/ 393192 w 1152144"/>
              <a:gd name="connsiteY12" fmla="*/ 347472 h 3538728"/>
              <a:gd name="connsiteX13" fmla="*/ 356616 w 1152144"/>
              <a:gd name="connsiteY13" fmla="*/ 402336 h 3538728"/>
              <a:gd name="connsiteX14" fmla="*/ 329184 w 1152144"/>
              <a:gd name="connsiteY14" fmla="*/ 493776 h 3538728"/>
              <a:gd name="connsiteX15" fmla="*/ 265176 w 1152144"/>
              <a:gd name="connsiteY15" fmla="*/ 612648 h 3538728"/>
              <a:gd name="connsiteX16" fmla="*/ 256032 w 1152144"/>
              <a:gd name="connsiteY16" fmla="*/ 649224 h 3538728"/>
              <a:gd name="connsiteX17" fmla="*/ 246888 w 1152144"/>
              <a:gd name="connsiteY17" fmla="*/ 704088 h 3538728"/>
              <a:gd name="connsiteX18" fmla="*/ 219456 w 1152144"/>
              <a:gd name="connsiteY18" fmla="*/ 740664 h 3538728"/>
              <a:gd name="connsiteX19" fmla="*/ 192024 w 1152144"/>
              <a:gd name="connsiteY19" fmla="*/ 822960 h 3538728"/>
              <a:gd name="connsiteX20" fmla="*/ 173736 w 1152144"/>
              <a:gd name="connsiteY20" fmla="*/ 859536 h 3538728"/>
              <a:gd name="connsiteX21" fmla="*/ 146304 w 1152144"/>
              <a:gd name="connsiteY21" fmla="*/ 978408 h 3538728"/>
              <a:gd name="connsiteX22" fmla="*/ 128016 w 1152144"/>
              <a:gd name="connsiteY22" fmla="*/ 1042416 h 3538728"/>
              <a:gd name="connsiteX23" fmla="*/ 109728 w 1152144"/>
              <a:gd name="connsiteY23" fmla="*/ 1170432 h 3538728"/>
              <a:gd name="connsiteX24" fmla="*/ 91440 w 1152144"/>
              <a:gd name="connsiteY24" fmla="*/ 1307592 h 3538728"/>
              <a:gd name="connsiteX25" fmla="*/ 82296 w 1152144"/>
              <a:gd name="connsiteY25" fmla="*/ 1389888 h 3538728"/>
              <a:gd name="connsiteX26" fmla="*/ 64008 w 1152144"/>
              <a:gd name="connsiteY26" fmla="*/ 1463040 h 3538728"/>
              <a:gd name="connsiteX27" fmla="*/ 54864 w 1152144"/>
              <a:gd name="connsiteY27" fmla="*/ 1517904 h 3538728"/>
              <a:gd name="connsiteX28" fmla="*/ 45720 w 1152144"/>
              <a:gd name="connsiteY28" fmla="*/ 1563624 h 3538728"/>
              <a:gd name="connsiteX29" fmla="*/ 18288 w 1152144"/>
              <a:gd name="connsiteY29" fmla="*/ 1764792 h 3538728"/>
              <a:gd name="connsiteX30" fmla="*/ 9144 w 1152144"/>
              <a:gd name="connsiteY30" fmla="*/ 1892808 h 3538728"/>
              <a:gd name="connsiteX31" fmla="*/ 0 w 1152144"/>
              <a:gd name="connsiteY31" fmla="*/ 1993392 h 3538728"/>
              <a:gd name="connsiteX32" fmla="*/ 18288 w 1152144"/>
              <a:gd name="connsiteY32" fmla="*/ 3017520 h 3538728"/>
              <a:gd name="connsiteX33" fmla="*/ 54864 w 1152144"/>
              <a:gd name="connsiteY33" fmla="*/ 3099816 h 3538728"/>
              <a:gd name="connsiteX34" fmla="*/ 91440 w 1152144"/>
              <a:gd name="connsiteY34" fmla="*/ 3218688 h 3538728"/>
              <a:gd name="connsiteX35" fmla="*/ 109728 w 1152144"/>
              <a:gd name="connsiteY35" fmla="*/ 3346704 h 3538728"/>
              <a:gd name="connsiteX36" fmla="*/ 137160 w 1152144"/>
              <a:gd name="connsiteY36" fmla="*/ 3401568 h 3538728"/>
              <a:gd name="connsiteX37" fmla="*/ 146304 w 1152144"/>
              <a:gd name="connsiteY37" fmla="*/ 3429000 h 3538728"/>
              <a:gd name="connsiteX38" fmla="*/ 155448 w 1152144"/>
              <a:gd name="connsiteY38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438912 w 1152144"/>
              <a:gd name="connsiteY9" fmla="*/ 237744 h 3538728"/>
              <a:gd name="connsiteX10" fmla="*/ 429768 w 1152144"/>
              <a:gd name="connsiteY10" fmla="*/ 265176 h 3538728"/>
              <a:gd name="connsiteX11" fmla="*/ 411480 w 1152144"/>
              <a:gd name="connsiteY11" fmla="*/ 292608 h 3538728"/>
              <a:gd name="connsiteX12" fmla="*/ 393192 w 1152144"/>
              <a:gd name="connsiteY12" fmla="*/ 347472 h 3538728"/>
              <a:gd name="connsiteX13" fmla="*/ 356616 w 1152144"/>
              <a:gd name="connsiteY13" fmla="*/ 402336 h 3538728"/>
              <a:gd name="connsiteX14" fmla="*/ 329184 w 1152144"/>
              <a:gd name="connsiteY14" fmla="*/ 493776 h 3538728"/>
              <a:gd name="connsiteX15" fmla="*/ 265176 w 1152144"/>
              <a:gd name="connsiteY15" fmla="*/ 612648 h 3538728"/>
              <a:gd name="connsiteX16" fmla="*/ 256032 w 1152144"/>
              <a:gd name="connsiteY16" fmla="*/ 649224 h 3538728"/>
              <a:gd name="connsiteX17" fmla="*/ 246888 w 1152144"/>
              <a:gd name="connsiteY17" fmla="*/ 704088 h 3538728"/>
              <a:gd name="connsiteX18" fmla="*/ 219456 w 1152144"/>
              <a:gd name="connsiteY18" fmla="*/ 740664 h 3538728"/>
              <a:gd name="connsiteX19" fmla="*/ 192024 w 1152144"/>
              <a:gd name="connsiteY19" fmla="*/ 822960 h 3538728"/>
              <a:gd name="connsiteX20" fmla="*/ 173736 w 1152144"/>
              <a:gd name="connsiteY20" fmla="*/ 859536 h 3538728"/>
              <a:gd name="connsiteX21" fmla="*/ 146304 w 1152144"/>
              <a:gd name="connsiteY21" fmla="*/ 978408 h 3538728"/>
              <a:gd name="connsiteX22" fmla="*/ 128016 w 1152144"/>
              <a:gd name="connsiteY22" fmla="*/ 1042416 h 3538728"/>
              <a:gd name="connsiteX23" fmla="*/ 109728 w 1152144"/>
              <a:gd name="connsiteY23" fmla="*/ 1170432 h 3538728"/>
              <a:gd name="connsiteX24" fmla="*/ 91440 w 1152144"/>
              <a:gd name="connsiteY24" fmla="*/ 1307592 h 3538728"/>
              <a:gd name="connsiteX25" fmla="*/ 82296 w 1152144"/>
              <a:gd name="connsiteY25" fmla="*/ 1389888 h 3538728"/>
              <a:gd name="connsiteX26" fmla="*/ 64008 w 1152144"/>
              <a:gd name="connsiteY26" fmla="*/ 1463040 h 3538728"/>
              <a:gd name="connsiteX27" fmla="*/ 54864 w 1152144"/>
              <a:gd name="connsiteY27" fmla="*/ 1517904 h 3538728"/>
              <a:gd name="connsiteX28" fmla="*/ 45720 w 1152144"/>
              <a:gd name="connsiteY28" fmla="*/ 1563624 h 3538728"/>
              <a:gd name="connsiteX29" fmla="*/ 18288 w 1152144"/>
              <a:gd name="connsiteY29" fmla="*/ 1764792 h 3538728"/>
              <a:gd name="connsiteX30" fmla="*/ 9144 w 1152144"/>
              <a:gd name="connsiteY30" fmla="*/ 1892808 h 3538728"/>
              <a:gd name="connsiteX31" fmla="*/ 0 w 1152144"/>
              <a:gd name="connsiteY31" fmla="*/ 1993392 h 3538728"/>
              <a:gd name="connsiteX32" fmla="*/ 18288 w 1152144"/>
              <a:gd name="connsiteY32" fmla="*/ 3017520 h 3538728"/>
              <a:gd name="connsiteX33" fmla="*/ 91440 w 1152144"/>
              <a:gd name="connsiteY33" fmla="*/ 3218688 h 3538728"/>
              <a:gd name="connsiteX34" fmla="*/ 109728 w 1152144"/>
              <a:gd name="connsiteY34" fmla="*/ 3346704 h 3538728"/>
              <a:gd name="connsiteX35" fmla="*/ 137160 w 1152144"/>
              <a:gd name="connsiteY35" fmla="*/ 3401568 h 3538728"/>
              <a:gd name="connsiteX36" fmla="*/ 146304 w 1152144"/>
              <a:gd name="connsiteY36" fmla="*/ 3429000 h 3538728"/>
              <a:gd name="connsiteX37" fmla="*/ 155448 w 1152144"/>
              <a:gd name="connsiteY37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438912 w 1152144"/>
              <a:gd name="connsiteY9" fmla="*/ 237744 h 3538728"/>
              <a:gd name="connsiteX10" fmla="*/ 429768 w 1152144"/>
              <a:gd name="connsiteY10" fmla="*/ 265176 h 3538728"/>
              <a:gd name="connsiteX11" fmla="*/ 411480 w 1152144"/>
              <a:gd name="connsiteY11" fmla="*/ 292608 h 3538728"/>
              <a:gd name="connsiteX12" fmla="*/ 393192 w 1152144"/>
              <a:gd name="connsiteY12" fmla="*/ 347472 h 3538728"/>
              <a:gd name="connsiteX13" fmla="*/ 356616 w 1152144"/>
              <a:gd name="connsiteY13" fmla="*/ 402336 h 3538728"/>
              <a:gd name="connsiteX14" fmla="*/ 329184 w 1152144"/>
              <a:gd name="connsiteY14" fmla="*/ 493776 h 3538728"/>
              <a:gd name="connsiteX15" fmla="*/ 265176 w 1152144"/>
              <a:gd name="connsiteY15" fmla="*/ 612648 h 3538728"/>
              <a:gd name="connsiteX16" fmla="*/ 256032 w 1152144"/>
              <a:gd name="connsiteY16" fmla="*/ 649224 h 3538728"/>
              <a:gd name="connsiteX17" fmla="*/ 246888 w 1152144"/>
              <a:gd name="connsiteY17" fmla="*/ 704088 h 3538728"/>
              <a:gd name="connsiteX18" fmla="*/ 219456 w 1152144"/>
              <a:gd name="connsiteY18" fmla="*/ 740664 h 3538728"/>
              <a:gd name="connsiteX19" fmla="*/ 192024 w 1152144"/>
              <a:gd name="connsiteY19" fmla="*/ 822960 h 3538728"/>
              <a:gd name="connsiteX20" fmla="*/ 173736 w 1152144"/>
              <a:gd name="connsiteY20" fmla="*/ 859536 h 3538728"/>
              <a:gd name="connsiteX21" fmla="*/ 146304 w 1152144"/>
              <a:gd name="connsiteY21" fmla="*/ 978408 h 3538728"/>
              <a:gd name="connsiteX22" fmla="*/ 128016 w 1152144"/>
              <a:gd name="connsiteY22" fmla="*/ 1042416 h 3538728"/>
              <a:gd name="connsiteX23" fmla="*/ 109728 w 1152144"/>
              <a:gd name="connsiteY23" fmla="*/ 1170432 h 3538728"/>
              <a:gd name="connsiteX24" fmla="*/ 91440 w 1152144"/>
              <a:gd name="connsiteY24" fmla="*/ 1307592 h 3538728"/>
              <a:gd name="connsiteX25" fmla="*/ 82296 w 1152144"/>
              <a:gd name="connsiteY25" fmla="*/ 1389888 h 3538728"/>
              <a:gd name="connsiteX26" fmla="*/ 64008 w 1152144"/>
              <a:gd name="connsiteY26" fmla="*/ 1463040 h 3538728"/>
              <a:gd name="connsiteX27" fmla="*/ 54864 w 1152144"/>
              <a:gd name="connsiteY27" fmla="*/ 1517904 h 3538728"/>
              <a:gd name="connsiteX28" fmla="*/ 45720 w 1152144"/>
              <a:gd name="connsiteY28" fmla="*/ 1563624 h 3538728"/>
              <a:gd name="connsiteX29" fmla="*/ 18288 w 1152144"/>
              <a:gd name="connsiteY29" fmla="*/ 1764792 h 3538728"/>
              <a:gd name="connsiteX30" fmla="*/ 9144 w 1152144"/>
              <a:gd name="connsiteY30" fmla="*/ 1892808 h 3538728"/>
              <a:gd name="connsiteX31" fmla="*/ 0 w 1152144"/>
              <a:gd name="connsiteY31" fmla="*/ 1993392 h 3538728"/>
              <a:gd name="connsiteX32" fmla="*/ 18288 w 1152144"/>
              <a:gd name="connsiteY32" fmla="*/ 3017520 h 3538728"/>
              <a:gd name="connsiteX33" fmla="*/ 109728 w 1152144"/>
              <a:gd name="connsiteY33" fmla="*/ 3346704 h 3538728"/>
              <a:gd name="connsiteX34" fmla="*/ 137160 w 1152144"/>
              <a:gd name="connsiteY34" fmla="*/ 3401568 h 3538728"/>
              <a:gd name="connsiteX35" fmla="*/ 146304 w 1152144"/>
              <a:gd name="connsiteY35" fmla="*/ 3429000 h 3538728"/>
              <a:gd name="connsiteX36" fmla="*/ 155448 w 1152144"/>
              <a:gd name="connsiteY36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438912 w 1152144"/>
              <a:gd name="connsiteY9" fmla="*/ 237744 h 3538728"/>
              <a:gd name="connsiteX10" fmla="*/ 429768 w 1152144"/>
              <a:gd name="connsiteY10" fmla="*/ 265176 h 3538728"/>
              <a:gd name="connsiteX11" fmla="*/ 411480 w 1152144"/>
              <a:gd name="connsiteY11" fmla="*/ 292608 h 3538728"/>
              <a:gd name="connsiteX12" fmla="*/ 393192 w 1152144"/>
              <a:gd name="connsiteY12" fmla="*/ 347472 h 3538728"/>
              <a:gd name="connsiteX13" fmla="*/ 356616 w 1152144"/>
              <a:gd name="connsiteY13" fmla="*/ 402336 h 3538728"/>
              <a:gd name="connsiteX14" fmla="*/ 329184 w 1152144"/>
              <a:gd name="connsiteY14" fmla="*/ 493776 h 3538728"/>
              <a:gd name="connsiteX15" fmla="*/ 265176 w 1152144"/>
              <a:gd name="connsiteY15" fmla="*/ 612648 h 3538728"/>
              <a:gd name="connsiteX16" fmla="*/ 256032 w 1152144"/>
              <a:gd name="connsiteY16" fmla="*/ 649224 h 3538728"/>
              <a:gd name="connsiteX17" fmla="*/ 246888 w 1152144"/>
              <a:gd name="connsiteY17" fmla="*/ 704088 h 3538728"/>
              <a:gd name="connsiteX18" fmla="*/ 219456 w 1152144"/>
              <a:gd name="connsiteY18" fmla="*/ 740664 h 3538728"/>
              <a:gd name="connsiteX19" fmla="*/ 192024 w 1152144"/>
              <a:gd name="connsiteY19" fmla="*/ 822960 h 3538728"/>
              <a:gd name="connsiteX20" fmla="*/ 173736 w 1152144"/>
              <a:gd name="connsiteY20" fmla="*/ 859536 h 3538728"/>
              <a:gd name="connsiteX21" fmla="*/ 146304 w 1152144"/>
              <a:gd name="connsiteY21" fmla="*/ 978408 h 3538728"/>
              <a:gd name="connsiteX22" fmla="*/ 128016 w 1152144"/>
              <a:gd name="connsiteY22" fmla="*/ 1042416 h 3538728"/>
              <a:gd name="connsiteX23" fmla="*/ 109728 w 1152144"/>
              <a:gd name="connsiteY23" fmla="*/ 1170432 h 3538728"/>
              <a:gd name="connsiteX24" fmla="*/ 91440 w 1152144"/>
              <a:gd name="connsiteY24" fmla="*/ 1307592 h 3538728"/>
              <a:gd name="connsiteX25" fmla="*/ 82296 w 1152144"/>
              <a:gd name="connsiteY25" fmla="*/ 1389888 h 3538728"/>
              <a:gd name="connsiteX26" fmla="*/ 64008 w 1152144"/>
              <a:gd name="connsiteY26" fmla="*/ 1463040 h 3538728"/>
              <a:gd name="connsiteX27" fmla="*/ 54864 w 1152144"/>
              <a:gd name="connsiteY27" fmla="*/ 1517904 h 3538728"/>
              <a:gd name="connsiteX28" fmla="*/ 45720 w 1152144"/>
              <a:gd name="connsiteY28" fmla="*/ 1563624 h 3538728"/>
              <a:gd name="connsiteX29" fmla="*/ 18288 w 1152144"/>
              <a:gd name="connsiteY29" fmla="*/ 1764792 h 3538728"/>
              <a:gd name="connsiteX30" fmla="*/ 9144 w 1152144"/>
              <a:gd name="connsiteY30" fmla="*/ 1892808 h 3538728"/>
              <a:gd name="connsiteX31" fmla="*/ 0 w 1152144"/>
              <a:gd name="connsiteY31" fmla="*/ 1993392 h 3538728"/>
              <a:gd name="connsiteX32" fmla="*/ 109728 w 1152144"/>
              <a:gd name="connsiteY32" fmla="*/ 3346704 h 3538728"/>
              <a:gd name="connsiteX33" fmla="*/ 137160 w 1152144"/>
              <a:gd name="connsiteY33" fmla="*/ 3401568 h 3538728"/>
              <a:gd name="connsiteX34" fmla="*/ 146304 w 1152144"/>
              <a:gd name="connsiteY34" fmla="*/ 3429000 h 3538728"/>
              <a:gd name="connsiteX35" fmla="*/ 155448 w 1152144"/>
              <a:gd name="connsiteY35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438912 w 1152144"/>
              <a:gd name="connsiteY9" fmla="*/ 237744 h 3538728"/>
              <a:gd name="connsiteX10" fmla="*/ 429768 w 1152144"/>
              <a:gd name="connsiteY10" fmla="*/ 265176 h 3538728"/>
              <a:gd name="connsiteX11" fmla="*/ 411480 w 1152144"/>
              <a:gd name="connsiteY11" fmla="*/ 292608 h 3538728"/>
              <a:gd name="connsiteX12" fmla="*/ 393192 w 1152144"/>
              <a:gd name="connsiteY12" fmla="*/ 347472 h 3538728"/>
              <a:gd name="connsiteX13" fmla="*/ 356616 w 1152144"/>
              <a:gd name="connsiteY13" fmla="*/ 402336 h 3538728"/>
              <a:gd name="connsiteX14" fmla="*/ 329184 w 1152144"/>
              <a:gd name="connsiteY14" fmla="*/ 493776 h 3538728"/>
              <a:gd name="connsiteX15" fmla="*/ 265176 w 1152144"/>
              <a:gd name="connsiteY15" fmla="*/ 612648 h 3538728"/>
              <a:gd name="connsiteX16" fmla="*/ 256032 w 1152144"/>
              <a:gd name="connsiteY16" fmla="*/ 649224 h 3538728"/>
              <a:gd name="connsiteX17" fmla="*/ 246888 w 1152144"/>
              <a:gd name="connsiteY17" fmla="*/ 704088 h 3538728"/>
              <a:gd name="connsiteX18" fmla="*/ 219456 w 1152144"/>
              <a:gd name="connsiteY18" fmla="*/ 740664 h 3538728"/>
              <a:gd name="connsiteX19" fmla="*/ 192024 w 1152144"/>
              <a:gd name="connsiteY19" fmla="*/ 822960 h 3538728"/>
              <a:gd name="connsiteX20" fmla="*/ 173736 w 1152144"/>
              <a:gd name="connsiteY20" fmla="*/ 859536 h 3538728"/>
              <a:gd name="connsiteX21" fmla="*/ 146304 w 1152144"/>
              <a:gd name="connsiteY21" fmla="*/ 978408 h 3538728"/>
              <a:gd name="connsiteX22" fmla="*/ 128016 w 1152144"/>
              <a:gd name="connsiteY22" fmla="*/ 1042416 h 3538728"/>
              <a:gd name="connsiteX23" fmla="*/ 109728 w 1152144"/>
              <a:gd name="connsiteY23" fmla="*/ 1170432 h 3538728"/>
              <a:gd name="connsiteX24" fmla="*/ 91440 w 1152144"/>
              <a:gd name="connsiteY24" fmla="*/ 1307592 h 3538728"/>
              <a:gd name="connsiteX25" fmla="*/ 82296 w 1152144"/>
              <a:gd name="connsiteY25" fmla="*/ 1389888 h 3538728"/>
              <a:gd name="connsiteX26" fmla="*/ 64008 w 1152144"/>
              <a:gd name="connsiteY26" fmla="*/ 1463040 h 3538728"/>
              <a:gd name="connsiteX27" fmla="*/ 54864 w 1152144"/>
              <a:gd name="connsiteY27" fmla="*/ 1517904 h 3538728"/>
              <a:gd name="connsiteX28" fmla="*/ 45720 w 1152144"/>
              <a:gd name="connsiteY28" fmla="*/ 1563624 h 3538728"/>
              <a:gd name="connsiteX29" fmla="*/ 18288 w 1152144"/>
              <a:gd name="connsiteY29" fmla="*/ 1764792 h 3538728"/>
              <a:gd name="connsiteX30" fmla="*/ 9144 w 1152144"/>
              <a:gd name="connsiteY30" fmla="*/ 1892808 h 3538728"/>
              <a:gd name="connsiteX31" fmla="*/ 0 w 1152144"/>
              <a:gd name="connsiteY31" fmla="*/ 1993392 h 3538728"/>
              <a:gd name="connsiteX32" fmla="*/ 109728 w 1152144"/>
              <a:gd name="connsiteY32" fmla="*/ 3346704 h 3538728"/>
              <a:gd name="connsiteX33" fmla="*/ 137160 w 1152144"/>
              <a:gd name="connsiteY33" fmla="*/ 3401568 h 3538728"/>
              <a:gd name="connsiteX34" fmla="*/ 155448 w 1152144"/>
              <a:gd name="connsiteY34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438912 w 1152144"/>
              <a:gd name="connsiteY9" fmla="*/ 237744 h 3538728"/>
              <a:gd name="connsiteX10" fmla="*/ 429768 w 1152144"/>
              <a:gd name="connsiteY10" fmla="*/ 265176 h 3538728"/>
              <a:gd name="connsiteX11" fmla="*/ 411480 w 1152144"/>
              <a:gd name="connsiteY11" fmla="*/ 292608 h 3538728"/>
              <a:gd name="connsiteX12" fmla="*/ 393192 w 1152144"/>
              <a:gd name="connsiteY12" fmla="*/ 347472 h 3538728"/>
              <a:gd name="connsiteX13" fmla="*/ 356616 w 1152144"/>
              <a:gd name="connsiteY13" fmla="*/ 402336 h 3538728"/>
              <a:gd name="connsiteX14" fmla="*/ 329184 w 1152144"/>
              <a:gd name="connsiteY14" fmla="*/ 493776 h 3538728"/>
              <a:gd name="connsiteX15" fmla="*/ 265176 w 1152144"/>
              <a:gd name="connsiteY15" fmla="*/ 612648 h 3538728"/>
              <a:gd name="connsiteX16" fmla="*/ 256032 w 1152144"/>
              <a:gd name="connsiteY16" fmla="*/ 649224 h 3538728"/>
              <a:gd name="connsiteX17" fmla="*/ 246888 w 1152144"/>
              <a:gd name="connsiteY17" fmla="*/ 704088 h 3538728"/>
              <a:gd name="connsiteX18" fmla="*/ 219456 w 1152144"/>
              <a:gd name="connsiteY18" fmla="*/ 740664 h 3538728"/>
              <a:gd name="connsiteX19" fmla="*/ 192024 w 1152144"/>
              <a:gd name="connsiteY19" fmla="*/ 822960 h 3538728"/>
              <a:gd name="connsiteX20" fmla="*/ 173736 w 1152144"/>
              <a:gd name="connsiteY20" fmla="*/ 859536 h 3538728"/>
              <a:gd name="connsiteX21" fmla="*/ 146304 w 1152144"/>
              <a:gd name="connsiteY21" fmla="*/ 978408 h 3538728"/>
              <a:gd name="connsiteX22" fmla="*/ 128016 w 1152144"/>
              <a:gd name="connsiteY22" fmla="*/ 1042416 h 3538728"/>
              <a:gd name="connsiteX23" fmla="*/ 109728 w 1152144"/>
              <a:gd name="connsiteY23" fmla="*/ 1170432 h 3538728"/>
              <a:gd name="connsiteX24" fmla="*/ 91440 w 1152144"/>
              <a:gd name="connsiteY24" fmla="*/ 1307592 h 3538728"/>
              <a:gd name="connsiteX25" fmla="*/ 82296 w 1152144"/>
              <a:gd name="connsiteY25" fmla="*/ 1389888 h 3538728"/>
              <a:gd name="connsiteX26" fmla="*/ 64008 w 1152144"/>
              <a:gd name="connsiteY26" fmla="*/ 1463040 h 3538728"/>
              <a:gd name="connsiteX27" fmla="*/ 54864 w 1152144"/>
              <a:gd name="connsiteY27" fmla="*/ 1517904 h 3538728"/>
              <a:gd name="connsiteX28" fmla="*/ 45720 w 1152144"/>
              <a:gd name="connsiteY28" fmla="*/ 1563624 h 3538728"/>
              <a:gd name="connsiteX29" fmla="*/ 18288 w 1152144"/>
              <a:gd name="connsiteY29" fmla="*/ 1764792 h 3538728"/>
              <a:gd name="connsiteX30" fmla="*/ 9144 w 1152144"/>
              <a:gd name="connsiteY30" fmla="*/ 1892808 h 3538728"/>
              <a:gd name="connsiteX31" fmla="*/ 0 w 1152144"/>
              <a:gd name="connsiteY31" fmla="*/ 1993392 h 3538728"/>
              <a:gd name="connsiteX32" fmla="*/ 109728 w 1152144"/>
              <a:gd name="connsiteY32" fmla="*/ 3346704 h 3538728"/>
              <a:gd name="connsiteX33" fmla="*/ 155448 w 1152144"/>
              <a:gd name="connsiteY33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438912 w 1152144"/>
              <a:gd name="connsiteY9" fmla="*/ 237744 h 3538728"/>
              <a:gd name="connsiteX10" fmla="*/ 429768 w 1152144"/>
              <a:gd name="connsiteY10" fmla="*/ 265176 h 3538728"/>
              <a:gd name="connsiteX11" fmla="*/ 411480 w 1152144"/>
              <a:gd name="connsiteY11" fmla="*/ 292608 h 3538728"/>
              <a:gd name="connsiteX12" fmla="*/ 393192 w 1152144"/>
              <a:gd name="connsiteY12" fmla="*/ 347472 h 3538728"/>
              <a:gd name="connsiteX13" fmla="*/ 356616 w 1152144"/>
              <a:gd name="connsiteY13" fmla="*/ 402336 h 3538728"/>
              <a:gd name="connsiteX14" fmla="*/ 329184 w 1152144"/>
              <a:gd name="connsiteY14" fmla="*/ 493776 h 3538728"/>
              <a:gd name="connsiteX15" fmla="*/ 265176 w 1152144"/>
              <a:gd name="connsiteY15" fmla="*/ 612648 h 3538728"/>
              <a:gd name="connsiteX16" fmla="*/ 256032 w 1152144"/>
              <a:gd name="connsiteY16" fmla="*/ 649224 h 3538728"/>
              <a:gd name="connsiteX17" fmla="*/ 246888 w 1152144"/>
              <a:gd name="connsiteY17" fmla="*/ 704088 h 3538728"/>
              <a:gd name="connsiteX18" fmla="*/ 219456 w 1152144"/>
              <a:gd name="connsiteY18" fmla="*/ 740664 h 3538728"/>
              <a:gd name="connsiteX19" fmla="*/ 192024 w 1152144"/>
              <a:gd name="connsiteY19" fmla="*/ 822960 h 3538728"/>
              <a:gd name="connsiteX20" fmla="*/ 173736 w 1152144"/>
              <a:gd name="connsiteY20" fmla="*/ 859536 h 3538728"/>
              <a:gd name="connsiteX21" fmla="*/ 146304 w 1152144"/>
              <a:gd name="connsiteY21" fmla="*/ 978408 h 3538728"/>
              <a:gd name="connsiteX22" fmla="*/ 128016 w 1152144"/>
              <a:gd name="connsiteY22" fmla="*/ 1042416 h 3538728"/>
              <a:gd name="connsiteX23" fmla="*/ 109728 w 1152144"/>
              <a:gd name="connsiteY23" fmla="*/ 1170432 h 3538728"/>
              <a:gd name="connsiteX24" fmla="*/ 91440 w 1152144"/>
              <a:gd name="connsiteY24" fmla="*/ 1307592 h 3538728"/>
              <a:gd name="connsiteX25" fmla="*/ 82296 w 1152144"/>
              <a:gd name="connsiteY25" fmla="*/ 1389888 h 3538728"/>
              <a:gd name="connsiteX26" fmla="*/ 64008 w 1152144"/>
              <a:gd name="connsiteY26" fmla="*/ 1463040 h 3538728"/>
              <a:gd name="connsiteX27" fmla="*/ 54864 w 1152144"/>
              <a:gd name="connsiteY27" fmla="*/ 1517904 h 3538728"/>
              <a:gd name="connsiteX28" fmla="*/ 45720 w 1152144"/>
              <a:gd name="connsiteY28" fmla="*/ 1563624 h 3538728"/>
              <a:gd name="connsiteX29" fmla="*/ 18288 w 1152144"/>
              <a:gd name="connsiteY29" fmla="*/ 1764792 h 3538728"/>
              <a:gd name="connsiteX30" fmla="*/ 9144 w 1152144"/>
              <a:gd name="connsiteY30" fmla="*/ 1892808 h 3538728"/>
              <a:gd name="connsiteX31" fmla="*/ 0 w 1152144"/>
              <a:gd name="connsiteY31" fmla="*/ 1993392 h 3538728"/>
              <a:gd name="connsiteX32" fmla="*/ 155448 w 1152144"/>
              <a:gd name="connsiteY32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438912 w 1152144"/>
              <a:gd name="connsiteY8" fmla="*/ 237744 h 3538728"/>
              <a:gd name="connsiteX9" fmla="*/ 429768 w 1152144"/>
              <a:gd name="connsiteY9" fmla="*/ 265176 h 3538728"/>
              <a:gd name="connsiteX10" fmla="*/ 411480 w 1152144"/>
              <a:gd name="connsiteY10" fmla="*/ 292608 h 3538728"/>
              <a:gd name="connsiteX11" fmla="*/ 393192 w 1152144"/>
              <a:gd name="connsiteY11" fmla="*/ 347472 h 3538728"/>
              <a:gd name="connsiteX12" fmla="*/ 356616 w 1152144"/>
              <a:gd name="connsiteY12" fmla="*/ 402336 h 3538728"/>
              <a:gd name="connsiteX13" fmla="*/ 329184 w 1152144"/>
              <a:gd name="connsiteY13" fmla="*/ 493776 h 3538728"/>
              <a:gd name="connsiteX14" fmla="*/ 265176 w 1152144"/>
              <a:gd name="connsiteY14" fmla="*/ 612648 h 3538728"/>
              <a:gd name="connsiteX15" fmla="*/ 256032 w 1152144"/>
              <a:gd name="connsiteY15" fmla="*/ 649224 h 3538728"/>
              <a:gd name="connsiteX16" fmla="*/ 246888 w 1152144"/>
              <a:gd name="connsiteY16" fmla="*/ 704088 h 3538728"/>
              <a:gd name="connsiteX17" fmla="*/ 219456 w 1152144"/>
              <a:gd name="connsiteY17" fmla="*/ 740664 h 3538728"/>
              <a:gd name="connsiteX18" fmla="*/ 192024 w 1152144"/>
              <a:gd name="connsiteY18" fmla="*/ 822960 h 3538728"/>
              <a:gd name="connsiteX19" fmla="*/ 173736 w 1152144"/>
              <a:gd name="connsiteY19" fmla="*/ 859536 h 3538728"/>
              <a:gd name="connsiteX20" fmla="*/ 146304 w 1152144"/>
              <a:gd name="connsiteY20" fmla="*/ 978408 h 3538728"/>
              <a:gd name="connsiteX21" fmla="*/ 128016 w 1152144"/>
              <a:gd name="connsiteY21" fmla="*/ 1042416 h 3538728"/>
              <a:gd name="connsiteX22" fmla="*/ 109728 w 1152144"/>
              <a:gd name="connsiteY22" fmla="*/ 1170432 h 3538728"/>
              <a:gd name="connsiteX23" fmla="*/ 91440 w 1152144"/>
              <a:gd name="connsiteY23" fmla="*/ 1307592 h 3538728"/>
              <a:gd name="connsiteX24" fmla="*/ 82296 w 1152144"/>
              <a:gd name="connsiteY24" fmla="*/ 1389888 h 3538728"/>
              <a:gd name="connsiteX25" fmla="*/ 64008 w 1152144"/>
              <a:gd name="connsiteY25" fmla="*/ 1463040 h 3538728"/>
              <a:gd name="connsiteX26" fmla="*/ 54864 w 1152144"/>
              <a:gd name="connsiteY26" fmla="*/ 1517904 h 3538728"/>
              <a:gd name="connsiteX27" fmla="*/ 45720 w 1152144"/>
              <a:gd name="connsiteY27" fmla="*/ 1563624 h 3538728"/>
              <a:gd name="connsiteX28" fmla="*/ 18288 w 1152144"/>
              <a:gd name="connsiteY28" fmla="*/ 1764792 h 3538728"/>
              <a:gd name="connsiteX29" fmla="*/ 9144 w 1152144"/>
              <a:gd name="connsiteY29" fmla="*/ 1892808 h 3538728"/>
              <a:gd name="connsiteX30" fmla="*/ 0 w 1152144"/>
              <a:gd name="connsiteY30" fmla="*/ 1993392 h 3538728"/>
              <a:gd name="connsiteX31" fmla="*/ 155448 w 1152144"/>
              <a:gd name="connsiteY31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905256 w 1152144"/>
              <a:gd name="connsiteY2" fmla="*/ 45720 h 3538728"/>
              <a:gd name="connsiteX3" fmla="*/ 832104 w 1152144"/>
              <a:gd name="connsiteY3" fmla="*/ 54864 h 3538728"/>
              <a:gd name="connsiteX4" fmla="*/ 731520 w 1152144"/>
              <a:gd name="connsiteY4" fmla="*/ 73152 h 3538728"/>
              <a:gd name="connsiteX5" fmla="*/ 667512 w 1152144"/>
              <a:gd name="connsiteY5" fmla="*/ 100584 h 3538728"/>
              <a:gd name="connsiteX6" fmla="*/ 621792 w 1152144"/>
              <a:gd name="connsiteY6" fmla="*/ 109728 h 3538728"/>
              <a:gd name="connsiteX7" fmla="*/ 438912 w 1152144"/>
              <a:gd name="connsiteY7" fmla="*/ 237744 h 3538728"/>
              <a:gd name="connsiteX8" fmla="*/ 429768 w 1152144"/>
              <a:gd name="connsiteY8" fmla="*/ 265176 h 3538728"/>
              <a:gd name="connsiteX9" fmla="*/ 411480 w 1152144"/>
              <a:gd name="connsiteY9" fmla="*/ 292608 h 3538728"/>
              <a:gd name="connsiteX10" fmla="*/ 393192 w 1152144"/>
              <a:gd name="connsiteY10" fmla="*/ 347472 h 3538728"/>
              <a:gd name="connsiteX11" fmla="*/ 356616 w 1152144"/>
              <a:gd name="connsiteY11" fmla="*/ 402336 h 3538728"/>
              <a:gd name="connsiteX12" fmla="*/ 329184 w 1152144"/>
              <a:gd name="connsiteY12" fmla="*/ 493776 h 3538728"/>
              <a:gd name="connsiteX13" fmla="*/ 265176 w 1152144"/>
              <a:gd name="connsiteY13" fmla="*/ 612648 h 3538728"/>
              <a:gd name="connsiteX14" fmla="*/ 256032 w 1152144"/>
              <a:gd name="connsiteY14" fmla="*/ 649224 h 3538728"/>
              <a:gd name="connsiteX15" fmla="*/ 246888 w 1152144"/>
              <a:gd name="connsiteY15" fmla="*/ 704088 h 3538728"/>
              <a:gd name="connsiteX16" fmla="*/ 219456 w 1152144"/>
              <a:gd name="connsiteY16" fmla="*/ 740664 h 3538728"/>
              <a:gd name="connsiteX17" fmla="*/ 192024 w 1152144"/>
              <a:gd name="connsiteY17" fmla="*/ 822960 h 3538728"/>
              <a:gd name="connsiteX18" fmla="*/ 173736 w 1152144"/>
              <a:gd name="connsiteY18" fmla="*/ 859536 h 3538728"/>
              <a:gd name="connsiteX19" fmla="*/ 146304 w 1152144"/>
              <a:gd name="connsiteY19" fmla="*/ 978408 h 3538728"/>
              <a:gd name="connsiteX20" fmla="*/ 128016 w 1152144"/>
              <a:gd name="connsiteY20" fmla="*/ 1042416 h 3538728"/>
              <a:gd name="connsiteX21" fmla="*/ 109728 w 1152144"/>
              <a:gd name="connsiteY21" fmla="*/ 1170432 h 3538728"/>
              <a:gd name="connsiteX22" fmla="*/ 91440 w 1152144"/>
              <a:gd name="connsiteY22" fmla="*/ 1307592 h 3538728"/>
              <a:gd name="connsiteX23" fmla="*/ 82296 w 1152144"/>
              <a:gd name="connsiteY23" fmla="*/ 1389888 h 3538728"/>
              <a:gd name="connsiteX24" fmla="*/ 64008 w 1152144"/>
              <a:gd name="connsiteY24" fmla="*/ 1463040 h 3538728"/>
              <a:gd name="connsiteX25" fmla="*/ 54864 w 1152144"/>
              <a:gd name="connsiteY25" fmla="*/ 1517904 h 3538728"/>
              <a:gd name="connsiteX26" fmla="*/ 45720 w 1152144"/>
              <a:gd name="connsiteY26" fmla="*/ 1563624 h 3538728"/>
              <a:gd name="connsiteX27" fmla="*/ 18288 w 1152144"/>
              <a:gd name="connsiteY27" fmla="*/ 1764792 h 3538728"/>
              <a:gd name="connsiteX28" fmla="*/ 9144 w 1152144"/>
              <a:gd name="connsiteY28" fmla="*/ 1892808 h 3538728"/>
              <a:gd name="connsiteX29" fmla="*/ 0 w 1152144"/>
              <a:gd name="connsiteY29" fmla="*/ 1993392 h 3538728"/>
              <a:gd name="connsiteX30" fmla="*/ 155448 w 1152144"/>
              <a:gd name="connsiteY30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832104 w 1152144"/>
              <a:gd name="connsiteY2" fmla="*/ 54864 h 3538728"/>
              <a:gd name="connsiteX3" fmla="*/ 731520 w 1152144"/>
              <a:gd name="connsiteY3" fmla="*/ 73152 h 3538728"/>
              <a:gd name="connsiteX4" fmla="*/ 667512 w 1152144"/>
              <a:gd name="connsiteY4" fmla="*/ 100584 h 3538728"/>
              <a:gd name="connsiteX5" fmla="*/ 621792 w 1152144"/>
              <a:gd name="connsiteY5" fmla="*/ 109728 h 3538728"/>
              <a:gd name="connsiteX6" fmla="*/ 438912 w 1152144"/>
              <a:gd name="connsiteY6" fmla="*/ 237744 h 3538728"/>
              <a:gd name="connsiteX7" fmla="*/ 429768 w 1152144"/>
              <a:gd name="connsiteY7" fmla="*/ 265176 h 3538728"/>
              <a:gd name="connsiteX8" fmla="*/ 411480 w 1152144"/>
              <a:gd name="connsiteY8" fmla="*/ 292608 h 3538728"/>
              <a:gd name="connsiteX9" fmla="*/ 393192 w 1152144"/>
              <a:gd name="connsiteY9" fmla="*/ 347472 h 3538728"/>
              <a:gd name="connsiteX10" fmla="*/ 356616 w 1152144"/>
              <a:gd name="connsiteY10" fmla="*/ 402336 h 3538728"/>
              <a:gd name="connsiteX11" fmla="*/ 329184 w 1152144"/>
              <a:gd name="connsiteY11" fmla="*/ 493776 h 3538728"/>
              <a:gd name="connsiteX12" fmla="*/ 265176 w 1152144"/>
              <a:gd name="connsiteY12" fmla="*/ 612648 h 3538728"/>
              <a:gd name="connsiteX13" fmla="*/ 256032 w 1152144"/>
              <a:gd name="connsiteY13" fmla="*/ 649224 h 3538728"/>
              <a:gd name="connsiteX14" fmla="*/ 246888 w 1152144"/>
              <a:gd name="connsiteY14" fmla="*/ 704088 h 3538728"/>
              <a:gd name="connsiteX15" fmla="*/ 219456 w 1152144"/>
              <a:gd name="connsiteY15" fmla="*/ 740664 h 3538728"/>
              <a:gd name="connsiteX16" fmla="*/ 192024 w 1152144"/>
              <a:gd name="connsiteY16" fmla="*/ 822960 h 3538728"/>
              <a:gd name="connsiteX17" fmla="*/ 173736 w 1152144"/>
              <a:gd name="connsiteY17" fmla="*/ 859536 h 3538728"/>
              <a:gd name="connsiteX18" fmla="*/ 146304 w 1152144"/>
              <a:gd name="connsiteY18" fmla="*/ 978408 h 3538728"/>
              <a:gd name="connsiteX19" fmla="*/ 128016 w 1152144"/>
              <a:gd name="connsiteY19" fmla="*/ 1042416 h 3538728"/>
              <a:gd name="connsiteX20" fmla="*/ 109728 w 1152144"/>
              <a:gd name="connsiteY20" fmla="*/ 1170432 h 3538728"/>
              <a:gd name="connsiteX21" fmla="*/ 91440 w 1152144"/>
              <a:gd name="connsiteY21" fmla="*/ 1307592 h 3538728"/>
              <a:gd name="connsiteX22" fmla="*/ 82296 w 1152144"/>
              <a:gd name="connsiteY22" fmla="*/ 1389888 h 3538728"/>
              <a:gd name="connsiteX23" fmla="*/ 64008 w 1152144"/>
              <a:gd name="connsiteY23" fmla="*/ 1463040 h 3538728"/>
              <a:gd name="connsiteX24" fmla="*/ 54864 w 1152144"/>
              <a:gd name="connsiteY24" fmla="*/ 1517904 h 3538728"/>
              <a:gd name="connsiteX25" fmla="*/ 45720 w 1152144"/>
              <a:gd name="connsiteY25" fmla="*/ 1563624 h 3538728"/>
              <a:gd name="connsiteX26" fmla="*/ 18288 w 1152144"/>
              <a:gd name="connsiteY26" fmla="*/ 1764792 h 3538728"/>
              <a:gd name="connsiteX27" fmla="*/ 9144 w 1152144"/>
              <a:gd name="connsiteY27" fmla="*/ 1892808 h 3538728"/>
              <a:gd name="connsiteX28" fmla="*/ 0 w 1152144"/>
              <a:gd name="connsiteY28" fmla="*/ 1993392 h 3538728"/>
              <a:gd name="connsiteX29" fmla="*/ 155448 w 1152144"/>
              <a:gd name="connsiteY29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731520 w 1152144"/>
              <a:gd name="connsiteY2" fmla="*/ 73152 h 3538728"/>
              <a:gd name="connsiteX3" fmla="*/ 667512 w 1152144"/>
              <a:gd name="connsiteY3" fmla="*/ 100584 h 3538728"/>
              <a:gd name="connsiteX4" fmla="*/ 621792 w 1152144"/>
              <a:gd name="connsiteY4" fmla="*/ 109728 h 3538728"/>
              <a:gd name="connsiteX5" fmla="*/ 438912 w 1152144"/>
              <a:gd name="connsiteY5" fmla="*/ 237744 h 3538728"/>
              <a:gd name="connsiteX6" fmla="*/ 429768 w 1152144"/>
              <a:gd name="connsiteY6" fmla="*/ 265176 h 3538728"/>
              <a:gd name="connsiteX7" fmla="*/ 411480 w 1152144"/>
              <a:gd name="connsiteY7" fmla="*/ 292608 h 3538728"/>
              <a:gd name="connsiteX8" fmla="*/ 393192 w 1152144"/>
              <a:gd name="connsiteY8" fmla="*/ 347472 h 3538728"/>
              <a:gd name="connsiteX9" fmla="*/ 356616 w 1152144"/>
              <a:gd name="connsiteY9" fmla="*/ 402336 h 3538728"/>
              <a:gd name="connsiteX10" fmla="*/ 329184 w 1152144"/>
              <a:gd name="connsiteY10" fmla="*/ 493776 h 3538728"/>
              <a:gd name="connsiteX11" fmla="*/ 265176 w 1152144"/>
              <a:gd name="connsiteY11" fmla="*/ 612648 h 3538728"/>
              <a:gd name="connsiteX12" fmla="*/ 256032 w 1152144"/>
              <a:gd name="connsiteY12" fmla="*/ 649224 h 3538728"/>
              <a:gd name="connsiteX13" fmla="*/ 246888 w 1152144"/>
              <a:gd name="connsiteY13" fmla="*/ 704088 h 3538728"/>
              <a:gd name="connsiteX14" fmla="*/ 219456 w 1152144"/>
              <a:gd name="connsiteY14" fmla="*/ 740664 h 3538728"/>
              <a:gd name="connsiteX15" fmla="*/ 192024 w 1152144"/>
              <a:gd name="connsiteY15" fmla="*/ 822960 h 3538728"/>
              <a:gd name="connsiteX16" fmla="*/ 173736 w 1152144"/>
              <a:gd name="connsiteY16" fmla="*/ 859536 h 3538728"/>
              <a:gd name="connsiteX17" fmla="*/ 146304 w 1152144"/>
              <a:gd name="connsiteY17" fmla="*/ 978408 h 3538728"/>
              <a:gd name="connsiteX18" fmla="*/ 128016 w 1152144"/>
              <a:gd name="connsiteY18" fmla="*/ 1042416 h 3538728"/>
              <a:gd name="connsiteX19" fmla="*/ 109728 w 1152144"/>
              <a:gd name="connsiteY19" fmla="*/ 1170432 h 3538728"/>
              <a:gd name="connsiteX20" fmla="*/ 91440 w 1152144"/>
              <a:gd name="connsiteY20" fmla="*/ 1307592 h 3538728"/>
              <a:gd name="connsiteX21" fmla="*/ 82296 w 1152144"/>
              <a:gd name="connsiteY21" fmla="*/ 1389888 h 3538728"/>
              <a:gd name="connsiteX22" fmla="*/ 64008 w 1152144"/>
              <a:gd name="connsiteY22" fmla="*/ 1463040 h 3538728"/>
              <a:gd name="connsiteX23" fmla="*/ 54864 w 1152144"/>
              <a:gd name="connsiteY23" fmla="*/ 1517904 h 3538728"/>
              <a:gd name="connsiteX24" fmla="*/ 45720 w 1152144"/>
              <a:gd name="connsiteY24" fmla="*/ 1563624 h 3538728"/>
              <a:gd name="connsiteX25" fmla="*/ 18288 w 1152144"/>
              <a:gd name="connsiteY25" fmla="*/ 1764792 h 3538728"/>
              <a:gd name="connsiteX26" fmla="*/ 9144 w 1152144"/>
              <a:gd name="connsiteY26" fmla="*/ 1892808 h 3538728"/>
              <a:gd name="connsiteX27" fmla="*/ 0 w 1152144"/>
              <a:gd name="connsiteY27" fmla="*/ 1993392 h 3538728"/>
              <a:gd name="connsiteX28" fmla="*/ 155448 w 1152144"/>
              <a:gd name="connsiteY28" fmla="*/ 3538728 h 3538728"/>
              <a:gd name="connsiteX0" fmla="*/ 1152144 w 1152144"/>
              <a:gd name="connsiteY0" fmla="*/ 0 h 3538728"/>
              <a:gd name="connsiteX1" fmla="*/ 731520 w 1152144"/>
              <a:gd name="connsiteY1" fmla="*/ 73152 h 3538728"/>
              <a:gd name="connsiteX2" fmla="*/ 667512 w 1152144"/>
              <a:gd name="connsiteY2" fmla="*/ 100584 h 3538728"/>
              <a:gd name="connsiteX3" fmla="*/ 621792 w 1152144"/>
              <a:gd name="connsiteY3" fmla="*/ 109728 h 3538728"/>
              <a:gd name="connsiteX4" fmla="*/ 438912 w 1152144"/>
              <a:gd name="connsiteY4" fmla="*/ 237744 h 3538728"/>
              <a:gd name="connsiteX5" fmla="*/ 429768 w 1152144"/>
              <a:gd name="connsiteY5" fmla="*/ 265176 h 3538728"/>
              <a:gd name="connsiteX6" fmla="*/ 411480 w 1152144"/>
              <a:gd name="connsiteY6" fmla="*/ 292608 h 3538728"/>
              <a:gd name="connsiteX7" fmla="*/ 393192 w 1152144"/>
              <a:gd name="connsiteY7" fmla="*/ 347472 h 3538728"/>
              <a:gd name="connsiteX8" fmla="*/ 356616 w 1152144"/>
              <a:gd name="connsiteY8" fmla="*/ 402336 h 3538728"/>
              <a:gd name="connsiteX9" fmla="*/ 329184 w 1152144"/>
              <a:gd name="connsiteY9" fmla="*/ 493776 h 3538728"/>
              <a:gd name="connsiteX10" fmla="*/ 265176 w 1152144"/>
              <a:gd name="connsiteY10" fmla="*/ 612648 h 3538728"/>
              <a:gd name="connsiteX11" fmla="*/ 256032 w 1152144"/>
              <a:gd name="connsiteY11" fmla="*/ 649224 h 3538728"/>
              <a:gd name="connsiteX12" fmla="*/ 246888 w 1152144"/>
              <a:gd name="connsiteY12" fmla="*/ 704088 h 3538728"/>
              <a:gd name="connsiteX13" fmla="*/ 219456 w 1152144"/>
              <a:gd name="connsiteY13" fmla="*/ 740664 h 3538728"/>
              <a:gd name="connsiteX14" fmla="*/ 192024 w 1152144"/>
              <a:gd name="connsiteY14" fmla="*/ 822960 h 3538728"/>
              <a:gd name="connsiteX15" fmla="*/ 173736 w 1152144"/>
              <a:gd name="connsiteY15" fmla="*/ 859536 h 3538728"/>
              <a:gd name="connsiteX16" fmla="*/ 146304 w 1152144"/>
              <a:gd name="connsiteY16" fmla="*/ 978408 h 3538728"/>
              <a:gd name="connsiteX17" fmla="*/ 128016 w 1152144"/>
              <a:gd name="connsiteY17" fmla="*/ 1042416 h 3538728"/>
              <a:gd name="connsiteX18" fmla="*/ 109728 w 1152144"/>
              <a:gd name="connsiteY18" fmla="*/ 1170432 h 3538728"/>
              <a:gd name="connsiteX19" fmla="*/ 91440 w 1152144"/>
              <a:gd name="connsiteY19" fmla="*/ 1307592 h 3538728"/>
              <a:gd name="connsiteX20" fmla="*/ 82296 w 1152144"/>
              <a:gd name="connsiteY20" fmla="*/ 1389888 h 3538728"/>
              <a:gd name="connsiteX21" fmla="*/ 64008 w 1152144"/>
              <a:gd name="connsiteY21" fmla="*/ 1463040 h 3538728"/>
              <a:gd name="connsiteX22" fmla="*/ 54864 w 1152144"/>
              <a:gd name="connsiteY22" fmla="*/ 1517904 h 3538728"/>
              <a:gd name="connsiteX23" fmla="*/ 45720 w 1152144"/>
              <a:gd name="connsiteY23" fmla="*/ 1563624 h 3538728"/>
              <a:gd name="connsiteX24" fmla="*/ 18288 w 1152144"/>
              <a:gd name="connsiteY24" fmla="*/ 1764792 h 3538728"/>
              <a:gd name="connsiteX25" fmla="*/ 9144 w 1152144"/>
              <a:gd name="connsiteY25" fmla="*/ 1892808 h 3538728"/>
              <a:gd name="connsiteX26" fmla="*/ 0 w 1152144"/>
              <a:gd name="connsiteY26" fmla="*/ 1993392 h 3538728"/>
              <a:gd name="connsiteX27" fmla="*/ 155448 w 1152144"/>
              <a:gd name="connsiteY27" fmla="*/ 3538728 h 3538728"/>
              <a:gd name="connsiteX0" fmla="*/ 1152144 w 1152144"/>
              <a:gd name="connsiteY0" fmla="*/ 0 h 3538728"/>
              <a:gd name="connsiteX1" fmla="*/ 731520 w 1152144"/>
              <a:gd name="connsiteY1" fmla="*/ 73152 h 3538728"/>
              <a:gd name="connsiteX2" fmla="*/ 621792 w 1152144"/>
              <a:gd name="connsiteY2" fmla="*/ 109728 h 3538728"/>
              <a:gd name="connsiteX3" fmla="*/ 438912 w 1152144"/>
              <a:gd name="connsiteY3" fmla="*/ 237744 h 3538728"/>
              <a:gd name="connsiteX4" fmla="*/ 429768 w 1152144"/>
              <a:gd name="connsiteY4" fmla="*/ 265176 h 3538728"/>
              <a:gd name="connsiteX5" fmla="*/ 411480 w 1152144"/>
              <a:gd name="connsiteY5" fmla="*/ 292608 h 3538728"/>
              <a:gd name="connsiteX6" fmla="*/ 393192 w 1152144"/>
              <a:gd name="connsiteY6" fmla="*/ 347472 h 3538728"/>
              <a:gd name="connsiteX7" fmla="*/ 356616 w 1152144"/>
              <a:gd name="connsiteY7" fmla="*/ 402336 h 3538728"/>
              <a:gd name="connsiteX8" fmla="*/ 329184 w 1152144"/>
              <a:gd name="connsiteY8" fmla="*/ 493776 h 3538728"/>
              <a:gd name="connsiteX9" fmla="*/ 265176 w 1152144"/>
              <a:gd name="connsiteY9" fmla="*/ 612648 h 3538728"/>
              <a:gd name="connsiteX10" fmla="*/ 256032 w 1152144"/>
              <a:gd name="connsiteY10" fmla="*/ 649224 h 3538728"/>
              <a:gd name="connsiteX11" fmla="*/ 246888 w 1152144"/>
              <a:gd name="connsiteY11" fmla="*/ 704088 h 3538728"/>
              <a:gd name="connsiteX12" fmla="*/ 219456 w 1152144"/>
              <a:gd name="connsiteY12" fmla="*/ 740664 h 3538728"/>
              <a:gd name="connsiteX13" fmla="*/ 192024 w 1152144"/>
              <a:gd name="connsiteY13" fmla="*/ 822960 h 3538728"/>
              <a:gd name="connsiteX14" fmla="*/ 173736 w 1152144"/>
              <a:gd name="connsiteY14" fmla="*/ 859536 h 3538728"/>
              <a:gd name="connsiteX15" fmla="*/ 146304 w 1152144"/>
              <a:gd name="connsiteY15" fmla="*/ 978408 h 3538728"/>
              <a:gd name="connsiteX16" fmla="*/ 128016 w 1152144"/>
              <a:gd name="connsiteY16" fmla="*/ 1042416 h 3538728"/>
              <a:gd name="connsiteX17" fmla="*/ 109728 w 1152144"/>
              <a:gd name="connsiteY17" fmla="*/ 1170432 h 3538728"/>
              <a:gd name="connsiteX18" fmla="*/ 91440 w 1152144"/>
              <a:gd name="connsiteY18" fmla="*/ 1307592 h 3538728"/>
              <a:gd name="connsiteX19" fmla="*/ 82296 w 1152144"/>
              <a:gd name="connsiteY19" fmla="*/ 1389888 h 3538728"/>
              <a:gd name="connsiteX20" fmla="*/ 64008 w 1152144"/>
              <a:gd name="connsiteY20" fmla="*/ 1463040 h 3538728"/>
              <a:gd name="connsiteX21" fmla="*/ 54864 w 1152144"/>
              <a:gd name="connsiteY21" fmla="*/ 1517904 h 3538728"/>
              <a:gd name="connsiteX22" fmla="*/ 45720 w 1152144"/>
              <a:gd name="connsiteY22" fmla="*/ 1563624 h 3538728"/>
              <a:gd name="connsiteX23" fmla="*/ 18288 w 1152144"/>
              <a:gd name="connsiteY23" fmla="*/ 1764792 h 3538728"/>
              <a:gd name="connsiteX24" fmla="*/ 9144 w 1152144"/>
              <a:gd name="connsiteY24" fmla="*/ 1892808 h 3538728"/>
              <a:gd name="connsiteX25" fmla="*/ 0 w 1152144"/>
              <a:gd name="connsiteY25" fmla="*/ 1993392 h 3538728"/>
              <a:gd name="connsiteX26" fmla="*/ 155448 w 1152144"/>
              <a:gd name="connsiteY26" fmla="*/ 3538728 h 3538728"/>
              <a:gd name="connsiteX0" fmla="*/ 1152144 w 1152144"/>
              <a:gd name="connsiteY0" fmla="*/ 0 h 3538728"/>
              <a:gd name="connsiteX1" fmla="*/ 621792 w 1152144"/>
              <a:gd name="connsiteY1" fmla="*/ 109728 h 3538728"/>
              <a:gd name="connsiteX2" fmla="*/ 438912 w 1152144"/>
              <a:gd name="connsiteY2" fmla="*/ 237744 h 3538728"/>
              <a:gd name="connsiteX3" fmla="*/ 429768 w 1152144"/>
              <a:gd name="connsiteY3" fmla="*/ 265176 h 3538728"/>
              <a:gd name="connsiteX4" fmla="*/ 411480 w 1152144"/>
              <a:gd name="connsiteY4" fmla="*/ 292608 h 3538728"/>
              <a:gd name="connsiteX5" fmla="*/ 393192 w 1152144"/>
              <a:gd name="connsiteY5" fmla="*/ 347472 h 3538728"/>
              <a:gd name="connsiteX6" fmla="*/ 356616 w 1152144"/>
              <a:gd name="connsiteY6" fmla="*/ 402336 h 3538728"/>
              <a:gd name="connsiteX7" fmla="*/ 329184 w 1152144"/>
              <a:gd name="connsiteY7" fmla="*/ 493776 h 3538728"/>
              <a:gd name="connsiteX8" fmla="*/ 265176 w 1152144"/>
              <a:gd name="connsiteY8" fmla="*/ 612648 h 3538728"/>
              <a:gd name="connsiteX9" fmla="*/ 256032 w 1152144"/>
              <a:gd name="connsiteY9" fmla="*/ 649224 h 3538728"/>
              <a:gd name="connsiteX10" fmla="*/ 246888 w 1152144"/>
              <a:gd name="connsiteY10" fmla="*/ 704088 h 3538728"/>
              <a:gd name="connsiteX11" fmla="*/ 219456 w 1152144"/>
              <a:gd name="connsiteY11" fmla="*/ 740664 h 3538728"/>
              <a:gd name="connsiteX12" fmla="*/ 192024 w 1152144"/>
              <a:gd name="connsiteY12" fmla="*/ 822960 h 3538728"/>
              <a:gd name="connsiteX13" fmla="*/ 173736 w 1152144"/>
              <a:gd name="connsiteY13" fmla="*/ 859536 h 3538728"/>
              <a:gd name="connsiteX14" fmla="*/ 146304 w 1152144"/>
              <a:gd name="connsiteY14" fmla="*/ 978408 h 3538728"/>
              <a:gd name="connsiteX15" fmla="*/ 128016 w 1152144"/>
              <a:gd name="connsiteY15" fmla="*/ 1042416 h 3538728"/>
              <a:gd name="connsiteX16" fmla="*/ 109728 w 1152144"/>
              <a:gd name="connsiteY16" fmla="*/ 1170432 h 3538728"/>
              <a:gd name="connsiteX17" fmla="*/ 91440 w 1152144"/>
              <a:gd name="connsiteY17" fmla="*/ 1307592 h 3538728"/>
              <a:gd name="connsiteX18" fmla="*/ 82296 w 1152144"/>
              <a:gd name="connsiteY18" fmla="*/ 1389888 h 3538728"/>
              <a:gd name="connsiteX19" fmla="*/ 64008 w 1152144"/>
              <a:gd name="connsiteY19" fmla="*/ 1463040 h 3538728"/>
              <a:gd name="connsiteX20" fmla="*/ 54864 w 1152144"/>
              <a:gd name="connsiteY20" fmla="*/ 1517904 h 3538728"/>
              <a:gd name="connsiteX21" fmla="*/ 45720 w 1152144"/>
              <a:gd name="connsiteY21" fmla="*/ 1563624 h 3538728"/>
              <a:gd name="connsiteX22" fmla="*/ 18288 w 1152144"/>
              <a:gd name="connsiteY22" fmla="*/ 1764792 h 3538728"/>
              <a:gd name="connsiteX23" fmla="*/ 9144 w 1152144"/>
              <a:gd name="connsiteY23" fmla="*/ 1892808 h 3538728"/>
              <a:gd name="connsiteX24" fmla="*/ 0 w 1152144"/>
              <a:gd name="connsiteY24" fmla="*/ 1993392 h 3538728"/>
              <a:gd name="connsiteX25" fmla="*/ 155448 w 1152144"/>
              <a:gd name="connsiteY25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429768 w 1152144"/>
              <a:gd name="connsiteY2" fmla="*/ 265176 h 3538728"/>
              <a:gd name="connsiteX3" fmla="*/ 411480 w 1152144"/>
              <a:gd name="connsiteY3" fmla="*/ 292608 h 3538728"/>
              <a:gd name="connsiteX4" fmla="*/ 393192 w 1152144"/>
              <a:gd name="connsiteY4" fmla="*/ 347472 h 3538728"/>
              <a:gd name="connsiteX5" fmla="*/ 356616 w 1152144"/>
              <a:gd name="connsiteY5" fmla="*/ 402336 h 3538728"/>
              <a:gd name="connsiteX6" fmla="*/ 329184 w 1152144"/>
              <a:gd name="connsiteY6" fmla="*/ 493776 h 3538728"/>
              <a:gd name="connsiteX7" fmla="*/ 265176 w 1152144"/>
              <a:gd name="connsiteY7" fmla="*/ 612648 h 3538728"/>
              <a:gd name="connsiteX8" fmla="*/ 256032 w 1152144"/>
              <a:gd name="connsiteY8" fmla="*/ 649224 h 3538728"/>
              <a:gd name="connsiteX9" fmla="*/ 246888 w 1152144"/>
              <a:gd name="connsiteY9" fmla="*/ 704088 h 3538728"/>
              <a:gd name="connsiteX10" fmla="*/ 219456 w 1152144"/>
              <a:gd name="connsiteY10" fmla="*/ 740664 h 3538728"/>
              <a:gd name="connsiteX11" fmla="*/ 192024 w 1152144"/>
              <a:gd name="connsiteY11" fmla="*/ 822960 h 3538728"/>
              <a:gd name="connsiteX12" fmla="*/ 173736 w 1152144"/>
              <a:gd name="connsiteY12" fmla="*/ 859536 h 3538728"/>
              <a:gd name="connsiteX13" fmla="*/ 146304 w 1152144"/>
              <a:gd name="connsiteY13" fmla="*/ 978408 h 3538728"/>
              <a:gd name="connsiteX14" fmla="*/ 128016 w 1152144"/>
              <a:gd name="connsiteY14" fmla="*/ 1042416 h 3538728"/>
              <a:gd name="connsiteX15" fmla="*/ 109728 w 1152144"/>
              <a:gd name="connsiteY15" fmla="*/ 1170432 h 3538728"/>
              <a:gd name="connsiteX16" fmla="*/ 91440 w 1152144"/>
              <a:gd name="connsiteY16" fmla="*/ 1307592 h 3538728"/>
              <a:gd name="connsiteX17" fmla="*/ 82296 w 1152144"/>
              <a:gd name="connsiteY17" fmla="*/ 1389888 h 3538728"/>
              <a:gd name="connsiteX18" fmla="*/ 64008 w 1152144"/>
              <a:gd name="connsiteY18" fmla="*/ 1463040 h 3538728"/>
              <a:gd name="connsiteX19" fmla="*/ 54864 w 1152144"/>
              <a:gd name="connsiteY19" fmla="*/ 1517904 h 3538728"/>
              <a:gd name="connsiteX20" fmla="*/ 45720 w 1152144"/>
              <a:gd name="connsiteY20" fmla="*/ 1563624 h 3538728"/>
              <a:gd name="connsiteX21" fmla="*/ 18288 w 1152144"/>
              <a:gd name="connsiteY21" fmla="*/ 1764792 h 3538728"/>
              <a:gd name="connsiteX22" fmla="*/ 9144 w 1152144"/>
              <a:gd name="connsiteY22" fmla="*/ 1892808 h 3538728"/>
              <a:gd name="connsiteX23" fmla="*/ 0 w 1152144"/>
              <a:gd name="connsiteY23" fmla="*/ 1993392 h 3538728"/>
              <a:gd name="connsiteX24" fmla="*/ 155448 w 1152144"/>
              <a:gd name="connsiteY24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429768 w 1152144"/>
              <a:gd name="connsiteY2" fmla="*/ 265176 h 3538728"/>
              <a:gd name="connsiteX3" fmla="*/ 411480 w 1152144"/>
              <a:gd name="connsiteY3" fmla="*/ 292608 h 3538728"/>
              <a:gd name="connsiteX4" fmla="*/ 356616 w 1152144"/>
              <a:gd name="connsiteY4" fmla="*/ 402336 h 3538728"/>
              <a:gd name="connsiteX5" fmla="*/ 329184 w 1152144"/>
              <a:gd name="connsiteY5" fmla="*/ 493776 h 3538728"/>
              <a:gd name="connsiteX6" fmla="*/ 265176 w 1152144"/>
              <a:gd name="connsiteY6" fmla="*/ 612648 h 3538728"/>
              <a:gd name="connsiteX7" fmla="*/ 256032 w 1152144"/>
              <a:gd name="connsiteY7" fmla="*/ 649224 h 3538728"/>
              <a:gd name="connsiteX8" fmla="*/ 246888 w 1152144"/>
              <a:gd name="connsiteY8" fmla="*/ 704088 h 3538728"/>
              <a:gd name="connsiteX9" fmla="*/ 219456 w 1152144"/>
              <a:gd name="connsiteY9" fmla="*/ 740664 h 3538728"/>
              <a:gd name="connsiteX10" fmla="*/ 192024 w 1152144"/>
              <a:gd name="connsiteY10" fmla="*/ 822960 h 3538728"/>
              <a:gd name="connsiteX11" fmla="*/ 173736 w 1152144"/>
              <a:gd name="connsiteY11" fmla="*/ 859536 h 3538728"/>
              <a:gd name="connsiteX12" fmla="*/ 146304 w 1152144"/>
              <a:gd name="connsiteY12" fmla="*/ 978408 h 3538728"/>
              <a:gd name="connsiteX13" fmla="*/ 128016 w 1152144"/>
              <a:gd name="connsiteY13" fmla="*/ 1042416 h 3538728"/>
              <a:gd name="connsiteX14" fmla="*/ 109728 w 1152144"/>
              <a:gd name="connsiteY14" fmla="*/ 1170432 h 3538728"/>
              <a:gd name="connsiteX15" fmla="*/ 91440 w 1152144"/>
              <a:gd name="connsiteY15" fmla="*/ 1307592 h 3538728"/>
              <a:gd name="connsiteX16" fmla="*/ 82296 w 1152144"/>
              <a:gd name="connsiteY16" fmla="*/ 1389888 h 3538728"/>
              <a:gd name="connsiteX17" fmla="*/ 64008 w 1152144"/>
              <a:gd name="connsiteY17" fmla="*/ 1463040 h 3538728"/>
              <a:gd name="connsiteX18" fmla="*/ 54864 w 1152144"/>
              <a:gd name="connsiteY18" fmla="*/ 1517904 h 3538728"/>
              <a:gd name="connsiteX19" fmla="*/ 45720 w 1152144"/>
              <a:gd name="connsiteY19" fmla="*/ 1563624 h 3538728"/>
              <a:gd name="connsiteX20" fmla="*/ 18288 w 1152144"/>
              <a:gd name="connsiteY20" fmla="*/ 1764792 h 3538728"/>
              <a:gd name="connsiteX21" fmla="*/ 9144 w 1152144"/>
              <a:gd name="connsiteY21" fmla="*/ 1892808 h 3538728"/>
              <a:gd name="connsiteX22" fmla="*/ 0 w 1152144"/>
              <a:gd name="connsiteY22" fmla="*/ 1993392 h 3538728"/>
              <a:gd name="connsiteX23" fmla="*/ 155448 w 1152144"/>
              <a:gd name="connsiteY23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429768 w 1152144"/>
              <a:gd name="connsiteY2" fmla="*/ 265176 h 3538728"/>
              <a:gd name="connsiteX3" fmla="*/ 356616 w 1152144"/>
              <a:gd name="connsiteY3" fmla="*/ 402336 h 3538728"/>
              <a:gd name="connsiteX4" fmla="*/ 329184 w 1152144"/>
              <a:gd name="connsiteY4" fmla="*/ 493776 h 3538728"/>
              <a:gd name="connsiteX5" fmla="*/ 265176 w 1152144"/>
              <a:gd name="connsiteY5" fmla="*/ 612648 h 3538728"/>
              <a:gd name="connsiteX6" fmla="*/ 256032 w 1152144"/>
              <a:gd name="connsiteY6" fmla="*/ 649224 h 3538728"/>
              <a:gd name="connsiteX7" fmla="*/ 246888 w 1152144"/>
              <a:gd name="connsiteY7" fmla="*/ 704088 h 3538728"/>
              <a:gd name="connsiteX8" fmla="*/ 219456 w 1152144"/>
              <a:gd name="connsiteY8" fmla="*/ 740664 h 3538728"/>
              <a:gd name="connsiteX9" fmla="*/ 192024 w 1152144"/>
              <a:gd name="connsiteY9" fmla="*/ 822960 h 3538728"/>
              <a:gd name="connsiteX10" fmla="*/ 173736 w 1152144"/>
              <a:gd name="connsiteY10" fmla="*/ 859536 h 3538728"/>
              <a:gd name="connsiteX11" fmla="*/ 146304 w 1152144"/>
              <a:gd name="connsiteY11" fmla="*/ 978408 h 3538728"/>
              <a:gd name="connsiteX12" fmla="*/ 128016 w 1152144"/>
              <a:gd name="connsiteY12" fmla="*/ 1042416 h 3538728"/>
              <a:gd name="connsiteX13" fmla="*/ 109728 w 1152144"/>
              <a:gd name="connsiteY13" fmla="*/ 1170432 h 3538728"/>
              <a:gd name="connsiteX14" fmla="*/ 91440 w 1152144"/>
              <a:gd name="connsiteY14" fmla="*/ 1307592 h 3538728"/>
              <a:gd name="connsiteX15" fmla="*/ 82296 w 1152144"/>
              <a:gd name="connsiteY15" fmla="*/ 1389888 h 3538728"/>
              <a:gd name="connsiteX16" fmla="*/ 64008 w 1152144"/>
              <a:gd name="connsiteY16" fmla="*/ 1463040 h 3538728"/>
              <a:gd name="connsiteX17" fmla="*/ 54864 w 1152144"/>
              <a:gd name="connsiteY17" fmla="*/ 1517904 h 3538728"/>
              <a:gd name="connsiteX18" fmla="*/ 45720 w 1152144"/>
              <a:gd name="connsiteY18" fmla="*/ 1563624 h 3538728"/>
              <a:gd name="connsiteX19" fmla="*/ 18288 w 1152144"/>
              <a:gd name="connsiteY19" fmla="*/ 1764792 h 3538728"/>
              <a:gd name="connsiteX20" fmla="*/ 9144 w 1152144"/>
              <a:gd name="connsiteY20" fmla="*/ 1892808 h 3538728"/>
              <a:gd name="connsiteX21" fmla="*/ 0 w 1152144"/>
              <a:gd name="connsiteY21" fmla="*/ 1993392 h 3538728"/>
              <a:gd name="connsiteX22" fmla="*/ 155448 w 1152144"/>
              <a:gd name="connsiteY22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356616 w 1152144"/>
              <a:gd name="connsiteY2" fmla="*/ 402336 h 3538728"/>
              <a:gd name="connsiteX3" fmla="*/ 329184 w 1152144"/>
              <a:gd name="connsiteY3" fmla="*/ 493776 h 3538728"/>
              <a:gd name="connsiteX4" fmla="*/ 265176 w 1152144"/>
              <a:gd name="connsiteY4" fmla="*/ 612648 h 3538728"/>
              <a:gd name="connsiteX5" fmla="*/ 256032 w 1152144"/>
              <a:gd name="connsiteY5" fmla="*/ 649224 h 3538728"/>
              <a:gd name="connsiteX6" fmla="*/ 246888 w 1152144"/>
              <a:gd name="connsiteY6" fmla="*/ 704088 h 3538728"/>
              <a:gd name="connsiteX7" fmla="*/ 219456 w 1152144"/>
              <a:gd name="connsiteY7" fmla="*/ 740664 h 3538728"/>
              <a:gd name="connsiteX8" fmla="*/ 192024 w 1152144"/>
              <a:gd name="connsiteY8" fmla="*/ 822960 h 3538728"/>
              <a:gd name="connsiteX9" fmla="*/ 173736 w 1152144"/>
              <a:gd name="connsiteY9" fmla="*/ 859536 h 3538728"/>
              <a:gd name="connsiteX10" fmla="*/ 146304 w 1152144"/>
              <a:gd name="connsiteY10" fmla="*/ 978408 h 3538728"/>
              <a:gd name="connsiteX11" fmla="*/ 128016 w 1152144"/>
              <a:gd name="connsiteY11" fmla="*/ 1042416 h 3538728"/>
              <a:gd name="connsiteX12" fmla="*/ 109728 w 1152144"/>
              <a:gd name="connsiteY12" fmla="*/ 1170432 h 3538728"/>
              <a:gd name="connsiteX13" fmla="*/ 91440 w 1152144"/>
              <a:gd name="connsiteY13" fmla="*/ 1307592 h 3538728"/>
              <a:gd name="connsiteX14" fmla="*/ 82296 w 1152144"/>
              <a:gd name="connsiteY14" fmla="*/ 1389888 h 3538728"/>
              <a:gd name="connsiteX15" fmla="*/ 64008 w 1152144"/>
              <a:gd name="connsiteY15" fmla="*/ 1463040 h 3538728"/>
              <a:gd name="connsiteX16" fmla="*/ 54864 w 1152144"/>
              <a:gd name="connsiteY16" fmla="*/ 1517904 h 3538728"/>
              <a:gd name="connsiteX17" fmla="*/ 45720 w 1152144"/>
              <a:gd name="connsiteY17" fmla="*/ 1563624 h 3538728"/>
              <a:gd name="connsiteX18" fmla="*/ 18288 w 1152144"/>
              <a:gd name="connsiteY18" fmla="*/ 1764792 h 3538728"/>
              <a:gd name="connsiteX19" fmla="*/ 9144 w 1152144"/>
              <a:gd name="connsiteY19" fmla="*/ 1892808 h 3538728"/>
              <a:gd name="connsiteX20" fmla="*/ 0 w 1152144"/>
              <a:gd name="connsiteY20" fmla="*/ 1993392 h 3538728"/>
              <a:gd name="connsiteX21" fmla="*/ 155448 w 1152144"/>
              <a:gd name="connsiteY21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329184 w 1152144"/>
              <a:gd name="connsiteY2" fmla="*/ 493776 h 3538728"/>
              <a:gd name="connsiteX3" fmla="*/ 265176 w 1152144"/>
              <a:gd name="connsiteY3" fmla="*/ 612648 h 3538728"/>
              <a:gd name="connsiteX4" fmla="*/ 256032 w 1152144"/>
              <a:gd name="connsiteY4" fmla="*/ 649224 h 3538728"/>
              <a:gd name="connsiteX5" fmla="*/ 246888 w 1152144"/>
              <a:gd name="connsiteY5" fmla="*/ 704088 h 3538728"/>
              <a:gd name="connsiteX6" fmla="*/ 219456 w 1152144"/>
              <a:gd name="connsiteY6" fmla="*/ 740664 h 3538728"/>
              <a:gd name="connsiteX7" fmla="*/ 192024 w 1152144"/>
              <a:gd name="connsiteY7" fmla="*/ 822960 h 3538728"/>
              <a:gd name="connsiteX8" fmla="*/ 173736 w 1152144"/>
              <a:gd name="connsiteY8" fmla="*/ 859536 h 3538728"/>
              <a:gd name="connsiteX9" fmla="*/ 146304 w 1152144"/>
              <a:gd name="connsiteY9" fmla="*/ 978408 h 3538728"/>
              <a:gd name="connsiteX10" fmla="*/ 128016 w 1152144"/>
              <a:gd name="connsiteY10" fmla="*/ 1042416 h 3538728"/>
              <a:gd name="connsiteX11" fmla="*/ 109728 w 1152144"/>
              <a:gd name="connsiteY11" fmla="*/ 1170432 h 3538728"/>
              <a:gd name="connsiteX12" fmla="*/ 91440 w 1152144"/>
              <a:gd name="connsiteY12" fmla="*/ 1307592 h 3538728"/>
              <a:gd name="connsiteX13" fmla="*/ 82296 w 1152144"/>
              <a:gd name="connsiteY13" fmla="*/ 1389888 h 3538728"/>
              <a:gd name="connsiteX14" fmla="*/ 64008 w 1152144"/>
              <a:gd name="connsiteY14" fmla="*/ 1463040 h 3538728"/>
              <a:gd name="connsiteX15" fmla="*/ 54864 w 1152144"/>
              <a:gd name="connsiteY15" fmla="*/ 1517904 h 3538728"/>
              <a:gd name="connsiteX16" fmla="*/ 45720 w 1152144"/>
              <a:gd name="connsiteY16" fmla="*/ 1563624 h 3538728"/>
              <a:gd name="connsiteX17" fmla="*/ 18288 w 1152144"/>
              <a:gd name="connsiteY17" fmla="*/ 1764792 h 3538728"/>
              <a:gd name="connsiteX18" fmla="*/ 9144 w 1152144"/>
              <a:gd name="connsiteY18" fmla="*/ 1892808 h 3538728"/>
              <a:gd name="connsiteX19" fmla="*/ 0 w 1152144"/>
              <a:gd name="connsiteY19" fmla="*/ 1993392 h 3538728"/>
              <a:gd name="connsiteX20" fmla="*/ 155448 w 1152144"/>
              <a:gd name="connsiteY20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265176 w 1152144"/>
              <a:gd name="connsiteY2" fmla="*/ 612648 h 3538728"/>
              <a:gd name="connsiteX3" fmla="*/ 256032 w 1152144"/>
              <a:gd name="connsiteY3" fmla="*/ 649224 h 3538728"/>
              <a:gd name="connsiteX4" fmla="*/ 246888 w 1152144"/>
              <a:gd name="connsiteY4" fmla="*/ 704088 h 3538728"/>
              <a:gd name="connsiteX5" fmla="*/ 219456 w 1152144"/>
              <a:gd name="connsiteY5" fmla="*/ 740664 h 3538728"/>
              <a:gd name="connsiteX6" fmla="*/ 192024 w 1152144"/>
              <a:gd name="connsiteY6" fmla="*/ 822960 h 3538728"/>
              <a:gd name="connsiteX7" fmla="*/ 173736 w 1152144"/>
              <a:gd name="connsiteY7" fmla="*/ 859536 h 3538728"/>
              <a:gd name="connsiteX8" fmla="*/ 146304 w 1152144"/>
              <a:gd name="connsiteY8" fmla="*/ 978408 h 3538728"/>
              <a:gd name="connsiteX9" fmla="*/ 128016 w 1152144"/>
              <a:gd name="connsiteY9" fmla="*/ 1042416 h 3538728"/>
              <a:gd name="connsiteX10" fmla="*/ 109728 w 1152144"/>
              <a:gd name="connsiteY10" fmla="*/ 1170432 h 3538728"/>
              <a:gd name="connsiteX11" fmla="*/ 91440 w 1152144"/>
              <a:gd name="connsiteY11" fmla="*/ 1307592 h 3538728"/>
              <a:gd name="connsiteX12" fmla="*/ 82296 w 1152144"/>
              <a:gd name="connsiteY12" fmla="*/ 1389888 h 3538728"/>
              <a:gd name="connsiteX13" fmla="*/ 64008 w 1152144"/>
              <a:gd name="connsiteY13" fmla="*/ 1463040 h 3538728"/>
              <a:gd name="connsiteX14" fmla="*/ 54864 w 1152144"/>
              <a:gd name="connsiteY14" fmla="*/ 1517904 h 3538728"/>
              <a:gd name="connsiteX15" fmla="*/ 45720 w 1152144"/>
              <a:gd name="connsiteY15" fmla="*/ 1563624 h 3538728"/>
              <a:gd name="connsiteX16" fmla="*/ 18288 w 1152144"/>
              <a:gd name="connsiteY16" fmla="*/ 1764792 h 3538728"/>
              <a:gd name="connsiteX17" fmla="*/ 9144 w 1152144"/>
              <a:gd name="connsiteY17" fmla="*/ 1892808 h 3538728"/>
              <a:gd name="connsiteX18" fmla="*/ 0 w 1152144"/>
              <a:gd name="connsiteY18" fmla="*/ 1993392 h 3538728"/>
              <a:gd name="connsiteX19" fmla="*/ 155448 w 1152144"/>
              <a:gd name="connsiteY19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265176 w 1152144"/>
              <a:gd name="connsiteY2" fmla="*/ 612648 h 3538728"/>
              <a:gd name="connsiteX3" fmla="*/ 246888 w 1152144"/>
              <a:gd name="connsiteY3" fmla="*/ 704088 h 3538728"/>
              <a:gd name="connsiteX4" fmla="*/ 219456 w 1152144"/>
              <a:gd name="connsiteY4" fmla="*/ 740664 h 3538728"/>
              <a:gd name="connsiteX5" fmla="*/ 192024 w 1152144"/>
              <a:gd name="connsiteY5" fmla="*/ 822960 h 3538728"/>
              <a:gd name="connsiteX6" fmla="*/ 173736 w 1152144"/>
              <a:gd name="connsiteY6" fmla="*/ 859536 h 3538728"/>
              <a:gd name="connsiteX7" fmla="*/ 146304 w 1152144"/>
              <a:gd name="connsiteY7" fmla="*/ 978408 h 3538728"/>
              <a:gd name="connsiteX8" fmla="*/ 128016 w 1152144"/>
              <a:gd name="connsiteY8" fmla="*/ 1042416 h 3538728"/>
              <a:gd name="connsiteX9" fmla="*/ 109728 w 1152144"/>
              <a:gd name="connsiteY9" fmla="*/ 1170432 h 3538728"/>
              <a:gd name="connsiteX10" fmla="*/ 91440 w 1152144"/>
              <a:gd name="connsiteY10" fmla="*/ 1307592 h 3538728"/>
              <a:gd name="connsiteX11" fmla="*/ 82296 w 1152144"/>
              <a:gd name="connsiteY11" fmla="*/ 1389888 h 3538728"/>
              <a:gd name="connsiteX12" fmla="*/ 64008 w 1152144"/>
              <a:gd name="connsiteY12" fmla="*/ 1463040 h 3538728"/>
              <a:gd name="connsiteX13" fmla="*/ 54864 w 1152144"/>
              <a:gd name="connsiteY13" fmla="*/ 1517904 h 3538728"/>
              <a:gd name="connsiteX14" fmla="*/ 45720 w 1152144"/>
              <a:gd name="connsiteY14" fmla="*/ 1563624 h 3538728"/>
              <a:gd name="connsiteX15" fmla="*/ 18288 w 1152144"/>
              <a:gd name="connsiteY15" fmla="*/ 1764792 h 3538728"/>
              <a:gd name="connsiteX16" fmla="*/ 9144 w 1152144"/>
              <a:gd name="connsiteY16" fmla="*/ 1892808 h 3538728"/>
              <a:gd name="connsiteX17" fmla="*/ 0 w 1152144"/>
              <a:gd name="connsiteY17" fmla="*/ 1993392 h 3538728"/>
              <a:gd name="connsiteX18" fmla="*/ 155448 w 1152144"/>
              <a:gd name="connsiteY18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265176 w 1152144"/>
              <a:gd name="connsiteY2" fmla="*/ 612648 h 3538728"/>
              <a:gd name="connsiteX3" fmla="*/ 219456 w 1152144"/>
              <a:gd name="connsiteY3" fmla="*/ 740664 h 3538728"/>
              <a:gd name="connsiteX4" fmla="*/ 192024 w 1152144"/>
              <a:gd name="connsiteY4" fmla="*/ 822960 h 3538728"/>
              <a:gd name="connsiteX5" fmla="*/ 173736 w 1152144"/>
              <a:gd name="connsiteY5" fmla="*/ 859536 h 3538728"/>
              <a:gd name="connsiteX6" fmla="*/ 146304 w 1152144"/>
              <a:gd name="connsiteY6" fmla="*/ 978408 h 3538728"/>
              <a:gd name="connsiteX7" fmla="*/ 128016 w 1152144"/>
              <a:gd name="connsiteY7" fmla="*/ 1042416 h 3538728"/>
              <a:gd name="connsiteX8" fmla="*/ 109728 w 1152144"/>
              <a:gd name="connsiteY8" fmla="*/ 1170432 h 3538728"/>
              <a:gd name="connsiteX9" fmla="*/ 91440 w 1152144"/>
              <a:gd name="connsiteY9" fmla="*/ 1307592 h 3538728"/>
              <a:gd name="connsiteX10" fmla="*/ 82296 w 1152144"/>
              <a:gd name="connsiteY10" fmla="*/ 1389888 h 3538728"/>
              <a:gd name="connsiteX11" fmla="*/ 64008 w 1152144"/>
              <a:gd name="connsiteY11" fmla="*/ 1463040 h 3538728"/>
              <a:gd name="connsiteX12" fmla="*/ 54864 w 1152144"/>
              <a:gd name="connsiteY12" fmla="*/ 1517904 h 3538728"/>
              <a:gd name="connsiteX13" fmla="*/ 45720 w 1152144"/>
              <a:gd name="connsiteY13" fmla="*/ 1563624 h 3538728"/>
              <a:gd name="connsiteX14" fmla="*/ 18288 w 1152144"/>
              <a:gd name="connsiteY14" fmla="*/ 1764792 h 3538728"/>
              <a:gd name="connsiteX15" fmla="*/ 9144 w 1152144"/>
              <a:gd name="connsiteY15" fmla="*/ 1892808 h 3538728"/>
              <a:gd name="connsiteX16" fmla="*/ 0 w 1152144"/>
              <a:gd name="connsiteY16" fmla="*/ 1993392 h 3538728"/>
              <a:gd name="connsiteX17" fmla="*/ 155448 w 1152144"/>
              <a:gd name="connsiteY17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219456 w 1152144"/>
              <a:gd name="connsiteY2" fmla="*/ 740664 h 3538728"/>
              <a:gd name="connsiteX3" fmla="*/ 192024 w 1152144"/>
              <a:gd name="connsiteY3" fmla="*/ 822960 h 3538728"/>
              <a:gd name="connsiteX4" fmla="*/ 173736 w 1152144"/>
              <a:gd name="connsiteY4" fmla="*/ 859536 h 3538728"/>
              <a:gd name="connsiteX5" fmla="*/ 146304 w 1152144"/>
              <a:gd name="connsiteY5" fmla="*/ 978408 h 3538728"/>
              <a:gd name="connsiteX6" fmla="*/ 128016 w 1152144"/>
              <a:gd name="connsiteY6" fmla="*/ 1042416 h 3538728"/>
              <a:gd name="connsiteX7" fmla="*/ 109728 w 1152144"/>
              <a:gd name="connsiteY7" fmla="*/ 1170432 h 3538728"/>
              <a:gd name="connsiteX8" fmla="*/ 91440 w 1152144"/>
              <a:gd name="connsiteY8" fmla="*/ 1307592 h 3538728"/>
              <a:gd name="connsiteX9" fmla="*/ 82296 w 1152144"/>
              <a:gd name="connsiteY9" fmla="*/ 1389888 h 3538728"/>
              <a:gd name="connsiteX10" fmla="*/ 64008 w 1152144"/>
              <a:gd name="connsiteY10" fmla="*/ 1463040 h 3538728"/>
              <a:gd name="connsiteX11" fmla="*/ 54864 w 1152144"/>
              <a:gd name="connsiteY11" fmla="*/ 1517904 h 3538728"/>
              <a:gd name="connsiteX12" fmla="*/ 45720 w 1152144"/>
              <a:gd name="connsiteY12" fmla="*/ 1563624 h 3538728"/>
              <a:gd name="connsiteX13" fmla="*/ 18288 w 1152144"/>
              <a:gd name="connsiteY13" fmla="*/ 1764792 h 3538728"/>
              <a:gd name="connsiteX14" fmla="*/ 9144 w 1152144"/>
              <a:gd name="connsiteY14" fmla="*/ 1892808 h 3538728"/>
              <a:gd name="connsiteX15" fmla="*/ 0 w 1152144"/>
              <a:gd name="connsiteY15" fmla="*/ 1993392 h 3538728"/>
              <a:gd name="connsiteX16" fmla="*/ 155448 w 1152144"/>
              <a:gd name="connsiteY16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173736 w 1152144"/>
              <a:gd name="connsiteY3" fmla="*/ 859536 h 3538728"/>
              <a:gd name="connsiteX4" fmla="*/ 146304 w 1152144"/>
              <a:gd name="connsiteY4" fmla="*/ 978408 h 3538728"/>
              <a:gd name="connsiteX5" fmla="*/ 128016 w 1152144"/>
              <a:gd name="connsiteY5" fmla="*/ 1042416 h 3538728"/>
              <a:gd name="connsiteX6" fmla="*/ 109728 w 1152144"/>
              <a:gd name="connsiteY6" fmla="*/ 1170432 h 3538728"/>
              <a:gd name="connsiteX7" fmla="*/ 91440 w 1152144"/>
              <a:gd name="connsiteY7" fmla="*/ 1307592 h 3538728"/>
              <a:gd name="connsiteX8" fmla="*/ 82296 w 1152144"/>
              <a:gd name="connsiteY8" fmla="*/ 1389888 h 3538728"/>
              <a:gd name="connsiteX9" fmla="*/ 64008 w 1152144"/>
              <a:gd name="connsiteY9" fmla="*/ 1463040 h 3538728"/>
              <a:gd name="connsiteX10" fmla="*/ 54864 w 1152144"/>
              <a:gd name="connsiteY10" fmla="*/ 1517904 h 3538728"/>
              <a:gd name="connsiteX11" fmla="*/ 45720 w 1152144"/>
              <a:gd name="connsiteY11" fmla="*/ 1563624 h 3538728"/>
              <a:gd name="connsiteX12" fmla="*/ 18288 w 1152144"/>
              <a:gd name="connsiteY12" fmla="*/ 1764792 h 3538728"/>
              <a:gd name="connsiteX13" fmla="*/ 9144 w 1152144"/>
              <a:gd name="connsiteY13" fmla="*/ 1892808 h 3538728"/>
              <a:gd name="connsiteX14" fmla="*/ 0 w 1152144"/>
              <a:gd name="connsiteY14" fmla="*/ 1993392 h 3538728"/>
              <a:gd name="connsiteX15" fmla="*/ 155448 w 1152144"/>
              <a:gd name="connsiteY15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146304 w 1152144"/>
              <a:gd name="connsiteY3" fmla="*/ 978408 h 3538728"/>
              <a:gd name="connsiteX4" fmla="*/ 128016 w 1152144"/>
              <a:gd name="connsiteY4" fmla="*/ 1042416 h 3538728"/>
              <a:gd name="connsiteX5" fmla="*/ 109728 w 1152144"/>
              <a:gd name="connsiteY5" fmla="*/ 1170432 h 3538728"/>
              <a:gd name="connsiteX6" fmla="*/ 91440 w 1152144"/>
              <a:gd name="connsiteY6" fmla="*/ 1307592 h 3538728"/>
              <a:gd name="connsiteX7" fmla="*/ 82296 w 1152144"/>
              <a:gd name="connsiteY7" fmla="*/ 1389888 h 3538728"/>
              <a:gd name="connsiteX8" fmla="*/ 64008 w 1152144"/>
              <a:gd name="connsiteY8" fmla="*/ 1463040 h 3538728"/>
              <a:gd name="connsiteX9" fmla="*/ 54864 w 1152144"/>
              <a:gd name="connsiteY9" fmla="*/ 1517904 h 3538728"/>
              <a:gd name="connsiteX10" fmla="*/ 45720 w 1152144"/>
              <a:gd name="connsiteY10" fmla="*/ 1563624 h 3538728"/>
              <a:gd name="connsiteX11" fmla="*/ 18288 w 1152144"/>
              <a:gd name="connsiteY11" fmla="*/ 1764792 h 3538728"/>
              <a:gd name="connsiteX12" fmla="*/ 9144 w 1152144"/>
              <a:gd name="connsiteY12" fmla="*/ 1892808 h 3538728"/>
              <a:gd name="connsiteX13" fmla="*/ 0 w 1152144"/>
              <a:gd name="connsiteY13" fmla="*/ 1993392 h 3538728"/>
              <a:gd name="connsiteX14" fmla="*/ 155448 w 1152144"/>
              <a:gd name="connsiteY14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146304 w 1152144"/>
              <a:gd name="connsiteY3" fmla="*/ 978408 h 3538728"/>
              <a:gd name="connsiteX4" fmla="*/ 128016 w 1152144"/>
              <a:gd name="connsiteY4" fmla="*/ 1042416 h 3538728"/>
              <a:gd name="connsiteX5" fmla="*/ 109728 w 1152144"/>
              <a:gd name="connsiteY5" fmla="*/ 1170432 h 3538728"/>
              <a:gd name="connsiteX6" fmla="*/ 91440 w 1152144"/>
              <a:gd name="connsiteY6" fmla="*/ 1307592 h 3538728"/>
              <a:gd name="connsiteX7" fmla="*/ 64008 w 1152144"/>
              <a:gd name="connsiteY7" fmla="*/ 1463040 h 3538728"/>
              <a:gd name="connsiteX8" fmla="*/ 54864 w 1152144"/>
              <a:gd name="connsiteY8" fmla="*/ 1517904 h 3538728"/>
              <a:gd name="connsiteX9" fmla="*/ 45720 w 1152144"/>
              <a:gd name="connsiteY9" fmla="*/ 1563624 h 3538728"/>
              <a:gd name="connsiteX10" fmla="*/ 18288 w 1152144"/>
              <a:gd name="connsiteY10" fmla="*/ 1764792 h 3538728"/>
              <a:gd name="connsiteX11" fmla="*/ 9144 w 1152144"/>
              <a:gd name="connsiteY11" fmla="*/ 1892808 h 3538728"/>
              <a:gd name="connsiteX12" fmla="*/ 0 w 1152144"/>
              <a:gd name="connsiteY12" fmla="*/ 1993392 h 3538728"/>
              <a:gd name="connsiteX13" fmla="*/ 155448 w 1152144"/>
              <a:gd name="connsiteY13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146304 w 1152144"/>
              <a:gd name="connsiteY3" fmla="*/ 978408 h 3538728"/>
              <a:gd name="connsiteX4" fmla="*/ 128016 w 1152144"/>
              <a:gd name="connsiteY4" fmla="*/ 1042416 h 3538728"/>
              <a:gd name="connsiteX5" fmla="*/ 109728 w 1152144"/>
              <a:gd name="connsiteY5" fmla="*/ 1170432 h 3538728"/>
              <a:gd name="connsiteX6" fmla="*/ 64008 w 1152144"/>
              <a:gd name="connsiteY6" fmla="*/ 1463040 h 3538728"/>
              <a:gd name="connsiteX7" fmla="*/ 54864 w 1152144"/>
              <a:gd name="connsiteY7" fmla="*/ 1517904 h 3538728"/>
              <a:gd name="connsiteX8" fmla="*/ 45720 w 1152144"/>
              <a:gd name="connsiteY8" fmla="*/ 1563624 h 3538728"/>
              <a:gd name="connsiteX9" fmla="*/ 18288 w 1152144"/>
              <a:gd name="connsiteY9" fmla="*/ 1764792 h 3538728"/>
              <a:gd name="connsiteX10" fmla="*/ 9144 w 1152144"/>
              <a:gd name="connsiteY10" fmla="*/ 1892808 h 3538728"/>
              <a:gd name="connsiteX11" fmla="*/ 0 w 1152144"/>
              <a:gd name="connsiteY11" fmla="*/ 1993392 h 3538728"/>
              <a:gd name="connsiteX12" fmla="*/ 155448 w 1152144"/>
              <a:gd name="connsiteY12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146304 w 1152144"/>
              <a:gd name="connsiteY3" fmla="*/ 978408 h 3538728"/>
              <a:gd name="connsiteX4" fmla="*/ 128016 w 1152144"/>
              <a:gd name="connsiteY4" fmla="*/ 1042416 h 3538728"/>
              <a:gd name="connsiteX5" fmla="*/ 64008 w 1152144"/>
              <a:gd name="connsiteY5" fmla="*/ 1463040 h 3538728"/>
              <a:gd name="connsiteX6" fmla="*/ 54864 w 1152144"/>
              <a:gd name="connsiteY6" fmla="*/ 1517904 h 3538728"/>
              <a:gd name="connsiteX7" fmla="*/ 45720 w 1152144"/>
              <a:gd name="connsiteY7" fmla="*/ 1563624 h 3538728"/>
              <a:gd name="connsiteX8" fmla="*/ 18288 w 1152144"/>
              <a:gd name="connsiteY8" fmla="*/ 1764792 h 3538728"/>
              <a:gd name="connsiteX9" fmla="*/ 9144 w 1152144"/>
              <a:gd name="connsiteY9" fmla="*/ 1892808 h 3538728"/>
              <a:gd name="connsiteX10" fmla="*/ 0 w 1152144"/>
              <a:gd name="connsiteY10" fmla="*/ 1993392 h 3538728"/>
              <a:gd name="connsiteX11" fmla="*/ 155448 w 1152144"/>
              <a:gd name="connsiteY11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146304 w 1152144"/>
              <a:gd name="connsiteY3" fmla="*/ 978408 h 3538728"/>
              <a:gd name="connsiteX4" fmla="*/ 64008 w 1152144"/>
              <a:gd name="connsiteY4" fmla="*/ 1463040 h 3538728"/>
              <a:gd name="connsiteX5" fmla="*/ 54864 w 1152144"/>
              <a:gd name="connsiteY5" fmla="*/ 1517904 h 3538728"/>
              <a:gd name="connsiteX6" fmla="*/ 45720 w 1152144"/>
              <a:gd name="connsiteY6" fmla="*/ 1563624 h 3538728"/>
              <a:gd name="connsiteX7" fmla="*/ 18288 w 1152144"/>
              <a:gd name="connsiteY7" fmla="*/ 1764792 h 3538728"/>
              <a:gd name="connsiteX8" fmla="*/ 9144 w 1152144"/>
              <a:gd name="connsiteY8" fmla="*/ 1892808 h 3538728"/>
              <a:gd name="connsiteX9" fmla="*/ 0 w 1152144"/>
              <a:gd name="connsiteY9" fmla="*/ 1993392 h 3538728"/>
              <a:gd name="connsiteX10" fmla="*/ 155448 w 1152144"/>
              <a:gd name="connsiteY10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64008 w 1152144"/>
              <a:gd name="connsiteY3" fmla="*/ 1463040 h 3538728"/>
              <a:gd name="connsiteX4" fmla="*/ 54864 w 1152144"/>
              <a:gd name="connsiteY4" fmla="*/ 1517904 h 3538728"/>
              <a:gd name="connsiteX5" fmla="*/ 45720 w 1152144"/>
              <a:gd name="connsiteY5" fmla="*/ 1563624 h 3538728"/>
              <a:gd name="connsiteX6" fmla="*/ 18288 w 1152144"/>
              <a:gd name="connsiteY6" fmla="*/ 1764792 h 3538728"/>
              <a:gd name="connsiteX7" fmla="*/ 9144 w 1152144"/>
              <a:gd name="connsiteY7" fmla="*/ 1892808 h 3538728"/>
              <a:gd name="connsiteX8" fmla="*/ 0 w 1152144"/>
              <a:gd name="connsiteY8" fmla="*/ 1993392 h 3538728"/>
              <a:gd name="connsiteX9" fmla="*/ 155448 w 1152144"/>
              <a:gd name="connsiteY9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64008 w 1152144"/>
              <a:gd name="connsiteY3" fmla="*/ 1463040 h 3538728"/>
              <a:gd name="connsiteX4" fmla="*/ 45720 w 1152144"/>
              <a:gd name="connsiteY4" fmla="*/ 1563624 h 3538728"/>
              <a:gd name="connsiteX5" fmla="*/ 18288 w 1152144"/>
              <a:gd name="connsiteY5" fmla="*/ 1764792 h 3538728"/>
              <a:gd name="connsiteX6" fmla="*/ 9144 w 1152144"/>
              <a:gd name="connsiteY6" fmla="*/ 1892808 h 3538728"/>
              <a:gd name="connsiteX7" fmla="*/ 0 w 1152144"/>
              <a:gd name="connsiteY7" fmla="*/ 1993392 h 3538728"/>
              <a:gd name="connsiteX8" fmla="*/ 155448 w 1152144"/>
              <a:gd name="connsiteY8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64008 w 1152144"/>
              <a:gd name="connsiteY3" fmla="*/ 1463040 h 3538728"/>
              <a:gd name="connsiteX4" fmla="*/ 18288 w 1152144"/>
              <a:gd name="connsiteY4" fmla="*/ 1764792 h 3538728"/>
              <a:gd name="connsiteX5" fmla="*/ 9144 w 1152144"/>
              <a:gd name="connsiteY5" fmla="*/ 1892808 h 3538728"/>
              <a:gd name="connsiteX6" fmla="*/ 0 w 1152144"/>
              <a:gd name="connsiteY6" fmla="*/ 1993392 h 3538728"/>
              <a:gd name="connsiteX7" fmla="*/ 155448 w 1152144"/>
              <a:gd name="connsiteY7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18288 w 1152144"/>
              <a:gd name="connsiteY3" fmla="*/ 1764792 h 3538728"/>
              <a:gd name="connsiteX4" fmla="*/ 9144 w 1152144"/>
              <a:gd name="connsiteY4" fmla="*/ 1892808 h 3538728"/>
              <a:gd name="connsiteX5" fmla="*/ 0 w 1152144"/>
              <a:gd name="connsiteY5" fmla="*/ 1993392 h 3538728"/>
              <a:gd name="connsiteX6" fmla="*/ 155448 w 1152144"/>
              <a:gd name="connsiteY6" fmla="*/ 3538728 h 3538728"/>
              <a:gd name="connsiteX0" fmla="*/ 1159172 w 1159172"/>
              <a:gd name="connsiteY0" fmla="*/ 0 h 3538728"/>
              <a:gd name="connsiteX1" fmla="*/ 445940 w 1159172"/>
              <a:gd name="connsiteY1" fmla="*/ 237744 h 3538728"/>
              <a:gd name="connsiteX2" fmla="*/ 199052 w 1159172"/>
              <a:gd name="connsiteY2" fmla="*/ 822960 h 3538728"/>
              <a:gd name="connsiteX3" fmla="*/ 16172 w 1159172"/>
              <a:gd name="connsiteY3" fmla="*/ 1892808 h 3538728"/>
              <a:gd name="connsiteX4" fmla="*/ 7028 w 1159172"/>
              <a:gd name="connsiteY4" fmla="*/ 1993392 h 3538728"/>
              <a:gd name="connsiteX5" fmla="*/ 162476 w 1159172"/>
              <a:gd name="connsiteY5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0 w 1152144"/>
              <a:gd name="connsiteY3" fmla="*/ 1993392 h 3538728"/>
              <a:gd name="connsiteX4" fmla="*/ 155448 w 1152144"/>
              <a:gd name="connsiteY4" fmla="*/ 3538728 h 3538728"/>
              <a:gd name="connsiteX0" fmla="*/ 1406144 w 1406144"/>
              <a:gd name="connsiteY0" fmla="*/ 0 h 3538728"/>
              <a:gd name="connsiteX1" fmla="*/ 692912 w 1406144"/>
              <a:gd name="connsiteY1" fmla="*/ 237744 h 3538728"/>
              <a:gd name="connsiteX2" fmla="*/ 446024 w 1406144"/>
              <a:gd name="connsiteY2" fmla="*/ 822960 h 3538728"/>
              <a:gd name="connsiteX3" fmla="*/ 0 w 1406144"/>
              <a:gd name="connsiteY3" fmla="*/ 2082292 h 3538728"/>
              <a:gd name="connsiteX4" fmla="*/ 409448 w 1406144"/>
              <a:gd name="connsiteY4" fmla="*/ 3538728 h 3538728"/>
              <a:gd name="connsiteX0" fmla="*/ 1436902 w 1436902"/>
              <a:gd name="connsiteY0" fmla="*/ 0 h 3538728"/>
              <a:gd name="connsiteX1" fmla="*/ 723670 w 1436902"/>
              <a:gd name="connsiteY1" fmla="*/ 237744 h 3538728"/>
              <a:gd name="connsiteX2" fmla="*/ 57682 w 1436902"/>
              <a:gd name="connsiteY2" fmla="*/ 791210 h 3538728"/>
              <a:gd name="connsiteX3" fmla="*/ 30758 w 1436902"/>
              <a:gd name="connsiteY3" fmla="*/ 2082292 h 3538728"/>
              <a:gd name="connsiteX4" fmla="*/ 440206 w 1436902"/>
              <a:gd name="connsiteY4" fmla="*/ 3538728 h 3538728"/>
              <a:gd name="connsiteX0" fmla="*/ 1383586 w 1383586"/>
              <a:gd name="connsiteY0" fmla="*/ 0 h 3538728"/>
              <a:gd name="connsiteX1" fmla="*/ 670354 w 1383586"/>
              <a:gd name="connsiteY1" fmla="*/ 237744 h 3538728"/>
              <a:gd name="connsiteX2" fmla="*/ 4366 w 1383586"/>
              <a:gd name="connsiteY2" fmla="*/ 791210 h 3538728"/>
              <a:gd name="connsiteX3" fmla="*/ 386890 w 1383586"/>
              <a:gd name="connsiteY3" fmla="*/ 3538728 h 3538728"/>
              <a:gd name="connsiteX0" fmla="*/ 1383586 w 1383586"/>
              <a:gd name="connsiteY0" fmla="*/ 0 h 3538728"/>
              <a:gd name="connsiteX1" fmla="*/ 670354 w 1383586"/>
              <a:gd name="connsiteY1" fmla="*/ 237744 h 3538728"/>
              <a:gd name="connsiteX2" fmla="*/ 4366 w 1383586"/>
              <a:gd name="connsiteY2" fmla="*/ 791210 h 3538728"/>
              <a:gd name="connsiteX3" fmla="*/ 386890 w 1383586"/>
              <a:gd name="connsiteY3" fmla="*/ 3538728 h 3538728"/>
              <a:gd name="connsiteX0" fmla="*/ 1383586 w 1383586"/>
              <a:gd name="connsiteY0" fmla="*/ 0 h 3538728"/>
              <a:gd name="connsiteX1" fmla="*/ 670354 w 1383586"/>
              <a:gd name="connsiteY1" fmla="*/ 237744 h 3538728"/>
              <a:gd name="connsiteX2" fmla="*/ 4366 w 1383586"/>
              <a:gd name="connsiteY2" fmla="*/ 791210 h 3538728"/>
              <a:gd name="connsiteX3" fmla="*/ 386890 w 1383586"/>
              <a:gd name="connsiteY3" fmla="*/ 3538728 h 3538728"/>
              <a:gd name="connsiteX0" fmla="*/ 1380088 w 1380088"/>
              <a:gd name="connsiteY0" fmla="*/ 0 h 3538728"/>
              <a:gd name="connsiteX1" fmla="*/ 501756 w 1380088"/>
              <a:gd name="connsiteY1" fmla="*/ 218694 h 3538728"/>
              <a:gd name="connsiteX2" fmla="*/ 868 w 1380088"/>
              <a:gd name="connsiteY2" fmla="*/ 791210 h 3538728"/>
              <a:gd name="connsiteX3" fmla="*/ 383392 w 1380088"/>
              <a:gd name="connsiteY3" fmla="*/ 3538728 h 3538728"/>
              <a:gd name="connsiteX0" fmla="*/ 1380088 w 1380088"/>
              <a:gd name="connsiteY0" fmla="*/ 0 h 3538728"/>
              <a:gd name="connsiteX1" fmla="*/ 501756 w 1380088"/>
              <a:gd name="connsiteY1" fmla="*/ 218694 h 3538728"/>
              <a:gd name="connsiteX2" fmla="*/ 868 w 1380088"/>
              <a:gd name="connsiteY2" fmla="*/ 791210 h 3538728"/>
              <a:gd name="connsiteX3" fmla="*/ 383392 w 1380088"/>
              <a:gd name="connsiteY3" fmla="*/ 3538728 h 3538728"/>
              <a:gd name="connsiteX0" fmla="*/ 1414565 w 1414565"/>
              <a:gd name="connsiteY0" fmla="*/ 0 h 3538728"/>
              <a:gd name="connsiteX1" fmla="*/ 35345 w 1414565"/>
              <a:gd name="connsiteY1" fmla="*/ 791210 h 3538728"/>
              <a:gd name="connsiteX2" fmla="*/ 417869 w 1414565"/>
              <a:gd name="connsiteY2" fmla="*/ 3538728 h 3538728"/>
              <a:gd name="connsiteX0" fmla="*/ 1614855 w 1614855"/>
              <a:gd name="connsiteY0" fmla="*/ 0 h 3538728"/>
              <a:gd name="connsiteX1" fmla="*/ 26085 w 1614855"/>
              <a:gd name="connsiteY1" fmla="*/ 1343660 h 3538728"/>
              <a:gd name="connsiteX2" fmla="*/ 618159 w 1614855"/>
              <a:gd name="connsiteY2" fmla="*/ 3538728 h 3538728"/>
              <a:gd name="connsiteX0" fmla="*/ 1614855 w 1614855"/>
              <a:gd name="connsiteY0" fmla="*/ 0 h 3494278"/>
              <a:gd name="connsiteX1" fmla="*/ 26085 w 1614855"/>
              <a:gd name="connsiteY1" fmla="*/ 1343660 h 3494278"/>
              <a:gd name="connsiteX2" fmla="*/ 618159 w 1614855"/>
              <a:gd name="connsiteY2" fmla="*/ 3494278 h 3494278"/>
              <a:gd name="connsiteX0" fmla="*/ 1626765 w 1626765"/>
              <a:gd name="connsiteY0" fmla="*/ 0 h 3494278"/>
              <a:gd name="connsiteX1" fmla="*/ 37995 w 1626765"/>
              <a:gd name="connsiteY1" fmla="*/ 1343660 h 3494278"/>
              <a:gd name="connsiteX2" fmla="*/ 630069 w 1626765"/>
              <a:gd name="connsiteY2" fmla="*/ 3494278 h 3494278"/>
              <a:gd name="connsiteX0" fmla="*/ 1660299 w 1660299"/>
              <a:gd name="connsiteY0" fmla="*/ 0 h 3494278"/>
              <a:gd name="connsiteX1" fmla="*/ 39779 w 1660299"/>
              <a:gd name="connsiteY1" fmla="*/ 1343660 h 3494278"/>
              <a:gd name="connsiteX2" fmla="*/ 631853 w 1660299"/>
              <a:gd name="connsiteY2" fmla="*/ 3494278 h 3494278"/>
              <a:gd name="connsiteX0" fmla="*/ 3340527 w 3340527"/>
              <a:gd name="connsiteY0" fmla="*/ 0 h 3696159"/>
              <a:gd name="connsiteX1" fmla="*/ 140589 w 3340527"/>
              <a:gd name="connsiteY1" fmla="*/ 1545541 h 3696159"/>
              <a:gd name="connsiteX2" fmla="*/ 732663 w 3340527"/>
              <a:gd name="connsiteY2" fmla="*/ 3696159 h 3696159"/>
              <a:gd name="connsiteX0" fmla="*/ 3340527 w 3340533"/>
              <a:gd name="connsiteY0" fmla="*/ 0 h 3696159"/>
              <a:gd name="connsiteX1" fmla="*/ 140589 w 3340533"/>
              <a:gd name="connsiteY1" fmla="*/ 1545541 h 3696159"/>
              <a:gd name="connsiteX2" fmla="*/ 732663 w 3340533"/>
              <a:gd name="connsiteY2" fmla="*/ 3696159 h 3696159"/>
              <a:gd name="connsiteX0" fmla="*/ 4935703 w 4935710"/>
              <a:gd name="connsiteY0" fmla="*/ 0 h 3080209"/>
              <a:gd name="connsiteX1" fmla="*/ 1735765 w 4935710"/>
              <a:gd name="connsiteY1" fmla="*/ 1545541 h 3080209"/>
              <a:gd name="connsiteX2" fmla="*/ 60889 w 4935710"/>
              <a:gd name="connsiteY2" fmla="*/ 3080209 h 3080209"/>
              <a:gd name="connsiteX0" fmla="*/ 4874814 w 4874821"/>
              <a:gd name="connsiteY0" fmla="*/ 0 h 3080209"/>
              <a:gd name="connsiteX1" fmla="*/ 1674876 w 4874821"/>
              <a:gd name="connsiteY1" fmla="*/ 1545541 h 3080209"/>
              <a:gd name="connsiteX2" fmla="*/ 0 w 4874821"/>
              <a:gd name="connsiteY2" fmla="*/ 3080209 h 3080209"/>
              <a:gd name="connsiteX0" fmla="*/ 4874814 w 4874821"/>
              <a:gd name="connsiteY0" fmla="*/ 0 h 3080209"/>
              <a:gd name="connsiteX1" fmla="*/ 1928876 w 4874821"/>
              <a:gd name="connsiteY1" fmla="*/ 2028141 h 3080209"/>
              <a:gd name="connsiteX2" fmla="*/ 0 w 4874821"/>
              <a:gd name="connsiteY2" fmla="*/ 3080209 h 3080209"/>
              <a:gd name="connsiteX0" fmla="*/ 3798489 w 3798502"/>
              <a:gd name="connsiteY0" fmla="*/ 0 h 3070684"/>
              <a:gd name="connsiteX1" fmla="*/ 1928876 w 3798502"/>
              <a:gd name="connsiteY1" fmla="*/ 2018616 h 3070684"/>
              <a:gd name="connsiteX2" fmla="*/ 0 w 3798502"/>
              <a:gd name="connsiteY2" fmla="*/ 3070684 h 3070684"/>
              <a:gd name="connsiteX0" fmla="*/ 3808014 w 3808027"/>
              <a:gd name="connsiteY0" fmla="*/ 0 h 3046872"/>
              <a:gd name="connsiteX1" fmla="*/ 1928876 w 3808027"/>
              <a:gd name="connsiteY1" fmla="*/ 1994804 h 3046872"/>
              <a:gd name="connsiteX2" fmla="*/ 0 w 3808027"/>
              <a:gd name="connsiteY2" fmla="*/ 3046872 h 3046872"/>
              <a:gd name="connsiteX0" fmla="*/ 3808014 w 3808027"/>
              <a:gd name="connsiteY0" fmla="*/ 0 h 3051634"/>
              <a:gd name="connsiteX1" fmla="*/ 1928876 w 3808027"/>
              <a:gd name="connsiteY1" fmla="*/ 1999566 h 3051634"/>
              <a:gd name="connsiteX2" fmla="*/ 0 w 3808027"/>
              <a:gd name="connsiteY2" fmla="*/ 3051634 h 3051634"/>
              <a:gd name="connsiteX0" fmla="*/ 1888191 w 2924474"/>
              <a:gd name="connsiteY0" fmla="*/ 0 h 2753184"/>
              <a:gd name="connsiteX1" fmla="*/ 9053 w 2924474"/>
              <a:gd name="connsiteY1" fmla="*/ 1999566 h 2753184"/>
              <a:gd name="connsiteX2" fmla="*/ 2855377 w 2924474"/>
              <a:gd name="connsiteY2" fmla="*/ 2753184 h 2753184"/>
              <a:gd name="connsiteX0" fmla="*/ 1888191 w 2855377"/>
              <a:gd name="connsiteY0" fmla="*/ 0 h 2753184"/>
              <a:gd name="connsiteX1" fmla="*/ 9053 w 2855377"/>
              <a:gd name="connsiteY1" fmla="*/ 1999566 h 2753184"/>
              <a:gd name="connsiteX2" fmla="*/ 2855377 w 2855377"/>
              <a:gd name="connsiteY2" fmla="*/ 2753184 h 2753184"/>
              <a:gd name="connsiteX0" fmla="*/ 6207 w 973393"/>
              <a:gd name="connsiteY0" fmla="*/ 0 h 2753184"/>
              <a:gd name="connsiteX1" fmla="*/ 114619 w 973393"/>
              <a:gd name="connsiteY1" fmla="*/ 1536016 h 2753184"/>
              <a:gd name="connsiteX2" fmla="*/ 973393 w 973393"/>
              <a:gd name="connsiteY2" fmla="*/ 2753184 h 2753184"/>
              <a:gd name="connsiteX0" fmla="*/ 0 w 967186"/>
              <a:gd name="connsiteY0" fmla="*/ 0 h 2753184"/>
              <a:gd name="connsiteX1" fmla="*/ 108412 w 967186"/>
              <a:gd name="connsiteY1" fmla="*/ 1536016 h 2753184"/>
              <a:gd name="connsiteX2" fmla="*/ 967186 w 967186"/>
              <a:gd name="connsiteY2" fmla="*/ 2753184 h 2753184"/>
              <a:gd name="connsiteX0" fmla="*/ 0 w 967186"/>
              <a:gd name="connsiteY0" fmla="*/ 0 h 2753184"/>
              <a:gd name="connsiteX1" fmla="*/ 108412 w 967186"/>
              <a:gd name="connsiteY1" fmla="*/ 1536016 h 2753184"/>
              <a:gd name="connsiteX2" fmla="*/ 967186 w 967186"/>
              <a:gd name="connsiteY2" fmla="*/ 2753184 h 2753184"/>
              <a:gd name="connsiteX0" fmla="*/ 6206 w 973392"/>
              <a:gd name="connsiteY0" fmla="*/ 0 h 2762709"/>
              <a:gd name="connsiteX1" fmla="*/ 114618 w 973392"/>
              <a:gd name="connsiteY1" fmla="*/ 1545541 h 2762709"/>
              <a:gd name="connsiteX2" fmla="*/ 973392 w 973392"/>
              <a:gd name="connsiteY2" fmla="*/ 2762709 h 2762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73392" h="2762709">
                <a:moveTo>
                  <a:pt x="6206" y="0"/>
                </a:moveTo>
                <a:cubicBezTo>
                  <a:pt x="10969" y="291835"/>
                  <a:pt x="-46580" y="1085090"/>
                  <a:pt x="114618" y="1545541"/>
                </a:cubicBezTo>
                <a:cubicBezTo>
                  <a:pt x="275816" y="2005992"/>
                  <a:pt x="646050" y="2622110"/>
                  <a:pt x="973392" y="2762709"/>
                </a:cubicBezTo>
              </a:path>
            </a:pathLst>
          </a:custGeom>
          <a:noFill/>
          <a:ln>
            <a:solidFill>
              <a:schemeClr val="accent2"/>
            </a:solidFill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0" name="Rectangle 149"/>
          <p:cNvSpPr/>
          <p:nvPr/>
        </p:nvSpPr>
        <p:spPr>
          <a:xfrm>
            <a:off x="6966168" y="1689882"/>
            <a:ext cx="164592" cy="914400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Rectangle 150"/>
          <p:cNvSpPr/>
          <p:nvPr/>
        </p:nvSpPr>
        <p:spPr>
          <a:xfrm>
            <a:off x="5148747" y="1689882"/>
            <a:ext cx="164592" cy="914400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Freeform 151"/>
          <p:cNvSpPr/>
          <p:nvPr/>
        </p:nvSpPr>
        <p:spPr>
          <a:xfrm>
            <a:off x="3985119" y="2608636"/>
            <a:ext cx="1247477" cy="583865"/>
          </a:xfrm>
          <a:custGeom>
            <a:avLst/>
            <a:gdLst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521208 w 1152144"/>
              <a:gd name="connsiteY9" fmla="*/ 137160 h 3538728"/>
              <a:gd name="connsiteX10" fmla="*/ 493776 w 1152144"/>
              <a:gd name="connsiteY10" fmla="*/ 155448 h 3538728"/>
              <a:gd name="connsiteX11" fmla="*/ 457200 w 1152144"/>
              <a:gd name="connsiteY11" fmla="*/ 210312 h 3538728"/>
              <a:gd name="connsiteX12" fmla="*/ 438912 w 1152144"/>
              <a:gd name="connsiteY12" fmla="*/ 237744 h 3538728"/>
              <a:gd name="connsiteX13" fmla="*/ 429768 w 1152144"/>
              <a:gd name="connsiteY13" fmla="*/ 265176 h 3538728"/>
              <a:gd name="connsiteX14" fmla="*/ 411480 w 1152144"/>
              <a:gd name="connsiteY14" fmla="*/ 292608 h 3538728"/>
              <a:gd name="connsiteX15" fmla="*/ 393192 w 1152144"/>
              <a:gd name="connsiteY15" fmla="*/ 347472 h 3538728"/>
              <a:gd name="connsiteX16" fmla="*/ 356616 w 1152144"/>
              <a:gd name="connsiteY16" fmla="*/ 402336 h 3538728"/>
              <a:gd name="connsiteX17" fmla="*/ 329184 w 1152144"/>
              <a:gd name="connsiteY17" fmla="*/ 493776 h 3538728"/>
              <a:gd name="connsiteX18" fmla="*/ 320040 w 1152144"/>
              <a:gd name="connsiteY18" fmla="*/ 521208 h 3538728"/>
              <a:gd name="connsiteX19" fmla="*/ 265176 w 1152144"/>
              <a:gd name="connsiteY19" fmla="*/ 612648 h 3538728"/>
              <a:gd name="connsiteX20" fmla="*/ 256032 w 1152144"/>
              <a:gd name="connsiteY20" fmla="*/ 649224 h 3538728"/>
              <a:gd name="connsiteX21" fmla="*/ 246888 w 1152144"/>
              <a:gd name="connsiteY21" fmla="*/ 704088 h 3538728"/>
              <a:gd name="connsiteX22" fmla="*/ 219456 w 1152144"/>
              <a:gd name="connsiteY22" fmla="*/ 740664 h 3538728"/>
              <a:gd name="connsiteX23" fmla="*/ 192024 w 1152144"/>
              <a:gd name="connsiteY23" fmla="*/ 822960 h 3538728"/>
              <a:gd name="connsiteX24" fmla="*/ 173736 w 1152144"/>
              <a:gd name="connsiteY24" fmla="*/ 859536 h 3538728"/>
              <a:gd name="connsiteX25" fmla="*/ 146304 w 1152144"/>
              <a:gd name="connsiteY25" fmla="*/ 978408 h 3538728"/>
              <a:gd name="connsiteX26" fmla="*/ 128016 w 1152144"/>
              <a:gd name="connsiteY26" fmla="*/ 1042416 h 3538728"/>
              <a:gd name="connsiteX27" fmla="*/ 109728 w 1152144"/>
              <a:gd name="connsiteY27" fmla="*/ 1170432 h 3538728"/>
              <a:gd name="connsiteX28" fmla="*/ 91440 w 1152144"/>
              <a:gd name="connsiteY28" fmla="*/ 1307592 h 3538728"/>
              <a:gd name="connsiteX29" fmla="*/ 82296 w 1152144"/>
              <a:gd name="connsiteY29" fmla="*/ 1389888 h 3538728"/>
              <a:gd name="connsiteX30" fmla="*/ 64008 w 1152144"/>
              <a:gd name="connsiteY30" fmla="*/ 1463040 h 3538728"/>
              <a:gd name="connsiteX31" fmla="*/ 54864 w 1152144"/>
              <a:gd name="connsiteY31" fmla="*/ 1517904 h 3538728"/>
              <a:gd name="connsiteX32" fmla="*/ 45720 w 1152144"/>
              <a:gd name="connsiteY32" fmla="*/ 1563624 h 3538728"/>
              <a:gd name="connsiteX33" fmla="*/ 18288 w 1152144"/>
              <a:gd name="connsiteY33" fmla="*/ 1764792 h 3538728"/>
              <a:gd name="connsiteX34" fmla="*/ 9144 w 1152144"/>
              <a:gd name="connsiteY34" fmla="*/ 1892808 h 3538728"/>
              <a:gd name="connsiteX35" fmla="*/ 0 w 1152144"/>
              <a:gd name="connsiteY35" fmla="*/ 1993392 h 3538728"/>
              <a:gd name="connsiteX36" fmla="*/ 9144 w 1152144"/>
              <a:gd name="connsiteY36" fmla="*/ 2715768 h 3538728"/>
              <a:gd name="connsiteX37" fmla="*/ 18288 w 1152144"/>
              <a:gd name="connsiteY37" fmla="*/ 3017520 h 3538728"/>
              <a:gd name="connsiteX38" fmla="*/ 54864 w 1152144"/>
              <a:gd name="connsiteY38" fmla="*/ 3099816 h 3538728"/>
              <a:gd name="connsiteX39" fmla="*/ 82296 w 1152144"/>
              <a:gd name="connsiteY39" fmla="*/ 3191256 h 3538728"/>
              <a:gd name="connsiteX40" fmla="*/ 91440 w 1152144"/>
              <a:gd name="connsiteY40" fmla="*/ 3218688 h 3538728"/>
              <a:gd name="connsiteX41" fmla="*/ 109728 w 1152144"/>
              <a:gd name="connsiteY41" fmla="*/ 3346704 h 3538728"/>
              <a:gd name="connsiteX42" fmla="*/ 137160 w 1152144"/>
              <a:gd name="connsiteY42" fmla="*/ 3401568 h 3538728"/>
              <a:gd name="connsiteX43" fmla="*/ 146304 w 1152144"/>
              <a:gd name="connsiteY43" fmla="*/ 3429000 h 3538728"/>
              <a:gd name="connsiteX44" fmla="*/ 155448 w 1152144"/>
              <a:gd name="connsiteY44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521208 w 1152144"/>
              <a:gd name="connsiteY9" fmla="*/ 137160 h 3538728"/>
              <a:gd name="connsiteX10" fmla="*/ 493776 w 1152144"/>
              <a:gd name="connsiteY10" fmla="*/ 155448 h 3538728"/>
              <a:gd name="connsiteX11" fmla="*/ 438912 w 1152144"/>
              <a:gd name="connsiteY11" fmla="*/ 237744 h 3538728"/>
              <a:gd name="connsiteX12" fmla="*/ 429768 w 1152144"/>
              <a:gd name="connsiteY12" fmla="*/ 265176 h 3538728"/>
              <a:gd name="connsiteX13" fmla="*/ 411480 w 1152144"/>
              <a:gd name="connsiteY13" fmla="*/ 292608 h 3538728"/>
              <a:gd name="connsiteX14" fmla="*/ 393192 w 1152144"/>
              <a:gd name="connsiteY14" fmla="*/ 347472 h 3538728"/>
              <a:gd name="connsiteX15" fmla="*/ 356616 w 1152144"/>
              <a:gd name="connsiteY15" fmla="*/ 402336 h 3538728"/>
              <a:gd name="connsiteX16" fmla="*/ 329184 w 1152144"/>
              <a:gd name="connsiteY16" fmla="*/ 493776 h 3538728"/>
              <a:gd name="connsiteX17" fmla="*/ 320040 w 1152144"/>
              <a:gd name="connsiteY17" fmla="*/ 521208 h 3538728"/>
              <a:gd name="connsiteX18" fmla="*/ 265176 w 1152144"/>
              <a:gd name="connsiteY18" fmla="*/ 612648 h 3538728"/>
              <a:gd name="connsiteX19" fmla="*/ 256032 w 1152144"/>
              <a:gd name="connsiteY19" fmla="*/ 649224 h 3538728"/>
              <a:gd name="connsiteX20" fmla="*/ 246888 w 1152144"/>
              <a:gd name="connsiteY20" fmla="*/ 704088 h 3538728"/>
              <a:gd name="connsiteX21" fmla="*/ 219456 w 1152144"/>
              <a:gd name="connsiteY21" fmla="*/ 740664 h 3538728"/>
              <a:gd name="connsiteX22" fmla="*/ 192024 w 1152144"/>
              <a:gd name="connsiteY22" fmla="*/ 822960 h 3538728"/>
              <a:gd name="connsiteX23" fmla="*/ 173736 w 1152144"/>
              <a:gd name="connsiteY23" fmla="*/ 859536 h 3538728"/>
              <a:gd name="connsiteX24" fmla="*/ 146304 w 1152144"/>
              <a:gd name="connsiteY24" fmla="*/ 978408 h 3538728"/>
              <a:gd name="connsiteX25" fmla="*/ 128016 w 1152144"/>
              <a:gd name="connsiteY25" fmla="*/ 1042416 h 3538728"/>
              <a:gd name="connsiteX26" fmla="*/ 109728 w 1152144"/>
              <a:gd name="connsiteY26" fmla="*/ 1170432 h 3538728"/>
              <a:gd name="connsiteX27" fmla="*/ 91440 w 1152144"/>
              <a:gd name="connsiteY27" fmla="*/ 1307592 h 3538728"/>
              <a:gd name="connsiteX28" fmla="*/ 82296 w 1152144"/>
              <a:gd name="connsiteY28" fmla="*/ 1389888 h 3538728"/>
              <a:gd name="connsiteX29" fmla="*/ 64008 w 1152144"/>
              <a:gd name="connsiteY29" fmla="*/ 1463040 h 3538728"/>
              <a:gd name="connsiteX30" fmla="*/ 54864 w 1152144"/>
              <a:gd name="connsiteY30" fmla="*/ 1517904 h 3538728"/>
              <a:gd name="connsiteX31" fmla="*/ 45720 w 1152144"/>
              <a:gd name="connsiteY31" fmla="*/ 1563624 h 3538728"/>
              <a:gd name="connsiteX32" fmla="*/ 18288 w 1152144"/>
              <a:gd name="connsiteY32" fmla="*/ 1764792 h 3538728"/>
              <a:gd name="connsiteX33" fmla="*/ 9144 w 1152144"/>
              <a:gd name="connsiteY33" fmla="*/ 1892808 h 3538728"/>
              <a:gd name="connsiteX34" fmla="*/ 0 w 1152144"/>
              <a:gd name="connsiteY34" fmla="*/ 1993392 h 3538728"/>
              <a:gd name="connsiteX35" fmla="*/ 9144 w 1152144"/>
              <a:gd name="connsiteY35" fmla="*/ 2715768 h 3538728"/>
              <a:gd name="connsiteX36" fmla="*/ 18288 w 1152144"/>
              <a:gd name="connsiteY36" fmla="*/ 3017520 h 3538728"/>
              <a:gd name="connsiteX37" fmla="*/ 54864 w 1152144"/>
              <a:gd name="connsiteY37" fmla="*/ 3099816 h 3538728"/>
              <a:gd name="connsiteX38" fmla="*/ 82296 w 1152144"/>
              <a:gd name="connsiteY38" fmla="*/ 3191256 h 3538728"/>
              <a:gd name="connsiteX39" fmla="*/ 91440 w 1152144"/>
              <a:gd name="connsiteY39" fmla="*/ 3218688 h 3538728"/>
              <a:gd name="connsiteX40" fmla="*/ 109728 w 1152144"/>
              <a:gd name="connsiteY40" fmla="*/ 3346704 h 3538728"/>
              <a:gd name="connsiteX41" fmla="*/ 137160 w 1152144"/>
              <a:gd name="connsiteY41" fmla="*/ 3401568 h 3538728"/>
              <a:gd name="connsiteX42" fmla="*/ 146304 w 1152144"/>
              <a:gd name="connsiteY42" fmla="*/ 3429000 h 3538728"/>
              <a:gd name="connsiteX43" fmla="*/ 155448 w 1152144"/>
              <a:gd name="connsiteY43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521208 w 1152144"/>
              <a:gd name="connsiteY9" fmla="*/ 137160 h 3538728"/>
              <a:gd name="connsiteX10" fmla="*/ 438912 w 1152144"/>
              <a:gd name="connsiteY10" fmla="*/ 237744 h 3538728"/>
              <a:gd name="connsiteX11" fmla="*/ 429768 w 1152144"/>
              <a:gd name="connsiteY11" fmla="*/ 265176 h 3538728"/>
              <a:gd name="connsiteX12" fmla="*/ 411480 w 1152144"/>
              <a:gd name="connsiteY12" fmla="*/ 292608 h 3538728"/>
              <a:gd name="connsiteX13" fmla="*/ 393192 w 1152144"/>
              <a:gd name="connsiteY13" fmla="*/ 347472 h 3538728"/>
              <a:gd name="connsiteX14" fmla="*/ 356616 w 1152144"/>
              <a:gd name="connsiteY14" fmla="*/ 402336 h 3538728"/>
              <a:gd name="connsiteX15" fmla="*/ 329184 w 1152144"/>
              <a:gd name="connsiteY15" fmla="*/ 493776 h 3538728"/>
              <a:gd name="connsiteX16" fmla="*/ 320040 w 1152144"/>
              <a:gd name="connsiteY16" fmla="*/ 521208 h 3538728"/>
              <a:gd name="connsiteX17" fmla="*/ 265176 w 1152144"/>
              <a:gd name="connsiteY17" fmla="*/ 612648 h 3538728"/>
              <a:gd name="connsiteX18" fmla="*/ 256032 w 1152144"/>
              <a:gd name="connsiteY18" fmla="*/ 649224 h 3538728"/>
              <a:gd name="connsiteX19" fmla="*/ 246888 w 1152144"/>
              <a:gd name="connsiteY19" fmla="*/ 704088 h 3538728"/>
              <a:gd name="connsiteX20" fmla="*/ 219456 w 1152144"/>
              <a:gd name="connsiteY20" fmla="*/ 740664 h 3538728"/>
              <a:gd name="connsiteX21" fmla="*/ 192024 w 1152144"/>
              <a:gd name="connsiteY21" fmla="*/ 822960 h 3538728"/>
              <a:gd name="connsiteX22" fmla="*/ 173736 w 1152144"/>
              <a:gd name="connsiteY22" fmla="*/ 859536 h 3538728"/>
              <a:gd name="connsiteX23" fmla="*/ 146304 w 1152144"/>
              <a:gd name="connsiteY23" fmla="*/ 978408 h 3538728"/>
              <a:gd name="connsiteX24" fmla="*/ 128016 w 1152144"/>
              <a:gd name="connsiteY24" fmla="*/ 1042416 h 3538728"/>
              <a:gd name="connsiteX25" fmla="*/ 109728 w 1152144"/>
              <a:gd name="connsiteY25" fmla="*/ 1170432 h 3538728"/>
              <a:gd name="connsiteX26" fmla="*/ 91440 w 1152144"/>
              <a:gd name="connsiteY26" fmla="*/ 1307592 h 3538728"/>
              <a:gd name="connsiteX27" fmla="*/ 82296 w 1152144"/>
              <a:gd name="connsiteY27" fmla="*/ 1389888 h 3538728"/>
              <a:gd name="connsiteX28" fmla="*/ 64008 w 1152144"/>
              <a:gd name="connsiteY28" fmla="*/ 1463040 h 3538728"/>
              <a:gd name="connsiteX29" fmla="*/ 54864 w 1152144"/>
              <a:gd name="connsiteY29" fmla="*/ 1517904 h 3538728"/>
              <a:gd name="connsiteX30" fmla="*/ 45720 w 1152144"/>
              <a:gd name="connsiteY30" fmla="*/ 1563624 h 3538728"/>
              <a:gd name="connsiteX31" fmla="*/ 18288 w 1152144"/>
              <a:gd name="connsiteY31" fmla="*/ 1764792 h 3538728"/>
              <a:gd name="connsiteX32" fmla="*/ 9144 w 1152144"/>
              <a:gd name="connsiteY32" fmla="*/ 1892808 h 3538728"/>
              <a:gd name="connsiteX33" fmla="*/ 0 w 1152144"/>
              <a:gd name="connsiteY33" fmla="*/ 1993392 h 3538728"/>
              <a:gd name="connsiteX34" fmla="*/ 9144 w 1152144"/>
              <a:gd name="connsiteY34" fmla="*/ 2715768 h 3538728"/>
              <a:gd name="connsiteX35" fmla="*/ 18288 w 1152144"/>
              <a:gd name="connsiteY35" fmla="*/ 3017520 h 3538728"/>
              <a:gd name="connsiteX36" fmla="*/ 54864 w 1152144"/>
              <a:gd name="connsiteY36" fmla="*/ 3099816 h 3538728"/>
              <a:gd name="connsiteX37" fmla="*/ 82296 w 1152144"/>
              <a:gd name="connsiteY37" fmla="*/ 3191256 h 3538728"/>
              <a:gd name="connsiteX38" fmla="*/ 91440 w 1152144"/>
              <a:gd name="connsiteY38" fmla="*/ 3218688 h 3538728"/>
              <a:gd name="connsiteX39" fmla="*/ 109728 w 1152144"/>
              <a:gd name="connsiteY39" fmla="*/ 3346704 h 3538728"/>
              <a:gd name="connsiteX40" fmla="*/ 137160 w 1152144"/>
              <a:gd name="connsiteY40" fmla="*/ 3401568 h 3538728"/>
              <a:gd name="connsiteX41" fmla="*/ 146304 w 1152144"/>
              <a:gd name="connsiteY41" fmla="*/ 3429000 h 3538728"/>
              <a:gd name="connsiteX42" fmla="*/ 155448 w 1152144"/>
              <a:gd name="connsiteY42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438912 w 1152144"/>
              <a:gd name="connsiteY9" fmla="*/ 237744 h 3538728"/>
              <a:gd name="connsiteX10" fmla="*/ 429768 w 1152144"/>
              <a:gd name="connsiteY10" fmla="*/ 265176 h 3538728"/>
              <a:gd name="connsiteX11" fmla="*/ 411480 w 1152144"/>
              <a:gd name="connsiteY11" fmla="*/ 292608 h 3538728"/>
              <a:gd name="connsiteX12" fmla="*/ 393192 w 1152144"/>
              <a:gd name="connsiteY12" fmla="*/ 347472 h 3538728"/>
              <a:gd name="connsiteX13" fmla="*/ 356616 w 1152144"/>
              <a:gd name="connsiteY13" fmla="*/ 402336 h 3538728"/>
              <a:gd name="connsiteX14" fmla="*/ 329184 w 1152144"/>
              <a:gd name="connsiteY14" fmla="*/ 493776 h 3538728"/>
              <a:gd name="connsiteX15" fmla="*/ 320040 w 1152144"/>
              <a:gd name="connsiteY15" fmla="*/ 521208 h 3538728"/>
              <a:gd name="connsiteX16" fmla="*/ 265176 w 1152144"/>
              <a:gd name="connsiteY16" fmla="*/ 612648 h 3538728"/>
              <a:gd name="connsiteX17" fmla="*/ 256032 w 1152144"/>
              <a:gd name="connsiteY17" fmla="*/ 649224 h 3538728"/>
              <a:gd name="connsiteX18" fmla="*/ 246888 w 1152144"/>
              <a:gd name="connsiteY18" fmla="*/ 704088 h 3538728"/>
              <a:gd name="connsiteX19" fmla="*/ 219456 w 1152144"/>
              <a:gd name="connsiteY19" fmla="*/ 740664 h 3538728"/>
              <a:gd name="connsiteX20" fmla="*/ 192024 w 1152144"/>
              <a:gd name="connsiteY20" fmla="*/ 822960 h 3538728"/>
              <a:gd name="connsiteX21" fmla="*/ 173736 w 1152144"/>
              <a:gd name="connsiteY21" fmla="*/ 859536 h 3538728"/>
              <a:gd name="connsiteX22" fmla="*/ 146304 w 1152144"/>
              <a:gd name="connsiteY22" fmla="*/ 978408 h 3538728"/>
              <a:gd name="connsiteX23" fmla="*/ 128016 w 1152144"/>
              <a:gd name="connsiteY23" fmla="*/ 1042416 h 3538728"/>
              <a:gd name="connsiteX24" fmla="*/ 109728 w 1152144"/>
              <a:gd name="connsiteY24" fmla="*/ 1170432 h 3538728"/>
              <a:gd name="connsiteX25" fmla="*/ 91440 w 1152144"/>
              <a:gd name="connsiteY25" fmla="*/ 1307592 h 3538728"/>
              <a:gd name="connsiteX26" fmla="*/ 82296 w 1152144"/>
              <a:gd name="connsiteY26" fmla="*/ 1389888 h 3538728"/>
              <a:gd name="connsiteX27" fmla="*/ 64008 w 1152144"/>
              <a:gd name="connsiteY27" fmla="*/ 1463040 h 3538728"/>
              <a:gd name="connsiteX28" fmla="*/ 54864 w 1152144"/>
              <a:gd name="connsiteY28" fmla="*/ 1517904 h 3538728"/>
              <a:gd name="connsiteX29" fmla="*/ 45720 w 1152144"/>
              <a:gd name="connsiteY29" fmla="*/ 1563624 h 3538728"/>
              <a:gd name="connsiteX30" fmla="*/ 18288 w 1152144"/>
              <a:gd name="connsiteY30" fmla="*/ 1764792 h 3538728"/>
              <a:gd name="connsiteX31" fmla="*/ 9144 w 1152144"/>
              <a:gd name="connsiteY31" fmla="*/ 1892808 h 3538728"/>
              <a:gd name="connsiteX32" fmla="*/ 0 w 1152144"/>
              <a:gd name="connsiteY32" fmla="*/ 1993392 h 3538728"/>
              <a:gd name="connsiteX33" fmla="*/ 9144 w 1152144"/>
              <a:gd name="connsiteY33" fmla="*/ 2715768 h 3538728"/>
              <a:gd name="connsiteX34" fmla="*/ 18288 w 1152144"/>
              <a:gd name="connsiteY34" fmla="*/ 3017520 h 3538728"/>
              <a:gd name="connsiteX35" fmla="*/ 54864 w 1152144"/>
              <a:gd name="connsiteY35" fmla="*/ 3099816 h 3538728"/>
              <a:gd name="connsiteX36" fmla="*/ 82296 w 1152144"/>
              <a:gd name="connsiteY36" fmla="*/ 3191256 h 3538728"/>
              <a:gd name="connsiteX37" fmla="*/ 91440 w 1152144"/>
              <a:gd name="connsiteY37" fmla="*/ 3218688 h 3538728"/>
              <a:gd name="connsiteX38" fmla="*/ 109728 w 1152144"/>
              <a:gd name="connsiteY38" fmla="*/ 3346704 h 3538728"/>
              <a:gd name="connsiteX39" fmla="*/ 137160 w 1152144"/>
              <a:gd name="connsiteY39" fmla="*/ 3401568 h 3538728"/>
              <a:gd name="connsiteX40" fmla="*/ 146304 w 1152144"/>
              <a:gd name="connsiteY40" fmla="*/ 3429000 h 3538728"/>
              <a:gd name="connsiteX41" fmla="*/ 155448 w 1152144"/>
              <a:gd name="connsiteY41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438912 w 1152144"/>
              <a:gd name="connsiteY9" fmla="*/ 237744 h 3538728"/>
              <a:gd name="connsiteX10" fmla="*/ 429768 w 1152144"/>
              <a:gd name="connsiteY10" fmla="*/ 265176 h 3538728"/>
              <a:gd name="connsiteX11" fmla="*/ 411480 w 1152144"/>
              <a:gd name="connsiteY11" fmla="*/ 292608 h 3538728"/>
              <a:gd name="connsiteX12" fmla="*/ 393192 w 1152144"/>
              <a:gd name="connsiteY12" fmla="*/ 347472 h 3538728"/>
              <a:gd name="connsiteX13" fmla="*/ 356616 w 1152144"/>
              <a:gd name="connsiteY13" fmla="*/ 402336 h 3538728"/>
              <a:gd name="connsiteX14" fmla="*/ 329184 w 1152144"/>
              <a:gd name="connsiteY14" fmla="*/ 493776 h 3538728"/>
              <a:gd name="connsiteX15" fmla="*/ 265176 w 1152144"/>
              <a:gd name="connsiteY15" fmla="*/ 612648 h 3538728"/>
              <a:gd name="connsiteX16" fmla="*/ 256032 w 1152144"/>
              <a:gd name="connsiteY16" fmla="*/ 649224 h 3538728"/>
              <a:gd name="connsiteX17" fmla="*/ 246888 w 1152144"/>
              <a:gd name="connsiteY17" fmla="*/ 704088 h 3538728"/>
              <a:gd name="connsiteX18" fmla="*/ 219456 w 1152144"/>
              <a:gd name="connsiteY18" fmla="*/ 740664 h 3538728"/>
              <a:gd name="connsiteX19" fmla="*/ 192024 w 1152144"/>
              <a:gd name="connsiteY19" fmla="*/ 822960 h 3538728"/>
              <a:gd name="connsiteX20" fmla="*/ 173736 w 1152144"/>
              <a:gd name="connsiteY20" fmla="*/ 859536 h 3538728"/>
              <a:gd name="connsiteX21" fmla="*/ 146304 w 1152144"/>
              <a:gd name="connsiteY21" fmla="*/ 978408 h 3538728"/>
              <a:gd name="connsiteX22" fmla="*/ 128016 w 1152144"/>
              <a:gd name="connsiteY22" fmla="*/ 1042416 h 3538728"/>
              <a:gd name="connsiteX23" fmla="*/ 109728 w 1152144"/>
              <a:gd name="connsiteY23" fmla="*/ 1170432 h 3538728"/>
              <a:gd name="connsiteX24" fmla="*/ 91440 w 1152144"/>
              <a:gd name="connsiteY24" fmla="*/ 1307592 h 3538728"/>
              <a:gd name="connsiteX25" fmla="*/ 82296 w 1152144"/>
              <a:gd name="connsiteY25" fmla="*/ 1389888 h 3538728"/>
              <a:gd name="connsiteX26" fmla="*/ 64008 w 1152144"/>
              <a:gd name="connsiteY26" fmla="*/ 1463040 h 3538728"/>
              <a:gd name="connsiteX27" fmla="*/ 54864 w 1152144"/>
              <a:gd name="connsiteY27" fmla="*/ 1517904 h 3538728"/>
              <a:gd name="connsiteX28" fmla="*/ 45720 w 1152144"/>
              <a:gd name="connsiteY28" fmla="*/ 1563624 h 3538728"/>
              <a:gd name="connsiteX29" fmla="*/ 18288 w 1152144"/>
              <a:gd name="connsiteY29" fmla="*/ 1764792 h 3538728"/>
              <a:gd name="connsiteX30" fmla="*/ 9144 w 1152144"/>
              <a:gd name="connsiteY30" fmla="*/ 1892808 h 3538728"/>
              <a:gd name="connsiteX31" fmla="*/ 0 w 1152144"/>
              <a:gd name="connsiteY31" fmla="*/ 1993392 h 3538728"/>
              <a:gd name="connsiteX32" fmla="*/ 9144 w 1152144"/>
              <a:gd name="connsiteY32" fmla="*/ 2715768 h 3538728"/>
              <a:gd name="connsiteX33" fmla="*/ 18288 w 1152144"/>
              <a:gd name="connsiteY33" fmla="*/ 3017520 h 3538728"/>
              <a:gd name="connsiteX34" fmla="*/ 54864 w 1152144"/>
              <a:gd name="connsiteY34" fmla="*/ 3099816 h 3538728"/>
              <a:gd name="connsiteX35" fmla="*/ 82296 w 1152144"/>
              <a:gd name="connsiteY35" fmla="*/ 3191256 h 3538728"/>
              <a:gd name="connsiteX36" fmla="*/ 91440 w 1152144"/>
              <a:gd name="connsiteY36" fmla="*/ 3218688 h 3538728"/>
              <a:gd name="connsiteX37" fmla="*/ 109728 w 1152144"/>
              <a:gd name="connsiteY37" fmla="*/ 3346704 h 3538728"/>
              <a:gd name="connsiteX38" fmla="*/ 137160 w 1152144"/>
              <a:gd name="connsiteY38" fmla="*/ 3401568 h 3538728"/>
              <a:gd name="connsiteX39" fmla="*/ 146304 w 1152144"/>
              <a:gd name="connsiteY39" fmla="*/ 3429000 h 3538728"/>
              <a:gd name="connsiteX40" fmla="*/ 155448 w 1152144"/>
              <a:gd name="connsiteY40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438912 w 1152144"/>
              <a:gd name="connsiteY9" fmla="*/ 237744 h 3538728"/>
              <a:gd name="connsiteX10" fmla="*/ 429768 w 1152144"/>
              <a:gd name="connsiteY10" fmla="*/ 265176 h 3538728"/>
              <a:gd name="connsiteX11" fmla="*/ 411480 w 1152144"/>
              <a:gd name="connsiteY11" fmla="*/ 292608 h 3538728"/>
              <a:gd name="connsiteX12" fmla="*/ 393192 w 1152144"/>
              <a:gd name="connsiteY12" fmla="*/ 347472 h 3538728"/>
              <a:gd name="connsiteX13" fmla="*/ 356616 w 1152144"/>
              <a:gd name="connsiteY13" fmla="*/ 402336 h 3538728"/>
              <a:gd name="connsiteX14" fmla="*/ 329184 w 1152144"/>
              <a:gd name="connsiteY14" fmla="*/ 493776 h 3538728"/>
              <a:gd name="connsiteX15" fmla="*/ 265176 w 1152144"/>
              <a:gd name="connsiteY15" fmla="*/ 612648 h 3538728"/>
              <a:gd name="connsiteX16" fmla="*/ 256032 w 1152144"/>
              <a:gd name="connsiteY16" fmla="*/ 649224 h 3538728"/>
              <a:gd name="connsiteX17" fmla="*/ 246888 w 1152144"/>
              <a:gd name="connsiteY17" fmla="*/ 704088 h 3538728"/>
              <a:gd name="connsiteX18" fmla="*/ 219456 w 1152144"/>
              <a:gd name="connsiteY18" fmla="*/ 740664 h 3538728"/>
              <a:gd name="connsiteX19" fmla="*/ 192024 w 1152144"/>
              <a:gd name="connsiteY19" fmla="*/ 822960 h 3538728"/>
              <a:gd name="connsiteX20" fmla="*/ 173736 w 1152144"/>
              <a:gd name="connsiteY20" fmla="*/ 859536 h 3538728"/>
              <a:gd name="connsiteX21" fmla="*/ 146304 w 1152144"/>
              <a:gd name="connsiteY21" fmla="*/ 978408 h 3538728"/>
              <a:gd name="connsiteX22" fmla="*/ 128016 w 1152144"/>
              <a:gd name="connsiteY22" fmla="*/ 1042416 h 3538728"/>
              <a:gd name="connsiteX23" fmla="*/ 109728 w 1152144"/>
              <a:gd name="connsiteY23" fmla="*/ 1170432 h 3538728"/>
              <a:gd name="connsiteX24" fmla="*/ 91440 w 1152144"/>
              <a:gd name="connsiteY24" fmla="*/ 1307592 h 3538728"/>
              <a:gd name="connsiteX25" fmla="*/ 82296 w 1152144"/>
              <a:gd name="connsiteY25" fmla="*/ 1389888 h 3538728"/>
              <a:gd name="connsiteX26" fmla="*/ 64008 w 1152144"/>
              <a:gd name="connsiteY26" fmla="*/ 1463040 h 3538728"/>
              <a:gd name="connsiteX27" fmla="*/ 54864 w 1152144"/>
              <a:gd name="connsiteY27" fmla="*/ 1517904 h 3538728"/>
              <a:gd name="connsiteX28" fmla="*/ 45720 w 1152144"/>
              <a:gd name="connsiteY28" fmla="*/ 1563624 h 3538728"/>
              <a:gd name="connsiteX29" fmla="*/ 18288 w 1152144"/>
              <a:gd name="connsiteY29" fmla="*/ 1764792 h 3538728"/>
              <a:gd name="connsiteX30" fmla="*/ 9144 w 1152144"/>
              <a:gd name="connsiteY30" fmla="*/ 1892808 h 3538728"/>
              <a:gd name="connsiteX31" fmla="*/ 0 w 1152144"/>
              <a:gd name="connsiteY31" fmla="*/ 1993392 h 3538728"/>
              <a:gd name="connsiteX32" fmla="*/ 18288 w 1152144"/>
              <a:gd name="connsiteY32" fmla="*/ 3017520 h 3538728"/>
              <a:gd name="connsiteX33" fmla="*/ 54864 w 1152144"/>
              <a:gd name="connsiteY33" fmla="*/ 3099816 h 3538728"/>
              <a:gd name="connsiteX34" fmla="*/ 82296 w 1152144"/>
              <a:gd name="connsiteY34" fmla="*/ 3191256 h 3538728"/>
              <a:gd name="connsiteX35" fmla="*/ 91440 w 1152144"/>
              <a:gd name="connsiteY35" fmla="*/ 3218688 h 3538728"/>
              <a:gd name="connsiteX36" fmla="*/ 109728 w 1152144"/>
              <a:gd name="connsiteY36" fmla="*/ 3346704 h 3538728"/>
              <a:gd name="connsiteX37" fmla="*/ 137160 w 1152144"/>
              <a:gd name="connsiteY37" fmla="*/ 3401568 h 3538728"/>
              <a:gd name="connsiteX38" fmla="*/ 146304 w 1152144"/>
              <a:gd name="connsiteY38" fmla="*/ 3429000 h 3538728"/>
              <a:gd name="connsiteX39" fmla="*/ 155448 w 1152144"/>
              <a:gd name="connsiteY39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438912 w 1152144"/>
              <a:gd name="connsiteY9" fmla="*/ 237744 h 3538728"/>
              <a:gd name="connsiteX10" fmla="*/ 429768 w 1152144"/>
              <a:gd name="connsiteY10" fmla="*/ 265176 h 3538728"/>
              <a:gd name="connsiteX11" fmla="*/ 411480 w 1152144"/>
              <a:gd name="connsiteY11" fmla="*/ 292608 h 3538728"/>
              <a:gd name="connsiteX12" fmla="*/ 393192 w 1152144"/>
              <a:gd name="connsiteY12" fmla="*/ 347472 h 3538728"/>
              <a:gd name="connsiteX13" fmla="*/ 356616 w 1152144"/>
              <a:gd name="connsiteY13" fmla="*/ 402336 h 3538728"/>
              <a:gd name="connsiteX14" fmla="*/ 329184 w 1152144"/>
              <a:gd name="connsiteY14" fmla="*/ 493776 h 3538728"/>
              <a:gd name="connsiteX15" fmla="*/ 265176 w 1152144"/>
              <a:gd name="connsiteY15" fmla="*/ 612648 h 3538728"/>
              <a:gd name="connsiteX16" fmla="*/ 256032 w 1152144"/>
              <a:gd name="connsiteY16" fmla="*/ 649224 h 3538728"/>
              <a:gd name="connsiteX17" fmla="*/ 246888 w 1152144"/>
              <a:gd name="connsiteY17" fmla="*/ 704088 h 3538728"/>
              <a:gd name="connsiteX18" fmla="*/ 219456 w 1152144"/>
              <a:gd name="connsiteY18" fmla="*/ 740664 h 3538728"/>
              <a:gd name="connsiteX19" fmla="*/ 192024 w 1152144"/>
              <a:gd name="connsiteY19" fmla="*/ 822960 h 3538728"/>
              <a:gd name="connsiteX20" fmla="*/ 173736 w 1152144"/>
              <a:gd name="connsiteY20" fmla="*/ 859536 h 3538728"/>
              <a:gd name="connsiteX21" fmla="*/ 146304 w 1152144"/>
              <a:gd name="connsiteY21" fmla="*/ 978408 h 3538728"/>
              <a:gd name="connsiteX22" fmla="*/ 128016 w 1152144"/>
              <a:gd name="connsiteY22" fmla="*/ 1042416 h 3538728"/>
              <a:gd name="connsiteX23" fmla="*/ 109728 w 1152144"/>
              <a:gd name="connsiteY23" fmla="*/ 1170432 h 3538728"/>
              <a:gd name="connsiteX24" fmla="*/ 91440 w 1152144"/>
              <a:gd name="connsiteY24" fmla="*/ 1307592 h 3538728"/>
              <a:gd name="connsiteX25" fmla="*/ 82296 w 1152144"/>
              <a:gd name="connsiteY25" fmla="*/ 1389888 h 3538728"/>
              <a:gd name="connsiteX26" fmla="*/ 64008 w 1152144"/>
              <a:gd name="connsiteY26" fmla="*/ 1463040 h 3538728"/>
              <a:gd name="connsiteX27" fmla="*/ 54864 w 1152144"/>
              <a:gd name="connsiteY27" fmla="*/ 1517904 h 3538728"/>
              <a:gd name="connsiteX28" fmla="*/ 45720 w 1152144"/>
              <a:gd name="connsiteY28" fmla="*/ 1563624 h 3538728"/>
              <a:gd name="connsiteX29" fmla="*/ 18288 w 1152144"/>
              <a:gd name="connsiteY29" fmla="*/ 1764792 h 3538728"/>
              <a:gd name="connsiteX30" fmla="*/ 9144 w 1152144"/>
              <a:gd name="connsiteY30" fmla="*/ 1892808 h 3538728"/>
              <a:gd name="connsiteX31" fmla="*/ 0 w 1152144"/>
              <a:gd name="connsiteY31" fmla="*/ 1993392 h 3538728"/>
              <a:gd name="connsiteX32" fmla="*/ 18288 w 1152144"/>
              <a:gd name="connsiteY32" fmla="*/ 3017520 h 3538728"/>
              <a:gd name="connsiteX33" fmla="*/ 54864 w 1152144"/>
              <a:gd name="connsiteY33" fmla="*/ 3099816 h 3538728"/>
              <a:gd name="connsiteX34" fmla="*/ 91440 w 1152144"/>
              <a:gd name="connsiteY34" fmla="*/ 3218688 h 3538728"/>
              <a:gd name="connsiteX35" fmla="*/ 109728 w 1152144"/>
              <a:gd name="connsiteY35" fmla="*/ 3346704 h 3538728"/>
              <a:gd name="connsiteX36" fmla="*/ 137160 w 1152144"/>
              <a:gd name="connsiteY36" fmla="*/ 3401568 h 3538728"/>
              <a:gd name="connsiteX37" fmla="*/ 146304 w 1152144"/>
              <a:gd name="connsiteY37" fmla="*/ 3429000 h 3538728"/>
              <a:gd name="connsiteX38" fmla="*/ 155448 w 1152144"/>
              <a:gd name="connsiteY38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438912 w 1152144"/>
              <a:gd name="connsiteY9" fmla="*/ 237744 h 3538728"/>
              <a:gd name="connsiteX10" fmla="*/ 429768 w 1152144"/>
              <a:gd name="connsiteY10" fmla="*/ 265176 h 3538728"/>
              <a:gd name="connsiteX11" fmla="*/ 411480 w 1152144"/>
              <a:gd name="connsiteY11" fmla="*/ 292608 h 3538728"/>
              <a:gd name="connsiteX12" fmla="*/ 393192 w 1152144"/>
              <a:gd name="connsiteY12" fmla="*/ 347472 h 3538728"/>
              <a:gd name="connsiteX13" fmla="*/ 356616 w 1152144"/>
              <a:gd name="connsiteY13" fmla="*/ 402336 h 3538728"/>
              <a:gd name="connsiteX14" fmla="*/ 329184 w 1152144"/>
              <a:gd name="connsiteY14" fmla="*/ 493776 h 3538728"/>
              <a:gd name="connsiteX15" fmla="*/ 265176 w 1152144"/>
              <a:gd name="connsiteY15" fmla="*/ 612648 h 3538728"/>
              <a:gd name="connsiteX16" fmla="*/ 256032 w 1152144"/>
              <a:gd name="connsiteY16" fmla="*/ 649224 h 3538728"/>
              <a:gd name="connsiteX17" fmla="*/ 246888 w 1152144"/>
              <a:gd name="connsiteY17" fmla="*/ 704088 h 3538728"/>
              <a:gd name="connsiteX18" fmla="*/ 219456 w 1152144"/>
              <a:gd name="connsiteY18" fmla="*/ 740664 h 3538728"/>
              <a:gd name="connsiteX19" fmla="*/ 192024 w 1152144"/>
              <a:gd name="connsiteY19" fmla="*/ 822960 h 3538728"/>
              <a:gd name="connsiteX20" fmla="*/ 173736 w 1152144"/>
              <a:gd name="connsiteY20" fmla="*/ 859536 h 3538728"/>
              <a:gd name="connsiteX21" fmla="*/ 146304 w 1152144"/>
              <a:gd name="connsiteY21" fmla="*/ 978408 h 3538728"/>
              <a:gd name="connsiteX22" fmla="*/ 128016 w 1152144"/>
              <a:gd name="connsiteY22" fmla="*/ 1042416 h 3538728"/>
              <a:gd name="connsiteX23" fmla="*/ 109728 w 1152144"/>
              <a:gd name="connsiteY23" fmla="*/ 1170432 h 3538728"/>
              <a:gd name="connsiteX24" fmla="*/ 91440 w 1152144"/>
              <a:gd name="connsiteY24" fmla="*/ 1307592 h 3538728"/>
              <a:gd name="connsiteX25" fmla="*/ 82296 w 1152144"/>
              <a:gd name="connsiteY25" fmla="*/ 1389888 h 3538728"/>
              <a:gd name="connsiteX26" fmla="*/ 64008 w 1152144"/>
              <a:gd name="connsiteY26" fmla="*/ 1463040 h 3538728"/>
              <a:gd name="connsiteX27" fmla="*/ 54864 w 1152144"/>
              <a:gd name="connsiteY27" fmla="*/ 1517904 h 3538728"/>
              <a:gd name="connsiteX28" fmla="*/ 45720 w 1152144"/>
              <a:gd name="connsiteY28" fmla="*/ 1563624 h 3538728"/>
              <a:gd name="connsiteX29" fmla="*/ 18288 w 1152144"/>
              <a:gd name="connsiteY29" fmla="*/ 1764792 h 3538728"/>
              <a:gd name="connsiteX30" fmla="*/ 9144 w 1152144"/>
              <a:gd name="connsiteY30" fmla="*/ 1892808 h 3538728"/>
              <a:gd name="connsiteX31" fmla="*/ 0 w 1152144"/>
              <a:gd name="connsiteY31" fmla="*/ 1993392 h 3538728"/>
              <a:gd name="connsiteX32" fmla="*/ 18288 w 1152144"/>
              <a:gd name="connsiteY32" fmla="*/ 3017520 h 3538728"/>
              <a:gd name="connsiteX33" fmla="*/ 91440 w 1152144"/>
              <a:gd name="connsiteY33" fmla="*/ 3218688 h 3538728"/>
              <a:gd name="connsiteX34" fmla="*/ 109728 w 1152144"/>
              <a:gd name="connsiteY34" fmla="*/ 3346704 h 3538728"/>
              <a:gd name="connsiteX35" fmla="*/ 137160 w 1152144"/>
              <a:gd name="connsiteY35" fmla="*/ 3401568 h 3538728"/>
              <a:gd name="connsiteX36" fmla="*/ 146304 w 1152144"/>
              <a:gd name="connsiteY36" fmla="*/ 3429000 h 3538728"/>
              <a:gd name="connsiteX37" fmla="*/ 155448 w 1152144"/>
              <a:gd name="connsiteY37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438912 w 1152144"/>
              <a:gd name="connsiteY9" fmla="*/ 237744 h 3538728"/>
              <a:gd name="connsiteX10" fmla="*/ 429768 w 1152144"/>
              <a:gd name="connsiteY10" fmla="*/ 265176 h 3538728"/>
              <a:gd name="connsiteX11" fmla="*/ 411480 w 1152144"/>
              <a:gd name="connsiteY11" fmla="*/ 292608 h 3538728"/>
              <a:gd name="connsiteX12" fmla="*/ 393192 w 1152144"/>
              <a:gd name="connsiteY12" fmla="*/ 347472 h 3538728"/>
              <a:gd name="connsiteX13" fmla="*/ 356616 w 1152144"/>
              <a:gd name="connsiteY13" fmla="*/ 402336 h 3538728"/>
              <a:gd name="connsiteX14" fmla="*/ 329184 w 1152144"/>
              <a:gd name="connsiteY14" fmla="*/ 493776 h 3538728"/>
              <a:gd name="connsiteX15" fmla="*/ 265176 w 1152144"/>
              <a:gd name="connsiteY15" fmla="*/ 612648 h 3538728"/>
              <a:gd name="connsiteX16" fmla="*/ 256032 w 1152144"/>
              <a:gd name="connsiteY16" fmla="*/ 649224 h 3538728"/>
              <a:gd name="connsiteX17" fmla="*/ 246888 w 1152144"/>
              <a:gd name="connsiteY17" fmla="*/ 704088 h 3538728"/>
              <a:gd name="connsiteX18" fmla="*/ 219456 w 1152144"/>
              <a:gd name="connsiteY18" fmla="*/ 740664 h 3538728"/>
              <a:gd name="connsiteX19" fmla="*/ 192024 w 1152144"/>
              <a:gd name="connsiteY19" fmla="*/ 822960 h 3538728"/>
              <a:gd name="connsiteX20" fmla="*/ 173736 w 1152144"/>
              <a:gd name="connsiteY20" fmla="*/ 859536 h 3538728"/>
              <a:gd name="connsiteX21" fmla="*/ 146304 w 1152144"/>
              <a:gd name="connsiteY21" fmla="*/ 978408 h 3538728"/>
              <a:gd name="connsiteX22" fmla="*/ 128016 w 1152144"/>
              <a:gd name="connsiteY22" fmla="*/ 1042416 h 3538728"/>
              <a:gd name="connsiteX23" fmla="*/ 109728 w 1152144"/>
              <a:gd name="connsiteY23" fmla="*/ 1170432 h 3538728"/>
              <a:gd name="connsiteX24" fmla="*/ 91440 w 1152144"/>
              <a:gd name="connsiteY24" fmla="*/ 1307592 h 3538728"/>
              <a:gd name="connsiteX25" fmla="*/ 82296 w 1152144"/>
              <a:gd name="connsiteY25" fmla="*/ 1389888 h 3538728"/>
              <a:gd name="connsiteX26" fmla="*/ 64008 w 1152144"/>
              <a:gd name="connsiteY26" fmla="*/ 1463040 h 3538728"/>
              <a:gd name="connsiteX27" fmla="*/ 54864 w 1152144"/>
              <a:gd name="connsiteY27" fmla="*/ 1517904 h 3538728"/>
              <a:gd name="connsiteX28" fmla="*/ 45720 w 1152144"/>
              <a:gd name="connsiteY28" fmla="*/ 1563624 h 3538728"/>
              <a:gd name="connsiteX29" fmla="*/ 18288 w 1152144"/>
              <a:gd name="connsiteY29" fmla="*/ 1764792 h 3538728"/>
              <a:gd name="connsiteX30" fmla="*/ 9144 w 1152144"/>
              <a:gd name="connsiteY30" fmla="*/ 1892808 h 3538728"/>
              <a:gd name="connsiteX31" fmla="*/ 0 w 1152144"/>
              <a:gd name="connsiteY31" fmla="*/ 1993392 h 3538728"/>
              <a:gd name="connsiteX32" fmla="*/ 18288 w 1152144"/>
              <a:gd name="connsiteY32" fmla="*/ 3017520 h 3538728"/>
              <a:gd name="connsiteX33" fmla="*/ 109728 w 1152144"/>
              <a:gd name="connsiteY33" fmla="*/ 3346704 h 3538728"/>
              <a:gd name="connsiteX34" fmla="*/ 137160 w 1152144"/>
              <a:gd name="connsiteY34" fmla="*/ 3401568 h 3538728"/>
              <a:gd name="connsiteX35" fmla="*/ 146304 w 1152144"/>
              <a:gd name="connsiteY35" fmla="*/ 3429000 h 3538728"/>
              <a:gd name="connsiteX36" fmla="*/ 155448 w 1152144"/>
              <a:gd name="connsiteY36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438912 w 1152144"/>
              <a:gd name="connsiteY9" fmla="*/ 237744 h 3538728"/>
              <a:gd name="connsiteX10" fmla="*/ 429768 w 1152144"/>
              <a:gd name="connsiteY10" fmla="*/ 265176 h 3538728"/>
              <a:gd name="connsiteX11" fmla="*/ 411480 w 1152144"/>
              <a:gd name="connsiteY11" fmla="*/ 292608 h 3538728"/>
              <a:gd name="connsiteX12" fmla="*/ 393192 w 1152144"/>
              <a:gd name="connsiteY12" fmla="*/ 347472 h 3538728"/>
              <a:gd name="connsiteX13" fmla="*/ 356616 w 1152144"/>
              <a:gd name="connsiteY13" fmla="*/ 402336 h 3538728"/>
              <a:gd name="connsiteX14" fmla="*/ 329184 w 1152144"/>
              <a:gd name="connsiteY14" fmla="*/ 493776 h 3538728"/>
              <a:gd name="connsiteX15" fmla="*/ 265176 w 1152144"/>
              <a:gd name="connsiteY15" fmla="*/ 612648 h 3538728"/>
              <a:gd name="connsiteX16" fmla="*/ 256032 w 1152144"/>
              <a:gd name="connsiteY16" fmla="*/ 649224 h 3538728"/>
              <a:gd name="connsiteX17" fmla="*/ 246888 w 1152144"/>
              <a:gd name="connsiteY17" fmla="*/ 704088 h 3538728"/>
              <a:gd name="connsiteX18" fmla="*/ 219456 w 1152144"/>
              <a:gd name="connsiteY18" fmla="*/ 740664 h 3538728"/>
              <a:gd name="connsiteX19" fmla="*/ 192024 w 1152144"/>
              <a:gd name="connsiteY19" fmla="*/ 822960 h 3538728"/>
              <a:gd name="connsiteX20" fmla="*/ 173736 w 1152144"/>
              <a:gd name="connsiteY20" fmla="*/ 859536 h 3538728"/>
              <a:gd name="connsiteX21" fmla="*/ 146304 w 1152144"/>
              <a:gd name="connsiteY21" fmla="*/ 978408 h 3538728"/>
              <a:gd name="connsiteX22" fmla="*/ 128016 w 1152144"/>
              <a:gd name="connsiteY22" fmla="*/ 1042416 h 3538728"/>
              <a:gd name="connsiteX23" fmla="*/ 109728 w 1152144"/>
              <a:gd name="connsiteY23" fmla="*/ 1170432 h 3538728"/>
              <a:gd name="connsiteX24" fmla="*/ 91440 w 1152144"/>
              <a:gd name="connsiteY24" fmla="*/ 1307592 h 3538728"/>
              <a:gd name="connsiteX25" fmla="*/ 82296 w 1152144"/>
              <a:gd name="connsiteY25" fmla="*/ 1389888 h 3538728"/>
              <a:gd name="connsiteX26" fmla="*/ 64008 w 1152144"/>
              <a:gd name="connsiteY26" fmla="*/ 1463040 h 3538728"/>
              <a:gd name="connsiteX27" fmla="*/ 54864 w 1152144"/>
              <a:gd name="connsiteY27" fmla="*/ 1517904 h 3538728"/>
              <a:gd name="connsiteX28" fmla="*/ 45720 w 1152144"/>
              <a:gd name="connsiteY28" fmla="*/ 1563624 h 3538728"/>
              <a:gd name="connsiteX29" fmla="*/ 18288 w 1152144"/>
              <a:gd name="connsiteY29" fmla="*/ 1764792 h 3538728"/>
              <a:gd name="connsiteX30" fmla="*/ 9144 w 1152144"/>
              <a:gd name="connsiteY30" fmla="*/ 1892808 h 3538728"/>
              <a:gd name="connsiteX31" fmla="*/ 0 w 1152144"/>
              <a:gd name="connsiteY31" fmla="*/ 1993392 h 3538728"/>
              <a:gd name="connsiteX32" fmla="*/ 109728 w 1152144"/>
              <a:gd name="connsiteY32" fmla="*/ 3346704 h 3538728"/>
              <a:gd name="connsiteX33" fmla="*/ 137160 w 1152144"/>
              <a:gd name="connsiteY33" fmla="*/ 3401568 h 3538728"/>
              <a:gd name="connsiteX34" fmla="*/ 146304 w 1152144"/>
              <a:gd name="connsiteY34" fmla="*/ 3429000 h 3538728"/>
              <a:gd name="connsiteX35" fmla="*/ 155448 w 1152144"/>
              <a:gd name="connsiteY35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438912 w 1152144"/>
              <a:gd name="connsiteY9" fmla="*/ 237744 h 3538728"/>
              <a:gd name="connsiteX10" fmla="*/ 429768 w 1152144"/>
              <a:gd name="connsiteY10" fmla="*/ 265176 h 3538728"/>
              <a:gd name="connsiteX11" fmla="*/ 411480 w 1152144"/>
              <a:gd name="connsiteY11" fmla="*/ 292608 h 3538728"/>
              <a:gd name="connsiteX12" fmla="*/ 393192 w 1152144"/>
              <a:gd name="connsiteY12" fmla="*/ 347472 h 3538728"/>
              <a:gd name="connsiteX13" fmla="*/ 356616 w 1152144"/>
              <a:gd name="connsiteY13" fmla="*/ 402336 h 3538728"/>
              <a:gd name="connsiteX14" fmla="*/ 329184 w 1152144"/>
              <a:gd name="connsiteY14" fmla="*/ 493776 h 3538728"/>
              <a:gd name="connsiteX15" fmla="*/ 265176 w 1152144"/>
              <a:gd name="connsiteY15" fmla="*/ 612648 h 3538728"/>
              <a:gd name="connsiteX16" fmla="*/ 256032 w 1152144"/>
              <a:gd name="connsiteY16" fmla="*/ 649224 h 3538728"/>
              <a:gd name="connsiteX17" fmla="*/ 246888 w 1152144"/>
              <a:gd name="connsiteY17" fmla="*/ 704088 h 3538728"/>
              <a:gd name="connsiteX18" fmla="*/ 219456 w 1152144"/>
              <a:gd name="connsiteY18" fmla="*/ 740664 h 3538728"/>
              <a:gd name="connsiteX19" fmla="*/ 192024 w 1152144"/>
              <a:gd name="connsiteY19" fmla="*/ 822960 h 3538728"/>
              <a:gd name="connsiteX20" fmla="*/ 173736 w 1152144"/>
              <a:gd name="connsiteY20" fmla="*/ 859536 h 3538728"/>
              <a:gd name="connsiteX21" fmla="*/ 146304 w 1152144"/>
              <a:gd name="connsiteY21" fmla="*/ 978408 h 3538728"/>
              <a:gd name="connsiteX22" fmla="*/ 128016 w 1152144"/>
              <a:gd name="connsiteY22" fmla="*/ 1042416 h 3538728"/>
              <a:gd name="connsiteX23" fmla="*/ 109728 w 1152144"/>
              <a:gd name="connsiteY23" fmla="*/ 1170432 h 3538728"/>
              <a:gd name="connsiteX24" fmla="*/ 91440 w 1152144"/>
              <a:gd name="connsiteY24" fmla="*/ 1307592 h 3538728"/>
              <a:gd name="connsiteX25" fmla="*/ 82296 w 1152144"/>
              <a:gd name="connsiteY25" fmla="*/ 1389888 h 3538728"/>
              <a:gd name="connsiteX26" fmla="*/ 64008 w 1152144"/>
              <a:gd name="connsiteY26" fmla="*/ 1463040 h 3538728"/>
              <a:gd name="connsiteX27" fmla="*/ 54864 w 1152144"/>
              <a:gd name="connsiteY27" fmla="*/ 1517904 h 3538728"/>
              <a:gd name="connsiteX28" fmla="*/ 45720 w 1152144"/>
              <a:gd name="connsiteY28" fmla="*/ 1563624 h 3538728"/>
              <a:gd name="connsiteX29" fmla="*/ 18288 w 1152144"/>
              <a:gd name="connsiteY29" fmla="*/ 1764792 h 3538728"/>
              <a:gd name="connsiteX30" fmla="*/ 9144 w 1152144"/>
              <a:gd name="connsiteY30" fmla="*/ 1892808 h 3538728"/>
              <a:gd name="connsiteX31" fmla="*/ 0 w 1152144"/>
              <a:gd name="connsiteY31" fmla="*/ 1993392 h 3538728"/>
              <a:gd name="connsiteX32" fmla="*/ 109728 w 1152144"/>
              <a:gd name="connsiteY32" fmla="*/ 3346704 h 3538728"/>
              <a:gd name="connsiteX33" fmla="*/ 137160 w 1152144"/>
              <a:gd name="connsiteY33" fmla="*/ 3401568 h 3538728"/>
              <a:gd name="connsiteX34" fmla="*/ 155448 w 1152144"/>
              <a:gd name="connsiteY34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438912 w 1152144"/>
              <a:gd name="connsiteY9" fmla="*/ 237744 h 3538728"/>
              <a:gd name="connsiteX10" fmla="*/ 429768 w 1152144"/>
              <a:gd name="connsiteY10" fmla="*/ 265176 h 3538728"/>
              <a:gd name="connsiteX11" fmla="*/ 411480 w 1152144"/>
              <a:gd name="connsiteY11" fmla="*/ 292608 h 3538728"/>
              <a:gd name="connsiteX12" fmla="*/ 393192 w 1152144"/>
              <a:gd name="connsiteY12" fmla="*/ 347472 h 3538728"/>
              <a:gd name="connsiteX13" fmla="*/ 356616 w 1152144"/>
              <a:gd name="connsiteY13" fmla="*/ 402336 h 3538728"/>
              <a:gd name="connsiteX14" fmla="*/ 329184 w 1152144"/>
              <a:gd name="connsiteY14" fmla="*/ 493776 h 3538728"/>
              <a:gd name="connsiteX15" fmla="*/ 265176 w 1152144"/>
              <a:gd name="connsiteY15" fmla="*/ 612648 h 3538728"/>
              <a:gd name="connsiteX16" fmla="*/ 256032 w 1152144"/>
              <a:gd name="connsiteY16" fmla="*/ 649224 h 3538728"/>
              <a:gd name="connsiteX17" fmla="*/ 246888 w 1152144"/>
              <a:gd name="connsiteY17" fmla="*/ 704088 h 3538728"/>
              <a:gd name="connsiteX18" fmla="*/ 219456 w 1152144"/>
              <a:gd name="connsiteY18" fmla="*/ 740664 h 3538728"/>
              <a:gd name="connsiteX19" fmla="*/ 192024 w 1152144"/>
              <a:gd name="connsiteY19" fmla="*/ 822960 h 3538728"/>
              <a:gd name="connsiteX20" fmla="*/ 173736 w 1152144"/>
              <a:gd name="connsiteY20" fmla="*/ 859536 h 3538728"/>
              <a:gd name="connsiteX21" fmla="*/ 146304 w 1152144"/>
              <a:gd name="connsiteY21" fmla="*/ 978408 h 3538728"/>
              <a:gd name="connsiteX22" fmla="*/ 128016 w 1152144"/>
              <a:gd name="connsiteY22" fmla="*/ 1042416 h 3538728"/>
              <a:gd name="connsiteX23" fmla="*/ 109728 w 1152144"/>
              <a:gd name="connsiteY23" fmla="*/ 1170432 h 3538728"/>
              <a:gd name="connsiteX24" fmla="*/ 91440 w 1152144"/>
              <a:gd name="connsiteY24" fmla="*/ 1307592 h 3538728"/>
              <a:gd name="connsiteX25" fmla="*/ 82296 w 1152144"/>
              <a:gd name="connsiteY25" fmla="*/ 1389888 h 3538728"/>
              <a:gd name="connsiteX26" fmla="*/ 64008 w 1152144"/>
              <a:gd name="connsiteY26" fmla="*/ 1463040 h 3538728"/>
              <a:gd name="connsiteX27" fmla="*/ 54864 w 1152144"/>
              <a:gd name="connsiteY27" fmla="*/ 1517904 h 3538728"/>
              <a:gd name="connsiteX28" fmla="*/ 45720 w 1152144"/>
              <a:gd name="connsiteY28" fmla="*/ 1563624 h 3538728"/>
              <a:gd name="connsiteX29" fmla="*/ 18288 w 1152144"/>
              <a:gd name="connsiteY29" fmla="*/ 1764792 h 3538728"/>
              <a:gd name="connsiteX30" fmla="*/ 9144 w 1152144"/>
              <a:gd name="connsiteY30" fmla="*/ 1892808 h 3538728"/>
              <a:gd name="connsiteX31" fmla="*/ 0 w 1152144"/>
              <a:gd name="connsiteY31" fmla="*/ 1993392 h 3538728"/>
              <a:gd name="connsiteX32" fmla="*/ 109728 w 1152144"/>
              <a:gd name="connsiteY32" fmla="*/ 3346704 h 3538728"/>
              <a:gd name="connsiteX33" fmla="*/ 155448 w 1152144"/>
              <a:gd name="connsiteY33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548640 w 1152144"/>
              <a:gd name="connsiteY8" fmla="*/ 128016 h 3538728"/>
              <a:gd name="connsiteX9" fmla="*/ 438912 w 1152144"/>
              <a:gd name="connsiteY9" fmla="*/ 237744 h 3538728"/>
              <a:gd name="connsiteX10" fmla="*/ 429768 w 1152144"/>
              <a:gd name="connsiteY10" fmla="*/ 265176 h 3538728"/>
              <a:gd name="connsiteX11" fmla="*/ 411480 w 1152144"/>
              <a:gd name="connsiteY11" fmla="*/ 292608 h 3538728"/>
              <a:gd name="connsiteX12" fmla="*/ 393192 w 1152144"/>
              <a:gd name="connsiteY12" fmla="*/ 347472 h 3538728"/>
              <a:gd name="connsiteX13" fmla="*/ 356616 w 1152144"/>
              <a:gd name="connsiteY13" fmla="*/ 402336 h 3538728"/>
              <a:gd name="connsiteX14" fmla="*/ 329184 w 1152144"/>
              <a:gd name="connsiteY14" fmla="*/ 493776 h 3538728"/>
              <a:gd name="connsiteX15" fmla="*/ 265176 w 1152144"/>
              <a:gd name="connsiteY15" fmla="*/ 612648 h 3538728"/>
              <a:gd name="connsiteX16" fmla="*/ 256032 w 1152144"/>
              <a:gd name="connsiteY16" fmla="*/ 649224 h 3538728"/>
              <a:gd name="connsiteX17" fmla="*/ 246888 w 1152144"/>
              <a:gd name="connsiteY17" fmla="*/ 704088 h 3538728"/>
              <a:gd name="connsiteX18" fmla="*/ 219456 w 1152144"/>
              <a:gd name="connsiteY18" fmla="*/ 740664 h 3538728"/>
              <a:gd name="connsiteX19" fmla="*/ 192024 w 1152144"/>
              <a:gd name="connsiteY19" fmla="*/ 822960 h 3538728"/>
              <a:gd name="connsiteX20" fmla="*/ 173736 w 1152144"/>
              <a:gd name="connsiteY20" fmla="*/ 859536 h 3538728"/>
              <a:gd name="connsiteX21" fmla="*/ 146304 w 1152144"/>
              <a:gd name="connsiteY21" fmla="*/ 978408 h 3538728"/>
              <a:gd name="connsiteX22" fmla="*/ 128016 w 1152144"/>
              <a:gd name="connsiteY22" fmla="*/ 1042416 h 3538728"/>
              <a:gd name="connsiteX23" fmla="*/ 109728 w 1152144"/>
              <a:gd name="connsiteY23" fmla="*/ 1170432 h 3538728"/>
              <a:gd name="connsiteX24" fmla="*/ 91440 w 1152144"/>
              <a:gd name="connsiteY24" fmla="*/ 1307592 h 3538728"/>
              <a:gd name="connsiteX25" fmla="*/ 82296 w 1152144"/>
              <a:gd name="connsiteY25" fmla="*/ 1389888 h 3538728"/>
              <a:gd name="connsiteX26" fmla="*/ 64008 w 1152144"/>
              <a:gd name="connsiteY26" fmla="*/ 1463040 h 3538728"/>
              <a:gd name="connsiteX27" fmla="*/ 54864 w 1152144"/>
              <a:gd name="connsiteY27" fmla="*/ 1517904 h 3538728"/>
              <a:gd name="connsiteX28" fmla="*/ 45720 w 1152144"/>
              <a:gd name="connsiteY28" fmla="*/ 1563624 h 3538728"/>
              <a:gd name="connsiteX29" fmla="*/ 18288 w 1152144"/>
              <a:gd name="connsiteY29" fmla="*/ 1764792 h 3538728"/>
              <a:gd name="connsiteX30" fmla="*/ 9144 w 1152144"/>
              <a:gd name="connsiteY30" fmla="*/ 1892808 h 3538728"/>
              <a:gd name="connsiteX31" fmla="*/ 0 w 1152144"/>
              <a:gd name="connsiteY31" fmla="*/ 1993392 h 3538728"/>
              <a:gd name="connsiteX32" fmla="*/ 155448 w 1152144"/>
              <a:gd name="connsiteY32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1042416 w 1152144"/>
              <a:gd name="connsiteY2" fmla="*/ 18288 h 3538728"/>
              <a:gd name="connsiteX3" fmla="*/ 905256 w 1152144"/>
              <a:gd name="connsiteY3" fmla="*/ 45720 h 3538728"/>
              <a:gd name="connsiteX4" fmla="*/ 832104 w 1152144"/>
              <a:gd name="connsiteY4" fmla="*/ 54864 h 3538728"/>
              <a:gd name="connsiteX5" fmla="*/ 731520 w 1152144"/>
              <a:gd name="connsiteY5" fmla="*/ 73152 h 3538728"/>
              <a:gd name="connsiteX6" fmla="*/ 667512 w 1152144"/>
              <a:gd name="connsiteY6" fmla="*/ 100584 h 3538728"/>
              <a:gd name="connsiteX7" fmla="*/ 621792 w 1152144"/>
              <a:gd name="connsiteY7" fmla="*/ 109728 h 3538728"/>
              <a:gd name="connsiteX8" fmla="*/ 438912 w 1152144"/>
              <a:gd name="connsiteY8" fmla="*/ 237744 h 3538728"/>
              <a:gd name="connsiteX9" fmla="*/ 429768 w 1152144"/>
              <a:gd name="connsiteY9" fmla="*/ 265176 h 3538728"/>
              <a:gd name="connsiteX10" fmla="*/ 411480 w 1152144"/>
              <a:gd name="connsiteY10" fmla="*/ 292608 h 3538728"/>
              <a:gd name="connsiteX11" fmla="*/ 393192 w 1152144"/>
              <a:gd name="connsiteY11" fmla="*/ 347472 h 3538728"/>
              <a:gd name="connsiteX12" fmla="*/ 356616 w 1152144"/>
              <a:gd name="connsiteY12" fmla="*/ 402336 h 3538728"/>
              <a:gd name="connsiteX13" fmla="*/ 329184 w 1152144"/>
              <a:gd name="connsiteY13" fmla="*/ 493776 h 3538728"/>
              <a:gd name="connsiteX14" fmla="*/ 265176 w 1152144"/>
              <a:gd name="connsiteY14" fmla="*/ 612648 h 3538728"/>
              <a:gd name="connsiteX15" fmla="*/ 256032 w 1152144"/>
              <a:gd name="connsiteY15" fmla="*/ 649224 h 3538728"/>
              <a:gd name="connsiteX16" fmla="*/ 246888 w 1152144"/>
              <a:gd name="connsiteY16" fmla="*/ 704088 h 3538728"/>
              <a:gd name="connsiteX17" fmla="*/ 219456 w 1152144"/>
              <a:gd name="connsiteY17" fmla="*/ 740664 h 3538728"/>
              <a:gd name="connsiteX18" fmla="*/ 192024 w 1152144"/>
              <a:gd name="connsiteY18" fmla="*/ 822960 h 3538728"/>
              <a:gd name="connsiteX19" fmla="*/ 173736 w 1152144"/>
              <a:gd name="connsiteY19" fmla="*/ 859536 h 3538728"/>
              <a:gd name="connsiteX20" fmla="*/ 146304 w 1152144"/>
              <a:gd name="connsiteY20" fmla="*/ 978408 h 3538728"/>
              <a:gd name="connsiteX21" fmla="*/ 128016 w 1152144"/>
              <a:gd name="connsiteY21" fmla="*/ 1042416 h 3538728"/>
              <a:gd name="connsiteX22" fmla="*/ 109728 w 1152144"/>
              <a:gd name="connsiteY22" fmla="*/ 1170432 h 3538728"/>
              <a:gd name="connsiteX23" fmla="*/ 91440 w 1152144"/>
              <a:gd name="connsiteY23" fmla="*/ 1307592 h 3538728"/>
              <a:gd name="connsiteX24" fmla="*/ 82296 w 1152144"/>
              <a:gd name="connsiteY24" fmla="*/ 1389888 h 3538728"/>
              <a:gd name="connsiteX25" fmla="*/ 64008 w 1152144"/>
              <a:gd name="connsiteY25" fmla="*/ 1463040 h 3538728"/>
              <a:gd name="connsiteX26" fmla="*/ 54864 w 1152144"/>
              <a:gd name="connsiteY26" fmla="*/ 1517904 h 3538728"/>
              <a:gd name="connsiteX27" fmla="*/ 45720 w 1152144"/>
              <a:gd name="connsiteY27" fmla="*/ 1563624 h 3538728"/>
              <a:gd name="connsiteX28" fmla="*/ 18288 w 1152144"/>
              <a:gd name="connsiteY28" fmla="*/ 1764792 h 3538728"/>
              <a:gd name="connsiteX29" fmla="*/ 9144 w 1152144"/>
              <a:gd name="connsiteY29" fmla="*/ 1892808 h 3538728"/>
              <a:gd name="connsiteX30" fmla="*/ 0 w 1152144"/>
              <a:gd name="connsiteY30" fmla="*/ 1993392 h 3538728"/>
              <a:gd name="connsiteX31" fmla="*/ 155448 w 1152144"/>
              <a:gd name="connsiteY31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905256 w 1152144"/>
              <a:gd name="connsiteY2" fmla="*/ 45720 h 3538728"/>
              <a:gd name="connsiteX3" fmla="*/ 832104 w 1152144"/>
              <a:gd name="connsiteY3" fmla="*/ 54864 h 3538728"/>
              <a:gd name="connsiteX4" fmla="*/ 731520 w 1152144"/>
              <a:gd name="connsiteY4" fmla="*/ 73152 h 3538728"/>
              <a:gd name="connsiteX5" fmla="*/ 667512 w 1152144"/>
              <a:gd name="connsiteY5" fmla="*/ 100584 h 3538728"/>
              <a:gd name="connsiteX6" fmla="*/ 621792 w 1152144"/>
              <a:gd name="connsiteY6" fmla="*/ 109728 h 3538728"/>
              <a:gd name="connsiteX7" fmla="*/ 438912 w 1152144"/>
              <a:gd name="connsiteY7" fmla="*/ 237744 h 3538728"/>
              <a:gd name="connsiteX8" fmla="*/ 429768 w 1152144"/>
              <a:gd name="connsiteY8" fmla="*/ 265176 h 3538728"/>
              <a:gd name="connsiteX9" fmla="*/ 411480 w 1152144"/>
              <a:gd name="connsiteY9" fmla="*/ 292608 h 3538728"/>
              <a:gd name="connsiteX10" fmla="*/ 393192 w 1152144"/>
              <a:gd name="connsiteY10" fmla="*/ 347472 h 3538728"/>
              <a:gd name="connsiteX11" fmla="*/ 356616 w 1152144"/>
              <a:gd name="connsiteY11" fmla="*/ 402336 h 3538728"/>
              <a:gd name="connsiteX12" fmla="*/ 329184 w 1152144"/>
              <a:gd name="connsiteY12" fmla="*/ 493776 h 3538728"/>
              <a:gd name="connsiteX13" fmla="*/ 265176 w 1152144"/>
              <a:gd name="connsiteY13" fmla="*/ 612648 h 3538728"/>
              <a:gd name="connsiteX14" fmla="*/ 256032 w 1152144"/>
              <a:gd name="connsiteY14" fmla="*/ 649224 h 3538728"/>
              <a:gd name="connsiteX15" fmla="*/ 246888 w 1152144"/>
              <a:gd name="connsiteY15" fmla="*/ 704088 h 3538728"/>
              <a:gd name="connsiteX16" fmla="*/ 219456 w 1152144"/>
              <a:gd name="connsiteY16" fmla="*/ 740664 h 3538728"/>
              <a:gd name="connsiteX17" fmla="*/ 192024 w 1152144"/>
              <a:gd name="connsiteY17" fmla="*/ 822960 h 3538728"/>
              <a:gd name="connsiteX18" fmla="*/ 173736 w 1152144"/>
              <a:gd name="connsiteY18" fmla="*/ 859536 h 3538728"/>
              <a:gd name="connsiteX19" fmla="*/ 146304 w 1152144"/>
              <a:gd name="connsiteY19" fmla="*/ 978408 h 3538728"/>
              <a:gd name="connsiteX20" fmla="*/ 128016 w 1152144"/>
              <a:gd name="connsiteY20" fmla="*/ 1042416 h 3538728"/>
              <a:gd name="connsiteX21" fmla="*/ 109728 w 1152144"/>
              <a:gd name="connsiteY21" fmla="*/ 1170432 h 3538728"/>
              <a:gd name="connsiteX22" fmla="*/ 91440 w 1152144"/>
              <a:gd name="connsiteY22" fmla="*/ 1307592 h 3538728"/>
              <a:gd name="connsiteX23" fmla="*/ 82296 w 1152144"/>
              <a:gd name="connsiteY23" fmla="*/ 1389888 h 3538728"/>
              <a:gd name="connsiteX24" fmla="*/ 64008 w 1152144"/>
              <a:gd name="connsiteY24" fmla="*/ 1463040 h 3538728"/>
              <a:gd name="connsiteX25" fmla="*/ 54864 w 1152144"/>
              <a:gd name="connsiteY25" fmla="*/ 1517904 h 3538728"/>
              <a:gd name="connsiteX26" fmla="*/ 45720 w 1152144"/>
              <a:gd name="connsiteY26" fmla="*/ 1563624 h 3538728"/>
              <a:gd name="connsiteX27" fmla="*/ 18288 w 1152144"/>
              <a:gd name="connsiteY27" fmla="*/ 1764792 h 3538728"/>
              <a:gd name="connsiteX28" fmla="*/ 9144 w 1152144"/>
              <a:gd name="connsiteY28" fmla="*/ 1892808 h 3538728"/>
              <a:gd name="connsiteX29" fmla="*/ 0 w 1152144"/>
              <a:gd name="connsiteY29" fmla="*/ 1993392 h 3538728"/>
              <a:gd name="connsiteX30" fmla="*/ 155448 w 1152144"/>
              <a:gd name="connsiteY30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832104 w 1152144"/>
              <a:gd name="connsiteY2" fmla="*/ 54864 h 3538728"/>
              <a:gd name="connsiteX3" fmla="*/ 731520 w 1152144"/>
              <a:gd name="connsiteY3" fmla="*/ 73152 h 3538728"/>
              <a:gd name="connsiteX4" fmla="*/ 667512 w 1152144"/>
              <a:gd name="connsiteY4" fmla="*/ 100584 h 3538728"/>
              <a:gd name="connsiteX5" fmla="*/ 621792 w 1152144"/>
              <a:gd name="connsiteY5" fmla="*/ 109728 h 3538728"/>
              <a:gd name="connsiteX6" fmla="*/ 438912 w 1152144"/>
              <a:gd name="connsiteY6" fmla="*/ 237744 h 3538728"/>
              <a:gd name="connsiteX7" fmla="*/ 429768 w 1152144"/>
              <a:gd name="connsiteY7" fmla="*/ 265176 h 3538728"/>
              <a:gd name="connsiteX8" fmla="*/ 411480 w 1152144"/>
              <a:gd name="connsiteY8" fmla="*/ 292608 h 3538728"/>
              <a:gd name="connsiteX9" fmla="*/ 393192 w 1152144"/>
              <a:gd name="connsiteY9" fmla="*/ 347472 h 3538728"/>
              <a:gd name="connsiteX10" fmla="*/ 356616 w 1152144"/>
              <a:gd name="connsiteY10" fmla="*/ 402336 h 3538728"/>
              <a:gd name="connsiteX11" fmla="*/ 329184 w 1152144"/>
              <a:gd name="connsiteY11" fmla="*/ 493776 h 3538728"/>
              <a:gd name="connsiteX12" fmla="*/ 265176 w 1152144"/>
              <a:gd name="connsiteY12" fmla="*/ 612648 h 3538728"/>
              <a:gd name="connsiteX13" fmla="*/ 256032 w 1152144"/>
              <a:gd name="connsiteY13" fmla="*/ 649224 h 3538728"/>
              <a:gd name="connsiteX14" fmla="*/ 246888 w 1152144"/>
              <a:gd name="connsiteY14" fmla="*/ 704088 h 3538728"/>
              <a:gd name="connsiteX15" fmla="*/ 219456 w 1152144"/>
              <a:gd name="connsiteY15" fmla="*/ 740664 h 3538728"/>
              <a:gd name="connsiteX16" fmla="*/ 192024 w 1152144"/>
              <a:gd name="connsiteY16" fmla="*/ 822960 h 3538728"/>
              <a:gd name="connsiteX17" fmla="*/ 173736 w 1152144"/>
              <a:gd name="connsiteY17" fmla="*/ 859536 h 3538728"/>
              <a:gd name="connsiteX18" fmla="*/ 146304 w 1152144"/>
              <a:gd name="connsiteY18" fmla="*/ 978408 h 3538728"/>
              <a:gd name="connsiteX19" fmla="*/ 128016 w 1152144"/>
              <a:gd name="connsiteY19" fmla="*/ 1042416 h 3538728"/>
              <a:gd name="connsiteX20" fmla="*/ 109728 w 1152144"/>
              <a:gd name="connsiteY20" fmla="*/ 1170432 h 3538728"/>
              <a:gd name="connsiteX21" fmla="*/ 91440 w 1152144"/>
              <a:gd name="connsiteY21" fmla="*/ 1307592 h 3538728"/>
              <a:gd name="connsiteX22" fmla="*/ 82296 w 1152144"/>
              <a:gd name="connsiteY22" fmla="*/ 1389888 h 3538728"/>
              <a:gd name="connsiteX23" fmla="*/ 64008 w 1152144"/>
              <a:gd name="connsiteY23" fmla="*/ 1463040 h 3538728"/>
              <a:gd name="connsiteX24" fmla="*/ 54864 w 1152144"/>
              <a:gd name="connsiteY24" fmla="*/ 1517904 h 3538728"/>
              <a:gd name="connsiteX25" fmla="*/ 45720 w 1152144"/>
              <a:gd name="connsiteY25" fmla="*/ 1563624 h 3538728"/>
              <a:gd name="connsiteX26" fmla="*/ 18288 w 1152144"/>
              <a:gd name="connsiteY26" fmla="*/ 1764792 h 3538728"/>
              <a:gd name="connsiteX27" fmla="*/ 9144 w 1152144"/>
              <a:gd name="connsiteY27" fmla="*/ 1892808 h 3538728"/>
              <a:gd name="connsiteX28" fmla="*/ 0 w 1152144"/>
              <a:gd name="connsiteY28" fmla="*/ 1993392 h 3538728"/>
              <a:gd name="connsiteX29" fmla="*/ 155448 w 1152144"/>
              <a:gd name="connsiteY29" fmla="*/ 3538728 h 3538728"/>
              <a:gd name="connsiteX0" fmla="*/ 1152144 w 1152144"/>
              <a:gd name="connsiteY0" fmla="*/ 0 h 3538728"/>
              <a:gd name="connsiteX1" fmla="*/ 1106424 w 1152144"/>
              <a:gd name="connsiteY1" fmla="*/ 9144 h 3538728"/>
              <a:gd name="connsiteX2" fmla="*/ 731520 w 1152144"/>
              <a:gd name="connsiteY2" fmla="*/ 73152 h 3538728"/>
              <a:gd name="connsiteX3" fmla="*/ 667512 w 1152144"/>
              <a:gd name="connsiteY3" fmla="*/ 100584 h 3538728"/>
              <a:gd name="connsiteX4" fmla="*/ 621792 w 1152144"/>
              <a:gd name="connsiteY4" fmla="*/ 109728 h 3538728"/>
              <a:gd name="connsiteX5" fmla="*/ 438912 w 1152144"/>
              <a:gd name="connsiteY5" fmla="*/ 237744 h 3538728"/>
              <a:gd name="connsiteX6" fmla="*/ 429768 w 1152144"/>
              <a:gd name="connsiteY6" fmla="*/ 265176 h 3538728"/>
              <a:gd name="connsiteX7" fmla="*/ 411480 w 1152144"/>
              <a:gd name="connsiteY7" fmla="*/ 292608 h 3538728"/>
              <a:gd name="connsiteX8" fmla="*/ 393192 w 1152144"/>
              <a:gd name="connsiteY8" fmla="*/ 347472 h 3538728"/>
              <a:gd name="connsiteX9" fmla="*/ 356616 w 1152144"/>
              <a:gd name="connsiteY9" fmla="*/ 402336 h 3538728"/>
              <a:gd name="connsiteX10" fmla="*/ 329184 w 1152144"/>
              <a:gd name="connsiteY10" fmla="*/ 493776 h 3538728"/>
              <a:gd name="connsiteX11" fmla="*/ 265176 w 1152144"/>
              <a:gd name="connsiteY11" fmla="*/ 612648 h 3538728"/>
              <a:gd name="connsiteX12" fmla="*/ 256032 w 1152144"/>
              <a:gd name="connsiteY12" fmla="*/ 649224 h 3538728"/>
              <a:gd name="connsiteX13" fmla="*/ 246888 w 1152144"/>
              <a:gd name="connsiteY13" fmla="*/ 704088 h 3538728"/>
              <a:gd name="connsiteX14" fmla="*/ 219456 w 1152144"/>
              <a:gd name="connsiteY14" fmla="*/ 740664 h 3538728"/>
              <a:gd name="connsiteX15" fmla="*/ 192024 w 1152144"/>
              <a:gd name="connsiteY15" fmla="*/ 822960 h 3538728"/>
              <a:gd name="connsiteX16" fmla="*/ 173736 w 1152144"/>
              <a:gd name="connsiteY16" fmla="*/ 859536 h 3538728"/>
              <a:gd name="connsiteX17" fmla="*/ 146304 w 1152144"/>
              <a:gd name="connsiteY17" fmla="*/ 978408 h 3538728"/>
              <a:gd name="connsiteX18" fmla="*/ 128016 w 1152144"/>
              <a:gd name="connsiteY18" fmla="*/ 1042416 h 3538728"/>
              <a:gd name="connsiteX19" fmla="*/ 109728 w 1152144"/>
              <a:gd name="connsiteY19" fmla="*/ 1170432 h 3538728"/>
              <a:gd name="connsiteX20" fmla="*/ 91440 w 1152144"/>
              <a:gd name="connsiteY20" fmla="*/ 1307592 h 3538728"/>
              <a:gd name="connsiteX21" fmla="*/ 82296 w 1152144"/>
              <a:gd name="connsiteY21" fmla="*/ 1389888 h 3538728"/>
              <a:gd name="connsiteX22" fmla="*/ 64008 w 1152144"/>
              <a:gd name="connsiteY22" fmla="*/ 1463040 h 3538728"/>
              <a:gd name="connsiteX23" fmla="*/ 54864 w 1152144"/>
              <a:gd name="connsiteY23" fmla="*/ 1517904 h 3538728"/>
              <a:gd name="connsiteX24" fmla="*/ 45720 w 1152144"/>
              <a:gd name="connsiteY24" fmla="*/ 1563624 h 3538728"/>
              <a:gd name="connsiteX25" fmla="*/ 18288 w 1152144"/>
              <a:gd name="connsiteY25" fmla="*/ 1764792 h 3538728"/>
              <a:gd name="connsiteX26" fmla="*/ 9144 w 1152144"/>
              <a:gd name="connsiteY26" fmla="*/ 1892808 h 3538728"/>
              <a:gd name="connsiteX27" fmla="*/ 0 w 1152144"/>
              <a:gd name="connsiteY27" fmla="*/ 1993392 h 3538728"/>
              <a:gd name="connsiteX28" fmla="*/ 155448 w 1152144"/>
              <a:gd name="connsiteY28" fmla="*/ 3538728 h 3538728"/>
              <a:gd name="connsiteX0" fmla="*/ 1152144 w 1152144"/>
              <a:gd name="connsiteY0" fmla="*/ 0 h 3538728"/>
              <a:gd name="connsiteX1" fmla="*/ 731520 w 1152144"/>
              <a:gd name="connsiteY1" fmla="*/ 73152 h 3538728"/>
              <a:gd name="connsiteX2" fmla="*/ 667512 w 1152144"/>
              <a:gd name="connsiteY2" fmla="*/ 100584 h 3538728"/>
              <a:gd name="connsiteX3" fmla="*/ 621792 w 1152144"/>
              <a:gd name="connsiteY3" fmla="*/ 109728 h 3538728"/>
              <a:gd name="connsiteX4" fmla="*/ 438912 w 1152144"/>
              <a:gd name="connsiteY4" fmla="*/ 237744 h 3538728"/>
              <a:gd name="connsiteX5" fmla="*/ 429768 w 1152144"/>
              <a:gd name="connsiteY5" fmla="*/ 265176 h 3538728"/>
              <a:gd name="connsiteX6" fmla="*/ 411480 w 1152144"/>
              <a:gd name="connsiteY6" fmla="*/ 292608 h 3538728"/>
              <a:gd name="connsiteX7" fmla="*/ 393192 w 1152144"/>
              <a:gd name="connsiteY7" fmla="*/ 347472 h 3538728"/>
              <a:gd name="connsiteX8" fmla="*/ 356616 w 1152144"/>
              <a:gd name="connsiteY8" fmla="*/ 402336 h 3538728"/>
              <a:gd name="connsiteX9" fmla="*/ 329184 w 1152144"/>
              <a:gd name="connsiteY9" fmla="*/ 493776 h 3538728"/>
              <a:gd name="connsiteX10" fmla="*/ 265176 w 1152144"/>
              <a:gd name="connsiteY10" fmla="*/ 612648 h 3538728"/>
              <a:gd name="connsiteX11" fmla="*/ 256032 w 1152144"/>
              <a:gd name="connsiteY11" fmla="*/ 649224 h 3538728"/>
              <a:gd name="connsiteX12" fmla="*/ 246888 w 1152144"/>
              <a:gd name="connsiteY12" fmla="*/ 704088 h 3538728"/>
              <a:gd name="connsiteX13" fmla="*/ 219456 w 1152144"/>
              <a:gd name="connsiteY13" fmla="*/ 740664 h 3538728"/>
              <a:gd name="connsiteX14" fmla="*/ 192024 w 1152144"/>
              <a:gd name="connsiteY14" fmla="*/ 822960 h 3538728"/>
              <a:gd name="connsiteX15" fmla="*/ 173736 w 1152144"/>
              <a:gd name="connsiteY15" fmla="*/ 859536 h 3538728"/>
              <a:gd name="connsiteX16" fmla="*/ 146304 w 1152144"/>
              <a:gd name="connsiteY16" fmla="*/ 978408 h 3538728"/>
              <a:gd name="connsiteX17" fmla="*/ 128016 w 1152144"/>
              <a:gd name="connsiteY17" fmla="*/ 1042416 h 3538728"/>
              <a:gd name="connsiteX18" fmla="*/ 109728 w 1152144"/>
              <a:gd name="connsiteY18" fmla="*/ 1170432 h 3538728"/>
              <a:gd name="connsiteX19" fmla="*/ 91440 w 1152144"/>
              <a:gd name="connsiteY19" fmla="*/ 1307592 h 3538728"/>
              <a:gd name="connsiteX20" fmla="*/ 82296 w 1152144"/>
              <a:gd name="connsiteY20" fmla="*/ 1389888 h 3538728"/>
              <a:gd name="connsiteX21" fmla="*/ 64008 w 1152144"/>
              <a:gd name="connsiteY21" fmla="*/ 1463040 h 3538728"/>
              <a:gd name="connsiteX22" fmla="*/ 54864 w 1152144"/>
              <a:gd name="connsiteY22" fmla="*/ 1517904 h 3538728"/>
              <a:gd name="connsiteX23" fmla="*/ 45720 w 1152144"/>
              <a:gd name="connsiteY23" fmla="*/ 1563624 h 3538728"/>
              <a:gd name="connsiteX24" fmla="*/ 18288 w 1152144"/>
              <a:gd name="connsiteY24" fmla="*/ 1764792 h 3538728"/>
              <a:gd name="connsiteX25" fmla="*/ 9144 w 1152144"/>
              <a:gd name="connsiteY25" fmla="*/ 1892808 h 3538728"/>
              <a:gd name="connsiteX26" fmla="*/ 0 w 1152144"/>
              <a:gd name="connsiteY26" fmla="*/ 1993392 h 3538728"/>
              <a:gd name="connsiteX27" fmla="*/ 155448 w 1152144"/>
              <a:gd name="connsiteY27" fmla="*/ 3538728 h 3538728"/>
              <a:gd name="connsiteX0" fmla="*/ 1152144 w 1152144"/>
              <a:gd name="connsiteY0" fmla="*/ 0 h 3538728"/>
              <a:gd name="connsiteX1" fmla="*/ 731520 w 1152144"/>
              <a:gd name="connsiteY1" fmla="*/ 73152 h 3538728"/>
              <a:gd name="connsiteX2" fmla="*/ 621792 w 1152144"/>
              <a:gd name="connsiteY2" fmla="*/ 109728 h 3538728"/>
              <a:gd name="connsiteX3" fmla="*/ 438912 w 1152144"/>
              <a:gd name="connsiteY3" fmla="*/ 237744 h 3538728"/>
              <a:gd name="connsiteX4" fmla="*/ 429768 w 1152144"/>
              <a:gd name="connsiteY4" fmla="*/ 265176 h 3538728"/>
              <a:gd name="connsiteX5" fmla="*/ 411480 w 1152144"/>
              <a:gd name="connsiteY5" fmla="*/ 292608 h 3538728"/>
              <a:gd name="connsiteX6" fmla="*/ 393192 w 1152144"/>
              <a:gd name="connsiteY6" fmla="*/ 347472 h 3538728"/>
              <a:gd name="connsiteX7" fmla="*/ 356616 w 1152144"/>
              <a:gd name="connsiteY7" fmla="*/ 402336 h 3538728"/>
              <a:gd name="connsiteX8" fmla="*/ 329184 w 1152144"/>
              <a:gd name="connsiteY8" fmla="*/ 493776 h 3538728"/>
              <a:gd name="connsiteX9" fmla="*/ 265176 w 1152144"/>
              <a:gd name="connsiteY9" fmla="*/ 612648 h 3538728"/>
              <a:gd name="connsiteX10" fmla="*/ 256032 w 1152144"/>
              <a:gd name="connsiteY10" fmla="*/ 649224 h 3538728"/>
              <a:gd name="connsiteX11" fmla="*/ 246888 w 1152144"/>
              <a:gd name="connsiteY11" fmla="*/ 704088 h 3538728"/>
              <a:gd name="connsiteX12" fmla="*/ 219456 w 1152144"/>
              <a:gd name="connsiteY12" fmla="*/ 740664 h 3538728"/>
              <a:gd name="connsiteX13" fmla="*/ 192024 w 1152144"/>
              <a:gd name="connsiteY13" fmla="*/ 822960 h 3538728"/>
              <a:gd name="connsiteX14" fmla="*/ 173736 w 1152144"/>
              <a:gd name="connsiteY14" fmla="*/ 859536 h 3538728"/>
              <a:gd name="connsiteX15" fmla="*/ 146304 w 1152144"/>
              <a:gd name="connsiteY15" fmla="*/ 978408 h 3538728"/>
              <a:gd name="connsiteX16" fmla="*/ 128016 w 1152144"/>
              <a:gd name="connsiteY16" fmla="*/ 1042416 h 3538728"/>
              <a:gd name="connsiteX17" fmla="*/ 109728 w 1152144"/>
              <a:gd name="connsiteY17" fmla="*/ 1170432 h 3538728"/>
              <a:gd name="connsiteX18" fmla="*/ 91440 w 1152144"/>
              <a:gd name="connsiteY18" fmla="*/ 1307592 h 3538728"/>
              <a:gd name="connsiteX19" fmla="*/ 82296 w 1152144"/>
              <a:gd name="connsiteY19" fmla="*/ 1389888 h 3538728"/>
              <a:gd name="connsiteX20" fmla="*/ 64008 w 1152144"/>
              <a:gd name="connsiteY20" fmla="*/ 1463040 h 3538728"/>
              <a:gd name="connsiteX21" fmla="*/ 54864 w 1152144"/>
              <a:gd name="connsiteY21" fmla="*/ 1517904 h 3538728"/>
              <a:gd name="connsiteX22" fmla="*/ 45720 w 1152144"/>
              <a:gd name="connsiteY22" fmla="*/ 1563624 h 3538728"/>
              <a:gd name="connsiteX23" fmla="*/ 18288 w 1152144"/>
              <a:gd name="connsiteY23" fmla="*/ 1764792 h 3538728"/>
              <a:gd name="connsiteX24" fmla="*/ 9144 w 1152144"/>
              <a:gd name="connsiteY24" fmla="*/ 1892808 h 3538728"/>
              <a:gd name="connsiteX25" fmla="*/ 0 w 1152144"/>
              <a:gd name="connsiteY25" fmla="*/ 1993392 h 3538728"/>
              <a:gd name="connsiteX26" fmla="*/ 155448 w 1152144"/>
              <a:gd name="connsiteY26" fmla="*/ 3538728 h 3538728"/>
              <a:gd name="connsiteX0" fmla="*/ 1152144 w 1152144"/>
              <a:gd name="connsiteY0" fmla="*/ 0 h 3538728"/>
              <a:gd name="connsiteX1" fmla="*/ 621792 w 1152144"/>
              <a:gd name="connsiteY1" fmla="*/ 109728 h 3538728"/>
              <a:gd name="connsiteX2" fmla="*/ 438912 w 1152144"/>
              <a:gd name="connsiteY2" fmla="*/ 237744 h 3538728"/>
              <a:gd name="connsiteX3" fmla="*/ 429768 w 1152144"/>
              <a:gd name="connsiteY3" fmla="*/ 265176 h 3538728"/>
              <a:gd name="connsiteX4" fmla="*/ 411480 w 1152144"/>
              <a:gd name="connsiteY4" fmla="*/ 292608 h 3538728"/>
              <a:gd name="connsiteX5" fmla="*/ 393192 w 1152144"/>
              <a:gd name="connsiteY5" fmla="*/ 347472 h 3538728"/>
              <a:gd name="connsiteX6" fmla="*/ 356616 w 1152144"/>
              <a:gd name="connsiteY6" fmla="*/ 402336 h 3538728"/>
              <a:gd name="connsiteX7" fmla="*/ 329184 w 1152144"/>
              <a:gd name="connsiteY7" fmla="*/ 493776 h 3538728"/>
              <a:gd name="connsiteX8" fmla="*/ 265176 w 1152144"/>
              <a:gd name="connsiteY8" fmla="*/ 612648 h 3538728"/>
              <a:gd name="connsiteX9" fmla="*/ 256032 w 1152144"/>
              <a:gd name="connsiteY9" fmla="*/ 649224 h 3538728"/>
              <a:gd name="connsiteX10" fmla="*/ 246888 w 1152144"/>
              <a:gd name="connsiteY10" fmla="*/ 704088 h 3538728"/>
              <a:gd name="connsiteX11" fmla="*/ 219456 w 1152144"/>
              <a:gd name="connsiteY11" fmla="*/ 740664 h 3538728"/>
              <a:gd name="connsiteX12" fmla="*/ 192024 w 1152144"/>
              <a:gd name="connsiteY12" fmla="*/ 822960 h 3538728"/>
              <a:gd name="connsiteX13" fmla="*/ 173736 w 1152144"/>
              <a:gd name="connsiteY13" fmla="*/ 859536 h 3538728"/>
              <a:gd name="connsiteX14" fmla="*/ 146304 w 1152144"/>
              <a:gd name="connsiteY14" fmla="*/ 978408 h 3538728"/>
              <a:gd name="connsiteX15" fmla="*/ 128016 w 1152144"/>
              <a:gd name="connsiteY15" fmla="*/ 1042416 h 3538728"/>
              <a:gd name="connsiteX16" fmla="*/ 109728 w 1152144"/>
              <a:gd name="connsiteY16" fmla="*/ 1170432 h 3538728"/>
              <a:gd name="connsiteX17" fmla="*/ 91440 w 1152144"/>
              <a:gd name="connsiteY17" fmla="*/ 1307592 h 3538728"/>
              <a:gd name="connsiteX18" fmla="*/ 82296 w 1152144"/>
              <a:gd name="connsiteY18" fmla="*/ 1389888 h 3538728"/>
              <a:gd name="connsiteX19" fmla="*/ 64008 w 1152144"/>
              <a:gd name="connsiteY19" fmla="*/ 1463040 h 3538728"/>
              <a:gd name="connsiteX20" fmla="*/ 54864 w 1152144"/>
              <a:gd name="connsiteY20" fmla="*/ 1517904 h 3538728"/>
              <a:gd name="connsiteX21" fmla="*/ 45720 w 1152144"/>
              <a:gd name="connsiteY21" fmla="*/ 1563624 h 3538728"/>
              <a:gd name="connsiteX22" fmla="*/ 18288 w 1152144"/>
              <a:gd name="connsiteY22" fmla="*/ 1764792 h 3538728"/>
              <a:gd name="connsiteX23" fmla="*/ 9144 w 1152144"/>
              <a:gd name="connsiteY23" fmla="*/ 1892808 h 3538728"/>
              <a:gd name="connsiteX24" fmla="*/ 0 w 1152144"/>
              <a:gd name="connsiteY24" fmla="*/ 1993392 h 3538728"/>
              <a:gd name="connsiteX25" fmla="*/ 155448 w 1152144"/>
              <a:gd name="connsiteY25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429768 w 1152144"/>
              <a:gd name="connsiteY2" fmla="*/ 265176 h 3538728"/>
              <a:gd name="connsiteX3" fmla="*/ 411480 w 1152144"/>
              <a:gd name="connsiteY3" fmla="*/ 292608 h 3538728"/>
              <a:gd name="connsiteX4" fmla="*/ 393192 w 1152144"/>
              <a:gd name="connsiteY4" fmla="*/ 347472 h 3538728"/>
              <a:gd name="connsiteX5" fmla="*/ 356616 w 1152144"/>
              <a:gd name="connsiteY5" fmla="*/ 402336 h 3538728"/>
              <a:gd name="connsiteX6" fmla="*/ 329184 w 1152144"/>
              <a:gd name="connsiteY6" fmla="*/ 493776 h 3538728"/>
              <a:gd name="connsiteX7" fmla="*/ 265176 w 1152144"/>
              <a:gd name="connsiteY7" fmla="*/ 612648 h 3538728"/>
              <a:gd name="connsiteX8" fmla="*/ 256032 w 1152144"/>
              <a:gd name="connsiteY8" fmla="*/ 649224 h 3538728"/>
              <a:gd name="connsiteX9" fmla="*/ 246888 w 1152144"/>
              <a:gd name="connsiteY9" fmla="*/ 704088 h 3538728"/>
              <a:gd name="connsiteX10" fmla="*/ 219456 w 1152144"/>
              <a:gd name="connsiteY10" fmla="*/ 740664 h 3538728"/>
              <a:gd name="connsiteX11" fmla="*/ 192024 w 1152144"/>
              <a:gd name="connsiteY11" fmla="*/ 822960 h 3538728"/>
              <a:gd name="connsiteX12" fmla="*/ 173736 w 1152144"/>
              <a:gd name="connsiteY12" fmla="*/ 859536 h 3538728"/>
              <a:gd name="connsiteX13" fmla="*/ 146304 w 1152144"/>
              <a:gd name="connsiteY13" fmla="*/ 978408 h 3538728"/>
              <a:gd name="connsiteX14" fmla="*/ 128016 w 1152144"/>
              <a:gd name="connsiteY14" fmla="*/ 1042416 h 3538728"/>
              <a:gd name="connsiteX15" fmla="*/ 109728 w 1152144"/>
              <a:gd name="connsiteY15" fmla="*/ 1170432 h 3538728"/>
              <a:gd name="connsiteX16" fmla="*/ 91440 w 1152144"/>
              <a:gd name="connsiteY16" fmla="*/ 1307592 h 3538728"/>
              <a:gd name="connsiteX17" fmla="*/ 82296 w 1152144"/>
              <a:gd name="connsiteY17" fmla="*/ 1389888 h 3538728"/>
              <a:gd name="connsiteX18" fmla="*/ 64008 w 1152144"/>
              <a:gd name="connsiteY18" fmla="*/ 1463040 h 3538728"/>
              <a:gd name="connsiteX19" fmla="*/ 54864 w 1152144"/>
              <a:gd name="connsiteY19" fmla="*/ 1517904 h 3538728"/>
              <a:gd name="connsiteX20" fmla="*/ 45720 w 1152144"/>
              <a:gd name="connsiteY20" fmla="*/ 1563624 h 3538728"/>
              <a:gd name="connsiteX21" fmla="*/ 18288 w 1152144"/>
              <a:gd name="connsiteY21" fmla="*/ 1764792 h 3538728"/>
              <a:gd name="connsiteX22" fmla="*/ 9144 w 1152144"/>
              <a:gd name="connsiteY22" fmla="*/ 1892808 h 3538728"/>
              <a:gd name="connsiteX23" fmla="*/ 0 w 1152144"/>
              <a:gd name="connsiteY23" fmla="*/ 1993392 h 3538728"/>
              <a:gd name="connsiteX24" fmla="*/ 155448 w 1152144"/>
              <a:gd name="connsiteY24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429768 w 1152144"/>
              <a:gd name="connsiteY2" fmla="*/ 265176 h 3538728"/>
              <a:gd name="connsiteX3" fmla="*/ 411480 w 1152144"/>
              <a:gd name="connsiteY3" fmla="*/ 292608 h 3538728"/>
              <a:gd name="connsiteX4" fmla="*/ 356616 w 1152144"/>
              <a:gd name="connsiteY4" fmla="*/ 402336 h 3538728"/>
              <a:gd name="connsiteX5" fmla="*/ 329184 w 1152144"/>
              <a:gd name="connsiteY5" fmla="*/ 493776 h 3538728"/>
              <a:gd name="connsiteX6" fmla="*/ 265176 w 1152144"/>
              <a:gd name="connsiteY6" fmla="*/ 612648 h 3538728"/>
              <a:gd name="connsiteX7" fmla="*/ 256032 w 1152144"/>
              <a:gd name="connsiteY7" fmla="*/ 649224 h 3538728"/>
              <a:gd name="connsiteX8" fmla="*/ 246888 w 1152144"/>
              <a:gd name="connsiteY8" fmla="*/ 704088 h 3538728"/>
              <a:gd name="connsiteX9" fmla="*/ 219456 w 1152144"/>
              <a:gd name="connsiteY9" fmla="*/ 740664 h 3538728"/>
              <a:gd name="connsiteX10" fmla="*/ 192024 w 1152144"/>
              <a:gd name="connsiteY10" fmla="*/ 822960 h 3538728"/>
              <a:gd name="connsiteX11" fmla="*/ 173736 w 1152144"/>
              <a:gd name="connsiteY11" fmla="*/ 859536 h 3538728"/>
              <a:gd name="connsiteX12" fmla="*/ 146304 w 1152144"/>
              <a:gd name="connsiteY12" fmla="*/ 978408 h 3538728"/>
              <a:gd name="connsiteX13" fmla="*/ 128016 w 1152144"/>
              <a:gd name="connsiteY13" fmla="*/ 1042416 h 3538728"/>
              <a:gd name="connsiteX14" fmla="*/ 109728 w 1152144"/>
              <a:gd name="connsiteY14" fmla="*/ 1170432 h 3538728"/>
              <a:gd name="connsiteX15" fmla="*/ 91440 w 1152144"/>
              <a:gd name="connsiteY15" fmla="*/ 1307592 h 3538728"/>
              <a:gd name="connsiteX16" fmla="*/ 82296 w 1152144"/>
              <a:gd name="connsiteY16" fmla="*/ 1389888 h 3538728"/>
              <a:gd name="connsiteX17" fmla="*/ 64008 w 1152144"/>
              <a:gd name="connsiteY17" fmla="*/ 1463040 h 3538728"/>
              <a:gd name="connsiteX18" fmla="*/ 54864 w 1152144"/>
              <a:gd name="connsiteY18" fmla="*/ 1517904 h 3538728"/>
              <a:gd name="connsiteX19" fmla="*/ 45720 w 1152144"/>
              <a:gd name="connsiteY19" fmla="*/ 1563624 h 3538728"/>
              <a:gd name="connsiteX20" fmla="*/ 18288 w 1152144"/>
              <a:gd name="connsiteY20" fmla="*/ 1764792 h 3538728"/>
              <a:gd name="connsiteX21" fmla="*/ 9144 w 1152144"/>
              <a:gd name="connsiteY21" fmla="*/ 1892808 h 3538728"/>
              <a:gd name="connsiteX22" fmla="*/ 0 w 1152144"/>
              <a:gd name="connsiteY22" fmla="*/ 1993392 h 3538728"/>
              <a:gd name="connsiteX23" fmla="*/ 155448 w 1152144"/>
              <a:gd name="connsiteY23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429768 w 1152144"/>
              <a:gd name="connsiteY2" fmla="*/ 265176 h 3538728"/>
              <a:gd name="connsiteX3" fmla="*/ 356616 w 1152144"/>
              <a:gd name="connsiteY3" fmla="*/ 402336 h 3538728"/>
              <a:gd name="connsiteX4" fmla="*/ 329184 w 1152144"/>
              <a:gd name="connsiteY4" fmla="*/ 493776 h 3538728"/>
              <a:gd name="connsiteX5" fmla="*/ 265176 w 1152144"/>
              <a:gd name="connsiteY5" fmla="*/ 612648 h 3538728"/>
              <a:gd name="connsiteX6" fmla="*/ 256032 w 1152144"/>
              <a:gd name="connsiteY6" fmla="*/ 649224 h 3538728"/>
              <a:gd name="connsiteX7" fmla="*/ 246888 w 1152144"/>
              <a:gd name="connsiteY7" fmla="*/ 704088 h 3538728"/>
              <a:gd name="connsiteX8" fmla="*/ 219456 w 1152144"/>
              <a:gd name="connsiteY8" fmla="*/ 740664 h 3538728"/>
              <a:gd name="connsiteX9" fmla="*/ 192024 w 1152144"/>
              <a:gd name="connsiteY9" fmla="*/ 822960 h 3538728"/>
              <a:gd name="connsiteX10" fmla="*/ 173736 w 1152144"/>
              <a:gd name="connsiteY10" fmla="*/ 859536 h 3538728"/>
              <a:gd name="connsiteX11" fmla="*/ 146304 w 1152144"/>
              <a:gd name="connsiteY11" fmla="*/ 978408 h 3538728"/>
              <a:gd name="connsiteX12" fmla="*/ 128016 w 1152144"/>
              <a:gd name="connsiteY12" fmla="*/ 1042416 h 3538728"/>
              <a:gd name="connsiteX13" fmla="*/ 109728 w 1152144"/>
              <a:gd name="connsiteY13" fmla="*/ 1170432 h 3538728"/>
              <a:gd name="connsiteX14" fmla="*/ 91440 w 1152144"/>
              <a:gd name="connsiteY14" fmla="*/ 1307592 h 3538728"/>
              <a:gd name="connsiteX15" fmla="*/ 82296 w 1152144"/>
              <a:gd name="connsiteY15" fmla="*/ 1389888 h 3538728"/>
              <a:gd name="connsiteX16" fmla="*/ 64008 w 1152144"/>
              <a:gd name="connsiteY16" fmla="*/ 1463040 h 3538728"/>
              <a:gd name="connsiteX17" fmla="*/ 54864 w 1152144"/>
              <a:gd name="connsiteY17" fmla="*/ 1517904 h 3538728"/>
              <a:gd name="connsiteX18" fmla="*/ 45720 w 1152144"/>
              <a:gd name="connsiteY18" fmla="*/ 1563624 h 3538728"/>
              <a:gd name="connsiteX19" fmla="*/ 18288 w 1152144"/>
              <a:gd name="connsiteY19" fmla="*/ 1764792 h 3538728"/>
              <a:gd name="connsiteX20" fmla="*/ 9144 w 1152144"/>
              <a:gd name="connsiteY20" fmla="*/ 1892808 h 3538728"/>
              <a:gd name="connsiteX21" fmla="*/ 0 w 1152144"/>
              <a:gd name="connsiteY21" fmla="*/ 1993392 h 3538728"/>
              <a:gd name="connsiteX22" fmla="*/ 155448 w 1152144"/>
              <a:gd name="connsiteY22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356616 w 1152144"/>
              <a:gd name="connsiteY2" fmla="*/ 402336 h 3538728"/>
              <a:gd name="connsiteX3" fmla="*/ 329184 w 1152144"/>
              <a:gd name="connsiteY3" fmla="*/ 493776 h 3538728"/>
              <a:gd name="connsiteX4" fmla="*/ 265176 w 1152144"/>
              <a:gd name="connsiteY4" fmla="*/ 612648 h 3538728"/>
              <a:gd name="connsiteX5" fmla="*/ 256032 w 1152144"/>
              <a:gd name="connsiteY5" fmla="*/ 649224 h 3538728"/>
              <a:gd name="connsiteX6" fmla="*/ 246888 w 1152144"/>
              <a:gd name="connsiteY6" fmla="*/ 704088 h 3538728"/>
              <a:gd name="connsiteX7" fmla="*/ 219456 w 1152144"/>
              <a:gd name="connsiteY7" fmla="*/ 740664 h 3538728"/>
              <a:gd name="connsiteX8" fmla="*/ 192024 w 1152144"/>
              <a:gd name="connsiteY8" fmla="*/ 822960 h 3538728"/>
              <a:gd name="connsiteX9" fmla="*/ 173736 w 1152144"/>
              <a:gd name="connsiteY9" fmla="*/ 859536 h 3538728"/>
              <a:gd name="connsiteX10" fmla="*/ 146304 w 1152144"/>
              <a:gd name="connsiteY10" fmla="*/ 978408 h 3538728"/>
              <a:gd name="connsiteX11" fmla="*/ 128016 w 1152144"/>
              <a:gd name="connsiteY11" fmla="*/ 1042416 h 3538728"/>
              <a:gd name="connsiteX12" fmla="*/ 109728 w 1152144"/>
              <a:gd name="connsiteY12" fmla="*/ 1170432 h 3538728"/>
              <a:gd name="connsiteX13" fmla="*/ 91440 w 1152144"/>
              <a:gd name="connsiteY13" fmla="*/ 1307592 h 3538728"/>
              <a:gd name="connsiteX14" fmla="*/ 82296 w 1152144"/>
              <a:gd name="connsiteY14" fmla="*/ 1389888 h 3538728"/>
              <a:gd name="connsiteX15" fmla="*/ 64008 w 1152144"/>
              <a:gd name="connsiteY15" fmla="*/ 1463040 h 3538728"/>
              <a:gd name="connsiteX16" fmla="*/ 54864 w 1152144"/>
              <a:gd name="connsiteY16" fmla="*/ 1517904 h 3538728"/>
              <a:gd name="connsiteX17" fmla="*/ 45720 w 1152144"/>
              <a:gd name="connsiteY17" fmla="*/ 1563624 h 3538728"/>
              <a:gd name="connsiteX18" fmla="*/ 18288 w 1152144"/>
              <a:gd name="connsiteY18" fmla="*/ 1764792 h 3538728"/>
              <a:gd name="connsiteX19" fmla="*/ 9144 w 1152144"/>
              <a:gd name="connsiteY19" fmla="*/ 1892808 h 3538728"/>
              <a:gd name="connsiteX20" fmla="*/ 0 w 1152144"/>
              <a:gd name="connsiteY20" fmla="*/ 1993392 h 3538728"/>
              <a:gd name="connsiteX21" fmla="*/ 155448 w 1152144"/>
              <a:gd name="connsiteY21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329184 w 1152144"/>
              <a:gd name="connsiteY2" fmla="*/ 493776 h 3538728"/>
              <a:gd name="connsiteX3" fmla="*/ 265176 w 1152144"/>
              <a:gd name="connsiteY3" fmla="*/ 612648 h 3538728"/>
              <a:gd name="connsiteX4" fmla="*/ 256032 w 1152144"/>
              <a:gd name="connsiteY4" fmla="*/ 649224 h 3538728"/>
              <a:gd name="connsiteX5" fmla="*/ 246888 w 1152144"/>
              <a:gd name="connsiteY5" fmla="*/ 704088 h 3538728"/>
              <a:gd name="connsiteX6" fmla="*/ 219456 w 1152144"/>
              <a:gd name="connsiteY6" fmla="*/ 740664 h 3538728"/>
              <a:gd name="connsiteX7" fmla="*/ 192024 w 1152144"/>
              <a:gd name="connsiteY7" fmla="*/ 822960 h 3538728"/>
              <a:gd name="connsiteX8" fmla="*/ 173736 w 1152144"/>
              <a:gd name="connsiteY8" fmla="*/ 859536 h 3538728"/>
              <a:gd name="connsiteX9" fmla="*/ 146304 w 1152144"/>
              <a:gd name="connsiteY9" fmla="*/ 978408 h 3538728"/>
              <a:gd name="connsiteX10" fmla="*/ 128016 w 1152144"/>
              <a:gd name="connsiteY10" fmla="*/ 1042416 h 3538728"/>
              <a:gd name="connsiteX11" fmla="*/ 109728 w 1152144"/>
              <a:gd name="connsiteY11" fmla="*/ 1170432 h 3538728"/>
              <a:gd name="connsiteX12" fmla="*/ 91440 w 1152144"/>
              <a:gd name="connsiteY12" fmla="*/ 1307592 h 3538728"/>
              <a:gd name="connsiteX13" fmla="*/ 82296 w 1152144"/>
              <a:gd name="connsiteY13" fmla="*/ 1389888 h 3538728"/>
              <a:gd name="connsiteX14" fmla="*/ 64008 w 1152144"/>
              <a:gd name="connsiteY14" fmla="*/ 1463040 h 3538728"/>
              <a:gd name="connsiteX15" fmla="*/ 54864 w 1152144"/>
              <a:gd name="connsiteY15" fmla="*/ 1517904 h 3538728"/>
              <a:gd name="connsiteX16" fmla="*/ 45720 w 1152144"/>
              <a:gd name="connsiteY16" fmla="*/ 1563624 h 3538728"/>
              <a:gd name="connsiteX17" fmla="*/ 18288 w 1152144"/>
              <a:gd name="connsiteY17" fmla="*/ 1764792 h 3538728"/>
              <a:gd name="connsiteX18" fmla="*/ 9144 w 1152144"/>
              <a:gd name="connsiteY18" fmla="*/ 1892808 h 3538728"/>
              <a:gd name="connsiteX19" fmla="*/ 0 w 1152144"/>
              <a:gd name="connsiteY19" fmla="*/ 1993392 h 3538728"/>
              <a:gd name="connsiteX20" fmla="*/ 155448 w 1152144"/>
              <a:gd name="connsiteY20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265176 w 1152144"/>
              <a:gd name="connsiteY2" fmla="*/ 612648 h 3538728"/>
              <a:gd name="connsiteX3" fmla="*/ 256032 w 1152144"/>
              <a:gd name="connsiteY3" fmla="*/ 649224 h 3538728"/>
              <a:gd name="connsiteX4" fmla="*/ 246888 w 1152144"/>
              <a:gd name="connsiteY4" fmla="*/ 704088 h 3538728"/>
              <a:gd name="connsiteX5" fmla="*/ 219456 w 1152144"/>
              <a:gd name="connsiteY5" fmla="*/ 740664 h 3538728"/>
              <a:gd name="connsiteX6" fmla="*/ 192024 w 1152144"/>
              <a:gd name="connsiteY6" fmla="*/ 822960 h 3538728"/>
              <a:gd name="connsiteX7" fmla="*/ 173736 w 1152144"/>
              <a:gd name="connsiteY7" fmla="*/ 859536 h 3538728"/>
              <a:gd name="connsiteX8" fmla="*/ 146304 w 1152144"/>
              <a:gd name="connsiteY8" fmla="*/ 978408 h 3538728"/>
              <a:gd name="connsiteX9" fmla="*/ 128016 w 1152144"/>
              <a:gd name="connsiteY9" fmla="*/ 1042416 h 3538728"/>
              <a:gd name="connsiteX10" fmla="*/ 109728 w 1152144"/>
              <a:gd name="connsiteY10" fmla="*/ 1170432 h 3538728"/>
              <a:gd name="connsiteX11" fmla="*/ 91440 w 1152144"/>
              <a:gd name="connsiteY11" fmla="*/ 1307592 h 3538728"/>
              <a:gd name="connsiteX12" fmla="*/ 82296 w 1152144"/>
              <a:gd name="connsiteY12" fmla="*/ 1389888 h 3538728"/>
              <a:gd name="connsiteX13" fmla="*/ 64008 w 1152144"/>
              <a:gd name="connsiteY13" fmla="*/ 1463040 h 3538728"/>
              <a:gd name="connsiteX14" fmla="*/ 54864 w 1152144"/>
              <a:gd name="connsiteY14" fmla="*/ 1517904 h 3538728"/>
              <a:gd name="connsiteX15" fmla="*/ 45720 w 1152144"/>
              <a:gd name="connsiteY15" fmla="*/ 1563624 h 3538728"/>
              <a:gd name="connsiteX16" fmla="*/ 18288 w 1152144"/>
              <a:gd name="connsiteY16" fmla="*/ 1764792 h 3538728"/>
              <a:gd name="connsiteX17" fmla="*/ 9144 w 1152144"/>
              <a:gd name="connsiteY17" fmla="*/ 1892808 h 3538728"/>
              <a:gd name="connsiteX18" fmla="*/ 0 w 1152144"/>
              <a:gd name="connsiteY18" fmla="*/ 1993392 h 3538728"/>
              <a:gd name="connsiteX19" fmla="*/ 155448 w 1152144"/>
              <a:gd name="connsiteY19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265176 w 1152144"/>
              <a:gd name="connsiteY2" fmla="*/ 612648 h 3538728"/>
              <a:gd name="connsiteX3" fmla="*/ 246888 w 1152144"/>
              <a:gd name="connsiteY3" fmla="*/ 704088 h 3538728"/>
              <a:gd name="connsiteX4" fmla="*/ 219456 w 1152144"/>
              <a:gd name="connsiteY4" fmla="*/ 740664 h 3538728"/>
              <a:gd name="connsiteX5" fmla="*/ 192024 w 1152144"/>
              <a:gd name="connsiteY5" fmla="*/ 822960 h 3538728"/>
              <a:gd name="connsiteX6" fmla="*/ 173736 w 1152144"/>
              <a:gd name="connsiteY6" fmla="*/ 859536 h 3538728"/>
              <a:gd name="connsiteX7" fmla="*/ 146304 w 1152144"/>
              <a:gd name="connsiteY7" fmla="*/ 978408 h 3538728"/>
              <a:gd name="connsiteX8" fmla="*/ 128016 w 1152144"/>
              <a:gd name="connsiteY8" fmla="*/ 1042416 h 3538728"/>
              <a:gd name="connsiteX9" fmla="*/ 109728 w 1152144"/>
              <a:gd name="connsiteY9" fmla="*/ 1170432 h 3538728"/>
              <a:gd name="connsiteX10" fmla="*/ 91440 w 1152144"/>
              <a:gd name="connsiteY10" fmla="*/ 1307592 h 3538728"/>
              <a:gd name="connsiteX11" fmla="*/ 82296 w 1152144"/>
              <a:gd name="connsiteY11" fmla="*/ 1389888 h 3538728"/>
              <a:gd name="connsiteX12" fmla="*/ 64008 w 1152144"/>
              <a:gd name="connsiteY12" fmla="*/ 1463040 h 3538728"/>
              <a:gd name="connsiteX13" fmla="*/ 54864 w 1152144"/>
              <a:gd name="connsiteY13" fmla="*/ 1517904 h 3538728"/>
              <a:gd name="connsiteX14" fmla="*/ 45720 w 1152144"/>
              <a:gd name="connsiteY14" fmla="*/ 1563624 h 3538728"/>
              <a:gd name="connsiteX15" fmla="*/ 18288 w 1152144"/>
              <a:gd name="connsiteY15" fmla="*/ 1764792 h 3538728"/>
              <a:gd name="connsiteX16" fmla="*/ 9144 w 1152144"/>
              <a:gd name="connsiteY16" fmla="*/ 1892808 h 3538728"/>
              <a:gd name="connsiteX17" fmla="*/ 0 w 1152144"/>
              <a:gd name="connsiteY17" fmla="*/ 1993392 h 3538728"/>
              <a:gd name="connsiteX18" fmla="*/ 155448 w 1152144"/>
              <a:gd name="connsiteY18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265176 w 1152144"/>
              <a:gd name="connsiteY2" fmla="*/ 612648 h 3538728"/>
              <a:gd name="connsiteX3" fmla="*/ 219456 w 1152144"/>
              <a:gd name="connsiteY3" fmla="*/ 740664 h 3538728"/>
              <a:gd name="connsiteX4" fmla="*/ 192024 w 1152144"/>
              <a:gd name="connsiteY4" fmla="*/ 822960 h 3538728"/>
              <a:gd name="connsiteX5" fmla="*/ 173736 w 1152144"/>
              <a:gd name="connsiteY5" fmla="*/ 859536 h 3538728"/>
              <a:gd name="connsiteX6" fmla="*/ 146304 w 1152144"/>
              <a:gd name="connsiteY6" fmla="*/ 978408 h 3538728"/>
              <a:gd name="connsiteX7" fmla="*/ 128016 w 1152144"/>
              <a:gd name="connsiteY7" fmla="*/ 1042416 h 3538728"/>
              <a:gd name="connsiteX8" fmla="*/ 109728 w 1152144"/>
              <a:gd name="connsiteY8" fmla="*/ 1170432 h 3538728"/>
              <a:gd name="connsiteX9" fmla="*/ 91440 w 1152144"/>
              <a:gd name="connsiteY9" fmla="*/ 1307592 h 3538728"/>
              <a:gd name="connsiteX10" fmla="*/ 82296 w 1152144"/>
              <a:gd name="connsiteY10" fmla="*/ 1389888 h 3538728"/>
              <a:gd name="connsiteX11" fmla="*/ 64008 w 1152144"/>
              <a:gd name="connsiteY11" fmla="*/ 1463040 h 3538728"/>
              <a:gd name="connsiteX12" fmla="*/ 54864 w 1152144"/>
              <a:gd name="connsiteY12" fmla="*/ 1517904 h 3538728"/>
              <a:gd name="connsiteX13" fmla="*/ 45720 w 1152144"/>
              <a:gd name="connsiteY13" fmla="*/ 1563624 h 3538728"/>
              <a:gd name="connsiteX14" fmla="*/ 18288 w 1152144"/>
              <a:gd name="connsiteY14" fmla="*/ 1764792 h 3538728"/>
              <a:gd name="connsiteX15" fmla="*/ 9144 w 1152144"/>
              <a:gd name="connsiteY15" fmla="*/ 1892808 h 3538728"/>
              <a:gd name="connsiteX16" fmla="*/ 0 w 1152144"/>
              <a:gd name="connsiteY16" fmla="*/ 1993392 h 3538728"/>
              <a:gd name="connsiteX17" fmla="*/ 155448 w 1152144"/>
              <a:gd name="connsiteY17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219456 w 1152144"/>
              <a:gd name="connsiteY2" fmla="*/ 740664 h 3538728"/>
              <a:gd name="connsiteX3" fmla="*/ 192024 w 1152144"/>
              <a:gd name="connsiteY3" fmla="*/ 822960 h 3538728"/>
              <a:gd name="connsiteX4" fmla="*/ 173736 w 1152144"/>
              <a:gd name="connsiteY4" fmla="*/ 859536 h 3538728"/>
              <a:gd name="connsiteX5" fmla="*/ 146304 w 1152144"/>
              <a:gd name="connsiteY5" fmla="*/ 978408 h 3538728"/>
              <a:gd name="connsiteX6" fmla="*/ 128016 w 1152144"/>
              <a:gd name="connsiteY6" fmla="*/ 1042416 h 3538728"/>
              <a:gd name="connsiteX7" fmla="*/ 109728 w 1152144"/>
              <a:gd name="connsiteY7" fmla="*/ 1170432 h 3538728"/>
              <a:gd name="connsiteX8" fmla="*/ 91440 w 1152144"/>
              <a:gd name="connsiteY8" fmla="*/ 1307592 h 3538728"/>
              <a:gd name="connsiteX9" fmla="*/ 82296 w 1152144"/>
              <a:gd name="connsiteY9" fmla="*/ 1389888 h 3538728"/>
              <a:gd name="connsiteX10" fmla="*/ 64008 w 1152144"/>
              <a:gd name="connsiteY10" fmla="*/ 1463040 h 3538728"/>
              <a:gd name="connsiteX11" fmla="*/ 54864 w 1152144"/>
              <a:gd name="connsiteY11" fmla="*/ 1517904 h 3538728"/>
              <a:gd name="connsiteX12" fmla="*/ 45720 w 1152144"/>
              <a:gd name="connsiteY12" fmla="*/ 1563624 h 3538728"/>
              <a:gd name="connsiteX13" fmla="*/ 18288 w 1152144"/>
              <a:gd name="connsiteY13" fmla="*/ 1764792 h 3538728"/>
              <a:gd name="connsiteX14" fmla="*/ 9144 w 1152144"/>
              <a:gd name="connsiteY14" fmla="*/ 1892808 h 3538728"/>
              <a:gd name="connsiteX15" fmla="*/ 0 w 1152144"/>
              <a:gd name="connsiteY15" fmla="*/ 1993392 h 3538728"/>
              <a:gd name="connsiteX16" fmla="*/ 155448 w 1152144"/>
              <a:gd name="connsiteY16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173736 w 1152144"/>
              <a:gd name="connsiteY3" fmla="*/ 859536 h 3538728"/>
              <a:gd name="connsiteX4" fmla="*/ 146304 w 1152144"/>
              <a:gd name="connsiteY4" fmla="*/ 978408 h 3538728"/>
              <a:gd name="connsiteX5" fmla="*/ 128016 w 1152144"/>
              <a:gd name="connsiteY5" fmla="*/ 1042416 h 3538728"/>
              <a:gd name="connsiteX6" fmla="*/ 109728 w 1152144"/>
              <a:gd name="connsiteY6" fmla="*/ 1170432 h 3538728"/>
              <a:gd name="connsiteX7" fmla="*/ 91440 w 1152144"/>
              <a:gd name="connsiteY7" fmla="*/ 1307592 h 3538728"/>
              <a:gd name="connsiteX8" fmla="*/ 82296 w 1152144"/>
              <a:gd name="connsiteY8" fmla="*/ 1389888 h 3538728"/>
              <a:gd name="connsiteX9" fmla="*/ 64008 w 1152144"/>
              <a:gd name="connsiteY9" fmla="*/ 1463040 h 3538728"/>
              <a:gd name="connsiteX10" fmla="*/ 54864 w 1152144"/>
              <a:gd name="connsiteY10" fmla="*/ 1517904 h 3538728"/>
              <a:gd name="connsiteX11" fmla="*/ 45720 w 1152144"/>
              <a:gd name="connsiteY11" fmla="*/ 1563624 h 3538728"/>
              <a:gd name="connsiteX12" fmla="*/ 18288 w 1152144"/>
              <a:gd name="connsiteY12" fmla="*/ 1764792 h 3538728"/>
              <a:gd name="connsiteX13" fmla="*/ 9144 w 1152144"/>
              <a:gd name="connsiteY13" fmla="*/ 1892808 h 3538728"/>
              <a:gd name="connsiteX14" fmla="*/ 0 w 1152144"/>
              <a:gd name="connsiteY14" fmla="*/ 1993392 h 3538728"/>
              <a:gd name="connsiteX15" fmla="*/ 155448 w 1152144"/>
              <a:gd name="connsiteY15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146304 w 1152144"/>
              <a:gd name="connsiteY3" fmla="*/ 978408 h 3538728"/>
              <a:gd name="connsiteX4" fmla="*/ 128016 w 1152144"/>
              <a:gd name="connsiteY4" fmla="*/ 1042416 h 3538728"/>
              <a:gd name="connsiteX5" fmla="*/ 109728 w 1152144"/>
              <a:gd name="connsiteY5" fmla="*/ 1170432 h 3538728"/>
              <a:gd name="connsiteX6" fmla="*/ 91440 w 1152144"/>
              <a:gd name="connsiteY6" fmla="*/ 1307592 h 3538728"/>
              <a:gd name="connsiteX7" fmla="*/ 82296 w 1152144"/>
              <a:gd name="connsiteY7" fmla="*/ 1389888 h 3538728"/>
              <a:gd name="connsiteX8" fmla="*/ 64008 w 1152144"/>
              <a:gd name="connsiteY8" fmla="*/ 1463040 h 3538728"/>
              <a:gd name="connsiteX9" fmla="*/ 54864 w 1152144"/>
              <a:gd name="connsiteY9" fmla="*/ 1517904 h 3538728"/>
              <a:gd name="connsiteX10" fmla="*/ 45720 w 1152144"/>
              <a:gd name="connsiteY10" fmla="*/ 1563624 h 3538728"/>
              <a:gd name="connsiteX11" fmla="*/ 18288 w 1152144"/>
              <a:gd name="connsiteY11" fmla="*/ 1764792 h 3538728"/>
              <a:gd name="connsiteX12" fmla="*/ 9144 w 1152144"/>
              <a:gd name="connsiteY12" fmla="*/ 1892808 h 3538728"/>
              <a:gd name="connsiteX13" fmla="*/ 0 w 1152144"/>
              <a:gd name="connsiteY13" fmla="*/ 1993392 h 3538728"/>
              <a:gd name="connsiteX14" fmla="*/ 155448 w 1152144"/>
              <a:gd name="connsiteY14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146304 w 1152144"/>
              <a:gd name="connsiteY3" fmla="*/ 978408 h 3538728"/>
              <a:gd name="connsiteX4" fmla="*/ 128016 w 1152144"/>
              <a:gd name="connsiteY4" fmla="*/ 1042416 h 3538728"/>
              <a:gd name="connsiteX5" fmla="*/ 109728 w 1152144"/>
              <a:gd name="connsiteY5" fmla="*/ 1170432 h 3538728"/>
              <a:gd name="connsiteX6" fmla="*/ 91440 w 1152144"/>
              <a:gd name="connsiteY6" fmla="*/ 1307592 h 3538728"/>
              <a:gd name="connsiteX7" fmla="*/ 64008 w 1152144"/>
              <a:gd name="connsiteY7" fmla="*/ 1463040 h 3538728"/>
              <a:gd name="connsiteX8" fmla="*/ 54864 w 1152144"/>
              <a:gd name="connsiteY8" fmla="*/ 1517904 h 3538728"/>
              <a:gd name="connsiteX9" fmla="*/ 45720 w 1152144"/>
              <a:gd name="connsiteY9" fmla="*/ 1563624 h 3538728"/>
              <a:gd name="connsiteX10" fmla="*/ 18288 w 1152144"/>
              <a:gd name="connsiteY10" fmla="*/ 1764792 h 3538728"/>
              <a:gd name="connsiteX11" fmla="*/ 9144 w 1152144"/>
              <a:gd name="connsiteY11" fmla="*/ 1892808 h 3538728"/>
              <a:gd name="connsiteX12" fmla="*/ 0 w 1152144"/>
              <a:gd name="connsiteY12" fmla="*/ 1993392 h 3538728"/>
              <a:gd name="connsiteX13" fmla="*/ 155448 w 1152144"/>
              <a:gd name="connsiteY13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146304 w 1152144"/>
              <a:gd name="connsiteY3" fmla="*/ 978408 h 3538728"/>
              <a:gd name="connsiteX4" fmla="*/ 128016 w 1152144"/>
              <a:gd name="connsiteY4" fmla="*/ 1042416 h 3538728"/>
              <a:gd name="connsiteX5" fmla="*/ 109728 w 1152144"/>
              <a:gd name="connsiteY5" fmla="*/ 1170432 h 3538728"/>
              <a:gd name="connsiteX6" fmla="*/ 64008 w 1152144"/>
              <a:gd name="connsiteY6" fmla="*/ 1463040 h 3538728"/>
              <a:gd name="connsiteX7" fmla="*/ 54864 w 1152144"/>
              <a:gd name="connsiteY7" fmla="*/ 1517904 h 3538728"/>
              <a:gd name="connsiteX8" fmla="*/ 45720 w 1152144"/>
              <a:gd name="connsiteY8" fmla="*/ 1563624 h 3538728"/>
              <a:gd name="connsiteX9" fmla="*/ 18288 w 1152144"/>
              <a:gd name="connsiteY9" fmla="*/ 1764792 h 3538728"/>
              <a:gd name="connsiteX10" fmla="*/ 9144 w 1152144"/>
              <a:gd name="connsiteY10" fmla="*/ 1892808 h 3538728"/>
              <a:gd name="connsiteX11" fmla="*/ 0 w 1152144"/>
              <a:gd name="connsiteY11" fmla="*/ 1993392 h 3538728"/>
              <a:gd name="connsiteX12" fmla="*/ 155448 w 1152144"/>
              <a:gd name="connsiteY12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146304 w 1152144"/>
              <a:gd name="connsiteY3" fmla="*/ 978408 h 3538728"/>
              <a:gd name="connsiteX4" fmla="*/ 128016 w 1152144"/>
              <a:gd name="connsiteY4" fmla="*/ 1042416 h 3538728"/>
              <a:gd name="connsiteX5" fmla="*/ 64008 w 1152144"/>
              <a:gd name="connsiteY5" fmla="*/ 1463040 h 3538728"/>
              <a:gd name="connsiteX6" fmla="*/ 54864 w 1152144"/>
              <a:gd name="connsiteY6" fmla="*/ 1517904 h 3538728"/>
              <a:gd name="connsiteX7" fmla="*/ 45720 w 1152144"/>
              <a:gd name="connsiteY7" fmla="*/ 1563624 h 3538728"/>
              <a:gd name="connsiteX8" fmla="*/ 18288 w 1152144"/>
              <a:gd name="connsiteY8" fmla="*/ 1764792 h 3538728"/>
              <a:gd name="connsiteX9" fmla="*/ 9144 w 1152144"/>
              <a:gd name="connsiteY9" fmla="*/ 1892808 h 3538728"/>
              <a:gd name="connsiteX10" fmla="*/ 0 w 1152144"/>
              <a:gd name="connsiteY10" fmla="*/ 1993392 h 3538728"/>
              <a:gd name="connsiteX11" fmla="*/ 155448 w 1152144"/>
              <a:gd name="connsiteY11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146304 w 1152144"/>
              <a:gd name="connsiteY3" fmla="*/ 978408 h 3538728"/>
              <a:gd name="connsiteX4" fmla="*/ 64008 w 1152144"/>
              <a:gd name="connsiteY4" fmla="*/ 1463040 h 3538728"/>
              <a:gd name="connsiteX5" fmla="*/ 54864 w 1152144"/>
              <a:gd name="connsiteY5" fmla="*/ 1517904 h 3538728"/>
              <a:gd name="connsiteX6" fmla="*/ 45720 w 1152144"/>
              <a:gd name="connsiteY6" fmla="*/ 1563624 h 3538728"/>
              <a:gd name="connsiteX7" fmla="*/ 18288 w 1152144"/>
              <a:gd name="connsiteY7" fmla="*/ 1764792 h 3538728"/>
              <a:gd name="connsiteX8" fmla="*/ 9144 w 1152144"/>
              <a:gd name="connsiteY8" fmla="*/ 1892808 h 3538728"/>
              <a:gd name="connsiteX9" fmla="*/ 0 w 1152144"/>
              <a:gd name="connsiteY9" fmla="*/ 1993392 h 3538728"/>
              <a:gd name="connsiteX10" fmla="*/ 155448 w 1152144"/>
              <a:gd name="connsiteY10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64008 w 1152144"/>
              <a:gd name="connsiteY3" fmla="*/ 1463040 h 3538728"/>
              <a:gd name="connsiteX4" fmla="*/ 54864 w 1152144"/>
              <a:gd name="connsiteY4" fmla="*/ 1517904 h 3538728"/>
              <a:gd name="connsiteX5" fmla="*/ 45720 w 1152144"/>
              <a:gd name="connsiteY5" fmla="*/ 1563624 h 3538728"/>
              <a:gd name="connsiteX6" fmla="*/ 18288 w 1152144"/>
              <a:gd name="connsiteY6" fmla="*/ 1764792 h 3538728"/>
              <a:gd name="connsiteX7" fmla="*/ 9144 w 1152144"/>
              <a:gd name="connsiteY7" fmla="*/ 1892808 h 3538728"/>
              <a:gd name="connsiteX8" fmla="*/ 0 w 1152144"/>
              <a:gd name="connsiteY8" fmla="*/ 1993392 h 3538728"/>
              <a:gd name="connsiteX9" fmla="*/ 155448 w 1152144"/>
              <a:gd name="connsiteY9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64008 w 1152144"/>
              <a:gd name="connsiteY3" fmla="*/ 1463040 h 3538728"/>
              <a:gd name="connsiteX4" fmla="*/ 45720 w 1152144"/>
              <a:gd name="connsiteY4" fmla="*/ 1563624 h 3538728"/>
              <a:gd name="connsiteX5" fmla="*/ 18288 w 1152144"/>
              <a:gd name="connsiteY5" fmla="*/ 1764792 h 3538728"/>
              <a:gd name="connsiteX6" fmla="*/ 9144 w 1152144"/>
              <a:gd name="connsiteY6" fmla="*/ 1892808 h 3538728"/>
              <a:gd name="connsiteX7" fmla="*/ 0 w 1152144"/>
              <a:gd name="connsiteY7" fmla="*/ 1993392 h 3538728"/>
              <a:gd name="connsiteX8" fmla="*/ 155448 w 1152144"/>
              <a:gd name="connsiteY8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64008 w 1152144"/>
              <a:gd name="connsiteY3" fmla="*/ 1463040 h 3538728"/>
              <a:gd name="connsiteX4" fmla="*/ 18288 w 1152144"/>
              <a:gd name="connsiteY4" fmla="*/ 1764792 h 3538728"/>
              <a:gd name="connsiteX5" fmla="*/ 9144 w 1152144"/>
              <a:gd name="connsiteY5" fmla="*/ 1892808 h 3538728"/>
              <a:gd name="connsiteX6" fmla="*/ 0 w 1152144"/>
              <a:gd name="connsiteY6" fmla="*/ 1993392 h 3538728"/>
              <a:gd name="connsiteX7" fmla="*/ 155448 w 1152144"/>
              <a:gd name="connsiteY7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18288 w 1152144"/>
              <a:gd name="connsiteY3" fmla="*/ 1764792 h 3538728"/>
              <a:gd name="connsiteX4" fmla="*/ 9144 w 1152144"/>
              <a:gd name="connsiteY4" fmla="*/ 1892808 h 3538728"/>
              <a:gd name="connsiteX5" fmla="*/ 0 w 1152144"/>
              <a:gd name="connsiteY5" fmla="*/ 1993392 h 3538728"/>
              <a:gd name="connsiteX6" fmla="*/ 155448 w 1152144"/>
              <a:gd name="connsiteY6" fmla="*/ 3538728 h 3538728"/>
              <a:gd name="connsiteX0" fmla="*/ 1159172 w 1159172"/>
              <a:gd name="connsiteY0" fmla="*/ 0 h 3538728"/>
              <a:gd name="connsiteX1" fmla="*/ 445940 w 1159172"/>
              <a:gd name="connsiteY1" fmla="*/ 237744 h 3538728"/>
              <a:gd name="connsiteX2" fmla="*/ 199052 w 1159172"/>
              <a:gd name="connsiteY2" fmla="*/ 822960 h 3538728"/>
              <a:gd name="connsiteX3" fmla="*/ 16172 w 1159172"/>
              <a:gd name="connsiteY3" fmla="*/ 1892808 h 3538728"/>
              <a:gd name="connsiteX4" fmla="*/ 7028 w 1159172"/>
              <a:gd name="connsiteY4" fmla="*/ 1993392 h 3538728"/>
              <a:gd name="connsiteX5" fmla="*/ 162476 w 1159172"/>
              <a:gd name="connsiteY5" fmla="*/ 3538728 h 3538728"/>
              <a:gd name="connsiteX0" fmla="*/ 1152144 w 1152144"/>
              <a:gd name="connsiteY0" fmla="*/ 0 h 3538728"/>
              <a:gd name="connsiteX1" fmla="*/ 438912 w 1152144"/>
              <a:gd name="connsiteY1" fmla="*/ 237744 h 3538728"/>
              <a:gd name="connsiteX2" fmla="*/ 192024 w 1152144"/>
              <a:gd name="connsiteY2" fmla="*/ 822960 h 3538728"/>
              <a:gd name="connsiteX3" fmla="*/ 0 w 1152144"/>
              <a:gd name="connsiteY3" fmla="*/ 1993392 h 3538728"/>
              <a:gd name="connsiteX4" fmla="*/ 155448 w 1152144"/>
              <a:gd name="connsiteY4" fmla="*/ 3538728 h 3538728"/>
              <a:gd name="connsiteX0" fmla="*/ 1406144 w 1406144"/>
              <a:gd name="connsiteY0" fmla="*/ 0 h 3538728"/>
              <a:gd name="connsiteX1" fmla="*/ 692912 w 1406144"/>
              <a:gd name="connsiteY1" fmla="*/ 237744 h 3538728"/>
              <a:gd name="connsiteX2" fmla="*/ 446024 w 1406144"/>
              <a:gd name="connsiteY2" fmla="*/ 822960 h 3538728"/>
              <a:gd name="connsiteX3" fmla="*/ 0 w 1406144"/>
              <a:gd name="connsiteY3" fmla="*/ 2082292 h 3538728"/>
              <a:gd name="connsiteX4" fmla="*/ 409448 w 1406144"/>
              <a:gd name="connsiteY4" fmla="*/ 3538728 h 3538728"/>
              <a:gd name="connsiteX0" fmla="*/ 1436902 w 1436902"/>
              <a:gd name="connsiteY0" fmla="*/ 0 h 3538728"/>
              <a:gd name="connsiteX1" fmla="*/ 723670 w 1436902"/>
              <a:gd name="connsiteY1" fmla="*/ 237744 h 3538728"/>
              <a:gd name="connsiteX2" fmla="*/ 57682 w 1436902"/>
              <a:gd name="connsiteY2" fmla="*/ 791210 h 3538728"/>
              <a:gd name="connsiteX3" fmla="*/ 30758 w 1436902"/>
              <a:gd name="connsiteY3" fmla="*/ 2082292 h 3538728"/>
              <a:gd name="connsiteX4" fmla="*/ 440206 w 1436902"/>
              <a:gd name="connsiteY4" fmla="*/ 3538728 h 3538728"/>
              <a:gd name="connsiteX0" fmla="*/ 1383586 w 1383586"/>
              <a:gd name="connsiteY0" fmla="*/ 0 h 3538728"/>
              <a:gd name="connsiteX1" fmla="*/ 670354 w 1383586"/>
              <a:gd name="connsiteY1" fmla="*/ 237744 h 3538728"/>
              <a:gd name="connsiteX2" fmla="*/ 4366 w 1383586"/>
              <a:gd name="connsiteY2" fmla="*/ 791210 h 3538728"/>
              <a:gd name="connsiteX3" fmla="*/ 386890 w 1383586"/>
              <a:gd name="connsiteY3" fmla="*/ 3538728 h 3538728"/>
              <a:gd name="connsiteX0" fmla="*/ 1383586 w 1383586"/>
              <a:gd name="connsiteY0" fmla="*/ 0 h 3538728"/>
              <a:gd name="connsiteX1" fmla="*/ 670354 w 1383586"/>
              <a:gd name="connsiteY1" fmla="*/ 237744 h 3538728"/>
              <a:gd name="connsiteX2" fmla="*/ 4366 w 1383586"/>
              <a:gd name="connsiteY2" fmla="*/ 791210 h 3538728"/>
              <a:gd name="connsiteX3" fmla="*/ 386890 w 1383586"/>
              <a:gd name="connsiteY3" fmla="*/ 3538728 h 3538728"/>
              <a:gd name="connsiteX0" fmla="*/ 1383586 w 1383586"/>
              <a:gd name="connsiteY0" fmla="*/ 0 h 3538728"/>
              <a:gd name="connsiteX1" fmla="*/ 670354 w 1383586"/>
              <a:gd name="connsiteY1" fmla="*/ 237744 h 3538728"/>
              <a:gd name="connsiteX2" fmla="*/ 4366 w 1383586"/>
              <a:gd name="connsiteY2" fmla="*/ 791210 h 3538728"/>
              <a:gd name="connsiteX3" fmla="*/ 386890 w 1383586"/>
              <a:gd name="connsiteY3" fmla="*/ 3538728 h 3538728"/>
              <a:gd name="connsiteX0" fmla="*/ 1380088 w 1380088"/>
              <a:gd name="connsiteY0" fmla="*/ 0 h 3538728"/>
              <a:gd name="connsiteX1" fmla="*/ 501756 w 1380088"/>
              <a:gd name="connsiteY1" fmla="*/ 218694 h 3538728"/>
              <a:gd name="connsiteX2" fmla="*/ 868 w 1380088"/>
              <a:gd name="connsiteY2" fmla="*/ 791210 h 3538728"/>
              <a:gd name="connsiteX3" fmla="*/ 383392 w 1380088"/>
              <a:gd name="connsiteY3" fmla="*/ 3538728 h 3538728"/>
              <a:gd name="connsiteX0" fmla="*/ 1380088 w 1380088"/>
              <a:gd name="connsiteY0" fmla="*/ 0 h 3538728"/>
              <a:gd name="connsiteX1" fmla="*/ 501756 w 1380088"/>
              <a:gd name="connsiteY1" fmla="*/ 218694 h 3538728"/>
              <a:gd name="connsiteX2" fmla="*/ 868 w 1380088"/>
              <a:gd name="connsiteY2" fmla="*/ 791210 h 3538728"/>
              <a:gd name="connsiteX3" fmla="*/ 383392 w 1380088"/>
              <a:gd name="connsiteY3" fmla="*/ 3538728 h 3538728"/>
              <a:gd name="connsiteX0" fmla="*/ 1414565 w 1414565"/>
              <a:gd name="connsiteY0" fmla="*/ 0 h 3538728"/>
              <a:gd name="connsiteX1" fmla="*/ 35345 w 1414565"/>
              <a:gd name="connsiteY1" fmla="*/ 791210 h 3538728"/>
              <a:gd name="connsiteX2" fmla="*/ 417869 w 1414565"/>
              <a:gd name="connsiteY2" fmla="*/ 3538728 h 3538728"/>
              <a:gd name="connsiteX0" fmla="*/ 1614855 w 1614855"/>
              <a:gd name="connsiteY0" fmla="*/ 0 h 3538728"/>
              <a:gd name="connsiteX1" fmla="*/ 26085 w 1614855"/>
              <a:gd name="connsiteY1" fmla="*/ 1343660 h 3538728"/>
              <a:gd name="connsiteX2" fmla="*/ 618159 w 1614855"/>
              <a:gd name="connsiteY2" fmla="*/ 3538728 h 3538728"/>
              <a:gd name="connsiteX0" fmla="*/ 1614855 w 1614855"/>
              <a:gd name="connsiteY0" fmla="*/ 0 h 3494278"/>
              <a:gd name="connsiteX1" fmla="*/ 26085 w 1614855"/>
              <a:gd name="connsiteY1" fmla="*/ 1343660 h 3494278"/>
              <a:gd name="connsiteX2" fmla="*/ 618159 w 1614855"/>
              <a:gd name="connsiteY2" fmla="*/ 3494278 h 3494278"/>
              <a:gd name="connsiteX0" fmla="*/ 1626765 w 1626765"/>
              <a:gd name="connsiteY0" fmla="*/ 0 h 3494278"/>
              <a:gd name="connsiteX1" fmla="*/ 37995 w 1626765"/>
              <a:gd name="connsiteY1" fmla="*/ 1343660 h 3494278"/>
              <a:gd name="connsiteX2" fmla="*/ 630069 w 1626765"/>
              <a:gd name="connsiteY2" fmla="*/ 3494278 h 3494278"/>
              <a:gd name="connsiteX0" fmla="*/ 1660299 w 1660299"/>
              <a:gd name="connsiteY0" fmla="*/ 0 h 3494278"/>
              <a:gd name="connsiteX1" fmla="*/ 39779 w 1660299"/>
              <a:gd name="connsiteY1" fmla="*/ 1343660 h 3494278"/>
              <a:gd name="connsiteX2" fmla="*/ 631853 w 1660299"/>
              <a:gd name="connsiteY2" fmla="*/ 3494278 h 3494278"/>
              <a:gd name="connsiteX0" fmla="*/ 3340527 w 3340527"/>
              <a:gd name="connsiteY0" fmla="*/ 0 h 3696159"/>
              <a:gd name="connsiteX1" fmla="*/ 140589 w 3340527"/>
              <a:gd name="connsiteY1" fmla="*/ 1545541 h 3696159"/>
              <a:gd name="connsiteX2" fmla="*/ 732663 w 3340527"/>
              <a:gd name="connsiteY2" fmla="*/ 3696159 h 3696159"/>
              <a:gd name="connsiteX0" fmla="*/ 3340527 w 3340533"/>
              <a:gd name="connsiteY0" fmla="*/ 0 h 3696159"/>
              <a:gd name="connsiteX1" fmla="*/ 140589 w 3340533"/>
              <a:gd name="connsiteY1" fmla="*/ 1545541 h 3696159"/>
              <a:gd name="connsiteX2" fmla="*/ 732663 w 3340533"/>
              <a:gd name="connsiteY2" fmla="*/ 3696159 h 3696159"/>
              <a:gd name="connsiteX0" fmla="*/ 4935703 w 4935710"/>
              <a:gd name="connsiteY0" fmla="*/ 0 h 3080209"/>
              <a:gd name="connsiteX1" fmla="*/ 1735765 w 4935710"/>
              <a:gd name="connsiteY1" fmla="*/ 1545541 h 3080209"/>
              <a:gd name="connsiteX2" fmla="*/ 60889 w 4935710"/>
              <a:gd name="connsiteY2" fmla="*/ 3080209 h 3080209"/>
              <a:gd name="connsiteX0" fmla="*/ 4874814 w 4874821"/>
              <a:gd name="connsiteY0" fmla="*/ 0 h 3080209"/>
              <a:gd name="connsiteX1" fmla="*/ 1674876 w 4874821"/>
              <a:gd name="connsiteY1" fmla="*/ 1545541 h 3080209"/>
              <a:gd name="connsiteX2" fmla="*/ 0 w 4874821"/>
              <a:gd name="connsiteY2" fmla="*/ 3080209 h 3080209"/>
              <a:gd name="connsiteX0" fmla="*/ 4874814 w 4874821"/>
              <a:gd name="connsiteY0" fmla="*/ 0 h 3080209"/>
              <a:gd name="connsiteX1" fmla="*/ 1928876 w 4874821"/>
              <a:gd name="connsiteY1" fmla="*/ 2028141 h 3080209"/>
              <a:gd name="connsiteX2" fmla="*/ 0 w 4874821"/>
              <a:gd name="connsiteY2" fmla="*/ 3080209 h 3080209"/>
              <a:gd name="connsiteX0" fmla="*/ 3798489 w 3798502"/>
              <a:gd name="connsiteY0" fmla="*/ 0 h 3070684"/>
              <a:gd name="connsiteX1" fmla="*/ 1928876 w 3798502"/>
              <a:gd name="connsiteY1" fmla="*/ 2018616 h 3070684"/>
              <a:gd name="connsiteX2" fmla="*/ 0 w 3798502"/>
              <a:gd name="connsiteY2" fmla="*/ 3070684 h 3070684"/>
              <a:gd name="connsiteX0" fmla="*/ 3808014 w 3808027"/>
              <a:gd name="connsiteY0" fmla="*/ 0 h 3046872"/>
              <a:gd name="connsiteX1" fmla="*/ 1928876 w 3808027"/>
              <a:gd name="connsiteY1" fmla="*/ 1994804 h 3046872"/>
              <a:gd name="connsiteX2" fmla="*/ 0 w 3808027"/>
              <a:gd name="connsiteY2" fmla="*/ 3046872 h 3046872"/>
              <a:gd name="connsiteX0" fmla="*/ 3808014 w 3808027"/>
              <a:gd name="connsiteY0" fmla="*/ 0 h 3051634"/>
              <a:gd name="connsiteX1" fmla="*/ 1928876 w 3808027"/>
              <a:gd name="connsiteY1" fmla="*/ 1999566 h 3051634"/>
              <a:gd name="connsiteX2" fmla="*/ 0 w 3808027"/>
              <a:gd name="connsiteY2" fmla="*/ 3051634 h 3051634"/>
              <a:gd name="connsiteX0" fmla="*/ 1888191 w 2924474"/>
              <a:gd name="connsiteY0" fmla="*/ 0 h 2753184"/>
              <a:gd name="connsiteX1" fmla="*/ 9053 w 2924474"/>
              <a:gd name="connsiteY1" fmla="*/ 1999566 h 2753184"/>
              <a:gd name="connsiteX2" fmla="*/ 2855377 w 2924474"/>
              <a:gd name="connsiteY2" fmla="*/ 2753184 h 2753184"/>
              <a:gd name="connsiteX0" fmla="*/ 1888191 w 2855377"/>
              <a:gd name="connsiteY0" fmla="*/ 0 h 2753184"/>
              <a:gd name="connsiteX1" fmla="*/ 9053 w 2855377"/>
              <a:gd name="connsiteY1" fmla="*/ 1999566 h 2753184"/>
              <a:gd name="connsiteX2" fmla="*/ 2855377 w 2855377"/>
              <a:gd name="connsiteY2" fmla="*/ 2753184 h 2753184"/>
              <a:gd name="connsiteX0" fmla="*/ 6207 w 973393"/>
              <a:gd name="connsiteY0" fmla="*/ 0 h 2753184"/>
              <a:gd name="connsiteX1" fmla="*/ 114619 w 973393"/>
              <a:gd name="connsiteY1" fmla="*/ 1536016 h 2753184"/>
              <a:gd name="connsiteX2" fmla="*/ 973393 w 973393"/>
              <a:gd name="connsiteY2" fmla="*/ 2753184 h 2753184"/>
              <a:gd name="connsiteX0" fmla="*/ 0 w 967186"/>
              <a:gd name="connsiteY0" fmla="*/ 0 h 2753184"/>
              <a:gd name="connsiteX1" fmla="*/ 108412 w 967186"/>
              <a:gd name="connsiteY1" fmla="*/ 1536016 h 2753184"/>
              <a:gd name="connsiteX2" fmla="*/ 967186 w 967186"/>
              <a:gd name="connsiteY2" fmla="*/ 2753184 h 2753184"/>
              <a:gd name="connsiteX0" fmla="*/ 0 w 967186"/>
              <a:gd name="connsiteY0" fmla="*/ 0 h 2753184"/>
              <a:gd name="connsiteX1" fmla="*/ 108412 w 967186"/>
              <a:gd name="connsiteY1" fmla="*/ 1536016 h 2753184"/>
              <a:gd name="connsiteX2" fmla="*/ 967186 w 967186"/>
              <a:gd name="connsiteY2" fmla="*/ 2753184 h 2753184"/>
              <a:gd name="connsiteX0" fmla="*/ 31100 w 941136"/>
              <a:gd name="connsiteY0" fmla="*/ 0 h 2991309"/>
              <a:gd name="connsiteX1" fmla="*/ 82362 w 941136"/>
              <a:gd name="connsiteY1" fmla="*/ 1774141 h 2991309"/>
              <a:gd name="connsiteX2" fmla="*/ 941136 w 941136"/>
              <a:gd name="connsiteY2" fmla="*/ 2991309 h 2991309"/>
              <a:gd name="connsiteX0" fmla="*/ 1217330 w 1344278"/>
              <a:gd name="connsiteY0" fmla="*/ 0 h 1778513"/>
              <a:gd name="connsiteX1" fmla="*/ 1268592 w 1344278"/>
              <a:gd name="connsiteY1" fmla="*/ 1774141 h 1778513"/>
              <a:gd name="connsiteX2" fmla="*/ 50916 w 1344278"/>
              <a:gd name="connsiteY2" fmla="*/ 562434 h 1778513"/>
              <a:gd name="connsiteX0" fmla="*/ 1247995 w 1248041"/>
              <a:gd name="connsiteY0" fmla="*/ 0 h 562434"/>
              <a:gd name="connsiteX1" fmla="*/ 699182 w 1248041"/>
              <a:gd name="connsiteY1" fmla="*/ 335866 h 562434"/>
              <a:gd name="connsiteX2" fmla="*/ 81581 w 1248041"/>
              <a:gd name="connsiteY2" fmla="*/ 562434 h 562434"/>
              <a:gd name="connsiteX0" fmla="*/ 1248973 w 1249023"/>
              <a:gd name="connsiteY0" fmla="*/ 0 h 562434"/>
              <a:gd name="connsiteX1" fmla="*/ 700160 w 1249023"/>
              <a:gd name="connsiteY1" fmla="*/ 335866 h 562434"/>
              <a:gd name="connsiteX2" fmla="*/ 82559 w 1249023"/>
              <a:gd name="connsiteY2" fmla="*/ 562434 h 562434"/>
              <a:gd name="connsiteX0" fmla="*/ 1274656 w 1274703"/>
              <a:gd name="connsiteY0" fmla="*/ 0 h 533859"/>
              <a:gd name="connsiteX1" fmla="*/ 725843 w 1274703"/>
              <a:gd name="connsiteY1" fmla="*/ 335866 h 533859"/>
              <a:gd name="connsiteX2" fmla="*/ 79667 w 1274703"/>
              <a:gd name="connsiteY2" fmla="*/ 533859 h 533859"/>
              <a:gd name="connsiteX0" fmla="*/ 1194989 w 1195036"/>
              <a:gd name="connsiteY0" fmla="*/ 0 h 533859"/>
              <a:gd name="connsiteX1" fmla="*/ 646176 w 1195036"/>
              <a:gd name="connsiteY1" fmla="*/ 335866 h 533859"/>
              <a:gd name="connsiteX2" fmla="*/ 0 w 1195036"/>
              <a:gd name="connsiteY2" fmla="*/ 533859 h 533859"/>
              <a:gd name="connsiteX0" fmla="*/ 1194989 w 1195036"/>
              <a:gd name="connsiteY0" fmla="*/ 0 h 533859"/>
              <a:gd name="connsiteX1" fmla="*/ 646176 w 1195036"/>
              <a:gd name="connsiteY1" fmla="*/ 335866 h 533859"/>
              <a:gd name="connsiteX2" fmla="*/ 0 w 1195036"/>
              <a:gd name="connsiteY2" fmla="*/ 533859 h 533859"/>
              <a:gd name="connsiteX0" fmla="*/ 1194989 w 1195084"/>
              <a:gd name="connsiteY0" fmla="*/ 0 h 533859"/>
              <a:gd name="connsiteX1" fmla="*/ 827151 w 1195084"/>
              <a:gd name="connsiteY1" fmla="*/ 402541 h 533859"/>
              <a:gd name="connsiteX2" fmla="*/ 0 w 1195084"/>
              <a:gd name="connsiteY2" fmla="*/ 533859 h 533859"/>
              <a:gd name="connsiteX0" fmla="*/ 1194989 w 1195086"/>
              <a:gd name="connsiteY0" fmla="*/ 0 h 533859"/>
              <a:gd name="connsiteX1" fmla="*/ 827151 w 1195086"/>
              <a:gd name="connsiteY1" fmla="*/ 402541 h 533859"/>
              <a:gd name="connsiteX2" fmla="*/ 0 w 1195086"/>
              <a:gd name="connsiteY2" fmla="*/ 533859 h 533859"/>
              <a:gd name="connsiteX0" fmla="*/ 1194989 w 1195086"/>
              <a:gd name="connsiteY0" fmla="*/ 0 h 533859"/>
              <a:gd name="connsiteX1" fmla="*/ 827151 w 1195086"/>
              <a:gd name="connsiteY1" fmla="*/ 402541 h 533859"/>
              <a:gd name="connsiteX2" fmla="*/ 0 w 1195086"/>
              <a:gd name="connsiteY2" fmla="*/ 533859 h 533859"/>
              <a:gd name="connsiteX0" fmla="*/ 1247377 w 1247477"/>
              <a:gd name="connsiteY0" fmla="*/ 0 h 564815"/>
              <a:gd name="connsiteX1" fmla="*/ 879539 w 1247477"/>
              <a:gd name="connsiteY1" fmla="*/ 402541 h 564815"/>
              <a:gd name="connsiteX2" fmla="*/ 0 w 1247477"/>
              <a:gd name="connsiteY2" fmla="*/ 564815 h 564815"/>
              <a:gd name="connsiteX0" fmla="*/ 1247377 w 1247450"/>
              <a:gd name="connsiteY0" fmla="*/ 0 h 564815"/>
              <a:gd name="connsiteX1" fmla="*/ 879539 w 1247450"/>
              <a:gd name="connsiteY1" fmla="*/ 402541 h 564815"/>
              <a:gd name="connsiteX2" fmla="*/ 0 w 1247450"/>
              <a:gd name="connsiteY2" fmla="*/ 564815 h 564815"/>
              <a:gd name="connsiteX0" fmla="*/ 1247377 w 1247449"/>
              <a:gd name="connsiteY0" fmla="*/ 0 h 564815"/>
              <a:gd name="connsiteX1" fmla="*/ 879539 w 1247449"/>
              <a:gd name="connsiteY1" fmla="*/ 402541 h 564815"/>
              <a:gd name="connsiteX2" fmla="*/ 0 w 1247449"/>
              <a:gd name="connsiteY2" fmla="*/ 564815 h 564815"/>
              <a:gd name="connsiteX0" fmla="*/ 1247377 w 1247477"/>
              <a:gd name="connsiteY0" fmla="*/ 0 h 583865"/>
              <a:gd name="connsiteX1" fmla="*/ 879539 w 1247477"/>
              <a:gd name="connsiteY1" fmla="*/ 421591 h 583865"/>
              <a:gd name="connsiteX2" fmla="*/ 0 w 1247477"/>
              <a:gd name="connsiteY2" fmla="*/ 583865 h 5838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47477" h="583865">
                <a:moveTo>
                  <a:pt x="1247377" y="0"/>
                </a:moveTo>
                <a:cubicBezTo>
                  <a:pt x="1252140" y="291835"/>
                  <a:pt x="1087435" y="324280"/>
                  <a:pt x="879539" y="421591"/>
                </a:cubicBezTo>
                <a:cubicBezTo>
                  <a:pt x="671643" y="518902"/>
                  <a:pt x="263208" y="557566"/>
                  <a:pt x="0" y="583865"/>
                </a:cubicBezTo>
              </a:path>
            </a:pathLst>
          </a:custGeom>
          <a:noFill/>
          <a:ln>
            <a:solidFill>
              <a:schemeClr val="accent2"/>
            </a:solidFill>
            <a:tailEnd type="stealth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4" name="TextBox 153"/>
          <p:cNvSpPr txBox="1"/>
          <p:nvPr/>
        </p:nvSpPr>
        <p:spPr>
          <a:xfrm>
            <a:off x="7994046" y="2783118"/>
            <a:ext cx="3965236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dirty="0">
                <a:solidFill>
                  <a:schemeClr val="accent2"/>
                </a:solidFill>
              </a:rPr>
              <a:t>You can easily visualize heartbeats by mapping them into 2D with algorithm like </a:t>
            </a:r>
            <a:r>
              <a:rPr lang="en-US" dirty="0" err="1">
                <a:solidFill>
                  <a:schemeClr val="accent2"/>
                </a:solidFill>
              </a:rPr>
              <a:t>MultiDimensional</a:t>
            </a:r>
            <a:r>
              <a:rPr lang="en-US" dirty="0">
                <a:solidFill>
                  <a:schemeClr val="accent2"/>
                </a:solidFill>
              </a:rPr>
              <a:t> Scaling (MDS)</a:t>
            </a:r>
          </a:p>
          <a:p>
            <a:pPr algn="just"/>
            <a:endParaRPr lang="en-US" dirty="0">
              <a:solidFill>
                <a:schemeClr val="accent2"/>
              </a:solidFill>
            </a:endParaRPr>
          </a:p>
          <a:p>
            <a:pPr algn="just"/>
            <a:r>
              <a:rPr lang="en-US" dirty="0">
                <a:solidFill>
                  <a:schemeClr val="accent2"/>
                </a:solidFill>
              </a:rPr>
              <a:t>If the scatter plot and corresponding subsequences are shown to domain expert, the correct label can be easily recovered</a:t>
            </a:r>
          </a:p>
        </p:txBody>
      </p:sp>
    </p:spTree>
    <p:extLst>
      <p:ext uri="{BB962C8B-B14F-4D97-AF65-F5344CB8AC3E}">
        <p14:creationId xmlns:p14="http://schemas.microsoft.com/office/powerpoint/2010/main" val="244182454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Motivation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8</a:t>
            </a:fld>
            <a:endParaRPr lang="en-US"/>
          </a:p>
        </p:txBody>
      </p:sp>
      <p:sp>
        <p:nvSpPr>
          <p:cNvPr id="238" name="Freeform 212"/>
          <p:cNvSpPr>
            <a:spLocks/>
          </p:cNvSpPr>
          <p:nvPr/>
        </p:nvSpPr>
        <p:spPr bwMode="auto">
          <a:xfrm>
            <a:off x="3851148" y="1692275"/>
            <a:ext cx="4572000" cy="914400"/>
          </a:xfrm>
          <a:custGeom>
            <a:avLst/>
            <a:gdLst>
              <a:gd name="T0" fmla="*/ 43 w 2780"/>
              <a:gd name="T1" fmla="*/ 1187 h 1743"/>
              <a:gd name="T2" fmla="*/ 87 w 2780"/>
              <a:gd name="T3" fmla="*/ 1192 h 1743"/>
              <a:gd name="T4" fmla="*/ 131 w 2780"/>
              <a:gd name="T5" fmla="*/ 1214 h 1743"/>
              <a:gd name="T6" fmla="*/ 175 w 2780"/>
              <a:gd name="T7" fmla="*/ 1136 h 1743"/>
              <a:gd name="T8" fmla="*/ 219 w 2780"/>
              <a:gd name="T9" fmla="*/ 1197 h 1743"/>
              <a:gd name="T10" fmla="*/ 263 w 2780"/>
              <a:gd name="T11" fmla="*/ 1065 h 1743"/>
              <a:gd name="T12" fmla="*/ 306 w 2780"/>
              <a:gd name="T13" fmla="*/ 1221 h 1743"/>
              <a:gd name="T14" fmla="*/ 350 w 2780"/>
              <a:gd name="T15" fmla="*/ 936 h 1743"/>
              <a:gd name="T16" fmla="*/ 394 w 2780"/>
              <a:gd name="T17" fmla="*/ 616 h 1743"/>
              <a:gd name="T18" fmla="*/ 439 w 2780"/>
              <a:gd name="T19" fmla="*/ 1033 h 1743"/>
              <a:gd name="T20" fmla="*/ 482 w 2780"/>
              <a:gd name="T21" fmla="*/ 1040 h 1743"/>
              <a:gd name="T22" fmla="*/ 526 w 2780"/>
              <a:gd name="T23" fmla="*/ 1480 h 1743"/>
              <a:gd name="T24" fmla="*/ 570 w 2780"/>
              <a:gd name="T25" fmla="*/ 1167 h 1743"/>
              <a:gd name="T26" fmla="*/ 614 w 2780"/>
              <a:gd name="T27" fmla="*/ 1131 h 1743"/>
              <a:gd name="T28" fmla="*/ 658 w 2780"/>
              <a:gd name="T29" fmla="*/ 1121 h 1743"/>
              <a:gd name="T30" fmla="*/ 702 w 2780"/>
              <a:gd name="T31" fmla="*/ 1104 h 1743"/>
              <a:gd name="T32" fmla="*/ 746 w 2780"/>
              <a:gd name="T33" fmla="*/ 1128 h 1743"/>
              <a:gd name="T34" fmla="*/ 790 w 2780"/>
              <a:gd name="T35" fmla="*/ 694 h 1743"/>
              <a:gd name="T36" fmla="*/ 834 w 2780"/>
              <a:gd name="T37" fmla="*/ 447 h 1743"/>
              <a:gd name="T38" fmla="*/ 878 w 2780"/>
              <a:gd name="T39" fmla="*/ 892 h 1743"/>
              <a:gd name="T40" fmla="*/ 921 w 2780"/>
              <a:gd name="T41" fmla="*/ 628 h 1743"/>
              <a:gd name="T42" fmla="*/ 966 w 2780"/>
              <a:gd name="T43" fmla="*/ 1465 h 1743"/>
              <a:gd name="T44" fmla="*/ 1010 w 2780"/>
              <a:gd name="T45" fmla="*/ 1126 h 1743"/>
              <a:gd name="T46" fmla="*/ 1054 w 2780"/>
              <a:gd name="T47" fmla="*/ 1136 h 1743"/>
              <a:gd name="T48" fmla="*/ 1097 w 2780"/>
              <a:gd name="T49" fmla="*/ 1123 h 1743"/>
              <a:gd name="T50" fmla="*/ 1141 w 2780"/>
              <a:gd name="T51" fmla="*/ 1097 h 1743"/>
              <a:gd name="T52" fmla="*/ 1185 w 2780"/>
              <a:gd name="T53" fmla="*/ 1075 h 1743"/>
              <a:gd name="T54" fmla="*/ 1229 w 2780"/>
              <a:gd name="T55" fmla="*/ 1070 h 1743"/>
              <a:gd name="T56" fmla="*/ 1273 w 2780"/>
              <a:gd name="T57" fmla="*/ 996 h 1743"/>
              <a:gd name="T58" fmla="*/ 1317 w 2780"/>
              <a:gd name="T59" fmla="*/ 1116 h 1743"/>
              <a:gd name="T60" fmla="*/ 1361 w 2780"/>
              <a:gd name="T61" fmla="*/ 1177 h 1743"/>
              <a:gd name="T62" fmla="*/ 1405 w 2780"/>
              <a:gd name="T63" fmla="*/ 1238 h 1743"/>
              <a:gd name="T64" fmla="*/ 1449 w 2780"/>
              <a:gd name="T65" fmla="*/ 862 h 1743"/>
              <a:gd name="T66" fmla="*/ 1493 w 2780"/>
              <a:gd name="T67" fmla="*/ 1143 h 1743"/>
              <a:gd name="T68" fmla="*/ 1537 w 2780"/>
              <a:gd name="T69" fmla="*/ 1133 h 1743"/>
              <a:gd name="T70" fmla="*/ 1581 w 2780"/>
              <a:gd name="T71" fmla="*/ 1058 h 1743"/>
              <a:gd name="T72" fmla="*/ 1625 w 2780"/>
              <a:gd name="T73" fmla="*/ 1182 h 1743"/>
              <a:gd name="T74" fmla="*/ 1669 w 2780"/>
              <a:gd name="T75" fmla="*/ 1194 h 1743"/>
              <a:gd name="T76" fmla="*/ 1712 w 2780"/>
              <a:gd name="T77" fmla="*/ 1143 h 1743"/>
              <a:gd name="T78" fmla="*/ 1757 w 2780"/>
              <a:gd name="T79" fmla="*/ 1214 h 1743"/>
              <a:gd name="T80" fmla="*/ 1801 w 2780"/>
              <a:gd name="T81" fmla="*/ 958 h 1743"/>
              <a:gd name="T82" fmla="*/ 1845 w 2780"/>
              <a:gd name="T83" fmla="*/ 613 h 1743"/>
              <a:gd name="T84" fmla="*/ 1888 w 2780"/>
              <a:gd name="T85" fmla="*/ 855 h 1743"/>
              <a:gd name="T86" fmla="*/ 1932 w 2780"/>
              <a:gd name="T87" fmla="*/ 606 h 1743"/>
              <a:gd name="T88" fmla="*/ 1976 w 2780"/>
              <a:gd name="T89" fmla="*/ 1521 h 1743"/>
              <a:gd name="T90" fmla="*/ 2020 w 2780"/>
              <a:gd name="T91" fmla="*/ 1165 h 1743"/>
              <a:gd name="T92" fmla="*/ 2064 w 2780"/>
              <a:gd name="T93" fmla="*/ 1189 h 1743"/>
              <a:gd name="T94" fmla="*/ 2108 w 2780"/>
              <a:gd name="T95" fmla="*/ 1172 h 1743"/>
              <a:gd name="T96" fmla="*/ 2152 w 2780"/>
              <a:gd name="T97" fmla="*/ 1131 h 1743"/>
              <a:gd name="T98" fmla="*/ 2196 w 2780"/>
              <a:gd name="T99" fmla="*/ 74 h 1743"/>
              <a:gd name="T100" fmla="*/ 2240 w 2780"/>
              <a:gd name="T101" fmla="*/ 979 h 1743"/>
              <a:gd name="T102" fmla="*/ 2284 w 2780"/>
              <a:gd name="T103" fmla="*/ 1065 h 1743"/>
              <a:gd name="T104" fmla="*/ 2328 w 2780"/>
              <a:gd name="T105" fmla="*/ 1133 h 1743"/>
              <a:gd name="T106" fmla="*/ 2372 w 2780"/>
              <a:gd name="T107" fmla="*/ 921 h 1743"/>
              <a:gd name="T108" fmla="*/ 2416 w 2780"/>
              <a:gd name="T109" fmla="*/ 1155 h 1743"/>
              <a:gd name="T110" fmla="*/ 2460 w 2780"/>
              <a:gd name="T111" fmla="*/ 1187 h 1743"/>
              <a:gd name="T112" fmla="*/ 2503 w 2780"/>
              <a:gd name="T113" fmla="*/ 1155 h 1743"/>
              <a:gd name="T114" fmla="*/ 2547 w 2780"/>
              <a:gd name="T115" fmla="*/ 1119 h 1743"/>
              <a:gd name="T116" fmla="*/ 2592 w 2780"/>
              <a:gd name="T117" fmla="*/ 1107 h 1743"/>
              <a:gd name="T118" fmla="*/ 2635 w 2780"/>
              <a:gd name="T119" fmla="*/ 1006 h 1743"/>
              <a:gd name="T120" fmla="*/ 2679 w 2780"/>
              <a:gd name="T121" fmla="*/ 1443 h 1743"/>
              <a:gd name="T122" fmla="*/ 2723 w 2780"/>
              <a:gd name="T123" fmla="*/ 738 h 1743"/>
              <a:gd name="T124" fmla="*/ 2767 w 2780"/>
              <a:gd name="T125" fmla="*/ 564 h 17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780" h="1743">
                <a:moveTo>
                  <a:pt x="0" y="1153"/>
                </a:moveTo>
                <a:lnTo>
                  <a:pt x="0" y="1172"/>
                </a:lnTo>
                <a:lnTo>
                  <a:pt x="1" y="1194"/>
                </a:lnTo>
                <a:lnTo>
                  <a:pt x="1" y="1211"/>
                </a:lnTo>
                <a:lnTo>
                  <a:pt x="2" y="1204"/>
                </a:lnTo>
                <a:lnTo>
                  <a:pt x="2" y="1192"/>
                </a:lnTo>
                <a:lnTo>
                  <a:pt x="3" y="1192"/>
                </a:lnTo>
                <a:lnTo>
                  <a:pt x="4" y="1199"/>
                </a:lnTo>
                <a:lnTo>
                  <a:pt x="4" y="1219"/>
                </a:lnTo>
                <a:lnTo>
                  <a:pt x="4" y="1223"/>
                </a:lnTo>
                <a:lnTo>
                  <a:pt x="5" y="1209"/>
                </a:lnTo>
                <a:lnTo>
                  <a:pt x="6" y="1199"/>
                </a:lnTo>
                <a:lnTo>
                  <a:pt x="6" y="1216"/>
                </a:lnTo>
                <a:lnTo>
                  <a:pt x="7" y="1231"/>
                </a:lnTo>
                <a:lnTo>
                  <a:pt x="7" y="1226"/>
                </a:lnTo>
                <a:lnTo>
                  <a:pt x="8" y="1221"/>
                </a:lnTo>
                <a:lnTo>
                  <a:pt x="8" y="1221"/>
                </a:lnTo>
                <a:lnTo>
                  <a:pt x="9" y="1223"/>
                </a:lnTo>
                <a:lnTo>
                  <a:pt x="10" y="1223"/>
                </a:lnTo>
                <a:lnTo>
                  <a:pt x="10" y="1226"/>
                </a:lnTo>
                <a:lnTo>
                  <a:pt x="11" y="1226"/>
                </a:lnTo>
                <a:lnTo>
                  <a:pt x="11" y="1223"/>
                </a:lnTo>
                <a:lnTo>
                  <a:pt x="12" y="1223"/>
                </a:lnTo>
                <a:lnTo>
                  <a:pt x="12" y="1236"/>
                </a:lnTo>
                <a:lnTo>
                  <a:pt x="13" y="1238"/>
                </a:lnTo>
                <a:lnTo>
                  <a:pt x="14" y="1238"/>
                </a:lnTo>
                <a:lnTo>
                  <a:pt x="14" y="1238"/>
                </a:lnTo>
                <a:lnTo>
                  <a:pt x="14" y="1241"/>
                </a:lnTo>
                <a:lnTo>
                  <a:pt x="15" y="1250"/>
                </a:lnTo>
                <a:lnTo>
                  <a:pt x="16" y="1255"/>
                </a:lnTo>
                <a:lnTo>
                  <a:pt x="16" y="1258"/>
                </a:lnTo>
                <a:lnTo>
                  <a:pt x="17" y="1250"/>
                </a:lnTo>
                <a:lnTo>
                  <a:pt x="17" y="1258"/>
                </a:lnTo>
                <a:lnTo>
                  <a:pt x="18" y="1248"/>
                </a:lnTo>
                <a:lnTo>
                  <a:pt x="18" y="1243"/>
                </a:lnTo>
                <a:lnTo>
                  <a:pt x="19" y="1243"/>
                </a:lnTo>
                <a:lnTo>
                  <a:pt x="20" y="1228"/>
                </a:lnTo>
                <a:lnTo>
                  <a:pt x="20" y="1226"/>
                </a:lnTo>
                <a:lnTo>
                  <a:pt x="21" y="1226"/>
                </a:lnTo>
                <a:lnTo>
                  <a:pt x="21" y="1221"/>
                </a:lnTo>
                <a:lnTo>
                  <a:pt x="22" y="1211"/>
                </a:lnTo>
                <a:lnTo>
                  <a:pt x="22" y="1197"/>
                </a:lnTo>
                <a:lnTo>
                  <a:pt x="23" y="1199"/>
                </a:lnTo>
                <a:lnTo>
                  <a:pt x="24" y="1209"/>
                </a:lnTo>
                <a:lnTo>
                  <a:pt x="24" y="1223"/>
                </a:lnTo>
                <a:lnTo>
                  <a:pt x="24" y="1243"/>
                </a:lnTo>
                <a:lnTo>
                  <a:pt x="25" y="1243"/>
                </a:lnTo>
                <a:lnTo>
                  <a:pt x="26" y="1228"/>
                </a:lnTo>
                <a:lnTo>
                  <a:pt x="26" y="1214"/>
                </a:lnTo>
                <a:lnTo>
                  <a:pt x="27" y="1211"/>
                </a:lnTo>
                <a:lnTo>
                  <a:pt x="27" y="1214"/>
                </a:lnTo>
                <a:lnTo>
                  <a:pt x="28" y="1214"/>
                </a:lnTo>
                <a:lnTo>
                  <a:pt x="28" y="1204"/>
                </a:lnTo>
                <a:lnTo>
                  <a:pt x="29" y="1207"/>
                </a:lnTo>
                <a:lnTo>
                  <a:pt x="30" y="1207"/>
                </a:lnTo>
                <a:lnTo>
                  <a:pt x="30" y="1216"/>
                </a:lnTo>
                <a:lnTo>
                  <a:pt x="31" y="1211"/>
                </a:lnTo>
                <a:lnTo>
                  <a:pt x="31" y="1204"/>
                </a:lnTo>
                <a:lnTo>
                  <a:pt x="32" y="1187"/>
                </a:lnTo>
                <a:lnTo>
                  <a:pt x="32" y="1177"/>
                </a:lnTo>
                <a:lnTo>
                  <a:pt x="33" y="1175"/>
                </a:lnTo>
                <a:lnTo>
                  <a:pt x="34" y="1192"/>
                </a:lnTo>
                <a:lnTo>
                  <a:pt x="34" y="1209"/>
                </a:lnTo>
                <a:lnTo>
                  <a:pt x="34" y="1221"/>
                </a:lnTo>
                <a:lnTo>
                  <a:pt x="35" y="1219"/>
                </a:lnTo>
                <a:lnTo>
                  <a:pt x="36" y="1209"/>
                </a:lnTo>
                <a:lnTo>
                  <a:pt x="36" y="1199"/>
                </a:lnTo>
                <a:lnTo>
                  <a:pt x="37" y="1197"/>
                </a:lnTo>
                <a:lnTo>
                  <a:pt x="37" y="1211"/>
                </a:lnTo>
                <a:lnTo>
                  <a:pt x="38" y="1219"/>
                </a:lnTo>
                <a:lnTo>
                  <a:pt x="38" y="1211"/>
                </a:lnTo>
                <a:lnTo>
                  <a:pt x="39" y="1197"/>
                </a:lnTo>
                <a:lnTo>
                  <a:pt x="40" y="1197"/>
                </a:lnTo>
                <a:lnTo>
                  <a:pt x="40" y="1197"/>
                </a:lnTo>
                <a:lnTo>
                  <a:pt x="41" y="1207"/>
                </a:lnTo>
                <a:lnTo>
                  <a:pt x="41" y="1204"/>
                </a:lnTo>
                <a:lnTo>
                  <a:pt x="42" y="1204"/>
                </a:lnTo>
                <a:lnTo>
                  <a:pt x="42" y="1194"/>
                </a:lnTo>
                <a:lnTo>
                  <a:pt x="43" y="1187"/>
                </a:lnTo>
                <a:lnTo>
                  <a:pt x="44" y="1192"/>
                </a:lnTo>
                <a:lnTo>
                  <a:pt x="44" y="1204"/>
                </a:lnTo>
                <a:lnTo>
                  <a:pt x="44" y="1216"/>
                </a:lnTo>
                <a:lnTo>
                  <a:pt x="45" y="1211"/>
                </a:lnTo>
                <a:lnTo>
                  <a:pt x="46" y="1214"/>
                </a:lnTo>
                <a:lnTo>
                  <a:pt x="46" y="1211"/>
                </a:lnTo>
                <a:lnTo>
                  <a:pt x="47" y="1219"/>
                </a:lnTo>
                <a:lnTo>
                  <a:pt x="47" y="1221"/>
                </a:lnTo>
                <a:lnTo>
                  <a:pt x="48" y="1221"/>
                </a:lnTo>
                <a:lnTo>
                  <a:pt x="48" y="1211"/>
                </a:lnTo>
                <a:lnTo>
                  <a:pt x="49" y="1207"/>
                </a:lnTo>
                <a:lnTo>
                  <a:pt x="50" y="1204"/>
                </a:lnTo>
                <a:lnTo>
                  <a:pt x="50" y="1207"/>
                </a:lnTo>
                <a:lnTo>
                  <a:pt x="51" y="1214"/>
                </a:lnTo>
                <a:lnTo>
                  <a:pt x="51" y="1214"/>
                </a:lnTo>
                <a:lnTo>
                  <a:pt x="52" y="1216"/>
                </a:lnTo>
                <a:lnTo>
                  <a:pt x="52" y="1211"/>
                </a:lnTo>
                <a:lnTo>
                  <a:pt x="53" y="1204"/>
                </a:lnTo>
                <a:lnTo>
                  <a:pt x="54" y="1219"/>
                </a:lnTo>
                <a:lnTo>
                  <a:pt x="54" y="1223"/>
                </a:lnTo>
                <a:lnTo>
                  <a:pt x="54" y="1228"/>
                </a:lnTo>
                <a:lnTo>
                  <a:pt x="55" y="1226"/>
                </a:lnTo>
                <a:lnTo>
                  <a:pt x="56" y="1223"/>
                </a:lnTo>
                <a:lnTo>
                  <a:pt x="56" y="1221"/>
                </a:lnTo>
                <a:lnTo>
                  <a:pt x="57" y="1219"/>
                </a:lnTo>
                <a:lnTo>
                  <a:pt x="57" y="1226"/>
                </a:lnTo>
                <a:lnTo>
                  <a:pt x="58" y="1221"/>
                </a:lnTo>
                <a:lnTo>
                  <a:pt x="58" y="1219"/>
                </a:lnTo>
                <a:lnTo>
                  <a:pt x="59" y="1219"/>
                </a:lnTo>
                <a:lnTo>
                  <a:pt x="60" y="1207"/>
                </a:lnTo>
                <a:lnTo>
                  <a:pt x="60" y="1199"/>
                </a:lnTo>
                <a:lnTo>
                  <a:pt x="61" y="1201"/>
                </a:lnTo>
                <a:lnTo>
                  <a:pt x="61" y="1207"/>
                </a:lnTo>
                <a:lnTo>
                  <a:pt x="62" y="1214"/>
                </a:lnTo>
                <a:lnTo>
                  <a:pt x="62" y="1219"/>
                </a:lnTo>
                <a:lnTo>
                  <a:pt x="63" y="1223"/>
                </a:lnTo>
                <a:lnTo>
                  <a:pt x="64" y="1226"/>
                </a:lnTo>
                <a:lnTo>
                  <a:pt x="64" y="1223"/>
                </a:lnTo>
                <a:lnTo>
                  <a:pt x="64" y="1226"/>
                </a:lnTo>
                <a:lnTo>
                  <a:pt x="65" y="1228"/>
                </a:lnTo>
                <a:lnTo>
                  <a:pt x="66" y="1243"/>
                </a:lnTo>
                <a:lnTo>
                  <a:pt x="66" y="1241"/>
                </a:lnTo>
                <a:lnTo>
                  <a:pt x="67" y="1238"/>
                </a:lnTo>
                <a:lnTo>
                  <a:pt x="67" y="1231"/>
                </a:lnTo>
                <a:lnTo>
                  <a:pt x="68" y="1231"/>
                </a:lnTo>
                <a:lnTo>
                  <a:pt x="68" y="1223"/>
                </a:lnTo>
                <a:lnTo>
                  <a:pt x="69" y="1207"/>
                </a:lnTo>
                <a:lnTo>
                  <a:pt x="70" y="1201"/>
                </a:lnTo>
                <a:lnTo>
                  <a:pt x="70" y="1201"/>
                </a:lnTo>
                <a:lnTo>
                  <a:pt x="71" y="1189"/>
                </a:lnTo>
                <a:lnTo>
                  <a:pt x="71" y="1170"/>
                </a:lnTo>
                <a:lnTo>
                  <a:pt x="72" y="1158"/>
                </a:lnTo>
                <a:lnTo>
                  <a:pt x="72" y="1160"/>
                </a:lnTo>
                <a:lnTo>
                  <a:pt x="73" y="1172"/>
                </a:lnTo>
                <a:lnTo>
                  <a:pt x="74" y="1187"/>
                </a:lnTo>
                <a:lnTo>
                  <a:pt x="74" y="1185"/>
                </a:lnTo>
                <a:lnTo>
                  <a:pt x="74" y="1163"/>
                </a:lnTo>
                <a:lnTo>
                  <a:pt x="75" y="1128"/>
                </a:lnTo>
                <a:lnTo>
                  <a:pt x="76" y="1099"/>
                </a:lnTo>
                <a:lnTo>
                  <a:pt x="76" y="1075"/>
                </a:lnTo>
                <a:lnTo>
                  <a:pt x="77" y="1058"/>
                </a:lnTo>
                <a:lnTo>
                  <a:pt x="77" y="1048"/>
                </a:lnTo>
                <a:lnTo>
                  <a:pt x="78" y="1060"/>
                </a:lnTo>
                <a:lnTo>
                  <a:pt x="78" y="1067"/>
                </a:lnTo>
                <a:lnTo>
                  <a:pt x="79" y="1070"/>
                </a:lnTo>
                <a:lnTo>
                  <a:pt x="80" y="1070"/>
                </a:lnTo>
                <a:lnTo>
                  <a:pt x="80" y="1058"/>
                </a:lnTo>
                <a:lnTo>
                  <a:pt x="81" y="1065"/>
                </a:lnTo>
                <a:lnTo>
                  <a:pt x="81" y="1079"/>
                </a:lnTo>
                <a:lnTo>
                  <a:pt x="82" y="1087"/>
                </a:lnTo>
                <a:lnTo>
                  <a:pt x="82" y="1107"/>
                </a:lnTo>
                <a:lnTo>
                  <a:pt x="83" y="1126"/>
                </a:lnTo>
                <a:lnTo>
                  <a:pt x="84" y="1138"/>
                </a:lnTo>
                <a:lnTo>
                  <a:pt x="84" y="1155"/>
                </a:lnTo>
                <a:lnTo>
                  <a:pt x="84" y="1175"/>
                </a:lnTo>
                <a:lnTo>
                  <a:pt x="85" y="1175"/>
                </a:lnTo>
                <a:lnTo>
                  <a:pt x="86" y="1179"/>
                </a:lnTo>
                <a:lnTo>
                  <a:pt x="86" y="1182"/>
                </a:lnTo>
                <a:lnTo>
                  <a:pt x="87" y="1192"/>
                </a:lnTo>
                <a:lnTo>
                  <a:pt x="87" y="1209"/>
                </a:lnTo>
                <a:lnTo>
                  <a:pt x="88" y="1214"/>
                </a:lnTo>
                <a:lnTo>
                  <a:pt x="88" y="1207"/>
                </a:lnTo>
                <a:lnTo>
                  <a:pt x="89" y="1207"/>
                </a:lnTo>
                <a:lnTo>
                  <a:pt x="90" y="1211"/>
                </a:lnTo>
                <a:lnTo>
                  <a:pt x="90" y="1226"/>
                </a:lnTo>
                <a:lnTo>
                  <a:pt x="91" y="1233"/>
                </a:lnTo>
                <a:lnTo>
                  <a:pt x="91" y="1231"/>
                </a:lnTo>
                <a:lnTo>
                  <a:pt x="92" y="1223"/>
                </a:lnTo>
                <a:lnTo>
                  <a:pt x="92" y="1221"/>
                </a:lnTo>
                <a:lnTo>
                  <a:pt x="93" y="1226"/>
                </a:lnTo>
                <a:lnTo>
                  <a:pt x="94" y="1238"/>
                </a:lnTo>
                <a:lnTo>
                  <a:pt x="94" y="1253"/>
                </a:lnTo>
                <a:lnTo>
                  <a:pt x="94" y="1277"/>
                </a:lnTo>
                <a:lnTo>
                  <a:pt x="95" y="1299"/>
                </a:lnTo>
                <a:lnTo>
                  <a:pt x="96" y="1312"/>
                </a:lnTo>
                <a:lnTo>
                  <a:pt x="96" y="1277"/>
                </a:lnTo>
                <a:lnTo>
                  <a:pt x="97" y="1209"/>
                </a:lnTo>
                <a:lnTo>
                  <a:pt x="97" y="1087"/>
                </a:lnTo>
                <a:lnTo>
                  <a:pt x="98" y="887"/>
                </a:lnTo>
                <a:lnTo>
                  <a:pt x="98" y="638"/>
                </a:lnTo>
                <a:lnTo>
                  <a:pt x="99" y="403"/>
                </a:lnTo>
                <a:lnTo>
                  <a:pt x="100" y="237"/>
                </a:lnTo>
                <a:lnTo>
                  <a:pt x="100" y="130"/>
                </a:lnTo>
                <a:lnTo>
                  <a:pt x="101" y="78"/>
                </a:lnTo>
                <a:lnTo>
                  <a:pt x="101" y="64"/>
                </a:lnTo>
                <a:lnTo>
                  <a:pt x="102" y="78"/>
                </a:lnTo>
                <a:lnTo>
                  <a:pt x="102" y="157"/>
                </a:lnTo>
                <a:lnTo>
                  <a:pt x="103" y="315"/>
                </a:lnTo>
                <a:lnTo>
                  <a:pt x="104" y="591"/>
                </a:lnTo>
                <a:lnTo>
                  <a:pt x="104" y="904"/>
                </a:lnTo>
                <a:lnTo>
                  <a:pt x="104" y="1216"/>
                </a:lnTo>
                <a:lnTo>
                  <a:pt x="105" y="1407"/>
                </a:lnTo>
                <a:lnTo>
                  <a:pt x="106" y="1377"/>
                </a:lnTo>
                <a:lnTo>
                  <a:pt x="106" y="1299"/>
                </a:lnTo>
                <a:lnTo>
                  <a:pt x="107" y="1267"/>
                </a:lnTo>
                <a:lnTo>
                  <a:pt x="107" y="1282"/>
                </a:lnTo>
                <a:lnTo>
                  <a:pt x="108" y="1304"/>
                </a:lnTo>
                <a:lnTo>
                  <a:pt x="109" y="1289"/>
                </a:lnTo>
                <a:lnTo>
                  <a:pt x="109" y="1263"/>
                </a:lnTo>
                <a:lnTo>
                  <a:pt x="110" y="1241"/>
                </a:lnTo>
                <a:lnTo>
                  <a:pt x="110" y="1243"/>
                </a:lnTo>
                <a:lnTo>
                  <a:pt x="111" y="1255"/>
                </a:lnTo>
                <a:lnTo>
                  <a:pt x="111" y="1275"/>
                </a:lnTo>
                <a:lnTo>
                  <a:pt x="112" y="1272"/>
                </a:lnTo>
                <a:lnTo>
                  <a:pt x="113" y="1265"/>
                </a:lnTo>
                <a:lnTo>
                  <a:pt x="113" y="1260"/>
                </a:lnTo>
                <a:lnTo>
                  <a:pt x="114" y="1275"/>
                </a:lnTo>
                <a:lnTo>
                  <a:pt x="114" y="1270"/>
                </a:lnTo>
                <a:lnTo>
                  <a:pt x="115" y="1275"/>
                </a:lnTo>
                <a:lnTo>
                  <a:pt x="115" y="1270"/>
                </a:lnTo>
                <a:lnTo>
                  <a:pt x="116" y="1263"/>
                </a:lnTo>
                <a:lnTo>
                  <a:pt x="117" y="1260"/>
                </a:lnTo>
                <a:lnTo>
                  <a:pt x="117" y="1270"/>
                </a:lnTo>
                <a:lnTo>
                  <a:pt x="117" y="1258"/>
                </a:lnTo>
                <a:lnTo>
                  <a:pt x="118" y="1260"/>
                </a:lnTo>
                <a:lnTo>
                  <a:pt x="119" y="1263"/>
                </a:lnTo>
                <a:lnTo>
                  <a:pt x="119" y="1270"/>
                </a:lnTo>
                <a:lnTo>
                  <a:pt x="120" y="1267"/>
                </a:lnTo>
                <a:lnTo>
                  <a:pt x="120" y="1265"/>
                </a:lnTo>
                <a:lnTo>
                  <a:pt x="121" y="1255"/>
                </a:lnTo>
                <a:lnTo>
                  <a:pt x="121" y="1253"/>
                </a:lnTo>
                <a:lnTo>
                  <a:pt x="122" y="1248"/>
                </a:lnTo>
                <a:lnTo>
                  <a:pt x="123" y="1248"/>
                </a:lnTo>
                <a:lnTo>
                  <a:pt x="123" y="1243"/>
                </a:lnTo>
                <a:lnTo>
                  <a:pt x="124" y="1243"/>
                </a:lnTo>
                <a:lnTo>
                  <a:pt x="124" y="1236"/>
                </a:lnTo>
                <a:lnTo>
                  <a:pt x="125" y="1245"/>
                </a:lnTo>
                <a:lnTo>
                  <a:pt x="125" y="1245"/>
                </a:lnTo>
                <a:lnTo>
                  <a:pt x="126" y="1248"/>
                </a:lnTo>
                <a:lnTo>
                  <a:pt x="127" y="1245"/>
                </a:lnTo>
                <a:lnTo>
                  <a:pt x="127" y="1245"/>
                </a:lnTo>
                <a:lnTo>
                  <a:pt x="127" y="1253"/>
                </a:lnTo>
                <a:lnTo>
                  <a:pt x="128" y="1248"/>
                </a:lnTo>
                <a:lnTo>
                  <a:pt x="129" y="1245"/>
                </a:lnTo>
                <a:lnTo>
                  <a:pt x="129" y="1231"/>
                </a:lnTo>
                <a:lnTo>
                  <a:pt x="130" y="1214"/>
                </a:lnTo>
                <a:lnTo>
                  <a:pt x="130" y="1214"/>
                </a:lnTo>
                <a:lnTo>
                  <a:pt x="131" y="1214"/>
                </a:lnTo>
                <a:lnTo>
                  <a:pt x="131" y="1226"/>
                </a:lnTo>
                <a:lnTo>
                  <a:pt x="132" y="1221"/>
                </a:lnTo>
                <a:lnTo>
                  <a:pt x="133" y="1216"/>
                </a:lnTo>
                <a:lnTo>
                  <a:pt x="133" y="1207"/>
                </a:lnTo>
                <a:lnTo>
                  <a:pt x="134" y="1207"/>
                </a:lnTo>
                <a:lnTo>
                  <a:pt x="134" y="1204"/>
                </a:lnTo>
                <a:lnTo>
                  <a:pt x="135" y="1201"/>
                </a:lnTo>
                <a:lnTo>
                  <a:pt x="135" y="1194"/>
                </a:lnTo>
                <a:lnTo>
                  <a:pt x="136" y="1187"/>
                </a:lnTo>
                <a:lnTo>
                  <a:pt x="137" y="1187"/>
                </a:lnTo>
                <a:lnTo>
                  <a:pt x="137" y="1182"/>
                </a:lnTo>
                <a:lnTo>
                  <a:pt x="137" y="1177"/>
                </a:lnTo>
                <a:lnTo>
                  <a:pt x="138" y="1172"/>
                </a:lnTo>
                <a:lnTo>
                  <a:pt x="139" y="1160"/>
                </a:lnTo>
                <a:lnTo>
                  <a:pt x="139" y="1150"/>
                </a:lnTo>
                <a:lnTo>
                  <a:pt x="140" y="1150"/>
                </a:lnTo>
                <a:lnTo>
                  <a:pt x="140" y="1148"/>
                </a:lnTo>
                <a:lnTo>
                  <a:pt x="141" y="1145"/>
                </a:lnTo>
                <a:lnTo>
                  <a:pt x="141" y="1145"/>
                </a:lnTo>
                <a:lnTo>
                  <a:pt x="142" y="1138"/>
                </a:lnTo>
                <a:lnTo>
                  <a:pt x="143" y="1119"/>
                </a:lnTo>
                <a:lnTo>
                  <a:pt x="143" y="1104"/>
                </a:lnTo>
                <a:lnTo>
                  <a:pt x="144" y="1094"/>
                </a:lnTo>
                <a:lnTo>
                  <a:pt x="144" y="1089"/>
                </a:lnTo>
                <a:lnTo>
                  <a:pt x="145" y="1079"/>
                </a:lnTo>
                <a:lnTo>
                  <a:pt x="145" y="1063"/>
                </a:lnTo>
                <a:lnTo>
                  <a:pt x="146" y="1045"/>
                </a:lnTo>
                <a:lnTo>
                  <a:pt x="147" y="1043"/>
                </a:lnTo>
                <a:lnTo>
                  <a:pt x="147" y="1050"/>
                </a:lnTo>
                <a:lnTo>
                  <a:pt x="147" y="1050"/>
                </a:lnTo>
                <a:lnTo>
                  <a:pt x="148" y="1036"/>
                </a:lnTo>
                <a:lnTo>
                  <a:pt x="149" y="1016"/>
                </a:lnTo>
                <a:lnTo>
                  <a:pt x="149" y="989"/>
                </a:lnTo>
                <a:lnTo>
                  <a:pt x="150" y="977"/>
                </a:lnTo>
                <a:lnTo>
                  <a:pt x="150" y="960"/>
                </a:lnTo>
                <a:lnTo>
                  <a:pt x="151" y="950"/>
                </a:lnTo>
                <a:lnTo>
                  <a:pt x="151" y="940"/>
                </a:lnTo>
                <a:lnTo>
                  <a:pt x="152" y="916"/>
                </a:lnTo>
                <a:lnTo>
                  <a:pt x="153" y="887"/>
                </a:lnTo>
                <a:lnTo>
                  <a:pt x="153" y="865"/>
                </a:lnTo>
                <a:lnTo>
                  <a:pt x="154" y="855"/>
                </a:lnTo>
                <a:lnTo>
                  <a:pt x="154" y="848"/>
                </a:lnTo>
                <a:lnTo>
                  <a:pt x="155" y="840"/>
                </a:lnTo>
                <a:lnTo>
                  <a:pt x="155" y="840"/>
                </a:lnTo>
                <a:lnTo>
                  <a:pt x="156" y="833"/>
                </a:lnTo>
                <a:lnTo>
                  <a:pt x="156" y="818"/>
                </a:lnTo>
                <a:lnTo>
                  <a:pt x="157" y="809"/>
                </a:lnTo>
                <a:lnTo>
                  <a:pt x="157" y="803"/>
                </a:lnTo>
                <a:lnTo>
                  <a:pt x="158" y="806"/>
                </a:lnTo>
                <a:lnTo>
                  <a:pt x="159" y="806"/>
                </a:lnTo>
                <a:lnTo>
                  <a:pt x="159" y="809"/>
                </a:lnTo>
                <a:lnTo>
                  <a:pt x="160" y="801"/>
                </a:lnTo>
                <a:lnTo>
                  <a:pt x="160" y="809"/>
                </a:lnTo>
                <a:lnTo>
                  <a:pt x="161" y="813"/>
                </a:lnTo>
                <a:lnTo>
                  <a:pt x="161" y="821"/>
                </a:lnTo>
                <a:lnTo>
                  <a:pt x="162" y="838"/>
                </a:lnTo>
                <a:lnTo>
                  <a:pt x="163" y="845"/>
                </a:lnTo>
                <a:lnTo>
                  <a:pt x="163" y="845"/>
                </a:lnTo>
                <a:lnTo>
                  <a:pt x="164" y="850"/>
                </a:lnTo>
                <a:lnTo>
                  <a:pt x="164" y="870"/>
                </a:lnTo>
                <a:lnTo>
                  <a:pt x="165" y="889"/>
                </a:lnTo>
                <a:lnTo>
                  <a:pt x="165" y="904"/>
                </a:lnTo>
                <a:lnTo>
                  <a:pt x="166" y="911"/>
                </a:lnTo>
                <a:lnTo>
                  <a:pt x="166" y="916"/>
                </a:lnTo>
                <a:lnTo>
                  <a:pt x="167" y="931"/>
                </a:lnTo>
                <a:lnTo>
                  <a:pt x="167" y="955"/>
                </a:lnTo>
                <a:lnTo>
                  <a:pt x="168" y="970"/>
                </a:lnTo>
                <a:lnTo>
                  <a:pt x="169" y="992"/>
                </a:lnTo>
                <a:lnTo>
                  <a:pt x="169" y="996"/>
                </a:lnTo>
                <a:lnTo>
                  <a:pt x="170" y="996"/>
                </a:lnTo>
                <a:lnTo>
                  <a:pt x="170" y="1011"/>
                </a:lnTo>
                <a:lnTo>
                  <a:pt x="171" y="1028"/>
                </a:lnTo>
                <a:lnTo>
                  <a:pt x="171" y="1058"/>
                </a:lnTo>
                <a:lnTo>
                  <a:pt x="172" y="1075"/>
                </a:lnTo>
                <a:lnTo>
                  <a:pt x="173" y="1079"/>
                </a:lnTo>
                <a:lnTo>
                  <a:pt x="173" y="1079"/>
                </a:lnTo>
                <a:lnTo>
                  <a:pt x="174" y="1097"/>
                </a:lnTo>
                <a:lnTo>
                  <a:pt x="174" y="1114"/>
                </a:lnTo>
                <a:lnTo>
                  <a:pt x="175" y="1136"/>
                </a:lnTo>
                <a:lnTo>
                  <a:pt x="175" y="1141"/>
                </a:lnTo>
                <a:lnTo>
                  <a:pt x="176" y="1123"/>
                </a:lnTo>
                <a:lnTo>
                  <a:pt x="176" y="1123"/>
                </a:lnTo>
                <a:lnTo>
                  <a:pt x="177" y="1136"/>
                </a:lnTo>
                <a:lnTo>
                  <a:pt x="177" y="1150"/>
                </a:lnTo>
                <a:lnTo>
                  <a:pt x="178" y="1145"/>
                </a:lnTo>
                <a:lnTo>
                  <a:pt x="179" y="1150"/>
                </a:lnTo>
                <a:lnTo>
                  <a:pt x="179" y="1153"/>
                </a:lnTo>
                <a:lnTo>
                  <a:pt x="180" y="1158"/>
                </a:lnTo>
                <a:lnTo>
                  <a:pt x="180" y="1167"/>
                </a:lnTo>
                <a:lnTo>
                  <a:pt x="181" y="1170"/>
                </a:lnTo>
                <a:lnTo>
                  <a:pt x="181" y="1170"/>
                </a:lnTo>
                <a:lnTo>
                  <a:pt x="182" y="1167"/>
                </a:lnTo>
                <a:lnTo>
                  <a:pt x="183" y="1172"/>
                </a:lnTo>
                <a:lnTo>
                  <a:pt x="183" y="1167"/>
                </a:lnTo>
                <a:lnTo>
                  <a:pt x="184" y="1175"/>
                </a:lnTo>
                <a:lnTo>
                  <a:pt x="184" y="1192"/>
                </a:lnTo>
                <a:lnTo>
                  <a:pt x="185" y="1194"/>
                </a:lnTo>
                <a:lnTo>
                  <a:pt x="185" y="1192"/>
                </a:lnTo>
                <a:lnTo>
                  <a:pt x="186" y="1177"/>
                </a:lnTo>
                <a:lnTo>
                  <a:pt x="186" y="1189"/>
                </a:lnTo>
                <a:lnTo>
                  <a:pt x="187" y="1204"/>
                </a:lnTo>
                <a:lnTo>
                  <a:pt x="187" y="1223"/>
                </a:lnTo>
                <a:lnTo>
                  <a:pt x="188" y="1236"/>
                </a:lnTo>
                <a:lnTo>
                  <a:pt x="189" y="1221"/>
                </a:lnTo>
                <a:lnTo>
                  <a:pt x="189" y="1214"/>
                </a:lnTo>
                <a:lnTo>
                  <a:pt x="190" y="1216"/>
                </a:lnTo>
                <a:lnTo>
                  <a:pt x="190" y="1238"/>
                </a:lnTo>
                <a:lnTo>
                  <a:pt x="191" y="1236"/>
                </a:lnTo>
                <a:lnTo>
                  <a:pt x="191" y="1243"/>
                </a:lnTo>
                <a:lnTo>
                  <a:pt x="192" y="1233"/>
                </a:lnTo>
                <a:lnTo>
                  <a:pt x="193" y="1223"/>
                </a:lnTo>
                <a:lnTo>
                  <a:pt x="193" y="1216"/>
                </a:lnTo>
                <a:lnTo>
                  <a:pt x="194" y="1216"/>
                </a:lnTo>
                <a:lnTo>
                  <a:pt x="194" y="1219"/>
                </a:lnTo>
                <a:lnTo>
                  <a:pt x="195" y="1219"/>
                </a:lnTo>
                <a:lnTo>
                  <a:pt x="195" y="1221"/>
                </a:lnTo>
                <a:lnTo>
                  <a:pt x="196" y="1228"/>
                </a:lnTo>
                <a:lnTo>
                  <a:pt x="196" y="1226"/>
                </a:lnTo>
                <a:lnTo>
                  <a:pt x="197" y="1231"/>
                </a:lnTo>
                <a:lnTo>
                  <a:pt x="197" y="1221"/>
                </a:lnTo>
                <a:lnTo>
                  <a:pt x="198" y="1214"/>
                </a:lnTo>
                <a:lnTo>
                  <a:pt x="199" y="1209"/>
                </a:lnTo>
                <a:lnTo>
                  <a:pt x="199" y="1216"/>
                </a:lnTo>
                <a:lnTo>
                  <a:pt x="200" y="1216"/>
                </a:lnTo>
                <a:lnTo>
                  <a:pt x="200" y="1207"/>
                </a:lnTo>
                <a:lnTo>
                  <a:pt x="201" y="1197"/>
                </a:lnTo>
                <a:lnTo>
                  <a:pt x="201" y="1197"/>
                </a:lnTo>
                <a:lnTo>
                  <a:pt x="202" y="1204"/>
                </a:lnTo>
                <a:lnTo>
                  <a:pt x="203" y="1207"/>
                </a:lnTo>
                <a:lnTo>
                  <a:pt x="203" y="1192"/>
                </a:lnTo>
                <a:lnTo>
                  <a:pt x="204" y="1197"/>
                </a:lnTo>
                <a:lnTo>
                  <a:pt x="204" y="1189"/>
                </a:lnTo>
                <a:lnTo>
                  <a:pt x="205" y="1194"/>
                </a:lnTo>
                <a:lnTo>
                  <a:pt x="205" y="1192"/>
                </a:lnTo>
                <a:lnTo>
                  <a:pt x="206" y="1189"/>
                </a:lnTo>
                <a:lnTo>
                  <a:pt x="206" y="1187"/>
                </a:lnTo>
                <a:lnTo>
                  <a:pt x="207" y="1185"/>
                </a:lnTo>
                <a:lnTo>
                  <a:pt x="207" y="1201"/>
                </a:lnTo>
                <a:lnTo>
                  <a:pt x="208" y="1199"/>
                </a:lnTo>
                <a:lnTo>
                  <a:pt x="209" y="1199"/>
                </a:lnTo>
                <a:lnTo>
                  <a:pt x="209" y="1194"/>
                </a:lnTo>
                <a:lnTo>
                  <a:pt x="210" y="1185"/>
                </a:lnTo>
                <a:lnTo>
                  <a:pt x="210" y="1185"/>
                </a:lnTo>
                <a:lnTo>
                  <a:pt x="211" y="1189"/>
                </a:lnTo>
                <a:lnTo>
                  <a:pt x="211" y="1182"/>
                </a:lnTo>
                <a:lnTo>
                  <a:pt x="212" y="1177"/>
                </a:lnTo>
                <a:lnTo>
                  <a:pt x="213" y="1177"/>
                </a:lnTo>
                <a:lnTo>
                  <a:pt x="213" y="1179"/>
                </a:lnTo>
                <a:lnTo>
                  <a:pt x="214" y="1197"/>
                </a:lnTo>
                <a:lnTo>
                  <a:pt x="214" y="1209"/>
                </a:lnTo>
                <a:lnTo>
                  <a:pt x="215" y="1201"/>
                </a:lnTo>
                <a:lnTo>
                  <a:pt x="215" y="1194"/>
                </a:lnTo>
                <a:lnTo>
                  <a:pt x="216" y="1182"/>
                </a:lnTo>
                <a:lnTo>
                  <a:pt x="216" y="1177"/>
                </a:lnTo>
                <a:lnTo>
                  <a:pt x="217" y="1185"/>
                </a:lnTo>
                <a:lnTo>
                  <a:pt x="217" y="1189"/>
                </a:lnTo>
                <a:lnTo>
                  <a:pt x="218" y="1189"/>
                </a:lnTo>
                <a:lnTo>
                  <a:pt x="219" y="1197"/>
                </a:lnTo>
                <a:lnTo>
                  <a:pt x="219" y="1192"/>
                </a:lnTo>
                <a:lnTo>
                  <a:pt x="220" y="1185"/>
                </a:lnTo>
                <a:lnTo>
                  <a:pt x="220" y="1185"/>
                </a:lnTo>
                <a:lnTo>
                  <a:pt x="221" y="1197"/>
                </a:lnTo>
                <a:lnTo>
                  <a:pt x="221" y="1199"/>
                </a:lnTo>
                <a:lnTo>
                  <a:pt x="222" y="1209"/>
                </a:lnTo>
                <a:lnTo>
                  <a:pt x="223" y="1199"/>
                </a:lnTo>
                <a:lnTo>
                  <a:pt x="223" y="1207"/>
                </a:lnTo>
                <a:lnTo>
                  <a:pt x="224" y="1204"/>
                </a:lnTo>
                <a:lnTo>
                  <a:pt x="224" y="1221"/>
                </a:lnTo>
                <a:lnTo>
                  <a:pt x="225" y="1216"/>
                </a:lnTo>
                <a:lnTo>
                  <a:pt x="225" y="1209"/>
                </a:lnTo>
                <a:lnTo>
                  <a:pt x="226" y="1204"/>
                </a:lnTo>
                <a:lnTo>
                  <a:pt x="226" y="1194"/>
                </a:lnTo>
                <a:lnTo>
                  <a:pt x="227" y="1189"/>
                </a:lnTo>
                <a:lnTo>
                  <a:pt x="227" y="1194"/>
                </a:lnTo>
                <a:lnTo>
                  <a:pt x="228" y="1197"/>
                </a:lnTo>
                <a:lnTo>
                  <a:pt x="229" y="1201"/>
                </a:lnTo>
                <a:lnTo>
                  <a:pt x="229" y="1209"/>
                </a:lnTo>
                <a:lnTo>
                  <a:pt x="230" y="1209"/>
                </a:lnTo>
                <a:lnTo>
                  <a:pt x="230" y="1214"/>
                </a:lnTo>
                <a:lnTo>
                  <a:pt x="231" y="1223"/>
                </a:lnTo>
                <a:lnTo>
                  <a:pt x="231" y="1223"/>
                </a:lnTo>
                <a:lnTo>
                  <a:pt x="232" y="1223"/>
                </a:lnTo>
                <a:lnTo>
                  <a:pt x="233" y="1216"/>
                </a:lnTo>
                <a:lnTo>
                  <a:pt x="233" y="1214"/>
                </a:lnTo>
                <a:lnTo>
                  <a:pt x="234" y="1211"/>
                </a:lnTo>
                <a:lnTo>
                  <a:pt x="234" y="1216"/>
                </a:lnTo>
                <a:lnTo>
                  <a:pt x="235" y="1211"/>
                </a:lnTo>
                <a:lnTo>
                  <a:pt x="235" y="1201"/>
                </a:lnTo>
                <a:lnTo>
                  <a:pt x="236" y="1199"/>
                </a:lnTo>
                <a:lnTo>
                  <a:pt x="236" y="1189"/>
                </a:lnTo>
                <a:lnTo>
                  <a:pt x="237" y="1204"/>
                </a:lnTo>
                <a:lnTo>
                  <a:pt x="237" y="1219"/>
                </a:lnTo>
                <a:lnTo>
                  <a:pt x="238" y="1228"/>
                </a:lnTo>
                <a:lnTo>
                  <a:pt x="239" y="1228"/>
                </a:lnTo>
                <a:lnTo>
                  <a:pt x="239" y="1221"/>
                </a:lnTo>
                <a:lnTo>
                  <a:pt x="240" y="1211"/>
                </a:lnTo>
                <a:lnTo>
                  <a:pt x="240" y="1207"/>
                </a:lnTo>
                <a:lnTo>
                  <a:pt x="241" y="1219"/>
                </a:lnTo>
                <a:lnTo>
                  <a:pt x="241" y="1216"/>
                </a:lnTo>
                <a:lnTo>
                  <a:pt x="242" y="1219"/>
                </a:lnTo>
                <a:lnTo>
                  <a:pt x="243" y="1214"/>
                </a:lnTo>
                <a:lnTo>
                  <a:pt x="243" y="1199"/>
                </a:lnTo>
                <a:lnTo>
                  <a:pt x="244" y="1197"/>
                </a:lnTo>
                <a:lnTo>
                  <a:pt x="244" y="1199"/>
                </a:lnTo>
                <a:lnTo>
                  <a:pt x="245" y="1214"/>
                </a:lnTo>
                <a:lnTo>
                  <a:pt x="245" y="1219"/>
                </a:lnTo>
                <a:lnTo>
                  <a:pt x="246" y="1228"/>
                </a:lnTo>
                <a:lnTo>
                  <a:pt x="246" y="1211"/>
                </a:lnTo>
                <a:lnTo>
                  <a:pt x="247" y="1197"/>
                </a:lnTo>
                <a:lnTo>
                  <a:pt x="247" y="1192"/>
                </a:lnTo>
                <a:lnTo>
                  <a:pt x="248" y="1194"/>
                </a:lnTo>
                <a:lnTo>
                  <a:pt x="249" y="1199"/>
                </a:lnTo>
                <a:lnTo>
                  <a:pt x="249" y="1207"/>
                </a:lnTo>
                <a:lnTo>
                  <a:pt x="250" y="1216"/>
                </a:lnTo>
                <a:lnTo>
                  <a:pt x="250" y="1226"/>
                </a:lnTo>
                <a:lnTo>
                  <a:pt x="251" y="1226"/>
                </a:lnTo>
                <a:lnTo>
                  <a:pt x="251" y="1223"/>
                </a:lnTo>
                <a:lnTo>
                  <a:pt x="252" y="1207"/>
                </a:lnTo>
                <a:lnTo>
                  <a:pt x="253" y="1197"/>
                </a:lnTo>
                <a:lnTo>
                  <a:pt x="253" y="1194"/>
                </a:lnTo>
                <a:lnTo>
                  <a:pt x="254" y="1199"/>
                </a:lnTo>
                <a:lnTo>
                  <a:pt x="254" y="1204"/>
                </a:lnTo>
                <a:lnTo>
                  <a:pt x="255" y="1201"/>
                </a:lnTo>
                <a:lnTo>
                  <a:pt x="255" y="1192"/>
                </a:lnTo>
                <a:lnTo>
                  <a:pt x="256" y="1179"/>
                </a:lnTo>
                <a:lnTo>
                  <a:pt x="256" y="1182"/>
                </a:lnTo>
                <a:lnTo>
                  <a:pt x="257" y="1172"/>
                </a:lnTo>
                <a:lnTo>
                  <a:pt x="257" y="1165"/>
                </a:lnTo>
                <a:lnTo>
                  <a:pt x="258" y="1153"/>
                </a:lnTo>
                <a:lnTo>
                  <a:pt x="259" y="1148"/>
                </a:lnTo>
                <a:lnTo>
                  <a:pt x="259" y="1143"/>
                </a:lnTo>
                <a:lnTo>
                  <a:pt x="260" y="1138"/>
                </a:lnTo>
                <a:lnTo>
                  <a:pt x="260" y="1119"/>
                </a:lnTo>
                <a:lnTo>
                  <a:pt x="261" y="1099"/>
                </a:lnTo>
                <a:lnTo>
                  <a:pt x="261" y="1077"/>
                </a:lnTo>
                <a:lnTo>
                  <a:pt x="262" y="1065"/>
                </a:lnTo>
                <a:lnTo>
                  <a:pt x="263" y="1065"/>
                </a:lnTo>
                <a:lnTo>
                  <a:pt x="263" y="1063"/>
                </a:lnTo>
                <a:lnTo>
                  <a:pt x="264" y="1063"/>
                </a:lnTo>
                <a:lnTo>
                  <a:pt x="264" y="1067"/>
                </a:lnTo>
                <a:lnTo>
                  <a:pt x="265" y="1063"/>
                </a:lnTo>
                <a:lnTo>
                  <a:pt x="265" y="1058"/>
                </a:lnTo>
                <a:lnTo>
                  <a:pt x="266" y="1045"/>
                </a:lnTo>
                <a:lnTo>
                  <a:pt x="266" y="1038"/>
                </a:lnTo>
                <a:lnTo>
                  <a:pt x="267" y="1063"/>
                </a:lnTo>
                <a:lnTo>
                  <a:pt x="267" y="1092"/>
                </a:lnTo>
                <a:lnTo>
                  <a:pt x="268" y="1119"/>
                </a:lnTo>
                <a:lnTo>
                  <a:pt x="269" y="1131"/>
                </a:lnTo>
                <a:lnTo>
                  <a:pt x="269" y="1131"/>
                </a:lnTo>
                <a:lnTo>
                  <a:pt x="270" y="1133"/>
                </a:lnTo>
                <a:lnTo>
                  <a:pt x="270" y="1155"/>
                </a:lnTo>
                <a:lnTo>
                  <a:pt x="271" y="1175"/>
                </a:lnTo>
                <a:lnTo>
                  <a:pt x="271" y="1201"/>
                </a:lnTo>
                <a:lnTo>
                  <a:pt x="272" y="1209"/>
                </a:lnTo>
                <a:lnTo>
                  <a:pt x="273" y="1204"/>
                </a:lnTo>
                <a:lnTo>
                  <a:pt x="273" y="1197"/>
                </a:lnTo>
                <a:lnTo>
                  <a:pt x="274" y="1194"/>
                </a:lnTo>
                <a:lnTo>
                  <a:pt x="274" y="1192"/>
                </a:lnTo>
                <a:lnTo>
                  <a:pt x="275" y="1199"/>
                </a:lnTo>
                <a:lnTo>
                  <a:pt x="276" y="1211"/>
                </a:lnTo>
                <a:lnTo>
                  <a:pt x="276" y="1214"/>
                </a:lnTo>
                <a:lnTo>
                  <a:pt x="276" y="1199"/>
                </a:lnTo>
                <a:lnTo>
                  <a:pt x="277" y="1197"/>
                </a:lnTo>
                <a:lnTo>
                  <a:pt x="278" y="1201"/>
                </a:lnTo>
                <a:lnTo>
                  <a:pt x="278" y="1216"/>
                </a:lnTo>
                <a:lnTo>
                  <a:pt x="279" y="1221"/>
                </a:lnTo>
                <a:lnTo>
                  <a:pt x="279" y="1226"/>
                </a:lnTo>
                <a:lnTo>
                  <a:pt x="280" y="1238"/>
                </a:lnTo>
                <a:lnTo>
                  <a:pt x="280" y="1250"/>
                </a:lnTo>
                <a:lnTo>
                  <a:pt x="281" y="1253"/>
                </a:lnTo>
                <a:lnTo>
                  <a:pt x="282" y="1201"/>
                </a:lnTo>
                <a:lnTo>
                  <a:pt x="282" y="1085"/>
                </a:lnTo>
                <a:lnTo>
                  <a:pt x="283" y="901"/>
                </a:lnTo>
                <a:lnTo>
                  <a:pt x="283" y="647"/>
                </a:lnTo>
                <a:lnTo>
                  <a:pt x="284" y="411"/>
                </a:lnTo>
                <a:lnTo>
                  <a:pt x="284" y="237"/>
                </a:lnTo>
                <a:lnTo>
                  <a:pt x="285" y="122"/>
                </a:lnTo>
                <a:lnTo>
                  <a:pt x="286" y="62"/>
                </a:lnTo>
                <a:lnTo>
                  <a:pt x="286" y="54"/>
                </a:lnTo>
                <a:lnTo>
                  <a:pt x="286" y="98"/>
                </a:lnTo>
                <a:lnTo>
                  <a:pt x="287" y="220"/>
                </a:lnTo>
                <a:lnTo>
                  <a:pt x="288" y="440"/>
                </a:lnTo>
                <a:lnTo>
                  <a:pt x="288" y="752"/>
                </a:lnTo>
                <a:lnTo>
                  <a:pt x="289" y="1065"/>
                </a:lnTo>
                <a:lnTo>
                  <a:pt x="289" y="1375"/>
                </a:lnTo>
                <a:lnTo>
                  <a:pt x="290" y="1416"/>
                </a:lnTo>
                <a:lnTo>
                  <a:pt x="290" y="1346"/>
                </a:lnTo>
                <a:lnTo>
                  <a:pt x="291" y="1292"/>
                </a:lnTo>
                <a:lnTo>
                  <a:pt x="292" y="1287"/>
                </a:lnTo>
                <a:lnTo>
                  <a:pt x="292" y="1285"/>
                </a:lnTo>
                <a:lnTo>
                  <a:pt x="293" y="1275"/>
                </a:lnTo>
                <a:lnTo>
                  <a:pt x="293" y="1253"/>
                </a:lnTo>
                <a:lnTo>
                  <a:pt x="294" y="1243"/>
                </a:lnTo>
                <a:lnTo>
                  <a:pt x="294" y="1241"/>
                </a:lnTo>
                <a:lnTo>
                  <a:pt x="295" y="1238"/>
                </a:lnTo>
                <a:lnTo>
                  <a:pt x="296" y="1241"/>
                </a:lnTo>
                <a:lnTo>
                  <a:pt x="296" y="1226"/>
                </a:lnTo>
                <a:lnTo>
                  <a:pt x="296" y="1221"/>
                </a:lnTo>
                <a:lnTo>
                  <a:pt x="297" y="1219"/>
                </a:lnTo>
                <a:lnTo>
                  <a:pt x="298" y="1231"/>
                </a:lnTo>
                <a:lnTo>
                  <a:pt x="298" y="1248"/>
                </a:lnTo>
                <a:lnTo>
                  <a:pt x="299" y="1250"/>
                </a:lnTo>
                <a:lnTo>
                  <a:pt x="299" y="1241"/>
                </a:lnTo>
                <a:lnTo>
                  <a:pt x="300" y="1226"/>
                </a:lnTo>
                <a:lnTo>
                  <a:pt x="300" y="1231"/>
                </a:lnTo>
                <a:lnTo>
                  <a:pt x="301" y="1255"/>
                </a:lnTo>
                <a:lnTo>
                  <a:pt x="302" y="1267"/>
                </a:lnTo>
                <a:lnTo>
                  <a:pt x="302" y="1263"/>
                </a:lnTo>
                <a:lnTo>
                  <a:pt x="303" y="1255"/>
                </a:lnTo>
                <a:lnTo>
                  <a:pt x="303" y="1241"/>
                </a:lnTo>
                <a:lnTo>
                  <a:pt x="304" y="1233"/>
                </a:lnTo>
                <a:lnTo>
                  <a:pt x="304" y="1231"/>
                </a:lnTo>
                <a:lnTo>
                  <a:pt x="305" y="1231"/>
                </a:lnTo>
                <a:lnTo>
                  <a:pt x="306" y="1226"/>
                </a:lnTo>
                <a:lnTo>
                  <a:pt x="306" y="1223"/>
                </a:lnTo>
                <a:lnTo>
                  <a:pt x="306" y="1221"/>
                </a:lnTo>
                <a:lnTo>
                  <a:pt x="307" y="1233"/>
                </a:lnTo>
                <a:lnTo>
                  <a:pt x="308" y="1248"/>
                </a:lnTo>
                <a:lnTo>
                  <a:pt x="308" y="1248"/>
                </a:lnTo>
                <a:lnTo>
                  <a:pt x="309" y="1248"/>
                </a:lnTo>
                <a:lnTo>
                  <a:pt x="309" y="1233"/>
                </a:lnTo>
                <a:lnTo>
                  <a:pt x="310" y="1221"/>
                </a:lnTo>
                <a:lnTo>
                  <a:pt x="310" y="1216"/>
                </a:lnTo>
                <a:lnTo>
                  <a:pt x="311" y="1219"/>
                </a:lnTo>
                <a:lnTo>
                  <a:pt x="312" y="1221"/>
                </a:lnTo>
                <a:lnTo>
                  <a:pt x="312" y="1219"/>
                </a:lnTo>
                <a:lnTo>
                  <a:pt x="313" y="1204"/>
                </a:lnTo>
                <a:lnTo>
                  <a:pt x="313" y="1185"/>
                </a:lnTo>
                <a:lnTo>
                  <a:pt x="314" y="1189"/>
                </a:lnTo>
                <a:lnTo>
                  <a:pt x="314" y="1187"/>
                </a:lnTo>
                <a:lnTo>
                  <a:pt x="315" y="1199"/>
                </a:lnTo>
                <a:lnTo>
                  <a:pt x="316" y="1204"/>
                </a:lnTo>
                <a:lnTo>
                  <a:pt x="316" y="1201"/>
                </a:lnTo>
                <a:lnTo>
                  <a:pt x="316" y="1199"/>
                </a:lnTo>
                <a:lnTo>
                  <a:pt x="317" y="1189"/>
                </a:lnTo>
                <a:lnTo>
                  <a:pt x="318" y="1175"/>
                </a:lnTo>
                <a:lnTo>
                  <a:pt x="318" y="1185"/>
                </a:lnTo>
                <a:lnTo>
                  <a:pt x="319" y="1177"/>
                </a:lnTo>
                <a:lnTo>
                  <a:pt x="319" y="1179"/>
                </a:lnTo>
                <a:lnTo>
                  <a:pt x="320" y="1175"/>
                </a:lnTo>
                <a:lnTo>
                  <a:pt x="320" y="1165"/>
                </a:lnTo>
                <a:lnTo>
                  <a:pt x="321" y="1167"/>
                </a:lnTo>
                <a:lnTo>
                  <a:pt x="322" y="1163"/>
                </a:lnTo>
                <a:lnTo>
                  <a:pt x="322" y="1158"/>
                </a:lnTo>
                <a:lnTo>
                  <a:pt x="323" y="1136"/>
                </a:lnTo>
                <a:lnTo>
                  <a:pt x="323" y="1126"/>
                </a:lnTo>
                <a:lnTo>
                  <a:pt x="324" y="1123"/>
                </a:lnTo>
                <a:lnTo>
                  <a:pt x="324" y="1128"/>
                </a:lnTo>
                <a:lnTo>
                  <a:pt x="325" y="1141"/>
                </a:lnTo>
                <a:lnTo>
                  <a:pt x="326" y="1128"/>
                </a:lnTo>
                <a:lnTo>
                  <a:pt x="326" y="1121"/>
                </a:lnTo>
                <a:lnTo>
                  <a:pt x="326" y="1089"/>
                </a:lnTo>
                <a:lnTo>
                  <a:pt x="327" y="1067"/>
                </a:lnTo>
                <a:lnTo>
                  <a:pt x="328" y="1058"/>
                </a:lnTo>
                <a:lnTo>
                  <a:pt x="328" y="1067"/>
                </a:lnTo>
                <a:lnTo>
                  <a:pt x="329" y="1067"/>
                </a:lnTo>
                <a:lnTo>
                  <a:pt x="329" y="1058"/>
                </a:lnTo>
                <a:lnTo>
                  <a:pt x="330" y="1043"/>
                </a:lnTo>
                <a:lnTo>
                  <a:pt x="330" y="1028"/>
                </a:lnTo>
                <a:lnTo>
                  <a:pt x="331" y="1016"/>
                </a:lnTo>
                <a:lnTo>
                  <a:pt x="332" y="999"/>
                </a:lnTo>
                <a:lnTo>
                  <a:pt x="332" y="972"/>
                </a:lnTo>
                <a:lnTo>
                  <a:pt x="333" y="945"/>
                </a:lnTo>
                <a:lnTo>
                  <a:pt x="333" y="931"/>
                </a:lnTo>
                <a:lnTo>
                  <a:pt x="334" y="918"/>
                </a:lnTo>
                <a:lnTo>
                  <a:pt x="334" y="918"/>
                </a:lnTo>
                <a:lnTo>
                  <a:pt x="335" y="916"/>
                </a:lnTo>
                <a:lnTo>
                  <a:pt x="336" y="894"/>
                </a:lnTo>
                <a:lnTo>
                  <a:pt x="336" y="865"/>
                </a:lnTo>
                <a:lnTo>
                  <a:pt x="336" y="838"/>
                </a:lnTo>
                <a:lnTo>
                  <a:pt x="337" y="818"/>
                </a:lnTo>
                <a:lnTo>
                  <a:pt x="338" y="816"/>
                </a:lnTo>
                <a:lnTo>
                  <a:pt x="338" y="801"/>
                </a:lnTo>
                <a:lnTo>
                  <a:pt x="339" y="801"/>
                </a:lnTo>
                <a:lnTo>
                  <a:pt x="339" y="789"/>
                </a:lnTo>
                <a:lnTo>
                  <a:pt x="340" y="791"/>
                </a:lnTo>
                <a:lnTo>
                  <a:pt x="340" y="784"/>
                </a:lnTo>
                <a:lnTo>
                  <a:pt x="341" y="772"/>
                </a:lnTo>
                <a:lnTo>
                  <a:pt x="342" y="787"/>
                </a:lnTo>
                <a:lnTo>
                  <a:pt x="342" y="784"/>
                </a:lnTo>
                <a:lnTo>
                  <a:pt x="343" y="779"/>
                </a:lnTo>
                <a:lnTo>
                  <a:pt x="343" y="784"/>
                </a:lnTo>
                <a:lnTo>
                  <a:pt x="344" y="794"/>
                </a:lnTo>
                <a:lnTo>
                  <a:pt x="344" y="809"/>
                </a:lnTo>
                <a:lnTo>
                  <a:pt x="345" y="825"/>
                </a:lnTo>
                <a:lnTo>
                  <a:pt x="346" y="825"/>
                </a:lnTo>
                <a:lnTo>
                  <a:pt x="346" y="838"/>
                </a:lnTo>
                <a:lnTo>
                  <a:pt x="346" y="848"/>
                </a:lnTo>
                <a:lnTo>
                  <a:pt x="347" y="862"/>
                </a:lnTo>
                <a:lnTo>
                  <a:pt x="348" y="879"/>
                </a:lnTo>
                <a:lnTo>
                  <a:pt x="348" y="901"/>
                </a:lnTo>
                <a:lnTo>
                  <a:pt x="349" y="914"/>
                </a:lnTo>
                <a:lnTo>
                  <a:pt x="349" y="923"/>
                </a:lnTo>
                <a:lnTo>
                  <a:pt x="350" y="931"/>
                </a:lnTo>
                <a:lnTo>
                  <a:pt x="350" y="936"/>
                </a:lnTo>
                <a:lnTo>
                  <a:pt x="351" y="948"/>
                </a:lnTo>
                <a:lnTo>
                  <a:pt x="352" y="972"/>
                </a:lnTo>
                <a:lnTo>
                  <a:pt x="352" y="1009"/>
                </a:lnTo>
                <a:lnTo>
                  <a:pt x="353" y="1018"/>
                </a:lnTo>
                <a:lnTo>
                  <a:pt x="353" y="1021"/>
                </a:lnTo>
                <a:lnTo>
                  <a:pt x="354" y="1023"/>
                </a:lnTo>
                <a:lnTo>
                  <a:pt x="354" y="1043"/>
                </a:lnTo>
                <a:lnTo>
                  <a:pt x="355" y="1058"/>
                </a:lnTo>
                <a:lnTo>
                  <a:pt x="356" y="1060"/>
                </a:lnTo>
                <a:lnTo>
                  <a:pt x="356" y="1055"/>
                </a:lnTo>
                <a:lnTo>
                  <a:pt x="356" y="1060"/>
                </a:lnTo>
                <a:lnTo>
                  <a:pt x="357" y="1077"/>
                </a:lnTo>
                <a:lnTo>
                  <a:pt x="358" y="1087"/>
                </a:lnTo>
                <a:lnTo>
                  <a:pt x="358" y="1099"/>
                </a:lnTo>
                <a:lnTo>
                  <a:pt x="359" y="1104"/>
                </a:lnTo>
                <a:lnTo>
                  <a:pt x="359" y="1107"/>
                </a:lnTo>
                <a:lnTo>
                  <a:pt x="360" y="1116"/>
                </a:lnTo>
                <a:lnTo>
                  <a:pt x="360" y="1136"/>
                </a:lnTo>
                <a:lnTo>
                  <a:pt x="361" y="1133"/>
                </a:lnTo>
                <a:lnTo>
                  <a:pt x="362" y="1136"/>
                </a:lnTo>
                <a:lnTo>
                  <a:pt x="362" y="1128"/>
                </a:lnTo>
                <a:lnTo>
                  <a:pt x="363" y="1128"/>
                </a:lnTo>
                <a:lnTo>
                  <a:pt x="363" y="1133"/>
                </a:lnTo>
                <a:lnTo>
                  <a:pt x="364" y="1143"/>
                </a:lnTo>
                <a:lnTo>
                  <a:pt x="364" y="1165"/>
                </a:lnTo>
                <a:lnTo>
                  <a:pt x="365" y="1177"/>
                </a:lnTo>
                <a:lnTo>
                  <a:pt x="366" y="1185"/>
                </a:lnTo>
                <a:lnTo>
                  <a:pt x="366" y="1177"/>
                </a:lnTo>
                <a:lnTo>
                  <a:pt x="366" y="1172"/>
                </a:lnTo>
                <a:lnTo>
                  <a:pt x="367" y="1179"/>
                </a:lnTo>
                <a:lnTo>
                  <a:pt x="368" y="1165"/>
                </a:lnTo>
                <a:lnTo>
                  <a:pt x="368" y="1167"/>
                </a:lnTo>
                <a:lnTo>
                  <a:pt x="369" y="1179"/>
                </a:lnTo>
                <a:lnTo>
                  <a:pt x="369" y="1194"/>
                </a:lnTo>
                <a:lnTo>
                  <a:pt x="370" y="1201"/>
                </a:lnTo>
                <a:lnTo>
                  <a:pt x="370" y="1185"/>
                </a:lnTo>
                <a:lnTo>
                  <a:pt x="371" y="1182"/>
                </a:lnTo>
                <a:lnTo>
                  <a:pt x="372" y="1185"/>
                </a:lnTo>
                <a:lnTo>
                  <a:pt x="372" y="1187"/>
                </a:lnTo>
                <a:lnTo>
                  <a:pt x="373" y="1177"/>
                </a:lnTo>
                <a:lnTo>
                  <a:pt x="373" y="1172"/>
                </a:lnTo>
                <a:lnTo>
                  <a:pt x="374" y="1170"/>
                </a:lnTo>
                <a:lnTo>
                  <a:pt x="374" y="1172"/>
                </a:lnTo>
                <a:lnTo>
                  <a:pt x="375" y="1179"/>
                </a:lnTo>
                <a:lnTo>
                  <a:pt x="376" y="1179"/>
                </a:lnTo>
                <a:lnTo>
                  <a:pt x="376" y="1167"/>
                </a:lnTo>
                <a:lnTo>
                  <a:pt x="376" y="1163"/>
                </a:lnTo>
                <a:lnTo>
                  <a:pt x="377" y="1155"/>
                </a:lnTo>
                <a:lnTo>
                  <a:pt x="378" y="1155"/>
                </a:lnTo>
                <a:lnTo>
                  <a:pt x="378" y="1165"/>
                </a:lnTo>
                <a:lnTo>
                  <a:pt x="379" y="1167"/>
                </a:lnTo>
                <a:lnTo>
                  <a:pt x="379" y="1175"/>
                </a:lnTo>
                <a:lnTo>
                  <a:pt x="380" y="1172"/>
                </a:lnTo>
                <a:lnTo>
                  <a:pt x="380" y="1155"/>
                </a:lnTo>
                <a:lnTo>
                  <a:pt x="381" y="1150"/>
                </a:lnTo>
                <a:lnTo>
                  <a:pt x="382" y="1158"/>
                </a:lnTo>
                <a:lnTo>
                  <a:pt x="382" y="1150"/>
                </a:lnTo>
                <a:lnTo>
                  <a:pt x="383" y="1145"/>
                </a:lnTo>
                <a:lnTo>
                  <a:pt x="383" y="1131"/>
                </a:lnTo>
                <a:lnTo>
                  <a:pt x="384" y="1126"/>
                </a:lnTo>
                <a:lnTo>
                  <a:pt x="384" y="1128"/>
                </a:lnTo>
                <a:lnTo>
                  <a:pt x="385" y="1121"/>
                </a:lnTo>
                <a:lnTo>
                  <a:pt x="386" y="1123"/>
                </a:lnTo>
                <a:lnTo>
                  <a:pt x="386" y="1114"/>
                </a:lnTo>
                <a:lnTo>
                  <a:pt x="386" y="1092"/>
                </a:lnTo>
                <a:lnTo>
                  <a:pt x="387" y="1097"/>
                </a:lnTo>
                <a:lnTo>
                  <a:pt x="388" y="1085"/>
                </a:lnTo>
                <a:lnTo>
                  <a:pt x="388" y="1067"/>
                </a:lnTo>
                <a:lnTo>
                  <a:pt x="389" y="1040"/>
                </a:lnTo>
                <a:lnTo>
                  <a:pt x="389" y="1009"/>
                </a:lnTo>
                <a:lnTo>
                  <a:pt x="390" y="982"/>
                </a:lnTo>
                <a:lnTo>
                  <a:pt x="390" y="952"/>
                </a:lnTo>
                <a:lnTo>
                  <a:pt x="391" y="938"/>
                </a:lnTo>
                <a:lnTo>
                  <a:pt x="392" y="911"/>
                </a:lnTo>
                <a:lnTo>
                  <a:pt x="392" y="877"/>
                </a:lnTo>
                <a:lnTo>
                  <a:pt x="393" y="831"/>
                </a:lnTo>
                <a:lnTo>
                  <a:pt x="393" y="752"/>
                </a:lnTo>
                <a:lnTo>
                  <a:pt x="394" y="679"/>
                </a:lnTo>
                <a:lnTo>
                  <a:pt x="394" y="616"/>
                </a:lnTo>
                <a:lnTo>
                  <a:pt x="395" y="535"/>
                </a:lnTo>
                <a:lnTo>
                  <a:pt x="396" y="462"/>
                </a:lnTo>
                <a:lnTo>
                  <a:pt x="396" y="435"/>
                </a:lnTo>
                <a:lnTo>
                  <a:pt x="396" y="425"/>
                </a:lnTo>
                <a:lnTo>
                  <a:pt x="397" y="464"/>
                </a:lnTo>
                <a:lnTo>
                  <a:pt x="398" y="538"/>
                </a:lnTo>
                <a:lnTo>
                  <a:pt x="398" y="613"/>
                </a:lnTo>
                <a:lnTo>
                  <a:pt x="399" y="696"/>
                </a:lnTo>
                <a:lnTo>
                  <a:pt x="399" y="789"/>
                </a:lnTo>
                <a:lnTo>
                  <a:pt x="400" y="931"/>
                </a:lnTo>
                <a:lnTo>
                  <a:pt x="400" y="1128"/>
                </a:lnTo>
                <a:lnTo>
                  <a:pt x="401" y="1358"/>
                </a:lnTo>
                <a:lnTo>
                  <a:pt x="402" y="1531"/>
                </a:lnTo>
                <a:lnTo>
                  <a:pt x="402" y="1634"/>
                </a:lnTo>
                <a:lnTo>
                  <a:pt x="403" y="1663"/>
                </a:lnTo>
                <a:lnTo>
                  <a:pt x="403" y="1656"/>
                </a:lnTo>
                <a:lnTo>
                  <a:pt x="404" y="1624"/>
                </a:lnTo>
                <a:lnTo>
                  <a:pt x="404" y="1587"/>
                </a:lnTo>
                <a:lnTo>
                  <a:pt x="405" y="1583"/>
                </a:lnTo>
                <a:lnTo>
                  <a:pt x="406" y="1592"/>
                </a:lnTo>
                <a:lnTo>
                  <a:pt x="406" y="1599"/>
                </a:lnTo>
                <a:lnTo>
                  <a:pt x="406" y="1607"/>
                </a:lnTo>
                <a:lnTo>
                  <a:pt x="407" y="1619"/>
                </a:lnTo>
                <a:lnTo>
                  <a:pt x="408" y="1626"/>
                </a:lnTo>
                <a:lnTo>
                  <a:pt x="408" y="1624"/>
                </a:lnTo>
                <a:lnTo>
                  <a:pt x="409" y="1612"/>
                </a:lnTo>
                <a:lnTo>
                  <a:pt x="409" y="1590"/>
                </a:lnTo>
                <a:lnTo>
                  <a:pt x="410" y="1553"/>
                </a:lnTo>
                <a:lnTo>
                  <a:pt x="410" y="1516"/>
                </a:lnTo>
                <a:lnTo>
                  <a:pt x="411" y="1490"/>
                </a:lnTo>
                <a:lnTo>
                  <a:pt x="412" y="1458"/>
                </a:lnTo>
                <a:lnTo>
                  <a:pt x="412" y="1424"/>
                </a:lnTo>
                <a:lnTo>
                  <a:pt x="413" y="1382"/>
                </a:lnTo>
                <a:lnTo>
                  <a:pt x="413" y="1350"/>
                </a:lnTo>
                <a:lnTo>
                  <a:pt x="414" y="1336"/>
                </a:lnTo>
                <a:lnTo>
                  <a:pt x="414" y="1324"/>
                </a:lnTo>
                <a:lnTo>
                  <a:pt x="415" y="1312"/>
                </a:lnTo>
                <a:lnTo>
                  <a:pt x="416" y="1287"/>
                </a:lnTo>
                <a:lnTo>
                  <a:pt x="416" y="1258"/>
                </a:lnTo>
                <a:lnTo>
                  <a:pt x="416" y="1228"/>
                </a:lnTo>
                <a:lnTo>
                  <a:pt x="417" y="1201"/>
                </a:lnTo>
                <a:lnTo>
                  <a:pt x="418" y="1194"/>
                </a:lnTo>
                <a:lnTo>
                  <a:pt x="418" y="1201"/>
                </a:lnTo>
                <a:lnTo>
                  <a:pt x="419" y="1194"/>
                </a:lnTo>
                <a:lnTo>
                  <a:pt x="419" y="1177"/>
                </a:lnTo>
                <a:lnTo>
                  <a:pt x="420" y="1160"/>
                </a:lnTo>
                <a:lnTo>
                  <a:pt x="420" y="1158"/>
                </a:lnTo>
                <a:lnTo>
                  <a:pt x="421" y="1165"/>
                </a:lnTo>
                <a:lnTo>
                  <a:pt x="422" y="1167"/>
                </a:lnTo>
                <a:lnTo>
                  <a:pt x="422" y="1160"/>
                </a:lnTo>
                <a:lnTo>
                  <a:pt x="423" y="1158"/>
                </a:lnTo>
                <a:lnTo>
                  <a:pt x="423" y="1153"/>
                </a:lnTo>
                <a:lnTo>
                  <a:pt x="424" y="1150"/>
                </a:lnTo>
                <a:lnTo>
                  <a:pt x="424" y="1143"/>
                </a:lnTo>
                <a:lnTo>
                  <a:pt x="425" y="1133"/>
                </a:lnTo>
                <a:lnTo>
                  <a:pt x="426" y="1114"/>
                </a:lnTo>
                <a:lnTo>
                  <a:pt x="426" y="1097"/>
                </a:lnTo>
                <a:lnTo>
                  <a:pt x="426" y="1104"/>
                </a:lnTo>
                <a:lnTo>
                  <a:pt x="427" y="1136"/>
                </a:lnTo>
                <a:lnTo>
                  <a:pt x="428" y="1148"/>
                </a:lnTo>
                <a:lnTo>
                  <a:pt x="428" y="1148"/>
                </a:lnTo>
                <a:lnTo>
                  <a:pt x="429" y="1128"/>
                </a:lnTo>
                <a:lnTo>
                  <a:pt x="429" y="1116"/>
                </a:lnTo>
                <a:lnTo>
                  <a:pt x="430" y="1092"/>
                </a:lnTo>
                <a:lnTo>
                  <a:pt x="430" y="1109"/>
                </a:lnTo>
                <a:lnTo>
                  <a:pt x="431" y="1128"/>
                </a:lnTo>
                <a:lnTo>
                  <a:pt x="432" y="1131"/>
                </a:lnTo>
                <a:lnTo>
                  <a:pt x="432" y="1133"/>
                </a:lnTo>
                <a:lnTo>
                  <a:pt x="433" y="1131"/>
                </a:lnTo>
                <a:lnTo>
                  <a:pt x="433" y="1114"/>
                </a:lnTo>
                <a:lnTo>
                  <a:pt x="434" y="1109"/>
                </a:lnTo>
                <a:lnTo>
                  <a:pt x="434" y="1107"/>
                </a:lnTo>
                <a:lnTo>
                  <a:pt x="435" y="1099"/>
                </a:lnTo>
                <a:lnTo>
                  <a:pt x="436" y="1079"/>
                </a:lnTo>
                <a:lnTo>
                  <a:pt x="436" y="1067"/>
                </a:lnTo>
                <a:lnTo>
                  <a:pt x="437" y="1050"/>
                </a:lnTo>
                <a:lnTo>
                  <a:pt x="437" y="1050"/>
                </a:lnTo>
                <a:lnTo>
                  <a:pt x="438" y="1038"/>
                </a:lnTo>
                <a:lnTo>
                  <a:pt x="439" y="1033"/>
                </a:lnTo>
                <a:lnTo>
                  <a:pt x="439" y="1014"/>
                </a:lnTo>
                <a:lnTo>
                  <a:pt x="439" y="996"/>
                </a:lnTo>
                <a:lnTo>
                  <a:pt x="440" y="977"/>
                </a:lnTo>
                <a:lnTo>
                  <a:pt x="441" y="958"/>
                </a:lnTo>
                <a:lnTo>
                  <a:pt x="441" y="943"/>
                </a:lnTo>
                <a:lnTo>
                  <a:pt x="442" y="936"/>
                </a:lnTo>
                <a:lnTo>
                  <a:pt x="442" y="914"/>
                </a:lnTo>
                <a:lnTo>
                  <a:pt x="443" y="894"/>
                </a:lnTo>
                <a:lnTo>
                  <a:pt x="443" y="879"/>
                </a:lnTo>
                <a:lnTo>
                  <a:pt x="444" y="867"/>
                </a:lnTo>
                <a:lnTo>
                  <a:pt x="445" y="852"/>
                </a:lnTo>
                <a:lnTo>
                  <a:pt x="445" y="833"/>
                </a:lnTo>
                <a:lnTo>
                  <a:pt x="446" y="806"/>
                </a:lnTo>
                <a:lnTo>
                  <a:pt x="446" y="777"/>
                </a:lnTo>
                <a:lnTo>
                  <a:pt x="447" y="750"/>
                </a:lnTo>
                <a:lnTo>
                  <a:pt x="447" y="735"/>
                </a:lnTo>
                <a:lnTo>
                  <a:pt x="448" y="709"/>
                </a:lnTo>
                <a:lnTo>
                  <a:pt x="449" y="677"/>
                </a:lnTo>
                <a:lnTo>
                  <a:pt x="449" y="650"/>
                </a:lnTo>
                <a:lnTo>
                  <a:pt x="449" y="635"/>
                </a:lnTo>
                <a:lnTo>
                  <a:pt x="450" y="638"/>
                </a:lnTo>
                <a:lnTo>
                  <a:pt x="451" y="640"/>
                </a:lnTo>
                <a:lnTo>
                  <a:pt x="451" y="647"/>
                </a:lnTo>
                <a:lnTo>
                  <a:pt x="452" y="638"/>
                </a:lnTo>
                <a:lnTo>
                  <a:pt x="452" y="623"/>
                </a:lnTo>
                <a:lnTo>
                  <a:pt x="453" y="616"/>
                </a:lnTo>
                <a:lnTo>
                  <a:pt x="453" y="601"/>
                </a:lnTo>
                <a:lnTo>
                  <a:pt x="454" y="596"/>
                </a:lnTo>
                <a:lnTo>
                  <a:pt x="455" y="609"/>
                </a:lnTo>
                <a:lnTo>
                  <a:pt x="455" y="638"/>
                </a:lnTo>
                <a:lnTo>
                  <a:pt x="456" y="655"/>
                </a:lnTo>
                <a:lnTo>
                  <a:pt x="456" y="660"/>
                </a:lnTo>
                <a:lnTo>
                  <a:pt x="457" y="657"/>
                </a:lnTo>
                <a:lnTo>
                  <a:pt x="457" y="674"/>
                </a:lnTo>
                <a:lnTo>
                  <a:pt x="458" y="696"/>
                </a:lnTo>
                <a:lnTo>
                  <a:pt x="459" y="725"/>
                </a:lnTo>
                <a:lnTo>
                  <a:pt x="459" y="745"/>
                </a:lnTo>
                <a:lnTo>
                  <a:pt x="459" y="752"/>
                </a:lnTo>
                <a:lnTo>
                  <a:pt x="460" y="760"/>
                </a:lnTo>
                <a:lnTo>
                  <a:pt x="461" y="782"/>
                </a:lnTo>
                <a:lnTo>
                  <a:pt x="461" y="811"/>
                </a:lnTo>
                <a:lnTo>
                  <a:pt x="462" y="828"/>
                </a:lnTo>
                <a:lnTo>
                  <a:pt x="462" y="848"/>
                </a:lnTo>
                <a:lnTo>
                  <a:pt x="463" y="872"/>
                </a:lnTo>
                <a:lnTo>
                  <a:pt x="463" y="882"/>
                </a:lnTo>
                <a:lnTo>
                  <a:pt x="464" y="914"/>
                </a:lnTo>
                <a:lnTo>
                  <a:pt x="465" y="931"/>
                </a:lnTo>
                <a:lnTo>
                  <a:pt x="465" y="950"/>
                </a:lnTo>
                <a:lnTo>
                  <a:pt x="466" y="955"/>
                </a:lnTo>
                <a:lnTo>
                  <a:pt x="466" y="965"/>
                </a:lnTo>
                <a:lnTo>
                  <a:pt x="467" y="962"/>
                </a:lnTo>
                <a:lnTo>
                  <a:pt x="467" y="974"/>
                </a:lnTo>
                <a:lnTo>
                  <a:pt x="468" y="996"/>
                </a:lnTo>
                <a:lnTo>
                  <a:pt x="469" y="1016"/>
                </a:lnTo>
                <a:lnTo>
                  <a:pt x="469" y="1026"/>
                </a:lnTo>
                <a:lnTo>
                  <a:pt x="469" y="1033"/>
                </a:lnTo>
                <a:lnTo>
                  <a:pt x="470" y="1036"/>
                </a:lnTo>
                <a:lnTo>
                  <a:pt x="471" y="1060"/>
                </a:lnTo>
                <a:lnTo>
                  <a:pt x="471" y="1079"/>
                </a:lnTo>
                <a:lnTo>
                  <a:pt x="472" y="1087"/>
                </a:lnTo>
                <a:lnTo>
                  <a:pt x="472" y="1079"/>
                </a:lnTo>
                <a:lnTo>
                  <a:pt x="473" y="1079"/>
                </a:lnTo>
                <a:lnTo>
                  <a:pt x="473" y="1077"/>
                </a:lnTo>
                <a:lnTo>
                  <a:pt x="474" y="1087"/>
                </a:lnTo>
                <a:lnTo>
                  <a:pt x="475" y="1089"/>
                </a:lnTo>
                <a:lnTo>
                  <a:pt x="475" y="1094"/>
                </a:lnTo>
                <a:lnTo>
                  <a:pt x="476" y="1092"/>
                </a:lnTo>
                <a:lnTo>
                  <a:pt x="476" y="1085"/>
                </a:lnTo>
                <a:lnTo>
                  <a:pt x="477" y="1085"/>
                </a:lnTo>
                <a:lnTo>
                  <a:pt x="477" y="1094"/>
                </a:lnTo>
                <a:lnTo>
                  <a:pt x="478" y="1097"/>
                </a:lnTo>
                <a:lnTo>
                  <a:pt x="479" y="1104"/>
                </a:lnTo>
                <a:lnTo>
                  <a:pt x="479" y="1097"/>
                </a:lnTo>
                <a:lnTo>
                  <a:pt x="479" y="1089"/>
                </a:lnTo>
                <a:lnTo>
                  <a:pt x="480" y="1087"/>
                </a:lnTo>
                <a:lnTo>
                  <a:pt x="481" y="1082"/>
                </a:lnTo>
                <a:lnTo>
                  <a:pt x="481" y="1075"/>
                </a:lnTo>
                <a:lnTo>
                  <a:pt x="482" y="1072"/>
                </a:lnTo>
                <a:lnTo>
                  <a:pt x="482" y="1040"/>
                </a:lnTo>
                <a:lnTo>
                  <a:pt x="483" y="1021"/>
                </a:lnTo>
                <a:lnTo>
                  <a:pt x="483" y="989"/>
                </a:lnTo>
                <a:lnTo>
                  <a:pt x="484" y="972"/>
                </a:lnTo>
                <a:lnTo>
                  <a:pt x="485" y="952"/>
                </a:lnTo>
                <a:lnTo>
                  <a:pt x="485" y="931"/>
                </a:lnTo>
                <a:lnTo>
                  <a:pt x="486" y="901"/>
                </a:lnTo>
                <a:lnTo>
                  <a:pt x="486" y="860"/>
                </a:lnTo>
                <a:lnTo>
                  <a:pt x="487" y="813"/>
                </a:lnTo>
                <a:lnTo>
                  <a:pt x="487" y="772"/>
                </a:lnTo>
                <a:lnTo>
                  <a:pt x="488" y="721"/>
                </a:lnTo>
                <a:lnTo>
                  <a:pt x="489" y="660"/>
                </a:lnTo>
                <a:lnTo>
                  <a:pt x="489" y="594"/>
                </a:lnTo>
                <a:lnTo>
                  <a:pt x="489" y="542"/>
                </a:lnTo>
                <a:lnTo>
                  <a:pt x="490" y="484"/>
                </a:lnTo>
                <a:lnTo>
                  <a:pt x="491" y="447"/>
                </a:lnTo>
                <a:lnTo>
                  <a:pt x="491" y="391"/>
                </a:lnTo>
                <a:lnTo>
                  <a:pt x="492" y="352"/>
                </a:lnTo>
                <a:lnTo>
                  <a:pt x="492" y="296"/>
                </a:lnTo>
                <a:lnTo>
                  <a:pt x="493" y="274"/>
                </a:lnTo>
                <a:lnTo>
                  <a:pt x="493" y="262"/>
                </a:lnTo>
                <a:lnTo>
                  <a:pt x="494" y="267"/>
                </a:lnTo>
                <a:lnTo>
                  <a:pt x="495" y="289"/>
                </a:lnTo>
                <a:lnTo>
                  <a:pt x="495" y="323"/>
                </a:lnTo>
                <a:lnTo>
                  <a:pt x="496" y="347"/>
                </a:lnTo>
                <a:lnTo>
                  <a:pt x="496" y="367"/>
                </a:lnTo>
                <a:lnTo>
                  <a:pt x="497" y="374"/>
                </a:lnTo>
                <a:lnTo>
                  <a:pt x="497" y="374"/>
                </a:lnTo>
                <a:lnTo>
                  <a:pt x="498" y="357"/>
                </a:lnTo>
                <a:lnTo>
                  <a:pt x="499" y="382"/>
                </a:lnTo>
                <a:lnTo>
                  <a:pt x="499" y="452"/>
                </a:lnTo>
                <a:lnTo>
                  <a:pt x="499" y="579"/>
                </a:lnTo>
                <a:lnTo>
                  <a:pt x="500" y="750"/>
                </a:lnTo>
                <a:lnTo>
                  <a:pt x="501" y="926"/>
                </a:lnTo>
                <a:lnTo>
                  <a:pt x="501" y="1058"/>
                </a:lnTo>
                <a:lnTo>
                  <a:pt x="502" y="1160"/>
                </a:lnTo>
                <a:lnTo>
                  <a:pt x="502" y="1204"/>
                </a:lnTo>
                <a:lnTo>
                  <a:pt x="503" y="1223"/>
                </a:lnTo>
                <a:lnTo>
                  <a:pt x="503" y="1238"/>
                </a:lnTo>
                <a:lnTo>
                  <a:pt x="504" y="1253"/>
                </a:lnTo>
                <a:lnTo>
                  <a:pt x="505" y="1270"/>
                </a:lnTo>
                <a:lnTo>
                  <a:pt x="505" y="1292"/>
                </a:lnTo>
                <a:lnTo>
                  <a:pt x="506" y="1307"/>
                </a:lnTo>
                <a:lnTo>
                  <a:pt x="506" y="1312"/>
                </a:lnTo>
                <a:lnTo>
                  <a:pt x="507" y="1338"/>
                </a:lnTo>
                <a:lnTo>
                  <a:pt x="507" y="1363"/>
                </a:lnTo>
                <a:lnTo>
                  <a:pt x="508" y="1387"/>
                </a:lnTo>
                <a:lnTo>
                  <a:pt x="509" y="1407"/>
                </a:lnTo>
                <a:lnTo>
                  <a:pt x="509" y="1412"/>
                </a:lnTo>
                <a:lnTo>
                  <a:pt x="509" y="1407"/>
                </a:lnTo>
                <a:lnTo>
                  <a:pt x="510" y="1407"/>
                </a:lnTo>
                <a:lnTo>
                  <a:pt x="511" y="1409"/>
                </a:lnTo>
                <a:lnTo>
                  <a:pt x="511" y="1407"/>
                </a:lnTo>
                <a:lnTo>
                  <a:pt x="512" y="1419"/>
                </a:lnTo>
                <a:lnTo>
                  <a:pt x="512" y="1419"/>
                </a:lnTo>
                <a:lnTo>
                  <a:pt x="513" y="1419"/>
                </a:lnTo>
                <a:lnTo>
                  <a:pt x="513" y="1424"/>
                </a:lnTo>
                <a:lnTo>
                  <a:pt x="514" y="1421"/>
                </a:lnTo>
                <a:lnTo>
                  <a:pt x="515" y="1414"/>
                </a:lnTo>
                <a:lnTo>
                  <a:pt x="515" y="1404"/>
                </a:lnTo>
                <a:lnTo>
                  <a:pt x="516" y="1397"/>
                </a:lnTo>
                <a:lnTo>
                  <a:pt x="516" y="1392"/>
                </a:lnTo>
                <a:lnTo>
                  <a:pt x="517" y="1387"/>
                </a:lnTo>
                <a:lnTo>
                  <a:pt x="517" y="1387"/>
                </a:lnTo>
                <a:lnTo>
                  <a:pt x="518" y="1399"/>
                </a:lnTo>
                <a:lnTo>
                  <a:pt x="519" y="1404"/>
                </a:lnTo>
                <a:lnTo>
                  <a:pt x="519" y="1414"/>
                </a:lnTo>
                <a:lnTo>
                  <a:pt x="519" y="1424"/>
                </a:lnTo>
                <a:lnTo>
                  <a:pt x="520" y="1414"/>
                </a:lnTo>
                <a:lnTo>
                  <a:pt x="521" y="1419"/>
                </a:lnTo>
                <a:lnTo>
                  <a:pt x="521" y="1421"/>
                </a:lnTo>
                <a:lnTo>
                  <a:pt x="522" y="1436"/>
                </a:lnTo>
                <a:lnTo>
                  <a:pt x="522" y="1443"/>
                </a:lnTo>
                <a:lnTo>
                  <a:pt x="523" y="1441"/>
                </a:lnTo>
                <a:lnTo>
                  <a:pt x="523" y="1434"/>
                </a:lnTo>
                <a:lnTo>
                  <a:pt x="524" y="1443"/>
                </a:lnTo>
                <a:lnTo>
                  <a:pt x="525" y="1458"/>
                </a:lnTo>
                <a:lnTo>
                  <a:pt x="525" y="1472"/>
                </a:lnTo>
                <a:lnTo>
                  <a:pt x="526" y="1475"/>
                </a:lnTo>
                <a:lnTo>
                  <a:pt x="526" y="1480"/>
                </a:lnTo>
                <a:lnTo>
                  <a:pt x="527" y="1485"/>
                </a:lnTo>
                <a:lnTo>
                  <a:pt x="527" y="1497"/>
                </a:lnTo>
                <a:lnTo>
                  <a:pt x="528" y="1502"/>
                </a:lnTo>
                <a:lnTo>
                  <a:pt x="529" y="1504"/>
                </a:lnTo>
                <a:lnTo>
                  <a:pt x="529" y="1514"/>
                </a:lnTo>
                <a:lnTo>
                  <a:pt x="529" y="1524"/>
                </a:lnTo>
                <a:lnTo>
                  <a:pt x="530" y="1526"/>
                </a:lnTo>
                <a:lnTo>
                  <a:pt x="531" y="1536"/>
                </a:lnTo>
                <a:lnTo>
                  <a:pt x="531" y="1539"/>
                </a:lnTo>
                <a:lnTo>
                  <a:pt x="532" y="1543"/>
                </a:lnTo>
                <a:lnTo>
                  <a:pt x="532" y="1543"/>
                </a:lnTo>
                <a:lnTo>
                  <a:pt x="533" y="1541"/>
                </a:lnTo>
                <a:lnTo>
                  <a:pt x="533" y="1536"/>
                </a:lnTo>
                <a:lnTo>
                  <a:pt x="534" y="1546"/>
                </a:lnTo>
                <a:lnTo>
                  <a:pt x="535" y="1541"/>
                </a:lnTo>
                <a:lnTo>
                  <a:pt x="535" y="1543"/>
                </a:lnTo>
                <a:lnTo>
                  <a:pt x="536" y="1539"/>
                </a:lnTo>
                <a:lnTo>
                  <a:pt x="536" y="1531"/>
                </a:lnTo>
                <a:lnTo>
                  <a:pt x="537" y="1526"/>
                </a:lnTo>
                <a:lnTo>
                  <a:pt x="537" y="1529"/>
                </a:lnTo>
                <a:lnTo>
                  <a:pt x="538" y="1524"/>
                </a:lnTo>
                <a:lnTo>
                  <a:pt x="539" y="1509"/>
                </a:lnTo>
                <a:lnTo>
                  <a:pt x="539" y="1499"/>
                </a:lnTo>
                <a:lnTo>
                  <a:pt x="539" y="1475"/>
                </a:lnTo>
                <a:lnTo>
                  <a:pt x="540" y="1453"/>
                </a:lnTo>
                <a:lnTo>
                  <a:pt x="541" y="1434"/>
                </a:lnTo>
                <a:lnTo>
                  <a:pt x="541" y="1426"/>
                </a:lnTo>
                <a:lnTo>
                  <a:pt x="542" y="1421"/>
                </a:lnTo>
                <a:lnTo>
                  <a:pt x="542" y="1416"/>
                </a:lnTo>
                <a:lnTo>
                  <a:pt x="543" y="1402"/>
                </a:lnTo>
                <a:lnTo>
                  <a:pt x="543" y="1380"/>
                </a:lnTo>
                <a:lnTo>
                  <a:pt x="544" y="1360"/>
                </a:lnTo>
                <a:lnTo>
                  <a:pt x="545" y="1350"/>
                </a:lnTo>
                <a:lnTo>
                  <a:pt x="545" y="1336"/>
                </a:lnTo>
                <a:lnTo>
                  <a:pt x="546" y="1319"/>
                </a:lnTo>
                <a:lnTo>
                  <a:pt x="546" y="1304"/>
                </a:lnTo>
                <a:lnTo>
                  <a:pt x="547" y="1277"/>
                </a:lnTo>
                <a:lnTo>
                  <a:pt x="547" y="1260"/>
                </a:lnTo>
                <a:lnTo>
                  <a:pt x="548" y="1258"/>
                </a:lnTo>
                <a:lnTo>
                  <a:pt x="549" y="1241"/>
                </a:lnTo>
                <a:lnTo>
                  <a:pt x="549" y="1228"/>
                </a:lnTo>
                <a:lnTo>
                  <a:pt x="549" y="1194"/>
                </a:lnTo>
                <a:lnTo>
                  <a:pt x="550" y="1172"/>
                </a:lnTo>
                <a:lnTo>
                  <a:pt x="551" y="1160"/>
                </a:lnTo>
                <a:lnTo>
                  <a:pt x="551" y="1177"/>
                </a:lnTo>
                <a:lnTo>
                  <a:pt x="552" y="1201"/>
                </a:lnTo>
                <a:lnTo>
                  <a:pt x="552" y="1221"/>
                </a:lnTo>
                <a:lnTo>
                  <a:pt x="553" y="1221"/>
                </a:lnTo>
                <a:lnTo>
                  <a:pt x="553" y="1209"/>
                </a:lnTo>
                <a:lnTo>
                  <a:pt x="554" y="1187"/>
                </a:lnTo>
                <a:lnTo>
                  <a:pt x="555" y="1179"/>
                </a:lnTo>
                <a:lnTo>
                  <a:pt x="555" y="1179"/>
                </a:lnTo>
                <a:lnTo>
                  <a:pt x="556" y="1172"/>
                </a:lnTo>
                <a:lnTo>
                  <a:pt x="556" y="1160"/>
                </a:lnTo>
                <a:lnTo>
                  <a:pt x="557" y="1165"/>
                </a:lnTo>
                <a:lnTo>
                  <a:pt x="557" y="1160"/>
                </a:lnTo>
                <a:lnTo>
                  <a:pt x="558" y="1163"/>
                </a:lnTo>
                <a:lnTo>
                  <a:pt x="559" y="1167"/>
                </a:lnTo>
                <a:lnTo>
                  <a:pt x="559" y="1155"/>
                </a:lnTo>
                <a:lnTo>
                  <a:pt x="559" y="1141"/>
                </a:lnTo>
                <a:lnTo>
                  <a:pt x="560" y="1126"/>
                </a:lnTo>
                <a:lnTo>
                  <a:pt x="561" y="1128"/>
                </a:lnTo>
                <a:lnTo>
                  <a:pt x="561" y="1138"/>
                </a:lnTo>
                <a:lnTo>
                  <a:pt x="562" y="1155"/>
                </a:lnTo>
                <a:lnTo>
                  <a:pt x="562" y="1167"/>
                </a:lnTo>
                <a:lnTo>
                  <a:pt x="563" y="1167"/>
                </a:lnTo>
                <a:lnTo>
                  <a:pt x="563" y="1163"/>
                </a:lnTo>
                <a:lnTo>
                  <a:pt x="564" y="1160"/>
                </a:lnTo>
                <a:lnTo>
                  <a:pt x="565" y="1165"/>
                </a:lnTo>
                <a:lnTo>
                  <a:pt x="565" y="1163"/>
                </a:lnTo>
                <a:lnTo>
                  <a:pt x="566" y="1163"/>
                </a:lnTo>
                <a:lnTo>
                  <a:pt x="566" y="1160"/>
                </a:lnTo>
                <a:lnTo>
                  <a:pt x="567" y="1145"/>
                </a:lnTo>
                <a:lnTo>
                  <a:pt x="567" y="1136"/>
                </a:lnTo>
                <a:lnTo>
                  <a:pt x="568" y="1136"/>
                </a:lnTo>
                <a:lnTo>
                  <a:pt x="569" y="1128"/>
                </a:lnTo>
                <a:lnTo>
                  <a:pt x="569" y="1131"/>
                </a:lnTo>
                <a:lnTo>
                  <a:pt x="569" y="1148"/>
                </a:lnTo>
                <a:lnTo>
                  <a:pt x="570" y="1167"/>
                </a:lnTo>
                <a:lnTo>
                  <a:pt x="571" y="1177"/>
                </a:lnTo>
                <a:lnTo>
                  <a:pt x="571" y="1172"/>
                </a:lnTo>
                <a:lnTo>
                  <a:pt x="572" y="1172"/>
                </a:lnTo>
                <a:lnTo>
                  <a:pt x="572" y="1175"/>
                </a:lnTo>
                <a:lnTo>
                  <a:pt x="573" y="1170"/>
                </a:lnTo>
                <a:lnTo>
                  <a:pt x="573" y="1163"/>
                </a:lnTo>
                <a:lnTo>
                  <a:pt x="574" y="1163"/>
                </a:lnTo>
                <a:lnTo>
                  <a:pt x="575" y="1167"/>
                </a:lnTo>
                <a:lnTo>
                  <a:pt x="575" y="1163"/>
                </a:lnTo>
                <a:lnTo>
                  <a:pt x="576" y="1153"/>
                </a:lnTo>
                <a:lnTo>
                  <a:pt x="576" y="1148"/>
                </a:lnTo>
                <a:lnTo>
                  <a:pt x="577" y="1141"/>
                </a:lnTo>
                <a:lnTo>
                  <a:pt x="577" y="1145"/>
                </a:lnTo>
                <a:lnTo>
                  <a:pt x="578" y="1158"/>
                </a:lnTo>
                <a:lnTo>
                  <a:pt x="579" y="1163"/>
                </a:lnTo>
                <a:lnTo>
                  <a:pt x="579" y="1158"/>
                </a:lnTo>
                <a:lnTo>
                  <a:pt x="579" y="1148"/>
                </a:lnTo>
                <a:lnTo>
                  <a:pt x="580" y="1138"/>
                </a:lnTo>
                <a:lnTo>
                  <a:pt x="581" y="1148"/>
                </a:lnTo>
                <a:lnTo>
                  <a:pt x="581" y="1153"/>
                </a:lnTo>
                <a:lnTo>
                  <a:pt x="582" y="1160"/>
                </a:lnTo>
                <a:lnTo>
                  <a:pt x="582" y="1158"/>
                </a:lnTo>
                <a:lnTo>
                  <a:pt x="583" y="1141"/>
                </a:lnTo>
                <a:lnTo>
                  <a:pt x="583" y="1128"/>
                </a:lnTo>
                <a:lnTo>
                  <a:pt x="584" y="1123"/>
                </a:lnTo>
                <a:lnTo>
                  <a:pt x="585" y="1136"/>
                </a:lnTo>
                <a:lnTo>
                  <a:pt x="585" y="1136"/>
                </a:lnTo>
                <a:lnTo>
                  <a:pt x="586" y="1141"/>
                </a:lnTo>
                <a:lnTo>
                  <a:pt x="586" y="1143"/>
                </a:lnTo>
                <a:lnTo>
                  <a:pt x="587" y="1143"/>
                </a:lnTo>
                <a:lnTo>
                  <a:pt x="587" y="1158"/>
                </a:lnTo>
                <a:lnTo>
                  <a:pt x="588" y="1158"/>
                </a:lnTo>
                <a:lnTo>
                  <a:pt x="589" y="1158"/>
                </a:lnTo>
                <a:lnTo>
                  <a:pt x="589" y="1158"/>
                </a:lnTo>
                <a:lnTo>
                  <a:pt x="589" y="1148"/>
                </a:lnTo>
                <a:lnTo>
                  <a:pt x="590" y="1136"/>
                </a:lnTo>
                <a:lnTo>
                  <a:pt x="591" y="1136"/>
                </a:lnTo>
                <a:lnTo>
                  <a:pt x="591" y="1138"/>
                </a:lnTo>
                <a:lnTo>
                  <a:pt x="592" y="1141"/>
                </a:lnTo>
                <a:lnTo>
                  <a:pt x="592" y="1136"/>
                </a:lnTo>
                <a:lnTo>
                  <a:pt x="593" y="1133"/>
                </a:lnTo>
                <a:lnTo>
                  <a:pt x="593" y="1141"/>
                </a:lnTo>
                <a:lnTo>
                  <a:pt x="594" y="1155"/>
                </a:lnTo>
                <a:lnTo>
                  <a:pt x="595" y="1165"/>
                </a:lnTo>
                <a:lnTo>
                  <a:pt x="595" y="1170"/>
                </a:lnTo>
                <a:lnTo>
                  <a:pt x="596" y="1163"/>
                </a:lnTo>
                <a:lnTo>
                  <a:pt x="596" y="1143"/>
                </a:lnTo>
                <a:lnTo>
                  <a:pt x="597" y="1141"/>
                </a:lnTo>
                <a:lnTo>
                  <a:pt x="597" y="1136"/>
                </a:lnTo>
                <a:lnTo>
                  <a:pt x="598" y="1143"/>
                </a:lnTo>
                <a:lnTo>
                  <a:pt x="599" y="1148"/>
                </a:lnTo>
                <a:lnTo>
                  <a:pt x="599" y="1143"/>
                </a:lnTo>
                <a:lnTo>
                  <a:pt x="599" y="1143"/>
                </a:lnTo>
                <a:lnTo>
                  <a:pt x="600" y="1138"/>
                </a:lnTo>
                <a:lnTo>
                  <a:pt x="601" y="1148"/>
                </a:lnTo>
                <a:lnTo>
                  <a:pt x="602" y="1155"/>
                </a:lnTo>
                <a:lnTo>
                  <a:pt x="602" y="1153"/>
                </a:lnTo>
                <a:lnTo>
                  <a:pt x="602" y="1148"/>
                </a:lnTo>
                <a:lnTo>
                  <a:pt x="603" y="1148"/>
                </a:lnTo>
                <a:lnTo>
                  <a:pt x="604" y="1153"/>
                </a:lnTo>
                <a:lnTo>
                  <a:pt x="604" y="1150"/>
                </a:lnTo>
                <a:lnTo>
                  <a:pt x="605" y="1160"/>
                </a:lnTo>
                <a:lnTo>
                  <a:pt x="605" y="1167"/>
                </a:lnTo>
                <a:lnTo>
                  <a:pt x="606" y="1155"/>
                </a:lnTo>
                <a:lnTo>
                  <a:pt x="606" y="1145"/>
                </a:lnTo>
                <a:lnTo>
                  <a:pt x="607" y="1141"/>
                </a:lnTo>
                <a:lnTo>
                  <a:pt x="608" y="1148"/>
                </a:lnTo>
                <a:lnTo>
                  <a:pt x="608" y="1153"/>
                </a:lnTo>
                <a:lnTo>
                  <a:pt x="609" y="1150"/>
                </a:lnTo>
                <a:lnTo>
                  <a:pt x="609" y="1141"/>
                </a:lnTo>
                <a:lnTo>
                  <a:pt x="610" y="1131"/>
                </a:lnTo>
                <a:lnTo>
                  <a:pt x="610" y="1128"/>
                </a:lnTo>
                <a:lnTo>
                  <a:pt x="611" y="1133"/>
                </a:lnTo>
                <a:lnTo>
                  <a:pt x="612" y="1131"/>
                </a:lnTo>
                <a:lnTo>
                  <a:pt x="612" y="1136"/>
                </a:lnTo>
                <a:lnTo>
                  <a:pt x="612" y="1131"/>
                </a:lnTo>
                <a:lnTo>
                  <a:pt x="613" y="1131"/>
                </a:lnTo>
                <a:lnTo>
                  <a:pt x="614" y="1121"/>
                </a:lnTo>
                <a:lnTo>
                  <a:pt x="614" y="1131"/>
                </a:lnTo>
                <a:lnTo>
                  <a:pt x="615" y="1136"/>
                </a:lnTo>
                <a:lnTo>
                  <a:pt x="615" y="1158"/>
                </a:lnTo>
                <a:lnTo>
                  <a:pt x="616" y="1163"/>
                </a:lnTo>
                <a:lnTo>
                  <a:pt x="616" y="1141"/>
                </a:lnTo>
                <a:lnTo>
                  <a:pt x="617" y="1121"/>
                </a:lnTo>
                <a:lnTo>
                  <a:pt x="618" y="1123"/>
                </a:lnTo>
                <a:lnTo>
                  <a:pt x="618" y="1131"/>
                </a:lnTo>
                <a:lnTo>
                  <a:pt x="619" y="1145"/>
                </a:lnTo>
                <a:lnTo>
                  <a:pt x="619" y="1150"/>
                </a:lnTo>
                <a:lnTo>
                  <a:pt x="620" y="1141"/>
                </a:lnTo>
                <a:lnTo>
                  <a:pt x="620" y="1136"/>
                </a:lnTo>
                <a:lnTo>
                  <a:pt x="621" y="1128"/>
                </a:lnTo>
                <a:lnTo>
                  <a:pt x="622" y="1138"/>
                </a:lnTo>
                <a:lnTo>
                  <a:pt x="622" y="1131"/>
                </a:lnTo>
                <a:lnTo>
                  <a:pt x="622" y="1136"/>
                </a:lnTo>
                <a:lnTo>
                  <a:pt x="623" y="1131"/>
                </a:lnTo>
                <a:lnTo>
                  <a:pt x="624" y="1126"/>
                </a:lnTo>
                <a:lnTo>
                  <a:pt x="624" y="1136"/>
                </a:lnTo>
                <a:lnTo>
                  <a:pt x="625" y="1136"/>
                </a:lnTo>
                <a:lnTo>
                  <a:pt x="625" y="1141"/>
                </a:lnTo>
                <a:lnTo>
                  <a:pt x="626" y="1141"/>
                </a:lnTo>
                <a:lnTo>
                  <a:pt x="626" y="1123"/>
                </a:lnTo>
                <a:lnTo>
                  <a:pt x="627" y="1116"/>
                </a:lnTo>
                <a:lnTo>
                  <a:pt x="628" y="1131"/>
                </a:lnTo>
                <a:lnTo>
                  <a:pt x="628" y="1123"/>
                </a:lnTo>
                <a:lnTo>
                  <a:pt x="629" y="1126"/>
                </a:lnTo>
                <a:lnTo>
                  <a:pt x="629" y="1121"/>
                </a:lnTo>
                <a:lnTo>
                  <a:pt x="630" y="1107"/>
                </a:lnTo>
                <a:lnTo>
                  <a:pt x="630" y="1104"/>
                </a:lnTo>
                <a:lnTo>
                  <a:pt x="631" y="1121"/>
                </a:lnTo>
                <a:lnTo>
                  <a:pt x="632" y="1141"/>
                </a:lnTo>
                <a:lnTo>
                  <a:pt x="632" y="1143"/>
                </a:lnTo>
                <a:lnTo>
                  <a:pt x="632" y="1131"/>
                </a:lnTo>
                <a:lnTo>
                  <a:pt x="633" y="1111"/>
                </a:lnTo>
                <a:lnTo>
                  <a:pt x="634" y="1111"/>
                </a:lnTo>
                <a:lnTo>
                  <a:pt x="634" y="1123"/>
                </a:lnTo>
                <a:lnTo>
                  <a:pt x="635" y="1141"/>
                </a:lnTo>
                <a:lnTo>
                  <a:pt x="635" y="1155"/>
                </a:lnTo>
                <a:lnTo>
                  <a:pt x="636" y="1150"/>
                </a:lnTo>
                <a:lnTo>
                  <a:pt x="636" y="1133"/>
                </a:lnTo>
                <a:lnTo>
                  <a:pt x="637" y="1128"/>
                </a:lnTo>
                <a:lnTo>
                  <a:pt x="638" y="1126"/>
                </a:lnTo>
                <a:lnTo>
                  <a:pt x="638" y="1128"/>
                </a:lnTo>
                <a:lnTo>
                  <a:pt x="639" y="1128"/>
                </a:lnTo>
                <a:lnTo>
                  <a:pt x="639" y="1123"/>
                </a:lnTo>
                <a:lnTo>
                  <a:pt x="640" y="1111"/>
                </a:lnTo>
                <a:lnTo>
                  <a:pt x="640" y="1107"/>
                </a:lnTo>
                <a:lnTo>
                  <a:pt x="641" y="1119"/>
                </a:lnTo>
                <a:lnTo>
                  <a:pt x="642" y="1126"/>
                </a:lnTo>
                <a:lnTo>
                  <a:pt x="642" y="1131"/>
                </a:lnTo>
                <a:lnTo>
                  <a:pt x="642" y="1123"/>
                </a:lnTo>
                <a:lnTo>
                  <a:pt x="643" y="1116"/>
                </a:lnTo>
                <a:lnTo>
                  <a:pt x="644" y="1119"/>
                </a:lnTo>
                <a:lnTo>
                  <a:pt x="644" y="1126"/>
                </a:lnTo>
                <a:lnTo>
                  <a:pt x="645" y="1128"/>
                </a:lnTo>
                <a:lnTo>
                  <a:pt x="645" y="1131"/>
                </a:lnTo>
                <a:lnTo>
                  <a:pt x="646" y="1121"/>
                </a:lnTo>
                <a:lnTo>
                  <a:pt x="646" y="1121"/>
                </a:lnTo>
                <a:lnTo>
                  <a:pt x="647" y="1121"/>
                </a:lnTo>
                <a:lnTo>
                  <a:pt x="648" y="1119"/>
                </a:lnTo>
                <a:lnTo>
                  <a:pt x="648" y="1131"/>
                </a:lnTo>
                <a:lnTo>
                  <a:pt x="649" y="1141"/>
                </a:lnTo>
                <a:lnTo>
                  <a:pt x="649" y="1126"/>
                </a:lnTo>
                <a:lnTo>
                  <a:pt x="650" y="1116"/>
                </a:lnTo>
                <a:lnTo>
                  <a:pt x="650" y="1109"/>
                </a:lnTo>
                <a:lnTo>
                  <a:pt x="651" y="1111"/>
                </a:lnTo>
                <a:lnTo>
                  <a:pt x="652" y="1116"/>
                </a:lnTo>
                <a:lnTo>
                  <a:pt x="652" y="1119"/>
                </a:lnTo>
                <a:lnTo>
                  <a:pt x="652" y="1121"/>
                </a:lnTo>
                <a:lnTo>
                  <a:pt x="653" y="1114"/>
                </a:lnTo>
                <a:lnTo>
                  <a:pt x="654" y="1111"/>
                </a:lnTo>
                <a:lnTo>
                  <a:pt x="654" y="1107"/>
                </a:lnTo>
                <a:lnTo>
                  <a:pt x="655" y="1111"/>
                </a:lnTo>
                <a:lnTo>
                  <a:pt x="655" y="1123"/>
                </a:lnTo>
                <a:lnTo>
                  <a:pt x="656" y="1123"/>
                </a:lnTo>
                <a:lnTo>
                  <a:pt x="656" y="1104"/>
                </a:lnTo>
                <a:lnTo>
                  <a:pt x="657" y="1094"/>
                </a:lnTo>
                <a:lnTo>
                  <a:pt x="658" y="1099"/>
                </a:lnTo>
                <a:lnTo>
                  <a:pt x="658" y="1121"/>
                </a:lnTo>
                <a:lnTo>
                  <a:pt x="659" y="1121"/>
                </a:lnTo>
                <a:lnTo>
                  <a:pt x="659" y="1119"/>
                </a:lnTo>
                <a:lnTo>
                  <a:pt x="660" y="1116"/>
                </a:lnTo>
                <a:lnTo>
                  <a:pt x="660" y="1116"/>
                </a:lnTo>
                <a:lnTo>
                  <a:pt x="661" y="1116"/>
                </a:lnTo>
                <a:lnTo>
                  <a:pt x="662" y="1114"/>
                </a:lnTo>
                <a:lnTo>
                  <a:pt x="662" y="1116"/>
                </a:lnTo>
                <a:lnTo>
                  <a:pt x="662" y="1114"/>
                </a:lnTo>
                <a:lnTo>
                  <a:pt x="663" y="1104"/>
                </a:lnTo>
                <a:lnTo>
                  <a:pt x="664" y="1104"/>
                </a:lnTo>
                <a:lnTo>
                  <a:pt x="664" y="1114"/>
                </a:lnTo>
                <a:lnTo>
                  <a:pt x="665" y="1116"/>
                </a:lnTo>
                <a:lnTo>
                  <a:pt x="665" y="1121"/>
                </a:lnTo>
                <a:lnTo>
                  <a:pt x="666" y="1123"/>
                </a:lnTo>
                <a:lnTo>
                  <a:pt x="666" y="1119"/>
                </a:lnTo>
                <a:lnTo>
                  <a:pt x="667" y="1116"/>
                </a:lnTo>
                <a:lnTo>
                  <a:pt x="668" y="1114"/>
                </a:lnTo>
                <a:lnTo>
                  <a:pt x="668" y="1116"/>
                </a:lnTo>
                <a:lnTo>
                  <a:pt x="669" y="1111"/>
                </a:lnTo>
                <a:lnTo>
                  <a:pt x="669" y="1109"/>
                </a:lnTo>
                <a:lnTo>
                  <a:pt x="670" y="1099"/>
                </a:lnTo>
                <a:lnTo>
                  <a:pt x="670" y="1087"/>
                </a:lnTo>
                <a:lnTo>
                  <a:pt x="671" y="1089"/>
                </a:lnTo>
                <a:lnTo>
                  <a:pt x="672" y="1099"/>
                </a:lnTo>
                <a:lnTo>
                  <a:pt x="672" y="1116"/>
                </a:lnTo>
                <a:lnTo>
                  <a:pt x="672" y="1119"/>
                </a:lnTo>
                <a:lnTo>
                  <a:pt x="673" y="1109"/>
                </a:lnTo>
                <a:lnTo>
                  <a:pt x="674" y="1101"/>
                </a:lnTo>
                <a:lnTo>
                  <a:pt x="674" y="1104"/>
                </a:lnTo>
                <a:lnTo>
                  <a:pt x="675" y="1114"/>
                </a:lnTo>
                <a:lnTo>
                  <a:pt x="675" y="1114"/>
                </a:lnTo>
                <a:lnTo>
                  <a:pt x="676" y="1116"/>
                </a:lnTo>
                <a:lnTo>
                  <a:pt x="676" y="1109"/>
                </a:lnTo>
                <a:lnTo>
                  <a:pt x="677" y="1104"/>
                </a:lnTo>
                <a:lnTo>
                  <a:pt x="678" y="1101"/>
                </a:lnTo>
                <a:lnTo>
                  <a:pt x="678" y="1111"/>
                </a:lnTo>
                <a:lnTo>
                  <a:pt x="679" y="1116"/>
                </a:lnTo>
                <a:lnTo>
                  <a:pt x="679" y="1114"/>
                </a:lnTo>
                <a:lnTo>
                  <a:pt x="680" y="1109"/>
                </a:lnTo>
                <a:lnTo>
                  <a:pt x="680" y="1104"/>
                </a:lnTo>
                <a:lnTo>
                  <a:pt x="681" y="1111"/>
                </a:lnTo>
                <a:lnTo>
                  <a:pt x="682" y="1116"/>
                </a:lnTo>
                <a:lnTo>
                  <a:pt x="682" y="1107"/>
                </a:lnTo>
                <a:lnTo>
                  <a:pt x="682" y="1099"/>
                </a:lnTo>
                <a:lnTo>
                  <a:pt x="683" y="1094"/>
                </a:lnTo>
                <a:lnTo>
                  <a:pt x="684" y="1094"/>
                </a:lnTo>
                <a:lnTo>
                  <a:pt x="684" y="1087"/>
                </a:lnTo>
                <a:lnTo>
                  <a:pt x="685" y="1099"/>
                </a:lnTo>
                <a:lnTo>
                  <a:pt x="685" y="1121"/>
                </a:lnTo>
                <a:lnTo>
                  <a:pt x="686" y="1111"/>
                </a:lnTo>
                <a:lnTo>
                  <a:pt x="686" y="1104"/>
                </a:lnTo>
                <a:lnTo>
                  <a:pt x="687" y="1101"/>
                </a:lnTo>
                <a:lnTo>
                  <a:pt x="688" y="1101"/>
                </a:lnTo>
                <a:lnTo>
                  <a:pt x="688" y="1109"/>
                </a:lnTo>
                <a:lnTo>
                  <a:pt x="689" y="1119"/>
                </a:lnTo>
                <a:lnTo>
                  <a:pt x="689" y="1111"/>
                </a:lnTo>
                <a:lnTo>
                  <a:pt x="690" y="1104"/>
                </a:lnTo>
                <a:lnTo>
                  <a:pt x="690" y="1094"/>
                </a:lnTo>
                <a:lnTo>
                  <a:pt x="691" y="1094"/>
                </a:lnTo>
                <a:lnTo>
                  <a:pt x="692" y="1099"/>
                </a:lnTo>
                <a:lnTo>
                  <a:pt x="692" y="1107"/>
                </a:lnTo>
                <a:lnTo>
                  <a:pt x="692" y="1104"/>
                </a:lnTo>
                <a:lnTo>
                  <a:pt x="693" y="1099"/>
                </a:lnTo>
                <a:lnTo>
                  <a:pt x="694" y="1094"/>
                </a:lnTo>
                <a:lnTo>
                  <a:pt x="694" y="1094"/>
                </a:lnTo>
                <a:lnTo>
                  <a:pt x="695" y="1101"/>
                </a:lnTo>
                <a:lnTo>
                  <a:pt x="695" y="1109"/>
                </a:lnTo>
                <a:lnTo>
                  <a:pt x="696" y="1101"/>
                </a:lnTo>
                <a:lnTo>
                  <a:pt x="696" y="1082"/>
                </a:lnTo>
                <a:lnTo>
                  <a:pt x="697" y="1072"/>
                </a:lnTo>
                <a:lnTo>
                  <a:pt x="698" y="1085"/>
                </a:lnTo>
                <a:lnTo>
                  <a:pt x="698" y="1114"/>
                </a:lnTo>
                <a:lnTo>
                  <a:pt x="699" y="1141"/>
                </a:lnTo>
                <a:lnTo>
                  <a:pt x="699" y="1138"/>
                </a:lnTo>
                <a:lnTo>
                  <a:pt x="700" y="1116"/>
                </a:lnTo>
                <a:lnTo>
                  <a:pt x="700" y="1089"/>
                </a:lnTo>
                <a:lnTo>
                  <a:pt x="701" y="1089"/>
                </a:lnTo>
                <a:lnTo>
                  <a:pt x="702" y="1094"/>
                </a:lnTo>
                <a:lnTo>
                  <a:pt x="702" y="1104"/>
                </a:lnTo>
                <a:lnTo>
                  <a:pt x="702" y="1092"/>
                </a:lnTo>
                <a:lnTo>
                  <a:pt x="703" y="1087"/>
                </a:lnTo>
                <a:lnTo>
                  <a:pt x="704" y="1082"/>
                </a:lnTo>
                <a:lnTo>
                  <a:pt x="704" y="1085"/>
                </a:lnTo>
                <a:lnTo>
                  <a:pt x="705" y="1087"/>
                </a:lnTo>
                <a:lnTo>
                  <a:pt x="705" y="1089"/>
                </a:lnTo>
                <a:lnTo>
                  <a:pt x="706" y="1089"/>
                </a:lnTo>
                <a:lnTo>
                  <a:pt x="706" y="1089"/>
                </a:lnTo>
                <a:lnTo>
                  <a:pt x="707" y="1094"/>
                </a:lnTo>
                <a:lnTo>
                  <a:pt x="708" y="1094"/>
                </a:lnTo>
                <a:lnTo>
                  <a:pt x="708" y="1094"/>
                </a:lnTo>
                <a:lnTo>
                  <a:pt x="709" y="1085"/>
                </a:lnTo>
                <a:lnTo>
                  <a:pt x="709" y="1052"/>
                </a:lnTo>
                <a:lnTo>
                  <a:pt x="710" y="1033"/>
                </a:lnTo>
                <a:lnTo>
                  <a:pt x="710" y="1023"/>
                </a:lnTo>
                <a:lnTo>
                  <a:pt x="711" y="1033"/>
                </a:lnTo>
                <a:lnTo>
                  <a:pt x="712" y="1033"/>
                </a:lnTo>
                <a:lnTo>
                  <a:pt x="712" y="1036"/>
                </a:lnTo>
                <a:lnTo>
                  <a:pt x="712" y="1021"/>
                </a:lnTo>
                <a:lnTo>
                  <a:pt x="713" y="994"/>
                </a:lnTo>
                <a:lnTo>
                  <a:pt x="714" y="960"/>
                </a:lnTo>
                <a:lnTo>
                  <a:pt x="714" y="936"/>
                </a:lnTo>
                <a:lnTo>
                  <a:pt x="715" y="933"/>
                </a:lnTo>
                <a:lnTo>
                  <a:pt x="715" y="948"/>
                </a:lnTo>
                <a:lnTo>
                  <a:pt x="716" y="948"/>
                </a:lnTo>
                <a:lnTo>
                  <a:pt x="716" y="945"/>
                </a:lnTo>
                <a:lnTo>
                  <a:pt x="717" y="940"/>
                </a:lnTo>
                <a:lnTo>
                  <a:pt x="718" y="940"/>
                </a:lnTo>
                <a:lnTo>
                  <a:pt x="718" y="952"/>
                </a:lnTo>
                <a:lnTo>
                  <a:pt x="719" y="974"/>
                </a:lnTo>
                <a:lnTo>
                  <a:pt x="719" y="999"/>
                </a:lnTo>
                <a:lnTo>
                  <a:pt x="720" y="1014"/>
                </a:lnTo>
                <a:lnTo>
                  <a:pt x="720" y="1026"/>
                </a:lnTo>
                <a:lnTo>
                  <a:pt x="721" y="1036"/>
                </a:lnTo>
                <a:lnTo>
                  <a:pt x="722" y="1048"/>
                </a:lnTo>
                <a:lnTo>
                  <a:pt x="722" y="1052"/>
                </a:lnTo>
                <a:lnTo>
                  <a:pt x="722" y="1063"/>
                </a:lnTo>
                <a:lnTo>
                  <a:pt x="723" y="1067"/>
                </a:lnTo>
                <a:lnTo>
                  <a:pt x="724" y="1070"/>
                </a:lnTo>
                <a:lnTo>
                  <a:pt x="724" y="1085"/>
                </a:lnTo>
                <a:lnTo>
                  <a:pt x="725" y="1089"/>
                </a:lnTo>
                <a:lnTo>
                  <a:pt x="725" y="1089"/>
                </a:lnTo>
                <a:lnTo>
                  <a:pt x="726" y="1085"/>
                </a:lnTo>
                <a:lnTo>
                  <a:pt x="726" y="1087"/>
                </a:lnTo>
                <a:lnTo>
                  <a:pt x="727" y="1082"/>
                </a:lnTo>
                <a:lnTo>
                  <a:pt x="728" y="1077"/>
                </a:lnTo>
                <a:lnTo>
                  <a:pt x="728" y="1082"/>
                </a:lnTo>
                <a:lnTo>
                  <a:pt x="729" y="1101"/>
                </a:lnTo>
                <a:lnTo>
                  <a:pt x="729" y="1111"/>
                </a:lnTo>
                <a:lnTo>
                  <a:pt x="730" y="1138"/>
                </a:lnTo>
                <a:lnTo>
                  <a:pt x="730" y="1158"/>
                </a:lnTo>
                <a:lnTo>
                  <a:pt x="731" y="1155"/>
                </a:lnTo>
                <a:lnTo>
                  <a:pt x="732" y="1099"/>
                </a:lnTo>
                <a:lnTo>
                  <a:pt x="732" y="992"/>
                </a:lnTo>
                <a:lnTo>
                  <a:pt x="732" y="806"/>
                </a:lnTo>
                <a:lnTo>
                  <a:pt x="733" y="554"/>
                </a:lnTo>
                <a:lnTo>
                  <a:pt x="734" y="320"/>
                </a:lnTo>
                <a:lnTo>
                  <a:pt x="734" y="149"/>
                </a:lnTo>
                <a:lnTo>
                  <a:pt x="735" y="49"/>
                </a:lnTo>
                <a:lnTo>
                  <a:pt x="735" y="10"/>
                </a:lnTo>
                <a:lnTo>
                  <a:pt x="736" y="0"/>
                </a:lnTo>
                <a:lnTo>
                  <a:pt x="736" y="57"/>
                </a:lnTo>
                <a:lnTo>
                  <a:pt x="737" y="205"/>
                </a:lnTo>
                <a:lnTo>
                  <a:pt x="738" y="472"/>
                </a:lnTo>
                <a:lnTo>
                  <a:pt x="738" y="784"/>
                </a:lnTo>
                <a:lnTo>
                  <a:pt x="739" y="1097"/>
                </a:lnTo>
                <a:lnTo>
                  <a:pt x="739" y="1299"/>
                </a:lnTo>
                <a:lnTo>
                  <a:pt x="740" y="1260"/>
                </a:lnTo>
                <a:lnTo>
                  <a:pt x="740" y="1175"/>
                </a:lnTo>
                <a:lnTo>
                  <a:pt x="741" y="1138"/>
                </a:lnTo>
                <a:lnTo>
                  <a:pt x="742" y="1148"/>
                </a:lnTo>
                <a:lnTo>
                  <a:pt x="742" y="1153"/>
                </a:lnTo>
                <a:lnTo>
                  <a:pt x="742" y="1138"/>
                </a:lnTo>
                <a:lnTo>
                  <a:pt x="743" y="1119"/>
                </a:lnTo>
                <a:lnTo>
                  <a:pt x="744" y="1114"/>
                </a:lnTo>
                <a:lnTo>
                  <a:pt x="744" y="1121"/>
                </a:lnTo>
                <a:lnTo>
                  <a:pt x="745" y="1133"/>
                </a:lnTo>
                <a:lnTo>
                  <a:pt x="745" y="1136"/>
                </a:lnTo>
                <a:lnTo>
                  <a:pt x="746" y="1128"/>
                </a:lnTo>
                <a:lnTo>
                  <a:pt x="746" y="1131"/>
                </a:lnTo>
                <a:lnTo>
                  <a:pt x="747" y="1136"/>
                </a:lnTo>
                <a:lnTo>
                  <a:pt x="748" y="1143"/>
                </a:lnTo>
                <a:lnTo>
                  <a:pt x="748" y="1145"/>
                </a:lnTo>
                <a:lnTo>
                  <a:pt x="749" y="1155"/>
                </a:lnTo>
                <a:lnTo>
                  <a:pt x="749" y="1150"/>
                </a:lnTo>
                <a:lnTo>
                  <a:pt x="750" y="1136"/>
                </a:lnTo>
                <a:lnTo>
                  <a:pt x="750" y="1121"/>
                </a:lnTo>
                <a:lnTo>
                  <a:pt x="751" y="1119"/>
                </a:lnTo>
                <a:lnTo>
                  <a:pt x="752" y="1123"/>
                </a:lnTo>
                <a:lnTo>
                  <a:pt x="752" y="1123"/>
                </a:lnTo>
                <a:lnTo>
                  <a:pt x="752" y="1126"/>
                </a:lnTo>
                <a:lnTo>
                  <a:pt x="753" y="1131"/>
                </a:lnTo>
                <a:lnTo>
                  <a:pt x="754" y="1119"/>
                </a:lnTo>
                <a:lnTo>
                  <a:pt x="754" y="1136"/>
                </a:lnTo>
                <a:lnTo>
                  <a:pt x="755" y="1153"/>
                </a:lnTo>
                <a:lnTo>
                  <a:pt x="755" y="1165"/>
                </a:lnTo>
                <a:lnTo>
                  <a:pt x="756" y="1150"/>
                </a:lnTo>
                <a:lnTo>
                  <a:pt x="756" y="1136"/>
                </a:lnTo>
                <a:lnTo>
                  <a:pt x="757" y="1126"/>
                </a:lnTo>
                <a:lnTo>
                  <a:pt x="758" y="1126"/>
                </a:lnTo>
                <a:lnTo>
                  <a:pt x="758" y="1131"/>
                </a:lnTo>
                <a:lnTo>
                  <a:pt x="759" y="1126"/>
                </a:lnTo>
                <a:lnTo>
                  <a:pt x="759" y="1128"/>
                </a:lnTo>
                <a:lnTo>
                  <a:pt x="760" y="1119"/>
                </a:lnTo>
                <a:lnTo>
                  <a:pt x="760" y="1114"/>
                </a:lnTo>
                <a:lnTo>
                  <a:pt x="761" y="1119"/>
                </a:lnTo>
                <a:lnTo>
                  <a:pt x="762" y="1131"/>
                </a:lnTo>
                <a:lnTo>
                  <a:pt x="762" y="1131"/>
                </a:lnTo>
                <a:lnTo>
                  <a:pt x="762" y="1128"/>
                </a:lnTo>
                <a:lnTo>
                  <a:pt x="763" y="1114"/>
                </a:lnTo>
                <a:lnTo>
                  <a:pt x="764" y="1101"/>
                </a:lnTo>
                <a:lnTo>
                  <a:pt x="764" y="1094"/>
                </a:lnTo>
                <a:lnTo>
                  <a:pt x="765" y="1099"/>
                </a:lnTo>
                <a:lnTo>
                  <a:pt x="765" y="1089"/>
                </a:lnTo>
                <a:lnTo>
                  <a:pt x="766" y="1075"/>
                </a:lnTo>
                <a:lnTo>
                  <a:pt x="767" y="1067"/>
                </a:lnTo>
                <a:lnTo>
                  <a:pt x="767" y="1085"/>
                </a:lnTo>
                <a:lnTo>
                  <a:pt x="768" y="1101"/>
                </a:lnTo>
                <a:lnTo>
                  <a:pt x="768" y="1101"/>
                </a:lnTo>
                <a:lnTo>
                  <a:pt x="769" y="1082"/>
                </a:lnTo>
                <a:lnTo>
                  <a:pt x="769" y="1063"/>
                </a:lnTo>
                <a:lnTo>
                  <a:pt x="770" y="1048"/>
                </a:lnTo>
                <a:lnTo>
                  <a:pt x="771" y="1036"/>
                </a:lnTo>
                <a:lnTo>
                  <a:pt x="771" y="1028"/>
                </a:lnTo>
                <a:lnTo>
                  <a:pt x="772" y="1018"/>
                </a:lnTo>
                <a:lnTo>
                  <a:pt x="772" y="1016"/>
                </a:lnTo>
                <a:lnTo>
                  <a:pt x="773" y="1033"/>
                </a:lnTo>
                <a:lnTo>
                  <a:pt x="773" y="1048"/>
                </a:lnTo>
                <a:lnTo>
                  <a:pt x="774" y="1045"/>
                </a:lnTo>
                <a:lnTo>
                  <a:pt x="774" y="1011"/>
                </a:lnTo>
                <a:lnTo>
                  <a:pt x="775" y="977"/>
                </a:lnTo>
                <a:lnTo>
                  <a:pt x="775" y="967"/>
                </a:lnTo>
                <a:lnTo>
                  <a:pt x="776" y="962"/>
                </a:lnTo>
                <a:lnTo>
                  <a:pt x="777" y="950"/>
                </a:lnTo>
                <a:lnTo>
                  <a:pt x="777" y="931"/>
                </a:lnTo>
                <a:lnTo>
                  <a:pt x="778" y="926"/>
                </a:lnTo>
                <a:lnTo>
                  <a:pt x="778" y="906"/>
                </a:lnTo>
                <a:lnTo>
                  <a:pt x="779" y="896"/>
                </a:lnTo>
                <a:lnTo>
                  <a:pt x="779" y="877"/>
                </a:lnTo>
                <a:lnTo>
                  <a:pt x="780" y="858"/>
                </a:lnTo>
                <a:lnTo>
                  <a:pt x="781" y="838"/>
                </a:lnTo>
                <a:lnTo>
                  <a:pt x="781" y="816"/>
                </a:lnTo>
                <a:lnTo>
                  <a:pt x="782" y="811"/>
                </a:lnTo>
                <a:lnTo>
                  <a:pt x="782" y="799"/>
                </a:lnTo>
                <a:lnTo>
                  <a:pt x="783" y="784"/>
                </a:lnTo>
                <a:lnTo>
                  <a:pt x="783" y="765"/>
                </a:lnTo>
                <a:lnTo>
                  <a:pt x="784" y="750"/>
                </a:lnTo>
                <a:lnTo>
                  <a:pt x="784" y="738"/>
                </a:lnTo>
                <a:lnTo>
                  <a:pt x="785" y="735"/>
                </a:lnTo>
                <a:lnTo>
                  <a:pt x="785" y="728"/>
                </a:lnTo>
                <a:lnTo>
                  <a:pt x="786" y="718"/>
                </a:lnTo>
                <a:lnTo>
                  <a:pt x="787" y="709"/>
                </a:lnTo>
                <a:lnTo>
                  <a:pt x="787" y="696"/>
                </a:lnTo>
                <a:lnTo>
                  <a:pt x="788" y="682"/>
                </a:lnTo>
                <a:lnTo>
                  <a:pt x="788" y="699"/>
                </a:lnTo>
                <a:lnTo>
                  <a:pt x="789" y="703"/>
                </a:lnTo>
                <a:lnTo>
                  <a:pt x="789" y="701"/>
                </a:lnTo>
                <a:lnTo>
                  <a:pt x="790" y="694"/>
                </a:lnTo>
                <a:lnTo>
                  <a:pt x="791" y="682"/>
                </a:lnTo>
                <a:lnTo>
                  <a:pt x="791" y="696"/>
                </a:lnTo>
                <a:lnTo>
                  <a:pt x="792" y="731"/>
                </a:lnTo>
                <a:lnTo>
                  <a:pt x="792" y="769"/>
                </a:lnTo>
                <a:lnTo>
                  <a:pt x="793" y="765"/>
                </a:lnTo>
                <a:lnTo>
                  <a:pt x="793" y="760"/>
                </a:lnTo>
                <a:lnTo>
                  <a:pt x="794" y="765"/>
                </a:lnTo>
                <a:lnTo>
                  <a:pt x="794" y="777"/>
                </a:lnTo>
                <a:lnTo>
                  <a:pt x="795" y="799"/>
                </a:lnTo>
                <a:lnTo>
                  <a:pt x="795" y="823"/>
                </a:lnTo>
                <a:lnTo>
                  <a:pt x="796" y="831"/>
                </a:lnTo>
                <a:lnTo>
                  <a:pt x="797" y="828"/>
                </a:lnTo>
                <a:lnTo>
                  <a:pt x="797" y="836"/>
                </a:lnTo>
                <a:lnTo>
                  <a:pt x="798" y="855"/>
                </a:lnTo>
                <a:lnTo>
                  <a:pt x="798" y="874"/>
                </a:lnTo>
                <a:lnTo>
                  <a:pt x="799" y="894"/>
                </a:lnTo>
                <a:lnTo>
                  <a:pt x="799" y="899"/>
                </a:lnTo>
                <a:lnTo>
                  <a:pt x="800" y="904"/>
                </a:lnTo>
                <a:lnTo>
                  <a:pt x="801" y="909"/>
                </a:lnTo>
                <a:lnTo>
                  <a:pt x="801" y="923"/>
                </a:lnTo>
                <a:lnTo>
                  <a:pt x="802" y="940"/>
                </a:lnTo>
                <a:lnTo>
                  <a:pt x="802" y="960"/>
                </a:lnTo>
                <a:lnTo>
                  <a:pt x="803" y="970"/>
                </a:lnTo>
                <a:lnTo>
                  <a:pt x="803" y="967"/>
                </a:lnTo>
                <a:lnTo>
                  <a:pt x="804" y="970"/>
                </a:lnTo>
                <a:lnTo>
                  <a:pt x="804" y="965"/>
                </a:lnTo>
                <a:lnTo>
                  <a:pt x="805" y="974"/>
                </a:lnTo>
                <a:lnTo>
                  <a:pt x="805" y="999"/>
                </a:lnTo>
                <a:lnTo>
                  <a:pt x="806" y="1006"/>
                </a:lnTo>
                <a:lnTo>
                  <a:pt x="807" y="1004"/>
                </a:lnTo>
                <a:lnTo>
                  <a:pt x="807" y="1001"/>
                </a:lnTo>
                <a:lnTo>
                  <a:pt x="808" y="1006"/>
                </a:lnTo>
                <a:lnTo>
                  <a:pt x="808" y="1016"/>
                </a:lnTo>
                <a:lnTo>
                  <a:pt x="809" y="1033"/>
                </a:lnTo>
                <a:lnTo>
                  <a:pt x="809" y="1040"/>
                </a:lnTo>
                <a:lnTo>
                  <a:pt x="810" y="1038"/>
                </a:lnTo>
                <a:lnTo>
                  <a:pt x="811" y="1048"/>
                </a:lnTo>
                <a:lnTo>
                  <a:pt x="811" y="1048"/>
                </a:lnTo>
                <a:lnTo>
                  <a:pt x="812" y="1052"/>
                </a:lnTo>
                <a:lnTo>
                  <a:pt x="812" y="1060"/>
                </a:lnTo>
                <a:lnTo>
                  <a:pt x="813" y="1055"/>
                </a:lnTo>
                <a:lnTo>
                  <a:pt x="813" y="1063"/>
                </a:lnTo>
                <a:lnTo>
                  <a:pt x="814" y="1052"/>
                </a:lnTo>
                <a:lnTo>
                  <a:pt x="814" y="1050"/>
                </a:lnTo>
                <a:lnTo>
                  <a:pt x="815" y="1052"/>
                </a:lnTo>
                <a:lnTo>
                  <a:pt x="815" y="1065"/>
                </a:lnTo>
                <a:lnTo>
                  <a:pt x="816" y="1063"/>
                </a:lnTo>
                <a:lnTo>
                  <a:pt x="817" y="1048"/>
                </a:lnTo>
                <a:lnTo>
                  <a:pt x="817" y="1048"/>
                </a:lnTo>
                <a:lnTo>
                  <a:pt x="818" y="1045"/>
                </a:lnTo>
                <a:lnTo>
                  <a:pt x="818" y="1055"/>
                </a:lnTo>
                <a:lnTo>
                  <a:pt x="819" y="1055"/>
                </a:lnTo>
                <a:lnTo>
                  <a:pt x="819" y="1050"/>
                </a:lnTo>
                <a:lnTo>
                  <a:pt x="820" y="1045"/>
                </a:lnTo>
                <a:lnTo>
                  <a:pt x="821" y="1038"/>
                </a:lnTo>
                <a:lnTo>
                  <a:pt x="821" y="1043"/>
                </a:lnTo>
                <a:lnTo>
                  <a:pt x="822" y="1043"/>
                </a:lnTo>
                <a:lnTo>
                  <a:pt x="822" y="1052"/>
                </a:lnTo>
                <a:lnTo>
                  <a:pt x="823" y="1055"/>
                </a:lnTo>
                <a:lnTo>
                  <a:pt x="823" y="1043"/>
                </a:lnTo>
                <a:lnTo>
                  <a:pt x="824" y="1026"/>
                </a:lnTo>
                <a:lnTo>
                  <a:pt x="824" y="1023"/>
                </a:lnTo>
                <a:lnTo>
                  <a:pt x="825" y="1023"/>
                </a:lnTo>
                <a:lnTo>
                  <a:pt x="825" y="1021"/>
                </a:lnTo>
                <a:lnTo>
                  <a:pt x="826" y="1001"/>
                </a:lnTo>
                <a:lnTo>
                  <a:pt x="827" y="970"/>
                </a:lnTo>
                <a:lnTo>
                  <a:pt x="827" y="936"/>
                </a:lnTo>
                <a:lnTo>
                  <a:pt x="828" y="918"/>
                </a:lnTo>
                <a:lnTo>
                  <a:pt x="828" y="911"/>
                </a:lnTo>
                <a:lnTo>
                  <a:pt x="829" y="909"/>
                </a:lnTo>
                <a:lnTo>
                  <a:pt x="829" y="894"/>
                </a:lnTo>
                <a:lnTo>
                  <a:pt x="830" y="865"/>
                </a:lnTo>
                <a:lnTo>
                  <a:pt x="831" y="818"/>
                </a:lnTo>
                <a:lnTo>
                  <a:pt x="831" y="760"/>
                </a:lnTo>
                <a:lnTo>
                  <a:pt x="832" y="684"/>
                </a:lnTo>
                <a:lnTo>
                  <a:pt x="832" y="606"/>
                </a:lnTo>
                <a:lnTo>
                  <a:pt x="833" y="523"/>
                </a:lnTo>
                <a:lnTo>
                  <a:pt x="833" y="464"/>
                </a:lnTo>
                <a:lnTo>
                  <a:pt x="834" y="447"/>
                </a:lnTo>
                <a:lnTo>
                  <a:pt x="834" y="484"/>
                </a:lnTo>
                <a:lnTo>
                  <a:pt x="835" y="535"/>
                </a:lnTo>
                <a:lnTo>
                  <a:pt x="835" y="621"/>
                </a:lnTo>
                <a:lnTo>
                  <a:pt x="836" y="725"/>
                </a:lnTo>
                <a:lnTo>
                  <a:pt x="837" y="872"/>
                </a:lnTo>
                <a:lnTo>
                  <a:pt x="837" y="1085"/>
                </a:lnTo>
                <a:lnTo>
                  <a:pt x="838" y="1348"/>
                </a:lnTo>
                <a:lnTo>
                  <a:pt x="838" y="1580"/>
                </a:lnTo>
                <a:lnTo>
                  <a:pt x="839" y="1712"/>
                </a:lnTo>
                <a:lnTo>
                  <a:pt x="839" y="1743"/>
                </a:lnTo>
                <a:lnTo>
                  <a:pt x="840" y="1709"/>
                </a:lnTo>
                <a:lnTo>
                  <a:pt x="841" y="1643"/>
                </a:lnTo>
                <a:lnTo>
                  <a:pt x="841" y="1583"/>
                </a:lnTo>
                <a:lnTo>
                  <a:pt x="842" y="1556"/>
                </a:lnTo>
                <a:lnTo>
                  <a:pt x="842" y="1558"/>
                </a:lnTo>
                <a:lnTo>
                  <a:pt x="843" y="1565"/>
                </a:lnTo>
                <a:lnTo>
                  <a:pt x="843" y="1568"/>
                </a:lnTo>
                <a:lnTo>
                  <a:pt x="844" y="1575"/>
                </a:lnTo>
                <a:lnTo>
                  <a:pt x="844" y="1563"/>
                </a:lnTo>
                <a:lnTo>
                  <a:pt x="845" y="1561"/>
                </a:lnTo>
                <a:lnTo>
                  <a:pt x="845" y="1541"/>
                </a:lnTo>
                <a:lnTo>
                  <a:pt x="846" y="1526"/>
                </a:lnTo>
                <a:lnTo>
                  <a:pt x="847" y="1504"/>
                </a:lnTo>
                <a:lnTo>
                  <a:pt x="847" y="1472"/>
                </a:lnTo>
                <a:lnTo>
                  <a:pt x="848" y="1446"/>
                </a:lnTo>
                <a:lnTo>
                  <a:pt x="848" y="1428"/>
                </a:lnTo>
                <a:lnTo>
                  <a:pt x="849" y="1409"/>
                </a:lnTo>
                <a:lnTo>
                  <a:pt x="849" y="1385"/>
                </a:lnTo>
                <a:lnTo>
                  <a:pt x="850" y="1331"/>
                </a:lnTo>
                <a:lnTo>
                  <a:pt x="851" y="1282"/>
                </a:lnTo>
                <a:lnTo>
                  <a:pt x="851" y="1253"/>
                </a:lnTo>
                <a:lnTo>
                  <a:pt x="851" y="1243"/>
                </a:lnTo>
                <a:lnTo>
                  <a:pt x="852" y="1233"/>
                </a:lnTo>
                <a:lnTo>
                  <a:pt x="853" y="1209"/>
                </a:lnTo>
                <a:lnTo>
                  <a:pt x="853" y="1185"/>
                </a:lnTo>
                <a:lnTo>
                  <a:pt x="854" y="1165"/>
                </a:lnTo>
                <a:lnTo>
                  <a:pt x="854" y="1172"/>
                </a:lnTo>
                <a:lnTo>
                  <a:pt x="855" y="1175"/>
                </a:lnTo>
                <a:lnTo>
                  <a:pt x="855" y="1179"/>
                </a:lnTo>
                <a:lnTo>
                  <a:pt x="856" y="1160"/>
                </a:lnTo>
                <a:lnTo>
                  <a:pt x="857" y="1143"/>
                </a:lnTo>
                <a:lnTo>
                  <a:pt x="857" y="1111"/>
                </a:lnTo>
                <a:lnTo>
                  <a:pt x="858" y="1092"/>
                </a:lnTo>
                <a:lnTo>
                  <a:pt x="858" y="1097"/>
                </a:lnTo>
                <a:lnTo>
                  <a:pt x="859" y="1111"/>
                </a:lnTo>
                <a:lnTo>
                  <a:pt x="859" y="1116"/>
                </a:lnTo>
                <a:lnTo>
                  <a:pt x="860" y="1123"/>
                </a:lnTo>
                <a:lnTo>
                  <a:pt x="861" y="1121"/>
                </a:lnTo>
                <a:lnTo>
                  <a:pt x="861" y="1116"/>
                </a:lnTo>
                <a:lnTo>
                  <a:pt x="861" y="1111"/>
                </a:lnTo>
                <a:lnTo>
                  <a:pt x="862" y="1109"/>
                </a:lnTo>
                <a:lnTo>
                  <a:pt x="863" y="1101"/>
                </a:lnTo>
                <a:lnTo>
                  <a:pt x="863" y="1094"/>
                </a:lnTo>
                <a:lnTo>
                  <a:pt x="864" y="1075"/>
                </a:lnTo>
                <a:lnTo>
                  <a:pt x="864" y="1075"/>
                </a:lnTo>
                <a:lnTo>
                  <a:pt x="865" y="1079"/>
                </a:lnTo>
                <a:lnTo>
                  <a:pt x="865" y="1089"/>
                </a:lnTo>
                <a:lnTo>
                  <a:pt x="866" y="1092"/>
                </a:lnTo>
                <a:lnTo>
                  <a:pt x="867" y="1077"/>
                </a:lnTo>
                <a:lnTo>
                  <a:pt x="867" y="1065"/>
                </a:lnTo>
                <a:lnTo>
                  <a:pt x="868" y="1060"/>
                </a:lnTo>
                <a:lnTo>
                  <a:pt x="868" y="1063"/>
                </a:lnTo>
                <a:lnTo>
                  <a:pt x="869" y="1070"/>
                </a:lnTo>
                <a:lnTo>
                  <a:pt x="869" y="1067"/>
                </a:lnTo>
                <a:lnTo>
                  <a:pt x="870" y="1055"/>
                </a:lnTo>
                <a:lnTo>
                  <a:pt x="871" y="1036"/>
                </a:lnTo>
                <a:lnTo>
                  <a:pt x="871" y="1028"/>
                </a:lnTo>
                <a:lnTo>
                  <a:pt x="871" y="1031"/>
                </a:lnTo>
                <a:lnTo>
                  <a:pt x="872" y="1038"/>
                </a:lnTo>
                <a:lnTo>
                  <a:pt x="873" y="1038"/>
                </a:lnTo>
                <a:lnTo>
                  <a:pt x="873" y="1016"/>
                </a:lnTo>
                <a:lnTo>
                  <a:pt x="874" y="999"/>
                </a:lnTo>
                <a:lnTo>
                  <a:pt x="874" y="984"/>
                </a:lnTo>
                <a:lnTo>
                  <a:pt x="875" y="977"/>
                </a:lnTo>
                <a:lnTo>
                  <a:pt x="875" y="970"/>
                </a:lnTo>
                <a:lnTo>
                  <a:pt x="876" y="955"/>
                </a:lnTo>
                <a:lnTo>
                  <a:pt x="877" y="926"/>
                </a:lnTo>
                <a:lnTo>
                  <a:pt x="877" y="909"/>
                </a:lnTo>
                <a:lnTo>
                  <a:pt x="878" y="892"/>
                </a:lnTo>
                <a:lnTo>
                  <a:pt x="878" y="877"/>
                </a:lnTo>
                <a:lnTo>
                  <a:pt x="879" y="867"/>
                </a:lnTo>
                <a:lnTo>
                  <a:pt x="879" y="833"/>
                </a:lnTo>
                <a:lnTo>
                  <a:pt x="880" y="806"/>
                </a:lnTo>
                <a:lnTo>
                  <a:pt x="881" y="774"/>
                </a:lnTo>
                <a:lnTo>
                  <a:pt x="881" y="762"/>
                </a:lnTo>
                <a:lnTo>
                  <a:pt x="881" y="750"/>
                </a:lnTo>
                <a:lnTo>
                  <a:pt x="882" y="738"/>
                </a:lnTo>
                <a:lnTo>
                  <a:pt x="883" y="718"/>
                </a:lnTo>
                <a:lnTo>
                  <a:pt x="883" y="699"/>
                </a:lnTo>
                <a:lnTo>
                  <a:pt x="884" y="674"/>
                </a:lnTo>
                <a:lnTo>
                  <a:pt x="884" y="650"/>
                </a:lnTo>
                <a:lnTo>
                  <a:pt x="885" y="650"/>
                </a:lnTo>
                <a:lnTo>
                  <a:pt x="885" y="647"/>
                </a:lnTo>
                <a:lnTo>
                  <a:pt x="886" y="645"/>
                </a:lnTo>
                <a:lnTo>
                  <a:pt x="887" y="630"/>
                </a:lnTo>
                <a:lnTo>
                  <a:pt x="887" y="616"/>
                </a:lnTo>
                <a:lnTo>
                  <a:pt x="888" y="621"/>
                </a:lnTo>
                <a:lnTo>
                  <a:pt x="888" y="621"/>
                </a:lnTo>
                <a:lnTo>
                  <a:pt x="889" y="628"/>
                </a:lnTo>
                <a:lnTo>
                  <a:pt x="889" y="633"/>
                </a:lnTo>
                <a:lnTo>
                  <a:pt x="890" y="623"/>
                </a:lnTo>
                <a:lnTo>
                  <a:pt x="891" y="623"/>
                </a:lnTo>
                <a:lnTo>
                  <a:pt x="891" y="628"/>
                </a:lnTo>
                <a:lnTo>
                  <a:pt x="891" y="638"/>
                </a:lnTo>
                <a:lnTo>
                  <a:pt x="892" y="655"/>
                </a:lnTo>
                <a:lnTo>
                  <a:pt x="893" y="669"/>
                </a:lnTo>
                <a:lnTo>
                  <a:pt x="893" y="682"/>
                </a:lnTo>
                <a:lnTo>
                  <a:pt x="894" y="689"/>
                </a:lnTo>
                <a:lnTo>
                  <a:pt x="894" y="701"/>
                </a:lnTo>
                <a:lnTo>
                  <a:pt x="895" y="721"/>
                </a:lnTo>
                <a:lnTo>
                  <a:pt x="895" y="747"/>
                </a:lnTo>
                <a:lnTo>
                  <a:pt x="896" y="760"/>
                </a:lnTo>
                <a:lnTo>
                  <a:pt x="897" y="772"/>
                </a:lnTo>
                <a:lnTo>
                  <a:pt x="897" y="774"/>
                </a:lnTo>
                <a:lnTo>
                  <a:pt x="898" y="796"/>
                </a:lnTo>
                <a:lnTo>
                  <a:pt x="898" y="821"/>
                </a:lnTo>
                <a:lnTo>
                  <a:pt x="899" y="840"/>
                </a:lnTo>
                <a:lnTo>
                  <a:pt x="899" y="848"/>
                </a:lnTo>
                <a:lnTo>
                  <a:pt x="900" y="858"/>
                </a:lnTo>
                <a:lnTo>
                  <a:pt x="901" y="870"/>
                </a:lnTo>
                <a:lnTo>
                  <a:pt x="901" y="884"/>
                </a:lnTo>
                <a:lnTo>
                  <a:pt x="901" y="899"/>
                </a:lnTo>
                <a:lnTo>
                  <a:pt x="902" y="918"/>
                </a:lnTo>
                <a:lnTo>
                  <a:pt x="903" y="921"/>
                </a:lnTo>
                <a:lnTo>
                  <a:pt x="903" y="926"/>
                </a:lnTo>
                <a:lnTo>
                  <a:pt x="904" y="940"/>
                </a:lnTo>
                <a:lnTo>
                  <a:pt x="904" y="960"/>
                </a:lnTo>
                <a:lnTo>
                  <a:pt x="905" y="984"/>
                </a:lnTo>
                <a:lnTo>
                  <a:pt x="905" y="999"/>
                </a:lnTo>
                <a:lnTo>
                  <a:pt x="906" y="996"/>
                </a:lnTo>
                <a:lnTo>
                  <a:pt x="907" y="999"/>
                </a:lnTo>
                <a:lnTo>
                  <a:pt x="907" y="989"/>
                </a:lnTo>
                <a:lnTo>
                  <a:pt x="908" y="994"/>
                </a:lnTo>
                <a:lnTo>
                  <a:pt x="908" y="1004"/>
                </a:lnTo>
                <a:lnTo>
                  <a:pt x="909" y="1011"/>
                </a:lnTo>
                <a:lnTo>
                  <a:pt x="909" y="1009"/>
                </a:lnTo>
                <a:lnTo>
                  <a:pt x="910" y="1001"/>
                </a:lnTo>
                <a:lnTo>
                  <a:pt x="911" y="1014"/>
                </a:lnTo>
                <a:lnTo>
                  <a:pt x="911" y="1028"/>
                </a:lnTo>
                <a:lnTo>
                  <a:pt x="911" y="1038"/>
                </a:lnTo>
                <a:lnTo>
                  <a:pt x="912" y="1048"/>
                </a:lnTo>
                <a:lnTo>
                  <a:pt x="913" y="1023"/>
                </a:lnTo>
                <a:lnTo>
                  <a:pt x="913" y="1014"/>
                </a:lnTo>
                <a:lnTo>
                  <a:pt x="914" y="1006"/>
                </a:lnTo>
                <a:lnTo>
                  <a:pt x="914" y="1006"/>
                </a:lnTo>
                <a:lnTo>
                  <a:pt x="915" y="999"/>
                </a:lnTo>
                <a:lnTo>
                  <a:pt x="915" y="996"/>
                </a:lnTo>
                <a:lnTo>
                  <a:pt x="916" y="974"/>
                </a:lnTo>
                <a:lnTo>
                  <a:pt x="917" y="952"/>
                </a:lnTo>
                <a:lnTo>
                  <a:pt x="917" y="916"/>
                </a:lnTo>
                <a:lnTo>
                  <a:pt x="918" y="896"/>
                </a:lnTo>
                <a:lnTo>
                  <a:pt x="918" y="867"/>
                </a:lnTo>
                <a:lnTo>
                  <a:pt x="919" y="828"/>
                </a:lnTo>
                <a:lnTo>
                  <a:pt x="919" y="789"/>
                </a:lnTo>
                <a:lnTo>
                  <a:pt x="920" y="750"/>
                </a:lnTo>
                <a:lnTo>
                  <a:pt x="921" y="703"/>
                </a:lnTo>
                <a:lnTo>
                  <a:pt x="921" y="662"/>
                </a:lnTo>
                <a:lnTo>
                  <a:pt x="921" y="628"/>
                </a:lnTo>
                <a:lnTo>
                  <a:pt x="922" y="586"/>
                </a:lnTo>
                <a:lnTo>
                  <a:pt x="923" y="533"/>
                </a:lnTo>
                <a:lnTo>
                  <a:pt x="923" y="476"/>
                </a:lnTo>
                <a:lnTo>
                  <a:pt x="924" y="413"/>
                </a:lnTo>
                <a:lnTo>
                  <a:pt x="924" y="367"/>
                </a:lnTo>
                <a:lnTo>
                  <a:pt x="925" y="333"/>
                </a:lnTo>
                <a:lnTo>
                  <a:pt x="925" y="318"/>
                </a:lnTo>
                <a:lnTo>
                  <a:pt x="926" y="318"/>
                </a:lnTo>
                <a:lnTo>
                  <a:pt x="927" y="318"/>
                </a:lnTo>
                <a:lnTo>
                  <a:pt x="927" y="305"/>
                </a:lnTo>
                <a:lnTo>
                  <a:pt x="928" y="311"/>
                </a:lnTo>
                <a:lnTo>
                  <a:pt x="928" y="347"/>
                </a:lnTo>
                <a:lnTo>
                  <a:pt x="929" y="408"/>
                </a:lnTo>
                <a:lnTo>
                  <a:pt x="929" y="467"/>
                </a:lnTo>
                <a:lnTo>
                  <a:pt x="930" y="523"/>
                </a:lnTo>
                <a:lnTo>
                  <a:pt x="931" y="554"/>
                </a:lnTo>
                <a:lnTo>
                  <a:pt x="931" y="569"/>
                </a:lnTo>
                <a:lnTo>
                  <a:pt x="932" y="572"/>
                </a:lnTo>
                <a:lnTo>
                  <a:pt x="932" y="579"/>
                </a:lnTo>
                <a:lnTo>
                  <a:pt x="933" y="601"/>
                </a:lnTo>
                <a:lnTo>
                  <a:pt x="934" y="630"/>
                </a:lnTo>
                <a:lnTo>
                  <a:pt x="934" y="703"/>
                </a:lnTo>
                <a:lnTo>
                  <a:pt x="934" y="801"/>
                </a:lnTo>
                <a:lnTo>
                  <a:pt x="935" y="911"/>
                </a:lnTo>
                <a:lnTo>
                  <a:pt x="936" y="1006"/>
                </a:lnTo>
                <a:lnTo>
                  <a:pt x="936" y="1087"/>
                </a:lnTo>
                <a:lnTo>
                  <a:pt x="937" y="1131"/>
                </a:lnTo>
                <a:lnTo>
                  <a:pt x="937" y="1155"/>
                </a:lnTo>
                <a:lnTo>
                  <a:pt x="938" y="1189"/>
                </a:lnTo>
                <a:lnTo>
                  <a:pt x="938" y="1223"/>
                </a:lnTo>
                <a:lnTo>
                  <a:pt x="939" y="1245"/>
                </a:lnTo>
                <a:lnTo>
                  <a:pt x="940" y="1260"/>
                </a:lnTo>
                <a:lnTo>
                  <a:pt x="940" y="1260"/>
                </a:lnTo>
                <a:lnTo>
                  <a:pt x="941" y="1272"/>
                </a:lnTo>
                <a:lnTo>
                  <a:pt x="941" y="1282"/>
                </a:lnTo>
                <a:lnTo>
                  <a:pt x="942" y="1289"/>
                </a:lnTo>
                <a:lnTo>
                  <a:pt x="942" y="1302"/>
                </a:lnTo>
                <a:lnTo>
                  <a:pt x="943" y="1324"/>
                </a:lnTo>
                <a:lnTo>
                  <a:pt x="944" y="1336"/>
                </a:lnTo>
                <a:lnTo>
                  <a:pt x="944" y="1346"/>
                </a:lnTo>
                <a:lnTo>
                  <a:pt x="944" y="1360"/>
                </a:lnTo>
                <a:lnTo>
                  <a:pt x="945" y="1377"/>
                </a:lnTo>
                <a:lnTo>
                  <a:pt x="946" y="1397"/>
                </a:lnTo>
                <a:lnTo>
                  <a:pt x="946" y="1397"/>
                </a:lnTo>
                <a:lnTo>
                  <a:pt x="947" y="1392"/>
                </a:lnTo>
                <a:lnTo>
                  <a:pt x="947" y="1387"/>
                </a:lnTo>
                <a:lnTo>
                  <a:pt x="948" y="1387"/>
                </a:lnTo>
                <a:lnTo>
                  <a:pt x="948" y="1394"/>
                </a:lnTo>
                <a:lnTo>
                  <a:pt x="949" y="1402"/>
                </a:lnTo>
                <a:lnTo>
                  <a:pt x="950" y="1407"/>
                </a:lnTo>
                <a:lnTo>
                  <a:pt x="950" y="1399"/>
                </a:lnTo>
                <a:lnTo>
                  <a:pt x="951" y="1404"/>
                </a:lnTo>
                <a:lnTo>
                  <a:pt x="951" y="1397"/>
                </a:lnTo>
                <a:lnTo>
                  <a:pt x="952" y="1397"/>
                </a:lnTo>
                <a:lnTo>
                  <a:pt x="952" y="1397"/>
                </a:lnTo>
                <a:lnTo>
                  <a:pt x="953" y="1392"/>
                </a:lnTo>
                <a:lnTo>
                  <a:pt x="954" y="1392"/>
                </a:lnTo>
                <a:lnTo>
                  <a:pt x="954" y="1392"/>
                </a:lnTo>
                <a:lnTo>
                  <a:pt x="954" y="1397"/>
                </a:lnTo>
                <a:lnTo>
                  <a:pt x="955" y="1404"/>
                </a:lnTo>
                <a:lnTo>
                  <a:pt x="956" y="1394"/>
                </a:lnTo>
                <a:lnTo>
                  <a:pt x="956" y="1380"/>
                </a:lnTo>
                <a:lnTo>
                  <a:pt x="957" y="1375"/>
                </a:lnTo>
                <a:lnTo>
                  <a:pt x="957" y="1375"/>
                </a:lnTo>
                <a:lnTo>
                  <a:pt x="958" y="1385"/>
                </a:lnTo>
                <a:lnTo>
                  <a:pt x="958" y="1397"/>
                </a:lnTo>
                <a:lnTo>
                  <a:pt x="959" y="1402"/>
                </a:lnTo>
                <a:lnTo>
                  <a:pt x="960" y="1404"/>
                </a:lnTo>
                <a:lnTo>
                  <a:pt x="960" y="1404"/>
                </a:lnTo>
                <a:lnTo>
                  <a:pt x="961" y="1409"/>
                </a:lnTo>
                <a:lnTo>
                  <a:pt x="961" y="1421"/>
                </a:lnTo>
                <a:lnTo>
                  <a:pt x="962" y="1424"/>
                </a:lnTo>
                <a:lnTo>
                  <a:pt x="962" y="1428"/>
                </a:lnTo>
                <a:lnTo>
                  <a:pt x="963" y="1441"/>
                </a:lnTo>
                <a:lnTo>
                  <a:pt x="964" y="1441"/>
                </a:lnTo>
                <a:lnTo>
                  <a:pt x="964" y="1443"/>
                </a:lnTo>
                <a:lnTo>
                  <a:pt x="964" y="1453"/>
                </a:lnTo>
                <a:lnTo>
                  <a:pt x="965" y="1463"/>
                </a:lnTo>
                <a:lnTo>
                  <a:pt x="966" y="1465"/>
                </a:lnTo>
                <a:lnTo>
                  <a:pt x="966" y="1463"/>
                </a:lnTo>
                <a:lnTo>
                  <a:pt x="967" y="1456"/>
                </a:lnTo>
                <a:lnTo>
                  <a:pt x="967" y="1456"/>
                </a:lnTo>
                <a:lnTo>
                  <a:pt x="968" y="1463"/>
                </a:lnTo>
                <a:lnTo>
                  <a:pt x="968" y="1470"/>
                </a:lnTo>
                <a:lnTo>
                  <a:pt x="969" y="1465"/>
                </a:lnTo>
                <a:lnTo>
                  <a:pt x="970" y="1463"/>
                </a:lnTo>
                <a:lnTo>
                  <a:pt x="970" y="1446"/>
                </a:lnTo>
                <a:lnTo>
                  <a:pt x="971" y="1446"/>
                </a:lnTo>
                <a:lnTo>
                  <a:pt x="971" y="1448"/>
                </a:lnTo>
                <a:lnTo>
                  <a:pt x="972" y="1477"/>
                </a:lnTo>
                <a:lnTo>
                  <a:pt x="972" y="1490"/>
                </a:lnTo>
                <a:lnTo>
                  <a:pt x="973" y="1485"/>
                </a:lnTo>
                <a:lnTo>
                  <a:pt x="974" y="1463"/>
                </a:lnTo>
                <a:lnTo>
                  <a:pt x="974" y="1434"/>
                </a:lnTo>
                <a:lnTo>
                  <a:pt x="974" y="1424"/>
                </a:lnTo>
                <a:lnTo>
                  <a:pt x="975" y="1431"/>
                </a:lnTo>
                <a:lnTo>
                  <a:pt x="976" y="1431"/>
                </a:lnTo>
                <a:lnTo>
                  <a:pt x="976" y="1419"/>
                </a:lnTo>
                <a:lnTo>
                  <a:pt x="977" y="1392"/>
                </a:lnTo>
                <a:lnTo>
                  <a:pt x="977" y="1372"/>
                </a:lnTo>
                <a:lnTo>
                  <a:pt x="978" y="1356"/>
                </a:lnTo>
                <a:lnTo>
                  <a:pt x="978" y="1356"/>
                </a:lnTo>
                <a:lnTo>
                  <a:pt x="979" y="1350"/>
                </a:lnTo>
                <a:lnTo>
                  <a:pt x="980" y="1331"/>
                </a:lnTo>
                <a:lnTo>
                  <a:pt x="980" y="1304"/>
                </a:lnTo>
                <a:lnTo>
                  <a:pt x="981" y="1282"/>
                </a:lnTo>
                <a:lnTo>
                  <a:pt x="981" y="1272"/>
                </a:lnTo>
                <a:lnTo>
                  <a:pt x="982" y="1255"/>
                </a:lnTo>
                <a:lnTo>
                  <a:pt x="982" y="1250"/>
                </a:lnTo>
                <a:lnTo>
                  <a:pt x="983" y="1233"/>
                </a:lnTo>
                <a:lnTo>
                  <a:pt x="984" y="1219"/>
                </a:lnTo>
                <a:lnTo>
                  <a:pt x="984" y="1194"/>
                </a:lnTo>
                <a:lnTo>
                  <a:pt x="984" y="1192"/>
                </a:lnTo>
                <a:lnTo>
                  <a:pt x="985" y="1185"/>
                </a:lnTo>
                <a:lnTo>
                  <a:pt x="986" y="1172"/>
                </a:lnTo>
                <a:lnTo>
                  <a:pt x="986" y="1160"/>
                </a:lnTo>
                <a:lnTo>
                  <a:pt x="987" y="1158"/>
                </a:lnTo>
                <a:lnTo>
                  <a:pt x="987" y="1143"/>
                </a:lnTo>
                <a:lnTo>
                  <a:pt x="988" y="1131"/>
                </a:lnTo>
                <a:lnTo>
                  <a:pt x="988" y="1123"/>
                </a:lnTo>
                <a:lnTo>
                  <a:pt x="989" y="1119"/>
                </a:lnTo>
                <a:lnTo>
                  <a:pt x="990" y="1119"/>
                </a:lnTo>
                <a:lnTo>
                  <a:pt x="990" y="1116"/>
                </a:lnTo>
                <a:lnTo>
                  <a:pt x="991" y="1107"/>
                </a:lnTo>
                <a:lnTo>
                  <a:pt x="991" y="1101"/>
                </a:lnTo>
                <a:lnTo>
                  <a:pt x="992" y="1099"/>
                </a:lnTo>
                <a:lnTo>
                  <a:pt x="992" y="1101"/>
                </a:lnTo>
                <a:lnTo>
                  <a:pt x="993" y="1101"/>
                </a:lnTo>
                <a:lnTo>
                  <a:pt x="994" y="1089"/>
                </a:lnTo>
                <a:lnTo>
                  <a:pt x="994" y="1077"/>
                </a:lnTo>
                <a:lnTo>
                  <a:pt x="994" y="1082"/>
                </a:lnTo>
                <a:lnTo>
                  <a:pt x="995" y="1104"/>
                </a:lnTo>
                <a:lnTo>
                  <a:pt x="996" y="1109"/>
                </a:lnTo>
                <a:lnTo>
                  <a:pt x="996" y="1099"/>
                </a:lnTo>
                <a:lnTo>
                  <a:pt x="997" y="1079"/>
                </a:lnTo>
                <a:lnTo>
                  <a:pt x="997" y="1079"/>
                </a:lnTo>
                <a:lnTo>
                  <a:pt x="998" y="1097"/>
                </a:lnTo>
                <a:lnTo>
                  <a:pt x="998" y="1107"/>
                </a:lnTo>
                <a:lnTo>
                  <a:pt x="999" y="1116"/>
                </a:lnTo>
                <a:lnTo>
                  <a:pt x="1000" y="1109"/>
                </a:lnTo>
                <a:lnTo>
                  <a:pt x="1000" y="1116"/>
                </a:lnTo>
                <a:lnTo>
                  <a:pt x="1001" y="1101"/>
                </a:lnTo>
                <a:lnTo>
                  <a:pt x="1001" y="1101"/>
                </a:lnTo>
                <a:lnTo>
                  <a:pt x="1002" y="1107"/>
                </a:lnTo>
                <a:lnTo>
                  <a:pt x="1002" y="1114"/>
                </a:lnTo>
                <a:lnTo>
                  <a:pt x="1003" y="1114"/>
                </a:lnTo>
                <a:lnTo>
                  <a:pt x="1004" y="1111"/>
                </a:lnTo>
                <a:lnTo>
                  <a:pt x="1004" y="1107"/>
                </a:lnTo>
                <a:lnTo>
                  <a:pt x="1004" y="1101"/>
                </a:lnTo>
                <a:lnTo>
                  <a:pt x="1005" y="1107"/>
                </a:lnTo>
                <a:lnTo>
                  <a:pt x="1006" y="1121"/>
                </a:lnTo>
                <a:lnTo>
                  <a:pt x="1006" y="1114"/>
                </a:lnTo>
                <a:lnTo>
                  <a:pt x="1007" y="1107"/>
                </a:lnTo>
                <a:lnTo>
                  <a:pt x="1007" y="1101"/>
                </a:lnTo>
                <a:lnTo>
                  <a:pt x="1008" y="1111"/>
                </a:lnTo>
                <a:lnTo>
                  <a:pt x="1008" y="1123"/>
                </a:lnTo>
                <a:lnTo>
                  <a:pt x="1009" y="1131"/>
                </a:lnTo>
                <a:lnTo>
                  <a:pt x="1010" y="1126"/>
                </a:lnTo>
                <a:lnTo>
                  <a:pt x="1010" y="1121"/>
                </a:lnTo>
                <a:lnTo>
                  <a:pt x="1011" y="1111"/>
                </a:lnTo>
                <a:lnTo>
                  <a:pt x="1011" y="1114"/>
                </a:lnTo>
                <a:lnTo>
                  <a:pt x="1012" y="1123"/>
                </a:lnTo>
                <a:lnTo>
                  <a:pt x="1012" y="1126"/>
                </a:lnTo>
                <a:lnTo>
                  <a:pt x="1013" y="1119"/>
                </a:lnTo>
                <a:lnTo>
                  <a:pt x="1014" y="1111"/>
                </a:lnTo>
                <a:lnTo>
                  <a:pt x="1014" y="1107"/>
                </a:lnTo>
                <a:lnTo>
                  <a:pt x="1014" y="1116"/>
                </a:lnTo>
                <a:lnTo>
                  <a:pt x="1015" y="1116"/>
                </a:lnTo>
                <a:lnTo>
                  <a:pt x="1016" y="1116"/>
                </a:lnTo>
                <a:lnTo>
                  <a:pt x="1016" y="1109"/>
                </a:lnTo>
                <a:lnTo>
                  <a:pt x="1017" y="1109"/>
                </a:lnTo>
                <a:lnTo>
                  <a:pt x="1017" y="1114"/>
                </a:lnTo>
                <a:lnTo>
                  <a:pt x="1018" y="1126"/>
                </a:lnTo>
                <a:lnTo>
                  <a:pt x="1018" y="1131"/>
                </a:lnTo>
                <a:lnTo>
                  <a:pt x="1019" y="1131"/>
                </a:lnTo>
                <a:lnTo>
                  <a:pt x="1020" y="1128"/>
                </a:lnTo>
                <a:lnTo>
                  <a:pt x="1020" y="1119"/>
                </a:lnTo>
                <a:lnTo>
                  <a:pt x="1021" y="1114"/>
                </a:lnTo>
                <a:lnTo>
                  <a:pt x="1021" y="1114"/>
                </a:lnTo>
                <a:lnTo>
                  <a:pt x="1022" y="1116"/>
                </a:lnTo>
                <a:lnTo>
                  <a:pt x="1022" y="1126"/>
                </a:lnTo>
                <a:lnTo>
                  <a:pt x="1023" y="1123"/>
                </a:lnTo>
                <a:lnTo>
                  <a:pt x="1024" y="1116"/>
                </a:lnTo>
                <a:lnTo>
                  <a:pt x="1024" y="1111"/>
                </a:lnTo>
                <a:lnTo>
                  <a:pt x="1024" y="1109"/>
                </a:lnTo>
                <a:lnTo>
                  <a:pt x="1025" y="1116"/>
                </a:lnTo>
                <a:lnTo>
                  <a:pt x="1026" y="1123"/>
                </a:lnTo>
                <a:lnTo>
                  <a:pt x="1026" y="1128"/>
                </a:lnTo>
                <a:lnTo>
                  <a:pt x="1027" y="1131"/>
                </a:lnTo>
                <a:lnTo>
                  <a:pt x="1027" y="1121"/>
                </a:lnTo>
                <a:lnTo>
                  <a:pt x="1028" y="1126"/>
                </a:lnTo>
                <a:lnTo>
                  <a:pt x="1028" y="1123"/>
                </a:lnTo>
                <a:lnTo>
                  <a:pt x="1029" y="1128"/>
                </a:lnTo>
                <a:lnTo>
                  <a:pt x="1030" y="1131"/>
                </a:lnTo>
                <a:lnTo>
                  <a:pt x="1030" y="1131"/>
                </a:lnTo>
                <a:lnTo>
                  <a:pt x="1031" y="1133"/>
                </a:lnTo>
                <a:lnTo>
                  <a:pt x="1031" y="1138"/>
                </a:lnTo>
                <a:lnTo>
                  <a:pt x="1032" y="1131"/>
                </a:lnTo>
                <a:lnTo>
                  <a:pt x="1032" y="1136"/>
                </a:lnTo>
                <a:lnTo>
                  <a:pt x="1033" y="1136"/>
                </a:lnTo>
                <a:lnTo>
                  <a:pt x="1034" y="1131"/>
                </a:lnTo>
                <a:lnTo>
                  <a:pt x="1034" y="1126"/>
                </a:lnTo>
                <a:lnTo>
                  <a:pt x="1034" y="1123"/>
                </a:lnTo>
                <a:lnTo>
                  <a:pt x="1035" y="1131"/>
                </a:lnTo>
                <a:lnTo>
                  <a:pt x="1036" y="1141"/>
                </a:lnTo>
                <a:lnTo>
                  <a:pt x="1036" y="1138"/>
                </a:lnTo>
                <a:lnTo>
                  <a:pt x="1037" y="1138"/>
                </a:lnTo>
                <a:lnTo>
                  <a:pt x="1037" y="1136"/>
                </a:lnTo>
                <a:lnTo>
                  <a:pt x="1038" y="1141"/>
                </a:lnTo>
                <a:lnTo>
                  <a:pt x="1038" y="1133"/>
                </a:lnTo>
                <a:lnTo>
                  <a:pt x="1039" y="1136"/>
                </a:lnTo>
                <a:lnTo>
                  <a:pt x="1040" y="1133"/>
                </a:lnTo>
                <a:lnTo>
                  <a:pt x="1040" y="1141"/>
                </a:lnTo>
                <a:lnTo>
                  <a:pt x="1041" y="1131"/>
                </a:lnTo>
                <a:lnTo>
                  <a:pt x="1041" y="1128"/>
                </a:lnTo>
                <a:lnTo>
                  <a:pt x="1042" y="1128"/>
                </a:lnTo>
                <a:lnTo>
                  <a:pt x="1042" y="1136"/>
                </a:lnTo>
                <a:lnTo>
                  <a:pt x="1043" y="1133"/>
                </a:lnTo>
                <a:lnTo>
                  <a:pt x="1044" y="1128"/>
                </a:lnTo>
                <a:lnTo>
                  <a:pt x="1044" y="1128"/>
                </a:lnTo>
                <a:lnTo>
                  <a:pt x="1044" y="1138"/>
                </a:lnTo>
                <a:lnTo>
                  <a:pt x="1045" y="1153"/>
                </a:lnTo>
                <a:lnTo>
                  <a:pt x="1046" y="1158"/>
                </a:lnTo>
                <a:lnTo>
                  <a:pt x="1046" y="1150"/>
                </a:lnTo>
                <a:lnTo>
                  <a:pt x="1047" y="1141"/>
                </a:lnTo>
                <a:lnTo>
                  <a:pt x="1047" y="1131"/>
                </a:lnTo>
                <a:lnTo>
                  <a:pt x="1048" y="1141"/>
                </a:lnTo>
                <a:lnTo>
                  <a:pt x="1048" y="1141"/>
                </a:lnTo>
                <a:lnTo>
                  <a:pt x="1049" y="1158"/>
                </a:lnTo>
                <a:lnTo>
                  <a:pt x="1050" y="1155"/>
                </a:lnTo>
                <a:lnTo>
                  <a:pt x="1050" y="1158"/>
                </a:lnTo>
                <a:lnTo>
                  <a:pt x="1051" y="1165"/>
                </a:lnTo>
                <a:lnTo>
                  <a:pt x="1051" y="1160"/>
                </a:lnTo>
                <a:lnTo>
                  <a:pt x="1052" y="1150"/>
                </a:lnTo>
                <a:lnTo>
                  <a:pt x="1052" y="1143"/>
                </a:lnTo>
                <a:lnTo>
                  <a:pt x="1053" y="1138"/>
                </a:lnTo>
                <a:lnTo>
                  <a:pt x="1054" y="1136"/>
                </a:lnTo>
                <a:lnTo>
                  <a:pt x="1054" y="1138"/>
                </a:lnTo>
                <a:lnTo>
                  <a:pt x="1054" y="1141"/>
                </a:lnTo>
                <a:lnTo>
                  <a:pt x="1055" y="1160"/>
                </a:lnTo>
                <a:lnTo>
                  <a:pt x="1056" y="1167"/>
                </a:lnTo>
                <a:lnTo>
                  <a:pt x="1056" y="1158"/>
                </a:lnTo>
                <a:lnTo>
                  <a:pt x="1057" y="1143"/>
                </a:lnTo>
                <a:lnTo>
                  <a:pt x="1057" y="1133"/>
                </a:lnTo>
                <a:lnTo>
                  <a:pt x="1058" y="1141"/>
                </a:lnTo>
                <a:lnTo>
                  <a:pt x="1058" y="1148"/>
                </a:lnTo>
                <a:lnTo>
                  <a:pt x="1059" y="1155"/>
                </a:lnTo>
                <a:lnTo>
                  <a:pt x="1060" y="1153"/>
                </a:lnTo>
                <a:lnTo>
                  <a:pt x="1060" y="1145"/>
                </a:lnTo>
                <a:lnTo>
                  <a:pt x="1061" y="1148"/>
                </a:lnTo>
                <a:lnTo>
                  <a:pt x="1061" y="1148"/>
                </a:lnTo>
                <a:lnTo>
                  <a:pt x="1062" y="1153"/>
                </a:lnTo>
                <a:lnTo>
                  <a:pt x="1062" y="1148"/>
                </a:lnTo>
                <a:lnTo>
                  <a:pt x="1063" y="1141"/>
                </a:lnTo>
                <a:lnTo>
                  <a:pt x="1064" y="1133"/>
                </a:lnTo>
                <a:lnTo>
                  <a:pt x="1064" y="1128"/>
                </a:lnTo>
                <a:lnTo>
                  <a:pt x="1064" y="1141"/>
                </a:lnTo>
                <a:lnTo>
                  <a:pt x="1065" y="1148"/>
                </a:lnTo>
                <a:lnTo>
                  <a:pt x="1066" y="1141"/>
                </a:lnTo>
                <a:lnTo>
                  <a:pt x="1066" y="1138"/>
                </a:lnTo>
                <a:lnTo>
                  <a:pt x="1067" y="1116"/>
                </a:lnTo>
                <a:lnTo>
                  <a:pt x="1067" y="1116"/>
                </a:lnTo>
                <a:lnTo>
                  <a:pt x="1068" y="1128"/>
                </a:lnTo>
                <a:lnTo>
                  <a:pt x="1068" y="1143"/>
                </a:lnTo>
                <a:lnTo>
                  <a:pt x="1069" y="1153"/>
                </a:lnTo>
                <a:lnTo>
                  <a:pt x="1070" y="1150"/>
                </a:lnTo>
                <a:lnTo>
                  <a:pt x="1070" y="1143"/>
                </a:lnTo>
                <a:lnTo>
                  <a:pt x="1071" y="1138"/>
                </a:lnTo>
                <a:lnTo>
                  <a:pt x="1071" y="1145"/>
                </a:lnTo>
                <a:lnTo>
                  <a:pt x="1072" y="1148"/>
                </a:lnTo>
                <a:lnTo>
                  <a:pt x="1072" y="1145"/>
                </a:lnTo>
                <a:lnTo>
                  <a:pt x="1073" y="1145"/>
                </a:lnTo>
                <a:lnTo>
                  <a:pt x="1074" y="1141"/>
                </a:lnTo>
                <a:lnTo>
                  <a:pt x="1074" y="1136"/>
                </a:lnTo>
                <a:lnTo>
                  <a:pt x="1074" y="1131"/>
                </a:lnTo>
                <a:lnTo>
                  <a:pt x="1075" y="1145"/>
                </a:lnTo>
                <a:lnTo>
                  <a:pt x="1076" y="1150"/>
                </a:lnTo>
                <a:lnTo>
                  <a:pt x="1076" y="1153"/>
                </a:lnTo>
                <a:lnTo>
                  <a:pt x="1077" y="1138"/>
                </a:lnTo>
                <a:lnTo>
                  <a:pt x="1077" y="1131"/>
                </a:lnTo>
                <a:lnTo>
                  <a:pt x="1078" y="1126"/>
                </a:lnTo>
                <a:lnTo>
                  <a:pt x="1078" y="1131"/>
                </a:lnTo>
                <a:lnTo>
                  <a:pt x="1079" y="1128"/>
                </a:lnTo>
                <a:lnTo>
                  <a:pt x="1080" y="1131"/>
                </a:lnTo>
                <a:lnTo>
                  <a:pt x="1080" y="1123"/>
                </a:lnTo>
                <a:lnTo>
                  <a:pt x="1081" y="1131"/>
                </a:lnTo>
                <a:lnTo>
                  <a:pt x="1081" y="1133"/>
                </a:lnTo>
                <a:lnTo>
                  <a:pt x="1082" y="1136"/>
                </a:lnTo>
                <a:lnTo>
                  <a:pt x="1082" y="1141"/>
                </a:lnTo>
                <a:lnTo>
                  <a:pt x="1083" y="1143"/>
                </a:lnTo>
                <a:lnTo>
                  <a:pt x="1084" y="1133"/>
                </a:lnTo>
                <a:lnTo>
                  <a:pt x="1084" y="1121"/>
                </a:lnTo>
                <a:lnTo>
                  <a:pt x="1084" y="1126"/>
                </a:lnTo>
                <a:lnTo>
                  <a:pt x="1085" y="1133"/>
                </a:lnTo>
                <a:lnTo>
                  <a:pt x="1086" y="1133"/>
                </a:lnTo>
                <a:lnTo>
                  <a:pt x="1086" y="1131"/>
                </a:lnTo>
                <a:lnTo>
                  <a:pt x="1087" y="1128"/>
                </a:lnTo>
                <a:lnTo>
                  <a:pt x="1087" y="1121"/>
                </a:lnTo>
                <a:lnTo>
                  <a:pt x="1088" y="1121"/>
                </a:lnTo>
                <a:lnTo>
                  <a:pt x="1088" y="1131"/>
                </a:lnTo>
                <a:lnTo>
                  <a:pt x="1089" y="1136"/>
                </a:lnTo>
                <a:lnTo>
                  <a:pt x="1090" y="1136"/>
                </a:lnTo>
                <a:lnTo>
                  <a:pt x="1090" y="1131"/>
                </a:lnTo>
                <a:lnTo>
                  <a:pt x="1091" y="1123"/>
                </a:lnTo>
                <a:lnTo>
                  <a:pt x="1091" y="1123"/>
                </a:lnTo>
                <a:lnTo>
                  <a:pt x="1092" y="1133"/>
                </a:lnTo>
                <a:lnTo>
                  <a:pt x="1092" y="1143"/>
                </a:lnTo>
                <a:lnTo>
                  <a:pt x="1093" y="1143"/>
                </a:lnTo>
                <a:lnTo>
                  <a:pt x="1094" y="1136"/>
                </a:lnTo>
                <a:lnTo>
                  <a:pt x="1094" y="1131"/>
                </a:lnTo>
                <a:lnTo>
                  <a:pt x="1094" y="1128"/>
                </a:lnTo>
                <a:lnTo>
                  <a:pt x="1095" y="1123"/>
                </a:lnTo>
                <a:lnTo>
                  <a:pt x="1096" y="1131"/>
                </a:lnTo>
                <a:lnTo>
                  <a:pt x="1097" y="1128"/>
                </a:lnTo>
                <a:lnTo>
                  <a:pt x="1097" y="1128"/>
                </a:lnTo>
                <a:lnTo>
                  <a:pt x="1097" y="1123"/>
                </a:lnTo>
                <a:lnTo>
                  <a:pt x="1098" y="1126"/>
                </a:lnTo>
                <a:lnTo>
                  <a:pt x="1099" y="1123"/>
                </a:lnTo>
                <a:lnTo>
                  <a:pt x="1099" y="1133"/>
                </a:lnTo>
                <a:lnTo>
                  <a:pt x="1100" y="1126"/>
                </a:lnTo>
                <a:lnTo>
                  <a:pt x="1100" y="1121"/>
                </a:lnTo>
                <a:lnTo>
                  <a:pt x="1101" y="1109"/>
                </a:lnTo>
                <a:lnTo>
                  <a:pt x="1101" y="1111"/>
                </a:lnTo>
                <a:lnTo>
                  <a:pt x="1102" y="1119"/>
                </a:lnTo>
                <a:lnTo>
                  <a:pt x="1103" y="1119"/>
                </a:lnTo>
                <a:lnTo>
                  <a:pt x="1103" y="1116"/>
                </a:lnTo>
                <a:lnTo>
                  <a:pt x="1104" y="1119"/>
                </a:lnTo>
                <a:lnTo>
                  <a:pt x="1104" y="1111"/>
                </a:lnTo>
                <a:lnTo>
                  <a:pt x="1105" y="1123"/>
                </a:lnTo>
                <a:lnTo>
                  <a:pt x="1105" y="1128"/>
                </a:lnTo>
                <a:lnTo>
                  <a:pt x="1106" y="1128"/>
                </a:lnTo>
                <a:lnTo>
                  <a:pt x="1107" y="1123"/>
                </a:lnTo>
                <a:lnTo>
                  <a:pt x="1107" y="1121"/>
                </a:lnTo>
                <a:lnTo>
                  <a:pt x="1107" y="1114"/>
                </a:lnTo>
                <a:lnTo>
                  <a:pt x="1108" y="1114"/>
                </a:lnTo>
                <a:lnTo>
                  <a:pt x="1109" y="1119"/>
                </a:lnTo>
                <a:lnTo>
                  <a:pt x="1109" y="1126"/>
                </a:lnTo>
                <a:lnTo>
                  <a:pt x="1110" y="1119"/>
                </a:lnTo>
                <a:lnTo>
                  <a:pt x="1110" y="1114"/>
                </a:lnTo>
                <a:lnTo>
                  <a:pt x="1111" y="1111"/>
                </a:lnTo>
                <a:lnTo>
                  <a:pt x="1111" y="1109"/>
                </a:lnTo>
                <a:lnTo>
                  <a:pt x="1112" y="1116"/>
                </a:lnTo>
                <a:lnTo>
                  <a:pt x="1113" y="1119"/>
                </a:lnTo>
                <a:lnTo>
                  <a:pt x="1113" y="1114"/>
                </a:lnTo>
                <a:lnTo>
                  <a:pt x="1114" y="1114"/>
                </a:lnTo>
                <a:lnTo>
                  <a:pt x="1114" y="1104"/>
                </a:lnTo>
                <a:lnTo>
                  <a:pt x="1115" y="1107"/>
                </a:lnTo>
                <a:lnTo>
                  <a:pt x="1115" y="1109"/>
                </a:lnTo>
                <a:lnTo>
                  <a:pt x="1116" y="1116"/>
                </a:lnTo>
                <a:lnTo>
                  <a:pt x="1117" y="1126"/>
                </a:lnTo>
                <a:lnTo>
                  <a:pt x="1117" y="1123"/>
                </a:lnTo>
                <a:lnTo>
                  <a:pt x="1117" y="1114"/>
                </a:lnTo>
                <a:lnTo>
                  <a:pt x="1118" y="1116"/>
                </a:lnTo>
                <a:lnTo>
                  <a:pt x="1119" y="1126"/>
                </a:lnTo>
                <a:lnTo>
                  <a:pt x="1119" y="1128"/>
                </a:lnTo>
                <a:lnTo>
                  <a:pt x="1120" y="1114"/>
                </a:lnTo>
                <a:lnTo>
                  <a:pt x="1120" y="1104"/>
                </a:lnTo>
                <a:lnTo>
                  <a:pt x="1121" y="1107"/>
                </a:lnTo>
                <a:lnTo>
                  <a:pt x="1121" y="1104"/>
                </a:lnTo>
                <a:lnTo>
                  <a:pt x="1122" y="1104"/>
                </a:lnTo>
                <a:lnTo>
                  <a:pt x="1123" y="1111"/>
                </a:lnTo>
                <a:lnTo>
                  <a:pt x="1123" y="1101"/>
                </a:lnTo>
                <a:lnTo>
                  <a:pt x="1124" y="1097"/>
                </a:lnTo>
                <a:lnTo>
                  <a:pt x="1124" y="1089"/>
                </a:lnTo>
                <a:lnTo>
                  <a:pt x="1125" y="1089"/>
                </a:lnTo>
                <a:lnTo>
                  <a:pt x="1125" y="1092"/>
                </a:lnTo>
                <a:lnTo>
                  <a:pt x="1126" y="1099"/>
                </a:lnTo>
                <a:lnTo>
                  <a:pt x="1127" y="1111"/>
                </a:lnTo>
                <a:lnTo>
                  <a:pt x="1127" y="1116"/>
                </a:lnTo>
                <a:lnTo>
                  <a:pt x="1127" y="1109"/>
                </a:lnTo>
                <a:lnTo>
                  <a:pt x="1128" y="1114"/>
                </a:lnTo>
                <a:lnTo>
                  <a:pt x="1129" y="1107"/>
                </a:lnTo>
                <a:lnTo>
                  <a:pt x="1129" y="1116"/>
                </a:lnTo>
                <a:lnTo>
                  <a:pt x="1130" y="1109"/>
                </a:lnTo>
                <a:lnTo>
                  <a:pt x="1130" y="1109"/>
                </a:lnTo>
                <a:lnTo>
                  <a:pt x="1131" y="1101"/>
                </a:lnTo>
                <a:lnTo>
                  <a:pt x="1131" y="1097"/>
                </a:lnTo>
                <a:lnTo>
                  <a:pt x="1132" y="1101"/>
                </a:lnTo>
                <a:lnTo>
                  <a:pt x="1133" y="1111"/>
                </a:lnTo>
                <a:lnTo>
                  <a:pt x="1133" y="1107"/>
                </a:lnTo>
                <a:lnTo>
                  <a:pt x="1134" y="1104"/>
                </a:lnTo>
                <a:lnTo>
                  <a:pt x="1134" y="1097"/>
                </a:lnTo>
                <a:lnTo>
                  <a:pt x="1135" y="1104"/>
                </a:lnTo>
                <a:lnTo>
                  <a:pt x="1135" y="1111"/>
                </a:lnTo>
                <a:lnTo>
                  <a:pt x="1136" y="1111"/>
                </a:lnTo>
                <a:lnTo>
                  <a:pt x="1137" y="1111"/>
                </a:lnTo>
                <a:lnTo>
                  <a:pt x="1137" y="1109"/>
                </a:lnTo>
                <a:lnTo>
                  <a:pt x="1137" y="1101"/>
                </a:lnTo>
                <a:lnTo>
                  <a:pt x="1138" y="1111"/>
                </a:lnTo>
                <a:lnTo>
                  <a:pt x="1139" y="1104"/>
                </a:lnTo>
                <a:lnTo>
                  <a:pt x="1139" y="1109"/>
                </a:lnTo>
                <a:lnTo>
                  <a:pt x="1140" y="1099"/>
                </a:lnTo>
                <a:lnTo>
                  <a:pt x="1140" y="1099"/>
                </a:lnTo>
                <a:lnTo>
                  <a:pt x="1141" y="1089"/>
                </a:lnTo>
                <a:lnTo>
                  <a:pt x="1141" y="1097"/>
                </a:lnTo>
                <a:lnTo>
                  <a:pt x="1142" y="1107"/>
                </a:lnTo>
                <a:lnTo>
                  <a:pt x="1143" y="1116"/>
                </a:lnTo>
                <a:lnTo>
                  <a:pt x="1143" y="1104"/>
                </a:lnTo>
                <a:lnTo>
                  <a:pt x="1144" y="1089"/>
                </a:lnTo>
                <a:lnTo>
                  <a:pt x="1144" y="1072"/>
                </a:lnTo>
                <a:lnTo>
                  <a:pt x="1145" y="1077"/>
                </a:lnTo>
                <a:lnTo>
                  <a:pt x="1145" y="1092"/>
                </a:lnTo>
                <a:lnTo>
                  <a:pt x="1146" y="1097"/>
                </a:lnTo>
                <a:lnTo>
                  <a:pt x="1147" y="1101"/>
                </a:lnTo>
                <a:lnTo>
                  <a:pt x="1147" y="1094"/>
                </a:lnTo>
                <a:lnTo>
                  <a:pt x="1147" y="1089"/>
                </a:lnTo>
                <a:lnTo>
                  <a:pt x="1148" y="1092"/>
                </a:lnTo>
                <a:lnTo>
                  <a:pt x="1149" y="1101"/>
                </a:lnTo>
                <a:lnTo>
                  <a:pt x="1149" y="1107"/>
                </a:lnTo>
                <a:lnTo>
                  <a:pt x="1150" y="1099"/>
                </a:lnTo>
                <a:lnTo>
                  <a:pt x="1150" y="1097"/>
                </a:lnTo>
                <a:lnTo>
                  <a:pt x="1151" y="1089"/>
                </a:lnTo>
                <a:lnTo>
                  <a:pt x="1151" y="1085"/>
                </a:lnTo>
                <a:lnTo>
                  <a:pt x="1152" y="1094"/>
                </a:lnTo>
                <a:lnTo>
                  <a:pt x="1153" y="1099"/>
                </a:lnTo>
                <a:lnTo>
                  <a:pt x="1153" y="1104"/>
                </a:lnTo>
                <a:lnTo>
                  <a:pt x="1154" y="1104"/>
                </a:lnTo>
                <a:lnTo>
                  <a:pt x="1154" y="1094"/>
                </a:lnTo>
                <a:lnTo>
                  <a:pt x="1155" y="1094"/>
                </a:lnTo>
                <a:lnTo>
                  <a:pt x="1155" y="1094"/>
                </a:lnTo>
                <a:lnTo>
                  <a:pt x="1156" y="1092"/>
                </a:lnTo>
                <a:lnTo>
                  <a:pt x="1157" y="1087"/>
                </a:lnTo>
                <a:lnTo>
                  <a:pt x="1157" y="1094"/>
                </a:lnTo>
                <a:lnTo>
                  <a:pt x="1157" y="1079"/>
                </a:lnTo>
                <a:lnTo>
                  <a:pt x="1158" y="1085"/>
                </a:lnTo>
                <a:lnTo>
                  <a:pt x="1159" y="1087"/>
                </a:lnTo>
                <a:lnTo>
                  <a:pt x="1159" y="1092"/>
                </a:lnTo>
                <a:lnTo>
                  <a:pt x="1160" y="1082"/>
                </a:lnTo>
                <a:lnTo>
                  <a:pt x="1160" y="1077"/>
                </a:lnTo>
                <a:lnTo>
                  <a:pt x="1161" y="1072"/>
                </a:lnTo>
                <a:lnTo>
                  <a:pt x="1161" y="1079"/>
                </a:lnTo>
                <a:lnTo>
                  <a:pt x="1162" y="1082"/>
                </a:lnTo>
                <a:lnTo>
                  <a:pt x="1163" y="1087"/>
                </a:lnTo>
                <a:lnTo>
                  <a:pt x="1163" y="1082"/>
                </a:lnTo>
                <a:lnTo>
                  <a:pt x="1164" y="1065"/>
                </a:lnTo>
                <a:lnTo>
                  <a:pt x="1164" y="1058"/>
                </a:lnTo>
                <a:lnTo>
                  <a:pt x="1165" y="1067"/>
                </a:lnTo>
                <a:lnTo>
                  <a:pt x="1165" y="1063"/>
                </a:lnTo>
                <a:lnTo>
                  <a:pt x="1166" y="1075"/>
                </a:lnTo>
                <a:lnTo>
                  <a:pt x="1167" y="1077"/>
                </a:lnTo>
                <a:lnTo>
                  <a:pt x="1167" y="1065"/>
                </a:lnTo>
                <a:lnTo>
                  <a:pt x="1167" y="1048"/>
                </a:lnTo>
                <a:lnTo>
                  <a:pt x="1168" y="1040"/>
                </a:lnTo>
                <a:lnTo>
                  <a:pt x="1169" y="1040"/>
                </a:lnTo>
                <a:lnTo>
                  <a:pt x="1169" y="1033"/>
                </a:lnTo>
                <a:lnTo>
                  <a:pt x="1170" y="1026"/>
                </a:lnTo>
                <a:lnTo>
                  <a:pt x="1170" y="1018"/>
                </a:lnTo>
                <a:lnTo>
                  <a:pt x="1171" y="1006"/>
                </a:lnTo>
                <a:lnTo>
                  <a:pt x="1171" y="987"/>
                </a:lnTo>
                <a:lnTo>
                  <a:pt x="1172" y="972"/>
                </a:lnTo>
                <a:lnTo>
                  <a:pt x="1173" y="952"/>
                </a:lnTo>
                <a:lnTo>
                  <a:pt x="1173" y="928"/>
                </a:lnTo>
                <a:lnTo>
                  <a:pt x="1174" y="916"/>
                </a:lnTo>
                <a:lnTo>
                  <a:pt x="1174" y="916"/>
                </a:lnTo>
                <a:lnTo>
                  <a:pt x="1175" y="916"/>
                </a:lnTo>
                <a:lnTo>
                  <a:pt x="1175" y="923"/>
                </a:lnTo>
                <a:lnTo>
                  <a:pt x="1176" y="923"/>
                </a:lnTo>
                <a:lnTo>
                  <a:pt x="1177" y="916"/>
                </a:lnTo>
                <a:lnTo>
                  <a:pt x="1177" y="904"/>
                </a:lnTo>
                <a:lnTo>
                  <a:pt x="1177" y="901"/>
                </a:lnTo>
                <a:lnTo>
                  <a:pt x="1178" y="926"/>
                </a:lnTo>
                <a:lnTo>
                  <a:pt x="1179" y="962"/>
                </a:lnTo>
                <a:lnTo>
                  <a:pt x="1179" y="999"/>
                </a:lnTo>
                <a:lnTo>
                  <a:pt x="1180" y="1014"/>
                </a:lnTo>
                <a:lnTo>
                  <a:pt x="1180" y="1026"/>
                </a:lnTo>
                <a:lnTo>
                  <a:pt x="1181" y="1036"/>
                </a:lnTo>
                <a:lnTo>
                  <a:pt x="1181" y="1040"/>
                </a:lnTo>
                <a:lnTo>
                  <a:pt x="1182" y="1055"/>
                </a:lnTo>
                <a:lnTo>
                  <a:pt x="1183" y="1065"/>
                </a:lnTo>
                <a:lnTo>
                  <a:pt x="1183" y="1065"/>
                </a:lnTo>
                <a:lnTo>
                  <a:pt x="1184" y="1063"/>
                </a:lnTo>
                <a:lnTo>
                  <a:pt x="1184" y="1060"/>
                </a:lnTo>
                <a:lnTo>
                  <a:pt x="1185" y="1067"/>
                </a:lnTo>
                <a:lnTo>
                  <a:pt x="1185" y="1075"/>
                </a:lnTo>
                <a:lnTo>
                  <a:pt x="1186" y="1085"/>
                </a:lnTo>
                <a:lnTo>
                  <a:pt x="1187" y="1085"/>
                </a:lnTo>
                <a:lnTo>
                  <a:pt x="1187" y="1072"/>
                </a:lnTo>
                <a:lnTo>
                  <a:pt x="1187" y="1075"/>
                </a:lnTo>
                <a:lnTo>
                  <a:pt x="1188" y="1072"/>
                </a:lnTo>
                <a:lnTo>
                  <a:pt x="1189" y="1085"/>
                </a:lnTo>
                <a:lnTo>
                  <a:pt x="1189" y="1089"/>
                </a:lnTo>
                <a:lnTo>
                  <a:pt x="1190" y="1101"/>
                </a:lnTo>
                <a:lnTo>
                  <a:pt x="1190" y="1116"/>
                </a:lnTo>
                <a:lnTo>
                  <a:pt x="1191" y="1136"/>
                </a:lnTo>
                <a:lnTo>
                  <a:pt x="1191" y="1143"/>
                </a:lnTo>
                <a:lnTo>
                  <a:pt x="1192" y="1128"/>
                </a:lnTo>
                <a:lnTo>
                  <a:pt x="1193" y="1058"/>
                </a:lnTo>
                <a:lnTo>
                  <a:pt x="1193" y="916"/>
                </a:lnTo>
                <a:lnTo>
                  <a:pt x="1194" y="713"/>
                </a:lnTo>
                <a:lnTo>
                  <a:pt x="1194" y="479"/>
                </a:lnTo>
                <a:lnTo>
                  <a:pt x="1195" y="271"/>
                </a:lnTo>
                <a:lnTo>
                  <a:pt x="1195" y="137"/>
                </a:lnTo>
                <a:lnTo>
                  <a:pt x="1196" y="62"/>
                </a:lnTo>
                <a:lnTo>
                  <a:pt x="1197" y="20"/>
                </a:lnTo>
                <a:lnTo>
                  <a:pt x="1197" y="15"/>
                </a:lnTo>
                <a:lnTo>
                  <a:pt x="1197" y="74"/>
                </a:lnTo>
                <a:lnTo>
                  <a:pt x="1198" y="223"/>
                </a:lnTo>
                <a:lnTo>
                  <a:pt x="1199" y="479"/>
                </a:lnTo>
                <a:lnTo>
                  <a:pt x="1199" y="791"/>
                </a:lnTo>
                <a:lnTo>
                  <a:pt x="1200" y="1104"/>
                </a:lnTo>
                <a:lnTo>
                  <a:pt x="1200" y="1297"/>
                </a:lnTo>
                <a:lnTo>
                  <a:pt x="1201" y="1272"/>
                </a:lnTo>
                <a:lnTo>
                  <a:pt x="1201" y="1185"/>
                </a:lnTo>
                <a:lnTo>
                  <a:pt x="1202" y="1150"/>
                </a:lnTo>
                <a:lnTo>
                  <a:pt x="1203" y="1155"/>
                </a:lnTo>
                <a:lnTo>
                  <a:pt x="1203" y="1160"/>
                </a:lnTo>
                <a:lnTo>
                  <a:pt x="1204" y="1148"/>
                </a:lnTo>
                <a:lnTo>
                  <a:pt x="1204" y="1123"/>
                </a:lnTo>
                <a:lnTo>
                  <a:pt x="1205" y="1126"/>
                </a:lnTo>
                <a:lnTo>
                  <a:pt x="1205" y="1126"/>
                </a:lnTo>
                <a:lnTo>
                  <a:pt x="1206" y="1131"/>
                </a:lnTo>
                <a:lnTo>
                  <a:pt x="1207" y="1123"/>
                </a:lnTo>
                <a:lnTo>
                  <a:pt x="1207" y="1123"/>
                </a:lnTo>
                <a:lnTo>
                  <a:pt x="1207" y="1116"/>
                </a:lnTo>
                <a:lnTo>
                  <a:pt x="1208" y="1121"/>
                </a:lnTo>
                <a:lnTo>
                  <a:pt x="1209" y="1128"/>
                </a:lnTo>
                <a:lnTo>
                  <a:pt x="1209" y="1141"/>
                </a:lnTo>
                <a:lnTo>
                  <a:pt x="1210" y="1141"/>
                </a:lnTo>
                <a:lnTo>
                  <a:pt x="1210" y="1136"/>
                </a:lnTo>
                <a:lnTo>
                  <a:pt x="1211" y="1131"/>
                </a:lnTo>
                <a:lnTo>
                  <a:pt x="1211" y="1131"/>
                </a:lnTo>
                <a:lnTo>
                  <a:pt x="1212" y="1138"/>
                </a:lnTo>
                <a:lnTo>
                  <a:pt x="1213" y="1133"/>
                </a:lnTo>
                <a:lnTo>
                  <a:pt x="1213" y="1136"/>
                </a:lnTo>
                <a:lnTo>
                  <a:pt x="1214" y="1131"/>
                </a:lnTo>
                <a:lnTo>
                  <a:pt x="1214" y="1116"/>
                </a:lnTo>
                <a:lnTo>
                  <a:pt x="1215" y="1119"/>
                </a:lnTo>
                <a:lnTo>
                  <a:pt x="1215" y="1123"/>
                </a:lnTo>
                <a:lnTo>
                  <a:pt x="1216" y="1136"/>
                </a:lnTo>
                <a:lnTo>
                  <a:pt x="1217" y="1131"/>
                </a:lnTo>
                <a:lnTo>
                  <a:pt x="1217" y="1121"/>
                </a:lnTo>
                <a:lnTo>
                  <a:pt x="1217" y="1121"/>
                </a:lnTo>
                <a:lnTo>
                  <a:pt x="1218" y="1123"/>
                </a:lnTo>
                <a:lnTo>
                  <a:pt x="1219" y="1128"/>
                </a:lnTo>
                <a:lnTo>
                  <a:pt x="1219" y="1126"/>
                </a:lnTo>
                <a:lnTo>
                  <a:pt x="1220" y="1119"/>
                </a:lnTo>
                <a:lnTo>
                  <a:pt x="1220" y="1109"/>
                </a:lnTo>
                <a:lnTo>
                  <a:pt x="1221" y="1104"/>
                </a:lnTo>
                <a:lnTo>
                  <a:pt x="1221" y="1104"/>
                </a:lnTo>
                <a:lnTo>
                  <a:pt x="1222" y="1109"/>
                </a:lnTo>
                <a:lnTo>
                  <a:pt x="1223" y="1109"/>
                </a:lnTo>
                <a:lnTo>
                  <a:pt x="1223" y="1114"/>
                </a:lnTo>
                <a:lnTo>
                  <a:pt x="1224" y="1104"/>
                </a:lnTo>
                <a:lnTo>
                  <a:pt x="1224" y="1097"/>
                </a:lnTo>
                <a:lnTo>
                  <a:pt x="1225" y="1107"/>
                </a:lnTo>
                <a:lnTo>
                  <a:pt x="1225" y="1111"/>
                </a:lnTo>
                <a:lnTo>
                  <a:pt x="1226" y="1104"/>
                </a:lnTo>
                <a:lnTo>
                  <a:pt x="1227" y="1094"/>
                </a:lnTo>
                <a:lnTo>
                  <a:pt x="1227" y="1082"/>
                </a:lnTo>
                <a:lnTo>
                  <a:pt x="1227" y="1075"/>
                </a:lnTo>
                <a:lnTo>
                  <a:pt x="1228" y="1077"/>
                </a:lnTo>
                <a:lnTo>
                  <a:pt x="1229" y="1070"/>
                </a:lnTo>
                <a:lnTo>
                  <a:pt x="1229" y="1070"/>
                </a:lnTo>
                <a:lnTo>
                  <a:pt x="1230" y="1070"/>
                </a:lnTo>
                <a:lnTo>
                  <a:pt x="1230" y="1065"/>
                </a:lnTo>
                <a:lnTo>
                  <a:pt x="1231" y="1055"/>
                </a:lnTo>
                <a:lnTo>
                  <a:pt x="1231" y="1060"/>
                </a:lnTo>
                <a:lnTo>
                  <a:pt x="1232" y="1058"/>
                </a:lnTo>
                <a:lnTo>
                  <a:pt x="1233" y="1060"/>
                </a:lnTo>
                <a:lnTo>
                  <a:pt x="1233" y="1050"/>
                </a:lnTo>
                <a:lnTo>
                  <a:pt x="1234" y="1043"/>
                </a:lnTo>
                <a:lnTo>
                  <a:pt x="1234" y="1033"/>
                </a:lnTo>
                <a:lnTo>
                  <a:pt x="1235" y="1021"/>
                </a:lnTo>
                <a:lnTo>
                  <a:pt x="1235" y="1021"/>
                </a:lnTo>
                <a:lnTo>
                  <a:pt x="1236" y="1023"/>
                </a:lnTo>
                <a:lnTo>
                  <a:pt x="1237" y="1021"/>
                </a:lnTo>
                <a:lnTo>
                  <a:pt x="1237" y="1004"/>
                </a:lnTo>
                <a:lnTo>
                  <a:pt x="1237" y="994"/>
                </a:lnTo>
                <a:lnTo>
                  <a:pt x="1238" y="996"/>
                </a:lnTo>
                <a:lnTo>
                  <a:pt x="1239" y="987"/>
                </a:lnTo>
                <a:lnTo>
                  <a:pt x="1239" y="982"/>
                </a:lnTo>
                <a:lnTo>
                  <a:pt x="1240" y="960"/>
                </a:lnTo>
                <a:lnTo>
                  <a:pt x="1240" y="945"/>
                </a:lnTo>
                <a:lnTo>
                  <a:pt x="1241" y="938"/>
                </a:lnTo>
                <a:lnTo>
                  <a:pt x="1241" y="936"/>
                </a:lnTo>
                <a:lnTo>
                  <a:pt x="1242" y="936"/>
                </a:lnTo>
                <a:lnTo>
                  <a:pt x="1243" y="931"/>
                </a:lnTo>
                <a:lnTo>
                  <a:pt x="1243" y="916"/>
                </a:lnTo>
                <a:lnTo>
                  <a:pt x="1244" y="901"/>
                </a:lnTo>
                <a:lnTo>
                  <a:pt x="1244" y="889"/>
                </a:lnTo>
                <a:lnTo>
                  <a:pt x="1245" y="889"/>
                </a:lnTo>
                <a:lnTo>
                  <a:pt x="1245" y="879"/>
                </a:lnTo>
                <a:lnTo>
                  <a:pt x="1246" y="882"/>
                </a:lnTo>
                <a:lnTo>
                  <a:pt x="1247" y="874"/>
                </a:lnTo>
                <a:lnTo>
                  <a:pt x="1247" y="865"/>
                </a:lnTo>
                <a:lnTo>
                  <a:pt x="1247" y="850"/>
                </a:lnTo>
                <a:lnTo>
                  <a:pt x="1248" y="838"/>
                </a:lnTo>
                <a:lnTo>
                  <a:pt x="1249" y="840"/>
                </a:lnTo>
                <a:lnTo>
                  <a:pt x="1249" y="836"/>
                </a:lnTo>
                <a:lnTo>
                  <a:pt x="1250" y="823"/>
                </a:lnTo>
                <a:lnTo>
                  <a:pt x="1250" y="801"/>
                </a:lnTo>
                <a:lnTo>
                  <a:pt x="1251" y="794"/>
                </a:lnTo>
                <a:lnTo>
                  <a:pt x="1251" y="791"/>
                </a:lnTo>
                <a:lnTo>
                  <a:pt x="1252" y="787"/>
                </a:lnTo>
                <a:lnTo>
                  <a:pt x="1253" y="789"/>
                </a:lnTo>
                <a:lnTo>
                  <a:pt x="1253" y="789"/>
                </a:lnTo>
                <a:lnTo>
                  <a:pt x="1254" y="777"/>
                </a:lnTo>
                <a:lnTo>
                  <a:pt x="1254" y="774"/>
                </a:lnTo>
                <a:lnTo>
                  <a:pt x="1255" y="772"/>
                </a:lnTo>
                <a:lnTo>
                  <a:pt x="1255" y="772"/>
                </a:lnTo>
                <a:lnTo>
                  <a:pt x="1256" y="774"/>
                </a:lnTo>
                <a:lnTo>
                  <a:pt x="1257" y="774"/>
                </a:lnTo>
                <a:lnTo>
                  <a:pt x="1257" y="772"/>
                </a:lnTo>
                <a:lnTo>
                  <a:pt x="1257" y="769"/>
                </a:lnTo>
                <a:lnTo>
                  <a:pt x="1258" y="779"/>
                </a:lnTo>
                <a:lnTo>
                  <a:pt x="1259" y="784"/>
                </a:lnTo>
                <a:lnTo>
                  <a:pt x="1259" y="799"/>
                </a:lnTo>
                <a:lnTo>
                  <a:pt x="1260" y="796"/>
                </a:lnTo>
                <a:lnTo>
                  <a:pt x="1260" y="794"/>
                </a:lnTo>
                <a:lnTo>
                  <a:pt x="1261" y="794"/>
                </a:lnTo>
                <a:lnTo>
                  <a:pt x="1262" y="809"/>
                </a:lnTo>
                <a:lnTo>
                  <a:pt x="1262" y="823"/>
                </a:lnTo>
                <a:lnTo>
                  <a:pt x="1263" y="836"/>
                </a:lnTo>
                <a:lnTo>
                  <a:pt x="1263" y="845"/>
                </a:lnTo>
                <a:lnTo>
                  <a:pt x="1264" y="850"/>
                </a:lnTo>
                <a:lnTo>
                  <a:pt x="1264" y="858"/>
                </a:lnTo>
                <a:lnTo>
                  <a:pt x="1265" y="867"/>
                </a:lnTo>
                <a:lnTo>
                  <a:pt x="1266" y="887"/>
                </a:lnTo>
                <a:lnTo>
                  <a:pt x="1266" y="901"/>
                </a:lnTo>
                <a:lnTo>
                  <a:pt x="1267" y="909"/>
                </a:lnTo>
                <a:lnTo>
                  <a:pt x="1267" y="911"/>
                </a:lnTo>
                <a:lnTo>
                  <a:pt x="1268" y="914"/>
                </a:lnTo>
                <a:lnTo>
                  <a:pt x="1268" y="923"/>
                </a:lnTo>
                <a:lnTo>
                  <a:pt x="1269" y="945"/>
                </a:lnTo>
                <a:lnTo>
                  <a:pt x="1269" y="955"/>
                </a:lnTo>
                <a:lnTo>
                  <a:pt x="1270" y="952"/>
                </a:lnTo>
                <a:lnTo>
                  <a:pt x="1270" y="972"/>
                </a:lnTo>
                <a:lnTo>
                  <a:pt x="1271" y="967"/>
                </a:lnTo>
                <a:lnTo>
                  <a:pt x="1272" y="977"/>
                </a:lnTo>
                <a:lnTo>
                  <a:pt x="1272" y="989"/>
                </a:lnTo>
                <a:lnTo>
                  <a:pt x="1273" y="996"/>
                </a:lnTo>
                <a:lnTo>
                  <a:pt x="1273" y="996"/>
                </a:lnTo>
                <a:lnTo>
                  <a:pt x="1274" y="999"/>
                </a:lnTo>
                <a:lnTo>
                  <a:pt x="1274" y="996"/>
                </a:lnTo>
                <a:lnTo>
                  <a:pt x="1275" y="1004"/>
                </a:lnTo>
                <a:lnTo>
                  <a:pt x="1276" y="1016"/>
                </a:lnTo>
                <a:lnTo>
                  <a:pt x="1276" y="1018"/>
                </a:lnTo>
                <a:lnTo>
                  <a:pt x="1277" y="1018"/>
                </a:lnTo>
                <a:lnTo>
                  <a:pt x="1277" y="1031"/>
                </a:lnTo>
                <a:lnTo>
                  <a:pt x="1278" y="1023"/>
                </a:lnTo>
                <a:lnTo>
                  <a:pt x="1278" y="1016"/>
                </a:lnTo>
                <a:lnTo>
                  <a:pt x="1279" y="1026"/>
                </a:lnTo>
                <a:lnTo>
                  <a:pt x="1279" y="1038"/>
                </a:lnTo>
                <a:lnTo>
                  <a:pt x="1280" y="1033"/>
                </a:lnTo>
                <a:lnTo>
                  <a:pt x="1280" y="1028"/>
                </a:lnTo>
                <a:lnTo>
                  <a:pt x="1281" y="1021"/>
                </a:lnTo>
                <a:lnTo>
                  <a:pt x="1282" y="1031"/>
                </a:lnTo>
                <a:lnTo>
                  <a:pt x="1282" y="1043"/>
                </a:lnTo>
                <a:lnTo>
                  <a:pt x="1283" y="1052"/>
                </a:lnTo>
                <a:lnTo>
                  <a:pt x="1283" y="1040"/>
                </a:lnTo>
                <a:lnTo>
                  <a:pt x="1284" y="1038"/>
                </a:lnTo>
                <a:lnTo>
                  <a:pt x="1284" y="1026"/>
                </a:lnTo>
                <a:lnTo>
                  <a:pt x="1285" y="1028"/>
                </a:lnTo>
                <a:lnTo>
                  <a:pt x="1286" y="1038"/>
                </a:lnTo>
                <a:lnTo>
                  <a:pt x="1286" y="1031"/>
                </a:lnTo>
                <a:lnTo>
                  <a:pt x="1287" y="1016"/>
                </a:lnTo>
                <a:lnTo>
                  <a:pt x="1287" y="1011"/>
                </a:lnTo>
                <a:lnTo>
                  <a:pt x="1288" y="1006"/>
                </a:lnTo>
                <a:lnTo>
                  <a:pt x="1288" y="1018"/>
                </a:lnTo>
                <a:lnTo>
                  <a:pt x="1289" y="1023"/>
                </a:lnTo>
                <a:lnTo>
                  <a:pt x="1289" y="1026"/>
                </a:lnTo>
                <a:lnTo>
                  <a:pt x="1290" y="1021"/>
                </a:lnTo>
                <a:lnTo>
                  <a:pt x="1290" y="1021"/>
                </a:lnTo>
                <a:lnTo>
                  <a:pt x="1291" y="1009"/>
                </a:lnTo>
                <a:lnTo>
                  <a:pt x="1292" y="1006"/>
                </a:lnTo>
                <a:lnTo>
                  <a:pt x="1292" y="1011"/>
                </a:lnTo>
                <a:lnTo>
                  <a:pt x="1293" y="1014"/>
                </a:lnTo>
                <a:lnTo>
                  <a:pt x="1293" y="1011"/>
                </a:lnTo>
                <a:lnTo>
                  <a:pt x="1294" y="996"/>
                </a:lnTo>
                <a:lnTo>
                  <a:pt x="1294" y="989"/>
                </a:lnTo>
                <a:lnTo>
                  <a:pt x="1295" y="1001"/>
                </a:lnTo>
                <a:lnTo>
                  <a:pt x="1296" y="1018"/>
                </a:lnTo>
                <a:lnTo>
                  <a:pt x="1296" y="1028"/>
                </a:lnTo>
                <a:lnTo>
                  <a:pt x="1297" y="1016"/>
                </a:lnTo>
                <a:lnTo>
                  <a:pt x="1297" y="1026"/>
                </a:lnTo>
                <a:lnTo>
                  <a:pt x="1298" y="1021"/>
                </a:lnTo>
                <a:lnTo>
                  <a:pt x="1298" y="1023"/>
                </a:lnTo>
                <a:lnTo>
                  <a:pt x="1299" y="1023"/>
                </a:lnTo>
                <a:lnTo>
                  <a:pt x="1299" y="1021"/>
                </a:lnTo>
                <a:lnTo>
                  <a:pt x="1300" y="1023"/>
                </a:lnTo>
                <a:lnTo>
                  <a:pt x="1300" y="1011"/>
                </a:lnTo>
                <a:lnTo>
                  <a:pt x="1301" y="1018"/>
                </a:lnTo>
                <a:lnTo>
                  <a:pt x="1302" y="1018"/>
                </a:lnTo>
                <a:lnTo>
                  <a:pt x="1302" y="1028"/>
                </a:lnTo>
                <a:lnTo>
                  <a:pt x="1303" y="1040"/>
                </a:lnTo>
                <a:lnTo>
                  <a:pt x="1303" y="1058"/>
                </a:lnTo>
                <a:lnTo>
                  <a:pt x="1304" y="1058"/>
                </a:lnTo>
                <a:lnTo>
                  <a:pt x="1304" y="1036"/>
                </a:lnTo>
                <a:lnTo>
                  <a:pt x="1305" y="1036"/>
                </a:lnTo>
                <a:lnTo>
                  <a:pt x="1306" y="1050"/>
                </a:lnTo>
                <a:lnTo>
                  <a:pt x="1306" y="1067"/>
                </a:lnTo>
                <a:lnTo>
                  <a:pt x="1307" y="1075"/>
                </a:lnTo>
                <a:lnTo>
                  <a:pt x="1307" y="1075"/>
                </a:lnTo>
                <a:lnTo>
                  <a:pt x="1308" y="1070"/>
                </a:lnTo>
                <a:lnTo>
                  <a:pt x="1308" y="1077"/>
                </a:lnTo>
                <a:lnTo>
                  <a:pt x="1309" y="1082"/>
                </a:lnTo>
                <a:lnTo>
                  <a:pt x="1309" y="1085"/>
                </a:lnTo>
                <a:lnTo>
                  <a:pt x="1310" y="1082"/>
                </a:lnTo>
                <a:lnTo>
                  <a:pt x="1310" y="1092"/>
                </a:lnTo>
                <a:lnTo>
                  <a:pt x="1311" y="1087"/>
                </a:lnTo>
                <a:lnTo>
                  <a:pt x="1312" y="1089"/>
                </a:lnTo>
                <a:lnTo>
                  <a:pt x="1312" y="1087"/>
                </a:lnTo>
                <a:lnTo>
                  <a:pt x="1313" y="1097"/>
                </a:lnTo>
                <a:lnTo>
                  <a:pt x="1313" y="1107"/>
                </a:lnTo>
                <a:lnTo>
                  <a:pt x="1314" y="1114"/>
                </a:lnTo>
                <a:lnTo>
                  <a:pt x="1314" y="1107"/>
                </a:lnTo>
                <a:lnTo>
                  <a:pt x="1315" y="1109"/>
                </a:lnTo>
                <a:lnTo>
                  <a:pt x="1316" y="1114"/>
                </a:lnTo>
                <a:lnTo>
                  <a:pt x="1316" y="1116"/>
                </a:lnTo>
                <a:lnTo>
                  <a:pt x="1317" y="1121"/>
                </a:lnTo>
                <a:lnTo>
                  <a:pt x="1317" y="1116"/>
                </a:lnTo>
                <a:lnTo>
                  <a:pt x="1318" y="1109"/>
                </a:lnTo>
                <a:lnTo>
                  <a:pt x="1318" y="1109"/>
                </a:lnTo>
                <a:lnTo>
                  <a:pt x="1319" y="1114"/>
                </a:lnTo>
                <a:lnTo>
                  <a:pt x="1319" y="1128"/>
                </a:lnTo>
                <a:lnTo>
                  <a:pt x="1320" y="1133"/>
                </a:lnTo>
                <a:lnTo>
                  <a:pt x="1320" y="1128"/>
                </a:lnTo>
                <a:lnTo>
                  <a:pt x="1321" y="1123"/>
                </a:lnTo>
                <a:lnTo>
                  <a:pt x="1322" y="1107"/>
                </a:lnTo>
                <a:lnTo>
                  <a:pt x="1322" y="1114"/>
                </a:lnTo>
                <a:lnTo>
                  <a:pt x="1323" y="1131"/>
                </a:lnTo>
                <a:lnTo>
                  <a:pt x="1323" y="1143"/>
                </a:lnTo>
                <a:lnTo>
                  <a:pt x="1324" y="1128"/>
                </a:lnTo>
                <a:lnTo>
                  <a:pt x="1324" y="1126"/>
                </a:lnTo>
                <a:lnTo>
                  <a:pt x="1325" y="1131"/>
                </a:lnTo>
                <a:lnTo>
                  <a:pt x="1326" y="1138"/>
                </a:lnTo>
                <a:lnTo>
                  <a:pt x="1326" y="1128"/>
                </a:lnTo>
                <a:lnTo>
                  <a:pt x="1327" y="1126"/>
                </a:lnTo>
                <a:lnTo>
                  <a:pt x="1327" y="1119"/>
                </a:lnTo>
                <a:lnTo>
                  <a:pt x="1328" y="1126"/>
                </a:lnTo>
                <a:lnTo>
                  <a:pt x="1328" y="1136"/>
                </a:lnTo>
                <a:lnTo>
                  <a:pt x="1329" y="1148"/>
                </a:lnTo>
                <a:lnTo>
                  <a:pt x="1329" y="1150"/>
                </a:lnTo>
                <a:lnTo>
                  <a:pt x="1330" y="1153"/>
                </a:lnTo>
                <a:lnTo>
                  <a:pt x="1330" y="1155"/>
                </a:lnTo>
                <a:lnTo>
                  <a:pt x="1331" y="1148"/>
                </a:lnTo>
                <a:lnTo>
                  <a:pt x="1332" y="1160"/>
                </a:lnTo>
                <a:lnTo>
                  <a:pt x="1332" y="1160"/>
                </a:lnTo>
                <a:lnTo>
                  <a:pt x="1333" y="1163"/>
                </a:lnTo>
                <a:lnTo>
                  <a:pt x="1333" y="1153"/>
                </a:lnTo>
                <a:lnTo>
                  <a:pt x="1334" y="1148"/>
                </a:lnTo>
                <a:lnTo>
                  <a:pt x="1334" y="1138"/>
                </a:lnTo>
                <a:lnTo>
                  <a:pt x="1335" y="1141"/>
                </a:lnTo>
                <a:lnTo>
                  <a:pt x="1336" y="1145"/>
                </a:lnTo>
                <a:lnTo>
                  <a:pt x="1336" y="1163"/>
                </a:lnTo>
                <a:lnTo>
                  <a:pt x="1337" y="1165"/>
                </a:lnTo>
                <a:lnTo>
                  <a:pt x="1337" y="1165"/>
                </a:lnTo>
                <a:lnTo>
                  <a:pt x="1338" y="1155"/>
                </a:lnTo>
                <a:lnTo>
                  <a:pt x="1338" y="1155"/>
                </a:lnTo>
                <a:lnTo>
                  <a:pt x="1339" y="1160"/>
                </a:lnTo>
                <a:lnTo>
                  <a:pt x="1339" y="1160"/>
                </a:lnTo>
                <a:lnTo>
                  <a:pt x="1340" y="1155"/>
                </a:lnTo>
                <a:lnTo>
                  <a:pt x="1340" y="1153"/>
                </a:lnTo>
                <a:lnTo>
                  <a:pt x="1341" y="1150"/>
                </a:lnTo>
                <a:lnTo>
                  <a:pt x="1342" y="1160"/>
                </a:lnTo>
                <a:lnTo>
                  <a:pt x="1342" y="1163"/>
                </a:lnTo>
                <a:lnTo>
                  <a:pt x="1343" y="1175"/>
                </a:lnTo>
                <a:lnTo>
                  <a:pt x="1343" y="1179"/>
                </a:lnTo>
                <a:lnTo>
                  <a:pt x="1344" y="1182"/>
                </a:lnTo>
                <a:lnTo>
                  <a:pt x="1344" y="1185"/>
                </a:lnTo>
                <a:lnTo>
                  <a:pt x="1345" y="1182"/>
                </a:lnTo>
                <a:lnTo>
                  <a:pt x="1346" y="1185"/>
                </a:lnTo>
                <a:lnTo>
                  <a:pt x="1346" y="1182"/>
                </a:lnTo>
                <a:lnTo>
                  <a:pt x="1347" y="1177"/>
                </a:lnTo>
                <a:lnTo>
                  <a:pt x="1347" y="1179"/>
                </a:lnTo>
                <a:lnTo>
                  <a:pt x="1348" y="1170"/>
                </a:lnTo>
                <a:lnTo>
                  <a:pt x="1348" y="1167"/>
                </a:lnTo>
                <a:lnTo>
                  <a:pt x="1349" y="1172"/>
                </a:lnTo>
                <a:lnTo>
                  <a:pt x="1349" y="1170"/>
                </a:lnTo>
                <a:lnTo>
                  <a:pt x="1350" y="1170"/>
                </a:lnTo>
                <a:lnTo>
                  <a:pt x="1350" y="1158"/>
                </a:lnTo>
                <a:lnTo>
                  <a:pt x="1351" y="1153"/>
                </a:lnTo>
                <a:lnTo>
                  <a:pt x="1352" y="1155"/>
                </a:lnTo>
                <a:lnTo>
                  <a:pt x="1352" y="1165"/>
                </a:lnTo>
                <a:lnTo>
                  <a:pt x="1353" y="1172"/>
                </a:lnTo>
                <a:lnTo>
                  <a:pt x="1353" y="1167"/>
                </a:lnTo>
                <a:lnTo>
                  <a:pt x="1354" y="1163"/>
                </a:lnTo>
                <a:lnTo>
                  <a:pt x="1354" y="1160"/>
                </a:lnTo>
                <a:lnTo>
                  <a:pt x="1355" y="1167"/>
                </a:lnTo>
                <a:lnTo>
                  <a:pt x="1356" y="1177"/>
                </a:lnTo>
                <a:lnTo>
                  <a:pt x="1356" y="1182"/>
                </a:lnTo>
                <a:lnTo>
                  <a:pt x="1357" y="1172"/>
                </a:lnTo>
                <a:lnTo>
                  <a:pt x="1357" y="1163"/>
                </a:lnTo>
                <a:lnTo>
                  <a:pt x="1358" y="1155"/>
                </a:lnTo>
                <a:lnTo>
                  <a:pt x="1358" y="1158"/>
                </a:lnTo>
                <a:lnTo>
                  <a:pt x="1359" y="1167"/>
                </a:lnTo>
                <a:lnTo>
                  <a:pt x="1359" y="1177"/>
                </a:lnTo>
                <a:lnTo>
                  <a:pt x="1360" y="1179"/>
                </a:lnTo>
                <a:lnTo>
                  <a:pt x="1360" y="1182"/>
                </a:lnTo>
                <a:lnTo>
                  <a:pt x="1361" y="1177"/>
                </a:lnTo>
                <a:lnTo>
                  <a:pt x="1362" y="1175"/>
                </a:lnTo>
                <a:lnTo>
                  <a:pt x="1362" y="1182"/>
                </a:lnTo>
                <a:lnTo>
                  <a:pt x="1363" y="1175"/>
                </a:lnTo>
                <a:lnTo>
                  <a:pt x="1363" y="1172"/>
                </a:lnTo>
                <a:lnTo>
                  <a:pt x="1364" y="1170"/>
                </a:lnTo>
                <a:lnTo>
                  <a:pt x="1364" y="1170"/>
                </a:lnTo>
                <a:lnTo>
                  <a:pt x="1365" y="1163"/>
                </a:lnTo>
                <a:lnTo>
                  <a:pt x="1366" y="1163"/>
                </a:lnTo>
                <a:lnTo>
                  <a:pt x="1366" y="1182"/>
                </a:lnTo>
                <a:lnTo>
                  <a:pt x="1367" y="1185"/>
                </a:lnTo>
                <a:lnTo>
                  <a:pt x="1367" y="1175"/>
                </a:lnTo>
                <a:lnTo>
                  <a:pt x="1368" y="1163"/>
                </a:lnTo>
                <a:lnTo>
                  <a:pt x="1368" y="1143"/>
                </a:lnTo>
                <a:lnTo>
                  <a:pt x="1369" y="1128"/>
                </a:lnTo>
                <a:lnTo>
                  <a:pt x="1369" y="1121"/>
                </a:lnTo>
                <a:lnTo>
                  <a:pt x="1370" y="1121"/>
                </a:lnTo>
                <a:lnTo>
                  <a:pt x="1370" y="1128"/>
                </a:lnTo>
                <a:lnTo>
                  <a:pt x="1371" y="1126"/>
                </a:lnTo>
                <a:lnTo>
                  <a:pt x="1372" y="1111"/>
                </a:lnTo>
                <a:lnTo>
                  <a:pt x="1372" y="1094"/>
                </a:lnTo>
                <a:lnTo>
                  <a:pt x="1373" y="1063"/>
                </a:lnTo>
                <a:lnTo>
                  <a:pt x="1373" y="1043"/>
                </a:lnTo>
                <a:lnTo>
                  <a:pt x="1374" y="1018"/>
                </a:lnTo>
                <a:lnTo>
                  <a:pt x="1374" y="1006"/>
                </a:lnTo>
                <a:lnTo>
                  <a:pt x="1375" y="1021"/>
                </a:lnTo>
                <a:lnTo>
                  <a:pt x="1376" y="1036"/>
                </a:lnTo>
                <a:lnTo>
                  <a:pt x="1376" y="1043"/>
                </a:lnTo>
                <a:lnTo>
                  <a:pt x="1377" y="1036"/>
                </a:lnTo>
                <a:lnTo>
                  <a:pt x="1377" y="1023"/>
                </a:lnTo>
                <a:lnTo>
                  <a:pt x="1378" y="1028"/>
                </a:lnTo>
                <a:lnTo>
                  <a:pt x="1378" y="1048"/>
                </a:lnTo>
                <a:lnTo>
                  <a:pt x="1379" y="1067"/>
                </a:lnTo>
                <a:lnTo>
                  <a:pt x="1379" y="1092"/>
                </a:lnTo>
                <a:lnTo>
                  <a:pt x="1380" y="1107"/>
                </a:lnTo>
                <a:lnTo>
                  <a:pt x="1380" y="1119"/>
                </a:lnTo>
                <a:lnTo>
                  <a:pt x="1381" y="1131"/>
                </a:lnTo>
                <a:lnTo>
                  <a:pt x="1382" y="1141"/>
                </a:lnTo>
                <a:lnTo>
                  <a:pt x="1382" y="1148"/>
                </a:lnTo>
                <a:lnTo>
                  <a:pt x="1383" y="1160"/>
                </a:lnTo>
                <a:lnTo>
                  <a:pt x="1383" y="1167"/>
                </a:lnTo>
                <a:lnTo>
                  <a:pt x="1384" y="1172"/>
                </a:lnTo>
                <a:lnTo>
                  <a:pt x="1384" y="1187"/>
                </a:lnTo>
                <a:lnTo>
                  <a:pt x="1385" y="1194"/>
                </a:lnTo>
                <a:lnTo>
                  <a:pt x="1386" y="1192"/>
                </a:lnTo>
                <a:lnTo>
                  <a:pt x="1386" y="1204"/>
                </a:lnTo>
                <a:lnTo>
                  <a:pt x="1387" y="1197"/>
                </a:lnTo>
                <a:lnTo>
                  <a:pt x="1387" y="1201"/>
                </a:lnTo>
                <a:lnTo>
                  <a:pt x="1388" y="1197"/>
                </a:lnTo>
                <a:lnTo>
                  <a:pt x="1388" y="1201"/>
                </a:lnTo>
                <a:lnTo>
                  <a:pt x="1389" y="1201"/>
                </a:lnTo>
                <a:lnTo>
                  <a:pt x="1389" y="1199"/>
                </a:lnTo>
                <a:lnTo>
                  <a:pt x="1390" y="1194"/>
                </a:lnTo>
                <a:lnTo>
                  <a:pt x="1390" y="1187"/>
                </a:lnTo>
                <a:lnTo>
                  <a:pt x="1391" y="1209"/>
                </a:lnTo>
                <a:lnTo>
                  <a:pt x="1392" y="1253"/>
                </a:lnTo>
                <a:lnTo>
                  <a:pt x="1392" y="1275"/>
                </a:lnTo>
                <a:lnTo>
                  <a:pt x="1393" y="1233"/>
                </a:lnTo>
                <a:lnTo>
                  <a:pt x="1393" y="1133"/>
                </a:lnTo>
                <a:lnTo>
                  <a:pt x="1394" y="970"/>
                </a:lnTo>
                <a:lnTo>
                  <a:pt x="1394" y="750"/>
                </a:lnTo>
                <a:lnTo>
                  <a:pt x="1395" y="516"/>
                </a:lnTo>
                <a:lnTo>
                  <a:pt x="1396" y="311"/>
                </a:lnTo>
                <a:lnTo>
                  <a:pt x="1396" y="171"/>
                </a:lnTo>
                <a:lnTo>
                  <a:pt x="1397" y="96"/>
                </a:lnTo>
                <a:lnTo>
                  <a:pt x="1397" y="62"/>
                </a:lnTo>
                <a:lnTo>
                  <a:pt x="1398" y="84"/>
                </a:lnTo>
                <a:lnTo>
                  <a:pt x="1398" y="171"/>
                </a:lnTo>
                <a:lnTo>
                  <a:pt x="1399" y="367"/>
                </a:lnTo>
                <a:lnTo>
                  <a:pt x="1399" y="679"/>
                </a:lnTo>
                <a:lnTo>
                  <a:pt x="1400" y="992"/>
                </a:lnTo>
                <a:lnTo>
                  <a:pt x="1400" y="1304"/>
                </a:lnTo>
                <a:lnTo>
                  <a:pt x="1401" y="1431"/>
                </a:lnTo>
                <a:lnTo>
                  <a:pt x="1402" y="1368"/>
                </a:lnTo>
                <a:lnTo>
                  <a:pt x="1402" y="1289"/>
                </a:lnTo>
                <a:lnTo>
                  <a:pt x="1403" y="1285"/>
                </a:lnTo>
                <a:lnTo>
                  <a:pt x="1403" y="1294"/>
                </a:lnTo>
                <a:lnTo>
                  <a:pt x="1404" y="1282"/>
                </a:lnTo>
                <a:lnTo>
                  <a:pt x="1404" y="1253"/>
                </a:lnTo>
                <a:lnTo>
                  <a:pt x="1405" y="1238"/>
                </a:lnTo>
                <a:lnTo>
                  <a:pt x="1406" y="1238"/>
                </a:lnTo>
                <a:lnTo>
                  <a:pt x="1406" y="1248"/>
                </a:lnTo>
                <a:lnTo>
                  <a:pt x="1407" y="1241"/>
                </a:lnTo>
                <a:lnTo>
                  <a:pt x="1407" y="1228"/>
                </a:lnTo>
                <a:lnTo>
                  <a:pt x="1408" y="1221"/>
                </a:lnTo>
                <a:lnTo>
                  <a:pt x="1408" y="1226"/>
                </a:lnTo>
                <a:lnTo>
                  <a:pt x="1409" y="1241"/>
                </a:lnTo>
                <a:lnTo>
                  <a:pt x="1409" y="1250"/>
                </a:lnTo>
                <a:lnTo>
                  <a:pt x="1410" y="1248"/>
                </a:lnTo>
                <a:lnTo>
                  <a:pt x="1410" y="1233"/>
                </a:lnTo>
                <a:lnTo>
                  <a:pt x="1411" y="1231"/>
                </a:lnTo>
                <a:lnTo>
                  <a:pt x="1412" y="1238"/>
                </a:lnTo>
                <a:lnTo>
                  <a:pt x="1412" y="1238"/>
                </a:lnTo>
                <a:lnTo>
                  <a:pt x="1413" y="1238"/>
                </a:lnTo>
                <a:lnTo>
                  <a:pt x="1413" y="1228"/>
                </a:lnTo>
                <a:lnTo>
                  <a:pt x="1414" y="1221"/>
                </a:lnTo>
                <a:lnTo>
                  <a:pt x="1414" y="1211"/>
                </a:lnTo>
                <a:lnTo>
                  <a:pt x="1415" y="1216"/>
                </a:lnTo>
                <a:lnTo>
                  <a:pt x="1416" y="1228"/>
                </a:lnTo>
                <a:lnTo>
                  <a:pt x="1416" y="1245"/>
                </a:lnTo>
                <a:lnTo>
                  <a:pt x="1417" y="1253"/>
                </a:lnTo>
                <a:lnTo>
                  <a:pt x="1417" y="1255"/>
                </a:lnTo>
                <a:lnTo>
                  <a:pt x="1418" y="1241"/>
                </a:lnTo>
                <a:lnTo>
                  <a:pt x="1418" y="1233"/>
                </a:lnTo>
                <a:lnTo>
                  <a:pt x="1419" y="1231"/>
                </a:lnTo>
                <a:lnTo>
                  <a:pt x="1419" y="1233"/>
                </a:lnTo>
                <a:lnTo>
                  <a:pt x="1420" y="1223"/>
                </a:lnTo>
                <a:lnTo>
                  <a:pt x="1420" y="1219"/>
                </a:lnTo>
                <a:lnTo>
                  <a:pt x="1421" y="1201"/>
                </a:lnTo>
                <a:lnTo>
                  <a:pt x="1422" y="1216"/>
                </a:lnTo>
                <a:lnTo>
                  <a:pt x="1422" y="1226"/>
                </a:lnTo>
                <a:lnTo>
                  <a:pt x="1423" y="1228"/>
                </a:lnTo>
                <a:lnTo>
                  <a:pt x="1423" y="1226"/>
                </a:lnTo>
                <a:lnTo>
                  <a:pt x="1424" y="1214"/>
                </a:lnTo>
                <a:lnTo>
                  <a:pt x="1425" y="1204"/>
                </a:lnTo>
                <a:lnTo>
                  <a:pt x="1425" y="1207"/>
                </a:lnTo>
                <a:lnTo>
                  <a:pt x="1426" y="1214"/>
                </a:lnTo>
                <a:lnTo>
                  <a:pt x="1426" y="1209"/>
                </a:lnTo>
                <a:lnTo>
                  <a:pt x="1427" y="1207"/>
                </a:lnTo>
                <a:lnTo>
                  <a:pt x="1427" y="1187"/>
                </a:lnTo>
                <a:lnTo>
                  <a:pt x="1428" y="1177"/>
                </a:lnTo>
                <a:lnTo>
                  <a:pt x="1429" y="1175"/>
                </a:lnTo>
                <a:lnTo>
                  <a:pt x="1429" y="1185"/>
                </a:lnTo>
                <a:lnTo>
                  <a:pt x="1429" y="1197"/>
                </a:lnTo>
                <a:lnTo>
                  <a:pt x="1430" y="1192"/>
                </a:lnTo>
                <a:lnTo>
                  <a:pt x="1431" y="1182"/>
                </a:lnTo>
                <a:lnTo>
                  <a:pt x="1431" y="1163"/>
                </a:lnTo>
                <a:lnTo>
                  <a:pt x="1432" y="1155"/>
                </a:lnTo>
                <a:lnTo>
                  <a:pt x="1432" y="1163"/>
                </a:lnTo>
                <a:lnTo>
                  <a:pt x="1433" y="1160"/>
                </a:lnTo>
                <a:lnTo>
                  <a:pt x="1433" y="1145"/>
                </a:lnTo>
                <a:lnTo>
                  <a:pt x="1434" y="1123"/>
                </a:lnTo>
                <a:lnTo>
                  <a:pt x="1435" y="1111"/>
                </a:lnTo>
                <a:lnTo>
                  <a:pt x="1435" y="1111"/>
                </a:lnTo>
                <a:lnTo>
                  <a:pt x="1436" y="1123"/>
                </a:lnTo>
                <a:lnTo>
                  <a:pt x="1436" y="1128"/>
                </a:lnTo>
                <a:lnTo>
                  <a:pt x="1437" y="1136"/>
                </a:lnTo>
                <a:lnTo>
                  <a:pt x="1437" y="1119"/>
                </a:lnTo>
                <a:lnTo>
                  <a:pt x="1438" y="1099"/>
                </a:lnTo>
                <a:lnTo>
                  <a:pt x="1439" y="1085"/>
                </a:lnTo>
                <a:lnTo>
                  <a:pt x="1439" y="1087"/>
                </a:lnTo>
                <a:lnTo>
                  <a:pt x="1439" y="1077"/>
                </a:lnTo>
                <a:lnTo>
                  <a:pt x="1440" y="1060"/>
                </a:lnTo>
                <a:lnTo>
                  <a:pt x="1441" y="1040"/>
                </a:lnTo>
                <a:lnTo>
                  <a:pt x="1441" y="1031"/>
                </a:lnTo>
                <a:lnTo>
                  <a:pt x="1442" y="1016"/>
                </a:lnTo>
                <a:lnTo>
                  <a:pt x="1442" y="1004"/>
                </a:lnTo>
                <a:lnTo>
                  <a:pt x="1443" y="992"/>
                </a:lnTo>
                <a:lnTo>
                  <a:pt x="1443" y="970"/>
                </a:lnTo>
                <a:lnTo>
                  <a:pt x="1444" y="955"/>
                </a:lnTo>
                <a:lnTo>
                  <a:pt x="1445" y="940"/>
                </a:lnTo>
                <a:lnTo>
                  <a:pt x="1445" y="931"/>
                </a:lnTo>
                <a:lnTo>
                  <a:pt x="1446" y="923"/>
                </a:lnTo>
                <a:lnTo>
                  <a:pt x="1446" y="921"/>
                </a:lnTo>
                <a:lnTo>
                  <a:pt x="1447" y="906"/>
                </a:lnTo>
                <a:lnTo>
                  <a:pt x="1447" y="889"/>
                </a:lnTo>
                <a:lnTo>
                  <a:pt x="1448" y="882"/>
                </a:lnTo>
                <a:lnTo>
                  <a:pt x="1449" y="865"/>
                </a:lnTo>
                <a:lnTo>
                  <a:pt x="1449" y="862"/>
                </a:lnTo>
                <a:lnTo>
                  <a:pt x="1449" y="860"/>
                </a:lnTo>
                <a:lnTo>
                  <a:pt x="1450" y="850"/>
                </a:lnTo>
                <a:lnTo>
                  <a:pt x="1451" y="833"/>
                </a:lnTo>
                <a:lnTo>
                  <a:pt x="1451" y="821"/>
                </a:lnTo>
                <a:lnTo>
                  <a:pt x="1452" y="831"/>
                </a:lnTo>
                <a:lnTo>
                  <a:pt x="1452" y="838"/>
                </a:lnTo>
                <a:lnTo>
                  <a:pt x="1453" y="843"/>
                </a:lnTo>
                <a:lnTo>
                  <a:pt x="1453" y="836"/>
                </a:lnTo>
                <a:lnTo>
                  <a:pt x="1454" y="840"/>
                </a:lnTo>
                <a:lnTo>
                  <a:pt x="1455" y="833"/>
                </a:lnTo>
                <a:lnTo>
                  <a:pt x="1455" y="833"/>
                </a:lnTo>
                <a:lnTo>
                  <a:pt x="1456" y="843"/>
                </a:lnTo>
                <a:lnTo>
                  <a:pt x="1456" y="855"/>
                </a:lnTo>
                <a:lnTo>
                  <a:pt x="1457" y="865"/>
                </a:lnTo>
                <a:lnTo>
                  <a:pt x="1457" y="889"/>
                </a:lnTo>
                <a:lnTo>
                  <a:pt x="1458" y="901"/>
                </a:lnTo>
                <a:lnTo>
                  <a:pt x="1459" y="916"/>
                </a:lnTo>
                <a:lnTo>
                  <a:pt x="1459" y="933"/>
                </a:lnTo>
                <a:lnTo>
                  <a:pt x="1459" y="940"/>
                </a:lnTo>
                <a:lnTo>
                  <a:pt x="1460" y="958"/>
                </a:lnTo>
                <a:lnTo>
                  <a:pt x="1461" y="965"/>
                </a:lnTo>
                <a:lnTo>
                  <a:pt x="1461" y="967"/>
                </a:lnTo>
                <a:lnTo>
                  <a:pt x="1462" y="984"/>
                </a:lnTo>
                <a:lnTo>
                  <a:pt x="1462" y="1011"/>
                </a:lnTo>
                <a:lnTo>
                  <a:pt x="1463" y="1031"/>
                </a:lnTo>
                <a:lnTo>
                  <a:pt x="1463" y="1043"/>
                </a:lnTo>
                <a:lnTo>
                  <a:pt x="1464" y="1052"/>
                </a:lnTo>
                <a:lnTo>
                  <a:pt x="1465" y="1055"/>
                </a:lnTo>
                <a:lnTo>
                  <a:pt x="1465" y="1063"/>
                </a:lnTo>
                <a:lnTo>
                  <a:pt x="1466" y="1077"/>
                </a:lnTo>
                <a:lnTo>
                  <a:pt x="1466" y="1087"/>
                </a:lnTo>
                <a:lnTo>
                  <a:pt x="1467" y="1097"/>
                </a:lnTo>
                <a:lnTo>
                  <a:pt x="1467" y="1104"/>
                </a:lnTo>
                <a:lnTo>
                  <a:pt x="1468" y="1123"/>
                </a:lnTo>
                <a:lnTo>
                  <a:pt x="1469" y="1136"/>
                </a:lnTo>
                <a:lnTo>
                  <a:pt x="1469" y="1153"/>
                </a:lnTo>
                <a:lnTo>
                  <a:pt x="1469" y="1158"/>
                </a:lnTo>
                <a:lnTo>
                  <a:pt x="1470" y="1158"/>
                </a:lnTo>
                <a:lnTo>
                  <a:pt x="1471" y="1163"/>
                </a:lnTo>
                <a:lnTo>
                  <a:pt x="1471" y="1160"/>
                </a:lnTo>
                <a:lnTo>
                  <a:pt x="1472" y="1165"/>
                </a:lnTo>
                <a:lnTo>
                  <a:pt x="1472" y="1172"/>
                </a:lnTo>
                <a:lnTo>
                  <a:pt x="1473" y="1187"/>
                </a:lnTo>
                <a:lnTo>
                  <a:pt x="1473" y="1194"/>
                </a:lnTo>
                <a:lnTo>
                  <a:pt x="1474" y="1197"/>
                </a:lnTo>
                <a:lnTo>
                  <a:pt x="1475" y="1192"/>
                </a:lnTo>
                <a:lnTo>
                  <a:pt x="1475" y="1192"/>
                </a:lnTo>
                <a:lnTo>
                  <a:pt x="1476" y="1192"/>
                </a:lnTo>
                <a:lnTo>
                  <a:pt x="1476" y="1192"/>
                </a:lnTo>
                <a:lnTo>
                  <a:pt x="1477" y="1194"/>
                </a:lnTo>
                <a:lnTo>
                  <a:pt x="1477" y="1185"/>
                </a:lnTo>
                <a:lnTo>
                  <a:pt x="1478" y="1194"/>
                </a:lnTo>
                <a:lnTo>
                  <a:pt x="1479" y="1192"/>
                </a:lnTo>
                <a:lnTo>
                  <a:pt x="1479" y="1204"/>
                </a:lnTo>
                <a:lnTo>
                  <a:pt x="1479" y="1228"/>
                </a:lnTo>
                <a:lnTo>
                  <a:pt x="1480" y="1233"/>
                </a:lnTo>
                <a:lnTo>
                  <a:pt x="1481" y="1221"/>
                </a:lnTo>
                <a:lnTo>
                  <a:pt x="1481" y="1211"/>
                </a:lnTo>
                <a:lnTo>
                  <a:pt x="1482" y="1207"/>
                </a:lnTo>
                <a:lnTo>
                  <a:pt x="1482" y="1204"/>
                </a:lnTo>
                <a:lnTo>
                  <a:pt x="1483" y="1211"/>
                </a:lnTo>
                <a:lnTo>
                  <a:pt x="1483" y="1209"/>
                </a:lnTo>
                <a:lnTo>
                  <a:pt x="1484" y="1197"/>
                </a:lnTo>
                <a:lnTo>
                  <a:pt x="1485" y="1187"/>
                </a:lnTo>
                <a:lnTo>
                  <a:pt x="1485" y="1185"/>
                </a:lnTo>
                <a:lnTo>
                  <a:pt x="1486" y="1189"/>
                </a:lnTo>
                <a:lnTo>
                  <a:pt x="1486" y="1187"/>
                </a:lnTo>
                <a:lnTo>
                  <a:pt x="1487" y="1177"/>
                </a:lnTo>
                <a:lnTo>
                  <a:pt x="1487" y="1170"/>
                </a:lnTo>
                <a:lnTo>
                  <a:pt x="1488" y="1163"/>
                </a:lnTo>
                <a:lnTo>
                  <a:pt x="1489" y="1167"/>
                </a:lnTo>
                <a:lnTo>
                  <a:pt x="1489" y="1165"/>
                </a:lnTo>
                <a:lnTo>
                  <a:pt x="1489" y="1172"/>
                </a:lnTo>
                <a:lnTo>
                  <a:pt x="1490" y="1172"/>
                </a:lnTo>
                <a:lnTo>
                  <a:pt x="1491" y="1163"/>
                </a:lnTo>
                <a:lnTo>
                  <a:pt x="1491" y="1150"/>
                </a:lnTo>
                <a:lnTo>
                  <a:pt x="1492" y="1150"/>
                </a:lnTo>
                <a:lnTo>
                  <a:pt x="1492" y="1148"/>
                </a:lnTo>
                <a:lnTo>
                  <a:pt x="1493" y="1143"/>
                </a:lnTo>
                <a:lnTo>
                  <a:pt x="1493" y="1126"/>
                </a:lnTo>
                <a:lnTo>
                  <a:pt x="1494" y="1107"/>
                </a:lnTo>
                <a:lnTo>
                  <a:pt x="1495" y="1092"/>
                </a:lnTo>
                <a:lnTo>
                  <a:pt x="1495" y="1079"/>
                </a:lnTo>
                <a:lnTo>
                  <a:pt x="1496" y="1070"/>
                </a:lnTo>
                <a:lnTo>
                  <a:pt x="1496" y="1063"/>
                </a:lnTo>
                <a:lnTo>
                  <a:pt x="1497" y="1052"/>
                </a:lnTo>
                <a:lnTo>
                  <a:pt x="1497" y="1033"/>
                </a:lnTo>
                <a:lnTo>
                  <a:pt x="1498" y="1004"/>
                </a:lnTo>
                <a:lnTo>
                  <a:pt x="1499" y="982"/>
                </a:lnTo>
                <a:lnTo>
                  <a:pt x="1499" y="965"/>
                </a:lnTo>
                <a:lnTo>
                  <a:pt x="1499" y="943"/>
                </a:lnTo>
                <a:lnTo>
                  <a:pt x="1500" y="904"/>
                </a:lnTo>
                <a:lnTo>
                  <a:pt x="1501" y="843"/>
                </a:lnTo>
                <a:lnTo>
                  <a:pt x="1501" y="774"/>
                </a:lnTo>
                <a:lnTo>
                  <a:pt x="1502" y="699"/>
                </a:lnTo>
                <a:lnTo>
                  <a:pt x="1502" y="638"/>
                </a:lnTo>
                <a:lnTo>
                  <a:pt x="1503" y="591"/>
                </a:lnTo>
                <a:lnTo>
                  <a:pt x="1503" y="586"/>
                </a:lnTo>
                <a:lnTo>
                  <a:pt x="1504" y="613"/>
                </a:lnTo>
                <a:lnTo>
                  <a:pt x="1505" y="655"/>
                </a:lnTo>
                <a:lnTo>
                  <a:pt x="1505" y="703"/>
                </a:lnTo>
                <a:lnTo>
                  <a:pt x="1506" y="762"/>
                </a:lnTo>
                <a:lnTo>
                  <a:pt x="1506" y="828"/>
                </a:lnTo>
                <a:lnTo>
                  <a:pt x="1507" y="894"/>
                </a:lnTo>
                <a:lnTo>
                  <a:pt x="1507" y="1006"/>
                </a:lnTo>
                <a:lnTo>
                  <a:pt x="1508" y="1153"/>
                </a:lnTo>
                <a:lnTo>
                  <a:pt x="1509" y="1348"/>
                </a:lnTo>
                <a:lnTo>
                  <a:pt x="1509" y="1512"/>
                </a:lnTo>
                <a:lnTo>
                  <a:pt x="1509" y="1629"/>
                </a:lnTo>
                <a:lnTo>
                  <a:pt x="1510" y="1663"/>
                </a:lnTo>
                <a:lnTo>
                  <a:pt x="1511" y="1646"/>
                </a:lnTo>
                <a:lnTo>
                  <a:pt x="1511" y="1609"/>
                </a:lnTo>
                <a:lnTo>
                  <a:pt x="1512" y="1577"/>
                </a:lnTo>
                <a:lnTo>
                  <a:pt x="1512" y="1585"/>
                </a:lnTo>
                <a:lnTo>
                  <a:pt x="1513" y="1612"/>
                </a:lnTo>
                <a:lnTo>
                  <a:pt x="1513" y="1636"/>
                </a:lnTo>
                <a:lnTo>
                  <a:pt x="1514" y="1636"/>
                </a:lnTo>
                <a:lnTo>
                  <a:pt x="1515" y="1629"/>
                </a:lnTo>
                <a:lnTo>
                  <a:pt x="1515" y="1626"/>
                </a:lnTo>
                <a:lnTo>
                  <a:pt x="1516" y="1626"/>
                </a:lnTo>
                <a:lnTo>
                  <a:pt x="1516" y="1621"/>
                </a:lnTo>
                <a:lnTo>
                  <a:pt x="1517" y="1614"/>
                </a:lnTo>
                <a:lnTo>
                  <a:pt x="1517" y="1592"/>
                </a:lnTo>
                <a:lnTo>
                  <a:pt x="1518" y="1558"/>
                </a:lnTo>
                <a:lnTo>
                  <a:pt x="1519" y="1524"/>
                </a:lnTo>
                <a:lnTo>
                  <a:pt x="1519" y="1516"/>
                </a:lnTo>
                <a:lnTo>
                  <a:pt x="1519" y="1494"/>
                </a:lnTo>
                <a:lnTo>
                  <a:pt x="1520" y="1463"/>
                </a:lnTo>
                <a:lnTo>
                  <a:pt x="1521" y="1409"/>
                </a:lnTo>
                <a:lnTo>
                  <a:pt x="1521" y="1356"/>
                </a:lnTo>
                <a:lnTo>
                  <a:pt x="1522" y="1324"/>
                </a:lnTo>
                <a:lnTo>
                  <a:pt x="1522" y="1314"/>
                </a:lnTo>
                <a:lnTo>
                  <a:pt x="1523" y="1299"/>
                </a:lnTo>
                <a:lnTo>
                  <a:pt x="1523" y="1277"/>
                </a:lnTo>
                <a:lnTo>
                  <a:pt x="1524" y="1253"/>
                </a:lnTo>
                <a:lnTo>
                  <a:pt x="1525" y="1241"/>
                </a:lnTo>
                <a:lnTo>
                  <a:pt x="1525" y="1228"/>
                </a:lnTo>
                <a:lnTo>
                  <a:pt x="1526" y="1216"/>
                </a:lnTo>
                <a:lnTo>
                  <a:pt x="1526" y="1201"/>
                </a:lnTo>
                <a:lnTo>
                  <a:pt x="1527" y="1201"/>
                </a:lnTo>
                <a:lnTo>
                  <a:pt x="1527" y="1204"/>
                </a:lnTo>
                <a:lnTo>
                  <a:pt x="1528" y="1204"/>
                </a:lnTo>
                <a:lnTo>
                  <a:pt x="1529" y="1197"/>
                </a:lnTo>
                <a:lnTo>
                  <a:pt x="1529" y="1194"/>
                </a:lnTo>
                <a:lnTo>
                  <a:pt x="1529" y="1192"/>
                </a:lnTo>
                <a:lnTo>
                  <a:pt x="1530" y="1182"/>
                </a:lnTo>
                <a:lnTo>
                  <a:pt x="1531" y="1175"/>
                </a:lnTo>
                <a:lnTo>
                  <a:pt x="1531" y="1167"/>
                </a:lnTo>
                <a:lnTo>
                  <a:pt x="1532" y="1172"/>
                </a:lnTo>
                <a:lnTo>
                  <a:pt x="1532" y="1170"/>
                </a:lnTo>
                <a:lnTo>
                  <a:pt x="1533" y="1170"/>
                </a:lnTo>
                <a:lnTo>
                  <a:pt x="1533" y="1163"/>
                </a:lnTo>
                <a:lnTo>
                  <a:pt x="1534" y="1155"/>
                </a:lnTo>
                <a:lnTo>
                  <a:pt x="1535" y="1143"/>
                </a:lnTo>
                <a:lnTo>
                  <a:pt x="1535" y="1136"/>
                </a:lnTo>
                <a:lnTo>
                  <a:pt x="1536" y="1131"/>
                </a:lnTo>
                <a:lnTo>
                  <a:pt x="1536" y="1128"/>
                </a:lnTo>
                <a:lnTo>
                  <a:pt x="1537" y="1133"/>
                </a:lnTo>
                <a:lnTo>
                  <a:pt x="1537" y="1126"/>
                </a:lnTo>
                <a:lnTo>
                  <a:pt x="1538" y="1114"/>
                </a:lnTo>
                <a:lnTo>
                  <a:pt x="1539" y="1119"/>
                </a:lnTo>
                <a:lnTo>
                  <a:pt x="1539" y="1121"/>
                </a:lnTo>
                <a:lnTo>
                  <a:pt x="1539" y="1111"/>
                </a:lnTo>
                <a:lnTo>
                  <a:pt x="1540" y="1111"/>
                </a:lnTo>
                <a:lnTo>
                  <a:pt x="1541" y="1099"/>
                </a:lnTo>
                <a:lnTo>
                  <a:pt x="1541" y="1085"/>
                </a:lnTo>
                <a:lnTo>
                  <a:pt x="1542" y="1070"/>
                </a:lnTo>
                <a:lnTo>
                  <a:pt x="1542" y="1058"/>
                </a:lnTo>
                <a:lnTo>
                  <a:pt x="1543" y="1060"/>
                </a:lnTo>
                <a:lnTo>
                  <a:pt x="1543" y="1070"/>
                </a:lnTo>
                <a:lnTo>
                  <a:pt x="1544" y="1063"/>
                </a:lnTo>
                <a:lnTo>
                  <a:pt x="1545" y="1055"/>
                </a:lnTo>
                <a:lnTo>
                  <a:pt x="1545" y="1048"/>
                </a:lnTo>
                <a:lnTo>
                  <a:pt x="1546" y="1036"/>
                </a:lnTo>
                <a:lnTo>
                  <a:pt x="1546" y="1016"/>
                </a:lnTo>
                <a:lnTo>
                  <a:pt x="1547" y="1001"/>
                </a:lnTo>
                <a:lnTo>
                  <a:pt x="1547" y="987"/>
                </a:lnTo>
                <a:lnTo>
                  <a:pt x="1548" y="970"/>
                </a:lnTo>
                <a:lnTo>
                  <a:pt x="1549" y="955"/>
                </a:lnTo>
                <a:lnTo>
                  <a:pt x="1549" y="938"/>
                </a:lnTo>
                <a:lnTo>
                  <a:pt x="1549" y="928"/>
                </a:lnTo>
                <a:lnTo>
                  <a:pt x="1550" y="892"/>
                </a:lnTo>
                <a:lnTo>
                  <a:pt x="1551" y="867"/>
                </a:lnTo>
                <a:lnTo>
                  <a:pt x="1551" y="836"/>
                </a:lnTo>
                <a:lnTo>
                  <a:pt x="1552" y="821"/>
                </a:lnTo>
                <a:lnTo>
                  <a:pt x="1552" y="809"/>
                </a:lnTo>
                <a:lnTo>
                  <a:pt x="1553" y="794"/>
                </a:lnTo>
                <a:lnTo>
                  <a:pt x="1553" y="777"/>
                </a:lnTo>
                <a:lnTo>
                  <a:pt x="1554" y="765"/>
                </a:lnTo>
                <a:lnTo>
                  <a:pt x="1555" y="735"/>
                </a:lnTo>
                <a:lnTo>
                  <a:pt x="1555" y="718"/>
                </a:lnTo>
                <a:lnTo>
                  <a:pt x="1556" y="703"/>
                </a:lnTo>
                <a:lnTo>
                  <a:pt x="1556" y="691"/>
                </a:lnTo>
                <a:lnTo>
                  <a:pt x="1557" y="677"/>
                </a:lnTo>
                <a:lnTo>
                  <a:pt x="1557" y="657"/>
                </a:lnTo>
                <a:lnTo>
                  <a:pt x="1558" y="645"/>
                </a:lnTo>
                <a:lnTo>
                  <a:pt x="1559" y="638"/>
                </a:lnTo>
                <a:lnTo>
                  <a:pt x="1559" y="638"/>
                </a:lnTo>
                <a:lnTo>
                  <a:pt x="1559" y="652"/>
                </a:lnTo>
                <a:lnTo>
                  <a:pt x="1560" y="665"/>
                </a:lnTo>
                <a:lnTo>
                  <a:pt x="1561" y="665"/>
                </a:lnTo>
                <a:lnTo>
                  <a:pt x="1561" y="650"/>
                </a:lnTo>
                <a:lnTo>
                  <a:pt x="1562" y="655"/>
                </a:lnTo>
                <a:lnTo>
                  <a:pt x="1562" y="660"/>
                </a:lnTo>
                <a:lnTo>
                  <a:pt x="1563" y="677"/>
                </a:lnTo>
                <a:lnTo>
                  <a:pt x="1563" y="691"/>
                </a:lnTo>
                <a:lnTo>
                  <a:pt x="1564" y="696"/>
                </a:lnTo>
                <a:lnTo>
                  <a:pt x="1565" y="706"/>
                </a:lnTo>
                <a:lnTo>
                  <a:pt x="1565" y="725"/>
                </a:lnTo>
                <a:lnTo>
                  <a:pt x="1566" y="757"/>
                </a:lnTo>
                <a:lnTo>
                  <a:pt x="1566" y="769"/>
                </a:lnTo>
                <a:lnTo>
                  <a:pt x="1567" y="787"/>
                </a:lnTo>
                <a:lnTo>
                  <a:pt x="1567" y="789"/>
                </a:lnTo>
                <a:lnTo>
                  <a:pt x="1568" y="801"/>
                </a:lnTo>
                <a:lnTo>
                  <a:pt x="1569" y="818"/>
                </a:lnTo>
                <a:lnTo>
                  <a:pt x="1569" y="845"/>
                </a:lnTo>
                <a:lnTo>
                  <a:pt x="1569" y="860"/>
                </a:lnTo>
                <a:lnTo>
                  <a:pt x="1570" y="874"/>
                </a:lnTo>
                <a:lnTo>
                  <a:pt x="1571" y="884"/>
                </a:lnTo>
                <a:lnTo>
                  <a:pt x="1571" y="894"/>
                </a:lnTo>
                <a:lnTo>
                  <a:pt x="1572" y="916"/>
                </a:lnTo>
                <a:lnTo>
                  <a:pt x="1572" y="928"/>
                </a:lnTo>
                <a:lnTo>
                  <a:pt x="1573" y="948"/>
                </a:lnTo>
                <a:lnTo>
                  <a:pt x="1573" y="960"/>
                </a:lnTo>
                <a:lnTo>
                  <a:pt x="1574" y="972"/>
                </a:lnTo>
                <a:lnTo>
                  <a:pt x="1575" y="987"/>
                </a:lnTo>
                <a:lnTo>
                  <a:pt x="1575" y="992"/>
                </a:lnTo>
                <a:lnTo>
                  <a:pt x="1576" y="1011"/>
                </a:lnTo>
                <a:lnTo>
                  <a:pt x="1576" y="1021"/>
                </a:lnTo>
                <a:lnTo>
                  <a:pt x="1577" y="1033"/>
                </a:lnTo>
                <a:lnTo>
                  <a:pt x="1577" y="1028"/>
                </a:lnTo>
                <a:lnTo>
                  <a:pt x="1578" y="1026"/>
                </a:lnTo>
                <a:lnTo>
                  <a:pt x="1579" y="1038"/>
                </a:lnTo>
                <a:lnTo>
                  <a:pt x="1579" y="1052"/>
                </a:lnTo>
                <a:lnTo>
                  <a:pt x="1579" y="1065"/>
                </a:lnTo>
                <a:lnTo>
                  <a:pt x="1580" y="1065"/>
                </a:lnTo>
                <a:lnTo>
                  <a:pt x="1581" y="1058"/>
                </a:lnTo>
                <a:lnTo>
                  <a:pt x="1581" y="1048"/>
                </a:lnTo>
                <a:lnTo>
                  <a:pt x="1582" y="1060"/>
                </a:lnTo>
                <a:lnTo>
                  <a:pt x="1582" y="1070"/>
                </a:lnTo>
                <a:lnTo>
                  <a:pt x="1583" y="1075"/>
                </a:lnTo>
                <a:lnTo>
                  <a:pt x="1583" y="1082"/>
                </a:lnTo>
                <a:lnTo>
                  <a:pt x="1584" y="1079"/>
                </a:lnTo>
                <a:lnTo>
                  <a:pt x="1585" y="1072"/>
                </a:lnTo>
                <a:lnTo>
                  <a:pt x="1585" y="1075"/>
                </a:lnTo>
                <a:lnTo>
                  <a:pt x="1586" y="1077"/>
                </a:lnTo>
                <a:lnTo>
                  <a:pt x="1586" y="1085"/>
                </a:lnTo>
                <a:lnTo>
                  <a:pt x="1587" y="1079"/>
                </a:lnTo>
                <a:lnTo>
                  <a:pt x="1587" y="1079"/>
                </a:lnTo>
                <a:lnTo>
                  <a:pt x="1588" y="1079"/>
                </a:lnTo>
                <a:lnTo>
                  <a:pt x="1589" y="1067"/>
                </a:lnTo>
                <a:lnTo>
                  <a:pt x="1589" y="1070"/>
                </a:lnTo>
                <a:lnTo>
                  <a:pt x="1590" y="1075"/>
                </a:lnTo>
                <a:lnTo>
                  <a:pt x="1590" y="1070"/>
                </a:lnTo>
                <a:lnTo>
                  <a:pt x="1591" y="1063"/>
                </a:lnTo>
                <a:lnTo>
                  <a:pt x="1592" y="1063"/>
                </a:lnTo>
                <a:lnTo>
                  <a:pt x="1592" y="1075"/>
                </a:lnTo>
                <a:lnTo>
                  <a:pt x="1592" y="1082"/>
                </a:lnTo>
                <a:lnTo>
                  <a:pt x="1593" y="1092"/>
                </a:lnTo>
                <a:lnTo>
                  <a:pt x="1594" y="1087"/>
                </a:lnTo>
                <a:lnTo>
                  <a:pt x="1594" y="1085"/>
                </a:lnTo>
                <a:lnTo>
                  <a:pt x="1595" y="1072"/>
                </a:lnTo>
                <a:lnTo>
                  <a:pt x="1595" y="1075"/>
                </a:lnTo>
                <a:lnTo>
                  <a:pt x="1596" y="1082"/>
                </a:lnTo>
                <a:lnTo>
                  <a:pt x="1596" y="1089"/>
                </a:lnTo>
                <a:lnTo>
                  <a:pt x="1597" y="1094"/>
                </a:lnTo>
                <a:lnTo>
                  <a:pt x="1598" y="1089"/>
                </a:lnTo>
                <a:lnTo>
                  <a:pt x="1598" y="1085"/>
                </a:lnTo>
                <a:lnTo>
                  <a:pt x="1599" y="1087"/>
                </a:lnTo>
                <a:lnTo>
                  <a:pt x="1599" y="1099"/>
                </a:lnTo>
                <a:lnTo>
                  <a:pt x="1600" y="1107"/>
                </a:lnTo>
                <a:lnTo>
                  <a:pt x="1600" y="1111"/>
                </a:lnTo>
                <a:lnTo>
                  <a:pt x="1601" y="1107"/>
                </a:lnTo>
                <a:lnTo>
                  <a:pt x="1602" y="1094"/>
                </a:lnTo>
                <a:lnTo>
                  <a:pt x="1602" y="1107"/>
                </a:lnTo>
                <a:lnTo>
                  <a:pt x="1602" y="1126"/>
                </a:lnTo>
                <a:lnTo>
                  <a:pt x="1603" y="1136"/>
                </a:lnTo>
                <a:lnTo>
                  <a:pt x="1604" y="1126"/>
                </a:lnTo>
                <a:lnTo>
                  <a:pt x="1604" y="1128"/>
                </a:lnTo>
                <a:lnTo>
                  <a:pt x="1605" y="1116"/>
                </a:lnTo>
                <a:lnTo>
                  <a:pt x="1605" y="1126"/>
                </a:lnTo>
                <a:lnTo>
                  <a:pt x="1606" y="1141"/>
                </a:lnTo>
                <a:lnTo>
                  <a:pt x="1606" y="1145"/>
                </a:lnTo>
                <a:lnTo>
                  <a:pt x="1607" y="1150"/>
                </a:lnTo>
                <a:lnTo>
                  <a:pt x="1608" y="1143"/>
                </a:lnTo>
                <a:lnTo>
                  <a:pt x="1608" y="1143"/>
                </a:lnTo>
                <a:lnTo>
                  <a:pt x="1609" y="1145"/>
                </a:lnTo>
                <a:lnTo>
                  <a:pt x="1609" y="1160"/>
                </a:lnTo>
                <a:lnTo>
                  <a:pt x="1610" y="1167"/>
                </a:lnTo>
                <a:lnTo>
                  <a:pt x="1610" y="1170"/>
                </a:lnTo>
                <a:lnTo>
                  <a:pt x="1611" y="1170"/>
                </a:lnTo>
                <a:lnTo>
                  <a:pt x="1612" y="1148"/>
                </a:lnTo>
                <a:lnTo>
                  <a:pt x="1612" y="1163"/>
                </a:lnTo>
                <a:lnTo>
                  <a:pt x="1612" y="1179"/>
                </a:lnTo>
                <a:lnTo>
                  <a:pt x="1613" y="1192"/>
                </a:lnTo>
                <a:lnTo>
                  <a:pt x="1614" y="1185"/>
                </a:lnTo>
                <a:lnTo>
                  <a:pt x="1614" y="1165"/>
                </a:lnTo>
                <a:lnTo>
                  <a:pt x="1615" y="1153"/>
                </a:lnTo>
                <a:lnTo>
                  <a:pt x="1615" y="1160"/>
                </a:lnTo>
                <a:lnTo>
                  <a:pt x="1616" y="1167"/>
                </a:lnTo>
                <a:lnTo>
                  <a:pt x="1616" y="1179"/>
                </a:lnTo>
                <a:lnTo>
                  <a:pt x="1617" y="1172"/>
                </a:lnTo>
                <a:lnTo>
                  <a:pt x="1618" y="1175"/>
                </a:lnTo>
                <a:lnTo>
                  <a:pt x="1618" y="1177"/>
                </a:lnTo>
                <a:lnTo>
                  <a:pt x="1619" y="1192"/>
                </a:lnTo>
                <a:lnTo>
                  <a:pt x="1619" y="1201"/>
                </a:lnTo>
                <a:lnTo>
                  <a:pt x="1620" y="1197"/>
                </a:lnTo>
                <a:lnTo>
                  <a:pt x="1620" y="1194"/>
                </a:lnTo>
                <a:lnTo>
                  <a:pt x="1621" y="1185"/>
                </a:lnTo>
                <a:lnTo>
                  <a:pt x="1622" y="1189"/>
                </a:lnTo>
                <a:lnTo>
                  <a:pt x="1622" y="1194"/>
                </a:lnTo>
                <a:lnTo>
                  <a:pt x="1622" y="1197"/>
                </a:lnTo>
                <a:lnTo>
                  <a:pt x="1623" y="1197"/>
                </a:lnTo>
                <a:lnTo>
                  <a:pt x="1624" y="1194"/>
                </a:lnTo>
                <a:lnTo>
                  <a:pt x="1624" y="1187"/>
                </a:lnTo>
                <a:lnTo>
                  <a:pt x="1625" y="1182"/>
                </a:lnTo>
                <a:lnTo>
                  <a:pt x="1625" y="1192"/>
                </a:lnTo>
                <a:lnTo>
                  <a:pt x="1626" y="1201"/>
                </a:lnTo>
                <a:lnTo>
                  <a:pt x="1626" y="1207"/>
                </a:lnTo>
                <a:lnTo>
                  <a:pt x="1627" y="1201"/>
                </a:lnTo>
                <a:lnTo>
                  <a:pt x="1628" y="1194"/>
                </a:lnTo>
                <a:lnTo>
                  <a:pt x="1628" y="1194"/>
                </a:lnTo>
                <a:lnTo>
                  <a:pt x="1629" y="1199"/>
                </a:lnTo>
                <a:lnTo>
                  <a:pt x="1629" y="1194"/>
                </a:lnTo>
                <a:lnTo>
                  <a:pt x="1630" y="1197"/>
                </a:lnTo>
                <a:lnTo>
                  <a:pt x="1630" y="1199"/>
                </a:lnTo>
                <a:lnTo>
                  <a:pt x="1631" y="1189"/>
                </a:lnTo>
                <a:lnTo>
                  <a:pt x="1632" y="1189"/>
                </a:lnTo>
                <a:lnTo>
                  <a:pt x="1632" y="1199"/>
                </a:lnTo>
                <a:lnTo>
                  <a:pt x="1632" y="1204"/>
                </a:lnTo>
                <a:lnTo>
                  <a:pt x="1633" y="1216"/>
                </a:lnTo>
                <a:lnTo>
                  <a:pt x="1634" y="1214"/>
                </a:lnTo>
                <a:lnTo>
                  <a:pt x="1634" y="1199"/>
                </a:lnTo>
                <a:lnTo>
                  <a:pt x="1635" y="1194"/>
                </a:lnTo>
                <a:lnTo>
                  <a:pt x="1635" y="1201"/>
                </a:lnTo>
                <a:lnTo>
                  <a:pt x="1636" y="1209"/>
                </a:lnTo>
                <a:lnTo>
                  <a:pt x="1636" y="1211"/>
                </a:lnTo>
                <a:lnTo>
                  <a:pt x="1637" y="1211"/>
                </a:lnTo>
                <a:lnTo>
                  <a:pt x="1638" y="1216"/>
                </a:lnTo>
                <a:lnTo>
                  <a:pt x="1638" y="1199"/>
                </a:lnTo>
                <a:lnTo>
                  <a:pt x="1639" y="1201"/>
                </a:lnTo>
                <a:lnTo>
                  <a:pt x="1639" y="1211"/>
                </a:lnTo>
                <a:lnTo>
                  <a:pt x="1640" y="1207"/>
                </a:lnTo>
                <a:lnTo>
                  <a:pt x="1640" y="1214"/>
                </a:lnTo>
                <a:lnTo>
                  <a:pt x="1641" y="1209"/>
                </a:lnTo>
                <a:lnTo>
                  <a:pt x="1642" y="1201"/>
                </a:lnTo>
                <a:lnTo>
                  <a:pt x="1642" y="1197"/>
                </a:lnTo>
                <a:lnTo>
                  <a:pt x="1642" y="1207"/>
                </a:lnTo>
                <a:lnTo>
                  <a:pt x="1643" y="1209"/>
                </a:lnTo>
                <a:lnTo>
                  <a:pt x="1644" y="1209"/>
                </a:lnTo>
                <a:lnTo>
                  <a:pt x="1644" y="1199"/>
                </a:lnTo>
                <a:lnTo>
                  <a:pt x="1645" y="1199"/>
                </a:lnTo>
                <a:lnTo>
                  <a:pt x="1645" y="1201"/>
                </a:lnTo>
                <a:lnTo>
                  <a:pt x="1646" y="1201"/>
                </a:lnTo>
                <a:lnTo>
                  <a:pt x="1646" y="1207"/>
                </a:lnTo>
                <a:lnTo>
                  <a:pt x="1647" y="1197"/>
                </a:lnTo>
                <a:lnTo>
                  <a:pt x="1648" y="1192"/>
                </a:lnTo>
                <a:lnTo>
                  <a:pt x="1648" y="1189"/>
                </a:lnTo>
                <a:lnTo>
                  <a:pt x="1649" y="1192"/>
                </a:lnTo>
                <a:lnTo>
                  <a:pt x="1649" y="1199"/>
                </a:lnTo>
                <a:lnTo>
                  <a:pt x="1650" y="1201"/>
                </a:lnTo>
                <a:lnTo>
                  <a:pt x="1650" y="1204"/>
                </a:lnTo>
                <a:lnTo>
                  <a:pt x="1651" y="1201"/>
                </a:lnTo>
                <a:lnTo>
                  <a:pt x="1652" y="1189"/>
                </a:lnTo>
                <a:lnTo>
                  <a:pt x="1652" y="1185"/>
                </a:lnTo>
                <a:lnTo>
                  <a:pt x="1652" y="1194"/>
                </a:lnTo>
                <a:lnTo>
                  <a:pt x="1653" y="1214"/>
                </a:lnTo>
                <a:lnTo>
                  <a:pt x="1654" y="1209"/>
                </a:lnTo>
                <a:lnTo>
                  <a:pt x="1654" y="1204"/>
                </a:lnTo>
                <a:lnTo>
                  <a:pt x="1655" y="1187"/>
                </a:lnTo>
                <a:lnTo>
                  <a:pt x="1655" y="1179"/>
                </a:lnTo>
                <a:lnTo>
                  <a:pt x="1656" y="1189"/>
                </a:lnTo>
                <a:lnTo>
                  <a:pt x="1656" y="1204"/>
                </a:lnTo>
                <a:lnTo>
                  <a:pt x="1657" y="1214"/>
                </a:lnTo>
                <a:lnTo>
                  <a:pt x="1658" y="1211"/>
                </a:lnTo>
                <a:lnTo>
                  <a:pt x="1658" y="1199"/>
                </a:lnTo>
                <a:lnTo>
                  <a:pt x="1659" y="1194"/>
                </a:lnTo>
                <a:lnTo>
                  <a:pt x="1659" y="1189"/>
                </a:lnTo>
                <a:lnTo>
                  <a:pt x="1660" y="1207"/>
                </a:lnTo>
                <a:lnTo>
                  <a:pt x="1660" y="1214"/>
                </a:lnTo>
                <a:lnTo>
                  <a:pt x="1661" y="1204"/>
                </a:lnTo>
                <a:lnTo>
                  <a:pt x="1662" y="1189"/>
                </a:lnTo>
                <a:lnTo>
                  <a:pt x="1662" y="1192"/>
                </a:lnTo>
                <a:lnTo>
                  <a:pt x="1662" y="1209"/>
                </a:lnTo>
                <a:lnTo>
                  <a:pt x="1663" y="1216"/>
                </a:lnTo>
                <a:lnTo>
                  <a:pt x="1664" y="1207"/>
                </a:lnTo>
                <a:lnTo>
                  <a:pt x="1664" y="1207"/>
                </a:lnTo>
                <a:lnTo>
                  <a:pt x="1665" y="1204"/>
                </a:lnTo>
                <a:lnTo>
                  <a:pt x="1665" y="1199"/>
                </a:lnTo>
                <a:lnTo>
                  <a:pt x="1666" y="1204"/>
                </a:lnTo>
                <a:lnTo>
                  <a:pt x="1666" y="1204"/>
                </a:lnTo>
                <a:lnTo>
                  <a:pt x="1667" y="1194"/>
                </a:lnTo>
                <a:lnTo>
                  <a:pt x="1668" y="1182"/>
                </a:lnTo>
                <a:lnTo>
                  <a:pt x="1668" y="1175"/>
                </a:lnTo>
                <a:lnTo>
                  <a:pt x="1669" y="1194"/>
                </a:lnTo>
                <a:lnTo>
                  <a:pt x="1669" y="1216"/>
                </a:lnTo>
                <a:lnTo>
                  <a:pt x="1670" y="1223"/>
                </a:lnTo>
                <a:lnTo>
                  <a:pt x="1670" y="1219"/>
                </a:lnTo>
                <a:lnTo>
                  <a:pt x="1671" y="1209"/>
                </a:lnTo>
                <a:lnTo>
                  <a:pt x="1672" y="1207"/>
                </a:lnTo>
                <a:lnTo>
                  <a:pt x="1672" y="1216"/>
                </a:lnTo>
                <a:lnTo>
                  <a:pt x="1672" y="1211"/>
                </a:lnTo>
                <a:lnTo>
                  <a:pt x="1673" y="1204"/>
                </a:lnTo>
                <a:lnTo>
                  <a:pt x="1674" y="1199"/>
                </a:lnTo>
                <a:lnTo>
                  <a:pt x="1674" y="1189"/>
                </a:lnTo>
                <a:lnTo>
                  <a:pt x="1675" y="1179"/>
                </a:lnTo>
                <a:lnTo>
                  <a:pt x="1675" y="1182"/>
                </a:lnTo>
                <a:lnTo>
                  <a:pt x="1676" y="1199"/>
                </a:lnTo>
                <a:lnTo>
                  <a:pt x="1676" y="1211"/>
                </a:lnTo>
                <a:lnTo>
                  <a:pt x="1677" y="1209"/>
                </a:lnTo>
                <a:lnTo>
                  <a:pt x="1678" y="1192"/>
                </a:lnTo>
                <a:lnTo>
                  <a:pt x="1678" y="1175"/>
                </a:lnTo>
                <a:lnTo>
                  <a:pt x="1679" y="1175"/>
                </a:lnTo>
                <a:lnTo>
                  <a:pt x="1679" y="1187"/>
                </a:lnTo>
                <a:lnTo>
                  <a:pt x="1680" y="1197"/>
                </a:lnTo>
                <a:lnTo>
                  <a:pt x="1680" y="1207"/>
                </a:lnTo>
                <a:lnTo>
                  <a:pt x="1681" y="1207"/>
                </a:lnTo>
                <a:lnTo>
                  <a:pt x="1682" y="1199"/>
                </a:lnTo>
                <a:lnTo>
                  <a:pt x="1682" y="1189"/>
                </a:lnTo>
                <a:lnTo>
                  <a:pt x="1682" y="1192"/>
                </a:lnTo>
                <a:lnTo>
                  <a:pt x="1683" y="1189"/>
                </a:lnTo>
                <a:lnTo>
                  <a:pt x="1684" y="1199"/>
                </a:lnTo>
                <a:lnTo>
                  <a:pt x="1684" y="1194"/>
                </a:lnTo>
                <a:lnTo>
                  <a:pt x="1685" y="1187"/>
                </a:lnTo>
                <a:lnTo>
                  <a:pt x="1685" y="1194"/>
                </a:lnTo>
                <a:lnTo>
                  <a:pt x="1686" y="1199"/>
                </a:lnTo>
                <a:lnTo>
                  <a:pt x="1686" y="1201"/>
                </a:lnTo>
                <a:lnTo>
                  <a:pt x="1687" y="1189"/>
                </a:lnTo>
                <a:lnTo>
                  <a:pt x="1688" y="1185"/>
                </a:lnTo>
                <a:lnTo>
                  <a:pt x="1688" y="1175"/>
                </a:lnTo>
                <a:lnTo>
                  <a:pt x="1689" y="1177"/>
                </a:lnTo>
                <a:lnTo>
                  <a:pt x="1689" y="1182"/>
                </a:lnTo>
                <a:lnTo>
                  <a:pt x="1690" y="1197"/>
                </a:lnTo>
                <a:lnTo>
                  <a:pt x="1690" y="1194"/>
                </a:lnTo>
                <a:lnTo>
                  <a:pt x="1691" y="1185"/>
                </a:lnTo>
                <a:lnTo>
                  <a:pt x="1692" y="1179"/>
                </a:lnTo>
                <a:lnTo>
                  <a:pt x="1692" y="1187"/>
                </a:lnTo>
                <a:lnTo>
                  <a:pt x="1692" y="1192"/>
                </a:lnTo>
                <a:lnTo>
                  <a:pt x="1693" y="1201"/>
                </a:lnTo>
                <a:lnTo>
                  <a:pt x="1694" y="1197"/>
                </a:lnTo>
                <a:lnTo>
                  <a:pt x="1694" y="1187"/>
                </a:lnTo>
                <a:lnTo>
                  <a:pt x="1695" y="1185"/>
                </a:lnTo>
                <a:lnTo>
                  <a:pt x="1695" y="1189"/>
                </a:lnTo>
                <a:lnTo>
                  <a:pt x="1696" y="1189"/>
                </a:lnTo>
                <a:lnTo>
                  <a:pt x="1696" y="1192"/>
                </a:lnTo>
                <a:lnTo>
                  <a:pt x="1697" y="1182"/>
                </a:lnTo>
                <a:lnTo>
                  <a:pt x="1698" y="1182"/>
                </a:lnTo>
                <a:lnTo>
                  <a:pt x="1698" y="1167"/>
                </a:lnTo>
                <a:lnTo>
                  <a:pt x="1699" y="1179"/>
                </a:lnTo>
                <a:lnTo>
                  <a:pt x="1699" y="1185"/>
                </a:lnTo>
                <a:lnTo>
                  <a:pt x="1700" y="1189"/>
                </a:lnTo>
                <a:lnTo>
                  <a:pt x="1700" y="1187"/>
                </a:lnTo>
                <a:lnTo>
                  <a:pt x="1701" y="1177"/>
                </a:lnTo>
                <a:lnTo>
                  <a:pt x="1702" y="1177"/>
                </a:lnTo>
                <a:lnTo>
                  <a:pt x="1702" y="1187"/>
                </a:lnTo>
                <a:lnTo>
                  <a:pt x="1702" y="1187"/>
                </a:lnTo>
                <a:lnTo>
                  <a:pt x="1703" y="1192"/>
                </a:lnTo>
                <a:lnTo>
                  <a:pt x="1704" y="1185"/>
                </a:lnTo>
                <a:lnTo>
                  <a:pt x="1704" y="1177"/>
                </a:lnTo>
                <a:lnTo>
                  <a:pt x="1705" y="1167"/>
                </a:lnTo>
                <a:lnTo>
                  <a:pt x="1705" y="1167"/>
                </a:lnTo>
                <a:lnTo>
                  <a:pt x="1706" y="1172"/>
                </a:lnTo>
                <a:lnTo>
                  <a:pt x="1706" y="1170"/>
                </a:lnTo>
                <a:lnTo>
                  <a:pt x="1707" y="1160"/>
                </a:lnTo>
                <a:lnTo>
                  <a:pt x="1708" y="1163"/>
                </a:lnTo>
                <a:lnTo>
                  <a:pt x="1708" y="1163"/>
                </a:lnTo>
                <a:lnTo>
                  <a:pt x="1709" y="1177"/>
                </a:lnTo>
                <a:lnTo>
                  <a:pt x="1709" y="1177"/>
                </a:lnTo>
                <a:lnTo>
                  <a:pt x="1710" y="1177"/>
                </a:lnTo>
                <a:lnTo>
                  <a:pt x="1710" y="1167"/>
                </a:lnTo>
                <a:lnTo>
                  <a:pt x="1711" y="1153"/>
                </a:lnTo>
                <a:lnTo>
                  <a:pt x="1712" y="1143"/>
                </a:lnTo>
                <a:lnTo>
                  <a:pt x="1712" y="1141"/>
                </a:lnTo>
                <a:lnTo>
                  <a:pt x="1712" y="1143"/>
                </a:lnTo>
                <a:lnTo>
                  <a:pt x="1713" y="1138"/>
                </a:lnTo>
                <a:lnTo>
                  <a:pt x="1714" y="1123"/>
                </a:lnTo>
                <a:lnTo>
                  <a:pt x="1714" y="1099"/>
                </a:lnTo>
                <a:lnTo>
                  <a:pt x="1715" y="1082"/>
                </a:lnTo>
                <a:lnTo>
                  <a:pt x="1715" y="1077"/>
                </a:lnTo>
                <a:lnTo>
                  <a:pt x="1716" y="1060"/>
                </a:lnTo>
                <a:lnTo>
                  <a:pt x="1716" y="1045"/>
                </a:lnTo>
                <a:lnTo>
                  <a:pt x="1717" y="1021"/>
                </a:lnTo>
                <a:lnTo>
                  <a:pt x="1718" y="1014"/>
                </a:lnTo>
                <a:lnTo>
                  <a:pt x="1718" y="1021"/>
                </a:lnTo>
                <a:lnTo>
                  <a:pt x="1719" y="1011"/>
                </a:lnTo>
                <a:lnTo>
                  <a:pt x="1719" y="1009"/>
                </a:lnTo>
                <a:lnTo>
                  <a:pt x="1720" y="1016"/>
                </a:lnTo>
                <a:lnTo>
                  <a:pt x="1720" y="1011"/>
                </a:lnTo>
                <a:lnTo>
                  <a:pt x="1721" y="1011"/>
                </a:lnTo>
                <a:lnTo>
                  <a:pt x="1722" y="1016"/>
                </a:lnTo>
                <a:lnTo>
                  <a:pt x="1722" y="1040"/>
                </a:lnTo>
                <a:lnTo>
                  <a:pt x="1722" y="1065"/>
                </a:lnTo>
                <a:lnTo>
                  <a:pt x="1723" y="1087"/>
                </a:lnTo>
                <a:lnTo>
                  <a:pt x="1724" y="1097"/>
                </a:lnTo>
                <a:lnTo>
                  <a:pt x="1724" y="1099"/>
                </a:lnTo>
                <a:lnTo>
                  <a:pt x="1725" y="1107"/>
                </a:lnTo>
                <a:lnTo>
                  <a:pt x="1725" y="1116"/>
                </a:lnTo>
                <a:lnTo>
                  <a:pt x="1726" y="1123"/>
                </a:lnTo>
                <a:lnTo>
                  <a:pt x="1726" y="1141"/>
                </a:lnTo>
                <a:lnTo>
                  <a:pt x="1727" y="1150"/>
                </a:lnTo>
                <a:lnTo>
                  <a:pt x="1728" y="1165"/>
                </a:lnTo>
                <a:lnTo>
                  <a:pt x="1728" y="1155"/>
                </a:lnTo>
                <a:lnTo>
                  <a:pt x="1729" y="1158"/>
                </a:lnTo>
                <a:lnTo>
                  <a:pt x="1729" y="1158"/>
                </a:lnTo>
                <a:lnTo>
                  <a:pt x="1730" y="1167"/>
                </a:lnTo>
                <a:lnTo>
                  <a:pt x="1730" y="1165"/>
                </a:lnTo>
                <a:lnTo>
                  <a:pt x="1731" y="1170"/>
                </a:lnTo>
                <a:lnTo>
                  <a:pt x="1732" y="1165"/>
                </a:lnTo>
                <a:lnTo>
                  <a:pt x="1732" y="1182"/>
                </a:lnTo>
                <a:lnTo>
                  <a:pt x="1732" y="1207"/>
                </a:lnTo>
                <a:lnTo>
                  <a:pt x="1733" y="1226"/>
                </a:lnTo>
                <a:lnTo>
                  <a:pt x="1734" y="1238"/>
                </a:lnTo>
                <a:lnTo>
                  <a:pt x="1734" y="1226"/>
                </a:lnTo>
                <a:lnTo>
                  <a:pt x="1735" y="1175"/>
                </a:lnTo>
                <a:lnTo>
                  <a:pt x="1735" y="1043"/>
                </a:lnTo>
                <a:lnTo>
                  <a:pt x="1736" y="845"/>
                </a:lnTo>
                <a:lnTo>
                  <a:pt x="1736" y="598"/>
                </a:lnTo>
                <a:lnTo>
                  <a:pt x="1737" y="376"/>
                </a:lnTo>
                <a:lnTo>
                  <a:pt x="1738" y="213"/>
                </a:lnTo>
                <a:lnTo>
                  <a:pt x="1738" y="113"/>
                </a:lnTo>
                <a:lnTo>
                  <a:pt x="1739" y="52"/>
                </a:lnTo>
                <a:lnTo>
                  <a:pt x="1739" y="37"/>
                </a:lnTo>
                <a:lnTo>
                  <a:pt x="1740" y="78"/>
                </a:lnTo>
                <a:lnTo>
                  <a:pt x="1740" y="171"/>
                </a:lnTo>
                <a:lnTo>
                  <a:pt x="1741" y="357"/>
                </a:lnTo>
                <a:lnTo>
                  <a:pt x="1742" y="647"/>
                </a:lnTo>
                <a:lnTo>
                  <a:pt x="1742" y="960"/>
                </a:lnTo>
                <a:lnTo>
                  <a:pt x="1742" y="1272"/>
                </a:lnTo>
                <a:lnTo>
                  <a:pt x="1743" y="1358"/>
                </a:lnTo>
                <a:lnTo>
                  <a:pt x="1744" y="1287"/>
                </a:lnTo>
                <a:lnTo>
                  <a:pt x="1744" y="1207"/>
                </a:lnTo>
                <a:lnTo>
                  <a:pt x="1745" y="1197"/>
                </a:lnTo>
                <a:lnTo>
                  <a:pt x="1745" y="1211"/>
                </a:lnTo>
                <a:lnTo>
                  <a:pt x="1746" y="1219"/>
                </a:lnTo>
                <a:lnTo>
                  <a:pt x="1746" y="1211"/>
                </a:lnTo>
                <a:lnTo>
                  <a:pt x="1747" y="1201"/>
                </a:lnTo>
                <a:lnTo>
                  <a:pt x="1748" y="1187"/>
                </a:lnTo>
                <a:lnTo>
                  <a:pt x="1748" y="1187"/>
                </a:lnTo>
                <a:lnTo>
                  <a:pt x="1749" y="1207"/>
                </a:lnTo>
                <a:lnTo>
                  <a:pt x="1749" y="1211"/>
                </a:lnTo>
                <a:lnTo>
                  <a:pt x="1750" y="1216"/>
                </a:lnTo>
                <a:lnTo>
                  <a:pt x="1750" y="1211"/>
                </a:lnTo>
                <a:lnTo>
                  <a:pt x="1751" y="1201"/>
                </a:lnTo>
                <a:lnTo>
                  <a:pt x="1752" y="1194"/>
                </a:lnTo>
                <a:lnTo>
                  <a:pt x="1752" y="1199"/>
                </a:lnTo>
                <a:lnTo>
                  <a:pt x="1752" y="1201"/>
                </a:lnTo>
                <a:lnTo>
                  <a:pt x="1753" y="1209"/>
                </a:lnTo>
                <a:lnTo>
                  <a:pt x="1754" y="1214"/>
                </a:lnTo>
                <a:lnTo>
                  <a:pt x="1755" y="1207"/>
                </a:lnTo>
                <a:lnTo>
                  <a:pt x="1755" y="1204"/>
                </a:lnTo>
                <a:lnTo>
                  <a:pt x="1755" y="1197"/>
                </a:lnTo>
                <a:lnTo>
                  <a:pt x="1756" y="1209"/>
                </a:lnTo>
                <a:lnTo>
                  <a:pt x="1757" y="1214"/>
                </a:lnTo>
                <a:lnTo>
                  <a:pt x="1757" y="1209"/>
                </a:lnTo>
                <a:lnTo>
                  <a:pt x="1758" y="1209"/>
                </a:lnTo>
                <a:lnTo>
                  <a:pt x="1758" y="1199"/>
                </a:lnTo>
                <a:lnTo>
                  <a:pt x="1759" y="1201"/>
                </a:lnTo>
                <a:lnTo>
                  <a:pt x="1759" y="1207"/>
                </a:lnTo>
                <a:lnTo>
                  <a:pt x="1760" y="1209"/>
                </a:lnTo>
                <a:lnTo>
                  <a:pt x="1761" y="1211"/>
                </a:lnTo>
                <a:lnTo>
                  <a:pt x="1761" y="1201"/>
                </a:lnTo>
                <a:lnTo>
                  <a:pt x="1762" y="1194"/>
                </a:lnTo>
                <a:lnTo>
                  <a:pt x="1762" y="1189"/>
                </a:lnTo>
                <a:lnTo>
                  <a:pt x="1763" y="1192"/>
                </a:lnTo>
                <a:lnTo>
                  <a:pt x="1763" y="1192"/>
                </a:lnTo>
                <a:lnTo>
                  <a:pt x="1764" y="1189"/>
                </a:lnTo>
                <a:lnTo>
                  <a:pt x="1765" y="1187"/>
                </a:lnTo>
                <a:lnTo>
                  <a:pt x="1765" y="1172"/>
                </a:lnTo>
                <a:lnTo>
                  <a:pt x="1765" y="1177"/>
                </a:lnTo>
                <a:lnTo>
                  <a:pt x="1766" y="1185"/>
                </a:lnTo>
                <a:lnTo>
                  <a:pt x="1767" y="1192"/>
                </a:lnTo>
                <a:lnTo>
                  <a:pt x="1767" y="1177"/>
                </a:lnTo>
                <a:lnTo>
                  <a:pt x="1768" y="1165"/>
                </a:lnTo>
                <a:lnTo>
                  <a:pt x="1768" y="1148"/>
                </a:lnTo>
                <a:lnTo>
                  <a:pt x="1769" y="1136"/>
                </a:lnTo>
                <a:lnTo>
                  <a:pt x="1769" y="1133"/>
                </a:lnTo>
                <a:lnTo>
                  <a:pt x="1770" y="1143"/>
                </a:lnTo>
                <a:lnTo>
                  <a:pt x="1771" y="1158"/>
                </a:lnTo>
                <a:lnTo>
                  <a:pt x="1771" y="1163"/>
                </a:lnTo>
                <a:lnTo>
                  <a:pt x="1772" y="1150"/>
                </a:lnTo>
                <a:lnTo>
                  <a:pt x="1772" y="1141"/>
                </a:lnTo>
                <a:lnTo>
                  <a:pt x="1773" y="1133"/>
                </a:lnTo>
                <a:lnTo>
                  <a:pt x="1773" y="1136"/>
                </a:lnTo>
                <a:lnTo>
                  <a:pt x="1774" y="1138"/>
                </a:lnTo>
                <a:lnTo>
                  <a:pt x="1775" y="1123"/>
                </a:lnTo>
                <a:lnTo>
                  <a:pt x="1775" y="1101"/>
                </a:lnTo>
                <a:lnTo>
                  <a:pt x="1775" y="1092"/>
                </a:lnTo>
                <a:lnTo>
                  <a:pt x="1776" y="1087"/>
                </a:lnTo>
                <a:lnTo>
                  <a:pt x="1777" y="1094"/>
                </a:lnTo>
                <a:lnTo>
                  <a:pt x="1777" y="1079"/>
                </a:lnTo>
                <a:lnTo>
                  <a:pt x="1778" y="1058"/>
                </a:lnTo>
                <a:lnTo>
                  <a:pt x="1778" y="1036"/>
                </a:lnTo>
                <a:lnTo>
                  <a:pt x="1779" y="1036"/>
                </a:lnTo>
                <a:lnTo>
                  <a:pt x="1779" y="1028"/>
                </a:lnTo>
                <a:lnTo>
                  <a:pt x="1780" y="1016"/>
                </a:lnTo>
                <a:lnTo>
                  <a:pt x="1781" y="1001"/>
                </a:lnTo>
                <a:lnTo>
                  <a:pt x="1781" y="984"/>
                </a:lnTo>
                <a:lnTo>
                  <a:pt x="1782" y="972"/>
                </a:lnTo>
                <a:lnTo>
                  <a:pt x="1782" y="967"/>
                </a:lnTo>
                <a:lnTo>
                  <a:pt x="1783" y="970"/>
                </a:lnTo>
                <a:lnTo>
                  <a:pt x="1783" y="965"/>
                </a:lnTo>
                <a:lnTo>
                  <a:pt x="1784" y="948"/>
                </a:lnTo>
                <a:lnTo>
                  <a:pt x="1785" y="914"/>
                </a:lnTo>
                <a:lnTo>
                  <a:pt x="1785" y="889"/>
                </a:lnTo>
                <a:lnTo>
                  <a:pt x="1785" y="884"/>
                </a:lnTo>
                <a:lnTo>
                  <a:pt x="1786" y="884"/>
                </a:lnTo>
                <a:lnTo>
                  <a:pt x="1787" y="872"/>
                </a:lnTo>
                <a:lnTo>
                  <a:pt x="1787" y="850"/>
                </a:lnTo>
                <a:lnTo>
                  <a:pt x="1788" y="828"/>
                </a:lnTo>
                <a:lnTo>
                  <a:pt x="1788" y="821"/>
                </a:lnTo>
                <a:lnTo>
                  <a:pt x="1789" y="816"/>
                </a:lnTo>
                <a:lnTo>
                  <a:pt x="1789" y="813"/>
                </a:lnTo>
                <a:lnTo>
                  <a:pt x="1790" y="811"/>
                </a:lnTo>
                <a:lnTo>
                  <a:pt x="1791" y="796"/>
                </a:lnTo>
                <a:lnTo>
                  <a:pt x="1791" y="791"/>
                </a:lnTo>
                <a:lnTo>
                  <a:pt x="1792" y="779"/>
                </a:lnTo>
                <a:lnTo>
                  <a:pt x="1792" y="787"/>
                </a:lnTo>
                <a:lnTo>
                  <a:pt x="1793" y="789"/>
                </a:lnTo>
                <a:lnTo>
                  <a:pt x="1793" y="796"/>
                </a:lnTo>
                <a:lnTo>
                  <a:pt x="1794" y="799"/>
                </a:lnTo>
                <a:lnTo>
                  <a:pt x="1795" y="806"/>
                </a:lnTo>
                <a:lnTo>
                  <a:pt x="1795" y="806"/>
                </a:lnTo>
                <a:lnTo>
                  <a:pt x="1795" y="813"/>
                </a:lnTo>
                <a:lnTo>
                  <a:pt x="1796" y="821"/>
                </a:lnTo>
                <a:lnTo>
                  <a:pt x="1797" y="843"/>
                </a:lnTo>
                <a:lnTo>
                  <a:pt x="1797" y="858"/>
                </a:lnTo>
                <a:lnTo>
                  <a:pt x="1798" y="872"/>
                </a:lnTo>
                <a:lnTo>
                  <a:pt x="1798" y="887"/>
                </a:lnTo>
                <a:lnTo>
                  <a:pt x="1799" y="901"/>
                </a:lnTo>
                <a:lnTo>
                  <a:pt x="1799" y="931"/>
                </a:lnTo>
                <a:lnTo>
                  <a:pt x="1800" y="950"/>
                </a:lnTo>
                <a:lnTo>
                  <a:pt x="1801" y="958"/>
                </a:lnTo>
                <a:lnTo>
                  <a:pt x="1801" y="962"/>
                </a:lnTo>
                <a:lnTo>
                  <a:pt x="1802" y="958"/>
                </a:lnTo>
                <a:lnTo>
                  <a:pt x="1802" y="979"/>
                </a:lnTo>
                <a:lnTo>
                  <a:pt x="1803" y="999"/>
                </a:lnTo>
                <a:lnTo>
                  <a:pt x="1803" y="1018"/>
                </a:lnTo>
                <a:lnTo>
                  <a:pt x="1804" y="1023"/>
                </a:lnTo>
                <a:lnTo>
                  <a:pt x="1805" y="1031"/>
                </a:lnTo>
                <a:lnTo>
                  <a:pt x="1805" y="1033"/>
                </a:lnTo>
                <a:lnTo>
                  <a:pt x="1805" y="1038"/>
                </a:lnTo>
                <a:lnTo>
                  <a:pt x="1806" y="1060"/>
                </a:lnTo>
                <a:lnTo>
                  <a:pt x="1807" y="1085"/>
                </a:lnTo>
                <a:lnTo>
                  <a:pt x="1807" y="1089"/>
                </a:lnTo>
                <a:lnTo>
                  <a:pt x="1808" y="1087"/>
                </a:lnTo>
                <a:lnTo>
                  <a:pt x="1808" y="1082"/>
                </a:lnTo>
                <a:lnTo>
                  <a:pt x="1809" y="1099"/>
                </a:lnTo>
                <a:lnTo>
                  <a:pt x="1809" y="1107"/>
                </a:lnTo>
                <a:lnTo>
                  <a:pt x="1810" y="1119"/>
                </a:lnTo>
                <a:lnTo>
                  <a:pt x="1811" y="1119"/>
                </a:lnTo>
                <a:lnTo>
                  <a:pt x="1811" y="1116"/>
                </a:lnTo>
                <a:lnTo>
                  <a:pt x="1812" y="1109"/>
                </a:lnTo>
                <a:lnTo>
                  <a:pt x="1812" y="1114"/>
                </a:lnTo>
                <a:lnTo>
                  <a:pt x="1813" y="1123"/>
                </a:lnTo>
                <a:lnTo>
                  <a:pt x="1813" y="1136"/>
                </a:lnTo>
                <a:lnTo>
                  <a:pt x="1814" y="1131"/>
                </a:lnTo>
                <a:lnTo>
                  <a:pt x="1815" y="1131"/>
                </a:lnTo>
                <a:lnTo>
                  <a:pt x="1815" y="1121"/>
                </a:lnTo>
                <a:lnTo>
                  <a:pt x="1815" y="1121"/>
                </a:lnTo>
                <a:lnTo>
                  <a:pt x="1816" y="1131"/>
                </a:lnTo>
                <a:lnTo>
                  <a:pt x="1817" y="1148"/>
                </a:lnTo>
                <a:lnTo>
                  <a:pt x="1817" y="1148"/>
                </a:lnTo>
                <a:lnTo>
                  <a:pt x="1818" y="1150"/>
                </a:lnTo>
                <a:lnTo>
                  <a:pt x="1818" y="1136"/>
                </a:lnTo>
                <a:lnTo>
                  <a:pt x="1819" y="1145"/>
                </a:lnTo>
                <a:lnTo>
                  <a:pt x="1819" y="1163"/>
                </a:lnTo>
                <a:lnTo>
                  <a:pt x="1820" y="1158"/>
                </a:lnTo>
                <a:lnTo>
                  <a:pt x="1821" y="1150"/>
                </a:lnTo>
                <a:lnTo>
                  <a:pt x="1821" y="1145"/>
                </a:lnTo>
                <a:lnTo>
                  <a:pt x="1822" y="1141"/>
                </a:lnTo>
                <a:lnTo>
                  <a:pt x="1822" y="1143"/>
                </a:lnTo>
                <a:lnTo>
                  <a:pt x="1823" y="1141"/>
                </a:lnTo>
                <a:lnTo>
                  <a:pt x="1823" y="1143"/>
                </a:lnTo>
                <a:lnTo>
                  <a:pt x="1824" y="1141"/>
                </a:lnTo>
                <a:lnTo>
                  <a:pt x="1825" y="1133"/>
                </a:lnTo>
                <a:lnTo>
                  <a:pt x="1825" y="1121"/>
                </a:lnTo>
                <a:lnTo>
                  <a:pt x="1825" y="1131"/>
                </a:lnTo>
                <a:lnTo>
                  <a:pt x="1826" y="1119"/>
                </a:lnTo>
                <a:lnTo>
                  <a:pt x="1827" y="1121"/>
                </a:lnTo>
                <a:lnTo>
                  <a:pt x="1827" y="1121"/>
                </a:lnTo>
                <a:lnTo>
                  <a:pt x="1828" y="1121"/>
                </a:lnTo>
                <a:lnTo>
                  <a:pt x="1828" y="1126"/>
                </a:lnTo>
                <a:lnTo>
                  <a:pt x="1829" y="1128"/>
                </a:lnTo>
                <a:lnTo>
                  <a:pt x="1829" y="1126"/>
                </a:lnTo>
                <a:lnTo>
                  <a:pt x="1830" y="1133"/>
                </a:lnTo>
                <a:lnTo>
                  <a:pt x="1831" y="1128"/>
                </a:lnTo>
                <a:lnTo>
                  <a:pt x="1831" y="1119"/>
                </a:lnTo>
                <a:lnTo>
                  <a:pt x="1832" y="1111"/>
                </a:lnTo>
                <a:lnTo>
                  <a:pt x="1832" y="1104"/>
                </a:lnTo>
                <a:lnTo>
                  <a:pt x="1833" y="1101"/>
                </a:lnTo>
                <a:lnTo>
                  <a:pt x="1833" y="1107"/>
                </a:lnTo>
                <a:lnTo>
                  <a:pt x="1834" y="1114"/>
                </a:lnTo>
                <a:lnTo>
                  <a:pt x="1835" y="1114"/>
                </a:lnTo>
                <a:lnTo>
                  <a:pt x="1835" y="1104"/>
                </a:lnTo>
                <a:lnTo>
                  <a:pt x="1835" y="1092"/>
                </a:lnTo>
                <a:lnTo>
                  <a:pt x="1836" y="1085"/>
                </a:lnTo>
                <a:lnTo>
                  <a:pt x="1837" y="1077"/>
                </a:lnTo>
                <a:lnTo>
                  <a:pt x="1837" y="1052"/>
                </a:lnTo>
                <a:lnTo>
                  <a:pt x="1838" y="1031"/>
                </a:lnTo>
                <a:lnTo>
                  <a:pt x="1838" y="992"/>
                </a:lnTo>
                <a:lnTo>
                  <a:pt x="1839" y="955"/>
                </a:lnTo>
                <a:lnTo>
                  <a:pt x="1839" y="933"/>
                </a:lnTo>
                <a:lnTo>
                  <a:pt x="1840" y="918"/>
                </a:lnTo>
                <a:lnTo>
                  <a:pt x="1841" y="872"/>
                </a:lnTo>
                <a:lnTo>
                  <a:pt x="1841" y="803"/>
                </a:lnTo>
                <a:lnTo>
                  <a:pt x="1842" y="723"/>
                </a:lnTo>
                <a:lnTo>
                  <a:pt x="1842" y="645"/>
                </a:lnTo>
                <a:lnTo>
                  <a:pt x="1843" y="576"/>
                </a:lnTo>
                <a:lnTo>
                  <a:pt x="1843" y="560"/>
                </a:lnTo>
                <a:lnTo>
                  <a:pt x="1844" y="574"/>
                </a:lnTo>
                <a:lnTo>
                  <a:pt x="1845" y="613"/>
                </a:lnTo>
                <a:lnTo>
                  <a:pt x="1845" y="669"/>
                </a:lnTo>
                <a:lnTo>
                  <a:pt x="1845" y="752"/>
                </a:lnTo>
                <a:lnTo>
                  <a:pt x="1846" y="825"/>
                </a:lnTo>
                <a:lnTo>
                  <a:pt x="1847" y="933"/>
                </a:lnTo>
                <a:lnTo>
                  <a:pt x="1847" y="1072"/>
                </a:lnTo>
                <a:lnTo>
                  <a:pt x="1848" y="1253"/>
                </a:lnTo>
                <a:lnTo>
                  <a:pt x="1848" y="1458"/>
                </a:lnTo>
                <a:lnTo>
                  <a:pt x="1849" y="1612"/>
                </a:lnTo>
                <a:lnTo>
                  <a:pt x="1849" y="1697"/>
                </a:lnTo>
                <a:lnTo>
                  <a:pt x="1850" y="1705"/>
                </a:lnTo>
                <a:lnTo>
                  <a:pt x="1851" y="1665"/>
                </a:lnTo>
                <a:lnTo>
                  <a:pt x="1851" y="1614"/>
                </a:lnTo>
                <a:lnTo>
                  <a:pt x="1852" y="1592"/>
                </a:lnTo>
                <a:lnTo>
                  <a:pt x="1852" y="1597"/>
                </a:lnTo>
                <a:lnTo>
                  <a:pt x="1853" y="1614"/>
                </a:lnTo>
                <a:lnTo>
                  <a:pt x="1853" y="1634"/>
                </a:lnTo>
                <a:lnTo>
                  <a:pt x="1854" y="1624"/>
                </a:lnTo>
                <a:lnTo>
                  <a:pt x="1855" y="1612"/>
                </a:lnTo>
                <a:lnTo>
                  <a:pt x="1855" y="1597"/>
                </a:lnTo>
                <a:lnTo>
                  <a:pt x="1855" y="1577"/>
                </a:lnTo>
                <a:lnTo>
                  <a:pt x="1856" y="1558"/>
                </a:lnTo>
                <a:lnTo>
                  <a:pt x="1857" y="1543"/>
                </a:lnTo>
                <a:lnTo>
                  <a:pt x="1857" y="1512"/>
                </a:lnTo>
                <a:lnTo>
                  <a:pt x="1858" y="1490"/>
                </a:lnTo>
                <a:lnTo>
                  <a:pt x="1858" y="1458"/>
                </a:lnTo>
                <a:lnTo>
                  <a:pt x="1859" y="1426"/>
                </a:lnTo>
                <a:lnTo>
                  <a:pt x="1859" y="1380"/>
                </a:lnTo>
                <a:lnTo>
                  <a:pt x="1860" y="1336"/>
                </a:lnTo>
                <a:lnTo>
                  <a:pt x="1861" y="1309"/>
                </a:lnTo>
                <a:lnTo>
                  <a:pt x="1861" y="1287"/>
                </a:lnTo>
                <a:lnTo>
                  <a:pt x="1862" y="1270"/>
                </a:lnTo>
                <a:lnTo>
                  <a:pt x="1862" y="1265"/>
                </a:lnTo>
                <a:lnTo>
                  <a:pt x="1863" y="1248"/>
                </a:lnTo>
                <a:lnTo>
                  <a:pt x="1863" y="1241"/>
                </a:lnTo>
                <a:lnTo>
                  <a:pt x="1864" y="1219"/>
                </a:lnTo>
                <a:lnTo>
                  <a:pt x="1865" y="1179"/>
                </a:lnTo>
                <a:lnTo>
                  <a:pt x="1865" y="1158"/>
                </a:lnTo>
                <a:lnTo>
                  <a:pt x="1865" y="1150"/>
                </a:lnTo>
                <a:lnTo>
                  <a:pt x="1866" y="1158"/>
                </a:lnTo>
                <a:lnTo>
                  <a:pt x="1867" y="1160"/>
                </a:lnTo>
                <a:lnTo>
                  <a:pt x="1867" y="1150"/>
                </a:lnTo>
                <a:lnTo>
                  <a:pt x="1868" y="1133"/>
                </a:lnTo>
                <a:lnTo>
                  <a:pt x="1868" y="1136"/>
                </a:lnTo>
                <a:lnTo>
                  <a:pt x="1869" y="1143"/>
                </a:lnTo>
                <a:lnTo>
                  <a:pt x="1869" y="1148"/>
                </a:lnTo>
                <a:lnTo>
                  <a:pt x="1870" y="1143"/>
                </a:lnTo>
                <a:lnTo>
                  <a:pt x="1871" y="1128"/>
                </a:lnTo>
                <a:lnTo>
                  <a:pt x="1871" y="1114"/>
                </a:lnTo>
                <a:lnTo>
                  <a:pt x="1872" y="1114"/>
                </a:lnTo>
                <a:lnTo>
                  <a:pt x="1872" y="1107"/>
                </a:lnTo>
                <a:lnTo>
                  <a:pt x="1873" y="1111"/>
                </a:lnTo>
                <a:lnTo>
                  <a:pt x="1873" y="1119"/>
                </a:lnTo>
                <a:lnTo>
                  <a:pt x="1874" y="1116"/>
                </a:lnTo>
                <a:lnTo>
                  <a:pt x="1875" y="1109"/>
                </a:lnTo>
                <a:lnTo>
                  <a:pt x="1875" y="1089"/>
                </a:lnTo>
                <a:lnTo>
                  <a:pt x="1875" y="1094"/>
                </a:lnTo>
                <a:lnTo>
                  <a:pt x="1876" y="1089"/>
                </a:lnTo>
                <a:lnTo>
                  <a:pt x="1877" y="1089"/>
                </a:lnTo>
                <a:lnTo>
                  <a:pt x="1877" y="1079"/>
                </a:lnTo>
                <a:lnTo>
                  <a:pt x="1878" y="1067"/>
                </a:lnTo>
                <a:lnTo>
                  <a:pt x="1878" y="1050"/>
                </a:lnTo>
                <a:lnTo>
                  <a:pt x="1879" y="1070"/>
                </a:lnTo>
                <a:lnTo>
                  <a:pt x="1879" y="1075"/>
                </a:lnTo>
                <a:lnTo>
                  <a:pt x="1880" y="1085"/>
                </a:lnTo>
                <a:lnTo>
                  <a:pt x="1881" y="1067"/>
                </a:lnTo>
                <a:lnTo>
                  <a:pt x="1881" y="1040"/>
                </a:lnTo>
                <a:lnTo>
                  <a:pt x="1882" y="1028"/>
                </a:lnTo>
                <a:lnTo>
                  <a:pt x="1882" y="1023"/>
                </a:lnTo>
                <a:lnTo>
                  <a:pt x="1883" y="1026"/>
                </a:lnTo>
                <a:lnTo>
                  <a:pt x="1883" y="1021"/>
                </a:lnTo>
                <a:lnTo>
                  <a:pt x="1884" y="1009"/>
                </a:lnTo>
                <a:lnTo>
                  <a:pt x="1885" y="987"/>
                </a:lnTo>
                <a:lnTo>
                  <a:pt x="1885" y="965"/>
                </a:lnTo>
                <a:lnTo>
                  <a:pt x="1885" y="950"/>
                </a:lnTo>
                <a:lnTo>
                  <a:pt x="1886" y="943"/>
                </a:lnTo>
                <a:lnTo>
                  <a:pt x="1887" y="933"/>
                </a:lnTo>
                <a:lnTo>
                  <a:pt x="1887" y="911"/>
                </a:lnTo>
                <a:lnTo>
                  <a:pt x="1888" y="882"/>
                </a:lnTo>
                <a:lnTo>
                  <a:pt x="1888" y="855"/>
                </a:lnTo>
                <a:lnTo>
                  <a:pt x="1889" y="838"/>
                </a:lnTo>
                <a:lnTo>
                  <a:pt x="1889" y="825"/>
                </a:lnTo>
                <a:lnTo>
                  <a:pt x="1890" y="816"/>
                </a:lnTo>
                <a:lnTo>
                  <a:pt x="1891" y="803"/>
                </a:lnTo>
                <a:lnTo>
                  <a:pt x="1891" y="782"/>
                </a:lnTo>
                <a:lnTo>
                  <a:pt x="1892" y="752"/>
                </a:lnTo>
                <a:lnTo>
                  <a:pt x="1892" y="735"/>
                </a:lnTo>
                <a:lnTo>
                  <a:pt x="1893" y="721"/>
                </a:lnTo>
                <a:lnTo>
                  <a:pt x="1893" y="709"/>
                </a:lnTo>
                <a:lnTo>
                  <a:pt x="1894" y="696"/>
                </a:lnTo>
                <a:lnTo>
                  <a:pt x="1894" y="669"/>
                </a:lnTo>
                <a:lnTo>
                  <a:pt x="1895" y="645"/>
                </a:lnTo>
                <a:lnTo>
                  <a:pt x="1895" y="625"/>
                </a:lnTo>
                <a:lnTo>
                  <a:pt x="1896" y="623"/>
                </a:lnTo>
                <a:lnTo>
                  <a:pt x="1897" y="621"/>
                </a:lnTo>
                <a:lnTo>
                  <a:pt x="1897" y="611"/>
                </a:lnTo>
                <a:lnTo>
                  <a:pt x="1898" y="598"/>
                </a:lnTo>
                <a:lnTo>
                  <a:pt x="1898" y="598"/>
                </a:lnTo>
                <a:lnTo>
                  <a:pt x="1899" y="601"/>
                </a:lnTo>
                <a:lnTo>
                  <a:pt x="1899" y="616"/>
                </a:lnTo>
                <a:lnTo>
                  <a:pt x="1900" y="633"/>
                </a:lnTo>
                <a:lnTo>
                  <a:pt x="1901" y="647"/>
                </a:lnTo>
                <a:lnTo>
                  <a:pt x="1901" y="640"/>
                </a:lnTo>
                <a:lnTo>
                  <a:pt x="1902" y="640"/>
                </a:lnTo>
                <a:lnTo>
                  <a:pt x="1902" y="652"/>
                </a:lnTo>
                <a:lnTo>
                  <a:pt x="1903" y="665"/>
                </a:lnTo>
                <a:lnTo>
                  <a:pt x="1903" y="694"/>
                </a:lnTo>
                <a:lnTo>
                  <a:pt x="1904" y="718"/>
                </a:lnTo>
                <a:lnTo>
                  <a:pt x="1904" y="738"/>
                </a:lnTo>
                <a:lnTo>
                  <a:pt x="1905" y="743"/>
                </a:lnTo>
                <a:lnTo>
                  <a:pt x="1905" y="760"/>
                </a:lnTo>
                <a:lnTo>
                  <a:pt x="1906" y="779"/>
                </a:lnTo>
                <a:lnTo>
                  <a:pt x="1907" y="809"/>
                </a:lnTo>
                <a:lnTo>
                  <a:pt x="1907" y="821"/>
                </a:lnTo>
                <a:lnTo>
                  <a:pt x="1908" y="825"/>
                </a:lnTo>
                <a:lnTo>
                  <a:pt x="1908" y="843"/>
                </a:lnTo>
                <a:lnTo>
                  <a:pt x="1909" y="862"/>
                </a:lnTo>
                <a:lnTo>
                  <a:pt x="1909" y="882"/>
                </a:lnTo>
                <a:lnTo>
                  <a:pt x="1910" y="909"/>
                </a:lnTo>
                <a:lnTo>
                  <a:pt x="1911" y="916"/>
                </a:lnTo>
                <a:lnTo>
                  <a:pt x="1911" y="923"/>
                </a:lnTo>
                <a:lnTo>
                  <a:pt x="1912" y="931"/>
                </a:lnTo>
                <a:lnTo>
                  <a:pt x="1912" y="952"/>
                </a:lnTo>
                <a:lnTo>
                  <a:pt x="1913" y="967"/>
                </a:lnTo>
                <a:lnTo>
                  <a:pt x="1913" y="987"/>
                </a:lnTo>
                <a:lnTo>
                  <a:pt x="1914" y="992"/>
                </a:lnTo>
                <a:lnTo>
                  <a:pt x="1914" y="996"/>
                </a:lnTo>
                <a:lnTo>
                  <a:pt x="1915" y="1014"/>
                </a:lnTo>
                <a:lnTo>
                  <a:pt x="1915" y="1026"/>
                </a:lnTo>
                <a:lnTo>
                  <a:pt x="1916" y="1038"/>
                </a:lnTo>
                <a:lnTo>
                  <a:pt x="1917" y="1031"/>
                </a:lnTo>
                <a:lnTo>
                  <a:pt x="1917" y="1038"/>
                </a:lnTo>
                <a:lnTo>
                  <a:pt x="1918" y="1028"/>
                </a:lnTo>
                <a:lnTo>
                  <a:pt x="1918" y="1031"/>
                </a:lnTo>
                <a:lnTo>
                  <a:pt x="1919" y="1048"/>
                </a:lnTo>
                <a:lnTo>
                  <a:pt x="1920" y="1060"/>
                </a:lnTo>
                <a:lnTo>
                  <a:pt x="1920" y="1063"/>
                </a:lnTo>
                <a:lnTo>
                  <a:pt x="1921" y="1063"/>
                </a:lnTo>
                <a:lnTo>
                  <a:pt x="1921" y="1055"/>
                </a:lnTo>
                <a:lnTo>
                  <a:pt x="1922" y="1055"/>
                </a:lnTo>
                <a:lnTo>
                  <a:pt x="1922" y="1052"/>
                </a:lnTo>
                <a:lnTo>
                  <a:pt x="1923" y="1058"/>
                </a:lnTo>
                <a:lnTo>
                  <a:pt x="1924" y="1065"/>
                </a:lnTo>
                <a:lnTo>
                  <a:pt x="1924" y="1072"/>
                </a:lnTo>
                <a:lnTo>
                  <a:pt x="1924" y="1058"/>
                </a:lnTo>
                <a:lnTo>
                  <a:pt x="1925" y="1040"/>
                </a:lnTo>
                <a:lnTo>
                  <a:pt x="1926" y="1045"/>
                </a:lnTo>
                <a:lnTo>
                  <a:pt x="1926" y="1026"/>
                </a:lnTo>
                <a:lnTo>
                  <a:pt x="1927" y="1006"/>
                </a:lnTo>
                <a:lnTo>
                  <a:pt x="1927" y="974"/>
                </a:lnTo>
                <a:lnTo>
                  <a:pt x="1928" y="943"/>
                </a:lnTo>
                <a:lnTo>
                  <a:pt x="1928" y="909"/>
                </a:lnTo>
                <a:lnTo>
                  <a:pt x="1929" y="889"/>
                </a:lnTo>
                <a:lnTo>
                  <a:pt x="1930" y="852"/>
                </a:lnTo>
                <a:lnTo>
                  <a:pt x="1930" y="811"/>
                </a:lnTo>
                <a:lnTo>
                  <a:pt x="1931" y="769"/>
                </a:lnTo>
                <a:lnTo>
                  <a:pt x="1931" y="716"/>
                </a:lnTo>
                <a:lnTo>
                  <a:pt x="1932" y="660"/>
                </a:lnTo>
                <a:lnTo>
                  <a:pt x="1932" y="606"/>
                </a:lnTo>
                <a:lnTo>
                  <a:pt x="1933" y="564"/>
                </a:lnTo>
                <a:lnTo>
                  <a:pt x="1934" y="530"/>
                </a:lnTo>
                <a:lnTo>
                  <a:pt x="1934" y="474"/>
                </a:lnTo>
                <a:lnTo>
                  <a:pt x="1934" y="416"/>
                </a:lnTo>
                <a:lnTo>
                  <a:pt x="1935" y="349"/>
                </a:lnTo>
                <a:lnTo>
                  <a:pt x="1936" y="318"/>
                </a:lnTo>
                <a:lnTo>
                  <a:pt x="1936" y="315"/>
                </a:lnTo>
                <a:lnTo>
                  <a:pt x="1937" y="330"/>
                </a:lnTo>
                <a:lnTo>
                  <a:pt x="1937" y="335"/>
                </a:lnTo>
                <a:lnTo>
                  <a:pt x="1938" y="323"/>
                </a:lnTo>
                <a:lnTo>
                  <a:pt x="1938" y="327"/>
                </a:lnTo>
                <a:lnTo>
                  <a:pt x="1939" y="367"/>
                </a:lnTo>
                <a:lnTo>
                  <a:pt x="1940" y="440"/>
                </a:lnTo>
                <a:lnTo>
                  <a:pt x="1940" y="508"/>
                </a:lnTo>
                <a:lnTo>
                  <a:pt x="1941" y="545"/>
                </a:lnTo>
                <a:lnTo>
                  <a:pt x="1941" y="533"/>
                </a:lnTo>
                <a:lnTo>
                  <a:pt x="1942" y="525"/>
                </a:lnTo>
                <a:lnTo>
                  <a:pt x="1942" y="567"/>
                </a:lnTo>
                <a:lnTo>
                  <a:pt x="1943" y="650"/>
                </a:lnTo>
                <a:lnTo>
                  <a:pt x="1944" y="757"/>
                </a:lnTo>
                <a:lnTo>
                  <a:pt x="1944" y="870"/>
                </a:lnTo>
                <a:lnTo>
                  <a:pt x="1944" y="967"/>
                </a:lnTo>
                <a:lnTo>
                  <a:pt x="1945" y="1052"/>
                </a:lnTo>
                <a:lnTo>
                  <a:pt x="1946" y="1126"/>
                </a:lnTo>
                <a:lnTo>
                  <a:pt x="1946" y="1177"/>
                </a:lnTo>
                <a:lnTo>
                  <a:pt x="1947" y="1211"/>
                </a:lnTo>
                <a:lnTo>
                  <a:pt x="1947" y="1241"/>
                </a:lnTo>
                <a:lnTo>
                  <a:pt x="1948" y="1253"/>
                </a:lnTo>
                <a:lnTo>
                  <a:pt x="1948" y="1267"/>
                </a:lnTo>
                <a:lnTo>
                  <a:pt x="1949" y="1294"/>
                </a:lnTo>
                <a:lnTo>
                  <a:pt x="1950" y="1314"/>
                </a:lnTo>
                <a:lnTo>
                  <a:pt x="1950" y="1321"/>
                </a:lnTo>
                <a:lnTo>
                  <a:pt x="1951" y="1334"/>
                </a:lnTo>
                <a:lnTo>
                  <a:pt x="1951" y="1338"/>
                </a:lnTo>
                <a:lnTo>
                  <a:pt x="1952" y="1336"/>
                </a:lnTo>
                <a:lnTo>
                  <a:pt x="1952" y="1363"/>
                </a:lnTo>
                <a:lnTo>
                  <a:pt x="1953" y="1382"/>
                </a:lnTo>
                <a:lnTo>
                  <a:pt x="1954" y="1402"/>
                </a:lnTo>
                <a:lnTo>
                  <a:pt x="1954" y="1407"/>
                </a:lnTo>
                <a:lnTo>
                  <a:pt x="1954" y="1409"/>
                </a:lnTo>
                <a:lnTo>
                  <a:pt x="1955" y="1402"/>
                </a:lnTo>
                <a:lnTo>
                  <a:pt x="1956" y="1409"/>
                </a:lnTo>
                <a:lnTo>
                  <a:pt x="1956" y="1419"/>
                </a:lnTo>
                <a:lnTo>
                  <a:pt x="1957" y="1426"/>
                </a:lnTo>
                <a:lnTo>
                  <a:pt x="1957" y="1424"/>
                </a:lnTo>
                <a:lnTo>
                  <a:pt x="1958" y="1431"/>
                </a:lnTo>
                <a:lnTo>
                  <a:pt x="1958" y="1428"/>
                </a:lnTo>
                <a:lnTo>
                  <a:pt x="1959" y="1428"/>
                </a:lnTo>
                <a:lnTo>
                  <a:pt x="1960" y="1421"/>
                </a:lnTo>
                <a:lnTo>
                  <a:pt x="1960" y="1416"/>
                </a:lnTo>
                <a:lnTo>
                  <a:pt x="1961" y="1419"/>
                </a:lnTo>
                <a:lnTo>
                  <a:pt x="1961" y="1409"/>
                </a:lnTo>
                <a:lnTo>
                  <a:pt x="1962" y="1409"/>
                </a:lnTo>
                <a:lnTo>
                  <a:pt x="1962" y="1402"/>
                </a:lnTo>
                <a:lnTo>
                  <a:pt x="1963" y="1407"/>
                </a:lnTo>
                <a:lnTo>
                  <a:pt x="1964" y="1407"/>
                </a:lnTo>
                <a:lnTo>
                  <a:pt x="1964" y="1404"/>
                </a:lnTo>
                <a:lnTo>
                  <a:pt x="1964" y="1402"/>
                </a:lnTo>
                <a:lnTo>
                  <a:pt x="1965" y="1402"/>
                </a:lnTo>
                <a:lnTo>
                  <a:pt x="1966" y="1412"/>
                </a:lnTo>
                <a:lnTo>
                  <a:pt x="1966" y="1421"/>
                </a:lnTo>
                <a:lnTo>
                  <a:pt x="1967" y="1431"/>
                </a:lnTo>
                <a:lnTo>
                  <a:pt x="1967" y="1434"/>
                </a:lnTo>
                <a:lnTo>
                  <a:pt x="1968" y="1436"/>
                </a:lnTo>
                <a:lnTo>
                  <a:pt x="1968" y="1436"/>
                </a:lnTo>
                <a:lnTo>
                  <a:pt x="1969" y="1446"/>
                </a:lnTo>
                <a:lnTo>
                  <a:pt x="1970" y="1463"/>
                </a:lnTo>
                <a:lnTo>
                  <a:pt x="1970" y="1468"/>
                </a:lnTo>
                <a:lnTo>
                  <a:pt x="1971" y="1470"/>
                </a:lnTo>
                <a:lnTo>
                  <a:pt x="1971" y="1472"/>
                </a:lnTo>
                <a:lnTo>
                  <a:pt x="1972" y="1465"/>
                </a:lnTo>
                <a:lnTo>
                  <a:pt x="1972" y="1470"/>
                </a:lnTo>
                <a:lnTo>
                  <a:pt x="1973" y="1480"/>
                </a:lnTo>
                <a:lnTo>
                  <a:pt x="1974" y="1497"/>
                </a:lnTo>
                <a:lnTo>
                  <a:pt x="1974" y="1504"/>
                </a:lnTo>
                <a:lnTo>
                  <a:pt x="1974" y="1499"/>
                </a:lnTo>
                <a:lnTo>
                  <a:pt x="1975" y="1507"/>
                </a:lnTo>
                <a:lnTo>
                  <a:pt x="1976" y="1512"/>
                </a:lnTo>
                <a:lnTo>
                  <a:pt x="1976" y="1521"/>
                </a:lnTo>
                <a:lnTo>
                  <a:pt x="1977" y="1519"/>
                </a:lnTo>
                <a:lnTo>
                  <a:pt x="1977" y="1516"/>
                </a:lnTo>
                <a:lnTo>
                  <a:pt x="1978" y="1507"/>
                </a:lnTo>
                <a:lnTo>
                  <a:pt x="1978" y="1504"/>
                </a:lnTo>
                <a:lnTo>
                  <a:pt x="1979" y="1514"/>
                </a:lnTo>
                <a:lnTo>
                  <a:pt x="1980" y="1521"/>
                </a:lnTo>
                <a:lnTo>
                  <a:pt x="1980" y="1521"/>
                </a:lnTo>
                <a:lnTo>
                  <a:pt x="1981" y="1509"/>
                </a:lnTo>
                <a:lnTo>
                  <a:pt x="1981" y="1490"/>
                </a:lnTo>
                <a:lnTo>
                  <a:pt x="1982" y="1472"/>
                </a:lnTo>
                <a:lnTo>
                  <a:pt x="1982" y="1463"/>
                </a:lnTo>
                <a:lnTo>
                  <a:pt x="1983" y="1458"/>
                </a:lnTo>
                <a:lnTo>
                  <a:pt x="1984" y="1448"/>
                </a:lnTo>
                <a:lnTo>
                  <a:pt x="1984" y="1434"/>
                </a:lnTo>
                <a:lnTo>
                  <a:pt x="1984" y="1416"/>
                </a:lnTo>
                <a:lnTo>
                  <a:pt x="1985" y="1399"/>
                </a:lnTo>
                <a:lnTo>
                  <a:pt x="1986" y="1387"/>
                </a:lnTo>
                <a:lnTo>
                  <a:pt x="1986" y="1380"/>
                </a:lnTo>
                <a:lnTo>
                  <a:pt x="1987" y="1363"/>
                </a:lnTo>
                <a:lnTo>
                  <a:pt x="1987" y="1343"/>
                </a:lnTo>
                <a:lnTo>
                  <a:pt x="1988" y="1336"/>
                </a:lnTo>
                <a:lnTo>
                  <a:pt x="1988" y="1316"/>
                </a:lnTo>
                <a:lnTo>
                  <a:pt x="1989" y="1302"/>
                </a:lnTo>
                <a:lnTo>
                  <a:pt x="1990" y="1282"/>
                </a:lnTo>
                <a:lnTo>
                  <a:pt x="1990" y="1272"/>
                </a:lnTo>
                <a:lnTo>
                  <a:pt x="1991" y="1255"/>
                </a:lnTo>
                <a:lnTo>
                  <a:pt x="1991" y="1241"/>
                </a:lnTo>
                <a:lnTo>
                  <a:pt x="1992" y="1223"/>
                </a:lnTo>
                <a:lnTo>
                  <a:pt x="1992" y="1209"/>
                </a:lnTo>
                <a:lnTo>
                  <a:pt x="1993" y="1201"/>
                </a:lnTo>
                <a:lnTo>
                  <a:pt x="1994" y="1197"/>
                </a:lnTo>
                <a:lnTo>
                  <a:pt x="1994" y="1187"/>
                </a:lnTo>
                <a:lnTo>
                  <a:pt x="1994" y="1172"/>
                </a:lnTo>
                <a:lnTo>
                  <a:pt x="1995" y="1160"/>
                </a:lnTo>
                <a:lnTo>
                  <a:pt x="1996" y="1163"/>
                </a:lnTo>
                <a:lnTo>
                  <a:pt x="1996" y="1158"/>
                </a:lnTo>
                <a:lnTo>
                  <a:pt x="1997" y="1153"/>
                </a:lnTo>
                <a:lnTo>
                  <a:pt x="1997" y="1153"/>
                </a:lnTo>
                <a:lnTo>
                  <a:pt x="1998" y="1145"/>
                </a:lnTo>
                <a:lnTo>
                  <a:pt x="1998" y="1133"/>
                </a:lnTo>
                <a:lnTo>
                  <a:pt x="1999" y="1138"/>
                </a:lnTo>
                <a:lnTo>
                  <a:pt x="2000" y="1141"/>
                </a:lnTo>
                <a:lnTo>
                  <a:pt x="2000" y="1148"/>
                </a:lnTo>
                <a:lnTo>
                  <a:pt x="2001" y="1150"/>
                </a:lnTo>
                <a:lnTo>
                  <a:pt x="2001" y="1150"/>
                </a:lnTo>
                <a:lnTo>
                  <a:pt x="2002" y="1131"/>
                </a:lnTo>
                <a:lnTo>
                  <a:pt x="2002" y="1141"/>
                </a:lnTo>
                <a:lnTo>
                  <a:pt x="2003" y="1155"/>
                </a:lnTo>
                <a:lnTo>
                  <a:pt x="2004" y="1163"/>
                </a:lnTo>
                <a:lnTo>
                  <a:pt x="2004" y="1155"/>
                </a:lnTo>
                <a:lnTo>
                  <a:pt x="2004" y="1141"/>
                </a:lnTo>
                <a:lnTo>
                  <a:pt x="2005" y="1138"/>
                </a:lnTo>
                <a:lnTo>
                  <a:pt x="2006" y="1145"/>
                </a:lnTo>
                <a:lnTo>
                  <a:pt x="2006" y="1153"/>
                </a:lnTo>
                <a:lnTo>
                  <a:pt x="2007" y="1160"/>
                </a:lnTo>
                <a:lnTo>
                  <a:pt x="2007" y="1160"/>
                </a:lnTo>
                <a:lnTo>
                  <a:pt x="2008" y="1158"/>
                </a:lnTo>
                <a:lnTo>
                  <a:pt x="2008" y="1153"/>
                </a:lnTo>
                <a:lnTo>
                  <a:pt x="2009" y="1148"/>
                </a:lnTo>
                <a:lnTo>
                  <a:pt x="2010" y="1153"/>
                </a:lnTo>
                <a:lnTo>
                  <a:pt x="2010" y="1158"/>
                </a:lnTo>
                <a:lnTo>
                  <a:pt x="2011" y="1150"/>
                </a:lnTo>
                <a:lnTo>
                  <a:pt x="2011" y="1145"/>
                </a:lnTo>
                <a:lnTo>
                  <a:pt x="2012" y="1145"/>
                </a:lnTo>
                <a:lnTo>
                  <a:pt x="2012" y="1148"/>
                </a:lnTo>
                <a:lnTo>
                  <a:pt x="2013" y="1155"/>
                </a:lnTo>
                <a:lnTo>
                  <a:pt x="2014" y="1172"/>
                </a:lnTo>
                <a:lnTo>
                  <a:pt x="2014" y="1163"/>
                </a:lnTo>
                <a:lnTo>
                  <a:pt x="2014" y="1153"/>
                </a:lnTo>
                <a:lnTo>
                  <a:pt x="2015" y="1143"/>
                </a:lnTo>
                <a:lnTo>
                  <a:pt x="2016" y="1153"/>
                </a:lnTo>
                <a:lnTo>
                  <a:pt x="2016" y="1158"/>
                </a:lnTo>
                <a:lnTo>
                  <a:pt x="2017" y="1167"/>
                </a:lnTo>
                <a:lnTo>
                  <a:pt x="2017" y="1155"/>
                </a:lnTo>
                <a:lnTo>
                  <a:pt x="2018" y="1148"/>
                </a:lnTo>
                <a:lnTo>
                  <a:pt x="2018" y="1145"/>
                </a:lnTo>
                <a:lnTo>
                  <a:pt x="2019" y="1148"/>
                </a:lnTo>
                <a:lnTo>
                  <a:pt x="2020" y="1167"/>
                </a:lnTo>
                <a:lnTo>
                  <a:pt x="2020" y="1165"/>
                </a:lnTo>
                <a:lnTo>
                  <a:pt x="2021" y="1165"/>
                </a:lnTo>
                <a:lnTo>
                  <a:pt x="2021" y="1155"/>
                </a:lnTo>
                <a:lnTo>
                  <a:pt x="2022" y="1148"/>
                </a:lnTo>
                <a:lnTo>
                  <a:pt x="2022" y="1158"/>
                </a:lnTo>
                <a:lnTo>
                  <a:pt x="2023" y="1165"/>
                </a:lnTo>
                <a:lnTo>
                  <a:pt x="2024" y="1170"/>
                </a:lnTo>
                <a:lnTo>
                  <a:pt x="2024" y="1167"/>
                </a:lnTo>
                <a:lnTo>
                  <a:pt x="2024" y="1158"/>
                </a:lnTo>
                <a:lnTo>
                  <a:pt x="2025" y="1150"/>
                </a:lnTo>
                <a:lnTo>
                  <a:pt x="2026" y="1153"/>
                </a:lnTo>
                <a:lnTo>
                  <a:pt x="2026" y="1153"/>
                </a:lnTo>
                <a:lnTo>
                  <a:pt x="2027" y="1153"/>
                </a:lnTo>
                <a:lnTo>
                  <a:pt x="2027" y="1148"/>
                </a:lnTo>
                <a:lnTo>
                  <a:pt x="2028" y="1141"/>
                </a:lnTo>
                <a:lnTo>
                  <a:pt x="2028" y="1138"/>
                </a:lnTo>
                <a:lnTo>
                  <a:pt x="2029" y="1153"/>
                </a:lnTo>
                <a:lnTo>
                  <a:pt x="2030" y="1167"/>
                </a:lnTo>
                <a:lnTo>
                  <a:pt x="2030" y="1175"/>
                </a:lnTo>
                <a:lnTo>
                  <a:pt x="2031" y="1172"/>
                </a:lnTo>
                <a:lnTo>
                  <a:pt x="2031" y="1158"/>
                </a:lnTo>
                <a:lnTo>
                  <a:pt x="2032" y="1143"/>
                </a:lnTo>
                <a:lnTo>
                  <a:pt x="2032" y="1155"/>
                </a:lnTo>
                <a:lnTo>
                  <a:pt x="2033" y="1153"/>
                </a:lnTo>
                <a:lnTo>
                  <a:pt x="2034" y="1165"/>
                </a:lnTo>
                <a:lnTo>
                  <a:pt x="2034" y="1165"/>
                </a:lnTo>
                <a:lnTo>
                  <a:pt x="2034" y="1160"/>
                </a:lnTo>
                <a:lnTo>
                  <a:pt x="2035" y="1160"/>
                </a:lnTo>
                <a:lnTo>
                  <a:pt x="2036" y="1172"/>
                </a:lnTo>
                <a:lnTo>
                  <a:pt x="2036" y="1179"/>
                </a:lnTo>
                <a:lnTo>
                  <a:pt x="2037" y="1189"/>
                </a:lnTo>
                <a:lnTo>
                  <a:pt x="2037" y="1182"/>
                </a:lnTo>
                <a:lnTo>
                  <a:pt x="2038" y="1179"/>
                </a:lnTo>
                <a:lnTo>
                  <a:pt x="2038" y="1175"/>
                </a:lnTo>
                <a:lnTo>
                  <a:pt x="2039" y="1175"/>
                </a:lnTo>
                <a:lnTo>
                  <a:pt x="2040" y="1179"/>
                </a:lnTo>
                <a:lnTo>
                  <a:pt x="2040" y="1187"/>
                </a:lnTo>
                <a:lnTo>
                  <a:pt x="2041" y="1182"/>
                </a:lnTo>
                <a:lnTo>
                  <a:pt x="2041" y="1177"/>
                </a:lnTo>
                <a:lnTo>
                  <a:pt x="2042" y="1167"/>
                </a:lnTo>
                <a:lnTo>
                  <a:pt x="2042" y="1172"/>
                </a:lnTo>
                <a:lnTo>
                  <a:pt x="2043" y="1177"/>
                </a:lnTo>
                <a:lnTo>
                  <a:pt x="2044" y="1179"/>
                </a:lnTo>
                <a:lnTo>
                  <a:pt x="2044" y="1177"/>
                </a:lnTo>
                <a:lnTo>
                  <a:pt x="2044" y="1167"/>
                </a:lnTo>
                <a:lnTo>
                  <a:pt x="2045" y="1153"/>
                </a:lnTo>
                <a:lnTo>
                  <a:pt x="2046" y="1158"/>
                </a:lnTo>
                <a:lnTo>
                  <a:pt x="2046" y="1177"/>
                </a:lnTo>
                <a:lnTo>
                  <a:pt x="2047" y="1185"/>
                </a:lnTo>
                <a:lnTo>
                  <a:pt x="2047" y="1187"/>
                </a:lnTo>
                <a:lnTo>
                  <a:pt x="2048" y="1182"/>
                </a:lnTo>
                <a:lnTo>
                  <a:pt x="2048" y="1172"/>
                </a:lnTo>
                <a:lnTo>
                  <a:pt x="2049" y="1177"/>
                </a:lnTo>
                <a:lnTo>
                  <a:pt x="2050" y="1177"/>
                </a:lnTo>
                <a:lnTo>
                  <a:pt x="2050" y="1179"/>
                </a:lnTo>
                <a:lnTo>
                  <a:pt x="2051" y="1172"/>
                </a:lnTo>
                <a:lnTo>
                  <a:pt x="2051" y="1170"/>
                </a:lnTo>
                <a:lnTo>
                  <a:pt x="2052" y="1167"/>
                </a:lnTo>
                <a:lnTo>
                  <a:pt x="2052" y="1179"/>
                </a:lnTo>
                <a:lnTo>
                  <a:pt x="2053" y="1194"/>
                </a:lnTo>
                <a:lnTo>
                  <a:pt x="2054" y="1207"/>
                </a:lnTo>
                <a:lnTo>
                  <a:pt x="2054" y="1199"/>
                </a:lnTo>
                <a:lnTo>
                  <a:pt x="2054" y="1197"/>
                </a:lnTo>
                <a:lnTo>
                  <a:pt x="2055" y="1179"/>
                </a:lnTo>
                <a:lnTo>
                  <a:pt x="2056" y="1179"/>
                </a:lnTo>
                <a:lnTo>
                  <a:pt x="2056" y="1179"/>
                </a:lnTo>
                <a:lnTo>
                  <a:pt x="2057" y="1182"/>
                </a:lnTo>
                <a:lnTo>
                  <a:pt x="2057" y="1189"/>
                </a:lnTo>
                <a:lnTo>
                  <a:pt x="2058" y="1182"/>
                </a:lnTo>
                <a:lnTo>
                  <a:pt x="2058" y="1172"/>
                </a:lnTo>
                <a:lnTo>
                  <a:pt x="2059" y="1179"/>
                </a:lnTo>
                <a:lnTo>
                  <a:pt x="2060" y="1182"/>
                </a:lnTo>
                <a:lnTo>
                  <a:pt x="2060" y="1187"/>
                </a:lnTo>
                <a:lnTo>
                  <a:pt x="2061" y="1185"/>
                </a:lnTo>
                <a:lnTo>
                  <a:pt x="2061" y="1167"/>
                </a:lnTo>
                <a:lnTo>
                  <a:pt x="2062" y="1175"/>
                </a:lnTo>
                <a:lnTo>
                  <a:pt x="2062" y="1179"/>
                </a:lnTo>
                <a:lnTo>
                  <a:pt x="2063" y="1199"/>
                </a:lnTo>
                <a:lnTo>
                  <a:pt x="2064" y="1199"/>
                </a:lnTo>
                <a:lnTo>
                  <a:pt x="2064" y="1189"/>
                </a:lnTo>
                <a:lnTo>
                  <a:pt x="2064" y="1177"/>
                </a:lnTo>
                <a:lnTo>
                  <a:pt x="2065" y="1175"/>
                </a:lnTo>
                <a:lnTo>
                  <a:pt x="2066" y="1182"/>
                </a:lnTo>
                <a:lnTo>
                  <a:pt x="2066" y="1192"/>
                </a:lnTo>
                <a:lnTo>
                  <a:pt x="2067" y="1199"/>
                </a:lnTo>
                <a:lnTo>
                  <a:pt x="2067" y="1189"/>
                </a:lnTo>
                <a:lnTo>
                  <a:pt x="2068" y="1185"/>
                </a:lnTo>
                <a:lnTo>
                  <a:pt x="2068" y="1177"/>
                </a:lnTo>
                <a:lnTo>
                  <a:pt x="2069" y="1182"/>
                </a:lnTo>
                <a:lnTo>
                  <a:pt x="2070" y="1201"/>
                </a:lnTo>
                <a:lnTo>
                  <a:pt x="2070" y="1201"/>
                </a:lnTo>
                <a:lnTo>
                  <a:pt x="2071" y="1189"/>
                </a:lnTo>
                <a:lnTo>
                  <a:pt x="2071" y="1182"/>
                </a:lnTo>
                <a:lnTo>
                  <a:pt x="2072" y="1179"/>
                </a:lnTo>
                <a:lnTo>
                  <a:pt x="2072" y="1182"/>
                </a:lnTo>
                <a:lnTo>
                  <a:pt x="2073" y="1187"/>
                </a:lnTo>
                <a:lnTo>
                  <a:pt x="2074" y="1192"/>
                </a:lnTo>
                <a:lnTo>
                  <a:pt x="2074" y="1189"/>
                </a:lnTo>
                <a:lnTo>
                  <a:pt x="2074" y="1182"/>
                </a:lnTo>
                <a:lnTo>
                  <a:pt x="2075" y="1182"/>
                </a:lnTo>
                <a:lnTo>
                  <a:pt x="2076" y="1177"/>
                </a:lnTo>
                <a:lnTo>
                  <a:pt x="2076" y="1185"/>
                </a:lnTo>
                <a:lnTo>
                  <a:pt x="2077" y="1182"/>
                </a:lnTo>
                <a:lnTo>
                  <a:pt x="2077" y="1189"/>
                </a:lnTo>
                <a:lnTo>
                  <a:pt x="2078" y="1187"/>
                </a:lnTo>
                <a:lnTo>
                  <a:pt x="2078" y="1187"/>
                </a:lnTo>
                <a:lnTo>
                  <a:pt x="2079" y="1179"/>
                </a:lnTo>
                <a:lnTo>
                  <a:pt x="2080" y="1182"/>
                </a:lnTo>
                <a:lnTo>
                  <a:pt x="2080" y="1192"/>
                </a:lnTo>
                <a:lnTo>
                  <a:pt x="2081" y="1192"/>
                </a:lnTo>
                <a:lnTo>
                  <a:pt x="2081" y="1189"/>
                </a:lnTo>
                <a:lnTo>
                  <a:pt x="2082" y="1165"/>
                </a:lnTo>
                <a:lnTo>
                  <a:pt x="2082" y="1170"/>
                </a:lnTo>
                <a:lnTo>
                  <a:pt x="2083" y="1179"/>
                </a:lnTo>
                <a:lnTo>
                  <a:pt x="2084" y="1197"/>
                </a:lnTo>
                <a:lnTo>
                  <a:pt x="2084" y="1192"/>
                </a:lnTo>
                <a:lnTo>
                  <a:pt x="2085" y="1182"/>
                </a:lnTo>
                <a:lnTo>
                  <a:pt x="2085" y="1177"/>
                </a:lnTo>
                <a:lnTo>
                  <a:pt x="2086" y="1182"/>
                </a:lnTo>
                <a:lnTo>
                  <a:pt x="2087" y="1192"/>
                </a:lnTo>
                <a:lnTo>
                  <a:pt x="2087" y="1207"/>
                </a:lnTo>
                <a:lnTo>
                  <a:pt x="2087" y="1207"/>
                </a:lnTo>
                <a:lnTo>
                  <a:pt x="2088" y="1194"/>
                </a:lnTo>
                <a:lnTo>
                  <a:pt x="2089" y="1179"/>
                </a:lnTo>
                <a:lnTo>
                  <a:pt x="2089" y="1189"/>
                </a:lnTo>
                <a:lnTo>
                  <a:pt x="2090" y="1185"/>
                </a:lnTo>
                <a:lnTo>
                  <a:pt x="2090" y="1185"/>
                </a:lnTo>
                <a:lnTo>
                  <a:pt x="2091" y="1185"/>
                </a:lnTo>
                <a:lnTo>
                  <a:pt x="2091" y="1172"/>
                </a:lnTo>
                <a:lnTo>
                  <a:pt x="2092" y="1165"/>
                </a:lnTo>
                <a:lnTo>
                  <a:pt x="2093" y="1177"/>
                </a:lnTo>
                <a:lnTo>
                  <a:pt x="2093" y="1192"/>
                </a:lnTo>
                <a:lnTo>
                  <a:pt x="2094" y="1207"/>
                </a:lnTo>
                <a:lnTo>
                  <a:pt x="2094" y="1201"/>
                </a:lnTo>
                <a:lnTo>
                  <a:pt x="2095" y="1187"/>
                </a:lnTo>
                <a:lnTo>
                  <a:pt x="2095" y="1179"/>
                </a:lnTo>
                <a:lnTo>
                  <a:pt x="2096" y="1187"/>
                </a:lnTo>
                <a:lnTo>
                  <a:pt x="2097" y="1192"/>
                </a:lnTo>
                <a:lnTo>
                  <a:pt x="2097" y="1194"/>
                </a:lnTo>
                <a:lnTo>
                  <a:pt x="2097" y="1189"/>
                </a:lnTo>
                <a:lnTo>
                  <a:pt x="2098" y="1182"/>
                </a:lnTo>
                <a:lnTo>
                  <a:pt x="2099" y="1170"/>
                </a:lnTo>
                <a:lnTo>
                  <a:pt x="2099" y="1167"/>
                </a:lnTo>
                <a:lnTo>
                  <a:pt x="2100" y="1172"/>
                </a:lnTo>
                <a:lnTo>
                  <a:pt x="2100" y="1187"/>
                </a:lnTo>
                <a:lnTo>
                  <a:pt x="2101" y="1192"/>
                </a:lnTo>
                <a:lnTo>
                  <a:pt x="2101" y="1187"/>
                </a:lnTo>
                <a:lnTo>
                  <a:pt x="2102" y="1172"/>
                </a:lnTo>
                <a:lnTo>
                  <a:pt x="2103" y="1175"/>
                </a:lnTo>
                <a:lnTo>
                  <a:pt x="2103" y="1189"/>
                </a:lnTo>
                <a:lnTo>
                  <a:pt x="2104" y="1189"/>
                </a:lnTo>
                <a:lnTo>
                  <a:pt x="2104" y="1189"/>
                </a:lnTo>
                <a:lnTo>
                  <a:pt x="2105" y="1185"/>
                </a:lnTo>
                <a:lnTo>
                  <a:pt x="2105" y="1172"/>
                </a:lnTo>
                <a:lnTo>
                  <a:pt x="2106" y="1177"/>
                </a:lnTo>
                <a:lnTo>
                  <a:pt x="2107" y="1170"/>
                </a:lnTo>
                <a:lnTo>
                  <a:pt x="2107" y="1177"/>
                </a:lnTo>
                <a:lnTo>
                  <a:pt x="2107" y="1177"/>
                </a:lnTo>
                <a:lnTo>
                  <a:pt x="2108" y="1172"/>
                </a:lnTo>
                <a:lnTo>
                  <a:pt x="2109" y="1165"/>
                </a:lnTo>
                <a:lnTo>
                  <a:pt x="2109" y="1170"/>
                </a:lnTo>
                <a:lnTo>
                  <a:pt x="2110" y="1172"/>
                </a:lnTo>
                <a:lnTo>
                  <a:pt x="2110" y="1172"/>
                </a:lnTo>
                <a:lnTo>
                  <a:pt x="2111" y="1170"/>
                </a:lnTo>
                <a:lnTo>
                  <a:pt x="2111" y="1165"/>
                </a:lnTo>
                <a:lnTo>
                  <a:pt x="2112" y="1158"/>
                </a:lnTo>
                <a:lnTo>
                  <a:pt x="2113" y="1165"/>
                </a:lnTo>
                <a:lnTo>
                  <a:pt x="2113" y="1172"/>
                </a:lnTo>
                <a:lnTo>
                  <a:pt x="2114" y="1179"/>
                </a:lnTo>
                <a:lnTo>
                  <a:pt x="2114" y="1185"/>
                </a:lnTo>
                <a:lnTo>
                  <a:pt x="2115" y="1177"/>
                </a:lnTo>
                <a:lnTo>
                  <a:pt x="2115" y="1160"/>
                </a:lnTo>
                <a:lnTo>
                  <a:pt x="2116" y="1167"/>
                </a:lnTo>
                <a:lnTo>
                  <a:pt x="2117" y="1179"/>
                </a:lnTo>
                <a:lnTo>
                  <a:pt x="2117" y="1175"/>
                </a:lnTo>
                <a:lnTo>
                  <a:pt x="2117" y="1172"/>
                </a:lnTo>
                <a:lnTo>
                  <a:pt x="2118" y="1170"/>
                </a:lnTo>
                <a:lnTo>
                  <a:pt x="2119" y="1153"/>
                </a:lnTo>
                <a:lnTo>
                  <a:pt x="2119" y="1163"/>
                </a:lnTo>
                <a:lnTo>
                  <a:pt x="2120" y="1158"/>
                </a:lnTo>
                <a:lnTo>
                  <a:pt x="2120" y="1163"/>
                </a:lnTo>
                <a:lnTo>
                  <a:pt x="2121" y="1165"/>
                </a:lnTo>
                <a:lnTo>
                  <a:pt x="2121" y="1158"/>
                </a:lnTo>
                <a:lnTo>
                  <a:pt x="2122" y="1158"/>
                </a:lnTo>
                <a:lnTo>
                  <a:pt x="2123" y="1153"/>
                </a:lnTo>
                <a:lnTo>
                  <a:pt x="2123" y="1153"/>
                </a:lnTo>
                <a:lnTo>
                  <a:pt x="2124" y="1165"/>
                </a:lnTo>
                <a:lnTo>
                  <a:pt x="2124" y="1167"/>
                </a:lnTo>
                <a:lnTo>
                  <a:pt x="2125" y="1177"/>
                </a:lnTo>
                <a:lnTo>
                  <a:pt x="2125" y="1167"/>
                </a:lnTo>
                <a:lnTo>
                  <a:pt x="2126" y="1167"/>
                </a:lnTo>
                <a:lnTo>
                  <a:pt x="2127" y="1170"/>
                </a:lnTo>
                <a:lnTo>
                  <a:pt x="2127" y="1165"/>
                </a:lnTo>
                <a:lnTo>
                  <a:pt x="2127" y="1158"/>
                </a:lnTo>
                <a:lnTo>
                  <a:pt x="2128" y="1155"/>
                </a:lnTo>
                <a:lnTo>
                  <a:pt x="2129" y="1141"/>
                </a:lnTo>
                <a:lnTo>
                  <a:pt x="2129" y="1148"/>
                </a:lnTo>
                <a:lnTo>
                  <a:pt x="2130" y="1145"/>
                </a:lnTo>
                <a:lnTo>
                  <a:pt x="2130" y="1155"/>
                </a:lnTo>
                <a:lnTo>
                  <a:pt x="2131" y="1165"/>
                </a:lnTo>
                <a:lnTo>
                  <a:pt x="2131" y="1165"/>
                </a:lnTo>
                <a:lnTo>
                  <a:pt x="2132" y="1160"/>
                </a:lnTo>
                <a:lnTo>
                  <a:pt x="2133" y="1150"/>
                </a:lnTo>
                <a:lnTo>
                  <a:pt x="2133" y="1158"/>
                </a:lnTo>
                <a:lnTo>
                  <a:pt x="2134" y="1163"/>
                </a:lnTo>
                <a:lnTo>
                  <a:pt x="2134" y="1158"/>
                </a:lnTo>
                <a:lnTo>
                  <a:pt x="2135" y="1148"/>
                </a:lnTo>
                <a:lnTo>
                  <a:pt x="2135" y="1143"/>
                </a:lnTo>
                <a:lnTo>
                  <a:pt x="2136" y="1150"/>
                </a:lnTo>
                <a:lnTo>
                  <a:pt x="2137" y="1153"/>
                </a:lnTo>
                <a:lnTo>
                  <a:pt x="2137" y="1160"/>
                </a:lnTo>
                <a:lnTo>
                  <a:pt x="2137" y="1155"/>
                </a:lnTo>
                <a:lnTo>
                  <a:pt x="2138" y="1150"/>
                </a:lnTo>
                <a:lnTo>
                  <a:pt x="2139" y="1150"/>
                </a:lnTo>
                <a:lnTo>
                  <a:pt x="2139" y="1148"/>
                </a:lnTo>
                <a:lnTo>
                  <a:pt x="2140" y="1153"/>
                </a:lnTo>
                <a:lnTo>
                  <a:pt x="2140" y="1155"/>
                </a:lnTo>
                <a:lnTo>
                  <a:pt x="2141" y="1158"/>
                </a:lnTo>
                <a:lnTo>
                  <a:pt x="2141" y="1153"/>
                </a:lnTo>
                <a:lnTo>
                  <a:pt x="2142" y="1143"/>
                </a:lnTo>
                <a:lnTo>
                  <a:pt x="2143" y="1145"/>
                </a:lnTo>
                <a:lnTo>
                  <a:pt x="2143" y="1143"/>
                </a:lnTo>
                <a:lnTo>
                  <a:pt x="2144" y="1158"/>
                </a:lnTo>
                <a:lnTo>
                  <a:pt x="2144" y="1155"/>
                </a:lnTo>
                <a:lnTo>
                  <a:pt x="2145" y="1145"/>
                </a:lnTo>
                <a:lnTo>
                  <a:pt x="2145" y="1141"/>
                </a:lnTo>
                <a:lnTo>
                  <a:pt x="2146" y="1148"/>
                </a:lnTo>
                <a:lnTo>
                  <a:pt x="2147" y="1160"/>
                </a:lnTo>
                <a:lnTo>
                  <a:pt x="2147" y="1163"/>
                </a:lnTo>
                <a:lnTo>
                  <a:pt x="2147" y="1158"/>
                </a:lnTo>
                <a:lnTo>
                  <a:pt x="2148" y="1148"/>
                </a:lnTo>
                <a:lnTo>
                  <a:pt x="2149" y="1143"/>
                </a:lnTo>
                <a:lnTo>
                  <a:pt x="2149" y="1145"/>
                </a:lnTo>
                <a:lnTo>
                  <a:pt x="2150" y="1148"/>
                </a:lnTo>
                <a:lnTo>
                  <a:pt x="2150" y="1150"/>
                </a:lnTo>
                <a:lnTo>
                  <a:pt x="2151" y="1150"/>
                </a:lnTo>
                <a:lnTo>
                  <a:pt x="2151" y="1150"/>
                </a:lnTo>
                <a:lnTo>
                  <a:pt x="2152" y="1131"/>
                </a:lnTo>
                <a:lnTo>
                  <a:pt x="2153" y="1133"/>
                </a:lnTo>
                <a:lnTo>
                  <a:pt x="2153" y="1138"/>
                </a:lnTo>
                <a:lnTo>
                  <a:pt x="2154" y="1155"/>
                </a:lnTo>
                <a:lnTo>
                  <a:pt x="2154" y="1155"/>
                </a:lnTo>
                <a:lnTo>
                  <a:pt x="2155" y="1153"/>
                </a:lnTo>
                <a:lnTo>
                  <a:pt x="2155" y="1143"/>
                </a:lnTo>
                <a:lnTo>
                  <a:pt x="2156" y="1136"/>
                </a:lnTo>
                <a:lnTo>
                  <a:pt x="2157" y="1141"/>
                </a:lnTo>
                <a:lnTo>
                  <a:pt x="2157" y="1148"/>
                </a:lnTo>
                <a:lnTo>
                  <a:pt x="2157" y="1143"/>
                </a:lnTo>
                <a:lnTo>
                  <a:pt x="2158" y="1138"/>
                </a:lnTo>
                <a:lnTo>
                  <a:pt x="2159" y="1131"/>
                </a:lnTo>
                <a:lnTo>
                  <a:pt x="2159" y="1128"/>
                </a:lnTo>
                <a:lnTo>
                  <a:pt x="2160" y="1138"/>
                </a:lnTo>
                <a:lnTo>
                  <a:pt x="2160" y="1153"/>
                </a:lnTo>
                <a:lnTo>
                  <a:pt x="2161" y="1148"/>
                </a:lnTo>
                <a:lnTo>
                  <a:pt x="2161" y="1136"/>
                </a:lnTo>
                <a:lnTo>
                  <a:pt x="2162" y="1133"/>
                </a:lnTo>
                <a:lnTo>
                  <a:pt x="2163" y="1133"/>
                </a:lnTo>
                <a:lnTo>
                  <a:pt x="2163" y="1141"/>
                </a:lnTo>
                <a:lnTo>
                  <a:pt x="2164" y="1145"/>
                </a:lnTo>
                <a:lnTo>
                  <a:pt x="2164" y="1141"/>
                </a:lnTo>
                <a:lnTo>
                  <a:pt x="2165" y="1136"/>
                </a:lnTo>
                <a:lnTo>
                  <a:pt x="2165" y="1123"/>
                </a:lnTo>
                <a:lnTo>
                  <a:pt x="2166" y="1123"/>
                </a:lnTo>
                <a:lnTo>
                  <a:pt x="2167" y="1126"/>
                </a:lnTo>
                <a:lnTo>
                  <a:pt x="2167" y="1128"/>
                </a:lnTo>
                <a:lnTo>
                  <a:pt x="2167" y="1131"/>
                </a:lnTo>
                <a:lnTo>
                  <a:pt x="2168" y="1123"/>
                </a:lnTo>
                <a:lnTo>
                  <a:pt x="2169" y="1104"/>
                </a:lnTo>
                <a:lnTo>
                  <a:pt x="2169" y="1089"/>
                </a:lnTo>
                <a:lnTo>
                  <a:pt x="2170" y="1085"/>
                </a:lnTo>
                <a:lnTo>
                  <a:pt x="2170" y="1075"/>
                </a:lnTo>
                <a:lnTo>
                  <a:pt x="2171" y="1067"/>
                </a:lnTo>
                <a:lnTo>
                  <a:pt x="2171" y="1060"/>
                </a:lnTo>
                <a:lnTo>
                  <a:pt x="2172" y="1043"/>
                </a:lnTo>
                <a:lnTo>
                  <a:pt x="2173" y="1021"/>
                </a:lnTo>
                <a:lnTo>
                  <a:pt x="2173" y="996"/>
                </a:lnTo>
                <a:lnTo>
                  <a:pt x="2174" y="974"/>
                </a:lnTo>
                <a:lnTo>
                  <a:pt x="2174" y="958"/>
                </a:lnTo>
                <a:lnTo>
                  <a:pt x="2175" y="958"/>
                </a:lnTo>
                <a:lnTo>
                  <a:pt x="2175" y="965"/>
                </a:lnTo>
                <a:lnTo>
                  <a:pt x="2176" y="970"/>
                </a:lnTo>
                <a:lnTo>
                  <a:pt x="2177" y="979"/>
                </a:lnTo>
                <a:lnTo>
                  <a:pt x="2177" y="979"/>
                </a:lnTo>
                <a:lnTo>
                  <a:pt x="2177" y="989"/>
                </a:lnTo>
                <a:lnTo>
                  <a:pt x="2178" y="1004"/>
                </a:lnTo>
                <a:lnTo>
                  <a:pt x="2179" y="1009"/>
                </a:lnTo>
                <a:lnTo>
                  <a:pt x="2179" y="1038"/>
                </a:lnTo>
                <a:lnTo>
                  <a:pt x="2180" y="1048"/>
                </a:lnTo>
                <a:lnTo>
                  <a:pt x="2180" y="1063"/>
                </a:lnTo>
                <a:lnTo>
                  <a:pt x="2181" y="1075"/>
                </a:lnTo>
                <a:lnTo>
                  <a:pt x="2181" y="1079"/>
                </a:lnTo>
                <a:lnTo>
                  <a:pt x="2182" y="1087"/>
                </a:lnTo>
                <a:lnTo>
                  <a:pt x="2183" y="1109"/>
                </a:lnTo>
                <a:lnTo>
                  <a:pt x="2183" y="1116"/>
                </a:lnTo>
                <a:lnTo>
                  <a:pt x="2184" y="1121"/>
                </a:lnTo>
                <a:lnTo>
                  <a:pt x="2184" y="1121"/>
                </a:lnTo>
                <a:lnTo>
                  <a:pt x="2185" y="1119"/>
                </a:lnTo>
                <a:lnTo>
                  <a:pt x="2185" y="1116"/>
                </a:lnTo>
                <a:lnTo>
                  <a:pt x="2186" y="1116"/>
                </a:lnTo>
                <a:lnTo>
                  <a:pt x="2187" y="1123"/>
                </a:lnTo>
                <a:lnTo>
                  <a:pt x="2187" y="1136"/>
                </a:lnTo>
                <a:lnTo>
                  <a:pt x="2187" y="1128"/>
                </a:lnTo>
                <a:lnTo>
                  <a:pt x="2188" y="1126"/>
                </a:lnTo>
                <a:lnTo>
                  <a:pt x="2189" y="1119"/>
                </a:lnTo>
                <a:lnTo>
                  <a:pt x="2189" y="1138"/>
                </a:lnTo>
                <a:lnTo>
                  <a:pt x="2190" y="1163"/>
                </a:lnTo>
                <a:lnTo>
                  <a:pt x="2190" y="1177"/>
                </a:lnTo>
                <a:lnTo>
                  <a:pt x="2191" y="1165"/>
                </a:lnTo>
                <a:lnTo>
                  <a:pt x="2191" y="1114"/>
                </a:lnTo>
                <a:lnTo>
                  <a:pt x="2192" y="1016"/>
                </a:lnTo>
                <a:lnTo>
                  <a:pt x="2193" y="858"/>
                </a:lnTo>
                <a:lnTo>
                  <a:pt x="2193" y="643"/>
                </a:lnTo>
                <a:lnTo>
                  <a:pt x="2194" y="433"/>
                </a:lnTo>
                <a:lnTo>
                  <a:pt x="2194" y="249"/>
                </a:lnTo>
                <a:lnTo>
                  <a:pt x="2195" y="144"/>
                </a:lnTo>
                <a:lnTo>
                  <a:pt x="2195" y="84"/>
                </a:lnTo>
                <a:lnTo>
                  <a:pt x="2196" y="74"/>
                </a:lnTo>
                <a:lnTo>
                  <a:pt x="2197" y="125"/>
                </a:lnTo>
                <a:lnTo>
                  <a:pt x="2197" y="245"/>
                </a:lnTo>
                <a:lnTo>
                  <a:pt x="2197" y="469"/>
                </a:lnTo>
                <a:lnTo>
                  <a:pt x="2198" y="782"/>
                </a:lnTo>
                <a:lnTo>
                  <a:pt x="2199" y="1094"/>
                </a:lnTo>
                <a:lnTo>
                  <a:pt x="2199" y="1304"/>
                </a:lnTo>
                <a:lnTo>
                  <a:pt x="2200" y="1328"/>
                </a:lnTo>
                <a:lnTo>
                  <a:pt x="2200" y="1245"/>
                </a:lnTo>
                <a:lnTo>
                  <a:pt x="2201" y="1187"/>
                </a:lnTo>
                <a:lnTo>
                  <a:pt x="2201" y="1185"/>
                </a:lnTo>
                <a:lnTo>
                  <a:pt x="2202" y="1192"/>
                </a:lnTo>
                <a:lnTo>
                  <a:pt x="2203" y="1182"/>
                </a:lnTo>
                <a:lnTo>
                  <a:pt x="2203" y="1172"/>
                </a:lnTo>
                <a:lnTo>
                  <a:pt x="2204" y="1179"/>
                </a:lnTo>
                <a:lnTo>
                  <a:pt x="2204" y="1182"/>
                </a:lnTo>
                <a:lnTo>
                  <a:pt x="2205" y="1172"/>
                </a:lnTo>
                <a:lnTo>
                  <a:pt x="2205" y="1170"/>
                </a:lnTo>
                <a:lnTo>
                  <a:pt x="2206" y="1175"/>
                </a:lnTo>
                <a:lnTo>
                  <a:pt x="2207" y="1179"/>
                </a:lnTo>
                <a:lnTo>
                  <a:pt x="2207" y="1182"/>
                </a:lnTo>
                <a:lnTo>
                  <a:pt x="2207" y="1187"/>
                </a:lnTo>
                <a:lnTo>
                  <a:pt x="2208" y="1172"/>
                </a:lnTo>
                <a:lnTo>
                  <a:pt x="2209" y="1170"/>
                </a:lnTo>
                <a:lnTo>
                  <a:pt x="2209" y="1163"/>
                </a:lnTo>
                <a:lnTo>
                  <a:pt x="2210" y="1172"/>
                </a:lnTo>
                <a:lnTo>
                  <a:pt x="2210" y="1182"/>
                </a:lnTo>
                <a:lnTo>
                  <a:pt x="2211" y="1182"/>
                </a:lnTo>
                <a:lnTo>
                  <a:pt x="2211" y="1175"/>
                </a:lnTo>
                <a:lnTo>
                  <a:pt x="2212" y="1175"/>
                </a:lnTo>
                <a:lnTo>
                  <a:pt x="2213" y="1172"/>
                </a:lnTo>
                <a:lnTo>
                  <a:pt x="2213" y="1175"/>
                </a:lnTo>
                <a:lnTo>
                  <a:pt x="2214" y="1182"/>
                </a:lnTo>
                <a:lnTo>
                  <a:pt x="2214" y="1185"/>
                </a:lnTo>
                <a:lnTo>
                  <a:pt x="2215" y="1179"/>
                </a:lnTo>
                <a:lnTo>
                  <a:pt x="2215" y="1172"/>
                </a:lnTo>
                <a:lnTo>
                  <a:pt x="2216" y="1160"/>
                </a:lnTo>
                <a:lnTo>
                  <a:pt x="2217" y="1170"/>
                </a:lnTo>
                <a:lnTo>
                  <a:pt x="2217" y="1182"/>
                </a:lnTo>
                <a:lnTo>
                  <a:pt x="2217" y="1192"/>
                </a:lnTo>
                <a:lnTo>
                  <a:pt x="2218" y="1179"/>
                </a:lnTo>
                <a:lnTo>
                  <a:pt x="2219" y="1163"/>
                </a:lnTo>
                <a:lnTo>
                  <a:pt x="2219" y="1163"/>
                </a:lnTo>
                <a:lnTo>
                  <a:pt x="2220" y="1170"/>
                </a:lnTo>
                <a:lnTo>
                  <a:pt x="2220" y="1175"/>
                </a:lnTo>
                <a:lnTo>
                  <a:pt x="2221" y="1172"/>
                </a:lnTo>
                <a:lnTo>
                  <a:pt x="2221" y="1155"/>
                </a:lnTo>
                <a:lnTo>
                  <a:pt x="2222" y="1145"/>
                </a:lnTo>
                <a:lnTo>
                  <a:pt x="2223" y="1148"/>
                </a:lnTo>
                <a:lnTo>
                  <a:pt x="2223" y="1153"/>
                </a:lnTo>
                <a:lnTo>
                  <a:pt x="2224" y="1153"/>
                </a:lnTo>
                <a:lnTo>
                  <a:pt x="2224" y="1153"/>
                </a:lnTo>
                <a:lnTo>
                  <a:pt x="2225" y="1145"/>
                </a:lnTo>
                <a:lnTo>
                  <a:pt x="2225" y="1128"/>
                </a:lnTo>
                <a:lnTo>
                  <a:pt x="2226" y="1131"/>
                </a:lnTo>
                <a:lnTo>
                  <a:pt x="2227" y="1136"/>
                </a:lnTo>
                <a:lnTo>
                  <a:pt x="2227" y="1141"/>
                </a:lnTo>
                <a:lnTo>
                  <a:pt x="2227" y="1131"/>
                </a:lnTo>
                <a:lnTo>
                  <a:pt x="2228" y="1116"/>
                </a:lnTo>
                <a:lnTo>
                  <a:pt x="2229" y="1099"/>
                </a:lnTo>
                <a:lnTo>
                  <a:pt x="2229" y="1104"/>
                </a:lnTo>
                <a:lnTo>
                  <a:pt x="2230" y="1109"/>
                </a:lnTo>
                <a:lnTo>
                  <a:pt x="2230" y="1114"/>
                </a:lnTo>
                <a:lnTo>
                  <a:pt x="2231" y="1107"/>
                </a:lnTo>
                <a:lnTo>
                  <a:pt x="2231" y="1097"/>
                </a:lnTo>
                <a:lnTo>
                  <a:pt x="2232" y="1079"/>
                </a:lnTo>
                <a:lnTo>
                  <a:pt x="2233" y="1072"/>
                </a:lnTo>
                <a:lnTo>
                  <a:pt x="2233" y="1077"/>
                </a:lnTo>
                <a:lnTo>
                  <a:pt x="2234" y="1070"/>
                </a:lnTo>
                <a:lnTo>
                  <a:pt x="2234" y="1065"/>
                </a:lnTo>
                <a:lnTo>
                  <a:pt x="2235" y="1055"/>
                </a:lnTo>
                <a:lnTo>
                  <a:pt x="2235" y="1036"/>
                </a:lnTo>
                <a:lnTo>
                  <a:pt x="2236" y="1026"/>
                </a:lnTo>
                <a:lnTo>
                  <a:pt x="2237" y="1028"/>
                </a:lnTo>
                <a:lnTo>
                  <a:pt x="2237" y="1023"/>
                </a:lnTo>
                <a:lnTo>
                  <a:pt x="2237" y="1018"/>
                </a:lnTo>
                <a:lnTo>
                  <a:pt x="2238" y="1006"/>
                </a:lnTo>
                <a:lnTo>
                  <a:pt x="2239" y="992"/>
                </a:lnTo>
                <a:lnTo>
                  <a:pt x="2239" y="979"/>
                </a:lnTo>
                <a:lnTo>
                  <a:pt x="2240" y="979"/>
                </a:lnTo>
                <a:lnTo>
                  <a:pt x="2240" y="974"/>
                </a:lnTo>
                <a:lnTo>
                  <a:pt x="2241" y="955"/>
                </a:lnTo>
                <a:lnTo>
                  <a:pt x="2241" y="936"/>
                </a:lnTo>
                <a:lnTo>
                  <a:pt x="2242" y="921"/>
                </a:lnTo>
                <a:lnTo>
                  <a:pt x="2243" y="909"/>
                </a:lnTo>
                <a:lnTo>
                  <a:pt x="2243" y="906"/>
                </a:lnTo>
                <a:lnTo>
                  <a:pt x="2244" y="896"/>
                </a:lnTo>
                <a:lnTo>
                  <a:pt x="2244" y="896"/>
                </a:lnTo>
                <a:lnTo>
                  <a:pt x="2245" y="892"/>
                </a:lnTo>
                <a:lnTo>
                  <a:pt x="2245" y="874"/>
                </a:lnTo>
                <a:lnTo>
                  <a:pt x="2246" y="858"/>
                </a:lnTo>
                <a:lnTo>
                  <a:pt x="2247" y="852"/>
                </a:lnTo>
                <a:lnTo>
                  <a:pt x="2247" y="845"/>
                </a:lnTo>
                <a:lnTo>
                  <a:pt x="2248" y="833"/>
                </a:lnTo>
                <a:lnTo>
                  <a:pt x="2248" y="825"/>
                </a:lnTo>
                <a:lnTo>
                  <a:pt x="2249" y="816"/>
                </a:lnTo>
                <a:lnTo>
                  <a:pt x="2250" y="809"/>
                </a:lnTo>
                <a:lnTo>
                  <a:pt x="2250" y="803"/>
                </a:lnTo>
                <a:lnTo>
                  <a:pt x="2250" y="801"/>
                </a:lnTo>
                <a:lnTo>
                  <a:pt x="2251" y="801"/>
                </a:lnTo>
                <a:lnTo>
                  <a:pt x="2252" y="801"/>
                </a:lnTo>
                <a:lnTo>
                  <a:pt x="2252" y="796"/>
                </a:lnTo>
                <a:lnTo>
                  <a:pt x="2253" y="799"/>
                </a:lnTo>
                <a:lnTo>
                  <a:pt x="2253" y="799"/>
                </a:lnTo>
                <a:lnTo>
                  <a:pt x="2254" y="806"/>
                </a:lnTo>
                <a:lnTo>
                  <a:pt x="2254" y="816"/>
                </a:lnTo>
                <a:lnTo>
                  <a:pt x="2255" y="813"/>
                </a:lnTo>
                <a:lnTo>
                  <a:pt x="2256" y="813"/>
                </a:lnTo>
                <a:lnTo>
                  <a:pt x="2256" y="813"/>
                </a:lnTo>
                <a:lnTo>
                  <a:pt x="2257" y="823"/>
                </a:lnTo>
                <a:lnTo>
                  <a:pt x="2257" y="843"/>
                </a:lnTo>
                <a:lnTo>
                  <a:pt x="2258" y="840"/>
                </a:lnTo>
                <a:lnTo>
                  <a:pt x="2258" y="848"/>
                </a:lnTo>
                <a:lnTo>
                  <a:pt x="2259" y="852"/>
                </a:lnTo>
                <a:lnTo>
                  <a:pt x="2260" y="870"/>
                </a:lnTo>
                <a:lnTo>
                  <a:pt x="2260" y="882"/>
                </a:lnTo>
                <a:lnTo>
                  <a:pt x="2260" y="904"/>
                </a:lnTo>
                <a:lnTo>
                  <a:pt x="2261" y="911"/>
                </a:lnTo>
                <a:lnTo>
                  <a:pt x="2262" y="916"/>
                </a:lnTo>
                <a:lnTo>
                  <a:pt x="2262" y="921"/>
                </a:lnTo>
                <a:lnTo>
                  <a:pt x="2263" y="933"/>
                </a:lnTo>
                <a:lnTo>
                  <a:pt x="2263" y="950"/>
                </a:lnTo>
                <a:lnTo>
                  <a:pt x="2264" y="965"/>
                </a:lnTo>
                <a:lnTo>
                  <a:pt x="2264" y="974"/>
                </a:lnTo>
                <a:lnTo>
                  <a:pt x="2265" y="974"/>
                </a:lnTo>
                <a:lnTo>
                  <a:pt x="2266" y="977"/>
                </a:lnTo>
                <a:lnTo>
                  <a:pt x="2266" y="992"/>
                </a:lnTo>
                <a:lnTo>
                  <a:pt x="2267" y="1009"/>
                </a:lnTo>
                <a:lnTo>
                  <a:pt x="2267" y="1026"/>
                </a:lnTo>
                <a:lnTo>
                  <a:pt x="2268" y="1021"/>
                </a:lnTo>
                <a:lnTo>
                  <a:pt x="2268" y="1016"/>
                </a:lnTo>
                <a:lnTo>
                  <a:pt x="2269" y="1016"/>
                </a:lnTo>
                <a:lnTo>
                  <a:pt x="2270" y="1031"/>
                </a:lnTo>
                <a:lnTo>
                  <a:pt x="2270" y="1045"/>
                </a:lnTo>
                <a:lnTo>
                  <a:pt x="2270" y="1063"/>
                </a:lnTo>
                <a:lnTo>
                  <a:pt x="2271" y="1070"/>
                </a:lnTo>
                <a:lnTo>
                  <a:pt x="2272" y="1063"/>
                </a:lnTo>
                <a:lnTo>
                  <a:pt x="2272" y="1058"/>
                </a:lnTo>
                <a:lnTo>
                  <a:pt x="2273" y="1058"/>
                </a:lnTo>
                <a:lnTo>
                  <a:pt x="2273" y="1065"/>
                </a:lnTo>
                <a:lnTo>
                  <a:pt x="2274" y="1070"/>
                </a:lnTo>
                <a:lnTo>
                  <a:pt x="2274" y="1065"/>
                </a:lnTo>
                <a:lnTo>
                  <a:pt x="2275" y="1065"/>
                </a:lnTo>
                <a:lnTo>
                  <a:pt x="2276" y="1070"/>
                </a:lnTo>
                <a:lnTo>
                  <a:pt x="2276" y="1075"/>
                </a:lnTo>
                <a:lnTo>
                  <a:pt x="2277" y="1075"/>
                </a:lnTo>
                <a:lnTo>
                  <a:pt x="2277" y="1077"/>
                </a:lnTo>
                <a:lnTo>
                  <a:pt x="2278" y="1075"/>
                </a:lnTo>
                <a:lnTo>
                  <a:pt x="2278" y="1075"/>
                </a:lnTo>
                <a:lnTo>
                  <a:pt x="2279" y="1072"/>
                </a:lnTo>
                <a:lnTo>
                  <a:pt x="2280" y="1075"/>
                </a:lnTo>
                <a:lnTo>
                  <a:pt x="2280" y="1077"/>
                </a:lnTo>
                <a:lnTo>
                  <a:pt x="2280" y="1085"/>
                </a:lnTo>
                <a:lnTo>
                  <a:pt x="2281" y="1070"/>
                </a:lnTo>
                <a:lnTo>
                  <a:pt x="2282" y="1058"/>
                </a:lnTo>
                <a:lnTo>
                  <a:pt x="2282" y="1050"/>
                </a:lnTo>
                <a:lnTo>
                  <a:pt x="2283" y="1048"/>
                </a:lnTo>
                <a:lnTo>
                  <a:pt x="2283" y="1055"/>
                </a:lnTo>
                <a:lnTo>
                  <a:pt x="2284" y="1065"/>
                </a:lnTo>
                <a:lnTo>
                  <a:pt x="2284" y="1058"/>
                </a:lnTo>
                <a:lnTo>
                  <a:pt x="2285" y="1055"/>
                </a:lnTo>
                <a:lnTo>
                  <a:pt x="2286" y="1052"/>
                </a:lnTo>
                <a:lnTo>
                  <a:pt x="2286" y="1055"/>
                </a:lnTo>
                <a:lnTo>
                  <a:pt x="2287" y="1055"/>
                </a:lnTo>
                <a:lnTo>
                  <a:pt x="2287" y="1048"/>
                </a:lnTo>
                <a:lnTo>
                  <a:pt x="2288" y="1045"/>
                </a:lnTo>
                <a:lnTo>
                  <a:pt x="2288" y="1040"/>
                </a:lnTo>
                <a:lnTo>
                  <a:pt x="2289" y="1033"/>
                </a:lnTo>
                <a:lnTo>
                  <a:pt x="2290" y="1028"/>
                </a:lnTo>
                <a:lnTo>
                  <a:pt x="2290" y="1040"/>
                </a:lnTo>
                <a:lnTo>
                  <a:pt x="2290" y="1050"/>
                </a:lnTo>
                <a:lnTo>
                  <a:pt x="2291" y="1052"/>
                </a:lnTo>
                <a:lnTo>
                  <a:pt x="2292" y="1043"/>
                </a:lnTo>
                <a:lnTo>
                  <a:pt x="2292" y="1028"/>
                </a:lnTo>
                <a:lnTo>
                  <a:pt x="2293" y="1021"/>
                </a:lnTo>
                <a:lnTo>
                  <a:pt x="2293" y="1014"/>
                </a:lnTo>
                <a:lnTo>
                  <a:pt x="2294" y="1004"/>
                </a:lnTo>
                <a:lnTo>
                  <a:pt x="2294" y="989"/>
                </a:lnTo>
                <a:lnTo>
                  <a:pt x="2295" y="958"/>
                </a:lnTo>
                <a:lnTo>
                  <a:pt x="2296" y="928"/>
                </a:lnTo>
                <a:lnTo>
                  <a:pt x="2296" y="899"/>
                </a:lnTo>
                <a:lnTo>
                  <a:pt x="2297" y="882"/>
                </a:lnTo>
                <a:lnTo>
                  <a:pt x="2297" y="858"/>
                </a:lnTo>
                <a:lnTo>
                  <a:pt x="2298" y="828"/>
                </a:lnTo>
                <a:lnTo>
                  <a:pt x="2298" y="779"/>
                </a:lnTo>
                <a:lnTo>
                  <a:pt x="2299" y="716"/>
                </a:lnTo>
                <a:lnTo>
                  <a:pt x="2300" y="667"/>
                </a:lnTo>
                <a:lnTo>
                  <a:pt x="2300" y="645"/>
                </a:lnTo>
                <a:lnTo>
                  <a:pt x="2300" y="655"/>
                </a:lnTo>
                <a:lnTo>
                  <a:pt x="2301" y="687"/>
                </a:lnTo>
                <a:lnTo>
                  <a:pt x="2302" y="738"/>
                </a:lnTo>
                <a:lnTo>
                  <a:pt x="2302" y="806"/>
                </a:lnTo>
                <a:lnTo>
                  <a:pt x="2303" y="877"/>
                </a:lnTo>
                <a:lnTo>
                  <a:pt x="2303" y="965"/>
                </a:lnTo>
                <a:lnTo>
                  <a:pt x="2304" y="1072"/>
                </a:lnTo>
                <a:lnTo>
                  <a:pt x="2304" y="1199"/>
                </a:lnTo>
                <a:lnTo>
                  <a:pt x="2305" y="1348"/>
                </a:lnTo>
                <a:lnTo>
                  <a:pt x="2306" y="1497"/>
                </a:lnTo>
                <a:lnTo>
                  <a:pt x="2306" y="1626"/>
                </a:lnTo>
                <a:lnTo>
                  <a:pt x="2307" y="1690"/>
                </a:lnTo>
                <a:lnTo>
                  <a:pt x="2307" y="1702"/>
                </a:lnTo>
                <a:lnTo>
                  <a:pt x="2308" y="1668"/>
                </a:lnTo>
                <a:lnTo>
                  <a:pt x="2308" y="1614"/>
                </a:lnTo>
                <a:lnTo>
                  <a:pt x="2309" y="1561"/>
                </a:lnTo>
                <a:lnTo>
                  <a:pt x="2310" y="1543"/>
                </a:lnTo>
                <a:lnTo>
                  <a:pt x="2310" y="1556"/>
                </a:lnTo>
                <a:lnTo>
                  <a:pt x="2310" y="1575"/>
                </a:lnTo>
                <a:lnTo>
                  <a:pt x="2311" y="1587"/>
                </a:lnTo>
                <a:lnTo>
                  <a:pt x="2312" y="1573"/>
                </a:lnTo>
                <a:lnTo>
                  <a:pt x="2312" y="1568"/>
                </a:lnTo>
                <a:lnTo>
                  <a:pt x="2313" y="1561"/>
                </a:lnTo>
                <a:lnTo>
                  <a:pt x="2313" y="1565"/>
                </a:lnTo>
                <a:lnTo>
                  <a:pt x="2314" y="1563"/>
                </a:lnTo>
                <a:lnTo>
                  <a:pt x="2314" y="1531"/>
                </a:lnTo>
                <a:lnTo>
                  <a:pt x="2315" y="1480"/>
                </a:lnTo>
                <a:lnTo>
                  <a:pt x="2316" y="1456"/>
                </a:lnTo>
                <a:lnTo>
                  <a:pt x="2316" y="1438"/>
                </a:lnTo>
                <a:lnTo>
                  <a:pt x="2317" y="1421"/>
                </a:lnTo>
                <a:lnTo>
                  <a:pt x="2317" y="1414"/>
                </a:lnTo>
                <a:lnTo>
                  <a:pt x="2318" y="1390"/>
                </a:lnTo>
                <a:lnTo>
                  <a:pt x="2318" y="1360"/>
                </a:lnTo>
                <a:lnTo>
                  <a:pt x="2319" y="1324"/>
                </a:lnTo>
                <a:lnTo>
                  <a:pt x="2320" y="1304"/>
                </a:lnTo>
                <a:lnTo>
                  <a:pt x="2320" y="1287"/>
                </a:lnTo>
                <a:lnTo>
                  <a:pt x="2320" y="1258"/>
                </a:lnTo>
                <a:lnTo>
                  <a:pt x="2321" y="1238"/>
                </a:lnTo>
                <a:lnTo>
                  <a:pt x="2322" y="1236"/>
                </a:lnTo>
                <a:lnTo>
                  <a:pt x="2322" y="1223"/>
                </a:lnTo>
                <a:lnTo>
                  <a:pt x="2323" y="1221"/>
                </a:lnTo>
                <a:lnTo>
                  <a:pt x="2323" y="1214"/>
                </a:lnTo>
                <a:lnTo>
                  <a:pt x="2324" y="1199"/>
                </a:lnTo>
                <a:lnTo>
                  <a:pt x="2324" y="1177"/>
                </a:lnTo>
                <a:lnTo>
                  <a:pt x="2325" y="1155"/>
                </a:lnTo>
                <a:lnTo>
                  <a:pt x="2326" y="1145"/>
                </a:lnTo>
                <a:lnTo>
                  <a:pt x="2326" y="1136"/>
                </a:lnTo>
                <a:lnTo>
                  <a:pt x="2327" y="1150"/>
                </a:lnTo>
                <a:lnTo>
                  <a:pt x="2327" y="1145"/>
                </a:lnTo>
                <a:lnTo>
                  <a:pt x="2328" y="1133"/>
                </a:lnTo>
                <a:lnTo>
                  <a:pt x="2328" y="1123"/>
                </a:lnTo>
                <a:lnTo>
                  <a:pt x="2329" y="1109"/>
                </a:lnTo>
                <a:lnTo>
                  <a:pt x="2330" y="1114"/>
                </a:lnTo>
                <a:lnTo>
                  <a:pt x="2330" y="1126"/>
                </a:lnTo>
                <a:lnTo>
                  <a:pt x="2330" y="1126"/>
                </a:lnTo>
                <a:lnTo>
                  <a:pt x="2331" y="1121"/>
                </a:lnTo>
                <a:lnTo>
                  <a:pt x="2332" y="1099"/>
                </a:lnTo>
                <a:lnTo>
                  <a:pt x="2332" y="1082"/>
                </a:lnTo>
                <a:lnTo>
                  <a:pt x="2333" y="1089"/>
                </a:lnTo>
                <a:lnTo>
                  <a:pt x="2333" y="1089"/>
                </a:lnTo>
                <a:lnTo>
                  <a:pt x="2334" y="1101"/>
                </a:lnTo>
                <a:lnTo>
                  <a:pt x="2334" y="1097"/>
                </a:lnTo>
                <a:lnTo>
                  <a:pt x="2335" y="1087"/>
                </a:lnTo>
                <a:lnTo>
                  <a:pt x="2336" y="1072"/>
                </a:lnTo>
                <a:lnTo>
                  <a:pt x="2336" y="1075"/>
                </a:lnTo>
                <a:lnTo>
                  <a:pt x="2337" y="1082"/>
                </a:lnTo>
                <a:lnTo>
                  <a:pt x="2337" y="1085"/>
                </a:lnTo>
                <a:lnTo>
                  <a:pt x="2338" y="1072"/>
                </a:lnTo>
                <a:lnTo>
                  <a:pt x="2338" y="1063"/>
                </a:lnTo>
                <a:lnTo>
                  <a:pt x="2339" y="1045"/>
                </a:lnTo>
                <a:lnTo>
                  <a:pt x="2340" y="1055"/>
                </a:lnTo>
                <a:lnTo>
                  <a:pt x="2340" y="1040"/>
                </a:lnTo>
                <a:lnTo>
                  <a:pt x="2340" y="1040"/>
                </a:lnTo>
                <a:lnTo>
                  <a:pt x="2341" y="1026"/>
                </a:lnTo>
                <a:lnTo>
                  <a:pt x="2342" y="1011"/>
                </a:lnTo>
                <a:lnTo>
                  <a:pt x="2342" y="992"/>
                </a:lnTo>
                <a:lnTo>
                  <a:pt x="2343" y="984"/>
                </a:lnTo>
                <a:lnTo>
                  <a:pt x="2343" y="984"/>
                </a:lnTo>
                <a:lnTo>
                  <a:pt x="2344" y="974"/>
                </a:lnTo>
                <a:lnTo>
                  <a:pt x="2344" y="962"/>
                </a:lnTo>
                <a:lnTo>
                  <a:pt x="2345" y="948"/>
                </a:lnTo>
                <a:lnTo>
                  <a:pt x="2346" y="923"/>
                </a:lnTo>
                <a:lnTo>
                  <a:pt x="2346" y="911"/>
                </a:lnTo>
                <a:lnTo>
                  <a:pt x="2347" y="896"/>
                </a:lnTo>
                <a:lnTo>
                  <a:pt x="2347" y="882"/>
                </a:lnTo>
                <a:lnTo>
                  <a:pt x="2348" y="870"/>
                </a:lnTo>
                <a:lnTo>
                  <a:pt x="2348" y="852"/>
                </a:lnTo>
                <a:lnTo>
                  <a:pt x="2349" y="825"/>
                </a:lnTo>
                <a:lnTo>
                  <a:pt x="2350" y="811"/>
                </a:lnTo>
                <a:lnTo>
                  <a:pt x="2350" y="801"/>
                </a:lnTo>
                <a:lnTo>
                  <a:pt x="2350" y="782"/>
                </a:lnTo>
                <a:lnTo>
                  <a:pt x="2351" y="760"/>
                </a:lnTo>
                <a:lnTo>
                  <a:pt x="2352" y="743"/>
                </a:lnTo>
                <a:lnTo>
                  <a:pt x="2352" y="731"/>
                </a:lnTo>
                <a:lnTo>
                  <a:pt x="2353" y="721"/>
                </a:lnTo>
                <a:lnTo>
                  <a:pt x="2353" y="706"/>
                </a:lnTo>
                <a:lnTo>
                  <a:pt x="2354" y="694"/>
                </a:lnTo>
                <a:lnTo>
                  <a:pt x="2354" y="677"/>
                </a:lnTo>
                <a:lnTo>
                  <a:pt x="2355" y="672"/>
                </a:lnTo>
                <a:lnTo>
                  <a:pt x="2356" y="655"/>
                </a:lnTo>
                <a:lnTo>
                  <a:pt x="2356" y="662"/>
                </a:lnTo>
                <a:lnTo>
                  <a:pt x="2357" y="665"/>
                </a:lnTo>
                <a:lnTo>
                  <a:pt x="2357" y="665"/>
                </a:lnTo>
                <a:lnTo>
                  <a:pt x="2358" y="662"/>
                </a:lnTo>
                <a:lnTo>
                  <a:pt x="2358" y="652"/>
                </a:lnTo>
                <a:lnTo>
                  <a:pt x="2359" y="650"/>
                </a:lnTo>
                <a:lnTo>
                  <a:pt x="2360" y="655"/>
                </a:lnTo>
                <a:lnTo>
                  <a:pt x="2360" y="665"/>
                </a:lnTo>
                <a:lnTo>
                  <a:pt x="2360" y="674"/>
                </a:lnTo>
                <a:lnTo>
                  <a:pt x="2361" y="679"/>
                </a:lnTo>
                <a:lnTo>
                  <a:pt x="2362" y="679"/>
                </a:lnTo>
                <a:lnTo>
                  <a:pt x="2362" y="682"/>
                </a:lnTo>
                <a:lnTo>
                  <a:pt x="2363" y="694"/>
                </a:lnTo>
                <a:lnTo>
                  <a:pt x="2363" y="721"/>
                </a:lnTo>
                <a:lnTo>
                  <a:pt x="2364" y="735"/>
                </a:lnTo>
                <a:lnTo>
                  <a:pt x="2364" y="740"/>
                </a:lnTo>
                <a:lnTo>
                  <a:pt x="2365" y="750"/>
                </a:lnTo>
                <a:lnTo>
                  <a:pt x="2366" y="760"/>
                </a:lnTo>
                <a:lnTo>
                  <a:pt x="2366" y="774"/>
                </a:lnTo>
                <a:lnTo>
                  <a:pt x="2367" y="796"/>
                </a:lnTo>
                <a:lnTo>
                  <a:pt x="2367" y="821"/>
                </a:lnTo>
                <a:lnTo>
                  <a:pt x="2368" y="833"/>
                </a:lnTo>
                <a:lnTo>
                  <a:pt x="2368" y="838"/>
                </a:lnTo>
                <a:lnTo>
                  <a:pt x="2369" y="850"/>
                </a:lnTo>
                <a:lnTo>
                  <a:pt x="2370" y="874"/>
                </a:lnTo>
                <a:lnTo>
                  <a:pt x="2370" y="882"/>
                </a:lnTo>
                <a:lnTo>
                  <a:pt x="2370" y="904"/>
                </a:lnTo>
                <a:lnTo>
                  <a:pt x="2371" y="916"/>
                </a:lnTo>
                <a:lnTo>
                  <a:pt x="2372" y="921"/>
                </a:lnTo>
                <a:lnTo>
                  <a:pt x="2372" y="923"/>
                </a:lnTo>
                <a:lnTo>
                  <a:pt x="2373" y="933"/>
                </a:lnTo>
                <a:lnTo>
                  <a:pt x="2373" y="952"/>
                </a:lnTo>
                <a:lnTo>
                  <a:pt x="2374" y="972"/>
                </a:lnTo>
                <a:lnTo>
                  <a:pt x="2374" y="989"/>
                </a:lnTo>
                <a:lnTo>
                  <a:pt x="2375" y="994"/>
                </a:lnTo>
                <a:lnTo>
                  <a:pt x="2376" y="994"/>
                </a:lnTo>
                <a:lnTo>
                  <a:pt x="2376" y="1004"/>
                </a:lnTo>
                <a:lnTo>
                  <a:pt x="2377" y="1023"/>
                </a:lnTo>
                <a:lnTo>
                  <a:pt x="2377" y="1045"/>
                </a:lnTo>
                <a:lnTo>
                  <a:pt x="2378" y="1052"/>
                </a:lnTo>
                <a:lnTo>
                  <a:pt x="2378" y="1048"/>
                </a:lnTo>
                <a:lnTo>
                  <a:pt x="2379" y="1050"/>
                </a:lnTo>
                <a:lnTo>
                  <a:pt x="2380" y="1048"/>
                </a:lnTo>
                <a:lnTo>
                  <a:pt x="2380" y="1060"/>
                </a:lnTo>
                <a:lnTo>
                  <a:pt x="2380" y="1070"/>
                </a:lnTo>
                <a:lnTo>
                  <a:pt x="2381" y="1067"/>
                </a:lnTo>
                <a:lnTo>
                  <a:pt x="2382" y="1058"/>
                </a:lnTo>
                <a:lnTo>
                  <a:pt x="2382" y="1052"/>
                </a:lnTo>
                <a:lnTo>
                  <a:pt x="2383" y="1055"/>
                </a:lnTo>
                <a:lnTo>
                  <a:pt x="2383" y="1065"/>
                </a:lnTo>
                <a:lnTo>
                  <a:pt x="2384" y="1072"/>
                </a:lnTo>
                <a:lnTo>
                  <a:pt x="2384" y="1079"/>
                </a:lnTo>
                <a:lnTo>
                  <a:pt x="2385" y="1079"/>
                </a:lnTo>
                <a:lnTo>
                  <a:pt x="2386" y="1075"/>
                </a:lnTo>
                <a:lnTo>
                  <a:pt x="2386" y="1085"/>
                </a:lnTo>
                <a:lnTo>
                  <a:pt x="2387" y="1092"/>
                </a:lnTo>
                <a:lnTo>
                  <a:pt x="2387" y="1097"/>
                </a:lnTo>
                <a:lnTo>
                  <a:pt x="2388" y="1094"/>
                </a:lnTo>
                <a:lnTo>
                  <a:pt x="2388" y="1085"/>
                </a:lnTo>
                <a:lnTo>
                  <a:pt x="2389" y="1075"/>
                </a:lnTo>
                <a:lnTo>
                  <a:pt x="2390" y="1085"/>
                </a:lnTo>
                <a:lnTo>
                  <a:pt x="2390" y="1085"/>
                </a:lnTo>
                <a:lnTo>
                  <a:pt x="2390" y="1094"/>
                </a:lnTo>
                <a:lnTo>
                  <a:pt x="2391" y="1092"/>
                </a:lnTo>
                <a:lnTo>
                  <a:pt x="2392" y="1085"/>
                </a:lnTo>
                <a:lnTo>
                  <a:pt x="2392" y="1079"/>
                </a:lnTo>
                <a:lnTo>
                  <a:pt x="2393" y="1082"/>
                </a:lnTo>
                <a:lnTo>
                  <a:pt x="2393" y="1089"/>
                </a:lnTo>
                <a:lnTo>
                  <a:pt x="2394" y="1097"/>
                </a:lnTo>
                <a:lnTo>
                  <a:pt x="2394" y="1092"/>
                </a:lnTo>
                <a:lnTo>
                  <a:pt x="2395" y="1092"/>
                </a:lnTo>
                <a:lnTo>
                  <a:pt x="2396" y="1087"/>
                </a:lnTo>
                <a:lnTo>
                  <a:pt x="2396" y="1082"/>
                </a:lnTo>
                <a:lnTo>
                  <a:pt x="2397" y="1085"/>
                </a:lnTo>
                <a:lnTo>
                  <a:pt x="2397" y="1099"/>
                </a:lnTo>
                <a:lnTo>
                  <a:pt x="2398" y="1107"/>
                </a:lnTo>
                <a:lnTo>
                  <a:pt x="2398" y="1107"/>
                </a:lnTo>
                <a:lnTo>
                  <a:pt x="2399" y="1104"/>
                </a:lnTo>
                <a:lnTo>
                  <a:pt x="2400" y="1099"/>
                </a:lnTo>
                <a:lnTo>
                  <a:pt x="2400" y="1104"/>
                </a:lnTo>
                <a:lnTo>
                  <a:pt x="2400" y="1116"/>
                </a:lnTo>
                <a:lnTo>
                  <a:pt x="2401" y="1107"/>
                </a:lnTo>
                <a:lnTo>
                  <a:pt x="2402" y="1101"/>
                </a:lnTo>
                <a:lnTo>
                  <a:pt x="2402" y="1101"/>
                </a:lnTo>
                <a:lnTo>
                  <a:pt x="2403" y="1111"/>
                </a:lnTo>
                <a:lnTo>
                  <a:pt x="2403" y="1123"/>
                </a:lnTo>
                <a:lnTo>
                  <a:pt x="2404" y="1133"/>
                </a:lnTo>
                <a:lnTo>
                  <a:pt x="2404" y="1141"/>
                </a:lnTo>
                <a:lnTo>
                  <a:pt x="2405" y="1141"/>
                </a:lnTo>
                <a:lnTo>
                  <a:pt x="2406" y="1133"/>
                </a:lnTo>
                <a:lnTo>
                  <a:pt x="2406" y="1136"/>
                </a:lnTo>
                <a:lnTo>
                  <a:pt x="2407" y="1136"/>
                </a:lnTo>
                <a:lnTo>
                  <a:pt x="2407" y="1141"/>
                </a:lnTo>
                <a:lnTo>
                  <a:pt x="2408" y="1145"/>
                </a:lnTo>
                <a:lnTo>
                  <a:pt x="2408" y="1141"/>
                </a:lnTo>
                <a:lnTo>
                  <a:pt x="2409" y="1138"/>
                </a:lnTo>
                <a:lnTo>
                  <a:pt x="2410" y="1141"/>
                </a:lnTo>
                <a:lnTo>
                  <a:pt x="2410" y="1148"/>
                </a:lnTo>
                <a:lnTo>
                  <a:pt x="2410" y="1158"/>
                </a:lnTo>
                <a:lnTo>
                  <a:pt x="2411" y="1158"/>
                </a:lnTo>
                <a:lnTo>
                  <a:pt x="2412" y="1155"/>
                </a:lnTo>
                <a:lnTo>
                  <a:pt x="2412" y="1155"/>
                </a:lnTo>
                <a:lnTo>
                  <a:pt x="2413" y="1167"/>
                </a:lnTo>
                <a:lnTo>
                  <a:pt x="2413" y="1172"/>
                </a:lnTo>
                <a:lnTo>
                  <a:pt x="2414" y="1172"/>
                </a:lnTo>
                <a:lnTo>
                  <a:pt x="2415" y="1167"/>
                </a:lnTo>
                <a:lnTo>
                  <a:pt x="2415" y="1165"/>
                </a:lnTo>
                <a:lnTo>
                  <a:pt x="2416" y="1155"/>
                </a:lnTo>
                <a:lnTo>
                  <a:pt x="2416" y="1160"/>
                </a:lnTo>
                <a:lnTo>
                  <a:pt x="2417" y="1167"/>
                </a:lnTo>
                <a:lnTo>
                  <a:pt x="2417" y="1185"/>
                </a:lnTo>
                <a:lnTo>
                  <a:pt x="2418" y="1189"/>
                </a:lnTo>
                <a:lnTo>
                  <a:pt x="2419" y="1182"/>
                </a:lnTo>
                <a:lnTo>
                  <a:pt x="2419" y="1175"/>
                </a:lnTo>
                <a:lnTo>
                  <a:pt x="2420" y="1175"/>
                </a:lnTo>
                <a:lnTo>
                  <a:pt x="2420" y="1177"/>
                </a:lnTo>
                <a:lnTo>
                  <a:pt x="2421" y="1189"/>
                </a:lnTo>
                <a:lnTo>
                  <a:pt x="2421" y="1187"/>
                </a:lnTo>
                <a:lnTo>
                  <a:pt x="2422" y="1177"/>
                </a:lnTo>
                <a:lnTo>
                  <a:pt x="2422" y="1179"/>
                </a:lnTo>
                <a:lnTo>
                  <a:pt x="2423" y="1187"/>
                </a:lnTo>
                <a:lnTo>
                  <a:pt x="2423" y="1187"/>
                </a:lnTo>
                <a:lnTo>
                  <a:pt x="2424" y="1189"/>
                </a:lnTo>
                <a:lnTo>
                  <a:pt x="2425" y="1194"/>
                </a:lnTo>
                <a:lnTo>
                  <a:pt x="2425" y="1182"/>
                </a:lnTo>
                <a:lnTo>
                  <a:pt x="2426" y="1177"/>
                </a:lnTo>
                <a:lnTo>
                  <a:pt x="2426" y="1187"/>
                </a:lnTo>
                <a:lnTo>
                  <a:pt x="2427" y="1194"/>
                </a:lnTo>
                <a:lnTo>
                  <a:pt x="2427" y="1199"/>
                </a:lnTo>
                <a:lnTo>
                  <a:pt x="2428" y="1201"/>
                </a:lnTo>
                <a:lnTo>
                  <a:pt x="2429" y="1194"/>
                </a:lnTo>
                <a:lnTo>
                  <a:pt x="2429" y="1194"/>
                </a:lnTo>
                <a:lnTo>
                  <a:pt x="2430" y="1194"/>
                </a:lnTo>
                <a:lnTo>
                  <a:pt x="2430" y="1192"/>
                </a:lnTo>
                <a:lnTo>
                  <a:pt x="2431" y="1197"/>
                </a:lnTo>
                <a:lnTo>
                  <a:pt x="2431" y="1194"/>
                </a:lnTo>
                <a:lnTo>
                  <a:pt x="2432" y="1189"/>
                </a:lnTo>
                <a:lnTo>
                  <a:pt x="2432" y="1179"/>
                </a:lnTo>
                <a:lnTo>
                  <a:pt x="2433" y="1185"/>
                </a:lnTo>
                <a:lnTo>
                  <a:pt x="2433" y="1194"/>
                </a:lnTo>
                <a:lnTo>
                  <a:pt x="2434" y="1207"/>
                </a:lnTo>
                <a:lnTo>
                  <a:pt x="2435" y="1204"/>
                </a:lnTo>
                <a:lnTo>
                  <a:pt x="2435" y="1197"/>
                </a:lnTo>
                <a:lnTo>
                  <a:pt x="2436" y="1185"/>
                </a:lnTo>
                <a:lnTo>
                  <a:pt x="2436" y="1185"/>
                </a:lnTo>
                <a:lnTo>
                  <a:pt x="2437" y="1192"/>
                </a:lnTo>
                <a:lnTo>
                  <a:pt x="2437" y="1207"/>
                </a:lnTo>
                <a:lnTo>
                  <a:pt x="2438" y="1204"/>
                </a:lnTo>
                <a:lnTo>
                  <a:pt x="2439" y="1199"/>
                </a:lnTo>
                <a:lnTo>
                  <a:pt x="2439" y="1189"/>
                </a:lnTo>
                <a:lnTo>
                  <a:pt x="2440" y="1185"/>
                </a:lnTo>
                <a:lnTo>
                  <a:pt x="2440" y="1187"/>
                </a:lnTo>
                <a:lnTo>
                  <a:pt x="2441" y="1192"/>
                </a:lnTo>
                <a:lnTo>
                  <a:pt x="2441" y="1194"/>
                </a:lnTo>
                <a:lnTo>
                  <a:pt x="2442" y="1192"/>
                </a:lnTo>
                <a:lnTo>
                  <a:pt x="2442" y="1182"/>
                </a:lnTo>
                <a:lnTo>
                  <a:pt x="2443" y="1187"/>
                </a:lnTo>
                <a:lnTo>
                  <a:pt x="2443" y="1192"/>
                </a:lnTo>
                <a:lnTo>
                  <a:pt x="2444" y="1189"/>
                </a:lnTo>
                <a:lnTo>
                  <a:pt x="2445" y="1192"/>
                </a:lnTo>
                <a:lnTo>
                  <a:pt x="2445" y="1187"/>
                </a:lnTo>
                <a:lnTo>
                  <a:pt x="2446" y="1194"/>
                </a:lnTo>
                <a:lnTo>
                  <a:pt x="2446" y="1199"/>
                </a:lnTo>
                <a:lnTo>
                  <a:pt x="2447" y="1207"/>
                </a:lnTo>
                <a:lnTo>
                  <a:pt x="2447" y="1216"/>
                </a:lnTo>
                <a:lnTo>
                  <a:pt x="2448" y="1207"/>
                </a:lnTo>
                <a:lnTo>
                  <a:pt x="2449" y="1197"/>
                </a:lnTo>
                <a:lnTo>
                  <a:pt x="2449" y="1192"/>
                </a:lnTo>
                <a:lnTo>
                  <a:pt x="2450" y="1187"/>
                </a:lnTo>
                <a:lnTo>
                  <a:pt x="2450" y="1187"/>
                </a:lnTo>
                <a:lnTo>
                  <a:pt x="2451" y="1189"/>
                </a:lnTo>
                <a:lnTo>
                  <a:pt x="2451" y="1192"/>
                </a:lnTo>
                <a:lnTo>
                  <a:pt x="2452" y="1197"/>
                </a:lnTo>
                <a:lnTo>
                  <a:pt x="2452" y="1189"/>
                </a:lnTo>
                <a:lnTo>
                  <a:pt x="2453" y="1185"/>
                </a:lnTo>
                <a:lnTo>
                  <a:pt x="2453" y="1185"/>
                </a:lnTo>
                <a:lnTo>
                  <a:pt x="2454" y="1194"/>
                </a:lnTo>
                <a:lnTo>
                  <a:pt x="2455" y="1194"/>
                </a:lnTo>
                <a:lnTo>
                  <a:pt x="2455" y="1185"/>
                </a:lnTo>
                <a:lnTo>
                  <a:pt x="2456" y="1179"/>
                </a:lnTo>
                <a:lnTo>
                  <a:pt x="2456" y="1179"/>
                </a:lnTo>
                <a:lnTo>
                  <a:pt x="2457" y="1187"/>
                </a:lnTo>
                <a:lnTo>
                  <a:pt x="2457" y="1192"/>
                </a:lnTo>
                <a:lnTo>
                  <a:pt x="2458" y="1192"/>
                </a:lnTo>
                <a:lnTo>
                  <a:pt x="2459" y="1185"/>
                </a:lnTo>
                <a:lnTo>
                  <a:pt x="2459" y="1179"/>
                </a:lnTo>
                <a:lnTo>
                  <a:pt x="2460" y="1187"/>
                </a:lnTo>
                <a:lnTo>
                  <a:pt x="2460" y="1194"/>
                </a:lnTo>
                <a:lnTo>
                  <a:pt x="2461" y="1209"/>
                </a:lnTo>
                <a:lnTo>
                  <a:pt x="2461" y="1209"/>
                </a:lnTo>
                <a:lnTo>
                  <a:pt x="2462" y="1201"/>
                </a:lnTo>
                <a:lnTo>
                  <a:pt x="2462" y="1187"/>
                </a:lnTo>
                <a:lnTo>
                  <a:pt x="2463" y="1185"/>
                </a:lnTo>
                <a:lnTo>
                  <a:pt x="2463" y="1189"/>
                </a:lnTo>
                <a:lnTo>
                  <a:pt x="2464" y="1192"/>
                </a:lnTo>
                <a:lnTo>
                  <a:pt x="2465" y="1189"/>
                </a:lnTo>
                <a:lnTo>
                  <a:pt x="2465" y="1177"/>
                </a:lnTo>
                <a:lnTo>
                  <a:pt x="2466" y="1179"/>
                </a:lnTo>
                <a:lnTo>
                  <a:pt x="2466" y="1172"/>
                </a:lnTo>
                <a:lnTo>
                  <a:pt x="2467" y="1172"/>
                </a:lnTo>
                <a:lnTo>
                  <a:pt x="2467" y="1182"/>
                </a:lnTo>
                <a:lnTo>
                  <a:pt x="2468" y="1187"/>
                </a:lnTo>
                <a:lnTo>
                  <a:pt x="2469" y="1185"/>
                </a:lnTo>
                <a:lnTo>
                  <a:pt x="2469" y="1177"/>
                </a:lnTo>
                <a:lnTo>
                  <a:pt x="2470" y="1179"/>
                </a:lnTo>
                <a:lnTo>
                  <a:pt x="2470" y="1187"/>
                </a:lnTo>
                <a:lnTo>
                  <a:pt x="2471" y="1187"/>
                </a:lnTo>
                <a:lnTo>
                  <a:pt x="2471" y="1182"/>
                </a:lnTo>
                <a:lnTo>
                  <a:pt x="2472" y="1177"/>
                </a:lnTo>
                <a:lnTo>
                  <a:pt x="2472" y="1177"/>
                </a:lnTo>
                <a:lnTo>
                  <a:pt x="2473" y="1170"/>
                </a:lnTo>
                <a:lnTo>
                  <a:pt x="2473" y="1192"/>
                </a:lnTo>
                <a:lnTo>
                  <a:pt x="2474" y="1194"/>
                </a:lnTo>
                <a:lnTo>
                  <a:pt x="2475" y="1187"/>
                </a:lnTo>
                <a:lnTo>
                  <a:pt x="2475" y="1177"/>
                </a:lnTo>
                <a:lnTo>
                  <a:pt x="2476" y="1165"/>
                </a:lnTo>
                <a:lnTo>
                  <a:pt x="2476" y="1170"/>
                </a:lnTo>
                <a:lnTo>
                  <a:pt x="2477" y="1179"/>
                </a:lnTo>
                <a:lnTo>
                  <a:pt x="2477" y="1182"/>
                </a:lnTo>
                <a:lnTo>
                  <a:pt x="2478" y="1185"/>
                </a:lnTo>
                <a:lnTo>
                  <a:pt x="2479" y="1177"/>
                </a:lnTo>
                <a:lnTo>
                  <a:pt x="2479" y="1177"/>
                </a:lnTo>
                <a:lnTo>
                  <a:pt x="2480" y="1172"/>
                </a:lnTo>
                <a:lnTo>
                  <a:pt x="2480" y="1182"/>
                </a:lnTo>
                <a:lnTo>
                  <a:pt x="2481" y="1179"/>
                </a:lnTo>
                <a:lnTo>
                  <a:pt x="2481" y="1177"/>
                </a:lnTo>
                <a:lnTo>
                  <a:pt x="2482" y="1167"/>
                </a:lnTo>
                <a:lnTo>
                  <a:pt x="2482" y="1155"/>
                </a:lnTo>
                <a:lnTo>
                  <a:pt x="2483" y="1163"/>
                </a:lnTo>
                <a:lnTo>
                  <a:pt x="2483" y="1172"/>
                </a:lnTo>
                <a:lnTo>
                  <a:pt x="2484" y="1185"/>
                </a:lnTo>
                <a:lnTo>
                  <a:pt x="2485" y="1179"/>
                </a:lnTo>
                <a:lnTo>
                  <a:pt x="2485" y="1170"/>
                </a:lnTo>
                <a:lnTo>
                  <a:pt x="2486" y="1158"/>
                </a:lnTo>
                <a:lnTo>
                  <a:pt x="2486" y="1163"/>
                </a:lnTo>
                <a:lnTo>
                  <a:pt x="2487" y="1172"/>
                </a:lnTo>
                <a:lnTo>
                  <a:pt x="2487" y="1179"/>
                </a:lnTo>
                <a:lnTo>
                  <a:pt x="2488" y="1175"/>
                </a:lnTo>
                <a:lnTo>
                  <a:pt x="2489" y="1167"/>
                </a:lnTo>
                <a:lnTo>
                  <a:pt x="2489" y="1160"/>
                </a:lnTo>
                <a:lnTo>
                  <a:pt x="2490" y="1160"/>
                </a:lnTo>
                <a:lnTo>
                  <a:pt x="2490" y="1158"/>
                </a:lnTo>
                <a:lnTo>
                  <a:pt x="2491" y="1167"/>
                </a:lnTo>
                <a:lnTo>
                  <a:pt x="2491" y="1172"/>
                </a:lnTo>
                <a:lnTo>
                  <a:pt x="2492" y="1160"/>
                </a:lnTo>
                <a:lnTo>
                  <a:pt x="2492" y="1160"/>
                </a:lnTo>
                <a:lnTo>
                  <a:pt x="2493" y="1163"/>
                </a:lnTo>
                <a:lnTo>
                  <a:pt x="2493" y="1172"/>
                </a:lnTo>
                <a:lnTo>
                  <a:pt x="2494" y="1179"/>
                </a:lnTo>
                <a:lnTo>
                  <a:pt x="2495" y="1182"/>
                </a:lnTo>
                <a:lnTo>
                  <a:pt x="2495" y="1167"/>
                </a:lnTo>
                <a:lnTo>
                  <a:pt x="2496" y="1160"/>
                </a:lnTo>
                <a:lnTo>
                  <a:pt x="2496" y="1155"/>
                </a:lnTo>
                <a:lnTo>
                  <a:pt x="2497" y="1165"/>
                </a:lnTo>
                <a:lnTo>
                  <a:pt x="2497" y="1163"/>
                </a:lnTo>
                <a:lnTo>
                  <a:pt x="2498" y="1160"/>
                </a:lnTo>
                <a:lnTo>
                  <a:pt x="2499" y="1160"/>
                </a:lnTo>
                <a:lnTo>
                  <a:pt x="2499" y="1153"/>
                </a:lnTo>
                <a:lnTo>
                  <a:pt x="2500" y="1158"/>
                </a:lnTo>
                <a:lnTo>
                  <a:pt x="2500" y="1165"/>
                </a:lnTo>
                <a:lnTo>
                  <a:pt x="2501" y="1167"/>
                </a:lnTo>
                <a:lnTo>
                  <a:pt x="2501" y="1163"/>
                </a:lnTo>
                <a:lnTo>
                  <a:pt x="2502" y="1150"/>
                </a:lnTo>
                <a:lnTo>
                  <a:pt x="2502" y="1153"/>
                </a:lnTo>
                <a:lnTo>
                  <a:pt x="2503" y="1158"/>
                </a:lnTo>
                <a:lnTo>
                  <a:pt x="2503" y="1155"/>
                </a:lnTo>
                <a:lnTo>
                  <a:pt x="2504" y="1158"/>
                </a:lnTo>
                <a:lnTo>
                  <a:pt x="2505" y="1153"/>
                </a:lnTo>
                <a:lnTo>
                  <a:pt x="2505" y="1150"/>
                </a:lnTo>
                <a:lnTo>
                  <a:pt x="2506" y="1145"/>
                </a:lnTo>
                <a:lnTo>
                  <a:pt x="2506" y="1145"/>
                </a:lnTo>
                <a:lnTo>
                  <a:pt x="2507" y="1153"/>
                </a:lnTo>
                <a:lnTo>
                  <a:pt x="2507" y="1158"/>
                </a:lnTo>
                <a:lnTo>
                  <a:pt x="2508" y="1153"/>
                </a:lnTo>
                <a:lnTo>
                  <a:pt x="2509" y="1145"/>
                </a:lnTo>
                <a:lnTo>
                  <a:pt x="2509" y="1148"/>
                </a:lnTo>
                <a:lnTo>
                  <a:pt x="2510" y="1145"/>
                </a:lnTo>
                <a:lnTo>
                  <a:pt x="2510" y="1150"/>
                </a:lnTo>
                <a:lnTo>
                  <a:pt x="2511" y="1153"/>
                </a:lnTo>
                <a:lnTo>
                  <a:pt x="2511" y="1150"/>
                </a:lnTo>
                <a:lnTo>
                  <a:pt x="2512" y="1150"/>
                </a:lnTo>
                <a:lnTo>
                  <a:pt x="2512" y="1138"/>
                </a:lnTo>
                <a:lnTo>
                  <a:pt x="2513" y="1141"/>
                </a:lnTo>
                <a:lnTo>
                  <a:pt x="2513" y="1150"/>
                </a:lnTo>
                <a:lnTo>
                  <a:pt x="2514" y="1158"/>
                </a:lnTo>
                <a:lnTo>
                  <a:pt x="2515" y="1148"/>
                </a:lnTo>
                <a:lnTo>
                  <a:pt x="2515" y="1138"/>
                </a:lnTo>
                <a:lnTo>
                  <a:pt x="2516" y="1133"/>
                </a:lnTo>
                <a:lnTo>
                  <a:pt x="2516" y="1136"/>
                </a:lnTo>
                <a:lnTo>
                  <a:pt x="2517" y="1143"/>
                </a:lnTo>
                <a:lnTo>
                  <a:pt x="2517" y="1153"/>
                </a:lnTo>
                <a:lnTo>
                  <a:pt x="2518" y="1150"/>
                </a:lnTo>
                <a:lnTo>
                  <a:pt x="2519" y="1143"/>
                </a:lnTo>
                <a:lnTo>
                  <a:pt x="2519" y="1133"/>
                </a:lnTo>
                <a:lnTo>
                  <a:pt x="2520" y="1128"/>
                </a:lnTo>
                <a:lnTo>
                  <a:pt x="2520" y="1133"/>
                </a:lnTo>
                <a:lnTo>
                  <a:pt x="2521" y="1138"/>
                </a:lnTo>
                <a:lnTo>
                  <a:pt x="2521" y="1136"/>
                </a:lnTo>
                <a:lnTo>
                  <a:pt x="2522" y="1138"/>
                </a:lnTo>
                <a:lnTo>
                  <a:pt x="2522" y="1123"/>
                </a:lnTo>
                <a:lnTo>
                  <a:pt x="2523" y="1136"/>
                </a:lnTo>
                <a:lnTo>
                  <a:pt x="2523" y="1131"/>
                </a:lnTo>
                <a:lnTo>
                  <a:pt x="2524" y="1141"/>
                </a:lnTo>
                <a:lnTo>
                  <a:pt x="2525" y="1133"/>
                </a:lnTo>
                <a:lnTo>
                  <a:pt x="2525" y="1131"/>
                </a:lnTo>
                <a:lnTo>
                  <a:pt x="2526" y="1123"/>
                </a:lnTo>
                <a:lnTo>
                  <a:pt x="2526" y="1123"/>
                </a:lnTo>
                <a:lnTo>
                  <a:pt x="2527" y="1126"/>
                </a:lnTo>
                <a:lnTo>
                  <a:pt x="2527" y="1128"/>
                </a:lnTo>
                <a:lnTo>
                  <a:pt x="2528" y="1128"/>
                </a:lnTo>
                <a:lnTo>
                  <a:pt x="2529" y="1123"/>
                </a:lnTo>
                <a:lnTo>
                  <a:pt x="2529" y="1116"/>
                </a:lnTo>
                <a:lnTo>
                  <a:pt x="2530" y="1116"/>
                </a:lnTo>
                <a:lnTo>
                  <a:pt x="2530" y="1119"/>
                </a:lnTo>
                <a:lnTo>
                  <a:pt x="2531" y="1121"/>
                </a:lnTo>
                <a:lnTo>
                  <a:pt x="2531" y="1114"/>
                </a:lnTo>
                <a:lnTo>
                  <a:pt x="2532" y="1099"/>
                </a:lnTo>
                <a:lnTo>
                  <a:pt x="2532" y="1082"/>
                </a:lnTo>
                <a:lnTo>
                  <a:pt x="2533" y="1070"/>
                </a:lnTo>
                <a:lnTo>
                  <a:pt x="2533" y="1075"/>
                </a:lnTo>
                <a:lnTo>
                  <a:pt x="2534" y="1065"/>
                </a:lnTo>
                <a:lnTo>
                  <a:pt x="2535" y="1055"/>
                </a:lnTo>
                <a:lnTo>
                  <a:pt x="2535" y="1036"/>
                </a:lnTo>
                <a:lnTo>
                  <a:pt x="2536" y="1016"/>
                </a:lnTo>
                <a:lnTo>
                  <a:pt x="2536" y="1001"/>
                </a:lnTo>
                <a:lnTo>
                  <a:pt x="2537" y="1001"/>
                </a:lnTo>
                <a:lnTo>
                  <a:pt x="2537" y="1001"/>
                </a:lnTo>
                <a:lnTo>
                  <a:pt x="2538" y="994"/>
                </a:lnTo>
                <a:lnTo>
                  <a:pt x="2539" y="996"/>
                </a:lnTo>
                <a:lnTo>
                  <a:pt x="2539" y="987"/>
                </a:lnTo>
                <a:lnTo>
                  <a:pt x="2540" y="989"/>
                </a:lnTo>
                <a:lnTo>
                  <a:pt x="2540" y="994"/>
                </a:lnTo>
                <a:lnTo>
                  <a:pt x="2541" y="1001"/>
                </a:lnTo>
                <a:lnTo>
                  <a:pt x="2541" y="999"/>
                </a:lnTo>
                <a:lnTo>
                  <a:pt x="2542" y="1006"/>
                </a:lnTo>
                <a:lnTo>
                  <a:pt x="2542" y="1021"/>
                </a:lnTo>
                <a:lnTo>
                  <a:pt x="2543" y="1031"/>
                </a:lnTo>
                <a:lnTo>
                  <a:pt x="2543" y="1045"/>
                </a:lnTo>
                <a:lnTo>
                  <a:pt x="2544" y="1065"/>
                </a:lnTo>
                <a:lnTo>
                  <a:pt x="2545" y="1077"/>
                </a:lnTo>
                <a:lnTo>
                  <a:pt x="2545" y="1075"/>
                </a:lnTo>
                <a:lnTo>
                  <a:pt x="2546" y="1079"/>
                </a:lnTo>
                <a:lnTo>
                  <a:pt x="2546" y="1079"/>
                </a:lnTo>
                <a:lnTo>
                  <a:pt x="2547" y="1094"/>
                </a:lnTo>
                <a:lnTo>
                  <a:pt x="2547" y="1119"/>
                </a:lnTo>
                <a:lnTo>
                  <a:pt x="2548" y="1121"/>
                </a:lnTo>
                <a:lnTo>
                  <a:pt x="2549" y="1114"/>
                </a:lnTo>
                <a:lnTo>
                  <a:pt x="2549" y="1099"/>
                </a:lnTo>
                <a:lnTo>
                  <a:pt x="2550" y="1101"/>
                </a:lnTo>
                <a:lnTo>
                  <a:pt x="2550" y="1109"/>
                </a:lnTo>
                <a:lnTo>
                  <a:pt x="2551" y="1111"/>
                </a:lnTo>
                <a:lnTo>
                  <a:pt x="2551" y="1114"/>
                </a:lnTo>
                <a:lnTo>
                  <a:pt x="2552" y="1099"/>
                </a:lnTo>
                <a:lnTo>
                  <a:pt x="2552" y="1092"/>
                </a:lnTo>
                <a:lnTo>
                  <a:pt x="2553" y="1094"/>
                </a:lnTo>
                <a:lnTo>
                  <a:pt x="2553" y="1099"/>
                </a:lnTo>
                <a:lnTo>
                  <a:pt x="2554" y="1116"/>
                </a:lnTo>
                <a:lnTo>
                  <a:pt x="2555" y="1111"/>
                </a:lnTo>
                <a:lnTo>
                  <a:pt x="2555" y="1092"/>
                </a:lnTo>
                <a:lnTo>
                  <a:pt x="2556" y="1052"/>
                </a:lnTo>
                <a:lnTo>
                  <a:pt x="2556" y="1001"/>
                </a:lnTo>
                <a:lnTo>
                  <a:pt x="2557" y="901"/>
                </a:lnTo>
                <a:lnTo>
                  <a:pt x="2557" y="772"/>
                </a:lnTo>
                <a:lnTo>
                  <a:pt x="2558" y="611"/>
                </a:lnTo>
                <a:lnTo>
                  <a:pt x="2559" y="454"/>
                </a:lnTo>
                <a:lnTo>
                  <a:pt x="2559" y="340"/>
                </a:lnTo>
                <a:lnTo>
                  <a:pt x="2560" y="281"/>
                </a:lnTo>
                <a:lnTo>
                  <a:pt x="2560" y="264"/>
                </a:lnTo>
                <a:lnTo>
                  <a:pt x="2561" y="271"/>
                </a:lnTo>
                <a:lnTo>
                  <a:pt x="2561" y="313"/>
                </a:lnTo>
                <a:lnTo>
                  <a:pt x="2562" y="391"/>
                </a:lnTo>
                <a:lnTo>
                  <a:pt x="2562" y="523"/>
                </a:lnTo>
                <a:lnTo>
                  <a:pt x="2563" y="713"/>
                </a:lnTo>
                <a:lnTo>
                  <a:pt x="2563" y="921"/>
                </a:lnTo>
                <a:lnTo>
                  <a:pt x="2564" y="1089"/>
                </a:lnTo>
                <a:lnTo>
                  <a:pt x="2565" y="1163"/>
                </a:lnTo>
                <a:lnTo>
                  <a:pt x="2565" y="1148"/>
                </a:lnTo>
                <a:lnTo>
                  <a:pt x="2566" y="1121"/>
                </a:lnTo>
                <a:lnTo>
                  <a:pt x="2566" y="1121"/>
                </a:lnTo>
                <a:lnTo>
                  <a:pt x="2567" y="1138"/>
                </a:lnTo>
                <a:lnTo>
                  <a:pt x="2567" y="1141"/>
                </a:lnTo>
                <a:lnTo>
                  <a:pt x="2568" y="1138"/>
                </a:lnTo>
                <a:lnTo>
                  <a:pt x="2569" y="1126"/>
                </a:lnTo>
                <a:lnTo>
                  <a:pt x="2569" y="1126"/>
                </a:lnTo>
                <a:lnTo>
                  <a:pt x="2570" y="1128"/>
                </a:lnTo>
                <a:lnTo>
                  <a:pt x="2570" y="1143"/>
                </a:lnTo>
                <a:lnTo>
                  <a:pt x="2571" y="1150"/>
                </a:lnTo>
                <a:lnTo>
                  <a:pt x="2571" y="1145"/>
                </a:lnTo>
                <a:lnTo>
                  <a:pt x="2572" y="1141"/>
                </a:lnTo>
                <a:lnTo>
                  <a:pt x="2572" y="1133"/>
                </a:lnTo>
                <a:lnTo>
                  <a:pt x="2573" y="1133"/>
                </a:lnTo>
                <a:lnTo>
                  <a:pt x="2573" y="1153"/>
                </a:lnTo>
                <a:lnTo>
                  <a:pt x="2574" y="1150"/>
                </a:lnTo>
                <a:lnTo>
                  <a:pt x="2575" y="1145"/>
                </a:lnTo>
                <a:lnTo>
                  <a:pt x="2575" y="1143"/>
                </a:lnTo>
                <a:lnTo>
                  <a:pt x="2576" y="1136"/>
                </a:lnTo>
                <a:lnTo>
                  <a:pt x="2576" y="1136"/>
                </a:lnTo>
                <a:lnTo>
                  <a:pt x="2577" y="1141"/>
                </a:lnTo>
                <a:lnTo>
                  <a:pt x="2578" y="1150"/>
                </a:lnTo>
                <a:lnTo>
                  <a:pt x="2578" y="1145"/>
                </a:lnTo>
                <a:lnTo>
                  <a:pt x="2579" y="1148"/>
                </a:lnTo>
                <a:lnTo>
                  <a:pt x="2579" y="1138"/>
                </a:lnTo>
                <a:lnTo>
                  <a:pt x="2580" y="1148"/>
                </a:lnTo>
                <a:lnTo>
                  <a:pt x="2580" y="1143"/>
                </a:lnTo>
                <a:lnTo>
                  <a:pt x="2581" y="1148"/>
                </a:lnTo>
                <a:lnTo>
                  <a:pt x="2582" y="1145"/>
                </a:lnTo>
                <a:lnTo>
                  <a:pt x="2582" y="1138"/>
                </a:lnTo>
                <a:lnTo>
                  <a:pt x="2582" y="1136"/>
                </a:lnTo>
                <a:lnTo>
                  <a:pt x="2583" y="1133"/>
                </a:lnTo>
                <a:lnTo>
                  <a:pt x="2584" y="1141"/>
                </a:lnTo>
                <a:lnTo>
                  <a:pt x="2584" y="1143"/>
                </a:lnTo>
                <a:lnTo>
                  <a:pt x="2585" y="1136"/>
                </a:lnTo>
                <a:lnTo>
                  <a:pt x="2585" y="1133"/>
                </a:lnTo>
                <a:lnTo>
                  <a:pt x="2586" y="1121"/>
                </a:lnTo>
                <a:lnTo>
                  <a:pt x="2586" y="1114"/>
                </a:lnTo>
                <a:lnTo>
                  <a:pt x="2587" y="1121"/>
                </a:lnTo>
                <a:lnTo>
                  <a:pt x="2588" y="1131"/>
                </a:lnTo>
                <a:lnTo>
                  <a:pt x="2588" y="1131"/>
                </a:lnTo>
                <a:lnTo>
                  <a:pt x="2589" y="1119"/>
                </a:lnTo>
                <a:lnTo>
                  <a:pt x="2589" y="1111"/>
                </a:lnTo>
                <a:lnTo>
                  <a:pt x="2590" y="1111"/>
                </a:lnTo>
                <a:lnTo>
                  <a:pt x="2590" y="1114"/>
                </a:lnTo>
                <a:lnTo>
                  <a:pt x="2591" y="1111"/>
                </a:lnTo>
                <a:lnTo>
                  <a:pt x="2592" y="1107"/>
                </a:lnTo>
                <a:lnTo>
                  <a:pt x="2592" y="1101"/>
                </a:lnTo>
                <a:lnTo>
                  <a:pt x="2592" y="1089"/>
                </a:lnTo>
                <a:lnTo>
                  <a:pt x="2593" y="1089"/>
                </a:lnTo>
                <a:lnTo>
                  <a:pt x="2594" y="1087"/>
                </a:lnTo>
                <a:lnTo>
                  <a:pt x="2594" y="1085"/>
                </a:lnTo>
                <a:lnTo>
                  <a:pt x="2595" y="1077"/>
                </a:lnTo>
                <a:lnTo>
                  <a:pt x="2595" y="1065"/>
                </a:lnTo>
                <a:lnTo>
                  <a:pt x="2596" y="1055"/>
                </a:lnTo>
                <a:lnTo>
                  <a:pt x="2596" y="1055"/>
                </a:lnTo>
                <a:lnTo>
                  <a:pt x="2597" y="1065"/>
                </a:lnTo>
                <a:lnTo>
                  <a:pt x="2598" y="1065"/>
                </a:lnTo>
                <a:lnTo>
                  <a:pt x="2598" y="1060"/>
                </a:lnTo>
                <a:lnTo>
                  <a:pt x="2599" y="1050"/>
                </a:lnTo>
                <a:lnTo>
                  <a:pt x="2599" y="1043"/>
                </a:lnTo>
                <a:lnTo>
                  <a:pt x="2600" y="1038"/>
                </a:lnTo>
                <a:lnTo>
                  <a:pt x="2600" y="1031"/>
                </a:lnTo>
                <a:lnTo>
                  <a:pt x="2601" y="1023"/>
                </a:lnTo>
                <a:lnTo>
                  <a:pt x="2602" y="1016"/>
                </a:lnTo>
                <a:lnTo>
                  <a:pt x="2602" y="1004"/>
                </a:lnTo>
                <a:lnTo>
                  <a:pt x="2602" y="987"/>
                </a:lnTo>
                <a:lnTo>
                  <a:pt x="2603" y="984"/>
                </a:lnTo>
                <a:lnTo>
                  <a:pt x="2604" y="982"/>
                </a:lnTo>
                <a:lnTo>
                  <a:pt x="2604" y="977"/>
                </a:lnTo>
                <a:lnTo>
                  <a:pt x="2605" y="965"/>
                </a:lnTo>
                <a:lnTo>
                  <a:pt x="2605" y="948"/>
                </a:lnTo>
                <a:lnTo>
                  <a:pt x="2606" y="938"/>
                </a:lnTo>
                <a:lnTo>
                  <a:pt x="2606" y="933"/>
                </a:lnTo>
                <a:lnTo>
                  <a:pt x="2607" y="926"/>
                </a:lnTo>
                <a:lnTo>
                  <a:pt x="2608" y="923"/>
                </a:lnTo>
                <a:lnTo>
                  <a:pt x="2608" y="909"/>
                </a:lnTo>
                <a:lnTo>
                  <a:pt x="2609" y="889"/>
                </a:lnTo>
                <a:lnTo>
                  <a:pt x="2609" y="872"/>
                </a:lnTo>
                <a:lnTo>
                  <a:pt x="2610" y="860"/>
                </a:lnTo>
                <a:lnTo>
                  <a:pt x="2610" y="858"/>
                </a:lnTo>
                <a:lnTo>
                  <a:pt x="2611" y="848"/>
                </a:lnTo>
                <a:lnTo>
                  <a:pt x="2612" y="840"/>
                </a:lnTo>
                <a:lnTo>
                  <a:pt x="2612" y="823"/>
                </a:lnTo>
                <a:lnTo>
                  <a:pt x="2612" y="809"/>
                </a:lnTo>
                <a:lnTo>
                  <a:pt x="2613" y="801"/>
                </a:lnTo>
                <a:lnTo>
                  <a:pt x="2614" y="803"/>
                </a:lnTo>
                <a:lnTo>
                  <a:pt x="2614" y="806"/>
                </a:lnTo>
                <a:lnTo>
                  <a:pt x="2615" y="796"/>
                </a:lnTo>
                <a:lnTo>
                  <a:pt x="2615" y="777"/>
                </a:lnTo>
                <a:lnTo>
                  <a:pt x="2616" y="765"/>
                </a:lnTo>
                <a:lnTo>
                  <a:pt x="2616" y="760"/>
                </a:lnTo>
                <a:lnTo>
                  <a:pt x="2617" y="765"/>
                </a:lnTo>
                <a:lnTo>
                  <a:pt x="2618" y="762"/>
                </a:lnTo>
                <a:lnTo>
                  <a:pt x="2618" y="760"/>
                </a:lnTo>
                <a:lnTo>
                  <a:pt x="2619" y="760"/>
                </a:lnTo>
                <a:lnTo>
                  <a:pt x="2619" y="760"/>
                </a:lnTo>
                <a:lnTo>
                  <a:pt x="2620" y="755"/>
                </a:lnTo>
                <a:lnTo>
                  <a:pt x="2620" y="765"/>
                </a:lnTo>
                <a:lnTo>
                  <a:pt x="2621" y="769"/>
                </a:lnTo>
                <a:lnTo>
                  <a:pt x="2622" y="774"/>
                </a:lnTo>
                <a:lnTo>
                  <a:pt x="2622" y="782"/>
                </a:lnTo>
                <a:lnTo>
                  <a:pt x="2622" y="784"/>
                </a:lnTo>
                <a:lnTo>
                  <a:pt x="2623" y="796"/>
                </a:lnTo>
                <a:lnTo>
                  <a:pt x="2624" y="806"/>
                </a:lnTo>
                <a:lnTo>
                  <a:pt x="2624" y="831"/>
                </a:lnTo>
                <a:lnTo>
                  <a:pt x="2625" y="838"/>
                </a:lnTo>
                <a:lnTo>
                  <a:pt x="2625" y="833"/>
                </a:lnTo>
                <a:lnTo>
                  <a:pt x="2626" y="838"/>
                </a:lnTo>
                <a:lnTo>
                  <a:pt x="2626" y="850"/>
                </a:lnTo>
                <a:lnTo>
                  <a:pt x="2627" y="874"/>
                </a:lnTo>
                <a:lnTo>
                  <a:pt x="2628" y="887"/>
                </a:lnTo>
                <a:lnTo>
                  <a:pt x="2628" y="894"/>
                </a:lnTo>
                <a:lnTo>
                  <a:pt x="2629" y="904"/>
                </a:lnTo>
                <a:lnTo>
                  <a:pt x="2629" y="904"/>
                </a:lnTo>
                <a:lnTo>
                  <a:pt x="2630" y="916"/>
                </a:lnTo>
                <a:lnTo>
                  <a:pt x="2630" y="938"/>
                </a:lnTo>
                <a:lnTo>
                  <a:pt x="2631" y="952"/>
                </a:lnTo>
                <a:lnTo>
                  <a:pt x="2632" y="958"/>
                </a:lnTo>
                <a:lnTo>
                  <a:pt x="2632" y="958"/>
                </a:lnTo>
                <a:lnTo>
                  <a:pt x="2632" y="965"/>
                </a:lnTo>
                <a:lnTo>
                  <a:pt x="2633" y="974"/>
                </a:lnTo>
                <a:lnTo>
                  <a:pt x="2634" y="987"/>
                </a:lnTo>
                <a:lnTo>
                  <a:pt x="2634" y="1006"/>
                </a:lnTo>
                <a:lnTo>
                  <a:pt x="2635" y="1006"/>
                </a:lnTo>
                <a:lnTo>
                  <a:pt x="2635" y="1006"/>
                </a:lnTo>
                <a:lnTo>
                  <a:pt x="2636" y="1009"/>
                </a:lnTo>
                <a:lnTo>
                  <a:pt x="2636" y="1011"/>
                </a:lnTo>
                <a:lnTo>
                  <a:pt x="2637" y="1018"/>
                </a:lnTo>
                <a:lnTo>
                  <a:pt x="2638" y="1033"/>
                </a:lnTo>
                <a:lnTo>
                  <a:pt x="2638" y="1036"/>
                </a:lnTo>
                <a:lnTo>
                  <a:pt x="2639" y="1036"/>
                </a:lnTo>
                <a:lnTo>
                  <a:pt x="2639" y="1031"/>
                </a:lnTo>
                <a:lnTo>
                  <a:pt x="2640" y="1045"/>
                </a:lnTo>
                <a:lnTo>
                  <a:pt x="2640" y="1052"/>
                </a:lnTo>
                <a:lnTo>
                  <a:pt x="2641" y="1058"/>
                </a:lnTo>
                <a:lnTo>
                  <a:pt x="2642" y="1058"/>
                </a:lnTo>
                <a:lnTo>
                  <a:pt x="2642" y="1043"/>
                </a:lnTo>
                <a:lnTo>
                  <a:pt x="2642" y="1036"/>
                </a:lnTo>
                <a:lnTo>
                  <a:pt x="2643" y="1048"/>
                </a:lnTo>
                <a:lnTo>
                  <a:pt x="2644" y="1058"/>
                </a:lnTo>
                <a:lnTo>
                  <a:pt x="2644" y="1063"/>
                </a:lnTo>
                <a:lnTo>
                  <a:pt x="2645" y="1058"/>
                </a:lnTo>
                <a:lnTo>
                  <a:pt x="2645" y="1052"/>
                </a:lnTo>
                <a:lnTo>
                  <a:pt x="2646" y="1048"/>
                </a:lnTo>
                <a:lnTo>
                  <a:pt x="2646" y="1045"/>
                </a:lnTo>
                <a:lnTo>
                  <a:pt x="2647" y="1050"/>
                </a:lnTo>
                <a:lnTo>
                  <a:pt x="2648" y="1060"/>
                </a:lnTo>
                <a:lnTo>
                  <a:pt x="2648" y="1060"/>
                </a:lnTo>
                <a:lnTo>
                  <a:pt x="2649" y="1052"/>
                </a:lnTo>
                <a:lnTo>
                  <a:pt x="2649" y="1052"/>
                </a:lnTo>
                <a:lnTo>
                  <a:pt x="2650" y="1050"/>
                </a:lnTo>
                <a:lnTo>
                  <a:pt x="2650" y="1055"/>
                </a:lnTo>
                <a:lnTo>
                  <a:pt x="2651" y="1055"/>
                </a:lnTo>
                <a:lnTo>
                  <a:pt x="2652" y="1050"/>
                </a:lnTo>
                <a:lnTo>
                  <a:pt x="2652" y="1038"/>
                </a:lnTo>
                <a:lnTo>
                  <a:pt x="2652" y="1028"/>
                </a:lnTo>
                <a:lnTo>
                  <a:pt x="2653" y="1026"/>
                </a:lnTo>
                <a:lnTo>
                  <a:pt x="2654" y="1023"/>
                </a:lnTo>
                <a:lnTo>
                  <a:pt x="2654" y="1033"/>
                </a:lnTo>
                <a:lnTo>
                  <a:pt x="2655" y="1026"/>
                </a:lnTo>
                <a:lnTo>
                  <a:pt x="2655" y="1023"/>
                </a:lnTo>
                <a:lnTo>
                  <a:pt x="2656" y="1006"/>
                </a:lnTo>
                <a:lnTo>
                  <a:pt x="2656" y="1009"/>
                </a:lnTo>
                <a:lnTo>
                  <a:pt x="2657" y="1018"/>
                </a:lnTo>
                <a:lnTo>
                  <a:pt x="2658" y="1014"/>
                </a:lnTo>
                <a:lnTo>
                  <a:pt x="2658" y="1009"/>
                </a:lnTo>
                <a:lnTo>
                  <a:pt x="2659" y="992"/>
                </a:lnTo>
                <a:lnTo>
                  <a:pt x="2659" y="970"/>
                </a:lnTo>
                <a:lnTo>
                  <a:pt x="2660" y="952"/>
                </a:lnTo>
                <a:lnTo>
                  <a:pt x="2660" y="943"/>
                </a:lnTo>
                <a:lnTo>
                  <a:pt x="2661" y="933"/>
                </a:lnTo>
                <a:lnTo>
                  <a:pt x="2662" y="909"/>
                </a:lnTo>
                <a:lnTo>
                  <a:pt x="2662" y="889"/>
                </a:lnTo>
                <a:lnTo>
                  <a:pt x="2662" y="872"/>
                </a:lnTo>
                <a:lnTo>
                  <a:pt x="2663" y="860"/>
                </a:lnTo>
                <a:lnTo>
                  <a:pt x="2664" y="845"/>
                </a:lnTo>
                <a:lnTo>
                  <a:pt x="2664" y="823"/>
                </a:lnTo>
                <a:lnTo>
                  <a:pt x="2665" y="782"/>
                </a:lnTo>
                <a:lnTo>
                  <a:pt x="2665" y="733"/>
                </a:lnTo>
                <a:lnTo>
                  <a:pt x="2666" y="672"/>
                </a:lnTo>
                <a:lnTo>
                  <a:pt x="2666" y="633"/>
                </a:lnTo>
                <a:lnTo>
                  <a:pt x="2667" y="601"/>
                </a:lnTo>
                <a:lnTo>
                  <a:pt x="2668" y="591"/>
                </a:lnTo>
                <a:lnTo>
                  <a:pt x="2668" y="596"/>
                </a:lnTo>
                <a:lnTo>
                  <a:pt x="2669" y="601"/>
                </a:lnTo>
                <a:lnTo>
                  <a:pt x="2669" y="621"/>
                </a:lnTo>
                <a:lnTo>
                  <a:pt x="2670" y="660"/>
                </a:lnTo>
                <a:lnTo>
                  <a:pt x="2670" y="725"/>
                </a:lnTo>
                <a:lnTo>
                  <a:pt x="2671" y="811"/>
                </a:lnTo>
                <a:lnTo>
                  <a:pt x="2672" y="901"/>
                </a:lnTo>
                <a:lnTo>
                  <a:pt x="2672" y="1016"/>
                </a:lnTo>
                <a:lnTo>
                  <a:pt x="2672" y="1128"/>
                </a:lnTo>
                <a:lnTo>
                  <a:pt x="2673" y="1226"/>
                </a:lnTo>
                <a:lnTo>
                  <a:pt x="2674" y="1299"/>
                </a:lnTo>
                <a:lnTo>
                  <a:pt x="2674" y="1343"/>
                </a:lnTo>
                <a:lnTo>
                  <a:pt x="2675" y="1350"/>
                </a:lnTo>
                <a:lnTo>
                  <a:pt x="2675" y="1343"/>
                </a:lnTo>
                <a:lnTo>
                  <a:pt x="2676" y="1348"/>
                </a:lnTo>
                <a:lnTo>
                  <a:pt x="2676" y="1372"/>
                </a:lnTo>
                <a:lnTo>
                  <a:pt x="2677" y="1392"/>
                </a:lnTo>
                <a:lnTo>
                  <a:pt x="2678" y="1421"/>
                </a:lnTo>
                <a:lnTo>
                  <a:pt x="2678" y="1436"/>
                </a:lnTo>
                <a:lnTo>
                  <a:pt x="2679" y="1438"/>
                </a:lnTo>
                <a:lnTo>
                  <a:pt x="2679" y="1443"/>
                </a:lnTo>
                <a:lnTo>
                  <a:pt x="2680" y="1446"/>
                </a:lnTo>
                <a:lnTo>
                  <a:pt x="2680" y="1446"/>
                </a:lnTo>
                <a:lnTo>
                  <a:pt x="2681" y="1436"/>
                </a:lnTo>
                <a:lnTo>
                  <a:pt x="2682" y="1419"/>
                </a:lnTo>
                <a:lnTo>
                  <a:pt x="2682" y="1387"/>
                </a:lnTo>
                <a:lnTo>
                  <a:pt x="2682" y="1360"/>
                </a:lnTo>
                <a:lnTo>
                  <a:pt x="2683" y="1348"/>
                </a:lnTo>
                <a:lnTo>
                  <a:pt x="2684" y="1338"/>
                </a:lnTo>
                <a:lnTo>
                  <a:pt x="2684" y="1326"/>
                </a:lnTo>
                <a:lnTo>
                  <a:pt x="2685" y="1309"/>
                </a:lnTo>
                <a:lnTo>
                  <a:pt x="2685" y="1280"/>
                </a:lnTo>
                <a:lnTo>
                  <a:pt x="2686" y="1255"/>
                </a:lnTo>
                <a:lnTo>
                  <a:pt x="2686" y="1245"/>
                </a:lnTo>
                <a:lnTo>
                  <a:pt x="2687" y="1236"/>
                </a:lnTo>
                <a:lnTo>
                  <a:pt x="2688" y="1228"/>
                </a:lnTo>
                <a:lnTo>
                  <a:pt x="2688" y="1216"/>
                </a:lnTo>
                <a:lnTo>
                  <a:pt x="2689" y="1209"/>
                </a:lnTo>
                <a:lnTo>
                  <a:pt x="2689" y="1189"/>
                </a:lnTo>
                <a:lnTo>
                  <a:pt x="2690" y="1192"/>
                </a:lnTo>
                <a:lnTo>
                  <a:pt x="2690" y="1194"/>
                </a:lnTo>
                <a:lnTo>
                  <a:pt x="2691" y="1189"/>
                </a:lnTo>
                <a:lnTo>
                  <a:pt x="2692" y="1177"/>
                </a:lnTo>
                <a:lnTo>
                  <a:pt x="2692" y="1160"/>
                </a:lnTo>
                <a:lnTo>
                  <a:pt x="2692" y="1143"/>
                </a:lnTo>
                <a:lnTo>
                  <a:pt x="2693" y="1138"/>
                </a:lnTo>
                <a:lnTo>
                  <a:pt x="2694" y="1148"/>
                </a:lnTo>
                <a:lnTo>
                  <a:pt x="2694" y="1150"/>
                </a:lnTo>
                <a:lnTo>
                  <a:pt x="2695" y="1138"/>
                </a:lnTo>
                <a:lnTo>
                  <a:pt x="2695" y="1126"/>
                </a:lnTo>
                <a:lnTo>
                  <a:pt x="2696" y="1111"/>
                </a:lnTo>
                <a:lnTo>
                  <a:pt x="2696" y="1111"/>
                </a:lnTo>
                <a:lnTo>
                  <a:pt x="2697" y="1116"/>
                </a:lnTo>
                <a:lnTo>
                  <a:pt x="2698" y="1116"/>
                </a:lnTo>
                <a:lnTo>
                  <a:pt x="2698" y="1107"/>
                </a:lnTo>
                <a:lnTo>
                  <a:pt x="2699" y="1107"/>
                </a:lnTo>
                <a:lnTo>
                  <a:pt x="2699" y="1094"/>
                </a:lnTo>
                <a:lnTo>
                  <a:pt x="2700" y="1097"/>
                </a:lnTo>
                <a:lnTo>
                  <a:pt x="2700" y="1101"/>
                </a:lnTo>
                <a:lnTo>
                  <a:pt x="2701" y="1104"/>
                </a:lnTo>
                <a:lnTo>
                  <a:pt x="2702" y="1099"/>
                </a:lnTo>
                <a:lnTo>
                  <a:pt x="2702" y="1092"/>
                </a:lnTo>
                <a:lnTo>
                  <a:pt x="2702" y="1082"/>
                </a:lnTo>
                <a:lnTo>
                  <a:pt x="2703" y="1079"/>
                </a:lnTo>
                <a:lnTo>
                  <a:pt x="2704" y="1089"/>
                </a:lnTo>
                <a:lnTo>
                  <a:pt x="2704" y="1085"/>
                </a:lnTo>
                <a:lnTo>
                  <a:pt x="2705" y="1085"/>
                </a:lnTo>
                <a:lnTo>
                  <a:pt x="2705" y="1079"/>
                </a:lnTo>
                <a:lnTo>
                  <a:pt x="2706" y="1065"/>
                </a:lnTo>
                <a:lnTo>
                  <a:pt x="2706" y="1070"/>
                </a:lnTo>
                <a:lnTo>
                  <a:pt x="2707" y="1065"/>
                </a:lnTo>
                <a:lnTo>
                  <a:pt x="2708" y="1067"/>
                </a:lnTo>
                <a:lnTo>
                  <a:pt x="2708" y="1055"/>
                </a:lnTo>
                <a:lnTo>
                  <a:pt x="2709" y="1045"/>
                </a:lnTo>
                <a:lnTo>
                  <a:pt x="2709" y="1036"/>
                </a:lnTo>
                <a:lnTo>
                  <a:pt x="2710" y="1033"/>
                </a:lnTo>
                <a:lnTo>
                  <a:pt x="2710" y="1033"/>
                </a:lnTo>
                <a:lnTo>
                  <a:pt x="2711" y="1028"/>
                </a:lnTo>
                <a:lnTo>
                  <a:pt x="2712" y="1014"/>
                </a:lnTo>
                <a:lnTo>
                  <a:pt x="2712" y="996"/>
                </a:lnTo>
                <a:lnTo>
                  <a:pt x="2712" y="974"/>
                </a:lnTo>
                <a:lnTo>
                  <a:pt x="2713" y="970"/>
                </a:lnTo>
                <a:lnTo>
                  <a:pt x="2714" y="965"/>
                </a:lnTo>
                <a:lnTo>
                  <a:pt x="2714" y="950"/>
                </a:lnTo>
                <a:lnTo>
                  <a:pt x="2715" y="931"/>
                </a:lnTo>
                <a:lnTo>
                  <a:pt x="2715" y="904"/>
                </a:lnTo>
                <a:lnTo>
                  <a:pt x="2716" y="887"/>
                </a:lnTo>
                <a:lnTo>
                  <a:pt x="2716" y="877"/>
                </a:lnTo>
                <a:lnTo>
                  <a:pt x="2717" y="877"/>
                </a:lnTo>
                <a:lnTo>
                  <a:pt x="2718" y="862"/>
                </a:lnTo>
                <a:lnTo>
                  <a:pt x="2718" y="850"/>
                </a:lnTo>
                <a:lnTo>
                  <a:pt x="2719" y="828"/>
                </a:lnTo>
                <a:lnTo>
                  <a:pt x="2719" y="809"/>
                </a:lnTo>
                <a:lnTo>
                  <a:pt x="2720" y="799"/>
                </a:lnTo>
                <a:lnTo>
                  <a:pt x="2720" y="794"/>
                </a:lnTo>
                <a:lnTo>
                  <a:pt x="2721" y="799"/>
                </a:lnTo>
                <a:lnTo>
                  <a:pt x="2722" y="777"/>
                </a:lnTo>
                <a:lnTo>
                  <a:pt x="2722" y="757"/>
                </a:lnTo>
                <a:lnTo>
                  <a:pt x="2722" y="747"/>
                </a:lnTo>
                <a:lnTo>
                  <a:pt x="2723" y="738"/>
                </a:lnTo>
                <a:lnTo>
                  <a:pt x="2724" y="738"/>
                </a:lnTo>
                <a:lnTo>
                  <a:pt x="2724" y="738"/>
                </a:lnTo>
                <a:lnTo>
                  <a:pt x="2725" y="731"/>
                </a:lnTo>
                <a:lnTo>
                  <a:pt x="2725" y="733"/>
                </a:lnTo>
                <a:lnTo>
                  <a:pt x="2726" y="733"/>
                </a:lnTo>
                <a:lnTo>
                  <a:pt x="2726" y="740"/>
                </a:lnTo>
                <a:lnTo>
                  <a:pt x="2727" y="743"/>
                </a:lnTo>
                <a:lnTo>
                  <a:pt x="2728" y="757"/>
                </a:lnTo>
                <a:lnTo>
                  <a:pt x="2728" y="757"/>
                </a:lnTo>
                <a:lnTo>
                  <a:pt x="2729" y="760"/>
                </a:lnTo>
                <a:lnTo>
                  <a:pt x="2729" y="755"/>
                </a:lnTo>
                <a:lnTo>
                  <a:pt x="2730" y="765"/>
                </a:lnTo>
                <a:lnTo>
                  <a:pt x="2730" y="789"/>
                </a:lnTo>
                <a:lnTo>
                  <a:pt x="2731" y="799"/>
                </a:lnTo>
                <a:lnTo>
                  <a:pt x="2732" y="806"/>
                </a:lnTo>
                <a:lnTo>
                  <a:pt x="2732" y="813"/>
                </a:lnTo>
                <a:lnTo>
                  <a:pt x="2732" y="821"/>
                </a:lnTo>
                <a:lnTo>
                  <a:pt x="2733" y="836"/>
                </a:lnTo>
                <a:lnTo>
                  <a:pt x="2734" y="848"/>
                </a:lnTo>
                <a:lnTo>
                  <a:pt x="2734" y="860"/>
                </a:lnTo>
                <a:lnTo>
                  <a:pt x="2735" y="870"/>
                </a:lnTo>
                <a:lnTo>
                  <a:pt x="2735" y="882"/>
                </a:lnTo>
                <a:lnTo>
                  <a:pt x="2736" y="889"/>
                </a:lnTo>
                <a:lnTo>
                  <a:pt x="2736" y="901"/>
                </a:lnTo>
                <a:lnTo>
                  <a:pt x="2737" y="909"/>
                </a:lnTo>
                <a:lnTo>
                  <a:pt x="2738" y="933"/>
                </a:lnTo>
                <a:lnTo>
                  <a:pt x="2738" y="936"/>
                </a:lnTo>
                <a:lnTo>
                  <a:pt x="2739" y="938"/>
                </a:lnTo>
                <a:lnTo>
                  <a:pt x="2739" y="938"/>
                </a:lnTo>
                <a:lnTo>
                  <a:pt x="2740" y="943"/>
                </a:lnTo>
                <a:lnTo>
                  <a:pt x="2740" y="965"/>
                </a:lnTo>
                <a:lnTo>
                  <a:pt x="2741" y="974"/>
                </a:lnTo>
                <a:lnTo>
                  <a:pt x="2742" y="977"/>
                </a:lnTo>
                <a:lnTo>
                  <a:pt x="2742" y="982"/>
                </a:lnTo>
                <a:lnTo>
                  <a:pt x="2743" y="977"/>
                </a:lnTo>
                <a:lnTo>
                  <a:pt x="2743" y="989"/>
                </a:lnTo>
                <a:lnTo>
                  <a:pt x="2744" y="1001"/>
                </a:lnTo>
                <a:lnTo>
                  <a:pt x="2745" y="1014"/>
                </a:lnTo>
                <a:lnTo>
                  <a:pt x="2745" y="1021"/>
                </a:lnTo>
                <a:lnTo>
                  <a:pt x="2745" y="1006"/>
                </a:lnTo>
                <a:lnTo>
                  <a:pt x="2746" y="1004"/>
                </a:lnTo>
                <a:lnTo>
                  <a:pt x="2747" y="1004"/>
                </a:lnTo>
                <a:lnTo>
                  <a:pt x="2747" y="1006"/>
                </a:lnTo>
                <a:lnTo>
                  <a:pt x="2748" y="1011"/>
                </a:lnTo>
                <a:lnTo>
                  <a:pt x="2748" y="1011"/>
                </a:lnTo>
                <a:lnTo>
                  <a:pt x="2749" y="1004"/>
                </a:lnTo>
                <a:lnTo>
                  <a:pt x="2749" y="994"/>
                </a:lnTo>
                <a:lnTo>
                  <a:pt x="2750" y="992"/>
                </a:lnTo>
                <a:lnTo>
                  <a:pt x="2751" y="987"/>
                </a:lnTo>
                <a:lnTo>
                  <a:pt x="2751" y="989"/>
                </a:lnTo>
                <a:lnTo>
                  <a:pt x="2752" y="984"/>
                </a:lnTo>
                <a:lnTo>
                  <a:pt x="2752" y="960"/>
                </a:lnTo>
                <a:lnTo>
                  <a:pt x="2753" y="945"/>
                </a:lnTo>
                <a:lnTo>
                  <a:pt x="2753" y="931"/>
                </a:lnTo>
                <a:lnTo>
                  <a:pt x="2754" y="918"/>
                </a:lnTo>
                <a:lnTo>
                  <a:pt x="2755" y="899"/>
                </a:lnTo>
                <a:lnTo>
                  <a:pt x="2755" y="874"/>
                </a:lnTo>
                <a:lnTo>
                  <a:pt x="2755" y="840"/>
                </a:lnTo>
                <a:lnTo>
                  <a:pt x="2756" y="809"/>
                </a:lnTo>
                <a:lnTo>
                  <a:pt x="2757" y="777"/>
                </a:lnTo>
                <a:lnTo>
                  <a:pt x="2757" y="750"/>
                </a:lnTo>
                <a:lnTo>
                  <a:pt x="2758" y="718"/>
                </a:lnTo>
                <a:lnTo>
                  <a:pt x="2758" y="684"/>
                </a:lnTo>
                <a:lnTo>
                  <a:pt x="2759" y="643"/>
                </a:lnTo>
                <a:lnTo>
                  <a:pt x="2759" y="603"/>
                </a:lnTo>
                <a:lnTo>
                  <a:pt x="2760" y="572"/>
                </a:lnTo>
                <a:lnTo>
                  <a:pt x="2761" y="542"/>
                </a:lnTo>
                <a:lnTo>
                  <a:pt x="2761" y="511"/>
                </a:lnTo>
                <a:lnTo>
                  <a:pt x="2762" y="467"/>
                </a:lnTo>
                <a:lnTo>
                  <a:pt x="2762" y="428"/>
                </a:lnTo>
                <a:lnTo>
                  <a:pt x="2763" y="403"/>
                </a:lnTo>
                <a:lnTo>
                  <a:pt x="2763" y="403"/>
                </a:lnTo>
                <a:lnTo>
                  <a:pt x="2764" y="420"/>
                </a:lnTo>
                <a:lnTo>
                  <a:pt x="2765" y="435"/>
                </a:lnTo>
                <a:lnTo>
                  <a:pt x="2765" y="445"/>
                </a:lnTo>
                <a:lnTo>
                  <a:pt x="2765" y="452"/>
                </a:lnTo>
                <a:lnTo>
                  <a:pt x="2766" y="474"/>
                </a:lnTo>
                <a:lnTo>
                  <a:pt x="2767" y="516"/>
                </a:lnTo>
                <a:lnTo>
                  <a:pt x="2767" y="564"/>
                </a:lnTo>
                <a:lnTo>
                  <a:pt x="2768" y="616"/>
                </a:lnTo>
                <a:lnTo>
                  <a:pt x="2768" y="643"/>
                </a:lnTo>
                <a:lnTo>
                  <a:pt x="2769" y="657"/>
                </a:lnTo>
                <a:lnTo>
                  <a:pt x="2769" y="667"/>
                </a:lnTo>
                <a:lnTo>
                  <a:pt x="2770" y="711"/>
                </a:lnTo>
                <a:lnTo>
                  <a:pt x="2771" y="747"/>
                </a:lnTo>
                <a:lnTo>
                  <a:pt x="2771" y="796"/>
                </a:lnTo>
                <a:lnTo>
                  <a:pt x="2772" y="852"/>
                </a:lnTo>
                <a:lnTo>
                  <a:pt x="2772" y="914"/>
                </a:lnTo>
                <a:lnTo>
                  <a:pt x="2773" y="970"/>
                </a:lnTo>
                <a:lnTo>
                  <a:pt x="2773" y="1016"/>
                </a:lnTo>
                <a:lnTo>
                  <a:pt x="2774" y="1067"/>
                </a:lnTo>
                <a:lnTo>
                  <a:pt x="2775" y="1101"/>
                </a:lnTo>
                <a:lnTo>
                  <a:pt x="2775" y="1111"/>
                </a:lnTo>
                <a:lnTo>
                  <a:pt x="2775" y="1128"/>
                </a:lnTo>
                <a:lnTo>
                  <a:pt x="2776" y="1145"/>
                </a:lnTo>
                <a:lnTo>
                  <a:pt x="2777" y="1160"/>
                </a:lnTo>
                <a:lnTo>
                  <a:pt x="2777" y="1177"/>
                </a:lnTo>
                <a:lnTo>
                  <a:pt x="2778" y="1189"/>
                </a:lnTo>
                <a:lnTo>
                  <a:pt x="2778" y="1207"/>
                </a:lnTo>
                <a:lnTo>
                  <a:pt x="2779" y="1219"/>
                </a:lnTo>
                <a:lnTo>
                  <a:pt x="2779" y="1221"/>
                </a:lnTo>
                <a:lnTo>
                  <a:pt x="2780" y="1238"/>
                </a:lnTo>
                <a:lnTo>
                  <a:pt x="2780" y="1247"/>
                </a:lnTo>
              </a:path>
            </a:pathLst>
          </a:custGeom>
          <a:noFill/>
          <a:ln w="6350" cap="flat">
            <a:solidFill>
              <a:schemeClr val="bg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1" name="TextBox 240"/>
          <p:cNvSpPr txBox="1"/>
          <p:nvPr/>
        </p:nvSpPr>
        <p:spPr>
          <a:xfrm>
            <a:off x="7973568" y="2905592"/>
            <a:ext cx="372494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dirty="0">
                <a:solidFill>
                  <a:schemeClr val="accent2"/>
                </a:solidFill>
              </a:rPr>
              <a:t>However, segmentation of time series is rarely available as annotation is usually expensive (even if possible)</a:t>
            </a:r>
          </a:p>
        </p:txBody>
      </p:sp>
    </p:spTree>
    <p:extLst>
      <p:ext uri="{BB962C8B-B14F-4D97-AF65-F5344CB8AC3E}">
        <p14:creationId xmlns:p14="http://schemas.microsoft.com/office/powerpoint/2010/main" val="428444656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Motivation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9</a:t>
            </a:fld>
            <a:endParaRPr lang="en-US"/>
          </a:p>
        </p:txBody>
      </p:sp>
      <p:sp>
        <p:nvSpPr>
          <p:cNvPr id="238" name="Freeform 212"/>
          <p:cNvSpPr>
            <a:spLocks/>
          </p:cNvSpPr>
          <p:nvPr/>
        </p:nvSpPr>
        <p:spPr bwMode="auto">
          <a:xfrm>
            <a:off x="3851148" y="1692275"/>
            <a:ext cx="4572000" cy="914400"/>
          </a:xfrm>
          <a:custGeom>
            <a:avLst/>
            <a:gdLst>
              <a:gd name="T0" fmla="*/ 43 w 2780"/>
              <a:gd name="T1" fmla="*/ 1187 h 1743"/>
              <a:gd name="T2" fmla="*/ 87 w 2780"/>
              <a:gd name="T3" fmla="*/ 1192 h 1743"/>
              <a:gd name="T4" fmla="*/ 131 w 2780"/>
              <a:gd name="T5" fmla="*/ 1214 h 1743"/>
              <a:gd name="T6" fmla="*/ 175 w 2780"/>
              <a:gd name="T7" fmla="*/ 1136 h 1743"/>
              <a:gd name="T8" fmla="*/ 219 w 2780"/>
              <a:gd name="T9" fmla="*/ 1197 h 1743"/>
              <a:gd name="T10" fmla="*/ 263 w 2780"/>
              <a:gd name="T11" fmla="*/ 1065 h 1743"/>
              <a:gd name="T12" fmla="*/ 306 w 2780"/>
              <a:gd name="T13" fmla="*/ 1221 h 1743"/>
              <a:gd name="T14" fmla="*/ 350 w 2780"/>
              <a:gd name="T15" fmla="*/ 936 h 1743"/>
              <a:gd name="T16" fmla="*/ 394 w 2780"/>
              <a:gd name="T17" fmla="*/ 616 h 1743"/>
              <a:gd name="T18" fmla="*/ 439 w 2780"/>
              <a:gd name="T19" fmla="*/ 1033 h 1743"/>
              <a:gd name="T20" fmla="*/ 482 w 2780"/>
              <a:gd name="T21" fmla="*/ 1040 h 1743"/>
              <a:gd name="T22" fmla="*/ 526 w 2780"/>
              <a:gd name="T23" fmla="*/ 1480 h 1743"/>
              <a:gd name="T24" fmla="*/ 570 w 2780"/>
              <a:gd name="T25" fmla="*/ 1167 h 1743"/>
              <a:gd name="T26" fmla="*/ 614 w 2780"/>
              <a:gd name="T27" fmla="*/ 1131 h 1743"/>
              <a:gd name="T28" fmla="*/ 658 w 2780"/>
              <a:gd name="T29" fmla="*/ 1121 h 1743"/>
              <a:gd name="T30" fmla="*/ 702 w 2780"/>
              <a:gd name="T31" fmla="*/ 1104 h 1743"/>
              <a:gd name="T32" fmla="*/ 746 w 2780"/>
              <a:gd name="T33" fmla="*/ 1128 h 1743"/>
              <a:gd name="T34" fmla="*/ 790 w 2780"/>
              <a:gd name="T35" fmla="*/ 694 h 1743"/>
              <a:gd name="T36" fmla="*/ 834 w 2780"/>
              <a:gd name="T37" fmla="*/ 447 h 1743"/>
              <a:gd name="T38" fmla="*/ 878 w 2780"/>
              <a:gd name="T39" fmla="*/ 892 h 1743"/>
              <a:gd name="T40" fmla="*/ 921 w 2780"/>
              <a:gd name="T41" fmla="*/ 628 h 1743"/>
              <a:gd name="T42" fmla="*/ 966 w 2780"/>
              <a:gd name="T43" fmla="*/ 1465 h 1743"/>
              <a:gd name="T44" fmla="*/ 1010 w 2780"/>
              <a:gd name="T45" fmla="*/ 1126 h 1743"/>
              <a:gd name="T46" fmla="*/ 1054 w 2780"/>
              <a:gd name="T47" fmla="*/ 1136 h 1743"/>
              <a:gd name="T48" fmla="*/ 1097 w 2780"/>
              <a:gd name="T49" fmla="*/ 1123 h 1743"/>
              <a:gd name="T50" fmla="*/ 1141 w 2780"/>
              <a:gd name="T51" fmla="*/ 1097 h 1743"/>
              <a:gd name="T52" fmla="*/ 1185 w 2780"/>
              <a:gd name="T53" fmla="*/ 1075 h 1743"/>
              <a:gd name="T54" fmla="*/ 1229 w 2780"/>
              <a:gd name="T55" fmla="*/ 1070 h 1743"/>
              <a:gd name="T56" fmla="*/ 1273 w 2780"/>
              <a:gd name="T57" fmla="*/ 996 h 1743"/>
              <a:gd name="T58" fmla="*/ 1317 w 2780"/>
              <a:gd name="T59" fmla="*/ 1116 h 1743"/>
              <a:gd name="T60" fmla="*/ 1361 w 2780"/>
              <a:gd name="T61" fmla="*/ 1177 h 1743"/>
              <a:gd name="T62" fmla="*/ 1405 w 2780"/>
              <a:gd name="T63" fmla="*/ 1238 h 1743"/>
              <a:gd name="T64" fmla="*/ 1449 w 2780"/>
              <a:gd name="T65" fmla="*/ 862 h 1743"/>
              <a:gd name="T66" fmla="*/ 1493 w 2780"/>
              <a:gd name="T67" fmla="*/ 1143 h 1743"/>
              <a:gd name="T68" fmla="*/ 1537 w 2780"/>
              <a:gd name="T69" fmla="*/ 1133 h 1743"/>
              <a:gd name="T70" fmla="*/ 1581 w 2780"/>
              <a:gd name="T71" fmla="*/ 1058 h 1743"/>
              <a:gd name="T72" fmla="*/ 1625 w 2780"/>
              <a:gd name="T73" fmla="*/ 1182 h 1743"/>
              <a:gd name="T74" fmla="*/ 1669 w 2780"/>
              <a:gd name="T75" fmla="*/ 1194 h 1743"/>
              <a:gd name="T76" fmla="*/ 1712 w 2780"/>
              <a:gd name="T77" fmla="*/ 1143 h 1743"/>
              <a:gd name="T78" fmla="*/ 1757 w 2780"/>
              <a:gd name="T79" fmla="*/ 1214 h 1743"/>
              <a:gd name="T80" fmla="*/ 1801 w 2780"/>
              <a:gd name="T81" fmla="*/ 958 h 1743"/>
              <a:gd name="T82" fmla="*/ 1845 w 2780"/>
              <a:gd name="T83" fmla="*/ 613 h 1743"/>
              <a:gd name="T84" fmla="*/ 1888 w 2780"/>
              <a:gd name="T85" fmla="*/ 855 h 1743"/>
              <a:gd name="T86" fmla="*/ 1932 w 2780"/>
              <a:gd name="T87" fmla="*/ 606 h 1743"/>
              <a:gd name="T88" fmla="*/ 1976 w 2780"/>
              <a:gd name="T89" fmla="*/ 1521 h 1743"/>
              <a:gd name="T90" fmla="*/ 2020 w 2780"/>
              <a:gd name="T91" fmla="*/ 1165 h 1743"/>
              <a:gd name="T92" fmla="*/ 2064 w 2780"/>
              <a:gd name="T93" fmla="*/ 1189 h 1743"/>
              <a:gd name="T94" fmla="*/ 2108 w 2780"/>
              <a:gd name="T95" fmla="*/ 1172 h 1743"/>
              <a:gd name="T96" fmla="*/ 2152 w 2780"/>
              <a:gd name="T97" fmla="*/ 1131 h 1743"/>
              <a:gd name="T98" fmla="*/ 2196 w 2780"/>
              <a:gd name="T99" fmla="*/ 74 h 1743"/>
              <a:gd name="T100" fmla="*/ 2240 w 2780"/>
              <a:gd name="T101" fmla="*/ 979 h 1743"/>
              <a:gd name="T102" fmla="*/ 2284 w 2780"/>
              <a:gd name="T103" fmla="*/ 1065 h 1743"/>
              <a:gd name="T104" fmla="*/ 2328 w 2780"/>
              <a:gd name="T105" fmla="*/ 1133 h 1743"/>
              <a:gd name="T106" fmla="*/ 2372 w 2780"/>
              <a:gd name="T107" fmla="*/ 921 h 1743"/>
              <a:gd name="T108" fmla="*/ 2416 w 2780"/>
              <a:gd name="T109" fmla="*/ 1155 h 1743"/>
              <a:gd name="T110" fmla="*/ 2460 w 2780"/>
              <a:gd name="T111" fmla="*/ 1187 h 1743"/>
              <a:gd name="T112" fmla="*/ 2503 w 2780"/>
              <a:gd name="T113" fmla="*/ 1155 h 1743"/>
              <a:gd name="T114" fmla="*/ 2547 w 2780"/>
              <a:gd name="T115" fmla="*/ 1119 h 1743"/>
              <a:gd name="T116" fmla="*/ 2592 w 2780"/>
              <a:gd name="T117" fmla="*/ 1107 h 1743"/>
              <a:gd name="T118" fmla="*/ 2635 w 2780"/>
              <a:gd name="T119" fmla="*/ 1006 h 1743"/>
              <a:gd name="T120" fmla="*/ 2679 w 2780"/>
              <a:gd name="T121" fmla="*/ 1443 h 1743"/>
              <a:gd name="T122" fmla="*/ 2723 w 2780"/>
              <a:gd name="T123" fmla="*/ 738 h 1743"/>
              <a:gd name="T124" fmla="*/ 2767 w 2780"/>
              <a:gd name="T125" fmla="*/ 564 h 17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780" h="1743">
                <a:moveTo>
                  <a:pt x="0" y="1153"/>
                </a:moveTo>
                <a:lnTo>
                  <a:pt x="0" y="1172"/>
                </a:lnTo>
                <a:lnTo>
                  <a:pt x="1" y="1194"/>
                </a:lnTo>
                <a:lnTo>
                  <a:pt x="1" y="1211"/>
                </a:lnTo>
                <a:lnTo>
                  <a:pt x="2" y="1204"/>
                </a:lnTo>
                <a:lnTo>
                  <a:pt x="2" y="1192"/>
                </a:lnTo>
                <a:lnTo>
                  <a:pt x="3" y="1192"/>
                </a:lnTo>
                <a:lnTo>
                  <a:pt x="4" y="1199"/>
                </a:lnTo>
                <a:lnTo>
                  <a:pt x="4" y="1219"/>
                </a:lnTo>
                <a:lnTo>
                  <a:pt x="4" y="1223"/>
                </a:lnTo>
                <a:lnTo>
                  <a:pt x="5" y="1209"/>
                </a:lnTo>
                <a:lnTo>
                  <a:pt x="6" y="1199"/>
                </a:lnTo>
                <a:lnTo>
                  <a:pt x="6" y="1216"/>
                </a:lnTo>
                <a:lnTo>
                  <a:pt x="7" y="1231"/>
                </a:lnTo>
                <a:lnTo>
                  <a:pt x="7" y="1226"/>
                </a:lnTo>
                <a:lnTo>
                  <a:pt x="8" y="1221"/>
                </a:lnTo>
                <a:lnTo>
                  <a:pt x="8" y="1221"/>
                </a:lnTo>
                <a:lnTo>
                  <a:pt x="9" y="1223"/>
                </a:lnTo>
                <a:lnTo>
                  <a:pt x="10" y="1223"/>
                </a:lnTo>
                <a:lnTo>
                  <a:pt x="10" y="1226"/>
                </a:lnTo>
                <a:lnTo>
                  <a:pt x="11" y="1226"/>
                </a:lnTo>
                <a:lnTo>
                  <a:pt x="11" y="1223"/>
                </a:lnTo>
                <a:lnTo>
                  <a:pt x="12" y="1223"/>
                </a:lnTo>
                <a:lnTo>
                  <a:pt x="12" y="1236"/>
                </a:lnTo>
                <a:lnTo>
                  <a:pt x="13" y="1238"/>
                </a:lnTo>
                <a:lnTo>
                  <a:pt x="14" y="1238"/>
                </a:lnTo>
                <a:lnTo>
                  <a:pt x="14" y="1238"/>
                </a:lnTo>
                <a:lnTo>
                  <a:pt x="14" y="1241"/>
                </a:lnTo>
                <a:lnTo>
                  <a:pt x="15" y="1250"/>
                </a:lnTo>
                <a:lnTo>
                  <a:pt x="16" y="1255"/>
                </a:lnTo>
                <a:lnTo>
                  <a:pt x="16" y="1258"/>
                </a:lnTo>
                <a:lnTo>
                  <a:pt x="17" y="1250"/>
                </a:lnTo>
                <a:lnTo>
                  <a:pt x="17" y="1258"/>
                </a:lnTo>
                <a:lnTo>
                  <a:pt x="18" y="1248"/>
                </a:lnTo>
                <a:lnTo>
                  <a:pt x="18" y="1243"/>
                </a:lnTo>
                <a:lnTo>
                  <a:pt x="19" y="1243"/>
                </a:lnTo>
                <a:lnTo>
                  <a:pt x="20" y="1228"/>
                </a:lnTo>
                <a:lnTo>
                  <a:pt x="20" y="1226"/>
                </a:lnTo>
                <a:lnTo>
                  <a:pt x="21" y="1226"/>
                </a:lnTo>
                <a:lnTo>
                  <a:pt x="21" y="1221"/>
                </a:lnTo>
                <a:lnTo>
                  <a:pt x="22" y="1211"/>
                </a:lnTo>
                <a:lnTo>
                  <a:pt x="22" y="1197"/>
                </a:lnTo>
                <a:lnTo>
                  <a:pt x="23" y="1199"/>
                </a:lnTo>
                <a:lnTo>
                  <a:pt x="24" y="1209"/>
                </a:lnTo>
                <a:lnTo>
                  <a:pt x="24" y="1223"/>
                </a:lnTo>
                <a:lnTo>
                  <a:pt x="24" y="1243"/>
                </a:lnTo>
                <a:lnTo>
                  <a:pt x="25" y="1243"/>
                </a:lnTo>
                <a:lnTo>
                  <a:pt x="26" y="1228"/>
                </a:lnTo>
                <a:lnTo>
                  <a:pt x="26" y="1214"/>
                </a:lnTo>
                <a:lnTo>
                  <a:pt x="27" y="1211"/>
                </a:lnTo>
                <a:lnTo>
                  <a:pt x="27" y="1214"/>
                </a:lnTo>
                <a:lnTo>
                  <a:pt x="28" y="1214"/>
                </a:lnTo>
                <a:lnTo>
                  <a:pt x="28" y="1204"/>
                </a:lnTo>
                <a:lnTo>
                  <a:pt x="29" y="1207"/>
                </a:lnTo>
                <a:lnTo>
                  <a:pt x="30" y="1207"/>
                </a:lnTo>
                <a:lnTo>
                  <a:pt x="30" y="1216"/>
                </a:lnTo>
                <a:lnTo>
                  <a:pt x="31" y="1211"/>
                </a:lnTo>
                <a:lnTo>
                  <a:pt x="31" y="1204"/>
                </a:lnTo>
                <a:lnTo>
                  <a:pt x="32" y="1187"/>
                </a:lnTo>
                <a:lnTo>
                  <a:pt x="32" y="1177"/>
                </a:lnTo>
                <a:lnTo>
                  <a:pt x="33" y="1175"/>
                </a:lnTo>
                <a:lnTo>
                  <a:pt x="34" y="1192"/>
                </a:lnTo>
                <a:lnTo>
                  <a:pt x="34" y="1209"/>
                </a:lnTo>
                <a:lnTo>
                  <a:pt x="34" y="1221"/>
                </a:lnTo>
                <a:lnTo>
                  <a:pt x="35" y="1219"/>
                </a:lnTo>
                <a:lnTo>
                  <a:pt x="36" y="1209"/>
                </a:lnTo>
                <a:lnTo>
                  <a:pt x="36" y="1199"/>
                </a:lnTo>
                <a:lnTo>
                  <a:pt x="37" y="1197"/>
                </a:lnTo>
                <a:lnTo>
                  <a:pt x="37" y="1211"/>
                </a:lnTo>
                <a:lnTo>
                  <a:pt x="38" y="1219"/>
                </a:lnTo>
                <a:lnTo>
                  <a:pt x="38" y="1211"/>
                </a:lnTo>
                <a:lnTo>
                  <a:pt x="39" y="1197"/>
                </a:lnTo>
                <a:lnTo>
                  <a:pt x="40" y="1197"/>
                </a:lnTo>
                <a:lnTo>
                  <a:pt x="40" y="1197"/>
                </a:lnTo>
                <a:lnTo>
                  <a:pt x="41" y="1207"/>
                </a:lnTo>
                <a:lnTo>
                  <a:pt x="41" y="1204"/>
                </a:lnTo>
                <a:lnTo>
                  <a:pt x="42" y="1204"/>
                </a:lnTo>
                <a:lnTo>
                  <a:pt x="42" y="1194"/>
                </a:lnTo>
                <a:lnTo>
                  <a:pt x="43" y="1187"/>
                </a:lnTo>
                <a:lnTo>
                  <a:pt x="44" y="1192"/>
                </a:lnTo>
                <a:lnTo>
                  <a:pt x="44" y="1204"/>
                </a:lnTo>
                <a:lnTo>
                  <a:pt x="44" y="1216"/>
                </a:lnTo>
                <a:lnTo>
                  <a:pt x="45" y="1211"/>
                </a:lnTo>
                <a:lnTo>
                  <a:pt x="46" y="1214"/>
                </a:lnTo>
                <a:lnTo>
                  <a:pt x="46" y="1211"/>
                </a:lnTo>
                <a:lnTo>
                  <a:pt x="47" y="1219"/>
                </a:lnTo>
                <a:lnTo>
                  <a:pt x="47" y="1221"/>
                </a:lnTo>
                <a:lnTo>
                  <a:pt x="48" y="1221"/>
                </a:lnTo>
                <a:lnTo>
                  <a:pt x="48" y="1211"/>
                </a:lnTo>
                <a:lnTo>
                  <a:pt x="49" y="1207"/>
                </a:lnTo>
                <a:lnTo>
                  <a:pt x="50" y="1204"/>
                </a:lnTo>
                <a:lnTo>
                  <a:pt x="50" y="1207"/>
                </a:lnTo>
                <a:lnTo>
                  <a:pt x="51" y="1214"/>
                </a:lnTo>
                <a:lnTo>
                  <a:pt x="51" y="1214"/>
                </a:lnTo>
                <a:lnTo>
                  <a:pt x="52" y="1216"/>
                </a:lnTo>
                <a:lnTo>
                  <a:pt x="52" y="1211"/>
                </a:lnTo>
                <a:lnTo>
                  <a:pt x="53" y="1204"/>
                </a:lnTo>
                <a:lnTo>
                  <a:pt x="54" y="1219"/>
                </a:lnTo>
                <a:lnTo>
                  <a:pt x="54" y="1223"/>
                </a:lnTo>
                <a:lnTo>
                  <a:pt x="54" y="1228"/>
                </a:lnTo>
                <a:lnTo>
                  <a:pt x="55" y="1226"/>
                </a:lnTo>
                <a:lnTo>
                  <a:pt x="56" y="1223"/>
                </a:lnTo>
                <a:lnTo>
                  <a:pt x="56" y="1221"/>
                </a:lnTo>
                <a:lnTo>
                  <a:pt x="57" y="1219"/>
                </a:lnTo>
                <a:lnTo>
                  <a:pt x="57" y="1226"/>
                </a:lnTo>
                <a:lnTo>
                  <a:pt x="58" y="1221"/>
                </a:lnTo>
                <a:lnTo>
                  <a:pt x="58" y="1219"/>
                </a:lnTo>
                <a:lnTo>
                  <a:pt x="59" y="1219"/>
                </a:lnTo>
                <a:lnTo>
                  <a:pt x="60" y="1207"/>
                </a:lnTo>
                <a:lnTo>
                  <a:pt x="60" y="1199"/>
                </a:lnTo>
                <a:lnTo>
                  <a:pt x="61" y="1201"/>
                </a:lnTo>
                <a:lnTo>
                  <a:pt x="61" y="1207"/>
                </a:lnTo>
                <a:lnTo>
                  <a:pt x="62" y="1214"/>
                </a:lnTo>
                <a:lnTo>
                  <a:pt x="62" y="1219"/>
                </a:lnTo>
                <a:lnTo>
                  <a:pt x="63" y="1223"/>
                </a:lnTo>
                <a:lnTo>
                  <a:pt x="64" y="1226"/>
                </a:lnTo>
                <a:lnTo>
                  <a:pt x="64" y="1223"/>
                </a:lnTo>
                <a:lnTo>
                  <a:pt x="64" y="1226"/>
                </a:lnTo>
                <a:lnTo>
                  <a:pt x="65" y="1228"/>
                </a:lnTo>
                <a:lnTo>
                  <a:pt x="66" y="1243"/>
                </a:lnTo>
                <a:lnTo>
                  <a:pt x="66" y="1241"/>
                </a:lnTo>
                <a:lnTo>
                  <a:pt x="67" y="1238"/>
                </a:lnTo>
                <a:lnTo>
                  <a:pt x="67" y="1231"/>
                </a:lnTo>
                <a:lnTo>
                  <a:pt x="68" y="1231"/>
                </a:lnTo>
                <a:lnTo>
                  <a:pt x="68" y="1223"/>
                </a:lnTo>
                <a:lnTo>
                  <a:pt x="69" y="1207"/>
                </a:lnTo>
                <a:lnTo>
                  <a:pt x="70" y="1201"/>
                </a:lnTo>
                <a:lnTo>
                  <a:pt x="70" y="1201"/>
                </a:lnTo>
                <a:lnTo>
                  <a:pt x="71" y="1189"/>
                </a:lnTo>
                <a:lnTo>
                  <a:pt x="71" y="1170"/>
                </a:lnTo>
                <a:lnTo>
                  <a:pt x="72" y="1158"/>
                </a:lnTo>
                <a:lnTo>
                  <a:pt x="72" y="1160"/>
                </a:lnTo>
                <a:lnTo>
                  <a:pt x="73" y="1172"/>
                </a:lnTo>
                <a:lnTo>
                  <a:pt x="74" y="1187"/>
                </a:lnTo>
                <a:lnTo>
                  <a:pt x="74" y="1185"/>
                </a:lnTo>
                <a:lnTo>
                  <a:pt x="74" y="1163"/>
                </a:lnTo>
                <a:lnTo>
                  <a:pt x="75" y="1128"/>
                </a:lnTo>
                <a:lnTo>
                  <a:pt x="76" y="1099"/>
                </a:lnTo>
                <a:lnTo>
                  <a:pt x="76" y="1075"/>
                </a:lnTo>
                <a:lnTo>
                  <a:pt x="77" y="1058"/>
                </a:lnTo>
                <a:lnTo>
                  <a:pt x="77" y="1048"/>
                </a:lnTo>
                <a:lnTo>
                  <a:pt x="78" y="1060"/>
                </a:lnTo>
                <a:lnTo>
                  <a:pt x="78" y="1067"/>
                </a:lnTo>
                <a:lnTo>
                  <a:pt x="79" y="1070"/>
                </a:lnTo>
                <a:lnTo>
                  <a:pt x="80" y="1070"/>
                </a:lnTo>
                <a:lnTo>
                  <a:pt x="80" y="1058"/>
                </a:lnTo>
                <a:lnTo>
                  <a:pt x="81" y="1065"/>
                </a:lnTo>
                <a:lnTo>
                  <a:pt x="81" y="1079"/>
                </a:lnTo>
                <a:lnTo>
                  <a:pt x="82" y="1087"/>
                </a:lnTo>
                <a:lnTo>
                  <a:pt x="82" y="1107"/>
                </a:lnTo>
                <a:lnTo>
                  <a:pt x="83" y="1126"/>
                </a:lnTo>
                <a:lnTo>
                  <a:pt x="84" y="1138"/>
                </a:lnTo>
                <a:lnTo>
                  <a:pt x="84" y="1155"/>
                </a:lnTo>
                <a:lnTo>
                  <a:pt x="84" y="1175"/>
                </a:lnTo>
                <a:lnTo>
                  <a:pt x="85" y="1175"/>
                </a:lnTo>
                <a:lnTo>
                  <a:pt x="86" y="1179"/>
                </a:lnTo>
                <a:lnTo>
                  <a:pt x="86" y="1182"/>
                </a:lnTo>
                <a:lnTo>
                  <a:pt x="87" y="1192"/>
                </a:lnTo>
                <a:lnTo>
                  <a:pt x="87" y="1209"/>
                </a:lnTo>
                <a:lnTo>
                  <a:pt x="88" y="1214"/>
                </a:lnTo>
                <a:lnTo>
                  <a:pt x="88" y="1207"/>
                </a:lnTo>
                <a:lnTo>
                  <a:pt x="89" y="1207"/>
                </a:lnTo>
                <a:lnTo>
                  <a:pt x="90" y="1211"/>
                </a:lnTo>
                <a:lnTo>
                  <a:pt x="90" y="1226"/>
                </a:lnTo>
                <a:lnTo>
                  <a:pt x="91" y="1233"/>
                </a:lnTo>
                <a:lnTo>
                  <a:pt x="91" y="1231"/>
                </a:lnTo>
                <a:lnTo>
                  <a:pt x="92" y="1223"/>
                </a:lnTo>
                <a:lnTo>
                  <a:pt x="92" y="1221"/>
                </a:lnTo>
                <a:lnTo>
                  <a:pt x="93" y="1226"/>
                </a:lnTo>
                <a:lnTo>
                  <a:pt x="94" y="1238"/>
                </a:lnTo>
                <a:lnTo>
                  <a:pt x="94" y="1253"/>
                </a:lnTo>
                <a:lnTo>
                  <a:pt x="94" y="1277"/>
                </a:lnTo>
                <a:lnTo>
                  <a:pt x="95" y="1299"/>
                </a:lnTo>
                <a:lnTo>
                  <a:pt x="96" y="1312"/>
                </a:lnTo>
                <a:lnTo>
                  <a:pt x="96" y="1277"/>
                </a:lnTo>
                <a:lnTo>
                  <a:pt x="97" y="1209"/>
                </a:lnTo>
                <a:lnTo>
                  <a:pt x="97" y="1087"/>
                </a:lnTo>
                <a:lnTo>
                  <a:pt x="98" y="887"/>
                </a:lnTo>
                <a:lnTo>
                  <a:pt x="98" y="638"/>
                </a:lnTo>
                <a:lnTo>
                  <a:pt x="99" y="403"/>
                </a:lnTo>
                <a:lnTo>
                  <a:pt x="100" y="237"/>
                </a:lnTo>
                <a:lnTo>
                  <a:pt x="100" y="130"/>
                </a:lnTo>
                <a:lnTo>
                  <a:pt x="101" y="78"/>
                </a:lnTo>
                <a:lnTo>
                  <a:pt x="101" y="64"/>
                </a:lnTo>
                <a:lnTo>
                  <a:pt x="102" y="78"/>
                </a:lnTo>
                <a:lnTo>
                  <a:pt x="102" y="157"/>
                </a:lnTo>
                <a:lnTo>
                  <a:pt x="103" y="315"/>
                </a:lnTo>
                <a:lnTo>
                  <a:pt x="104" y="591"/>
                </a:lnTo>
                <a:lnTo>
                  <a:pt x="104" y="904"/>
                </a:lnTo>
                <a:lnTo>
                  <a:pt x="104" y="1216"/>
                </a:lnTo>
                <a:lnTo>
                  <a:pt x="105" y="1407"/>
                </a:lnTo>
                <a:lnTo>
                  <a:pt x="106" y="1377"/>
                </a:lnTo>
                <a:lnTo>
                  <a:pt x="106" y="1299"/>
                </a:lnTo>
                <a:lnTo>
                  <a:pt x="107" y="1267"/>
                </a:lnTo>
                <a:lnTo>
                  <a:pt x="107" y="1282"/>
                </a:lnTo>
                <a:lnTo>
                  <a:pt x="108" y="1304"/>
                </a:lnTo>
                <a:lnTo>
                  <a:pt x="109" y="1289"/>
                </a:lnTo>
                <a:lnTo>
                  <a:pt x="109" y="1263"/>
                </a:lnTo>
                <a:lnTo>
                  <a:pt x="110" y="1241"/>
                </a:lnTo>
                <a:lnTo>
                  <a:pt x="110" y="1243"/>
                </a:lnTo>
                <a:lnTo>
                  <a:pt x="111" y="1255"/>
                </a:lnTo>
                <a:lnTo>
                  <a:pt x="111" y="1275"/>
                </a:lnTo>
                <a:lnTo>
                  <a:pt x="112" y="1272"/>
                </a:lnTo>
                <a:lnTo>
                  <a:pt x="113" y="1265"/>
                </a:lnTo>
                <a:lnTo>
                  <a:pt x="113" y="1260"/>
                </a:lnTo>
                <a:lnTo>
                  <a:pt x="114" y="1275"/>
                </a:lnTo>
                <a:lnTo>
                  <a:pt x="114" y="1270"/>
                </a:lnTo>
                <a:lnTo>
                  <a:pt x="115" y="1275"/>
                </a:lnTo>
                <a:lnTo>
                  <a:pt x="115" y="1270"/>
                </a:lnTo>
                <a:lnTo>
                  <a:pt x="116" y="1263"/>
                </a:lnTo>
                <a:lnTo>
                  <a:pt x="117" y="1260"/>
                </a:lnTo>
                <a:lnTo>
                  <a:pt x="117" y="1270"/>
                </a:lnTo>
                <a:lnTo>
                  <a:pt x="117" y="1258"/>
                </a:lnTo>
                <a:lnTo>
                  <a:pt x="118" y="1260"/>
                </a:lnTo>
                <a:lnTo>
                  <a:pt x="119" y="1263"/>
                </a:lnTo>
                <a:lnTo>
                  <a:pt x="119" y="1270"/>
                </a:lnTo>
                <a:lnTo>
                  <a:pt x="120" y="1267"/>
                </a:lnTo>
                <a:lnTo>
                  <a:pt x="120" y="1265"/>
                </a:lnTo>
                <a:lnTo>
                  <a:pt x="121" y="1255"/>
                </a:lnTo>
                <a:lnTo>
                  <a:pt x="121" y="1253"/>
                </a:lnTo>
                <a:lnTo>
                  <a:pt x="122" y="1248"/>
                </a:lnTo>
                <a:lnTo>
                  <a:pt x="123" y="1248"/>
                </a:lnTo>
                <a:lnTo>
                  <a:pt x="123" y="1243"/>
                </a:lnTo>
                <a:lnTo>
                  <a:pt x="124" y="1243"/>
                </a:lnTo>
                <a:lnTo>
                  <a:pt x="124" y="1236"/>
                </a:lnTo>
                <a:lnTo>
                  <a:pt x="125" y="1245"/>
                </a:lnTo>
                <a:lnTo>
                  <a:pt x="125" y="1245"/>
                </a:lnTo>
                <a:lnTo>
                  <a:pt x="126" y="1248"/>
                </a:lnTo>
                <a:lnTo>
                  <a:pt x="127" y="1245"/>
                </a:lnTo>
                <a:lnTo>
                  <a:pt x="127" y="1245"/>
                </a:lnTo>
                <a:lnTo>
                  <a:pt x="127" y="1253"/>
                </a:lnTo>
                <a:lnTo>
                  <a:pt x="128" y="1248"/>
                </a:lnTo>
                <a:lnTo>
                  <a:pt x="129" y="1245"/>
                </a:lnTo>
                <a:lnTo>
                  <a:pt x="129" y="1231"/>
                </a:lnTo>
                <a:lnTo>
                  <a:pt x="130" y="1214"/>
                </a:lnTo>
                <a:lnTo>
                  <a:pt x="130" y="1214"/>
                </a:lnTo>
                <a:lnTo>
                  <a:pt x="131" y="1214"/>
                </a:lnTo>
                <a:lnTo>
                  <a:pt x="131" y="1226"/>
                </a:lnTo>
                <a:lnTo>
                  <a:pt x="132" y="1221"/>
                </a:lnTo>
                <a:lnTo>
                  <a:pt x="133" y="1216"/>
                </a:lnTo>
                <a:lnTo>
                  <a:pt x="133" y="1207"/>
                </a:lnTo>
                <a:lnTo>
                  <a:pt x="134" y="1207"/>
                </a:lnTo>
                <a:lnTo>
                  <a:pt x="134" y="1204"/>
                </a:lnTo>
                <a:lnTo>
                  <a:pt x="135" y="1201"/>
                </a:lnTo>
                <a:lnTo>
                  <a:pt x="135" y="1194"/>
                </a:lnTo>
                <a:lnTo>
                  <a:pt x="136" y="1187"/>
                </a:lnTo>
                <a:lnTo>
                  <a:pt x="137" y="1187"/>
                </a:lnTo>
                <a:lnTo>
                  <a:pt x="137" y="1182"/>
                </a:lnTo>
                <a:lnTo>
                  <a:pt x="137" y="1177"/>
                </a:lnTo>
                <a:lnTo>
                  <a:pt x="138" y="1172"/>
                </a:lnTo>
                <a:lnTo>
                  <a:pt x="139" y="1160"/>
                </a:lnTo>
                <a:lnTo>
                  <a:pt x="139" y="1150"/>
                </a:lnTo>
                <a:lnTo>
                  <a:pt x="140" y="1150"/>
                </a:lnTo>
                <a:lnTo>
                  <a:pt x="140" y="1148"/>
                </a:lnTo>
                <a:lnTo>
                  <a:pt x="141" y="1145"/>
                </a:lnTo>
                <a:lnTo>
                  <a:pt x="141" y="1145"/>
                </a:lnTo>
                <a:lnTo>
                  <a:pt x="142" y="1138"/>
                </a:lnTo>
                <a:lnTo>
                  <a:pt x="143" y="1119"/>
                </a:lnTo>
                <a:lnTo>
                  <a:pt x="143" y="1104"/>
                </a:lnTo>
                <a:lnTo>
                  <a:pt x="144" y="1094"/>
                </a:lnTo>
                <a:lnTo>
                  <a:pt x="144" y="1089"/>
                </a:lnTo>
                <a:lnTo>
                  <a:pt x="145" y="1079"/>
                </a:lnTo>
                <a:lnTo>
                  <a:pt x="145" y="1063"/>
                </a:lnTo>
                <a:lnTo>
                  <a:pt x="146" y="1045"/>
                </a:lnTo>
                <a:lnTo>
                  <a:pt x="147" y="1043"/>
                </a:lnTo>
                <a:lnTo>
                  <a:pt x="147" y="1050"/>
                </a:lnTo>
                <a:lnTo>
                  <a:pt x="147" y="1050"/>
                </a:lnTo>
                <a:lnTo>
                  <a:pt x="148" y="1036"/>
                </a:lnTo>
                <a:lnTo>
                  <a:pt x="149" y="1016"/>
                </a:lnTo>
                <a:lnTo>
                  <a:pt x="149" y="989"/>
                </a:lnTo>
                <a:lnTo>
                  <a:pt x="150" y="977"/>
                </a:lnTo>
                <a:lnTo>
                  <a:pt x="150" y="960"/>
                </a:lnTo>
                <a:lnTo>
                  <a:pt x="151" y="950"/>
                </a:lnTo>
                <a:lnTo>
                  <a:pt x="151" y="940"/>
                </a:lnTo>
                <a:lnTo>
                  <a:pt x="152" y="916"/>
                </a:lnTo>
                <a:lnTo>
                  <a:pt x="153" y="887"/>
                </a:lnTo>
                <a:lnTo>
                  <a:pt x="153" y="865"/>
                </a:lnTo>
                <a:lnTo>
                  <a:pt x="154" y="855"/>
                </a:lnTo>
                <a:lnTo>
                  <a:pt x="154" y="848"/>
                </a:lnTo>
                <a:lnTo>
                  <a:pt x="155" y="840"/>
                </a:lnTo>
                <a:lnTo>
                  <a:pt x="155" y="840"/>
                </a:lnTo>
                <a:lnTo>
                  <a:pt x="156" y="833"/>
                </a:lnTo>
                <a:lnTo>
                  <a:pt x="156" y="818"/>
                </a:lnTo>
                <a:lnTo>
                  <a:pt x="157" y="809"/>
                </a:lnTo>
                <a:lnTo>
                  <a:pt x="157" y="803"/>
                </a:lnTo>
                <a:lnTo>
                  <a:pt x="158" y="806"/>
                </a:lnTo>
                <a:lnTo>
                  <a:pt x="159" y="806"/>
                </a:lnTo>
                <a:lnTo>
                  <a:pt x="159" y="809"/>
                </a:lnTo>
                <a:lnTo>
                  <a:pt x="160" y="801"/>
                </a:lnTo>
                <a:lnTo>
                  <a:pt x="160" y="809"/>
                </a:lnTo>
                <a:lnTo>
                  <a:pt x="161" y="813"/>
                </a:lnTo>
                <a:lnTo>
                  <a:pt x="161" y="821"/>
                </a:lnTo>
                <a:lnTo>
                  <a:pt x="162" y="838"/>
                </a:lnTo>
                <a:lnTo>
                  <a:pt x="163" y="845"/>
                </a:lnTo>
                <a:lnTo>
                  <a:pt x="163" y="845"/>
                </a:lnTo>
                <a:lnTo>
                  <a:pt x="164" y="850"/>
                </a:lnTo>
                <a:lnTo>
                  <a:pt x="164" y="870"/>
                </a:lnTo>
                <a:lnTo>
                  <a:pt x="165" y="889"/>
                </a:lnTo>
                <a:lnTo>
                  <a:pt x="165" y="904"/>
                </a:lnTo>
                <a:lnTo>
                  <a:pt x="166" y="911"/>
                </a:lnTo>
                <a:lnTo>
                  <a:pt x="166" y="916"/>
                </a:lnTo>
                <a:lnTo>
                  <a:pt x="167" y="931"/>
                </a:lnTo>
                <a:lnTo>
                  <a:pt x="167" y="955"/>
                </a:lnTo>
                <a:lnTo>
                  <a:pt x="168" y="970"/>
                </a:lnTo>
                <a:lnTo>
                  <a:pt x="169" y="992"/>
                </a:lnTo>
                <a:lnTo>
                  <a:pt x="169" y="996"/>
                </a:lnTo>
                <a:lnTo>
                  <a:pt x="170" y="996"/>
                </a:lnTo>
                <a:lnTo>
                  <a:pt x="170" y="1011"/>
                </a:lnTo>
                <a:lnTo>
                  <a:pt x="171" y="1028"/>
                </a:lnTo>
                <a:lnTo>
                  <a:pt x="171" y="1058"/>
                </a:lnTo>
                <a:lnTo>
                  <a:pt x="172" y="1075"/>
                </a:lnTo>
                <a:lnTo>
                  <a:pt x="173" y="1079"/>
                </a:lnTo>
                <a:lnTo>
                  <a:pt x="173" y="1079"/>
                </a:lnTo>
                <a:lnTo>
                  <a:pt x="174" y="1097"/>
                </a:lnTo>
                <a:lnTo>
                  <a:pt x="174" y="1114"/>
                </a:lnTo>
                <a:lnTo>
                  <a:pt x="175" y="1136"/>
                </a:lnTo>
                <a:lnTo>
                  <a:pt x="175" y="1141"/>
                </a:lnTo>
                <a:lnTo>
                  <a:pt x="176" y="1123"/>
                </a:lnTo>
                <a:lnTo>
                  <a:pt x="176" y="1123"/>
                </a:lnTo>
                <a:lnTo>
                  <a:pt x="177" y="1136"/>
                </a:lnTo>
                <a:lnTo>
                  <a:pt x="177" y="1150"/>
                </a:lnTo>
                <a:lnTo>
                  <a:pt x="178" y="1145"/>
                </a:lnTo>
                <a:lnTo>
                  <a:pt x="179" y="1150"/>
                </a:lnTo>
                <a:lnTo>
                  <a:pt x="179" y="1153"/>
                </a:lnTo>
                <a:lnTo>
                  <a:pt x="180" y="1158"/>
                </a:lnTo>
                <a:lnTo>
                  <a:pt x="180" y="1167"/>
                </a:lnTo>
                <a:lnTo>
                  <a:pt x="181" y="1170"/>
                </a:lnTo>
                <a:lnTo>
                  <a:pt x="181" y="1170"/>
                </a:lnTo>
                <a:lnTo>
                  <a:pt x="182" y="1167"/>
                </a:lnTo>
                <a:lnTo>
                  <a:pt x="183" y="1172"/>
                </a:lnTo>
                <a:lnTo>
                  <a:pt x="183" y="1167"/>
                </a:lnTo>
                <a:lnTo>
                  <a:pt x="184" y="1175"/>
                </a:lnTo>
                <a:lnTo>
                  <a:pt x="184" y="1192"/>
                </a:lnTo>
                <a:lnTo>
                  <a:pt x="185" y="1194"/>
                </a:lnTo>
                <a:lnTo>
                  <a:pt x="185" y="1192"/>
                </a:lnTo>
                <a:lnTo>
                  <a:pt x="186" y="1177"/>
                </a:lnTo>
                <a:lnTo>
                  <a:pt x="186" y="1189"/>
                </a:lnTo>
                <a:lnTo>
                  <a:pt x="187" y="1204"/>
                </a:lnTo>
                <a:lnTo>
                  <a:pt x="187" y="1223"/>
                </a:lnTo>
                <a:lnTo>
                  <a:pt x="188" y="1236"/>
                </a:lnTo>
                <a:lnTo>
                  <a:pt x="189" y="1221"/>
                </a:lnTo>
                <a:lnTo>
                  <a:pt x="189" y="1214"/>
                </a:lnTo>
                <a:lnTo>
                  <a:pt x="190" y="1216"/>
                </a:lnTo>
                <a:lnTo>
                  <a:pt x="190" y="1238"/>
                </a:lnTo>
                <a:lnTo>
                  <a:pt x="191" y="1236"/>
                </a:lnTo>
                <a:lnTo>
                  <a:pt x="191" y="1243"/>
                </a:lnTo>
                <a:lnTo>
                  <a:pt x="192" y="1233"/>
                </a:lnTo>
                <a:lnTo>
                  <a:pt x="193" y="1223"/>
                </a:lnTo>
                <a:lnTo>
                  <a:pt x="193" y="1216"/>
                </a:lnTo>
                <a:lnTo>
                  <a:pt x="194" y="1216"/>
                </a:lnTo>
                <a:lnTo>
                  <a:pt x="194" y="1219"/>
                </a:lnTo>
                <a:lnTo>
                  <a:pt x="195" y="1219"/>
                </a:lnTo>
                <a:lnTo>
                  <a:pt x="195" y="1221"/>
                </a:lnTo>
                <a:lnTo>
                  <a:pt x="196" y="1228"/>
                </a:lnTo>
                <a:lnTo>
                  <a:pt x="196" y="1226"/>
                </a:lnTo>
                <a:lnTo>
                  <a:pt x="197" y="1231"/>
                </a:lnTo>
                <a:lnTo>
                  <a:pt x="197" y="1221"/>
                </a:lnTo>
                <a:lnTo>
                  <a:pt x="198" y="1214"/>
                </a:lnTo>
                <a:lnTo>
                  <a:pt x="199" y="1209"/>
                </a:lnTo>
                <a:lnTo>
                  <a:pt x="199" y="1216"/>
                </a:lnTo>
                <a:lnTo>
                  <a:pt x="200" y="1216"/>
                </a:lnTo>
                <a:lnTo>
                  <a:pt x="200" y="1207"/>
                </a:lnTo>
                <a:lnTo>
                  <a:pt x="201" y="1197"/>
                </a:lnTo>
                <a:lnTo>
                  <a:pt x="201" y="1197"/>
                </a:lnTo>
                <a:lnTo>
                  <a:pt x="202" y="1204"/>
                </a:lnTo>
                <a:lnTo>
                  <a:pt x="203" y="1207"/>
                </a:lnTo>
                <a:lnTo>
                  <a:pt x="203" y="1192"/>
                </a:lnTo>
                <a:lnTo>
                  <a:pt x="204" y="1197"/>
                </a:lnTo>
                <a:lnTo>
                  <a:pt x="204" y="1189"/>
                </a:lnTo>
                <a:lnTo>
                  <a:pt x="205" y="1194"/>
                </a:lnTo>
                <a:lnTo>
                  <a:pt x="205" y="1192"/>
                </a:lnTo>
                <a:lnTo>
                  <a:pt x="206" y="1189"/>
                </a:lnTo>
                <a:lnTo>
                  <a:pt x="206" y="1187"/>
                </a:lnTo>
                <a:lnTo>
                  <a:pt x="207" y="1185"/>
                </a:lnTo>
                <a:lnTo>
                  <a:pt x="207" y="1201"/>
                </a:lnTo>
                <a:lnTo>
                  <a:pt x="208" y="1199"/>
                </a:lnTo>
                <a:lnTo>
                  <a:pt x="209" y="1199"/>
                </a:lnTo>
                <a:lnTo>
                  <a:pt x="209" y="1194"/>
                </a:lnTo>
                <a:lnTo>
                  <a:pt x="210" y="1185"/>
                </a:lnTo>
                <a:lnTo>
                  <a:pt x="210" y="1185"/>
                </a:lnTo>
                <a:lnTo>
                  <a:pt x="211" y="1189"/>
                </a:lnTo>
                <a:lnTo>
                  <a:pt x="211" y="1182"/>
                </a:lnTo>
                <a:lnTo>
                  <a:pt x="212" y="1177"/>
                </a:lnTo>
                <a:lnTo>
                  <a:pt x="213" y="1177"/>
                </a:lnTo>
                <a:lnTo>
                  <a:pt x="213" y="1179"/>
                </a:lnTo>
                <a:lnTo>
                  <a:pt x="214" y="1197"/>
                </a:lnTo>
                <a:lnTo>
                  <a:pt x="214" y="1209"/>
                </a:lnTo>
                <a:lnTo>
                  <a:pt x="215" y="1201"/>
                </a:lnTo>
                <a:lnTo>
                  <a:pt x="215" y="1194"/>
                </a:lnTo>
                <a:lnTo>
                  <a:pt x="216" y="1182"/>
                </a:lnTo>
                <a:lnTo>
                  <a:pt x="216" y="1177"/>
                </a:lnTo>
                <a:lnTo>
                  <a:pt x="217" y="1185"/>
                </a:lnTo>
                <a:lnTo>
                  <a:pt x="217" y="1189"/>
                </a:lnTo>
                <a:lnTo>
                  <a:pt x="218" y="1189"/>
                </a:lnTo>
                <a:lnTo>
                  <a:pt x="219" y="1197"/>
                </a:lnTo>
                <a:lnTo>
                  <a:pt x="219" y="1192"/>
                </a:lnTo>
                <a:lnTo>
                  <a:pt x="220" y="1185"/>
                </a:lnTo>
                <a:lnTo>
                  <a:pt x="220" y="1185"/>
                </a:lnTo>
                <a:lnTo>
                  <a:pt x="221" y="1197"/>
                </a:lnTo>
                <a:lnTo>
                  <a:pt x="221" y="1199"/>
                </a:lnTo>
                <a:lnTo>
                  <a:pt x="222" y="1209"/>
                </a:lnTo>
                <a:lnTo>
                  <a:pt x="223" y="1199"/>
                </a:lnTo>
                <a:lnTo>
                  <a:pt x="223" y="1207"/>
                </a:lnTo>
                <a:lnTo>
                  <a:pt x="224" y="1204"/>
                </a:lnTo>
                <a:lnTo>
                  <a:pt x="224" y="1221"/>
                </a:lnTo>
                <a:lnTo>
                  <a:pt x="225" y="1216"/>
                </a:lnTo>
                <a:lnTo>
                  <a:pt x="225" y="1209"/>
                </a:lnTo>
                <a:lnTo>
                  <a:pt x="226" y="1204"/>
                </a:lnTo>
                <a:lnTo>
                  <a:pt x="226" y="1194"/>
                </a:lnTo>
                <a:lnTo>
                  <a:pt x="227" y="1189"/>
                </a:lnTo>
                <a:lnTo>
                  <a:pt x="227" y="1194"/>
                </a:lnTo>
                <a:lnTo>
                  <a:pt x="228" y="1197"/>
                </a:lnTo>
                <a:lnTo>
                  <a:pt x="229" y="1201"/>
                </a:lnTo>
                <a:lnTo>
                  <a:pt x="229" y="1209"/>
                </a:lnTo>
                <a:lnTo>
                  <a:pt x="230" y="1209"/>
                </a:lnTo>
                <a:lnTo>
                  <a:pt x="230" y="1214"/>
                </a:lnTo>
                <a:lnTo>
                  <a:pt x="231" y="1223"/>
                </a:lnTo>
                <a:lnTo>
                  <a:pt x="231" y="1223"/>
                </a:lnTo>
                <a:lnTo>
                  <a:pt x="232" y="1223"/>
                </a:lnTo>
                <a:lnTo>
                  <a:pt x="233" y="1216"/>
                </a:lnTo>
                <a:lnTo>
                  <a:pt x="233" y="1214"/>
                </a:lnTo>
                <a:lnTo>
                  <a:pt x="234" y="1211"/>
                </a:lnTo>
                <a:lnTo>
                  <a:pt x="234" y="1216"/>
                </a:lnTo>
                <a:lnTo>
                  <a:pt x="235" y="1211"/>
                </a:lnTo>
                <a:lnTo>
                  <a:pt x="235" y="1201"/>
                </a:lnTo>
                <a:lnTo>
                  <a:pt x="236" y="1199"/>
                </a:lnTo>
                <a:lnTo>
                  <a:pt x="236" y="1189"/>
                </a:lnTo>
                <a:lnTo>
                  <a:pt x="237" y="1204"/>
                </a:lnTo>
                <a:lnTo>
                  <a:pt x="237" y="1219"/>
                </a:lnTo>
                <a:lnTo>
                  <a:pt x="238" y="1228"/>
                </a:lnTo>
                <a:lnTo>
                  <a:pt x="239" y="1228"/>
                </a:lnTo>
                <a:lnTo>
                  <a:pt x="239" y="1221"/>
                </a:lnTo>
                <a:lnTo>
                  <a:pt x="240" y="1211"/>
                </a:lnTo>
                <a:lnTo>
                  <a:pt x="240" y="1207"/>
                </a:lnTo>
                <a:lnTo>
                  <a:pt x="241" y="1219"/>
                </a:lnTo>
                <a:lnTo>
                  <a:pt x="241" y="1216"/>
                </a:lnTo>
                <a:lnTo>
                  <a:pt x="242" y="1219"/>
                </a:lnTo>
                <a:lnTo>
                  <a:pt x="243" y="1214"/>
                </a:lnTo>
                <a:lnTo>
                  <a:pt x="243" y="1199"/>
                </a:lnTo>
                <a:lnTo>
                  <a:pt x="244" y="1197"/>
                </a:lnTo>
                <a:lnTo>
                  <a:pt x="244" y="1199"/>
                </a:lnTo>
                <a:lnTo>
                  <a:pt x="245" y="1214"/>
                </a:lnTo>
                <a:lnTo>
                  <a:pt x="245" y="1219"/>
                </a:lnTo>
                <a:lnTo>
                  <a:pt x="246" y="1228"/>
                </a:lnTo>
                <a:lnTo>
                  <a:pt x="246" y="1211"/>
                </a:lnTo>
                <a:lnTo>
                  <a:pt x="247" y="1197"/>
                </a:lnTo>
                <a:lnTo>
                  <a:pt x="247" y="1192"/>
                </a:lnTo>
                <a:lnTo>
                  <a:pt x="248" y="1194"/>
                </a:lnTo>
                <a:lnTo>
                  <a:pt x="249" y="1199"/>
                </a:lnTo>
                <a:lnTo>
                  <a:pt x="249" y="1207"/>
                </a:lnTo>
                <a:lnTo>
                  <a:pt x="250" y="1216"/>
                </a:lnTo>
                <a:lnTo>
                  <a:pt x="250" y="1226"/>
                </a:lnTo>
                <a:lnTo>
                  <a:pt x="251" y="1226"/>
                </a:lnTo>
                <a:lnTo>
                  <a:pt x="251" y="1223"/>
                </a:lnTo>
                <a:lnTo>
                  <a:pt x="252" y="1207"/>
                </a:lnTo>
                <a:lnTo>
                  <a:pt x="253" y="1197"/>
                </a:lnTo>
                <a:lnTo>
                  <a:pt x="253" y="1194"/>
                </a:lnTo>
                <a:lnTo>
                  <a:pt x="254" y="1199"/>
                </a:lnTo>
                <a:lnTo>
                  <a:pt x="254" y="1204"/>
                </a:lnTo>
                <a:lnTo>
                  <a:pt x="255" y="1201"/>
                </a:lnTo>
                <a:lnTo>
                  <a:pt x="255" y="1192"/>
                </a:lnTo>
                <a:lnTo>
                  <a:pt x="256" y="1179"/>
                </a:lnTo>
                <a:lnTo>
                  <a:pt x="256" y="1182"/>
                </a:lnTo>
                <a:lnTo>
                  <a:pt x="257" y="1172"/>
                </a:lnTo>
                <a:lnTo>
                  <a:pt x="257" y="1165"/>
                </a:lnTo>
                <a:lnTo>
                  <a:pt x="258" y="1153"/>
                </a:lnTo>
                <a:lnTo>
                  <a:pt x="259" y="1148"/>
                </a:lnTo>
                <a:lnTo>
                  <a:pt x="259" y="1143"/>
                </a:lnTo>
                <a:lnTo>
                  <a:pt x="260" y="1138"/>
                </a:lnTo>
                <a:lnTo>
                  <a:pt x="260" y="1119"/>
                </a:lnTo>
                <a:lnTo>
                  <a:pt x="261" y="1099"/>
                </a:lnTo>
                <a:lnTo>
                  <a:pt x="261" y="1077"/>
                </a:lnTo>
                <a:lnTo>
                  <a:pt x="262" y="1065"/>
                </a:lnTo>
                <a:lnTo>
                  <a:pt x="263" y="1065"/>
                </a:lnTo>
                <a:lnTo>
                  <a:pt x="263" y="1063"/>
                </a:lnTo>
                <a:lnTo>
                  <a:pt x="264" y="1063"/>
                </a:lnTo>
                <a:lnTo>
                  <a:pt x="264" y="1067"/>
                </a:lnTo>
                <a:lnTo>
                  <a:pt x="265" y="1063"/>
                </a:lnTo>
                <a:lnTo>
                  <a:pt x="265" y="1058"/>
                </a:lnTo>
                <a:lnTo>
                  <a:pt x="266" y="1045"/>
                </a:lnTo>
                <a:lnTo>
                  <a:pt x="266" y="1038"/>
                </a:lnTo>
                <a:lnTo>
                  <a:pt x="267" y="1063"/>
                </a:lnTo>
                <a:lnTo>
                  <a:pt x="267" y="1092"/>
                </a:lnTo>
                <a:lnTo>
                  <a:pt x="268" y="1119"/>
                </a:lnTo>
                <a:lnTo>
                  <a:pt x="269" y="1131"/>
                </a:lnTo>
                <a:lnTo>
                  <a:pt x="269" y="1131"/>
                </a:lnTo>
                <a:lnTo>
                  <a:pt x="270" y="1133"/>
                </a:lnTo>
                <a:lnTo>
                  <a:pt x="270" y="1155"/>
                </a:lnTo>
                <a:lnTo>
                  <a:pt x="271" y="1175"/>
                </a:lnTo>
                <a:lnTo>
                  <a:pt x="271" y="1201"/>
                </a:lnTo>
                <a:lnTo>
                  <a:pt x="272" y="1209"/>
                </a:lnTo>
                <a:lnTo>
                  <a:pt x="273" y="1204"/>
                </a:lnTo>
                <a:lnTo>
                  <a:pt x="273" y="1197"/>
                </a:lnTo>
                <a:lnTo>
                  <a:pt x="274" y="1194"/>
                </a:lnTo>
                <a:lnTo>
                  <a:pt x="274" y="1192"/>
                </a:lnTo>
                <a:lnTo>
                  <a:pt x="275" y="1199"/>
                </a:lnTo>
                <a:lnTo>
                  <a:pt x="276" y="1211"/>
                </a:lnTo>
                <a:lnTo>
                  <a:pt x="276" y="1214"/>
                </a:lnTo>
                <a:lnTo>
                  <a:pt x="276" y="1199"/>
                </a:lnTo>
                <a:lnTo>
                  <a:pt x="277" y="1197"/>
                </a:lnTo>
                <a:lnTo>
                  <a:pt x="278" y="1201"/>
                </a:lnTo>
                <a:lnTo>
                  <a:pt x="278" y="1216"/>
                </a:lnTo>
                <a:lnTo>
                  <a:pt x="279" y="1221"/>
                </a:lnTo>
                <a:lnTo>
                  <a:pt x="279" y="1226"/>
                </a:lnTo>
                <a:lnTo>
                  <a:pt x="280" y="1238"/>
                </a:lnTo>
                <a:lnTo>
                  <a:pt x="280" y="1250"/>
                </a:lnTo>
                <a:lnTo>
                  <a:pt x="281" y="1253"/>
                </a:lnTo>
                <a:lnTo>
                  <a:pt x="282" y="1201"/>
                </a:lnTo>
                <a:lnTo>
                  <a:pt x="282" y="1085"/>
                </a:lnTo>
                <a:lnTo>
                  <a:pt x="283" y="901"/>
                </a:lnTo>
                <a:lnTo>
                  <a:pt x="283" y="647"/>
                </a:lnTo>
                <a:lnTo>
                  <a:pt x="284" y="411"/>
                </a:lnTo>
                <a:lnTo>
                  <a:pt x="284" y="237"/>
                </a:lnTo>
                <a:lnTo>
                  <a:pt x="285" y="122"/>
                </a:lnTo>
                <a:lnTo>
                  <a:pt x="286" y="62"/>
                </a:lnTo>
                <a:lnTo>
                  <a:pt x="286" y="54"/>
                </a:lnTo>
                <a:lnTo>
                  <a:pt x="286" y="98"/>
                </a:lnTo>
                <a:lnTo>
                  <a:pt x="287" y="220"/>
                </a:lnTo>
                <a:lnTo>
                  <a:pt x="288" y="440"/>
                </a:lnTo>
                <a:lnTo>
                  <a:pt x="288" y="752"/>
                </a:lnTo>
                <a:lnTo>
                  <a:pt x="289" y="1065"/>
                </a:lnTo>
                <a:lnTo>
                  <a:pt x="289" y="1375"/>
                </a:lnTo>
                <a:lnTo>
                  <a:pt x="290" y="1416"/>
                </a:lnTo>
                <a:lnTo>
                  <a:pt x="290" y="1346"/>
                </a:lnTo>
                <a:lnTo>
                  <a:pt x="291" y="1292"/>
                </a:lnTo>
                <a:lnTo>
                  <a:pt x="292" y="1287"/>
                </a:lnTo>
                <a:lnTo>
                  <a:pt x="292" y="1285"/>
                </a:lnTo>
                <a:lnTo>
                  <a:pt x="293" y="1275"/>
                </a:lnTo>
                <a:lnTo>
                  <a:pt x="293" y="1253"/>
                </a:lnTo>
                <a:lnTo>
                  <a:pt x="294" y="1243"/>
                </a:lnTo>
                <a:lnTo>
                  <a:pt x="294" y="1241"/>
                </a:lnTo>
                <a:lnTo>
                  <a:pt x="295" y="1238"/>
                </a:lnTo>
                <a:lnTo>
                  <a:pt x="296" y="1241"/>
                </a:lnTo>
                <a:lnTo>
                  <a:pt x="296" y="1226"/>
                </a:lnTo>
                <a:lnTo>
                  <a:pt x="296" y="1221"/>
                </a:lnTo>
                <a:lnTo>
                  <a:pt x="297" y="1219"/>
                </a:lnTo>
                <a:lnTo>
                  <a:pt x="298" y="1231"/>
                </a:lnTo>
                <a:lnTo>
                  <a:pt x="298" y="1248"/>
                </a:lnTo>
                <a:lnTo>
                  <a:pt x="299" y="1250"/>
                </a:lnTo>
                <a:lnTo>
                  <a:pt x="299" y="1241"/>
                </a:lnTo>
                <a:lnTo>
                  <a:pt x="300" y="1226"/>
                </a:lnTo>
                <a:lnTo>
                  <a:pt x="300" y="1231"/>
                </a:lnTo>
                <a:lnTo>
                  <a:pt x="301" y="1255"/>
                </a:lnTo>
                <a:lnTo>
                  <a:pt x="302" y="1267"/>
                </a:lnTo>
                <a:lnTo>
                  <a:pt x="302" y="1263"/>
                </a:lnTo>
                <a:lnTo>
                  <a:pt x="303" y="1255"/>
                </a:lnTo>
                <a:lnTo>
                  <a:pt x="303" y="1241"/>
                </a:lnTo>
                <a:lnTo>
                  <a:pt x="304" y="1233"/>
                </a:lnTo>
                <a:lnTo>
                  <a:pt x="304" y="1231"/>
                </a:lnTo>
                <a:lnTo>
                  <a:pt x="305" y="1231"/>
                </a:lnTo>
                <a:lnTo>
                  <a:pt x="306" y="1226"/>
                </a:lnTo>
                <a:lnTo>
                  <a:pt x="306" y="1223"/>
                </a:lnTo>
                <a:lnTo>
                  <a:pt x="306" y="1221"/>
                </a:lnTo>
                <a:lnTo>
                  <a:pt x="307" y="1233"/>
                </a:lnTo>
                <a:lnTo>
                  <a:pt x="308" y="1248"/>
                </a:lnTo>
                <a:lnTo>
                  <a:pt x="308" y="1248"/>
                </a:lnTo>
                <a:lnTo>
                  <a:pt x="309" y="1248"/>
                </a:lnTo>
                <a:lnTo>
                  <a:pt x="309" y="1233"/>
                </a:lnTo>
                <a:lnTo>
                  <a:pt x="310" y="1221"/>
                </a:lnTo>
                <a:lnTo>
                  <a:pt x="310" y="1216"/>
                </a:lnTo>
                <a:lnTo>
                  <a:pt x="311" y="1219"/>
                </a:lnTo>
                <a:lnTo>
                  <a:pt x="312" y="1221"/>
                </a:lnTo>
                <a:lnTo>
                  <a:pt x="312" y="1219"/>
                </a:lnTo>
                <a:lnTo>
                  <a:pt x="313" y="1204"/>
                </a:lnTo>
                <a:lnTo>
                  <a:pt x="313" y="1185"/>
                </a:lnTo>
                <a:lnTo>
                  <a:pt x="314" y="1189"/>
                </a:lnTo>
                <a:lnTo>
                  <a:pt x="314" y="1187"/>
                </a:lnTo>
                <a:lnTo>
                  <a:pt x="315" y="1199"/>
                </a:lnTo>
                <a:lnTo>
                  <a:pt x="316" y="1204"/>
                </a:lnTo>
                <a:lnTo>
                  <a:pt x="316" y="1201"/>
                </a:lnTo>
                <a:lnTo>
                  <a:pt x="316" y="1199"/>
                </a:lnTo>
                <a:lnTo>
                  <a:pt x="317" y="1189"/>
                </a:lnTo>
                <a:lnTo>
                  <a:pt x="318" y="1175"/>
                </a:lnTo>
                <a:lnTo>
                  <a:pt x="318" y="1185"/>
                </a:lnTo>
                <a:lnTo>
                  <a:pt x="319" y="1177"/>
                </a:lnTo>
                <a:lnTo>
                  <a:pt x="319" y="1179"/>
                </a:lnTo>
                <a:lnTo>
                  <a:pt x="320" y="1175"/>
                </a:lnTo>
                <a:lnTo>
                  <a:pt x="320" y="1165"/>
                </a:lnTo>
                <a:lnTo>
                  <a:pt x="321" y="1167"/>
                </a:lnTo>
                <a:lnTo>
                  <a:pt x="322" y="1163"/>
                </a:lnTo>
                <a:lnTo>
                  <a:pt x="322" y="1158"/>
                </a:lnTo>
                <a:lnTo>
                  <a:pt x="323" y="1136"/>
                </a:lnTo>
                <a:lnTo>
                  <a:pt x="323" y="1126"/>
                </a:lnTo>
                <a:lnTo>
                  <a:pt x="324" y="1123"/>
                </a:lnTo>
                <a:lnTo>
                  <a:pt x="324" y="1128"/>
                </a:lnTo>
                <a:lnTo>
                  <a:pt x="325" y="1141"/>
                </a:lnTo>
                <a:lnTo>
                  <a:pt x="326" y="1128"/>
                </a:lnTo>
                <a:lnTo>
                  <a:pt x="326" y="1121"/>
                </a:lnTo>
                <a:lnTo>
                  <a:pt x="326" y="1089"/>
                </a:lnTo>
                <a:lnTo>
                  <a:pt x="327" y="1067"/>
                </a:lnTo>
                <a:lnTo>
                  <a:pt x="328" y="1058"/>
                </a:lnTo>
                <a:lnTo>
                  <a:pt x="328" y="1067"/>
                </a:lnTo>
                <a:lnTo>
                  <a:pt x="329" y="1067"/>
                </a:lnTo>
                <a:lnTo>
                  <a:pt x="329" y="1058"/>
                </a:lnTo>
                <a:lnTo>
                  <a:pt x="330" y="1043"/>
                </a:lnTo>
                <a:lnTo>
                  <a:pt x="330" y="1028"/>
                </a:lnTo>
                <a:lnTo>
                  <a:pt x="331" y="1016"/>
                </a:lnTo>
                <a:lnTo>
                  <a:pt x="332" y="999"/>
                </a:lnTo>
                <a:lnTo>
                  <a:pt x="332" y="972"/>
                </a:lnTo>
                <a:lnTo>
                  <a:pt x="333" y="945"/>
                </a:lnTo>
                <a:lnTo>
                  <a:pt x="333" y="931"/>
                </a:lnTo>
                <a:lnTo>
                  <a:pt x="334" y="918"/>
                </a:lnTo>
                <a:lnTo>
                  <a:pt x="334" y="918"/>
                </a:lnTo>
                <a:lnTo>
                  <a:pt x="335" y="916"/>
                </a:lnTo>
                <a:lnTo>
                  <a:pt x="336" y="894"/>
                </a:lnTo>
                <a:lnTo>
                  <a:pt x="336" y="865"/>
                </a:lnTo>
                <a:lnTo>
                  <a:pt x="336" y="838"/>
                </a:lnTo>
                <a:lnTo>
                  <a:pt x="337" y="818"/>
                </a:lnTo>
                <a:lnTo>
                  <a:pt x="338" y="816"/>
                </a:lnTo>
                <a:lnTo>
                  <a:pt x="338" y="801"/>
                </a:lnTo>
                <a:lnTo>
                  <a:pt x="339" y="801"/>
                </a:lnTo>
                <a:lnTo>
                  <a:pt x="339" y="789"/>
                </a:lnTo>
                <a:lnTo>
                  <a:pt x="340" y="791"/>
                </a:lnTo>
                <a:lnTo>
                  <a:pt x="340" y="784"/>
                </a:lnTo>
                <a:lnTo>
                  <a:pt x="341" y="772"/>
                </a:lnTo>
                <a:lnTo>
                  <a:pt x="342" y="787"/>
                </a:lnTo>
                <a:lnTo>
                  <a:pt x="342" y="784"/>
                </a:lnTo>
                <a:lnTo>
                  <a:pt x="343" y="779"/>
                </a:lnTo>
                <a:lnTo>
                  <a:pt x="343" y="784"/>
                </a:lnTo>
                <a:lnTo>
                  <a:pt x="344" y="794"/>
                </a:lnTo>
                <a:lnTo>
                  <a:pt x="344" y="809"/>
                </a:lnTo>
                <a:lnTo>
                  <a:pt x="345" y="825"/>
                </a:lnTo>
                <a:lnTo>
                  <a:pt x="346" y="825"/>
                </a:lnTo>
                <a:lnTo>
                  <a:pt x="346" y="838"/>
                </a:lnTo>
                <a:lnTo>
                  <a:pt x="346" y="848"/>
                </a:lnTo>
                <a:lnTo>
                  <a:pt x="347" y="862"/>
                </a:lnTo>
                <a:lnTo>
                  <a:pt x="348" y="879"/>
                </a:lnTo>
                <a:lnTo>
                  <a:pt x="348" y="901"/>
                </a:lnTo>
                <a:lnTo>
                  <a:pt x="349" y="914"/>
                </a:lnTo>
                <a:lnTo>
                  <a:pt x="349" y="923"/>
                </a:lnTo>
                <a:lnTo>
                  <a:pt x="350" y="931"/>
                </a:lnTo>
                <a:lnTo>
                  <a:pt x="350" y="936"/>
                </a:lnTo>
                <a:lnTo>
                  <a:pt x="351" y="948"/>
                </a:lnTo>
                <a:lnTo>
                  <a:pt x="352" y="972"/>
                </a:lnTo>
                <a:lnTo>
                  <a:pt x="352" y="1009"/>
                </a:lnTo>
                <a:lnTo>
                  <a:pt x="353" y="1018"/>
                </a:lnTo>
                <a:lnTo>
                  <a:pt x="353" y="1021"/>
                </a:lnTo>
                <a:lnTo>
                  <a:pt x="354" y="1023"/>
                </a:lnTo>
                <a:lnTo>
                  <a:pt x="354" y="1043"/>
                </a:lnTo>
                <a:lnTo>
                  <a:pt x="355" y="1058"/>
                </a:lnTo>
                <a:lnTo>
                  <a:pt x="356" y="1060"/>
                </a:lnTo>
                <a:lnTo>
                  <a:pt x="356" y="1055"/>
                </a:lnTo>
                <a:lnTo>
                  <a:pt x="356" y="1060"/>
                </a:lnTo>
                <a:lnTo>
                  <a:pt x="357" y="1077"/>
                </a:lnTo>
                <a:lnTo>
                  <a:pt x="358" y="1087"/>
                </a:lnTo>
                <a:lnTo>
                  <a:pt x="358" y="1099"/>
                </a:lnTo>
                <a:lnTo>
                  <a:pt x="359" y="1104"/>
                </a:lnTo>
                <a:lnTo>
                  <a:pt x="359" y="1107"/>
                </a:lnTo>
                <a:lnTo>
                  <a:pt x="360" y="1116"/>
                </a:lnTo>
                <a:lnTo>
                  <a:pt x="360" y="1136"/>
                </a:lnTo>
                <a:lnTo>
                  <a:pt x="361" y="1133"/>
                </a:lnTo>
                <a:lnTo>
                  <a:pt x="362" y="1136"/>
                </a:lnTo>
                <a:lnTo>
                  <a:pt x="362" y="1128"/>
                </a:lnTo>
                <a:lnTo>
                  <a:pt x="363" y="1128"/>
                </a:lnTo>
                <a:lnTo>
                  <a:pt x="363" y="1133"/>
                </a:lnTo>
                <a:lnTo>
                  <a:pt x="364" y="1143"/>
                </a:lnTo>
                <a:lnTo>
                  <a:pt x="364" y="1165"/>
                </a:lnTo>
                <a:lnTo>
                  <a:pt x="365" y="1177"/>
                </a:lnTo>
                <a:lnTo>
                  <a:pt x="366" y="1185"/>
                </a:lnTo>
                <a:lnTo>
                  <a:pt x="366" y="1177"/>
                </a:lnTo>
                <a:lnTo>
                  <a:pt x="366" y="1172"/>
                </a:lnTo>
                <a:lnTo>
                  <a:pt x="367" y="1179"/>
                </a:lnTo>
                <a:lnTo>
                  <a:pt x="368" y="1165"/>
                </a:lnTo>
                <a:lnTo>
                  <a:pt x="368" y="1167"/>
                </a:lnTo>
                <a:lnTo>
                  <a:pt x="369" y="1179"/>
                </a:lnTo>
                <a:lnTo>
                  <a:pt x="369" y="1194"/>
                </a:lnTo>
                <a:lnTo>
                  <a:pt x="370" y="1201"/>
                </a:lnTo>
                <a:lnTo>
                  <a:pt x="370" y="1185"/>
                </a:lnTo>
                <a:lnTo>
                  <a:pt x="371" y="1182"/>
                </a:lnTo>
                <a:lnTo>
                  <a:pt x="372" y="1185"/>
                </a:lnTo>
                <a:lnTo>
                  <a:pt x="372" y="1187"/>
                </a:lnTo>
                <a:lnTo>
                  <a:pt x="373" y="1177"/>
                </a:lnTo>
                <a:lnTo>
                  <a:pt x="373" y="1172"/>
                </a:lnTo>
                <a:lnTo>
                  <a:pt x="374" y="1170"/>
                </a:lnTo>
                <a:lnTo>
                  <a:pt x="374" y="1172"/>
                </a:lnTo>
                <a:lnTo>
                  <a:pt x="375" y="1179"/>
                </a:lnTo>
                <a:lnTo>
                  <a:pt x="376" y="1179"/>
                </a:lnTo>
                <a:lnTo>
                  <a:pt x="376" y="1167"/>
                </a:lnTo>
                <a:lnTo>
                  <a:pt x="376" y="1163"/>
                </a:lnTo>
                <a:lnTo>
                  <a:pt x="377" y="1155"/>
                </a:lnTo>
                <a:lnTo>
                  <a:pt x="378" y="1155"/>
                </a:lnTo>
                <a:lnTo>
                  <a:pt x="378" y="1165"/>
                </a:lnTo>
                <a:lnTo>
                  <a:pt x="379" y="1167"/>
                </a:lnTo>
                <a:lnTo>
                  <a:pt x="379" y="1175"/>
                </a:lnTo>
                <a:lnTo>
                  <a:pt x="380" y="1172"/>
                </a:lnTo>
                <a:lnTo>
                  <a:pt x="380" y="1155"/>
                </a:lnTo>
                <a:lnTo>
                  <a:pt x="381" y="1150"/>
                </a:lnTo>
                <a:lnTo>
                  <a:pt x="382" y="1158"/>
                </a:lnTo>
                <a:lnTo>
                  <a:pt x="382" y="1150"/>
                </a:lnTo>
                <a:lnTo>
                  <a:pt x="383" y="1145"/>
                </a:lnTo>
                <a:lnTo>
                  <a:pt x="383" y="1131"/>
                </a:lnTo>
                <a:lnTo>
                  <a:pt x="384" y="1126"/>
                </a:lnTo>
                <a:lnTo>
                  <a:pt x="384" y="1128"/>
                </a:lnTo>
                <a:lnTo>
                  <a:pt x="385" y="1121"/>
                </a:lnTo>
                <a:lnTo>
                  <a:pt x="386" y="1123"/>
                </a:lnTo>
                <a:lnTo>
                  <a:pt x="386" y="1114"/>
                </a:lnTo>
                <a:lnTo>
                  <a:pt x="386" y="1092"/>
                </a:lnTo>
                <a:lnTo>
                  <a:pt x="387" y="1097"/>
                </a:lnTo>
                <a:lnTo>
                  <a:pt x="388" y="1085"/>
                </a:lnTo>
                <a:lnTo>
                  <a:pt x="388" y="1067"/>
                </a:lnTo>
                <a:lnTo>
                  <a:pt x="389" y="1040"/>
                </a:lnTo>
                <a:lnTo>
                  <a:pt x="389" y="1009"/>
                </a:lnTo>
                <a:lnTo>
                  <a:pt x="390" y="982"/>
                </a:lnTo>
                <a:lnTo>
                  <a:pt x="390" y="952"/>
                </a:lnTo>
                <a:lnTo>
                  <a:pt x="391" y="938"/>
                </a:lnTo>
                <a:lnTo>
                  <a:pt x="392" y="911"/>
                </a:lnTo>
                <a:lnTo>
                  <a:pt x="392" y="877"/>
                </a:lnTo>
                <a:lnTo>
                  <a:pt x="393" y="831"/>
                </a:lnTo>
                <a:lnTo>
                  <a:pt x="393" y="752"/>
                </a:lnTo>
                <a:lnTo>
                  <a:pt x="394" y="679"/>
                </a:lnTo>
                <a:lnTo>
                  <a:pt x="394" y="616"/>
                </a:lnTo>
                <a:lnTo>
                  <a:pt x="395" y="535"/>
                </a:lnTo>
                <a:lnTo>
                  <a:pt x="396" y="462"/>
                </a:lnTo>
                <a:lnTo>
                  <a:pt x="396" y="435"/>
                </a:lnTo>
                <a:lnTo>
                  <a:pt x="396" y="425"/>
                </a:lnTo>
                <a:lnTo>
                  <a:pt x="397" y="464"/>
                </a:lnTo>
                <a:lnTo>
                  <a:pt x="398" y="538"/>
                </a:lnTo>
                <a:lnTo>
                  <a:pt x="398" y="613"/>
                </a:lnTo>
                <a:lnTo>
                  <a:pt x="399" y="696"/>
                </a:lnTo>
                <a:lnTo>
                  <a:pt x="399" y="789"/>
                </a:lnTo>
                <a:lnTo>
                  <a:pt x="400" y="931"/>
                </a:lnTo>
                <a:lnTo>
                  <a:pt x="400" y="1128"/>
                </a:lnTo>
                <a:lnTo>
                  <a:pt x="401" y="1358"/>
                </a:lnTo>
                <a:lnTo>
                  <a:pt x="402" y="1531"/>
                </a:lnTo>
                <a:lnTo>
                  <a:pt x="402" y="1634"/>
                </a:lnTo>
                <a:lnTo>
                  <a:pt x="403" y="1663"/>
                </a:lnTo>
                <a:lnTo>
                  <a:pt x="403" y="1656"/>
                </a:lnTo>
                <a:lnTo>
                  <a:pt x="404" y="1624"/>
                </a:lnTo>
                <a:lnTo>
                  <a:pt x="404" y="1587"/>
                </a:lnTo>
                <a:lnTo>
                  <a:pt x="405" y="1583"/>
                </a:lnTo>
                <a:lnTo>
                  <a:pt x="406" y="1592"/>
                </a:lnTo>
                <a:lnTo>
                  <a:pt x="406" y="1599"/>
                </a:lnTo>
                <a:lnTo>
                  <a:pt x="406" y="1607"/>
                </a:lnTo>
                <a:lnTo>
                  <a:pt x="407" y="1619"/>
                </a:lnTo>
                <a:lnTo>
                  <a:pt x="408" y="1626"/>
                </a:lnTo>
                <a:lnTo>
                  <a:pt x="408" y="1624"/>
                </a:lnTo>
                <a:lnTo>
                  <a:pt x="409" y="1612"/>
                </a:lnTo>
                <a:lnTo>
                  <a:pt x="409" y="1590"/>
                </a:lnTo>
                <a:lnTo>
                  <a:pt x="410" y="1553"/>
                </a:lnTo>
                <a:lnTo>
                  <a:pt x="410" y="1516"/>
                </a:lnTo>
                <a:lnTo>
                  <a:pt x="411" y="1490"/>
                </a:lnTo>
                <a:lnTo>
                  <a:pt x="412" y="1458"/>
                </a:lnTo>
                <a:lnTo>
                  <a:pt x="412" y="1424"/>
                </a:lnTo>
                <a:lnTo>
                  <a:pt x="413" y="1382"/>
                </a:lnTo>
                <a:lnTo>
                  <a:pt x="413" y="1350"/>
                </a:lnTo>
                <a:lnTo>
                  <a:pt x="414" y="1336"/>
                </a:lnTo>
                <a:lnTo>
                  <a:pt x="414" y="1324"/>
                </a:lnTo>
                <a:lnTo>
                  <a:pt x="415" y="1312"/>
                </a:lnTo>
                <a:lnTo>
                  <a:pt x="416" y="1287"/>
                </a:lnTo>
                <a:lnTo>
                  <a:pt x="416" y="1258"/>
                </a:lnTo>
                <a:lnTo>
                  <a:pt x="416" y="1228"/>
                </a:lnTo>
                <a:lnTo>
                  <a:pt x="417" y="1201"/>
                </a:lnTo>
                <a:lnTo>
                  <a:pt x="418" y="1194"/>
                </a:lnTo>
                <a:lnTo>
                  <a:pt x="418" y="1201"/>
                </a:lnTo>
                <a:lnTo>
                  <a:pt x="419" y="1194"/>
                </a:lnTo>
                <a:lnTo>
                  <a:pt x="419" y="1177"/>
                </a:lnTo>
                <a:lnTo>
                  <a:pt x="420" y="1160"/>
                </a:lnTo>
                <a:lnTo>
                  <a:pt x="420" y="1158"/>
                </a:lnTo>
                <a:lnTo>
                  <a:pt x="421" y="1165"/>
                </a:lnTo>
                <a:lnTo>
                  <a:pt x="422" y="1167"/>
                </a:lnTo>
                <a:lnTo>
                  <a:pt x="422" y="1160"/>
                </a:lnTo>
                <a:lnTo>
                  <a:pt x="423" y="1158"/>
                </a:lnTo>
                <a:lnTo>
                  <a:pt x="423" y="1153"/>
                </a:lnTo>
                <a:lnTo>
                  <a:pt x="424" y="1150"/>
                </a:lnTo>
                <a:lnTo>
                  <a:pt x="424" y="1143"/>
                </a:lnTo>
                <a:lnTo>
                  <a:pt x="425" y="1133"/>
                </a:lnTo>
                <a:lnTo>
                  <a:pt x="426" y="1114"/>
                </a:lnTo>
                <a:lnTo>
                  <a:pt x="426" y="1097"/>
                </a:lnTo>
                <a:lnTo>
                  <a:pt x="426" y="1104"/>
                </a:lnTo>
                <a:lnTo>
                  <a:pt x="427" y="1136"/>
                </a:lnTo>
                <a:lnTo>
                  <a:pt x="428" y="1148"/>
                </a:lnTo>
                <a:lnTo>
                  <a:pt x="428" y="1148"/>
                </a:lnTo>
                <a:lnTo>
                  <a:pt x="429" y="1128"/>
                </a:lnTo>
                <a:lnTo>
                  <a:pt x="429" y="1116"/>
                </a:lnTo>
                <a:lnTo>
                  <a:pt x="430" y="1092"/>
                </a:lnTo>
                <a:lnTo>
                  <a:pt x="430" y="1109"/>
                </a:lnTo>
                <a:lnTo>
                  <a:pt x="431" y="1128"/>
                </a:lnTo>
                <a:lnTo>
                  <a:pt x="432" y="1131"/>
                </a:lnTo>
                <a:lnTo>
                  <a:pt x="432" y="1133"/>
                </a:lnTo>
                <a:lnTo>
                  <a:pt x="433" y="1131"/>
                </a:lnTo>
                <a:lnTo>
                  <a:pt x="433" y="1114"/>
                </a:lnTo>
                <a:lnTo>
                  <a:pt x="434" y="1109"/>
                </a:lnTo>
                <a:lnTo>
                  <a:pt x="434" y="1107"/>
                </a:lnTo>
                <a:lnTo>
                  <a:pt x="435" y="1099"/>
                </a:lnTo>
                <a:lnTo>
                  <a:pt x="436" y="1079"/>
                </a:lnTo>
                <a:lnTo>
                  <a:pt x="436" y="1067"/>
                </a:lnTo>
                <a:lnTo>
                  <a:pt x="437" y="1050"/>
                </a:lnTo>
                <a:lnTo>
                  <a:pt x="437" y="1050"/>
                </a:lnTo>
                <a:lnTo>
                  <a:pt x="438" y="1038"/>
                </a:lnTo>
                <a:lnTo>
                  <a:pt x="439" y="1033"/>
                </a:lnTo>
                <a:lnTo>
                  <a:pt x="439" y="1014"/>
                </a:lnTo>
                <a:lnTo>
                  <a:pt x="439" y="996"/>
                </a:lnTo>
                <a:lnTo>
                  <a:pt x="440" y="977"/>
                </a:lnTo>
                <a:lnTo>
                  <a:pt x="441" y="958"/>
                </a:lnTo>
                <a:lnTo>
                  <a:pt x="441" y="943"/>
                </a:lnTo>
                <a:lnTo>
                  <a:pt x="442" y="936"/>
                </a:lnTo>
                <a:lnTo>
                  <a:pt x="442" y="914"/>
                </a:lnTo>
                <a:lnTo>
                  <a:pt x="443" y="894"/>
                </a:lnTo>
                <a:lnTo>
                  <a:pt x="443" y="879"/>
                </a:lnTo>
                <a:lnTo>
                  <a:pt x="444" y="867"/>
                </a:lnTo>
                <a:lnTo>
                  <a:pt x="445" y="852"/>
                </a:lnTo>
                <a:lnTo>
                  <a:pt x="445" y="833"/>
                </a:lnTo>
                <a:lnTo>
                  <a:pt x="446" y="806"/>
                </a:lnTo>
                <a:lnTo>
                  <a:pt x="446" y="777"/>
                </a:lnTo>
                <a:lnTo>
                  <a:pt x="447" y="750"/>
                </a:lnTo>
                <a:lnTo>
                  <a:pt x="447" y="735"/>
                </a:lnTo>
                <a:lnTo>
                  <a:pt x="448" y="709"/>
                </a:lnTo>
                <a:lnTo>
                  <a:pt x="449" y="677"/>
                </a:lnTo>
                <a:lnTo>
                  <a:pt x="449" y="650"/>
                </a:lnTo>
                <a:lnTo>
                  <a:pt x="449" y="635"/>
                </a:lnTo>
                <a:lnTo>
                  <a:pt x="450" y="638"/>
                </a:lnTo>
                <a:lnTo>
                  <a:pt x="451" y="640"/>
                </a:lnTo>
                <a:lnTo>
                  <a:pt x="451" y="647"/>
                </a:lnTo>
                <a:lnTo>
                  <a:pt x="452" y="638"/>
                </a:lnTo>
                <a:lnTo>
                  <a:pt x="452" y="623"/>
                </a:lnTo>
                <a:lnTo>
                  <a:pt x="453" y="616"/>
                </a:lnTo>
                <a:lnTo>
                  <a:pt x="453" y="601"/>
                </a:lnTo>
                <a:lnTo>
                  <a:pt x="454" y="596"/>
                </a:lnTo>
                <a:lnTo>
                  <a:pt x="455" y="609"/>
                </a:lnTo>
                <a:lnTo>
                  <a:pt x="455" y="638"/>
                </a:lnTo>
                <a:lnTo>
                  <a:pt x="456" y="655"/>
                </a:lnTo>
                <a:lnTo>
                  <a:pt x="456" y="660"/>
                </a:lnTo>
                <a:lnTo>
                  <a:pt x="457" y="657"/>
                </a:lnTo>
                <a:lnTo>
                  <a:pt x="457" y="674"/>
                </a:lnTo>
                <a:lnTo>
                  <a:pt x="458" y="696"/>
                </a:lnTo>
                <a:lnTo>
                  <a:pt x="459" y="725"/>
                </a:lnTo>
                <a:lnTo>
                  <a:pt x="459" y="745"/>
                </a:lnTo>
                <a:lnTo>
                  <a:pt x="459" y="752"/>
                </a:lnTo>
                <a:lnTo>
                  <a:pt x="460" y="760"/>
                </a:lnTo>
                <a:lnTo>
                  <a:pt x="461" y="782"/>
                </a:lnTo>
                <a:lnTo>
                  <a:pt x="461" y="811"/>
                </a:lnTo>
                <a:lnTo>
                  <a:pt x="462" y="828"/>
                </a:lnTo>
                <a:lnTo>
                  <a:pt x="462" y="848"/>
                </a:lnTo>
                <a:lnTo>
                  <a:pt x="463" y="872"/>
                </a:lnTo>
                <a:lnTo>
                  <a:pt x="463" y="882"/>
                </a:lnTo>
                <a:lnTo>
                  <a:pt x="464" y="914"/>
                </a:lnTo>
                <a:lnTo>
                  <a:pt x="465" y="931"/>
                </a:lnTo>
                <a:lnTo>
                  <a:pt x="465" y="950"/>
                </a:lnTo>
                <a:lnTo>
                  <a:pt x="466" y="955"/>
                </a:lnTo>
                <a:lnTo>
                  <a:pt x="466" y="965"/>
                </a:lnTo>
                <a:lnTo>
                  <a:pt x="467" y="962"/>
                </a:lnTo>
                <a:lnTo>
                  <a:pt x="467" y="974"/>
                </a:lnTo>
                <a:lnTo>
                  <a:pt x="468" y="996"/>
                </a:lnTo>
                <a:lnTo>
                  <a:pt x="469" y="1016"/>
                </a:lnTo>
                <a:lnTo>
                  <a:pt x="469" y="1026"/>
                </a:lnTo>
                <a:lnTo>
                  <a:pt x="469" y="1033"/>
                </a:lnTo>
                <a:lnTo>
                  <a:pt x="470" y="1036"/>
                </a:lnTo>
                <a:lnTo>
                  <a:pt x="471" y="1060"/>
                </a:lnTo>
                <a:lnTo>
                  <a:pt x="471" y="1079"/>
                </a:lnTo>
                <a:lnTo>
                  <a:pt x="472" y="1087"/>
                </a:lnTo>
                <a:lnTo>
                  <a:pt x="472" y="1079"/>
                </a:lnTo>
                <a:lnTo>
                  <a:pt x="473" y="1079"/>
                </a:lnTo>
                <a:lnTo>
                  <a:pt x="473" y="1077"/>
                </a:lnTo>
                <a:lnTo>
                  <a:pt x="474" y="1087"/>
                </a:lnTo>
                <a:lnTo>
                  <a:pt x="475" y="1089"/>
                </a:lnTo>
                <a:lnTo>
                  <a:pt x="475" y="1094"/>
                </a:lnTo>
                <a:lnTo>
                  <a:pt x="476" y="1092"/>
                </a:lnTo>
                <a:lnTo>
                  <a:pt x="476" y="1085"/>
                </a:lnTo>
                <a:lnTo>
                  <a:pt x="477" y="1085"/>
                </a:lnTo>
                <a:lnTo>
                  <a:pt x="477" y="1094"/>
                </a:lnTo>
                <a:lnTo>
                  <a:pt x="478" y="1097"/>
                </a:lnTo>
                <a:lnTo>
                  <a:pt x="479" y="1104"/>
                </a:lnTo>
                <a:lnTo>
                  <a:pt x="479" y="1097"/>
                </a:lnTo>
                <a:lnTo>
                  <a:pt x="479" y="1089"/>
                </a:lnTo>
                <a:lnTo>
                  <a:pt x="480" y="1087"/>
                </a:lnTo>
                <a:lnTo>
                  <a:pt x="481" y="1082"/>
                </a:lnTo>
                <a:lnTo>
                  <a:pt x="481" y="1075"/>
                </a:lnTo>
                <a:lnTo>
                  <a:pt x="482" y="1072"/>
                </a:lnTo>
                <a:lnTo>
                  <a:pt x="482" y="1040"/>
                </a:lnTo>
                <a:lnTo>
                  <a:pt x="483" y="1021"/>
                </a:lnTo>
                <a:lnTo>
                  <a:pt x="483" y="989"/>
                </a:lnTo>
                <a:lnTo>
                  <a:pt x="484" y="972"/>
                </a:lnTo>
                <a:lnTo>
                  <a:pt x="485" y="952"/>
                </a:lnTo>
                <a:lnTo>
                  <a:pt x="485" y="931"/>
                </a:lnTo>
                <a:lnTo>
                  <a:pt x="486" y="901"/>
                </a:lnTo>
                <a:lnTo>
                  <a:pt x="486" y="860"/>
                </a:lnTo>
                <a:lnTo>
                  <a:pt x="487" y="813"/>
                </a:lnTo>
                <a:lnTo>
                  <a:pt x="487" y="772"/>
                </a:lnTo>
                <a:lnTo>
                  <a:pt x="488" y="721"/>
                </a:lnTo>
                <a:lnTo>
                  <a:pt x="489" y="660"/>
                </a:lnTo>
                <a:lnTo>
                  <a:pt x="489" y="594"/>
                </a:lnTo>
                <a:lnTo>
                  <a:pt x="489" y="542"/>
                </a:lnTo>
                <a:lnTo>
                  <a:pt x="490" y="484"/>
                </a:lnTo>
                <a:lnTo>
                  <a:pt x="491" y="447"/>
                </a:lnTo>
                <a:lnTo>
                  <a:pt x="491" y="391"/>
                </a:lnTo>
                <a:lnTo>
                  <a:pt x="492" y="352"/>
                </a:lnTo>
                <a:lnTo>
                  <a:pt x="492" y="296"/>
                </a:lnTo>
                <a:lnTo>
                  <a:pt x="493" y="274"/>
                </a:lnTo>
                <a:lnTo>
                  <a:pt x="493" y="262"/>
                </a:lnTo>
                <a:lnTo>
                  <a:pt x="494" y="267"/>
                </a:lnTo>
                <a:lnTo>
                  <a:pt x="495" y="289"/>
                </a:lnTo>
                <a:lnTo>
                  <a:pt x="495" y="323"/>
                </a:lnTo>
                <a:lnTo>
                  <a:pt x="496" y="347"/>
                </a:lnTo>
                <a:lnTo>
                  <a:pt x="496" y="367"/>
                </a:lnTo>
                <a:lnTo>
                  <a:pt x="497" y="374"/>
                </a:lnTo>
                <a:lnTo>
                  <a:pt x="497" y="374"/>
                </a:lnTo>
                <a:lnTo>
                  <a:pt x="498" y="357"/>
                </a:lnTo>
                <a:lnTo>
                  <a:pt x="499" y="382"/>
                </a:lnTo>
                <a:lnTo>
                  <a:pt x="499" y="452"/>
                </a:lnTo>
                <a:lnTo>
                  <a:pt x="499" y="579"/>
                </a:lnTo>
                <a:lnTo>
                  <a:pt x="500" y="750"/>
                </a:lnTo>
                <a:lnTo>
                  <a:pt x="501" y="926"/>
                </a:lnTo>
                <a:lnTo>
                  <a:pt x="501" y="1058"/>
                </a:lnTo>
                <a:lnTo>
                  <a:pt x="502" y="1160"/>
                </a:lnTo>
                <a:lnTo>
                  <a:pt x="502" y="1204"/>
                </a:lnTo>
                <a:lnTo>
                  <a:pt x="503" y="1223"/>
                </a:lnTo>
                <a:lnTo>
                  <a:pt x="503" y="1238"/>
                </a:lnTo>
                <a:lnTo>
                  <a:pt x="504" y="1253"/>
                </a:lnTo>
                <a:lnTo>
                  <a:pt x="505" y="1270"/>
                </a:lnTo>
                <a:lnTo>
                  <a:pt x="505" y="1292"/>
                </a:lnTo>
                <a:lnTo>
                  <a:pt x="506" y="1307"/>
                </a:lnTo>
                <a:lnTo>
                  <a:pt x="506" y="1312"/>
                </a:lnTo>
                <a:lnTo>
                  <a:pt x="507" y="1338"/>
                </a:lnTo>
                <a:lnTo>
                  <a:pt x="507" y="1363"/>
                </a:lnTo>
                <a:lnTo>
                  <a:pt x="508" y="1387"/>
                </a:lnTo>
                <a:lnTo>
                  <a:pt x="509" y="1407"/>
                </a:lnTo>
                <a:lnTo>
                  <a:pt x="509" y="1412"/>
                </a:lnTo>
                <a:lnTo>
                  <a:pt x="509" y="1407"/>
                </a:lnTo>
                <a:lnTo>
                  <a:pt x="510" y="1407"/>
                </a:lnTo>
                <a:lnTo>
                  <a:pt x="511" y="1409"/>
                </a:lnTo>
                <a:lnTo>
                  <a:pt x="511" y="1407"/>
                </a:lnTo>
                <a:lnTo>
                  <a:pt x="512" y="1419"/>
                </a:lnTo>
                <a:lnTo>
                  <a:pt x="512" y="1419"/>
                </a:lnTo>
                <a:lnTo>
                  <a:pt x="513" y="1419"/>
                </a:lnTo>
                <a:lnTo>
                  <a:pt x="513" y="1424"/>
                </a:lnTo>
                <a:lnTo>
                  <a:pt x="514" y="1421"/>
                </a:lnTo>
                <a:lnTo>
                  <a:pt x="515" y="1414"/>
                </a:lnTo>
                <a:lnTo>
                  <a:pt x="515" y="1404"/>
                </a:lnTo>
                <a:lnTo>
                  <a:pt x="516" y="1397"/>
                </a:lnTo>
                <a:lnTo>
                  <a:pt x="516" y="1392"/>
                </a:lnTo>
                <a:lnTo>
                  <a:pt x="517" y="1387"/>
                </a:lnTo>
                <a:lnTo>
                  <a:pt x="517" y="1387"/>
                </a:lnTo>
                <a:lnTo>
                  <a:pt x="518" y="1399"/>
                </a:lnTo>
                <a:lnTo>
                  <a:pt x="519" y="1404"/>
                </a:lnTo>
                <a:lnTo>
                  <a:pt x="519" y="1414"/>
                </a:lnTo>
                <a:lnTo>
                  <a:pt x="519" y="1424"/>
                </a:lnTo>
                <a:lnTo>
                  <a:pt x="520" y="1414"/>
                </a:lnTo>
                <a:lnTo>
                  <a:pt x="521" y="1419"/>
                </a:lnTo>
                <a:lnTo>
                  <a:pt x="521" y="1421"/>
                </a:lnTo>
                <a:lnTo>
                  <a:pt x="522" y="1436"/>
                </a:lnTo>
                <a:lnTo>
                  <a:pt x="522" y="1443"/>
                </a:lnTo>
                <a:lnTo>
                  <a:pt x="523" y="1441"/>
                </a:lnTo>
                <a:lnTo>
                  <a:pt x="523" y="1434"/>
                </a:lnTo>
                <a:lnTo>
                  <a:pt x="524" y="1443"/>
                </a:lnTo>
                <a:lnTo>
                  <a:pt x="525" y="1458"/>
                </a:lnTo>
                <a:lnTo>
                  <a:pt x="525" y="1472"/>
                </a:lnTo>
                <a:lnTo>
                  <a:pt x="526" y="1475"/>
                </a:lnTo>
                <a:lnTo>
                  <a:pt x="526" y="1480"/>
                </a:lnTo>
                <a:lnTo>
                  <a:pt x="527" y="1485"/>
                </a:lnTo>
                <a:lnTo>
                  <a:pt x="527" y="1497"/>
                </a:lnTo>
                <a:lnTo>
                  <a:pt x="528" y="1502"/>
                </a:lnTo>
                <a:lnTo>
                  <a:pt x="529" y="1504"/>
                </a:lnTo>
                <a:lnTo>
                  <a:pt x="529" y="1514"/>
                </a:lnTo>
                <a:lnTo>
                  <a:pt x="529" y="1524"/>
                </a:lnTo>
                <a:lnTo>
                  <a:pt x="530" y="1526"/>
                </a:lnTo>
                <a:lnTo>
                  <a:pt x="531" y="1536"/>
                </a:lnTo>
                <a:lnTo>
                  <a:pt x="531" y="1539"/>
                </a:lnTo>
                <a:lnTo>
                  <a:pt x="532" y="1543"/>
                </a:lnTo>
                <a:lnTo>
                  <a:pt x="532" y="1543"/>
                </a:lnTo>
                <a:lnTo>
                  <a:pt x="533" y="1541"/>
                </a:lnTo>
                <a:lnTo>
                  <a:pt x="533" y="1536"/>
                </a:lnTo>
                <a:lnTo>
                  <a:pt x="534" y="1546"/>
                </a:lnTo>
                <a:lnTo>
                  <a:pt x="535" y="1541"/>
                </a:lnTo>
                <a:lnTo>
                  <a:pt x="535" y="1543"/>
                </a:lnTo>
                <a:lnTo>
                  <a:pt x="536" y="1539"/>
                </a:lnTo>
                <a:lnTo>
                  <a:pt x="536" y="1531"/>
                </a:lnTo>
                <a:lnTo>
                  <a:pt x="537" y="1526"/>
                </a:lnTo>
                <a:lnTo>
                  <a:pt x="537" y="1529"/>
                </a:lnTo>
                <a:lnTo>
                  <a:pt x="538" y="1524"/>
                </a:lnTo>
                <a:lnTo>
                  <a:pt x="539" y="1509"/>
                </a:lnTo>
                <a:lnTo>
                  <a:pt x="539" y="1499"/>
                </a:lnTo>
                <a:lnTo>
                  <a:pt x="539" y="1475"/>
                </a:lnTo>
                <a:lnTo>
                  <a:pt x="540" y="1453"/>
                </a:lnTo>
                <a:lnTo>
                  <a:pt x="541" y="1434"/>
                </a:lnTo>
                <a:lnTo>
                  <a:pt x="541" y="1426"/>
                </a:lnTo>
                <a:lnTo>
                  <a:pt x="542" y="1421"/>
                </a:lnTo>
                <a:lnTo>
                  <a:pt x="542" y="1416"/>
                </a:lnTo>
                <a:lnTo>
                  <a:pt x="543" y="1402"/>
                </a:lnTo>
                <a:lnTo>
                  <a:pt x="543" y="1380"/>
                </a:lnTo>
                <a:lnTo>
                  <a:pt x="544" y="1360"/>
                </a:lnTo>
                <a:lnTo>
                  <a:pt x="545" y="1350"/>
                </a:lnTo>
                <a:lnTo>
                  <a:pt x="545" y="1336"/>
                </a:lnTo>
                <a:lnTo>
                  <a:pt x="546" y="1319"/>
                </a:lnTo>
                <a:lnTo>
                  <a:pt x="546" y="1304"/>
                </a:lnTo>
                <a:lnTo>
                  <a:pt x="547" y="1277"/>
                </a:lnTo>
                <a:lnTo>
                  <a:pt x="547" y="1260"/>
                </a:lnTo>
                <a:lnTo>
                  <a:pt x="548" y="1258"/>
                </a:lnTo>
                <a:lnTo>
                  <a:pt x="549" y="1241"/>
                </a:lnTo>
                <a:lnTo>
                  <a:pt x="549" y="1228"/>
                </a:lnTo>
                <a:lnTo>
                  <a:pt x="549" y="1194"/>
                </a:lnTo>
                <a:lnTo>
                  <a:pt x="550" y="1172"/>
                </a:lnTo>
                <a:lnTo>
                  <a:pt x="551" y="1160"/>
                </a:lnTo>
                <a:lnTo>
                  <a:pt x="551" y="1177"/>
                </a:lnTo>
                <a:lnTo>
                  <a:pt x="552" y="1201"/>
                </a:lnTo>
                <a:lnTo>
                  <a:pt x="552" y="1221"/>
                </a:lnTo>
                <a:lnTo>
                  <a:pt x="553" y="1221"/>
                </a:lnTo>
                <a:lnTo>
                  <a:pt x="553" y="1209"/>
                </a:lnTo>
                <a:lnTo>
                  <a:pt x="554" y="1187"/>
                </a:lnTo>
                <a:lnTo>
                  <a:pt x="555" y="1179"/>
                </a:lnTo>
                <a:lnTo>
                  <a:pt x="555" y="1179"/>
                </a:lnTo>
                <a:lnTo>
                  <a:pt x="556" y="1172"/>
                </a:lnTo>
                <a:lnTo>
                  <a:pt x="556" y="1160"/>
                </a:lnTo>
                <a:lnTo>
                  <a:pt x="557" y="1165"/>
                </a:lnTo>
                <a:lnTo>
                  <a:pt x="557" y="1160"/>
                </a:lnTo>
                <a:lnTo>
                  <a:pt x="558" y="1163"/>
                </a:lnTo>
                <a:lnTo>
                  <a:pt x="559" y="1167"/>
                </a:lnTo>
                <a:lnTo>
                  <a:pt x="559" y="1155"/>
                </a:lnTo>
                <a:lnTo>
                  <a:pt x="559" y="1141"/>
                </a:lnTo>
                <a:lnTo>
                  <a:pt x="560" y="1126"/>
                </a:lnTo>
                <a:lnTo>
                  <a:pt x="561" y="1128"/>
                </a:lnTo>
                <a:lnTo>
                  <a:pt x="561" y="1138"/>
                </a:lnTo>
                <a:lnTo>
                  <a:pt x="562" y="1155"/>
                </a:lnTo>
                <a:lnTo>
                  <a:pt x="562" y="1167"/>
                </a:lnTo>
                <a:lnTo>
                  <a:pt x="563" y="1167"/>
                </a:lnTo>
                <a:lnTo>
                  <a:pt x="563" y="1163"/>
                </a:lnTo>
                <a:lnTo>
                  <a:pt x="564" y="1160"/>
                </a:lnTo>
                <a:lnTo>
                  <a:pt x="565" y="1165"/>
                </a:lnTo>
                <a:lnTo>
                  <a:pt x="565" y="1163"/>
                </a:lnTo>
                <a:lnTo>
                  <a:pt x="566" y="1163"/>
                </a:lnTo>
                <a:lnTo>
                  <a:pt x="566" y="1160"/>
                </a:lnTo>
                <a:lnTo>
                  <a:pt x="567" y="1145"/>
                </a:lnTo>
                <a:lnTo>
                  <a:pt x="567" y="1136"/>
                </a:lnTo>
                <a:lnTo>
                  <a:pt x="568" y="1136"/>
                </a:lnTo>
                <a:lnTo>
                  <a:pt x="569" y="1128"/>
                </a:lnTo>
                <a:lnTo>
                  <a:pt x="569" y="1131"/>
                </a:lnTo>
                <a:lnTo>
                  <a:pt x="569" y="1148"/>
                </a:lnTo>
                <a:lnTo>
                  <a:pt x="570" y="1167"/>
                </a:lnTo>
                <a:lnTo>
                  <a:pt x="571" y="1177"/>
                </a:lnTo>
                <a:lnTo>
                  <a:pt x="571" y="1172"/>
                </a:lnTo>
                <a:lnTo>
                  <a:pt x="572" y="1172"/>
                </a:lnTo>
                <a:lnTo>
                  <a:pt x="572" y="1175"/>
                </a:lnTo>
                <a:lnTo>
                  <a:pt x="573" y="1170"/>
                </a:lnTo>
                <a:lnTo>
                  <a:pt x="573" y="1163"/>
                </a:lnTo>
                <a:lnTo>
                  <a:pt x="574" y="1163"/>
                </a:lnTo>
                <a:lnTo>
                  <a:pt x="575" y="1167"/>
                </a:lnTo>
                <a:lnTo>
                  <a:pt x="575" y="1163"/>
                </a:lnTo>
                <a:lnTo>
                  <a:pt x="576" y="1153"/>
                </a:lnTo>
                <a:lnTo>
                  <a:pt x="576" y="1148"/>
                </a:lnTo>
                <a:lnTo>
                  <a:pt x="577" y="1141"/>
                </a:lnTo>
                <a:lnTo>
                  <a:pt x="577" y="1145"/>
                </a:lnTo>
                <a:lnTo>
                  <a:pt x="578" y="1158"/>
                </a:lnTo>
                <a:lnTo>
                  <a:pt x="579" y="1163"/>
                </a:lnTo>
                <a:lnTo>
                  <a:pt x="579" y="1158"/>
                </a:lnTo>
                <a:lnTo>
                  <a:pt x="579" y="1148"/>
                </a:lnTo>
                <a:lnTo>
                  <a:pt x="580" y="1138"/>
                </a:lnTo>
                <a:lnTo>
                  <a:pt x="581" y="1148"/>
                </a:lnTo>
                <a:lnTo>
                  <a:pt x="581" y="1153"/>
                </a:lnTo>
                <a:lnTo>
                  <a:pt x="582" y="1160"/>
                </a:lnTo>
                <a:lnTo>
                  <a:pt x="582" y="1158"/>
                </a:lnTo>
                <a:lnTo>
                  <a:pt x="583" y="1141"/>
                </a:lnTo>
                <a:lnTo>
                  <a:pt x="583" y="1128"/>
                </a:lnTo>
                <a:lnTo>
                  <a:pt x="584" y="1123"/>
                </a:lnTo>
                <a:lnTo>
                  <a:pt x="585" y="1136"/>
                </a:lnTo>
                <a:lnTo>
                  <a:pt x="585" y="1136"/>
                </a:lnTo>
                <a:lnTo>
                  <a:pt x="586" y="1141"/>
                </a:lnTo>
                <a:lnTo>
                  <a:pt x="586" y="1143"/>
                </a:lnTo>
                <a:lnTo>
                  <a:pt x="587" y="1143"/>
                </a:lnTo>
                <a:lnTo>
                  <a:pt x="587" y="1158"/>
                </a:lnTo>
                <a:lnTo>
                  <a:pt x="588" y="1158"/>
                </a:lnTo>
                <a:lnTo>
                  <a:pt x="589" y="1158"/>
                </a:lnTo>
                <a:lnTo>
                  <a:pt x="589" y="1158"/>
                </a:lnTo>
                <a:lnTo>
                  <a:pt x="589" y="1148"/>
                </a:lnTo>
                <a:lnTo>
                  <a:pt x="590" y="1136"/>
                </a:lnTo>
                <a:lnTo>
                  <a:pt x="591" y="1136"/>
                </a:lnTo>
                <a:lnTo>
                  <a:pt x="591" y="1138"/>
                </a:lnTo>
                <a:lnTo>
                  <a:pt x="592" y="1141"/>
                </a:lnTo>
                <a:lnTo>
                  <a:pt x="592" y="1136"/>
                </a:lnTo>
                <a:lnTo>
                  <a:pt x="593" y="1133"/>
                </a:lnTo>
                <a:lnTo>
                  <a:pt x="593" y="1141"/>
                </a:lnTo>
                <a:lnTo>
                  <a:pt x="594" y="1155"/>
                </a:lnTo>
                <a:lnTo>
                  <a:pt x="595" y="1165"/>
                </a:lnTo>
                <a:lnTo>
                  <a:pt x="595" y="1170"/>
                </a:lnTo>
                <a:lnTo>
                  <a:pt x="596" y="1163"/>
                </a:lnTo>
                <a:lnTo>
                  <a:pt x="596" y="1143"/>
                </a:lnTo>
                <a:lnTo>
                  <a:pt x="597" y="1141"/>
                </a:lnTo>
                <a:lnTo>
                  <a:pt x="597" y="1136"/>
                </a:lnTo>
                <a:lnTo>
                  <a:pt x="598" y="1143"/>
                </a:lnTo>
                <a:lnTo>
                  <a:pt x="599" y="1148"/>
                </a:lnTo>
                <a:lnTo>
                  <a:pt x="599" y="1143"/>
                </a:lnTo>
                <a:lnTo>
                  <a:pt x="599" y="1143"/>
                </a:lnTo>
                <a:lnTo>
                  <a:pt x="600" y="1138"/>
                </a:lnTo>
                <a:lnTo>
                  <a:pt x="601" y="1148"/>
                </a:lnTo>
                <a:lnTo>
                  <a:pt x="602" y="1155"/>
                </a:lnTo>
                <a:lnTo>
                  <a:pt x="602" y="1153"/>
                </a:lnTo>
                <a:lnTo>
                  <a:pt x="602" y="1148"/>
                </a:lnTo>
                <a:lnTo>
                  <a:pt x="603" y="1148"/>
                </a:lnTo>
                <a:lnTo>
                  <a:pt x="604" y="1153"/>
                </a:lnTo>
                <a:lnTo>
                  <a:pt x="604" y="1150"/>
                </a:lnTo>
                <a:lnTo>
                  <a:pt x="605" y="1160"/>
                </a:lnTo>
                <a:lnTo>
                  <a:pt x="605" y="1167"/>
                </a:lnTo>
                <a:lnTo>
                  <a:pt x="606" y="1155"/>
                </a:lnTo>
                <a:lnTo>
                  <a:pt x="606" y="1145"/>
                </a:lnTo>
                <a:lnTo>
                  <a:pt x="607" y="1141"/>
                </a:lnTo>
                <a:lnTo>
                  <a:pt x="608" y="1148"/>
                </a:lnTo>
                <a:lnTo>
                  <a:pt x="608" y="1153"/>
                </a:lnTo>
                <a:lnTo>
                  <a:pt x="609" y="1150"/>
                </a:lnTo>
                <a:lnTo>
                  <a:pt x="609" y="1141"/>
                </a:lnTo>
                <a:lnTo>
                  <a:pt x="610" y="1131"/>
                </a:lnTo>
                <a:lnTo>
                  <a:pt x="610" y="1128"/>
                </a:lnTo>
                <a:lnTo>
                  <a:pt x="611" y="1133"/>
                </a:lnTo>
                <a:lnTo>
                  <a:pt x="612" y="1131"/>
                </a:lnTo>
                <a:lnTo>
                  <a:pt x="612" y="1136"/>
                </a:lnTo>
                <a:lnTo>
                  <a:pt x="612" y="1131"/>
                </a:lnTo>
                <a:lnTo>
                  <a:pt x="613" y="1131"/>
                </a:lnTo>
                <a:lnTo>
                  <a:pt x="614" y="1121"/>
                </a:lnTo>
                <a:lnTo>
                  <a:pt x="614" y="1131"/>
                </a:lnTo>
                <a:lnTo>
                  <a:pt x="615" y="1136"/>
                </a:lnTo>
                <a:lnTo>
                  <a:pt x="615" y="1158"/>
                </a:lnTo>
                <a:lnTo>
                  <a:pt x="616" y="1163"/>
                </a:lnTo>
                <a:lnTo>
                  <a:pt x="616" y="1141"/>
                </a:lnTo>
                <a:lnTo>
                  <a:pt x="617" y="1121"/>
                </a:lnTo>
                <a:lnTo>
                  <a:pt x="618" y="1123"/>
                </a:lnTo>
                <a:lnTo>
                  <a:pt x="618" y="1131"/>
                </a:lnTo>
                <a:lnTo>
                  <a:pt x="619" y="1145"/>
                </a:lnTo>
                <a:lnTo>
                  <a:pt x="619" y="1150"/>
                </a:lnTo>
                <a:lnTo>
                  <a:pt x="620" y="1141"/>
                </a:lnTo>
                <a:lnTo>
                  <a:pt x="620" y="1136"/>
                </a:lnTo>
                <a:lnTo>
                  <a:pt x="621" y="1128"/>
                </a:lnTo>
                <a:lnTo>
                  <a:pt x="622" y="1138"/>
                </a:lnTo>
                <a:lnTo>
                  <a:pt x="622" y="1131"/>
                </a:lnTo>
                <a:lnTo>
                  <a:pt x="622" y="1136"/>
                </a:lnTo>
                <a:lnTo>
                  <a:pt x="623" y="1131"/>
                </a:lnTo>
                <a:lnTo>
                  <a:pt x="624" y="1126"/>
                </a:lnTo>
                <a:lnTo>
                  <a:pt x="624" y="1136"/>
                </a:lnTo>
                <a:lnTo>
                  <a:pt x="625" y="1136"/>
                </a:lnTo>
                <a:lnTo>
                  <a:pt x="625" y="1141"/>
                </a:lnTo>
                <a:lnTo>
                  <a:pt x="626" y="1141"/>
                </a:lnTo>
                <a:lnTo>
                  <a:pt x="626" y="1123"/>
                </a:lnTo>
                <a:lnTo>
                  <a:pt x="627" y="1116"/>
                </a:lnTo>
                <a:lnTo>
                  <a:pt x="628" y="1131"/>
                </a:lnTo>
                <a:lnTo>
                  <a:pt x="628" y="1123"/>
                </a:lnTo>
                <a:lnTo>
                  <a:pt x="629" y="1126"/>
                </a:lnTo>
                <a:lnTo>
                  <a:pt x="629" y="1121"/>
                </a:lnTo>
                <a:lnTo>
                  <a:pt x="630" y="1107"/>
                </a:lnTo>
                <a:lnTo>
                  <a:pt x="630" y="1104"/>
                </a:lnTo>
                <a:lnTo>
                  <a:pt x="631" y="1121"/>
                </a:lnTo>
                <a:lnTo>
                  <a:pt x="632" y="1141"/>
                </a:lnTo>
                <a:lnTo>
                  <a:pt x="632" y="1143"/>
                </a:lnTo>
                <a:lnTo>
                  <a:pt x="632" y="1131"/>
                </a:lnTo>
                <a:lnTo>
                  <a:pt x="633" y="1111"/>
                </a:lnTo>
                <a:lnTo>
                  <a:pt x="634" y="1111"/>
                </a:lnTo>
                <a:lnTo>
                  <a:pt x="634" y="1123"/>
                </a:lnTo>
                <a:lnTo>
                  <a:pt x="635" y="1141"/>
                </a:lnTo>
                <a:lnTo>
                  <a:pt x="635" y="1155"/>
                </a:lnTo>
                <a:lnTo>
                  <a:pt x="636" y="1150"/>
                </a:lnTo>
                <a:lnTo>
                  <a:pt x="636" y="1133"/>
                </a:lnTo>
                <a:lnTo>
                  <a:pt x="637" y="1128"/>
                </a:lnTo>
                <a:lnTo>
                  <a:pt x="638" y="1126"/>
                </a:lnTo>
                <a:lnTo>
                  <a:pt x="638" y="1128"/>
                </a:lnTo>
                <a:lnTo>
                  <a:pt x="639" y="1128"/>
                </a:lnTo>
                <a:lnTo>
                  <a:pt x="639" y="1123"/>
                </a:lnTo>
                <a:lnTo>
                  <a:pt x="640" y="1111"/>
                </a:lnTo>
                <a:lnTo>
                  <a:pt x="640" y="1107"/>
                </a:lnTo>
                <a:lnTo>
                  <a:pt x="641" y="1119"/>
                </a:lnTo>
                <a:lnTo>
                  <a:pt x="642" y="1126"/>
                </a:lnTo>
                <a:lnTo>
                  <a:pt x="642" y="1131"/>
                </a:lnTo>
                <a:lnTo>
                  <a:pt x="642" y="1123"/>
                </a:lnTo>
                <a:lnTo>
                  <a:pt x="643" y="1116"/>
                </a:lnTo>
                <a:lnTo>
                  <a:pt x="644" y="1119"/>
                </a:lnTo>
                <a:lnTo>
                  <a:pt x="644" y="1126"/>
                </a:lnTo>
                <a:lnTo>
                  <a:pt x="645" y="1128"/>
                </a:lnTo>
                <a:lnTo>
                  <a:pt x="645" y="1131"/>
                </a:lnTo>
                <a:lnTo>
                  <a:pt x="646" y="1121"/>
                </a:lnTo>
                <a:lnTo>
                  <a:pt x="646" y="1121"/>
                </a:lnTo>
                <a:lnTo>
                  <a:pt x="647" y="1121"/>
                </a:lnTo>
                <a:lnTo>
                  <a:pt x="648" y="1119"/>
                </a:lnTo>
                <a:lnTo>
                  <a:pt x="648" y="1131"/>
                </a:lnTo>
                <a:lnTo>
                  <a:pt x="649" y="1141"/>
                </a:lnTo>
                <a:lnTo>
                  <a:pt x="649" y="1126"/>
                </a:lnTo>
                <a:lnTo>
                  <a:pt x="650" y="1116"/>
                </a:lnTo>
                <a:lnTo>
                  <a:pt x="650" y="1109"/>
                </a:lnTo>
                <a:lnTo>
                  <a:pt x="651" y="1111"/>
                </a:lnTo>
                <a:lnTo>
                  <a:pt x="652" y="1116"/>
                </a:lnTo>
                <a:lnTo>
                  <a:pt x="652" y="1119"/>
                </a:lnTo>
                <a:lnTo>
                  <a:pt x="652" y="1121"/>
                </a:lnTo>
                <a:lnTo>
                  <a:pt x="653" y="1114"/>
                </a:lnTo>
                <a:lnTo>
                  <a:pt x="654" y="1111"/>
                </a:lnTo>
                <a:lnTo>
                  <a:pt x="654" y="1107"/>
                </a:lnTo>
                <a:lnTo>
                  <a:pt x="655" y="1111"/>
                </a:lnTo>
                <a:lnTo>
                  <a:pt x="655" y="1123"/>
                </a:lnTo>
                <a:lnTo>
                  <a:pt x="656" y="1123"/>
                </a:lnTo>
                <a:lnTo>
                  <a:pt x="656" y="1104"/>
                </a:lnTo>
                <a:lnTo>
                  <a:pt x="657" y="1094"/>
                </a:lnTo>
                <a:lnTo>
                  <a:pt x="658" y="1099"/>
                </a:lnTo>
                <a:lnTo>
                  <a:pt x="658" y="1121"/>
                </a:lnTo>
                <a:lnTo>
                  <a:pt x="659" y="1121"/>
                </a:lnTo>
                <a:lnTo>
                  <a:pt x="659" y="1119"/>
                </a:lnTo>
                <a:lnTo>
                  <a:pt x="660" y="1116"/>
                </a:lnTo>
                <a:lnTo>
                  <a:pt x="660" y="1116"/>
                </a:lnTo>
                <a:lnTo>
                  <a:pt x="661" y="1116"/>
                </a:lnTo>
                <a:lnTo>
                  <a:pt x="662" y="1114"/>
                </a:lnTo>
                <a:lnTo>
                  <a:pt x="662" y="1116"/>
                </a:lnTo>
                <a:lnTo>
                  <a:pt x="662" y="1114"/>
                </a:lnTo>
                <a:lnTo>
                  <a:pt x="663" y="1104"/>
                </a:lnTo>
                <a:lnTo>
                  <a:pt x="664" y="1104"/>
                </a:lnTo>
                <a:lnTo>
                  <a:pt x="664" y="1114"/>
                </a:lnTo>
                <a:lnTo>
                  <a:pt x="665" y="1116"/>
                </a:lnTo>
                <a:lnTo>
                  <a:pt x="665" y="1121"/>
                </a:lnTo>
                <a:lnTo>
                  <a:pt x="666" y="1123"/>
                </a:lnTo>
                <a:lnTo>
                  <a:pt x="666" y="1119"/>
                </a:lnTo>
                <a:lnTo>
                  <a:pt x="667" y="1116"/>
                </a:lnTo>
                <a:lnTo>
                  <a:pt x="668" y="1114"/>
                </a:lnTo>
                <a:lnTo>
                  <a:pt x="668" y="1116"/>
                </a:lnTo>
                <a:lnTo>
                  <a:pt x="669" y="1111"/>
                </a:lnTo>
                <a:lnTo>
                  <a:pt x="669" y="1109"/>
                </a:lnTo>
                <a:lnTo>
                  <a:pt x="670" y="1099"/>
                </a:lnTo>
                <a:lnTo>
                  <a:pt x="670" y="1087"/>
                </a:lnTo>
                <a:lnTo>
                  <a:pt x="671" y="1089"/>
                </a:lnTo>
                <a:lnTo>
                  <a:pt x="672" y="1099"/>
                </a:lnTo>
                <a:lnTo>
                  <a:pt x="672" y="1116"/>
                </a:lnTo>
                <a:lnTo>
                  <a:pt x="672" y="1119"/>
                </a:lnTo>
                <a:lnTo>
                  <a:pt x="673" y="1109"/>
                </a:lnTo>
                <a:lnTo>
                  <a:pt x="674" y="1101"/>
                </a:lnTo>
                <a:lnTo>
                  <a:pt x="674" y="1104"/>
                </a:lnTo>
                <a:lnTo>
                  <a:pt x="675" y="1114"/>
                </a:lnTo>
                <a:lnTo>
                  <a:pt x="675" y="1114"/>
                </a:lnTo>
                <a:lnTo>
                  <a:pt x="676" y="1116"/>
                </a:lnTo>
                <a:lnTo>
                  <a:pt x="676" y="1109"/>
                </a:lnTo>
                <a:lnTo>
                  <a:pt x="677" y="1104"/>
                </a:lnTo>
                <a:lnTo>
                  <a:pt x="678" y="1101"/>
                </a:lnTo>
                <a:lnTo>
                  <a:pt x="678" y="1111"/>
                </a:lnTo>
                <a:lnTo>
                  <a:pt x="679" y="1116"/>
                </a:lnTo>
                <a:lnTo>
                  <a:pt x="679" y="1114"/>
                </a:lnTo>
                <a:lnTo>
                  <a:pt x="680" y="1109"/>
                </a:lnTo>
                <a:lnTo>
                  <a:pt x="680" y="1104"/>
                </a:lnTo>
                <a:lnTo>
                  <a:pt x="681" y="1111"/>
                </a:lnTo>
                <a:lnTo>
                  <a:pt x="682" y="1116"/>
                </a:lnTo>
                <a:lnTo>
                  <a:pt x="682" y="1107"/>
                </a:lnTo>
                <a:lnTo>
                  <a:pt x="682" y="1099"/>
                </a:lnTo>
                <a:lnTo>
                  <a:pt x="683" y="1094"/>
                </a:lnTo>
                <a:lnTo>
                  <a:pt x="684" y="1094"/>
                </a:lnTo>
                <a:lnTo>
                  <a:pt x="684" y="1087"/>
                </a:lnTo>
                <a:lnTo>
                  <a:pt x="685" y="1099"/>
                </a:lnTo>
                <a:lnTo>
                  <a:pt x="685" y="1121"/>
                </a:lnTo>
                <a:lnTo>
                  <a:pt x="686" y="1111"/>
                </a:lnTo>
                <a:lnTo>
                  <a:pt x="686" y="1104"/>
                </a:lnTo>
                <a:lnTo>
                  <a:pt x="687" y="1101"/>
                </a:lnTo>
                <a:lnTo>
                  <a:pt x="688" y="1101"/>
                </a:lnTo>
                <a:lnTo>
                  <a:pt x="688" y="1109"/>
                </a:lnTo>
                <a:lnTo>
                  <a:pt x="689" y="1119"/>
                </a:lnTo>
                <a:lnTo>
                  <a:pt x="689" y="1111"/>
                </a:lnTo>
                <a:lnTo>
                  <a:pt x="690" y="1104"/>
                </a:lnTo>
                <a:lnTo>
                  <a:pt x="690" y="1094"/>
                </a:lnTo>
                <a:lnTo>
                  <a:pt x="691" y="1094"/>
                </a:lnTo>
                <a:lnTo>
                  <a:pt x="692" y="1099"/>
                </a:lnTo>
                <a:lnTo>
                  <a:pt x="692" y="1107"/>
                </a:lnTo>
                <a:lnTo>
                  <a:pt x="692" y="1104"/>
                </a:lnTo>
                <a:lnTo>
                  <a:pt x="693" y="1099"/>
                </a:lnTo>
                <a:lnTo>
                  <a:pt x="694" y="1094"/>
                </a:lnTo>
                <a:lnTo>
                  <a:pt x="694" y="1094"/>
                </a:lnTo>
                <a:lnTo>
                  <a:pt x="695" y="1101"/>
                </a:lnTo>
                <a:lnTo>
                  <a:pt x="695" y="1109"/>
                </a:lnTo>
                <a:lnTo>
                  <a:pt x="696" y="1101"/>
                </a:lnTo>
                <a:lnTo>
                  <a:pt x="696" y="1082"/>
                </a:lnTo>
                <a:lnTo>
                  <a:pt x="697" y="1072"/>
                </a:lnTo>
                <a:lnTo>
                  <a:pt x="698" y="1085"/>
                </a:lnTo>
                <a:lnTo>
                  <a:pt x="698" y="1114"/>
                </a:lnTo>
                <a:lnTo>
                  <a:pt x="699" y="1141"/>
                </a:lnTo>
                <a:lnTo>
                  <a:pt x="699" y="1138"/>
                </a:lnTo>
                <a:lnTo>
                  <a:pt x="700" y="1116"/>
                </a:lnTo>
                <a:lnTo>
                  <a:pt x="700" y="1089"/>
                </a:lnTo>
                <a:lnTo>
                  <a:pt x="701" y="1089"/>
                </a:lnTo>
                <a:lnTo>
                  <a:pt x="702" y="1094"/>
                </a:lnTo>
                <a:lnTo>
                  <a:pt x="702" y="1104"/>
                </a:lnTo>
                <a:lnTo>
                  <a:pt x="702" y="1092"/>
                </a:lnTo>
                <a:lnTo>
                  <a:pt x="703" y="1087"/>
                </a:lnTo>
                <a:lnTo>
                  <a:pt x="704" y="1082"/>
                </a:lnTo>
                <a:lnTo>
                  <a:pt x="704" y="1085"/>
                </a:lnTo>
                <a:lnTo>
                  <a:pt x="705" y="1087"/>
                </a:lnTo>
                <a:lnTo>
                  <a:pt x="705" y="1089"/>
                </a:lnTo>
                <a:lnTo>
                  <a:pt x="706" y="1089"/>
                </a:lnTo>
                <a:lnTo>
                  <a:pt x="706" y="1089"/>
                </a:lnTo>
                <a:lnTo>
                  <a:pt x="707" y="1094"/>
                </a:lnTo>
                <a:lnTo>
                  <a:pt x="708" y="1094"/>
                </a:lnTo>
                <a:lnTo>
                  <a:pt x="708" y="1094"/>
                </a:lnTo>
                <a:lnTo>
                  <a:pt x="709" y="1085"/>
                </a:lnTo>
                <a:lnTo>
                  <a:pt x="709" y="1052"/>
                </a:lnTo>
                <a:lnTo>
                  <a:pt x="710" y="1033"/>
                </a:lnTo>
                <a:lnTo>
                  <a:pt x="710" y="1023"/>
                </a:lnTo>
                <a:lnTo>
                  <a:pt x="711" y="1033"/>
                </a:lnTo>
                <a:lnTo>
                  <a:pt x="712" y="1033"/>
                </a:lnTo>
                <a:lnTo>
                  <a:pt x="712" y="1036"/>
                </a:lnTo>
                <a:lnTo>
                  <a:pt x="712" y="1021"/>
                </a:lnTo>
                <a:lnTo>
                  <a:pt x="713" y="994"/>
                </a:lnTo>
                <a:lnTo>
                  <a:pt x="714" y="960"/>
                </a:lnTo>
                <a:lnTo>
                  <a:pt x="714" y="936"/>
                </a:lnTo>
                <a:lnTo>
                  <a:pt x="715" y="933"/>
                </a:lnTo>
                <a:lnTo>
                  <a:pt x="715" y="948"/>
                </a:lnTo>
                <a:lnTo>
                  <a:pt x="716" y="948"/>
                </a:lnTo>
                <a:lnTo>
                  <a:pt x="716" y="945"/>
                </a:lnTo>
                <a:lnTo>
                  <a:pt x="717" y="940"/>
                </a:lnTo>
                <a:lnTo>
                  <a:pt x="718" y="940"/>
                </a:lnTo>
                <a:lnTo>
                  <a:pt x="718" y="952"/>
                </a:lnTo>
                <a:lnTo>
                  <a:pt x="719" y="974"/>
                </a:lnTo>
                <a:lnTo>
                  <a:pt x="719" y="999"/>
                </a:lnTo>
                <a:lnTo>
                  <a:pt x="720" y="1014"/>
                </a:lnTo>
                <a:lnTo>
                  <a:pt x="720" y="1026"/>
                </a:lnTo>
                <a:lnTo>
                  <a:pt x="721" y="1036"/>
                </a:lnTo>
                <a:lnTo>
                  <a:pt x="722" y="1048"/>
                </a:lnTo>
                <a:lnTo>
                  <a:pt x="722" y="1052"/>
                </a:lnTo>
                <a:lnTo>
                  <a:pt x="722" y="1063"/>
                </a:lnTo>
                <a:lnTo>
                  <a:pt x="723" y="1067"/>
                </a:lnTo>
                <a:lnTo>
                  <a:pt x="724" y="1070"/>
                </a:lnTo>
                <a:lnTo>
                  <a:pt x="724" y="1085"/>
                </a:lnTo>
                <a:lnTo>
                  <a:pt x="725" y="1089"/>
                </a:lnTo>
                <a:lnTo>
                  <a:pt x="725" y="1089"/>
                </a:lnTo>
                <a:lnTo>
                  <a:pt x="726" y="1085"/>
                </a:lnTo>
                <a:lnTo>
                  <a:pt x="726" y="1087"/>
                </a:lnTo>
                <a:lnTo>
                  <a:pt x="727" y="1082"/>
                </a:lnTo>
                <a:lnTo>
                  <a:pt x="728" y="1077"/>
                </a:lnTo>
                <a:lnTo>
                  <a:pt x="728" y="1082"/>
                </a:lnTo>
                <a:lnTo>
                  <a:pt x="729" y="1101"/>
                </a:lnTo>
                <a:lnTo>
                  <a:pt x="729" y="1111"/>
                </a:lnTo>
                <a:lnTo>
                  <a:pt x="730" y="1138"/>
                </a:lnTo>
                <a:lnTo>
                  <a:pt x="730" y="1158"/>
                </a:lnTo>
                <a:lnTo>
                  <a:pt x="731" y="1155"/>
                </a:lnTo>
                <a:lnTo>
                  <a:pt x="732" y="1099"/>
                </a:lnTo>
                <a:lnTo>
                  <a:pt x="732" y="992"/>
                </a:lnTo>
                <a:lnTo>
                  <a:pt x="732" y="806"/>
                </a:lnTo>
                <a:lnTo>
                  <a:pt x="733" y="554"/>
                </a:lnTo>
                <a:lnTo>
                  <a:pt x="734" y="320"/>
                </a:lnTo>
                <a:lnTo>
                  <a:pt x="734" y="149"/>
                </a:lnTo>
                <a:lnTo>
                  <a:pt x="735" y="49"/>
                </a:lnTo>
                <a:lnTo>
                  <a:pt x="735" y="10"/>
                </a:lnTo>
                <a:lnTo>
                  <a:pt x="736" y="0"/>
                </a:lnTo>
                <a:lnTo>
                  <a:pt x="736" y="57"/>
                </a:lnTo>
                <a:lnTo>
                  <a:pt x="737" y="205"/>
                </a:lnTo>
                <a:lnTo>
                  <a:pt x="738" y="472"/>
                </a:lnTo>
                <a:lnTo>
                  <a:pt x="738" y="784"/>
                </a:lnTo>
                <a:lnTo>
                  <a:pt x="739" y="1097"/>
                </a:lnTo>
                <a:lnTo>
                  <a:pt x="739" y="1299"/>
                </a:lnTo>
                <a:lnTo>
                  <a:pt x="740" y="1260"/>
                </a:lnTo>
                <a:lnTo>
                  <a:pt x="740" y="1175"/>
                </a:lnTo>
                <a:lnTo>
                  <a:pt x="741" y="1138"/>
                </a:lnTo>
                <a:lnTo>
                  <a:pt x="742" y="1148"/>
                </a:lnTo>
                <a:lnTo>
                  <a:pt x="742" y="1153"/>
                </a:lnTo>
                <a:lnTo>
                  <a:pt x="742" y="1138"/>
                </a:lnTo>
                <a:lnTo>
                  <a:pt x="743" y="1119"/>
                </a:lnTo>
                <a:lnTo>
                  <a:pt x="744" y="1114"/>
                </a:lnTo>
                <a:lnTo>
                  <a:pt x="744" y="1121"/>
                </a:lnTo>
                <a:lnTo>
                  <a:pt x="745" y="1133"/>
                </a:lnTo>
                <a:lnTo>
                  <a:pt x="745" y="1136"/>
                </a:lnTo>
                <a:lnTo>
                  <a:pt x="746" y="1128"/>
                </a:lnTo>
                <a:lnTo>
                  <a:pt x="746" y="1131"/>
                </a:lnTo>
                <a:lnTo>
                  <a:pt x="747" y="1136"/>
                </a:lnTo>
                <a:lnTo>
                  <a:pt x="748" y="1143"/>
                </a:lnTo>
                <a:lnTo>
                  <a:pt x="748" y="1145"/>
                </a:lnTo>
                <a:lnTo>
                  <a:pt x="749" y="1155"/>
                </a:lnTo>
                <a:lnTo>
                  <a:pt x="749" y="1150"/>
                </a:lnTo>
                <a:lnTo>
                  <a:pt x="750" y="1136"/>
                </a:lnTo>
                <a:lnTo>
                  <a:pt x="750" y="1121"/>
                </a:lnTo>
                <a:lnTo>
                  <a:pt x="751" y="1119"/>
                </a:lnTo>
                <a:lnTo>
                  <a:pt x="752" y="1123"/>
                </a:lnTo>
                <a:lnTo>
                  <a:pt x="752" y="1123"/>
                </a:lnTo>
                <a:lnTo>
                  <a:pt x="752" y="1126"/>
                </a:lnTo>
                <a:lnTo>
                  <a:pt x="753" y="1131"/>
                </a:lnTo>
                <a:lnTo>
                  <a:pt x="754" y="1119"/>
                </a:lnTo>
                <a:lnTo>
                  <a:pt x="754" y="1136"/>
                </a:lnTo>
                <a:lnTo>
                  <a:pt x="755" y="1153"/>
                </a:lnTo>
                <a:lnTo>
                  <a:pt x="755" y="1165"/>
                </a:lnTo>
                <a:lnTo>
                  <a:pt x="756" y="1150"/>
                </a:lnTo>
                <a:lnTo>
                  <a:pt x="756" y="1136"/>
                </a:lnTo>
                <a:lnTo>
                  <a:pt x="757" y="1126"/>
                </a:lnTo>
                <a:lnTo>
                  <a:pt x="758" y="1126"/>
                </a:lnTo>
                <a:lnTo>
                  <a:pt x="758" y="1131"/>
                </a:lnTo>
                <a:lnTo>
                  <a:pt x="759" y="1126"/>
                </a:lnTo>
                <a:lnTo>
                  <a:pt x="759" y="1128"/>
                </a:lnTo>
                <a:lnTo>
                  <a:pt x="760" y="1119"/>
                </a:lnTo>
                <a:lnTo>
                  <a:pt x="760" y="1114"/>
                </a:lnTo>
                <a:lnTo>
                  <a:pt x="761" y="1119"/>
                </a:lnTo>
                <a:lnTo>
                  <a:pt x="762" y="1131"/>
                </a:lnTo>
                <a:lnTo>
                  <a:pt x="762" y="1131"/>
                </a:lnTo>
                <a:lnTo>
                  <a:pt x="762" y="1128"/>
                </a:lnTo>
                <a:lnTo>
                  <a:pt x="763" y="1114"/>
                </a:lnTo>
                <a:lnTo>
                  <a:pt x="764" y="1101"/>
                </a:lnTo>
                <a:lnTo>
                  <a:pt x="764" y="1094"/>
                </a:lnTo>
                <a:lnTo>
                  <a:pt x="765" y="1099"/>
                </a:lnTo>
                <a:lnTo>
                  <a:pt x="765" y="1089"/>
                </a:lnTo>
                <a:lnTo>
                  <a:pt x="766" y="1075"/>
                </a:lnTo>
                <a:lnTo>
                  <a:pt x="767" y="1067"/>
                </a:lnTo>
                <a:lnTo>
                  <a:pt x="767" y="1085"/>
                </a:lnTo>
                <a:lnTo>
                  <a:pt x="768" y="1101"/>
                </a:lnTo>
                <a:lnTo>
                  <a:pt x="768" y="1101"/>
                </a:lnTo>
                <a:lnTo>
                  <a:pt x="769" y="1082"/>
                </a:lnTo>
                <a:lnTo>
                  <a:pt x="769" y="1063"/>
                </a:lnTo>
                <a:lnTo>
                  <a:pt x="770" y="1048"/>
                </a:lnTo>
                <a:lnTo>
                  <a:pt x="771" y="1036"/>
                </a:lnTo>
                <a:lnTo>
                  <a:pt x="771" y="1028"/>
                </a:lnTo>
                <a:lnTo>
                  <a:pt x="772" y="1018"/>
                </a:lnTo>
                <a:lnTo>
                  <a:pt x="772" y="1016"/>
                </a:lnTo>
                <a:lnTo>
                  <a:pt x="773" y="1033"/>
                </a:lnTo>
                <a:lnTo>
                  <a:pt x="773" y="1048"/>
                </a:lnTo>
                <a:lnTo>
                  <a:pt x="774" y="1045"/>
                </a:lnTo>
                <a:lnTo>
                  <a:pt x="774" y="1011"/>
                </a:lnTo>
                <a:lnTo>
                  <a:pt x="775" y="977"/>
                </a:lnTo>
                <a:lnTo>
                  <a:pt x="775" y="967"/>
                </a:lnTo>
                <a:lnTo>
                  <a:pt x="776" y="962"/>
                </a:lnTo>
                <a:lnTo>
                  <a:pt x="777" y="950"/>
                </a:lnTo>
                <a:lnTo>
                  <a:pt x="777" y="931"/>
                </a:lnTo>
                <a:lnTo>
                  <a:pt x="778" y="926"/>
                </a:lnTo>
                <a:lnTo>
                  <a:pt x="778" y="906"/>
                </a:lnTo>
                <a:lnTo>
                  <a:pt x="779" y="896"/>
                </a:lnTo>
                <a:lnTo>
                  <a:pt x="779" y="877"/>
                </a:lnTo>
                <a:lnTo>
                  <a:pt x="780" y="858"/>
                </a:lnTo>
                <a:lnTo>
                  <a:pt x="781" y="838"/>
                </a:lnTo>
                <a:lnTo>
                  <a:pt x="781" y="816"/>
                </a:lnTo>
                <a:lnTo>
                  <a:pt x="782" y="811"/>
                </a:lnTo>
                <a:lnTo>
                  <a:pt x="782" y="799"/>
                </a:lnTo>
                <a:lnTo>
                  <a:pt x="783" y="784"/>
                </a:lnTo>
                <a:lnTo>
                  <a:pt x="783" y="765"/>
                </a:lnTo>
                <a:lnTo>
                  <a:pt x="784" y="750"/>
                </a:lnTo>
                <a:lnTo>
                  <a:pt x="784" y="738"/>
                </a:lnTo>
                <a:lnTo>
                  <a:pt x="785" y="735"/>
                </a:lnTo>
                <a:lnTo>
                  <a:pt x="785" y="728"/>
                </a:lnTo>
                <a:lnTo>
                  <a:pt x="786" y="718"/>
                </a:lnTo>
                <a:lnTo>
                  <a:pt x="787" y="709"/>
                </a:lnTo>
                <a:lnTo>
                  <a:pt x="787" y="696"/>
                </a:lnTo>
                <a:lnTo>
                  <a:pt x="788" y="682"/>
                </a:lnTo>
                <a:lnTo>
                  <a:pt x="788" y="699"/>
                </a:lnTo>
                <a:lnTo>
                  <a:pt x="789" y="703"/>
                </a:lnTo>
                <a:lnTo>
                  <a:pt x="789" y="701"/>
                </a:lnTo>
                <a:lnTo>
                  <a:pt x="790" y="694"/>
                </a:lnTo>
                <a:lnTo>
                  <a:pt x="791" y="682"/>
                </a:lnTo>
                <a:lnTo>
                  <a:pt x="791" y="696"/>
                </a:lnTo>
                <a:lnTo>
                  <a:pt x="792" y="731"/>
                </a:lnTo>
                <a:lnTo>
                  <a:pt x="792" y="769"/>
                </a:lnTo>
                <a:lnTo>
                  <a:pt x="793" y="765"/>
                </a:lnTo>
                <a:lnTo>
                  <a:pt x="793" y="760"/>
                </a:lnTo>
                <a:lnTo>
                  <a:pt x="794" y="765"/>
                </a:lnTo>
                <a:lnTo>
                  <a:pt x="794" y="777"/>
                </a:lnTo>
                <a:lnTo>
                  <a:pt x="795" y="799"/>
                </a:lnTo>
                <a:lnTo>
                  <a:pt x="795" y="823"/>
                </a:lnTo>
                <a:lnTo>
                  <a:pt x="796" y="831"/>
                </a:lnTo>
                <a:lnTo>
                  <a:pt x="797" y="828"/>
                </a:lnTo>
                <a:lnTo>
                  <a:pt x="797" y="836"/>
                </a:lnTo>
                <a:lnTo>
                  <a:pt x="798" y="855"/>
                </a:lnTo>
                <a:lnTo>
                  <a:pt x="798" y="874"/>
                </a:lnTo>
                <a:lnTo>
                  <a:pt x="799" y="894"/>
                </a:lnTo>
                <a:lnTo>
                  <a:pt x="799" y="899"/>
                </a:lnTo>
                <a:lnTo>
                  <a:pt x="800" y="904"/>
                </a:lnTo>
                <a:lnTo>
                  <a:pt x="801" y="909"/>
                </a:lnTo>
                <a:lnTo>
                  <a:pt x="801" y="923"/>
                </a:lnTo>
                <a:lnTo>
                  <a:pt x="802" y="940"/>
                </a:lnTo>
                <a:lnTo>
                  <a:pt x="802" y="960"/>
                </a:lnTo>
                <a:lnTo>
                  <a:pt x="803" y="970"/>
                </a:lnTo>
                <a:lnTo>
                  <a:pt x="803" y="967"/>
                </a:lnTo>
                <a:lnTo>
                  <a:pt x="804" y="970"/>
                </a:lnTo>
                <a:lnTo>
                  <a:pt x="804" y="965"/>
                </a:lnTo>
                <a:lnTo>
                  <a:pt x="805" y="974"/>
                </a:lnTo>
                <a:lnTo>
                  <a:pt x="805" y="999"/>
                </a:lnTo>
                <a:lnTo>
                  <a:pt x="806" y="1006"/>
                </a:lnTo>
                <a:lnTo>
                  <a:pt x="807" y="1004"/>
                </a:lnTo>
                <a:lnTo>
                  <a:pt x="807" y="1001"/>
                </a:lnTo>
                <a:lnTo>
                  <a:pt x="808" y="1006"/>
                </a:lnTo>
                <a:lnTo>
                  <a:pt x="808" y="1016"/>
                </a:lnTo>
                <a:lnTo>
                  <a:pt x="809" y="1033"/>
                </a:lnTo>
                <a:lnTo>
                  <a:pt x="809" y="1040"/>
                </a:lnTo>
                <a:lnTo>
                  <a:pt x="810" y="1038"/>
                </a:lnTo>
                <a:lnTo>
                  <a:pt x="811" y="1048"/>
                </a:lnTo>
                <a:lnTo>
                  <a:pt x="811" y="1048"/>
                </a:lnTo>
                <a:lnTo>
                  <a:pt x="812" y="1052"/>
                </a:lnTo>
                <a:lnTo>
                  <a:pt x="812" y="1060"/>
                </a:lnTo>
                <a:lnTo>
                  <a:pt x="813" y="1055"/>
                </a:lnTo>
                <a:lnTo>
                  <a:pt x="813" y="1063"/>
                </a:lnTo>
                <a:lnTo>
                  <a:pt x="814" y="1052"/>
                </a:lnTo>
                <a:lnTo>
                  <a:pt x="814" y="1050"/>
                </a:lnTo>
                <a:lnTo>
                  <a:pt x="815" y="1052"/>
                </a:lnTo>
                <a:lnTo>
                  <a:pt x="815" y="1065"/>
                </a:lnTo>
                <a:lnTo>
                  <a:pt x="816" y="1063"/>
                </a:lnTo>
                <a:lnTo>
                  <a:pt x="817" y="1048"/>
                </a:lnTo>
                <a:lnTo>
                  <a:pt x="817" y="1048"/>
                </a:lnTo>
                <a:lnTo>
                  <a:pt x="818" y="1045"/>
                </a:lnTo>
                <a:lnTo>
                  <a:pt x="818" y="1055"/>
                </a:lnTo>
                <a:lnTo>
                  <a:pt x="819" y="1055"/>
                </a:lnTo>
                <a:lnTo>
                  <a:pt x="819" y="1050"/>
                </a:lnTo>
                <a:lnTo>
                  <a:pt x="820" y="1045"/>
                </a:lnTo>
                <a:lnTo>
                  <a:pt x="821" y="1038"/>
                </a:lnTo>
                <a:lnTo>
                  <a:pt x="821" y="1043"/>
                </a:lnTo>
                <a:lnTo>
                  <a:pt x="822" y="1043"/>
                </a:lnTo>
                <a:lnTo>
                  <a:pt x="822" y="1052"/>
                </a:lnTo>
                <a:lnTo>
                  <a:pt x="823" y="1055"/>
                </a:lnTo>
                <a:lnTo>
                  <a:pt x="823" y="1043"/>
                </a:lnTo>
                <a:lnTo>
                  <a:pt x="824" y="1026"/>
                </a:lnTo>
                <a:lnTo>
                  <a:pt x="824" y="1023"/>
                </a:lnTo>
                <a:lnTo>
                  <a:pt x="825" y="1023"/>
                </a:lnTo>
                <a:lnTo>
                  <a:pt x="825" y="1021"/>
                </a:lnTo>
                <a:lnTo>
                  <a:pt x="826" y="1001"/>
                </a:lnTo>
                <a:lnTo>
                  <a:pt x="827" y="970"/>
                </a:lnTo>
                <a:lnTo>
                  <a:pt x="827" y="936"/>
                </a:lnTo>
                <a:lnTo>
                  <a:pt x="828" y="918"/>
                </a:lnTo>
                <a:lnTo>
                  <a:pt x="828" y="911"/>
                </a:lnTo>
                <a:lnTo>
                  <a:pt x="829" y="909"/>
                </a:lnTo>
                <a:lnTo>
                  <a:pt x="829" y="894"/>
                </a:lnTo>
                <a:lnTo>
                  <a:pt x="830" y="865"/>
                </a:lnTo>
                <a:lnTo>
                  <a:pt x="831" y="818"/>
                </a:lnTo>
                <a:lnTo>
                  <a:pt x="831" y="760"/>
                </a:lnTo>
                <a:lnTo>
                  <a:pt x="832" y="684"/>
                </a:lnTo>
                <a:lnTo>
                  <a:pt x="832" y="606"/>
                </a:lnTo>
                <a:lnTo>
                  <a:pt x="833" y="523"/>
                </a:lnTo>
                <a:lnTo>
                  <a:pt x="833" y="464"/>
                </a:lnTo>
                <a:lnTo>
                  <a:pt x="834" y="447"/>
                </a:lnTo>
                <a:lnTo>
                  <a:pt x="834" y="484"/>
                </a:lnTo>
                <a:lnTo>
                  <a:pt x="835" y="535"/>
                </a:lnTo>
                <a:lnTo>
                  <a:pt x="835" y="621"/>
                </a:lnTo>
                <a:lnTo>
                  <a:pt x="836" y="725"/>
                </a:lnTo>
                <a:lnTo>
                  <a:pt x="837" y="872"/>
                </a:lnTo>
                <a:lnTo>
                  <a:pt x="837" y="1085"/>
                </a:lnTo>
                <a:lnTo>
                  <a:pt x="838" y="1348"/>
                </a:lnTo>
                <a:lnTo>
                  <a:pt x="838" y="1580"/>
                </a:lnTo>
                <a:lnTo>
                  <a:pt x="839" y="1712"/>
                </a:lnTo>
                <a:lnTo>
                  <a:pt x="839" y="1743"/>
                </a:lnTo>
                <a:lnTo>
                  <a:pt x="840" y="1709"/>
                </a:lnTo>
                <a:lnTo>
                  <a:pt x="841" y="1643"/>
                </a:lnTo>
                <a:lnTo>
                  <a:pt x="841" y="1583"/>
                </a:lnTo>
                <a:lnTo>
                  <a:pt x="842" y="1556"/>
                </a:lnTo>
                <a:lnTo>
                  <a:pt x="842" y="1558"/>
                </a:lnTo>
                <a:lnTo>
                  <a:pt x="843" y="1565"/>
                </a:lnTo>
                <a:lnTo>
                  <a:pt x="843" y="1568"/>
                </a:lnTo>
                <a:lnTo>
                  <a:pt x="844" y="1575"/>
                </a:lnTo>
                <a:lnTo>
                  <a:pt x="844" y="1563"/>
                </a:lnTo>
                <a:lnTo>
                  <a:pt x="845" y="1561"/>
                </a:lnTo>
                <a:lnTo>
                  <a:pt x="845" y="1541"/>
                </a:lnTo>
                <a:lnTo>
                  <a:pt x="846" y="1526"/>
                </a:lnTo>
                <a:lnTo>
                  <a:pt x="847" y="1504"/>
                </a:lnTo>
                <a:lnTo>
                  <a:pt x="847" y="1472"/>
                </a:lnTo>
                <a:lnTo>
                  <a:pt x="848" y="1446"/>
                </a:lnTo>
                <a:lnTo>
                  <a:pt x="848" y="1428"/>
                </a:lnTo>
                <a:lnTo>
                  <a:pt x="849" y="1409"/>
                </a:lnTo>
                <a:lnTo>
                  <a:pt x="849" y="1385"/>
                </a:lnTo>
                <a:lnTo>
                  <a:pt x="850" y="1331"/>
                </a:lnTo>
                <a:lnTo>
                  <a:pt x="851" y="1282"/>
                </a:lnTo>
                <a:lnTo>
                  <a:pt x="851" y="1253"/>
                </a:lnTo>
                <a:lnTo>
                  <a:pt x="851" y="1243"/>
                </a:lnTo>
                <a:lnTo>
                  <a:pt x="852" y="1233"/>
                </a:lnTo>
                <a:lnTo>
                  <a:pt x="853" y="1209"/>
                </a:lnTo>
                <a:lnTo>
                  <a:pt x="853" y="1185"/>
                </a:lnTo>
                <a:lnTo>
                  <a:pt x="854" y="1165"/>
                </a:lnTo>
                <a:lnTo>
                  <a:pt x="854" y="1172"/>
                </a:lnTo>
                <a:lnTo>
                  <a:pt x="855" y="1175"/>
                </a:lnTo>
                <a:lnTo>
                  <a:pt x="855" y="1179"/>
                </a:lnTo>
                <a:lnTo>
                  <a:pt x="856" y="1160"/>
                </a:lnTo>
                <a:lnTo>
                  <a:pt x="857" y="1143"/>
                </a:lnTo>
                <a:lnTo>
                  <a:pt x="857" y="1111"/>
                </a:lnTo>
                <a:lnTo>
                  <a:pt x="858" y="1092"/>
                </a:lnTo>
                <a:lnTo>
                  <a:pt x="858" y="1097"/>
                </a:lnTo>
                <a:lnTo>
                  <a:pt x="859" y="1111"/>
                </a:lnTo>
                <a:lnTo>
                  <a:pt x="859" y="1116"/>
                </a:lnTo>
                <a:lnTo>
                  <a:pt x="860" y="1123"/>
                </a:lnTo>
                <a:lnTo>
                  <a:pt x="861" y="1121"/>
                </a:lnTo>
                <a:lnTo>
                  <a:pt x="861" y="1116"/>
                </a:lnTo>
                <a:lnTo>
                  <a:pt x="861" y="1111"/>
                </a:lnTo>
                <a:lnTo>
                  <a:pt x="862" y="1109"/>
                </a:lnTo>
                <a:lnTo>
                  <a:pt x="863" y="1101"/>
                </a:lnTo>
                <a:lnTo>
                  <a:pt x="863" y="1094"/>
                </a:lnTo>
                <a:lnTo>
                  <a:pt x="864" y="1075"/>
                </a:lnTo>
                <a:lnTo>
                  <a:pt x="864" y="1075"/>
                </a:lnTo>
                <a:lnTo>
                  <a:pt x="865" y="1079"/>
                </a:lnTo>
                <a:lnTo>
                  <a:pt x="865" y="1089"/>
                </a:lnTo>
                <a:lnTo>
                  <a:pt x="866" y="1092"/>
                </a:lnTo>
                <a:lnTo>
                  <a:pt x="867" y="1077"/>
                </a:lnTo>
                <a:lnTo>
                  <a:pt x="867" y="1065"/>
                </a:lnTo>
                <a:lnTo>
                  <a:pt x="868" y="1060"/>
                </a:lnTo>
                <a:lnTo>
                  <a:pt x="868" y="1063"/>
                </a:lnTo>
                <a:lnTo>
                  <a:pt x="869" y="1070"/>
                </a:lnTo>
                <a:lnTo>
                  <a:pt x="869" y="1067"/>
                </a:lnTo>
                <a:lnTo>
                  <a:pt x="870" y="1055"/>
                </a:lnTo>
                <a:lnTo>
                  <a:pt x="871" y="1036"/>
                </a:lnTo>
                <a:lnTo>
                  <a:pt x="871" y="1028"/>
                </a:lnTo>
                <a:lnTo>
                  <a:pt x="871" y="1031"/>
                </a:lnTo>
                <a:lnTo>
                  <a:pt x="872" y="1038"/>
                </a:lnTo>
                <a:lnTo>
                  <a:pt x="873" y="1038"/>
                </a:lnTo>
                <a:lnTo>
                  <a:pt x="873" y="1016"/>
                </a:lnTo>
                <a:lnTo>
                  <a:pt x="874" y="999"/>
                </a:lnTo>
                <a:lnTo>
                  <a:pt x="874" y="984"/>
                </a:lnTo>
                <a:lnTo>
                  <a:pt x="875" y="977"/>
                </a:lnTo>
                <a:lnTo>
                  <a:pt x="875" y="970"/>
                </a:lnTo>
                <a:lnTo>
                  <a:pt x="876" y="955"/>
                </a:lnTo>
                <a:lnTo>
                  <a:pt x="877" y="926"/>
                </a:lnTo>
                <a:lnTo>
                  <a:pt x="877" y="909"/>
                </a:lnTo>
                <a:lnTo>
                  <a:pt x="878" y="892"/>
                </a:lnTo>
                <a:lnTo>
                  <a:pt x="878" y="877"/>
                </a:lnTo>
                <a:lnTo>
                  <a:pt x="879" y="867"/>
                </a:lnTo>
                <a:lnTo>
                  <a:pt x="879" y="833"/>
                </a:lnTo>
                <a:lnTo>
                  <a:pt x="880" y="806"/>
                </a:lnTo>
                <a:lnTo>
                  <a:pt x="881" y="774"/>
                </a:lnTo>
                <a:lnTo>
                  <a:pt x="881" y="762"/>
                </a:lnTo>
                <a:lnTo>
                  <a:pt x="881" y="750"/>
                </a:lnTo>
                <a:lnTo>
                  <a:pt x="882" y="738"/>
                </a:lnTo>
                <a:lnTo>
                  <a:pt x="883" y="718"/>
                </a:lnTo>
                <a:lnTo>
                  <a:pt x="883" y="699"/>
                </a:lnTo>
                <a:lnTo>
                  <a:pt x="884" y="674"/>
                </a:lnTo>
                <a:lnTo>
                  <a:pt x="884" y="650"/>
                </a:lnTo>
                <a:lnTo>
                  <a:pt x="885" y="650"/>
                </a:lnTo>
                <a:lnTo>
                  <a:pt x="885" y="647"/>
                </a:lnTo>
                <a:lnTo>
                  <a:pt x="886" y="645"/>
                </a:lnTo>
                <a:lnTo>
                  <a:pt x="887" y="630"/>
                </a:lnTo>
                <a:lnTo>
                  <a:pt x="887" y="616"/>
                </a:lnTo>
                <a:lnTo>
                  <a:pt x="888" y="621"/>
                </a:lnTo>
                <a:lnTo>
                  <a:pt x="888" y="621"/>
                </a:lnTo>
                <a:lnTo>
                  <a:pt x="889" y="628"/>
                </a:lnTo>
                <a:lnTo>
                  <a:pt x="889" y="633"/>
                </a:lnTo>
                <a:lnTo>
                  <a:pt x="890" y="623"/>
                </a:lnTo>
                <a:lnTo>
                  <a:pt x="891" y="623"/>
                </a:lnTo>
                <a:lnTo>
                  <a:pt x="891" y="628"/>
                </a:lnTo>
                <a:lnTo>
                  <a:pt x="891" y="638"/>
                </a:lnTo>
                <a:lnTo>
                  <a:pt x="892" y="655"/>
                </a:lnTo>
                <a:lnTo>
                  <a:pt x="893" y="669"/>
                </a:lnTo>
                <a:lnTo>
                  <a:pt x="893" y="682"/>
                </a:lnTo>
                <a:lnTo>
                  <a:pt x="894" y="689"/>
                </a:lnTo>
                <a:lnTo>
                  <a:pt x="894" y="701"/>
                </a:lnTo>
                <a:lnTo>
                  <a:pt x="895" y="721"/>
                </a:lnTo>
                <a:lnTo>
                  <a:pt x="895" y="747"/>
                </a:lnTo>
                <a:lnTo>
                  <a:pt x="896" y="760"/>
                </a:lnTo>
                <a:lnTo>
                  <a:pt x="897" y="772"/>
                </a:lnTo>
                <a:lnTo>
                  <a:pt x="897" y="774"/>
                </a:lnTo>
                <a:lnTo>
                  <a:pt x="898" y="796"/>
                </a:lnTo>
                <a:lnTo>
                  <a:pt x="898" y="821"/>
                </a:lnTo>
                <a:lnTo>
                  <a:pt x="899" y="840"/>
                </a:lnTo>
                <a:lnTo>
                  <a:pt x="899" y="848"/>
                </a:lnTo>
                <a:lnTo>
                  <a:pt x="900" y="858"/>
                </a:lnTo>
                <a:lnTo>
                  <a:pt x="901" y="870"/>
                </a:lnTo>
                <a:lnTo>
                  <a:pt x="901" y="884"/>
                </a:lnTo>
                <a:lnTo>
                  <a:pt x="901" y="899"/>
                </a:lnTo>
                <a:lnTo>
                  <a:pt x="902" y="918"/>
                </a:lnTo>
                <a:lnTo>
                  <a:pt x="903" y="921"/>
                </a:lnTo>
                <a:lnTo>
                  <a:pt x="903" y="926"/>
                </a:lnTo>
                <a:lnTo>
                  <a:pt x="904" y="940"/>
                </a:lnTo>
                <a:lnTo>
                  <a:pt x="904" y="960"/>
                </a:lnTo>
                <a:lnTo>
                  <a:pt x="905" y="984"/>
                </a:lnTo>
                <a:lnTo>
                  <a:pt x="905" y="999"/>
                </a:lnTo>
                <a:lnTo>
                  <a:pt x="906" y="996"/>
                </a:lnTo>
                <a:lnTo>
                  <a:pt x="907" y="999"/>
                </a:lnTo>
                <a:lnTo>
                  <a:pt x="907" y="989"/>
                </a:lnTo>
                <a:lnTo>
                  <a:pt x="908" y="994"/>
                </a:lnTo>
                <a:lnTo>
                  <a:pt x="908" y="1004"/>
                </a:lnTo>
                <a:lnTo>
                  <a:pt x="909" y="1011"/>
                </a:lnTo>
                <a:lnTo>
                  <a:pt x="909" y="1009"/>
                </a:lnTo>
                <a:lnTo>
                  <a:pt x="910" y="1001"/>
                </a:lnTo>
                <a:lnTo>
                  <a:pt x="911" y="1014"/>
                </a:lnTo>
                <a:lnTo>
                  <a:pt x="911" y="1028"/>
                </a:lnTo>
                <a:lnTo>
                  <a:pt x="911" y="1038"/>
                </a:lnTo>
                <a:lnTo>
                  <a:pt x="912" y="1048"/>
                </a:lnTo>
                <a:lnTo>
                  <a:pt x="913" y="1023"/>
                </a:lnTo>
                <a:lnTo>
                  <a:pt x="913" y="1014"/>
                </a:lnTo>
                <a:lnTo>
                  <a:pt x="914" y="1006"/>
                </a:lnTo>
                <a:lnTo>
                  <a:pt x="914" y="1006"/>
                </a:lnTo>
                <a:lnTo>
                  <a:pt x="915" y="999"/>
                </a:lnTo>
                <a:lnTo>
                  <a:pt x="915" y="996"/>
                </a:lnTo>
                <a:lnTo>
                  <a:pt x="916" y="974"/>
                </a:lnTo>
                <a:lnTo>
                  <a:pt x="917" y="952"/>
                </a:lnTo>
                <a:lnTo>
                  <a:pt x="917" y="916"/>
                </a:lnTo>
                <a:lnTo>
                  <a:pt x="918" y="896"/>
                </a:lnTo>
                <a:lnTo>
                  <a:pt x="918" y="867"/>
                </a:lnTo>
                <a:lnTo>
                  <a:pt x="919" y="828"/>
                </a:lnTo>
                <a:lnTo>
                  <a:pt x="919" y="789"/>
                </a:lnTo>
                <a:lnTo>
                  <a:pt x="920" y="750"/>
                </a:lnTo>
                <a:lnTo>
                  <a:pt x="921" y="703"/>
                </a:lnTo>
                <a:lnTo>
                  <a:pt x="921" y="662"/>
                </a:lnTo>
                <a:lnTo>
                  <a:pt x="921" y="628"/>
                </a:lnTo>
                <a:lnTo>
                  <a:pt x="922" y="586"/>
                </a:lnTo>
                <a:lnTo>
                  <a:pt x="923" y="533"/>
                </a:lnTo>
                <a:lnTo>
                  <a:pt x="923" y="476"/>
                </a:lnTo>
                <a:lnTo>
                  <a:pt x="924" y="413"/>
                </a:lnTo>
                <a:lnTo>
                  <a:pt x="924" y="367"/>
                </a:lnTo>
                <a:lnTo>
                  <a:pt x="925" y="333"/>
                </a:lnTo>
                <a:lnTo>
                  <a:pt x="925" y="318"/>
                </a:lnTo>
                <a:lnTo>
                  <a:pt x="926" y="318"/>
                </a:lnTo>
                <a:lnTo>
                  <a:pt x="927" y="318"/>
                </a:lnTo>
                <a:lnTo>
                  <a:pt x="927" y="305"/>
                </a:lnTo>
                <a:lnTo>
                  <a:pt x="928" y="311"/>
                </a:lnTo>
                <a:lnTo>
                  <a:pt x="928" y="347"/>
                </a:lnTo>
                <a:lnTo>
                  <a:pt x="929" y="408"/>
                </a:lnTo>
                <a:lnTo>
                  <a:pt x="929" y="467"/>
                </a:lnTo>
                <a:lnTo>
                  <a:pt x="930" y="523"/>
                </a:lnTo>
                <a:lnTo>
                  <a:pt x="931" y="554"/>
                </a:lnTo>
                <a:lnTo>
                  <a:pt x="931" y="569"/>
                </a:lnTo>
                <a:lnTo>
                  <a:pt x="932" y="572"/>
                </a:lnTo>
                <a:lnTo>
                  <a:pt x="932" y="579"/>
                </a:lnTo>
                <a:lnTo>
                  <a:pt x="933" y="601"/>
                </a:lnTo>
                <a:lnTo>
                  <a:pt x="934" y="630"/>
                </a:lnTo>
                <a:lnTo>
                  <a:pt x="934" y="703"/>
                </a:lnTo>
                <a:lnTo>
                  <a:pt x="934" y="801"/>
                </a:lnTo>
                <a:lnTo>
                  <a:pt x="935" y="911"/>
                </a:lnTo>
                <a:lnTo>
                  <a:pt x="936" y="1006"/>
                </a:lnTo>
                <a:lnTo>
                  <a:pt x="936" y="1087"/>
                </a:lnTo>
                <a:lnTo>
                  <a:pt x="937" y="1131"/>
                </a:lnTo>
                <a:lnTo>
                  <a:pt x="937" y="1155"/>
                </a:lnTo>
                <a:lnTo>
                  <a:pt x="938" y="1189"/>
                </a:lnTo>
                <a:lnTo>
                  <a:pt x="938" y="1223"/>
                </a:lnTo>
                <a:lnTo>
                  <a:pt x="939" y="1245"/>
                </a:lnTo>
                <a:lnTo>
                  <a:pt x="940" y="1260"/>
                </a:lnTo>
                <a:lnTo>
                  <a:pt x="940" y="1260"/>
                </a:lnTo>
                <a:lnTo>
                  <a:pt x="941" y="1272"/>
                </a:lnTo>
                <a:lnTo>
                  <a:pt x="941" y="1282"/>
                </a:lnTo>
                <a:lnTo>
                  <a:pt x="942" y="1289"/>
                </a:lnTo>
                <a:lnTo>
                  <a:pt x="942" y="1302"/>
                </a:lnTo>
                <a:lnTo>
                  <a:pt x="943" y="1324"/>
                </a:lnTo>
                <a:lnTo>
                  <a:pt x="944" y="1336"/>
                </a:lnTo>
                <a:lnTo>
                  <a:pt x="944" y="1346"/>
                </a:lnTo>
                <a:lnTo>
                  <a:pt x="944" y="1360"/>
                </a:lnTo>
                <a:lnTo>
                  <a:pt x="945" y="1377"/>
                </a:lnTo>
                <a:lnTo>
                  <a:pt x="946" y="1397"/>
                </a:lnTo>
                <a:lnTo>
                  <a:pt x="946" y="1397"/>
                </a:lnTo>
                <a:lnTo>
                  <a:pt x="947" y="1392"/>
                </a:lnTo>
                <a:lnTo>
                  <a:pt x="947" y="1387"/>
                </a:lnTo>
                <a:lnTo>
                  <a:pt x="948" y="1387"/>
                </a:lnTo>
                <a:lnTo>
                  <a:pt x="948" y="1394"/>
                </a:lnTo>
                <a:lnTo>
                  <a:pt x="949" y="1402"/>
                </a:lnTo>
                <a:lnTo>
                  <a:pt x="950" y="1407"/>
                </a:lnTo>
                <a:lnTo>
                  <a:pt x="950" y="1399"/>
                </a:lnTo>
                <a:lnTo>
                  <a:pt x="951" y="1404"/>
                </a:lnTo>
                <a:lnTo>
                  <a:pt x="951" y="1397"/>
                </a:lnTo>
                <a:lnTo>
                  <a:pt x="952" y="1397"/>
                </a:lnTo>
                <a:lnTo>
                  <a:pt x="952" y="1397"/>
                </a:lnTo>
                <a:lnTo>
                  <a:pt x="953" y="1392"/>
                </a:lnTo>
                <a:lnTo>
                  <a:pt x="954" y="1392"/>
                </a:lnTo>
                <a:lnTo>
                  <a:pt x="954" y="1392"/>
                </a:lnTo>
                <a:lnTo>
                  <a:pt x="954" y="1397"/>
                </a:lnTo>
                <a:lnTo>
                  <a:pt x="955" y="1404"/>
                </a:lnTo>
                <a:lnTo>
                  <a:pt x="956" y="1394"/>
                </a:lnTo>
                <a:lnTo>
                  <a:pt x="956" y="1380"/>
                </a:lnTo>
                <a:lnTo>
                  <a:pt x="957" y="1375"/>
                </a:lnTo>
                <a:lnTo>
                  <a:pt x="957" y="1375"/>
                </a:lnTo>
                <a:lnTo>
                  <a:pt x="958" y="1385"/>
                </a:lnTo>
                <a:lnTo>
                  <a:pt x="958" y="1397"/>
                </a:lnTo>
                <a:lnTo>
                  <a:pt x="959" y="1402"/>
                </a:lnTo>
                <a:lnTo>
                  <a:pt x="960" y="1404"/>
                </a:lnTo>
                <a:lnTo>
                  <a:pt x="960" y="1404"/>
                </a:lnTo>
                <a:lnTo>
                  <a:pt x="961" y="1409"/>
                </a:lnTo>
                <a:lnTo>
                  <a:pt x="961" y="1421"/>
                </a:lnTo>
                <a:lnTo>
                  <a:pt x="962" y="1424"/>
                </a:lnTo>
                <a:lnTo>
                  <a:pt x="962" y="1428"/>
                </a:lnTo>
                <a:lnTo>
                  <a:pt x="963" y="1441"/>
                </a:lnTo>
                <a:lnTo>
                  <a:pt x="964" y="1441"/>
                </a:lnTo>
                <a:lnTo>
                  <a:pt x="964" y="1443"/>
                </a:lnTo>
                <a:lnTo>
                  <a:pt x="964" y="1453"/>
                </a:lnTo>
                <a:lnTo>
                  <a:pt x="965" y="1463"/>
                </a:lnTo>
                <a:lnTo>
                  <a:pt x="966" y="1465"/>
                </a:lnTo>
                <a:lnTo>
                  <a:pt x="966" y="1463"/>
                </a:lnTo>
                <a:lnTo>
                  <a:pt x="967" y="1456"/>
                </a:lnTo>
                <a:lnTo>
                  <a:pt x="967" y="1456"/>
                </a:lnTo>
                <a:lnTo>
                  <a:pt x="968" y="1463"/>
                </a:lnTo>
                <a:lnTo>
                  <a:pt x="968" y="1470"/>
                </a:lnTo>
                <a:lnTo>
                  <a:pt x="969" y="1465"/>
                </a:lnTo>
                <a:lnTo>
                  <a:pt x="970" y="1463"/>
                </a:lnTo>
                <a:lnTo>
                  <a:pt x="970" y="1446"/>
                </a:lnTo>
                <a:lnTo>
                  <a:pt x="971" y="1446"/>
                </a:lnTo>
                <a:lnTo>
                  <a:pt x="971" y="1448"/>
                </a:lnTo>
                <a:lnTo>
                  <a:pt x="972" y="1477"/>
                </a:lnTo>
                <a:lnTo>
                  <a:pt x="972" y="1490"/>
                </a:lnTo>
                <a:lnTo>
                  <a:pt x="973" y="1485"/>
                </a:lnTo>
                <a:lnTo>
                  <a:pt x="974" y="1463"/>
                </a:lnTo>
                <a:lnTo>
                  <a:pt x="974" y="1434"/>
                </a:lnTo>
                <a:lnTo>
                  <a:pt x="974" y="1424"/>
                </a:lnTo>
                <a:lnTo>
                  <a:pt x="975" y="1431"/>
                </a:lnTo>
                <a:lnTo>
                  <a:pt x="976" y="1431"/>
                </a:lnTo>
                <a:lnTo>
                  <a:pt x="976" y="1419"/>
                </a:lnTo>
                <a:lnTo>
                  <a:pt x="977" y="1392"/>
                </a:lnTo>
                <a:lnTo>
                  <a:pt x="977" y="1372"/>
                </a:lnTo>
                <a:lnTo>
                  <a:pt x="978" y="1356"/>
                </a:lnTo>
                <a:lnTo>
                  <a:pt x="978" y="1356"/>
                </a:lnTo>
                <a:lnTo>
                  <a:pt x="979" y="1350"/>
                </a:lnTo>
                <a:lnTo>
                  <a:pt x="980" y="1331"/>
                </a:lnTo>
                <a:lnTo>
                  <a:pt x="980" y="1304"/>
                </a:lnTo>
                <a:lnTo>
                  <a:pt x="981" y="1282"/>
                </a:lnTo>
                <a:lnTo>
                  <a:pt x="981" y="1272"/>
                </a:lnTo>
                <a:lnTo>
                  <a:pt x="982" y="1255"/>
                </a:lnTo>
                <a:lnTo>
                  <a:pt x="982" y="1250"/>
                </a:lnTo>
                <a:lnTo>
                  <a:pt x="983" y="1233"/>
                </a:lnTo>
                <a:lnTo>
                  <a:pt x="984" y="1219"/>
                </a:lnTo>
                <a:lnTo>
                  <a:pt x="984" y="1194"/>
                </a:lnTo>
                <a:lnTo>
                  <a:pt x="984" y="1192"/>
                </a:lnTo>
                <a:lnTo>
                  <a:pt x="985" y="1185"/>
                </a:lnTo>
                <a:lnTo>
                  <a:pt x="986" y="1172"/>
                </a:lnTo>
                <a:lnTo>
                  <a:pt x="986" y="1160"/>
                </a:lnTo>
                <a:lnTo>
                  <a:pt x="987" y="1158"/>
                </a:lnTo>
                <a:lnTo>
                  <a:pt x="987" y="1143"/>
                </a:lnTo>
                <a:lnTo>
                  <a:pt x="988" y="1131"/>
                </a:lnTo>
                <a:lnTo>
                  <a:pt x="988" y="1123"/>
                </a:lnTo>
                <a:lnTo>
                  <a:pt x="989" y="1119"/>
                </a:lnTo>
                <a:lnTo>
                  <a:pt x="990" y="1119"/>
                </a:lnTo>
                <a:lnTo>
                  <a:pt x="990" y="1116"/>
                </a:lnTo>
                <a:lnTo>
                  <a:pt x="991" y="1107"/>
                </a:lnTo>
                <a:lnTo>
                  <a:pt x="991" y="1101"/>
                </a:lnTo>
                <a:lnTo>
                  <a:pt x="992" y="1099"/>
                </a:lnTo>
                <a:lnTo>
                  <a:pt x="992" y="1101"/>
                </a:lnTo>
                <a:lnTo>
                  <a:pt x="993" y="1101"/>
                </a:lnTo>
                <a:lnTo>
                  <a:pt x="994" y="1089"/>
                </a:lnTo>
                <a:lnTo>
                  <a:pt x="994" y="1077"/>
                </a:lnTo>
                <a:lnTo>
                  <a:pt x="994" y="1082"/>
                </a:lnTo>
                <a:lnTo>
                  <a:pt x="995" y="1104"/>
                </a:lnTo>
                <a:lnTo>
                  <a:pt x="996" y="1109"/>
                </a:lnTo>
                <a:lnTo>
                  <a:pt x="996" y="1099"/>
                </a:lnTo>
                <a:lnTo>
                  <a:pt x="997" y="1079"/>
                </a:lnTo>
                <a:lnTo>
                  <a:pt x="997" y="1079"/>
                </a:lnTo>
                <a:lnTo>
                  <a:pt x="998" y="1097"/>
                </a:lnTo>
                <a:lnTo>
                  <a:pt x="998" y="1107"/>
                </a:lnTo>
                <a:lnTo>
                  <a:pt x="999" y="1116"/>
                </a:lnTo>
                <a:lnTo>
                  <a:pt x="1000" y="1109"/>
                </a:lnTo>
                <a:lnTo>
                  <a:pt x="1000" y="1116"/>
                </a:lnTo>
                <a:lnTo>
                  <a:pt x="1001" y="1101"/>
                </a:lnTo>
                <a:lnTo>
                  <a:pt x="1001" y="1101"/>
                </a:lnTo>
                <a:lnTo>
                  <a:pt x="1002" y="1107"/>
                </a:lnTo>
                <a:lnTo>
                  <a:pt x="1002" y="1114"/>
                </a:lnTo>
                <a:lnTo>
                  <a:pt x="1003" y="1114"/>
                </a:lnTo>
                <a:lnTo>
                  <a:pt x="1004" y="1111"/>
                </a:lnTo>
                <a:lnTo>
                  <a:pt x="1004" y="1107"/>
                </a:lnTo>
                <a:lnTo>
                  <a:pt x="1004" y="1101"/>
                </a:lnTo>
                <a:lnTo>
                  <a:pt x="1005" y="1107"/>
                </a:lnTo>
                <a:lnTo>
                  <a:pt x="1006" y="1121"/>
                </a:lnTo>
                <a:lnTo>
                  <a:pt x="1006" y="1114"/>
                </a:lnTo>
                <a:lnTo>
                  <a:pt x="1007" y="1107"/>
                </a:lnTo>
                <a:lnTo>
                  <a:pt x="1007" y="1101"/>
                </a:lnTo>
                <a:lnTo>
                  <a:pt x="1008" y="1111"/>
                </a:lnTo>
                <a:lnTo>
                  <a:pt x="1008" y="1123"/>
                </a:lnTo>
                <a:lnTo>
                  <a:pt x="1009" y="1131"/>
                </a:lnTo>
                <a:lnTo>
                  <a:pt x="1010" y="1126"/>
                </a:lnTo>
                <a:lnTo>
                  <a:pt x="1010" y="1121"/>
                </a:lnTo>
                <a:lnTo>
                  <a:pt x="1011" y="1111"/>
                </a:lnTo>
                <a:lnTo>
                  <a:pt x="1011" y="1114"/>
                </a:lnTo>
                <a:lnTo>
                  <a:pt x="1012" y="1123"/>
                </a:lnTo>
                <a:lnTo>
                  <a:pt x="1012" y="1126"/>
                </a:lnTo>
                <a:lnTo>
                  <a:pt x="1013" y="1119"/>
                </a:lnTo>
                <a:lnTo>
                  <a:pt x="1014" y="1111"/>
                </a:lnTo>
                <a:lnTo>
                  <a:pt x="1014" y="1107"/>
                </a:lnTo>
                <a:lnTo>
                  <a:pt x="1014" y="1116"/>
                </a:lnTo>
                <a:lnTo>
                  <a:pt x="1015" y="1116"/>
                </a:lnTo>
                <a:lnTo>
                  <a:pt x="1016" y="1116"/>
                </a:lnTo>
                <a:lnTo>
                  <a:pt x="1016" y="1109"/>
                </a:lnTo>
                <a:lnTo>
                  <a:pt x="1017" y="1109"/>
                </a:lnTo>
                <a:lnTo>
                  <a:pt x="1017" y="1114"/>
                </a:lnTo>
                <a:lnTo>
                  <a:pt x="1018" y="1126"/>
                </a:lnTo>
                <a:lnTo>
                  <a:pt x="1018" y="1131"/>
                </a:lnTo>
                <a:lnTo>
                  <a:pt x="1019" y="1131"/>
                </a:lnTo>
                <a:lnTo>
                  <a:pt x="1020" y="1128"/>
                </a:lnTo>
                <a:lnTo>
                  <a:pt x="1020" y="1119"/>
                </a:lnTo>
                <a:lnTo>
                  <a:pt x="1021" y="1114"/>
                </a:lnTo>
                <a:lnTo>
                  <a:pt x="1021" y="1114"/>
                </a:lnTo>
                <a:lnTo>
                  <a:pt x="1022" y="1116"/>
                </a:lnTo>
                <a:lnTo>
                  <a:pt x="1022" y="1126"/>
                </a:lnTo>
                <a:lnTo>
                  <a:pt x="1023" y="1123"/>
                </a:lnTo>
                <a:lnTo>
                  <a:pt x="1024" y="1116"/>
                </a:lnTo>
                <a:lnTo>
                  <a:pt x="1024" y="1111"/>
                </a:lnTo>
                <a:lnTo>
                  <a:pt x="1024" y="1109"/>
                </a:lnTo>
                <a:lnTo>
                  <a:pt x="1025" y="1116"/>
                </a:lnTo>
                <a:lnTo>
                  <a:pt x="1026" y="1123"/>
                </a:lnTo>
                <a:lnTo>
                  <a:pt x="1026" y="1128"/>
                </a:lnTo>
                <a:lnTo>
                  <a:pt x="1027" y="1131"/>
                </a:lnTo>
                <a:lnTo>
                  <a:pt x="1027" y="1121"/>
                </a:lnTo>
                <a:lnTo>
                  <a:pt x="1028" y="1126"/>
                </a:lnTo>
                <a:lnTo>
                  <a:pt x="1028" y="1123"/>
                </a:lnTo>
                <a:lnTo>
                  <a:pt x="1029" y="1128"/>
                </a:lnTo>
                <a:lnTo>
                  <a:pt x="1030" y="1131"/>
                </a:lnTo>
                <a:lnTo>
                  <a:pt x="1030" y="1131"/>
                </a:lnTo>
                <a:lnTo>
                  <a:pt x="1031" y="1133"/>
                </a:lnTo>
                <a:lnTo>
                  <a:pt x="1031" y="1138"/>
                </a:lnTo>
                <a:lnTo>
                  <a:pt x="1032" y="1131"/>
                </a:lnTo>
                <a:lnTo>
                  <a:pt x="1032" y="1136"/>
                </a:lnTo>
                <a:lnTo>
                  <a:pt x="1033" y="1136"/>
                </a:lnTo>
                <a:lnTo>
                  <a:pt x="1034" y="1131"/>
                </a:lnTo>
                <a:lnTo>
                  <a:pt x="1034" y="1126"/>
                </a:lnTo>
                <a:lnTo>
                  <a:pt x="1034" y="1123"/>
                </a:lnTo>
                <a:lnTo>
                  <a:pt x="1035" y="1131"/>
                </a:lnTo>
                <a:lnTo>
                  <a:pt x="1036" y="1141"/>
                </a:lnTo>
                <a:lnTo>
                  <a:pt x="1036" y="1138"/>
                </a:lnTo>
                <a:lnTo>
                  <a:pt x="1037" y="1138"/>
                </a:lnTo>
                <a:lnTo>
                  <a:pt x="1037" y="1136"/>
                </a:lnTo>
                <a:lnTo>
                  <a:pt x="1038" y="1141"/>
                </a:lnTo>
                <a:lnTo>
                  <a:pt x="1038" y="1133"/>
                </a:lnTo>
                <a:lnTo>
                  <a:pt x="1039" y="1136"/>
                </a:lnTo>
                <a:lnTo>
                  <a:pt x="1040" y="1133"/>
                </a:lnTo>
                <a:lnTo>
                  <a:pt x="1040" y="1141"/>
                </a:lnTo>
                <a:lnTo>
                  <a:pt x="1041" y="1131"/>
                </a:lnTo>
                <a:lnTo>
                  <a:pt x="1041" y="1128"/>
                </a:lnTo>
                <a:lnTo>
                  <a:pt x="1042" y="1128"/>
                </a:lnTo>
                <a:lnTo>
                  <a:pt x="1042" y="1136"/>
                </a:lnTo>
                <a:lnTo>
                  <a:pt x="1043" y="1133"/>
                </a:lnTo>
                <a:lnTo>
                  <a:pt x="1044" y="1128"/>
                </a:lnTo>
                <a:lnTo>
                  <a:pt x="1044" y="1128"/>
                </a:lnTo>
                <a:lnTo>
                  <a:pt x="1044" y="1138"/>
                </a:lnTo>
                <a:lnTo>
                  <a:pt x="1045" y="1153"/>
                </a:lnTo>
                <a:lnTo>
                  <a:pt x="1046" y="1158"/>
                </a:lnTo>
                <a:lnTo>
                  <a:pt x="1046" y="1150"/>
                </a:lnTo>
                <a:lnTo>
                  <a:pt x="1047" y="1141"/>
                </a:lnTo>
                <a:lnTo>
                  <a:pt x="1047" y="1131"/>
                </a:lnTo>
                <a:lnTo>
                  <a:pt x="1048" y="1141"/>
                </a:lnTo>
                <a:lnTo>
                  <a:pt x="1048" y="1141"/>
                </a:lnTo>
                <a:lnTo>
                  <a:pt x="1049" y="1158"/>
                </a:lnTo>
                <a:lnTo>
                  <a:pt x="1050" y="1155"/>
                </a:lnTo>
                <a:lnTo>
                  <a:pt x="1050" y="1158"/>
                </a:lnTo>
                <a:lnTo>
                  <a:pt x="1051" y="1165"/>
                </a:lnTo>
                <a:lnTo>
                  <a:pt x="1051" y="1160"/>
                </a:lnTo>
                <a:lnTo>
                  <a:pt x="1052" y="1150"/>
                </a:lnTo>
                <a:lnTo>
                  <a:pt x="1052" y="1143"/>
                </a:lnTo>
                <a:lnTo>
                  <a:pt x="1053" y="1138"/>
                </a:lnTo>
                <a:lnTo>
                  <a:pt x="1054" y="1136"/>
                </a:lnTo>
                <a:lnTo>
                  <a:pt x="1054" y="1138"/>
                </a:lnTo>
                <a:lnTo>
                  <a:pt x="1054" y="1141"/>
                </a:lnTo>
                <a:lnTo>
                  <a:pt x="1055" y="1160"/>
                </a:lnTo>
                <a:lnTo>
                  <a:pt x="1056" y="1167"/>
                </a:lnTo>
                <a:lnTo>
                  <a:pt x="1056" y="1158"/>
                </a:lnTo>
                <a:lnTo>
                  <a:pt x="1057" y="1143"/>
                </a:lnTo>
                <a:lnTo>
                  <a:pt x="1057" y="1133"/>
                </a:lnTo>
                <a:lnTo>
                  <a:pt x="1058" y="1141"/>
                </a:lnTo>
                <a:lnTo>
                  <a:pt x="1058" y="1148"/>
                </a:lnTo>
                <a:lnTo>
                  <a:pt x="1059" y="1155"/>
                </a:lnTo>
                <a:lnTo>
                  <a:pt x="1060" y="1153"/>
                </a:lnTo>
                <a:lnTo>
                  <a:pt x="1060" y="1145"/>
                </a:lnTo>
                <a:lnTo>
                  <a:pt x="1061" y="1148"/>
                </a:lnTo>
                <a:lnTo>
                  <a:pt x="1061" y="1148"/>
                </a:lnTo>
                <a:lnTo>
                  <a:pt x="1062" y="1153"/>
                </a:lnTo>
                <a:lnTo>
                  <a:pt x="1062" y="1148"/>
                </a:lnTo>
                <a:lnTo>
                  <a:pt x="1063" y="1141"/>
                </a:lnTo>
                <a:lnTo>
                  <a:pt x="1064" y="1133"/>
                </a:lnTo>
                <a:lnTo>
                  <a:pt x="1064" y="1128"/>
                </a:lnTo>
                <a:lnTo>
                  <a:pt x="1064" y="1141"/>
                </a:lnTo>
                <a:lnTo>
                  <a:pt x="1065" y="1148"/>
                </a:lnTo>
                <a:lnTo>
                  <a:pt x="1066" y="1141"/>
                </a:lnTo>
                <a:lnTo>
                  <a:pt x="1066" y="1138"/>
                </a:lnTo>
                <a:lnTo>
                  <a:pt x="1067" y="1116"/>
                </a:lnTo>
                <a:lnTo>
                  <a:pt x="1067" y="1116"/>
                </a:lnTo>
                <a:lnTo>
                  <a:pt x="1068" y="1128"/>
                </a:lnTo>
                <a:lnTo>
                  <a:pt x="1068" y="1143"/>
                </a:lnTo>
                <a:lnTo>
                  <a:pt x="1069" y="1153"/>
                </a:lnTo>
                <a:lnTo>
                  <a:pt x="1070" y="1150"/>
                </a:lnTo>
                <a:lnTo>
                  <a:pt x="1070" y="1143"/>
                </a:lnTo>
                <a:lnTo>
                  <a:pt x="1071" y="1138"/>
                </a:lnTo>
                <a:lnTo>
                  <a:pt x="1071" y="1145"/>
                </a:lnTo>
                <a:lnTo>
                  <a:pt x="1072" y="1148"/>
                </a:lnTo>
                <a:lnTo>
                  <a:pt x="1072" y="1145"/>
                </a:lnTo>
                <a:lnTo>
                  <a:pt x="1073" y="1145"/>
                </a:lnTo>
                <a:lnTo>
                  <a:pt x="1074" y="1141"/>
                </a:lnTo>
                <a:lnTo>
                  <a:pt x="1074" y="1136"/>
                </a:lnTo>
                <a:lnTo>
                  <a:pt x="1074" y="1131"/>
                </a:lnTo>
                <a:lnTo>
                  <a:pt x="1075" y="1145"/>
                </a:lnTo>
                <a:lnTo>
                  <a:pt x="1076" y="1150"/>
                </a:lnTo>
                <a:lnTo>
                  <a:pt x="1076" y="1153"/>
                </a:lnTo>
                <a:lnTo>
                  <a:pt x="1077" y="1138"/>
                </a:lnTo>
                <a:lnTo>
                  <a:pt x="1077" y="1131"/>
                </a:lnTo>
                <a:lnTo>
                  <a:pt x="1078" y="1126"/>
                </a:lnTo>
                <a:lnTo>
                  <a:pt x="1078" y="1131"/>
                </a:lnTo>
                <a:lnTo>
                  <a:pt x="1079" y="1128"/>
                </a:lnTo>
                <a:lnTo>
                  <a:pt x="1080" y="1131"/>
                </a:lnTo>
                <a:lnTo>
                  <a:pt x="1080" y="1123"/>
                </a:lnTo>
                <a:lnTo>
                  <a:pt x="1081" y="1131"/>
                </a:lnTo>
                <a:lnTo>
                  <a:pt x="1081" y="1133"/>
                </a:lnTo>
                <a:lnTo>
                  <a:pt x="1082" y="1136"/>
                </a:lnTo>
                <a:lnTo>
                  <a:pt x="1082" y="1141"/>
                </a:lnTo>
                <a:lnTo>
                  <a:pt x="1083" y="1143"/>
                </a:lnTo>
                <a:lnTo>
                  <a:pt x="1084" y="1133"/>
                </a:lnTo>
                <a:lnTo>
                  <a:pt x="1084" y="1121"/>
                </a:lnTo>
                <a:lnTo>
                  <a:pt x="1084" y="1126"/>
                </a:lnTo>
                <a:lnTo>
                  <a:pt x="1085" y="1133"/>
                </a:lnTo>
                <a:lnTo>
                  <a:pt x="1086" y="1133"/>
                </a:lnTo>
                <a:lnTo>
                  <a:pt x="1086" y="1131"/>
                </a:lnTo>
                <a:lnTo>
                  <a:pt x="1087" y="1128"/>
                </a:lnTo>
                <a:lnTo>
                  <a:pt x="1087" y="1121"/>
                </a:lnTo>
                <a:lnTo>
                  <a:pt x="1088" y="1121"/>
                </a:lnTo>
                <a:lnTo>
                  <a:pt x="1088" y="1131"/>
                </a:lnTo>
                <a:lnTo>
                  <a:pt x="1089" y="1136"/>
                </a:lnTo>
                <a:lnTo>
                  <a:pt x="1090" y="1136"/>
                </a:lnTo>
                <a:lnTo>
                  <a:pt x="1090" y="1131"/>
                </a:lnTo>
                <a:lnTo>
                  <a:pt x="1091" y="1123"/>
                </a:lnTo>
                <a:lnTo>
                  <a:pt x="1091" y="1123"/>
                </a:lnTo>
                <a:lnTo>
                  <a:pt x="1092" y="1133"/>
                </a:lnTo>
                <a:lnTo>
                  <a:pt x="1092" y="1143"/>
                </a:lnTo>
                <a:lnTo>
                  <a:pt x="1093" y="1143"/>
                </a:lnTo>
                <a:lnTo>
                  <a:pt x="1094" y="1136"/>
                </a:lnTo>
                <a:lnTo>
                  <a:pt x="1094" y="1131"/>
                </a:lnTo>
                <a:lnTo>
                  <a:pt x="1094" y="1128"/>
                </a:lnTo>
                <a:lnTo>
                  <a:pt x="1095" y="1123"/>
                </a:lnTo>
                <a:lnTo>
                  <a:pt x="1096" y="1131"/>
                </a:lnTo>
                <a:lnTo>
                  <a:pt x="1097" y="1128"/>
                </a:lnTo>
                <a:lnTo>
                  <a:pt x="1097" y="1128"/>
                </a:lnTo>
                <a:lnTo>
                  <a:pt x="1097" y="1123"/>
                </a:lnTo>
                <a:lnTo>
                  <a:pt x="1098" y="1126"/>
                </a:lnTo>
                <a:lnTo>
                  <a:pt x="1099" y="1123"/>
                </a:lnTo>
                <a:lnTo>
                  <a:pt x="1099" y="1133"/>
                </a:lnTo>
                <a:lnTo>
                  <a:pt x="1100" y="1126"/>
                </a:lnTo>
                <a:lnTo>
                  <a:pt x="1100" y="1121"/>
                </a:lnTo>
                <a:lnTo>
                  <a:pt x="1101" y="1109"/>
                </a:lnTo>
                <a:lnTo>
                  <a:pt x="1101" y="1111"/>
                </a:lnTo>
                <a:lnTo>
                  <a:pt x="1102" y="1119"/>
                </a:lnTo>
                <a:lnTo>
                  <a:pt x="1103" y="1119"/>
                </a:lnTo>
                <a:lnTo>
                  <a:pt x="1103" y="1116"/>
                </a:lnTo>
                <a:lnTo>
                  <a:pt x="1104" y="1119"/>
                </a:lnTo>
                <a:lnTo>
                  <a:pt x="1104" y="1111"/>
                </a:lnTo>
                <a:lnTo>
                  <a:pt x="1105" y="1123"/>
                </a:lnTo>
                <a:lnTo>
                  <a:pt x="1105" y="1128"/>
                </a:lnTo>
                <a:lnTo>
                  <a:pt x="1106" y="1128"/>
                </a:lnTo>
                <a:lnTo>
                  <a:pt x="1107" y="1123"/>
                </a:lnTo>
                <a:lnTo>
                  <a:pt x="1107" y="1121"/>
                </a:lnTo>
                <a:lnTo>
                  <a:pt x="1107" y="1114"/>
                </a:lnTo>
                <a:lnTo>
                  <a:pt x="1108" y="1114"/>
                </a:lnTo>
                <a:lnTo>
                  <a:pt x="1109" y="1119"/>
                </a:lnTo>
                <a:lnTo>
                  <a:pt x="1109" y="1126"/>
                </a:lnTo>
                <a:lnTo>
                  <a:pt x="1110" y="1119"/>
                </a:lnTo>
                <a:lnTo>
                  <a:pt x="1110" y="1114"/>
                </a:lnTo>
                <a:lnTo>
                  <a:pt x="1111" y="1111"/>
                </a:lnTo>
                <a:lnTo>
                  <a:pt x="1111" y="1109"/>
                </a:lnTo>
                <a:lnTo>
                  <a:pt x="1112" y="1116"/>
                </a:lnTo>
                <a:lnTo>
                  <a:pt x="1113" y="1119"/>
                </a:lnTo>
                <a:lnTo>
                  <a:pt x="1113" y="1114"/>
                </a:lnTo>
                <a:lnTo>
                  <a:pt x="1114" y="1114"/>
                </a:lnTo>
                <a:lnTo>
                  <a:pt x="1114" y="1104"/>
                </a:lnTo>
                <a:lnTo>
                  <a:pt x="1115" y="1107"/>
                </a:lnTo>
                <a:lnTo>
                  <a:pt x="1115" y="1109"/>
                </a:lnTo>
                <a:lnTo>
                  <a:pt x="1116" y="1116"/>
                </a:lnTo>
                <a:lnTo>
                  <a:pt x="1117" y="1126"/>
                </a:lnTo>
                <a:lnTo>
                  <a:pt x="1117" y="1123"/>
                </a:lnTo>
                <a:lnTo>
                  <a:pt x="1117" y="1114"/>
                </a:lnTo>
                <a:lnTo>
                  <a:pt x="1118" y="1116"/>
                </a:lnTo>
                <a:lnTo>
                  <a:pt x="1119" y="1126"/>
                </a:lnTo>
                <a:lnTo>
                  <a:pt x="1119" y="1128"/>
                </a:lnTo>
                <a:lnTo>
                  <a:pt x="1120" y="1114"/>
                </a:lnTo>
                <a:lnTo>
                  <a:pt x="1120" y="1104"/>
                </a:lnTo>
                <a:lnTo>
                  <a:pt x="1121" y="1107"/>
                </a:lnTo>
                <a:lnTo>
                  <a:pt x="1121" y="1104"/>
                </a:lnTo>
                <a:lnTo>
                  <a:pt x="1122" y="1104"/>
                </a:lnTo>
                <a:lnTo>
                  <a:pt x="1123" y="1111"/>
                </a:lnTo>
                <a:lnTo>
                  <a:pt x="1123" y="1101"/>
                </a:lnTo>
                <a:lnTo>
                  <a:pt x="1124" y="1097"/>
                </a:lnTo>
                <a:lnTo>
                  <a:pt x="1124" y="1089"/>
                </a:lnTo>
                <a:lnTo>
                  <a:pt x="1125" y="1089"/>
                </a:lnTo>
                <a:lnTo>
                  <a:pt x="1125" y="1092"/>
                </a:lnTo>
                <a:lnTo>
                  <a:pt x="1126" y="1099"/>
                </a:lnTo>
                <a:lnTo>
                  <a:pt x="1127" y="1111"/>
                </a:lnTo>
                <a:lnTo>
                  <a:pt x="1127" y="1116"/>
                </a:lnTo>
                <a:lnTo>
                  <a:pt x="1127" y="1109"/>
                </a:lnTo>
                <a:lnTo>
                  <a:pt x="1128" y="1114"/>
                </a:lnTo>
                <a:lnTo>
                  <a:pt x="1129" y="1107"/>
                </a:lnTo>
                <a:lnTo>
                  <a:pt x="1129" y="1116"/>
                </a:lnTo>
                <a:lnTo>
                  <a:pt x="1130" y="1109"/>
                </a:lnTo>
                <a:lnTo>
                  <a:pt x="1130" y="1109"/>
                </a:lnTo>
                <a:lnTo>
                  <a:pt x="1131" y="1101"/>
                </a:lnTo>
                <a:lnTo>
                  <a:pt x="1131" y="1097"/>
                </a:lnTo>
                <a:lnTo>
                  <a:pt x="1132" y="1101"/>
                </a:lnTo>
                <a:lnTo>
                  <a:pt x="1133" y="1111"/>
                </a:lnTo>
                <a:lnTo>
                  <a:pt x="1133" y="1107"/>
                </a:lnTo>
                <a:lnTo>
                  <a:pt x="1134" y="1104"/>
                </a:lnTo>
                <a:lnTo>
                  <a:pt x="1134" y="1097"/>
                </a:lnTo>
                <a:lnTo>
                  <a:pt x="1135" y="1104"/>
                </a:lnTo>
                <a:lnTo>
                  <a:pt x="1135" y="1111"/>
                </a:lnTo>
                <a:lnTo>
                  <a:pt x="1136" y="1111"/>
                </a:lnTo>
                <a:lnTo>
                  <a:pt x="1137" y="1111"/>
                </a:lnTo>
                <a:lnTo>
                  <a:pt x="1137" y="1109"/>
                </a:lnTo>
                <a:lnTo>
                  <a:pt x="1137" y="1101"/>
                </a:lnTo>
                <a:lnTo>
                  <a:pt x="1138" y="1111"/>
                </a:lnTo>
                <a:lnTo>
                  <a:pt x="1139" y="1104"/>
                </a:lnTo>
                <a:lnTo>
                  <a:pt x="1139" y="1109"/>
                </a:lnTo>
                <a:lnTo>
                  <a:pt x="1140" y="1099"/>
                </a:lnTo>
                <a:lnTo>
                  <a:pt x="1140" y="1099"/>
                </a:lnTo>
                <a:lnTo>
                  <a:pt x="1141" y="1089"/>
                </a:lnTo>
                <a:lnTo>
                  <a:pt x="1141" y="1097"/>
                </a:lnTo>
                <a:lnTo>
                  <a:pt x="1142" y="1107"/>
                </a:lnTo>
                <a:lnTo>
                  <a:pt x="1143" y="1116"/>
                </a:lnTo>
                <a:lnTo>
                  <a:pt x="1143" y="1104"/>
                </a:lnTo>
                <a:lnTo>
                  <a:pt x="1144" y="1089"/>
                </a:lnTo>
                <a:lnTo>
                  <a:pt x="1144" y="1072"/>
                </a:lnTo>
                <a:lnTo>
                  <a:pt x="1145" y="1077"/>
                </a:lnTo>
                <a:lnTo>
                  <a:pt x="1145" y="1092"/>
                </a:lnTo>
                <a:lnTo>
                  <a:pt x="1146" y="1097"/>
                </a:lnTo>
                <a:lnTo>
                  <a:pt x="1147" y="1101"/>
                </a:lnTo>
                <a:lnTo>
                  <a:pt x="1147" y="1094"/>
                </a:lnTo>
                <a:lnTo>
                  <a:pt x="1147" y="1089"/>
                </a:lnTo>
                <a:lnTo>
                  <a:pt x="1148" y="1092"/>
                </a:lnTo>
                <a:lnTo>
                  <a:pt x="1149" y="1101"/>
                </a:lnTo>
                <a:lnTo>
                  <a:pt x="1149" y="1107"/>
                </a:lnTo>
                <a:lnTo>
                  <a:pt x="1150" y="1099"/>
                </a:lnTo>
                <a:lnTo>
                  <a:pt x="1150" y="1097"/>
                </a:lnTo>
                <a:lnTo>
                  <a:pt x="1151" y="1089"/>
                </a:lnTo>
                <a:lnTo>
                  <a:pt x="1151" y="1085"/>
                </a:lnTo>
                <a:lnTo>
                  <a:pt x="1152" y="1094"/>
                </a:lnTo>
                <a:lnTo>
                  <a:pt x="1153" y="1099"/>
                </a:lnTo>
                <a:lnTo>
                  <a:pt x="1153" y="1104"/>
                </a:lnTo>
                <a:lnTo>
                  <a:pt x="1154" y="1104"/>
                </a:lnTo>
                <a:lnTo>
                  <a:pt x="1154" y="1094"/>
                </a:lnTo>
                <a:lnTo>
                  <a:pt x="1155" y="1094"/>
                </a:lnTo>
                <a:lnTo>
                  <a:pt x="1155" y="1094"/>
                </a:lnTo>
                <a:lnTo>
                  <a:pt x="1156" y="1092"/>
                </a:lnTo>
                <a:lnTo>
                  <a:pt x="1157" y="1087"/>
                </a:lnTo>
                <a:lnTo>
                  <a:pt x="1157" y="1094"/>
                </a:lnTo>
                <a:lnTo>
                  <a:pt x="1157" y="1079"/>
                </a:lnTo>
                <a:lnTo>
                  <a:pt x="1158" y="1085"/>
                </a:lnTo>
                <a:lnTo>
                  <a:pt x="1159" y="1087"/>
                </a:lnTo>
                <a:lnTo>
                  <a:pt x="1159" y="1092"/>
                </a:lnTo>
                <a:lnTo>
                  <a:pt x="1160" y="1082"/>
                </a:lnTo>
                <a:lnTo>
                  <a:pt x="1160" y="1077"/>
                </a:lnTo>
                <a:lnTo>
                  <a:pt x="1161" y="1072"/>
                </a:lnTo>
                <a:lnTo>
                  <a:pt x="1161" y="1079"/>
                </a:lnTo>
                <a:lnTo>
                  <a:pt x="1162" y="1082"/>
                </a:lnTo>
                <a:lnTo>
                  <a:pt x="1163" y="1087"/>
                </a:lnTo>
                <a:lnTo>
                  <a:pt x="1163" y="1082"/>
                </a:lnTo>
                <a:lnTo>
                  <a:pt x="1164" y="1065"/>
                </a:lnTo>
                <a:lnTo>
                  <a:pt x="1164" y="1058"/>
                </a:lnTo>
                <a:lnTo>
                  <a:pt x="1165" y="1067"/>
                </a:lnTo>
                <a:lnTo>
                  <a:pt x="1165" y="1063"/>
                </a:lnTo>
                <a:lnTo>
                  <a:pt x="1166" y="1075"/>
                </a:lnTo>
                <a:lnTo>
                  <a:pt x="1167" y="1077"/>
                </a:lnTo>
                <a:lnTo>
                  <a:pt x="1167" y="1065"/>
                </a:lnTo>
                <a:lnTo>
                  <a:pt x="1167" y="1048"/>
                </a:lnTo>
                <a:lnTo>
                  <a:pt x="1168" y="1040"/>
                </a:lnTo>
                <a:lnTo>
                  <a:pt x="1169" y="1040"/>
                </a:lnTo>
                <a:lnTo>
                  <a:pt x="1169" y="1033"/>
                </a:lnTo>
                <a:lnTo>
                  <a:pt x="1170" y="1026"/>
                </a:lnTo>
                <a:lnTo>
                  <a:pt x="1170" y="1018"/>
                </a:lnTo>
                <a:lnTo>
                  <a:pt x="1171" y="1006"/>
                </a:lnTo>
                <a:lnTo>
                  <a:pt x="1171" y="987"/>
                </a:lnTo>
                <a:lnTo>
                  <a:pt x="1172" y="972"/>
                </a:lnTo>
                <a:lnTo>
                  <a:pt x="1173" y="952"/>
                </a:lnTo>
                <a:lnTo>
                  <a:pt x="1173" y="928"/>
                </a:lnTo>
                <a:lnTo>
                  <a:pt x="1174" y="916"/>
                </a:lnTo>
                <a:lnTo>
                  <a:pt x="1174" y="916"/>
                </a:lnTo>
                <a:lnTo>
                  <a:pt x="1175" y="916"/>
                </a:lnTo>
                <a:lnTo>
                  <a:pt x="1175" y="923"/>
                </a:lnTo>
                <a:lnTo>
                  <a:pt x="1176" y="923"/>
                </a:lnTo>
                <a:lnTo>
                  <a:pt x="1177" y="916"/>
                </a:lnTo>
                <a:lnTo>
                  <a:pt x="1177" y="904"/>
                </a:lnTo>
                <a:lnTo>
                  <a:pt x="1177" y="901"/>
                </a:lnTo>
                <a:lnTo>
                  <a:pt x="1178" y="926"/>
                </a:lnTo>
                <a:lnTo>
                  <a:pt x="1179" y="962"/>
                </a:lnTo>
                <a:lnTo>
                  <a:pt x="1179" y="999"/>
                </a:lnTo>
                <a:lnTo>
                  <a:pt x="1180" y="1014"/>
                </a:lnTo>
                <a:lnTo>
                  <a:pt x="1180" y="1026"/>
                </a:lnTo>
                <a:lnTo>
                  <a:pt x="1181" y="1036"/>
                </a:lnTo>
                <a:lnTo>
                  <a:pt x="1181" y="1040"/>
                </a:lnTo>
                <a:lnTo>
                  <a:pt x="1182" y="1055"/>
                </a:lnTo>
                <a:lnTo>
                  <a:pt x="1183" y="1065"/>
                </a:lnTo>
                <a:lnTo>
                  <a:pt x="1183" y="1065"/>
                </a:lnTo>
                <a:lnTo>
                  <a:pt x="1184" y="1063"/>
                </a:lnTo>
                <a:lnTo>
                  <a:pt x="1184" y="1060"/>
                </a:lnTo>
                <a:lnTo>
                  <a:pt x="1185" y="1067"/>
                </a:lnTo>
                <a:lnTo>
                  <a:pt x="1185" y="1075"/>
                </a:lnTo>
                <a:lnTo>
                  <a:pt x="1186" y="1085"/>
                </a:lnTo>
                <a:lnTo>
                  <a:pt x="1187" y="1085"/>
                </a:lnTo>
                <a:lnTo>
                  <a:pt x="1187" y="1072"/>
                </a:lnTo>
                <a:lnTo>
                  <a:pt x="1187" y="1075"/>
                </a:lnTo>
                <a:lnTo>
                  <a:pt x="1188" y="1072"/>
                </a:lnTo>
                <a:lnTo>
                  <a:pt x="1189" y="1085"/>
                </a:lnTo>
                <a:lnTo>
                  <a:pt x="1189" y="1089"/>
                </a:lnTo>
                <a:lnTo>
                  <a:pt x="1190" y="1101"/>
                </a:lnTo>
                <a:lnTo>
                  <a:pt x="1190" y="1116"/>
                </a:lnTo>
                <a:lnTo>
                  <a:pt x="1191" y="1136"/>
                </a:lnTo>
                <a:lnTo>
                  <a:pt x="1191" y="1143"/>
                </a:lnTo>
                <a:lnTo>
                  <a:pt x="1192" y="1128"/>
                </a:lnTo>
                <a:lnTo>
                  <a:pt x="1193" y="1058"/>
                </a:lnTo>
                <a:lnTo>
                  <a:pt x="1193" y="916"/>
                </a:lnTo>
                <a:lnTo>
                  <a:pt x="1194" y="713"/>
                </a:lnTo>
                <a:lnTo>
                  <a:pt x="1194" y="479"/>
                </a:lnTo>
                <a:lnTo>
                  <a:pt x="1195" y="271"/>
                </a:lnTo>
                <a:lnTo>
                  <a:pt x="1195" y="137"/>
                </a:lnTo>
                <a:lnTo>
                  <a:pt x="1196" y="62"/>
                </a:lnTo>
                <a:lnTo>
                  <a:pt x="1197" y="20"/>
                </a:lnTo>
                <a:lnTo>
                  <a:pt x="1197" y="15"/>
                </a:lnTo>
                <a:lnTo>
                  <a:pt x="1197" y="74"/>
                </a:lnTo>
                <a:lnTo>
                  <a:pt x="1198" y="223"/>
                </a:lnTo>
                <a:lnTo>
                  <a:pt x="1199" y="479"/>
                </a:lnTo>
                <a:lnTo>
                  <a:pt x="1199" y="791"/>
                </a:lnTo>
                <a:lnTo>
                  <a:pt x="1200" y="1104"/>
                </a:lnTo>
                <a:lnTo>
                  <a:pt x="1200" y="1297"/>
                </a:lnTo>
                <a:lnTo>
                  <a:pt x="1201" y="1272"/>
                </a:lnTo>
                <a:lnTo>
                  <a:pt x="1201" y="1185"/>
                </a:lnTo>
                <a:lnTo>
                  <a:pt x="1202" y="1150"/>
                </a:lnTo>
                <a:lnTo>
                  <a:pt x="1203" y="1155"/>
                </a:lnTo>
                <a:lnTo>
                  <a:pt x="1203" y="1160"/>
                </a:lnTo>
                <a:lnTo>
                  <a:pt x="1204" y="1148"/>
                </a:lnTo>
                <a:lnTo>
                  <a:pt x="1204" y="1123"/>
                </a:lnTo>
                <a:lnTo>
                  <a:pt x="1205" y="1126"/>
                </a:lnTo>
                <a:lnTo>
                  <a:pt x="1205" y="1126"/>
                </a:lnTo>
                <a:lnTo>
                  <a:pt x="1206" y="1131"/>
                </a:lnTo>
                <a:lnTo>
                  <a:pt x="1207" y="1123"/>
                </a:lnTo>
                <a:lnTo>
                  <a:pt x="1207" y="1123"/>
                </a:lnTo>
                <a:lnTo>
                  <a:pt x="1207" y="1116"/>
                </a:lnTo>
                <a:lnTo>
                  <a:pt x="1208" y="1121"/>
                </a:lnTo>
                <a:lnTo>
                  <a:pt x="1209" y="1128"/>
                </a:lnTo>
                <a:lnTo>
                  <a:pt x="1209" y="1141"/>
                </a:lnTo>
                <a:lnTo>
                  <a:pt x="1210" y="1141"/>
                </a:lnTo>
                <a:lnTo>
                  <a:pt x="1210" y="1136"/>
                </a:lnTo>
                <a:lnTo>
                  <a:pt x="1211" y="1131"/>
                </a:lnTo>
                <a:lnTo>
                  <a:pt x="1211" y="1131"/>
                </a:lnTo>
                <a:lnTo>
                  <a:pt x="1212" y="1138"/>
                </a:lnTo>
                <a:lnTo>
                  <a:pt x="1213" y="1133"/>
                </a:lnTo>
                <a:lnTo>
                  <a:pt x="1213" y="1136"/>
                </a:lnTo>
                <a:lnTo>
                  <a:pt x="1214" y="1131"/>
                </a:lnTo>
                <a:lnTo>
                  <a:pt x="1214" y="1116"/>
                </a:lnTo>
                <a:lnTo>
                  <a:pt x="1215" y="1119"/>
                </a:lnTo>
                <a:lnTo>
                  <a:pt x="1215" y="1123"/>
                </a:lnTo>
                <a:lnTo>
                  <a:pt x="1216" y="1136"/>
                </a:lnTo>
                <a:lnTo>
                  <a:pt x="1217" y="1131"/>
                </a:lnTo>
                <a:lnTo>
                  <a:pt x="1217" y="1121"/>
                </a:lnTo>
                <a:lnTo>
                  <a:pt x="1217" y="1121"/>
                </a:lnTo>
                <a:lnTo>
                  <a:pt x="1218" y="1123"/>
                </a:lnTo>
                <a:lnTo>
                  <a:pt x="1219" y="1128"/>
                </a:lnTo>
                <a:lnTo>
                  <a:pt x="1219" y="1126"/>
                </a:lnTo>
                <a:lnTo>
                  <a:pt x="1220" y="1119"/>
                </a:lnTo>
                <a:lnTo>
                  <a:pt x="1220" y="1109"/>
                </a:lnTo>
                <a:lnTo>
                  <a:pt x="1221" y="1104"/>
                </a:lnTo>
                <a:lnTo>
                  <a:pt x="1221" y="1104"/>
                </a:lnTo>
                <a:lnTo>
                  <a:pt x="1222" y="1109"/>
                </a:lnTo>
                <a:lnTo>
                  <a:pt x="1223" y="1109"/>
                </a:lnTo>
                <a:lnTo>
                  <a:pt x="1223" y="1114"/>
                </a:lnTo>
                <a:lnTo>
                  <a:pt x="1224" y="1104"/>
                </a:lnTo>
                <a:lnTo>
                  <a:pt x="1224" y="1097"/>
                </a:lnTo>
                <a:lnTo>
                  <a:pt x="1225" y="1107"/>
                </a:lnTo>
                <a:lnTo>
                  <a:pt x="1225" y="1111"/>
                </a:lnTo>
                <a:lnTo>
                  <a:pt x="1226" y="1104"/>
                </a:lnTo>
                <a:lnTo>
                  <a:pt x="1227" y="1094"/>
                </a:lnTo>
                <a:lnTo>
                  <a:pt x="1227" y="1082"/>
                </a:lnTo>
                <a:lnTo>
                  <a:pt x="1227" y="1075"/>
                </a:lnTo>
                <a:lnTo>
                  <a:pt x="1228" y="1077"/>
                </a:lnTo>
                <a:lnTo>
                  <a:pt x="1229" y="1070"/>
                </a:lnTo>
                <a:lnTo>
                  <a:pt x="1229" y="1070"/>
                </a:lnTo>
                <a:lnTo>
                  <a:pt x="1230" y="1070"/>
                </a:lnTo>
                <a:lnTo>
                  <a:pt x="1230" y="1065"/>
                </a:lnTo>
                <a:lnTo>
                  <a:pt x="1231" y="1055"/>
                </a:lnTo>
                <a:lnTo>
                  <a:pt x="1231" y="1060"/>
                </a:lnTo>
                <a:lnTo>
                  <a:pt x="1232" y="1058"/>
                </a:lnTo>
                <a:lnTo>
                  <a:pt x="1233" y="1060"/>
                </a:lnTo>
                <a:lnTo>
                  <a:pt x="1233" y="1050"/>
                </a:lnTo>
                <a:lnTo>
                  <a:pt x="1234" y="1043"/>
                </a:lnTo>
                <a:lnTo>
                  <a:pt x="1234" y="1033"/>
                </a:lnTo>
                <a:lnTo>
                  <a:pt x="1235" y="1021"/>
                </a:lnTo>
                <a:lnTo>
                  <a:pt x="1235" y="1021"/>
                </a:lnTo>
                <a:lnTo>
                  <a:pt x="1236" y="1023"/>
                </a:lnTo>
                <a:lnTo>
                  <a:pt x="1237" y="1021"/>
                </a:lnTo>
                <a:lnTo>
                  <a:pt x="1237" y="1004"/>
                </a:lnTo>
                <a:lnTo>
                  <a:pt x="1237" y="994"/>
                </a:lnTo>
                <a:lnTo>
                  <a:pt x="1238" y="996"/>
                </a:lnTo>
                <a:lnTo>
                  <a:pt x="1239" y="987"/>
                </a:lnTo>
                <a:lnTo>
                  <a:pt x="1239" y="982"/>
                </a:lnTo>
                <a:lnTo>
                  <a:pt x="1240" y="960"/>
                </a:lnTo>
                <a:lnTo>
                  <a:pt x="1240" y="945"/>
                </a:lnTo>
                <a:lnTo>
                  <a:pt x="1241" y="938"/>
                </a:lnTo>
                <a:lnTo>
                  <a:pt x="1241" y="936"/>
                </a:lnTo>
                <a:lnTo>
                  <a:pt x="1242" y="936"/>
                </a:lnTo>
                <a:lnTo>
                  <a:pt x="1243" y="931"/>
                </a:lnTo>
                <a:lnTo>
                  <a:pt x="1243" y="916"/>
                </a:lnTo>
                <a:lnTo>
                  <a:pt x="1244" y="901"/>
                </a:lnTo>
                <a:lnTo>
                  <a:pt x="1244" y="889"/>
                </a:lnTo>
                <a:lnTo>
                  <a:pt x="1245" y="889"/>
                </a:lnTo>
                <a:lnTo>
                  <a:pt x="1245" y="879"/>
                </a:lnTo>
                <a:lnTo>
                  <a:pt x="1246" y="882"/>
                </a:lnTo>
                <a:lnTo>
                  <a:pt x="1247" y="874"/>
                </a:lnTo>
                <a:lnTo>
                  <a:pt x="1247" y="865"/>
                </a:lnTo>
                <a:lnTo>
                  <a:pt x="1247" y="850"/>
                </a:lnTo>
                <a:lnTo>
                  <a:pt x="1248" y="838"/>
                </a:lnTo>
                <a:lnTo>
                  <a:pt x="1249" y="840"/>
                </a:lnTo>
                <a:lnTo>
                  <a:pt x="1249" y="836"/>
                </a:lnTo>
                <a:lnTo>
                  <a:pt x="1250" y="823"/>
                </a:lnTo>
                <a:lnTo>
                  <a:pt x="1250" y="801"/>
                </a:lnTo>
                <a:lnTo>
                  <a:pt x="1251" y="794"/>
                </a:lnTo>
                <a:lnTo>
                  <a:pt x="1251" y="791"/>
                </a:lnTo>
                <a:lnTo>
                  <a:pt x="1252" y="787"/>
                </a:lnTo>
                <a:lnTo>
                  <a:pt x="1253" y="789"/>
                </a:lnTo>
                <a:lnTo>
                  <a:pt x="1253" y="789"/>
                </a:lnTo>
                <a:lnTo>
                  <a:pt x="1254" y="777"/>
                </a:lnTo>
                <a:lnTo>
                  <a:pt x="1254" y="774"/>
                </a:lnTo>
                <a:lnTo>
                  <a:pt x="1255" y="772"/>
                </a:lnTo>
                <a:lnTo>
                  <a:pt x="1255" y="772"/>
                </a:lnTo>
                <a:lnTo>
                  <a:pt x="1256" y="774"/>
                </a:lnTo>
                <a:lnTo>
                  <a:pt x="1257" y="774"/>
                </a:lnTo>
                <a:lnTo>
                  <a:pt x="1257" y="772"/>
                </a:lnTo>
                <a:lnTo>
                  <a:pt x="1257" y="769"/>
                </a:lnTo>
                <a:lnTo>
                  <a:pt x="1258" y="779"/>
                </a:lnTo>
                <a:lnTo>
                  <a:pt x="1259" y="784"/>
                </a:lnTo>
                <a:lnTo>
                  <a:pt x="1259" y="799"/>
                </a:lnTo>
                <a:lnTo>
                  <a:pt x="1260" y="796"/>
                </a:lnTo>
                <a:lnTo>
                  <a:pt x="1260" y="794"/>
                </a:lnTo>
                <a:lnTo>
                  <a:pt x="1261" y="794"/>
                </a:lnTo>
                <a:lnTo>
                  <a:pt x="1262" y="809"/>
                </a:lnTo>
                <a:lnTo>
                  <a:pt x="1262" y="823"/>
                </a:lnTo>
                <a:lnTo>
                  <a:pt x="1263" y="836"/>
                </a:lnTo>
                <a:lnTo>
                  <a:pt x="1263" y="845"/>
                </a:lnTo>
                <a:lnTo>
                  <a:pt x="1264" y="850"/>
                </a:lnTo>
                <a:lnTo>
                  <a:pt x="1264" y="858"/>
                </a:lnTo>
                <a:lnTo>
                  <a:pt x="1265" y="867"/>
                </a:lnTo>
                <a:lnTo>
                  <a:pt x="1266" y="887"/>
                </a:lnTo>
                <a:lnTo>
                  <a:pt x="1266" y="901"/>
                </a:lnTo>
                <a:lnTo>
                  <a:pt x="1267" y="909"/>
                </a:lnTo>
                <a:lnTo>
                  <a:pt x="1267" y="911"/>
                </a:lnTo>
                <a:lnTo>
                  <a:pt x="1268" y="914"/>
                </a:lnTo>
                <a:lnTo>
                  <a:pt x="1268" y="923"/>
                </a:lnTo>
                <a:lnTo>
                  <a:pt x="1269" y="945"/>
                </a:lnTo>
                <a:lnTo>
                  <a:pt x="1269" y="955"/>
                </a:lnTo>
                <a:lnTo>
                  <a:pt x="1270" y="952"/>
                </a:lnTo>
                <a:lnTo>
                  <a:pt x="1270" y="972"/>
                </a:lnTo>
                <a:lnTo>
                  <a:pt x="1271" y="967"/>
                </a:lnTo>
                <a:lnTo>
                  <a:pt x="1272" y="977"/>
                </a:lnTo>
                <a:lnTo>
                  <a:pt x="1272" y="989"/>
                </a:lnTo>
                <a:lnTo>
                  <a:pt x="1273" y="996"/>
                </a:lnTo>
                <a:lnTo>
                  <a:pt x="1273" y="996"/>
                </a:lnTo>
                <a:lnTo>
                  <a:pt x="1274" y="999"/>
                </a:lnTo>
                <a:lnTo>
                  <a:pt x="1274" y="996"/>
                </a:lnTo>
                <a:lnTo>
                  <a:pt x="1275" y="1004"/>
                </a:lnTo>
                <a:lnTo>
                  <a:pt x="1276" y="1016"/>
                </a:lnTo>
                <a:lnTo>
                  <a:pt x="1276" y="1018"/>
                </a:lnTo>
                <a:lnTo>
                  <a:pt x="1277" y="1018"/>
                </a:lnTo>
                <a:lnTo>
                  <a:pt x="1277" y="1031"/>
                </a:lnTo>
                <a:lnTo>
                  <a:pt x="1278" y="1023"/>
                </a:lnTo>
                <a:lnTo>
                  <a:pt x="1278" y="1016"/>
                </a:lnTo>
                <a:lnTo>
                  <a:pt x="1279" y="1026"/>
                </a:lnTo>
                <a:lnTo>
                  <a:pt x="1279" y="1038"/>
                </a:lnTo>
                <a:lnTo>
                  <a:pt x="1280" y="1033"/>
                </a:lnTo>
                <a:lnTo>
                  <a:pt x="1280" y="1028"/>
                </a:lnTo>
                <a:lnTo>
                  <a:pt x="1281" y="1021"/>
                </a:lnTo>
                <a:lnTo>
                  <a:pt x="1282" y="1031"/>
                </a:lnTo>
                <a:lnTo>
                  <a:pt x="1282" y="1043"/>
                </a:lnTo>
                <a:lnTo>
                  <a:pt x="1283" y="1052"/>
                </a:lnTo>
                <a:lnTo>
                  <a:pt x="1283" y="1040"/>
                </a:lnTo>
                <a:lnTo>
                  <a:pt x="1284" y="1038"/>
                </a:lnTo>
                <a:lnTo>
                  <a:pt x="1284" y="1026"/>
                </a:lnTo>
                <a:lnTo>
                  <a:pt x="1285" y="1028"/>
                </a:lnTo>
                <a:lnTo>
                  <a:pt x="1286" y="1038"/>
                </a:lnTo>
                <a:lnTo>
                  <a:pt x="1286" y="1031"/>
                </a:lnTo>
                <a:lnTo>
                  <a:pt x="1287" y="1016"/>
                </a:lnTo>
                <a:lnTo>
                  <a:pt x="1287" y="1011"/>
                </a:lnTo>
                <a:lnTo>
                  <a:pt x="1288" y="1006"/>
                </a:lnTo>
                <a:lnTo>
                  <a:pt x="1288" y="1018"/>
                </a:lnTo>
                <a:lnTo>
                  <a:pt x="1289" y="1023"/>
                </a:lnTo>
                <a:lnTo>
                  <a:pt x="1289" y="1026"/>
                </a:lnTo>
                <a:lnTo>
                  <a:pt x="1290" y="1021"/>
                </a:lnTo>
                <a:lnTo>
                  <a:pt x="1290" y="1021"/>
                </a:lnTo>
                <a:lnTo>
                  <a:pt x="1291" y="1009"/>
                </a:lnTo>
                <a:lnTo>
                  <a:pt x="1292" y="1006"/>
                </a:lnTo>
                <a:lnTo>
                  <a:pt x="1292" y="1011"/>
                </a:lnTo>
                <a:lnTo>
                  <a:pt x="1293" y="1014"/>
                </a:lnTo>
                <a:lnTo>
                  <a:pt x="1293" y="1011"/>
                </a:lnTo>
                <a:lnTo>
                  <a:pt x="1294" y="996"/>
                </a:lnTo>
                <a:lnTo>
                  <a:pt x="1294" y="989"/>
                </a:lnTo>
                <a:lnTo>
                  <a:pt x="1295" y="1001"/>
                </a:lnTo>
                <a:lnTo>
                  <a:pt x="1296" y="1018"/>
                </a:lnTo>
                <a:lnTo>
                  <a:pt x="1296" y="1028"/>
                </a:lnTo>
                <a:lnTo>
                  <a:pt x="1297" y="1016"/>
                </a:lnTo>
                <a:lnTo>
                  <a:pt x="1297" y="1026"/>
                </a:lnTo>
                <a:lnTo>
                  <a:pt x="1298" y="1021"/>
                </a:lnTo>
                <a:lnTo>
                  <a:pt x="1298" y="1023"/>
                </a:lnTo>
                <a:lnTo>
                  <a:pt x="1299" y="1023"/>
                </a:lnTo>
                <a:lnTo>
                  <a:pt x="1299" y="1021"/>
                </a:lnTo>
                <a:lnTo>
                  <a:pt x="1300" y="1023"/>
                </a:lnTo>
                <a:lnTo>
                  <a:pt x="1300" y="1011"/>
                </a:lnTo>
                <a:lnTo>
                  <a:pt x="1301" y="1018"/>
                </a:lnTo>
                <a:lnTo>
                  <a:pt x="1302" y="1018"/>
                </a:lnTo>
                <a:lnTo>
                  <a:pt x="1302" y="1028"/>
                </a:lnTo>
                <a:lnTo>
                  <a:pt x="1303" y="1040"/>
                </a:lnTo>
                <a:lnTo>
                  <a:pt x="1303" y="1058"/>
                </a:lnTo>
                <a:lnTo>
                  <a:pt x="1304" y="1058"/>
                </a:lnTo>
                <a:lnTo>
                  <a:pt x="1304" y="1036"/>
                </a:lnTo>
                <a:lnTo>
                  <a:pt x="1305" y="1036"/>
                </a:lnTo>
                <a:lnTo>
                  <a:pt x="1306" y="1050"/>
                </a:lnTo>
                <a:lnTo>
                  <a:pt x="1306" y="1067"/>
                </a:lnTo>
                <a:lnTo>
                  <a:pt x="1307" y="1075"/>
                </a:lnTo>
                <a:lnTo>
                  <a:pt x="1307" y="1075"/>
                </a:lnTo>
                <a:lnTo>
                  <a:pt x="1308" y="1070"/>
                </a:lnTo>
                <a:lnTo>
                  <a:pt x="1308" y="1077"/>
                </a:lnTo>
                <a:lnTo>
                  <a:pt x="1309" y="1082"/>
                </a:lnTo>
                <a:lnTo>
                  <a:pt x="1309" y="1085"/>
                </a:lnTo>
                <a:lnTo>
                  <a:pt x="1310" y="1082"/>
                </a:lnTo>
                <a:lnTo>
                  <a:pt x="1310" y="1092"/>
                </a:lnTo>
                <a:lnTo>
                  <a:pt x="1311" y="1087"/>
                </a:lnTo>
                <a:lnTo>
                  <a:pt x="1312" y="1089"/>
                </a:lnTo>
                <a:lnTo>
                  <a:pt x="1312" y="1087"/>
                </a:lnTo>
                <a:lnTo>
                  <a:pt x="1313" y="1097"/>
                </a:lnTo>
                <a:lnTo>
                  <a:pt x="1313" y="1107"/>
                </a:lnTo>
                <a:lnTo>
                  <a:pt x="1314" y="1114"/>
                </a:lnTo>
                <a:lnTo>
                  <a:pt x="1314" y="1107"/>
                </a:lnTo>
                <a:lnTo>
                  <a:pt x="1315" y="1109"/>
                </a:lnTo>
                <a:lnTo>
                  <a:pt x="1316" y="1114"/>
                </a:lnTo>
                <a:lnTo>
                  <a:pt x="1316" y="1116"/>
                </a:lnTo>
                <a:lnTo>
                  <a:pt x="1317" y="1121"/>
                </a:lnTo>
                <a:lnTo>
                  <a:pt x="1317" y="1116"/>
                </a:lnTo>
                <a:lnTo>
                  <a:pt x="1318" y="1109"/>
                </a:lnTo>
                <a:lnTo>
                  <a:pt x="1318" y="1109"/>
                </a:lnTo>
                <a:lnTo>
                  <a:pt x="1319" y="1114"/>
                </a:lnTo>
                <a:lnTo>
                  <a:pt x="1319" y="1128"/>
                </a:lnTo>
                <a:lnTo>
                  <a:pt x="1320" y="1133"/>
                </a:lnTo>
                <a:lnTo>
                  <a:pt x="1320" y="1128"/>
                </a:lnTo>
                <a:lnTo>
                  <a:pt x="1321" y="1123"/>
                </a:lnTo>
                <a:lnTo>
                  <a:pt x="1322" y="1107"/>
                </a:lnTo>
                <a:lnTo>
                  <a:pt x="1322" y="1114"/>
                </a:lnTo>
                <a:lnTo>
                  <a:pt x="1323" y="1131"/>
                </a:lnTo>
                <a:lnTo>
                  <a:pt x="1323" y="1143"/>
                </a:lnTo>
                <a:lnTo>
                  <a:pt x="1324" y="1128"/>
                </a:lnTo>
                <a:lnTo>
                  <a:pt x="1324" y="1126"/>
                </a:lnTo>
                <a:lnTo>
                  <a:pt x="1325" y="1131"/>
                </a:lnTo>
                <a:lnTo>
                  <a:pt x="1326" y="1138"/>
                </a:lnTo>
                <a:lnTo>
                  <a:pt x="1326" y="1128"/>
                </a:lnTo>
                <a:lnTo>
                  <a:pt x="1327" y="1126"/>
                </a:lnTo>
                <a:lnTo>
                  <a:pt x="1327" y="1119"/>
                </a:lnTo>
                <a:lnTo>
                  <a:pt x="1328" y="1126"/>
                </a:lnTo>
                <a:lnTo>
                  <a:pt x="1328" y="1136"/>
                </a:lnTo>
                <a:lnTo>
                  <a:pt x="1329" y="1148"/>
                </a:lnTo>
                <a:lnTo>
                  <a:pt x="1329" y="1150"/>
                </a:lnTo>
                <a:lnTo>
                  <a:pt x="1330" y="1153"/>
                </a:lnTo>
                <a:lnTo>
                  <a:pt x="1330" y="1155"/>
                </a:lnTo>
                <a:lnTo>
                  <a:pt x="1331" y="1148"/>
                </a:lnTo>
                <a:lnTo>
                  <a:pt x="1332" y="1160"/>
                </a:lnTo>
                <a:lnTo>
                  <a:pt x="1332" y="1160"/>
                </a:lnTo>
                <a:lnTo>
                  <a:pt x="1333" y="1163"/>
                </a:lnTo>
                <a:lnTo>
                  <a:pt x="1333" y="1153"/>
                </a:lnTo>
                <a:lnTo>
                  <a:pt x="1334" y="1148"/>
                </a:lnTo>
                <a:lnTo>
                  <a:pt x="1334" y="1138"/>
                </a:lnTo>
                <a:lnTo>
                  <a:pt x="1335" y="1141"/>
                </a:lnTo>
                <a:lnTo>
                  <a:pt x="1336" y="1145"/>
                </a:lnTo>
                <a:lnTo>
                  <a:pt x="1336" y="1163"/>
                </a:lnTo>
                <a:lnTo>
                  <a:pt x="1337" y="1165"/>
                </a:lnTo>
                <a:lnTo>
                  <a:pt x="1337" y="1165"/>
                </a:lnTo>
                <a:lnTo>
                  <a:pt x="1338" y="1155"/>
                </a:lnTo>
                <a:lnTo>
                  <a:pt x="1338" y="1155"/>
                </a:lnTo>
                <a:lnTo>
                  <a:pt x="1339" y="1160"/>
                </a:lnTo>
                <a:lnTo>
                  <a:pt x="1339" y="1160"/>
                </a:lnTo>
                <a:lnTo>
                  <a:pt x="1340" y="1155"/>
                </a:lnTo>
                <a:lnTo>
                  <a:pt x="1340" y="1153"/>
                </a:lnTo>
                <a:lnTo>
                  <a:pt x="1341" y="1150"/>
                </a:lnTo>
                <a:lnTo>
                  <a:pt x="1342" y="1160"/>
                </a:lnTo>
                <a:lnTo>
                  <a:pt x="1342" y="1163"/>
                </a:lnTo>
                <a:lnTo>
                  <a:pt x="1343" y="1175"/>
                </a:lnTo>
                <a:lnTo>
                  <a:pt x="1343" y="1179"/>
                </a:lnTo>
                <a:lnTo>
                  <a:pt x="1344" y="1182"/>
                </a:lnTo>
                <a:lnTo>
                  <a:pt x="1344" y="1185"/>
                </a:lnTo>
                <a:lnTo>
                  <a:pt x="1345" y="1182"/>
                </a:lnTo>
                <a:lnTo>
                  <a:pt x="1346" y="1185"/>
                </a:lnTo>
                <a:lnTo>
                  <a:pt x="1346" y="1182"/>
                </a:lnTo>
                <a:lnTo>
                  <a:pt x="1347" y="1177"/>
                </a:lnTo>
                <a:lnTo>
                  <a:pt x="1347" y="1179"/>
                </a:lnTo>
                <a:lnTo>
                  <a:pt x="1348" y="1170"/>
                </a:lnTo>
                <a:lnTo>
                  <a:pt x="1348" y="1167"/>
                </a:lnTo>
                <a:lnTo>
                  <a:pt x="1349" y="1172"/>
                </a:lnTo>
                <a:lnTo>
                  <a:pt x="1349" y="1170"/>
                </a:lnTo>
                <a:lnTo>
                  <a:pt x="1350" y="1170"/>
                </a:lnTo>
                <a:lnTo>
                  <a:pt x="1350" y="1158"/>
                </a:lnTo>
                <a:lnTo>
                  <a:pt x="1351" y="1153"/>
                </a:lnTo>
                <a:lnTo>
                  <a:pt x="1352" y="1155"/>
                </a:lnTo>
                <a:lnTo>
                  <a:pt x="1352" y="1165"/>
                </a:lnTo>
                <a:lnTo>
                  <a:pt x="1353" y="1172"/>
                </a:lnTo>
                <a:lnTo>
                  <a:pt x="1353" y="1167"/>
                </a:lnTo>
                <a:lnTo>
                  <a:pt x="1354" y="1163"/>
                </a:lnTo>
                <a:lnTo>
                  <a:pt x="1354" y="1160"/>
                </a:lnTo>
                <a:lnTo>
                  <a:pt x="1355" y="1167"/>
                </a:lnTo>
                <a:lnTo>
                  <a:pt x="1356" y="1177"/>
                </a:lnTo>
                <a:lnTo>
                  <a:pt x="1356" y="1182"/>
                </a:lnTo>
                <a:lnTo>
                  <a:pt x="1357" y="1172"/>
                </a:lnTo>
                <a:lnTo>
                  <a:pt x="1357" y="1163"/>
                </a:lnTo>
                <a:lnTo>
                  <a:pt x="1358" y="1155"/>
                </a:lnTo>
                <a:lnTo>
                  <a:pt x="1358" y="1158"/>
                </a:lnTo>
                <a:lnTo>
                  <a:pt x="1359" y="1167"/>
                </a:lnTo>
                <a:lnTo>
                  <a:pt x="1359" y="1177"/>
                </a:lnTo>
                <a:lnTo>
                  <a:pt x="1360" y="1179"/>
                </a:lnTo>
                <a:lnTo>
                  <a:pt x="1360" y="1182"/>
                </a:lnTo>
                <a:lnTo>
                  <a:pt x="1361" y="1177"/>
                </a:lnTo>
                <a:lnTo>
                  <a:pt x="1362" y="1175"/>
                </a:lnTo>
                <a:lnTo>
                  <a:pt x="1362" y="1182"/>
                </a:lnTo>
                <a:lnTo>
                  <a:pt x="1363" y="1175"/>
                </a:lnTo>
                <a:lnTo>
                  <a:pt x="1363" y="1172"/>
                </a:lnTo>
                <a:lnTo>
                  <a:pt x="1364" y="1170"/>
                </a:lnTo>
                <a:lnTo>
                  <a:pt x="1364" y="1170"/>
                </a:lnTo>
                <a:lnTo>
                  <a:pt x="1365" y="1163"/>
                </a:lnTo>
                <a:lnTo>
                  <a:pt x="1366" y="1163"/>
                </a:lnTo>
                <a:lnTo>
                  <a:pt x="1366" y="1182"/>
                </a:lnTo>
                <a:lnTo>
                  <a:pt x="1367" y="1185"/>
                </a:lnTo>
                <a:lnTo>
                  <a:pt x="1367" y="1175"/>
                </a:lnTo>
                <a:lnTo>
                  <a:pt x="1368" y="1163"/>
                </a:lnTo>
                <a:lnTo>
                  <a:pt x="1368" y="1143"/>
                </a:lnTo>
                <a:lnTo>
                  <a:pt x="1369" y="1128"/>
                </a:lnTo>
                <a:lnTo>
                  <a:pt x="1369" y="1121"/>
                </a:lnTo>
                <a:lnTo>
                  <a:pt x="1370" y="1121"/>
                </a:lnTo>
                <a:lnTo>
                  <a:pt x="1370" y="1128"/>
                </a:lnTo>
                <a:lnTo>
                  <a:pt x="1371" y="1126"/>
                </a:lnTo>
                <a:lnTo>
                  <a:pt x="1372" y="1111"/>
                </a:lnTo>
                <a:lnTo>
                  <a:pt x="1372" y="1094"/>
                </a:lnTo>
                <a:lnTo>
                  <a:pt x="1373" y="1063"/>
                </a:lnTo>
                <a:lnTo>
                  <a:pt x="1373" y="1043"/>
                </a:lnTo>
                <a:lnTo>
                  <a:pt x="1374" y="1018"/>
                </a:lnTo>
                <a:lnTo>
                  <a:pt x="1374" y="1006"/>
                </a:lnTo>
                <a:lnTo>
                  <a:pt x="1375" y="1021"/>
                </a:lnTo>
                <a:lnTo>
                  <a:pt x="1376" y="1036"/>
                </a:lnTo>
                <a:lnTo>
                  <a:pt x="1376" y="1043"/>
                </a:lnTo>
                <a:lnTo>
                  <a:pt x="1377" y="1036"/>
                </a:lnTo>
                <a:lnTo>
                  <a:pt x="1377" y="1023"/>
                </a:lnTo>
                <a:lnTo>
                  <a:pt x="1378" y="1028"/>
                </a:lnTo>
                <a:lnTo>
                  <a:pt x="1378" y="1048"/>
                </a:lnTo>
                <a:lnTo>
                  <a:pt x="1379" y="1067"/>
                </a:lnTo>
                <a:lnTo>
                  <a:pt x="1379" y="1092"/>
                </a:lnTo>
                <a:lnTo>
                  <a:pt x="1380" y="1107"/>
                </a:lnTo>
                <a:lnTo>
                  <a:pt x="1380" y="1119"/>
                </a:lnTo>
                <a:lnTo>
                  <a:pt x="1381" y="1131"/>
                </a:lnTo>
                <a:lnTo>
                  <a:pt x="1382" y="1141"/>
                </a:lnTo>
                <a:lnTo>
                  <a:pt x="1382" y="1148"/>
                </a:lnTo>
                <a:lnTo>
                  <a:pt x="1383" y="1160"/>
                </a:lnTo>
                <a:lnTo>
                  <a:pt x="1383" y="1167"/>
                </a:lnTo>
                <a:lnTo>
                  <a:pt x="1384" y="1172"/>
                </a:lnTo>
                <a:lnTo>
                  <a:pt x="1384" y="1187"/>
                </a:lnTo>
                <a:lnTo>
                  <a:pt x="1385" y="1194"/>
                </a:lnTo>
                <a:lnTo>
                  <a:pt x="1386" y="1192"/>
                </a:lnTo>
                <a:lnTo>
                  <a:pt x="1386" y="1204"/>
                </a:lnTo>
                <a:lnTo>
                  <a:pt x="1387" y="1197"/>
                </a:lnTo>
                <a:lnTo>
                  <a:pt x="1387" y="1201"/>
                </a:lnTo>
                <a:lnTo>
                  <a:pt x="1388" y="1197"/>
                </a:lnTo>
                <a:lnTo>
                  <a:pt x="1388" y="1201"/>
                </a:lnTo>
                <a:lnTo>
                  <a:pt x="1389" y="1201"/>
                </a:lnTo>
                <a:lnTo>
                  <a:pt x="1389" y="1199"/>
                </a:lnTo>
                <a:lnTo>
                  <a:pt x="1390" y="1194"/>
                </a:lnTo>
                <a:lnTo>
                  <a:pt x="1390" y="1187"/>
                </a:lnTo>
                <a:lnTo>
                  <a:pt x="1391" y="1209"/>
                </a:lnTo>
                <a:lnTo>
                  <a:pt x="1392" y="1253"/>
                </a:lnTo>
                <a:lnTo>
                  <a:pt x="1392" y="1275"/>
                </a:lnTo>
                <a:lnTo>
                  <a:pt x="1393" y="1233"/>
                </a:lnTo>
                <a:lnTo>
                  <a:pt x="1393" y="1133"/>
                </a:lnTo>
                <a:lnTo>
                  <a:pt x="1394" y="970"/>
                </a:lnTo>
                <a:lnTo>
                  <a:pt x="1394" y="750"/>
                </a:lnTo>
                <a:lnTo>
                  <a:pt x="1395" y="516"/>
                </a:lnTo>
                <a:lnTo>
                  <a:pt x="1396" y="311"/>
                </a:lnTo>
                <a:lnTo>
                  <a:pt x="1396" y="171"/>
                </a:lnTo>
                <a:lnTo>
                  <a:pt x="1397" y="96"/>
                </a:lnTo>
                <a:lnTo>
                  <a:pt x="1397" y="62"/>
                </a:lnTo>
                <a:lnTo>
                  <a:pt x="1398" y="84"/>
                </a:lnTo>
                <a:lnTo>
                  <a:pt x="1398" y="171"/>
                </a:lnTo>
                <a:lnTo>
                  <a:pt x="1399" y="367"/>
                </a:lnTo>
                <a:lnTo>
                  <a:pt x="1399" y="679"/>
                </a:lnTo>
                <a:lnTo>
                  <a:pt x="1400" y="992"/>
                </a:lnTo>
                <a:lnTo>
                  <a:pt x="1400" y="1304"/>
                </a:lnTo>
                <a:lnTo>
                  <a:pt x="1401" y="1431"/>
                </a:lnTo>
                <a:lnTo>
                  <a:pt x="1402" y="1368"/>
                </a:lnTo>
                <a:lnTo>
                  <a:pt x="1402" y="1289"/>
                </a:lnTo>
                <a:lnTo>
                  <a:pt x="1403" y="1285"/>
                </a:lnTo>
                <a:lnTo>
                  <a:pt x="1403" y="1294"/>
                </a:lnTo>
                <a:lnTo>
                  <a:pt x="1404" y="1282"/>
                </a:lnTo>
                <a:lnTo>
                  <a:pt x="1404" y="1253"/>
                </a:lnTo>
                <a:lnTo>
                  <a:pt x="1405" y="1238"/>
                </a:lnTo>
                <a:lnTo>
                  <a:pt x="1406" y="1238"/>
                </a:lnTo>
                <a:lnTo>
                  <a:pt x="1406" y="1248"/>
                </a:lnTo>
                <a:lnTo>
                  <a:pt x="1407" y="1241"/>
                </a:lnTo>
                <a:lnTo>
                  <a:pt x="1407" y="1228"/>
                </a:lnTo>
                <a:lnTo>
                  <a:pt x="1408" y="1221"/>
                </a:lnTo>
                <a:lnTo>
                  <a:pt x="1408" y="1226"/>
                </a:lnTo>
                <a:lnTo>
                  <a:pt x="1409" y="1241"/>
                </a:lnTo>
                <a:lnTo>
                  <a:pt x="1409" y="1250"/>
                </a:lnTo>
                <a:lnTo>
                  <a:pt x="1410" y="1248"/>
                </a:lnTo>
                <a:lnTo>
                  <a:pt x="1410" y="1233"/>
                </a:lnTo>
                <a:lnTo>
                  <a:pt x="1411" y="1231"/>
                </a:lnTo>
                <a:lnTo>
                  <a:pt x="1412" y="1238"/>
                </a:lnTo>
                <a:lnTo>
                  <a:pt x="1412" y="1238"/>
                </a:lnTo>
                <a:lnTo>
                  <a:pt x="1413" y="1238"/>
                </a:lnTo>
                <a:lnTo>
                  <a:pt x="1413" y="1228"/>
                </a:lnTo>
                <a:lnTo>
                  <a:pt x="1414" y="1221"/>
                </a:lnTo>
                <a:lnTo>
                  <a:pt x="1414" y="1211"/>
                </a:lnTo>
                <a:lnTo>
                  <a:pt x="1415" y="1216"/>
                </a:lnTo>
                <a:lnTo>
                  <a:pt x="1416" y="1228"/>
                </a:lnTo>
                <a:lnTo>
                  <a:pt x="1416" y="1245"/>
                </a:lnTo>
                <a:lnTo>
                  <a:pt x="1417" y="1253"/>
                </a:lnTo>
                <a:lnTo>
                  <a:pt x="1417" y="1255"/>
                </a:lnTo>
                <a:lnTo>
                  <a:pt x="1418" y="1241"/>
                </a:lnTo>
                <a:lnTo>
                  <a:pt x="1418" y="1233"/>
                </a:lnTo>
                <a:lnTo>
                  <a:pt x="1419" y="1231"/>
                </a:lnTo>
                <a:lnTo>
                  <a:pt x="1419" y="1233"/>
                </a:lnTo>
                <a:lnTo>
                  <a:pt x="1420" y="1223"/>
                </a:lnTo>
                <a:lnTo>
                  <a:pt x="1420" y="1219"/>
                </a:lnTo>
                <a:lnTo>
                  <a:pt x="1421" y="1201"/>
                </a:lnTo>
                <a:lnTo>
                  <a:pt x="1422" y="1216"/>
                </a:lnTo>
                <a:lnTo>
                  <a:pt x="1422" y="1226"/>
                </a:lnTo>
                <a:lnTo>
                  <a:pt x="1423" y="1228"/>
                </a:lnTo>
                <a:lnTo>
                  <a:pt x="1423" y="1226"/>
                </a:lnTo>
                <a:lnTo>
                  <a:pt x="1424" y="1214"/>
                </a:lnTo>
                <a:lnTo>
                  <a:pt x="1425" y="1204"/>
                </a:lnTo>
                <a:lnTo>
                  <a:pt x="1425" y="1207"/>
                </a:lnTo>
                <a:lnTo>
                  <a:pt x="1426" y="1214"/>
                </a:lnTo>
                <a:lnTo>
                  <a:pt x="1426" y="1209"/>
                </a:lnTo>
                <a:lnTo>
                  <a:pt x="1427" y="1207"/>
                </a:lnTo>
                <a:lnTo>
                  <a:pt x="1427" y="1187"/>
                </a:lnTo>
                <a:lnTo>
                  <a:pt x="1428" y="1177"/>
                </a:lnTo>
                <a:lnTo>
                  <a:pt x="1429" y="1175"/>
                </a:lnTo>
                <a:lnTo>
                  <a:pt x="1429" y="1185"/>
                </a:lnTo>
                <a:lnTo>
                  <a:pt x="1429" y="1197"/>
                </a:lnTo>
                <a:lnTo>
                  <a:pt x="1430" y="1192"/>
                </a:lnTo>
                <a:lnTo>
                  <a:pt x="1431" y="1182"/>
                </a:lnTo>
                <a:lnTo>
                  <a:pt x="1431" y="1163"/>
                </a:lnTo>
                <a:lnTo>
                  <a:pt x="1432" y="1155"/>
                </a:lnTo>
                <a:lnTo>
                  <a:pt x="1432" y="1163"/>
                </a:lnTo>
                <a:lnTo>
                  <a:pt x="1433" y="1160"/>
                </a:lnTo>
                <a:lnTo>
                  <a:pt x="1433" y="1145"/>
                </a:lnTo>
                <a:lnTo>
                  <a:pt x="1434" y="1123"/>
                </a:lnTo>
                <a:lnTo>
                  <a:pt x="1435" y="1111"/>
                </a:lnTo>
                <a:lnTo>
                  <a:pt x="1435" y="1111"/>
                </a:lnTo>
                <a:lnTo>
                  <a:pt x="1436" y="1123"/>
                </a:lnTo>
                <a:lnTo>
                  <a:pt x="1436" y="1128"/>
                </a:lnTo>
                <a:lnTo>
                  <a:pt x="1437" y="1136"/>
                </a:lnTo>
                <a:lnTo>
                  <a:pt x="1437" y="1119"/>
                </a:lnTo>
                <a:lnTo>
                  <a:pt x="1438" y="1099"/>
                </a:lnTo>
                <a:lnTo>
                  <a:pt x="1439" y="1085"/>
                </a:lnTo>
                <a:lnTo>
                  <a:pt x="1439" y="1087"/>
                </a:lnTo>
                <a:lnTo>
                  <a:pt x="1439" y="1077"/>
                </a:lnTo>
                <a:lnTo>
                  <a:pt x="1440" y="1060"/>
                </a:lnTo>
                <a:lnTo>
                  <a:pt x="1441" y="1040"/>
                </a:lnTo>
                <a:lnTo>
                  <a:pt x="1441" y="1031"/>
                </a:lnTo>
                <a:lnTo>
                  <a:pt x="1442" y="1016"/>
                </a:lnTo>
                <a:lnTo>
                  <a:pt x="1442" y="1004"/>
                </a:lnTo>
                <a:lnTo>
                  <a:pt x="1443" y="992"/>
                </a:lnTo>
                <a:lnTo>
                  <a:pt x="1443" y="970"/>
                </a:lnTo>
                <a:lnTo>
                  <a:pt x="1444" y="955"/>
                </a:lnTo>
                <a:lnTo>
                  <a:pt x="1445" y="940"/>
                </a:lnTo>
                <a:lnTo>
                  <a:pt x="1445" y="931"/>
                </a:lnTo>
                <a:lnTo>
                  <a:pt x="1446" y="923"/>
                </a:lnTo>
                <a:lnTo>
                  <a:pt x="1446" y="921"/>
                </a:lnTo>
                <a:lnTo>
                  <a:pt x="1447" y="906"/>
                </a:lnTo>
                <a:lnTo>
                  <a:pt x="1447" y="889"/>
                </a:lnTo>
                <a:lnTo>
                  <a:pt x="1448" y="882"/>
                </a:lnTo>
                <a:lnTo>
                  <a:pt x="1449" y="865"/>
                </a:lnTo>
                <a:lnTo>
                  <a:pt x="1449" y="862"/>
                </a:lnTo>
                <a:lnTo>
                  <a:pt x="1449" y="860"/>
                </a:lnTo>
                <a:lnTo>
                  <a:pt x="1450" y="850"/>
                </a:lnTo>
                <a:lnTo>
                  <a:pt x="1451" y="833"/>
                </a:lnTo>
                <a:lnTo>
                  <a:pt x="1451" y="821"/>
                </a:lnTo>
                <a:lnTo>
                  <a:pt x="1452" y="831"/>
                </a:lnTo>
                <a:lnTo>
                  <a:pt x="1452" y="838"/>
                </a:lnTo>
                <a:lnTo>
                  <a:pt x="1453" y="843"/>
                </a:lnTo>
                <a:lnTo>
                  <a:pt x="1453" y="836"/>
                </a:lnTo>
                <a:lnTo>
                  <a:pt x="1454" y="840"/>
                </a:lnTo>
                <a:lnTo>
                  <a:pt x="1455" y="833"/>
                </a:lnTo>
                <a:lnTo>
                  <a:pt x="1455" y="833"/>
                </a:lnTo>
                <a:lnTo>
                  <a:pt x="1456" y="843"/>
                </a:lnTo>
                <a:lnTo>
                  <a:pt x="1456" y="855"/>
                </a:lnTo>
                <a:lnTo>
                  <a:pt x="1457" y="865"/>
                </a:lnTo>
                <a:lnTo>
                  <a:pt x="1457" y="889"/>
                </a:lnTo>
                <a:lnTo>
                  <a:pt x="1458" y="901"/>
                </a:lnTo>
                <a:lnTo>
                  <a:pt x="1459" y="916"/>
                </a:lnTo>
                <a:lnTo>
                  <a:pt x="1459" y="933"/>
                </a:lnTo>
                <a:lnTo>
                  <a:pt x="1459" y="940"/>
                </a:lnTo>
                <a:lnTo>
                  <a:pt x="1460" y="958"/>
                </a:lnTo>
                <a:lnTo>
                  <a:pt x="1461" y="965"/>
                </a:lnTo>
                <a:lnTo>
                  <a:pt x="1461" y="967"/>
                </a:lnTo>
                <a:lnTo>
                  <a:pt x="1462" y="984"/>
                </a:lnTo>
                <a:lnTo>
                  <a:pt x="1462" y="1011"/>
                </a:lnTo>
                <a:lnTo>
                  <a:pt x="1463" y="1031"/>
                </a:lnTo>
                <a:lnTo>
                  <a:pt x="1463" y="1043"/>
                </a:lnTo>
                <a:lnTo>
                  <a:pt x="1464" y="1052"/>
                </a:lnTo>
                <a:lnTo>
                  <a:pt x="1465" y="1055"/>
                </a:lnTo>
                <a:lnTo>
                  <a:pt x="1465" y="1063"/>
                </a:lnTo>
                <a:lnTo>
                  <a:pt x="1466" y="1077"/>
                </a:lnTo>
                <a:lnTo>
                  <a:pt x="1466" y="1087"/>
                </a:lnTo>
                <a:lnTo>
                  <a:pt x="1467" y="1097"/>
                </a:lnTo>
                <a:lnTo>
                  <a:pt x="1467" y="1104"/>
                </a:lnTo>
                <a:lnTo>
                  <a:pt x="1468" y="1123"/>
                </a:lnTo>
                <a:lnTo>
                  <a:pt x="1469" y="1136"/>
                </a:lnTo>
                <a:lnTo>
                  <a:pt x="1469" y="1153"/>
                </a:lnTo>
                <a:lnTo>
                  <a:pt x="1469" y="1158"/>
                </a:lnTo>
                <a:lnTo>
                  <a:pt x="1470" y="1158"/>
                </a:lnTo>
                <a:lnTo>
                  <a:pt x="1471" y="1163"/>
                </a:lnTo>
                <a:lnTo>
                  <a:pt x="1471" y="1160"/>
                </a:lnTo>
                <a:lnTo>
                  <a:pt x="1472" y="1165"/>
                </a:lnTo>
                <a:lnTo>
                  <a:pt x="1472" y="1172"/>
                </a:lnTo>
                <a:lnTo>
                  <a:pt x="1473" y="1187"/>
                </a:lnTo>
                <a:lnTo>
                  <a:pt x="1473" y="1194"/>
                </a:lnTo>
                <a:lnTo>
                  <a:pt x="1474" y="1197"/>
                </a:lnTo>
                <a:lnTo>
                  <a:pt x="1475" y="1192"/>
                </a:lnTo>
                <a:lnTo>
                  <a:pt x="1475" y="1192"/>
                </a:lnTo>
                <a:lnTo>
                  <a:pt x="1476" y="1192"/>
                </a:lnTo>
                <a:lnTo>
                  <a:pt x="1476" y="1192"/>
                </a:lnTo>
                <a:lnTo>
                  <a:pt x="1477" y="1194"/>
                </a:lnTo>
                <a:lnTo>
                  <a:pt x="1477" y="1185"/>
                </a:lnTo>
                <a:lnTo>
                  <a:pt x="1478" y="1194"/>
                </a:lnTo>
                <a:lnTo>
                  <a:pt x="1479" y="1192"/>
                </a:lnTo>
                <a:lnTo>
                  <a:pt x="1479" y="1204"/>
                </a:lnTo>
                <a:lnTo>
                  <a:pt x="1479" y="1228"/>
                </a:lnTo>
                <a:lnTo>
                  <a:pt x="1480" y="1233"/>
                </a:lnTo>
                <a:lnTo>
                  <a:pt x="1481" y="1221"/>
                </a:lnTo>
                <a:lnTo>
                  <a:pt x="1481" y="1211"/>
                </a:lnTo>
                <a:lnTo>
                  <a:pt x="1482" y="1207"/>
                </a:lnTo>
                <a:lnTo>
                  <a:pt x="1482" y="1204"/>
                </a:lnTo>
                <a:lnTo>
                  <a:pt x="1483" y="1211"/>
                </a:lnTo>
                <a:lnTo>
                  <a:pt x="1483" y="1209"/>
                </a:lnTo>
                <a:lnTo>
                  <a:pt x="1484" y="1197"/>
                </a:lnTo>
                <a:lnTo>
                  <a:pt x="1485" y="1187"/>
                </a:lnTo>
                <a:lnTo>
                  <a:pt x="1485" y="1185"/>
                </a:lnTo>
                <a:lnTo>
                  <a:pt x="1486" y="1189"/>
                </a:lnTo>
                <a:lnTo>
                  <a:pt x="1486" y="1187"/>
                </a:lnTo>
                <a:lnTo>
                  <a:pt x="1487" y="1177"/>
                </a:lnTo>
                <a:lnTo>
                  <a:pt x="1487" y="1170"/>
                </a:lnTo>
                <a:lnTo>
                  <a:pt x="1488" y="1163"/>
                </a:lnTo>
                <a:lnTo>
                  <a:pt x="1489" y="1167"/>
                </a:lnTo>
                <a:lnTo>
                  <a:pt x="1489" y="1165"/>
                </a:lnTo>
                <a:lnTo>
                  <a:pt x="1489" y="1172"/>
                </a:lnTo>
                <a:lnTo>
                  <a:pt x="1490" y="1172"/>
                </a:lnTo>
                <a:lnTo>
                  <a:pt x="1491" y="1163"/>
                </a:lnTo>
                <a:lnTo>
                  <a:pt x="1491" y="1150"/>
                </a:lnTo>
                <a:lnTo>
                  <a:pt x="1492" y="1150"/>
                </a:lnTo>
                <a:lnTo>
                  <a:pt x="1492" y="1148"/>
                </a:lnTo>
                <a:lnTo>
                  <a:pt x="1493" y="1143"/>
                </a:lnTo>
                <a:lnTo>
                  <a:pt x="1493" y="1126"/>
                </a:lnTo>
                <a:lnTo>
                  <a:pt x="1494" y="1107"/>
                </a:lnTo>
                <a:lnTo>
                  <a:pt x="1495" y="1092"/>
                </a:lnTo>
                <a:lnTo>
                  <a:pt x="1495" y="1079"/>
                </a:lnTo>
                <a:lnTo>
                  <a:pt x="1496" y="1070"/>
                </a:lnTo>
                <a:lnTo>
                  <a:pt x="1496" y="1063"/>
                </a:lnTo>
                <a:lnTo>
                  <a:pt x="1497" y="1052"/>
                </a:lnTo>
                <a:lnTo>
                  <a:pt x="1497" y="1033"/>
                </a:lnTo>
                <a:lnTo>
                  <a:pt x="1498" y="1004"/>
                </a:lnTo>
                <a:lnTo>
                  <a:pt x="1499" y="982"/>
                </a:lnTo>
                <a:lnTo>
                  <a:pt x="1499" y="965"/>
                </a:lnTo>
                <a:lnTo>
                  <a:pt x="1499" y="943"/>
                </a:lnTo>
                <a:lnTo>
                  <a:pt x="1500" y="904"/>
                </a:lnTo>
                <a:lnTo>
                  <a:pt x="1501" y="843"/>
                </a:lnTo>
                <a:lnTo>
                  <a:pt x="1501" y="774"/>
                </a:lnTo>
                <a:lnTo>
                  <a:pt x="1502" y="699"/>
                </a:lnTo>
                <a:lnTo>
                  <a:pt x="1502" y="638"/>
                </a:lnTo>
                <a:lnTo>
                  <a:pt x="1503" y="591"/>
                </a:lnTo>
                <a:lnTo>
                  <a:pt x="1503" y="586"/>
                </a:lnTo>
                <a:lnTo>
                  <a:pt x="1504" y="613"/>
                </a:lnTo>
                <a:lnTo>
                  <a:pt x="1505" y="655"/>
                </a:lnTo>
                <a:lnTo>
                  <a:pt x="1505" y="703"/>
                </a:lnTo>
                <a:lnTo>
                  <a:pt x="1506" y="762"/>
                </a:lnTo>
                <a:lnTo>
                  <a:pt x="1506" y="828"/>
                </a:lnTo>
                <a:lnTo>
                  <a:pt x="1507" y="894"/>
                </a:lnTo>
                <a:lnTo>
                  <a:pt x="1507" y="1006"/>
                </a:lnTo>
                <a:lnTo>
                  <a:pt x="1508" y="1153"/>
                </a:lnTo>
                <a:lnTo>
                  <a:pt x="1509" y="1348"/>
                </a:lnTo>
                <a:lnTo>
                  <a:pt x="1509" y="1512"/>
                </a:lnTo>
                <a:lnTo>
                  <a:pt x="1509" y="1629"/>
                </a:lnTo>
                <a:lnTo>
                  <a:pt x="1510" y="1663"/>
                </a:lnTo>
                <a:lnTo>
                  <a:pt x="1511" y="1646"/>
                </a:lnTo>
                <a:lnTo>
                  <a:pt x="1511" y="1609"/>
                </a:lnTo>
                <a:lnTo>
                  <a:pt x="1512" y="1577"/>
                </a:lnTo>
                <a:lnTo>
                  <a:pt x="1512" y="1585"/>
                </a:lnTo>
                <a:lnTo>
                  <a:pt x="1513" y="1612"/>
                </a:lnTo>
                <a:lnTo>
                  <a:pt x="1513" y="1636"/>
                </a:lnTo>
                <a:lnTo>
                  <a:pt x="1514" y="1636"/>
                </a:lnTo>
                <a:lnTo>
                  <a:pt x="1515" y="1629"/>
                </a:lnTo>
                <a:lnTo>
                  <a:pt x="1515" y="1626"/>
                </a:lnTo>
                <a:lnTo>
                  <a:pt x="1516" y="1626"/>
                </a:lnTo>
                <a:lnTo>
                  <a:pt x="1516" y="1621"/>
                </a:lnTo>
                <a:lnTo>
                  <a:pt x="1517" y="1614"/>
                </a:lnTo>
                <a:lnTo>
                  <a:pt x="1517" y="1592"/>
                </a:lnTo>
                <a:lnTo>
                  <a:pt x="1518" y="1558"/>
                </a:lnTo>
                <a:lnTo>
                  <a:pt x="1519" y="1524"/>
                </a:lnTo>
                <a:lnTo>
                  <a:pt x="1519" y="1516"/>
                </a:lnTo>
                <a:lnTo>
                  <a:pt x="1519" y="1494"/>
                </a:lnTo>
                <a:lnTo>
                  <a:pt x="1520" y="1463"/>
                </a:lnTo>
                <a:lnTo>
                  <a:pt x="1521" y="1409"/>
                </a:lnTo>
                <a:lnTo>
                  <a:pt x="1521" y="1356"/>
                </a:lnTo>
                <a:lnTo>
                  <a:pt x="1522" y="1324"/>
                </a:lnTo>
                <a:lnTo>
                  <a:pt x="1522" y="1314"/>
                </a:lnTo>
                <a:lnTo>
                  <a:pt x="1523" y="1299"/>
                </a:lnTo>
                <a:lnTo>
                  <a:pt x="1523" y="1277"/>
                </a:lnTo>
                <a:lnTo>
                  <a:pt x="1524" y="1253"/>
                </a:lnTo>
                <a:lnTo>
                  <a:pt x="1525" y="1241"/>
                </a:lnTo>
                <a:lnTo>
                  <a:pt x="1525" y="1228"/>
                </a:lnTo>
                <a:lnTo>
                  <a:pt x="1526" y="1216"/>
                </a:lnTo>
                <a:lnTo>
                  <a:pt x="1526" y="1201"/>
                </a:lnTo>
                <a:lnTo>
                  <a:pt x="1527" y="1201"/>
                </a:lnTo>
                <a:lnTo>
                  <a:pt x="1527" y="1204"/>
                </a:lnTo>
                <a:lnTo>
                  <a:pt x="1528" y="1204"/>
                </a:lnTo>
                <a:lnTo>
                  <a:pt x="1529" y="1197"/>
                </a:lnTo>
                <a:lnTo>
                  <a:pt x="1529" y="1194"/>
                </a:lnTo>
                <a:lnTo>
                  <a:pt x="1529" y="1192"/>
                </a:lnTo>
                <a:lnTo>
                  <a:pt x="1530" y="1182"/>
                </a:lnTo>
                <a:lnTo>
                  <a:pt x="1531" y="1175"/>
                </a:lnTo>
                <a:lnTo>
                  <a:pt x="1531" y="1167"/>
                </a:lnTo>
                <a:lnTo>
                  <a:pt x="1532" y="1172"/>
                </a:lnTo>
                <a:lnTo>
                  <a:pt x="1532" y="1170"/>
                </a:lnTo>
                <a:lnTo>
                  <a:pt x="1533" y="1170"/>
                </a:lnTo>
                <a:lnTo>
                  <a:pt x="1533" y="1163"/>
                </a:lnTo>
                <a:lnTo>
                  <a:pt x="1534" y="1155"/>
                </a:lnTo>
                <a:lnTo>
                  <a:pt x="1535" y="1143"/>
                </a:lnTo>
                <a:lnTo>
                  <a:pt x="1535" y="1136"/>
                </a:lnTo>
                <a:lnTo>
                  <a:pt x="1536" y="1131"/>
                </a:lnTo>
                <a:lnTo>
                  <a:pt x="1536" y="1128"/>
                </a:lnTo>
                <a:lnTo>
                  <a:pt x="1537" y="1133"/>
                </a:lnTo>
                <a:lnTo>
                  <a:pt x="1537" y="1126"/>
                </a:lnTo>
                <a:lnTo>
                  <a:pt x="1538" y="1114"/>
                </a:lnTo>
                <a:lnTo>
                  <a:pt x="1539" y="1119"/>
                </a:lnTo>
                <a:lnTo>
                  <a:pt x="1539" y="1121"/>
                </a:lnTo>
                <a:lnTo>
                  <a:pt x="1539" y="1111"/>
                </a:lnTo>
                <a:lnTo>
                  <a:pt x="1540" y="1111"/>
                </a:lnTo>
                <a:lnTo>
                  <a:pt x="1541" y="1099"/>
                </a:lnTo>
                <a:lnTo>
                  <a:pt x="1541" y="1085"/>
                </a:lnTo>
                <a:lnTo>
                  <a:pt x="1542" y="1070"/>
                </a:lnTo>
                <a:lnTo>
                  <a:pt x="1542" y="1058"/>
                </a:lnTo>
                <a:lnTo>
                  <a:pt x="1543" y="1060"/>
                </a:lnTo>
                <a:lnTo>
                  <a:pt x="1543" y="1070"/>
                </a:lnTo>
                <a:lnTo>
                  <a:pt x="1544" y="1063"/>
                </a:lnTo>
                <a:lnTo>
                  <a:pt x="1545" y="1055"/>
                </a:lnTo>
                <a:lnTo>
                  <a:pt x="1545" y="1048"/>
                </a:lnTo>
                <a:lnTo>
                  <a:pt x="1546" y="1036"/>
                </a:lnTo>
                <a:lnTo>
                  <a:pt x="1546" y="1016"/>
                </a:lnTo>
                <a:lnTo>
                  <a:pt x="1547" y="1001"/>
                </a:lnTo>
                <a:lnTo>
                  <a:pt x="1547" y="987"/>
                </a:lnTo>
                <a:lnTo>
                  <a:pt x="1548" y="970"/>
                </a:lnTo>
                <a:lnTo>
                  <a:pt x="1549" y="955"/>
                </a:lnTo>
                <a:lnTo>
                  <a:pt x="1549" y="938"/>
                </a:lnTo>
                <a:lnTo>
                  <a:pt x="1549" y="928"/>
                </a:lnTo>
                <a:lnTo>
                  <a:pt x="1550" y="892"/>
                </a:lnTo>
                <a:lnTo>
                  <a:pt x="1551" y="867"/>
                </a:lnTo>
                <a:lnTo>
                  <a:pt x="1551" y="836"/>
                </a:lnTo>
                <a:lnTo>
                  <a:pt x="1552" y="821"/>
                </a:lnTo>
                <a:lnTo>
                  <a:pt x="1552" y="809"/>
                </a:lnTo>
                <a:lnTo>
                  <a:pt x="1553" y="794"/>
                </a:lnTo>
                <a:lnTo>
                  <a:pt x="1553" y="777"/>
                </a:lnTo>
                <a:lnTo>
                  <a:pt x="1554" y="765"/>
                </a:lnTo>
                <a:lnTo>
                  <a:pt x="1555" y="735"/>
                </a:lnTo>
                <a:lnTo>
                  <a:pt x="1555" y="718"/>
                </a:lnTo>
                <a:lnTo>
                  <a:pt x="1556" y="703"/>
                </a:lnTo>
                <a:lnTo>
                  <a:pt x="1556" y="691"/>
                </a:lnTo>
                <a:lnTo>
                  <a:pt x="1557" y="677"/>
                </a:lnTo>
                <a:lnTo>
                  <a:pt x="1557" y="657"/>
                </a:lnTo>
                <a:lnTo>
                  <a:pt x="1558" y="645"/>
                </a:lnTo>
                <a:lnTo>
                  <a:pt x="1559" y="638"/>
                </a:lnTo>
                <a:lnTo>
                  <a:pt x="1559" y="638"/>
                </a:lnTo>
                <a:lnTo>
                  <a:pt x="1559" y="652"/>
                </a:lnTo>
                <a:lnTo>
                  <a:pt x="1560" y="665"/>
                </a:lnTo>
                <a:lnTo>
                  <a:pt x="1561" y="665"/>
                </a:lnTo>
                <a:lnTo>
                  <a:pt x="1561" y="650"/>
                </a:lnTo>
                <a:lnTo>
                  <a:pt x="1562" y="655"/>
                </a:lnTo>
                <a:lnTo>
                  <a:pt x="1562" y="660"/>
                </a:lnTo>
                <a:lnTo>
                  <a:pt x="1563" y="677"/>
                </a:lnTo>
                <a:lnTo>
                  <a:pt x="1563" y="691"/>
                </a:lnTo>
                <a:lnTo>
                  <a:pt x="1564" y="696"/>
                </a:lnTo>
                <a:lnTo>
                  <a:pt x="1565" y="706"/>
                </a:lnTo>
                <a:lnTo>
                  <a:pt x="1565" y="725"/>
                </a:lnTo>
                <a:lnTo>
                  <a:pt x="1566" y="757"/>
                </a:lnTo>
                <a:lnTo>
                  <a:pt x="1566" y="769"/>
                </a:lnTo>
                <a:lnTo>
                  <a:pt x="1567" y="787"/>
                </a:lnTo>
                <a:lnTo>
                  <a:pt x="1567" y="789"/>
                </a:lnTo>
                <a:lnTo>
                  <a:pt x="1568" y="801"/>
                </a:lnTo>
                <a:lnTo>
                  <a:pt x="1569" y="818"/>
                </a:lnTo>
                <a:lnTo>
                  <a:pt x="1569" y="845"/>
                </a:lnTo>
                <a:lnTo>
                  <a:pt x="1569" y="860"/>
                </a:lnTo>
                <a:lnTo>
                  <a:pt x="1570" y="874"/>
                </a:lnTo>
                <a:lnTo>
                  <a:pt x="1571" y="884"/>
                </a:lnTo>
                <a:lnTo>
                  <a:pt x="1571" y="894"/>
                </a:lnTo>
                <a:lnTo>
                  <a:pt x="1572" y="916"/>
                </a:lnTo>
                <a:lnTo>
                  <a:pt x="1572" y="928"/>
                </a:lnTo>
                <a:lnTo>
                  <a:pt x="1573" y="948"/>
                </a:lnTo>
                <a:lnTo>
                  <a:pt x="1573" y="960"/>
                </a:lnTo>
                <a:lnTo>
                  <a:pt x="1574" y="972"/>
                </a:lnTo>
                <a:lnTo>
                  <a:pt x="1575" y="987"/>
                </a:lnTo>
                <a:lnTo>
                  <a:pt x="1575" y="992"/>
                </a:lnTo>
                <a:lnTo>
                  <a:pt x="1576" y="1011"/>
                </a:lnTo>
                <a:lnTo>
                  <a:pt x="1576" y="1021"/>
                </a:lnTo>
                <a:lnTo>
                  <a:pt x="1577" y="1033"/>
                </a:lnTo>
                <a:lnTo>
                  <a:pt x="1577" y="1028"/>
                </a:lnTo>
                <a:lnTo>
                  <a:pt x="1578" y="1026"/>
                </a:lnTo>
                <a:lnTo>
                  <a:pt x="1579" y="1038"/>
                </a:lnTo>
                <a:lnTo>
                  <a:pt x="1579" y="1052"/>
                </a:lnTo>
                <a:lnTo>
                  <a:pt x="1579" y="1065"/>
                </a:lnTo>
                <a:lnTo>
                  <a:pt x="1580" y="1065"/>
                </a:lnTo>
                <a:lnTo>
                  <a:pt x="1581" y="1058"/>
                </a:lnTo>
                <a:lnTo>
                  <a:pt x="1581" y="1048"/>
                </a:lnTo>
                <a:lnTo>
                  <a:pt x="1582" y="1060"/>
                </a:lnTo>
                <a:lnTo>
                  <a:pt x="1582" y="1070"/>
                </a:lnTo>
                <a:lnTo>
                  <a:pt x="1583" y="1075"/>
                </a:lnTo>
                <a:lnTo>
                  <a:pt x="1583" y="1082"/>
                </a:lnTo>
                <a:lnTo>
                  <a:pt x="1584" y="1079"/>
                </a:lnTo>
                <a:lnTo>
                  <a:pt x="1585" y="1072"/>
                </a:lnTo>
                <a:lnTo>
                  <a:pt x="1585" y="1075"/>
                </a:lnTo>
                <a:lnTo>
                  <a:pt x="1586" y="1077"/>
                </a:lnTo>
                <a:lnTo>
                  <a:pt x="1586" y="1085"/>
                </a:lnTo>
                <a:lnTo>
                  <a:pt x="1587" y="1079"/>
                </a:lnTo>
                <a:lnTo>
                  <a:pt x="1587" y="1079"/>
                </a:lnTo>
                <a:lnTo>
                  <a:pt x="1588" y="1079"/>
                </a:lnTo>
                <a:lnTo>
                  <a:pt x="1589" y="1067"/>
                </a:lnTo>
                <a:lnTo>
                  <a:pt x="1589" y="1070"/>
                </a:lnTo>
                <a:lnTo>
                  <a:pt x="1590" y="1075"/>
                </a:lnTo>
                <a:lnTo>
                  <a:pt x="1590" y="1070"/>
                </a:lnTo>
                <a:lnTo>
                  <a:pt x="1591" y="1063"/>
                </a:lnTo>
                <a:lnTo>
                  <a:pt x="1592" y="1063"/>
                </a:lnTo>
                <a:lnTo>
                  <a:pt x="1592" y="1075"/>
                </a:lnTo>
                <a:lnTo>
                  <a:pt x="1592" y="1082"/>
                </a:lnTo>
                <a:lnTo>
                  <a:pt x="1593" y="1092"/>
                </a:lnTo>
                <a:lnTo>
                  <a:pt x="1594" y="1087"/>
                </a:lnTo>
                <a:lnTo>
                  <a:pt x="1594" y="1085"/>
                </a:lnTo>
                <a:lnTo>
                  <a:pt x="1595" y="1072"/>
                </a:lnTo>
                <a:lnTo>
                  <a:pt x="1595" y="1075"/>
                </a:lnTo>
                <a:lnTo>
                  <a:pt x="1596" y="1082"/>
                </a:lnTo>
                <a:lnTo>
                  <a:pt x="1596" y="1089"/>
                </a:lnTo>
                <a:lnTo>
                  <a:pt x="1597" y="1094"/>
                </a:lnTo>
                <a:lnTo>
                  <a:pt x="1598" y="1089"/>
                </a:lnTo>
                <a:lnTo>
                  <a:pt x="1598" y="1085"/>
                </a:lnTo>
                <a:lnTo>
                  <a:pt x="1599" y="1087"/>
                </a:lnTo>
                <a:lnTo>
                  <a:pt x="1599" y="1099"/>
                </a:lnTo>
                <a:lnTo>
                  <a:pt x="1600" y="1107"/>
                </a:lnTo>
                <a:lnTo>
                  <a:pt x="1600" y="1111"/>
                </a:lnTo>
                <a:lnTo>
                  <a:pt x="1601" y="1107"/>
                </a:lnTo>
                <a:lnTo>
                  <a:pt x="1602" y="1094"/>
                </a:lnTo>
                <a:lnTo>
                  <a:pt x="1602" y="1107"/>
                </a:lnTo>
                <a:lnTo>
                  <a:pt x="1602" y="1126"/>
                </a:lnTo>
                <a:lnTo>
                  <a:pt x="1603" y="1136"/>
                </a:lnTo>
                <a:lnTo>
                  <a:pt x="1604" y="1126"/>
                </a:lnTo>
                <a:lnTo>
                  <a:pt x="1604" y="1128"/>
                </a:lnTo>
                <a:lnTo>
                  <a:pt x="1605" y="1116"/>
                </a:lnTo>
                <a:lnTo>
                  <a:pt x="1605" y="1126"/>
                </a:lnTo>
                <a:lnTo>
                  <a:pt x="1606" y="1141"/>
                </a:lnTo>
                <a:lnTo>
                  <a:pt x="1606" y="1145"/>
                </a:lnTo>
                <a:lnTo>
                  <a:pt x="1607" y="1150"/>
                </a:lnTo>
                <a:lnTo>
                  <a:pt x="1608" y="1143"/>
                </a:lnTo>
                <a:lnTo>
                  <a:pt x="1608" y="1143"/>
                </a:lnTo>
                <a:lnTo>
                  <a:pt x="1609" y="1145"/>
                </a:lnTo>
                <a:lnTo>
                  <a:pt x="1609" y="1160"/>
                </a:lnTo>
                <a:lnTo>
                  <a:pt x="1610" y="1167"/>
                </a:lnTo>
                <a:lnTo>
                  <a:pt x="1610" y="1170"/>
                </a:lnTo>
                <a:lnTo>
                  <a:pt x="1611" y="1170"/>
                </a:lnTo>
                <a:lnTo>
                  <a:pt x="1612" y="1148"/>
                </a:lnTo>
                <a:lnTo>
                  <a:pt x="1612" y="1163"/>
                </a:lnTo>
                <a:lnTo>
                  <a:pt x="1612" y="1179"/>
                </a:lnTo>
                <a:lnTo>
                  <a:pt x="1613" y="1192"/>
                </a:lnTo>
                <a:lnTo>
                  <a:pt x="1614" y="1185"/>
                </a:lnTo>
                <a:lnTo>
                  <a:pt x="1614" y="1165"/>
                </a:lnTo>
                <a:lnTo>
                  <a:pt x="1615" y="1153"/>
                </a:lnTo>
                <a:lnTo>
                  <a:pt x="1615" y="1160"/>
                </a:lnTo>
                <a:lnTo>
                  <a:pt x="1616" y="1167"/>
                </a:lnTo>
                <a:lnTo>
                  <a:pt x="1616" y="1179"/>
                </a:lnTo>
                <a:lnTo>
                  <a:pt x="1617" y="1172"/>
                </a:lnTo>
                <a:lnTo>
                  <a:pt x="1618" y="1175"/>
                </a:lnTo>
                <a:lnTo>
                  <a:pt x="1618" y="1177"/>
                </a:lnTo>
                <a:lnTo>
                  <a:pt x="1619" y="1192"/>
                </a:lnTo>
                <a:lnTo>
                  <a:pt x="1619" y="1201"/>
                </a:lnTo>
                <a:lnTo>
                  <a:pt x="1620" y="1197"/>
                </a:lnTo>
                <a:lnTo>
                  <a:pt x="1620" y="1194"/>
                </a:lnTo>
                <a:lnTo>
                  <a:pt x="1621" y="1185"/>
                </a:lnTo>
                <a:lnTo>
                  <a:pt x="1622" y="1189"/>
                </a:lnTo>
                <a:lnTo>
                  <a:pt x="1622" y="1194"/>
                </a:lnTo>
                <a:lnTo>
                  <a:pt x="1622" y="1197"/>
                </a:lnTo>
                <a:lnTo>
                  <a:pt x="1623" y="1197"/>
                </a:lnTo>
                <a:lnTo>
                  <a:pt x="1624" y="1194"/>
                </a:lnTo>
                <a:lnTo>
                  <a:pt x="1624" y="1187"/>
                </a:lnTo>
                <a:lnTo>
                  <a:pt x="1625" y="1182"/>
                </a:lnTo>
                <a:lnTo>
                  <a:pt x="1625" y="1192"/>
                </a:lnTo>
                <a:lnTo>
                  <a:pt x="1626" y="1201"/>
                </a:lnTo>
                <a:lnTo>
                  <a:pt x="1626" y="1207"/>
                </a:lnTo>
                <a:lnTo>
                  <a:pt x="1627" y="1201"/>
                </a:lnTo>
                <a:lnTo>
                  <a:pt x="1628" y="1194"/>
                </a:lnTo>
                <a:lnTo>
                  <a:pt x="1628" y="1194"/>
                </a:lnTo>
                <a:lnTo>
                  <a:pt x="1629" y="1199"/>
                </a:lnTo>
                <a:lnTo>
                  <a:pt x="1629" y="1194"/>
                </a:lnTo>
                <a:lnTo>
                  <a:pt x="1630" y="1197"/>
                </a:lnTo>
                <a:lnTo>
                  <a:pt x="1630" y="1199"/>
                </a:lnTo>
                <a:lnTo>
                  <a:pt x="1631" y="1189"/>
                </a:lnTo>
                <a:lnTo>
                  <a:pt x="1632" y="1189"/>
                </a:lnTo>
                <a:lnTo>
                  <a:pt x="1632" y="1199"/>
                </a:lnTo>
                <a:lnTo>
                  <a:pt x="1632" y="1204"/>
                </a:lnTo>
                <a:lnTo>
                  <a:pt x="1633" y="1216"/>
                </a:lnTo>
                <a:lnTo>
                  <a:pt x="1634" y="1214"/>
                </a:lnTo>
                <a:lnTo>
                  <a:pt x="1634" y="1199"/>
                </a:lnTo>
                <a:lnTo>
                  <a:pt x="1635" y="1194"/>
                </a:lnTo>
                <a:lnTo>
                  <a:pt x="1635" y="1201"/>
                </a:lnTo>
                <a:lnTo>
                  <a:pt x="1636" y="1209"/>
                </a:lnTo>
                <a:lnTo>
                  <a:pt x="1636" y="1211"/>
                </a:lnTo>
                <a:lnTo>
                  <a:pt x="1637" y="1211"/>
                </a:lnTo>
                <a:lnTo>
                  <a:pt x="1638" y="1216"/>
                </a:lnTo>
                <a:lnTo>
                  <a:pt x="1638" y="1199"/>
                </a:lnTo>
                <a:lnTo>
                  <a:pt x="1639" y="1201"/>
                </a:lnTo>
                <a:lnTo>
                  <a:pt x="1639" y="1211"/>
                </a:lnTo>
                <a:lnTo>
                  <a:pt x="1640" y="1207"/>
                </a:lnTo>
                <a:lnTo>
                  <a:pt x="1640" y="1214"/>
                </a:lnTo>
                <a:lnTo>
                  <a:pt x="1641" y="1209"/>
                </a:lnTo>
                <a:lnTo>
                  <a:pt x="1642" y="1201"/>
                </a:lnTo>
                <a:lnTo>
                  <a:pt x="1642" y="1197"/>
                </a:lnTo>
                <a:lnTo>
                  <a:pt x="1642" y="1207"/>
                </a:lnTo>
                <a:lnTo>
                  <a:pt x="1643" y="1209"/>
                </a:lnTo>
                <a:lnTo>
                  <a:pt x="1644" y="1209"/>
                </a:lnTo>
                <a:lnTo>
                  <a:pt x="1644" y="1199"/>
                </a:lnTo>
                <a:lnTo>
                  <a:pt x="1645" y="1199"/>
                </a:lnTo>
                <a:lnTo>
                  <a:pt x="1645" y="1201"/>
                </a:lnTo>
                <a:lnTo>
                  <a:pt x="1646" y="1201"/>
                </a:lnTo>
                <a:lnTo>
                  <a:pt x="1646" y="1207"/>
                </a:lnTo>
                <a:lnTo>
                  <a:pt x="1647" y="1197"/>
                </a:lnTo>
                <a:lnTo>
                  <a:pt x="1648" y="1192"/>
                </a:lnTo>
                <a:lnTo>
                  <a:pt x="1648" y="1189"/>
                </a:lnTo>
                <a:lnTo>
                  <a:pt x="1649" y="1192"/>
                </a:lnTo>
                <a:lnTo>
                  <a:pt x="1649" y="1199"/>
                </a:lnTo>
                <a:lnTo>
                  <a:pt x="1650" y="1201"/>
                </a:lnTo>
                <a:lnTo>
                  <a:pt x="1650" y="1204"/>
                </a:lnTo>
                <a:lnTo>
                  <a:pt x="1651" y="1201"/>
                </a:lnTo>
                <a:lnTo>
                  <a:pt x="1652" y="1189"/>
                </a:lnTo>
                <a:lnTo>
                  <a:pt x="1652" y="1185"/>
                </a:lnTo>
                <a:lnTo>
                  <a:pt x="1652" y="1194"/>
                </a:lnTo>
                <a:lnTo>
                  <a:pt x="1653" y="1214"/>
                </a:lnTo>
                <a:lnTo>
                  <a:pt x="1654" y="1209"/>
                </a:lnTo>
                <a:lnTo>
                  <a:pt x="1654" y="1204"/>
                </a:lnTo>
                <a:lnTo>
                  <a:pt x="1655" y="1187"/>
                </a:lnTo>
                <a:lnTo>
                  <a:pt x="1655" y="1179"/>
                </a:lnTo>
                <a:lnTo>
                  <a:pt x="1656" y="1189"/>
                </a:lnTo>
                <a:lnTo>
                  <a:pt x="1656" y="1204"/>
                </a:lnTo>
                <a:lnTo>
                  <a:pt x="1657" y="1214"/>
                </a:lnTo>
                <a:lnTo>
                  <a:pt x="1658" y="1211"/>
                </a:lnTo>
                <a:lnTo>
                  <a:pt x="1658" y="1199"/>
                </a:lnTo>
                <a:lnTo>
                  <a:pt x="1659" y="1194"/>
                </a:lnTo>
                <a:lnTo>
                  <a:pt x="1659" y="1189"/>
                </a:lnTo>
                <a:lnTo>
                  <a:pt x="1660" y="1207"/>
                </a:lnTo>
                <a:lnTo>
                  <a:pt x="1660" y="1214"/>
                </a:lnTo>
                <a:lnTo>
                  <a:pt x="1661" y="1204"/>
                </a:lnTo>
                <a:lnTo>
                  <a:pt x="1662" y="1189"/>
                </a:lnTo>
                <a:lnTo>
                  <a:pt x="1662" y="1192"/>
                </a:lnTo>
                <a:lnTo>
                  <a:pt x="1662" y="1209"/>
                </a:lnTo>
                <a:lnTo>
                  <a:pt x="1663" y="1216"/>
                </a:lnTo>
                <a:lnTo>
                  <a:pt x="1664" y="1207"/>
                </a:lnTo>
                <a:lnTo>
                  <a:pt x="1664" y="1207"/>
                </a:lnTo>
                <a:lnTo>
                  <a:pt x="1665" y="1204"/>
                </a:lnTo>
                <a:lnTo>
                  <a:pt x="1665" y="1199"/>
                </a:lnTo>
                <a:lnTo>
                  <a:pt x="1666" y="1204"/>
                </a:lnTo>
                <a:lnTo>
                  <a:pt x="1666" y="1204"/>
                </a:lnTo>
                <a:lnTo>
                  <a:pt x="1667" y="1194"/>
                </a:lnTo>
                <a:lnTo>
                  <a:pt x="1668" y="1182"/>
                </a:lnTo>
                <a:lnTo>
                  <a:pt x="1668" y="1175"/>
                </a:lnTo>
                <a:lnTo>
                  <a:pt x="1669" y="1194"/>
                </a:lnTo>
                <a:lnTo>
                  <a:pt x="1669" y="1216"/>
                </a:lnTo>
                <a:lnTo>
                  <a:pt x="1670" y="1223"/>
                </a:lnTo>
                <a:lnTo>
                  <a:pt x="1670" y="1219"/>
                </a:lnTo>
                <a:lnTo>
                  <a:pt x="1671" y="1209"/>
                </a:lnTo>
                <a:lnTo>
                  <a:pt x="1672" y="1207"/>
                </a:lnTo>
                <a:lnTo>
                  <a:pt x="1672" y="1216"/>
                </a:lnTo>
                <a:lnTo>
                  <a:pt x="1672" y="1211"/>
                </a:lnTo>
                <a:lnTo>
                  <a:pt x="1673" y="1204"/>
                </a:lnTo>
                <a:lnTo>
                  <a:pt x="1674" y="1199"/>
                </a:lnTo>
                <a:lnTo>
                  <a:pt x="1674" y="1189"/>
                </a:lnTo>
                <a:lnTo>
                  <a:pt x="1675" y="1179"/>
                </a:lnTo>
                <a:lnTo>
                  <a:pt x="1675" y="1182"/>
                </a:lnTo>
                <a:lnTo>
                  <a:pt x="1676" y="1199"/>
                </a:lnTo>
                <a:lnTo>
                  <a:pt x="1676" y="1211"/>
                </a:lnTo>
                <a:lnTo>
                  <a:pt x="1677" y="1209"/>
                </a:lnTo>
                <a:lnTo>
                  <a:pt x="1678" y="1192"/>
                </a:lnTo>
                <a:lnTo>
                  <a:pt x="1678" y="1175"/>
                </a:lnTo>
                <a:lnTo>
                  <a:pt x="1679" y="1175"/>
                </a:lnTo>
                <a:lnTo>
                  <a:pt x="1679" y="1187"/>
                </a:lnTo>
                <a:lnTo>
                  <a:pt x="1680" y="1197"/>
                </a:lnTo>
                <a:lnTo>
                  <a:pt x="1680" y="1207"/>
                </a:lnTo>
                <a:lnTo>
                  <a:pt x="1681" y="1207"/>
                </a:lnTo>
                <a:lnTo>
                  <a:pt x="1682" y="1199"/>
                </a:lnTo>
                <a:lnTo>
                  <a:pt x="1682" y="1189"/>
                </a:lnTo>
                <a:lnTo>
                  <a:pt x="1682" y="1192"/>
                </a:lnTo>
                <a:lnTo>
                  <a:pt x="1683" y="1189"/>
                </a:lnTo>
                <a:lnTo>
                  <a:pt x="1684" y="1199"/>
                </a:lnTo>
                <a:lnTo>
                  <a:pt x="1684" y="1194"/>
                </a:lnTo>
                <a:lnTo>
                  <a:pt x="1685" y="1187"/>
                </a:lnTo>
                <a:lnTo>
                  <a:pt x="1685" y="1194"/>
                </a:lnTo>
                <a:lnTo>
                  <a:pt x="1686" y="1199"/>
                </a:lnTo>
                <a:lnTo>
                  <a:pt x="1686" y="1201"/>
                </a:lnTo>
                <a:lnTo>
                  <a:pt x="1687" y="1189"/>
                </a:lnTo>
                <a:lnTo>
                  <a:pt x="1688" y="1185"/>
                </a:lnTo>
                <a:lnTo>
                  <a:pt x="1688" y="1175"/>
                </a:lnTo>
                <a:lnTo>
                  <a:pt x="1689" y="1177"/>
                </a:lnTo>
                <a:lnTo>
                  <a:pt x="1689" y="1182"/>
                </a:lnTo>
                <a:lnTo>
                  <a:pt x="1690" y="1197"/>
                </a:lnTo>
                <a:lnTo>
                  <a:pt x="1690" y="1194"/>
                </a:lnTo>
                <a:lnTo>
                  <a:pt x="1691" y="1185"/>
                </a:lnTo>
                <a:lnTo>
                  <a:pt x="1692" y="1179"/>
                </a:lnTo>
                <a:lnTo>
                  <a:pt x="1692" y="1187"/>
                </a:lnTo>
                <a:lnTo>
                  <a:pt x="1692" y="1192"/>
                </a:lnTo>
                <a:lnTo>
                  <a:pt x="1693" y="1201"/>
                </a:lnTo>
                <a:lnTo>
                  <a:pt x="1694" y="1197"/>
                </a:lnTo>
                <a:lnTo>
                  <a:pt x="1694" y="1187"/>
                </a:lnTo>
                <a:lnTo>
                  <a:pt x="1695" y="1185"/>
                </a:lnTo>
                <a:lnTo>
                  <a:pt x="1695" y="1189"/>
                </a:lnTo>
                <a:lnTo>
                  <a:pt x="1696" y="1189"/>
                </a:lnTo>
                <a:lnTo>
                  <a:pt x="1696" y="1192"/>
                </a:lnTo>
                <a:lnTo>
                  <a:pt x="1697" y="1182"/>
                </a:lnTo>
                <a:lnTo>
                  <a:pt x="1698" y="1182"/>
                </a:lnTo>
                <a:lnTo>
                  <a:pt x="1698" y="1167"/>
                </a:lnTo>
                <a:lnTo>
                  <a:pt x="1699" y="1179"/>
                </a:lnTo>
                <a:lnTo>
                  <a:pt x="1699" y="1185"/>
                </a:lnTo>
                <a:lnTo>
                  <a:pt x="1700" y="1189"/>
                </a:lnTo>
                <a:lnTo>
                  <a:pt x="1700" y="1187"/>
                </a:lnTo>
                <a:lnTo>
                  <a:pt x="1701" y="1177"/>
                </a:lnTo>
                <a:lnTo>
                  <a:pt x="1702" y="1177"/>
                </a:lnTo>
                <a:lnTo>
                  <a:pt x="1702" y="1187"/>
                </a:lnTo>
                <a:lnTo>
                  <a:pt x="1702" y="1187"/>
                </a:lnTo>
                <a:lnTo>
                  <a:pt x="1703" y="1192"/>
                </a:lnTo>
                <a:lnTo>
                  <a:pt x="1704" y="1185"/>
                </a:lnTo>
                <a:lnTo>
                  <a:pt x="1704" y="1177"/>
                </a:lnTo>
                <a:lnTo>
                  <a:pt x="1705" y="1167"/>
                </a:lnTo>
                <a:lnTo>
                  <a:pt x="1705" y="1167"/>
                </a:lnTo>
                <a:lnTo>
                  <a:pt x="1706" y="1172"/>
                </a:lnTo>
                <a:lnTo>
                  <a:pt x="1706" y="1170"/>
                </a:lnTo>
                <a:lnTo>
                  <a:pt x="1707" y="1160"/>
                </a:lnTo>
                <a:lnTo>
                  <a:pt x="1708" y="1163"/>
                </a:lnTo>
                <a:lnTo>
                  <a:pt x="1708" y="1163"/>
                </a:lnTo>
                <a:lnTo>
                  <a:pt x="1709" y="1177"/>
                </a:lnTo>
                <a:lnTo>
                  <a:pt x="1709" y="1177"/>
                </a:lnTo>
                <a:lnTo>
                  <a:pt x="1710" y="1177"/>
                </a:lnTo>
                <a:lnTo>
                  <a:pt x="1710" y="1167"/>
                </a:lnTo>
                <a:lnTo>
                  <a:pt x="1711" y="1153"/>
                </a:lnTo>
                <a:lnTo>
                  <a:pt x="1712" y="1143"/>
                </a:lnTo>
                <a:lnTo>
                  <a:pt x="1712" y="1141"/>
                </a:lnTo>
                <a:lnTo>
                  <a:pt x="1712" y="1143"/>
                </a:lnTo>
                <a:lnTo>
                  <a:pt x="1713" y="1138"/>
                </a:lnTo>
                <a:lnTo>
                  <a:pt x="1714" y="1123"/>
                </a:lnTo>
                <a:lnTo>
                  <a:pt x="1714" y="1099"/>
                </a:lnTo>
                <a:lnTo>
                  <a:pt x="1715" y="1082"/>
                </a:lnTo>
                <a:lnTo>
                  <a:pt x="1715" y="1077"/>
                </a:lnTo>
                <a:lnTo>
                  <a:pt x="1716" y="1060"/>
                </a:lnTo>
                <a:lnTo>
                  <a:pt x="1716" y="1045"/>
                </a:lnTo>
                <a:lnTo>
                  <a:pt x="1717" y="1021"/>
                </a:lnTo>
                <a:lnTo>
                  <a:pt x="1718" y="1014"/>
                </a:lnTo>
                <a:lnTo>
                  <a:pt x="1718" y="1021"/>
                </a:lnTo>
                <a:lnTo>
                  <a:pt x="1719" y="1011"/>
                </a:lnTo>
                <a:lnTo>
                  <a:pt x="1719" y="1009"/>
                </a:lnTo>
                <a:lnTo>
                  <a:pt x="1720" y="1016"/>
                </a:lnTo>
                <a:lnTo>
                  <a:pt x="1720" y="1011"/>
                </a:lnTo>
                <a:lnTo>
                  <a:pt x="1721" y="1011"/>
                </a:lnTo>
                <a:lnTo>
                  <a:pt x="1722" y="1016"/>
                </a:lnTo>
                <a:lnTo>
                  <a:pt x="1722" y="1040"/>
                </a:lnTo>
                <a:lnTo>
                  <a:pt x="1722" y="1065"/>
                </a:lnTo>
                <a:lnTo>
                  <a:pt x="1723" y="1087"/>
                </a:lnTo>
                <a:lnTo>
                  <a:pt x="1724" y="1097"/>
                </a:lnTo>
                <a:lnTo>
                  <a:pt x="1724" y="1099"/>
                </a:lnTo>
                <a:lnTo>
                  <a:pt x="1725" y="1107"/>
                </a:lnTo>
                <a:lnTo>
                  <a:pt x="1725" y="1116"/>
                </a:lnTo>
                <a:lnTo>
                  <a:pt x="1726" y="1123"/>
                </a:lnTo>
                <a:lnTo>
                  <a:pt x="1726" y="1141"/>
                </a:lnTo>
                <a:lnTo>
                  <a:pt x="1727" y="1150"/>
                </a:lnTo>
                <a:lnTo>
                  <a:pt x="1728" y="1165"/>
                </a:lnTo>
                <a:lnTo>
                  <a:pt x="1728" y="1155"/>
                </a:lnTo>
                <a:lnTo>
                  <a:pt x="1729" y="1158"/>
                </a:lnTo>
                <a:lnTo>
                  <a:pt x="1729" y="1158"/>
                </a:lnTo>
                <a:lnTo>
                  <a:pt x="1730" y="1167"/>
                </a:lnTo>
                <a:lnTo>
                  <a:pt x="1730" y="1165"/>
                </a:lnTo>
                <a:lnTo>
                  <a:pt x="1731" y="1170"/>
                </a:lnTo>
                <a:lnTo>
                  <a:pt x="1732" y="1165"/>
                </a:lnTo>
                <a:lnTo>
                  <a:pt x="1732" y="1182"/>
                </a:lnTo>
                <a:lnTo>
                  <a:pt x="1732" y="1207"/>
                </a:lnTo>
                <a:lnTo>
                  <a:pt x="1733" y="1226"/>
                </a:lnTo>
                <a:lnTo>
                  <a:pt x="1734" y="1238"/>
                </a:lnTo>
                <a:lnTo>
                  <a:pt x="1734" y="1226"/>
                </a:lnTo>
                <a:lnTo>
                  <a:pt x="1735" y="1175"/>
                </a:lnTo>
                <a:lnTo>
                  <a:pt x="1735" y="1043"/>
                </a:lnTo>
                <a:lnTo>
                  <a:pt x="1736" y="845"/>
                </a:lnTo>
                <a:lnTo>
                  <a:pt x="1736" y="598"/>
                </a:lnTo>
                <a:lnTo>
                  <a:pt x="1737" y="376"/>
                </a:lnTo>
                <a:lnTo>
                  <a:pt x="1738" y="213"/>
                </a:lnTo>
                <a:lnTo>
                  <a:pt x="1738" y="113"/>
                </a:lnTo>
                <a:lnTo>
                  <a:pt x="1739" y="52"/>
                </a:lnTo>
                <a:lnTo>
                  <a:pt x="1739" y="37"/>
                </a:lnTo>
                <a:lnTo>
                  <a:pt x="1740" y="78"/>
                </a:lnTo>
                <a:lnTo>
                  <a:pt x="1740" y="171"/>
                </a:lnTo>
                <a:lnTo>
                  <a:pt x="1741" y="357"/>
                </a:lnTo>
                <a:lnTo>
                  <a:pt x="1742" y="647"/>
                </a:lnTo>
                <a:lnTo>
                  <a:pt x="1742" y="960"/>
                </a:lnTo>
                <a:lnTo>
                  <a:pt x="1742" y="1272"/>
                </a:lnTo>
                <a:lnTo>
                  <a:pt x="1743" y="1358"/>
                </a:lnTo>
                <a:lnTo>
                  <a:pt x="1744" y="1287"/>
                </a:lnTo>
                <a:lnTo>
                  <a:pt x="1744" y="1207"/>
                </a:lnTo>
                <a:lnTo>
                  <a:pt x="1745" y="1197"/>
                </a:lnTo>
                <a:lnTo>
                  <a:pt x="1745" y="1211"/>
                </a:lnTo>
                <a:lnTo>
                  <a:pt x="1746" y="1219"/>
                </a:lnTo>
                <a:lnTo>
                  <a:pt x="1746" y="1211"/>
                </a:lnTo>
                <a:lnTo>
                  <a:pt x="1747" y="1201"/>
                </a:lnTo>
                <a:lnTo>
                  <a:pt x="1748" y="1187"/>
                </a:lnTo>
                <a:lnTo>
                  <a:pt x="1748" y="1187"/>
                </a:lnTo>
                <a:lnTo>
                  <a:pt x="1749" y="1207"/>
                </a:lnTo>
                <a:lnTo>
                  <a:pt x="1749" y="1211"/>
                </a:lnTo>
                <a:lnTo>
                  <a:pt x="1750" y="1216"/>
                </a:lnTo>
                <a:lnTo>
                  <a:pt x="1750" y="1211"/>
                </a:lnTo>
                <a:lnTo>
                  <a:pt x="1751" y="1201"/>
                </a:lnTo>
                <a:lnTo>
                  <a:pt x="1752" y="1194"/>
                </a:lnTo>
                <a:lnTo>
                  <a:pt x="1752" y="1199"/>
                </a:lnTo>
                <a:lnTo>
                  <a:pt x="1752" y="1201"/>
                </a:lnTo>
                <a:lnTo>
                  <a:pt x="1753" y="1209"/>
                </a:lnTo>
                <a:lnTo>
                  <a:pt x="1754" y="1214"/>
                </a:lnTo>
                <a:lnTo>
                  <a:pt x="1755" y="1207"/>
                </a:lnTo>
                <a:lnTo>
                  <a:pt x="1755" y="1204"/>
                </a:lnTo>
                <a:lnTo>
                  <a:pt x="1755" y="1197"/>
                </a:lnTo>
                <a:lnTo>
                  <a:pt x="1756" y="1209"/>
                </a:lnTo>
                <a:lnTo>
                  <a:pt x="1757" y="1214"/>
                </a:lnTo>
                <a:lnTo>
                  <a:pt x="1757" y="1209"/>
                </a:lnTo>
                <a:lnTo>
                  <a:pt x="1758" y="1209"/>
                </a:lnTo>
                <a:lnTo>
                  <a:pt x="1758" y="1199"/>
                </a:lnTo>
                <a:lnTo>
                  <a:pt x="1759" y="1201"/>
                </a:lnTo>
                <a:lnTo>
                  <a:pt x="1759" y="1207"/>
                </a:lnTo>
                <a:lnTo>
                  <a:pt x="1760" y="1209"/>
                </a:lnTo>
                <a:lnTo>
                  <a:pt x="1761" y="1211"/>
                </a:lnTo>
                <a:lnTo>
                  <a:pt x="1761" y="1201"/>
                </a:lnTo>
                <a:lnTo>
                  <a:pt x="1762" y="1194"/>
                </a:lnTo>
                <a:lnTo>
                  <a:pt x="1762" y="1189"/>
                </a:lnTo>
                <a:lnTo>
                  <a:pt x="1763" y="1192"/>
                </a:lnTo>
                <a:lnTo>
                  <a:pt x="1763" y="1192"/>
                </a:lnTo>
                <a:lnTo>
                  <a:pt x="1764" y="1189"/>
                </a:lnTo>
                <a:lnTo>
                  <a:pt x="1765" y="1187"/>
                </a:lnTo>
                <a:lnTo>
                  <a:pt x="1765" y="1172"/>
                </a:lnTo>
                <a:lnTo>
                  <a:pt x="1765" y="1177"/>
                </a:lnTo>
                <a:lnTo>
                  <a:pt x="1766" y="1185"/>
                </a:lnTo>
                <a:lnTo>
                  <a:pt x="1767" y="1192"/>
                </a:lnTo>
                <a:lnTo>
                  <a:pt x="1767" y="1177"/>
                </a:lnTo>
                <a:lnTo>
                  <a:pt x="1768" y="1165"/>
                </a:lnTo>
                <a:lnTo>
                  <a:pt x="1768" y="1148"/>
                </a:lnTo>
                <a:lnTo>
                  <a:pt x="1769" y="1136"/>
                </a:lnTo>
                <a:lnTo>
                  <a:pt x="1769" y="1133"/>
                </a:lnTo>
                <a:lnTo>
                  <a:pt x="1770" y="1143"/>
                </a:lnTo>
                <a:lnTo>
                  <a:pt x="1771" y="1158"/>
                </a:lnTo>
                <a:lnTo>
                  <a:pt x="1771" y="1163"/>
                </a:lnTo>
                <a:lnTo>
                  <a:pt x="1772" y="1150"/>
                </a:lnTo>
                <a:lnTo>
                  <a:pt x="1772" y="1141"/>
                </a:lnTo>
                <a:lnTo>
                  <a:pt x="1773" y="1133"/>
                </a:lnTo>
                <a:lnTo>
                  <a:pt x="1773" y="1136"/>
                </a:lnTo>
                <a:lnTo>
                  <a:pt x="1774" y="1138"/>
                </a:lnTo>
                <a:lnTo>
                  <a:pt x="1775" y="1123"/>
                </a:lnTo>
                <a:lnTo>
                  <a:pt x="1775" y="1101"/>
                </a:lnTo>
                <a:lnTo>
                  <a:pt x="1775" y="1092"/>
                </a:lnTo>
                <a:lnTo>
                  <a:pt x="1776" y="1087"/>
                </a:lnTo>
                <a:lnTo>
                  <a:pt x="1777" y="1094"/>
                </a:lnTo>
                <a:lnTo>
                  <a:pt x="1777" y="1079"/>
                </a:lnTo>
                <a:lnTo>
                  <a:pt x="1778" y="1058"/>
                </a:lnTo>
                <a:lnTo>
                  <a:pt x="1778" y="1036"/>
                </a:lnTo>
                <a:lnTo>
                  <a:pt x="1779" y="1036"/>
                </a:lnTo>
                <a:lnTo>
                  <a:pt x="1779" y="1028"/>
                </a:lnTo>
                <a:lnTo>
                  <a:pt x="1780" y="1016"/>
                </a:lnTo>
                <a:lnTo>
                  <a:pt x="1781" y="1001"/>
                </a:lnTo>
                <a:lnTo>
                  <a:pt x="1781" y="984"/>
                </a:lnTo>
                <a:lnTo>
                  <a:pt x="1782" y="972"/>
                </a:lnTo>
                <a:lnTo>
                  <a:pt x="1782" y="967"/>
                </a:lnTo>
                <a:lnTo>
                  <a:pt x="1783" y="970"/>
                </a:lnTo>
                <a:lnTo>
                  <a:pt x="1783" y="965"/>
                </a:lnTo>
                <a:lnTo>
                  <a:pt x="1784" y="948"/>
                </a:lnTo>
                <a:lnTo>
                  <a:pt x="1785" y="914"/>
                </a:lnTo>
                <a:lnTo>
                  <a:pt x="1785" y="889"/>
                </a:lnTo>
                <a:lnTo>
                  <a:pt x="1785" y="884"/>
                </a:lnTo>
                <a:lnTo>
                  <a:pt x="1786" y="884"/>
                </a:lnTo>
                <a:lnTo>
                  <a:pt x="1787" y="872"/>
                </a:lnTo>
                <a:lnTo>
                  <a:pt x="1787" y="850"/>
                </a:lnTo>
                <a:lnTo>
                  <a:pt x="1788" y="828"/>
                </a:lnTo>
                <a:lnTo>
                  <a:pt x="1788" y="821"/>
                </a:lnTo>
                <a:lnTo>
                  <a:pt x="1789" y="816"/>
                </a:lnTo>
                <a:lnTo>
                  <a:pt x="1789" y="813"/>
                </a:lnTo>
                <a:lnTo>
                  <a:pt x="1790" y="811"/>
                </a:lnTo>
                <a:lnTo>
                  <a:pt x="1791" y="796"/>
                </a:lnTo>
                <a:lnTo>
                  <a:pt x="1791" y="791"/>
                </a:lnTo>
                <a:lnTo>
                  <a:pt x="1792" y="779"/>
                </a:lnTo>
                <a:lnTo>
                  <a:pt x="1792" y="787"/>
                </a:lnTo>
                <a:lnTo>
                  <a:pt x="1793" y="789"/>
                </a:lnTo>
                <a:lnTo>
                  <a:pt x="1793" y="796"/>
                </a:lnTo>
                <a:lnTo>
                  <a:pt x="1794" y="799"/>
                </a:lnTo>
                <a:lnTo>
                  <a:pt x="1795" y="806"/>
                </a:lnTo>
                <a:lnTo>
                  <a:pt x="1795" y="806"/>
                </a:lnTo>
                <a:lnTo>
                  <a:pt x="1795" y="813"/>
                </a:lnTo>
                <a:lnTo>
                  <a:pt x="1796" y="821"/>
                </a:lnTo>
                <a:lnTo>
                  <a:pt x="1797" y="843"/>
                </a:lnTo>
                <a:lnTo>
                  <a:pt x="1797" y="858"/>
                </a:lnTo>
                <a:lnTo>
                  <a:pt x="1798" y="872"/>
                </a:lnTo>
                <a:lnTo>
                  <a:pt x="1798" y="887"/>
                </a:lnTo>
                <a:lnTo>
                  <a:pt x="1799" y="901"/>
                </a:lnTo>
                <a:lnTo>
                  <a:pt x="1799" y="931"/>
                </a:lnTo>
                <a:lnTo>
                  <a:pt x="1800" y="950"/>
                </a:lnTo>
                <a:lnTo>
                  <a:pt x="1801" y="958"/>
                </a:lnTo>
                <a:lnTo>
                  <a:pt x="1801" y="962"/>
                </a:lnTo>
                <a:lnTo>
                  <a:pt x="1802" y="958"/>
                </a:lnTo>
                <a:lnTo>
                  <a:pt x="1802" y="979"/>
                </a:lnTo>
                <a:lnTo>
                  <a:pt x="1803" y="999"/>
                </a:lnTo>
                <a:lnTo>
                  <a:pt x="1803" y="1018"/>
                </a:lnTo>
                <a:lnTo>
                  <a:pt x="1804" y="1023"/>
                </a:lnTo>
                <a:lnTo>
                  <a:pt x="1805" y="1031"/>
                </a:lnTo>
                <a:lnTo>
                  <a:pt x="1805" y="1033"/>
                </a:lnTo>
                <a:lnTo>
                  <a:pt x="1805" y="1038"/>
                </a:lnTo>
                <a:lnTo>
                  <a:pt x="1806" y="1060"/>
                </a:lnTo>
                <a:lnTo>
                  <a:pt x="1807" y="1085"/>
                </a:lnTo>
                <a:lnTo>
                  <a:pt x="1807" y="1089"/>
                </a:lnTo>
                <a:lnTo>
                  <a:pt x="1808" y="1087"/>
                </a:lnTo>
                <a:lnTo>
                  <a:pt x="1808" y="1082"/>
                </a:lnTo>
                <a:lnTo>
                  <a:pt x="1809" y="1099"/>
                </a:lnTo>
                <a:lnTo>
                  <a:pt x="1809" y="1107"/>
                </a:lnTo>
                <a:lnTo>
                  <a:pt x="1810" y="1119"/>
                </a:lnTo>
                <a:lnTo>
                  <a:pt x="1811" y="1119"/>
                </a:lnTo>
                <a:lnTo>
                  <a:pt x="1811" y="1116"/>
                </a:lnTo>
                <a:lnTo>
                  <a:pt x="1812" y="1109"/>
                </a:lnTo>
                <a:lnTo>
                  <a:pt x="1812" y="1114"/>
                </a:lnTo>
                <a:lnTo>
                  <a:pt x="1813" y="1123"/>
                </a:lnTo>
                <a:lnTo>
                  <a:pt x="1813" y="1136"/>
                </a:lnTo>
                <a:lnTo>
                  <a:pt x="1814" y="1131"/>
                </a:lnTo>
                <a:lnTo>
                  <a:pt x="1815" y="1131"/>
                </a:lnTo>
                <a:lnTo>
                  <a:pt x="1815" y="1121"/>
                </a:lnTo>
                <a:lnTo>
                  <a:pt x="1815" y="1121"/>
                </a:lnTo>
                <a:lnTo>
                  <a:pt x="1816" y="1131"/>
                </a:lnTo>
                <a:lnTo>
                  <a:pt x="1817" y="1148"/>
                </a:lnTo>
                <a:lnTo>
                  <a:pt x="1817" y="1148"/>
                </a:lnTo>
                <a:lnTo>
                  <a:pt x="1818" y="1150"/>
                </a:lnTo>
                <a:lnTo>
                  <a:pt x="1818" y="1136"/>
                </a:lnTo>
                <a:lnTo>
                  <a:pt x="1819" y="1145"/>
                </a:lnTo>
                <a:lnTo>
                  <a:pt x="1819" y="1163"/>
                </a:lnTo>
                <a:lnTo>
                  <a:pt x="1820" y="1158"/>
                </a:lnTo>
                <a:lnTo>
                  <a:pt x="1821" y="1150"/>
                </a:lnTo>
                <a:lnTo>
                  <a:pt x="1821" y="1145"/>
                </a:lnTo>
                <a:lnTo>
                  <a:pt x="1822" y="1141"/>
                </a:lnTo>
                <a:lnTo>
                  <a:pt x="1822" y="1143"/>
                </a:lnTo>
                <a:lnTo>
                  <a:pt x="1823" y="1141"/>
                </a:lnTo>
                <a:lnTo>
                  <a:pt x="1823" y="1143"/>
                </a:lnTo>
                <a:lnTo>
                  <a:pt x="1824" y="1141"/>
                </a:lnTo>
                <a:lnTo>
                  <a:pt x="1825" y="1133"/>
                </a:lnTo>
                <a:lnTo>
                  <a:pt x="1825" y="1121"/>
                </a:lnTo>
                <a:lnTo>
                  <a:pt x="1825" y="1131"/>
                </a:lnTo>
                <a:lnTo>
                  <a:pt x="1826" y="1119"/>
                </a:lnTo>
                <a:lnTo>
                  <a:pt x="1827" y="1121"/>
                </a:lnTo>
                <a:lnTo>
                  <a:pt x="1827" y="1121"/>
                </a:lnTo>
                <a:lnTo>
                  <a:pt x="1828" y="1121"/>
                </a:lnTo>
                <a:lnTo>
                  <a:pt x="1828" y="1126"/>
                </a:lnTo>
                <a:lnTo>
                  <a:pt x="1829" y="1128"/>
                </a:lnTo>
                <a:lnTo>
                  <a:pt x="1829" y="1126"/>
                </a:lnTo>
                <a:lnTo>
                  <a:pt x="1830" y="1133"/>
                </a:lnTo>
                <a:lnTo>
                  <a:pt x="1831" y="1128"/>
                </a:lnTo>
                <a:lnTo>
                  <a:pt x="1831" y="1119"/>
                </a:lnTo>
                <a:lnTo>
                  <a:pt x="1832" y="1111"/>
                </a:lnTo>
                <a:lnTo>
                  <a:pt x="1832" y="1104"/>
                </a:lnTo>
                <a:lnTo>
                  <a:pt x="1833" y="1101"/>
                </a:lnTo>
                <a:lnTo>
                  <a:pt x="1833" y="1107"/>
                </a:lnTo>
                <a:lnTo>
                  <a:pt x="1834" y="1114"/>
                </a:lnTo>
                <a:lnTo>
                  <a:pt x="1835" y="1114"/>
                </a:lnTo>
                <a:lnTo>
                  <a:pt x="1835" y="1104"/>
                </a:lnTo>
                <a:lnTo>
                  <a:pt x="1835" y="1092"/>
                </a:lnTo>
                <a:lnTo>
                  <a:pt x="1836" y="1085"/>
                </a:lnTo>
                <a:lnTo>
                  <a:pt x="1837" y="1077"/>
                </a:lnTo>
                <a:lnTo>
                  <a:pt x="1837" y="1052"/>
                </a:lnTo>
                <a:lnTo>
                  <a:pt x="1838" y="1031"/>
                </a:lnTo>
                <a:lnTo>
                  <a:pt x="1838" y="992"/>
                </a:lnTo>
                <a:lnTo>
                  <a:pt x="1839" y="955"/>
                </a:lnTo>
                <a:lnTo>
                  <a:pt x="1839" y="933"/>
                </a:lnTo>
                <a:lnTo>
                  <a:pt x="1840" y="918"/>
                </a:lnTo>
                <a:lnTo>
                  <a:pt x="1841" y="872"/>
                </a:lnTo>
                <a:lnTo>
                  <a:pt x="1841" y="803"/>
                </a:lnTo>
                <a:lnTo>
                  <a:pt x="1842" y="723"/>
                </a:lnTo>
                <a:lnTo>
                  <a:pt x="1842" y="645"/>
                </a:lnTo>
                <a:lnTo>
                  <a:pt x="1843" y="576"/>
                </a:lnTo>
                <a:lnTo>
                  <a:pt x="1843" y="560"/>
                </a:lnTo>
                <a:lnTo>
                  <a:pt x="1844" y="574"/>
                </a:lnTo>
                <a:lnTo>
                  <a:pt x="1845" y="613"/>
                </a:lnTo>
                <a:lnTo>
                  <a:pt x="1845" y="669"/>
                </a:lnTo>
                <a:lnTo>
                  <a:pt x="1845" y="752"/>
                </a:lnTo>
                <a:lnTo>
                  <a:pt x="1846" y="825"/>
                </a:lnTo>
                <a:lnTo>
                  <a:pt x="1847" y="933"/>
                </a:lnTo>
                <a:lnTo>
                  <a:pt x="1847" y="1072"/>
                </a:lnTo>
                <a:lnTo>
                  <a:pt x="1848" y="1253"/>
                </a:lnTo>
                <a:lnTo>
                  <a:pt x="1848" y="1458"/>
                </a:lnTo>
                <a:lnTo>
                  <a:pt x="1849" y="1612"/>
                </a:lnTo>
                <a:lnTo>
                  <a:pt x="1849" y="1697"/>
                </a:lnTo>
                <a:lnTo>
                  <a:pt x="1850" y="1705"/>
                </a:lnTo>
                <a:lnTo>
                  <a:pt x="1851" y="1665"/>
                </a:lnTo>
                <a:lnTo>
                  <a:pt x="1851" y="1614"/>
                </a:lnTo>
                <a:lnTo>
                  <a:pt x="1852" y="1592"/>
                </a:lnTo>
                <a:lnTo>
                  <a:pt x="1852" y="1597"/>
                </a:lnTo>
                <a:lnTo>
                  <a:pt x="1853" y="1614"/>
                </a:lnTo>
                <a:lnTo>
                  <a:pt x="1853" y="1634"/>
                </a:lnTo>
                <a:lnTo>
                  <a:pt x="1854" y="1624"/>
                </a:lnTo>
                <a:lnTo>
                  <a:pt x="1855" y="1612"/>
                </a:lnTo>
                <a:lnTo>
                  <a:pt x="1855" y="1597"/>
                </a:lnTo>
                <a:lnTo>
                  <a:pt x="1855" y="1577"/>
                </a:lnTo>
                <a:lnTo>
                  <a:pt x="1856" y="1558"/>
                </a:lnTo>
                <a:lnTo>
                  <a:pt x="1857" y="1543"/>
                </a:lnTo>
                <a:lnTo>
                  <a:pt x="1857" y="1512"/>
                </a:lnTo>
                <a:lnTo>
                  <a:pt x="1858" y="1490"/>
                </a:lnTo>
                <a:lnTo>
                  <a:pt x="1858" y="1458"/>
                </a:lnTo>
                <a:lnTo>
                  <a:pt x="1859" y="1426"/>
                </a:lnTo>
                <a:lnTo>
                  <a:pt x="1859" y="1380"/>
                </a:lnTo>
                <a:lnTo>
                  <a:pt x="1860" y="1336"/>
                </a:lnTo>
                <a:lnTo>
                  <a:pt x="1861" y="1309"/>
                </a:lnTo>
                <a:lnTo>
                  <a:pt x="1861" y="1287"/>
                </a:lnTo>
                <a:lnTo>
                  <a:pt x="1862" y="1270"/>
                </a:lnTo>
                <a:lnTo>
                  <a:pt x="1862" y="1265"/>
                </a:lnTo>
                <a:lnTo>
                  <a:pt x="1863" y="1248"/>
                </a:lnTo>
                <a:lnTo>
                  <a:pt x="1863" y="1241"/>
                </a:lnTo>
                <a:lnTo>
                  <a:pt x="1864" y="1219"/>
                </a:lnTo>
                <a:lnTo>
                  <a:pt x="1865" y="1179"/>
                </a:lnTo>
                <a:lnTo>
                  <a:pt x="1865" y="1158"/>
                </a:lnTo>
                <a:lnTo>
                  <a:pt x="1865" y="1150"/>
                </a:lnTo>
                <a:lnTo>
                  <a:pt x="1866" y="1158"/>
                </a:lnTo>
                <a:lnTo>
                  <a:pt x="1867" y="1160"/>
                </a:lnTo>
                <a:lnTo>
                  <a:pt x="1867" y="1150"/>
                </a:lnTo>
                <a:lnTo>
                  <a:pt x="1868" y="1133"/>
                </a:lnTo>
                <a:lnTo>
                  <a:pt x="1868" y="1136"/>
                </a:lnTo>
                <a:lnTo>
                  <a:pt x="1869" y="1143"/>
                </a:lnTo>
                <a:lnTo>
                  <a:pt x="1869" y="1148"/>
                </a:lnTo>
                <a:lnTo>
                  <a:pt x="1870" y="1143"/>
                </a:lnTo>
                <a:lnTo>
                  <a:pt x="1871" y="1128"/>
                </a:lnTo>
                <a:lnTo>
                  <a:pt x="1871" y="1114"/>
                </a:lnTo>
                <a:lnTo>
                  <a:pt x="1872" y="1114"/>
                </a:lnTo>
                <a:lnTo>
                  <a:pt x="1872" y="1107"/>
                </a:lnTo>
                <a:lnTo>
                  <a:pt x="1873" y="1111"/>
                </a:lnTo>
                <a:lnTo>
                  <a:pt x="1873" y="1119"/>
                </a:lnTo>
                <a:lnTo>
                  <a:pt x="1874" y="1116"/>
                </a:lnTo>
                <a:lnTo>
                  <a:pt x="1875" y="1109"/>
                </a:lnTo>
                <a:lnTo>
                  <a:pt x="1875" y="1089"/>
                </a:lnTo>
                <a:lnTo>
                  <a:pt x="1875" y="1094"/>
                </a:lnTo>
                <a:lnTo>
                  <a:pt x="1876" y="1089"/>
                </a:lnTo>
                <a:lnTo>
                  <a:pt x="1877" y="1089"/>
                </a:lnTo>
                <a:lnTo>
                  <a:pt x="1877" y="1079"/>
                </a:lnTo>
                <a:lnTo>
                  <a:pt x="1878" y="1067"/>
                </a:lnTo>
                <a:lnTo>
                  <a:pt x="1878" y="1050"/>
                </a:lnTo>
                <a:lnTo>
                  <a:pt x="1879" y="1070"/>
                </a:lnTo>
                <a:lnTo>
                  <a:pt x="1879" y="1075"/>
                </a:lnTo>
                <a:lnTo>
                  <a:pt x="1880" y="1085"/>
                </a:lnTo>
                <a:lnTo>
                  <a:pt x="1881" y="1067"/>
                </a:lnTo>
                <a:lnTo>
                  <a:pt x="1881" y="1040"/>
                </a:lnTo>
                <a:lnTo>
                  <a:pt x="1882" y="1028"/>
                </a:lnTo>
                <a:lnTo>
                  <a:pt x="1882" y="1023"/>
                </a:lnTo>
                <a:lnTo>
                  <a:pt x="1883" y="1026"/>
                </a:lnTo>
                <a:lnTo>
                  <a:pt x="1883" y="1021"/>
                </a:lnTo>
                <a:lnTo>
                  <a:pt x="1884" y="1009"/>
                </a:lnTo>
                <a:lnTo>
                  <a:pt x="1885" y="987"/>
                </a:lnTo>
                <a:lnTo>
                  <a:pt x="1885" y="965"/>
                </a:lnTo>
                <a:lnTo>
                  <a:pt x="1885" y="950"/>
                </a:lnTo>
                <a:lnTo>
                  <a:pt x="1886" y="943"/>
                </a:lnTo>
                <a:lnTo>
                  <a:pt x="1887" y="933"/>
                </a:lnTo>
                <a:lnTo>
                  <a:pt x="1887" y="911"/>
                </a:lnTo>
                <a:lnTo>
                  <a:pt x="1888" y="882"/>
                </a:lnTo>
                <a:lnTo>
                  <a:pt x="1888" y="855"/>
                </a:lnTo>
                <a:lnTo>
                  <a:pt x="1889" y="838"/>
                </a:lnTo>
                <a:lnTo>
                  <a:pt x="1889" y="825"/>
                </a:lnTo>
                <a:lnTo>
                  <a:pt x="1890" y="816"/>
                </a:lnTo>
                <a:lnTo>
                  <a:pt x="1891" y="803"/>
                </a:lnTo>
                <a:lnTo>
                  <a:pt x="1891" y="782"/>
                </a:lnTo>
                <a:lnTo>
                  <a:pt x="1892" y="752"/>
                </a:lnTo>
                <a:lnTo>
                  <a:pt x="1892" y="735"/>
                </a:lnTo>
                <a:lnTo>
                  <a:pt x="1893" y="721"/>
                </a:lnTo>
                <a:lnTo>
                  <a:pt x="1893" y="709"/>
                </a:lnTo>
                <a:lnTo>
                  <a:pt x="1894" y="696"/>
                </a:lnTo>
                <a:lnTo>
                  <a:pt x="1894" y="669"/>
                </a:lnTo>
                <a:lnTo>
                  <a:pt x="1895" y="645"/>
                </a:lnTo>
                <a:lnTo>
                  <a:pt x="1895" y="625"/>
                </a:lnTo>
                <a:lnTo>
                  <a:pt x="1896" y="623"/>
                </a:lnTo>
                <a:lnTo>
                  <a:pt x="1897" y="621"/>
                </a:lnTo>
                <a:lnTo>
                  <a:pt x="1897" y="611"/>
                </a:lnTo>
                <a:lnTo>
                  <a:pt x="1898" y="598"/>
                </a:lnTo>
                <a:lnTo>
                  <a:pt x="1898" y="598"/>
                </a:lnTo>
                <a:lnTo>
                  <a:pt x="1899" y="601"/>
                </a:lnTo>
                <a:lnTo>
                  <a:pt x="1899" y="616"/>
                </a:lnTo>
                <a:lnTo>
                  <a:pt x="1900" y="633"/>
                </a:lnTo>
                <a:lnTo>
                  <a:pt x="1901" y="647"/>
                </a:lnTo>
                <a:lnTo>
                  <a:pt x="1901" y="640"/>
                </a:lnTo>
                <a:lnTo>
                  <a:pt x="1902" y="640"/>
                </a:lnTo>
                <a:lnTo>
                  <a:pt x="1902" y="652"/>
                </a:lnTo>
                <a:lnTo>
                  <a:pt x="1903" y="665"/>
                </a:lnTo>
                <a:lnTo>
                  <a:pt x="1903" y="694"/>
                </a:lnTo>
                <a:lnTo>
                  <a:pt x="1904" y="718"/>
                </a:lnTo>
                <a:lnTo>
                  <a:pt x="1904" y="738"/>
                </a:lnTo>
                <a:lnTo>
                  <a:pt x="1905" y="743"/>
                </a:lnTo>
                <a:lnTo>
                  <a:pt x="1905" y="760"/>
                </a:lnTo>
                <a:lnTo>
                  <a:pt x="1906" y="779"/>
                </a:lnTo>
                <a:lnTo>
                  <a:pt x="1907" y="809"/>
                </a:lnTo>
                <a:lnTo>
                  <a:pt x="1907" y="821"/>
                </a:lnTo>
                <a:lnTo>
                  <a:pt x="1908" y="825"/>
                </a:lnTo>
                <a:lnTo>
                  <a:pt x="1908" y="843"/>
                </a:lnTo>
                <a:lnTo>
                  <a:pt x="1909" y="862"/>
                </a:lnTo>
                <a:lnTo>
                  <a:pt x="1909" y="882"/>
                </a:lnTo>
                <a:lnTo>
                  <a:pt x="1910" y="909"/>
                </a:lnTo>
                <a:lnTo>
                  <a:pt x="1911" y="916"/>
                </a:lnTo>
                <a:lnTo>
                  <a:pt x="1911" y="923"/>
                </a:lnTo>
                <a:lnTo>
                  <a:pt x="1912" y="931"/>
                </a:lnTo>
                <a:lnTo>
                  <a:pt x="1912" y="952"/>
                </a:lnTo>
                <a:lnTo>
                  <a:pt x="1913" y="967"/>
                </a:lnTo>
                <a:lnTo>
                  <a:pt x="1913" y="987"/>
                </a:lnTo>
                <a:lnTo>
                  <a:pt x="1914" y="992"/>
                </a:lnTo>
                <a:lnTo>
                  <a:pt x="1914" y="996"/>
                </a:lnTo>
                <a:lnTo>
                  <a:pt x="1915" y="1014"/>
                </a:lnTo>
                <a:lnTo>
                  <a:pt x="1915" y="1026"/>
                </a:lnTo>
                <a:lnTo>
                  <a:pt x="1916" y="1038"/>
                </a:lnTo>
                <a:lnTo>
                  <a:pt x="1917" y="1031"/>
                </a:lnTo>
                <a:lnTo>
                  <a:pt x="1917" y="1038"/>
                </a:lnTo>
                <a:lnTo>
                  <a:pt x="1918" y="1028"/>
                </a:lnTo>
                <a:lnTo>
                  <a:pt x="1918" y="1031"/>
                </a:lnTo>
                <a:lnTo>
                  <a:pt x="1919" y="1048"/>
                </a:lnTo>
                <a:lnTo>
                  <a:pt x="1920" y="1060"/>
                </a:lnTo>
                <a:lnTo>
                  <a:pt x="1920" y="1063"/>
                </a:lnTo>
                <a:lnTo>
                  <a:pt x="1921" y="1063"/>
                </a:lnTo>
                <a:lnTo>
                  <a:pt x="1921" y="1055"/>
                </a:lnTo>
                <a:lnTo>
                  <a:pt x="1922" y="1055"/>
                </a:lnTo>
                <a:lnTo>
                  <a:pt x="1922" y="1052"/>
                </a:lnTo>
                <a:lnTo>
                  <a:pt x="1923" y="1058"/>
                </a:lnTo>
                <a:lnTo>
                  <a:pt x="1924" y="1065"/>
                </a:lnTo>
                <a:lnTo>
                  <a:pt x="1924" y="1072"/>
                </a:lnTo>
                <a:lnTo>
                  <a:pt x="1924" y="1058"/>
                </a:lnTo>
                <a:lnTo>
                  <a:pt x="1925" y="1040"/>
                </a:lnTo>
                <a:lnTo>
                  <a:pt x="1926" y="1045"/>
                </a:lnTo>
                <a:lnTo>
                  <a:pt x="1926" y="1026"/>
                </a:lnTo>
                <a:lnTo>
                  <a:pt x="1927" y="1006"/>
                </a:lnTo>
                <a:lnTo>
                  <a:pt x="1927" y="974"/>
                </a:lnTo>
                <a:lnTo>
                  <a:pt x="1928" y="943"/>
                </a:lnTo>
                <a:lnTo>
                  <a:pt x="1928" y="909"/>
                </a:lnTo>
                <a:lnTo>
                  <a:pt x="1929" y="889"/>
                </a:lnTo>
                <a:lnTo>
                  <a:pt x="1930" y="852"/>
                </a:lnTo>
                <a:lnTo>
                  <a:pt x="1930" y="811"/>
                </a:lnTo>
                <a:lnTo>
                  <a:pt x="1931" y="769"/>
                </a:lnTo>
                <a:lnTo>
                  <a:pt x="1931" y="716"/>
                </a:lnTo>
                <a:lnTo>
                  <a:pt x="1932" y="660"/>
                </a:lnTo>
                <a:lnTo>
                  <a:pt x="1932" y="606"/>
                </a:lnTo>
                <a:lnTo>
                  <a:pt x="1933" y="564"/>
                </a:lnTo>
                <a:lnTo>
                  <a:pt x="1934" y="530"/>
                </a:lnTo>
                <a:lnTo>
                  <a:pt x="1934" y="474"/>
                </a:lnTo>
                <a:lnTo>
                  <a:pt x="1934" y="416"/>
                </a:lnTo>
                <a:lnTo>
                  <a:pt x="1935" y="349"/>
                </a:lnTo>
                <a:lnTo>
                  <a:pt x="1936" y="318"/>
                </a:lnTo>
                <a:lnTo>
                  <a:pt x="1936" y="315"/>
                </a:lnTo>
                <a:lnTo>
                  <a:pt x="1937" y="330"/>
                </a:lnTo>
                <a:lnTo>
                  <a:pt x="1937" y="335"/>
                </a:lnTo>
                <a:lnTo>
                  <a:pt x="1938" y="323"/>
                </a:lnTo>
                <a:lnTo>
                  <a:pt x="1938" y="327"/>
                </a:lnTo>
                <a:lnTo>
                  <a:pt x="1939" y="367"/>
                </a:lnTo>
                <a:lnTo>
                  <a:pt x="1940" y="440"/>
                </a:lnTo>
                <a:lnTo>
                  <a:pt x="1940" y="508"/>
                </a:lnTo>
                <a:lnTo>
                  <a:pt x="1941" y="545"/>
                </a:lnTo>
                <a:lnTo>
                  <a:pt x="1941" y="533"/>
                </a:lnTo>
                <a:lnTo>
                  <a:pt x="1942" y="525"/>
                </a:lnTo>
                <a:lnTo>
                  <a:pt x="1942" y="567"/>
                </a:lnTo>
                <a:lnTo>
                  <a:pt x="1943" y="650"/>
                </a:lnTo>
                <a:lnTo>
                  <a:pt x="1944" y="757"/>
                </a:lnTo>
                <a:lnTo>
                  <a:pt x="1944" y="870"/>
                </a:lnTo>
                <a:lnTo>
                  <a:pt x="1944" y="967"/>
                </a:lnTo>
                <a:lnTo>
                  <a:pt x="1945" y="1052"/>
                </a:lnTo>
                <a:lnTo>
                  <a:pt x="1946" y="1126"/>
                </a:lnTo>
                <a:lnTo>
                  <a:pt x="1946" y="1177"/>
                </a:lnTo>
                <a:lnTo>
                  <a:pt x="1947" y="1211"/>
                </a:lnTo>
                <a:lnTo>
                  <a:pt x="1947" y="1241"/>
                </a:lnTo>
                <a:lnTo>
                  <a:pt x="1948" y="1253"/>
                </a:lnTo>
                <a:lnTo>
                  <a:pt x="1948" y="1267"/>
                </a:lnTo>
                <a:lnTo>
                  <a:pt x="1949" y="1294"/>
                </a:lnTo>
                <a:lnTo>
                  <a:pt x="1950" y="1314"/>
                </a:lnTo>
                <a:lnTo>
                  <a:pt x="1950" y="1321"/>
                </a:lnTo>
                <a:lnTo>
                  <a:pt x="1951" y="1334"/>
                </a:lnTo>
                <a:lnTo>
                  <a:pt x="1951" y="1338"/>
                </a:lnTo>
                <a:lnTo>
                  <a:pt x="1952" y="1336"/>
                </a:lnTo>
                <a:lnTo>
                  <a:pt x="1952" y="1363"/>
                </a:lnTo>
                <a:lnTo>
                  <a:pt x="1953" y="1382"/>
                </a:lnTo>
                <a:lnTo>
                  <a:pt x="1954" y="1402"/>
                </a:lnTo>
                <a:lnTo>
                  <a:pt x="1954" y="1407"/>
                </a:lnTo>
                <a:lnTo>
                  <a:pt x="1954" y="1409"/>
                </a:lnTo>
                <a:lnTo>
                  <a:pt x="1955" y="1402"/>
                </a:lnTo>
                <a:lnTo>
                  <a:pt x="1956" y="1409"/>
                </a:lnTo>
                <a:lnTo>
                  <a:pt x="1956" y="1419"/>
                </a:lnTo>
                <a:lnTo>
                  <a:pt x="1957" y="1426"/>
                </a:lnTo>
                <a:lnTo>
                  <a:pt x="1957" y="1424"/>
                </a:lnTo>
                <a:lnTo>
                  <a:pt x="1958" y="1431"/>
                </a:lnTo>
                <a:lnTo>
                  <a:pt x="1958" y="1428"/>
                </a:lnTo>
                <a:lnTo>
                  <a:pt x="1959" y="1428"/>
                </a:lnTo>
                <a:lnTo>
                  <a:pt x="1960" y="1421"/>
                </a:lnTo>
                <a:lnTo>
                  <a:pt x="1960" y="1416"/>
                </a:lnTo>
                <a:lnTo>
                  <a:pt x="1961" y="1419"/>
                </a:lnTo>
                <a:lnTo>
                  <a:pt x="1961" y="1409"/>
                </a:lnTo>
                <a:lnTo>
                  <a:pt x="1962" y="1409"/>
                </a:lnTo>
                <a:lnTo>
                  <a:pt x="1962" y="1402"/>
                </a:lnTo>
                <a:lnTo>
                  <a:pt x="1963" y="1407"/>
                </a:lnTo>
                <a:lnTo>
                  <a:pt x="1964" y="1407"/>
                </a:lnTo>
                <a:lnTo>
                  <a:pt x="1964" y="1404"/>
                </a:lnTo>
                <a:lnTo>
                  <a:pt x="1964" y="1402"/>
                </a:lnTo>
                <a:lnTo>
                  <a:pt x="1965" y="1402"/>
                </a:lnTo>
                <a:lnTo>
                  <a:pt x="1966" y="1412"/>
                </a:lnTo>
                <a:lnTo>
                  <a:pt x="1966" y="1421"/>
                </a:lnTo>
                <a:lnTo>
                  <a:pt x="1967" y="1431"/>
                </a:lnTo>
                <a:lnTo>
                  <a:pt x="1967" y="1434"/>
                </a:lnTo>
                <a:lnTo>
                  <a:pt x="1968" y="1436"/>
                </a:lnTo>
                <a:lnTo>
                  <a:pt x="1968" y="1436"/>
                </a:lnTo>
                <a:lnTo>
                  <a:pt x="1969" y="1446"/>
                </a:lnTo>
                <a:lnTo>
                  <a:pt x="1970" y="1463"/>
                </a:lnTo>
                <a:lnTo>
                  <a:pt x="1970" y="1468"/>
                </a:lnTo>
                <a:lnTo>
                  <a:pt x="1971" y="1470"/>
                </a:lnTo>
                <a:lnTo>
                  <a:pt x="1971" y="1472"/>
                </a:lnTo>
                <a:lnTo>
                  <a:pt x="1972" y="1465"/>
                </a:lnTo>
                <a:lnTo>
                  <a:pt x="1972" y="1470"/>
                </a:lnTo>
                <a:lnTo>
                  <a:pt x="1973" y="1480"/>
                </a:lnTo>
                <a:lnTo>
                  <a:pt x="1974" y="1497"/>
                </a:lnTo>
                <a:lnTo>
                  <a:pt x="1974" y="1504"/>
                </a:lnTo>
                <a:lnTo>
                  <a:pt x="1974" y="1499"/>
                </a:lnTo>
                <a:lnTo>
                  <a:pt x="1975" y="1507"/>
                </a:lnTo>
                <a:lnTo>
                  <a:pt x="1976" y="1512"/>
                </a:lnTo>
                <a:lnTo>
                  <a:pt x="1976" y="1521"/>
                </a:lnTo>
                <a:lnTo>
                  <a:pt x="1977" y="1519"/>
                </a:lnTo>
                <a:lnTo>
                  <a:pt x="1977" y="1516"/>
                </a:lnTo>
                <a:lnTo>
                  <a:pt x="1978" y="1507"/>
                </a:lnTo>
                <a:lnTo>
                  <a:pt x="1978" y="1504"/>
                </a:lnTo>
                <a:lnTo>
                  <a:pt x="1979" y="1514"/>
                </a:lnTo>
                <a:lnTo>
                  <a:pt x="1980" y="1521"/>
                </a:lnTo>
                <a:lnTo>
                  <a:pt x="1980" y="1521"/>
                </a:lnTo>
                <a:lnTo>
                  <a:pt x="1981" y="1509"/>
                </a:lnTo>
                <a:lnTo>
                  <a:pt x="1981" y="1490"/>
                </a:lnTo>
                <a:lnTo>
                  <a:pt x="1982" y="1472"/>
                </a:lnTo>
                <a:lnTo>
                  <a:pt x="1982" y="1463"/>
                </a:lnTo>
                <a:lnTo>
                  <a:pt x="1983" y="1458"/>
                </a:lnTo>
                <a:lnTo>
                  <a:pt x="1984" y="1448"/>
                </a:lnTo>
                <a:lnTo>
                  <a:pt x="1984" y="1434"/>
                </a:lnTo>
                <a:lnTo>
                  <a:pt x="1984" y="1416"/>
                </a:lnTo>
                <a:lnTo>
                  <a:pt x="1985" y="1399"/>
                </a:lnTo>
                <a:lnTo>
                  <a:pt x="1986" y="1387"/>
                </a:lnTo>
                <a:lnTo>
                  <a:pt x="1986" y="1380"/>
                </a:lnTo>
                <a:lnTo>
                  <a:pt x="1987" y="1363"/>
                </a:lnTo>
                <a:lnTo>
                  <a:pt x="1987" y="1343"/>
                </a:lnTo>
                <a:lnTo>
                  <a:pt x="1988" y="1336"/>
                </a:lnTo>
                <a:lnTo>
                  <a:pt x="1988" y="1316"/>
                </a:lnTo>
                <a:lnTo>
                  <a:pt x="1989" y="1302"/>
                </a:lnTo>
                <a:lnTo>
                  <a:pt x="1990" y="1282"/>
                </a:lnTo>
                <a:lnTo>
                  <a:pt x="1990" y="1272"/>
                </a:lnTo>
                <a:lnTo>
                  <a:pt x="1991" y="1255"/>
                </a:lnTo>
                <a:lnTo>
                  <a:pt x="1991" y="1241"/>
                </a:lnTo>
                <a:lnTo>
                  <a:pt x="1992" y="1223"/>
                </a:lnTo>
                <a:lnTo>
                  <a:pt x="1992" y="1209"/>
                </a:lnTo>
                <a:lnTo>
                  <a:pt x="1993" y="1201"/>
                </a:lnTo>
                <a:lnTo>
                  <a:pt x="1994" y="1197"/>
                </a:lnTo>
                <a:lnTo>
                  <a:pt x="1994" y="1187"/>
                </a:lnTo>
                <a:lnTo>
                  <a:pt x="1994" y="1172"/>
                </a:lnTo>
                <a:lnTo>
                  <a:pt x="1995" y="1160"/>
                </a:lnTo>
                <a:lnTo>
                  <a:pt x="1996" y="1163"/>
                </a:lnTo>
                <a:lnTo>
                  <a:pt x="1996" y="1158"/>
                </a:lnTo>
                <a:lnTo>
                  <a:pt x="1997" y="1153"/>
                </a:lnTo>
                <a:lnTo>
                  <a:pt x="1997" y="1153"/>
                </a:lnTo>
                <a:lnTo>
                  <a:pt x="1998" y="1145"/>
                </a:lnTo>
                <a:lnTo>
                  <a:pt x="1998" y="1133"/>
                </a:lnTo>
                <a:lnTo>
                  <a:pt x="1999" y="1138"/>
                </a:lnTo>
                <a:lnTo>
                  <a:pt x="2000" y="1141"/>
                </a:lnTo>
                <a:lnTo>
                  <a:pt x="2000" y="1148"/>
                </a:lnTo>
                <a:lnTo>
                  <a:pt x="2001" y="1150"/>
                </a:lnTo>
                <a:lnTo>
                  <a:pt x="2001" y="1150"/>
                </a:lnTo>
                <a:lnTo>
                  <a:pt x="2002" y="1131"/>
                </a:lnTo>
                <a:lnTo>
                  <a:pt x="2002" y="1141"/>
                </a:lnTo>
                <a:lnTo>
                  <a:pt x="2003" y="1155"/>
                </a:lnTo>
                <a:lnTo>
                  <a:pt x="2004" y="1163"/>
                </a:lnTo>
                <a:lnTo>
                  <a:pt x="2004" y="1155"/>
                </a:lnTo>
                <a:lnTo>
                  <a:pt x="2004" y="1141"/>
                </a:lnTo>
                <a:lnTo>
                  <a:pt x="2005" y="1138"/>
                </a:lnTo>
                <a:lnTo>
                  <a:pt x="2006" y="1145"/>
                </a:lnTo>
                <a:lnTo>
                  <a:pt x="2006" y="1153"/>
                </a:lnTo>
                <a:lnTo>
                  <a:pt x="2007" y="1160"/>
                </a:lnTo>
                <a:lnTo>
                  <a:pt x="2007" y="1160"/>
                </a:lnTo>
                <a:lnTo>
                  <a:pt x="2008" y="1158"/>
                </a:lnTo>
                <a:lnTo>
                  <a:pt x="2008" y="1153"/>
                </a:lnTo>
                <a:lnTo>
                  <a:pt x="2009" y="1148"/>
                </a:lnTo>
                <a:lnTo>
                  <a:pt x="2010" y="1153"/>
                </a:lnTo>
                <a:lnTo>
                  <a:pt x="2010" y="1158"/>
                </a:lnTo>
                <a:lnTo>
                  <a:pt x="2011" y="1150"/>
                </a:lnTo>
                <a:lnTo>
                  <a:pt x="2011" y="1145"/>
                </a:lnTo>
                <a:lnTo>
                  <a:pt x="2012" y="1145"/>
                </a:lnTo>
                <a:lnTo>
                  <a:pt x="2012" y="1148"/>
                </a:lnTo>
                <a:lnTo>
                  <a:pt x="2013" y="1155"/>
                </a:lnTo>
                <a:lnTo>
                  <a:pt x="2014" y="1172"/>
                </a:lnTo>
                <a:lnTo>
                  <a:pt x="2014" y="1163"/>
                </a:lnTo>
                <a:lnTo>
                  <a:pt x="2014" y="1153"/>
                </a:lnTo>
                <a:lnTo>
                  <a:pt x="2015" y="1143"/>
                </a:lnTo>
                <a:lnTo>
                  <a:pt x="2016" y="1153"/>
                </a:lnTo>
                <a:lnTo>
                  <a:pt x="2016" y="1158"/>
                </a:lnTo>
                <a:lnTo>
                  <a:pt x="2017" y="1167"/>
                </a:lnTo>
                <a:lnTo>
                  <a:pt x="2017" y="1155"/>
                </a:lnTo>
                <a:lnTo>
                  <a:pt x="2018" y="1148"/>
                </a:lnTo>
                <a:lnTo>
                  <a:pt x="2018" y="1145"/>
                </a:lnTo>
                <a:lnTo>
                  <a:pt x="2019" y="1148"/>
                </a:lnTo>
                <a:lnTo>
                  <a:pt x="2020" y="1167"/>
                </a:lnTo>
                <a:lnTo>
                  <a:pt x="2020" y="1165"/>
                </a:lnTo>
                <a:lnTo>
                  <a:pt x="2021" y="1165"/>
                </a:lnTo>
                <a:lnTo>
                  <a:pt x="2021" y="1155"/>
                </a:lnTo>
                <a:lnTo>
                  <a:pt x="2022" y="1148"/>
                </a:lnTo>
                <a:lnTo>
                  <a:pt x="2022" y="1158"/>
                </a:lnTo>
                <a:lnTo>
                  <a:pt x="2023" y="1165"/>
                </a:lnTo>
                <a:lnTo>
                  <a:pt x="2024" y="1170"/>
                </a:lnTo>
                <a:lnTo>
                  <a:pt x="2024" y="1167"/>
                </a:lnTo>
                <a:lnTo>
                  <a:pt x="2024" y="1158"/>
                </a:lnTo>
                <a:lnTo>
                  <a:pt x="2025" y="1150"/>
                </a:lnTo>
                <a:lnTo>
                  <a:pt x="2026" y="1153"/>
                </a:lnTo>
                <a:lnTo>
                  <a:pt x="2026" y="1153"/>
                </a:lnTo>
                <a:lnTo>
                  <a:pt x="2027" y="1153"/>
                </a:lnTo>
                <a:lnTo>
                  <a:pt x="2027" y="1148"/>
                </a:lnTo>
                <a:lnTo>
                  <a:pt x="2028" y="1141"/>
                </a:lnTo>
                <a:lnTo>
                  <a:pt x="2028" y="1138"/>
                </a:lnTo>
                <a:lnTo>
                  <a:pt x="2029" y="1153"/>
                </a:lnTo>
                <a:lnTo>
                  <a:pt x="2030" y="1167"/>
                </a:lnTo>
                <a:lnTo>
                  <a:pt x="2030" y="1175"/>
                </a:lnTo>
                <a:lnTo>
                  <a:pt x="2031" y="1172"/>
                </a:lnTo>
                <a:lnTo>
                  <a:pt x="2031" y="1158"/>
                </a:lnTo>
                <a:lnTo>
                  <a:pt x="2032" y="1143"/>
                </a:lnTo>
                <a:lnTo>
                  <a:pt x="2032" y="1155"/>
                </a:lnTo>
                <a:lnTo>
                  <a:pt x="2033" y="1153"/>
                </a:lnTo>
                <a:lnTo>
                  <a:pt x="2034" y="1165"/>
                </a:lnTo>
                <a:lnTo>
                  <a:pt x="2034" y="1165"/>
                </a:lnTo>
                <a:lnTo>
                  <a:pt x="2034" y="1160"/>
                </a:lnTo>
                <a:lnTo>
                  <a:pt x="2035" y="1160"/>
                </a:lnTo>
                <a:lnTo>
                  <a:pt x="2036" y="1172"/>
                </a:lnTo>
                <a:lnTo>
                  <a:pt x="2036" y="1179"/>
                </a:lnTo>
                <a:lnTo>
                  <a:pt x="2037" y="1189"/>
                </a:lnTo>
                <a:lnTo>
                  <a:pt x="2037" y="1182"/>
                </a:lnTo>
                <a:lnTo>
                  <a:pt x="2038" y="1179"/>
                </a:lnTo>
                <a:lnTo>
                  <a:pt x="2038" y="1175"/>
                </a:lnTo>
                <a:lnTo>
                  <a:pt x="2039" y="1175"/>
                </a:lnTo>
                <a:lnTo>
                  <a:pt x="2040" y="1179"/>
                </a:lnTo>
                <a:lnTo>
                  <a:pt x="2040" y="1187"/>
                </a:lnTo>
                <a:lnTo>
                  <a:pt x="2041" y="1182"/>
                </a:lnTo>
                <a:lnTo>
                  <a:pt x="2041" y="1177"/>
                </a:lnTo>
                <a:lnTo>
                  <a:pt x="2042" y="1167"/>
                </a:lnTo>
                <a:lnTo>
                  <a:pt x="2042" y="1172"/>
                </a:lnTo>
                <a:lnTo>
                  <a:pt x="2043" y="1177"/>
                </a:lnTo>
                <a:lnTo>
                  <a:pt x="2044" y="1179"/>
                </a:lnTo>
                <a:lnTo>
                  <a:pt x="2044" y="1177"/>
                </a:lnTo>
                <a:lnTo>
                  <a:pt x="2044" y="1167"/>
                </a:lnTo>
                <a:lnTo>
                  <a:pt x="2045" y="1153"/>
                </a:lnTo>
                <a:lnTo>
                  <a:pt x="2046" y="1158"/>
                </a:lnTo>
                <a:lnTo>
                  <a:pt x="2046" y="1177"/>
                </a:lnTo>
                <a:lnTo>
                  <a:pt x="2047" y="1185"/>
                </a:lnTo>
                <a:lnTo>
                  <a:pt x="2047" y="1187"/>
                </a:lnTo>
                <a:lnTo>
                  <a:pt x="2048" y="1182"/>
                </a:lnTo>
                <a:lnTo>
                  <a:pt x="2048" y="1172"/>
                </a:lnTo>
                <a:lnTo>
                  <a:pt x="2049" y="1177"/>
                </a:lnTo>
                <a:lnTo>
                  <a:pt x="2050" y="1177"/>
                </a:lnTo>
                <a:lnTo>
                  <a:pt x="2050" y="1179"/>
                </a:lnTo>
                <a:lnTo>
                  <a:pt x="2051" y="1172"/>
                </a:lnTo>
                <a:lnTo>
                  <a:pt x="2051" y="1170"/>
                </a:lnTo>
                <a:lnTo>
                  <a:pt x="2052" y="1167"/>
                </a:lnTo>
                <a:lnTo>
                  <a:pt x="2052" y="1179"/>
                </a:lnTo>
                <a:lnTo>
                  <a:pt x="2053" y="1194"/>
                </a:lnTo>
                <a:lnTo>
                  <a:pt x="2054" y="1207"/>
                </a:lnTo>
                <a:lnTo>
                  <a:pt x="2054" y="1199"/>
                </a:lnTo>
                <a:lnTo>
                  <a:pt x="2054" y="1197"/>
                </a:lnTo>
                <a:lnTo>
                  <a:pt x="2055" y="1179"/>
                </a:lnTo>
                <a:lnTo>
                  <a:pt x="2056" y="1179"/>
                </a:lnTo>
                <a:lnTo>
                  <a:pt x="2056" y="1179"/>
                </a:lnTo>
                <a:lnTo>
                  <a:pt x="2057" y="1182"/>
                </a:lnTo>
                <a:lnTo>
                  <a:pt x="2057" y="1189"/>
                </a:lnTo>
                <a:lnTo>
                  <a:pt x="2058" y="1182"/>
                </a:lnTo>
                <a:lnTo>
                  <a:pt x="2058" y="1172"/>
                </a:lnTo>
                <a:lnTo>
                  <a:pt x="2059" y="1179"/>
                </a:lnTo>
                <a:lnTo>
                  <a:pt x="2060" y="1182"/>
                </a:lnTo>
                <a:lnTo>
                  <a:pt x="2060" y="1187"/>
                </a:lnTo>
                <a:lnTo>
                  <a:pt x="2061" y="1185"/>
                </a:lnTo>
                <a:lnTo>
                  <a:pt x="2061" y="1167"/>
                </a:lnTo>
                <a:lnTo>
                  <a:pt x="2062" y="1175"/>
                </a:lnTo>
                <a:lnTo>
                  <a:pt x="2062" y="1179"/>
                </a:lnTo>
                <a:lnTo>
                  <a:pt x="2063" y="1199"/>
                </a:lnTo>
                <a:lnTo>
                  <a:pt x="2064" y="1199"/>
                </a:lnTo>
                <a:lnTo>
                  <a:pt x="2064" y="1189"/>
                </a:lnTo>
                <a:lnTo>
                  <a:pt x="2064" y="1177"/>
                </a:lnTo>
                <a:lnTo>
                  <a:pt x="2065" y="1175"/>
                </a:lnTo>
                <a:lnTo>
                  <a:pt x="2066" y="1182"/>
                </a:lnTo>
                <a:lnTo>
                  <a:pt x="2066" y="1192"/>
                </a:lnTo>
                <a:lnTo>
                  <a:pt x="2067" y="1199"/>
                </a:lnTo>
                <a:lnTo>
                  <a:pt x="2067" y="1189"/>
                </a:lnTo>
                <a:lnTo>
                  <a:pt x="2068" y="1185"/>
                </a:lnTo>
                <a:lnTo>
                  <a:pt x="2068" y="1177"/>
                </a:lnTo>
                <a:lnTo>
                  <a:pt x="2069" y="1182"/>
                </a:lnTo>
                <a:lnTo>
                  <a:pt x="2070" y="1201"/>
                </a:lnTo>
                <a:lnTo>
                  <a:pt x="2070" y="1201"/>
                </a:lnTo>
                <a:lnTo>
                  <a:pt x="2071" y="1189"/>
                </a:lnTo>
                <a:lnTo>
                  <a:pt x="2071" y="1182"/>
                </a:lnTo>
                <a:lnTo>
                  <a:pt x="2072" y="1179"/>
                </a:lnTo>
                <a:lnTo>
                  <a:pt x="2072" y="1182"/>
                </a:lnTo>
                <a:lnTo>
                  <a:pt x="2073" y="1187"/>
                </a:lnTo>
                <a:lnTo>
                  <a:pt x="2074" y="1192"/>
                </a:lnTo>
                <a:lnTo>
                  <a:pt x="2074" y="1189"/>
                </a:lnTo>
                <a:lnTo>
                  <a:pt x="2074" y="1182"/>
                </a:lnTo>
                <a:lnTo>
                  <a:pt x="2075" y="1182"/>
                </a:lnTo>
                <a:lnTo>
                  <a:pt x="2076" y="1177"/>
                </a:lnTo>
                <a:lnTo>
                  <a:pt x="2076" y="1185"/>
                </a:lnTo>
                <a:lnTo>
                  <a:pt x="2077" y="1182"/>
                </a:lnTo>
                <a:lnTo>
                  <a:pt x="2077" y="1189"/>
                </a:lnTo>
                <a:lnTo>
                  <a:pt x="2078" y="1187"/>
                </a:lnTo>
                <a:lnTo>
                  <a:pt x="2078" y="1187"/>
                </a:lnTo>
                <a:lnTo>
                  <a:pt x="2079" y="1179"/>
                </a:lnTo>
                <a:lnTo>
                  <a:pt x="2080" y="1182"/>
                </a:lnTo>
                <a:lnTo>
                  <a:pt x="2080" y="1192"/>
                </a:lnTo>
                <a:lnTo>
                  <a:pt x="2081" y="1192"/>
                </a:lnTo>
                <a:lnTo>
                  <a:pt x="2081" y="1189"/>
                </a:lnTo>
                <a:lnTo>
                  <a:pt x="2082" y="1165"/>
                </a:lnTo>
                <a:lnTo>
                  <a:pt x="2082" y="1170"/>
                </a:lnTo>
                <a:lnTo>
                  <a:pt x="2083" y="1179"/>
                </a:lnTo>
                <a:lnTo>
                  <a:pt x="2084" y="1197"/>
                </a:lnTo>
                <a:lnTo>
                  <a:pt x="2084" y="1192"/>
                </a:lnTo>
                <a:lnTo>
                  <a:pt x="2085" y="1182"/>
                </a:lnTo>
                <a:lnTo>
                  <a:pt x="2085" y="1177"/>
                </a:lnTo>
                <a:lnTo>
                  <a:pt x="2086" y="1182"/>
                </a:lnTo>
                <a:lnTo>
                  <a:pt x="2087" y="1192"/>
                </a:lnTo>
                <a:lnTo>
                  <a:pt x="2087" y="1207"/>
                </a:lnTo>
                <a:lnTo>
                  <a:pt x="2087" y="1207"/>
                </a:lnTo>
                <a:lnTo>
                  <a:pt x="2088" y="1194"/>
                </a:lnTo>
                <a:lnTo>
                  <a:pt x="2089" y="1179"/>
                </a:lnTo>
                <a:lnTo>
                  <a:pt x="2089" y="1189"/>
                </a:lnTo>
                <a:lnTo>
                  <a:pt x="2090" y="1185"/>
                </a:lnTo>
                <a:lnTo>
                  <a:pt x="2090" y="1185"/>
                </a:lnTo>
                <a:lnTo>
                  <a:pt x="2091" y="1185"/>
                </a:lnTo>
                <a:lnTo>
                  <a:pt x="2091" y="1172"/>
                </a:lnTo>
                <a:lnTo>
                  <a:pt x="2092" y="1165"/>
                </a:lnTo>
                <a:lnTo>
                  <a:pt x="2093" y="1177"/>
                </a:lnTo>
                <a:lnTo>
                  <a:pt x="2093" y="1192"/>
                </a:lnTo>
                <a:lnTo>
                  <a:pt x="2094" y="1207"/>
                </a:lnTo>
                <a:lnTo>
                  <a:pt x="2094" y="1201"/>
                </a:lnTo>
                <a:lnTo>
                  <a:pt x="2095" y="1187"/>
                </a:lnTo>
                <a:lnTo>
                  <a:pt x="2095" y="1179"/>
                </a:lnTo>
                <a:lnTo>
                  <a:pt x="2096" y="1187"/>
                </a:lnTo>
                <a:lnTo>
                  <a:pt x="2097" y="1192"/>
                </a:lnTo>
                <a:lnTo>
                  <a:pt x="2097" y="1194"/>
                </a:lnTo>
                <a:lnTo>
                  <a:pt x="2097" y="1189"/>
                </a:lnTo>
                <a:lnTo>
                  <a:pt x="2098" y="1182"/>
                </a:lnTo>
                <a:lnTo>
                  <a:pt x="2099" y="1170"/>
                </a:lnTo>
                <a:lnTo>
                  <a:pt x="2099" y="1167"/>
                </a:lnTo>
                <a:lnTo>
                  <a:pt x="2100" y="1172"/>
                </a:lnTo>
                <a:lnTo>
                  <a:pt x="2100" y="1187"/>
                </a:lnTo>
                <a:lnTo>
                  <a:pt x="2101" y="1192"/>
                </a:lnTo>
                <a:lnTo>
                  <a:pt x="2101" y="1187"/>
                </a:lnTo>
                <a:lnTo>
                  <a:pt x="2102" y="1172"/>
                </a:lnTo>
                <a:lnTo>
                  <a:pt x="2103" y="1175"/>
                </a:lnTo>
                <a:lnTo>
                  <a:pt x="2103" y="1189"/>
                </a:lnTo>
                <a:lnTo>
                  <a:pt x="2104" y="1189"/>
                </a:lnTo>
                <a:lnTo>
                  <a:pt x="2104" y="1189"/>
                </a:lnTo>
                <a:lnTo>
                  <a:pt x="2105" y="1185"/>
                </a:lnTo>
                <a:lnTo>
                  <a:pt x="2105" y="1172"/>
                </a:lnTo>
                <a:lnTo>
                  <a:pt x="2106" y="1177"/>
                </a:lnTo>
                <a:lnTo>
                  <a:pt x="2107" y="1170"/>
                </a:lnTo>
                <a:lnTo>
                  <a:pt x="2107" y="1177"/>
                </a:lnTo>
                <a:lnTo>
                  <a:pt x="2107" y="1177"/>
                </a:lnTo>
                <a:lnTo>
                  <a:pt x="2108" y="1172"/>
                </a:lnTo>
                <a:lnTo>
                  <a:pt x="2109" y="1165"/>
                </a:lnTo>
                <a:lnTo>
                  <a:pt x="2109" y="1170"/>
                </a:lnTo>
                <a:lnTo>
                  <a:pt x="2110" y="1172"/>
                </a:lnTo>
                <a:lnTo>
                  <a:pt x="2110" y="1172"/>
                </a:lnTo>
                <a:lnTo>
                  <a:pt x="2111" y="1170"/>
                </a:lnTo>
                <a:lnTo>
                  <a:pt x="2111" y="1165"/>
                </a:lnTo>
                <a:lnTo>
                  <a:pt x="2112" y="1158"/>
                </a:lnTo>
                <a:lnTo>
                  <a:pt x="2113" y="1165"/>
                </a:lnTo>
                <a:lnTo>
                  <a:pt x="2113" y="1172"/>
                </a:lnTo>
                <a:lnTo>
                  <a:pt x="2114" y="1179"/>
                </a:lnTo>
                <a:lnTo>
                  <a:pt x="2114" y="1185"/>
                </a:lnTo>
                <a:lnTo>
                  <a:pt x="2115" y="1177"/>
                </a:lnTo>
                <a:lnTo>
                  <a:pt x="2115" y="1160"/>
                </a:lnTo>
                <a:lnTo>
                  <a:pt x="2116" y="1167"/>
                </a:lnTo>
                <a:lnTo>
                  <a:pt x="2117" y="1179"/>
                </a:lnTo>
                <a:lnTo>
                  <a:pt x="2117" y="1175"/>
                </a:lnTo>
                <a:lnTo>
                  <a:pt x="2117" y="1172"/>
                </a:lnTo>
                <a:lnTo>
                  <a:pt x="2118" y="1170"/>
                </a:lnTo>
                <a:lnTo>
                  <a:pt x="2119" y="1153"/>
                </a:lnTo>
                <a:lnTo>
                  <a:pt x="2119" y="1163"/>
                </a:lnTo>
                <a:lnTo>
                  <a:pt x="2120" y="1158"/>
                </a:lnTo>
                <a:lnTo>
                  <a:pt x="2120" y="1163"/>
                </a:lnTo>
                <a:lnTo>
                  <a:pt x="2121" y="1165"/>
                </a:lnTo>
                <a:lnTo>
                  <a:pt x="2121" y="1158"/>
                </a:lnTo>
                <a:lnTo>
                  <a:pt x="2122" y="1158"/>
                </a:lnTo>
                <a:lnTo>
                  <a:pt x="2123" y="1153"/>
                </a:lnTo>
                <a:lnTo>
                  <a:pt x="2123" y="1153"/>
                </a:lnTo>
                <a:lnTo>
                  <a:pt x="2124" y="1165"/>
                </a:lnTo>
                <a:lnTo>
                  <a:pt x="2124" y="1167"/>
                </a:lnTo>
                <a:lnTo>
                  <a:pt x="2125" y="1177"/>
                </a:lnTo>
                <a:lnTo>
                  <a:pt x="2125" y="1167"/>
                </a:lnTo>
                <a:lnTo>
                  <a:pt x="2126" y="1167"/>
                </a:lnTo>
                <a:lnTo>
                  <a:pt x="2127" y="1170"/>
                </a:lnTo>
                <a:lnTo>
                  <a:pt x="2127" y="1165"/>
                </a:lnTo>
                <a:lnTo>
                  <a:pt x="2127" y="1158"/>
                </a:lnTo>
                <a:lnTo>
                  <a:pt x="2128" y="1155"/>
                </a:lnTo>
                <a:lnTo>
                  <a:pt x="2129" y="1141"/>
                </a:lnTo>
                <a:lnTo>
                  <a:pt x="2129" y="1148"/>
                </a:lnTo>
                <a:lnTo>
                  <a:pt x="2130" y="1145"/>
                </a:lnTo>
                <a:lnTo>
                  <a:pt x="2130" y="1155"/>
                </a:lnTo>
                <a:lnTo>
                  <a:pt x="2131" y="1165"/>
                </a:lnTo>
                <a:lnTo>
                  <a:pt x="2131" y="1165"/>
                </a:lnTo>
                <a:lnTo>
                  <a:pt x="2132" y="1160"/>
                </a:lnTo>
                <a:lnTo>
                  <a:pt x="2133" y="1150"/>
                </a:lnTo>
                <a:lnTo>
                  <a:pt x="2133" y="1158"/>
                </a:lnTo>
                <a:lnTo>
                  <a:pt x="2134" y="1163"/>
                </a:lnTo>
                <a:lnTo>
                  <a:pt x="2134" y="1158"/>
                </a:lnTo>
                <a:lnTo>
                  <a:pt x="2135" y="1148"/>
                </a:lnTo>
                <a:lnTo>
                  <a:pt x="2135" y="1143"/>
                </a:lnTo>
                <a:lnTo>
                  <a:pt x="2136" y="1150"/>
                </a:lnTo>
                <a:lnTo>
                  <a:pt x="2137" y="1153"/>
                </a:lnTo>
                <a:lnTo>
                  <a:pt x="2137" y="1160"/>
                </a:lnTo>
                <a:lnTo>
                  <a:pt x="2137" y="1155"/>
                </a:lnTo>
                <a:lnTo>
                  <a:pt x="2138" y="1150"/>
                </a:lnTo>
                <a:lnTo>
                  <a:pt x="2139" y="1150"/>
                </a:lnTo>
                <a:lnTo>
                  <a:pt x="2139" y="1148"/>
                </a:lnTo>
                <a:lnTo>
                  <a:pt x="2140" y="1153"/>
                </a:lnTo>
                <a:lnTo>
                  <a:pt x="2140" y="1155"/>
                </a:lnTo>
                <a:lnTo>
                  <a:pt x="2141" y="1158"/>
                </a:lnTo>
                <a:lnTo>
                  <a:pt x="2141" y="1153"/>
                </a:lnTo>
                <a:lnTo>
                  <a:pt x="2142" y="1143"/>
                </a:lnTo>
                <a:lnTo>
                  <a:pt x="2143" y="1145"/>
                </a:lnTo>
                <a:lnTo>
                  <a:pt x="2143" y="1143"/>
                </a:lnTo>
                <a:lnTo>
                  <a:pt x="2144" y="1158"/>
                </a:lnTo>
                <a:lnTo>
                  <a:pt x="2144" y="1155"/>
                </a:lnTo>
                <a:lnTo>
                  <a:pt x="2145" y="1145"/>
                </a:lnTo>
                <a:lnTo>
                  <a:pt x="2145" y="1141"/>
                </a:lnTo>
                <a:lnTo>
                  <a:pt x="2146" y="1148"/>
                </a:lnTo>
                <a:lnTo>
                  <a:pt x="2147" y="1160"/>
                </a:lnTo>
                <a:lnTo>
                  <a:pt x="2147" y="1163"/>
                </a:lnTo>
                <a:lnTo>
                  <a:pt x="2147" y="1158"/>
                </a:lnTo>
                <a:lnTo>
                  <a:pt x="2148" y="1148"/>
                </a:lnTo>
                <a:lnTo>
                  <a:pt x="2149" y="1143"/>
                </a:lnTo>
                <a:lnTo>
                  <a:pt x="2149" y="1145"/>
                </a:lnTo>
                <a:lnTo>
                  <a:pt x="2150" y="1148"/>
                </a:lnTo>
                <a:lnTo>
                  <a:pt x="2150" y="1150"/>
                </a:lnTo>
                <a:lnTo>
                  <a:pt x="2151" y="1150"/>
                </a:lnTo>
                <a:lnTo>
                  <a:pt x="2151" y="1150"/>
                </a:lnTo>
                <a:lnTo>
                  <a:pt x="2152" y="1131"/>
                </a:lnTo>
                <a:lnTo>
                  <a:pt x="2153" y="1133"/>
                </a:lnTo>
                <a:lnTo>
                  <a:pt x="2153" y="1138"/>
                </a:lnTo>
                <a:lnTo>
                  <a:pt x="2154" y="1155"/>
                </a:lnTo>
                <a:lnTo>
                  <a:pt x="2154" y="1155"/>
                </a:lnTo>
                <a:lnTo>
                  <a:pt x="2155" y="1153"/>
                </a:lnTo>
                <a:lnTo>
                  <a:pt x="2155" y="1143"/>
                </a:lnTo>
                <a:lnTo>
                  <a:pt x="2156" y="1136"/>
                </a:lnTo>
                <a:lnTo>
                  <a:pt x="2157" y="1141"/>
                </a:lnTo>
                <a:lnTo>
                  <a:pt x="2157" y="1148"/>
                </a:lnTo>
                <a:lnTo>
                  <a:pt x="2157" y="1143"/>
                </a:lnTo>
                <a:lnTo>
                  <a:pt x="2158" y="1138"/>
                </a:lnTo>
                <a:lnTo>
                  <a:pt x="2159" y="1131"/>
                </a:lnTo>
                <a:lnTo>
                  <a:pt x="2159" y="1128"/>
                </a:lnTo>
                <a:lnTo>
                  <a:pt x="2160" y="1138"/>
                </a:lnTo>
                <a:lnTo>
                  <a:pt x="2160" y="1153"/>
                </a:lnTo>
                <a:lnTo>
                  <a:pt x="2161" y="1148"/>
                </a:lnTo>
                <a:lnTo>
                  <a:pt x="2161" y="1136"/>
                </a:lnTo>
                <a:lnTo>
                  <a:pt x="2162" y="1133"/>
                </a:lnTo>
                <a:lnTo>
                  <a:pt x="2163" y="1133"/>
                </a:lnTo>
                <a:lnTo>
                  <a:pt x="2163" y="1141"/>
                </a:lnTo>
                <a:lnTo>
                  <a:pt x="2164" y="1145"/>
                </a:lnTo>
                <a:lnTo>
                  <a:pt x="2164" y="1141"/>
                </a:lnTo>
                <a:lnTo>
                  <a:pt x="2165" y="1136"/>
                </a:lnTo>
                <a:lnTo>
                  <a:pt x="2165" y="1123"/>
                </a:lnTo>
                <a:lnTo>
                  <a:pt x="2166" y="1123"/>
                </a:lnTo>
                <a:lnTo>
                  <a:pt x="2167" y="1126"/>
                </a:lnTo>
                <a:lnTo>
                  <a:pt x="2167" y="1128"/>
                </a:lnTo>
                <a:lnTo>
                  <a:pt x="2167" y="1131"/>
                </a:lnTo>
                <a:lnTo>
                  <a:pt x="2168" y="1123"/>
                </a:lnTo>
                <a:lnTo>
                  <a:pt x="2169" y="1104"/>
                </a:lnTo>
                <a:lnTo>
                  <a:pt x="2169" y="1089"/>
                </a:lnTo>
                <a:lnTo>
                  <a:pt x="2170" y="1085"/>
                </a:lnTo>
                <a:lnTo>
                  <a:pt x="2170" y="1075"/>
                </a:lnTo>
                <a:lnTo>
                  <a:pt x="2171" y="1067"/>
                </a:lnTo>
                <a:lnTo>
                  <a:pt x="2171" y="1060"/>
                </a:lnTo>
                <a:lnTo>
                  <a:pt x="2172" y="1043"/>
                </a:lnTo>
                <a:lnTo>
                  <a:pt x="2173" y="1021"/>
                </a:lnTo>
                <a:lnTo>
                  <a:pt x="2173" y="996"/>
                </a:lnTo>
                <a:lnTo>
                  <a:pt x="2174" y="974"/>
                </a:lnTo>
                <a:lnTo>
                  <a:pt x="2174" y="958"/>
                </a:lnTo>
                <a:lnTo>
                  <a:pt x="2175" y="958"/>
                </a:lnTo>
                <a:lnTo>
                  <a:pt x="2175" y="965"/>
                </a:lnTo>
                <a:lnTo>
                  <a:pt x="2176" y="970"/>
                </a:lnTo>
                <a:lnTo>
                  <a:pt x="2177" y="979"/>
                </a:lnTo>
                <a:lnTo>
                  <a:pt x="2177" y="979"/>
                </a:lnTo>
                <a:lnTo>
                  <a:pt x="2177" y="989"/>
                </a:lnTo>
                <a:lnTo>
                  <a:pt x="2178" y="1004"/>
                </a:lnTo>
                <a:lnTo>
                  <a:pt x="2179" y="1009"/>
                </a:lnTo>
                <a:lnTo>
                  <a:pt x="2179" y="1038"/>
                </a:lnTo>
                <a:lnTo>
                  <a:pt x="2180" y="1048"/>
                </a:lnTo>
                <a:lnTo>
                  <a:pt x="2180" y="1063"/>
                </a:lnTo>
                <a:lnTo>
                  <a:pt x="2181" y="1075"/>
                </a:lnTo>
                <a:lnTo>
                  <a:pt x="2181" y="1079"/>
                </a:lnTo>
                <a:lnTo>
                  <a:pt x="2182" y="1087"/>
                </a:lnTo>
                <a:lnTo>
                  <a:pt x="2183" y="1109"/>
                </a:lnTo>
                <a:lnTo>
                  <a:pt x="2183" y="1116"/>
                </a:lnTo>
                <a:lnTo>
                  <a:pt x="2184" y="1121"/>
                </a:lnTo>
                <a:lnTo>
                  <a:pt x="2184" y="1121"/>
                </a:lnTo>
                <a:lnTo>
                  <a:pt x="2185" y="1119"/>
                </a:lnTo>
                <a:lnTo>
                  <a:pt x="2185" y="1116"/>
                </a:lnTo>
                <a:lnTo>
                  <a:pt x="2186" y="1116"/>
                </a:lnTo>
                <a:lnTo>
                  <a:pt x="2187" y="1123"/>
                </a:lnTo>
                <a:lnTo>
                  <a:pt x="2187" y="1136"/>
                </a:lnTo>
                <a:lnTo>
                  <a:pt x="2187" y="1128"/>
                </a:lnTo>
                <a:lnTo>
                  <a:pt x="2188" y="1126"/>
                </a:lnTo>
                <a:lnTo>
                  <a:pt x="2189" y="1119"/>
                </a:lnTo>
                <a:lnTo>
                  <a:pt x="2189" y="1138"/>
                </a:lnTo>
                <a:lnTo>
                  <a:pt x="2190" y="1163"/>
                </a:lnTo>
                <a:lnTo>
                  <a:pt x="2190" y="1177"/>
                </a:lnTo>
                <a:lnTo>
                  <a:pt x="2191" y="1165"/>
                </a:lnTo>
                <a:lnTo>
                  <a:pt x="2191" y="1114"/>
                </a:lnTo>
                <a:lnTo>
                  <a:pt x="2192" y="1016"/>
                </a:lnTo>
                <a:lnTo>
                  <a:pt x="2193" y="858"/>
                </a:lnTo>
                <a:lnTo>
                  <a:pt x="2193" y="643"/>
                </a:lnTo>
                <a:lnTo>
                  <a:pt x="2194" y="433"/>
                </a:lnTo>
                <a:lnTo>
                  <a:pt x="2194" y="249"/>
                </a:lnTo>
                <a:lnTo>
                  <a:pt x="2195" y="144"/>
                </a:lnTo>
                <a:lnTo>
                  <a:pt x="2195" y="84"/>
                </a:lnTo>
                <a:lnTo>
                  <a:pt x="2196" y="74"/>
                </a:lnTo>
                <a:lnTo>
                  <a:pt x="2197" y="125"/>
                </a:lnTo>
                <a:lnTo>
                  <a:pt x="2197" y="245"/>
                </a:lnTo>
                <a:lnTo>
                  <a:pt x="2197" y="469"/>
                </a:lnTo>
                <a:lnTo>
                  <a:pt x="2198" y="782"/>
                </a:lnTo>
                <a:lnTo>
                  <a:pt x="2199" y="1094"/>
                </a:lnTo>
                <a:lnTo>
                  <a:pt x="2199" y="1304"/>
                </a:lnTo>
                <a:lnTo>
                  <a:pt x="2200" y="1328"/>
                </a:lnTo>
                <a:lnTo>
                  <a:pt x="2200" y="1245"/>
                </a:lnTo>
                <a:lnTo>
                  <a:pt x="2201" y="1187"/>
                </a:lnTo>
                <a:lnTo>
                  <a:pt x="2201" y="1185"/>
                </a:lnTo>
                <a:lnTo>
                  <a:pt x="2202" y="1192"/>
                </a:lnTo>
                <a:lnTo>
                  <a:pt x="2203" y="1182"/>
                </a:lnTo>
                <a:lnTo>
                  <a:pt x="2203" y="1172"/>
                </a:lnTo>
                <a:lnTo>
                  <a:pt x="2204" y="1179"/>
                </a:lnTo>
                <a:lnTo>
                  <a:pt x="2204" y="1182"/>
                </a:lnTo>
                <a:lnTo>
                  <a:pt x="2205" y="1172"/>
                </a:lnTo>
                <a:lnTo>
                  <a:pt x="2205" y="1170"/>
                </a:lnTo>
                <a:lnTo>
                  <a:pt x="2206" y="1175"/>
                </a:lnTo>
                <a:lnTo>
                  <a:pt x="2207" y="1179"/>
                </a:lnTo>
                <a:lnTo>
                  <a:pt x="2207" y="1182"/>
                </a:lnTo>
                <a:lnTo>
                  <a:pt x="2207" y="1187"/>
                </a:lnTo>
                <a:lnTo>
                  <a:pt x="2208" y="1172"/>
                </a:lnTo>
                <a:lnTo>
                  <a:pt x="2209" y="1170"/>
                </a:lnTo>
                <a:lnTo>
                  <a:pt x="2209" y="1163"/>
                </a:lnTo>
                <a:lnTo>
                  <a:pt x="2210" y="1172"/>
                </a:lnTo>
                <a:lnTo>
                  <a:pt x="2210" y="1182"/>
                </a:lnTo>
                <a:lnTo>
                  <a:pt x="2211" y="1182"/>
                </a:lnTo>
                <a:lnTo>
                  <a:pt x="2211" y="1175"/>
                </a:lnTo>
                <a:lnTo>
                  <a:pt x="2212" y="1175"/>
                </a:lnTo>
                <a:lnTo>
                  <a:pt x="2213" y="1172"/>
                </a:lnTo>
                <a:lnTo>
                  <a:pt x="2213" y="1175"/>
                </a:lnTo>
                <a:lnTo>
                  <a:pt x="2214" y="1182"/>
                </a:lnTo>
                <a:lnTo>
                  <a:pt x="2214" y="1185"/>
                </a:lnTo>
                <a:lnTo>
                  <a:pt x="2215" y="1179"/>
                </a:lnTo>
                <a:lnTo>
                  <a:pt x="2215" y="1172"/>
                </a:lnTo>
                <a:lnTo>
                  <a:pt x="2216" y="1160"/>
                </a:lnTo>
                <a:lnTo>
                  <a:pt x="2217" y="1170"/>
                </a:lnTo>
                <a:lnTo>
                  <a:pt x="2217" y="1182"/>
                </a:lnTo>
                <a:lnTo>
                  <a:pt x="2217" y="1192"/>
                </a:lnTo>
                <a:lnTo>
                  <a:pt x="2218" y="1179"/>
                </a:lnTo>
                <a:lnTo>
                  <a:pt x="2219" y="1163"/>
                </a:lnTo>
                <a:lnTo>
                  <a:pt x="2219" y="1163"/>
                </a:lnTo>
                <a:lnTo>
                  <a:pt x="2220" y="1170"/>
                </a:lnTo>
                <a:lnTo>
                  <a:pt x="2220" y="1175"/>
                </a:lnTo>
                <a:lnTo>
                  <a:pt x="2221" y="1172"/>
                </a:lnTo>
                <a:lnTo>
                  <a:pt x="2221" y="1155"/>
                </a:lnTo>
                <a:lnTo>
                  <a:pt x="2222" y="1145"/>
                </a:lnTo>
                <a:lnTo>
                  <a:pt x="2223" y="1148"/>
                </a:lnTo>
                <a:lnTo>
                  <a:pt x="2223" y="1153"/>
                </a:lnTo>
                <a:lnTo>
                  <a:pt x="2224" y="1153"/>
                </a:lnTo>
                <a:lnTo>
                  <a:pt x="2224" y="1153"/>
                </a:lnTo>
                <a:lnTo>
                  <a:pt x="2225" y="1145"/>
                </a:lnTo>
                <a:lnTo>
                  <a:pt x="2225" y="1128"/>
                </a:lnTo>
                <a:lnTo>
                  <a:pt x="2226" y="1131"/>
                </a:lnTo>
                <a:lnTo>
                  <a:pt x="2227" y="1136"/>
                </a:lnTo>
                <a:lnTo>
                  <a:pt x="2227" y="1141"/>
                </a:lnTo>
                <a:lnTo>
                  <a:pt x="2227" y="1131"/>
                </a:lnTo>
                <a:lnTo>
                  <a:pt x="2228" y="1116"/>
                </a:lnTo>
                <a:lnTo>
                  <a:pt x="2229" y="1099"/>
                </a:lnTo>
                <a:lnTo>
                  <a:pt x="2229" y="1104"/>
                </a:lnTo>
                <a:lnTo>
                  <a:pt x="2230" y="1109"/>
                </a:lnTo>
                <a:lnTo>
                  <a:pt x="2230" y="1114"/>
                </a:lnTo>
                <a:lnTo>
                  <a:pt x="2231" y="1107"/>
                </a:lnTo>
                <a:lnTo>
                  <a:pt x="2231" y="1097"/>
                </a:lnTo>
                <a:lnTo>
                  <a:pt x="2232" y="1079"/>
                </a:lnTo>
                <a:lnTo>
                  <a:pt x="2233" y="1072"/>
                </a:lnTo>
                <a:lnTo>
                  <a:pt x="2233" y="1077"/>
                </a:lnTo>
                <a:lnTo>
                  <a:pt x="2234" y="1070"/>
                </a:lnTo>
                <a:lnTo>
                  <a:pt x="2234" y="1065"/>
                </a:lnTo>
                <a:lnTo>
                  <a:pt x="2235" y="1055"/>
                </a:lnTo>
                <a:lnTo>
                  <a:pt x="2235" y="1036"/>
                </a:lnTo>
                <a:lnTo>
                  <a:pt x="2236" y="1026"/>
                </a:lnTo>
                <a:lnTo>
                  <a:pt x="2237" y="1028"/>
                </a:lnTo>
                <a:lnTo>
                  <a:pt x="2237" y="1023"/>
                </a:lnTo>
                <a:lnTo>
                  <a:pt x="2237" y="1018"/>
                </a:lnTo>
                <a:lnTo>
                  <a:pt x="2238" y="1006"/>
                </a:lnTo>
                <a:lnTo>
                  <a:pt x="2239" y="992"/>
                </a:lnTo>
                <a:lnTo>
                  <a:pt x="2239" y="979"/>
                </a:lnTo>
                <a:lnTo>
                  <a:pt x="2240" y="979"/>
                </a:lnTo>
                <a:lnTo>
                  <a:pt x="2240" y="974"/>
                </a:lnTo>
                <a:lnTo>
                  <a:pt x="2241" y="955"/>
                </a:lnTo>
                <a:lnTo>
                  <a:pt x="2241" y="936"/>
                </a:lnTo>
                <a:lnTo>
                  <a:pt x="2242" y="921"/>
                </a:lnTo>
                <a:lnTo>
                  <a:pt x="2243" y="909"/>
                </a:lnTo>
                <a:lnTo>
                  <a:pt x="2243" y="906"/>
                </a:lnTo>
                <a:lnTo>
                  <a:pt x="2244" y="896"/>
                </a:lnTo>
                <a:lnTo>
                  <a:pt x="2244" y="896"/>
                </a:lnTo>
                <a:lnTo>
                  <a:pt x="2245" y="892"/>
                </a:lnTo>
                <a:lnTo>
                  <a:pt x="2245" y="874"/>
                </a:lnTo>
                <a:lnTo>
                  <a:pt x="2246" y="858"/>
                </a:lnTo>
                <a:lnTo>
                  <a:pt x="2247" y="852"/>
                </a:lnTo>
                <a:lnTo>
                  <a:pt x="2247" y="845"/>
                </a:lnTo>
                <a:lnTo>
                  <a:pt x="2248" y="833"/>
                </a:lnTo>
                <a:lnTo>
                  <a:pt x="2248" y="825"/>
                </a:lnTo>
                <a:lnTo>
                  <a:pt x="2249" y="816"/>
                </a:lnTo>
                <a:lnTo>
                  <a:pt x="2250" y="809"/>
                </a:lnTo>
                <a:lnTo>
                  <a:pt x="2250" y="803"/>
                </a:lnTo>
                <a:lnTo>
                  <a:pt x="2250" y="801"/>
                </a:lnTo>
                <a:lnTo>
                  <a:pt x="2251" y="801"/>
                </a:lnTo>
                <a:lnTo>
                  <a:pt x="2252" y="801"/>
                </a:lnTo>
                <a:lnTo>
                  <a:pt x="2252" y="796"/>
                </a:lnTo>
                <a:lnTo>
                  <a:pt x="2253" y="799"/>
                </a:lnTo>
                <a:lnTo>
                  <a:pt x="2253" y="799"/>
                </a:lnTo>
                <a:lnTo>
                  <a:pt x="2254" y="806"/>
                </a:lnTo>
                <a:lnTo>
                  <a:pt x="2254" y="816"/>
                </a:lnTo>
                <a:lnTo>
                  <a:pt x="2255" y="813"/>
                </a:lnTo>
                <a:lnTo>
                  <a:pt x="2256" y="813"/>
                </a:lnTo>
                <a:lnTo>
                  <a:pt x="2256" y="813"/>
                </a:lnTo>
                <a:lnTo>
                  <a:pt x="2257" y="823"/>
                </a:lnTo>
                <a:lnTo>
                  <a:pt x="2257" y="843"/>
                </a:lnTo>
                <a:lnTo>
                  <a:pt x="2258" y="840"/>
                </a:lnTo>
                <a:lnTo>
                  <a:pt x="2258" y="848"/>
                </a:lnTo>
                <a:lnTo>
                  <a:pt x="2259" y="852"/>
                </a:lnTo>
                <a:lnTo>
                  <a:pt x="2260" y="870"/>
                </a:lnTo>
                <a:lnTo>
                  <a:pt x="2260" y="882"/>
                </a:lnTo>
                <a:lnTo>
                  <a:pt x="2260" y="904"/>
                </a:lnTo>
                <a:lnTo>
                  <a:pt x="2261" y="911"/>
                </a:lnTo>
                <a:lnTo>
                  <a:pt x="2262" y="916"/>
                </a:lnTo>
                <a:lnTo>
                  <a:pt x="2262" y="921"/>
                </a:lnTo>
                <a:lnTo>
                  <a:pt x="2263" y="933"/>
                </a:lnTo>
                <a:lnTo>
                  <a:pt x="2263" y="950"/>
                </a:lnTo>
                <a:lnTo>
                  <a:pt x="2264" y="965"/>
                </a:lnTo>
                <a:lnTo>
                  <a:pt x="2264" y="974"/>
                </a:lnTo>
                <a:lnTo>
                  <a:pt x="2265" y="974"/>
                </a:lnTo>
                <a:lnTo>
                  <a:pt x="2266" y="977"/>
                </a:lnTo>
                <a:lnTo>
                  <a:pt x="2266" y="992"/>
                </a:lnTo>
                <a:lnTo>
                  <a:pt x="2267" y="1009"/>
                </a:lnTo>
                <a:lnTo>
                  <a:pt x="2267" y="1026"/>
                </a:lnTo>
                <a:lnTo>
                  <a:pt x="2268" y="1021"/>
                </a:lnTo>
                <a:lnTo>
                  <a:pt x="2268" y="1016"/>
                </a:lnTo>
                <a:lnTo>
                  <a:pt x="2269" y="1016"/>
                </a:lnTo>
                <a:lnTo>
                  <a:pt x="2270" y="1031"/>
                </a:lnTo>
                <a:lnTo>
                  <a:pt x="2270" y="1045"/>
                </a:lnTo>
                <a:lnTo>
                  <a:pt x="2270" y="1063"/>
                </a:lnTo>
                <a:lnTo>
                  <a:pt x="2271" y="1070"/>
                </a:lnTo>
                <a:lnTo>
                  <a:pt x="2272" y="1063"/>
                </a:lnTo>
                <a:lnTo>
                  <a:pt x="2272" y="1058"/>
                </a:lnTo>
                <a:lnTo>
                  <a:pt x="2273" y="1058"/>
                </a:lnTo>
                <a:lnTo>
                  <a:pt x="2273" y="1065"/>
                </a:lnTo>
                <a:lnTo>
                  <a:pt x="2274" y="1070"/>
                </a:lnTo>
                <a:lnTo>
                  <a:pt x="2274" y="1065"/>
                </a:lnTo>
                <a:lnTo>
                  <a:pt x="2275" y="1065"/>
                </a:lnTo>
                <a:lnTo>
                  <a:pt x="2276" y="1070"/>
                </a:lnTo>
                <a:lnTo>
                  <a:pt x="2276" y="1075"/>
                </a:lnTo>
                <a:lnTo>
                  <a:pt x="2277" y="1075"/>
                </a:lnTo>
                <a:lnTo>
                  <a:pt x="2277" y="1077"/>
                </a:lnTo>
                <a:lnTo>
                  <a:pt x="2278" y="1075"/>
                </a:lnTo>
                <a:lnTo>
                  <a:pt x="2278" y="1075"/>
                </a:lnTo>
                <a:lnTo>
                  <a:pt x="2279" y="1072"/>
                </a:lnTo>
                <a:lnTo>
                  <a:pt x="2280" y="1075"/>
                </a:lnTo>
                <a:lnTo>
                  <a:pt x="2280" y="1077"/>
                </a:lnTo>
                <a:lnTo>
                  <a:pt x="2280" y="1085"/>
                </a:lnTo>
                <a:lnTo>
                  <a:pt x="2281" y="1070"/>
                </a:lnTo>
                <a:lnTo>
                  <a:pt x="2282" y="1058"/>
                </a:lnTo>
                <a:lnTo>
                  <a:pt x="2282" y="1050"/>
                </a:lnTo>
                <a:lnTo>
                  <a:pt x="2283" y="1048"/>
                </a:lnTo>
                <a:lnTo>
                  <a:pt x="2283" y="1055"/>
                </a:lnTo>
                <a:lnTo>
                  <a:pt x="2284" y="1065"/>
                </a:lnTo>
                <a:lnTo>
                  <a:pt x="2284" y="1058"/>
                </a:lnTo>
                <a:lnTo>
                  <a:pt x="2285" y="1055"/>
                </a:lnTo>
                <a:lnTo>
                  <a:pt x="2286" y="1052"/>
                </a:lnTo>
                <a:lnTo>
                  <a:pt x="2286" y="1055"/>
                </a:lnTo>
                <a:lnTo>
                  <a:pt x="2287" y="1055"/>
                </a:lnTo>
                <a:lnTo>
                  <a:pt x="2287" y="1048"/>
                </a:lnTo>
                <a:lnTo>
                  <a:pt x="2288" y="1045"/>
                </a:lnTo>
                <a:lnTo>
                  <a:pt x="2288" y="1040"/>
                </a:lnTo>
                <a:lnTo>
                  <a:pt x="2289" y="1033"/>
                </a:lnTo>
                <a:lnTo>
                  <a:pt x="2290" y="1028"/>
                </a:lnTo>
                <a:lnTo>
                  <a:pt x="2290" y="1040"/>
                </a:lnTo>
                <a:lnTo>
                  <a:pt x="2290" y="1050"/>
                </a:lnTo>
                <a:lnTo>
                  <a:pt x="2291" y="1052"/>
                </a:lnTo>
                <a:lnTo>
                  <a:pt x="2292" y="1043"/>
                </a:lnTo>
                <a:lnTo>
                  <a:pt x="2292" y="1028"/>
                </a:lnTo>
                <a:lnTo>
                  <a:pt x="2293" y="1021"/>
                </a:lnTo>
                <a:lnTo>
                  <a:pt x="2293" y="1014"/>
                </a:lnTo>
                <a:lnTo>
                  <a:pt x="2294" y="1004"/>
                </a:lnTo>
                <a:lnTo>
                  <a:pt x="2294" y="989"/>
                </a:lnTo>
                <a:lnTo>
                  <a:pt x="2295" y="958"/>
                </a:lnTo>
                <a:lnTo>
                  <a:pt x="2296" y="928"/>
                </a:lnTo>
                <a:lnTo>
                  <a:pt x="2296" y="899"/>
                </a:lnTo>
                <a:lnTo>
                  <a:pt x="2297" y="882"/>
                </a:lnTo>
                <a:lnTo>
                  <a:pt x="2297" y="858"/>
                </a:lnTo>
                <a:lnTo>
                  <a:pt x="2298" y="828"/>
                </a:lnTo>
                <a:lnTo>
                  <a:pt x="2298" y="779"/>
                </a:lnTo>
                <a:lnTo>
                  <a:pt x="2299" y="716"/>
                </a:lnTo>
                <a:lnTo>
                  <a:pt x="2300" y="667"/>
                </a:lnTo>
                <a:lnTo>
                  <a:pt x="2300" y="645"/>
                </a:lnTo>
                <a:lnTo>
                  <a:pt x="2300" y="655"/>
                </a:lnTo>
                <a:lnTo>
                  <a:pt x="2301" y="687"/>
                </a:lnTo>
                <a:lnTo>
                  <a:pt x="2302" y="738"/>
                </a:lnTo>
                <a:lnTo>
                  <a:pt x="2302" y="806"/>
                </a:lnTo>
                <a:lnTo>
                  <a:pt x="2303" y="877"/>
                </a:lnTo>
                <a:lnTo>
                  <a:pt x="2303" y="965"/>
                </a:lnTo>
                <a:lnTo>
                  <a:pt x="2304" y="1072"/>
                </a:lnTo>
                <a:lnTo>
                  <a:pt x="2304" y="1199"/>
                </a:lnTo>
                <a:lnTo>
                  <a:pt x="2305" y="1348"/>
                </a:lnTo>
                <a:lnTo>
                  <a:pt x="2306" y="1497"/>
                </a:lnTo>
                <a:lnTo>
                  <a:pt x="2306" y="1626"/>
                </a:lnTo>
                <a:lnTo>
                  <a:pt x="2307" y="1690"/>
                </a:lnTo>
                <a:lnTo>
                  <a:pt x="2307" y="1702"/>
                </a:lnTo>
                <a:lnTo>
                  <a:pt x="2308" y="1668"/>
                </a:lnTo>
                <a:lnTo>
                  <a:pt x="2308" y="1614"/>
                </a:lnTo>
                <a:lnTo>
                  <a:pt x="2309" y="1561"/>
                </a:lnTo>
                <a:lnTo>
                  <a:pt x="2310" y="1543"/>
                </a:lnTo>
                <a:lnTo>
                  <a:pt x="2310" y="1556"/>
                </a:lnTo>
                <a:lnTo>
                  <a:pt x="2310" y="1575"/>
                </a:lnTo>
                <a:lnTo>
                  <a:pt x="2311" y="1587"/>
                </a:lnTo>
                <a:lnTo>
                  <a:pt x="2312" y="1573"/>
                </a:lnTo>
                <a:lnTo>
                  <a:pt x="2312" y="1568"/>
                </a:lnTo>
                <a:lnTo>
                  <a:pt x="2313" y="1561"/>
                </a:lnTo>
                <a:lnTo>
                  <a:pt x="2313" y="1565"/>
                </a:lnTo>
                <a:lnTo>
                  <a:pt x="2314" y="1563"/>
                </a:lnTo>
                <a:lnTo>
                  <a:pt x="2314" y="1531"/>
                </a:lnTo>
                <a:lnTo>
                  <a:pt x="2315" y="1480"/>
                </a:lnTo>
                <a:lnTo>
                  <a:pt x="2316" y="1456"/>
                </a:lnTo>
                <a:lnTo>
                  <a:pt x="2316" y="1438"/>
                </a:lnTo>
                <a:lnTo>
                  <a:pt x="2317" y="1421"/>
                </a:lnTo>
                <a:lnTo>
                  <a:pt x="2317" y="1414"/>
                </a:lnTo>
                <a:lnTo>
                  <a:pt x="2318" y="1390"/>
                </a:lnTo>
                <a:lnTo>
                  <a:pt x="2318" y="1360"/>
                </a:lnTo>
                <a:lnTo>
                  <a:pt x="2319" y="1324"/>
                </a:lnTo>
                <a:lnTo>
                  <a:pt x="2320" y="1304"/>
                </a:lnTo>
                <a:lnTo>
                  <a:pt x="2320" y="1287"/>
                </a:lnTo>
                <a:lnTo>
                  <a:pt x="2320" y="1258"/>
                </a:lnTo>
                <a:lnTo>
                  <a:pt x="2321" y="1238"/>
                </a:lnTo>
                <a:lnTo>
                  <a:pt x="2322" y="1236"/>
                </a:lnTo>
                <a:lnTo>
                  <a:pt x="2322" y="1223"/>
                </a:lnTo>
                <a:lnTo>
                  <a:pt x="2323" y="1221"/>
                </a:lnTo>
                <a:lnTo>
                  <a:pt x="2323" y="1214"/>
                </a:lnTo>
                <a:lnTo>
                  <a:pt x="2324" y="1199"/>
                </a:lnTo>
                <a:lnTo>
                  <a:pt x="2324" y="1177"/>
                </a:lnTo>
                <a:lnTo>
                  <a:pt x="2325" y="1155"/>
                </a:lnTo>
                <a:lnTo>
                  <a:pt x="2326" y="1145"/>
                </a:lnTo>
                <a:lnTo>
                  <a:pt x="2326" y="1136"/>
                </a:lnTo>
                <a:lnTo>
                  <a:pt x="2327" y="1150"/>
                </a:lnTo>
                <a:lnTo>
                  <a:pt x="2327" y="1145"/>
                </a:lnTo>
                <a:lnTo>
                  <a:pt x="2328" y="1133"/>
                </a:lnTo>
                <a:lnTo>
                  <a:pt x="2328" y="1123"/>
                </a:lnTo>
                <a:lnTo>
                  <a:pt x="2329" y="1109"/>
                </a:lnTo>
                <a:lnTo>
                  <a:pt x="2330" y="1114"/>
                </a:lnTo>
                <a:lnTo>
                  <a:pt x="2330" y="1126"/>
                </a:lnTo>
                <a:lnTo>
                  <a:pt x="2330" y="1126"/>
                </a:lnTo>
                <a:lnTo>
                  <a:pt x="2331" y="1121"/>
                </a:lnTo>
                <a:lnTo>
                  <a:pt x="2332" y="1099"/>
                </a:lnTo>
                <a:lnTo>
                  <a:pt x="2332" y="1082"/>
                </a:lnTo>
                <a:lnTo>
                  <a:pt x="2333" y="1089"/>
                </a:lnTo>
                <a:lnTo>
                  <a:pt x="2333" y="1089"/>
                </a:lnTo>
                <a:lnTo>
                  <a:pt x="2334" y="1101"/>
                </a:lnTo>
                <a:lnTo>
                  <a:pt x="2334" y="1097"/>
                </a:lnTo>
                <a:lnTo>
                  <a:pt x="2335" y="1087"/>
                </a:lnTo>
                <a:lnTo>
                  <a:pt x="2336" y="1072"/>
                </a:lnTo>
                <a:lnTo>
                  <a:pt x="2336" y="1075"/>
                </a:lnTo>
                <a:lnTo>
                  <a:pt x="2337" y="1082"/>
                </a:lnTo>
                <a:lnTo>
                  <a:pt x="2337" y="1085"/>
                </a:lnTo>
                <a:lnTo>
                  <a:pt x="2338" y="1072"/>
                </a:lnTo>
                <a:lnTo>
                  <a:pt x="2338" y="1063"/>
                </a:lnTo>
                <a:lnTo>
                  <a:pt x="2339" y="1045"/>
                </a:lnTo>
                <a:lnTo>
                  <a:pt x="2340" y="1055"/>
                </a:lnTo>
                <a:lnTo>
                  <a:pt x="2340" y="1040"/>
                </a:lnTo>
                <a:lnTo>
                  <a:pt x="2340" y="1040"/>
                </a:lnTo>
                <a:lnTo>
                  <a:pt x="2341" y="1026"/>
                </a:lnTo>
                <a:lnTo>
                  <a:pt x="2342" y="1011"/>
                </a:lnTo>
                <a:lnTo>
                  <a:pt x="2342" y="992"/>
                </a:lnTo>
                <a:lnTo>
                  <a:pt x="2343" y="984"/>
                </a:lnTo>
                <a:lnTo>
                  <a:pt x="2343" y="984"/>
                </a:lnTo>
                <a:lnTo>
                  <a:pt x="2344" y="974"/>
                </a:lnTo>
                <a:lnTo>
                  <a:pt x="2344" y="962"/>
                </a:lnTo>
                <a:lnTo>
                  <a:pt x="2345" y="948"/>
                </a:lnTo>
                <a:lnTo>
                  <a:pt x="2346" y="923"/>
                </a:lnTo>
                <a:lnTo>
                  <a:pt x="2346" y="911"/>
                </a:lnTo>
                <a:lnTo>
                  <a:pt x="2347" y="896"/>
                </a:lnTo>
                <a:lnTo>
                  <a:pt x="2347" y="882"/>
                </a:lnTo>
                <a:lnTo>
                  <a:pt x="2348" y="870"/>
                </a:lnTo>
                <a:lnTo>
                  <a:pt x="2348" y="852"/>
                </a:lnTo>
                <a:lnTo>
                  <a:pt x="2349" y="825"/>
                </a:lnTo>
                <a:lnTo>
                  <a:pt x="2350" y="811"/>
                </a:lnTo>
                <a:lnTo>
                  <a:pt x="2350" y="801"/>
                </a:lnTo>
                <a:lnTo>
                  <a:pt x="2350" y="782"/>
                </a:lnTo>
                <a:lnTo>
                  <a:pt x="2351" y="760"/>
                </a:lnTo>
                <a:lnTo>
                  <a:pt x="2352" y="743"/>
                </a:lnTo>
                <a:lnTo>
                  <a:pt x="2352" y="731"/>
                </a:lnTo>
                <a:lnTo>
                  <a:pt x="2353" y="721"/>
                </a:lnTo>
                <a:lnTo>
                  <a:pt x="2353" y="706"/>
                </a:lnTo>
                <a:lnTo>
                  <a:pt x="2354" y="694"/>
                </a:lnTo>
                <a:lnTo>
                  <a:pt x="2354" y="677"/>
                </a:lnTo>
                <a:lnTo>
                  <a:pt x="2355" y="672"/>
                </a:lnTo>
                <a:lnTo>
                  <a:pt x="2356" y="655"/>
                </a:lnTo>
                <a:lnTo>
                  <a:pt x="2356" y="662"/>
                </a:lnTo>
                <a:lnTo>
                  <a:pt x="2357" y="665"/>
                </a:lnTo>
                <a:lnTo>
                  <a:pt x="2357" y="665"/>
                </a:lnTo>
                <a:lnTo>
                  <a:pt x="2358" y="662"/>
                </a:lnTo>
                <a:lnTo>
                  <a:pt x="2358" y="652"/>
                </a:lnTo>
                <a:lnTo>
                  <a:pt x="2359" y="650"/>
                </a:lnTo>
                <a:lnTo>
                  <a:pt x="2360" y="655"/>
                </a:lnTo>
                <a:lnTo>
                  <a:pt x="2360" y="665"/>
                </a:lnTo>
                <a:lnTo>
                  <a:pt x="2360" y="674"/>
                </a:lnTo>
                <a:lnTo>
                  <a:pt x="2361" y="679"/>
                </a:lnTo>
                <a:lnTo>
                  <a:pt x="2362" y="679"/>
                </a:lnTo>
                <a:lnTo>
                  <a:pt x="2362" y="682"/>
                </a:lnTo>
                <a:lnTo>
                  <a:pt x="2363" y="694"/>
                </a:lnTo>
                <a:lnTo>
                  <a:pt x="2363" y="721"/>
                </a:lnTo>
                <a:lnTo>
                  <a:pt x="2364" y="735"/>
                </a:lnTo>
                <a:lnTo>
                  <a:pt x="2364" y="740"/>
                </a:lnTo>
                <a:lnTo>
                  <a:pt x="2365" y="750"/>
                </a:lnTo>
                <a:lnTo>
                  <a:pt x="2366" y="760"/>
                </a:lnTo>
                <a:lnTo>
                  <a:pt x="2366" y="774"/>
                </a:lnTo>
                <a:lnTo>
                  <a:pt x="2367" y="796"/>
                </a:lnTo>
                <a:lnTo>
                  <a:pt x="2367" y="821"/>
                </a:lnTo>
                <a:lnTo>
                  <a:pt x="2368" y="833"/>
                </a:lnTo>
                <a:lnTo>
                  <a:pt x="2368" y="838"/>
                </a:lnTo>
                <a:lnTo>
                  <a:pt x="2369" y="850"/>
                </a:lnTo>
                <a:lnTo>
                  <a:pt x="2370" y="874"/>
                </a:lnTo>
                <a:lnTo>
                  <a:pt x="2370" y="882"/>
                </a:lnTo>
                <a:lnTo>
                  <a:pt x="2370" y="904"/>
                </a:lnTo>
                <a:lnTo>
                  <a:pt x="2371" y="916"/>
                </a:lnTo>
                <a:lnTo>
                  <a:pt x="2372" y="921"/>
                </a:lnTo>
                <a:lnTo>
                  <a:pt x="2372" y="923"/>
                </a:lnTo>
                <a:lnTo>
                  <a:pt x="2373" y="933"/>
                </a:lnTo>
                <a:lnTo>
                  <a:pt x="2373" y="952"/>
                </a:lnTo>
                <a:lnTo>
                  <a:pt x="2374" y="972"/>
                </a:lnTo>
                <a:lnTo>
                  <a:pt x="2374" y="989"/>
                </a:lnTo>
                <a:lnTo>
                  <a:pt x="2375" y="994"/>
                </a:lnTo>
                <a:lnTo>
                  <a:pt x="2376" y="994"/>
                </a:lnTo>
                <a:lnTo>
                  <a:pt x="2376" y="1004"/>
                </a:lnTo>
                <a:lnTo>
                  <a:pt x="2377" y="1023"/>
                </a:lnTo>
                <a:lnTo>
                  <a:pt x="2377" y="1045"/>
                </a:lnTo>
                <a:lnTo>
                  <a:pt x="2378" y="1052"/>
                </a:lnTo>
                <a:lnTo>
                  <a:pt x="2378" y="1048"/>
                </a:lnTo>
                <a:lnTo>
                  <a:pt x="2379" y="1050"/>
                </a:lnTo>
                <a:lnTo>
                  <a:pt x="2380" y="1048"/>
                </a:lnTo>
                <a:lnTo>
                  <a:pt x="2380" y="1060"/>
                </a:lnTo>
                <a:lnTo>
                  <a:pt x="2380" y="1070"/>
                </a:lnTo>
                <a:lnTo>
                  <a:pt x="2381" y="1067"/>
                </a:lnTo>
                <a:lnTo>
                  <a:pt x="2382" y="1058"/>
                </a:lnTo>
                <a:lnTo>
                  <a:pt x="2382" y="1052"/>
                </a:lnTo>
                <a:lnTo>
                  <a:pt x="2383" y="1055"/>
                </a:lnTo>
                <a:lnTo>
                  <a:pt x="2383" y="1065"/>
                </a:lnTo>
                <a:lnTo>
                  <a:pt x="2384" y="1072"/>
                </a:lnTo>
                <a:lnTo>
                  <a:pt x="2384" y="1079"/>
                </a:lnTo>
                <a:lnTo>
                  <a:pt x="2385" y="1079"/>
                </a:lnTo>
                <a:lnTo>
                  <a:pt x="2386" y="1075"/>
                </a:lnTo>
                <a:lnTo>
                  <a:pt x="2386" y="1085"/>
                </a:lnTo>
                <a:lnTo>
                  <a:pt x="2387" y="1092"/>
                </a:lnTo>
                <a:lnTo>
                  <a:pt x="2387" y="1097"/>
                </a:lnTo>
                <a:lnTo>
                  <a:pt x="2388" y="1094"/>
                </a:lnTo>
                <a:lnTo>
                  <a:pt x="2388" y="1085"/>
                </a:lnTo>
                <a:lnTo>
                  <a:pt x="2389" y="1075"/>
                </a:lnTo>
                <a:lnTo>
                  <a:pt x="2390" y="1085"/>
                </a:lnTo>
                <a:lnTo>
                  <a:pt x="2390" y="1085"/>
                </a:lnTo>
                <a:lnTo>
                  <a:pt x="2390" y="1094"/>
                </a:lnTo>
                <a:lnTo>
                  <a:pt x="2391" y="1092"/>
                </a:lnTo>
                <a:lnTo>
                  <a:pt x="2392" y="1085"/>
                </a:lnTo>
                <a:lnTo>
                  <a:pt x="2392" y="1079"/>
                </a:lnTo>
                <a:lnTo>
                  <a:pt x="2393" y="1082"/>
                </a:lnTo>
                <a:lnTo>
                  <a:pt x="2393" y="1089"/>
                </a:lnTo>
                <a:lnTo>
                  <a:pt x="2394" y="1097"/>
                </a:lnTo>
                <a:lnTo>
                  <a:pt x="2394" y="1092"/>
                </a:lnTo>
                <a:lnTo>
                  <a:pt x="2395" y="1092"/>
                </a:lnTo>
                <a:lnTo>
                  <a:pt x="2396" y="1087"/>
                </a:lnTo>
                <a:lnTo>
                  <a:pt x="2396" y="1082"/>
                </a:lnTo>
                <a:lnTo>
                  <a:pt x="2397" y="1085"/>
                </a:lnTo>
                <a:lnTo>
                  <a:pt x="2397" y="1099"/>
                </a:lnTo>
                <a:lnTo>
                  <a:pt x="2398" y="1107"/>
                </a:lnTo>
                <a:lnTo>
                  <a:pt x="2398" y="1107"/>
                </a:lnTo>
                <a:lnTo>
                  <a:pt x="2399" y="1104"/>
                </a:lnTo>
                <a:lnTo>
                  <a:pt x="2400" y="1099"/>
                </a:lnTo>
                <a:lnTo>
                  <a:pt x="2400" y="1104"/>
                </a:lnTo>
                <a:lnTo>
                  <a:pt x="2400" y="1116"/>
                </a:lnTo>
                <a:lnTo>
                  <a:pt x="2401" y="1107"/>
                </a:lnTo>
                <a:lnTo>
                  <a:pt x="2402" y="1101"/>
                </a:lnTo>
                <a:lnTo>
                  <a:pt x="2402" y="1101"/>
                </a:lnTo>
                <a:lnTo>
                  <a:pt x="2403" y="1111"/>
                </a:lnTo>
                <a:lnTo>
                  <a:pt x="2403" y="1123"/>
                </a:lnTo>
                <a:lnTo>
                  <a:pt x="2404" y="1133"/>
                </a:lnTo>
                <a:lnTo>
                  <a:pt x="2404" y="1141"/>
                </a:lnTo>
                <a:lnTo>
                  <a:pt x="2405" y="1141"/>
                </a:lnTo>
                <a:lnTo>
                  <a:pt x="2406" y="1133"/>
                </a:lnTo>
                <a:lnTo>
                  <a:pt x="2406" y="1136"/>
                </a:lnTo>
                <a:lnTo>
                  <a:pt x="2407" y="1136"/>
                </a:lnTo>
                <a:lnTo>
                  <a:pt x="2407" y="1141"/>
                </a:lnTo>
                <a:lnTo>
                  <a:pt x="2408" y="1145"/>
                </a:lnTo>
                <a:lnTo>
                  <a:pt x="2408" y="1141"/>
                </a:lnTo>
                <a:lnTo>
                  <a:pt x="2409" y="1138"/>
                </a:lnTo>
                <a:lnTo>
                  <a:pt x="2410" y="1141"/>
                </a:lnTo>
                <a:lnTo>
                  <a:pt x="2410" y="1148"/>
                </a:lnTo>
                <a:lnTo>
                  <a:pt x="2410" y="1158"/>
                </a:lnTo>
                <a:lnTo>
                  <a:pt x="2411" y="1158"/>
                </a:lnTo>
                <a:lnTo>
                  <a:pt x="2412" y="1155"/>
                </a:lnTo>
                <a:lnTo>
                  <a:pt x="2412" y="1155"/>
                </a:lnTo>
                <a:lnTo>
                  <a:pt x="2413" y="1167"/>
                </a:lnTo>
                <a:lnTo>
                  <a:pt x="2413" y="1172"/>
                </a:lnTo>
                <a:lnTo>
                  <a:pt x="2414" y="1172"/>
                </a:lnTo>
                <a:lnTo>
                  <a:pt x="2415" y="1167"/>
                </a:lnTo>
                <a:lnTo>
                  <a:pt x="2415" y="1165"/>
                </a:lnTo>
                <a:lnTo>
                  <a:pt x="2416" y="1155"/>
                </a:lnTo>
                <a:lnTo>
                  <a:pt x="2416" y="1160"/>
                </a:lnTo>
                <a:lnTo>
                  <a:pt x="2417" y="1167"/>
                </a:lnTo>
                <a:lnTo>
                  <a:pt x="2417" y="1185"/>
                </a:lnTo>
                <a:lnTo>
                  <a:pt x="2418" y="1189"/>
                </a:lnTo>
                <a:lnTo>
                  <a:pt x="2419" y="1182"/>
                </a:lnTo>
                <a:lnTo>
                  <a:pt x="2419" y="1175"/>
                </a:lnTo>
                <a:lnTo>
                  <a:pt x="2420" y="1175"/>
                </a:lnTo>
                <a:lnTo>
                  <a:pt x="2420" y="1177"/>
                </a:lnTo>
                <a:lnTo>
                  <a:pt x="2421" y="1189"/>
                </a:lnTo>
                <a:lnTo>
                  <a:pt x="2421" y="1187"/>
                </a:lnTo>
                <a:lnTo>
                  <a:pt x="2422" y="1177"/>
                </a:lnTo>
                <a:lnTo>
                  <a:pt x="2422" y="1179"/>
                </a:lnTo>
                <a:lnTo>
                  <a:pt x="2423" y="1187"/>
                </a:lnTo>
                <a:lnTo>
                  <a:pt x="2423" y="1187"/>
                </a:lnTo>
                <a:lnTo>
                  <a:pt x="2424" y="1189"/>
                </a:lnTo>
                <a:lnTo>
                  <a:pt x="2425" y="1194"/>
                </a:lnTo>
                <a:lnTo>
                  <a:pt x="2425" y="1182"/>
                </a:lnTo>
                <a:lnTo>
                  <a:pt x="2426" y="1177"/>
                </a:lnTo>
                <a:lnTo>
                  <a:pt x="2426" y="1187"/>
                </a:lnTo>
                <a:lnTo>
                  <a:pt x="2427" y="1194"/>
                </a:lnTo>
                <a:lnTo>
                  <a:pt x="2427" y="1199"/>
                </a:lnTo>
                <a:lnTo>
                  <a:pt x="2428" y="1201"/>
                </a:lnTo>
                <a:lnTo>
                  <a:pt x="2429" y="1194"/>
                </a:lnTo>
                <a:lnTo>
                  <a:pt x="2429" y="1194"/>
                </a:lnTo>
                <a:lnTo>
                  <a:pt x="2430" y="1194"/>
                </a:lnTo>
                <a:lnTo>
                  <a:pt x="2430" y="1192"/>
                </a:lnTo>
                <a:lnTo>
                  <a:pt x="2431" y="1197"/>
                </a:lnTo>
                <a:lnTo>
                  <a:pt x="2431" y="1194"/>
                </a:lnTo>
                <a:lnTo>
                  <a:pt x="2432" y="1189"/>
                </a:lnTo>
                <a:lnTo>
                  <a:pt x="2432" y="1179"/>
                </a:lnTo>
                <a:lnTo>
                  <a:pt x="2433" y="1185"/>
                </a:lnTo>
                <a:lnTo>
                  <a:pt x="2433" y="1194"/>
                </a:lnTo>
                <a:lnTo>
                  <a:pt x="2434" y="1207"/>
                </a:lnTo>
                <a:lnTo>
                  <a:pt x="2435" y="1204"/>
                </a:lnTo>
                <a:lnTo>
                  <a:pt x="2435" y="1197"/>
                </a:lnTo>
                <a:lnTo>
                  <a:pt x="2436" y="1185"/>
                </a:lnTo>
                <a:lnTo>
                  <a:pt x="2436" y="1185"/>
                </a:lnTo>
                <a:lnTo>
                  <a:pt x="2437" y="1192"/>
                </a:lnTo>
                <a:lnTo>
                  <a:pt x="2437" y="1207"/>
                </a:lnTo>
                <a:lnTo>
                  <a:pt x="2438" y="1204"/>
                </a:lnTo>
                <a:lnTo>
                  <a:pt x="2439" y="1199"/>
                </a:lnTo>
                <a:lnTo>
                  <a:pt x="2439" y="1189"/>
                </a:lnTo>
                <a:lnTo>
                  <a:pt x="2440" y="1185"/>
                </a:lnTo>
                <a:lnTo>
                  <a:pt x="2440" y="1187"/>
                </a:lnTo>
                <a:lnTo>
                  <a:pt x="2441" y="1192"/>
                </a:lnTo>
                <a:lnTo>
                  <a:pt x="2441" y="1194"/>
                </a:lnTo>
                <a:lnTo>
                  <a:pt x="2442" y="1192"/>
                </a:lnTo>
                <a:lnTo>
                  <a:pt x="2442" y="1182"/>
                </a:lnTo>
                <a:lnTo>
                  <a:pt x="2443" y="1187"/>
                </a:lnTo>
                <a:lnTo>
                  <a:pt x="2443" y="1192"/>
                </a:lnTo>
                <a:lnTo>
                  <a:pt x="2444" y="1189"/>
                </a:lnTo>
                <a:lnTo>
                  <a:pt x="2445" y="1192"/>
                </a:lnTo>
                <a:lnTo>
                  <a:pt x="2445" y="1187"/>
                </a:lnTo>
                <a:lnTo>
                  <a:pt x="2446" y="1194"/>
                </a:lnTo>
                <a:lnTo>
                  <a:pt x="2446" y="1199"/>
                </a:lnTo>
                <a:lnTo>
                  <a:pt x="2447" y="1207"/>
                </a:lnTo>
                <a:lnTo>
                  <a:pt x="2447" y="1216"/>
                </a:lnTo>
                <a:lnTo>
                  <a:pt x="2448" y="1207"/>
                </a:lnTo>
                <a:lnTo>
                  <a:pt x="2449" y="1197"/>
                </a:lnTo>
                <a:lnTo>
                  <a:pt x="2449" y="1192"/>
                </a:lnTo>
                <a:lnTo>
                  <a:pt x="2450" y="1187"/>
                </a:lnTo>
                <a:lnTo>
                  <a:pt x="2450" y="1187"/>
                </a:lnTo>
                <a:lnTo>
                  <a:pt x="2451" y="1189"/>
                </a:lnTo>
                <a:lnTo>
                  <a:pt x="2451" y="1192"/>
                </a:lnTo>
                <a:lnTo>
                  <a:pt x="2452" y="1197"/>
                </a:lnTo>
                <a:lnTo>
                  <a:pt x="2452" y="1189"/>
                </a:lnTo>
                <a:lnTo>
                  <a:pt x="2453" y="1185"/>
                </a:lnTo>
                <a:lnTo>
                  <a:pt x="2453" y="1185"/>
                </a:lnTo>
                <a:lnTo>
                  <a:pt x="2454" y="1194"/>
                </a:lnTo>
                <a:lnTo>
                  <a:pt x="2455" y="1194"/>
                </a:lnTo>
                <a:lnTo>
                  <a:pt x="2455" y="1185"/>
                </a:lnTo>
                <a:lnTo>
                  <a:pt x="2456" y="1179"/>
                </a:lnTo>
                <a:lnTo>
                  <a:pt x="2456" y="1179"/>
                </a:lnTo>
                <a:lnTo>
                  <a:pt x="2457" y="1187"/>
                </a:lnTo>
                <a:lnTo>
                  <a:pt x="2457" y="1192"/>
                </a:lnTo>
                <a:lnTo>
                  <a:pt x="2458" y="1192"/>
                </a:lnTo>
                <a:lnTo>
                  <a:pt x="2459" y="1185"/>
                </a:lnTo>
                <a:lnTo>
                  <a:pt x="2459" y="1179"/>
                </a:lnTo>
                <a:lnTo>
                  <a:pt x="2460" y="1187"/>
                </a:lnTo>
                <a:lnTo>
                  <a:pt x="2460" y="1194"/>
                </a:lnTo>
                <a:lnTo>
                  <a:pt x="2461" y="1209"/>
                </a:lnTo>
                <a:lnTo>
                  <a:pt x="2461" y="1209"/>
                </a:lnTo>
                <a:lnTo>
                  <a:pt x="2462" y="1201"/>
                </a:lnTo>
                <a:lnTo>
                  <a:pt x="2462" y="1187"/>
                </a:lnTo>
                <a:lnTo>
                  <a:pt x="2463" y="1185"/>
                </a:lnTo>
                <a:lnTo>
                  <a:pt x="2463" y="1189"/>
                </a:lnTo>
                <a:lnTo>
                  <a:pt x="2464" y="1192"/>
                </a:lnTo>
                <a:lnTo>
                  <a:pt x="2465" y="1189"/>
                </a:lnTo>
                <a:lnTo>
                  <a:pt x="2465" y="1177"/>
                </a:lnTo>
                <a:lnTo>
                  <a:pt x="2466" y="1179"/>
                </a:lnTo>
                <a:lnTo>
                  <a:pt x="2466" y="1172"/>
                </a:lnTo>
                <a:lnTo>
                  <a:pt x="2467" y="1172"/>
                </a:lnTo>
                <a:lnTo>
                  <a:pt x="2467" y="1182"/>
                </a:lnTo>
                <a:lnTo>
                  <a:pt x="2468" y="1187"/>
                </a:lnTo>
                <a:lnTo>
                  <a:pt x="2469" y="1185"/>
                </a:lnTo>
                <a:lnTo>
                  <a:pt x="2469" y="1177"/>
                </a:lnTo>
                <a:lnTo>
                  <a:pt x="2470" y="1179"/>
                </a:lnTo>
                <a:lnTo>
                  <a:pt x="2470" y="1187"/>
                </a:lnTo>
                <a:lnTo>
                  <a:pt x="2471" y="1187"/>
                </a:lnTo>
                <a:lnTo>
                  <a:pt x="2471" y="1182"/>
                </a:lnTo>
                <a:lnTo>
                  <a:pt x="2472" y="1177"/>
                </a:lnTo>
                <a:lnTo>
                  <a:pt x="2472" y="1177"/>
                </a:lnTo>
                <a:lnTo>
                  <a:pt x="2473" y="1170"/>
                </a:lnTo>
                <a:lnTo>
                  <a:pt x="2473" y="1192"/>
                </a:lnTo>
                <a:lnTo>
                  <a:pt x="2474" y="1194"/>
                </a:lnTo>
                <a:lnTo>
                  <a:pt x="2475" y="1187"/>
                </a:lnTo>
                <a:lnTo>
                  <a:pt x="2475" y="1177"/>
                </a:lnTo>
                <a:lnTo>
                  <a:pt x="2476" y="1165"/>
                </a:lnTo>
                <a:lnTo>
                  <a:pt x="2476" y="1170"/>
                </a:lnTo>
                <a:lnTo>
                  <a:pt x="2477" y="1179"/>
                </a:lnTo>
                <a:lnTo>
                  <a:pt x="2477" y="1182"/>
                </a:lnTo>
                <a:lnTo>
                  <a:pt x="2478" y="1185"/>
                </a:lnTo>
                <a:lnTo>
                  <a:pt x="2479" y="1177"/>
                </a:lnTo>
                <a:lnTo>
                  <a:pt x="2479" y="1177"/>
                </a:lnTo>
                <a:lnTo>
                  <a:pt x="2480" y="1172"/>
                </a:lnTo>
                <a:lnTo>
                  <a:pt x="2480" y="1182"/>
                </a:lnTo>
                <a:lnTo>
                  <a:pt x="2481" y="1179"/>
                </a:lnTo>
                <a:lnTo>
                  <a:pt x="2481" y="1177"/>
                </a:lnTo>
                <a:lnTo>
                  <a:pt x="2482" y="1167"/>
                </a:lnTo>
                <a:lnTo>
                  <a:pt x="2482" y="1155"/>
                </a:lnTo>
                <a:lnTo>
                  <a:pt x="2483" y="1163"/>
                </a:lnTo>
                <a:lnTo>
                  <a:pt x="2483" y="1172"/>
                </a:lnTo>
                <a:lnTo>
                  <a:pt x="2484" y="1185"/>
                </a:lnTo>
                <a:lnTo>
                  <a:pt x="2485" y="1179"/>
                </a:lnTo>
                <a:lnTo>
                  <a:pt x="2485" y="1170"/>
                </a:lnTo>
                <a:lnTo>
                  <a:pt x="2486" y="1158"/>
                </a:lnTo>
                <a:lnTo>
                  <a:pt x="2486" y="1163"/>
                </a:lnTo>
                <a:lnTo>
                  <a:pt x="2487" y="1172"/>
                </a:lnTo>
                <a:lnTo>
                  <a:pt x="2487" y="1179"/>
                </a:lnTo>
                <a:lnTo>
                  <a:pt x="2488" y="1175"/>
                </a:lnTo>
                <a:lnTo>
                  <a:pt x="2489" y="1167"/>
                </a:lnTo>
                <a:lnTo>
                  <a:pt x="2489" y="1160"/>
                </a:lnTo>
                <a:lnTo>
                  <a:pt x="2490" y="1160"/>
                </a:lnTo>
                <a:lnTo>
                  <a:pt x="2490" y="1158"/>
                </a:lnTo>
                <a:lnTo>
                  <a:pt x="2491" y="1167"/>
                </a:lnTo>
                <a:lnTo>
                  <a:pt x="2491" y="1172"/>
                </a:lnTo>
                <a:lnTo>
                  <a:pt x="2492" y="1160"/>
                </a:lnTo>
                <a:lnTo>
                  <a:pt x="2492" y="1160"/>
                </a:lnTo>
                <a:lnTo>
                  <a:pt x="2493" y="1163"/>
                </a:lnTo>
                <a:lnTo>
                  <a:pt x="2493" y="1172"/>
                </a:lnTo>
                <a:lnTo>
                  <a:pt x="2494" y="1179"/>
                </a:lnTo>
                <a:lnTo>
                  <a:pt x="2495" y="1182"/>
                </a:lnTo>
                <a:lnTo>
                  <a:pt x="2495" y="1167"/>
                </a:lnTo>
                <a:lnTo>
                  <a:pt x="2496" y="1160"/>
                </a:lnTo>
                <a:lnTo>
                  <a:pt x="2496" y="1155"/>
                </a:lnTo>
                <a:lnTo>
                  <a:pt x="2497" y="1165"/>
                </a:lnTo>
                <a:lnTo>
                  <a:pt x="2497" y="1163"/>
                </a:lnTo>
                <a:lnTo>
                  <a:pt x="2498" y="1160"/>
                </a:lnTo>
                <a:lnTo>
                  <a:pt x="2499" y="1160"/>
                </a:lnTo>
                <a:lnTo>
                  <a:pt x="2499" y="1153"/>
                </a:lnTo>
                <a:lnTo>
                  <a:pt x="2500" y="1158"/>
                </a:lnTo>
                <a:lnTo>
                  <a:pt x="2500" y="1165"/>
                </a:lnTo>
                <a:lnTo>
                  <a:pt x="2501" y="1167"/>
                </a:lnTo>
                <a:lnTo>
                  <a:pt x="2501" y="1163"/>
                </a:lnTo>
                <a:lnTo>
                  <a:pt x="2502" y="1150"/>
                </a:lnTo>
                <a:lnTo>
                  <a:pt x="2502" y="1153"/>
                </a:lnTo>
                <a:lnTo>
                  <a:pt x="2503" y="1158"/>
                </a:lnTo>
                <a:lnTo>
                  <a:pt x="2503" y="1155"/>
                </a:lnTo>
                <a:lnTo>
                  <a:pt x="2504" y="1158"/>
                </a:lnTo>
                <a:lnTo>
                  <a:pt x="2505" y="1153"/>
                </a:lnTo>
                <a:lnTo>
                  <a:pt x="2505" y="1150"/>
                </a:lnTo>
                <a:lnTo>
                  <a:pt x="2506" y="1145"/>
                </a:lnTo>
                <a:lnTo>
                  <a:pt x="2506" y="1145"/>
                </a:lnTo>
                <a:lnTo>
                  <a:pt x="2507" y="1153"/>
                </a:lnTo>
                <a:lnTo>
                  <a:pt x="2507" y="1158"/>
                </a:lnTo>
                <a:lnTo>
                  <a:pt x="2508" y="1153"/>
                </a:lnTo>
                <a:lnTo>
                  <a:pt x="2509" y="1145"/>
                </a:lnTo>
                <a:lnTo>
                  <a:pt x="2509" y="1148"/>
                </a:lnTo>
                <a:lnTo>
                  <a:pt x="2510" y="1145"/>
                </a:lnTo>
                <a:lnTo>
                  <a:pt x="2510" y="1150"/>
                </a:lnTo>
                <a:lnTo>
                  <a:pt x="2511" y="1153"/>
                </a:lnTo>
                <a:lnTo>
                  <a:pt x="2511" y="1150"/>
                </a:lnTo>
                <a:lnTo>
                  <a:pt x="2512" y="1150"/>
                </a:lnTo>
                <a:lnTo>
                  <a:pt x="2512" y="1138"/>
                </a:lnTo>
                <a:lnTo>
                  <a:pt x="2513" y="1141"/>
                </a:lnTo>
                <a:lnTo>
                  <a:pt x="2513" y="1150"/>
                </a:lnTo>
                <a:lnTo>
                  <a:pt x="2514" y="1158"/>
                </a:lnTo>
                <a:lnTo>
                  <a:pt x="2515" y="1148"/>
                </a:lnTo>
                <a:lnTo>
                  <a:pt x="2515" y="1138"/>
                </a:lnTo>
                <a:lnTo>
                  <a:pt x="2516" y="1133"/>
                </a:lnTo>
                <a:lnTo>
                  <a:pt x="2516" y="1136"/>
                </a:lnTo>
                <a:lnTo>
                  <a:pt x="2517" y="1143"/>
                </a:lnTo>
                <a:lnTo>
                  <a:pt x="2517" y="1153"/>
                </a:lnTo>
                <a:lnTo>
                  <a:pt x="2518" y="1150"/>
                </a:lnTo>
                <a:lnTo>
                  <a:pt x="2519" y="1143"/>
                </a:lnTo>
                <a:lnTo>
                  <a:pt x="2519" y="1133"/>
                </a:lnTo>
                <a:lnTo>
                  <a:pt x="2520" y="1128"/>
                </a:lnTo>
                <a:lnTo>
                  <a:pt x="2520" y="1133"/>
                </a:lnTo>
                <a:lnTo>
                  <a:pt x="2521" y="1138"/>
                </a:lnTo>
                <a:lnTo>
                  <a:pt x="2521" y="1136"/>
                </a:lnTo>
                <a:lnTo>
                  <a:pt x="2522" y="1138"/>
                </a:lnTo>
                <a:lnTo>
                  <a:pt x="2522" y="1123"/>
                </a:lnTo>
                <a:lnTo>
                  <a:pt x="2523" y="1136"/>
                </a:lnTo>
                <a:lnTo>
                  <a:pt x="2523" y="1131"/>
                </a:lnTo>
                <a:lnTo>
                  <a:pt x="2524" y="1141"/>
                </a:lnTo>
                <a:lnTo>
                  <a:pt x="2525" y="1133"/>
                </a:lnTo>
                <a:lnTo>
                  <a:pt x="2525" y="1131"/>
                </a:lnTo>
                <a:lnTo>
                  <a:pt x="2526" y="1123"/>
                </a:lnTo>
                <a:lnTo>
                  <a:pt x="2526" y="1123"/>
                </a:lnTo>
                <a:lnTo>
                  <a:pt x="2527" y="1126"/>
                </a:lnTo>
                <a:lnTo>
                  <a:pt x="2527" y="1128"/>
                </a:lnTo>
                <a:lnTo>
                  <a:pt x="2528" y="1128"/>
                </a:lnTo>
                <a:lnTo>
                  <a:pt x="2529" y="1123"/>
                </a:lnTo>
                <a:lnTo>
                  <a:pt x="2529" y="1116"/>
                </a:lnTo>
                <a:lnTo>
                  <a:pt x="2530" y="1116"/>
                </a:lnTo>
                <a:lnTo>
                  <a:pt x="2530" y="1119"/>
                </a:lnTo>
                <a:lnTo>
                  <a:pt x="2531" y="1121"/>
                </a:lnTo>
                <a:lnTo>
                  <a:pt x="2531" y="1114"/>
                </a:lnTo>
                <a:lnTo>
                  <a:pt x="2532" y="1099"/>
                </a:lnTo>
                <a:lnTo>
                  <a:pt x="2532" y="1082"/>
                </a:lnTo>
                <a:lnTo>
                  <a:pt x="2533" y="1070"/>
                </a:lnTo>
                <a:lnTo>
                  <a:pt x="2533" y="1075"/>
                </a:lnTo>
                <a:lnTo>
                  <a:pt x="2534" y="1065"/>
                </a:lnTo>
                <a:lnTo>
                  <a:pt x="2535" y="1055"/>
                </a:lnTo>
                <a:lnTo>
                  <a:pt x="2535" y="1036"/>
                </a:lnTo>
                <a:lnTo>
                  <a:pt x="2536" y="1016"/>
                </a:lnTo>
                <a:lnTo>
                  <a:pt x="2536" y="1001"/>
                </a:lnTo>
                <a:lnTo>
                  <a:pt x="2537" y="1001"/>
                </a:lnTo>
                <a:lnTo>
                  <a:pt x="2537" y="1001"/>
                </a:lnTo>
                <a:lnTo>
                  <a:pt x="2538" y="994"/>
                </a:lnTo>
                <a:lnTo>
                  <a:pt x="2539" y="996"/>
                </a:lnTo>
                <a:lnTo>
                  <a:pt x="2539" y="987"/>
                </a:lnTo>
                <a:lnTo>
                  <a:pt x="2540" y="989"/>
                </a:lnTo>
                <a:lnTo>
                  <a:pt x="2540" y="994"/>
                </a:lnTo>
                <a:lnTo>
                  <a:pt x="2541" y="1001"/>
                </a:lnTo>
                <a:lnTo>
                  <a:pt x="2541" y="999"/>
                </a:lnTo>
                <a:lnTo>
                  <a:pt x="2542" y="1006"/>
                </a:lnTo>
                <a:lnTo>
                  <a:pt x="2542" y="1021"/>
                </a:lnTo>
                <a:lnTo>
                  <a:pt x="2543" y="1031"/>
                </a:lnTo>
                <a:lnTo>
                  <a:pt x="2543" y="1045"/>
                </a:lnTo>
                <a:lnTo>
                  <a:pt x="2544" y="1065"/>
                </a:lnTo>
                <a:lnTo>
                  <a:pt x="2545" y="1077"/>
                </a:lnTo>
                <a:lnTo>
                  <a:pt x="2545" y="1075"/>
                </a:lnTo>
                <a:lnTo>
                  <a:pt x="2546" y="1079"/>
                </a:lnTo>
                <a:lnTo>
                  <a:pt x="2546" y="1079"/>
                </a:lnTo>
                <a:lnTo>
                  <a:pt x="2547" y="1094"/>
                </a:lnTo>
                <a:lnTo>
                  <a:pt x="2547" y="1119"/>
                </a:lnTo>
                <a:lnTo>
                  <a:pt x="2548" y="1121"/>
                </a:lnTo>
                <a:lnTo>
                  <a:pt x="2549" y="1114"/>
                </a:lnTo>
                <a:lnTo>
                  <a:pt x="2549" y="1099"/>
                </a:lnTo>
                <a:lnTo>
                  <a:pt x="2550" y="1101"/>
                </a:lnTo>
                <a:lnTo>
                  <a:pt x="2550" y="1109"/>
                </a:lnTo>
                <a:lnTo>
                  <a:pt x="2551" y="1111"/>
                </a:lnTo>
                <a:lnTo>
                  <a:pt x="2551" y="1114"/>
                </a:lnTo>
                <a:lnTo>
                  <a:pt x="2552" y="1099"/>
                </a:lnTo>
                <a:lnTo>
                  <a:pt x="2552" y="1092"/>
                </a:lnTo>
                <a:lnTo>
                  <a:pt x="2553" y="1094"/>
                </a:lnTo>
                <a:lnTo>
                  <a:pt x="2553" y="1099"/>
                </a:lnTo>
                <a:lnTo>
                  <a:pt x="2554" y="1116"/>
                </a:lnTo>
                <a:lnTo>
                  <a:pt x="2555" y="1111"/>
                </a:lnTo>
                <a:lnTo>
                  <a:pt x="2555" y="1092"/>
                </a:lnTo>
                <a:lnTo>
                  <a:pt x="2556" y="1052"/>
                </a:lnTo>
                <a:lnTo>
                  <a:pt x="2556" y="1001"/>
                </a:lnTo>
                <a:lnTo>
                  <a:pt x="2557" y="901"/>
                </a:lnTo>
                <a:lnTo>
                  <a:pt x="2557" y="772"/>
                </a:lnTo>
                <a:lnTo>
                  <a:pt x="2558" y="611"/>
                </a:lnTo>
                <a:lnTo>
                  <a:pt x="2559" y="454"/>
                </a:lnTo>
                <a:lnTo>
                  <a:pt x="2559" y="340"/>
                </a:lnTo>
                <a:lnTo>
                  <a:pt x="2560" y="281"/>
                </a:lnTo>
                <a:lnTo>
                  <a:pt x="2560" y="264"/>
                </a:lnTo>
                <a:lnTo>
                  <a:pt x="2561" y="271"/>
                </a:lnTo>
                <a:lnTo>
                  <a:pt x="2561" y="313"/>
                </a:lnTo>
                <a:lnTo>
                  <a:pt x="2562" y="391"/>
                </a:lnTo>
                <a:lnTo>
                  <a:pt x="2562" y="523"/>
                </a:lnTo>
                <a:lnTo>
                  <a:pt x="2563" y="713"/>
                </a:lnTo>
                <a:lnTo>
                  <a:pt x="2563" y="921"/>
                </a:lnTo>
                <a:lnTo>
                  <a:pt x="2564" y="1089"/>
                </a:lnTo>
                <a:lnTo>
                  <a:pt x="2565" y="1163"/>
                </a:lnTo>
                <a:lnTo>
                  <a:pt x="2565" y="1148"/>
                </a:lnTo>
                <a:lnTo>
                  <a:pt x="2566" y="1121"/>
                </a:lnTo>
                <a:lnTo>
                  <a:pt x="2566" y="1121"/>
                </a:lnTo>
                <a:lnTo>
                  <a:pt x="2567" y="1138"/>
                </a:lnTo>
                <a:lnTo>
                  <a:pt x="2567" y="1141"/>
                </a:lnTo>
                <a:lnTo>
                  <a:pt x="2568" y="1138"/>
                </a:lnTo>
                <a:lnTo>
                  <a:pt x="2569" y="1126"/>
                </a:lnTo>
                <a:lnTo>
                  <a:pt x="2569" y="1126"/>
                </a:lnTo>
                <a:lnTo>
                  <a:pt x="2570" y="1128"/>
                </a:lnTo>
                <a:lnTo>
                  <a:pt x="2570" y="1143"/>
                </a:lnTo>
                <a:lnTo>
                  <a:pt x="2571" y="1150"/>
                </a:lnTo>
                <a:lnTo>
                  <a:pt x="2571" y="1145"/>
                </a:lnTo>
                <a:lnTo>
                  <a:pt x="2572" y="1141"/>
                </a:lnTo>
                <a:lnTo>
                  <a:pt x="2572" y="1133"/>
                </a:lnTo>
                <a:lnTo>
                  <a:pt x="2573" y="1133"/>
                </a:lnTo>
                <a:lnTo>
                  <a:pt x="2573" y="1153"/>
                </a:lnTo>
                <a:lnTo>
                  <a:pt x="2574" y="1150"/>
                </a:lnTo>
                <a:lnTo>
                  <a:pt x="2575" y="1145"/>
                </a:lnTo>
                <a:lnTo>
                  <a:pt x="2575" y="1143"/>
                </a:lnTo>
                <a:lnTo>
                  <a:pt x="2576" y="1136"/>
                </a:lnTo>
                <a:lnTo>
                  <a:pt x="2576" y="1136"/>
                </a:lnTo>
                <a:lnTo>
                  <a:pt x="2577" y="1141"/>
                </a:lnTo>
                <a:lnTo>
                  <a:pt x="2578" y="1150"/>
                </a:lnTo>
                <a:lnTo>
                  <a:pt x="2578" y="1145"/>
                </a:lnTo>
                <a:lnTo>
                  <a:pt x="2579" y="1148"/>
                </a:lnTo>
                <a:lnTo>
                  <a:pt x="2579" y="1138"/>
                </a:lnTo>
                <a:lnTo>
                  <a:pt x="2580" y="1148"/>
                </a:lnTo>
                <a:lnTo>
                  <a:pt x="2580" y="1143"/>
                </a:lnTo>
                <a:lnTo>
                  <a:pt x="2581" y="1148"/>
                </a:lnTo>
                <a:lnTo>
                  <a:pt x="2582" y="1145"/>
                </a:lnTo>
                <a:lnTo>
                  <a:pt x="2582" y="1138"/>
                </a:lnTo>
                <a:lnTo>
                  <a:pt x="2582" y="1136"/>
                </a:lnTo>
                <a:lnTo>
                  <a:pt x="2583" y="1133"/>
                </a:lnTo>
                <a:lnTo>
                  <a:pt x="2584" y="1141"/>
                </a:lnTo>
                <a:lnTo>
                  <a:pt x="2584" y="1143"/>
                </a:lnTo>
                <a:lnTo>
                  <a:pt x="2585" y="1136"/>
                </a:lnTo>
                <a:lnTo>
                  <a:pt x="2585" y="1133"/>
                </a:lnTo>
                <a:lnTo>
                  <a:pt x="2586" y="1121"/>
                </a:lnTo>
                <a:lnTo>
                  <a:pt x="2586" y="1114"/>
                </a:lnTo>
                <a:lnTo>
                  <a:pt x="2587" y="1121"/>
                </a:lnTo>
                <a:lnTo>
                  <a:pt x="2588" y="1131"/>
                </a:lnTo>
                <a:lnTo>
                  <a:pt x="2588" y="1131"/>
                </a:lnTo>
                <a:lnTo>
                  <a:pt x="2589" y="1119"/>
                </a:lnTo>
                <a:lnTo>
                  <a:pt x="2589" y="1111"/>
                </a:lnTo>
                <a:lnTo>
                  <a:pt x="2590" y="1111"/>
                </a:lnTo>
                <a:lnTo>
                  <a:pt x="2590" y="1114"/>
                </a:lnTo>
                <a:lnTo>
                  <a:pt x="2591" y="1111"/>
                </a:lnTo>
                <a:lnTo>
                  <a:pt x="2592" y="1107"/>
                </a:lnTo>
                <a:lnTo>
                  <a:pt x="2592" y="1101"/>
                </a:lnTo>
                <a:lnTo>
                  <a:pt x="2592" y="1089"/>
                </a:lnTo>
                <a:lnTo>
                  <a:pt x="2593" y="1089"/>
                </a:lnTo>
                <a:lnTo>
                  <a:pt x="2594" y="1087"/>
                </a:lnTo>
                <a:lnTo>
                  <a:pt x="2594" y="1085"/>
                </a:lnTo>
                <a:lnTo>
                  <a:pt x="2595" y="1077"/>
                </a:lnTo>
                <a:lnTo>
                  <a:pt x="2595" y="1065"/>
                </a:lnTo>
                <a:lnTo>
                  <a:pt x="2596" y="1055"/>
                </a:lnTo>
                <a:lnTo>
                  <a:pt x="2596" y="1055"/>
                </a:lnTo>
                <a:lnTo>
                  <a:pt x="2597" y="1065"/>
                </a:lnTo>
                <a:lnTo>
                  <a:pt x="2598" y="1065"/>
                </a:lnTo>
                <a:lnTo>
                  <a:pt x="2598" y="1060"/>
                </a:lnTo>
                <a:lnTo>
                  <a:pt x="2599" y="1050"/>
                </a:lnTo>
                <a:lnTo>
                  <a:pt x="2599" y="1043"/>
                </a:lnTo>
                <a:lnTo>
                  <a:pt x="2600" y="1038"/>
                </a:lnTo>
                <a:lnTo>
                  <a:pt x="2600" y="1031"/>
                </a:lnTo>
                <a:lnTo>
                  <a:pt x="2601" y="1023"/>
                </a:lnTo>
                <a:lnTo>
                  <a:pt x="2602" y="1016"/>
                </a:lnTo>
                <a:lnTo>
                  <a:pt x="2602" y="1004"/>
                </a:lnTo>
                <a:lnTo>
                  <a:pt x="2602" y="987"/>
                </a:lnTo>
                <a:lnTo>
                  <a:pt x="2603" y="984"/>
                </a:lnTo>
                <a:lnTo>
                  <a:pt x="2604" y="982"/>
                </a:lnTo>
                <a:lnTo>
                  <a:pt x="2604" y="977"/>
                </a:lnTo>
                <a:lnTo>
                  <a:pt x="2605" y="965"/>
                </a:lnTo>
                <a:lnTo>
                  <a:pt x="2605" y="948"/>
                </a:lnTo>
                <a:lnTo>
                  <a:pt x="2606" y="938"/>
                </a:lnTo>
                <a:lnTo>
                  <a:pt x="2606" y="933"/>
                </a:lnTo>
                <a:lnTo>
                  <a:pt x="2607" y="926"/>
                </a:lnTo>
                <a:lnTo>
                  <a:pt x="2608" y="923"/>
                </a:lnTo>
                <a:lnTo>
                  <a:pt x="2608" y="909"/>
                </a:lnTo>
                <a:lnTo>
                  <a:pt x="2609" y="889"/>
                </a:lnTo>
                <a:lnTo>
                  <a:pt x="2609" y="872"/>
                </a:lnTo>
                <a:lnTo>
                  <a:pt x="2610" y="860"/>
                </a:lnTo>
                <a:lnTo>
                  <a:pt x="2610" y="858"/>
                </a:lnTo>
                <a:lnTo>
                  <a:pt x="2611" y="848"/>
                </a:lnTo>
                <a:lnTo>
                  <a:pt x="2612" y="840"/>
                </a:lnTo>
                <a:lnTo>
                  <a:pt x="2612" y="823"/>
                </a:lnTo>
                <a:lnTo>
                  <a:pt x="2612" y="809"/>
                </a:lnTo>
                <a:lnTo>
                  <a:pt x="2613" y="801"/>
                </a:lnTo>
                <a:lnTo>
                  <a:pt x="2614" y="803"/>
                </a:lnTo>
                <a:lnTo>
                  <a:pt x="2614" y="806"/>
                </a:lnTo>
                <a:lnTo>
                  <a:pt x="2615" y="796"/>
                </a:lnTo>
                <a:lnTo>
                  <a:pt x="2615" y="777"/>
                </a:lnTo>
                <a:lnTo>
                  <a:pt x="2616" y="765"/>
                </a:lnTo>
                <a:lnTo>
                  <a:pt x="2616" y="760"/>
                </a:lnTo>
                <a:lnTo>
                  <a:pt x="2617" y="765"/>
                </a:lnTo>
                <a:lnTo>
                  <a:pt x="2618" y="762"/>
                </a:lnTo>
                <a:lnTo>
                  <a:pt x="2618" y="760"/>
                </a:lnTo>
                <a:lnTo>
                  <a:pt x="2619" y="760"/>
                </a:lnTo>
                <a:lnTo>
                  <a:pt x="2619" y="760"/>
                </a:lnTo>
                <a:lnTo>
                  <a:pt x="2620" y="755"/>
                </a:lnTo>
                <a:lnTo>
                  <a:pt x="2620" y="765"/>
                </a:lnTo>
                <a:lnTo>
                  <a:pt x="2621" y="769"/>
                </a:lnTo>
                <a:lnTo>
                  <a:pt x="2622" y="774"/>
                </a:lnTo>
                <a:lnTo>
                  <a:pt x="2622" y="782"/>
                </a:lnTo>
                <a:lnTo>
                  <a:pt x="2622" y="784"/>
                </a:lnTo>
                <a:lnTo>
                  <a:pt x="2623" y="796"/>
                </a:lnTo>
                <a:lnTo>
                  <a:pt x="2624" y="806"/>
                </a:lnTo>
                <a:lnTo>
                  <a:pt x="2624" y="831"/>
                </a:lnTo>
                <a:lnTo>
                  <a:pt x="2625" y="838"/>
                </a:lnTo>
                <a:lnTo>
                  <a:pt x="2625" y="833"/>
                </a:lnTo>
                <a:lnTo>
                  <a:pt x="2626" y="838"/>
                </a:lnTo>
                <a:lnTo>
                  <a:pt x="2626" y="850"/>
                </a:lnTo>
                <a:lnTo>
                  <a:pt x="2627" y="874"/>
                </a:lnTo>
                <a:lnTo>
                  <a:pt x="2628" y="887"/>
                </a:lnTo>
                <a:lnTo>
                  <a:pt x="2628" y="894"/>
                </a:lnTo>
                <a:lnTo>
                  <a:pt x="2629" y="904"/>
                </a:lnTo>
                <a:lnTo>
                  <a:pt x="2629" y="904"/>
                </a:lnTo>
                <a:lnTo>
                  <a:pt x="2630" y="916"/>
                </a:lnTo>
                <a:lnTo>
                  <a:pt x="2630" y="938"/>
                </a:lnTo>
                <a:lnTo>
                  <a:pt x="2631" y="952"/>
                </a:lnTo>
                <a:lnTo>
                  <a:pt x="2632" y="958"/>
                </a:lnTo>
                <a:lnTo>
                  <a:pt x="2632" y="958"/>
                </a:lnTo>
                <a:lnTo>
                  <a:pt x="2632" y="965"/>
                </a:lnTo>
                <a:lnTo>
                  <a:pt x="2633" y="974"/>
                </a:lnTo>
                <a:lnTo>
                  <a:pt x="2634" y="987"/>
                </a:lnTo>
                <a:lnTo>
                  <a:pt x="2634" y="1006"/>
                </a:lnTo>
                <a:lnTo>
                  <a:pt x="2635" y="1006"/>
                </a:lnTo>
                <a:lnTo>
                  <a:pt x="2635" y="1006"/>
                </a:lnTo>
                <a:lnTo>
                  <a:pt x="2636" y="1009"/>
                </a:lnTo>
                <a:lnTo>
                  <a:pt x="2636" y="1011"/>
                </a:lnTo>
                <a:lnTo>
                  <a:pt x="2637" y="1018"/>
                </a:lnTo>
                <a:lnTo>
                  <a:pt x="2638" y="1033"/>
                </a:lnTo>
                <a:lnTo>
                  <a:pt x="2638" y="1036"/>
                </a:lnTo>
                <a:lnTo>
                  <a:pt x="2639" y="1036"/>
                </a:lnTo>
                <a:lnTo>
                  <a:pt x="2639" y="1031"/>
                </a:lnTo>
                <a:lnTo>
                  <a:pt x="2640" y="1045"/>
                </a:lnTo>
                <a:lnTo>
                  <a:pt x="2640" y="1052"/>
                </a:lnTo>
                <a:lnTo>
                  <a:pt x="2641" y="1058"/>
                </a:lnTo>
                <a:lnTo>
                  <a:pt x="2642" y="1058"/>
                </a:lnTo>
                <a:lnTo>
                  <a:pt x="2642" y="1043"/>
                </a:lnTo>
                <a:lnTo>
                  <a:pt x="2642" y="1036"/>
                </a:lnTo>
                <a:lnTo>
                  <a:pt x="2643" y="1048"/>
                </a:lnTo>
                <a:lnTo>
                  <a:pt x="2644" y="1058"/>
                </a:lnTo>
                <a:lnTo>
                  <a:pt x="2644" y="1063"/>
                </a:lnTo>
                <a:lnTo>
                  <a:pt x="2645" y="1058"/>
                </a:lnTo>
                <a:lnTo>
                  <a:pt x="2645" y="1052"/>
                </a:lnTo>
                <a:lnTo>
                  <a:pt x="2646" y="1048"/>
                </a:lnTo>
                <a:lnTo>
                  <a:pt x="2646" y="1045"/>
                </a:lnTo>
                <a:lnTo>
                  <a:pt x="2647" y="1050"/>
                </a:lnTo>
                <a:lnTo>
                  <a:pt x="2648" y="1060"/>
                </a:lnTo>
                <a:lnTo>
                  <a:pt x="2648" y="1060"/>
                </a:lnTo>
                <a:lnTo>
                  <a:pt x="2649" y="1052"/>
                </a:lnTo>
                <a:lnTo>
                  <a:pt x="2649" y="1052"/>
                </a:lnTo>
                <a:lnTo>
                  <a:pt x="2650" y="1050"/>
                </a:lnTo>
                <a:lnTo>
                  <a:pt x="2650" y="1055"/>
                </a:lnTo>
                <a:lnTo>
                  <a:pt x="2651" y="1055"/>
                </a:lnTo>
                <a:lnTo>
                  <a:pt x="2652" y="1050"/>
                </a:lnTo>
                <a:lnTo>
                  <a:pt x="2652" y="1038"/>
                </a:lnTo>
                <a:lnTo>
                  <a:pt x="2652" y="1028"/>
                </a:lnTo>
                <a:lnTo>
                  <a:pt x="2653" y="1026"/>
                </a:lnTo>
                <a:lnTo>
                  <a:pt x="2654" y="1023"/>
                </a:lnTo>
                <a:lnTo>
                  <a:pt x="2654" y="1033"/>
                </a:lnTo>
                <a:lnTo>
                  <a:pt x="2655" y="1026"/>
                </a:lnTo>
                <a:lnTo>
                  <a:pt x="2655" y="1023"/>
                </a:lnTo>
                <a:lnTo>
                  <a:pt x="2656" y="1006"/>
                </a:lnTo>
                <a:lnTo>
                  <a:pt x="2656" y="1009"/>
                </a:lnTo>
                <a:lnTo>
                  <a:pt x="2657" y="1018"/>
                </a:lnTo>
                <a:lnTo>
                  <a:pt x="2658" y="1014"/>
                </a:lnTo>
                <a:lnTo>
                  <a:pt x="2658" y="1009"/>
                </a:lnTo>
                <a:lnTo>
                  <a:pt x="2659" y="992"/>
                </a:lnTo>
                <a:lnTo>
                  <a:pt x="2659" y="970"/>
                </a:lnTo>
                <a:lnTo>
                  <a:pt x="2660" y="952"/>
                </a:lnTo>
                <a:lnTo>
                  <a:pt x="2660" y="943"/>
                </a:lnTo>
                <a:lnTo>
                  <a:pt x="2661" y="933"/>
                </a:lnTo>
                <a:lnTo>
                  <a:pt x="2662" y="909"/>
                </a:lnTo>
                <a:lnTo>
                  <a:pt x="2662" y="889"/>
                </a:lnTo>
                <a:lnTo>
                  <a:pt x="2662" y="872"/>
                </a:lnTo>
                <a:lnTo>
                  <a:pt x="2663" y="860"/>
                </a:lnTo>
                <a:lnTo>
                  <a:pt x="2664" y="845"/>
                </a:lnTo>
                <a:lnTo>
                  <a:pt x="2664" y="823"/>
                </a:lnTo>
                <a:lnTo>
                  <a:pt x="2665" y="782"/>
                </a:lnTo>
                <a:lnTo>
                  <a:pt x="2665" y="733"/>
                </a:lnTo>
                <a:lnTo>
                  <a:pt x="2666" y="672"/>
                </a:lnTo>
                <a:lnTo>
                  <a:pt x="2666" y="633"/>
                </a:lnTo>
                <a:lnTo>
                  <a:pt x="2667" y="601"/>
                </a:lnTo>
                <a:lnTo>
                  <a:pt x="2668" y="591"/>
                </a:lnTo>
                <a:lnTo>
                  <a:pt x="2668" y="596"/>
                </a:lnTo>
                <a:lnTo>
                  <a:pt x="2669" y="601"/>
                </a:lnTo>
                <a:lnTo>
                  <a:pt x="2669" y="621"/>
                </a:lnTo>
                <a:lnTo>
                  <a:pt x="2670" y="660"/>
                </a:lnTo>
                <a:lnTo>
                  <a:pt x="2670" y="725"/>
                </a:lnTo>
                <a:lnTo>
                  <a:pt x="2671" y="811"/>
                </a:lnTo>
                <a:lnTo>
                  <a:pt x="2672" y="901"/>
                </a:lnTo>
                <a:lnTo>
                  <a:pt x="2672" y="1016"/>
                </a:lnTo>
                <a:lnTo>
                  <a:pt x="2672" y="1128"/>
                </a:lnTo>
                <a:lnTo>
                  <a:pt x="2673" y="1226"/>
                </a:lnTo>
                <a:lnTo>
                  <a:pt x="2674" y="1299"/>
                </a:lnTo>
                <a:lnTo>
                  <a:pt x="2674" y="1343"/>
                </a:lnTo>
                <a:lnTo>
                  <a:pt x="2675" y="1350"/>
                </a:lnTo>
                <a:lnTo>
                  <a:pt x="2675" y="1343"/>
                </a:lnTo>
                <a:lnTo>
                  <a:pt x="2676" y="1348"/>
                </a:lnTo>
                <a:lnTo>
                  <a:pt x="2676" y="1372"/>
                </a:lnTo>
                <a:lnTo>
                  <a:pt x="2677" y="1392"/>
                </a:lnTo>
                <a:lnTo>
                  <a:pt x="2678" y="1421"/>
                </a:lnTo>
                <a:lnTo>
                  <a:pt x="2678" y="1436"/>
                </a:lnTo>
                <a:lnTo>
                  <a:pt x="2679" y="1438"/>
                </a:lnTo>
                <a:lnTo>
                  <a:pt x="2679" y="1443"/>
                </a:lnTo>
                <a:lnTo>
                  <a:pt x="2680" y="1446"/>
                </a:lnTo>
                <a:lnTo>
                  <a:pt x="2680" y="1446"/>
                </a:lnTo>
                <a:lnTo>
                  <a:pt x="2681" y="1436"/>
                </a:lnTo>
                <a:lnTo>
                  <a:pt x="2682" y="1419"/>
                </a:lnTo>
                <a:lnTo>
                  <a:pt x="2682" y="1387"/>
                </a:lnTo>
                <a:lnTo>
                  <a:pt x="2682" y="1360"/>
                </a:lnTo>
                <a:lnTo>
                  <a:pt x="2683" y="1348"/>
                </a:lnTo>
                <a:lnTo>
                  <a:pt x="2684" y="1338"/>
                </a:lnTo>
                <a:lnTo>
                  <a:pt x="2684" y="1326"/>
                </a:lnTo>
                <a:lnTo>
                  <a:pt x="2685" y="1309"/>
                </a:lnTo>
                <a:lnTo>
                  <a:pt x="2685" y="1280"/>
                </a:lnTo>
                <a:lnTo>
                  <a:pt x="2686" y="1255"/>
                </a:lnTo>
                <a:lnTo>
                  <a:pt x="2686" y="1245"/>
                </a:lnTo>
                <a:lnTo>
                  <a:pt x="2687" y="1236"/>
                </a:lnTo>
                <a:lnTo>
                  <a:pt x="2688" y="1228"/>
                </a:lnTo>
                <a:lnTo>
                  <a:pt x="2688" y="1216"/>
                </a:lnTo>
                <a:lnTo>
                  <a:pt x="2689" y="1209"/>
                </a:lnTo>
                <a:lnTo>
                  <a:pt x="2689" y="1189"/>
                </a:lnTo>
                <a:lnTo>
                  <a:pt x="2690" y="1192"/>
                </a:lnTo>
                <a:lnTo>
                  <a:pt x="2690" y="1194"/>
                </a:lnTo>
                <a:lnTo>
                  <a:pt x="2691" y="1189"/>
                </a:lnTo>
                <a:lnTo>
                  <a:pt x="2692" y="1177"/>
                </a:lnTo>
                <a:lnTo>
                  <a:pt x="2692" y="1160"/>
                </a:lnTo>
                <a:lnTo>
                  <a:pt x="2692" y="1143"/>
                </a:lnTo>
                <a:lnTo>
                  <a:pt x="2693" y="1138"/>
                </a:lnTo>
                <a:lnTo>
                  <a:pt x="2694" y="1148"/>
                </a:lnTo>
                <a:lnTo>
                  <a:pt x="2694" y="1150"/>
                </a:lnTo>
                <a:lnTo>
                  <a:pt x="2695" y="1138"/>
                </a:lnTo>
                <a:lnTo>
                  <a:pt x="2695" y="1126"/>
                </a:lnTo>
                <a:lnTo>
                  <a:pt x="2696" y="1111"/>
                </a:lnTo>
                <a:lnTo>
                  <a:pt x="2696" y="1111"/>
                </a:lnTo>
                <a:lnTo>
                  <a:pt x="2697" y="1116"/>
                </a:lnTo>
                <a:lnTo>
                  <a:pt x="2698" y="1116"/>
                </a:lnTo>
                <a:lnTo>
                  <a:pt x="2698" y="1107"/>
                </a:lnTo>
                <a:lnTo>
                  <a:pt x="2699" y="1107"/>
                </a:lnTo>
                <a:lnTo>
                  <a:pt x="2699" y="1094"/>
                </a:lnTo>
                <a:lnTo>
                  <a:pt x="2700" y="1097"/>
                </a:lnTo>
                <a:lnTo>
                  <a:pt x="2700" y="1101"/>
                </a:lnTo>
                <a:lnTo>
                  <a:pt x="2701" y="1104"/>
                </a:lnTo>
                <a:lnTo>
                  <a:pt x="2702" y="1099"/>
                </a:lnTo>
                <a:lnTo>
                  <a:pt x="2702" y="1092"/>
                </a:lnTo>
                <a:lnTo>
                  <a:pt x="2702" y="1082"/>
                </a:lnTo>
                <a:lnTo>
                  <a:pt x="2703" y="1079"/>
                </a:lnTo>
                <a:lnTo>
                  <a:pt x="2704" y="1089"/>
                </a:lnTo>
                <a:lnTo>
                  <a:pt x="2704" y="1085"/>
                </a:lnTo>
                <a:lnTo>
                  <a:pt x="2705" y="1085"/>
                </a:lnTo>
                <a:lnTo>
                  <a:pt x="2705" y="1079"/>
                </a:lnTo>
                <a:lnTo>
                  <a:pt x="2706" y="1065"/>
                </a:lnTo>
                <a:lnTo>
                  <a:pt x="2706" y="1070"/>
                </a:lnTo>
                <a:lnTo>
                  <a:pt x="2707" y="1065"/>
                </a:lnTo>
                <a:lnTo>
                  <a:pt x="2708" y="1067"/>
                </a:lnTo>
                <a:lnTo>
                  <a:pt x="2708" y="1055"/>
                </a:lnTo>
                <a:lnTo>
                  <a:pt x="2709" y="1045"/>
                </a:lnTo>
                <a:lnTo>
                  <a:pt x="2709" y="1036"/>
                </a:lnTo>
                <a:lnTo>
                  <a:pt x="2710" y="1033"/>
                </a:lnTo>
                <a:lnTo>
                  <a:pt x="2710" y="1033"/>
                </a:lnTo>
                <a:lnTo>
                  <a:pt x="2711" y="1028"/>
                </a:lnTo>
                <a:lnTo>
                  <a:pt x="2712" y="1014"/>
                </a:lnTo>
                <a:lnTo>
                  <a:pt x="2712" y="996"/>
                </a:lnTo>
                <a:lnTo>
                  <a:pt x="2712" y="974"/>
                </a:lnTo>
                <a:lnTo>
                  <a:pt x="2713" y="970"/>
                </a:lnTo>
                <a:lnTo>
                  <a:pt x="2714" y="965"/>
                </a:lnTo>
                <a:lnTo>
                  <a:pt x="2714" y="950"/>
                </a:lnTo>
                <a:lnTo>
                  <a:pt x="2715" y="931"/>
                </a:lnTo>
                <a:lnTo>
                  <a:pt x="2715" y="904"/>
                </a:lnTo>
                <a:lnTo>
                  <a:pt x="2716" y="887"/>
                </a:lnTo>
                <a:lnTo>
                  <a:pt x="2716" y="877"/>
                </a:lnTo>
                <a:lnTo>
                  <a:pt x="2717" y="877"/>
                </a:lnTo>
                <a:lnTo>
                  <a:pt x="2718" y="862"/>
                </a:lnTo>
                <a:lnTo>
                  <a:pt x="2718" y="850"/>
                </a:lnTo>
                <a:lnTo>
                  <a:pt x="2719" y="828"/>
                </a:lnTo>
                <a:lnTo>
                  <a:pt x="2719" y="809"/>
                </a:lnTo>
                <a:lnTo>
                  <a:pt x="2720" y="799"/>
                </a:lnTo>
                <a:lnTo>
                  <a:pt x="2720" y="794"/>
                </a:lnTo>
                <a:lnTo>
                  <a:pt x="2721" y="799"/>
                </a:lnTo>
                <a:lnTo>
                  <a:pt x="2722" y="777"/>
                </a:lnTo>
                <a:lnTo>
                  <a:pt x="2722" y="757"/>
                </a:lnTo>
                <a:lnTo>
                  <a:pt x="2722" y="747"/>
                </a:lnTo>
                <a:lnTo>
                  <a:pt x="2723" y="738"/>
                </a:lnTo>
                <a:lnTo>
                  <a:pt x="2724" y="738"/>
                </a:lnTo>
                <a:lnTo>
                  <a:pt x="2724" y="738"/>
                </a:lnTo>
                <a:lnTo>
                  <a:pt x="2725" y="731"/>
                </a:lnTo>
                <a:lnTo>
                  <a:pt x="2725" y="733"/>
                </a:lnTo>
                <a:lnTo>
                  <a:pt x="2726" y="733"/>
                </a:lnTo>
                <a:lnTo>
                  <a:pt x="2726" y="740"/>
                </a:lnTo>
                <a:lnTo>
                  <a:pt x="2727" y="743"/>
                </a:lnTo>
                <a:lnTo>
                  <a:pt x="2728" y="757"/>
                </a:lnTo>
                <a:lnTo>
                  <a:pt x="2728" y="757"/>
                </a:lnTo>
                <a:lnTo>
                  <a:pt x="2729" y="760"/>
                </a:lnTo>
                <a:lnTo>
                  <a:pt x="2729" y="755"/>
                </a:lnTo>
                <a:lnTo>
                  <a:pt x="2730" y="765"/>
                </a:lnTo>
                <a:lnTo>
                  <a:pt x="2730" y="789"/>
                </a:lnTo>
                <a:lnTo>
                  <a:pt x="2731" y="799"/>
                </a:lnTo>
                <a:lnTo>
                  <a:pt x="2732" y="806"/>
                </a:lnTo>
                <a:lnTo>
                  <a:pt x="2732" y="813"/>
                </a:lnTo>
                <a:lnTo>
                  <a:pt x="2732" y="821"/>
                </a:lnTo>
                <a:lnTo>
                  <a:pt x="2733" y="836"/>
                </a:lnTo>
                <a:lnTo>
                  <a:pt x="2734" y="848"/>
                </a:lnTo>
                <a:lnTo>
                  <a:pt x="2734" y="860"/>
                </a:lnTo>
                <a:lnTo>
                  <a:pt x="2735" y="870"/>
                </a:lnTo>
                <a:lnTo>
                  <a:pt x="2735" y="882"/>
                </a:lnTo>
                <a:lnTo>
                  <a:pt x="2736" y="889"/>
                </a:lnTo>
                <a:lnTo>
                  <a:pt x="2736" y="901"/>
                </a:lnTo>
                <a:lnTo>
                  <a:pt x="2737" y="909"/>
                </a:lnTo>
                <a:lnTo>
                  <a:pt x="2738" y="933"/>
                </a:lnTo>
                <a:lnTo>
                  <a:pt x="2738" y="936"/>
                </a:lnTo>
                <a:lnTo>
                  <a:pt x="2739" y="938"/>
                </a:lnTo>
                <a:lnTo>
                  <a:pt x="2739" y="938"/>
                </a:lnTo>
                <a:lnTo>
                  <a:pt x="2740" y="943"/>
                </a:lnTo>
                <a:lnTo>
                  <a:pt x="2740" y="965"/>
                </a:lnTo>
                <a:lnTo>
                  <a:pt x="2741" y="974"/>
                </a:lnTo>
                <a:lnTo>
                  <a:pt x="2742" y="977"/>
                </a:lnTo>
                <a:lnTo>
                  <a:pt x="2742" y="982"/>
                </a:lnTo>
                <a:lnTo>
                  <a:pt x="2743" y="977"/>
                </a:lnTo>
                <a:lnTo>
                  <a:pt x="2743" y="989"/>
                </a:lnTo>
                <a:lnTo>
                  <a:pt x="2744" y="1001"/>
                </a:lnTo>
                <a:lnTo>
                  <a:pt x="2745" y="1014"/>
                </a:lnTo>
                <a:lnTo>
                  <a:pt x="2745" y="1021"/>
                </a:lnTo>
                <a:lnTo>
                  <a:pt x="2745" y="1006"/>
                </a:lnTo>
                <a:lnTo>
                  <a:pt x="2746" y="1004"/>
                </a:lnTo>
                <a:lnTo>
                  <a:pt x="2747" y="1004"/>
                </a:lnTo>
                <a:lnTo>
                  <a:pt x="2747" y="1006"/>
                </a:lnTo>
                <a:lnTo>
                  <a:pt x="2748" y="1011"/>
                </a:lnTo>
                <a:lnTo>
                  <a:pt x="2748" y="1011"/>
                </a:lnTo>
                <a:lnTo>
                  <a:pt x="2749" y="1004"/>
                </a:lnTo>
                <a:lnTo>
                  <a:pt x="2749" y="994"/>
                </a:lnTo>
                <a:lnTo>
                  <a:pt x="2750" y="992"/>
                </a:lnTo>
                <a:lnTo>
                  <a:pt x="2751" y="987"/>
                </a:lnTo>
                <a:lnTo>
                  <a:pt x="2751" y="989"/>
                </a:lnTo>
                <a:lnTo>
                  <a:pt x="2752" y="984"/>
                </a:lnTo>
                <a:lnTo>
                  <a:pt x="2752" y="960"/>
                </a:lnTo>
                <a:lnTo>
                  <a:pt x="2753" y="945"/>
                </a:lnTo>
                <a:lnTo>
                  <a:pt x="2753" y="931"/>
                </a:lnTo>
                <a:lnTo>
                  <a:pt x="2754" y="918"/>
                </a:lnTo>
                <a:lnTo>
                  <a:pt x="2755" y="899"/>
                </a:lnTo>
                <a:lnTo>
                  <a:pt x="2755" y="874"/>
                </a:lnTo>
                <a:lnTo>
                  <a:pt x="2755" y="840"/>
                </a:lnTo>
                <a:lnTo>
                  <a:pt x="2756" y="809"/>
                </a:lnTo>
                <a:lnTo>
                  <a:pt x="2757" y="777"/>
                </a:lnTo>
                <a:lnTo>
                  <a:pt x="2757" y="750"/>
                </a:lnTo>
                <a:lnTo>
                  <a:pt x="2758" y="718"/>
                </a:lnTo>
                <a:lnTo>
                  <a:pt x="2758" y="684"/>
                </a:lnTo>
                <a:lnTo>
                  <a:pt x="2759" y="643"/>
                </a:lnTo>
                <a:lnTo>
                  <a:pt x="2759" y="603"/>
                </a:lnTo>
                <a:lnTo>
                  <a:pt x="2760" y="572"/>
                </a:lnTo>
                <a:lnTo>
                  <a:pt x="2761" y="542"/>
                </a:lnTo>
                <a:lnTo>
                  <a:pt x="2761" y="511"/>
                </a:lnTo>
                <a:lnTo>
                  <a:pt x="2762" y="467"/>
                </a:lnTo>
                <a:lnTo>
                  <a:pt x="2762" y="428"/>
                </a:lnTo>
                <a:lnTo>
                  <a:pt x="2763" y="403"/>
                </a:lnTo>
                <a:lnTo>
                  <a:pt x="2763" y="403"/>
                </a:lnTo>
                <a:lnTo>
                  <a:pt x="2764" y="420"/>
                </a:lnTo>
                <a:lnTo>
                  <a:pt x="2765" y="435"/>
                </a:lnTo>
                <a:lnTo>
                  <a:pt x="2765" y="445"/>
                </a:lnTo>
                <a:lnTo>
                  <a:pt x="2765" y="452"/>
                </a:lnTo>
                <a:lnTo>
                  <a:pt x="2766" y="474"/>
                </a:lnTo>
                <a:lnTo>
                  <a:pt x="2767" y="516"/>
                </a:lnTo>
                <a:lnTo>
                  <a:pt x="2767" y="564"/>
                </a:lnTo>
                <a:lnTo>
                  <a:pt x="2768" y="616"/>
                </a:lnTo>
                <a:lnTo>
                  <a:pt x="2768" y="643"/>
                </a:lnTo>
                <a:lnTo>
                  <a:pt x="2769" y="657"/>
                </a:lnTo>
                <a:lnTo>
                  <a:pt x="2769" y="667"/>
                </a:lnTo>
                <a:lnTo>
                  <a:pt x="2770" y="711"/>
                </a:lnTo>
                <a:lnTo>
                  <a:pt x="2771" y="747"/>
                </a:lnTo>
                <a:lnTo>
                  <a:pt x="2771" y="796"/>
                </a:lnTo>
                <a:lnTo>
                  <a:pt x="2772" y="852"/>
                </a:lnTo>
                <a:lnTo>
                  <a:pt x="2772" y="914"/>
                </a:lnTo>
                <a:lnTo>
                  <a:pt x="2773" y="970"/>
                </a:lnTo>
                <a:lnTo>
                  <a:pt x="2773" y="1016"/>
                </a:lnTo>
                <a:lnTo>
                  <a:pt x="2774" y="1067"/>
                </a:lnTo>
                <a:lnTo>
                  <a:pt x="2775" y="1101"/>
                </a:lnTo>
                <a:lnTo>
                  <a:pt x="2775" y="1111"/>
                </a:lnTo>
                <a:lnTo>
                  <a:pt x="2775" y="1128"/>
                </a:lnTo>
                <a:lnTo>
                  <a:pt x="2776" y="1145"/>
                </a:lnTo>
                <a:lnTo>
                  <a:pt x="2777" y="1160"/>
                </a:lnTo>
                <a:lnTo>
                  <a:pt x="2777" y="1177"/>
                </a:lnTo>
                <a:lnTo>
                  <a:pt x="2778" y="1189"/>
                </a:lnTo>
                <a:lnTo>
                  <a:pt x="2778" y="1207"/>
                </a:lnTo>
                <a:lnTo>
                  <a:pt x="2779" y="1219"/>
                </a:lnTo>
                <a:lnTo>
                  <a:pt x="2779" y="1221"/>
                </a:lnTo>
                <a:lnTo>
                  <a:pt x="2780" y="1238"/>
                </a:lnTo>
                <a:lnTo>
                  <a:pt x="2780" y="1247"/>
                </a:lnTo>
              </a:path>
            </a:pathLst>
          </a:custGeom>
          <a:noFill/>
          <a:ln w="6350" cap="flat">
            <a:solidFill>
              <a:schemeClr val="bg1">
                <a:lumMod val="50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1" name="TextBox 240"/>
          <p:cNvSpPr txBox="1"/>
          <p:nvPr/>
        </p:nvSpPr>
        <p:spPr>
          <a:xfrm>
            <a:off x="7973568" y="2905592"/>
            <a:ext cx="3724945" cy="24929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dirty="0">
                <a:solidFill>
                  <a:schemeClr val="accent2"/>
                </a:solidFill>
              </a:rPr>
              <a:t>If we simply slide a window across the time series, the resulting scatter plot is not interpretable because</a:t>
            </a:r>
            <a:r>
              <a:rPr lang="en-US" i="1" dirty="0">
                <a:solidFill>
                  <a:schemeClr val="accent2"/>
                </a:solidFill>
              </a:rPr>
              <a:t> </a:t>
            </a:r>
            <a:r>
              <a:rPr lang="en-US" b="1" dirty="0">
                <a:solidFill>
                  <a:schemeClr val="accent2"/>
                </a:solidFill>
              </a:rPr>
              <a:t>being forced to “explain” </a:t>
            </a:r>
            <a:r>
              <a:rPr lang="en-US" b="1" i="1" dirty="0">
                <a:solidFill>
                  <a:schemeClr val="accent2"/>
                </a:solidFill>
              </a:rPr>
              <a:t>all</a:t>
            </a:r>
            <a:r>
              <a:rPr lang="en-US" b="1" dirty="0">
                <a:solidFill>
                  <a:schemeClr val="accent2"/>
                </a:solidFill>
              </a:rPr>
              <a:t> subsequences is condemned to be meaningless </a:t>
            </a:r>
            <a:r>
              <a:rPr lang="en-US" dirty="0">
                <a:solidFill>
                  <a:schemeClr val="accent2"/>
                </a:solidFill>
              </a:rPr>
              <a:t>[a]</a:t>
            </a:r>
          </a:p>
          <a:p>
            <a:pPr algn="just"/>
            <a:endParaRPr lang="en-US" dirty="0">
              <a:solidFill>
                <a:schemeClr val="accent2"/>
              </a:solidFill>
            </a:endParaRPr>
          </a:p>
          <a:p>
            <a:pPr lvl="0" algn="just"/>
            <a:r>
              <a:rPr lang="en-US" sz="1200" dirty="0">
                <a:solidFill>
                  <a:schemeClr val="accent2"/>
                </a:solidFill>
              </a:rPr>
              <a:t>[a] J. Lin, E. Keogh and W. </a:t>
            </a:r>
            <a:r>
              <a:rPr lang="en-US" sz="1200" dirty="0" err="1">
                <a:solidFill>
                  <a:schemeClr val="accent2"/>
                </a:solidFill>
              </a:rPr>
              <a:t>Truppel</a:t>
            </a:r>
            <a:r>
              <a:rPr lang="en-US" sz="1200" dirty="0">
                <a:solidFill>
                  <a:schemeClr val="accent2"/>
                </a:solidFill>
              </a:rPr>
              <a:t>, “Clustering of time-series subsequences is meaningless: implications for previous and future research,” in </a:t>
            </a:r>
            <a:r>
              <a:rPr lang="en-US" sz="1200" i="1" dirty="0">
                <a:solidFill>
                  <a:schemeClr val="accent2"/>
                </a:solidFill>
              </a:rPr>
              <a:t>Knowledge and Information Systems</a:t>
            </a:r>
            <a:r>
              <a:rPr lang="en-US" sz="1200" dirty="0">
                <a:solidFill>
                  <a:schemeClr val="accent2"/>
                </a:solidFill>
              </a:rPr>
              <a:t>, 2005.</a:t>
            </a:r>
          </a:p>
        </p:txBody>
      </p:sp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4475162" y="3194050"/>
            <a:ext cx="2671762" cy="2936875"/>
            <a:chOff x="2819" y="2012"/>
            <a:chExt cx="1683" cy="1850"/>
          </a:xfrm>
          <a:solidFill>
            <a:schemeClr val="bg1">
              <a:lumMod val="50000"/>
            </a:schemeClr>
          </a:solidFill>
        </p:grpSpPr>
        <p:grpSp>
          <p:nvGrpSpPr>
            <p:cNvPr id="7" name="Group 205"/>
            <p:cNvGrpSpPr>
              <a:grpSpLocks/>
            </p:cNvGrpSpPr>
            <p:nvPr/>
          </p:nvGrpSpPr>
          <p:grpSpPr bwMode="auto">
            <a:xfrm>
              <a:off x="2845" y="2071"/>
              <a:ext cx="1654" cy="1671"/>
              <a:chOff x="2845" y="2071"/>
              <a:chExt cx="1654" cy="1671"/>
            </a:xfrm>
            <a:grpFill/>
          </p:grpSpPr>
          <p:sp>
            <p:nvSpPr>
              <p:cNvPr id="9701" name="Oval 8"/>
              <p:cNvSpPr>
                <a:spLocks noChangeArrowheads="1"/>
              </p:cNvSpPr>
              <p:nvPr/>
            </p:nvSpPr>
            <p:spPr bwMode="auto">
              <a:xfrm>
                <a:off x="3085" y="333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02" name="Oval 9"/>
              <p:cNvSpPr>
                <a:spLocks noChangeArrowheads="1"/>
              </p:cNvSpPr>
              <p:nvPr/>
            </p:nvSpPr>
            <p:spPr bwMode="auto">
              <a:xfrm>
                <a:off x="3085" y="333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03" name="Oval 10"/>
              <p:cNvSpPr>
                <a:spLocks noChangeArrowheads="1"/>
              </p:cNvSpPr>
              <p:nvPr/>
            </p:nvSpPr>
            <p:spPr bwMode="auto">
              <a:xfrm>
                <a:off x="3931" y="24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04" name="Oval 11"/>
              <p:cNvSpPr>
                <a:spLocks noChangeArrowheads="1"/>
              </p:cNvSpPr>
              <p:nvPr/>
            </p:nvSpPr>
            <p:spPr bwMode="auto">
              <a:xfrm>
                <a:off x="3931" y="241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05" name="Oval 12"/>
              <p:cNvSpPr>
                <a:spLocks noChangeArrowheads="1"/>
              </p:cNvSpPr>
              <p:nvPr/>
            </p:nvSpPr>
            <p:spPr bwMode="auto">
              <a:xfrm>
                <a:off x="2954" y="207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06" name="Oval 13"/>
              <p:cNvSpPr>
                <a:spLocks noChangeArrowheads="1"/>
              </p:cNvSpPr>
              <p:nvPr/>
            </p:nvSpPr>
            <p:spPr bwMode="auto">
              <a:xfrm>
                <a:off x="2954" y="207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07" name="Oval 14"/>
              <p:cNvSpPr>
                <a:spLocks noChangeArrowheads="1"/>
              </p:cNvSpPr>
              <p:nvPr/>
            </p:nvSpPr>
            <p:spPr bwMode="auto">
              <a:xfrm>
                <a:off x="4258" y="293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08" name="Oval 15"/>
              <p:cNvSpPr>
                <a:spLocks noChangeArrowheads="1"/>
              </p:cNvSpPr>
              <p:nvPr/>
            </p:nvSpPr>
            <p:spPr bwMode="auto">
              <a:xfrm>
                <a:off x="4258" y="293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09" name="Oval 16"/>
              <p:cNvSpPr>
                <a:spLocks noChangeArrowheads="1"/>
              </p:cNvSpPr>
              <p:nvPr/>
            </p:nvSpPr>
            <p:spPr bwMode="auto">
              <a:xfrm>
                <a:off x="3920" y="33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10" name="Oval 17"/>
              <p:cNvSpPr>
                <a:spLocks noChangeArrowheads="1"/>
              </p:cNvSpPr>
              <p:nvPr/>
            </p:nvSpPr>
            <p:spPr bwMode="auto">
              <a:xfrm>
                <a:off x="3920" y="336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11" name="Oval 18"/>
              <p:cNvSpPr>
                <a:spLocks noChangeArrowheads="1"/>
              </p:cNvSpPr>
              <p:nvPr/>
            </p:nvSpPr>
            <p:spPr bwMode="auto">
              <a:xfrm>
                <a:off x="4008" y="28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12" name="Oval 19"/>
              <p:cNvSpPr>
                <a:spLocks noChangeArrowheads="1"/>
              </p:cNvSpPr>
              <p:nvPr/>
            </p:nvSpPr>
            <p:spPr bwMode="auto">
              <a:xfrm>
                <a:off x="4008" y="281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13" name="Oval 20"/>
              <p:cNvSpPr>
                <a:spLocks noChangeArrowheads="1"/>
              </p:cNvSpPr>
              <p:nvPr/>
            </p:nvSpPr>
            <p:spPr bwMode="auto">
              <a:xfrm>
                <a:off x="4004" y="337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14" name="Oval 21"/>
              <p:cNvSpPr>
                <a:spLocks noChangeArrowheads="1"/>
              </p:cNvSpPr>
              <p:nvPr/>
            </p:nvSpPr>
            <p:spPr bwMode="auto">
              <a:xfrm>
                <a:off x="4004" y="337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15" name="Oval 22"/>
              <p:cNvSpPr>
                <a:spLocks noChangeArrowheads="1"/>
              </p:cNvSpPr>
              <p:nvPr/>
            </p:nvSpPr>
            <p:spPr bwMode="auto">
              <a:xfrm>
                <a:off x="3378" y="247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16" name="Oval 23"/>
              <p:cNvSpPr>
                <a:spLocks noChangeArrowheads="1"/>
              </p:cNvSpPr>
              <p:nvPr/>
            </p:nvSpPr>
            <p:spPr bwMode="auto">
              <a:xfrm>
                <a:off x="3378" y="247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17" name="Oval 24"/>
              <p:cNvSpPr>
                <a:spLocks noChangeArrowheads="1"/>
              </p:cNvSpPr>
              <p:nvPr/>
            </p:nvSpPr>
            <p:spPr bwMode="auto">
              <a:xfrm>
                <a:off x="4046" y="252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18" name="Oval 25"/>
              <p:cNvSpPr>
                <a:spLocks noChangeArrowheads="1"/>
              </p:cNvSpPr>
              <p:nvPr/>
            </p:nvSpPr>
            <p:spPr bwMode="auto">
              <a:xfrm>
                <a:off x="4046" y="252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19" name="Oval 26"/>
              <p:cNvSpPr>
                <a:spLocks noChangeArrowheads="1"/>
              </p:cNvSpPr>
              <p:nvPr/>
            </p:nvSpPr>
            <p:spPr bwMode="auto">
              <a:xfrm>
                <a:off x="3369" y="247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20" name="Oval 27"/>
              <p:cNvSpPr>
                <a:spLocks noChangeArrowheads="1"/>
              </p:cNvSpPr>
              <p:nvPr/>
            </p:nvSpPr>
            <p:spPr bwMode="auto">
              <a:xfrm>
                <a:off x="3369" y="247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21" name="Oval 28"/>
              <p:cNvSpPr>
                <a:spLocks noChangeArrowheads="1"/>
              </p:cNvSpPr>
              <p:nvPr/>
            </p:nvSpPr>
            <p:spPr bwMode="auto">
              <a:xfrm>
                <a:off x="3082" y="350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22" name="Oval 29"/>
              <p:cNvSpPr>
                <a:spLocks noChangeArrowheads="1"/>
              </p:cNvSpPr>
              <p:nvPr/>
            </p:nvSpPr>
            <p:spPr bwMode="auto">
              <a:xfrm>
                <a:off x="3082" y="350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23" name="Oval 30"/>
              <p:cNvSpPr>
                <a:spLocks noChangeArrowheads="1"/>
              </p:cNvSpPr>
              <p:nvPr/>
            </p:nvSpPr>
            <p:spPr bwMode="auto">
              <a:xfrm>
                <a:off x="3989" y="243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24" name="Oval 31"/>
              <p:cNvSpPr>
                <a:spLocks noChangeArrowheads="1"/>
              </p:cNvSpPr>
              <p:nvPr/>
            </p:nvSpPr>
            <p:spPr bwMode="auto">
              <a:xfrm>
                <a:off x="3989" y="243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25" name="Oval 32"/>
              <p:cNvSpPr>
                <a:spLocks noChangeArrowheads="1"/>
              </p:cNvSpPr>
              <p:nvPr/>
            </p:nvSpPr>
            <p:spPr bwMode="auto">
              <a:xfrm>
                <a:off x="3973" y="255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26" name="Oval 33"/>
              <p:cNvSpPr>
                <a:spLocks noChangeArrowheads="1"/>
              </p:cNvSpPr>
              <p:nvPr/>
            </p:nvSpPr>
            <p:spPr bwMode="auto">
              <a:xfrm>
                <a:off x="3973" y="255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27" name="Oval 34"/>
              <p:cNvSpPr>
                <a:spLocks noChangeArrowheads="1"/>
              </p:cNvSpPr>
              <p:nvPr/>
            </p:nvSpPr>
            <p:spPr bwMode="auto">
              <a:xfrm>
                <a:off x="4439" y="284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28" name="Oval 35"/>
              <p:cNvSpPr>
                <a:spLocks noChangeArrowheads="1"/>
              </p:cNvSpPr>
              <p:nvPr/>
            </p:nvSpPr>
            <p:spPr bwMode="auto">
              <a:xfrm>
                <a:off x="4439" y="284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29" name="Oval 36"/>
              <p:cNvSpPr>
                <a:spLocks noChangeArrowheads="1"/>
              </p:cNvSpPr>
              <p:nvPr/>
            </p:nvSpPr>
            <p:spPr bwMode="auto">
              <a:xfrm>
                <a:off x="4306" y="275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30" name="Oval 37"/>
              <p:cNvSpPr>
                <a:spLocks noChangeArrowheads="1"/>
              </p:cNvSpPr>
              <p:nvPr/>
            </p:nvSpPr>
            <p:spPr bwMode="auto">
              <a:xfrm>
                <a:off x="4306" y="275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31" name="Oval 38"/>
              <p:cNvSpPr>
                <a:spLocks noChangeArrowheads="1"/>
              </p:cNvSpPr>
              <p:nvPr/>
            </p:nvSpPr>
            <p:spPr bwMode="auto">
              <a:xfrm>
                <a:off x="3917" y="245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32" name="Oval 39"/>
              <p:cNvSpPr>
                <a:spLocks noChangeArrowheads="1"/>
              </p:cNvSpPr>
              <p:nvPr/>
            </p:nvSpPr>
            <p:spPr bwMode="auto">
              <a:xfrm>
                <a:off x="3917" y="245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33" name="Oval 40"/>
              <p:cNvSpPr>
                <a:spLocks noChangeArrowheads="1"/>
              </p:cNvSpPr>
              <p:nvPr/>
            </p:nvSpPr>
            <p:spPr bwMode="auto">
              <a:xfrm>
                <a:off x="3163" y="308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34" name="Oval 41"/>
              <p:cNvSpPr>
                <a:spLocks noChangeArrowheads="1"/>
              </p:cNvSpPr>
              <p:nvPr/>
            </p:nvSpPr>
            <p:spPr bwMode="auto">
              <a:xfrm>
                <a:off x="3163" y="308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35" name="Oval 42"/>
              <p:cNvSpPr>
                <a:spLocks noChangeArrowheads="1"/>
              </p:cNvSpPr>
              <p:nvPr/>
            </p:nvSpPr>
            <p:spPr bwMode="auto">
              <a:xfrm>
                <a:off x="4032" y="259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36" name="Oval 43"/>
              <p:cNvSpPr>
                <a:spLocks noChangeArrowheads="1"/>
              </p:cNvSpPr>
              <p:nvPr/>
            </p:nvSpPr>
            <p:spPr bwMode="auto">
              <a:xfrm>
                <a:off x="4032" y="259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37" name="Oval 44"/>
              <p:cNvSpPr>
                <a:spLocks noChangeArrowheads="1"/>
              </p:cNvSpPr>
              <p:nvPr/>
            </p:nvSpPr>
            <p:spPr bwMode="auto">
              <a:xfrm>
                <a:off x="4336" y="275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38" name="Oval 45"/>
              <p:cNvSpPr>
                <a:spLocks noChangeArrowheads="1"/>
              </p:cNvSpPr>
              <p:nvPr/>
            </p:nvSpPr>
            <p:spPr bwMode="auto">
              <a:xfrm>
                <a:off x="4336" y="275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39" name="Oval 46"/>
              <p:cNvSpPr>
                <a:spLocks noChangeArrowheads="1"/>
              </p:cNvSpPr>
              <p:nvPr/>
            </p:nvSpPr>
            <p:spPr bwMode="auto">
              <a:xfrm>
                <a:off x="4041" y="297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40" name="Oval 47"/>
              <p:cNvSpPr>
                <a:spLocks noChangeArrowheads="1"/>
              </p:cNvSpPr>
              <p:nvPr/>
            </p:nvSpPr>
            <p:spPr bwMode="auto">
              <a:xfrm>
                <a:off x="4041" y="297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41" name="Oval 48"/>
              <p:cNvSpPr>
                <a:spLocks noChangeArrowheads="1"/>
              </p:cNvSpPr>
              <p:nvPr/>
            </p:nvSpPr>
            <p:spPr bwMode="auto">
              <a:xfrm>
                <a:off x="4228" y="275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42" name="Oval 49"/>
              <p:cNvSpPr>
                <a:spLocks noChangeArrowheads="1"/>
              </p:cNvSpPr>
              <p:nvPr/>
            </p:nvSpPr>
            <p:spPr bwMode="auto">
              <a:xfrm>
                <a:off x="4228" y="275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43" name="Oval 50"/>
              <p:cNvSpPr>
                <a:spLocks noChangeArrowheads="1"/>
              </p:cNvSpPr>
              <p:nvPr/>
            </p:nvSpPr>
            <p:spPr bwMode="auto">
              <a:xfrm>
                <a:off x="3279" y="268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44" name="Oval 51"/>
              <p:cNvSpPr>
                <a:spLocks noChangeArrowheads="1"/>
              </p:cNvSpPr>
              <p:nvPr/>
            </p:nvSpPr>
            <p:spPr bwMode="auto">
              <a:xfrm>
                <a:off x="3279" y="268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45" name="Oval 52"/>
              <p:cNvSpPr>
                <a:spLocks noChangeArrowheads="1"/>
              </p:cNvSpPr>
              <p:nvPr/>
            </p:nvSpPr>
            <p:spPr bwMode="auto">
              <a:xfrm>
                <a:off x="3928" y="244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46" name="Oval 53"/>
              <p:cNvSpPr>
                <a:spLocks noChangeArrowheads="1"/>
              </p:cNvSpPr>
              <p:nvPr/>
            </p:nvSpPr>
            <p:spPr bwMode="auto">
              <a:xfrm>
                <a:off x="3928" y="244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47" name="Oval 54"/>
              <p:cNvSpPr>
                <a:spLocks noChangeArrowheads="1"/>
              </p:cNvSpPr>
              <p:nvPr/>
            </p:nvSpPr>
            <p:spPr bwMode="auto">
              <a:xfrm>
                <a:off x="4185" y="264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48" name="Oval 55"/>
              <p:cNvSpPr>
                <a:spLocks noChangeArrowheads="1"/>
              </p:cNvSpPr>
              <p:nvPr/>
            </p:nvSpPr>
            <p:spPr bwMode="auto">
              <a:xfrm>
                <a:off x="4185" y="264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49" name="Oval 56"/>
              <p:cNvSpPr>
                <a:spLocks noChangeArrowheads="1"/>
              </p:cNvSpPr>
              <p:nvPr/>
            </p:nvSpPr>
            <p:spPr bwMode="auto">
              <a:xfrm>
                <a:off x="3051" y="332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50" name="Oval 57"/>
              <p:cNvSpPr>
                <a:spLocks noChangeArrowheads="1"/>
              </p:cNvSpPr>
              <p:nvPr/>
            </p:nvSpPr>
            <p:spPr bwMode="auto">
              <a:xfrm>
                <a:off x="3051" y="3327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51" name="Oval 58"/>
              <p:cNvSpPr>
                <a:spLocks noChangeArrowheads="1"/>
              </p:cNvSpPr>
              <p:nvPr/>
            </p:nvSpPr>
            <p:spPr bwMode="auto">
              <a:xfrm>
                <a:off x="3509" y="307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52" name="Oval 59"/>
              <p:cNvSpPr>
                <a:spLocks noChangeArrowheads="1"/>
              </p:cNvSpPr>
              <p:nvPr/>
            </p:nvSpPr>
            <p:spPr bwMode="auto">
              <a:xfrm>
                <a:off x="3509" y="307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53" name="Oval 60"/>
              <p:cNvSpPr>
                <a:spLocks noChangeArrowheads="1"/>
              </p:cNvSpPr>
              <p:nvPr/>
            </p:nvSpPr>
            <p:spPr bwMode="auto">
              <a:xfrm>
                <a:off x="4014" y="297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54" name="Oval 61"/>
              <p:cNvSpPr>
                <a:spLocks noChangeArrowheads="1"/>
              </p:cNvSpPr>
              <p:nvPr/>
            </p:nvSpPr>
            <p:spPr bwMode="auto">
              <a:xfrm>
                <a:off x="4014" y="297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55" name="Oval 62"/>
              <p:cNvSpPr>
                <a:spLocks noChangeArrowheads="1"/>
              </p:cNvSpPr>
              <p:nvPr/>
            </p:nvSpPr>
            <p:spPr bwMode="auto">
              <a:xfrm>
                <a:off x="3133" y="263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56" name="Oval 63"/>
              <p:cNvSpPr>
                <a:spLocks noChangeArrowheads="1"/>
              </p:cNvSpPr>
              <p:nvPr/>
            </p:nvSpPr>
            <p:spPr bwMode="auto">
              <a:xfrm>
                <a:off x="3133" y="263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57" name="Oval 64"/>
              <p:cNvSpPr>
                <a:spLocks noChangeArrowheads="1"/>
              </p:cNvSpPr>
              <p:nvPr/>
            </p:nvSpPr>
            <p:spPr bwMode="auto">
              <a:xfrm>
                <a:off x="3921" y="240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58" name="Oval 65"/>
              <p:cNvSpPr>
                <a:spLocks noChangeArrowheads="1"/>
              </p:cNvSpPr>
              <p:nvPr/>
            </p:nvSpPr>
            <p:spPr bwMode="auto">
              <a:xfrm>
                <a:off x="3921" y="240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59" name="Oval 66"/>
              <p:cNvSpPr>
                <a:spLocks noChangeArrowheads="1"/>
              </p:cNvSpPr>
              <p:nvPr/>
            </p:nvSpPr>
            <p:spPr bwMode="auto">
              <a:xfrm>
                <a:off x="3165" y="286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60" name="Oval 67"/>
              <p:cNvSpPr>
                <a:spLocks noChangeArrowheads="1"/>
              </p:cNvSpPr>
              <p:nvPr/>
            </p:nvSpPr>
            <p:spPr bwMode="auto">
              <a:xfrm>
                <a:off x="3165" y="286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61" name="Oval 68"/>
              <p:cNvSpPr>
                <a:spLocks noChangeArrowheads="1"/>
              </p:cNvSpPr>
              <p:nvPr/>
            </p:nvSpPr>
            <p:spPr bwMode="auto">
              <a:xfrm>
                <a:off x="3365" y="287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62" name="Oval 69"/>
              <p:cNvSpPr>
                <a:spLocks noChangeArrowheads="1"/>
              </p:cNvSpPr>
              <p:nvPr/>
            </p:nvSpPr>
            <p:spPr bwMode="auto">
              <a:xfrm>
                <a:off x="3365" y="287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63" name="Oval 70"/>
              <p:cNvSpPr>
                <a:spLocks noChangeArrowheads="1"/>
              </p:cNvSpPr>
              <p:nvPr/>
            </p:nvSpPr>
            <p:spPr bwMode="auto">
              <a:xfrm>
                <a:off x="3914" y="330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64" name="Oval 71"/>
              <p:cNvSpPr>
                <a:spLocks noChangeArrowheads="1"/>
              </p:cNvSpPr>
              <p:nvPr/>
            </p:nvSpPr>
            <p:spPr bwMode="auto">
              <a:xfrm>
                <a:off x="3914" y="330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65" name="Oval 72"/>
              <p:cNvSpPr>
                <a:spLocks noChangeArrowheads="1"/>
              </p:cNvSpPr>
              <p:nvPr/>
            </p:nvSpPr>
            <p:spPr bwMode="auto">
              <a:xfrm>
                <a:off x="2990" y="298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66" name="Oval 73"/>
              <p:cNvSpPr>
                <a:spLocks noChangeArrowheads="1"/>
              </p:cNvSpPr>
              <p:nvPr/>
            </p:nvSpPr>
            <p:spPr bwMode="auto">
              <a:xfrm>
                <a:off x="2990" y="298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67" name="Oval 74"/>
              <p:cNvSpPr>
                <a:spLocks noChangeArrowheads="1"/>
              </p:cNvSpPr>
              <p:nvPr/>
            </p:nvSpPr>
            <p:spPr bwMode="auto">
              <a:xfrm>
                <a:off x="3695" y="302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68" name="Oval 75"/>
              <p:cNvSpPr>
                <a:spLocks noChangeArrowheads="1"/>
              </p:cNvSpPr>
              <p:nvPr/>
            </p:nvSpPr>
            <p:spPr bwMode="auto">
              <a:xfrm>
                <a:off x="3695" y="302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69" name="Oval 76"/>
              <p:cNvSpPr>
                <a:spLocks noChangeArrowheads="1"/>
              </p:cNvSpPr>
              <p:nvPr/>
            </p:nvSpPr>
            <p:spPr bwMode="auto">
              <a:xfrm>
                <a:off x="3945" y="252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70" name="Oval 77"/>
              <p:cNvSpPr>
                <a:spLocks noChangeArrowheads="1"/>
              </p:cNvSpPr>
              <p:nvPr/>
            </p:nvSpPr>
            <p:spPr bwMode="auto">
              <a:xfrm>
                <a:off x="3945" y="252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71" name="Oval 78"/>
              <p:cNvSpPr>
                <a:spLocks noChangeArrowheads="1"/>
              </p:cNvSpPr>
              <p:nvPr/>
            </p:nvSpPr>
            <p:spPr bwMode="auto">
              <a:xfrm>
                <a:off x="3096" y="278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72" name="Oval 79"/>
              <p:cNvSpPr>
                <a:spLocks noChangeArrowheads="1"/>
              </p:cNvSpPr>
              <p:nvPr/>
            </p:nvSpPr>
            <p:spPr bwMode="auto">
              <a:xfrm>
                <a:off x="3096" y="278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73" name="Oval 80"/>
              <p:cNvSpPr>
                <a:spLocks noChangeArrowheads="1"/>
              </p:cNvSpPr>
              <p:nvPr/>
            </p:nvSpPr>
            <p:spPr bwMode="auto">
              <a:xfrm>
                <a:off x="4225" y="283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74" name="Oval 81"/>
              <p:cNvSpPr>
                <a:spLocks noChangeArrowheads="1"/>
              </p:cNvSpPr>
              <p:nvPr/>
            </p:nvSpPr>
            <p:spPr bwMode="auto">
              <a:xfrm>
                <a:off x="4225" y="28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75" name="Oval 82"/>
              <p:cNvSpPr>
                <a:spLocks noChangeArrowheads="1"/>
              </p:cNvSpPr>
              <p:nvPr/>
            </p:nvSpPr>
            <p:spPr bwMode="auto">
              <a:xfrm>
                <a:off x="3145" y="2771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76" name="Oval 83"/>
              <p:cNvSpPr>
                <a:spLocks noChangeArrowheads="1"/>
              </p:cNvSpPr>
              <p:nvPr/>
            </p:nvSpPr>
            <p:spPr bwMode="auto">
              <a:xfrm>
                <a:off x="3145" y="2771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77" name="Oval 84"/>
              <p:cNvSpPr>
                <a:spLocks noChangeArrowheads="1"/>
              </p:cNvSpPr>
              <p:nvPr/>
            </p:nvSpPr>
            <p:spPr bwMode="auto">
              <a:xfrm>
                <a:off x="3949" y="267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78" name="Oval 85"/>
              <p:cNvSpPr>
                <a:spLocks noChangeArrowheads="1"/>
              </p:cNvSpPr>
              <p:nvPr/>
            </p:nvSpPr>
            <p:spPr bwMode="auto">
              <a:xfrm>
                <a:off x="3949" y="267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79" name="Oval 86"/>
              <p:cNvSpPr>
                <a:spLocks noChangeArrowheads="1"/>
              </p:cNvSpPr>
              <p:nvPr/>
            </p:nvSpPr>
            <p:spPr bwMode="auto">
              <a:xfrm>
                <a:off x="3208" y="325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80" name="Oval 87"/>
              <p:cNvSpPr>
                <a:spLocks noChangeArrowheads="1"/>
              </p:cNvSpPr>
              <p:nvPr/>
            </p:nvSpPr>
            <p:spPr bwMode="auto">
              <a:xfrm>
                <a:off x="3208" y="325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81" name="Oval 88"/>
              <p:cNvSpPr>
                <a:spLocks noChangeArrowheads="1"/>
              </p:cNvSpPr>
              <p:nvPr/>
            </p:nvSpPr>
            <p:spPr bwMode="auto">
              <a:xfrm>
                <a:off x="3968" y="293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82" name="Oval 89"/>
              <p:cNvSpPr>
                <a:spLocks noChangeArrowheads="1"/>
              </p:cNvSpPr>
              <p:nvPr/>
            </p:nvSpPr>
            <p:spPr bwMode="auto">
              <a:xfrm>
                <a:off x="3968" y="293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83" name="Oval 90"/>
              <p:cNvSpPr>
                <a:spLocks noChangeArrowheads="1"/>
              </p:cNvSpPr>
              <p:nvPr/>
            </p:nvSpPr>
            <p:spPr bwMode="auto">
              <a:xfrm>
                <a:off x="3980" y="302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84" name="Oval 91"/>
              <p:cNvSpPr>
                <a:spLocks noChangeArrowheads="1"/>
              </p:cNvSpPr>
              <p:nvPr/>
            </p:nvSpPr>
            <p:spPr bwMode="auto">
              <a:xfrm>
                <a:off x="3980" y="302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85" name="Oval 92"/>
              <p:cNvSpPr>
                <a:spLocks noChangeArrowheads="1"/>
              </p:cNvSpPr>
              <p:nvPr/>
            </p:nvSpPr>
            <p:spPr bwMode="auto">
              <a:xfrm>
                <a:off x="3123" y="226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86" name="Oval 93"/>
              <p:cNvSpPr>
                <a:spLocks noChangeArrowheads="1"/>
              </p:cNvSpPr>
              <p:nvPr/>
            </p:nvSpPr>
            <p:spPr bwMode="auto">
              <a:xfrm>
                <a:off x="3123" y="226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87" name="Oval 94"/>
              <p:cNvSpPr>
                <a:spLocks noChangeArrowheads="1"/>
              </p:cNvSpPr>
              <p:nvPr/>
            </p:nvSpPr>
            <p:spPr bwMode="auto">
              <a:xfrm>
                <a:off x="3133" y="345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88" name="Oval 95"/>
              <p:cNvSpPr>
                <a:spLocks noChangeArrowheads="1"/>
              </p:cNvSpPr>
              <p:nvPr/>
            </p:nvSpPr>
            <p:spPr bwMode="auto">
              <a:xfrm>
                <a:off x="3133" y="345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89" name="Oval 96"/>
              <p:cNvSpPr>
                <a:spLocks noChangeArrowheads="1"/>
              </p:cNvSpPr>
              <p:nvPr/>
            </p:nvSpPr>
            <p:spPr bwMode="auto">
              <a:xfrm>
                <a:off x="3990" y="297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90" name="Oval 97"/>
              <p:cNvSpPr>
                <a:spLocks noChangeArrowheads="1"/>
              </p:cNvSpPr>
              <p:nvPr/>
            </p:nvSpPr>
            <p:spPr bwMode="auto">
              <a:xfrm>
                <a:off x="3990" y="297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91" name="Oval 98"/>
              <p:cNvSpPr>
                <a:spLocks noChangeArrowheads="1"/>
              </p:cNvSpPr>
              <p:nvPr/>
            </p:nvSpPr>
            <p:spPr bwMode="auto">
              <a:xfrm>
                <a:off x="4427" y="289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92" name="Oval 99"/>
              <p:cNvSpPr>
                <a:spLocks noChangeArrowheads="1"/>
              </p:cNvSpPr>
              <p:nvPr/>
            </p:nvSpPr>
            <p:spPr bwMode="auto">
              <a:xfrm>
                <a:off x="4427" y="289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93" name="Oval 100"/>
              <p:cNvSpPr>
                <a:spLocks noChangeArrowheads="1"/>
              </p:cNvSpPr>
              <p:nvPr/>
            </p:nvSpPr>
            <p:spPr bwMode="auto">
              <a:xfrm>
                <a:off x="3938" y="345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94" name="Oval 101"/>
              <p:cNvSpPr>
                <a:spLocks noChangeArrowheads="1"/>
              </p:cNvSpPr>
              <p:nvPr/>
            </p:nvSpPr>
            <p:spPr bwMode="auto">
              <a:xfrm>
                <a:off x="3938" y="345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95" name="Oval 102"/>
              <p:cNvSpPr>
                <a:spLocks noChangeArrowheads="1"/>
              </p:cNvSpPr>
              <p:nvPr/>
            </p:nvSpPr>
            <p:spPr bwMode="auto">
              <a:xfrm>
                <a:off x="3339" y="355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96" name="Oval 103"/>
              <p:cNvSpPr>
                <a:spLocks noChangeArrowheads="1"/>
              </p:cNvSpPr>
              <p:nvPr/>
            </p:nvSpPr>
            <p:spPr bwMode="auto">
              <a:xfrm>
                <a:off x="3339" y="355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97" name="Oval 104"/>
              <p:cNvSpPr>
                <a:spLocks noChangeArrowheads="1"/>
              </p:cNvSpPr>
              <p:nvPr/>
            </p:nvSpPr>
            <p:spPr bwMode="auto">
              <a:xfrm>
                <a:off x="4448" y="286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98" name="Oval 105"/>
              <p:cNvSpPr>
                <a:spLocks noChangeArrowheads="1"/>
              </p:cNvSpPr>
              <p:nvPr/>
            </p:nvSpPr>
            <p:spPr bwMode="auto">
              <a:xfrm>
                <a:off x="4448" y="286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99" name="Oval 106"/>
              <p:cNvSpPr>
                <a:spLocks noChangeArrowheads="1"/>
              </p:cNvSpPr>
              <p:nvPr/>
            </p:nvSpPr>
            <p:spPr bwMode="auto">
              <a:xfrm>
                <a:off x="3164" y="315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00" name="Oval 107"/>
              <p:cNvSpPr>
                <a:spLocks noChangeArrowheads="1"/>
              </p:cNvSpPr>
              <p:nvPr/>
            </p:nvSpPr>
            <p:spPr bwMode="auto">
              <a:xfrm>
                <a:off x="3164" y="315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01" name="Oval 108"/>
              <p:cNvSpPr>
                <a:spLocks noChangeArrowheads="1"/>
              </p:cNvSpPr>
              <p:nvPr/>
            </p:nvSpPr>
            <p:spPr bwMode="auto">
              <a:xfrm>
                <a:off x="4000" y="332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02" name="Oval 109"/>
              <p:cNvSpPr>
                <a:spLocks noChangeArrowheads="1"/>
              </p:cNvSpPr>
              <p:nvPr/>
            </p:nvSpPr>
            <p:spPr bwMode="auto">
              <a:xfrm>
                <a:off x="4000" y="332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03" name="Oval 110"/>
              <p:cNvSpPr>
                <a:spLocks noChangeArrowheads="1"/>
              </p:cNvSpPr>
              <p:nvPr/>
            </p:nvSpPr>
            <p:spPr bwMode="auto">
              <a:xfrm>
                <a:off x="3016" y="314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04" name="Oval 111"/>
              <p:cNvSpPr>
                <a:spLocks noChangeArrowheads="1"/>
              </p:cNvSpPr>
              <p:nvPr/>
            </p:nvSpPr>
            <p:spPr bwMode="auto">
              <a:xfrm>
                <a:off x="3016" y="314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05" name="Oval 112"/>
              <p:cNvSpPr>
                <a:spLocks noChangeArrowheads="1"/>
              </p:cNvSpPr>
              <p:nvPr/>
            </p:nvSpPr>
            <p:spPr bwMode="auto">
              <a:xfrm>
                <a:off x="3865" y="23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06" name="Oval 113"/>
              <p:cNvSpPr>
                <a:spLocks noChangeArrowheads="1"/>
              </p:cNvSpPr>
              <p:nvPr/>
            </p:nvSpPr>
            <p:spPr bwMode="auto">
              <a:xfrm>
                <a:off x="3865" y="23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07" name="Oval 114"/>
              <p:cNvSpPr>
                <a:spLocks noChangeArrowheads="1"/>
              </p:cNvSpPr>
              <p:nvPr/>
            </p:nvSpPr>
            <p:spPr bwMode="auto">
              <a:xfrm>
                <a:off x="3215" y="259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08" name="Oval 115"/>
              <p:cNvSpPr>
                <a:spLocks noChangeArrowheads="1"/>
              </p:cNvSpPr>
              <p:nvPr/>
            </p:nvSpPr>
            <p:spPr bwMode="auto">
              <a:xfrm>
                <a:off x="3215" y="259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09" name="Oval 116"/>
              <p:cNvSpPr>
                <a:spLocks noChangeArrowheads="1"/>
              </p:cNvSpPr>
              <p:nvPr/>
            </p:nvSpPr>
            <p:spPr bwMode="auto">
              <a:xfrm>
                <a:off x="3173" y="323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10" name="Oval 117"/>
              <p:cNvSpPr>
                <a:spLocks noChangeArrowheads="1"/>
              </p:cNvSpPr>
              <p:nvPr/>
            </p:nvSpPr>
            <p:spPr bwMode="auto">
              <a:xfrm>
                <a:off x="3173" y="323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11" name="Oval 118"/>
              <p:cNvSpPr>
                <a:spLocks noChangeArrowheads="1"/>
              </p:cNvSpPr>
              <p:nvPr/>
            </p:nvSpPr>
            <p:spPr bwMode="auto">
              <a:xfrm>
                <a:off x="3169" y="311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12" name="Oval 119"/>
              <p:cNvSpPr>
                <a:spLocks noChangeArrowheads="1"/>
              </p:cNvSpPr>
              <p:nvPr/>
            </p:nvSpPr>
            <p:spPr bwMode="auto">
              <a:xfrm>
                <a:off x="3169" y="311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13" name="Oval 120"/>
              <p:cNvSpPr>
                <a:spLocks noChangeArrowheads="1"/>
              </p:cNvSpPr>
              <p:nvPr/>
            </p:nvSpPr>
            <p:spPr bwMode="auto">
              <a:xfrm>
                <a:off x="4339" y="289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14" name="Oval 121"/>
              <p:cNvSpPr>
                <a:spLocks noChangeArrowheads="1"/>
              </p:cNvSpPr>
              <p:nvPr/>
            </p:nvSpPr>
            <p:spPr bwMode="auto">
              <a:xfrm>
                <a:off x="4339" y="289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15" name="Oval 122"/>
              <p:cNvSpPr>
                <a:spLocks noChangeArrowheads="1"/>
              </p:cNvSpPr>
              <p:nvPr/>
            </p:nvSpPr>
            <p:spPr bwMode="auto">
              <a:xfrm>
                <a:off x="3022" y="310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16" name="Oval 123"/>
              <p:cNvSpPr>
                <a:spLocks noChangeArrowheads="1"/>
              </p:cNvSpPr>
              <p:nvPr/>
            </p:nvSpPr>
            <p:spPr bwMode="auto">
              <a:xfrm>
                <a:off x="3022" y="310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17" name="Oval 124"/>
              <p:cNvSpPr>
                <a:spLocks noChangeArrowheads="1"/>
              </p:cNvSpPr>
              <p:nvPr/>
            </p:nvSpPr>
            <p:spPr bwMode="auto">
              <a:xfrm>
                <a:off x="2928" y="267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18" name="Oval 125"/>
              <p:cNvSpPr>
                <a:spLocks noChangeArrowheads="1"/>
              </p:cNvSpPr>
              <p:nvPr/>
            </p:nvSpPr>
            <p:spPr bwMode="auto">
              <a:xfrm>
                <a:off x="2928" y="267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19" name="Oval 126"/>
              <p:cNvSpPr>
                <a:spLocks noChangeArrowheads="1"/>
              </p:cNvSpPr>
              <p:nvPr/>
            </p:nvSpPr>
            <p:spPr bwMode="auto">
              <a:xfrm>
                <a:off x="3173" y="261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20" name="Oval 127"/>
              <p:cNvSpPr>
                <a:spLocks noChangeArrowheads="1"/>
              </p:cNvSpPr>
              <p:nvPr/>
            </p:nvSpPr>
            <p:spPr bwMode="auto">
              <a:xfrm>
                <a:off x="3173" y="261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21" name="Oval 128"/>
              <p:cNvSpPr>
                <a:spLocks noChangeArrowheads="1"/>
              </p:cNvSpPr>
              <p:nvPr/>
            </p:nvSpPr>
            <p:spPr bwMode="auto">
              <a:xfrm>
                <a:off x="4156" y="27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22" name="Oval 129"/>
              <p:cNvSpPr>
                <a:spLocks noChangeArrowheads="1"/>
              </p:cNvSpPr>
              <p:nvPr/>
            </p:nvSpPr>
            <p:spPr bwMode="auto">
              <a:xfrm>
                <a:off x="4156" y="27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23" name="Oval 130"/>
              <p:cNvSpPr>
                <a:spLocks noChangeArrowheads="1"/>
              </p:cNvSpPr>
              <p:nvPr/>
            </p:nvSpPr>
            <p:spPr bwMode="auto">
              <a:xfrm>
                <a:off x="4069" y="252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24" name="Oval 131"/>
              <p:cNvSpPr>
                <a:spLocks noChangeArrowheads="1"/>
              </p:cNvSpPr>
              <p:nvPr/>
            </p:nvSpPr>
            <p:spPr bwMode="auto">
              <a:xfrm>
                <a:off x="4069" y="252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25" name="Oval 132"/>
              <p:cNvSpPr>
                <a:spLocks noChangeArrowheads="1"/>
              </p:cNvSpPr>
              <p:nvPr/>
            </p:nvSpPr>
            <p:spPr bwMode="auto">
              <a:xfrm>
                <a:off x="2845" y="279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26" name="Oval 133"/>
              <p:cNvSpPr>
                <a:spLocks noChangeArrowheads="1"/>
              </p:cNvSpPr>
              <p:nvPr/>
            </p:nvSpPr>
            <p:spPr bwMode="auto">
              <a:xfrm>
                <a:off x="2845" y="279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27" name="Oval 134"/>
              <p:cNvSpPr>
                <a:spLocks noChangeArrowheads="1"/>
              </p:cNvSpPr>
              <p:nvPr/>
            </p:nvSpPr>
            <p:spPr bwMode="auto">
              <a:xfrm>
                <a:off x="3330" y="242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28" name="Oval 135"/>
              <p:cNvSpPr>
                <a:spLocks noChangeArrowheads="1"/>
              </p:cNvSpPr>
              <p:nvPr/>
            </p:nvSpPr>
            <p:spPr bwMode="auto">
              <a:xfrm>
                <a:off x="3330" y="242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29" name="Oval 136"/>
              <p:cNvSpPr>
                <a:spLocks noChangeArrowheads="1"/>
              </p:cNvSpPr>
              <p:nvPr/>
            </p:nvSpPr>
            <p:spPr bwMode="auto">
              <a:xfrm>
                <a:off x="3150" y="280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30" name="Oval 137"/>
              <p:cNvSpPr>
                <a:spLocks noChangeArrowheads="1"/>
              </p:cNvSpPr>
              <p:nvPr/>
            </p:nvSpPr>
            <p:spPr bwMode="auto">
              <a:xfrm>
                <a:off x="3150" y="280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31" name="Oval 138"/>
              <p:cNvSpPr>
                <a:spLocks noChangeArrowheads="1"/>
              </p:cNvSpPr>
              <p:nvPr/>
            </p:nvSpPr>
            <p:spPr bwMode="auto">
              <a:xfrm>
                <a:off x="3935" y="32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32" name="Oval 139"/>
              <p:cNvSpPr>
                <a:spLocks noChangeArrowheads="1"/>
              </p:cNvSpPr>
              <p:nvPr/>
            </p:nvSpPr>
            <p:spPr bwMode="auto">
              <a:xfrm>
                <a:off x="3935" y="32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33" name="Oval 140"/>
              <p:cNvSpPr>
                <a:spLocks noChangeArrowheads="1"/>
              </p:cNvSpPr>
              <p:nvPr/>
            </p:nvSpPr>
            <p:spPr bwMode="auto">
              <a:xfrm>
                <a:off x="3377" y="316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34" name="Oval 141"/>
              <p:cNvSpPr>
                <a:spLocks noChangeArrowheads="1"/>
              </p:cNvSpPr>
              <p:nvPr/>
            </p:nvSpPr>
            <p:spPr bwMode="auto">
              <a:xfrm>
                <a:off x="3377" y="316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35" name="Oval 142"/>
              <p:cNvSpPr>
                <a:spLocks noChangeArrowheads="1"/>
              </p:cNvSpPr>
              <p:nvPr/>
            </p:nvSpPr>
            <p:spPr bwMode="auto">
              <a:xfrm>
                <a:off x="3111" y="300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36" name="Oval 143"/>
              <p:cNvSpPr>
                <a:spLocks noChangeArrowheads="1"/>
              </p:cNvSpPr>
              <p:nvPr/>
            </p:nvSpPr>
            <p:spPr bwMode="auto">
              <a:xfrm>
                <a:off x="3111" y="300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37" name="Oval 144"/>
              <p:cNvSpPr>
                <a:spLocks noChangeArrowheads="1"/>
              </p:cNvSpPr>
              <p:nvPr/>
            </p:nvSpPr>
            <p:spPr bwMode="auto">
              <a:xfrm>
                <a:off x="3148" y="212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38" name="Oval 145"/>
              <p:cNvSpPr>
                <a:spLocks noChangeArrowheads="1"/>
              </p:cNvSpPr>
              <p:nvPr/>
            </p:nvSpPr>
            <p:spPr bwMode="auto">
              <a:xfrm>
                <a:off x="3148" y="212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39" name="Oval 146"/>
              <p:cNvSpPr>
                <a:spLocks noChangeArrowheads="1"/>
              </p:cNvSpPr>
              <p:nvPr/>
            </p:nvSpPr>
            <p:spPr bwMode="auto">
              <a:xfrm>
                <a:off x="4005" y="249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40" name="Oval 147"/>
              <p:cNvSpPr>
                <a:spLocks noChangeArrowheads="1"/>
              </p:cNvSpPr>
              <p:nvPr/>
            </p:nvSpPr>
            <p:spPr bwMode="auto">
              <a:xfrm>
                <a:off x="4005" y="249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41" name="Oval 148"/>
              <p:cNvSpPr>
                <a:spLocks noChangeArrowheads="1"/>
              </p:cNvSpPr>
              <p:nvPr/>
            </p:nvSpPr>
            <p:spPr bwMode="auto">
              <a:xfrm>
                <a:off x="3976" y="329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42" name="Oval 149"/>
              <p:cNvSpPr>
                <a:spLocks noChangeArrowheads="1"/>
              </p:cNvSpPr>
              <p:nvPr/>
            </p:nvSpPr>
            <p:spPr bwMode="auto">
              <a:xfrm>
                <a:off x="3976" y="329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43" name="Oval 150"/>
              <p:cNvSpPr>
                <a:spLocks noChangeArrowheads="1"/>
              </p:cNvSpPr>
              <p:nvPr/>
            </p:nvSpPr>
            <p:spPr bwMode="auto">
              <a:xfrm>
                <a:off x="3167" y="369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44" name="Oval 151"/>
              <p:cNvSpPr>
                <a:spLocks noChangeArrowheads="1"/>
              </p:cNvSpPr>
              <p:nvPr/>
            </p:nvSpPr>
            <p:spPr bwMode="auto">
              <a:xfrm>
                <a:off x="3167" y="369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45" name="Oval 152"/>
              <p:cNvSpPr>
                <a:spLocks noChangeArrowheads="1"/>
              </p:cNvSpPr>
              <p:nvPr/>
            </p:nvSpPr>
            <p:spPr bwMode="auto">
              <a:xfrm>
                <a:off x="2853" y="245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46" name="Oval 153"/>
              <p:cNvSpPr>
                <a:spLocks noChangeArrowheads="1"/>
              </p:cNvSpPr>
              <p:nvPr/>
            </p:nvSpPr>
            <p:spPr bwMode="auto">
              <a:xfrm>
                <a:off x="2853" y="24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47" name="Oval 154"/>
              <p:cNvSpPr>
                <a:spLocks noChangeArrowheads="1"/>
              </p:cNvSpPr>
              <p:nvPr/>
            </p:nvSpPr>
            <p:spPr bwMode="auto">
              <a:xfrm>
                <a:off x="4147" y="281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48" name="Oval 155"/>
              <p:cNvSpPr>
                <a:spLocks noChangeArrowheads="1"/>
              </p:cNvSpPr>
              <p:nvPr/>
            </p:nvSpPr>
            <p:spPr bwMode="auto">
              <a:xfrm>
                <a:off x="4147" y="281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49" name="Oval 156"/>
              <p:cNvSpPr>
                <a:spLocks noChangeArrowheads="1"/>
              </p:cNvSpPr>
              <p:nvPr/>
            </p:nvSpPr>
            <p:spPr bwMode="auto">
              <a:xfrm>
                <a:off x="3321" y="333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50" name="Oval 157"/>
              <p:cNvSpPr>
                <a:spLocks noChangeArrowheads="1"/>
              </p:cNvSpPr>
              <p:nvPr/>
            </p:nvSpPr>
            <p:spPr bwMode="auto">
              <a:xfrm>
                <a:off x="3321" y="333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51" name="Oval 158"/>
              <p:cNvSpPr>
                <a:spLocks noChangeArrowheads="1"/>
              </p:cNvSpPr>
              <p:nvPr/>
            </p:nvSpPr>
            <p:spPr bwMode="auto">
              <a:xfrm>
                <a:off x="3960" y="242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52" name="Oval 159"/>
              <p:cNvSpPr>
                <a:spLocks noChangeArrowheads="1"/>
              </p:cNvSpPr>
              <p:nvPr/>
            </p:nvSpPr>
            <p:spPr bwMode="auto">
              <a:xfrm>
                <a:off x="3960" y="242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53" name="Oval 160"/>
              <p:cNvSpPr>
                <a:spLocks noChangeArrowheads="1"/>
              </p:cNvSpPr>
              <p:nvPr/>
            </p:nvSpPr>
            <p:spPr bwMode="auto">
              <a:xfrm>
                <a:off x="3122" y="261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54" name="Oval 161"/>
              <p:cNvSpPr>
                <a:spLocks noChangeArrowheads="1"/>
              </p:cNvSpPr>
              <p:nvPr/>
            </p:nvSpPr>
            <p:spPr bwMode="auto">
              <a:xfrm>
                <a:off x="3122" y="261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55" name="Oval 162"/>
              <p:cNvSpPr>
                <a:spLocks noChangeArrowheads="1"/>
              </p:cNvSpPr>
              <p:nvPr/>
            </p:nvSpPr>
            <p:spPr bwMode="auto">
              <a:xfrm>
                <a:off x="3345" y="286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56" name="Oval 163"/>
              <p:cNvSpPr>
                <a:spLocks noChangeArrowheads="1"/>
              </p:cNvSpPr>
              <p:nvPr/>
            </p:nvSpPr>
            <p:spPr bwMode="auto">
              <a:xfrm>
                <a:off x="3345" y="286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57" name="Oval 164"/>
              <p:cNvSpPr>
                <a:spLocks noChangeArrowheads="1"/>
              </p:cNvSpPr>
              <p:nvPr/>
            </p:nvSpPr>
            <p:spPr bwMode="auto">
              <a:xfrm>
                <a:off x="3217" y="265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58" name="Oval 165"/>
              <p:cNvSpPr>
                <a:spLocks noChangeArrowheads="1"/>
              </p:cNvSpPr>
              <p:nvPr/>
            </p:nvSpPr>
            <p:spPr bwMode="auto">
              <a:xfrm>
                <a:off x="3217" y="265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59" name="Oval 166"/>
              <p:cNvSpPr>
                <a:spLocks noChangeArrowheads="1"/>
              </p:cNvSpPr>
              <p:nvPr/>
            </p:nvSpPr>
            <p:spPr bwMode="auto">
              <a:xfrm>
                <a:off x="3319" y="364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60" name="Oval 167"/>
              <p:cNvSpPr>
                <a:spLocks noChangeArrowheads="1"/>
              </p:cNvSpPr>
              <p:nvPr/>
            </p:nvSpPr>
            <p:spPr bwMode="auto">
              <a:xfrm>
                <a:off x="3319" y="364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61" name="Oval 168"/>
              <p:cNvSpPr>
                <a:spLocks noChangeArrowheads="1"/>
              </p:cNvSpPr>
              <p:nvPr/>
            </p:nvSpPr>
            <p:spPr bwMode="auto">
              <a:xfrm>
                <a:off x="4284" y="288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62" name="Oval 169"/>
              <p:cNvSpPr>
                <a:spLocks noChangeArrowheads="1"/>
              </p:cNvSpPr>
              <p:nvPr/>
            </p:nvSpPr>
            <p:spPr bwMode="auto">
              <a:xfrm>
                <a:off x="4284" y="288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63" name="Oval 170"/>
              <p:cNvSpPr>
                <a:spLocks noChangeArrowheads="1"/>
              </p:cNvSpPr>
              <p:nvPr/>
            </p:nvSpPr>
            <p:spPr bwMode="auto">
              <a:xfrm>
                <a:off x="3705" y="291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64" name="Oval 171"/>
              <p:cNvSpPr>
                <a:spLocks noChangeArrowheads="1"/>
              </p:cNvSpPr>
              <p:nvPr/>
            </p:nvSpPr>
            <p:spPr bwMode="auto">
              <a:xfrm>
                <a:off x="3705" y="291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65" name="Oval 172"/>
              <p:cNvSpPr>
                <a:spLocks noChangeArrowheads="1"/>
              </p:cNvSpPr>
              <p:nvPr/>
            </p:nvSpPr>
            <p:spPr bwMode="auto">
              <a:xfrm>
                <a:off x="3370" y="35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66" name="Oval 173"/>
              <p:cNvSpPr>
                <a:spLocks noChangeArrowheads="1"/>
              </p:cNvSpPr>
              <p:nvPr/>
            </p:nvSpPr>
            <p:spPr bwMode="auto">
              <a:xfrm>
                <a:off x="3370" y="35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67" name="Oval 174"/>
              <p:cNvSpPr>
                <a:spLocks noChangeArrowheads="1"/>
              </p:cNvSpPr>
              <p:nvPr/>
            </p:nvSpPr>
            <p:spPr bwMode="auto">
              <a:xfrm>
                <a:off x="3986" y="315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68" name="Oval 175"/>
              <p:cNvSpPr>
                <a:spLocks noChangeArrowheads="1"/>
              </p:cNvSpPr>
              <p:nvPr/>
            </p:nvSpPr>
            <p:spPr bwMode="auto">
              <a:xfrm>
                <a:off x="3986" y="315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69" name="Oval 176"/>
              <p:cNvSpPr>
                <a:spLocks noChangeArrowheads="1"/>
              </p:cNvSpPr>
              <p:nvPr/>
            </p:nvSpPr>
            <p:spPr bwMode="auto">
              <a:xfrm>
                <a:off x="3985" y="325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70" name="Oval 177"/>
              <p:cNvSpPr>
                <a:spLocks noChangeArrowheads="1"/>
              </p:cNvSpPr>
              <p:nvPr/>
            </p:nvSpPr>
            <p:spPr bwMode="auto">
              <a:xfrm>
                <a:off x="3985" y="325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71" name="Oval 178"/>
              <p:cNvSpPr>
                <a:spLocks noChangeArrowheads="1"/>
              </p:cNvSpPr>
              <p:nvPr/>
            </p:nvSpPr>
            <p:spPr bwMode="auto">
              <a:xfrm>
                <a:off x="4350" y="276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72" name="Oval 179"/>
              <p:cNvSpPr>
                <a:spLocks noChangeArrowheads="1"/>
              </p:cNvSpPr>
              <p:nvPr/>
            </p:nvSpPr>
            <p:spPr bwMode="auto">
              <a:xfrm>
                <a:off x="4350" y="276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73" name="Oval 180"/>
              <p:cNvSpPr>
                <a:spLocks noChangeArrowheads="1"/>
              </p:cNvSpPr>
              <p:nvPr/>
            </p:nvSpPr>
            <p:spPr bwMode="auto">
              <a:xfrm>
                <a:off x="3997" y="336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74" name="Oval 181"/>
              <p:cNvSpPr>
                <a:spLocks noChangeArrowheads="1"/>
              </p:cNvSpPr>
              <p:nvPr/>
            </p:nvSpPr>
            <p:spPr bwMode="auto">
              <a:xfrm>
                <a:off x="3997" y="336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75" name="Oval 182"/>
              <p:cNvSpPr>
                <a:spLocks noChangeArrowheads="1"/>
              </p:cNvSpPr>
              <p:nvPr/>
            </p:nvSpPr>
            <p:spPr bwMode="auto">
              <a:xfrm>
                <a:off x="3094" y="340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76" name="Oval 183"/>
              <p:cNvSpPr>
                <a:spLocks noChangeArrowheads="1"/>
              </p:cNvSpPr>
              <p:nvPr/>
            </p:nvSpPr>
            <p:spPr bwMode="auto">
              <a:xfrm>
                <a:off x="3094" y="340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77" name="Oval 184"/>
              <p:cNvSpPr>
                <a:spLocks noChangeArrowheads="1"/>
              </p:cNvSpPr>
              <p:nvPr/>
            </p:nvSpPr>
            <p:spPr bwMode="auto">
              <a:xfrm>
                <a:off x="3318" y="360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78" name="Oval 185"/>
              <p:cNvSpPr>
                <a:spLocks noChangeArrowheads="1"/>
              </p:cNvSpPr>
              <p:nvPr/>
            </p:nvSpPr>
            <p:spPr bwMode="auto">
              <a:xfrm>
                <a:off x="3318" y="360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79" name="Oval 186"/>
              <p:cNvSpPr>
                <a:spLocks noChangeArrowheads="1"/>
              </p:cNvSpPr>
              <p:nvPr/>
            </p:nvSpPr>
            <p:spPr bwMode="auto">
              <a:xfrm>
                <a:off x="2970" y="217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80" name="Oval 187"/>
              <p:cNvSpPr>
                <a:spLocks noChangeArrowheads="1"/>
              </p:cNvSpPr>
              <p:nvPr/>
            </p:nvSpPr>
            <p:spPr bwMode="auto">
              <a:xfrm>
                <a:off x="2970" y="217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81" name="Oval 188"/>
              <p:cNvSpPr>
                <a:spLocks noChangeArrowheads="1"/>
              </p:cNvSpPr>
              <p:nvPr/>
            </p:nvSpPr>
            <p:spPr bwMode="auto">
              <a:xfrm>
                <a:off x="2938" y="211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82" name="Oval 189"/>
              <p:cNvSpPr>
                <a:spLocks noChangeArrowheads="1"/>
              </p:cNvSpPr>
              <p:nvPr/>
            </p:nvSpPr>
            <p:spPr bwMode="auto">
              <a:xfrm>
                <a:off x="2938" y="211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83" name="Oval 190"/>
              <p:cNvSpPr>
                <a:spLocks noChangeArrowheads="1"/>
              </p:cNvSpPr>
              <p:nvPr/>
            </p:nvSpPr>
            <p:spPr bwMode="auto">
              <a:xfrm>
                <a:off x="3130" y="284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84" name="Oval 191"/>
              <p:cNvSpPr>
                <a:spLocks noChangeArrowheads="1"/>
              </p:cNvSpPr>
              <p:nvPr/>
            </p:nvSpPr>
            <p:spPr bwMode="auto">
              <a:xfrm>
                <a:off x="3130" y="284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85" name="Oval 192"/>
              <p:cNvSpPr>
                <a:spLocks noChangeArrowheads="1"/>
              </p:cNvSpPr>
              <p:nvPr/>
            </p:nvSpPr>
            <p:spPr bwMode="auto">
              <a:xfrm>
                <a:off x="3579" y="265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86" name="Oval 193"/>
              <p:cNvSpPr>
                <a:spLocks noChangeArrowheads="1"/>
              </p:cNvSpPr>
              <p:nvPr/>
            </p:nvSpPr>
            <p:spPr bwMode="auto">
              <a:xfrm>
                <a:off x="3578" y="265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87" name="Oval 194"/>
              <p:cNvSpPr>
                <a:spLocks noChangeArrowheads="1"/>
              </p:cNvSpPr>
              <p:nvPr/>
            </p:nvSpPr>
            <p:spPr bwMode="auto">
              <a:xfrm>
                <a:off x="3413" y="314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88" name="Oval 195"/>
              <p:cNvSpPr>
                <a:spLocks noChangeArrowheads="1"/>
              </p:cNvSpPr>
              <p:nvPr/>
            </p:nvSpPr>
            <p:spPr bwMode="auto">
              <a:xfrm>
                <a:off x="3413" y="314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89" name="Oval 196"/>
              <p:cNvSpPr>
                <a:spLocks noChangeArrowheads="1"/>
              </p:cNvSpPr>
              <p:nvPr/>
            </p:nvSpPr>
            <p:spPr bwMode="auto">
              <a:xfrm>
                <a:off x="3354" y="304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90" name="Oval 197"/>
              <p:cNvSpPr>
                <a:spLocks noChangeArrowheads="1"/>
              </p:cNvSpPr>
              <p:nvPr/>
            </p:nvSpPr>
            <p:spPr bwMode="auto">
              <a:xfrm>
                <a:off x="3354" y="304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91" name="Oval 198"/>
              <p:cNvSpPr>
                <a:spLocks noChangeArrowheads="1"/>
              </p:cNvSpPr>
              <p:nvPr/>
            </p:nvSpPr>
            <p:spPr bwMode="auto">
              <a:xfrm>
                <a:off x="3921" y="333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92" name="Oval 199"/>
              <p:cNvSpPr>
                <a:spLocks noChangeArrowheads="1"/>
              </p:cNvSpPr>
              <p:nvPr/>
            </p:nvSpPr>
            <p:spPr bwMode="auto">
              <a:xfrm>
                <a:off x="3921" y="333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93" name="Oval 200"/>
              <p:cNvSpPr>
                <a:spLocks noChangeArrowheads="1"/>
              </p:cNvSpPr>
              <p:nvPr/>
            </p:nvSpPr>
            <p:spPr bwMode="auto">
              <a:xfrm>
                <a:off x="3363" y="333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94" name="Oval 201"/>
              <p:cNvSpPr>
                <a:spLocks noChangeArrowheads="1"/>
              </p:cNvSpPr>
              <p:nvPr/>
            </p:nvSpPr>
            <p:spPr bwMode="auto">
              <a:xfrm>
                <a:off x="3363" y="333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95" name="Oval 202"/>
              <p:cNvSpPr>
                <a:spLocks noChangeArrowheads="1"/>
              </p:cNvSpPr>
              <p:nvPr/>
            </p:nvSpPr>
            <p:spPr bwMode="auto">
              <a:xfrm>
                <a:off x="3422" y="296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96" name="Oval 203"/>
              <p:cNvSpPr>
                <a:spLocks noChangeArrowheads="1"/>
              </p:cNvSpPr>
              <p:nvPr/>
            </p:nvSpPr>
            <p:spPr bwMode="auto">
              <a:xfrm>
                <a:off x="3422" y="296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97" name="Oval 204"/>
              <p:cNvSpPr>
                <a:spLocks noChangeArrowheads="1"/>
              </p:cNvSpPr>
              <p:nvPr/>
            </p:nvSpPr>
            <p:spPr bwMode="auto">
              <a:xfrm>
                <a:off x="3335" y="344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8" name="Group 406"/>
            <p:cNvGrpSpPr>
              <a:grpSpLocks/>
            </p:cNvGrpSpPr>
            <p:nvPr/>
          </p:nvGrpSpPr>
          <p:grpSpPr bwMode="auto">
            <a:xfrm>
              <a:off x="2912" y="2173"/>
              <a:ext cx="1589" cy="1644"/>
              <a:chOff x="2912" y="2173"/>
              <a:chExt cx="1589" cy="1644"/>
            </a:xfrm>
            <a:grpFill/>
          </p:grpSpPr>
          <p:sp>
            <p:nvSpPr>
              <p:cNvPr id="9498" name="Oval 206"/>
              <p:cNvSpPr>
                <a:spLocks noChangeArrowheads="1"/>
              </p:cNvSpPr>
              <p:nvPr/>
            </p:nvSpPr>
            <p:spPr bwMode="auto">
              <a:xfrm>
                <a:off x="3335" y="344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99" name="Oval 207"/>
              <p:cNvSpPr>
                <a:spLocks noChangeArrowheads="1"/>
              </p:cNvSpPr>
              <p:nvPr/>
            </p:nvSpPr>
            <p:spPr bwMode="auto">
              <a:xfrm>
                <a:off x="3137" y="262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00" name="Oval 208"/>
              <p:cNvSpPr>
                <a:spLocks noChangeArrowheads="1"/>
              </p:cNvSpPr>
              <p:nvPr/>
            </p:nvSpPr>
            <p:spPr bwMode="auto">
              <a:xfrm>
                <a:off x="3137" y="262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01" name="Oval 209"/>
              <p:cNvSpPr>
                <a:spLocks noChangeArrowheads="1"/>
              </p:cNvSpPr>
              <p:nvPr/>
            </p:nvSpPr>
            <p:spPr bwMode="auto">
              <a:xfrm>
                <a:off x="3229" y="261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02" name="Oval 210"/>
              <p:cNvSpPr>
                <a:spLocks noChangeArrowheads="1"/>
              </p:cNvSpPr>
              <p:nvPr/>
            </p:nvSpPr>
            <p:spPr bwMode="auto">
              <a:xfrm>
                <a:off x="3229" y="261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03" name="Oval 211"/>
              <p:cNvSpPr>
                <a:spLocks noChangeArrowheads="1"/>
              </p:cNvSpPr>
              <p:nvPr/>
            </p:nvSpPr>
            <p:spPr bwMode="auto">
              <a:xfrm>
                <a:off x="4375" y="284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04" name="Oval 212"/>
              <p:cNvSpPr>
                <a:spLocks noChangeArrowheads="1"/>
              </p:cNvSpPr>
              <p:nvPr/>
            </p:nvSpPr>
            <p:spPr bwMode="auto">
              <a:xfrm>
                <a:off x="4375" y="284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05" name="Oval 213"/>
              <p:cNvSpPr>
                <a:spLocks noChangeArrowheads="1"/>
              </p:cNvSpPr>
              <p:nvPr/>
            </p:nvSpPr>
            <p:spPr bwMode="auto">
              <a:xfrm>
                <a:off x="4447" y="287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06" name="Oval 214"/>
              <p:cNvSpPr>
                <a:spLocks noChangeArrowheads="1"/>
              </p:cNvSpPr>
              <p:nvPr/>
            </p:nvSpPr>
            <p:spPr bwMode="auto">
              <a:xfrm>
                <a:off x="4447" y="287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07" name="Oval 215"/>
              <p:cNvSpPr>
                <a:spLocks noChangeArrowheads="1"/>
              </p:cNvSpPr>
              <p:nvPr/>
            </p:nvSpPr>
            <p:spPr bwMode="auto">
              <a:xfrm>
                <a:off x="3999" y="308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08" name="Oval 216"/>
              <p:cNvSpPr>
                <a:spLocks noChangeArrowheads="1"/>
              </p:cNvSpPr>
              <p:nvPr/>
            </p:nvSpPr>
            <p:spPr bwMode="auto">
              <a:xfrm>
                <a:off x="3999" y="308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09" name="Oval 217"/>
              <p:cNvSpPr>
                <a:spLocks noChangeArrowheads="1"/>
              </p:cNvSpPr>
              <p:nvPr/>
            </p:nvSpPr>
            <p:spPr bwMode="auto">
              <a:xfrm>
                <a:off x="3178" y="327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10" name="Oval 218"/>
              <p:cNvSpPr>
                <a:spLocks noChangeArrowheads="1"/>
              </p:cNvSpPr>
              <p:nvPr/>
            </p:nvSpPr>
            <p:spPr bwMode="auto">
              <a:xfrm>
                <a:off x="3178" y="327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11" name="Oval 219"/>
              <p:cNvSpPr>
                <a:spLocks noChangeArrowheads="1"/>
              </p:cNvSpPr>
              <p:nvPr/>
            </p:nvSpPr>
            <p:spPr bwMode="auto">
              <a:xfrm>
                <a:off x="4276" y="300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12" name="Oval 220"/>
              <p:cNvSpPr>
                <a:spLocks noChangeArrowheads="1"/>
              </p:cNvSpPr>
              <p:nvPr/>
            </p:nvSpPr>
            <p:spPr bwMode="auto">
              <a:xfrm>
                <a:off x="4276" y="300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13" name="Oval 221"/>
              <p:cNvSpPr>
                <a:spLocks noChangeArrowheads="1"/>
              </p:cNvSpPr>
              <p:nvPr/>
            </p:nvSpPr>
            <p:spPr bwMode="auto">
              <a:xfrm>
                <a:off x="4009" y="247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14" name="Oval 222"/>
              <p:cNvSpPr>
                <a:spLocks noChangeArrowheads="1"/>
              </p:cNvSpPr>
              <p:nvPr/>
            </p:nvSpPr>
            <p:spPr bwMode="auto">
              <a:xfrm>
                <a:off x="4009" y="247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15" name="Oval 223"/>
              <p:cNvSpPr>
                <a:spLocks noChangeArrowheads="1"/>
              </p:cNvSpPr>
              <p:nvPr/>
            </p:nvSpPr>
            <p:spPr bwMode="auto">
              <a:xfrm>
                <a:off x="4307" y="290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16" name="Oval 224"/>
              <p:cNvSpPr>
                <a:spLocks noChangeArrowheads="1"/>
              </p:cNvSpPr>
              <p:nvPr/>
            </p:nvSpPr>
            <p:spPr bwMode="auto">
              <a:xfrm>
                <a:off x="4307" y="290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17" name="Oval 225"/>
              <p:cNvSpPr>
                <a:spLocks noChangeArrowheads="1"/>
              </p:cNvSpPr>
              <p:nvPr/>
            </p:nvSpPr>
            <p:spPr bwMode="auto">
              <a:xfrm>
                <a:off x="3971" y="242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18" name="Oval 226"/>
              <p:cNvSpPr>
                <a:spLocks noChangeArrowheads="1"/>
              </p:cNvSpPr>
              <p:nvPr/>
            </p:nvSpPr>
            <p:spPr bwMode="auto">
              <a:xfrm>
                <a:off x="3971" y="242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19" name="Oval 227"/>
              <p:cNvSpPr>
                <a:spLocks noChangeArrowheads="1"/>
              </p:cNvSpPr>
              <p:nvPr/>
            </p:nvSpPr>
            <p:spPr bwMode="auto">
              <a:xfrm>
                <a:off x="4067" y="255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20" name="Oval 228"/>
              <p:cNvSpPr>
                <a:spLocks noChangeArrowheads="1"/>
              </p:cNvSpPr>
              <p:nvPr/>
            </p:nvSpPr>
            <p:spPr bwMode="auto">
              <a:xfrm>
                <a:off x="4067" y="255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21" name="Oval 229"/>
              <p:cNvSpPr>
                <a:spLocks noChangeArrowheads="1"/>
              </p:cNvSpPr>
              <p:nvPr/>
            </p:nvSpPr>
            <p:spPr bwMode="auto">
              <a:xfrm>
                <a:off x="3651" y="278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22" name="Oval 230"/>
              <p:cNvSpPr>
                <a:spLocks noChangeArrowheads="1"/>
              </p:cNvSpPr>
              <p:nvPr/>
            </p:nvSpPr>
            <p:spPr bwMode="auto">
              <a:xfrm>
                <a:off x="3651" y="278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23" name="Oval 231"/>
              <p:cNvSpPr>
                <a:spLocks noChangeArrowheads="1"/>
              </p:cNvSpPr>
              <p:nvPr/>
            </p:nvSpPr>
            <p:spPr bwMode="auto">
              <a:xfrm>
                <a:off x="2969" y="269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24" name="Oval 232"/>
              <p:cNvSpPr>
                <a:spLocks noChangeArrowheads="1"/>
              </p:cNvSpPr>
              <p:nvPr/>
            </p:nvSpPr>
            <p:spPr bwMode="auto">
              <a:xfrm>
                <a:off x="2969" y="269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25" name="Oval 233"/>
              <p:cNvSpPr>
                <a:spLocks noChangeArrowheads="1"/>
              </p:cNvSpPr>
              <p:nvPr/>
            </p:nvSpPr>
            <p:spPr bwMode="auto">
              <a:xfrm>
                <a:off x="3248" y="268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26" name="Oval 234"/>
              <p:cNvSpPr>
                <a:spLocks noChangeArrowheads="1"/>
              </p:cNvSpPr>
              <p:nvPr/>
            </p:nvSpPr>
            <p:spPr bwMode="auto">
              <a:xfrm>
                <a:off x="3248" y="268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27" name="Oval 235"/>
              <p:cNvSpPr>
                <a:spLocks noChangeArrowheads="1"/>
              </p:cNvSpPr>
              <p:nvPr/>
            </p:nvSpPr>
            <p:spPr bwMode="auto">
              <a:xfrm>
                <a:off x="4424" y="282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28" name="Oval 236"/>
              <p:cNvSpPr>
                <a:spLocks noChangeArrowheads="1"/>
              </p:cNvSpPr>
              <p:nvPr/>
            </p:nvSpPr>
            <p:spPr bwMode="auto">
              <a:xfrm>
                <a:off x="4424" y="281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29" name="Oval 237"/>
              <p:cNvSpPr>
                <a:spLocks noChangeArrowheads="1"/>
              </p:cNvSpPr>
              <p:nvPr/>
            </p:nvSpPr>
            <p:spPr bwMode="auto">
              <a:xfrm>
                <a:off x="4342" y="286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30" name="Oval 238"/>
              <p:cNvSpPr>
                <a:spLocks noChangeArrowheads="1"/>
              </p:cNvSpPr>
              <p:nvPr/>
            </p:nvSpPr>
            <p:spPr bwMode="auto">
              <a:xfrm>
                <a:off x="4342" y="286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31" name="Oval 239"/>
              <p:cNvSpPr>
                <a:spLocks noChangeArrowheads="1"/>
              </p:cNvSpPr>
              <p:nvPr/>
            </p:nvSpPr>
            <p:spPr bwMode="auto">
              <a:xfrm>
                <a:off x="3352" y="344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32" name="Oval 240"/>
              <p:cNvSpPr>
                <a:spLocks noChangeArrowheads="1"/>
              </p:cNvSpPr>
              <p:nvPr/>
            </p:nvSpPr>
            <p:spPr bwMode="auto">
              <a:xfrm>
                <a:off x="3352" y="344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33" name="Oval 241"/>
              <p:cNvSpPr>
                <a:spLocks noChangeArrowheads="1"/>
              </p:cNvSpPr>
              <p:nvPr/>
            </p:nvSpPr>
            <p:spPr bwMode="auto">
              <a:xfrm>
                <a:off x="3133" y="279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34" name="Oval 242"/>
              <p:cNvSpPr>
                <a:spLocks noChangeArrowheads="1"/>
              </p:cNvSpPr>
              <p:nvPr/>
            </p:nvSpPr>
            <p:spPr bwMode="auto">
              <a:xfrm>
                <a:off x="3133" y="279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35" name="Oval 243"/>
              <p:cNvSpPr>
                <a:spLocks noChangeArrowheads="1"/>
              </p:cNvSpPr>
              <p:nvPr/>
            </p:nvSpPr>
            <p:spPr bwMode="auto">
              <a:xfrm>
                <a:off x="3998" y="339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36" name="Oval 244"/>
              <p:cNvSpPr>
                <a:spLocks noChangeArrowheads="1"/>
              </p:cNvSpPr>
              <p:nvPr/>
            </p:nvSpPr>
            <p:spPr bwMode="auto">
              <a:xfrm>
                <a:off x="3998" y="339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37" name="Oval 245"/>
              <p:cNvSpPr>
                <a:spLocks noChangeArrowheads="1"/>
              </p:cNvSpPr>
              <p:nvPr/>
            </p:nvSpPr>
            <p:spPr bwMode="auto">
              <a:xfrm>
                <a:off x="4145" y="264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38" name="Oval 246"/>
              <p:cNvSpPr>
                <a:spLocks noChangeArrowheads="1"/>
              </p:cNvSpPr>
              <p:nvPr/>
            </p:nvSpPr>
            <p:spPr bwMode="auto">
              <a:xfrm>
                <a:off x="4145" y="264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39" name="Oval 247"/>
              <p:cNvSpPr>
                <a:spLocks noChangeArrowheads="1"/>
              </p:cNvSpPr>
              <p:nvPr/>
            </p:nvSpPr>
            <p:spPr bwMode="auto">
              <a:xfrm>
                <a:off x="4214" y="303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40" name="Oval 248"/>
              <p:cNvSpPr>
                <a:spLocks noChangeArrowheads="1"/>
              </p:cNvSpPr>
              <p:nvPr/>
            </p:nvSpPr>
            <p:spPr bwMode="auto">
              <a:xfrm>
                <a:off x="4214" y="303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41" name="Oval 249"/>
              <p:cNvSpPr>
                <a:spLocks noChangeArrowheads="1"/>
              </p:cNvSpPr>
              <p:nvPr/>
            </p:nvSpPr>
            <p:spPr bwMode="auto">
              <a:xfrm>
                <a:off x="3153" y="257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42" name="Oval 250"/>
              <p:cNvSpPr>
                <a:spLocks noChangeArrowheads="1"/>
              </p:cNvSpPr>
              <p:nvPr/>
            </p:nvSpPr>
            <p:spPr bwMode="auto">
              <a:xfrm>
                <a:off x="3153" y="257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43" name="Oval 251"/>
              <p:cNvSpPr>
                <a:spLocks noChangeArrowheads="1"/>
              </p:cNvSpPr>
              <p:nvPr/>
            </p:nvSpPr>
            <p:spPr bwMode="auto">
              <a:xfrm>
                <a:off x="3157" y="302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44" name="Oval 252"/>
              <p:cNvSpPr>
                <a:spLocks noChangeArrowheads="1"/>
              </p:cNvSpPr>
              <p:nvPr/>
            </p:nvSpPr>
            <p:spPr bwMode="auto">
              <a:xfrm>
                <a:off x="3157" y="302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45" name="Oval 253"/>
              <p:cNvSpPr>
                <a:spLocks noChangeArrowheads="1"/>
              </p:cNvSpPr>
              <p:nvPr/>
            </p:nvSpPr>
            <p:spPr bwMode="auto">
              <a:xfrm>
                <a:off x="3078" y="362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46" name="Oval 254"/>
              <p:cNvSpPr>
                <a:spLocks noChangeArrowheads="1"/>
              </p:cNvSpPr>
              <p:nvPr/>
            </p:nvSpPr>
            <p:spPr bwMode="auto">
              <a:xfrm>
                <a:off x="3078" y="362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47" name="Oval 255"/>
              <p:cNvSpPr>
                <a:spLocks noChangeArrowheads="1"/>
              </p:cNvSpPr>
              <p:nvPr/>
            </p:nvSpPr>
            <p:spPr bwMode="auto">
              <a:xfrm>
                <a:off x="3131" y="255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48" name="Oval 256"/>
              <p:cNvSpPr>
                <a:spLocks noChangeArrowheads="1"/>
              </p:cNvSpPr>
              <p:nvPr/>
            </p:nvSpPr>
            <p:spPr bwMode="auto">
              <a:xfrm>
                <a:off x="3131" y="255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49" name="Oval 257"/>
              <p:cNvSpPr>
                <a:spLocks noChangeArrowheads="1"/>
              </p:cNvSpPr>
              <p:nvPr/>
            </p:nvSpPr>
            <p:spPr bwMode="auto">
              <a:xfrm>
                <a:off x="3517" y="273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50" name="Oval 258"/>
              <p:cNvSpPr>
                <a:spLocks noChangeArrowheads="1"/>
              </p:cNvSpPr>
              <p:nvPr/>
            </p:nvSpPr>
            <p:spPr bwMode="auto">
              <a:xfrm>
                <a:off x="3517" y="273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51" name="Oval 259"/>
              <p:cNvSpPr>
                <a:spLocks noChangeArrowheads="1"/>
              </p:cNvSpPr>
              <p:nvPr/>
            </p:nvSpPr>
            <p:spPr bwMode="auto">
              <a:xfrm>
                <a:off x="3753" y="318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52" name="Oval 260"/>
              <p:cNvSpPr>
                <a:spLocks noChangeArrowheads="1"/>
              </p:cNvSpPr>
              <p:nvPr/>
            </p:nvSpPr>
            <p:spPr bwMode="auto">
              <a:xfrm>
                <a:off x="3753" y="318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53" name="Oval 261"/>
              <p:cNvSpPr>
                <a:spLocks noChangeArrowheads="1"/>
              </p:cNvSpPr>
              <p:nvPr/>
            </p:nvSpPr>
            <p:spPr bwMode="auto">
              <a:xfrm>
                <a:off x="3218" y="323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54" name="Oval 262"/>
              <p:cNvSpPr>
                <a:spLocks noChangeArrowheads="1"/>
              </p:cNvSpPr>
              <p:nvPr/>
            </p:nvSpPr>
            <p:spPr bwMode="auto">
              <a:xfrm>
                <a:off x="3218" y="323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55" name="Oval 263"/>
              <p:cNvSpPr>
                <a:spLocks noChangeArrowheads="1"/>
              </p:cNvSpPr>
              <p:nvPr/>
            </p:nvSpPr>
            <p:spPr bwMode="auto">
              <a:xfrm>
                <a:off x="3266" y="328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56" name="Oval 264"/>
              <p:cNvSpPr>
                <a:spLocks noChangeArrowheads="1"/>
              </p:cNvSpPr>
              <p:nvPr/>
            </p:nvSpPr>
            <p:spPr bwMode="auto">
              <a:xfrm>
                <a:off x="3266" y="328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57" name="Oval 265"/>
              <p:cNvSpPr>
                <a:spLocks noChangeArrowheads="1"/>
              </p:cNvSpPr>
              <p:nvPr/>
            </p:nvSpPr>
            <p:spPr bwMode="auto">
              <a:xfrm>
                <a:off x="3991" y="327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58" name="Oval 266"/>
              <p:cNvSpPr>
                <a:spLocks noChangeArrowheads="1"/>
              </p:cNvSpPr>
              <p:nvPr/>
            </p:nvSpPr>
            <p:spPr bwMode="auto">
              <a:xfrm>
                <a:off x="3991" y="327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59" name="Oval 267"/>
              <p:cNvSpPr>
                <a:spLocks noChangeArrowheads="1"/>
              </p:cNvSpPr>
              <p:nvPr/>
            </p:nvSpPr>
            <p:spPr bwMode="auto">
              <a:xfrm>
                <a:off x="2912" y="228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60" name="Oval 268"/>
              <p:cNvSpPr>
                <a:spLocks noChangeArrowheads="1"/>
              </p:cNvSpPr>
              <p:nvPr/>
            </p:nvSpPr>
            <p:spPr bwMode="auto">
              <a:xfrm>
                <a:off x="2912" y="228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61" name="Oval 269"/>
              <p:cNvSpPr>
                <a:spLocks noChangeArrowheads="1"/>
              </p:cNvSpPr>
              <p:nvPr/>
            </p:nvSpPr>
            <p:spPr bwMode="auto">
              <a:xfrm>
                <a:off x="4300" y="2930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62" name="Oval 270"/>
              <p:cNvSpPr>
                <a:spLocks noChangeArrowheads="1"/>
              </p:cNvSpPr>
              <p:nvPr/>
            </p:nvSpPr>
            <p:spPr bwMode="auto">
              <a:xfrm>
                <a:off x="4300" y="2930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63" name="Oval 271"/>
              <p:cNvSpPr>
                <a:spLocks noChangeArrowheads="1"/>
              </p:cNvSpPr>
              <p:nvPr/>
            </p:nvSpPr>
            <p:spPr bwMode="auto">
              <a:xfrm>
                <a:off x="3264" y="36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64" name="Oval 272"/>
              <p:cNvSpPr>
                <a:spLocks noChangeArrowheads="1"/>
              </p:cNvSpPr>
              <p:nvPr/>
            </p:nvSpPr>
            <p:spPr bwMode="auto">
              <a:xfrm>
                <a:off x="3264" y="36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65" name="Oval 273"/>
              <p:cNvSpPr>
                <a:spLocks noChangeArrowheads="1"/>
              </p:cNvSpPr>
              <p:nvPr/>
            </p:nvSpPr>
            <p:spPr bwMode="auto">
              <a:xfrm>
                <a:off x="4237" y="281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66" name="Oval 274"/>
              <p:cNvSpPr>
                <a:spLocks noChangeArrowheads="1"/>
              </p:cNvSpPr>
              <p:nvPr/>
            </p:nvSpPr>
            <p:spPr bwMode="auto">
              <a:xfrm>
                <a:off x="4237" y="281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67" name="Oval 275"/>
              <p:cNvSpPr>
                <a:spLocks noChangeArrowheads="1"/>
              </p:cNvSpPr>
              <p:nvPr/>
            </p:nvSpPr>
            <p:spPr bwMode="auto">
              <a:xfrm>
                <a:off x="4304" y="291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68" name="Oval 276"/>
              <p:cNvSpPr>
                <a:spLocks noChangeArrowheads="1"/>
              </p:cNvSpPr>
              <p:nvPr/>
            </p:nvSpPr>
            <p:spPr bwMode="auto">
              <a:xfrm>
                <a:off x="4304" y="291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69" name="Oval 277"/>
              <p:cNvSpPr>
                <a:spLocks noChangeArrowheads="1"/>
              </p:cNvSpPr>
              <p:nvPr/>
            </p:nvSpPr>
            <p:spPr bwMode="auto">
              <a:xfrm>
                <a:off x="3218" y="266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70" name="Oval 278"/>
              <p:cNvSpPr>
                <a:spLocks noChangeArrowheads="1"/>
              </p:cNvSpPr>
              <p:nvPr/>
            </p:nvSpPr>
            <p:spPr bwMode="auto">
              <a:xfrm>
                <a:off x="3218" y="266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71" name="Oval 279"/>
              <p:cNvSpPr>
                <a:spLocks noChangeArrowheads="1"/>
              </p:cNvSpPr>
              <p:nvPr/>
            </p:nvSpPr>
            <p:spPr bwMode="auto">
              <a:xfrm>
                <a:off x="3014" y="328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72" name="Oval 280"/>
              <p:cNvSpPr>
                <a:spLocks noChangeArrowheads="1"/>
              </p:cNvSpPr>
              <p:nvPr/>
            </p:nvSpPr>
            <p:spPr bwMode="auto">
              <a:xfrm>
                <a:off x="3014" y="328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73" name="Oval 281"/>
              <p:cNvSpPr>
                <a:spLocks noChangeArrowheads="1"/>
              </p:cNvSpPr>
              <p:nvPr/>
            </p:nvSpPr>
            <p:spPr bwMode="auto">
              <a:xfrm>
                <a:off x="2978" y="260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74" name="Oval 282"/>
              <p:cNvSpPr>
                <a:spLocks noChangeArrowheads="1"/>
              </p:cNvSpPr>
              <p:nvPr/>
            </p:nvSpPr>
            <p:spPr bwMode="auto">
              <a:xfrm>
                <a:off x="2978" y="260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75" name="Oval 283"/>
              <p:cNvSpPr>
                <a:spLocks noChangeArrowheads="1"/>
              </p:cNvSpPr>
              <p:nvPr/>
            </p:nvSpPr>
            <p:spPr bwMode="auto">
              <a:xfrm>
                <a:off x="4022" y="249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76" name="Oval 284"/>
              <p:cNvSpPr>
                <a:spLocks noChangeArrowheads="1"/>
              </p:cNvSpPr>
              <p:nvPr/>
            </p:nvSpPr>
            <p:spPr bwMode="auto">
              <a:xfrm>
                <a:off x="4022" y="249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77" name="Oval 285"/>
              <p:cNvSpPr>
                <a:spLocks noChangeArrowheads="1"/>
              </p:cNvSpPr>
              <p:nvPr/>
            </p:nvSpPr>
            <p:spPr bwMode="auto">
              <a:xfrm>
                <a:off x="4290" y="278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78" name="Oval 286"/>
              <p:cNvSpPr>
                <a:spLocks noChangeArrowheads="1"/>
              </p:cNvSpPr>
              <p:nvPr/>
            </p:nvSpPr>
            <p:spPr bwMode="auto">
              <a:xfrm>
                <a:off x="4290" y="278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79" name="Oval 287"/>
              <p:cNvSpPr>
                <a:spLocks noChangeArrowheads="1"/>
              </p:cNvSpPr>
              <p:nvPr/>
            </p:nvSpPr>
            <p:spPr bwMode="auto">
              <a:xfrm>
                <a:off x="3949" y="241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80" name="Oval 288"/>
              <p:cNvSpPr>
                <a:spLocks noChangeArrowheads="1"/>
              </p:cNvSpPr>
              <p:nvPr/>
            </p:nvSpPr>
            <p:spPr bwMode="auto">
              <a:xfrm>
                <a:off x="3949" y="241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81" name="Oval 289"/>
              <p:cNvSpPr>
                <a:spLocks noChangeArrowheads="1"/>
              </p:cNvSpPr>
              <p:nvPr/>
            </p:nvSpPr>
            <p:spPr bwMode="auto">
              <a:xfrm>
                <a:off x="3261" y="217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82" name="Oval 290"/>
              <p:cNvSpPr>
                <a:spLocks noChangeArrowheads="1"/>
              </p:cNvSpPr>
              <p:nvPr/>
            </p:nvSpPr>
            <p:spPr bwMode="auto">
              <a:xfrm>
                <a:off x="3261" y="217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83" name="Oval 291"/>
              <p:cNvSpPr>
                <a:spLocks noChangeArrowheads="1"/>
              </p:cNvSpPr>
              <p:nvPr/>
            </p:nvSpPr>
            <p:spPr bwMode="auto">
              <a:xfrm>
                <a:off x="4298" y="288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84" name="Oval 292"/>
              <p:cNvSpPr>
                <a:spLocks noChangeArrowheads="1"/>
              </p:cNvSpPr>
              <p:nvPr/>
            </p:nvSpPr>
            <p:spPr bwMode="auto">
              <a:xfrm>
                <a:off x="4298" y="288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85" name="Oval 293"/>
              <p:cNvSpPr>
                <a:spLocks noChangeArrowheads="1"/>
              </p:cNvSpPr>
              <p:nvPr/>
            </p:nvSpPr>
            <p:spPr bwMode="auto">
              <a:xfrm>
                <a:off x="3245" y="233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86" name="Oval 294"/>
              <p:cNvSpPr>
                <a:spLocks noChangeArrowheads="1"/>
              </p:cNvSpPr>
              <p:nvPr/>
            </p:nvSpPr>
            <p:spPr bwMode="auto">
              <a:xfrm>
                <a:off x="3245" y="233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87" name="Oval 295"/>
              <p:cNvSpPr>
                <a:spLocks noChangeArrowheads="1"/>
              </p:cNvSpPr>
              <p:nvPr/>
            </p:nvSpPr>
            <p:spPr bwMode="auto">
              <a:xfrm>
                <a:off x="3969" y="25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88" name="Oval 296"/>
              <p:cNvSpPr>
                <a:spLocks noChangeArrowheads="1"/>
              </p:cNvSpPr>
              <p:nvPr/>
            </p:nvSpPr>
            <p:spPr bwMode="auto">
              <a:xfrm>
                <a:off x="3969" y="25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89" name="Oval 297"/>
              <p:cNvSpPr>
                <a:spLocks noChangeArrowheads="1"/>
              </p:cNvSpPr>
              <p:nvPr/>
            </p:nvSpPr>
            <p:spPr bwMode="auto">
              <a:xfrm>
                <a:off x="3259" y="274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90" name="Oval 298"/>
              <p:cNvSpPr>
                <a:spLocks noChangeArrowheads="1"/>
              </p:cNvSpPr>
              <p:nvPr/>
            </p:nvSpPr>
            <p:spPr bwMode="auto">
              <a:xfrm>
                <a:off x="3259" y="274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91" name="Oval 299"/>
              <p:cNvSpPr>
                <a:spLocks noChangeArrowheads="1"/>
              </p:cNvSpPr>
              <p:nvPr/>
            </p:nvSpPr>
            <p:spPr bwMode="auto">
              <a:xfrm>
                <a:off x="3865" y="242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92" name="Oval 300"/>
              <p:cNvSpPr>
                <a:spLocks noChangeArrowheads="1"/>
              </p:cNvSpPr>
              <p:nvPr/>
            </p:nvSpPr>
            <p:spPr bwMode="auto">
              <a:xfrm>
                <a:off x="3865" y="242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93" name="Oval 301"/>
              <p:cNvSpPr>
                <a:spLocks noChangeArrowheads="1"/>
              </p:cNvSpPr>
              <p:nvPr/>
            </p:nvSpPr>
            <p:spPr bwMode="auto">
              <a:xfrm>
                <a:off x="3156" y="309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94" name="Oval 302"/>
              <p:cNvSpPr>
                <a:spLocks noChangeArrowheads="1"/>
              </p:cNvSpPr>
              <p:nvPr/>
            </p:nvSpPr>
            <p:spPr bwMode="auto">
              <a:xfrm>
                <a:off x="3156" y="309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95" name="Oval 303"/>
              <p:cNvSpPr>
                <a:spLocks noChangeArrowheads="1"/>
              </p:cNvSpPr>
              <p:nvPr/>
            </p:nvSpPr>
            <p:spPr bwMode="auto">
              <a:xfrm>
                <a:off x="3947" y="259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96" name="Oval 304"/>
              <p:cNvSpPr>
                <a:spLocks noChangeArrowheads="1"/>
              </p:cNvSpPr>
              <p:nvPr/>
            </p:nvSpPr>
            <p:spPr bwMode="auto">
              <a:xfrm>
                <a:off x="3947" y="259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97" name="Oval 305"/>
              <p:cNvSpPr>
                <a:spLocks noChangeArrowheads="1"/>
              </p:cNvSpPr>
              <p:nvPr/>
            </p:nvSpPr>
            <p:spPr bwMode="auto">
              <a:xfrm>
                <a:off x="3985" y="243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98" name="Oval 306"/>
              <p:cNvSpPr>
                <a:spLocks noChangeArrowheads="1"/>
              </p:cNvSpPr>
              <p:nvPr/>
            </p:nvSpPr>
            <p:spPr bwMode="auto">
              <a:xfrm>
                <a:off x="3985" y="24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99" name="Oval 307"/>
              <p:cNvSpPr>
                <a:spLocks noChangeArrowheads="1"/>
              </p:cNvSpPr>
              <p:nvPr/>
            </p:nvSpPr>
            <p:spPr bwMode="auto">
              <a:xfrm>
                <a:off x="3220" y="266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00" name="Oval 308"/>
              <p:cNvSpPr>
                <a:spLocks noChangeArrowheads="1"/>
              </p:cNvSpPr>
              <p:nvPr/>
            </p:nvSpPr>
            <p:spPr bwMode="auto">
              <a:xfrm>
                <a:off x="3220" y="266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01" name="Oval 309"/>
              <p:cNvSpPr>
                <a:spLocks noChangeArrowheads="1"/>
              </p:cNvSpPr>
              <p:nvPr/>
            </p:nvSpPr>
            <p:spPr bwMode="auto">
              <a:xfrm>
                <a:off x="3440" y="245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02" name="Oval 310"/>
              <p:cNvSpPr>
                <a:spLocks noChangeArrowheads="1"/>
              </p:cNvSpPr>
              <p:nvPr/>
            </p:nvSpPr>
            <p:spPr bwMode="auto">
              <a:xfrm>
                <a:off x="3440" y="245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03" name="Oval 311"/>
              <p:cNvSpPr>
                <a:spLocks noChangeArrowheads="1"/>
              </p:cNvSpPr>
              <p:nvPr/>
            </p:nvSpPr>
            <p:spPr bwMode="auto">
              <a:xfrm>
                <a:off x="3125" y="280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04" name="Oval 312"/>
              <p:cNvSpPr>
                <a:spLocks noChangeArrowheads="1"/>
              </p:cNvSpPr>
              <p:nvPr/>
            </p:nvSpPr>
            <p:spPr bwMode="auto">
              <a:xfrm>
                <a:off x="3125" y="280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05" name="Oval 313"/>
              <p:cNvSpPr>
                <a:spLocks noChangeArrowheads="1"/>
              </p:cNvSpPr>
              <p:nvPr/>
            </p:nvSpPr>
            <p:spPr bwMode="auto">
              <a:xfrm>
                <a:off x="3005" y="325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06" name="Oval 314"/>
              <p:cNvSpPr>
                <a:spLocks noChangeArrowheads="1"/>
              </p:cNvSpPr>
              <p:nvPr/>
            </p:nvSpPr>
            <p:spPr bwMode="auto">
              <a:xfrm>
                <a:off x="3005" y="32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07" name="Oval 315"/>
              <p:cNvSpPr>
                <a:spLocks noChangeArrowheads="1"/>
              </p:cNvSpPr>
              <p:nvPr/>
            </p:nvSpPr>
            <p:spPr bwMode="auto">
              <a:xfrm>
                <a:off x="3047" y="278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08" name="Oval 316"/>
              <p:cNvSpPr>
                <a:spLocks noChangeArrowheads="1"/>
              </p:cNvSpPr>
              <p:nvPr/>
            </p:nvSpPr>
            <p:spPr bwMode="auto">
              <a:xfrm>
                <a:off x="3046" y="278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09" name="Oval 317"/>
              <p:cNvSpPr>
                <a:spLocks noChangeArrowheads="1"/>
              </p:cNvSpPr>
              <p:nvPr/>
            </p:nvSpPr>
            <p:spPr bwMode="auto">
              <a:xfrm>
                <a:off x="4009" y="309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10" name="Oval 318"/>
              <p:cNvSpPr>
                <a:spLocks noChangeArrowheads="1"/>
              </p:cNvSpPr>
              <p:nvPr/>
            </p:nvSpPr>
            <p:spPr bwMode="auto">
              <a:xfrm>
                <a:off x="4009" y="309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11" name="Oval 319"/>
              <p:cNvSpPr>
                <a:spLocks noChangeArrowheads="1"/>
              </p:cNvSpPr>
              <p:nvPr/>
            </p:nvSpPr>
            <p:spPr bwMode="auto">
              <a:xfrm>
                <a:off x="3943" y="255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12" name="Oval 320"/>
              <p:cNvSpPr>
                <a:spLocks noChangeArrowheads="1"/>
              </p:cNvSpPr>
              <p:nvPr/>
            </p:nvSpPr>
            <p:spPr bwMode="auto">
              <a:xfrm>
                <a:off x="3943" y="255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13" name="Oval 321"/>
              <p:cNvSpPr>
                <a:spLocks noChangeArrowheads="1"/>
              </p:cNvSpPr>
              <p:nvPr/>
            </p:nvSpPr>
            <p:spPr bwMode="auto">
              <a:xfrm>
                <a:off x="3042" y="266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14" name="Oval 322"/>
              <p:cNvSpPr>
                <a:spLocks noChangeArrowheads="1"/>
              </p:cNvSpPr>
              <p:nvPr/>
            </p:nvSpPr>
            <p:spPr bwMode="auto">
              <a:xfrm>
                <a:off x="3042" y="26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15" name="Oval 323"/>
              <p:cNvSpPr>
                <a:spLocks noChangeArrowheads="1"/>
              </p:cNvSpPr>
              <p:nvPr/>
            </p:nvSpPr>
            <p:spPr bwMode="auto">
              <a:xfrm>
                <a:off x="3967" y="340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16" name="Oval 324"/>
              <p:cNvSpPr>
                <a:spLocks noChangeArrowheads="1"/>
              </p:cNvSpPr>
              <p:nvPr/>
            </p:nvSpPr>
            <p:spPr bwMode="auto">
              <a:xfrm>
                <a:off x="3967" y="340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17" name="Oval 325"/>
              <p:cNvSpPr>
                <a:spLocks noChangeArrowheads="1"/>
              </p:cNvSpPr>
              <p:nvPr/>
            </p:nvSpPr>
            <p:spPr bwMode="auto">
              <a:xfrm>
                <a:off x="2998" y="243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18" name="Oval 326"/>
              <p:cNvSpPr>
                <a:spLocks noChangeArrowheads="1"/>
              </p:cNvSpPr>
              <p:nvPr/>
            </p:nvSpPr>
            <p:spPr bwMode="auto">
              <a:xfrm>
                <a:off x="2998" y="243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19" name="Oval 327"/>
              <p:cNvSpPr>
                <a:spLocks noChangeArrowheads="1"/>
              </p:cNvSpPr>
              <p:nvPr/>
            </p:nvSpPr>
            <p:spPr bwMode="auto">
              <a:xfrm>
                <a:off x="3278" y="299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20" name="Oval 328"/>
              <p:cNvSpPr>
                <a:spLocks noChangeArrowheads="1"/>
              </p:cNvSpPr>
              <p:nvPr/>
            </p:nvSpPr>
            <p:spPr bwMode="auto">
              <a:xfrm>
                <a:off x="3278" y="299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21" name="Oval 329"/>
              <p:cNvSpPr>
                <a:spLocks noChangeArrowheads="1"/>
              </p:cNvSpPr>
              <p:nvPr/>
            </p:nvSpPr>
            <p:spPr bwMode="auto">
              <a:xfrm>
                <a:off x="3953" y="262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22" name="Oval 330"/>
              <p:cNvSpPr>
                <a:spLocks noChangeArrowheads="1"/>
              </p:cNvSpPr>
              <p:nvPr/>
            </p:nvSpPr>
            <p:spPr bwMode="auto">
              <a:xfrm>
                <a:off x="3953" y="262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23" name="Oval 331"/>
              <p:cNvSpPr>
                <a:spLocks noChangeArrowheads="1"/>
              </p:cNvSpPr>
              <p:nvPr/>
            </p:nvSpPr>
            <p:spPr bwMode="auto">
              <a:xfrm>
                <a:off x="3147" y="262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24" name="Oval 332"/>
              <p:cNvSpPr>
                <a:spLocks noChangeArrowheads="1"/>
              </p:cNvSpPr>
              <p:nvPr/>
            </p:nvSpPr>
            <p:spPr bwMode="auto">
              <a:xfrm>
                <a:off x="3147" y="262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25" name="Oval 333"/>
              <p:cNvSpPr>
                <a:spLocks noChangeArrowheads="1"/>
              </p:cNvSpPr>
              <p:nvPr/>
            </p:nvSpPr>
            <p:spPr bwMode="auto">
              <a:xfrm>
                <a:off x="4261" y="270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26" name="Oval 334"/>
              <p:cNvSpPr>
                <a:spLocks noChangeArrowheads="1"/>
              </p:cNvSpPr>
              <p:nvPr/>
            </p:nvSpPr>
            <p:spPr bwMode="auto">
              <a:xfrm>
                <a:off x="4261" y="270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27" name="Oval 335"/>
              <p:cNvSpPr>
                <a:spLocks noChangeArrowheads="1"/>
              </p:cNvSpPr>
              <p:nvPr/>
            </p:nvSpPr>
            <p:spPr bwMode="auto">
              <a:xfrm>
                <a:off x="3269" y="314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28" name="Oval 336"/>
              <p:cNvSpPr>
                <a:spLocks noChangeArrowheads="1"/>
              </p:cNvSpPr>
              <p:nvPr/>
            </p:nvSpPr>
            <p:spPr bwMode="auto">
              <a:xfrm>
                <a:off x="3269" y="314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29" name="Oval 337"/>
              <p:cNvSpPr>
                <a:spLocks noChangeArrowheads="1"/>
              </p:cNvSpPr>
              <p:nvPr/>
            </p:nvSpPr>
            <p:spPr bwMode="auto">
              <a:xfrm>
                <a:off x="3873" y="247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30" name="Oval 338"/>
              <p:cNvSpPr>
                <a:spLocks noChangeArrowheads="1"/>
              </p:cNvSpPr>
              <p:nvPr/>
            </p:nvSpPr>
            <p:spPr bwMode="auto">
              <a:xfrm>
                <a:off x="3873" y="247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31" name="Oval 339"/>
              <p:cNvSpPr>
                <a:spLocks noChangeArrowheads="1"/>
              </p:cNvSpPr>
              <p:nvPr/>
            </p:nvSpPr>
            <p:spPr bwMode="auto">
              <a:xfrm>
                <a:off x="4015" y="312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32" name="Oval 340"/>
              <p:cNvSpPr>
                <a:spLocks noChangeArrowheads="1"/>
              </p:cNvSpPr>
              <p:nvPr/>
            </p:nvSpPr>
            <p:spPr bwMode="auto">
              <a:xfrm>
                <a:off x="4015" y="312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33" name="Oval 341"/>
              <p:cNvSpPr>
                <a:spLocks noChangeArrowheads="1"/>
              </p:cNvSpPr>
              <p:nvPr/>
            </p:nvSpPr>
            <p:spPr bwMode="auto">
              <a:xfrm>
                <a:off x="3880" y="305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34" name="Oval 342"/>
              <p:cNvSpPr>
                <a:spLocks noChangeArrowheads="1"/>
              </p:cNvSpPr>
              <p:nvPr/>
            </p:nvSpPr>
            <p:spPr bwMode="auto">
              <a:xfrm>
                <a:off x="3880" y="305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35" name="Oval 343"/>
              <p:cNvSpPr>
                <a:spLocks noChangeArrowheads="1"/>
              </p:cNvSpPr>
              <p:nvPr/>
            </p:nvSpPr>
            <p:spPr bwMode="auto">
              <a:xfrm>
                <a:off x="3184" y="323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36" name="Oval 344"/>
              <p:cNvSpPr>
                <a:spLocks noChangeArrowheads="1"/>
              </p:cNvSpPr>
              <p:nvPr/>
            </p:nvSpPr>
            <p:spPr bwMode="auto">
              <a:xfrm>
                <a:off x="3183" y="323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37" name="Oval 345"/>
              <p:cNvSpPr>
                <a:spLocks noChangeArrowheads="1"/>
              </p:cNvSpPr>
              <p:nvPr/>
            </p:nvSpPr>
            <p:spPr bwMode="auto">
              <a:xfrm>
                <a:off x="3134" y="261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38" name="Oval 346"/>
              <p:cNvSpPr>
                <a:spLocks noChangeArrowheads="1"/>
              </p:cNvSpPr>
              <p:nvPr/>
            </p:nvSpPr>
            <p:spPr bwMode="auto">
              <a:xfrm>
                <a:off x="3134" y="261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39" name="Oval 347"/>
              <p:cNvSpPr>
                <a:spLocks noChangeArrowheads="1"/>
              </p:cNvSpPr>
              <p:nvPr/>
            </p:nvSpPr>
            <p:spPr bwMode="auto">
              <a:xfrm>
                <a:off x="3973" y="34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40" name="Oval 348"/>
              <p:cNvSpPr>
                <a:spLocks noChangeArrowheads="1"/>
              </p:cNvSpPr>
              <p:nvPr/>
            </p:nvSpPr>
            <p:spPr bwMode="auto">
              <a:xfrm>
                <a:off x="3973" y="34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41" name="Oval 349"/>
              <p:cNvSpPr>
                <a:spLocks noChangeArrowheads="1"/>
              </p:cNvSpPr>
              <p:nvPr/>
            </p:nvSpPr>
            <p:spPr bwMode="auto">
              <a:xfrm>
                <a:off x="4450" y="285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42" name="Oval 350"/>
              <p:cNvSpPr>
                <a:spLocks noChangeArrowheads="1"/>
              </p:cNvSpPr>
              <p:nvPr/>
            </p:nvSpPr>
            <p:spPr bwMode="auto">
              <a:xfrm>
                <a:off x="4450" y="285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43" name="Oval 351"/>
              <p:cNvSpPr>
                <a:spLocks noChangeArrowheads="1"/>
              </p:cNvSpPr>
              <p:nvPr/>
            </p:nvSpPr>
            <p:spPr bwMode="auto">
              <a:xfrm>
                <a:off x="3967" y="296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44" name="Oval 352"/>
              <p:cNvSpPr>
                <a:spLocks noChangeArrowheads="1"/>
              </p:cNvSpPr>
              <p:nvPr/>
            </p:nvSpPr>
            <p:spPr bwMode="auto">
              <a:xfrm>
                <a:off x="3967" y="296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45" name="Oval 353"/>
              <p:cNvSpPr>
                <a:spLocks noChangeArrowheads="1"/>
              </p:cNvSpPr>
              <p:nvPr/>
            </p:nvSpPr>
            <p:spPr bwMode="auto">
              <a:xfrm>
                <a:off x="3128" y="255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46" name="Oval 354"/>
              <p:cNvSpPr>
                <a:spLocks noChangeArrowheads="1"/>
              </p:cNvSpPr>
              <p:nvPr/>
            </p:nvSpPr>
            <p:spPr bwMode="auto">
              <a:xfrm>
                <a:off x="3128" y="255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47" name="Oval 355"/>
              <p:cNvSpPr>
                <a:spLocks noChangeArrowheads="1"/>
              </p:cNvSpPr>
              <p:nvPr/>
            </p:nvSpPr>
            <p:spPr bwMode="auto">
              <a:xfrm>
                <a:off x="3990" y="340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48" name="Oval 356"/>
              <p:cNvSpPr>
                <a:spLocks noChangeArrowheads="1"/>
              </p:cNvSpPr>
              <p:nvPr/>
            </p:nvSpPr>
            <p:spPr bwMode="auto">
              <a:xfrm>
                <a:off x="3990" y="340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49" name="Oval 357"/>
              <p:cNvSpPr>
                <a:spLocks noChangeArrowheads="1"/>
              </p:cNvSpPr>
              <p:nvPr/>
            </p:nvSpPr>
            <p:spPr bwMode="auto">
              <a:xfrm>
                <a:off x="4288" y="270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50" name="Oval 358"/>
              <p:cNvSpPr>
                <a:spLocks noChangeArrowheads="1"/>
              </p:cNvSpPr>
              <p:nvPr/>
            </p:nvSpPr>
            <p:spPr bwMode="auto">
              <a:xfrm>
                <a:off x="4288" y="2707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51" name="Oval 359"/>
              <p:cNvSpPr>
                <a:spLocks noChangeArrowheads="1"/>
              </p:cNvSpPr>
              <p:nvPr/>
            </p:nvSpPr>
            <p:spPr bwMode="auto">
              <a:xfrm>
                <a:off x="3177" y="262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52" name="Oval 360"/>
              <p:cNvSpPr>
                <a:spLocks noChangeArrowheads="1"/>
              </p:cNvSpPr>
              <p:nvPr/>
            </p:nvSpPr>
            <p:spPr bwMode="auto">
              <a:xfrm>
                <a:off x="3177" y="262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53" name="Oval 361"/>
              <p:cNvSpPr>
                <a:spLocks noChangeArrowheads="1"/>
              </p:cNvSpPr>
              <p:nvPr/>
            </p:nvSpPr>
            <p:spPr bwMode="auto">
              <a:xfrm>
                <a:off x="3517" y="308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54" name="Oval 362"/>
              <p:cNvSpPr>
                <a:spLocks noChangeArrowheads="1"/>
              </p:cNvSpPr>
              <p:nvPr/>
            </p:nvSpPr>
            <p:spPr bwMode="auto">
              <a:xfrm>
                <a:off x="3517" y="308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55" name="Oval 363"/>
              <p:cNvSpPr>
                <a:spLocks noChangeArrowheads="1"/>
              </p:cNvSpPr>
              <p:nvPr/>
            </p:nvSpPr>
            <p:spPr bwMode="auto">
              <a:xfrm>
                <a:off x="4339" y="292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56" name="Oval 364"/>
              <p:cNvSpPr>
                <a:spLocks noChangeArrowheads="1"/>
              </p:cNvSpPr>
              <p:nvPr/>
            </p:nvSpPr>
            <p:spPr bwMode="auto">
              <a:xfrm>
                <a:off x="4339" y="292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57" name="Oval 365"/>
              <p:cNvSpPr>
                <a:spLocks noChangeArrowheads="1"/>
              </p:cNvSpPr>
              <p:nvPr/>
            </p:nvSpPr>
            <p:spPr bwMode="auto">
              <a:xfrm>
                <a:off x="4372" y="28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58" name="Oval 366"/>
              <p:cNvSpPr>
                <a:spLocks noChangeArrowheads="1"/>
              </p:cNvSpPr>
              <p:nvPr/>
            </p:nvSpPr>
            <p:spPr bwMode="auto">
              <a:xfrm>
                <a:off x="4372" y="28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59" name="Oval 367"/>
              <p:cNvSpPr>
                <a:spLocks noChangeArrowheads="1"/>
              </p:cNvSpPr>
              <p:nvPr/>
            </p:nvSpPr>
            <p:spPr bwMode="auto">
              <a:xfrm>
                <a:off x="4002" y="254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60" name="Oval 368"/>
              <p:cNvSpPr>
                <a:spLocks noChangeArrowheads="1"/>
              </p:cNvSpPr>
              <p:nvPr/>
            </p:nvSpPr>
            <p:spPr bwMode="auto">
              <a:xfrm>
                <a:off x="4002" y="254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61" name="Oval 369"/>
              <p:cNvSpPr>
                <a:spLocks noChangeArrowheads="1"/>
              </p:cNvSpPr>
              <p:nvPr/>
            </p:nvSpPr>
            <p:spPr bwMode="auto">
              <a:xfrm>
                <a:off x="2955" y="238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62" name="Oval 370"/>
              <p:cNvSpPr>
                <a:spLocks noChangeArrowheads="1"/>
              </p:cNvSpPr>
              <p:nvPr/>
            </p:nvSpPr>
            <p:spPr bwMode="auto">
              <a:xfrm>
                <a:off x="2955" y="238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63" name="Oval 371"/>
              <p:cNvSpPr>
                <a:spLocks noChangeArrowheads="1"/>
              </p:cNvSpPr>
              <p:nvPr/>
            </p:nvSpPr>
            <p:spPr bwMode="auto">
              <a:xfrm>
                <a:off x="3952" y="302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64" name="Oval 372"/>
              <p:cNvSpPr>
                <a:spLocks noChangeArrowheads="1"/>
              </p:cNvSpPr>
              <p:nvPr/>
            </p:nvSpPr>
            <p:spPr bwMode="auto">
              <a:xfrm>
                <a:off x="3952" y="302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65" name="Oval 373"/>
              <p:cNvSpPr>
                <a:spLocks noChangeArrowheads="1"/>
              </p:cNvSpPr>
              <p:nvPr/>
            </p:nvSpPr>
            <p:spPr bwMode="auto">
              <a:xfrm>
                <a:off x="4346" y="291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66" name="Oval 374"/>
              <p:cNvSpPr>
                <a:spLocks noChangeArrowheads="1"/>
              </p:cNvSpPr>
              <p:nvPr/>
            </p:nvSpPr>
            <p:spPr bwMode="auto">
              <a:xfrm>
                <a:off x="4346" y="291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67" name="Oval 375"/>
              <p:cNvSpPr>
                <a:spLocks noChangeArrowheads="1"/>
              </p:cNvSpPr>
              <p:nvPr/>
            </p:nvSpPr>
            <p:spPr bwMode="auto">
              <a:xfrm>
                <a:off x="4299" y="279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68" name="Oval 376"/>
              <p:cNvSpPr>
                <a:spLocks noChangeArrowheads="1"/>
              </p:cNvSpPr>
              <p:nvPr/>
            </p:nvSpPr>
            <p:spPr bwMode="auto">
              <a:xfrm>
                <a:off x="4299" y="279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69" name="Oval 377"/>
              <p:cNvSpPr>
                <a:spLocks noChangeArrowheads="1"/>
              </p:cNvSpPr>
              <p:nvPr/>
            </p:nvSpPr>
            <p:spPr bwMode="auto">
              <a:xfrm>
                <a:off x="4310" y="293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70" name="Oval 378"/>
              <p:cNvSpPr>
                <a:spLocks noChangeArrowheads="1"/>
              </p:cNvSpPr>
              <p:nvPr/>
            </p:nvSpPr>
            <p:spPr bwMode="auto">
              <a:xfrm>
                <a:off x="4310" y="293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71" name="Oval 379"/>
              <p:cNvSpPr>
                <a:spLocks noChangeArrowheads="1"/>
              </p:cNvSpPr>
              <p:nvPr/>
            </p:nvSpPr>
            <p:spPr bwMode="auto">
              <a:xfrm>
                <a:off x="3927" y="246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72" name="Oval 380"/>
              <p:cNvSpPr>
                <a:spLocks noChangeArrowheads="1"/>
              </p:cNvSpPr>
              <p:nvPr/>
            </p:nvSpPr>
            <p:spPr bwMode="auto">
              <a:xfrm>
                <a:off x="3927" y="246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73" name="Oval 381"/>
              <p:cNvSpPr>
                <a:spLocks noChangeArrowheads="1"/>
              </p:cNvSpPr>
              <p:nvPr/>
            </p:nvSpPr>
            <p:spPr bwMode="auto">
              <a:xfrm>
                <a:off x="3952" y="281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74" name="Oval 382"/>
              <p:cNvSpPr>
                <a:spLocks noChangeArrowheads="1"/>
              </p:cNvSpPr>
              <p:nvPr/>
            </p:nvSpPr>
            <p:spPr bwMode="auto">
              <a:xfrm>
                <a:off x="3952" y="281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75" name="Oval 383"/>
              <p:cNvSpPr>
                <a:spLocks noChangeArrowheads="1"/>
              </p:cNvSpPr>
              <p:nvPr/>
            </p:nvSpPr>
            <p:spPr bwMode="auto">
              <a:xfrm>
                <a:off x="3356" y="319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76" name="Oval 384"/>
              <p:cNvSpPr>
                <a:spLocks noChangeArrowheads="1"/>
              </p:cNvSpPr>
              <p:nvPr/>
            </p:nvSpPr>
            <p:spPr bwMode="auto">
              <a:xfrm>
                <a:off x="3356" y="319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77" name="Oval 385"/>
              <p:cNvSpPr>
                <a:spLocks noChangeArrowheads="1"/>
              </p:cNvSpPr>
              <p:nvPr/>
            </p:nvSpPr>
            <p:spPr bwMode="auto">
              <a:xfrm>
                <a:off x="3180" y="227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78" name="Oval 386"/>
              <p:cNvSpPr>
                <a:spLocks noChangeArrowheads="1"/>
              </p:cNvSpPr>
              <p:nvPr/>
            </p:nvSpPr>
            <p:spPr bwMode="auto">
              <a:xfrm>
                <a:off x="3180" y="227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79" name="Oval 387"/>
              <p:cNvSpPr>
                <a:spLocks noChangeArrowheads="1"/>
              </p:cNvSpPr>
              <p:nvPr/>
            </p:nvSpPr>
            <p:spPr bwMode="auto">
              <a:xfrm>
                <a:off x="4445" y="28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80" name="Oval 388"/>
              <p:cNvSpPr>
                <a:spLocks noChangeArrowheads="1"/>
              </p:cNvSpPr>
              <p:nvPr/>
            </p:nvSpPr>
            <p:spPr bwMode="auto">
              <a:xfrm>
                <a:off x="4445" y="28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81" name="Oval 389"/>
              <p:cNvSpPr>
                <a:spLocks noChangeArrowheads="1"/>
              </p:cNvSpPr>
              <p:nvPr/>
            </p:nvSpPr>
            <p:spPr bwMode="auto">
              <a:xfrm>
                <a:off x="3168" y="376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82" name="Oval 390"/>
              <p:cNvSpPr>
                <a:spLocks noChangeArrowheads="1"/>
              </p:cNvSpPr>
              <p:nvPr/>
            </p:nvSpPr>
            <p:spPr bwMode="auto">
              <a:xfrm>
                <a:off x="3168" y="376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83" name="Oval 391"/>
              <p:cNvSpPr>
                <a:spLocks noChangeArrowheads="1"/>
              </p:cNvSpPr>
              <p:nvPr/>
            </p:nvSpPr>
            <p:spPr bwMode="auto">
              <a:xfrm>
                <a:off x="4087" y="254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84" name="Oval 392"/>
              <p:cNvSpPr>
                <a:spLocks noChangeArrowheads="1"/>
              </p:cNvSpPr>
              <p:nvPr/>
            </p:nvSpPr>
            <p:spPr bwMode="auto">
              <a:xfrm>
                <a:off x="4087" y="254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85" name="Oval 393"/>
              <p:cNvSpPr>
                <a:spLocks noChangeArrowheads="1"/>
              </p:cNvSpPr>
              <p:nvPr/>
            </p:nvSpPr>
            <p:spPr bwMode="auto">
              <a:xfrm>
                <a:off x="4023" y="336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86" name="Oval 394"/>
              <p:cNvSpPr>
                <a:spLocks noChangeArrowheads="1"/>
              </p:cNvSpPr>
              <p:nvPr/>
            </p:nvSpPr>
            <p:spPr bwMode="auto">
              <a:xfrm>
                <a:off x="4023" y="336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87" name="Oval 395"/>
              <p:cNvSpPr>
                <a:spLocks noChangeArrowheads="1"/>
              </p:cNvSpPr>
              <p:nvPr/>
            </p:nvSpPr>
            <p:spPr bwMode="auto">
              <a:xfrm>
                <a:off x="3934" y="251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88" name="Oval 396"/>
              <p:cNvSpPr>
                <a:spLocks noChangeArrowheads="1"/>
              </p:cNvSpPr>
              <p:nvPr/>
            </p:nvSpPr>
            <p:spPr bwMode="auto">
              <a:xfrm>
                <a:off x="3934" y="251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89" name="Oval 397"/>
              <p:cNvSpPr>
                <a:spLocks noChangeArrowheads="1"/>
              </p:cNvSpPr>
              <p:nvPr/>
            </p:nvSpPr>
            <p:spPr bwMode="auto">
              <a:xfrm>
                <a:off x="3511" y="311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90" name="Oval 398"/>
              <p:cNvSpPr>
                <a:spLocks noChangeArrowheads="1"/>
              </p:cNvSpPr>
              <p:nvPr/>
            </p:nvSpPr>
            <p:spPr bwMode="auto">
              <a:xfrm>
                <a:off x="3511" y="311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91" name="Oval 399"/>
              <p:cNvSpPr>
                <a:spLocks noChangeArrowheads="1"/>
              </p:cNvSpPr>
              <p:nvPr/>
            </p:nvSpPr>
            <p:spPr bwMode="auto">
              <a:xfrm>
                <a:off x="4446" y="285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92" name="Oval 400"/>
              <p:cNvSpPr>
                <a:spLocks noChangeArrowheads="1"/>
              </p:cNvSpPr>
              <p:nvPr/>
            </p:nvSpPr>
            <p:spPr bwMode="auto">
              <a:xfrm>
                <a:off x="4446" y="285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93" name="Oval 401"/>
              <p:cNvSpPr>
                <a:spLocks noChangeArrowheads="1"/>
              </p:cNvSpPr>
              <p:nvPr/>
            </p:nvSpPr>
            <p:spPr bwMode="auto">
              <a:xfrm>
                <a:off x="3086" y="324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94" name="Oval 402"/>
              <p:cNvSpPr>
                <a:spLocks noChangeArrowheads="1"/>
              </p:cNvSpPr>
              <p:nvPr/>
            </p:nvSpPr>
            <p:spPr bwMode="auto">
              <a:xfrm>
                <a:off x="3086" y="324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95" name="Oval 403"/>
              <p:cNvSpPr>
                <a:spLocks noChangeArrowheads="1"/>
              </p:cNvSpPr>
              <p:nvPr/>
            </p:nvSpPr>
            <p:spPr bwMode="auto">
              <a:xfrm>
                <a:off x="4417" y="284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96" name="Oval 404"/>
              <p:cNvSpPr>
                <a:spLocks noChangeArrowheads="1"/>
              </p:cNvSpPr>
              <p:nvPr/>
            </p:nvSpPr>
            <p:spPr bwMode="auto">
              <a:xfrm>
                <a:off x="4417" y="284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97" name="Oval 405"/>
              <p:cNvSpPr>
                <a:spLocks noChangeArrowheads="1"/>
              </p:cNvSpPr>
              <p:nvPr/>
            </p:nvSpPr>
            <p:spPr bwMode="auto">
              <a:xfrm>
                <a:off x="3953" y="259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9" name="Group 607"/>
            <p:cNvGrpSpPr>
              <a:grpSpLocks/>
            </p:cNvGrpSpPr>
            <p:nvPr/>
          </p:nvGrpSpPr>
          <p:grpSpPr bwMode="auto">
            <a:xfrm>
              <a:off x="2890" y="2052"/>
              <a:ext cx="1611" cy="1798"/>
              <a:chOff x="2890" y="2052"/>
              <a:chExt cx="1611" cy="1798"/>
            </a:xfrm>
            <a:grpFill/>
          </p:grpSpPr>
          <p:sp>
            <p:nvSpPr>
              <p:cNvPr id="9298" name="Oval 407"/>
              <p:cNvSpPr>
                <a:spLocks noChangeArrowheads="1"/>
              </p:cNvSpPr>
              <p:nvPr/>
            </p:nvSpPr>
            <p:spPr bwMode="auto">
              <a:xfrm>
                <a:off x="3953" y="259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99" name="Oval 408"/>
              <p:cNvSpPr>
                <a:spLocks noChangeArrowheads="1"/>
              </p:cNvSpPr>
              <p:nvPr/>
            </p:nvSpPr>
            <p:spPr bwMode="auto">
              <a:xfrm>
                <a:off x="4208" y="284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00" name="Oval 409"/>
              <p:cNvSpPr>
                <a:spLocks noChangeArrowheads="1"/>
              </p:cNvSpPr>
              <p:nvPr/>
            </p:nvSpPr>
            <p:spPr bwMode="auto">
              <a:xfrm>
                <a:off x="4208" y="284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01" name="Oval 410"/>
              <p:cNvSpPr>
                <a:spLocks noChangeArrowheads="1"/>
              </p:cNvSpPr>
              <p:nvPr/>
            </p:nvSpPr>
            <p:spPr bwMode="auto">
              <a:xfrm>
                <a:off x="3264" y="275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02" name="Oval 411"/>
              <p:cNvSpPr>
                <a:spLocks noChangeArrowheads="1"/>
              </p:cNvSpPr>
              <p:nvPr/>
            </p:nvSpPr>
            <p:spPr bwMode="auto">
              <a:xfrm>
                <a:off x="3264" y="275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03" name="Oval 412"/>
              <p:cNvSpPr>
                <a:spLocks noChangeArrowheads="1"/>
              </p:cNvSpPr>
              <p:nvPr/>
            </p:nvSpPr>
            <p:spPr bwMode="auto">
              <a:xfrm>
                <a:off x="4228" y="298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04" name="Oval 413"/>
              <p:cNvSpPr>
                <a:spLocks noChangeArrowheads="1"/>
              </p:cNvSpPr>
              <p:nvPr/>
            </p:nvSpPr>
            <p:spPr bwMode="auto">
              <a:xfrm>
                <a:off x="4228" y="298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05" name="Oval 414"/>
              <p:cNvSpPr>
                <a:spLocks noChangeArrowheads="1"/>
              </p:cNvSpPr>
              <p:nvPr/>
            </p:nvSpPr>
            <p:spPr bwMode="auto">
              <a:xfrm>
                <a:off x="4271" y="291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06" name="Oval 415"/>
              <p:cNvSpPr>
                <a:spLocks noChangeArrowheads="1"/>
              </p:cNvSpPr>
              <p:nvPr/>
            </p:nvSpPr>
            <p:spPr bwMode="auto">
              <a:xfrm>
                <a:off x="4271" y="291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07" name="Oval 416"/>
              <p:cNvSpPr>
                <a:spLocks noChangeArrowheads="1"/>
              </p:cNvSpPr>
              <p:nvPr/>
            </p:nvSpPr>
            <p:spPr bwMode="auto">
              <a:xfrm>
                <a:off x="4006" y="318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08" name="Oval 417"/>
              <p:cNvSpPr>
                <a:spLocks noChangeArrowheads="1"/>
              </p:cNvSpPr>
              <p:nvPr/>
            </p:nvSpPr>
            <p:spPr bwMode="auto">
              <a:xfrm>
                <a:off x="4006" y="318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09" name="Oval 418"/>
              <p:cNvSpPr>
                <a:spLocks noChangeArrowheads="1"/>
              </p:cNvSpPr>
              <p:nvPr/>
            </p:nvSpPr>
            <p:spPr bwMode="auto">
              <a:xfrm>
                <a:off x="3968" y="3140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10" name="Oval 419"/>
              <p:cNvSpPr>
                <a:spLocks noChangeArrowheads="1"/>
              </p:cNvSpPr>
              <p:nvPr/>
            </p:nvSpPr>
            <p:spPr bwMode="auto">
              <a:xfrm>
                <a:off x="3968" y="3140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11" name="Oval 420"/>
              <p:cNvSpPr>
                <a:spLocks noChangeArrowheads="1"/>
              </p:cNvSpPr>
              <p:nvPr/>
            </p:nvSpPr>
            <p:spPr bwMode="auto">
              <a:xfrm>
                <a:off x="3214" y="372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12" name="Oval 421"/>
              <p:cNvSpPr>
                <a:spLocks noChangeArrowheads="1"/>
              </p:cNvSpPr>
              <p:nvPr/>
            </p:nvSpPr>
            <p:spPr bwMode="auto">
              <a:xfrm>
                <a:off x="3214" y="372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13" name="Oval 422"/>
              <p:cNvSpPr>
                <a:spLocks noChangeArrowheads="1"/>
              </p:cNvSpPr>
              <p:nvPr/>
            </p:nvSpPr>
            <p:spPr bwMode="auto">
              <a:xfrm>
                <a:off x="3959" y="3371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14" name="Oval 423"/>
              <p:cNvSpPr>
                <a:spLocks noChangeArrowheads="1"/>
              </p:cNvSpPr>
              <p:nvPr/>
            </p:nvSpPr>
            <p:spPr bwMode="auto">
              <a:xfrm>
                <a:off x="3959" y="3371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15" name="Oval 424"/>
              <p:cNvSpPr>
                <a:spLocks noChangeArrowheads="1"/>
              </p:cNvSpPr>
              <p:nvPr/>
            </p:nvSpPr>
            <p:spPr bwMode="auto">
              <a:xfrm>
                <a:off x="4233" y="279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16" name="Oval 425"/>
              <p:cNvSpPr>
                <a:spLocks noChangeArrowheads="1"/>
              </p:cNvSpPr>
              <p:nvPr/>
            </p:nvSpPr>
            <p:spPr bwMode="auto">
              <a:xfrm>
                <a:off x="4233" y="279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17" name="Oval 426"/>
              <p:cNvSpPr>
                <a:spLocks noChangeArrowheads="1"/>
              </p:cNvSpPr>
              <p:nvPr/>
            </p:nvSpPr>
            <p:spPr bwMode="auto">
              <a:xfrm>
                <a:off x="3980" y="278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18" name="Oval 427"/>
              <p:cNvSpPr>
                <a:spLocks noChangeArrowheads="1"/>
              </p:cNvSpPr>
              <p:nvPr/>
            </p:nvSpPr>
            <p:spPr bwMode="auto">
              <a:xfrm>
                <a:off x="3980" y="278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19" name="Oval 428"/>
              <p:cNvSpPr>
                <a:spLocks noChangeArrowheads="1"/>
              </p:cNvSpPr>
              <p:nvPr/>
            </p:nvSpPr>
            <p:spPr bwMode="auto">
              <a:xfrm>
                <a:off x="4333" y="284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20" name="Oval 429"/>
              <p:cNvSpPr>
                <a:spLocks noChangeArrowheads="1"/>
              </p:cNvSpPr>
              <p:nvPr/>
            </p:nvSpPr>
            <p:spPr bwMode="auto">
              <a:xfrm>
                <a:off x="4333" y="284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21" name="Oval 430"/>
              <p:cNvSpPr>
                <a:spLocks noChangeArrowheads="1"/>
              </p:cNvSpPr>
              <p:nvPr/>
            </p:nvSpPr>
            <p:spPr bwMode="auto">
              <a:xfrm>
                <a:off x="3933" y="260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22" name="Oval 431"/>
              <p:cNvSpPr>
                <a:spLocks noChangeArrowheads="1"/>
              </p:cNvSpPr>
              <p:nvPr/>
            </p:nvSpPr>
            <p:spPr bwMode="auto">
              <a:xfrm>
                <a:off x="3933" y="260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23" name="Oval 432"/>
              <p:cNvSpPr>
                <a:spLocks noChangeArrowheads="1"/>
              </p:cNvSpPr>
              <p:nvPr/>
            </p:nvSpPr>
            <p:spPr bwMode="auto">
              <a:xfrm>
                <a:off x="3198" y="221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24" name="Oval 433"/>
              <p:cNvSpPr>
                <a:spLocks noChangeArrowheads="1"/>
              </p:cNvSpPr>
              <p:nvPr/>
            </p:nvSpPr>
            <p:spPr bwMode="auto">
              <a:xfrm>
                <a:off x="3198" y="221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25" name="Oval 434"/>
              <p:cNvSpPr>
                <a:spLocks noChangeArrowheads="1"/>
              </p:cNvSpPr>
              <p:nvPr/>
            </p:nvSpPr>
            <p:spPr bwMode="auto">
              <a:xfrm>
                <a:off x="3222" y="267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26" name="Oval 435"/>
              <p:cNvSpPr>
                <a:spLocks noChangeArrowheads="1"/>
              </p:cNvSpPr>
              <p:nvPr/>
            </p:nvSpPr>
            <p:spPr bwMode="auto">
              <a:xfrm>
                <a:off x="3222" y="267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27" name="Oval 436"/>
              <p:cNvSpPr>
                <a:spLocks noChangeArrowheads="1"/>
              </p:cNvSpPr>
              <p:nvPr/>
            </p:nvSpPr>
            <p:spPr bwMode="auto">
              <a:xfrm>
                <a:off x="4296" y="272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28" name="Oval 437"/>
              <p:cNvSpPr>
                <a:spLocks noChangeArrowheads="1"/>
              </p:cNvSpPr>
              <p:nvPr/>
            </p:nvSpPr>
            <p:spPr bwMode="auto">
              <a:xfrm>
                <a:off x="4296" y="272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29" name="Oval 438"/>
              <p:cNvSpPr>
                <a:spLocks noChangeArrowheads="1"/>
              </p:cNvSpPr>
              <p:nvPr/>
            </p:nvSpPr>
            <p:spPr bwMode="auto">
              <a:xfrm>
                <a:off x="3971" y="245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30" name="Oval 439"/>
              <p:cNvSpPr>
                <a:spLocks noChangeArrowheads="1"/>
              </p:cNvSpPr>
              <p:nvPr/>
            </p:nvSpPr>
            <p:spPr bwMode="auto">
              <a:xfrm>
                <a:off x="3971" y="245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31" name="Oval 440"/>
              <p:cNvSpPr>
                <a:spLocks noChangeArrowheads="1"/>
              </p:cNvSpPr>
              <p:nvPr/>
            </p:nvSpPr>
            <p:spPr bwMode="auto">
              <a:xfrm>
                <a:off x="3942" y="337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32" name="Oval 441"/>
              <p:cNvSpPr>
                <a:spLocks noChangeArrowheads="1"/>
              </p:cNvSpPr>
              <p:nvPr/>
            </p:nvSpPr>
            <p:spPr bwMode="auto">
              <a:xfrm>
                <a:off x="3942" y="337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33" name="Oval 442"/>
              <p:cNvSpPr>
                <a:spLocks noChangeArrowheads="1"/>
              </p:cNvSpPr>
              <p:nvPr/>
            </p:nvSpPr>
            <p:spPr bwMode="auto">
              <a:xfrm>
                <a:off x="3835" y="334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34" name="Oval 443"/>
              <p:cNvSpPr>
                <a:spLocks noChangeArrowheads="1"/>
              </p:cNvSpPr>
              <p:nvPr/>
            </p:nvSpPr>
            <p:spPr bwMode="auto">
              <a:xfrm>
                <a:off x="3835" y="3347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35" name="Oval 444"/>
              <p:cNvSpPr>
                <a:spLocks noChangeArrowheads="1"/>
              </p:cNvSpPr>
              <p:nvPr/>
            </p:nvSpPr>
            <p:spPr bwMode="auto">
              <a:xfrm>
                <a:off x="2890" y="233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36" name="Oval 445"/>
              <p:cNvSpPr>
                <a:spLocks noChangeArrowheads="1"/>
              </p:cNvSpPr>
              <p:nvPr/>
            </p:nvSpPr>
            <p:spPr bwMode="auto">
              <a:xfrm>
                <a:off x="2890" y="233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37" name="Oval 446"/>
              <p:cNvSpPr>
                <a:spLocks noChangeArrowheads="1"/>
              </p:cNvSpPr>
              <p:nvPr/>
            </p:nvSpPr>
            <p:spPr bwMode="auto">
              <a:xfrm>
                <a:off x="3207" y="369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38" name="Oval 447"/>
              <p:cNvSpPr>
                <a:spLocks noChangeArrowheads="1"/>
              </p:cNvSpPr>
              <p:nvPr/>
            </p:nvSpPr>
            <p:spPr bwMode="auto">
              <a:xfrm>
                <a:off x="3207" y="369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39" name="Oval 448"/>
              <p:cNvSpPr>
                <a:spLocks noChangeArrowheads="1"/>
              </p:cNvSpPr>
              <p:nvPr/>
            </p:nvSpPr>
            <p:spPr bwMode="auto">
              <a:xfrm>
                <a:off x="2934" y="272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40" name="Oval 449"/>
              <p:cNvSpPr>
                <a:spLocks noChangeArrowheads="1"/>
              </p:cNvSpPr>
              <p:nvPr/>
            </p:nvSpPr>
            <p:spPr bwMode="auto">
              <a:xfrm>
                <a:off x="2934" y="272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41" name="Oval 450"/>
              <p:cNvSpPr>
                <a:spLocks noChangeArrowheads="1"/>
              </p:cNvSpPr>
              <p:nvPr/>
            </p:nvSpPr>
            <p:spPr bwMode="auto">
              <a:xfrm>
                <a:off x="4307" y="285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42" name="Oval 451"/>
              <p:cNvSpPr>
                <a:spLocks noChangeArrowheads="1"/>
              </p:cNvSpPr>
              <p:nvPr/>
            </p:nvSpPr>
            <p:spPr bwMode="auto">
              <a:xfrm>
                <a:off x="4307" y="285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43" name="Oval 452"/>
              <p:cNvSpPr>
                <a:spLocks noChangeArrowheads="1"/>
              </p:cNvSpPr>
              <p:nvPr/>
            </p:nvSpPr>
            <p:spPr bwMode="auto">
              <a:xfrm>
                <a:off x="3755" y="309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44" name="Oval 453"/>
              <p:cNvSpPr>
                <a:spLocks noChangeArrowheads="1"/>
              </p:cNvSpPr>
              <p:nvPr/>
            </p:nvSpPr>
            <p:spPr bwMode="auto">
              <a:xfrm>
                <a:off x="3755" y="309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45" name="Oval 454"/>
              <p:cNvSpPr>
                <a:spLocks noChangeArrowheads="1"/>
              </p:cNvSpPr>
              <p:nvPr/>
            </p:nvSpPr>
            <p:spPr bwMode="auto">
              <a:xfrm>
                <a:off x="4347" y="274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46" name="Oval 455"/>
              <p:cNvSpPr>
                <a:spLocks noChangeArrowheads="1"/>
              </p:cNvSpPr>
              <p:nvPr/>
            </p:nvSpPr>
            <p:spPr bwMode="auto">
              <a:xfrm>
                <a:off x="4347" y="274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47" name="Oval 456"/>
              <p:cNvSpPr>
                <a:spLocks noChangeArrowheads="1"/>
              </p:cNvSpPr>
              <p:nvPr/>
            </p:nvSpPr>
            <p:spPr bwMode="auto">
              <a:xfrm>
                <a:off x="3119" y="37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48" name="Oval 457"/>
              <p:cNvSpPr>
                <a:spLocks noChangeArrowheads="1"/>
              </p:cNvSpPr>
              <p:nvPr/>
            </p:nvSpPr>
            <p:spPr bwMode="auto">
              <a:xfrm>
                <a:off x="3119" y="379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49" name="Oval 458"/>
              <p:cNvSpPr>
                <a:spLocks noChangeArrowheads="1"/>
              </p:cNvSpPr>
              <p:nvPr/>
            </p:nvSpPr>
            <p:spPr bwMode="auto">
              <a:xfrm>
                <a:off x="3161" y="282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50" name="Oval 459"/>
              <p:cNvSpPr>
                <a:spLocks noChangeArrowheads="1"/>
              </p:cNvSpPr>
              <p:nvPr/>
            </p:nvSpPr>
            <p:spPr bwMode="auto">
              <a:xfrm>
                <a:off x="3161" y="282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51" name="Oval 460"/>
              <p:cNvSpPr>
                <a:spLocks noChangeArrowheads="1"/>
              </p:cNvSpPr>
              <p:nvPr/>
            </p:nvSpPr>
            <p:spPr bwMode="auto">
              <a:xfrm>
                <a:off x="3179" y="322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52" name="Oval 461"/>
              <p:cNvSpPr>
                <a:spLocks noChangeArrowheads="1"/>
              </p:cNvSpPr>
              <p:nvPr/>
            </p:nvSpPr>
            <p:spPr bwMode="auto">
              <a:xfrm>
                <a:off x="3179" y="322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53" name="Oval 462"/>
              <p:cNvSpPr>
                <a:spLocks noChangeArrowheads="1"/>
              </p:cNvSpPr>
              <p:nvPr/>
            </p:nvSpPr>
            <p:spPr bwMode="auto">
              <a:xfrm>
                <a:off x="3192" y="263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54" name="Oval 463"/>
              <p:cNvSpPr>
                <a:spLocks noChangeArrowheads="1"/>
              </p:cNvSpPr>
              <p:nvPr/>
            </p:nvSpPr>
            <p:spPr bwMode="auto">
              <a:xfrm>
                <a:off x="3192" y="263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55" name="Oval 464"/>
              <p:cNvSpPr>
                <a:spLocks noChangeArrowheads="1"/>
              </p:cNvSpPr>
              <p:nvPr/>
            </p:nvSpPr>
            <p:spPr bwMode="auto">
              <a:xfrm>
                <a:off x="3151" y="377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56" name="Oval 465"/>
              <p:cNvSpPr>
                <a:spLocks noChangeArrowheads="1"/>
              </p:cNvSpPr>
              <p:nvPr/>
            </p:nvSpPr>
            <p:spPr bwMode="auto">
              <a:xfrm>
                <a:off x="3151" y="377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57" name="Oval 466"/>
              <p:cNvSpPr>
                <a:spLocks noChangeArrowheads="1"/>
              </p:cNvSpPr>
              <p:nvPr/>
            </p:nvSpPr>
            <p:spPr bwMode="auto">
              <a:xfrm>
                <a:off x="4013" y="339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58" name="Oval 467"/>
              <p:cNvSpPr>
                <a:spLocks noChangeArrowheads="1"/>
              </p:cNvSpPr>
              <p:nvPr/>
            </p:nvSpPr>
            <p:spPr bwMode="auto">
              <a:xfrm>
                <a:off x="4013" y="339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59" name="Oval 468"/>
              <p:cNvSpPr>
                <a:spLocks noChangeArrowheads="1"/>
              </p:cNvSpPr>
              <p:nvPr/>
            </p:nvSpPr>
            <p:spPr bwMode="auto">
              <a:xfrm>
                <a:off x="3861" y="312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60" name="Oval 469"/>
              <p:cNvSpPr>
                <a:spLocks noChangeArrowheads="1"/>
              </p:cNvSpPr>
              <p:nvPr/>
            </p:nvSpPr>
            <p:spPr bwMode="auto">
              <a:xfrm>
                <a:off x="3860" y="312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61" name="Oval 470"/>
              <p:cNvSpPr>
                <a:spLocks noChangeArrowheads="1"/>
              </p:cNvSpPr>
              <p:nvPr/>
            </p:nvSpPr>
            <p:spPr bwMode="auto">
              <a:xfrm>
                <a:off x="3886" y="329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62" name="Oval 471"/>
              <p:cNvSpPr>
                <a:spLocks noChangeArrowheads="1"/>
              </p:cNvSpPr>
              <p:nvPr/>
            </p:nvSpPr>
            <p:spPr bwMode="auto">
              <a:xfrm>
                <a:off x="3886" y="329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63" name="Oval 472"/>
              <p:cNvSpPr>
                <a:spLocks noChangeArrowheads="1"/>
              </p:cNvSpPr>
              <p:nvPr/>
            </p:nvSpPr>
            <p:spPr bwMode="auto">
              <a:xfrm>
                <a:off x="2916" y="265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64" name="Oval 473"/>
              <p:cNvSpPr>
                <a:spLocks noChangeArrowheads="1"/>
              </p:cNvSpPr>
              <p:nvPr/>
            </p:nvSpPr>
            <p:spPr bwMode="auto">
              <a:xfrm>
                <a:off x="2915" y="265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65" name="Oval 474"/>
              <p:cNvSpPr>
                <a:spLocks noChangeArrowheads="1"/>
              </p:cNvSpPr>
              <p:nvPr/>
            </p:nvSpPr>
            <p:spPr bwMode="auto">
              <a:xfrm>
                <a:off x="3943" y="241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66" name="Oval 475"/>
              <p:cNvSpPr>
                <a:spLocks noChangeArrowheads="1"/>
              </p:cNvSpPr>
              <p:nvPr/>
            </p:nvSpPr>
            <p:spPr bwMode="auto">
              <a:xfrm>
                <a:off x="3943" y="241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67" name="Oval 476"/>
              <p:cNvSpPr>
                <a:spLocks noChangeArrowheads="1"/>
              </p:cNvSpPr>
              <p:nvPr/>
            </p:nvSpPr>
            <p:spPr bwMode="auto">
              <a:xfrm>
                <a:off x="3967" y="26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68" name="Oval 477"/>
              <p:cNvSpPr>
                <a:spLocks noChangeArrowheads="1"/>
              </p:cNvSpPr>
              <p:nvPr/>
            </p:nvSpPr>
            <p:spPr bwMode="auto">
              <a:xfrm>
                <a:off x="3967" y="269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69" name="Oval 478"/>
              <p:cNvSpPr>
                <a:spLocks noChangeArrowheads="1"/>
              </p:cNvSpPr>
              <p:nvPr/>
            </p:nvSpPr>
            <p:spPr bwMode="auto">
              <a:xfrm>
                <a:off x="4076" y="252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70" name="Oval 479"/>
              <p:cNvSpPr>
                <a:spLocks noChangeArrowheads="1"/>
              </p:cNvSpPr>
              <p:nvPr/>
            </p:nvSpPr>
            <p:spPr bwMode="auto">
              <a:xfrm>
                <a:off x="4076" y="252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71" name="Oval 480"/>
              <p:cNvSpPr>
                <a:spLocks noChangeArrowheads="1"/>
              </p:cNvSpPr>
              <p:nvPr/>
            </p:nvSpPr>
            <p:spPr bwMode="auto">
              <a:xfrm>
                <a:off x="3395" y="340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72" name="Oval 481"/>
              <p:cNvSpPr>
                <a:spLocks noChangeArrowheads="1"/>
              </p:cNvSpPr>
              <p:nvPr/>
            </p:nvSpPr>
            <p:spPr bwMode="auto">
              <a:xfrm>
                <a:off x="3395" y="340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73" name="Oval 482"/>
              <p:cNvSpPr>
                <a:spLocks noChangeArrowheads="1"/>
              </p:cNvSpPr>
              <p:nvPr/>
            </p:nvSpPr>
            <p:spPr bwMode="auto">
              <a:xfrm>
                <a:off x="3024" y="266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74" name="Oval 483"/>
              <p:cNvSpPr>
                <a:spLocks noChangeArrowheads="1"/>
              </p:cNvSpPr>
              <p:nvPr/>
            </p:nvSpPr>
            <p:spPr bwMode="auto">
              <a:xfrm>
                <a:off x="3024" y="266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75" name="Oval 484"/>
              <p:cNvSpPr>
                <a:spLocks noChangeArrowheads="1"/>
              </p:cNvSpPr>
              <p:nvPr/>
            </p:nvSpPr>
            <p:spPr bwMode="auto">
              <a:xfrm>
                <a:off x="3976" y="342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76" name="Oval 485"/>
              <p:cNvSpPr>
                <a:spLocks noChangeArrowheads="1"/>
              </p:cNvSpPr>
              <p:nvPr/>
            </p:nvSpPr>
            <p:spPr bwMode="auto">
              <a:xfrm>
                <a:off x="3976" y="342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77" name="Oval 486"/>
              <p:cNvSpPr>
                <a:spLocks noChangeArrowheads="1"/>
              </p:cNvSpPr>
              <p:nvPr/>
            </p:nvSpPr>
            <p:spPr bwMode="auto">
              <a:xfrm>
                <a:off x="4423" y="283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78" name="Oval 487"/>
              <p:cNvSpPr>
                <a:spLocks noChangeArrowheads="1"/>
              </p:cNvSpPr>
              <p:nvPr/>
            </p:nvSpPr>
            <p:spPr bwMode="auto">
              <a:xfrm>
                <a:off x="4423" y="283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79" name="Oval 488"/>
              <p:cNvSpPr>
                <a:spLocks noChangeArrowheads="1"/>
              </p:cNvSpPr>
              <p:nvPr/>
            </p:nvSpPr>
            <p:spPr bwMode="auto">
              <a:xfrm>
                <a:off x="3137" y="376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80" name="Oval 489"/>
              <p:cNvSpPr>
                <a:spLocks noChangeArrowheads="1"/>
              </p:cNvSpPr>
              <p:nvPr/>
            </p:nvSpPr>
            <p:spPr bwMode="auto">
              <a:xfrm>
                <a:off x="3137" y="376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81" name="Oval 490"/>
              <p:cNvSpPr>
                <a:spLocks noChangeArrowheads="1"/>
              </p:cNvSpPr>
              <p:nvPr/>
            </p:nvSpPr>
            <p:spPr bwMode="auto">
              <a:xfrm>
                <a:off x="3119" y="277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82" name="Oval 491"/>
              <p:cNvSpPr>
                <a:spLocks noChangeArrowheads="1"/>
              </p:cNvSpPr>
              <p:nvPr/>
            </p:nvSpPr>
            <p:spPr bwMode="auto">
              <a:xfrm>
                <a:off x="3119" y="277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83" name="Oval 492"/>
              <p:cNvSpPr>
                <a:spLocks noChangeArrowheads="1"/>
              </p:cNvSpPr>
              <p:nvPr/>
            </p:nvSpPr>
            <p:spPr bwMode="auto">
              <a:xfrm>
                <a:off x="4005" y="30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84" name="Oval 493"/>
              <p:cNvSpPr>
                <a:spLocks noChangeArrowheads="1"/>
              </p:cNvSpPr>
              <p:nvPr/>
            </p:nvSpPr>
            <p:spPr bwMode="auto">
              <a:xfrm>
                <a:off x="4005" y="30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85" name="Oval 494"/>
              <p:cNvSpPr>
                <a:spLocks noChangeArrowheads="1"/>
              </p:cNvSpPr>
              <p:nvPr/>
            </p:nvSpPr>
            <p:spPr bwMode="auto">
              <a:xfrm>
                <a:off x="3618" y="282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86" name="Oval 495"/>
              <p:cNvSpPr>
                <a:spLocks noChangeArrowheads="1"/>
              </p:cNvSpPr>
              <p:nvPr/>
            </p:nvSpPr>
            <p:spPr bwMode="auto">
              <a:xfrm>
                <a:off x="3618" y="282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87" name="Oval 496"/>
              <p:cNvSpPr>
                <a:spLocks noChangeArrowheads="1"/>
              </p:cNvSpPr>
              <p:nvPr/>
            </p:nvSpPr>
            <p:spPr bwMode="auto">
              <a:xfrm>
                <a:off x="4431" y="287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88" name="Oval 497"/>
              <p:cNvSpPr>
                <a:spLocks noChangeArrowheads="1"/>
              </p:cNvSpPr>
              <p:nvPr/>
            </p:nvSpPr>
            <p:spPr bwMode="auto">
              <a:xfrm>
                <a:off x="4431" y="287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89" name="Oval 498"/>
              <p:cNvSpPr>
                <a:spLocks noChangeArrowheads="1"/>
              </p:cNvSpPr>
              <p:nvPr/>
            </p:nvSpPr>
            <p:spPr bwMode="auto">
              <a:xfrm>
                <a:off x="3183" y="298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90" name="Oval 499"/>
              <p:cNvSpPr>
                <a:spLocks noChangeArrowheads="1"/>
              </p:cNvSpPr>
              <p:nvPr/>
            </p:nvSpPr>
            <p:spPr bwMode="auto">
              <a:xfrm>
                <a:off x="3183" y="298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91" name="Oval 500"/>
              <p:cNvSpPr>
                <a:spLocks noChangeArrowheads="1"/>
              </p:cNvSpPr>
              <p:nvPr/>
            </p:nvSpPr>
            <p:spPr bwMode="auto">
              <a:xfrm>
                <a:off x="3354" y="358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92" name="Oval 501"/>
              <p:cNvSpPr>
                <a:spLocks noChangeArrowheads="1"/>
              </p:cNvSpPr>
              <p:nvPr/>
            </p:nvSpPr>
            <p:spPr bwMode="auto">
              <a:xfrm>
                <a:off x="3354" y="358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93" name="Oval 502"/>
              <p:cNvSpPr>
                <a:spLocks noChangeArrowheads="1"/>
              </p:cNvSpPr>
              <p:nvPr/>
            </p:nvSpPr>
            <p:spPr bwMode="auto">
              <a:xfrm>
                <a:off x="3757" y="292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94" name="Oval 503"/>
              <p:cNvSpPr>
                <a:spLocks noChangeArrowheads="1"/>
              </p:cNvSpPr>
              <p:nvPr/>
            </p:nvSpPr>
            <p:spPr bwMode="auto">
              <a:xfrm>
                <a:off x="3757" y="292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95" name="Oval 504"/>
              <p:cNvSpPr>
                <a:spLocks noChangeArrowheads="1"/>
              </p:cNvSpPr>
              <p:nvPr/>
            </p:nvSpPr>
            <p:spPr bwMode="auto">
              <a:xfrm>
                <a:off x="3172" y="316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96" name="Oval 505"/>
              <p:cNvSpPr>
                <a:spLocks noChangeArrowheads="1"/>
              </p:cNvSpPr>
              <p:nvPr/>
            </p:nvSpPr>
            <p:spPr bwMode="auto">
              <a:xfrm>
                <a:off x="3172" y="316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97" name="Oval 506"/>
              <p:cNvSpPr>
                <a:spLocks noChangeArrowheads="1"/>
              </p:cNvSpPr>
              <p:nvPr/>
            </p:nvSpPr>
            <p:spPr bwMode="auto">
              <a:xfrm>
                <a:off x="4280" y="288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98" name="Oval 507"/>
              <p:cNvSpPr>
                <a:spLocks noChangeArrowheads="1"/>
              </p:cNvSpPr>
              <p:nvPr/>
            </p:nvSpPr>
            <p:spPr bwMode="auto">
              <a:xfrm>
                <a:off x="4280" y="288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99" name="Oval 508"/>
              <p:cNvSpPr>
                <a:spLocks noChangeArrowheads="1"/>
              </p:cNvSpPr>
              <p:nvPr/>
            </p:nvSpPr>
            <p:spPr bwMode="auto">
              <a:xfrm>
                <a:off x="3397" y="308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00" name="Oval 509"/>
              <p:cNvSpPr>
                <a:spLocks noChangeArrowheads="1"/>
              </p:cNvSpPr>
              <p:nvPr/>
            </p:nvSpPr>
            <p:spPr bwMode="auto">
              <a:xfrm>
                <a:off x="3397" y="308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01" name="Oval 510"/>
              <p:cNvSpPr>
                <a:spLocks noChangeArrowheads="1"/>
              </p:cNvSpPr>
              <p:nvPr/>
            </p:nvSpPr>
            <p:spPr bwMode="auto">
              <a:xfrm>
                <a:off x="3158" y="297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02" name="Oval 511"/>
              <p:cNvSpPr>
                <a:spLocks noChangeArrowheads="1"/>
              </p:cNvSpPr>
              <p:nvPr/>
            </p:nvSpPr>
            <p:spPr bwMode="auto">
              <a:xfrm>
                <a:off x="3158" y="297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03" name="Oval 512"/>
              <p:cNvSpPr>
                <a:spLocks noChangeArrowheads="1"/>
              </p:cNvSpPr>
              <p:nvPr/>
            </p:nvSpPr>
            <p:spPr bwMode="auto">
              <a:xfrm>
                <a:off x="2986" y="306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04" name="Oval 513"/>
              <p:cNvSpPr>
                <a:spLocks noChangeArrowheads="1"/>
              </p:cNvSpPr>
              <p:nvPr/>
            </p:nvSpPr>
            <p:spPr bwMode="auto">
              <a:xfrm>
                <a:off x="2986" y="306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05" name="Oval 514"/>
              <p:cNvSpPr>
                <a:spLocks noChangeArrowheads="1"/>
              </p:cNvSpPr>
              <p:nvPr/>
            </p:nvSpPr>
            <p:spPr bwMode="auto">
              <a:xfrm>
                <a:off x="3671" y="301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06" name="Oval 515"/>
              <p:cNvSpPr>
                <a:spLocks noChangeArrowheads="1"/>
              </p:cNvSpPr>
              <p:nvPr/>
            </p:nvSpPr>
            <p:spPr bwMode="auto">
              <a:xfrm>
                <a:off x="3671" y="301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07" name="Oval 516"/>
              <p:cNvSpPr>
                <a:spLocks noChangeArrowheads="1"/>
              </p:cNvSpPr>
              <p:nvPr/>
            </p:nvSpPr>
            <p:spPr bwMode="auto">
              <a:xfrm>
                <a:off x="4353" y="285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08" name="Oval 517"/>
              <p:cNvSpPr>
                <a:spLocks noChangeArrowheads="1"/>
              </p:cNvSpPr>
              <p:nvPr/>
            </p:nvSpPr>
            <p:spPr bwMode="auto">
              <a:xfrm>
                <a:off x="4353" y="285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09" name="Oval 518"/>
              <p:cNvSpPr>
                <a:spLocks noChangeArrowheads="1"/>
              </p:cNvSpPr>
              <p:nvPr/>
            </p:nvSpPr>
            <p:spPr bwMode="auto">
              <a:xfrm>
                <a:off x="2930" y="209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10" name="Oval 519"/>
              <p:cNvSpPr>
                <a:spLocks noChangeArrowheads="1"/>
              </p:cNvSpPr>
              <p:nvPr/>
            </p:nvSpPr>
            <p:spPr bwMode="auto">
              <a:xfrm>
                <a:off x="2930" y="209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11" name="Oval 520"/>
              <p:cNvSpPr>
                <a:spLocks noChangeArrowheads="1"/>
              </p:cNvSpPr>
              <p:nvPr/>
            </p:nvSpPr>
            <p:spPr bwMode="auto">
              <a:xfrm>
                <a:off x="3150" y="260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12" name="Oval 521"/>
              <p:cNvSpPr>
                <a:spLocks noChangeArrowheads="1"/>
              </p:cNvSpPr>
              <p:nvPr/>
            </p:nvSpPr>
            <p:spPr bwMode="auto">
              <a:xfrm>
                <a:off x="3150" y="260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13" name="Oval 522"/>
              <p:cNvSpPr>
                <a:spLocks noChangeArrowheads="1"/>
              </p:cNvSpPr>
              <p:nvPr/>
            </p:nvSpPr>
            <p:spPr bwMode="auto">
              <a:xfrm>
                <a:off x="3105" y="267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14" name="Oval 523"/>
              <p:cNvSpPr>
                <a:spLocks noChangeArrowheads="1"/>
              </p:cNvSpPr>
              <p:nvPr/>
            </p:nvSpPr>
            <p:spPr bwMode="auto">
              <a:xfrm>
                <a:off x="3105" y="267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15" name="Oval 524"/>
              <p:cNvSpPr>
                <a:spLocks noChangeArrowheads="1"/>
              </p:cNvSpPr>
              <p:nvPr/>
            </p:nvSpPr>
            <p:spPr bwMode="auto">
              <a:xfrm>
                <a:off x="3695" y="299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16" name="Oval 525"/>
              <p:cNvSpPr>
                <a:spLocks noChangeArrowheads="1"/>
              </p:cNvSpPr>
              <p:nvPr/>
            </p:nvSpPr>
            <p:spPr bwMode="auto">
              <a:xfrm>
                <a:off x="3695" y="299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17" name="Oval 526"/>
              <p:cNvSpPr>
                <a:spLocks noChangeArrowheads="1"/>
              </p:cNvSpPr>
              <p:nvPr/>
            </p:nvSpPr>
            <p:spPr bwMode="auto">
              <a:xfrm>
                <a:off x="3950" y="340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18" name="Oval 527"/>
              <p:cNvSpPr>
                <a:spLocks noChangeArrowheads="1"/>
              </p:cNvSpPr>
              <p:nvPr/>
            </p:nvSpPr>
            <p:spPr bwMode="auto">
              <a:xfrm>
                <a:off x="3950" y="340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19" name="Oval 528"/>
              <p:cNvSpPr>
                <a:spLocks noChangeArrowheads="1"/>
              </p:cNvSpPr>
              <p:nvPr/>
            </p:nvSpPr>
            <p:spPr bwMode="auto">
              <a:xfrm>
                <a:off x="3594" y="280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20" name="Oval 529"/>
              <p:cNvSpPr>
                <a:spLocks noChangeArrowheads="1"/>
              </p:cNvSpPr>
              <p:nvPr/>
            </p:nvSpPr>
            <p:spPr bwMode="auto">
              <a:xfrm>
                <a:off x="3594" y="280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21" name="Oval 530"/>
              <p:cNvSpPr>
                <a:spLocks noChangeArrowheads="1"/>
              </p:cNvSpPr>
              <p:nvPr/>
            </p:nvSpPr>
            <p:spPr bwMode="auto">
              <a:xfrm>
                <a:off x="3087" y="337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22" name="Oval 531"/>
              <p:cNvSpPr>
                <a:spLocks noChangeArrowheads="1"/>
              </p:cNvSpPr>
              <p:nvPr/>
            </p:nvSpPr>
            <p:spPr bwMode="auto">
              <a:xfrm>
                <a:off x="3087" y="337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23" name="Oval 532"/>
              <p:cNvSpPr>
                <a:spLocks noChangeArrowheads="1"/>
              </p:cNvSpPr>
              <p:nvPr/>
            </p:nvSpPr>
            <p:spPr bwMode="auto">
              <a:xfrm>
                <a:off x="3316" y="33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24" name="Oval 533"/>
              <p:cNvSpPr>
                <a:spLocks noChangeArrowheads="1"/>
              </p:cNvSpPr>
              <p:nvPr/>
            </p:nvSpPr>
            <p:spPr bwMode="auto">
              <a:xfrm>
                <a:off x="3316" y="339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25" name="Oval 534"/>
              <p:cNvSpPr>
                <a:spLocks noChangeArrowheads="1"/>
              </p:cNvSpPr>
              <p:nvPr/>
            </p:nvSpPr>
            <p:spPr bwMode="auto">
              <a:xfrm>
                <a:off x="3600" y="276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26" name="Oval 535"/>
              <p:cNvSpPr>
                <a:spLocks noChangeArrowheads="1"/>
              </p:cNvSpPr>
              <p:nvPr/>
            </p:nvSpPr>
            <p:spPr bwMode="auto">
              <a:xfrm>
                <a:off x="3600" y="276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27" name="Oval 536"/>
              <p:cNvSpPr>
                <a:spLocks noChangeArrowheads="1"/>
              </p:cNvSpPr>
              <p:nvPr/>
            </p:nvSpPr>
            <p:spPr bwMode="auto">
              <a:xfrm>
                <a:off x="4449" y="284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28" name="Oval 537"/>
              <p:cNvSpPr>
                <a:spLocks noChangeArrowheads="1"/>
              </p:cNvSpPr>
              <p:nvPr/>
            </p:nvSpPr>
            <p:spPr bwMode="auto">
              <a:xfrm>
                <a:off x="4449" y="284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29" name="Oval 538"/>
              <p:cNvSpPr>
                <a:spLocks noChangeArrowheads="1"/>
              </p:cNvSpPr>
              <p:nvPr/>
            </p:nvSpPr>
            <p:spPr bwMode="auto">
              <a:xfrm>
                <a:off x="3176" y="208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30" name="Oval 539"/>
              <p:cNvSpPr>
                <a:spLocks noChangeArrowheads="1"/>
              </p:cNvSpPr>
              <p:nvPr/>
            </p:nvSpPr>
            <p:spPr bwMode="auto">
              <a:xfrm>
                <a:off x="3176" y="208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31" name="Oval 540"/>
              <p:cNvSpPr>
                <a:spLocks noChangeArrowheads="1"/>
              </p:cNvSpPr>
              <p:nvPr/>
            </p:nvSpPr>
            <p:spPr bwMode="auto">
              <a:xfrm>
                <a:off x="3322" y="352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32" name="Oval 541"/>
              <p:cNvSpPr>
                <a:spLocks noChangeArrowheads="1"/>
              </p:cNvSpPr>
              <p:nvPr/>
            </p:nvSpPr>
            <p:spPr bwMode="auto">
              <a:xfrm>
                <a:off x="3322" y="352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33" name="Oval 542"/>
              <p:cNvSpPr>
                <a:spLocks noChangeArrowheads="1"/>
              </p:cNvSpPr>
              <p:nvPr/>
            </p:nvSpPr>
            <p:spPr bwMode="auto">
              <a:xfrm>
                <a:off x="4225" y="306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34" name="Oval 543"/>
              <p:cNvSpPr>
                <a:spLocks noChangeArrowheads="1"/>
              </p:cNvSpPr>
              <p:nvPr/>
            </p:nvSpPr>
            <p:spPr bwMode="auto">
              <a:xfrm>
                <a:off x="4225" y="306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35" name="Oval 544"/>
              <p:cNvSpPr>
                <a:spLocks noChangeArrowheads="1"/>
              </p:cNvSpPr>
              <p:nvPr/>
            </p:nvSpPr>
            <p:spPr bwMode="auto">
              <a:xfrm>
                <a:off x="4373" y="290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36" name="Oval 545"/>
              <p:cNvSpPr>
                <a:spLocks noChangeArrowheads="1"/>
              </p:cNvSpPr>
              <p:nvPr/>
            </p:nvSpPr>
            <p:spPr bwMode="auto">
              <a:xfrm>
                <a:off x="4373" y="290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37" name="Oval 546"/>
              <p:cNvSpPr>
                <a:spLocks noChangeArrowheads="1"/>
              </p:cNvSpPr>
              <p:nvPr/>
            </p:nvSpPr>
            <p:spPr bwMode="auto">
              <a:xfrm>
                <a:off x="4026" y="335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38" name="Oval 547"/>
              <p:cNvSpPr>
                <a:spLocks noChangeArrowheads="1"/>
              </p:cNvSpPr>
              <p:nvPr/>
            </p:nvSpPr>
            <p:spPr bwMode="auto">
              <a:xfrm>
                <a:off x="4026" y="335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39" name="Oval 548"/>
              <p:cNvSpPr>
                <a:spLocks noChangeArrowheads="1"/>
              </p:cNvSpPr>
              <p:nvPr/>
            </p:nvSpPr>
            <p:spPr bwMode="auto">
              <a:xfrm>
                <a:off x="4447" y="286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40" name="Oval 549"/>
              <p:cNvSpPr>
                <a:spLocks noChangeArrowheads="1"/>
              </p:cNvSpPr>
              <p:nvPr/>
            </p:nvSpPr>
            <p:spPr bwMode="auto">
              <a:xfrm>
                <a:off x="4447" y="286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41" name="Oval 550"/>
              <p:cNvSpPr>
                <a:spLocks noChangeArrowheads="1"/>
              </p:cNvSpPr>
              <p:nvPr/>
            </p:nvSpPr>
            <p:spPr bwMode="auto">
              <a:xfrm>
                <a:off x="4205" y="266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42" name="Oval 551"/>
              <p:cNvSpPr>
                <a:spLocks noChangeArrowheads="1"/>
              </p:cNvSpPr>
              <p:nvPr/>
            </p:nvSpPr>
            <p:spPr bwMode="auto">
              <a:xfrm>
                <a:off x="4205" y="266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43" name="Oval 552"/>
              <p:cNvSpPr>
                <a:spLocks noChangeArrowheads="1"/>
              </p:cNvSpPr>
              <p:nvPr/>
            </p:nvSpPr>
            <p:spPr bwMode="auto">
              <a:xfrm>
                <a:off x="4123" y="266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44" name="Oval 553"/>
              <p:cNvSpPr>
                <a:spLocks noChangeArrowheads="1"/>
              </p:cNvSpPr>
              <p:nvPr/>
            </p:nvSpPr>
            <p:spPr bwMode="auto">
              <a:xfrm>
                <a:off x="4123" y="266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45" name="Oval 554"/>
              <p:cNvSpPr>
                <a:spLocks noChangeArrowheads="1"/>
              </p:cNvSpPr>
              <p:nvPr/>
            </p:nvSpPr>
            <p:spPr bwMode="auto">
              <a:xfrm>
                <a:off x="4429" y="282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46" name="Oval 555"/>
              <p:cNvSpPr>
                <a:spLocks noChangeArrowheads="1"/>
              </p:cNvSpPr>
              <p:nvPr/>
            </p:nvSpPr>
            <p:spPr bwMode="auto">
              <a:xfrm>
                <a:off x="4429" y="282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47" name="Oval 556"/>
              <p:cNvSpPr>
                <a:spLocks noChangeArrowheads="1"/>
              </p:cNvSpPr>
              <p:nvPr/>
            </p:nvSpPr>
            <p:spPr bwMode="auto">
              <a:xfrm>
                <a:off x="4336" y="282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48" name="Oval 557"/>
              <p:cNvSpPr>
                <a:spLocks noChangeArrowheads="1"/>
              </p:cNvSpPr>
              <p:nvPr/>
            </p:nvSpPr>
            <p:spPr bwMode="auto">
              <a:xfrm>
                <a:off x="4336" y="282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49" name="Oval 558"/>
              <p:cNvSpPr>
                <a:spLocks noChangeArrowheads="1"/>
              </p:cNvSpPr>
              <p:nvPr/>
            </p:nvSpPr>
            <p:spPr bwMode="auto">
              <a:xfrm>
                <a:off x="3370" y="319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50" name="Oval 559"/>
              <p:cNvSpPr>
                <a:spLocks noChangeArrowheads="1"/>
              </p:cNvSpPr>
              <p:nvPr/>
            </p:nvSpPr>
            <p:spPr bwMode="auto">
              <a:xfrm>
                <a:off x="3370" y="319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51" name="Oval 560"/>
              <p:cNvSpPr>
                <a:spLocks noChangeArrowheads="1"/>
              </p:cNvSpPr>
              <p:nvPr/>
            </p:nvSpPr>
            <p:spPr bwMode="auto">
              <a:xfrm>
                <a:off x="3279" y="360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52" name="Oval 561"/>
              <p:cNvSpPr>
                <a:spLocks noChangeArrowheads="1"/>
              </p:cNvSpPr>
              <p:nvPr/>
            </p:nvSpPr>
            <p:spPr bwMode="auto">
              <a:xfrm>
                <a:off x="3279" y="360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53" name="Oval 562"/>
              <p:cNvSpPr>
                <a:spLocks noChangeArrowheads="1"/>
              </p:cNvSpPr>
              <p:nvPr/>
            </p:nvSpPr>
            <p:spPr bwMode="auto">
              <a:xfrm>
                <a:off x="3325" y="362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54" name="Oval 563"/>
              <p:cNvSpPr>
                <a:spLocks noChangeArrowheads="1"/>
              </p:cNvSpPr>
              <p:nvPr/>
            </p:nvSpPr>
            <p:spPr bwMode="auto">
              <a:xfrm>
                <a:off x="3325" y="362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55" name="Oval 564"/>
              <p:cNvSpPr>
                <a:spLocks noChangeArrowheads="1"/>
              </p:cNvSpPr>
              <p:nvPr/>
            </p:nvSpPr>
            <p:spPr bwMode="auto">
              <a:xfrm>
                <a:off x="3215" y="272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56" name="Oval 565"/>
              <p:cNvSpPr>
                <a:spLocks noChangeArrowheads="1"/>
              </p:cNvSpPr>
              <p:nvPr/>
            </p:nvSpPr>
            <p:spPr bwMode="auto">
              <a:xfrm>
                <a:off x="3215" y="272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57" name="Oval 566"/>
              <p:cNvSpPr>
                <a:spLocks noChangeArrowheads="1"/>
              </p:cNvSpPr>
              <p:nvPr/>
            </p:nvSpPr>
            <p:spPr bwMode="auto">
              <a:xfrm>
                <a:off x="3091" y="22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58" name="Oval 567"/>
              <p:cNvSpPr>
                <a:spLocks noChangeArrowheads="1"/>
              </p:cNvSpPr>
              <p:nvPr/>
            </p:nvSpPr>
            <p:spPr bwMode="auto">
              <a:xfrm>
                <a:off x="3091" y="22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59" name="Oval 568"/>
              <p:cNvSpPr>
                <a:spLocks noChangeArrowheads="1"/>
              </p:cNvSpPr>
              <p:nvPr/>
            </p:nvSpPr>
            <p:spPr bwMode="auto">
              <a:xfrm>
                <a:off x="4005" y="298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60" name="Oval 569"/>
              <p:cNvSpPr>
                <a:spLocks noChangeArrowheads="1"/>
              </p:cNvSpPr>
              <p:nvPr/>
            </p:nvSpPr>
            <p:spPr bwMode="auto">
              <a:xfrm>
                <a:off x="4005" y="298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61" name="Oval 570"/>
              <p:cNvSpPr>
                <a:spLocks noChangeArrowheads="1"/>
              </p:cNvSpPr>
              <p:nvPr/>
            </p:nvSpPr>
            <p:spPr bwMode="auto">
              <a:xfrm>
                <a:off x="3995" y="306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62" name="Oval 571"/>
              <p:cNvSpPr>
                <a:spLocks noChangeArrowheads="1"/>
              </p:cNvSpPr>
              <p:nvPr/>
            </p:nvSpPr>
            <p:spPr bwMode="auto">
              <a:xfrm>
                <a:off x="3995" y="306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63" name="Oval 572"/>
              <p:cNvSpPr>
                <a:spLocks noChangeArrowheads="1"/>
              </p:cNvSpPr>
              <p:nvPr/>
            </p:nvSpPr>
            <p:spPr bwMode="auto">
              <a:xfrm>
                <a:off x="3048" y="205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64" name="Oval 573"/>
              <p:cNvSpPr>
                <a:spLocks noChangeArrowheads="1"/>
              </p:cNvSpPr>
              <p:nvPr/>
            </p:nvSpPr>
            <p:spPr bwMode="auto">
              <a:xfrm>
                <a:off x="3048" y="205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65" name="Oval 574"/>
              <p:cNvSpPr>
                <a:spLocks noChangeArrowheads="1"/>
              </p:cNvSpPr>
              <p:nvPr/>
            </p:nvSpPr>
            <p:spPr bwMode="auto">
              <a:xfrm>
                <a:off x="3953" y="344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66" name="Oval 575"/>
              <p:cNvSpPr>
                <a:spLocks noChangeArrowheads="1"/>
              </p:cNvSpPr>
              <p:nvPr/>
            </p:nvSpPr>
            <p:spPr bwMode="auto">
              <a:xfrm>
                <a:off x="3953" y="344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67" name="Oval 576"/>
              <p:cNvSpPr>
                <a:spLocks noChangeArrowheads="1"/>
              </p:cNvSpPr>
              <p:nvPr/>
            </p:nvSpPr>
            <p:spPr bwMode="auto">
              <a:xfrm>
                <a:off x="3044" y="212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68" name="Oval 577"/>
              <p:cNvSpPr>
                <a:spLocks noChangeArrowheads="1"/>
              </p:cNvSpPr>
              <p:nvPr/>
            </p:nvSpPr>
            <p:spPr bwMode="auto">
              <a:xfrm>
                <a:off x="3044" y="212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69" name="Oval 578"/>
              <p:cNvSpPr>
                <a:spLocks noChangeArrowheads="1"/>
              </p:cNvSpPr>
              <p:nvPr/>
            </p:nvSpPr>
            <p:spPr bwMode="auto">
              <a:xfrm>
                <a:off x="4338" y="276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70" name="Oval 579"/>
              <p:cNvSpPr>
                <a:spLocks noChangeArrowheads="1"/>
              </p:cNvSpPr>
              <p:nvPr/>
            </p:nvSpPr>
            <p:spPr bwMode="auto">
              <a:xfrm>
                <a:off x="4338" y="2763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71" name="Oval 580"/>
              <p:cNvSpPr>
                <a:spLocks noChangeArrowheads="1"/>
              </p:cNvSpPr>
              <p:nvPr/>
            </p:nvSpPr>
            <p:spPr bwMode="auto">
              <a:xfrm>
                <a:off x="4413" y="286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72" name="Oval 581"/>
              <p:cNvSpPr>
                <a:spLocks noChangeArrowheads="1"/>
              </p:cNvSpPr>
              <p:nvPr/>
            </p:nvSpPr>
            <p:spPr bwMode="auto">
              <a:xfrm>
                <a:off x="4413" y="286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73" name="Oval 582"/>
              <p:cNvSpPr>
                <a:spLocks noChangeArrowheads="1"/>
              </p:cNvSpPr>
              <p:nvPr/>
            </p:nvSpPr>
            <p:spPr bwMode="auto">
              <a:xfrm>
                <a:off x="3585" y="274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74" name="Oval 583"/>
              <p:cNvSpPr>
                <a:spLocks noChangeArrowheads="1"/>
              </p:cNvSpPr>
              <p:nvPr/>
            </p:nvSpPr>
            <p:spPr bwMode="auto">
              <a:xfrm>
                <a:off x="3585" y="274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75" name="Oval 584"/>
              <p:cNvSpPr>
                <a:spLocks noChangeArrowheads="1"/>
              </p:cNvSpPr>
              <p:nvPr/>
            </p:nvSpPr>
            <p:spPr bwMode="auto">
              <a:xfrm>
                <a:off x="4273" y="276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76" name="Oval 585"/>
              <p:cNvSpPr>
                <a:spLocks noChangeArrowheads="1"/>
              </p:cNvSpPr>
              <p:nvPr/>
            </p:nvSpPr>
            <p:spPr bwMode="auto">
              <a:xfrm>
                <a:off x="4273" y="276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77" name="Oval 586"/>
              <p:cNvSpPr>
                <a:spLocks noChangeArrowheads="1"/>
              </p:cNvSpPr>
              <p:nvPr/>
            </p:nvSpPr>
            <p:spPr bwMode="auto">
              <a:xfrm>
                <a:off x="4027" y="303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78" name="Oval 587"/>
              <p:cNvSpPr>
                <a:spLocks noChangeArrowheads="1"/>
              </p:cNvSpPr>
              <p:nvPr/>
            </p:nvSpPr>
            <p:spPr bwMode="auto">
              <a:xfrm>
                <a:off x="4027" y="303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79" name="Oval 588"/>
              <p:cNvSpPr>
                <a:spLocks noChangeArrowheads="1"/>
              </p:cNvSpPr>
              <p:nvPr/>
            </p:nvSpPr>
            <p:spPr bwMode="auto">
              <a:xfrm>
                <a:off x="2996" y="2091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80" name="Oval 589"/>
              <p:cNvSpPr>
                <a:spLocks noChangeArrowheads="1"/>
              </p:cNvSpPr>
              <p:nvPr/>
            </p:nvSpPr>
            <p:spPr bwMode="auto">
              <a:xfrm>
                <a:off x="2996" y="2091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81" name="Oval 590"/>
              <p:cNvSpPr>
                <a:spLocks noChangeArrowheads="1"/>
              </p:cNvSpPr>
              <p:nvPr/>
            </p:nvSpPr>
            <p:spPr bwMode="auto">
              <a:xfrm>
                <a:off x="3397" y="318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82" name="Oval 591"/>
              <p:cNvSpPr>
                <a:spLocks noChangeArrowheads="1"/>
              </p:cNvSpPr>
              <p:nvPr/>
            </p:nvSpPr>
            <p:spPr bwMode="auto">
              <a:xfrm>
                <a:off x="3397" y="318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83" name="Oval 592"/>
              <p:cNvSpPr>
                <a:spLocks noChangeArrowheads="1"/>
              </p:cNvSpPr>
              <p:nvPr/>
            </p:nvSpPr>
            <p:spPr bwMode="auto">
              <a:xfrm>
                <a:off x="3034" y="350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84" name="Oval 593"/>
              <p:cNvSpPr>
                <a:spLocks noChangeArrowheads="1"/>
              </p:cNvSpPr>
              <p:nvPr/>
            </p:nvSpPr>
            <p:spPr bwMode="auto">
              <a:xfrm>
                <a:off x="3034" y="350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85" name="Oval 594"/>
              <p:cNvSpPr>
                <a:spLocks noChangeArrowheads="1"/>
              </p:cNvSpPr>
              <p:nvPr/>
            </p:nvSpPr>
            <p:spPr bwMode="auto">
              <a:xfrm>
                <a:off x="4001" y="298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86" name="Oval 595"/>
              <p:cNvSpPr>
                <a:spLocks noChangeArrowheads="1"/>
              </p:cNvSpPr>
              <p:nvPr/>
            </p:nvSpPr>
            <p:spPr bwMode="auto">
              <a:xfrm>
                <a:off x="4001" y="298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87" name="Oval 596"/>
              <p:cNvSpPr>
                <a:spLocks noChangeArrowheads="1"/>
              </p:cNvSpPr>
              <p:nvPr/>
            </p:nvSpPr>
            <p:spPr bwMode="auto">
              <a:xfrm>
                <a:off x="3249" y="214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88" name="Oval 597"/>
              <p:cNvSpPr>
                <a:spLocks noChangeArrowheads="1"/>
              </p:cNvSpPr>
              <p:nvPr/>
            </p:nvSpPr>
            <p:spPr bwMode="auto">
              <a:xfrm>
                <a:off x="3249" y="214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89" name="Oval 598"/>
              <p:cNvSpPr>
                <a:spLocks noChangeArrowheads="1"/>
              </p:cNvSpPr>
              <p:nvPr/>
            </p:nvSpPr>
            <p:spPr bwMode="auto">
              <a:xfrm>
                <a:off x="4425" y="283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90" name="Oval 599"/>
              <p:cNvSpPr>
                <a:spLocks noChangeArrowheads="1"/>
              </p:cNvSpPr>
              <p:nvPr/>
            </p:nvSpPr>
            <p:spPr bwMode="auto">
              <a:xfrm>
                <a:off x="4425" y="283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91" name="Oval 600"/>
              <p:cNvSpPr>
                <a:spLocks noChangeArrowheads="1"/>
              </p:cNvSpPr>
              <p:nvPr/>
            </p:nvSpPr>
            <p:spPr bwMode="auto">
              <a:xfrm>
                <a:off x="3128" y="328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92" name="Oval 601"/>
              <p:cNvSpPr>
                <a:spLocks noChangeArrowheads="1"/>
              </p:cNvSpPr>
              <p:nvPr/>
            </p:nvSpPr>
            <p:spPr bwMode="auto">
              <a:xfrm>
                <a:off x="3128" y="328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93" name="Oval 602"/>
              <p:cNvSpPr>
                <a:spLocks noChangeArrowheads="1"/>
              </p:cNvSpPr>
              <p:nvPr/>
            </p:nvSpPr>
            <p:spPr bwMode="auto">
              <a:xfrm>
                <a:off x="3016" y="262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94" name="Oval 603"/>
              <p:cNvSpPr>
                <a:spLocks noChangeArrowheads="1"/>
              </p:cNvSpPr>
              <p:nvPr/>
            </p:nvSpPr>
            <p:spPr bwMode="auto">
              <a:xfrm>
                <a:off x="3016" y="262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95" name="Oval 604"/>
              <p:cNvSpPr>
                <a:spLocks noChangeArrowheads="1"/>
              </p:cNvSpPr>
              <p:nvPr/>
            </p:nvSpPr>
            <p:spPr bwMode="auto">
              <a:xfrm>
                <a:off x="3127" y="379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96" name="Oval 605"/>
              <p:cNvSpPr>
                <a:spLocks noChangeArrowheads="1"/>
              </p:cNvSpPr>
              <p:nvPr/>
            </p:nvSpPr>
            <p:spPr bwMode="auto">
              <a:xfrm>
                <a:off x="3127" y="379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97" name="Oval 606"/>
              <p:cNvSpPr>
                <a:spLocks noChangeArrowheads="1"/>
              </p:cNvSpPr>
              <p:nvPr/>
            </p:nvSpPr>
            <p:spPr bwMode="auto">
              <a:xfrm>
                <a:off x="3078" y="329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0" name="Group 808"/>
            <p:cNvGrpSpPr>
              <a:grpSpLocks/>
            </p:cNvGrpSpPr>
            <p:nvPr/>
          </p:nvGrpSpPr>
          <p:grpSpPr bwMode="auto">
            <a:xfrm>
              <a:off x="2904" y="2069"/>
              <a:ext cx="1585" cy="1749"/>
              <a:chOff x="2904" y="2069"/>
              <a:chExt cx="1585" cy="1749"/>
            </a:xfrm>
            <a:grpFill/>
          </p:grpSpPr>
          <p:sp>
            <p:nvSpPr>
              <p:cNvPr id="9098" name="Oval 608"/>
              <p:cNvSpPr>
                <a:spLocks noChangeArrowheads="1"/>
              </p:cNvSpPr>
              <p:nvPr/>
            </p:nvSpPr>
            <p:spPr bwMode="auto">
              <a:xfrm>
                <a:off x="3078" y="329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99" name="Oval 609"/>
              <p:cNvSpPr>
                <a:spLocks noChangeArrowheads="1"/>
              </p:cNvSpPr>
              <p:nvPr/>
            </p:nvSpPr>
            <p:spPr bwMode="auto">
              <a:xfrm>
                <a:off x="3390" y="342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00" name="Oval 610"/>
              <p:cNvSpPr>
                <a:spLocks noChangeArrowheads="1"/>
              </p:cNvSpPr>
              <p:nvPr/>
            </p:nvSpPr>
            <p:spPr bwMode="auto">
              <a:xfrm>
                <a:off x="3390" y="342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01" name="Oval 611"/>
              <p:cNvSpPr>
                <a:spLocks noChangeArrowheads="1"/>
              </p:cNvSpPr>
              <p:nvPr/>
            </p:nvSpPr>
            <p:spPr bwMode="auto">
              <a:xfrm>
                <a:off x="3132" y="283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02" name="Oval 612"/>
              <p:cNvSpPr>
                <a:spLocks noChangeArrowheads="1"/>
              </p:cNvSpPr>
              <p:nvPr/>
            </p:nvSpPr>
            <p:spPr bwMode="auto">
              <a:xfrm>
                <a:off x="3132" y="28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03" name="Oval 613"/>
              <p:cNvSpPr>
                <a:spLocks noChangeArrowheads="1"/>
              </p:cNvSpPr>
              <p:nvPr/>
            </p:nvSpPr>
            <p:spPr bwMode="auto">
              <a:xfrm>
                <a:off x="4106" y="300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04" name="Oval 614"/>
              <p:cNvSpPr>
                <a:spLocks noChangeArrowheads="1"/>
              </p:cNvSpPr>
              <p:nvPr/>
            </p:nvSpPr>
            <p:spPr bwMode="auto">
              <a:xfrm>
                <a:off x="4106" y="300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05" name="Oval 615"/>
              <p:cNvSpPr>
                <a:spLocks noChangeArrowheads="1"/>
              </p:cNvSpPr>
              <p:nvPr/>
            </p:nvSpPr>
            <p:spPr bwMode="auto">
              <a:xfrm>
                <a:off x="3925" y="242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06" name="Oval 616"/>
              <p:cNvSpPr>
                <a:spLocks noChangeArrowheads="1"/>
              </p:cNvSpPr>
              <p:nvPr/>
            </p:nvSpPr>
            <p:spPr bwMode="auto">
              <a:xfrm>
                <a:off x="3925" y="242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07" name="Oval 617"/>
              <p:cNvSpPr>
                <a:spLocks noChangeArrowheads="1"/>
              </p:cNvSpPr>
              <p:nvPr/>
            </p:nvSpPr>
            <p:spPr bwMode="auto">
              <a:xfrm>
                <a:off x="3723" y="302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08" name="Oval 618"/>
              <p:cNvSpPr>
                <a:spLocks noChangeArrowheads="1"/>
              </p:cNvSpPr>
              <p:nvPr/>
            </p:nvSpPr>
            <p:spPr bwMode="auto">
              <a:xfrm>
                <a:off x="3723" y="302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09" name="Oval 619"/>
              <p:cNvSpPr>
                <a:spLocks noChangeArrowheads="1"/>
              </p:cNvSpPr>
              <p:nvPr/>
            </p:nvSpPr>
            <p:spPr bwMode="auto">
              <a:xfrm>
                <a:off x="3186" y="325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10" name="Oval 620"/>
              <p:cNvSpPr>
                <a:spLocks noChangeArrowheads="1"/>
              </p:cNvSpPr>
              <p:nvPr/>
            </p:nvSpPr>
            <p:spPr bwMode="auto">
              <a:xfrm>
                <a:off x="3185" y="325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11" name="Oval 621"/>
              <p:cNvSpPr>
                <a:spLocks noChangeArrowheads="1"/>
              </p:cNvSpPr>
              <p:nvPr/>
            </p:nvSpPr>
            <p:spPr bwMode="auto">
              <a:xfrm>
                <a:off x="2935" y="281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12" name="Oval 622"/>
              <p:cNvSpPr>
                <a:spLocks noChangeArrowheads="1"/>
              </p:cNvSpPr>
              <p:nvPr/>
            </p:nvSpPr>
            <p:spPr bwMode="auto">
              <a:xfrm>
                <a:off x="2935" y="281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13" name="Oval 623"/>
              <p:cNvSpPr>
                <a:spLocks noChangeArrowheads="1"/>
              </p:cNvSpPr>
              <p:nvPr/>
            </p:nvSpPr>
            <p:spPr bwMode="auto">
              <a:xfrm>
                <a:off x="3425" y="327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14" name="Oval 624"/>
              <p:cNvSpPr>
                <a:spLocks noChangeArrowheads="1"/>
              </p:cNvSpPr>
              <p:nvPr/>
            </p:nvSpPr>
            <p:spPr bwMode="auto">
              <a:xfrm>
                <a:off x="3425" y="3273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15" name="Oval 625"/>
              <p:cNvSpPr>
                <a:spLocks noChangeArrowheads="1"/>
              </p:cNvSpPr>
              <p:nvPr/>
            </p:nvSpPr>
            <p:spPr bwMode="auto">
              <a:xfrm>
                <a:off x="3356" y="324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16" name="Oval 626"/>
              <p:cNvSpPr>
                <a:spLocks noChangeArrowheads="1"/>
              </p:cNvSpPr>
              <p:nvPr/>
            </p:nvSpPr>
            <p:spPr bwMode="auto">
              <a:xfrm>
                <a:off x="3356" y="324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17" name="Oval 627"/>
              <p:cNvSpPr>
                <a:spLocks noChangeArrowheads="1"/>
              </p:cNvSpPr>
              <p:nvPr/>
            </p:nvSpPr>
            <p:spPr bwMode="auto">
              <a:xfrm>
                <a:off x="3940" y="342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18" name="Oval 628"/>
              <p:cNvSpPr>
                <a:spLocks noChangeArrowheads="1"/>
              </p:cNvSpPr>
              <p:nvPr/>
            </p:nvSpPr>
            <p:spPr bwMode="auto">
              <a:xfrm>
                <a:off x="3940" y="342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19" name="Oval 629"/>
              <p:cNvSpPr>
                <a:spLocks noChangeArrowheads="1"/>
              </p:cNvSpPr>
              <p:nvPr/>
            </p:nvSpPr>
            <p:spPr bwMode="auto">
              <a:xfrm>
                <a:off x="4272" y="272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20" name="Oval 630"/>
              <p:cNvSpPr>
                <a:spLocks noChangeArrowheads="1"/>
              </p:cNvSpPr>
              <p:nvPr/>
            </p:nvSpPr>
            <p:spPr bwMode="auto">
              <a:xfrm>
                <a:off x="4272" y="272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21" name="Oval 631"/>
              <p:cNvSpPr>
                <a:spLocks noChangeArrowheads="1"/>
              </p:cNvSpPr>
              <p:nvPr/>
            </p:nvSpPr>
            <p:spPr bwMode="auto">
              <a:xfrm>
                <a:off x="2968" y="237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22" name="Oval 632"/>
              <p:cNvSpPr>
                <a:spLocks noChangeArrowheads="1"/>
              </p:cNvSpPr>
              <p:nvPr/>
            </p:nvSpPr>
            <p:spPr bwMode="auto">
              <a:xfrm>
                <a:off x="2968" y="237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23" name="Oval 633"/>
              <p:cNvSpPr>
                <a:spLocks noChangeArrowheads="1"/>
              </p:cNvSpPr>
              <p:nvPr/>
            </p:nvSpPr>
            <p:spPr bwMode="auto">
              <a:xfrm>
                <a:off x="3112" y="262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24" name="Oval 634"/>
              <p:cNvSpPr>
                <a:spLocks noChangeArrowheads="1"/>
              </p:cNvSpPr>
              <p:nvPr/>
            </p:nvSpPr>
            <p:spPr bwMode="auto">
              <a:xfrm>
                <a:off x="3112" y="262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25" name="Oval 635"/>
              <p:cNvSpPr>
                <a:spLocks noChangeArrowheads="1"/>
              </p:cNvSpPr>
              <p:nvPr/>
            </p:nvSpPr>
            <p:spPr bwMode="auto">
              <a:xfrm>
                <a:off x="4036" y="291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26" name="Oval 636"/>
              <p:cNvSpPr>
                <a:spLocks noChangeArrowheads="1"/>
              </p:cNvSpPr>
              <p:nvPr/>
            </p:nvSpPr>
            <p:spPr bwMode="auto">
              <a:xfrm>
                <a:off x="4036" y="291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27" name="Oval 637"/>
              <p:cNvSpPr>
                <a:spLocks noChangeArrowheads="1"/>
              </p:cNvSpPr>
              <p:nvPr/>
            </p:nvSpPr>
            <p:spPr bwMode="auto">
              <a:xfrm>
                <a:off x="3083" y="268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28" name="Oval 638"/>
              <p:cNvSpPr>
                <a:spLocks noChangeArrowheads="1"/>
              </p:cNvSpPr>
              <p:nvPr/>
            </p:nvSpPr>
            <p:spPr bwMode="auto">
              <a:xfrm>
                <a:off x="3083" y="268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29" name="Oval 639"/>
              <p:cNvSpPr>
                <a:spLocks noChangeArrowheads="1"/>
              </p:cNvSpPr>
              <p:nvPr/>
            </p:nvSpPr>
            <p:spPr bwMode="auto">
              <a:xfrm>
                <a:off x="3128" y="228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30" name="Oval 640"/>
              <p:cNvSpPr>
                <a:spLocks noChangeArrowheads="1"/>
              </p:cNvSpPr>
              <p:nvPr/>
            </p:nvSpPr>
            <p:spPr bwMode="auto">
              <a:xfrm>
                <a:off x="3128" y="228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31" name="Oval 641"/>
              <p:cNvSpPr>
                <a:spLocks noChangeArrowheads="1"/>
              </p:cNvSpPr>
              <p:nvPr/>
            </p:nvSpPr>
            <p:spPr bwMode="auto">
              <a:xfrm>
                <a:off x="3762" y="297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32" name="Oval 642"/>
              <p:cNvSpPr>
                <a:spLocks noChangeArrowheads="1"/>
              </p:cNvSpPr>
              <p:nvPr/>
            </p:nvSpPr>
            <p:spPr bwMode="auto">
              <a:xfrm>
                <a:off x="3762" y="297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33" name="Oval 643"/>
              <p:cNvSpPr>
                <a:spLocks noChangeArrowheads="1"/>
              </p:cNvSpPr>
              <p:nvPr/>
            </p:nvSpPr>
            <p:spPr bwMode="auto">
              <a:xfrm>
                <a:off x="2928" y="274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34" name="Oval 644"/>
              <p:cNvSpPr>
                <a:spLocks noChangeArrowheads="1"/>
              </p:cNvSpPr>
              <p:nvPr/>
            </p:nvSpPr>
            <p:spPr bwMode="auto">
              <a:xfrm>
                <a:off x="2928" y="274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35" name="Oval 645"/>
              <p:cNvSpPr>
                <a:spLocks noChangeArrowheads="1"/>
              </p:cNvSpPr>
              <p:nvPr/>
            </p:nvSpPr>
            <p:spPr bwMode="auto">
              <a:xfrm>
                <a:off x="3188" y="372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36" name="Oval 646"/>
              <p:cNvSpPr>
                <a:spLocks noChangeArrowheads="1"/>
              </p:cNvSpPr>
              <p:nvPr/>
            </p:nvSpPr>
            <p:spPr bwMode="auto">
              <a:xfrm>
                <a:off x="3187" y="372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37" name="Oval 647"/>
              <p:cNvSpPr>
                <a:spLocks noChangeArrowheads="1"/>
              </p:cNvSpPr>
              <p:nvPr/>
            </p:nvSpPr>
            <p:spPr bwMode="auto">
              <a:xfrm>
                <a:off x="4315" y="273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38" name="Oval 648"/>
              <p:cNvSpPr>
                <a:spLocks noChangeArrowheads="1"/>
              </p:cNvSpPr>
              <p:nvPr/>
            </p:nvSpPr>
            <p:spPr bwMode="auto">
              <a:xfrm>
                <a:off x="4315" y="273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39" name="Oval 649"/>
              <p:cNvSpPr>
                <a:spLocks noChangeArrowheads="1"/>
              </p:cNvSpPr>
              <p:nvPr/>
            </p:nvSpPr>
            <p:spPr bwMode="auto">
              <a:xfrm>
                <a:off x="4115" y="258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0" name="Oval 650"/>
              <p:cNvSpPr>
                <a:spLocks noChangeArrowheads="1"/>
              </p:cNvSpPr>
              <p:nvPr/>
            </p:nvSpPr>
            <p:spPr bwMode="auto">
              <a:xfrm>
                <a:off x="4115" y="258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1" name="Oval 651"/>
              <p:cNvSpPr>
                <a:spLocks noChangeArrowheads="1"/>
              </p:cNvSpPr>
              <p:nvPr/>
            </p:nvSpPr>
            <p:spPr bwMode="auto">
              <a:xfrm>
                <a:off x="3918" y="250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2" name="Oval 652"/>
              <p:cNvSpPr>
                <a:spLocks noChangeArrowheads="1"/>
              </p:cNvSpPr>
              <p:nvPr/>
            </p:nvSpPr>
            <p:spPr bwMode="auto">
              <a:xfrm>
                <a:off x="3918" y="250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3" name="Oval 653"/>
              <p:cNvSpPr>
                <a:spLocks noChangeArrowheads="1"/>
              </p:cNvSpPr>
              <p:nvPr/>
            </p:nvSpPr>
            <p:spPr bwMode="auto">
              <a:xfrm>
                <a:off x="3155" y="267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4" name="Oval 654"/>
              <p:cNvSpPr>
                <a:spLocks noChangeArrowheads="1"/>
              </p:cNvSpPr>
              <p:nvPr/>
            </p:nvSpPr>
            <p:spPr bwMode="auto">
              <a:xfrm>
                <a:off x="3155" y="267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5" name="Oval 655"/>
              <p:cNvSpPr>
                <a:spLocks noChangeArrowheads="1"/>
              </p:cNvSpPr>
              <p:nvPr/>
            </p:nvSpPr>
            <p:spPr bwMode="auto">
              <a:xfrm>
                <a:off x="3070" y="352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6" name="Oval 656"/>
              <p:cNvSpPr>
                <a:spLocks noChangeArrowheads="1"/>
              </p:cNvSpPr>
              <p:nvPr/>
            </p:nvSpPr>
            <p:spPr bwMode="auto">
              <a:xfrm>
                <a:off x="3070" y="352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7" name="Oval 657"/>
              <p:cNvSpPr>
                <a:spLocks noChangeArrowheads="1"/>
              </p:cNvSpPr>
              <p:nvPr/>
            </p:nvSpPr>
            <p:spPr bwMode="auto">
              <a:xfrm>
                <a:off x="3873" y="236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8" name="Oval 658"/>
              <p:cNvSpPr>
                <a:spLocks noChangeArrowheads="1"/>
              </p:cNvSpPr>
              <p:nvPr/>
            </p:nvSpPr>
            <p:spPr bwMode="auto">
              <a:xfrm>
                <a:off x="3873" y="236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9" name="Oval 659"/>
              <p:cNvSpPr>
                <a:spLocks noChangeArrowheads="1"/>
              </p:cNvSpPr>
              <p:nvPr/>
            </p:nvSpPr>
            <p:spPr bwMode="auto">
              <a:xfrm>
                <a:off x="3915" y="249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50" name="Oval 660"/>
              <p:cNvSpPr>
                <a:spLocks noChangeArrowheads="1"/>
              </p:cNvSpPr>
              <p:nvPr/>
            </p:nvSpPr>
            <p:spPr bwMode="auto">
              <a:xfrm>
                <a:off x="3915" y="2493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51" name="Oval 661"/>
              <p:cNvSpPr>
                <a:spLocks noChangeArrowheads="1"/>
              </p:cNvSpPr>
              <p:nvPr/>
            </p:nvSpPr>
            <p:spPr bwMode="auto">
              <a:xfrm>
                <a:off x="3955" y="243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52" name="Oval 662"/>
              <p:cNvSpPr>
                <a:spLocks noChangeArrowheads="1"/>
              </p:cNvSpPr>
              <p:nvPr/>
            </p:nvSpPr>
            <p:spPr bwMode="auto">
              <a:xfrm>
                <a:off x="3955" y="243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53" name="Oval 663"/>
              <p:cNvSpPr>
                <a:spLocks noChangeArrowheads="1"/>
              </p:cNvSpPr>
              <p:nvPr/>
            </p:nvSpPr>
            <p:spPr bwMode="auto">
              <a:xfrm>
                <a:off x="4168" y="285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54" name="Oval 664"/>
              <p:cNvSpPr>
                <a:spLocks noChangeArrowheads="1"/>
              </p:cNvSpPr>
              <p:nvPr/>
            </p:nvSpPr>
            <p:spPr bwMode="auto">
              <a:xfrm>
                <a:off x="4168" y="285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55" name="Oval 665"/>
              <p:cNvSpPr>
                <a:spLocks noChangeArrowheads="1"/>
              </p:cNvSpPr>
              <p:nvPr/>
            </p:nvSpPr>
            <p:spPr bwMode="auto">
              <a:xfrm>
                <a:off x="3333" y="319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56" name="Oval 666"/>
              <p:cNvSpPr>
                <a:spLocks noChangeArrowheads="1"/>
              </p:cNvSpPr>
              <p:nvPr/>
            </p:nvSpPr>
            <p:spPr bwMode="auto">
              <a:xfrm>
                <a:off x="3333" y="319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57" name="Oval 667"/>
              <p:cNvSpPr>
                <a:spLocks noChangeArrowheads="1"/>
              </p:cNvSpPr>
              <p:nvPr/>
            </p:nvSpPr>
            <p:spPr bwMode="auto">
              <a:xfrm>
                <a:off x="3067" y="343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58" name="Oval 668"/>
              <p:cNvSpPr>
                <a:spLocks noChangeArrowheads="1"/>
              </p:cNvSpPr>
              <p:nvPr/>
            </p:nvSpPr>
            <p:spPr bwMode="auto">
              <a:xfrm>
                <a:off x="3067" y="343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59" name="Oval 669"/>
              <p:cNvSpPr>
                <a:spLocks noChangeArrowheads="1"/>
              </p:cNvSpPr>
              <p:nvPr/>
            </p:nvSpPr>
            <p:spPr bwMode="auto">
              <a:xfrm>
                <a:off x="3519" y="265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60" name="Oval 670"/>
              <p:cNvSpPr>
                <a:spLocks noChangeArrowheads="1"/>
              </p:cNvSpPr>
              <p:nvPr/>
            </p:nvSpPr>
            <p:spPr bwMode="auto">
              <a:xfrm>
                <a:off x="3519" y="265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61" name="Oval 671"/>
              <p:cNvSpPr>
                <a:spLocks noChangeArrowheads="1"/>
              </p:cNvSpPr>
              <p:nvPr/>
            </p:nvSpPr>
            <p:spPr bwMode="auto">
              <a:xfrm>
                <a:off x="4395" y="283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62" name="Oval 672"/>
              <p:cNvSpPr>
                <a:spLocks noChangeArrowheads="1"/>
              </p:cNvSpPr>
              <p:nvPr/>
            </p:nvSpPr>
            <p:spPr bwMode="auto">
              <a:xfrm>
                <a:off x="4395" y="283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63" name="Oval 673"/>
              <p:cNvSpPr>
                <a:spLocks noChangeArrowheads="1"/>
              </p:cNvSpPr>
              <p:nvPr/>
            </p:nvSpPr>
            <p:spPr bwMode="auto">
              <a:xfrm>
                <a:off x="4002" y="298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64" name="Oval 674"/>
              <p:cNvSpPr>
                <a:spLocks noChangeArrowheads="1"/>
              </p:cNvSpPr>
              <p:nvPr/>
            </p:nvSpPr>
            <p:spPr bwMode="auto">
              <a:xfrm>
                <a:off x="4002" y="298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65" name="Oval 675"/>
              <p:cNvSpPr>
                <a:spLocks noChangeArrowheads="1"/>
              </p:cNvSpPr>
              <p:nvPr/>
            </p:nvSpPr>
            <p:spPr bwMode="auto">
              <a:xfrm>
                <a:off x="3959" y="266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66" name="Oval 676"/>
              <p:cNvSpPr>
                <a:spLocks noChangeArrowheads="1"/>
              </p:cNvSpPr>
              <p:nvPr/>
            </p:nvSpPr>
            <p:spPr bwMode="auto">
              <a:xfrm>
                <a:off x="3959" y="266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67" name="Oval 677"/>
              <p:cNvSpPr>
                <a:spLocks noChangeArrowheads="1"/>
              </p:cNvSpPr>
              <p:nvPr/>
            </p:nvSpPr>
            <p:spPr bwMode="auto">
              <a:xfrm>
                <a:off x="4171" y="260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68" name="Oval 678"/>
              <p:cNvSpPr>
                <a:spLocks noChangeArrowheads="1"/>
              </p:cNvSpPr>
              <p:nvPr/>
            </p:nvSpPr>
            <p:spPr bwMode="auto">
              <a:xfrm>
                <a:off x="4171" y="260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69" name="Oval 679"/>
              <p:cNvSpPr>
                <a:spLocks noChangeArrowheads="1"/>
              </p:cNvSpPr>
              <p:nvPr/>
            </p:nvSpPr>
            <p:spPr bwMode="auto">
              <a:xfrm>
                <a:off x="4012" y="315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70" name="Oval 680"/>
              <p:cNvSpPr>
                <a:spLocks noChangeArrowheads="1"/>
              </p:cNvSpPr>
              <p:nvPr/>
            </p:nvSpPr>
            <p:spPr bwMode="auto">
              <a:xfrm>
                <a:off x="4012" y="315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71" name="Oval 681"/>
              <p:cNvSpPr>
                <a:spLocks noChangeArrowheads="1"/>
              </p:cNvSpPr>
              <p:nvPr/>
            </p:nvSpPr>
            <p:spPr bwMode="auto">
              <a:xfrm>
                <a:off x="3282" y="360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72" name="Oval 682"/>
              <p:cNvSpPr>
                <a:spLocks noChangeArrowheads="1"/>
              </p:cNvSpPr>
              <p:nvPr/>
            </p:nvSpPr>
            <p:spPr bwMode="auto">
              <a:xfrm>
                <a:off x="3282" y="360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73" name="Oval 683"/>
              <p:cNvSpPr>
                <a:spLocks noChangeArrowheads="1"/>
              </p:cNvSpPr>
              <p:nvPr/>
            </p:nvSpPr>
            <p:spPr bwMode="auto">
              <a:xfrm>
                <a:off x="4004" y="336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74" name="Oval 684"/>
              <p:cNvSpPr>
                <a:spLocks noChangeArrowheads="1"/>
              </p:cNvSpPr>
              <p:nvPr/>
            </p:nvSpPr>
            <p:spPr bwMode="auto">
              <a:xfrm>
                <a:off x="4004" y="336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75" name="Oval 685"/>
              <p:cNvSpPr>
                <a:spLocks noChangeArrowheads="1"/>
              </p:cNvSpPr>
              <p:nvPr/>
            </p:nvSpPr>
            <p:spPr bwMode="auto">
              <a:xfrm>
                <a:off x="2904" y="246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76" name="Oval 686"/>
              <p:cNvSpPr>
                <a:spLocks noChangeArrowheads="1"/>
              </p:cNvSpPr>
              <p:nvPr/>
            </p:nvSpPr>
            <p:spPr bwMode="auto">
              <a:xfrm>
                <a:off x="2904" y="246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77" name="Oval 687"/>
              <p:cNvSpPr>
                <a:spLocks noChangeArrowheads="1"/>
              </p:cNvSpPr>
              <p:nvPr/>
            </p:nvSpPr>
            <p:spPr bwMode="auto">
              <a:xfrm>
                <a:off x="4131" y="260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78" name="Oval 688"/>
              <p:cNvSpPr>
                <a:spLocks noChangeArrowheads="1"/>
              </p:cNvSpPr>
              <p:nvPr/>
            </p:nvSpPr>
            <p:spPr bwMode="auto">
              <a:xfrm>
                <a:off x="4131" y="260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79" name="Oval 689"/>
              <p:cNvSpPr>
                <a:spLocks noChangeArrowheads="1"/>
              </p:cNvSpPr>
              <p:nvPr/>
            </p:nvSpPr>
            <p:spPr bwMode="auto">
              <a:xfrm>
                <a:off x="4137" y="258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80" name="Oval 690"/>
              <p:cNvSpPr>
                <a:spLocks noChangeArrowheads="1"/>
              </p:cNvSpPr>
              <p:nvPr/>
            </p:nvSpPr>
            <p:spPr bwMode="auto">
              <a:xfrm>
                <a:off x="4137" y="258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81" name="Oval 691"/>
              <p:cNvSpPr>
                <a:spLocks noChangeArrowheads="1"/>
              </p:cNvSpPr>
              <p:nvPr/>
            </p:nvSpPr>
            <p:spPr bwMode="auto">
              <a:xfrm>
                <a:off x="4251" y="292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82" name="Oval 692"/>
              <p:cNvSpPr>
                <a:spLocks noChangeArrowheads="1"/>
              </p:cNvSpPr>
              <p:nvPr/>
            </p:nvSpPr>
            <p:spPr bwMode="auto">
              <a:xfrm>
                <a:off x="4251" y="292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83" name="Oval 693"/>
              <p:cNvSpPr>
                <a:spLocks noChangeArrowheads="1"/>
              </p:cNvSpPr>
              <p:nvPr/>
            </p:nvSpPr>
            <p:spPr bwMode="auto">
              <a:xfrm>
                <a:off x="3007" y="254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84" name="Oval 694"/>
              <p:cNvSpPr>
                <a:spLocks noChangeArrowheads="1"/>
              </p:cNvSpPr>
              <p:nvPr/>
            </p:nvSpPr>
            <p:spPr bwMode="auto">
              <a:xfrm>
                <a:off x="3007" y="254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85" name="Oval 695"/>
              <p:cNvSpPr>
                <a:spLocks noChangeArrowheads="1"/>
              </p:cNvSpPr>
              <p:nvPr/>
            </p:nvSpPr>
            <p:spPr bwMode="auto">
              <a:xfrm>
                <a:off x="3359" y="349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86" name="Oval 696"/>
              <p:cNvSpPr>
                <a:spLocks noChangeArrowheads="1"/>
              </p:cNvSpPr>
              <p:nvPr/>
            </p:nvSpPr>
            <p:spPr bwMode="auto">
              <a:xfrm>
                <a:off x="3359" y="349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87" name="Oval 697"/>
              <p:cNvSpPr>
                <a:spLocks noChangeArrowheads="1"/>
              </p:cNvSpPr>
              <p:nvPr/>
            </p:nvSpPr>
            <p:spPr bwMode="auto">
              <a:xfrm>
                <a:off x="4335" y="287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88" name="Oval 698"/>
              <p:cNvSpPr>
                <a:spLocks noChangeArrowheads="1"/>
              </p:cNvSpPr>
              <p:nvPr/>
            </p:nvSpPr>
            <p:spPr bwMode="auto">
              <a:xfrm>
                <a:off x="4335" y="287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89" name="Oval 699"/>
              <p:cNvSpPr>
                <a:spLocks noChangeArrowheads="1"/>
              </p:cNvSpPr>
              <p:nvPr/>
            </p:nvSpPr>
            <p:spPr bwMode="auto">
              <a:xfrm>
                <a:off x="3938" y="241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90" name="Oval 700"/>
              <p:cNvSpPr>
                <a:spLocks noChangeArrowheads="1"/>
              </p:cNvSpPr>
              <p:nvPr/>
            </p:nvSpPr>
            <p:spPr bwMode="auto">
              <a:xfrm>
                <a:off x="3938" y="241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91" name="Oval 701"/>
              <p:cNvSpPr>
                <a:spLocks noChangeArrowheads="1"/>
              </p:cNvSpPr>
              <p:nvPr/>
            </p:nvSpPr>
            <p:spPr bwMode="auto">
              <a:xfrm>
                <a:off x="3911" y="33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92" name="Oval 702"/>
              <p:cNvSpPr>
                <a:spLocks noChangeArrowheads="1"/>
              </p:cNvSpPr>
              <p:nvPr/>
            </p:nvSpPr>
            <p:spPr bwMode="auto">
              <a:xfrm>
                <a:off x="3911" y="33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93" name="Oval 703"/>
              <p:cNvSpPr>
                <a:spLocks noChangeArrowheads="1"/>
              </p:cNvSpPr>
              <p:nvPr/>
            </p:nvSpPr>
            <p:spPr bwMode="auto">
              <a:xfrm>
                <a:off x="3129" y="376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94" name="Oval 704"/>
              <p:cNvSpPr>
                <a:spLocks noChangeArrowheads="1"/>
              </p:cNvSpPr>
              <p:nvPr/>
            </p:nvSpPr>
            <p:spPr bwMode="auto">
              <a:xfrm>
                <a:off x="3129" y="376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95" name="Oval 705"/>
              <p:cNvSpPr>
                <a:spLocks noChangeArrowheads="1"/>
              </p:cNvSpPr>
              <p:nvPr/>
            </p:nvSpPr>
            <p:spPr bwMode="auto">
              <a:xfrm>
                <a:off x="4431" y="282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96" name="Oval 706"/>
              <p:cNvSpPr>
                <a:spLocks noChangeArrowheads="1"/>
              </p:cNvSpPr>
              <p:nvPr/>
            </p:nvSpPr>
            <p:spPr bwMode="auto">
              <a:xfrm>
                <a:off x="4431" y="282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97" name="Oval 707"/>
              <p:cNvSpPr>
                <a:spLocks noChangeArrowheads="1"/>
              </p:cNvSpPr>
              <p:nvPr/>
            </p:nvSpPr>
            <p:spPr bwMode="auto">
              <a:xfrm>
                <a:off x="3101" y="344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98" name="Oval 708"/>
              <p:cNvSpPr>
                <a:spLocks noChangeArrowheads="1"/>
              </p:cNvSpPr>
              <p:nvPr/>
            </p:nvSpPr>
            <p:spPr bwMode="auto">
              <a:xfrm>
                <a:off x="3101" y="344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99" name="Oval 709"/>
              <p:cNvSpPr>
                <a:spLocks noChangeArrowheads="1"/>
              </p:cNvSpPr>
              <p:nvPr/>
            </p:nvSpPr>
            <p:spPr bwMode="auto">
              <a:xfrm>
                <a:off x="3129" y="281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00" name="Oval 710"/>
              <p:cNvSpPr>
                <a:spLocks noChangeArrowheads="1"/>
              </p:cNvSpPr>
              <p:nvPr/>
            </p:nvSpPr>
            <p:spPr bwMode="auto">
              <a:xfrm>
                <a:off x="3129" y="281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01" name="Oval 711"/>
              <p:cNvSpPr>
                <a:spLocks noChangeArrowheads="1"/>
              </p:cNvSpPr>
              <p:nvPr/>
            </p:nvSpPr>
            <p:spPr bwMode="auto">
              <a:xfrm>
                <a:off x="3135" y="254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02" name="Oval 712"/>
              <p:cNvSpPr>
                <a:spLocks noChangeArrowheads="1"/>
              </p:cNvSpPr>
              <p:nvPr/>
            </p:nvSpPr>
            <p:spPr bwMode="auto">
              <a:xfrm>
                <a:off x="3135" y="254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03" name="Oval 713"/>
              <p:cNvSpPr>
                <a:spLocks noChangeArrowheads="1"/>
              </p:cNvSpPr>
              <p:nvPr/>
            </p:nvSpPr>
            <p:spPr bwMode="auto">
              <a:xfrm>
                <a:off x="2960" y="285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04" name="Oval 714"/>
              <p:cNvSpPr>
                <a:spLocks noChangeArrowheads="1"/>
              </p:cNvSpPr>
              <p:nvPr/>
            </p:nvSpPr>
            <p:spPr bwMode="auto">
              <a:xfrm>
                <a:off x="2960" y="285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05" name="Oval 715"/>
              <p:cNvSpPr>
                <a:spLocks noChangeArrowheads="1"/>
              </p:cNvSpPr>
              <p:nvPr/>
            </p:nvSpPr>
            <p:spPr bwMode="auto">
              <a:xfrm>
                <a:off x="2970" y="273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06" name="Oval 716"/>
              <p:cNvSpPr>
                <a:spLocks noChangeArrowheads="1"/>
              </p:cNvSpPr>
              <p:nvPr/>
            </p:nvSpPr>
            <p:spPr bwMode="auto">
              <a:xfrm>
                <a:off x="2970" y="273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07" name="Oval 717"/>
              <p:cNvSpPr>
                <a:spLocks noChangeArrowheads="1"/>
              </p:cNvSpPr>
              <p:nvPr/>
            </p:nvSpPr>
            <p:spPr bwMode="auto">
              <a:xfrm>
                <a:off x="4438" y="284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08" name="Oval 718"/>
              <p:cNvSpPr>
                <a:spLocks noChangeArrowheads="1"/>
              </p:cNvSpPr>
              <p:nvPr/>
            </p:nvSpPr>
            <p:spPr bwMode="auto">
              <a:xfrm>
                <a:off x="4438" y="284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09" name="Oval 719"/>
              <p:cNvSpPr>
                <a:spLocks noChangeArrowheads="1"/>
              </p:cNvSpPr>
              <p:nvPr/>
            </p:nvSpPr>
            <p:spPr bwMode="auto">
              <a:xfrm>
                <a:off x="3160" y="295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10" name="Oval 720"/>
              <p:cNvSpPr>
                <a:spLocks noChangeArrowheads="1"/>
              </p:cNvSpPr>
              <p:nvPr/>
            </p:nvSpPr>
            <p:spPr bwMode="auto">
              <a:xfrm>
                <a:off x="3160" y="295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11" name="Oval 721"/>
              <p:cNvSpPr>
                <a:spLocks noChangeArrowheads="1"/>
              </p:cNvSpPr>
              <p:nvPr/>
            </p:nvSpPr>
            <p:spPr bwMode="auto">
              <a:xfrm>
                <a:off x="3925" y="244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12" name="Oval 722"/>
              <p:cNvSpPr>
                <a:spLocks noChangeArrowheads="1"/>
              </p:cNvSpPr>
              <p:nvPr/>
            </p:nvSpPr>
            <p:spPr bwMode="auto">
              <a:xfrm>
                <a:off x="3925" y="244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13" name="Oval 723"/>
              <p:cNvSpPr>
                <a:spLocks noChangeArrowheads="1"/>
              </p:cNvSpPr>
              <p:nvPr/>
            </p:nvSpPr>
            <p:spPr bwMode="auto">
              <a:xfrm>
                <a:off x="3366" y="33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14" name="Oval 724"/>
              <p:cNvSpPr>
                <a:spLocks noChangeArrowheads="1"/>
              </p:cNvSpPr>
              <p:nvPr/>
            </p:nvSpPr>
            <p:spPr bwMode="auto">
              <a:xfrm>
                <a:off x="3366" y="33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15" name="Oval 725"/>
              <p:cNvSpPr>
                <a:spLocks noChangeArrowheads="1"/>
              </p:cNvSpPr>
              <p:nvPr/>
            </p:nvSpPr>
            <p:spPr bwMode="auto">
              <a:xfrm>
                <a:off x="4437" y="282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16" name="Oval 726"/>
              <p:cNvSpPr>
                <a:spLocks noChangeArrowheads="1"/>
              </p:cNvSpPr>
              <p:nvPr/>
            </p:nvSpPr>
            <p:spPr bwMode="auto">
              <a:xfrm>
                <a:off x="4437" y="282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17" name="Oval 727"/>
              <p:cNvSpPr>
                <a:spLocks noChangeArrowheads="1"/>
              </p:cNvSpPr>
              <p:nvPr/>
            </p:nvSpPr>
            <p:spPr bwMode="auto">
              <a:xfrm>
                <a:off x="3322" y="336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18" name="Oval 728"/>
              <p:cNvSpPr>
                <a:spLocks noChangeArrowheads="1"/>
              </p:cNvSpPr>
              <p:nvPr/>
            </p:nvSpPr>
            <p:spPr bwMode="auto">
              <a:xfrm>
                <a:off x="3322" y="33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19" name="Oval 729"/>
              <p:cNvSpPr>
                <a:spLocks noChangeArrowheads="1"/>
              </p:cNvSpPr>
              <p:nvPr/>
            </p:nvSpPr>
            <p:spPr bwMode="auto">
              <a:xfrm>
                <a:off x="3338" y="307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20" name="Oval 730"/>
              <p:cNvSpPr>
                <a:spLocks noChangeArrowheads="1"/>
              </p:cNvSpPr>
              <p:nvPr/>
            </p:nvSpPr>
            <p:spPr bwMode="auto">
              <a:xfrm>
                <a:off x="3338" y="307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21" name="Oval 731"/>
              <p:cNvSpPr>
                <a:spLocks noChangeArrowheads="1"/>
              </p:cNvSpPr>
              <p:nvPr/>
            </p:nvSpPr>
            <p:spPr bwMode="auto">
              <a:xfrm>
                <a:off x="3951" y="256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22" name="Oval 732"/>
              <p:cNvSpPr>
                <a:spLocks noChangeArrowheads="1"/>
              </p:cNvSpPr>
              <p:nvPr/>
            </p:nvSpPr>
            <p:spPr bwMode="auto">
              <a:xfrm>
                <a:off x="3951" y="256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23" name="Oval 733"/>
              <p:cNvSpPr>
                <a:spLocks noChangeArrowheads="1"/>
              </p:cNvSpPr>
              <p:nvPr/>
            </p:nvSpPr>
            <p:spPr bwMode="auto">
              <a:xfrm>
                <a:off x="3167" y="309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24" name="Oval 734"/>
              <p:cNvSpPr>
                <a:spLocks noChangeArrowheads="1"/>
              </p:cNvSpPr>
              <p:nvPr/>
            </p:nvSpPr>
            <p:spPr bwMode="auto">
              <a:xfrm>
                <a:off x="3167" y="309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25" name="Oval 735"/>
              <p:cNvSpPr>
                <a:spLocks noChangeArrowheads="1"/>
              </p:cNvSpPr>
              <p:nvPr/>
            </p:nvSpPr>
            <p:spPr bwMode="auto">
              <a:xfrm>
                <a:off x="2970" y="258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26" name="Oval 736"/>
              <p:cNvSpPr>
                <a:spLocks noChangeArrowheads="1"/>
              </p:cNvSpPr>
              <p:nvPr/>
            </p:nvSpPr>
            <p:spPr bwMode="auto">
              <a:xfrm>
                <a:off x="2970" y="258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27" name="Oval 737"/>
              <p:cNvSpPr>
                <a:spLocks noChangeArrowheads="1"/>
              </p:cNvSpPr>
              <p:nvPr/>
            </p:nvSpPr>
            <p:spPr bwMode="auto">
              <a:xfrm>
                <a:off x="3207" y="272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28" name="Oval 738"/>
              <p:cNvSpPr>
                <a:spLocks noChangeArrowheads="1"/>
              </p:cNvSpPr>
              <p:nvPr/>
            </p:nvSpPr>
            <p:spPr bwMode="auto">
              <a:xfrm>
                <a:off x="3207" y="272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29" name="Oval 739"/>
              <p:cNvSpPr>
                <a:spLocks noChangeArrowheads="1"/>
              </p:cNvSpPr>
              <p:nvPr/>
            </p:nvSpPr>
            <p:spPr bwMode="auto">
              <a:xfrm>
                <a:off x="3908" y="242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30" name="Oval 740"/>
              <p:cNvSpPr>
                <a:spLocks noChangeArrowheads="1"/>
              </p:cNvSpPr>
              <p:nvPr/>
            </p:nvSpPr>
            <p:spPr bwMode="auto">
              <a:xfrm>
                <a:off x="3908" y="242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31" name="Oval 741"/>
              <p:cNvSpPr>
                <a:spLocks noChangeArrowheads="1"/>
              </p:cNvSpPr>
              <p:nvPr/>
            </p:nvSpPr>
            <p:spPr bwMode="auto">
              <a:xfrm>
                <a:off x="4229" y="298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32" name="Oval 742"/>
              <p:cNvSpPr>
                <a:spLocks noChangeArrowheads="1"/>
              </p:cNvSpPr>
              <p:nvPr/>
            </p:nvSpPr>
            <p:spPr bwMode="auto">
              <a:xfrm>
                <a:off x="4229" y="298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33" name="Oval 743"/>
              <p:cNvSpPr>
                <a:spLocks noChangeArrowheads="1"/>
              </p:cNvSpPr>
              <p:nvPr/>
            </p:nvSpPr>
            <p:spPr bwMode="auto">
              <a:xfrm>
                <a:off x="4423" y="285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34" name="Oval 744"/>
              <p:cNvSpPr>
                <a:spLocks noChangeArrowheads="1"/>
              </p:cNvSpPr>
              <p:nvPr/>
            </p:nvSpPr>
            <p:spPr bwMode="auto">
              <a:xfrm>
                <a:off x="4423" y="285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35" name="Oval 745"/>
              <p:cNvSpPr>
                <a:spLocks noChangeArrowheads="1"/>
              </p:cNvSpPr>
              <p:nvPr/>
            </p:nvSpPr>
            <p:spPr bwMode="auto">
              <a:xfrm>
                <a:off x="4197" y="286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36" name="Oval 746"/>
              <p:cNvSpPr>
                <a:spLocks noChangeArrowheads="1"/>
              </p:cNvSpPr>
              <p:nvPr/>
            </p:nvSpPr>
            <p:spPr bwMode="auto">
              <a:xfrm>
                <a:off x="4197" y="286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37" name="Oval 747"/>
              <p:cNvSpPr>
                <a:spLocks noChangeArrowheads="1"/>
              </p:cNvSpPr>
              <p:nvPr/>
            </p:nvSpPr>
            <p:spPr bwMode="auto">
              <a:xfrm>
                <a:off x="3163" y="260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38" name="Oval 748"/>
              <p:cNvSpPr>
                <a:spLocks noChangeArrowheads="1"/>
              </p:cNvSpPr>
              <p:nvPr/>
            </p:nvSpPr>
            <p:spPr bwMode="auto">
              <a:xfrm>
                <a:off x="3163" y="260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39" name="Oval 749"/>
              <p:cNvSpPr>
                <a:spLocks noChangeArrowheads="1"/>
              </p:cNvSpPr>
              <p:nvPr/>
            </p:nvSpPr>
            <p:spPr bwMode="auto">
              <a:xfrm>
                <a:off x="3970" y="299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40" name="Oval 750"/>
              <p:cNvSpPr>
                <a:spLocks noChangeArrowheads="1"/>
              </p:cNvSpPr>
              <p:nvPr/>
            </p:nvSpPr>
            <p:spPr bwMode="auto">
              <a:xfrm>
                <a:off x="3970" y="2993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41" name="Oval 751"/>
              <p:cNvSpPr>
                <a:spLocks noChangeArrowheads="1"/>
              </p:cNvSpPr>
              <p:nvPr/>
            </p:nvSpPr>
            <p:spPr bwMode="auto">
              <a:xfrm>
                <a:off x="3142" y="289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42" name="Oval 752"/>
              <p:cNvSpPr>
                <a:spLocks noChangeArrowheads="1"/>
              </p:cNvSpPr>
              <p:nvPr/>
            </p:nvSpPr>
            <p:spPr bwMode="auto">
              <a:xfrm>
                <a:off x="3142" y="289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43" name="Oval 753"/>
              <p:cNvSpPr>
                <a:spLocks noChangeArrowheads="1"/>
              </p:cNvSpPr>
              <p:nvPr/>
            </p:nvSpPr>
            <p:spPr bwMode="auto">
              <a:xfrm>
                <a:off x="4314" y="283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44" name="Oval 754"/>
              <p:cNvSpPr>
                <a:spLocks noChangeArrowheads="1"/>
              </p:cNvSpPr>
              <p:nvPr/>
            </p:nvSpPr>
            <p:spPr bwMode="auto">
              <a:xfrm>
                <a:off x="4314" y="283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45" name="Oval 755"/>
              <p:cNvSpPr>
                <a:spLocks noChangeArrowheads="1"/>
              </p:cNvSpPr>
              <p:nvPr/>
            </p:nvSpPr>
            <p:spPr bwMode="auto">
              <a:xfrm>
                <a:off x="4085" y="257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46" name="Oval 756"/>
              <p:cNvSpPr>
                <a:spLocks noChangeArrowheads="1"/>
              </p:cNvSpPr>
              <p:nvPr/>
            </p:nvSpPr>
            <p:spPr bwMode="auto">
              <a:xfrm>
                <a:off x="4085" y="257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47" name="Oval 757"/>
              <p:cNvSpPr>
                <a:spLocks noChangeArrowheads="1"/>
              </p:cNvSpPr>
              <p:nvPr/>
            </p:nvSpPr>
            <p:spPr bwMode="auto">
              <a:xfrm>
                <a:off x="3263" y="284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48" name="Oval 758"/>
              <p:cNvSpPr>
                <a:spLocks noChangeArrowheads="1"/>
              </p:cNvSpPr>
              <p:nvPr/>
            </p:nvSpPr>
            <p:spPr bwMode="auto">
              <a:xfrm>
                <a:off x="3263" y="284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49" name="Oval 759"/>
              <p:cNvSpPr>
                <a:spLocks noChangeArrowheads="1"/>
              </p:cNvSpPr>
              <p:nvPr/>
            </p:nvSpPr>
            <p:spPr bwMode="auto">
              <a:xfrm>
                <a:off x="2962" y="206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50" name="Oval 760"/>
              <p:cNvSpPr>
                <a:spLocks noChangeArrowheads="1"/>
              </p:cNvSpPr>
              <p:nvPr/>
            </p:nvSpPr>
            <p:spPr bwMode="auto">
              <a:xfrm>
                <a:off x="2962" y="206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51" name="Oval 761"/>
              <p:cNvSpPr>
                <a:spLocks noChangeArrowheads="1"/>
              </p:cNvSpPr>
              <p:nvPr/>
            </p:nvSpPr>
            <p:spPr bwMode="auto">
              <a:xfrm>
                <a:off x="3630" y="282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52" name="Oval 762"/>
              <p:cNvSpPr>
                <a:spLocks noChangeArrowheads="1"/>
              </p:cNvSpPr>
              <p:nvPr/>
            </p:nvSpPr>
            <p:spPr bwMode="auto">
              <a:xfrm>
                <a:off x="3630" y="281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53" name="Oval 763"/>
              <p:cNvSpPr>
                <a:spLocks noChangeArrowheads="1"/>
              </p:cNvSpPr>
              <p:nvPr/>
            </p:nvSpPr>
            <p:spPr bwMode="auto">
              <a:xfrm>
                <a:off x="3242" y="368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54" name="Oval 764"/>
              <p:cNvSpPr>
                <a:spLocks noChangeArrowheads="1"/>
              </p:cNvSpPr>
              <p:nvPr/>
            </p:nvSpPr>
            <p:spPr bwMode="auto">
              <a:xfrm>
                <a:off x="3242" y="368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55" name="Oval 765"/>
              <p:cNvSpPr>
                <a:spLocks noChangeArrowheads="1"/>
              </p:cNvSpPr>
              <p:nvPr/>
            </p:nvSpPr>
            <p:spPr bwMode="auto">
              <a:xfrm>
                <a:off x="3039" y="332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56" name="Oval 766"/>
              <p:cNvSpPr>
                <a:spLocks noChangeArrowheads="1"/>
              </p:cNvSpPr>
              <p:nvPr/>
            </p:nvSpPr>
            <p:spPr bwMode="auto">
              <a:xfrm>
                <a:off x="3038" y="3321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57" name="Oval 767"/>
              <p:cNvSpPr>
                <a:spLocks noChangeArrowheads="1"/>
              </p:cNvSpPr>
              <p:nvPr/>
            </p:nvSpPr>
            <p:spPr bwMode="auto">
              <a:xfrm>
                <a:off x="3404" y="249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58" name="Oval 768"/>
              <p:cNvSpPr>
                <a:spLocks noChangeArrowheads="1"/>
              </p:cNvSpPr>
              <p:nvPr/>
            </p:nvSpPr>
            <p:spPr bwMode="auto">
              <a:xfrm>
                <a:off x="3404" y="249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59" name="Oval 769"/>
              <p:cNvSpPr>
                <a:spLocks noChangeArrowheads="1"/>
              </p:cNvSpPr>
              <p:nvPr/>
            </p:nvSpPr>
            <p:spPr bwMode="auto">
              <a:xfrm>
                <a:off x="3226" y="29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60" name="Oval 770"/>
              <p:cNvSpPr>
                <a:spLocks noChangeArrowheads="1"/>
              </p:cNvSpPr>
              <p:nvPr/>
            </p:nvSpPr>
            <p:spPr bwMode="auto">
              <a:xfrm>
                <a:off x="3226" y="296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61" name="Oval 771"/>
              <p:cNvSpPr>
                <a:spLocks noChangeArrowheads="1"/>
              </p:cNvSpPr>
              <p:nvPr/>
            </p:nvSpPr>
            <p:spPr bwMode="auto">
              <a:xfrm>
                <a:off x="3482" y="263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62" name="Oval 772"/>
              <p:cNvSpPr>
                <a:spLocks noChangeArrowheads="1"/>
              </p:cNvSpPr>
              <p:nvPr/>
            </p:nvSpPr>
            <p:spPr bwMode="auto">
              <a:xfrm>
                <a:off x="3482" y="263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63" name="Oval 773"/>
              <p:cNvSpPr>
                <a:spLocks noChangeArrowheads="1"/>
              </p:cNvSpPr>
              <p:nvPr/>
            </p:nvSpPr>
            <p:spPr bwMode="auto">
              <a:xfrm>
                <a:off x="3260" y="266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64" name="Oval 774"/>
              <p:cNvSpPr>
                <a:spLocks noChangeArrowheads="1"/>
              </p:cNvSpPr>
              <p:nvPr/>
            </p:nvSpPr>
            <p:spPr bwMode="auto">
              <a:xfrm>
                <a:off x="3260" y="266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65" name="Oval 775"/>
              <p:cNvSpPr>
                <a:spLocks noChangeArrowheads="1"/>
              </p:cNvSpPr>
              <p:nvPr/>
            </p:nvSpPr>
            <p:spPr bwMode="auto">
              <a:xfrm>
                <a:off x="3997" y="341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66" name="Oval 776"/>
              <p:cNvSpPr>
                <a:spLocks noChangeArrowheads="1"/>
              </p:cNvSpPr>
              <p:nvPr/>
            </p:nvSpPr>
            <p:spPr bwMode="auto">
              <a:xfrm>
                <a:off x="3997" y="341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67" name="Oval 777"/>
              <p:cNvSpPr>
                <a:spLocks noChangeArrowheads="1"/>
              </p:cNvSpPr>
              <p:nvPr/>
            </p:nvSpPr>
            <p:spPr bwMode="auto">
              <a:xfrm>
                <a:off x="3047" y="332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68" name="Oval 778"/>
              <p:cNvSpPr>
                <a:spLocks noChangeArrowheads="1"/>
              </p:cNvSpPr>
              <p:nvPr/>
            </p:nvSpPr>
            <p:spPr bwMode="auto">
              <a:xfrm>
                <a:off x="3047" y="332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69" name="Oval 779"/>
              <p:cNvSpPr>
                <a:spLocks noChangeArrowheads="1"/>
              </p:cNvSpPr>
              <p:nvPr/>
            </p:nvSpPr>
            <p:spPr bwMode="auto">
              <a:xfrm>
                <a:off x="4206" y="294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70" name="Oval 780"/>
              <p:cNvSpPr>
                <a:spLocks noChangeArrowheads="1"/>
              </p:cNvSpPr>
              <p:nvPr/>
            </p:nvSpPr>
            <p:spPr bwMode="auto">
              <a:xfrm>
                <a:off x="4206" y="294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71" name="Oval 781"/>
              <p:cNvSpPr>
                <a:spLocks noChangeArrowheads="1"/>
              </p:cNvSpPr>
              <p:nvPr/>
            </p:nvSpPr>
            <p:spPr bwMode="auto">
              <a:xfrm>
                <a:off x="3814" y="321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72" name="Oval 782"/>
              <p:cNvSpPr>
                <a:spLocks noChangeArrowheads="1"/>
              </p:cNvSpPr>
              <p:nvPr/>
            </p:nvSpPr>
            <p:spPr bwMode="auto">
              <a:xfrm>
                <a:off x="3814" y="321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73" name="Oval 783"/>
              <p:cNvSpPr>
                <a:spLocks noChangeArrowheads="1"/>
              </p:cNvSpPr>
              <p:nvPr/>
            </p:nvSpPr>
            <p:spPr bwMode="auto">
              <a:xfrm>
                <a:off x="2952" y="242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74" name="Oval 784"/>
              <p:cNvSpPr>
                <a:spLocks noChangeArrowheads="1"/>
              </p:cNvSpPr>
              <p:nvPr/>
            </p:nvSpPr>
            <p:spPr bwMode="auto">
              <a:xfrm>
                <a:off x="2952" y="242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75" name="Oval 785"/>
              <p:cNvSpPr>
                <a:spLocks noChangeArrowheads="1"/>
              </p:cNvSpPr>
              <p:nvPr/>
            </p:nvSpPr>
            <p:spPr bwMode="auto">
              <a:xfrm>
                <a:off x="4103" y="255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76" name="Oval 786"/>
              <p:cNvSpPr>
                <a:spLocks noChangeArrowheads="1"/>
              </p:cNvSpPr>
              <p:nvPr/>
            </p:nvSpPr>
            <p:spPr bwMode="auto">
              <a:xfrm>
                <a:off x="4103" y="255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77" name="Oval 787"/>
              <p:cNvSpPr>
                <a:spLocks noChangeArrowheads="1"/>
              </p:cNvSpPr>
              <p:nvPr/>
            </p:nvSpPr>
            <p:spPr bwMode="auto">
              <a:xfrm>
                <a:off x="3475" y="310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78" name="Oval 788"/>
              <p:cNvSpPr>
                <a:spLocks noChangeArrowheads="1"/>
              </p:cNvSpPr>
              <p:nvPr/>
            </p:nvSpPr>
            <p:spPr bwMode="auto">
              <a:xfrm>
                <a:off x="3475" y="310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79" name="Oval 789"/>
              <p:cNvSpPr>
                <a:spLocks noChangeArrowheads="1"/>
              </p:cNvSpPr>
              <p:nvPr/>
            </p:nvSpPr>
            <p:spPr bwMode="auto">
              <a:xfrm>
                <a:off x="3160" y="279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80" name="Oval 790"/>
              <p:cNvSpPr>
                <a:spLocks noChangeArrowheads="1"/>
              </p:cNvSpPr>
              <p:nvPr/>
            </p:nvSpPr>
            <p:spPr bwMode="auto">
              <a:xfrm>
                <a:off x="3160" y="2797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81" name="Oval 791"/>
              <p:cNvSpPr>
                <a:spLocks noChangeArrowheads="1"/>
              </p:cNvSpPr>
              <p:nvPr/>
            </p:nvSpPr>
            <p:spPr bwMode="auto">
              <a:xfrm>
                <a:off x="4263" y="290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82" name="Oval 792"/>
              <p:cNvSpPr>
                <a:spLocks noChangeArrowheads="1"/>
              </p:cNvSpPr>
              <p:nvPr/>
            </p:nvSpPr>
            <p:spPr bwMode="auto">
              <a:xfrm>
                <a:off x="4263" y="290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83" name="Oval 793"/>
              <p:cNvSpPr>
                <a:spLocks noChangeArrowheads="1"/>
              </p:cNvSpPr>
              <p:nvPr/>
            </p:nvSpPr>
            <p:spPr bwMode="auto">
              <a:xfrm>
                <a:off x="3269" y="325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84" name="Oval 794"/>
              <p:cNvSpPr>
                <a:spLocks noChangeArrowheads="1"/>
              </p:cNvSpPr>
              <p:nvPr/>
            </p:nvSpPr>
            <p:spPr bwMode="auto">
              <a:xfrm>
                <a:off x="3269" y="325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85" name="Oval 795"/>
              <p:cNvSpPr>
                <a:spLocks noChangeArrowheads="1"/>
              </p:cNvSpPr>
              <p:nvPr/>
            </p:nvSpPr>
            <p:spPr bwMode="auto">
              <a:xfrm>
                <a:off x="3285" y="281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86" name="Oval 796"/>
              <p:cNvSpPr>
                <a:spLocks noChangeArrowheads="1"/>
              </p:cNvSpPr>
              <p:nvPr/>
            </p:nvSpPr>
            <p:spPr bwMode="auto">
              <a:xfrm>
                <a:off x="3285" y="281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87" name="Oval 797"/>
              <p:cNvSpPr>
                <a:spLocks noChangeArrowheads="1"/>
              </p:cNvSpPr>
              <p:nvPr/>
            </p:nvSpPr>
            <p:spPr bwMode="auto">
              <a:xfrm>
                <a:off x="3894" y="332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88" name="Oval 798"/>
              <p:cNvSpPr>
                <a:spLocks noChangeArrowheads="1"/>
              </p:cNvSpPr>
              <p:nvPr/>
            </p:nvSpPr>
            <p:spPr bwMode="auto">
              <a:xfrm>
                <a:off x="3894" y="332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89" name="Oval 799"/>
              <p:cNvSpPr>
                <a:spLocks noChangeArrowheads="1"/>
              </p:cNvSpPr>
              <p:nvPr/>
            </p:nvSpPr>
            <p:spPr bwMode="auto">
              <a:xfrm>
                <a:off x="3913" y="242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90" name="Oval 800"/>
              <p:cNvSpPr>
                <a:spLocks noChangeArrowheads="1"/>
              </p:cNvSpPr>
              <p:nvPr/>
            </p:nvSpPr>
            <p:spPr bwMode="auto">
              <a:xfrm>
                <a:off x="3913" y="242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91" name="Oval 801"/>
              <p:cNvSpPr>
                <a:spLocks noChangeArrowheads="1"/>
              </p:cNvSpPr>
              <p:nvPr/>
            </p:nvSpPr>
            <p:spPr bwMode="auto">
              <a:xfrm>
                <a:off x="3245" y="365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92" name="Oval 802"/>
              <p:cNvSpPr>
                <a:spLocks noChangeArrowheads="1"/>
              </p:cNvSpPr>
              <p:nvPr/>
            </p:nvSpPr>
            <p:spPr bwMode="auto">
              <a:xfrm>
                <a:off x="3245" y="365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93" name="Oval 803"/>
              <p:cNvSpPr>
                <a:spLocks noChangeArrowheads="1"/>
              </p:cNvSpPr>
              <p:nvPr/>
            </p:nvSpPr>
            <p:spPr bwMode="auto">
              <a:xfrm>
                <a:off x="3554" y="273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94" name="Oval 804"/>
              <p:cNvSpPr>
                <a:spLocks noChangeArrowheads="1"/>
              </p:cNvSpPr>
              <p:nvPr/>
            </p:nvSpPr>
            <p:spPr bwMode="auto">
              <a:xfrm>
                <a:off x="3554" y="273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95" name="Oval 805"/>
              <p:cNvSpPr>
                <a:spLocks noChangeArrowheads="1"/>
              </p:cNvSpPr>
              <p:nvPr/>
            </p:nvSpPr>
            <p:spPr bwMode="auto">
              <a:xfrm>
                <a:off x="4244" y="286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96" name="Oval 806"/>
              <p:cNvSpPr>
                <a:spLocks noChangeArrowheads="1"/>
              </p:cNvSpPr>
              <p:nvPr/>
            </p:nvSpPr>
            <p:spPr bwMode="auto">
              <a:xfrm>
                <a:off x="4244" y="286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97" name="Oval 807"/>
              <p:cNvSpPr>
                <a:spLocks noChangeArrowheads="1"/>
              </p:cNvSpPr>
              <p:nvPr/>
            </p:nvSpPr>
            <p:spPr bwMode="auto">
              <a:xfrm>
                <a:off x="3984" y="287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1" name="Group 1009"/>
            <p:cNvGrpSpPr>
              <a:grpSpLocks/>
            </p:cNvGrpSpPr>
            <p:nvPr/>
          </p:nvGrpSpPr>
          <p:grpSpPr bwMode="auto">
            <a:xfrm>
              <a:off x="2887" y="2034"/>
              <a:ext cx="1609" cy="1773"/>
              <a:chOff x="2887" y="2034"/>
              <a:chExt cx="1609" cy="1773"/>
            </a:xfrm>
            <a:grpFill/>
          </p:grpSpPr>
          <p:sp>
            <p:nvSpPr>
              <p:cNvPr id="8898" name="Oval 809"/>
              <p:cNvSpPr>
                <a:spLocks noChangeArrowheads="1"/>
              </p:cNvSpPr>
              <p:nvPr/>
            </p:nvSpPr>
            <p:spPr bwMode="auto">
              <a:xfrm>
                <a:off x="3984" y="287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99" name="Oval 810"/>
              <p:cNvSpPr>
                <a:spLocks noChangeArrowheads="1"/>
              </p:cNvSpPr>
              <p:nvPr/>
            </p:nvSpPr>
            <p:spPr bwMode="auto">
              <a:xfrm>
                <a:off x="3922" y="331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00" name="Oval 811"/>
              <p:cNvSpPr>
                <a:spLocks noChangeArrowheads="1"/>
              </p:cNvSpPr>
              <p:nvPr/>
            </p:nvSpPr>
            <p:spPr bwMode="auto">
              <a:xfrm>
                <a:off x="3922" y="331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01" name="Oval 812"/>
              <p:cNvSpPr>
                <a:spLocks noChangeArrowheads="1"/>
              </p:cNvSpPr>
              <p:nvPr/>
            </p:nvSpPr>
            <p:spPr bwMode="auto">
              <a:xfrm>
                <a:off x="3157" y="371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02" name="Oval 813"/>
              <p:cNvSpPr>
                <a:spLocks noChangeArrowheads="1"/>
              </p:cNvSpPr>
              <p:nvPr/>
            </p:nvSpPr>
            <p:spPr bwMode="auto">
              <a:xfrm>
                <a:off x="3157" y="371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03" name="Oval 814"/>
              <p:cNvSpPr>
                <a:spLocks noChangeArrowheads="1"/>
              </p:cNvSpPr>
              <p:nvPr/>
            </p:nvSpPr>
            <p:spPr bwMode="auto">
              <a:xfrm>
                <a:off x="2903" y="237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04" name="Oval 815"/>
              <p:cNvSpPr>
                <a:spLocks noChangeArrowheads="1"/>
              </p:cNvSpPr>
              <p:nvPr/>
            </p:nvSpPr>
            <p:spPr bwMode="auto">
              <a:xfrm>
                <a:off x="2903" y="237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05" name="Oval 816"/>
              <p:cNvSpPr>
                <a:spLocks noChangeArrowheads="1"/>
              </p:cNvSpPr>
              <p:nvPr/>
            </p:nvSpPr>
            <p:spPr bwMode="auto">
              <a:xfrm>
                <a:off x="3297" y="311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06" name="Oval 817"/>
              <p:cNvSpPr>
                <a:spLocks noChangeArrowheads="1"/>
              </p:cNvSpPr>
              <p:nvPr/>
            </p:nvSpPr>
            <p:spPr bwMode="auto">
              <a:xfrm>
                <a:off x="3297" y="311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07" name="Oval 818"/>
              <p:cNvSpPr>
                <a:spLocks noChangeArrowheads="1"/>
              </p:cNvSpPr>
              <p:nvPr/>
            </p:nvSpPr>
            <p:spPr bwMode="auto">
              <a:xfrm>
                <a:off x="3947" y="248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08" name="Oval 819"/>
              <p:cNvSpPr>
                <a:spLocks noChangeArrowheads="1"/>
              </p:cNvSpPr>
              <p:nvPr/>
            </p:nvSpPr>
            <p:spPr bwMode="auto">
              <a:xfrm>
                <a:off x="3947" y="248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09" name="Oval 820"/>
              <p:cNvSpPr>
                <a:spLocks noChangeArrowheads="1"/>
              </p:cNvSpPr>
              <p:nvPr/>
            </p:nvSpPr>
            <p:spPr bwMode="auto">
              <a:xfrm>
                <a:off x="4082" y="254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10" name="Oval 821"/>
              <p:cNvSpPr>
                <a:spLocks noChangeArrowheads="1"/>
              </p:cNvSpPr>
              <p:nvPr/>
            </p:nvSpPr>
            <p:spPr bwMode="auto">
              <a:xfrm>
                <a:off x="4082" y="254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11" name="Oval 822"/>
              <p:cNvSpPr>
                <a:spLocks noChangeArrowheads="1"/>
              </p:cNvSpPr>
              <p:nvPr/>
            </p:nvSpPr>
            <p:spPr bwMode="auto">
              <a:xfrm>
                <a:off x="3072" y="226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12" name="Oval 823"/>
              <p:cNvSpPr>
                <a:spLocks noChangeArrowheads="1"/>
              </p:cNvSpPr>
              <p:nvPr/>
            </p:nvSpPr>
            <p:spPr bwMode="auto">
              <a:xfrm>
                <a:off x="3072" y="226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13" name="Oval 824"/>
              <p:cNvSpPr>
                <a:spLocks noChangeArrowheads="1"/>
              </p:cNvSpPr>
              <p:nvPr/>
            </p:nvSpPr>
            <p:spPr bwMode="auto">
              <a:xfrm>
                <a:off x="3131" y="283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14" name="Oval 825"/>
              <p:cNvSpPr>
                <a:spLocks noChangeArrowheads="1"/>
              </p:cNvSpPr>
              <p:nvPr/>
            </p:nvSpPr>
            <p:spPr bwMode="auto">
              <a:xfrm>
                <a:off x="3131" y="283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15" name="Oval 826"/>
              <p:cNvSpPr>
                <a:spLocks noChangeArrowheads="1"/>
              </p:cNvSpPr>
              <p:nvPr/>
            </p:nvSpPr>
            <p:spPr bwMode="auto">
              <a:xfrm>
                <a:off x="4035" y="309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16" name="Oval 827"/>
              <p:cNvSpPr>
                <a:spLocks noChangeArrowheads="1"/>
              </p:cNvSpPr>
              <p:nvPr/>
            </p:nvSpPr>
            <p:spPr bwMode="auto">
              <a:xfrm>
                <a:off x="4035" y="309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17" name="Oval 828"/>
              <p:cNvSpPr>
                <a:spLocks noChangeArrowheads="1"/>
              </p:cNvSpPr>
              <p:nvPr/>
            </p:nvSpPr>
            <p:spPr bwMode="auto">
              <a:xfrm>
                <a:off x="3992" y="332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18" name="Oval 829"/>
              <p:cNvSpPr>
                <a:spLocks noChangeArrowheads="1"/>
              </p:cNvSpPr>
              <p:nvPr/>
            </p:nvSpPr>
            <p:spPr bwMode="auto">
              <a:xfrm>
                <a:off x="3991" y="332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19" name="Oval 830"/>
              <p:cNvSpPr>
                <a:spLocks noChangeArrowheads="1"/>
              </p:cNvSpPr>
              <p:nvPr/>
            </p:nvSpPr>
            <p:spPr bwMode="auto">
              <a:xfrm>
                <a:off x="3897" y="310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20" name="Oval 831"/>
              <p:cNvSpPr>
                <a:spLocks noChangeArrowheads="1"/>
              </p:cNvSpPr>
              <p:nvPr/>
            </p:nvSpPr>
            <p:spPr bwMode="auto">
              <a:xfrm>
                <a:off x="3897" y="310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21" name="Oval 832"/>
              <p:cNvSpPr>
                <a:spLocks noChangeArrowheads="1"/>
              </p:cNvSpPr>
              <p:nvPr/>
            </p:nvSpPr>
            <p:spPr bwMode="auto">
              <a:xfrm>
                <a:off x="3265" y="359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22" name="Oval 833"/>
              <p:cNvSpPr>
                <a:spLocks noChangeArrowheads="1"/>
              </p:cNvSpPr>
              <p:nvPr/>
            </p:nvSpPr>
            <p:spPr bwMode="auto">
              <a:xfrm>
                <a:off x="3265" y="359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23" name="Oval 834"/>
              <p:cNvSpPr>
                <a:spLocks noChangeArrowheads="1"/>
              </p:cNvSpPr>
              <p:nvPr/>
            </p:nvSpPr>
            <p:spPr bwMode="auto">
              <a:xfrm>
                <a:off x="4016" y="322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24" name="Oval 835"/>
              <p:cNvSpPr>
                <a:spLocks noChangeArrowheads="1"/>
              </p:cNvSpPr>
              <p:nvPr/>
            </p:nvSpPr>
            <p:spPr bwMode="auto">
              <a:xfrm>
                <a:off x="4016" y="322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25" name="Oval 836"/>
              <p:cNvSpPr>
                <a:spLocks noChangeArrowheads="1"/>
              </p:cNvSpPr>
              <p:nvPr/>
            </p:nvSpPr>
            <p:spPr bwMode="auto">
              <a:xfrm>
                <a:off x="3167" y="365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26" name="Oval 837"/>
              <p:cNvSpPr>
                <a:spLocks noChangeArrowheads="1"/>
              </p:cNvSpPr>
              <p:nvPr/>
            </p:nvSpPr>
            <p:spPr bwMode="auto">
              <a:xfrm>
                <a:off x="3167" y="365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27" name="Oval 838"/>
              <p:cNvSpPr>
                <a:spLocks noChangeArrowheads="1"/>
              </p:cNvSpPr>
              <p:nvPr/>
            </p:nvSpPr>
            <p:spPr bwMode="auto">
              <a:xfrm>
                <a:off x="3957" y="271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28" name="Oval 839"/>
              <p:cNvSpPr>
                <a:spLocks noChangeArrowheads="1"/>
              </p:cNvSpPr>
              <p:nvPr/>
            </p:nvSpPr>
            <p:spPr bwMode="auto">
              <a:xfrm>
                <a:off x="3957" y="271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29" name="Oval 840"/>
              <p:cNvSpPr>
                <a:spLocks noChangeArrowheads="1"/>
              </p:cNvSpPr>
              <p:nvPr/>
            </p:nvSpPr>
            <p:spPr bwMode="auto">
              <a:xfrm>
                <a:off x="3311" y="352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30" name="Oval 841"/>
              <p:cNvSpPr>
                <a:spLocks noChangeArrowheads="1"/>
              </p:cNvSpPr>
              <p:nvPr/>
            </p:nvSpPr>
            <p:spPr bwMode="auto">
              <a:xfrm>
                <a:off x="3311" y="352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31" name="Oval 842"/>
              <p:cNvSpPr>
                <a:spLocks noChangeArrowheads="1"/>
              </p:cNvSpPr>
              <p:nvPr/>
            </p:nvSpPr>
            <p:spPr bwMode="auto">
              <a:xfrm>
                <a:off x="3174" y="288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32" name="Oval 843"/>
              <p:cNvSpPr>
                <a:spLocks noChangeArrowheads="1"/>
              </p:cNvSpPr>
              <p:nvPr/>
            </p:nvSpPr>
            <p:spPr bwMode="auto">
              <a:xfrm>
                <a:off x="3173" y="288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33" name="Oval 844"/>
              <p:cNvSpPr>
                <a:spLocks noChangeArrowheads="1"/>
              </p:cNvSpPr>
              <p:nvPr/>
            </p:nvSpPr>
            <p:spPr bwMode="auto">
              <a:xfrm>
                <a:off x="4248" y="271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34" name="Oval 845"/>
              <p:cNvSpPr>
                <a:spLocks noChangeArrowheads="1"/>
              </p:cNvSpPr>
              <p:nvPr/>
            </p:nvSpPr>
            <p:spPr bwMode="auto">
              <a:xfrm>
                <a:off x="4248" y="271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35" name="Oval 846"/>
              <p:cNvSpPr>
                <a:spLocks noChangeArrowheads="1"/>
              </p:cNvSpPr>
              <p:nvPr/>
            </p:nvSpPr>
            <p:spPr bwMode="auto">
              <a:xfrm>
                <a:off x="3341" y="318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36" name="Oval 847"/>
              <p:cNvSpPr>
                <a:spLocks noChangeArrowheads="1"/>
              </p:cNvSpPr>
              <p:nvPr/>
            </p:nvSpPr>
            <p:spPr bwMode="auto">
              <a:xfrm>
                <a:off x="3341" y="318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37" name="Oval 848"/>
              <p:cNvSpPr>
                <a:spLocks noChangeArrowheads="1"/>
              </p:cNvSpPr>
              <p:nvPr/>
            </p:nvSpPr>
            <p:spPr bwMode="auto">
              <a:xfrm>
                <a:off x="3235" y="367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38" name="Oval 849"/>
              <p:cNvSpPr>
                <a:spLocks noChangeArrowheads="1"/>
              </p:cNvSpPr>
              <p:nvPr/>
            </p:nvSpPr>
            <p:spPr bwMode="auto">
              <a:xfrm>
                <a:off x="3235" y="367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39" name="Oval 850"/>
              <p:cNvSpPr>
                <a:spLocks noChangeArrowheads="1"/>
              </p:cNvSpPr>
              <p:nvPr/>
            </p:nvSpPr>
            <p:spPr bwMode="auto">
              <a:xfrm>
                <a:off x="3180" y="261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40" name="Oval 851"/>
              <p:cNvSpPr>
                <a:spLocks noChangeArrowheads="1"/>
              </p:cNvSpPr>
              <p:nvPr/>
            </p:nvSpPr>
            <p:spPr bwMode="auto">
              <a:xfrm>
                <a:off x="3180" y="261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41" name="Oval 852"/>
              <p:cNvSpPr>
                <a:spLocks noChangeArrowheads="1"/>
              </p:cNvSpPr>
              <p:nvPr/>
            </p:nvSpPr>
            <p:spPr bwMode="auto">
              <a:xfrm>
                <a:off x="4010" y="303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42" name="Oval 853"/>
              <p:cNvSpPr>
                <a:spLocks noChangeArrowheads="1"/>
              </p:cNvSpPr>
              <p:nvPr/>
            </p:nvSpPr>
            <p:spPr bwMode="auto">
              <a:xfrm>
                <a:off x="4010" y="303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43" name="Oval 854"/>
              <p:cNvSpPr>
                <a:spLocks noChangeArrowheads="1"/>
              </p:cNvSpPr>
              <p:nvPr/>
            </p:nvSpPr>
            <p:spPr bwMode="auto">
              <a:xfrm>
                <a:off x="4247" y="270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44" name="Oval 855"/>
              <p:cNvSpPr>
                <a:spLocks noChangeArrowheads="1"/>
              </p:cNvSpPr>
              <p:nvPr/>
            </p:nvSpPr>
            <p:spPr bwMode="auto">
              <a:xfrm>
                <a:off x="4247" y="270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45" name="Oval 856"/>
              <p:cNvSpPr>
                <a:spLocks noChangeArrowheads="1"/>
              </p:cNvSpPr>
              <p:nvPr/>
            </p:nvSpPr>
            <p:spPr bwMode="auto">
              <a:xfrm>
                <a:off x="3188" y="262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46" name="Oval 857"/>
              <p:cNvSpPr>
                <a:spLocks noChangeArrowheads="1"/>
              </p:cNvSpPr>
              <p:nvPr/>
            </p:nvSpPr>
            <p:spPr bwMode="auto">
              <a:xfrm>
                <a:off x="3188" y="262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47" name="Oval 858"/>
              <p:cNvSpPr>
                <a:spLocks noChangeArrowheads="1"/>
              </p:cNvSpPr>
              <p:nvPr/>
            </p:nvSpPr>
            <p:spPr bwMode="auto">
              <a:xfrm>
                <a:off x="4266" y="285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48" name="Oval 859"/>
              <p:cNvSpPr>
                <a:spLocks noChangeArrowheads="1"/>
              </p:cNvSpPr>
              <p:nvPr/>
            </p:nvSpPr>
            <p:spPr bwMode="auto">
              <a:xfrm>
                <a:off x="4266" y="285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49" name="Oval 860"/>
              <p:cNvSpPr>
                <a:spLocks noChangeArrowheads="1"/>
              </p:cNvSpPr>
              <p:nvPr/>
            </p:nvSpPr>
            <p:spPr bwMode="auto">
              <a:xfrm>
                <a:off x="3313" y="262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50" name="Oval 861"/>
              <p:cNvSpPr>
                <a:spLocks noChangeArrowheads="1"/>
              </p:cNvSpPr>
              <p:nvPr/>
            </p:nvSpPr>
            <p:spPr bwMode="auto">
              <a:xfrm>
                <a:off x="3312" y="262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51" name="Oval 862"/>
              <p:cNvSpPr>
                <a:spLocks noChangeArrowheads="1"/>
              </p:cNvSpPr>
              <p:nvPr/>
            </p:nvSpPr>
            <p:spPr bwMode="auto">
              <a:xfrm>
                <a:off x="3993" y="247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52" name="Oval 863"/>
              <p:cNvSpPr>
                <a:spLocks noChangeArrowheads="1"/>
              </p:cNvSpPr>
              <p:nvPr/>
            </p:nvSpPr>
            <p:spPr bwMode="auto">
              <a:xfrm>
                <a:off x="3993" y="247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53" name="Oval 864"/>
              <p:cNvSpPr>
                <a:spLocks noChangeArrowheads="1"/>
              </p:cNvSpPr>
              <p:nvPr/>
            </p:nvSpPr>
            <p:spPr bwMode="auto">
              <a:xfrm>
                <a:off x="3212" y="261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54" name="Oval 865"/>
              <p:cNvSpPr>
                <a:spLocks noChangeArrowheads="1"/>
              </p:cNvSpPr>
              <p:nvPr/>
            </p:nvSpPr>
            <p:spPr bwMode="auto">
              <a:xfrm>
                <a:off x="3212" y="261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55" name="Oval 866"/>
              <p:cNvSpPr>
                <a:spLocks noChangeArrowheads="1"/>
              </p:cNvSpPr>
              <p:nvPr/>
            </p:nvSpPr>
            <p:spPr bwMode="auto">
              <a:xfrm>
                <a:off x="3146" y="270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56" name="Oval 867"/>
              <p:cNvSpPr>
                <a:spLocks noChangeArrowheads="1"/>
              </p:cNvSpPr>
              <p:nvPr/>
            </p:nvSpPr>
            <p:spPr bwMode="auto">
              <a:xfrm>
                <a:off x="3146" y="270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57" name="Oval 868"/>
              <p:cNvSpPr>
                <a:spLocks noChangeArrowheads="1"/>
              </p:cNvSpPr>
              <p:nvPr/>
            </p:nvSpPr>
            <p:spPr bwMode="auto">
              <a:xfrm>
                <a:off x="4302" y="289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58" name="Oval 869"/>
              <p:cNvSpPr>
                <a:spLocks noChangeArrowheads="1"/>
              </p:cNvSpPr>
              <p:nvPr/>
            </p:nvSpPr>
            <p:spPr bwMode="auto">
              <a:xfrm>
                <a:off x="4302" y="289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59" name="Oval 870"/>
              <p:cNvSpPr>
                <a:spLocks noChangeArrowheads="1"/>
              </p:cNvSpPr>
              <p:nvPr/>
            </p:nvSpPr>
            <p:spPr bwMode="auto">
              <a:xfrm>
                <a:off x="3996" y="30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60" name="Oval 871"/>
              <p:cNvSpPr>
                <a:spLocks noChangeArrowheads="1"/>
              </p:cNvSpPr>
              <p:nvPr/>
            </p:nvSpPr>
            <p:spPr bwMode="auto">
              <a:xfrm>
                <a:off x="3995" y="309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61" name="Oval 872"/>
              <p:cNvSpPr>
                <a:spLocks noChangeArrowheads="1"/>
              </p:cNvSpPr>
              <p:nvPr/>
            </p:nvSpPr>
            <p:spPr bwMode="auto">
              <a:xfrm>
                <a:off x="3250" y="272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62" name="Oval 873"/>
              <p:cNvSpPr>
                <a:spLocks noChangeArrowheads="1"/>
              </p:cNvSpPr>
              <p:nvPr/>
            </p:nvSpPr>
            <p:spPr bwMode="auto">
              <a:xfrm>
                <a:off x="3250" y="272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63" name="Oval 874"/>
              <p:cNvSpPr>
                <a:spLocks noChangeArrowheads="1"/>
              </p:cNvSpPr>
              <p:nvPr/>
            </p:nvSpPr>
            <p:spPr bwMode="auto">
              <a:xfrm>
                <a:off x="3098" y="314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64" name="Oval 875"/>
              <p:cNvSpPr>
                <a:spLocks noChangeArrowheads="1"/>
              </p:cNvSpPr>
              <p:nvPr/>
            </p:nvSpPr>
            <p:spPr bwMode="auto">
              <a:xfrm>
                <a:off x="3098" y="314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65" name="Oval 876"/>
              <p:cNvSpPr>
                <a:spLocks noChangeArrowheads="1"/>
              </p:cNvSpPr>
              <p:nvPr/>
            </p:nvSpPr>
            <p:spPr bwMode="auto">
              <a:xfrm>
                <a:off x="4007" y="332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66" name="Oval 877"/>
              <p:cNvSpPr>
                <a:spLocks noChangeArrowheads="1"/>
              </p:cNvSpPr>
              <p:nvPr/>
            </p:nvSpPr>
            <p:spPr bwMode="auto">
              <a:xfrm>
                <a:off x="4007" y="332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67" name="Oval 878"/>
              <p:cNvSpPr>
                <a:spLocks noChangeArrowheads="1"/>
              </p:cNvSpPr>
              <p:nvPr/>
            </p:nvSpPr>
            <p:spPr bwMode="auto">
              <a:xfrm>
                <a:off x="2984" y="203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68" name="Oval 879"/>
              <p:cNvSpPr>
                <a:spLocks noChangeArrowheads="1"/>
              </p:cNvSpPr>
              <p:nvPr/>
            </p:nvSpPr>
            <p:spPr bwMode="auto">
              <a:xfrm>
                <a:off x="2984" y="203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69" name="Oval 880"/>
              <p:cNvSpPr>
                <a:spLocks noChangeArrowheads="1"/>
              </p:cNvSpPr>
              <p:nvPr/>
            </p:nvSpPr>
            <p:spPr bwMode="auto">
              <a:xfrm>
                <a:off x="2887" y="240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70" name="Oval 881"/>
              <p:cNvSpPr>
                <a:spLocks noChangeArrowheads="1"/>
              </p:cNvSpPr>
              <p:nvPr/>
            </p:nvSpPr>
            <p:spPr bwMode="auto">
              <a:xfrm>
                <a:off x="2887" y="240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71" name="Oval 882"/>
              <p:cNvSpPr>
                <a:spLocks noChangeArrowheads="1"/>
              </p:cNvSpPr>
              <p:nvPr/>
            </p:nvSpPr>
            <p:spPr bwMode="auto">
              <a:xfrm>
                <a:off x="3084" y="375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72" name="Oval 883"/>
              <p:cNvSpPr>
                <a:spLocks noChangeArrowheads="1"/>
              </p:cNvSpPr>
              <p:nvPr/>
            </p:nvSpPr>
            <p:spPr bwMode="auto">
              <a:xfrm>
                <a:off x="3084" y="375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73" name="Oval 884"/>
              <p:cNvSpPr>
                <a:spLocks noChangeArrowheads="1"/>
              </p:cNvSpPr>
              <p:nvPr/>
            </p:nvSpPr>
            <p:spPr bwMode="auto">
              <a:xfrm>
                <a:off x="3795" y="309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74" name="Oval 885"/>
              <p:cNvSpPr>
                <a:spLocks noChangeArrowheads="1"/>
              </p:cNvSpPr>
              <p:nvPr/>
            </p:nvSpPr>
            <p:spPr bwMode="auto">
              <a:xfrm>
                <a:off x="3795" y="309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75" name="Oval 886"/>
              <p:cNvSpPr>
                <a:spLocks noChangeArrowheads="1"/>
              </p:cNvSpPr>
              <p:nvPr/>
            </p:nvSpPr>
            <p:spPr bwMode="auto">
              <a:xfrm>
                <a:off x="3294" y="271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76" name="Oval 887"/>
              <p:cNvSpPr>
                <a:spLocks noChangeArrowheads="1"/>
              </p:cNvSpPr>
              <p:nvPr/>
            </p:nvSpPr>
            <p:spPr bwMode="auto">
              <a:xfrm>
                <a:off x="3294" y="271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77" name="Oval 888"/>
              <p:cNvSpPr>
                <a:spLocks noChangeArrowheads="1"/>
              </p:cNvSpPr>
              <p:nvPr/>
            </p:nvSpPr>
            <p:spPr bwMode="auto">
              <a:xfrm>
                <a:off x="3996" y="292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78" name="Oval 889"/>
              <p:cNvSpPr>
                <a:spLocks noChangeArrowheads="1"/>
              </p:cNvSpPr>
              <p:nvPr/>
            </p:nvSpPr>
            <p:spPr bwMode="auto">
              <a:xfrm>
                <a:off x="3995" y="292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79" name="Oval 890"/>
              <p:cNvSpPr>
                <a:spLocks noChangeArrowheads="1"/>
              </p:cNvSpPr>
              <p:nvPr/>
            </p:nvSpPr>
            <p:spPr bwMode="auto">
              <a:xfrm>
                <a:off x="3837" y="326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80" name="Oval 891"/>
              <p:cNvSpPr>
                <a:spLocks noChangeArrowheads="1"/>
              </p:cNvSpPr>
              <p:nvPr/>
            </p:nvSpPr>
            <p:spPr bwMode="auto">
              <a:xfrm>
                <a:off x="3837" y="326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81" name="Oval 892"/>
              <p:cNvSpPr>
                <a:spLocks noChangeArrowheads="1"/>
              </p:cNvSpPr>
              <p:nvPr/>
            </p:nvSpPr>
            <p:spPr bwMode="auto">
              <a:xfrm>
                <a:off x="4278" y="274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82" name="Oval 893"/>
              <p:cNvSpPr>
                <a:spLocks noChangeArrowheads="1"/>
              </p:cNvSpPr>
              <p:nvPr/>
            </p:nvSpPr>
            <p:spPr bwMode="auto">
              <a:xfrm>
                <a:off x="4278" y="274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83" name="Oval 894"/>
              <p:cNvSpPr>
                <a:spLocks noChangeArrowheads="1"/>
              </p:cNvSpPr>
              <p:nvPr/>
            </p:nvSpPr>
            <p:spPr bwMode="auto">
              <a:xfrm>
                <a:off x="3141" y="261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84" name="Oval 895"/>
              <p:cNvSpPr>
                <a:spLocks noChangeArrowheads="1"/>
              </p:cNvSpPr>
              <p:nvPr/>
            </p:nvSpPr>
            <p:spPr bwMode="auto">
              <a:xfrm>
                <a:off x="3141" y="261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85" name="Oval 896"/>
              <p:cNvSpPr>
                <a:spLocks noChangeArrowheads="1"/>
              </p:cNvSpPr>
              <p:nvPr/>
            </p:nvSpPr>
            <p:spPr bwMode="auto">
              <a:xfrm>
                <a:off x="3945" y="267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86" name="Oval 897"/>
              <p:cNvSpPr>
                <a:spLocks noChangeArrowheads="1"/>
              </p:cNvSpPr>
              <p:nvPr/>
            </p:nvSpPr>
            <p:spPr bwMode="auto">
              <a:xfrm>
                <a:off x="3945" y="267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87" name="Oval 898"/>
              <p:cNvSpPr>
                <a:spLocks noChangeArrowheads="1"/>
              </p:cNvSpPr>
              <p:nvPr/>
            </p:nvSpPr>
            <p:spPr bwMode="auto">
              <a:xfrm>
                <a:off x="3118" y="325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88" name="Oval 899"/>
              <p:cNvSpPr>
                <a:spLocks noChangeArrowheads="1"/>
              </p:cNvSpPr>
              <p:nvPr/>
            </p:nvSpPr>
            <p:spPr bwMode="auto">
              <a:xfrm>
                <a:off x="3118" y="325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89" name="Oval 900"/>
              <p:cNvSpPr>
                <a:spLocks noChangeArrowheads="1"/>
              </p:cNvSpPr>
              <p:nvPr/>
            </p:nvSpPr>
            <p:spPr bwMode="auto">
              <a:xfrm>
                <a:off x="3927" y="342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90" name="Oval 901"/>
              <p:cNvSpPr>
                <a:spLocks noChangeArrowheads="1"/>
              </p:cNvSpPr>
              <p:nvPr/>
            </p:nvSpPr>
            <p:spPr bwMode="auto">
              <a:xfrm>
                <a:off x="3927" y="342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91" name="Oval 902"/>
              <p:cNvSpPr>
                <a:spLocks noChangeArrowheads="1"/>
              </p:cNvSpPr>
              <p:nvPr/>
            </p:nvSpPr>
            <p:spPr bwMode="auto">
              <a:xfrm>
                <a:off x="3953" y="272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92" name="Oval 903"/>
              <p:cNvSpPr>
                <a:spLocks noChangeArrowheads="1"/>
              </p:cNvSpPr>
              <p:nvPr/>
            </p:nvSpPr>
            <p:spPr bwMode="auto">
              <a:xfrm>
                <a:off x="3953" y="272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93" name="Oval 904"/>
              <p:cNvSpPr>
                <a:spLocks noChangeArrowheads="1"/>
              </p:cNvSpPr>
              <p:nvPr/>
            </p:nvSpPr>
            <p:spPr bwMode="auto">
              <a:xfrm>
                <a:off x="3752" y="297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94" name="Oval 905"/>
              <p:cNvSpPr>
                <a:spLocks noChangeArrowheads="1"/>
              </p:cNvSpPr>
              <p:nvPr/>
            </p:nvSpPr>
            <p:spPr bwMode="auto">
              <a:xfrm>
                <a:off x="3752" y="297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95" name="Oval 906"/>
              <p:cNvSpPr>
                <a:spLocks noChangeArrowheads="1"/>
              </p:cNvSpPr>
              <p:nvPr/>
            </p:nvSpPr>
            <p:spPr bwMode="auto">
              <a:xfrm>
                <a:off x="3961" y="308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96" name="Oval 907"/>
              <p:cNvSpPr>
                <a:spLocks noChangeArrowheads="1"/>
              </p:cNvSpPr>
              <p:nvPr/>
            </p:nvSpPr>
            <p:spPr bwMode="auto">
              <a:xfrm>
                <a:off x="3961" y="308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97" name="Oval 908"/>
              <p:cNvSpPr>
                <a:spLocks noChangeArrowheads="1"/>
              </p:cNvSpPr>
              <p:nvPr/>
            </p:nvSpPr>
            <p:spPr bwMode="auto">
              <a:xfrm>
                <a:off x="4096" y="256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98" name="Oval 909"/>
              <p:cNvSpPr>
                <a:spLocks noChangeArrowheads="1"/>
              </p:cNvSpPr>
              <p:nvPr/>
            </p:nvSpPr>
            <p:spPr bwMode="auto">
              <a:xfrm>
                <a:off x="4096" y="256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99" name="Oval 910"/>
              <p:cNvSpPr>
                <a:spLocks noChangeArrowheads="1"/>
              </p:cNvSpPr>
              <p:nvPr/>
            </p:nvSpPr>
            <p:spPr bwMode="auto">
              <a:xfrm>
                <a:off x="3233" y="267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00" name="Oval 911"/>
              <p:cNvSpPr>
                <a:spLocks noChangeArrowheads="1"/>
              </p:cNvSpPr>
              <p:nvPr/>
            </p:nvSpPr>
            <p:spPr bwMode="auto">
              <a:xfrm>
                <a:off x="3233" y="267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01" name="Oval 912"/>
              <p:cNvSpPr>
                <a:spLocks noChangeArrowheads="1"/>
              </p:cNvSpPr>
              <p:nvPr/>
            </p:nvSpPr>
            <p:spPr bwMode="auto">
              <a:xfrm>
                <a:off x="3176" y="274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02" name="Oval 913"/>
              <p:cNvSpPr>
                <a:spLocks noChangeArrowheads="1"/>
              </p:cNvSpPr>
              <p:nvPr/>
            </p:nvSpPr>
            <p:spPr bwMode="auto">
              <a:xfrm>
                <a:off x="3176" y="274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03" name="Oval 914"/>
              <p:cNvSpPr>
                <a:spLocks noChangeArrowheads="1"/>
              </p:cNvSpPr>
              <p:nvPr/>
            </p:nvSpPr>
            <p:spPr bwMode="auto">
              <a:xfrm>
                <a:off x="4018" y="250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04" name="Oval 915"/>
              <p:cNvSpPr>
                <a:spLocks noChangeArrowheads="1"/>
              </p:cNvSpPr>
              <p:nvPr/>
            </p:nvSpPr>
            <p:spPr bwMode="auto">
              <a:xfrm>
                <a:off x="4018" y="250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05" name="Oval 916"/>
              <p:cNvSpPr>
                <a:spLocks noChangeArrowheads="1"/>
              </p:cNvSpPr>
              <p:nvPr/>
            </p:nvSpPr>
            <p:spPr bwMode="auto">
              <a:xfrm>
                <a:off x="2957" y="206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06" name="Oval 917"/>
              <p:cNvSpPr>
                <a:spLocks noChangeArrowheads="1"/>
              </p:cNvSpPr>
              <p:nvPr/>
            </p:nvSpPr>
            <p:spPr bwMode="auto">
              <a:xfrm>
                <a:off x="2957" y="206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07" name="Oval 918"/>
              <p:cNvSpPr>
                <a:spLocks noChangeArrowheads="1"/>
              </p:cNvSpPr>
              <p:nvPr/>
            </p:nvSpPr>
            <p:spPr bwMode="auto">
              <a:xfrm>
                <a:off x="3088" y="329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08" name="Oval 919"/>
              <p:cNvSpPr>
                <a:spLocks noChangeArrowheads="1"/>
              </p:cNvSpPr>
              <p:nvPr/>
            </p:nvSpPr>
            <p:spPr bwMode="auto">
              <a:xfrm>
                <a:off x="3088" y="329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09" name="Oval 920"/>
              <p:cNvSpPr>
                <a:spLocks noChangeArrowheads="1"/>
              </p:cNvSpPr>
              <p:nvPr/>
            </p:nvSpPr>
            <p:spPr bwMode="auto">
              <a:xfrm>
                <a:off x="3340" y="299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10" name="Oval 921"/>
              <p:cNvSpPr>
                <a:spLocks noChangeArrowheads="1"/>
              </p:cNvSpPr>
              <p:nvPr/>
            </p:nvSpPr>
            <p:spPr bwMode="auto">
              <a:xfrm>
                <a:off x="3340" y="299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11" name="Oval 922"/>
              <p:cNvSpPr>
                <a:spLocks noChangeArrowheads="1"/>
              </p:cNvSpPr>
              <p:nvPr/>
            </p:nvSpPr>
            <p:spPr bwMode="auto">
              <a:xfrm>
                <a:off x="4181" y="287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12" name="Oval 923"/>
              <p:cNvSpPr>
                <a:spLocks noChangeArrowheads="1"/>
              </p:cNvSpPr>
              <p:nvPr/>
            </p:nvSpPr>
            <p:spPr bwMode="auto">
              <a:xfrm>
                <a:off x="4181" y="287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13" name="Oval 924"/>
              <p:cNvSpPr>
                <a:spLocks noChangeArrowheads="1"/>
              </p:cNvSpPr>
              <p:nvPr/>
            </p:nvSpPr>
            <p:spPr bwMode="auto">
              <a:xfrm>
                <a:off x="3161" y="312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14" name="Oval 925"/>
              <p:cNvSpPr>
                <a:spLocks noChangeArrowheads="1"/>
              </p:cNvSpPr>
              <p:nvPr/>
            </p:nvSpPr>
            <p:spPr bwMode="auto">
              <a:xfrm>
                <a:off x="3161" y="3127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15" name="Oval 926"/>
              <p:cNvSpPr>
                <a:spLocks noChangeArrowheads="1"/>
              </p:cNvSpPr>
              <p:nvPr/>
            </p:nvSpPr>
            <p:spPr bwMode="auto">
              <a:xfrm>
                <a:off x="3207" y="358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16" name="Oval 927"/>
              <p:cNvSpPr>
                <a:spLocks noChangeArrowheads="1"/>
              </p:cNvSpPr>
              <p:nvPr/>
            </p:nvSpPr>
            <p:spPr bwMode="auto">
              <a:xfrm>
                <a:off x="3207" y="358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17" name="Oval 928"/>
              <p:cNvSpPr>
                <a:spLocks noChangeArrowheads="1"/>
              </p:cNvSpPr>
              <p:nvPr/>
            </p:nvSpPr>
            <p:spPr bwMode="auto">
              <a:xfrm>
                <a:off x="3971" y="289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18" name="Oval 929"/>
              <p:cNvSpPr>
                <a:spLocks noChangeArrowheads="1"/>
              </p:cNvSpPr>
              <p:nvPr/>
            </p:nvSpPr>
            <p:spPr bwMode="auto">
              <a:xfrm>
                <a:off x="3971" y="289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19" name="Oval 930"/>
              <p:cNvSpPr>
                <a:spLocks noChangeArrowheads="1"/>
              </p:cNvSpPr>
              <p:nvPr/>
            </p:nvSpPr>
            <p:spPr bwMode="auto">
              <a:xfrm>
                <a:off x="3107" y="288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20" name="Oval 931"/>
              <p:cNvSpPr>
                <a:spLocks noChangeArrowheads="1"/>
              </p:cNvSpPr>
              <p:nvPr/>
            </p:nvSpPr>
            <p:spPr bwMode="auto">
              <a:xfrm>
                <a:off x="3107" y="288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21" name="Oval 932"/>
              <p:cNvSpPr>
                <a:spLocks noChangeArrowheads="1"/>
              </p:cNvSpPr>
              <p:nvPr/>
            </p:nvSpPr>
            <p:spPr bwMode="auto">
              <a:xfrm>
                <a:off x="4289" y="273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22" name="Oval 933"/>
              <p:cNvSpPr>
                <a:spLocks noChangeArrowheads="1"/>
              </p:cNvSpPr>
              <p:nvPr/>
            </p:nvSpPr>
            <p:spPr bwMode="auto">
              <a:xfrm>
                <a:off x="4289" y="273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23" name="Oval 934"/>
              <p:cNvSpPr>
                <a:spLocks noChangeArrowheads="1"/>
              </p:cNvSpPr>
              <p:nvPr/>
            </p:nvSpPr>
            <p:spPr bwMode="auto">
              <a:xfrm>
                <a:off x="4244" y="304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24" name="Oval 935"/>
              <p:cNvSpPr>
                <a:spLocks noChangeArrowheads="1"/>
              </p:cNvSpPr>
              <p:nvPr/>
            </p:nvSpPr>
            <p:spPr bwMode="auto">
              <a:xfrm>
                <a:off x="4244" y="304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25" name="Oval 936"/>
              <p:cNvSpPr>
                <a:spLocks noChangeArrowheads="1"/>
              </p:cNvSpPr>
              <p:nvPr/>
            </p:nvSpPr>
            <p:spPr bwMode="auto">
              <a:xfrm>
                <a:off x="4445" y="286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26" name="Oval 937"/>
              <p:cNvSpPr>
                <a:spLocks noChangeArrowheads="1"/>
              </p:cNvSpPr>
              <p:nvPr/>
            </p:nvSpPr>
            <p:spPr bwMode="auto">
              <a:xfrm>
                <a:off x="4445" y="28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27" name="Oval 938"/>
              <p:cNvSpPr>
                <a:spLocks noChangeArrowheads="1"/>
              </p:cNvSpPr>
              <p:nvPr/>
            </p:nvSpPr>
            <p:spPr bwMode="auto">
              <a:xfrm>
                <a:off x="3105" y="348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28" name="Oval 939"/>
              <p:cNvSpPr>
                <a:spLocks noChangeArrowheads="1"/>
              </p:cNvSpPr>
              <p:nvPr/>
            </p:nvSpPr>
            <p:spPr bwMode="auto">
              <a:xfrm>
                <a:off x="3105" y="348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29" name="Oval 940"/>
              <p:cNvSpPr>
                <a:spLocks noChangeArrowheads="1"/>
              </p:cNvSpPr>
              <p:nvPr/>
            </p:nvSpPr>
            <p:spPr bwMode="auto">
              <a:xfrm>
                <a:off x="3076" y="297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30" name="Oval 941"/>
              <p:cNvSpPr>
                <a:spLocks noChangeArrowheads="1"/>
              </p:cNvSpPr>
              <p:nvPr/>
            </p:nvSpPr>
            <p:spPr bwMode="auto">
              <a:xfrm>
                <a:off x="3076" y="297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31" name="Oval 942"/>
              <p:cNvSpPr>
                <a:spLocks noChangeArrowheads="1"/>
              </p:cNvSpPr>
              <p:nvPr/>
            </p:nvSpPr>
            <p:spPr bwMode="auto">
              <a:xfrm>
                <a:off x="4210" y="274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32" name="Oval 943"/>
              <p:cNvSpPr>
                <a:spLocks noChangeArrowheads="1"/>
              </p:cNvSpPr>
              <p:nvPr/>
            </p:nvSpPr>
            <p:spPr bwMode="auto">
              <a:xfrm>
                <a:off x="4210" y="274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33" name="Oval 944"/>
              <p:cNvSpPr>
                <a:spLocks noChangeArrowheads="1"/>
              </p:cNvSpPr>
              <p:nvPr/>
            </p:nvSpPr>
            <p:spPr bwMode="auto">
              <a:xfrm>
                <a:off x="3107" y="217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34" name="Oval 945"/>
              <p:cNvSpPr>
                <a:spLocks noChangeArrowheads="1"/>
              </p:cNvSpPr>
              <p:nvPr/>
            </p:nvSpPr>
            <p:spPr bwMode="auto">
              <a:xfrm>
                <a:off x="3107" y="217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35" name="Oval 946"/>
              <p:cNvSpPr>
                <a:spLocks noChangeArrowheads="1"/>
              </p:cNvSpPr>
              <p:nvPr/>
            </p:nvSpPr>
            <p:spPr bwMode="auto">
              <a:xfrm>
                <a:off x="3363" y="310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36" name="Oval 947"/>
              <p:cNvSpPr>
                <a:spLocks noChangeArrowheads="1"/>
              </p:cNvSpPr>
              <p:nvPr/>
            </p:nvSpPr>
            <p:spPr bwMode="auto">
              <a:xfrm>
                <a:off x="3363" y="310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37" name="Oval 948"/>
              <p:cNvSpPr>
                <a:spLocks noChangeArrowheads="1"/>
              </p:cNvSpPr>
              <p:nvPr/>
            </p:nvSpPr>
            <p:spPr bwMode="auto">
              <a:xfrm>
                <a:off x="2897" y="305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38" name="Oval 949"/>
              <p:cNvSpPr>
                <a:spLocks noChangeArrowheads="1"/>
              </p:cNvSpPr>
              <p:nvPr/>
            </p:nvSpPr>
            <p:spPr bwMode="auto">
              <a:xfrm>
                <a:off x="2897" y="305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39" name="Oval 950"/>
              <p:cNvSpPr>
                <a:spLocks noChangeArrowheads="1"/>
              </p:cNvSpPr>
              <p:nvPr/>
            </p:nvSpPr>
            <p:spPr bwMode="auto">
              <a:xfrm>
                <a:off x="4007" y="28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40" name="Oval 951"/>
              <p:cNvSpPr>
                <a:spLocks noChangeArrowheads="1"/>
              </p:cNvSpPr>
              <p:nvPr/>
            </p:nvSpPr>
            <p:spPr bwMode="auto">
              <a:xfrm>
                <a:off x="4007" y="28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41" name="Oval 952"/>
              <p:cNvSpPr>
                <a:spLocks noChangeArrowheads="1"/>
              </p:cNvSpPr>
              <p:nvPr/>
            </p:nvSpPr>
            <p:spPr bwMode="auto">
              <a:xfrm>
                <a:off x="3707" y="292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42" name="Oval 953"/>
              <p:cNvSpPr>
                <a:spLocks noChangeArrowheads="1"/>
              </p:cNvSpPr>
              <p:nvPr/>
            </p:nvSpPr>
            <p:spPr bwMode="auto">
              <a:xfrm>
                <a:off x="3707" y="292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43" name="Oval 954"/>
              <p:cNvSpPr>
                <a:spLocks noChangeArrowheads="1"/>
              </p:cNvSpPr>
              <p:nvPr/>
            </p:nvSpPr>
            <p:spPr bwMode="auto">
              <a:xfrm>
                <a:off x="4347" y="294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44" name="Oval 955"/>
              <p:cNvSpPr>
                <a:spLocks noChangeArrowheads="1"/>
              </p:cNvSpPr>
              <p:nvPr/>
            </p:nvSpPr>
            <p:spPr bwMode="auto">
              <a:xfrm>
                <a:off x="4347" y="294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45" name="Oval 956"/>
              <p:cNvSpPr>
                <a:spLocks noChangeArrowheads="1"/>
              </p:cNvSpPr>
              <p:nvPr/>
            </p:nvSpPr>
            <p:spPr bwMode="auto">
              <a:xfrm>
                <a:off x="4024" y="324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46" name="Oval 957"/>
              <p:cNvSpPr>
                <a:spLocks noChangeArrowheads="1"/>
              </p:cNvSpPr>
              <p:nvPr/>
            </p:nvSpPr>
            <p:spPr bwMode="auto">
              <a:xfrm>
                <a:off x="4024" y="324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47" name="Oval 958"/>
              <p:cNvSpPr>
                <a:spLocks noChangeArrowheads="1"/>
              </p:cNvSpPr>
              <p:nvPr/>
            </p:nvSpPr>
            <p:spPr bwMode="auto">
              <a:xfrm>
                <a:off x="3732" y="29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48" name="Oval 959"/>
              <p:cNvSpPr>
                <a:spLocks noChangeArrowheads="1"/>
              </p:cNvSpPr>
              <p:nvPr/>
            </p:nvSpPr>
            <p:spPr bwMode="auto">
              <a:xfrm>
                <a:off x="3732" y="29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49" name="Oval 960"/>
              <p:cNvSpPr>
                <a:spLocks noChangeArrowheads="1"/>
              </p:cNvSpPr>
              <p:nvPr/>
            </p:nvSpPr>
            <p:spPr bwMode="auto">
              <a:xfrm>
                <a:off x="3923" y="254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50" name="Oval 961"/>
              <p:cNvSpPr>
                <a:spLocks noChangeArrowheads="1"/>
              </p:cNvSpPr>
              <p:nvPr/>
            </p:nvSpPr>
            <p:spPr bwMode="auto">
              <a:xfrm>
                <a:off x="3923" y="254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51" name="Oval 962"/>
              <p:cNvSpPr>
                <a:spLocks noChangeArrowheads="1"/>
              </p:cNvSpPr>
              <p:nvPr/>
            </p:nvSpPr>
            <p:spPr bwMode="auto">
              <a:xfrm>
                <a:off x="3175" y="305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52" name="Oval 963"/>
              <p:cNvSpPr>
                <a:spLocks noChangeArrowheads="1"/>
              </p:cNvSpPr>
              <p:nvPr/>
            </p:nvSpPr>
            <p:spPr bwMode="auto">
              <a:xfrm>
                <a:off x="3175" y="305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53" name="Oval 964"/>
              <p:cNvSpPr>
                <a:spLocks noChangeArrowheads="1"/>
              </p:cNvSpPr>
              <p:nvPr/>
            </p:nvSpPr>
            <p:spPr bwMode="auto">
              <a:xfrm>
                <a:off x="2994" y="205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54" name="Oval 965"/>
              <p:cNvSpPr>
                <a:spLocks noChangeArrowheads="1"/>
              </p:cNvSpPr>
              <p:nvPr/>
            </p:nvSpPr>
            <p:spPr bwMode="auto">
              <a:xfrm>
                <a:off x="2994" y="205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55" name="Oval 966"/>
              <p:cNvSpPr>
                <a:spLocks noChangeArrowheads="1"/>
              </p:cNvSpPr>
              <p:nvPr/>
            </p:nvSpPr>
            <p:spPr bwMode="auto">
              <a:xfrm>
                <a:off x="3035" y="205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56" name="Oval 967"/>
              <p:cNvSpPr>
                <a:spLocks noChangeArrowheads="1"/>
              </p:cNvSpPr>
              <p:nvPr/>
            </p:nvSpPr>
            <p:spPr bwMode="auto">
              <a:xfrm>
                <a:off x="3035" y="205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57" name="Oval 968"/>
              <p:cNvSpPr>
                <a:spLocks noChangeArrowheads="1"/>
              </p:cNvSpPr>
              <p:nvPr/>
            </p:nvSpPr>
            <p:spPr bwMode="auto">
              <a:xfrm>
                <a:off x="3960" y="262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58" name="Oval 969"/>
              <p:cNvSpPr>
                <a:spLocks noChangeArrowheads="1"/>
              </p:cNvSpPr>
              <p:nvPr/>
            </p:nvSpPr>
            <p:spPr bwMode="auto">
              <a:xfrm>
                <a:off x="3960" y="262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59" name="Oval 970"/>
              <p:cNvSpPr>
                <a:spLocks noChangeArrowheads="1"/>
              </p:cNvSpPr>
              <p:nvPr/>
            </p:nvSpPr>
            <p:spPr bwMode="auto">
              <a:xfrm>
                <a:off x="3119" y="210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60" name="Oval 971"/>
              <p:cNvSpPr>
                <a:spLocks noChangeArrowheads="1"/>
              </p:cNvSpPr>
              <p:nvPr/>
            </p:nvSpPr>
            <p:spPr bwMode="auto">
              <a:xfrm>
                <a:off x="3119" y="210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61" name="Oval 972"/>
              <p:cNvSpPr>
                <a:spLocks noChangeArrowheads="1"/>
              </p:cNvSpPr>
              <p:nvPr/>
            </p:nvSpPr>
            <p:spPr bwMode="auto">
              <a:xfrm>
                <a:off x="4343" y="292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62" name="Oval 973"/>
              <p:cNvSpPr>
                <a:spLocks noChangeArrowheads="1"/>
              </p:cNvSpPr>
              <p:nvPr/>
            </p:nvSpPr>
            <p:spPr bwMode="auto">
              <a:xfrm>
                <a:off x="4343" y="292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63" name="Oval 974"/>
              <p:cNvSpPr>
                <a:spLocks noChangeArrowheads="1"/>
              </p:cNvSpPr>
              <p:nvPr/>
            </p:nvSpPr>
            <p:spPr bwMode="auto">
              <a:xfrm>
                <a:off x="3859" y="318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64" name="Oval 975"/>
              <p:cNvSpPr>
                <a:spLocks noChangeArrowheads="1"/>
              </p:cNvSpPr>
              <p:nvPr/>
            </p:nvSpPr>
            <p:spPr bwMode="auto">
              <a:xfrm>
                <a:off x="3859" y="318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65" name="Oval 976"/>
              <p:cNvSpPr>
                <a:spLocks noChangeArrowheads="1"/>
              </p:cNvSpPr>
              <p:nvPr/>
            </p:nvSpPr>
            <p:spPr bwMode="auto">
              <a:xfrm>
                <a:off x="4277" y="285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66" name="Oval 977"/>
              <p:cNvSpPr>
                <a:spLocks noChangeArrowheads="1"/>
              </p:cNvSpPr>
              <p:nvPr/>
            </p:nvSpPr>
            <p:spPr bwMode="auto">
              <a:xfrm>
                <a:off x="4277" y="285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67" name="Oval 978"/>
              <p:cNvSpPr>
                <a:spLocks noChangeArrowheads="1"/>
              </p:cNvSpPr>
              <p:nvPr/>
            </p:nvSpPr>
            <p:spPr bwMode="auto">
              <a:xfrm>
                <a:off x="4432" y="287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68" name="Oval 979"/>
              <p:cNvSpPr>
                <a:spLocks noChangeArrowheads="1"/>
              </p:cNvSpPr>
              <p:nvPr/>
            </p:nvSpPr>
            <p:spPr bwMode="auto">
              <a:xfrm>
                <a:off x="4432" y="287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69" name="Oval 980"/>
              <p:cNvSpPr>
                <a:spLocks noChangeArrowheads="1"/>
              </p:cNvSpPr>
              <p:nvPr/>
            </p:nvSpPr>
            <p:spPr bwMode="auto">
              <a:xfrm>
                <a:off x="4197" y="287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70" name="Oval 981"/>
              <p:cNvSpPr>
                <a:spLocks noChangeArrowheads="1"/>
              </p:cNvSpPr>
              <p:nvPr/>
            </p:nvSpPr>
            <p:spPr bwMode="auto">
              <a:xfrm>
                <a:off x="4197" y="287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71" name="Oval 982"/>
              <p:cNvSpPr>
                <a:spLocks noChangeArrowheads="1"/>
              </p:cNvSpPr>
              <p:nvPr/>
            </p:nvSpPr>
            <p:spPr bwMode="auto">
              <a:xfrm>
                <a:off x="3927" y="335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72" name="Oval 983"/>
              <p:cNvSpPr>
                <a:spLocks noChangeArrowheads="1"/>
              </p:cNvSpPr>
              <p:nvPr/>
            </p:nvSpPr>
            <p:spPr bwMode="auto">
              <a:xfrm>
                <a:off x="3927" y="335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73" name="Oval 984"/>
              <p:cNvSpPr>
                <a:spLocks noChangeArrowheads="1"/>
              </p:cNvSpPr>
              <p:nvPr/>
            </p:nvSpPr>
            <p:spPr bwMode="auto">
              <a:xfrm>
                <a:off x="4225" y="266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74" name="Oval 985"/>
              <p:cNvSpPr>
                <a:spLocks noChangeArrowheads="1"/>
              </p:cNvSpPr>
              <p:nvPr/>
            </p:nvSpPr>
            <p:spPr bwMode="auto">
              <a:xfrm>
                <a:off x="4225" y="266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75" name="Oval 986"/>
              <p:cNvSpPr>
                <a:spLocks noChangeArrowheads="1"/>
              </p:cNvSpPr>
              <p:nvPr/>
            </p:nvSpPr>
            <p:spPr bwMode="auto">
              <a:xfrm>
                <a:off x="3900" y="245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76" name="Oval 987"/>
              <p:cNvSpPr>
                <a:spLocks noChangeArrowheads="1"/>
              </p:cNvSpPr>
              <p:nvPr/>
            </p:nvSpPr>
            <p:spPr bwMode="auto">
              <a:xfrm>
                <a:off x="3900" y="245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77" name="Oval 988"/>
              <p:cNvSpPr>
                <a:spLocks noChangeArrowheads="1"/>
              </p:cNvSpPr>
              <p:nvPr/>
            </p:nvSpPr>
            <p:spPr bwMode="auto">
              <a:xfrm>
                <a:off x="2924" y="272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78" name="Oval 989"/>
              <p:cNvSpPr>
                <a:spLocks noChangeArrowheads="1"/>
              </p:cNvSpPr>
              <p:nvPr/>
            </p:nvSpPr>
            <p:spPr bwMode="auto">
              <a:xfrm>
                <a:off x="2924" y="272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79" name="Oval 990"/>
              <p:cNvSpPr>
                <a:spLocks noChangeArrowheads="1"/>
              </p:cNvSpPr>
              <p:nvPr/>
            </p:nvSpPr>
            <p:spPr bwMode="auto">
              <a:xfrm>
                <a:off x="3017" y="273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80" name="Oval 991"/>
              <p:cNvSpPr>
                <a:spLocks noChangeArrowheads="1"/>
              </p:cNvSpPr>
              <p:nvPr/>
            </p:nvSpPr>
            <p:spPr bwMode="auto">
              <a:xfrm>
                <a:off x="3017" y="273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81" name="Oval 992"/>
              <p:cNvSpPr>
                <a:spLocks noChangeArrowheads="1"/>
              </p:cNvSpPr>
              <p:nvPr/>
            </p:nvSpPr>
            <p:spPr bwMode="auto">
              <a:xfrm>
                <a:off x="3987" y="340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82" name="Oval 993"/>
              <p:cNvSpPr>
                <a:spLocks noChangeArrowheads="1"/>
              </p:cNvSpPr>
              <p:nvPr/>
            </p:nvSpPr>
            <p:spPr bwMode="auto">
              <a:xfrm>
                <a:off x="3987" y="340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83" name="Oval 994"/>
              <p:cNvSpPr>
                <a:spLocks noChangeArrowheads="1"/>
              </p:cNvSpPr>
              <p:nvPr/>
            </p:nvSpPr>
            <p:spPr bwMode="auto">
              <a:xfrm>
                <a:off x="3747" y="295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84" name="Oval 995"/>
              <p:cNvSpPr>
                <a:spLocks noChangeArrowheads="1"/>
              </p:cNvSpPr>
              <p:nvPr/>
            </p:nvSpPr>
            <p:spPr bwMode="auto">
              <a:xfrm>
                <a:off x="3747" y="295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85" name="Oval 996"/>
              <p:cNvSpPr>
                <a:spLocks noChangeArrowheads="1"/>
              </p:cNvSpPr>
              <p:nvPr/>
            </p:nvSpPr>
            <p:spPr bwMode="auto">
              <a:xfrm>
                <a:off x="3930" y="255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86" name="Oval 997"/>
              <p:cNvSpPr>
                <a:spLocks noChangeArrowheads="1"/>
              </p:cNvSpPr>
              <p:nvPr/>
            </p:nvSpPr>
            <p:spPr bwMode="auto">
              <a:xfrm>
                <a:off x="3930" y="255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87" name="Oval 998"/>
              <p:cNvSpPr>
                <a:spLocks noChangeArrowheads="1"/>
              </p:cNvSpPr>
              <p:nvPr/>
            </p:nvSpPr>
            <p:spPr bwMode="auto">
              <a:xfrm>
                <a:off x="3010" y="256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88" name="Oval 999"/>
              <p:cNvSpPr>
                <a:spLocks noChangeArrowheads="1"/>
              </p:cNvSpPr>
              <p:nvPr/>
            </p:nvSpPr>
            <p:spPr bwMode="auto">
              <a:xfrm>
                <a:off x="3010" y="256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89" name="Oval 1000"/>
              <p:cNvSpPr>
                <a:spLocks noChangeArrowheads="1"/>
              </p:cNvSpPr>
              <p:nvPr/>
            </p:nvSpPr>
            <p:spPr bwMode="auto">
              <a:xfrm>
                <a:off x="3845" y="288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90" name="Oval 1001"/>
              <p:cNvSpPr>
                <a:spLocks noChangeArrowheads="1"/>
              </p:cNvSpPr>
              <p:nvPr/>
            </p:nvSpPr>
            <p:spPr bwMode="auto">
              <a:xfrm>
                <a:off x="3844" y="288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91" name="Oval 1002"/>
              <p:cNvSpPr>
                <a:spLocks noChangeArrowheads="1"/>
              </p:cNvSpPr>
              <p:nvPr/>
            </p:nvSpPr>
            <p:spPr bwMode="auto">
              <a:xfrm>
                <a:off x="3702" y="294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92" name="Oval 1003"/>
              <p:cNvSpPr>
                <a:spLocks noChangeArrowheads="1"/>
              </p:cNvSpPr>
              <p:nvPr/>
            </p:nvSpPr>
            <p:spPr bwMode="auto">
              <a:xfrm>
                <a:off x="3702" y="294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93" name="Oval 1004"/>
              <p:cNvSpPr>
                <a:spLocks noChangeArrowheads="1"/>
              </p:cNvSpPr>
              <p:nvPr/>
            </p:nvSpPr>
            <p:spPr bwMode="auto">
              <a:xfrm>
                <a:off x="3218" y="263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94" name="Oval 1005"/>
              <p:cNvSpPr>
                <a:spLocks noChangeArrowheads="1"/>
              </p:cNvSpPr>
              <p:nvPr/>
            </p:nvSpPr>
            <p:spPr bwMode="auto">
              <a:xfrm>
                <a:off x="3218" y="263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95" name="Oval 1006"/>
              <p:cNvSpPr>
                <a:spLocks noChangeArrowheads="1"/>
              </p:cNvSpPr>
              <p:nvPr/>
            </p:nvSpPr>
            <p:spPr bwMode="auto">
              <a:xfrm>
                <a:off x="3214" y="329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96" name="Oval 1007"/>
              <p:cNvSpPr>
                <a:spLocks noChangeArrowheads="1"/>
              </p:cNvSpPr>
              <p:nvPr/>
            </p:nvSpPr>
            <p:spPr bwMode="auto">
              <a:xfrm>
                <a:off x="3214" y="329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97" name="Oval 1008"/>
              <p:cNvSpPr>
                <a:spLocks noChangeArrowheads="1"/>
              </p:cNvSpPr>
              <p:nvPr/>
            </p:nvSpPr>
            <p:spPr bwMode="auto">
              <a:xfrm>
                <a:off x="3000" y="324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2" name="Group 1210"/>
            <p:cNvGrpSpPr>
              <a:grpSpLocks/>
            </p:cNvGrpSpPr>
            <p:nvPr/>
          </p:nvGrpSpPr>
          <p:grpSpPr bwMode="auto">
            <a:xfrm>
              <a:off x="2859" y="2024"/>
              <a:ext cx="1639" cy="1775"/>
              <a:chOff x="2859" y="2024"/>
              <a:chExt cx="1639" cy="1775"/>
            </a:xfrm>
            <a:grpFill/>
          </p:grpSpPr>
          <p:sp>
            <p:nvSpPr>
              <p:cNvPr id="8698" name="Oval 1010"/>
              <p:cNvSpPr>
                <a:spLocks noChangeArrowheads="1"/>
              </p:cNvSpPr>
              <p:nvPr/>
            </p:nvSpPr>
            <p:spPr bwMode="auto">
              <a:xfrm>
                <a:off x="3000" y="324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99" name="Oval 1011"/>
              <p:cNvSpPr>
                <a:spLocks noChangeArrowheads="1"/>
              </p:cNvSpPr>
              <p:nvPr/>
            </p:nvSpPr>
            <p:spPr bwMode="auto">
              <a:xfrm>
                <a:off x="3307" y="362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00" name="Oval 1012"/>
              <p:cNvSpPr>
                <a:spLocks noChangeArrowheads="1"/>
              </p:cNvSpPr>
              <p:nvPr/>
            </p:nvSpPr>
            <p:spPr bwMode="auto">
              <a:xfrm>
                <a:off x="3306" y="362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01" name="Oval 1013"/>
              <p:cNvSpPr>
                <a:spLocks noChangeArrowheads="1"/>
              </p:cNvSpPr>
              <p:nvPr/>
            </p:nvSpPr>
            <p:spPr bwMode="auto">
              <a:xfrm>
                <a:off x="3968" y="292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02" name="Oval 1014"/>
              <p:cNvSpPr>
                <a:spLocks noChangeArrowheads="1"/>
              </p:cNvSpPr>
              <p:nvPr/>
            </p:nvSpPr>
            <p:spPr bwMode="auto">
              <a:xfrm>
                <a:off x="3968" y="292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03" name="Oval 1015"/>
              <p:cNvSpPr>
                <a:spLocks noChangeArrowheads="1"/>
              </p:cNvSpPr>
              <p:nvPr/>
            </p:nvSpPr>
            <p:spPr bwMode="auto">
              <a:xfrm>
                <a:off x="4212" y="300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04" name="Oval 1016"/>
              <p:cNvSpPr>
                <a:spLocks noChangeArrowheads="1"/>
              </p:cNvSpPr>
              <p:nvPr/>
            </p:nvSpPr>
            <p:spPr bwMode="auto">
              <a:xfrm>
                <a:off x="4212" y="300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05" name="Oval 1017"/>
              <p:cNvSpPr>
                <a:spLocks noChangeArrowheads="1"/>
              </p:cNvSpPr>
              <p:nvPr/>
            </p:nvSpPr>
            <p:spPr bwMode="auto">
              <a:xfrm>
                <a:off x="3964" y="241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06" name="Oval 1018"/>
              <p:cNvSpPr>
                <a:spLocks noChangeArrowheads="1"/>
              </p:cNvSpPr>
              <p:nvPr/>
            </p:nvSpPr>
            <p:spPr bwMode="auto">
              <a:xfrm>
                <a:off x="3964" y="241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07" name="Oval 1019"/>
              <p:cNvSpPr>
                <a:spLocks noChangeArrowheads="1"/>
              </p:cNvSpPr>
              <p:nvPr/>
            </p:nvSpPr>
            <p:spPr bwMode="auto">
              <a:xfrm>
                <a:off x="2989" y="24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08" name="Oval 1020"/>
              <p:cNvSpPr>
                <a:spLocks noChangeArrowheads="1"/>
              </p:cNvSpPr>
              <p:nvPr/>
            </p:nvSpPr>
            <p:spPr bwMode="auto">
              <a:xfrm>
                <a:off x="2989" y="24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09" name="Oval 1021"/>
              <p:cNvSpPr>
                <a:spLocks noChangeArrowheads="1"/>
              </p:cNvSpPr>
              <p:nvPr/>
            </p:nvSpPr>
            <p:spPr bwMode="auto">
              <a:xfrm>
                <a:off x="4023" y="334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10" name="Oval 1022"/>
              <p:cNvSpPr>
                <a:spLocks noChangeArrowheads="1"/>
              </p:cNvSpPr>
              <p:nvPr/>
            </p:nvSpPr>
            <p:spPr bwMode="auto">
              <a:xfrm>
                <a:off x="4023" y="334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11" name="Oval 1023"/>
              <p:cNvSpPr>
                <a:spLocks noChangeArrowheads="1"/>
              </p:cNvSpPr>
              <p:nvPr/>
            </p:nvSpPr>
            <p:spPr bwMode="auto">
              <a:xfrm>
                <a:off x="3974" y="342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12" name="Oval 1024"/>
              <p:cNvSpPr>
                <a:spLocks noChangeArrowheads="1"/>
              </p:cNvSpPr>
              <p:nvPr/>
            </p:nvSpPr>
            <p:spPr bwMode="auto">
              <a:xfrm>
                <a:off x="3974" y="342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13" name="Oval 1025"/>
              <p:cNvSpPr>
                <a:spLocks noChangeArrowheads="1"/>
              </p:cNvSpPr>
              <p:nvPr/>
            </p:nvSpPr>
            <p:spPr bwMode="auto">
              <a:xfrm>
                <a:off x="3109" y="271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14" name="Oval 1026"/>
              <p:cNvSpPr>
                <a:spLocks noChangeArrowheads="1"/>
              </p:cNvSpPr>
              <p:nvPr/>
            </p:nvSpPr>
            <p:spPr bwMode="auto">
              <a:xfrm>
                <a:off x="3109" y="271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15" name="Oval 1027"/>
              <p:cNvSpPr>
                <a:spLocks noChangeArrowheads="1"/>
              </p:cNvSpPr>
              <p:nvPr/>
            </p:nvSpPr>
            <p:spPr bwMode="auto">
              <a:xfrm>
                <a:off x="3133" y="367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16" name="Oval 1028"/>
              <p:cNvSpPr>
                <a:spLocks noChangeArrowheads="1"/>
              </p:cNvSpPr>
              <p:nvPr/>
            </p:nvSpPr>
            <p:spPr bwMode="auto">
              <a:xfrm>
                <a:off x="3133" y="367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17" name="Oval 1029"/>
              <p:cNvSpPr>
                <a:spLocks noChangeArrowheads="1"/>
              </p:cNvSpPr>
              <p:nvPr/>
            </p:nvSpPr>
            <p:spPr bwMode="auto">
              <a:xfrm>
                <a:off x="3133" y="285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18" name="Oval 1030"/>
              <p:cNvSpPr>
                <a:spLocks noChangeArrowheads="1"/>
              </p:cNvSpPr>
              <p:nvPr/>
            </p:nvSpPr>
            <p:spPr bwMode="auto">
              <a:xfrm>
                <a:off x="3133" y="285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19" name="Oval 1031"/>
              <p:cNvSpPr>
                <a:spLocks noChangeArrowheads="1"/>
              </p:cNvSpPr>
              <p:nvPr/>
            </p:nvSpPr>
            <p:spPr bwMode="auto">
              <a:xfrm>
                <a:off x="4419" y="284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20" name="Oval 1032"/>
              <p:cNvSpPr>
                <a:spLocks noChangeArrowheads="1"/>
              </p:cNvSpPr>
              <p:nvPr/>
            </p:nvSpPr>
            <p:spPr bwMode="auto">
              <a:xfrm>
                <a:off x="4419" y="284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21" name="Oval 1033"/>
              <p:cNvSpPr>
                <a:spLocks noChangeArrowheads="1"/>
              </p:cNvSpPr>
              <p:nvPr/>
            </p:nvSpPr>
            <p:spPr bwMode="auto">
              <a:xfrm>
                <a:off x="3271" y="267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22" name="Oval 1034"/>
              <p:cNvSpPr>
                <a:spLocks noChangeArrowheads="1"/>
              </p:cNvSpPr>
              <p:nvPr/>
            </p:nvSpPr>
            <p:spPr bwMode="auto">
              <a:xfrm>
                <a:off x="3271" y="267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23" name="Oval 1035"/>
              <p:cNvSpPr>
                <a:spLocks noChangeArrowheads="1"/>
              </p:cNvSpPr>
              <p:nvPr/>
            </p:nvSpPr>
            <p:spPr bwMode="auto">
              <a:xfrm>
                <a:off x="3215" y="230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24" name="Oval 1036"/>
              <p:cNvSpPr>
                <a:spLocks noChangeArrowheads="1"/>
              </p:cNvSpPr>
              <p:nvPr/>
            </p:nvSpPr>
            <p:spPr bwMode="auto">
              <a:xfrm>
                <a:off x="3215" y="230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25" name="Oval 1037"/>
              <p:cNvSpPr>
                <a:spLocks noChangeArrowheads="1"/>
              </p:cNvSpPr>
              <p:nvPr/>
            </p:nvSpPr>
            <p:spPr bwMode="auto">
              <a:xfrm>
                <a:off x="3200" y="374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26" name="Oval 1038"/>
              <p:cNvSpPr>
                <a:spLocks noChangeArrowheads="1"/>
              </p:cNvSpPr>
              <p:nvPr/>
            </p:nvSpPr>
            <p:spPr bwMode="auto">
              <a:xfrm>
                <a:off x="3200" y="374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27" name="Oval 1039"/>
              <p:cNvSpPr>
                <a:spLocks noChangeArrowheads="1"/>
              </p:cNvSpPr>
              <p:nvPr/>
            </p:nvSpPr>
            <p:spPr bwMode="auto">
              <a:xfrm>
                <a:off x="3964" y="344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28" name="Oval 1040"/>
              <p:cNvSpPr>
                <a:spLocks noChangeArrowheads="1"/>
              </p:cNvSpPr>
              <p:nvPr/>
            </p:nvSpPr>
            <p:spPr bwMode="auto">
              <a:xfrm>
                <a:off x="3964" y="344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29" name="Oval 1041"/>
              <p:cNvSpPr>
                <a:spLocks noChangeArrowheads="1"/>
              </p:cNvSpPr>
              <p:nvPr/>
            </p:nvSpPr>
            <p:spPr bwMode="auto">
              <a:xfrm>
                <a:off x="4012" y="262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30" name="Oval 1042"/>
              <p:cNvSpPr>
                <a:spLocks noChangeArrowheads="1"/>
              </p:cNvSpPr>
              <p:nvPr/>
            </p:nvSpPr>
            <p:spPr bwMode="auto">
              <a:xfrm>
                <a:off x="4012" y="262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31" name="Oval 1043"/>
              <p:cNvSpPr>
                <a:spLocks noChangeArrowheads="1"/>
              </p:cNvSpPr>
              <p:nvPr/>
            </p:nvSpPr>
            <p:spPr bwMode="auto">
              <a:xfrm>
                <a:off x="3000" y="247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32" name="Oval 1044"/>
              <p:cNvSpPr>
                <a:spLocks noChangeArrowheads="1"/>
              </p:cNvSpPr>
              <p:nvPr/>
            </p:nvSpPr>
            <p:spPr bwMode="auto">
              <a:xfrm>
                <a:off x="3000" y="247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33" name="Oval 1045"/>
              <p:cNvSpPr>
                <a:spLocks noChangeArrowheads="1"/>
              </p:cNvSpPr>
              <p:nvPr/>
            </p:nvSpPr>
            <p:spPr bwMode="auto">
              <a:xfrm>
                <a:off x="4436" y="283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34" name="Oval 1046"/>
              <p:cNvSpPr>
                <a:spLocks noChangeArrowheads="1"/>
              </p:cNvSpPr>
              <p:nvPr/>
            </p:nvSpPr>
            <p:spPr bwMode="auto">
              <a:xfrm>
                <a:off x="4436" y="283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35" name="Oval 1047"/>
              <p:cNvSpPr>
                <a:spLocks noChangeArrowheads="1"/>
              </p:cNvSpPr>
              <p:nvPr/>
            </p:nvSpPr>
            <p:spPr bwMode="auto">
              <a:xfrm>
                <a:off x="3276" y="320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36" name="Oval 1048"/>
              <p:cNvSpPr>
                <a:spLocks noChangeArrowheads="1"/>
              </p:cNvSpPr>
              <p:nvPr/>
            </p:nvSpPr>
            <p:spPr bwMode="auto">
              <a:xfrm>
                <a:off x="3276" y="320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37" name="Oval 1049"/>
              <p:cNvSpPr>
                <a:spLocks noChangeArrowheads="1"/>
              </p:cNvSpPr>
              <p:nvPr/>
            </p:nvSpPr>
            <p:spPr bwMode="auto">
              <a:xfrm>
                <a:off x="3895" y="327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38" name="Oval 1050"/>
              <p:cNvSpPr>
                <a:spLocks noChangeArrowheads="1"/>
              </p:cNvSpPr>
              <p:nvPr/>
            </p:nvSpPr>
            <p:spPr bwMode="auto">
              <a:xfrm>
                <a:off x="3895" y="327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39" name="Oval 1051"/>
              <p:cNvSpPr>
                <a:spLocks noChangeArrowheads="1"/>
              </p:cNvSpPr>
              <p:nvPr/>
            </p:nvSpPr>
            <p:spPr bwMode="auto">
              <a:xfrm>
                <a:off x="4325" y="282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40" name="Oval 1052"/>
              <p:cNvSpPr>
                <a:spLocks noChangeArrowheads="1"/>
              </p:cNvSpPr>
              <p:nvPr/>
            </p:nvSpPr>
            <p:spPr bwMode="auto">
              <a:xfrm>
                <a:off x="4325" y="282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41" name="Oval 1053"/>
              <p:cNvSpPr>
                <a:spLocks noChangeArrowheads="1"/>
              </p:cNvSpPr>
              <p:nvPr/>
            </p:nvSpPr>
            <p:spPr bwMode="auto">
              <a:xfrm>
                <a:off x="3151" y="355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42" name="Oval 1054"/>
              <p:cNvSpPr>
                <a:spLocks noChangeArrowheads="1"/>
              </p:cNvSpPr>
              <p:nvPr/>
            </p:nvSpPr>
            <p:spPr bwMode="auto">
              <a:xfrm>
                <a:off x="3151" y="355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43" name="Oval 1055"/>
              <p:cNvSpPr>
                <a:spLocks noChangeArrowheads="1"/>
              </p:cNvSpPr>
              <p:nvPr/>
            </p:nvSpPr>
            <p:spPr bwMode="auto">
              <a:xfrm>
                <a:off x="3242" y="372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44" name="Oval 1056"/>
              <p:cNvSpPr>
                <a:spLocks noChangeArrowheads="1"/>
              </p:cNvSpPr>
              <p:nvPr/>
            </p:nvSpPr>
            <p:spPr bwMode="auto">
              <a:xfrm>
                <a:off x="3242" y="372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45" name="Oval 1057"/>
              <p:cNvSpPr>
                <a:spLocks noChangeArrowheads="1"/>
              </p:cNvSpPr>
              <p:nvPr/>
            </p:nvSpPr>
            <p:spPr bwMode="auto">
              <a:xfrm>
                <a:off x="3121" y="277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46" name="Oval 1058"/>
              <p:cNvSpPr>
                <a:spLocks noChangeArrowheads="1"/>
              </p:cNvSpPr>
              <p:nvPr/>
            </p:nvSpPr>
            <p:spPr bwMode="auto">
              <a:xfrm>
                <a:off x="3121" y="277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47" name="Oval 1059"/>
              <p:cNvSpPr>
                <a:spLocks noChangeArrowheads="1"/>
              </p:cNvSpPr>
              <p:nvPr/>
            </p:nvSpPr>
            <p:spPr bwMode="auto">
              <a:xfrm>
                <a:off x="3054" y="309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48" name="Oval 1060"/>
              <p:cNvSpPr>
                <a:spLocks noChangeArrowheads="1"/>
              </p:cNvSpPr>
              <p:nvPr/>
            </p:nvSpPr>
            <p:spPr bwMode="auto">
              <a:xfrm>
                <a:off x="3054" y="309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49" name="Oval 1061"/>
              <p:cNvSpPr>
                <a:spLocks noChangeArrowheads="1"/>
              </p:cNvSpPr>
              <p:nvPr/>
            </p:nvSpPr>
            <p:spPr bwMode="auto">
              <a:xfrm>
                <a:off x="3315" y="287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50" name="Oval 1062"/>
              <p:cNvSpPr>
                <a:spLocks noChangeArrowheads="1"/>
              </p:cNvSpPr>
              <p:nvPr/>
            </p:nvSpPr>
            <p:spPr bwMode="auto">
              <a:xfrm>
                <a:off x="3315" y="287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51" name="Oval 1063"/>
              <p:cNvSpPr>
                <a:spLocks noChangeArrowheads="1"/>
              </p:cNvSpPr>
              <p:nvPr/>
            </p:nvSpPr>
            <p:spPr bwMode="auto">
              <a:xfrm>
                <a:off x="3292" y="368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52" name="Oval 1064"/>
              <p:cNvSpPr>
                <a:spLocks noChangeArrowheads="1"/>
              </p:cNvSpPr>
              <p:nvPr/>
            </p:nvSpPr>
            <p:spPr bwMode="auto">
              <a:xfrm>
                <a:off x="3292" y="368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53" name="Oval 1065"/>
              <p:cNvSpPr>
                <a:spLocks noChangeArrowheads="1"/>
              </p:cNvSpPr>
              <p:nvPr/>
            </p:nvSpPr>
            <p:spPr bwMode="auto">
              <a:xfrm>
                <a:off x="3082" y="287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54" name="Oval 1066"/>
              <p:cNvSpPr>
                <a:spLocks noChangeArrowheads="1"/>
              </p:cNvSpPr>
              <p:nvPr/>
            </p:nvSpPr>
            <p:spPr bwMode="auto">
              <a:xfrm>
                <a:off x="3082" y="287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55" name="Oval 1067"/>
              <p:cNvSpPr>
                <a:spLocks noChangeArrowheads="1"/>
              </p:cNvSpPr>
              <p:nvPr/>
            </p:nvSpPr>
            <p:spPr bwMode="auto">
              <a:xfrm>
                <a:off x="4447" y="287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56" name="Oval 1068"/>
              <p:cNvSpPr>
                <a:spLocks noChangeArrowheads="1"/>
              </p:cNvSpPr>
              <p:nvPr/>
            </p:nvSpPr>
            <p:spPr bwMode="auto">
              <a:xfrm>
                <a:off x="4447" y="287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57" name="Oval 1069"/>
              <p:cNvSpPr>
                <a:spLocks noChangeArrowheads="1"/>
              </p:cNvSpPr>
              <p:nvPr/>
            </p:nvSpPr>
            <p:spPr bwMode="auto">
              <a:xfrm>
                <a:off x="4261" y="295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58" name="Oval 1070"/>
              <p:cNvSpPr>
                <a:spLocks noChangeArrowheads="1"/>
              </p:cNvSpPr>
              <p:nvPr/>
            </p:nvSpPr>
            <p:spPr bwMode="auto">
              <a:xfrm>
                <a:off x="4261" y="295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59" name="Oval 1071"/>
              <p:cNvSpPr>
                <a:spLocks noChangeArrowheads="1"/>
              </p:cNvSpPr>
              <p:nvPr/>
            </p:nvSpPr>
            <p:spPr bwMode="auto">
              <a:xfrm>
                <a:off x="4266" y="286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60" name="Oval 1072"/>
              <p:cNvSpPr>
                <a:spLocks noChangeArrowheads="1"/>
              </p:cNvSpPr>
              <p:nvPr/>
            </p:nvSpPr>
            <p:spPr bwMode="auto">
              <a:xfrm>
                <a:off x="4266" y="286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61" name="Oval 1073"/>
              <p:cNvSpPr>
                <a:spLocks noChangeArrowheads="1"/>
              </p:cNvSpPr>
              <p:nvPr/>
            </p:nvSpPr>
            <p:spPr bwMode="auto">
              <a:xfrm>
                <a:off x="2967" y="234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62" name="Oval 1074"/>
              <p:cNvSpPr>
                <a:spLocks noChangeArrowheads="1"/>
              </p:cNvSpPr>
              <p:nvPr/>
            </p:nvSpPr>
            <p:spPr bwMode="auto">
              <a:xfrm>
                <a:off x="2967" y="234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63" name="Oval 1075"/>
              <p:cNvSpPr>
                <a:spLocks noChangeArrowheads="1"/>
              </p:cNvSpPr>
              <p:nvPr/>
            </p:nvSpPr>
            <p:spPr bwMode="auto">
              <a:xfrm>
                <a:off x="3194" y="257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64" name="Oval 1076"/>
              <p:cNvSpPr>
                <a:spLocks noChangeArrowheads="1"/>
              </p:cNvSpPr>
              <p:nvPr/>
            </p:nvSpPr>
            <p:spPr bwMode="auto">
              <a:xfrm>
                <a:off x="3194" y="257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65" name="Oval 1077"/>
              <p:cNvSpPr>
                <a:spLocks noChangeArrowheads="1"/>
              </p:cNvSpPr>
              <p:nvPr/>
            </p:nvSpPr>
            <p:spPr bwMode="auto">
              <a:xfrm>
                <a:off x="3008" y="320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66" name="Oval 1078"/>
              <p:cNvSpPr>
                <a:spLocks noChangeArrowheads="1"/>
              </p:cNvSpPr>
              <p:nvPr/>
            </p:nvSpPr>
            <p:spPr bwMode="auto">
              <a:xfrm>
                <a:off x="3008" y="320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67" name="Oval 1079"/>
              <p:cNvSpPr>
                <a:spLocks noChangeArrowheads="1"/>
              </p:cNvSpPr>
              <p:nvPr/>
            </p:nvSpPr>
            <p:spPr bwMode="auto">
              <a:xfrm>
                <a:off x="3369" y="31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68" name="Oval 1080"/>
              <p:cNvSpPr>
                <a:spLocks noChangeArrowheads="1"/>
              </p:cNvSpPr>
              <p:nvPr/>
            </p:nvSpPr>
            <p:spPr bwMode="auto">
              <a:xfrm>
                <a:off x="3369" y="316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69" name="Oval 1081"/>
              <p:cNvSpPr>
                <a:spLocks noChangeArrowheads="1"/>
              </p:cNvSpPr>
              <p:nvPr/>
            </p:nvSpPr>
            <p:spPr bwMode="auto">
              <a:xfrm>
                <a:off x="3906" y="249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70" name="Oval 1082"/>
              <p:cNvSpPr>
                <a:spLocks noChangeArrowheads="1"/>
              </p:cNvSpPr>
              <p:nvPr/>
            </p:nvSpPr>
            <p:spPr bwMode="auto">
              <a:xfrm>
                <a:off x="3906" y="249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71" name="Oval 1083"/>
              <p:cNvSpPr>
                <a:spLocks noChangeArrowheads="1"/>
              </p:cNvSpPr>
              <p:nvPr/>
            </p:nvSpPr>
            <p:spPr bwMode="auto">
              <a:xfrm>
                <a:off x="3234" y="299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72" name="Oval 1084"/>
              <p:cNvSpPr>
                <a:spLocks noChangeArrowheads="1"/>
              </p:cNvSpPr>
              <p:nvPr/>
            </p:nvSpPr>
            <p:spPr bwMode="auto">
              <a:xfrm>
                <a:off x="3234" y="299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73" name="Oval 1085"/>
              <p:cNvSpPr>
                <a:spLocks noChangeArrowheads="1"/>
              </p:cNvSpPr>
              <p:nvPr/>
            </p:nvSpPr>
            <p:spPr bwMode="auto">
              <a:xfrm>
                <a:off x="2994" y="305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74" name="Oval 1086"/>
              <p:cNvSpPr>
                <a:spLocks noChangeArrowheads="1"/>
              </p:cNvSpPr>
              <p:nvPr/>
            </p:nvSpPr>
            <p:spPr bwMode="auto">
              <a:xfrm>
                <a:off x="2994" y="305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75" name="Oval 1087"/>
              <p:cNvSpPr>
                <a:spLocks noChangeArrowheads="1"/>
              </p:cNvSpPr>
              <p:nvPr/>
            </p:nvSpPr>
            <p:spPr bwMode="auto">
              <a:xfrm>
                <a:off x="3141" y="285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76" name="Oval 1088"/>
              <p:cNvSpPr>
                <a:spLocks noChangeArrowheads="1"/>
              </p:cNvSpPr>
              <p:nvPr/>
            </p:nvSpPr>
            <p:spPr bwMode="auto">
              <a:xfrm>
                <a:off x="3141" y="285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77" name="Oval 1089"/>
              <p:cNvSpPr>
                <a:spLocks noChangeArrowheads="1"/>
              </p:cNvSpPr>
              <p:nvPr/>
            </p:nvSpPr>
            <p:spPr bwMode="auto">
              <a:xfrm>
                <a:off x="3794" y="302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78" name="Oval 1090"/>
              <p:cNvSpPr>
                <a:spLocks noChangeArrowheads="1"/>
              </p:cNvSpPr>
              <p:nvPr/>
            </p:nvSpPr>
            <p:spPr bwMode="auto">
              <a:xfrm>
                <a:off x="3794" y="302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79" name="Oval 1091"/>
              <p:cNvSpPr>
                <a:spLocks noChangeArrowheads="1"/>
              </p:cNvSpPr>
              <p:nvPr/>
            </p:nvSpPr>
            <p:spPr bwMode="auto">
              <a:xfrm>
                <a:off x="3954" y="257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80" name="Oval 1092"/>
              <p:cNvSpPr>
                <a:spLocks noChangeArrowheads="1"/>
              </p:cNvSpPr>
              <p:nvPr/>
            </p:nvSpPr>
            <p:spPr bwMode="auto">
              <a:xfrm>
                <a:off x="3954" y="257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81" name="Oval 1093"/>
              <p:cNvSpPr>
                <a:spLocks noChangeArrowheads="1"/>
              </p:cNvSpPr>
              <p:nvPr/>
            </p:nvSpPr>
            <p:spPr bwMode="auto">
              <a:xfrm>
                <a:off x="3096" y="305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82" name="Oval 1094"/>
              <p:cNvSpPr>
                <a:spLocks noChangeArrowheads="1"/>
              </p:cNvSpPr>
              <p:nvPr/>
            </p:nvSpPr>
            <p:spPr bwMode="auto">
              <a:xfrm>
                <a:off x="3096" y="305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83" name="Oval 1095"/>
              <p:cNvSpPr>
                <a:spLocks noChangeArrowheads="1"/>
              </p:cNvSpPr>
              <p:nvPr/>
            </p:nvSpPr>
            <p:spPr bwMode="auto">
              <a:xfrm>
                <a:off x="3301" y="312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84" name="Oval 1096"/>
              <p:cNvSpPr>
                <a:spLocks noChangeArrowheads="1"/>
              </p:cNvSpPr>
              <p:nvPr/>
            </p:nvSpPr>
            <p:spPr bwMode="auto">
              <a:xfrm>
                <a:off x="3301" y="312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85" name="Oval 1097"/>
              <p:cNvSpPr>
                <a:spLocks noChangeArrowheads="1"/>
              </p:cNvSpPr>
              <p:nvPr/>
            </p:nvSpPr>
            <p:spPr bwMode="auto">
              <a:xfrm>
                <a:off x="4337" y="279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86" name="Oval 1098"/>
              <p:cNvSpPr>
                <a:spLocks noChangeArrowheads="1"/>
              </p:cNvSpPr>
              <p:nvPr/>
            </p:nvSpPr>
            <p:spPr bwMode="auto">
              <a:xfrm>
                <a:off x="4337" y="279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87" name="Oval 1099"/>
              <p:cNvSpPr>
                <a:spLocks noChangeArrowheads="1"/>
              </p:cNvSpPr>
              <p:nvPr/>
            </p:nvSpPr>
            <p:spPr bwMode="auto">
              <a:xfrm>
                <a:off x="2931" y="208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88" name="Oval 1100"/>
              <p:cNvSpPr>
                <a:spLocks noChangeArrowheads="1"/>
              </p:cNvSpPr>
              <p:nvPr/>
            </p:nvSpPr>
            <p:spPr bwMode="auto">
              <a:xfrm>
                <a:off x="2931" y="208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89" name="Oval 1101"/>
              <p:cNvSpPr>
                <a:spLocks noChangeArrowheads="1"/>
              </p:cNvSpPr>
              <p:nvPr/>
            </p:nvSpPr>
            <p:spPr bwMode="auto">
              <a:xfrm>
                <a:off x="4171" y="263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90" name="Oval 1102"/>
              <p:cNvSpPr>
                <a:spLocks noChangeArrowheads="1"/>
              </p:cNvSpPr>
              <p:nvPr/>
            </p:nvSpPr>
            <p:spPr bwMode="auto">
              <a:xfrm>
                <a:off x="4171" y="263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91" name="Oval 1103"/>
              <p:cNvSpPr>
                <a:spLocks noChangeArrowheads="1"/>
              </p:cNvSpPr>
              <p:nvPr/>
            </p:nvSpPr>
            <p:spPr bwMode="auto">
              <a:xfrm>
                <a:off x="3185" y="21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92" name="Oval 1104"/>
              <p:cNvSpPr>
                <a:spLocks noChangeArrowheads="1"/>
              </p:cNvSpPr>
              <p:nvPr/>
            </p:nvSpPr>
            <p:spPr bwMode="auto">
              <a:xfrm>
                <a:off x="3185" y="219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93" name="Oval 1105"/>
              <p:cNvSpPr>
                <a:spLocks noChangeArrowheads="1"/>
              </p:cNvSpPr>
              <p:nvPr/>
            </p:nvSpPr>
            <p:spPr bwMode="auto">
              <a:xfrm>
                <a:off x="3022" y="202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94" name="Oval 1106"/>
              <p:cNvSpPr>
                <a:spLocks noChangeArrowheads="1"/>
              </p:cNvSpPr>
              <p:nvPr/>
            </p:nvSpPr>
            <p:spPr bwMode="auto">
              <a:xfrm>
                <a:off x="3022" y="202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95" name="Oval 1107"/>
              <p:cNvSpPr>
                <a:spLocks noChangeArrowheads="1"/>
              </p:cNvSpPr>
              <p:nvPr/>
            </p:nvSpPr>
            <p:spPr bwMode="auto">
              <a:xfrm>
                <a:off x="3343" y="293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96" name="Oval 1108"/>
              <p:cNvSpPr>
                <a:spLocks noChangeArrowheads="1"/>
              </p:cNvSpPr>
              <p:nvPr/>
            </p:nvSpPr>
            <p:spPr bwMode="auto">
              <a:xfrm>
                <a:off x="3343" y="293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97" name="Oval 1109"/>
              <p:cNvSpPr>
                <a:spLocks noChangeArrowheads="1"/>
              </p:cNvSpPr>
              <p:nvPr/>
            </p:nvSpPr>
            <p:spPr bwMode="auto">
              <a:xfrm>
                <a:off x="4302" y="271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98" name="Oval 1110"/>
              <p:cNvSpPr>
                <a:spLocks noChangeArrowheads="1"/>
              </p:cNvSpPr>
              <p:nvPr/>
            </p:nvSpPr>
            <p:spPr bwMode="auto">
              <a:xfrm>
                <a:off x="4302" y="271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99" name="Oval 1111"/>
              <p:cNvSpPr>
                <a:spLocks noChangeArrowheads="1"/>
              </p:cNvSpPr>
              <p:nvPr/>
            </p:nvSpPr>
            <p:spPr bwMode="auto">
              <a:xfrm>
                <a:off x="3959" y="243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00" name="Oval 1112"/>
              <p:cNvSpPr>
                <a:spLocks noChangeArrowheads="1"/>
              </p:cNvSpPr>
              <p:nvPr/>
            </p:nvSpPr>
            <p:spPr bwMode="auto">
              <a:xfrm>
                <a:off x="3959" y="243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01" name="Oval 1113"/>
              <p:cNvSpPr>
                <a:spLocks noChangeArrowheads="1"/>
              </p:cNvSpPr>
              <p:nvPr/>
            </p:nvSpPr>
            <p:spPr bwMode="auto">
              <a:xfrm>
                <a:off x="3920" y="252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02" name="Oval 1114"/>
              <p:cNvSpPr>
                <a:spLocks noChangeArrowheads="1"/>
              </p:cNvSpPr>
              <p:nvPr/>
            </p:nvSpPr>
            <p:spPr bwMode="auto">
              <a:xfrm>
                <a:off x="3920" y="252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03" name="Oval 1115"/>
              <p:cNvSpPr>
                <a:spLocks noChangeArrowheads="1"/>
              </p:cNvSpPr>
              <p:nvPr/>
            </p:nvSpPr>
            <p:spPr bwMode="auto">
              <a:xfrm>
                <a:off x="3264" y="235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04" name="Oval 1116"/>
              <p:cNvSpPr>
                <a:spLocks noChangeArrowheads="1"/>
              </p:cNvSpPr>
              <p:nvPr/>
            </p:nvSpPr>
            <p:spPr bwMode="auto">
              <a:xfrm>
                <a:off x="3264" y="235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05" name="Oval 1117"/>
              <p:cNvSpPr>
                <a:spLocks noChangeArrowheads="1"/>
              </p:cNvSpPr>
              <p:nvPr/>
            </p:nvSpPr>
            <p:spPr bwMode="auto">
              <a:xfrm>
                <a:off x="2944" y="326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06" name="Oval 1118"/>
              <p:cNvSpPr>
                <a:spLocks noChangeArrowheads="1"/>
              </p:cNvSpPr>
              <p:nvPr/>
            </p:nvSpPr>
            <p:spPr bwMode="auto">
              <a:xfrm>
                <a:off x="2944" y="326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07" name="Oval 1119"/>
              <p:cNvSpPr>
                <a:spLocks noChangeArrowheads="1"/>
              </p:cNvSpPr>
              <p:nvPr/>
            </p:nvSpPr>
            <p:spPr bwMode="auto">
              <a:xfrm>
                <a:off x="3887" y="335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08" name="Oval 1120"/>
              <p:cNvSpPr>
                <a:spLocks noChangeArrowheads="1"/>
              </p:cNvSpPr>
              <p:nvPr/>
            </p:nvSpPr>
            <p:spPr bwMode="auto">
              <a:xfrm>
                <a:off x="3887" y="335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09" name="Oval 1121"/>
              <p:cNvSpPr>
                <a:spLocks noChangeArrowheads="1"/>
              </p:cNvSpPr>
              <p:nvPr/>
            </p:nvSpPr>
            <p:spPr bwMode="auto">
              <a:xfrm>
                <a:off x="4037" y="314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10" name="Oval 1122"/>
              <p:cNvSpPr>
                <a:spLocks noChangeArrowheads="1"/>
              </p:cNvSpPr>
              <p:nvPr/>
            </p:nvSpPr>
            <p:spPr bwMode="auto">
              <a:xfrm>
                <a:off x="4037" y="314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11" name="Oval 1123"/>
              <p:cNvSpPr>
                <a:spLocks noChangeArrowheads="1"/>
              </p:cNvSpPr>
              <p:nvPr/>
            </p:nvSpPr>
            <p:spPr bwMode="auto">
              <a:xfrm>
                <a:off x="3099" y="232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12" name="Oval 1124"/>
              <p:cNvSpPr>
                <a:spLocks noChangeArrowheads="1"/>
              </p:cNvSpPr>
              <p:nvPr/>
            </p:nvSpPr>
            <p:spPr bwMode="auto">
              <a:xfrm>
                <a:off x="3099" y="232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13" name="Oval 1125"/>
              <p:cNvSpPr>
                <a:spLocks noChangeArrowheads="1"/>
              </p:cNvSpPr>
              <p:nvPr/>
            </p:nvSpPr>
            <p:spPr bwMode="auto">
              <a:xfrm>
                <a:off x="3366" y="329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14" name="Oval 1126"/>
              <p:cNvSpPr>
                <a:spLocks noChangeArrowheads="1"/>
              </p:cNvSpPr>
              <p:nvPr/>
            </p:nvSpPr>
            <p:spPr bwMode="auto">
              <a:xfrm>
                <a:off x="3366" y="329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15" name="Oval 1127"/>
              <p:cNvSpPr>
                <a:spLocks noChangeArrowheads="1"/>
              </p:cNvSpPr>
              <p:nvPr/>
            </p:nvSpPr>
            <p:spPr bwMode="auto">
              <a:xfrm>
                <a:off x="3225" y="264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16" name="Oval 1128"/>
              <p:cNvSpPr>
                <a:spLocks noChangeArrowheads="1"/>
              </p:cNvSpPr>
              <p:nvPr/>
            </p:nvSpPr>
            <p:spPr bwMode="auto">
              <a:xfrm>
                <a:off x="3225" y="264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17" name="Oval 1129"/>
              <p:cNvSpPr>
                <a:spLocks noChangeArrowheads="1"/>
              </p:cNvSpPr>
              <p:nvPr/>
            </p:nvSpPr>
            <p:spPr bwMode="auto">
              <a:xfrm>
                <a:off x="3928" y="319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18" name="Oval 1130"/>
              <p:cNvSpPr>
                <a:spLocks noChangeArrowheads="1"/>
              </p:cNvSpPr>
              <p:nvPr/>
            </p:nvSpPr>
            <p:spPr bwMode="auto">
              <a:xfrm>
                <a:off x="3928" y="319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19" name="Oval 1131"/>
              <p:cNvSpPr>
                <a:spLocks noChangeArrowheads="1"/>
              </p:cNvSpPr>
              <p:nvPr/>
            </p:nvSpPr>
            <p:spPr bwMode="auto">
              <a:xfrm>
                <a:off x="3873" y="324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20" name="Oval 1132"/>
              <p:cNvSpPr>
                <a:spLocks noChangeArrowheads="1"/>
              </p:cNvSpPr>
              <p:nvPr/>
            </p:nvSpPr>
            <p:spPr bwMode="auto">
              <a:xfrm>
                <a:off x="3873" y="324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21" name="Oval 1133"/>
              <p:cNvSpPr>
                <a:spLocks noChangeArrowheads="1"/>
              </p:cNvSpPr>
              <p:nvPr/>
            </p:nvSpPr>
            <p:spPr bwMode="auto">
              <a:xfrm>
                <a:off x="3176" y="293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22" name="Oval 1134"/>
              <p:cNvSpPr>
                <a:spLocks noChangeArrowheads="1"/>
              </p:cNvSpPr>
              <p:nvPr/>
            </p:nvSpPr>
            <p:spPr bwMode="auto">
              <a:xfrm>
                <a:off x="3176" y="293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23" name="Oval 1135"/>
              <p:cNvSpPr>
                <a:spLocks noChangeArrowheads="1"/>
              </p:cNvSpPr>
              <p:nvPr/>
            </p:nvSpPr>
            <p:spPr bwMode="auto">
              <a:xfrm>
                <a:off x="3239" y="326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24" name="Oval 1136"/>
              <p:cNvSpPr>
                <a:spLocks noChangeArrowheads="1"/>
              </p:cNvSpPr>
              <p:nvPr/>
            </p:nvSpPr>
            <p:spPr bwMode="auto">
              <a:xfrm>
                <a:off x="3239" y="326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25" name="Oval 1137"/>
              <p:cNvSpPr>
                <a:spLocks noChangeArrowheads="1"/>
              </p:cNvSpPr>
              <p:nvPr/>
            </p:nvSpPr>
            <p:spPr bwMode="auto">
              <a:xfrm>
                <a:off x="4262" y="296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26" name="Oval 1138"/>
              <p:cNvSpPr>
                <a:spLocks noChangeArrowheads="1"/>
              </p:cNvSpPr>
              <p:nvPr/>
            </p:nvSpPr>
            <p:spPr bwMode="auto">
              <a:xfrm>
                <a:off x="4262" y="296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27" name="Oval 1139"/>
              <p:cNvSpPr>
                <a:spLocks noChangeArrowheads="1"/>
              </p:cNvSpPr>
              <p:nvPr/>
            </p:nvSpPr>
            <p:spPr bwMode="auto">
              <a:xfrm>
                <a:off x="4021" y="290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28" name="Oval 1140"/>
              <p:cNvSpPr>
                <a:spLocks noChangeArrowheads="1"/>
              </p:cNvSpPr>
              <p:nvPr/>
            </p:nvSpPr>
            <p:spPr bwMode="auto">
              <a:xfrm>
                <a:off x="4021" y="290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29" name="Oval 1141"/>
              <p:cNvSpPr>
                <a:spLocks noChangeArrowheads="1"/>
              </p:cNvSpPr>
              <p:nvPr/>
            </p:nvSpPr>
            <p:spPr bwMode="auto">
              <a:xfrm>
                <a:off x="3321" y="364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30" name="Oval 1142"/>
              <p:cNvSpPr>
                <a:spLocks noChangeArrowheads="1"/>
              </p:cNvSpPr>
              <p:nvPr/>
            </p:nvSpPr>
            <p:spPr bwMode="auto">
              <a:xfrm>
                <a:off x="3320" y="364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31" name="Oval 1143"/>
              <p:cNvSpPr>
                <a:spLocks noChangeArrowheads="1"/>
              </p:cNvSpPr>
              <p:nvPr/>
            </p:nvSpPr>
            <p:spPr bwMode="auto">
              <a:xfrm>
                <a:off x="3109" y="261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32" name="Oval 1144"/>
              <p:cNvSpPr>
                <a:spLocks noChangeArrowheads="1"/>
              </p:cNvSpPr>
              <p:nvPr/>
            </p:nvSpPr>
            <p:spPr bwMode="auto">
              <a:xfrm>
                <a:off x="3109" y="261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33" name="Oval 1145"/>
              <p:cNvSpPr>
                <a:spLocks noChangeArrowheads="1"/>
              </p:cNvSpPr>
              <p:nvPr/>
            </p:nvSpPr>
            <p:spPr bwMode="auto">
              <a:xfrm>
                <a:off x="3139" y="261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34" name="Oval 1146"/>
              <p:cNvSpPr>
                <a:spLocks noChangeArrowheads="1"/>
              </p:cNvSpPr>
              <p:nvPr/>
            </p:nvSpPr>
            <p:spPr bwMode="auto">
              <a:xfrm>
                <a:off x="3139" y="261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35" name="Oval 1147"/>
              <p:cNvSpPr>
                <a:spLocks noChangeArrowheads="1"/>
              </p:cNvSpPr>
              <p:nvPr/>
            </p:nvSpPr>
            <p:spPr bwMode="auto">
              <a:xfrm>
                <a:off x="3963" y="267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36" name="Oval 1148"/>
              <p:cNvSpPr>
                <a:spLocks noChangeArrowheads="1"/>
              </p:cNvSpPr>
              <p:nvPr/>
            </p:nvSpPr>
            <p:spPr bwMode="auto">
              <a:xfrm>
                <a:off x="3963" y="267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37" name="Oval 1149"/>
              <p:cNvSpPr>
                <a:spLocks noChangeArrowheads="1"/>
              </p:cNvSpPr>
              <p:nvPr/>
            </p:nvSpPr>
            <p:spPr bwMode="auto">
              <a:xfrm>
                <a:off x="3226" y="329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38" name="Oval 1150"/>
              <p:cNvSpPr>
                <a:spLocks noChangeArrowheads="1"/>
              </p:cNvSpPr>
              <p:nvPr/>
            </p:nvSpPr>
            <p:spPr bwMode="auto">
              <a:xfrm>
                <a:off x="3226" y="329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39" name="Oval 1151"/>
              <p:cNvSpPr>
                <a:spLocks noChangeArrowheads="1"/>
              </p:cNvSpPr>
              <p:nvPr/>
            </p:nvSpPr>
            <p:spPr bwMode="auto">
              <a:xfrm>
                <a:off x="3979" y="337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40" name="Oval 1152"/>
              <p:cNvSpPr>
                <a:spLocks noChangeArrowheads="1"/>
              </p:cNvSpPr>
              <p:nvPr/>
            </p:nvSpPr>
            <p:spPr bwMode="auto">
              <a:xfrm>
                <a:off x="3979" y="337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41" name="Oval 1153"/>
              <p:cNvSpPr>
                <a:spLocks noChangeArrowheads="1"/>
              </p:cNvSpPr>
              <p:nvPr/>
            </p:nvSpPr>
            <p:spPr bwMode="auto">
              <a:xfrm>
                <a:off x="3859" y="321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42" name="Oval 1154"/>
              <p:cNvSpPr>
                <a:spLocks noChangeArrowheads="1"/>
              </p:cNvSpPr>
              <p:nvPr/>
            </p:nvSpPr>
            <p:spPr bwMode="auto">
              <a:xfrm>
                <a:off x="3859" y="321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43" name="Oval 1155"/>
              <p:cNvSpPr>
                <a:spLocks noChangeArrowheads="1"/>
              </p:cNvSpPr>
              <p:nvPr/>
            </p:nvSpPr>
            <p:spPr bwMode="auto">
              <a:xfrm>
                <a:off x="4024" y="298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44" name="Oval 1156"/>
              <p:cNvSpPr>
                <a:spLocks noChangeArrowheads="1"/>
              </p:cNvSpPr>
              <p:nvPr/>
            </p:nvSpPr>
            <p:spPr bwMode="auto">
              <a:xfrm>
                <a:off x="4024" y="298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45" name="Oval 1157"/>
              <p:cNvSpPr>
                <a:spLocks noChangeArrowheads="1"/>
              </p:cNvSpPr>
              <p:nvPr/>
            </p:nvSpPr>
            <p:spPr bwMode="auto">
              <a:xfrm>
                <a:off x="3196" y="374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46" name="Oval 1158"/>
              <p:cNvSpPr>
                <a:spLocks noChangeArrowheads="1"/>
              </p:cNvSpPr>
              <p:nvPr/>
            </p:nvSpPr>
            <p:spPr bwMode="auto">
              <a:xfrm>
                <a:off x="3196" y="374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47" name="Oval 1159"/>
              <p:cNvSpPr>
                <a:spLocks noChangeArrowheads="1"/>
              </p:cNvSpPr>
              <p:nvPr/>
            </p:nvSpPr>
            <p:spPr bwMode="auto">
              <a:xfrm>
                <a:off x="2913" y="267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48" name="Oval 1160"/>
              <p:cNvSpPr>
                <a:spLocks noChangeArrowheads="1"/>
              </p:cNvSpPr>
              <p:nvPr/>
            </p:nvSpPr>
            <p:spPr bwMode="auto">
              <a:xfrm>
                <a:off x="2913" y="267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49" name="Oval 1161"/>
              <p:cNvSpPr>
                <a:spLocks noChangeArrowheads="1"/>
              </p:cNvSpPr>
              <p:nvPr/>
            </p:nvSpPr>
            <p:spPr bwMode="auto">
              <a:xfrm>
                <a:off x="4207" y="269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50" name="Oval 1162"/>
              <p:cNvSpPr>
                <a:spLocks noChangeArrowheads="1"/>
              </p:cNvSpPr>
              <p:nvPr/>
            </p:nvSpPr>
            <p:spPr bwMode="auto">
              <a:xfrm>
                <a:off x="4207" y="269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51" name="Oval 1163"/>
              <p:cNvSpPr>
                <a:spLocks noChangeArrowheads="1"/>
              </p:cNvSpPr>
              <p:nvPr/>
            </p:nvSpPr>
            <p:spPr bwMode="auto">
              <a:xfrm>
                <a:off x="3953" y="244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52" name="Oval 1164"/>
              <p:cNvSpPr>
                <a:spLocks noChangeArrowheads="1"/>
              </p:cNvSpPr>
              <p:nvPr/>
            </p:nvSpPr>
            <p:spPr bwMode="auto">
              <a:xfrm>
                <a:off x="3953" y="244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53" name="Oval 1165"/>
              <p:cNvSpPr>
                <a:spLocks noChangeArrowheads="1"/>
              </p:cNvSpPr>
              <p:nvPr/>
            </p:nvSpPr>
            <p:spPr bwMode="auto">
              <a:xfrm>
                <a:off x="4407" y="289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54" name="Oval 1166"/>
              <p:cNvSpPr>
                <a:spLocks noChangeArrowheads="1"/>
              </p:cNvSpPr>
              <p:nvPr/>
            </p:nvSpPr>
            <p:spPr bwMode="auto">
              <a:xfrm>
                <a:off x="4407" y="289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55" name="Oval 1167"/>
              <p:cNvSpPr>
                <a:spLocks noChangeArrowheads="1"/>
              </p:cNvSpPr>
              <p:nvPr/>
            </p:nvSpPr>
            <p:spPr bwMode="auto">
              <a:xfrm>
                <a:off x="3159" y="299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56" name="Oval 1168"/>
              <p:cNvSpPr>
                <a:spLocks noChangeArrowheads="1"/>
              </p:cNvSpPr>
              <p:nvPr/>
            </p:nvSpPr>
            <p:spPr bwMode="auto">
              <a:xfrm>
                <a:off x="3159" y="299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57" name="Oval 1169"/>
              <p:cNvSpPr>
                <a:spLocks noChangeArrowheads="1"/>
              </p:cNvSpPr>
              <p:nvPr/>
            </p:nvSpPr>
            <p:spPr bwMode="auto">
              <a:xfrm>
                <a:off x="2859" y="263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58" name="Oval 1170"/>
              <p:cNvSpPr>
                <a:spLocks noChangeArrowheads="1"/>
              </p:cNvSpPr>
              <p:nvPr/>
            </p:nvSpPr>
            <p:spPr bwMode="auto">
              <a:xfrm>
                <a:off x="2859" y="263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59" name="Oval 1171"/>
              <p:cNvSpPr>
                <a:spLocks noChangeArrowheads="1"/>
              </p:cNvSpPr>
              <p:nvPr/>
            </p:nvSpPr>
            <p:spPr bwMode="auto">
              <a:xfrm>
                <a:off x="4340" y="288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60" name="Oval 1172"/>
              <p:cNvSpPr>
                <a:spLocks noChangeArrowheads="1"/>
              </p:cNvSpPr>
              <p:nvPr/>
            </p:nvSpPr>
            <p:spPr bwMode="auto">
              <a:xfrm>
                <a:off x="4340" y="288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61" name="Oval 1173"/>
              <p:cNvSpPr>
                <a:spLocks noChangeArrowheads="1"/>
              </p:cNvSpPr>
              <p:nvPr/>
            </p:nvSpPr>
            <p:spPr bwMode="auto">
              <a:xfrm>
                <a:off x="2998" y="278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62" name="Oval 1174"/>
              <p:cNvSpPr>
                <a:spLocks noChangeArrowheads="1"/>
              </p:cNvSpPr>
              <p:nvPr/>
            </p:nvSpPr>
            <p:spPr bwMode="auto">
              <a:xfrm>
                <a:off x="2998" y="278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63" name="Oval 1175"/>
              <p:cNvSpPr>
                <a:spLocks noChangeArrowheads="1"/>
              </p:cNvSpPr>
              <p:nvPr/>
            </p:nvSpPr>
            <p:spPr bwMode="auto">
              <a:xfrm>
                <a:off x="3841" y="316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64" name="Oval 1176"/>
              <p:cNvSpPr>
                <a:spLocks noChangeArrowheads="1"/>
              </p:cNvSpPr>
              <p:nvPr/>
            </p:nvSpPr>
            <p:spPr bwMode="auto">
              <a:xfrm>
                <a:off x="3841" y="31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65" name="Oval 1177"/>
              <p:cNvSpPr>
                <a:spLocks noChangeArrowheads="1"/>
              </p:cNvSpPr>
              <p:nvPr/>
            </p:nvSpPr>
            <p:spPr bwMode="auto">
              <a:xfrm>
                <a:off x="3091" y="275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66" name="Oval 1178"/>
              <p:cNvSpPr>
                <a:spLocks noChangeArrowheads="1"/>
              </p:cNvSpPr>
              <p:nvPr/>
            </p:nvSpPr>
            <p:spPr bwMode="auto">
              <a:xfrm>
                <a:off x="3091" y="275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67" name="Oval 1179"/>
              <p:cNvSpPr>
                <a:spLocks noChangeArrowheads="1"/>
              </p:cNvSpPr>
              <p:nvPr/>
            </p:nvSpPr>
            <p:spPr bwMode="auto">
              <a:xfrm>
                <a:off x="3341" y="314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68" name="Oval 1180"/>
              <p:cNvSpPr>
                <a:spLocks noChangeArrowheads="1"/>
              </p:cNvSpPr>
              <p:nvPr/>
            </p:nvSpPr>
            <p:spPr bwMode="auto">
              <a:xfrm>
                <a:off x="3341" y="314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69" name="Oval 1181"/>
              <p:cNvSpPr>
                <a:spLocks noChangeArrowheads="1"/>
              </p:cNvSpPr>
              <p:nvPr/>
            </p:nvSpPr>
            <p:spPr bwMode="auto">
              <a:xfrm>
                <a:off x="4255" y="291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70" name="Oval 1182"/>
              <p:cNvSpPr>
                <a:spLocks noChangeArrowheads="1"/>
              </p:cNvSpPr>
              <p:nvPr/>
            </p:nvSpPr>
            <p:spPr bwMode="auto">
              <a:xfrm>
                <a:off x="4255" y="291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71" name="Oval 1183"/>
              <p:cNvSpPr>
                <a:spLocks noChangeArrowheads="1"/>
              </p:cNvSpPr>
              <p:nvPr/>
            </p:nvSpPr>
            <p:spPr bwMode="auto">
              <a:xfrm>
                <a:off x="3160" y="289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72" name="Oval 1184"/>
              <p:cNvSpPr>
                <a:spLocks noChangeArrowheads="1"/>
              </p:cNvSpPr>
              <p:nvPr/>
            </p:nvSpPr>
            <p:spPr bwMode="auto">
              <a:xfrm>
                <a:off x="3160" y="289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73" name="Oval 1185"/>
              <p:cNvSpPr>
                <a:spLocks noChangeArrowheads="1"/>
              </p:cNvSpPr>
              <p:nvPr/>
            </p:nvSpPr>
            <p:spPr bwMode="auto">
              <a:xfrm>
                <a:off x="4411" y="287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74" name="Oval 1186"/>
              <p:cNvSpPr>
                <a:spLocks noChangeArrowheads="1"/>
              </p:cNvSpPr>
              <p:nvPr/>
            </p:nvSpPr>
            <p:spPr bwMode="auto">
              <a:xfrm>
                <a:off x="4411" y="287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75" name="Oval 1187"/>
              <p:cNvSpPr>
                <a:spLocks noChangeArrowheads="1"/>
              </p:cNvSpPr>
              <p:nvPr/>
            </p:nvSpPr>
            <p:spPr bwMode="auto">
              <a:xfrm>
                <a:off x="3948" y="249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76" name="Oval 1188"/>
              <p:cNvSpPr>
                <a:spLocks noChangeArrowheads="1"/>
              </p:cNvSpPr>
              <p:nvPr/>
            </p:nvSpPr>
            <p:spPr bwMode="auto">
              <a:xfrm>
                <a:off x="3948" y="249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77" name="Oval 1189"/>
              <p:cNvSpPr>
                <a:spLocks noChangeArrowheads="1"/>
              </p:cNvSpPr>
              <p:nvPr/>
            </p:nvSpPr>
            <p:spPr bwMode="auto">
              <a:xfrm>
                <a:off x="3205" y="20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78" name="Oval 1190"/>
              <p:cNvSpPr>
                <a:spLocks noChangeArrowheads="1"/>
              </p:cNvSpPr>
              <p:nvPr/>
            </p:nvSpPr>
            <p:spPr bwMode="auto">
              <a:xfrm>
                <a:off x="3205" y="209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79" name="Oval 1191"/>
              <p:cNvSpPr>
                <a:spLocks noChangeArrowheads="1"/>
              </p:cNvSpPr>
              <p:nvPr/>
            </p:nvSpPr>
            <p:spPr bwMode="auto">
              <a:xfrm>
                <a:off x="4286" y="284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80" name="Oval 1192"/>
              <p:cNvSpPr>
                <a:spLocks noChangeArrowheads="1"/>
              </p:cNvSpPr>
              <p:nvPr/>
            </p:nvSpPr>
            <p:spPr bwMode="auto">
              <a:xfrm>
                <a:off x="4286" y="284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81" name="Oval 1193"/>
              <p:cNvSpPr>
                <a:spLocks noChangeArrowheads="1"/>
              </p:cNvSpPr>
              <p:nvPr/>
            </p:nvSpPr>
            <p:spPr bwMode="auto">
              <a:xfrm>
                <a:off x="3244" y="278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82" name="Oval 1194"/>
              <p:cNvSpPr>
                <a:spLocks noChangeArrowheads="1"/>
              </p:cNvSpPr>
              <p:nvPr/>
            </p:nvSpPr>
            <p:spPr bwMode="auto">
              <a:xfrm>
                <a:off x="3244" y="278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83" name="Oval 1195"/>
              <p:cNvSpPr>
                <a:spLocks noChangeArrowheads="1"/>
              </p:cNvSpPr>
              <p:nvPr/>
            </p:nvSpPr>
            <p:spPr bwMode="auto">
              <a:xfrm>
                <a:off x="3957" y="240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84" name="Oval 1196"/>
              <p:cNvSpPr>
                <a:spLocks noChangeArrowheads="1"/>
              </p:cNvSpPr>
              <p:nvPr/>
            </p:nvSpPr>
            <p:spPr bwMode="auto">
              <a:xfrm>
                <a:off x="3957" y="240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85" name="Oval 1197"/>
              <p:cNvSpPr>
                <a:spLocks noChangeArrowheads="1"/>
              </p:cNvSpPr>
              <p:nvPr/>
            </p:nvSpPr>
            <p:spPr bwMode="auto">
              <a:xfrm>
                <a:off x="4312" y="277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86" name="Oval 1198"/>
              <p:cNvSpPr>
                <a:spLocks noChangeArrowheads="1"/>
              </p:cNvSpPr>
              <p:nvPr/>
            </p:nvSpPr>
            <p:spPr bwMode="auto">
              <a:xfrm>
                <a:off x="4312" y="277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87" name="Oval 1199"/>
              <p:cNvSpPr>
                <a:spLocks noChangeArrowheads="1"/>
              </p:cNvSpPr>
              <p:nvPr/>
            </p:nvSpPr>
            <p:spPr bwMode="auto">
              <a:xfrm>
                <a:off x="3804" y="286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88" name="Oval 1200"/>
              <p:cNvSpPr>
                <a:spLocks noChangeArrowheads="1"/>
              </p:cNvSpPr>
              <p:nvPr/>
            </p:nvSpPr>
            <p:spPr bwMode="auto">
              <a:xfrm>
                <a:off x="3804" y="286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89" name="Oval 1201"/>
              <p:cNvSpPr>
                <a:spLocks noChangeArrowheads="1"/>
              </p:cNvSpPr>
              <p:nvPr/>
            </p:nvSpPr>
            <p:spPr bwMode="auto">
              <a:xfrm>
                <a:off x="3967" y="341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90" name="Oval 1202"/>
              <p:cNvSpPr>
                <a:spLocks noChangeArrowheads="1"/>
              </p:cNvSpPr>
              <p:nvPr/>
            </p:nvSpPr>
            <p:spPr bwMode="auto">
              <a:xfrm>
                <a:off x="3967" y="341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91" name="Oval 1203"/>
              <p:cNvSpPr>
                <a:spLocks noChangeArrowheads="1"/>
              </p:cNvSpPr>
              <p:nvPr/>
            </p:nvSpPr>
            <p:spPr bwMode="auto">
              <a:xfrm>
                <a:off x="3201" y="263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92" name="Oval 1204"/>
              <p:cNvSpPr>
                <a:spLocks noChangeArrowheads="1"/>
              </p:cNvSpPr>
              <p:nvPr/>
            </p:nvSpPr>
            <p:spPr bwMode="auto">
              <a:xfrm>
                <a:off x="3201" y="263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93" name="Oval 1205"/>
              <p:cNvSpPr>
                <a:spLocks noChangeArrowheads="1"/>
              </p:cNvSpPr>
              <p:nvPr/>
            </p:nvSpPr>
            <p:spPr bwMode="auto">
              <a:xfrm>
                <a:off x="3146" y="258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94" name="Oval 1206"/>
              <p:cNvSpPr>
                <a:spLocks noChangeArrowheads="1"/>
              </p:cNvSpPr>
              <p:nvPr/>
            </p:nvSpPr>
            <p:spPr bwMode="auto">
              <a:xfrm>
                <a:off x="3146" y="258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95" name="Oval 1207"/>
              <p:cNvSpPr>
                <a:spLocks noChangeArrowheads="1"/>
              </p:cNvSpPr>
              <p:nvPr/>
            </p:nvSpPr>
            <p:spPr bwMode="auto">
              <a:xfrm>
                <a:off x="4021" y="295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96" name="Oval 1208"/>
              <p:cNvSpPr>
                <a:spLocks noChangeArrowheads="1"/>
              </p:cNvSpPr>
              <p:nvPr/>
            </p:nvSpPr>
            <p:spPr bwMode="auto">
              <a:xfrm>
                <a:off x="4021" y="295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97" name="Oval 1209"/>
              <p:cNvSpPr>
                <a:spLocks noChangeArrowheads="1"/>
              </p:cNvSpPr>
              <p:nvPr/>
            </p:nvSpPr>
            <p:spPr bwMode="auto">
              <a:xfrm>
                <a:off x="3152" y="274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3" name="Group 1411"/>
            <p:cNvGrpSpPr>
              <a:grpSpLocks/>
            </p:cNvGrpSpPr>
            <p:nvPr/>
          </p:nvGrpSpPr>
          <p:grpSpPr bwMode="auto">
            <a:xfrm>
              <a:off x="2834" y="2054"/>
              <a:ext cx="1668" cy="1791"/>
              <a:chOff x="2834" y="2054"/>
              <a:chExt cx="1668" cy="1791"/>
            </a:xfrm>
            <a:grpFill/>
          </p:grpSpPr>
          <p:sp>
            <p:nvSpPr>
              <p:cNvPr id="8498" name="Oval 1211"/>
              <p:cNvSpPr>
                <a:spLocks noChangeArrowheads="1"/>
              </p:cNvSpPr>
              <p:nvPr/>
            </p:nvSpPr>
            <p:spPr bwMode="auto">
              <a:xfrm>
                <a:off x="3152" y="274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99" name="Oval 1212"/>
              <p:cNvSpPr>
                <a:spLocks noChangeArrowheads="1"/>
              </p:cNvSpPr>
              <p:nvPr/>
            </p:nvSpPr>
            <p:spPr bwMode="auto">
              <a:xfrm>
                <a:off x="3111" y="271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00" name="Oval 1213"/>
              <p:cNvSpPr>
                <a:spLocks noChangeArrowheads="1"/>
              </p:cNvSpPr>
              <p:nvPr/>
            </p:nvSpPr>
            <p:spPr bwMode="auto">
              <a:xfrm>
                <a:off x="3111" y="271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01" name="Oval 1214"/>
              <p:cNvSpPr>
                <a:spLocks noChangeArrowheads="1"/>
              </p:cNvSpPr>
              <p:nvPr/>
            </p:nvSpPr>
            <p:spPr bwMode="auto">
              <a:xfrm>
                <a:off x="3831" y="314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02" name="Oval 1215"/>
              <p:cNvSpPr>
                <a:spLocks noChangeArrowheads="1"/>
              </p:cNvSpPr>
              <p:nvPr/>
            </p:nvSpPr>
            <p:spPr bwMode="auto">
              <a:xfrm>
                <a:off x="3831" y="314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03" name="Oval 1216"/>
              <p:cNvSpPr>
                <a:spLocks noChangeArrowheads="1"/>
              </p:cNvSpPr>
              <p:nvPr/>
            </p:nvSpPr>
            <p:spPr bwMode="auto">
              <a:xfrm>
                <a:off x="3899" y="29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04" name="Oval 1217"/>
              <p:cNvSpPr>
                <a:spLocks noChangeArrowheads="1"/>
              </p:cNvSpPr>
              <p:nvPr/>
            </p:nvSpPr>
            <p:spPr bwMode="auto">
              <a:xfrm>
                <a:off x="3899" y="29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05" name="Oval 1218"/>
              <p:cNvSpPr>
                <a:spLocks noChangeArrowheads="1"/>
              </p:cNvSpPr>
              <p:nvPr/>
            </p:nvSpPr>
            <p:spPr bwMode="auto">
              <a:xfrm>
                <a:off x="3338" y="350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06" name="Oval 1219"/>
              <p:cNvSpPr>
                <a:spLocks noChangeArrowheads="1"/>
              </p:cNvSpPr>
              <p:nvPr/>
            </p:nvSpPr>
            <p:spPr bwMode="auto">
              <a:xfrm>
                <a:off x="3338" y="350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07" name="Oval 1220"/>
              <p:cNvSpPr>
                <a:spLocks noChangeArrowheads="1"/>
              </p:cNvSpPr>
              <p:nvPr/>
            </p:nvSpPr>
            <p:spPr bwMode="auto">
              <a:xfrm>
                <a:off x="3069" y="20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08" name="Oval 1221"/>
              <p:cNvSpPr>
                <a:spLocks noChangeArrowheads="1"/>
              </p:cNvSpPr>
              <p:nvPr/>
            </p:nvSpPr>
            <p:spPr bwMode="auto">
              <a:xfrm>
                <a:off x="3069" y="20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09" name="Oval 1222"/>
              <p:cNvSpPr>
                <a:spLocks noChangeArrowheads="1"/>
              </p:cNvSpPr>
              <p:nvPr/>
            </p:nvSpPr>
            <p:spPr bwMode="auto">
              <a:xfrm>
                <a:off x="3292" y="35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10" name="Oval 1223"/>
              <p:cNvSpPr>
                <a:spLocks noChangeArrowheads="1"/>
              </p:cNvSpPr>
              <p:nvPr/>
            </p:nvSpPr>
            <p:spPr bwMode="auto">
              <a:xfrm>
                <a:off x="3292" y="35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11" name="Oval 1224"/>
              <p:cNvSpPr>
                <a:spLocks noChangeArrowheads="1"/>
              </p:cNvSpPr>
              <p:nvPr/>
            </p:nvSpPr>
            <p:spPr bwMode="auto">
              <a:xfrm>
                <a:off x="4038" y="249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12" name="Oval 1225"/>
              <p:cNvSpPr>
                <a:spLocks noChangeArrowheads="1"/>
              </p:cNvSpPr>
              <p:nvPr/>
            </p:nvSpPr>
            <p:spPr bwMode="auto">
              <a:xfrm>
                <a:off x="4038" y="249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13" name="Oval 1226"/>
              <p:cNvSpPr>
                <a:spLocks noChangeArrowheads="1"/>
              </p:cNvSpPr>
              <p:nvPr/>
            </p:nvSpPr>
            <p:spPr bwMode="auto">
              <a:xfrm>
                <a:off x="4417" y="287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14" name="Oval 1227"/>
              <p:cNvSpPr>
                <a:spLocks noChangeArrowheads="1"/>
              </p:cNvSpPr>
              <p:nvPr/>
            </p:nvSpPr>
            <p:spPr bwMode="auto">
              <a:xfrm>
                <a:off x="4417" y="287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15" name="Oval 1228"/>
              <p:cNvSpPr>
                <a:spLocks noChangeArrowheads="1"/>
              </p:cNvSpPr>
              <p:nvPr/>
            </p:nvSpPr>
            <p:spPr bwMode="auto">
              <a:xfrm>
                <a:off x="3137" y="379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16" name="Oval 1229"/>
              <p:cNvSpPr>
                <a:spLocks noChangeArrowheads="1"/>
              </p:cNvSpPr>
              <p:nvPr/>
            </p:nvSpPr>
            <p:spPr bwMode="auto">
              <a:xfrm>
                <a:off x="3137" y="379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17" name="Oval 1230"/>
              <p:cNvSpPr>
                <a:spLocks noChangeArrowheads="1"/>
              </p:cNvSpPr>
              <p:nvPr/>
            </p:nvSpPr>
            <p:spPr bwMode="auto">
              <a:xfrm>
                <a:off x="4448" y="286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18" name="Oval 1231"/>
              <p:cNvSpPr>
                <a:spLocks noChangeArrowheads="1"/>
              </p:cNvSpPr>
              <p:nvPr/>
            </p:nvSpPr>
            <p:spPr bwMode="auto">
              <a:xfrm>
                <a:off x="4448" y="286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19" name="Oval 1232"/>
              <p:cNvSpPr>
                <a:spLocks noChangeArrowheads="1"/>
              </p:cNvSpPr>
              <p:nvPr/>
            </p:nvSpPr>
            <p:spPr bwMode="auto">
              <a:xfrm>
                <a:off x="3407" y="327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20" name="Oval 1233"/>
              <p:cNvSpPr>
                <a:spLocks noChangeArrowheads="1"/>
              </p:cNvSpPr>
              <p:nvPr/>
            </p:nvSpPr>
            <p:spPr bwMode="auto">
              <a:xfrm>
                <a:off x="3407" y="327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21" name="Oval 1234"/>
              <p:cNvSpPr>
                <a:spLocks noChangeArrowheads="1"/>
              </p:cNvSpPr>
              <p:nvPr/>
            </p:nvSpPr>
            <p:spPr bwMode="auto">
              <a:xfrm>
                <a:off x="3567" y="285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22" name="Oval 1235"/>
              <p:cNvSpPr>
                <a:spLocks noChangeArrowheads="1"/>
              </p:cNvSpPr>
              <p:nvPr/>
            </p:nvSpPr>
            <p:spPr bwMode="auto">
              <a:xfrm>
                <a:off x="3567" y="285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23" name="Oval 1236"/>
              <p:cNvSpPr>
                <a:spLocks noChangeArrowheads="1"/>
              </p:cNvSpPr>
              <p:nvPr/>
            </p:nvSpPr>
            <p:spPr bwMode="auto">
              <a:xfrm>
                <a:off x="4293" y="293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24" name="Oval 1237"/>
              <p:cNvSpPr>
                <a:spLocks noChangeArrowheads="1"/>
              </p:cNvSpPr>
              <p:nvPr/>
            </p:nvSpPr>
            <p:spPr bwMode="auto">
              <a:xfrm>
                <a:off x="4293" y="293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25" name="Oval 1238"/>
              <p:cNvSpPr>
                <a:spLocks noChangeArrowheads="1"/>
              </p:cNvSpPr>
              <p:nvPr/>
            </p:nvSpPr>
            <p:spPr bwMode="auto">
              <a:xfrm>
                <a:off x="4021" y="315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26" name="Oval 1239"/>
              <p:cNvSpPr>
                <a:spLocks noChangeArrowheads="1"/>
              </p:cNvSpPr>
              <p:nvPr/>
            </p:nvSpPr>
            <p:spPr bwMode="auto">
              <a:xfrm>
                <a:off x="4021" y="315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27" name="Oval 1240"/>
              <p:cNvSpPr>
                <a:spLocks noChangeArrowheads="1"/>
              </p:cNvSpPr>
              <p:nvPr/>
            </p:nvSpPr>
            <p:spPr bwMode="auto">
              <a:xfrm>
                <a:off x="3986" y="2450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28" name="Oval 1241"/>
              <p:cNvSpPr>
                <a:spLocks noChangeArrowheads="1"/>
              </p:cNvSpPr>
              <p:nvPr/>
            </p:nvSpPr>
            <p:spPr bwMode="auto">
              <a:xfrm>
                <a:off x="3986" y="245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29" name="Oval 1242"/>
              <p:cNvSpPr>
                <a:spLocks noChangeArrowheads="1"/>
              </p:cNvSpPr>
              <p:nvPr/>
            </p:nvSpPr>
            <p:spPr bwMode="auto">
              <a:xfrm>
                <a:off x="3897" y="242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30" name="Oval 1243"/>
              <p:cNvSpPr>
                <a:spLocks noChangeArrowheads="1"/>
              </p:cNvSpPr>
              <p:nvPr/>
            </p:nvSpPr>
            <p:spPr bwMode="auto">
              <a:xfrm>
                <a:off x="3897" y="242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31" name="Oval 1244"/>
              <p:cNvSpPr>
                <a:spLocks noChangeArrowheads="1"/>
              </p:cNvSpPr>
              <p:nvPr/>
            </p:nvSpPr>
            <p:spPr bwMode="auto">
              <a:xfrm>
                <a:off x="4349" y="291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32" name="Oval 1245"/>
              <p:cNvSpPr>
                <a:spLocks noChangeArrowheads="1"/>
              </p:cNvSpPr>
              <p:nvPr/>
            </p:nvSpPr>
            <p:spPr bwMode="auto">
              <a:xfrm>
                <a:off x="4349" y="291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33" name="Oval 1246"/>
              <p:cNvSpPr>
                <a:spLocks noChangeArrowheads="1"/>
              </p:cNvSpPr>
              <p:nvPr/>
            </p:nvSpPr>
            <p:spPr bwMode="auto">
              <a:xfrm>
                <a:off x="2889" y="28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34" name="Oval 1247"/>
              <p:cNvSpPr>
                <a:spLocks noChangeArrowheads="1"/>
              </p:cNvSpPr>
              <p:nvPr/>
            </p:nvSpPr>
            <p:spPr bwMode="auto">
              <a:xfrm>
                <a:off x="2889" y="28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35" name="Oval 1248"/>
              <p:cNvSpPr>
                <a:spLocks noChangeArrowheads="1"/>
              </p:cNvSpPr>
              <p:nvPr/>
            </p:nvSpPr>
            <p:spPr bwMode="auto">
              <a:xfrm>
                <a:off x="3995" y="338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36" name="Oval 1249"/>
              <p:cNvSpPr>
                <a:spLocks noChangeArrowheads="1"/>
              </p:cNvSpPr>
              <p:nvPr/>
            </p:nvSpPr>
            <p:spPr bwMode="auto">
              <a:xfrm>
                <a:off x="3995" y="338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37" name="Oval 1250"/>
              <p:cNvSpPr>
                <a:spLocks noChangeArrowheads="1"/>
              </p:cNvSpPr>
              <p:nvPr/>
            </p:nvSpPr>
            <p:spPr bwMode="auto">
              <a:xfrm>
                <a:off x="2957" y="315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38" name="Oval 1251"/>
              <p:cNvSpPr>
                <a:spLocks noChangeArrowheads="1"/>
              </p:cNvSpPr>
              <p:nvPr/>
            </p:nvSpPr>
            <p:spPr bwMode="auto">
              <a:xfrm>
                <a:off x="2957" y="315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39" name="Oval 1252"/>
              <p:cNvSpPr>
                <a:spLocks noChangeArrowheads="1"/>
              </p:cNvSpPr>
              <p:nvPr/>
            </p:nvSpPr>
            <p:spPr bwMode="auto">
              <a:xfrm>
                <a:off x="4163" y="282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40" name="Oval 1253"/>
              <p:cNvSpPr>
                <a:spLocks noChangeArrowheads="1"/>
              </p:cNvSpPr>
              <p:nvPr/>
            </p:nvSpPr>
            <p:spPr bwMode="auto">
              <a:xfrm>
                <a:off x="4163" y="282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41" name="Oval 1254"/>
              <p:cNvSpPr>
                <a:spLocks noChangeArrowheads="1"/>
              </p:cNvSpPr>
              <p:nvPr/>
            </p:nvSpPr>
            <p:spPr bwMode="auto">
              <a:xfrm>
                <a:off x="4410" y="286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42" name="Oval 1255"/>
              <p:cNvSpPr>
                <a:spLocks noChangeArrowheads="1"/>
              </p:cNvSpPr>
              <p:nvPr/>
            </p:nvSpPr>
            <p:spPr bwMode="auto">
              <a:xfrm>
                <a:off x="4410" y="286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43" name="Oval 1256"/>
              <p:cNvSpPr>
                <a:spLocks noChangeArrowheads="1"/>
              </p:cNvSpPr>
              <p:nvPr/>
            </p:nvSpPr>
            <p:spPr bwMode="auto">
              <a:xfrm>
                <a:off x="3159" y="280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44" name="Oval 1257"/>
              <p:cNvSpPr>
                <a:spLocks noChangeArrowheads="1"/>
              </p:cNvSpPr>
              <p:nvPr/>
            </p:nvSpPr>
            <p:spPr bwMode="auto">
              <a:xfrm>
                <a:off x="3159" y="280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45" name="Oval 1258"/>
              <p:cNvSpPr>
                <a:spLocks noChangeArrowheads="1"/>
              </p:cNvSpPr>
              <p:nvPr/>
            </p:nvSpPr>
            <p:spPr bwMode="auto">
              <a:xfrm>
                <a:off x="4040" y="286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46" name="Oval 1259"/>
              <p:cNvSpPr>
                <a:spLocks noChangeArrowheads="1"/>
              </p:cNvSpPr>
              <p:nvPr/>
            </p:nvSpPr>
            <p:spPr bwMode="auto">
              <a:xfrm>
                <a:off x="4040" y="28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47" name="Oval 1260"/>
              <p:cNvSpPr>
                <a:spLocks noChangeArrowheads="1"/>
              </p:cNvSpPr>
              <p:nvPr/>
            </p:nvSpPr>
            <p:spPr bwMode="auto">
              <a:xfrm>
                <a:off x="3090" y="321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48" name="Oval 1261"/>
              <p:cNvSpPr>
                <a:spLocks noChangeArrowheads="1"/>
              </p:cNvSpPr>
              <p:nvPr/>
            </p:nvSpPr>
            <p:spPr bwMode="auto">
              <a:xfrm>
                <a:off x="3090" y="321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49" name="Oval 1262"/>
              <p:cNvSpPr>
                <a:spLocks noChangeArrowheads="1"/>
              </p:cNvSpPr>
              <p:nvPr/>
            </p:nvSpPr>
            <p:spPr bwMode="auto">
              <a:xfrm>
                <a:off x="4294" y="273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50" name="Oval 1263"/>
              <p:cNvSpPr>
                <a:spLocks noChangeArrowheads="1"/>
              </p:cNvSpPr>
              <p:nvPr/>
            </p:nvSpPr>
            <p:spPr bwMode="auto">
              <a:xfrm>
                <a:off x="4294" y="273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51" name="Oval 1264"/>
              <p:cNvSpPr>
                <a:spLocks noChangeArrowheads="1"/>
              </p:cNvSpPr>
              <p:nvPr/>
            </p:nvSpPr>
            <p:spPr bwMode="auto">
              <a:xfrm>
                <a:off x="4304" y="284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52" name="Oval 1265"/>
              <p:cNvSpPr>
                <a:spLocks noChangeArrowheads="1"/>
              </p:cNvSpPr>
              <p:nvPr/>
            </p:nvSpPr>
            <p:spPr bwMode="auto">
              <a:xfrm>
                <a:off x="4304" y="284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53" name="Oval 1266"/>
              <p:cNvSpPr>
                <a:spLocks noChangeArrowheads="1"/>
              </p:cNvSpPr>
              <p:nvPr/>
            </p:nvSpPr>
            <p:spPr bwMode="auto">
              <a:xfrm>
                <a:off x="3938" y="334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54" name="Oval 1267"/>
              <p:cNvSpPr>
                <a:spLocks noChangeArrowheads="1"/>
              </p:cNvSpPr>
              <p:nvPr/>
            </p:nvSpPr>
            <p:spPr bwMode="auto">
              <a:xfrm>
                <a:off x="3938" y="334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55" name="Oval 1268"/>
              <p:cNvSpPr>
                <a:spLocks noChangeArrowheads="1"/>
              </p:cNvSpPr>
              <p:nvPr/>
            </p:nvSpPr>
            <p:spPr bwMode="auto">
              <a:xfrm>
                <a:off x="3965" y="249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56" name="Oval 1269"/>
              <p:cNvSpPr>
                <a:spLocks noChangeArrowheads="1"/>
              </p:cNvSpPr>
              <p:nvPr/>
            </p:nvSpPr>
            <p:spPr bwMode="auto">
              <a:xfrm>
                <a:off x="3965" y="249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57" name="Oval 1270"/>
              <p:cNvSpPr>
                <a:spLocks noChangeArrowheads="1"/>
              </p:cNvSpPr>
              <p:nvPr/>
            </p:nvSpPr>
            <p:spPr bwMode="auto">
              <a:xfrm>
                <a:off x="3871" y="302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58" name="Oval 1271"/>
              <p:cNvSpPr>
                <a:spLocks noChangeArrowheads="1"/>
              </p:cNvSpPr>
              <p:nvPr/>
            </p:nvSpPr>
            <p:spPr bwMode="auto">
              <a:xfrm>
                <a:off x="3871" y="302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59" name="Oval 1272"/>
              <p:cNvSpPr>
                <a:spLocks noChangeArrowheads="1"/>
              </p:cNvSpPr>
              <p:nvPr/>
            </p:nvSpPr>
            <p:spPr bwMode="auto">
              <a:xfrm>
                <a:off x="4282" y="3001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60" name="Oval 1273"/>
              <p:cNvSpPr>
                <a:spLocks noChangeArrowheads="1"/>
              </p:cNvSpPr>
              <p:nvPr/>
            </p:nvSpPr>
            <p:spPr bwMode="auto">
              <a:xfrm>
                <a:off x="4282" y="3001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61" name="Oval 1274"/>
              <p:cNvSpPr>
                <a:spLocks noChangeArrowheads="1"/>
              </p:cNvSpPr>
              <p:nvPr/>
            </p:nvSpPr>
            <p:spPr bwMode="auto">
              <a:xfrm>
                <a:off x="3602" y="272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62" name="Oval 1275"/>
              <p:cNvSpPr>
                <a:spLocks noChangeArrowheads="1"/>
              </p:cNvSpPr>
              <p:nvPr/>
            </p:nvSpPr>
            <p:spPr bwMode="auto">
              <a:xfrm>
                <a:off x="3602" y="272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63" name="Oval 1276"/>
              <p:cNvSpPr>
                <a:spLocks noChangeArrowheads="1"/>
              </p:cNvSpPr>
              <p:nvPr/>
            </p:nvSpPr>
            <p:spPr bwMode="auto">
              <a:xfrm>
                <a:off x="3310" y="277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64" name="Oval 1277"/>
              <p:cNvSpPr>
                <a:spLocks noChangeArrowheads="1"/>
              </p:cNvSpPr>
              <p:nvPr/>
            </p:nvSpPr>
            <p:spPr bwMode="auto">
              <a:xfrm>
                <a:off x="3310" y="277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65" name="Oval 1278"/>
              <p:cNvSpPr>
                <a:spLocks noChangeArrowheads="1"/>
              </p:cNvSpPr>
              <p:nvPr/>
            </p:nvSpPr>
            <p:spPr bwMode="auto">
              <a:xfrm>
                <a:off x="4263" y="282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66" name="Oval 1279"/>
              <p:cNvSpPr>
                <a:spLocks noChangeArrowheads="1"/>
              </p:cNvSpPr>
              <p:nvPr/>
            </p:nvSpPr>
            <p:spPr bwMode="auto">
              <a:xfrm>
                <a:off x="4263" y="282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67" name="Oval 1280"/>
              <p:cNvSpPr>
                <a:spLocks noChangeArrowheads="1"/>
              </p:cNvSpPr>
              <p:nvPr/>
            </p:nvSpPr>
            <p:spPr bwMode="auto">
              <a:xfrm>
                <a:off x="3088" y="322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68" name="Oval 1281"/>
              <p:cNvSpPr>
                <a:spLocks noChangeArrowheads="1"/>
              </p:cNvSpPr>
              <p:nvPr/>
            </p:nvSpPr>
            <p:spPr bwMode="auto">
              <a:xfrm>
                <a:off x="3088" y="322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69" name="Oval 1282"/>
              <p:cNvSpPr>
                <a:spLocks noChangeArrowheads="1"/>
              </p:cNvSpPr>
              <p:nvPr/>
            </p:nvSpPr>
            <p:spPr bwMode="auto">
              <a:xfrm>
                <a:off x="3281" y="327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70" name="Oval 1283"/>
              <p:cNvSpPr>
                <a:spLocks noChangeArrowheads="1"/>
              </p:cNvSpPr>
              <p:nvPr/>
            </p:nvSpPr>
            <p:spPr bwMode="auto">
              <a:xfrm>
                <a:off x="3281" y="327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71" name="Oval 1284"/>
              <p:cNvSpPr>
                <a:spLocks noChangeArrowheads="1"/>
              </p:cNvSpPr>
              <p:nvPr/>
            </p:nvSpPr>
            <p:spPr bwMode="auto">
              <a:xfrm>
                <a:off x="4272" y="292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72" name="Oval 1285"/>
              <p:cNvSpPr>
                <a:spLocks noChangeArrowheads="1"/>
              </p:cNvSpPr>
              <p:nvPr/>
            </p:nvSpPr>
            <p:spPr bwMode="auto">
              <a:xfrm>
                <a:off x="4272" y="292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73" name="Oval 1286"/>
              <p:cNvSpPr>
                <a:spLocks noChangeArrowheads="1"/>
              </p:cNvSpPr>
              <p:nvPr/>
            </p:nvSpPr>
            <p:spPr bwMode="auto">
              <a:xfrm>
                <a:off x="3892" y="296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74" name="Oval 1287"/>
              <p:cNvSpPr>
                <a:spLocks noChangeArrowheads="1"/>
              </p:cNvSpPr>
              <p:nvPr/>
            </p:nvSpPr>
            <p:spPr bwMode="auto">
              <a:xfrm>
                <a:off x="3892" y="296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75" name="Oval 1288"/>
              <p:cNvSpPr>
                <a:spLocks noChangeArrowheads="1"/>
              </p:cNvSpPr>
              <p:nvPr/>
            </p:nvSpPr>
            <p:spPr bwMode="auto">
              <a:xfrm>
                <a:off x="3142" y="21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76" name="Oval 1289"/>
              <p:cNvSpPr>
                <a:spLocks noChangeArrowheads="1"/>
              </p:cNvSpPr>
              <p:nvPr/>
            </p:nvSpPr>
            <p:spPr bwMode="auto">
              <a:xfrm>
                <a:off x="3142" y="21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77" name="Oval 1290"/>
              <p:cNvSpPr>
                <a:spLocks noChangeArrowheads="1"/>
              </p:cNvSpPr>
              <p:nvPr/>
            </p:nvSpPr>
            <p:spPr bwMode="auto">
              <a:xfrm>
                <a:off x="2955" y="29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78" name="Oval 1291"/>
              <p:cNvSpPr>
                <a:spLocks noChangeArrowheads="1"/>
              </p:cNvSpPr>
              <p:nvPr/>
            </p:nvSpPr>
            <p:spPr bwMode="auto">
              <a:xfrm>
                <a:off x="2955" y="29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79" name="Oval 1292"/>
              <p:cNvSpPr>
                <a:spLocks noChangeArrowheads="1"/>
              </p:cNvSpPr>
              <p:nvPr/>
            </p:nvSpPr>
            <p:spPr bwMode="auto">
              <a:xfrm>
                <a:off x="3112" y="267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80" name="Oval 1293"/>
              <p:cNvSpPr>
                <a:spLocks noChangeArrowheads="1"/>
              </p:cNvSpPr>
              <p:nvPr/>
            </p:nvSpPr>
            <p:spPr bwMode="auto">
              <a:xfrm>
                <a:off x="3112" y="267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81" name="Oval 1294"/>
              <p:cNvSpPr>
                <a:spLocks noChangeArrowheads="1"/>
              </p:cNvSpPr>
              <p:nvPr/>
            </p:nvSpPr>
            <p:spPr bwMode="auto">
              <a:xfrm>
                <a:off x="3221" y="346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82" name="Oval 1295"/>
              <p:cNvSpPr>
                <a:spLocks noChangeArrowheads="1"/>
              </p:cNvSpPr>
              <p:nvPr/>
            </p:nvSpPr>
            <p:spPr bwMode="auto">
              <a:xfrm>
                <a:off x="3221" y="346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83" name="Oval 1296"/>
              <p:cNvSpPr>
                <a:spLocks noChangeArrowheads="1"/>
              </p:cNvSpPr>
              <p:nvPr/>
            </p:nvSpPr>
            <p:spPr bwMode="auto">
              <a:xfrm>
                <a:off x="3988" y="334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84" name="Oval 1297"/>
              <p:cNvSpPr>
                <a:spLocks noChangeArrowheads="1"/>
              </p:cNvSpPr>
              <p:nvPr/>
            </p:nvSpPr>
            <p:spPr bwMode="auto">
              <a:xfrm>
                <a:off x="3987" y="334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85" name="Oval 1298"/>
              <p:cNvSpPr>
                <a:spLocks noChangeArrowheads="1"/>
              </p:cNvSpPr>
              <p:nvPr/>
            </p:nvSpPr>
            <p:spPr bwMode="auto">
              <a:xfrm>
                <a:off x="3124" y="284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86" name="Oval 1299"/>
              <p:cNvSpPr>
                <a:spLocks noChangeArrowheads="1"/>
              </p:cNvSpPr>
              <p:nvPr/>
            </p:nvSpPr>
            <p:spPr bwMode="auto">
              <a:xfrm>
                <a:off x="3124" y="284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87" name="Oval 1300"/>
              <p:cNvSpPr>
                <a:spLocks noChangeArrowheads="1"/>
              </p:cNvSpPr>
              <p:nvPr/>
            </p:nvSpPr>
            <p:spPr bwMode="auto">
              <a:xfrm>
                <a:off x="3971" y="316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88" name="Oval 1301"/>
              <p:cNvSpPr>
                <a:spLocks noChangeArrowheads="1"/>
              </p:cNvSpPr>
              <p:nvPr/>
            </p:nvSpPr>
            <p:spPr bwMode="auto">
              <a:xfrm>
                <a:off x="3971" y="316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89" name="Oval 1302"/>
              <p:cNvSpPr>
                <a:spLocks noChangeArrowheads="1"/>
              </p:cNvSpPr>
              <p:nvPr/>
            </p:nvSpPr>
            <p:spPr bwMode="auto">
              <a:xfrm>
                <a:off x="3203" y="228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90" name="Oval 1303"/>
              <p:cNvSpPr>
                <a:spLocks noChangeArrowheads="1"/>
              </p:cNvSpPr>
              <p:nvPr/>
            </p:nvSpPr>
            <p:spPr bwMode="auto">
              <a:xfrm>
                <a:off x="3203" y="228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91" name="Oval 1304"/>
              <p:cNvSpPr>
                <a:spLocks noChangeArrowheads="1"/>
              </p:cNvSpPr>
              <p:nvPr/>
            </p:nvSpPr>
            <p:spPr bwMode="auto">
              <a:xfrm>
                <a:off x="4431" y="287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92" name="Oval 1305"/>
              <p:cNvSpPr>
                <a:spLocks noChangeArrowheads="1"/>
              </p:cNvSpPr>
              <p:nvPr/>
            </p:nvSpPr>
            <p:spPr bwMode="auto">
              <a:xfrm>
                <a:off x="4431" y="287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93" name="Oval 1306"/>
              <p:cNvSpPr>
                <a:spLocks noChangeArrowheads="1"/>
              </p:cNvSpPr>
              <p:nvPr/>
            </p:nvSpPr>
            <p:spPr bwMode="auto">
              <a:xfrm>
                <a:off x="3366" y="316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94" name="Oval 1307"/>
              <p:cNvSpPr>
                <a:spLocks noChangeArrowheads="1"/>
              </p:cNvSpPr>
              <p:nvPr/>
            </p:nvSpPr>
            <p:spPr bwMode="auto">
              <a:xfrm>
                <a:off x="3366" y="316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95" name="Oval 1308"/>
              <p:cNvSpPr>
                <a:spLocks noChangeArrowheads="1"/>
              </p:cNvSpPr>
              <p:nvPr/>
            </p:nvSpPr>
            <p:spPr bwMode="auto">
              <a:xfrm>
                <a:off x="4048" y="316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96" name="Oval 1309"/>
              <p:cNvSpPr>
                <a:spLocks noChangeArrowheads="1"/>
              </p:cNvSpPr>
              <p:nvPr/>
            </p:nvSpPr>
            <p:spPr bwMode="auto">
              <a:xfrm>
                <a:off x="4048" y="31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97" name="Oval 1310"/>
              <p:cNvSpPr>
                <a:spLocks noChangeArrowheads="1"/>
              </p:cNvSpPr>
              <p:nvPr/>
            </p:nvSpPr>
            <p:spPr bwMode="auto">
              <a:xfrm>
                <a:off x="2967" y="230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98" name="Oval 1311"/>
              <p:cNvSpPr>
                <a:spLocks noChangeArrowheads="1"/>
              </p:cNvSpPr>
              <p:nvPr/>
            </p:nvSpPr>
            <p:spPr bwMode="auto">
              <a:xfrm>
                <a:off x="2967" y="230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99" name="Oval 1312"/>
              <p:cNvSpPr>
                <a:spLocks noChangeArrowheads="1"/>
              </p:cNvSpPr>
              <p:nvPr/>
            </p:nvSpPr>
            <p:spPr bwMode="auto">
              <a:xfrm>
                <a:off x="3561" y="284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00" name="Oval 1313"/>
              <p:cNvSpPr>
                <a:spLocks noChangeArrowheads="1"/>
              </p:cNvSpPr>
              <p:nvPr/>
            </p:nvSpPr>
            <p:spPr bwMode="auto">
              <a:xfrm>
                <a:off x="3561" y="284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01" name="Oval 1314"/>
              <p:cNvSpPr>
                <a:spLocks noChangeArrowheads="1"/>
              </p:cNvSpPr>
              <p:nvPr/>
            </p:nvSpPr>
            <p:spPr bwMode="auto">
              <a:xfrm>
                <a:off x="3167" y="30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02" name="Oval 1315"/>
              <p:cNvSpPr>
                <a:spLocks noChangeArrowheads="1"/>
              </p:cNvSpPr>
              <p:nvPr/>
            </p:nvSpPr>
            <p:spPr bwMode="auto">
              <a:xfrm>
                <a:off x="3167" y="30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03" name="Oval 1316"/>
              <p:cNvSpPr>
                <a:spLocks noChangeArrowheads="1"/>
              </p:cNvSpPr>
              <p:nvPr/>
            </p:nvSpPr>
            <p:spPr bwMode="auto">
              <a:xfrm>
                <a:off x="3178" y="309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04" name="Oval 1317"/>
              <p:cNvSpPr>
                <a:spLocks noChangeArrowheads="1"/>
              </p:cNvSpPr>
              <p:nvPr/>
            </p:nvSpPr>
            <p:spPr bwMode="auto">
              <a:xfrm>
                <a:off x="3177" y="309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05" name="Oval 1318"/>
              <p:cNvSpPr>
                <a:spLocks noChangeArrowheads="1"/>
              </p:cNvSpPr>
              <p:nvPr/>
            </p:nvSpPr>
            <p:spPr bwMode="auto">
              <a:xfrm>
                <a:off x="4312" y="282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06" name="Oval 1319"/>
              <p:cNvSpPr>
                <a:spLocks noChangeArrowheads="1"/>
              </p:cNvSpPr>
              <p:nvPr/>
            </p:nvSpPr>
            <p:spPr bwMode="auto">
              <a:xfrm>
                <a:off x="4312" y="282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07" name="Oval 1320"/>
              <p:cNvSpPr>
                <a:spLocks noChangeArrowheads="1"/>
              </p:cNvSpPr>
              <p:nvPr/>
            </p:nvSpPr>
            <p:spPr bwMode="auto">
              <a:xfrm>
                <a:off x="2984" y="308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08" name="Oval 1321"/>
              <p:cNvSpPr>
                <a:spLocks noChangeArrowheads="1"/>
              </p:cNvSpPr>
              <p:nvPr/>
            </p:nvSpPr>
            <p:spPr bwMode="auto">
              <a:xfrm>
                <a:off x="2984" y="308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09" name="Oval 1322"/>
              <p:cNvSpPr>
                <a:spLocks noChangeArrowheads="1"/>
              </p:cNvSpPr>
              <p:nvPr/>
            </p:nvSpPr>
            <p:spPr bwMode="auto">
              <a:xfrm>
                <a:off x="3361" y="291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10" name="Oval 1323"/>
              <p:cNvSpPr>
                <a:spLocks noChangeArrowheads="1"/>
              </p:cNvSpPr>
              <p:nvPr/>
            </p:nvSpPr>
            <p:spPr bwMode="auto">
              <a:xfrm>
                <a:off x="3361" y="291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11" name="Oval 1324"/>
              <p:cNvSpPr>
                <a:spLocks noChangeArrowheads="1"/>
              </p:cNvSpPr>
              <p:nvPr/>
            </p:nvSpPr>
            <p:spPr bwMode="auto">
              <a:xfrm>
                <a:off x="3422" y="330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12" name="Oval 1325"/>
              <p:cNvSpPr>
                <a:spLocks noChangeArrowheads="1"/>
              </p:cNvSpPr>
              <p:nvPr/>
            </p:nvSpPr>
            <p:spPr bwMode="auto">
              <a:xfrm>
                <a:off x="3422" y="330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13" name="Oval 1326"/>
              <p:cNvSpPr>
                <a:spLocks noChangeArrowheads="1"/>
              </p:cNvSpPr>
              <p:nvPr/>
            </p:nvSpPr>
            <p:spPr bwMode="auto">
              <a:xfrm>
                <a:off x="2927" y="263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14" name="Oval 1327"/>
              <p:cNvSpPr>
                <a:spLocks noChangeArrowheads="1"/>
              </p:cNvSpPr>
              <p:nvPr/>
            </p:nvSpPr>
            <p:spPr bwMode="auto">
              <a:xfrm>
                <a:off x="2927" y="263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15" name="Oval 1328"/>
              <p:cNvSpPr>
                <a:spLocks noChangeArrowheads="1"/>
              </p:cNvSpPr>
              <p:nvPr/>
            </p:nvSpPr>
            <p:spPr bwMode="auto">
              <a:xfrm>
                <a:off x="3101" y="296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16" name="Oval 1329"/>
              <p:cNvSpPr>
                <a:spLocks noChangeArrowheads="1"/>
              </p:cNvSpPr>
              <p:nvPr/>
            </p:nvSpPr>
            <p:spPr bwMode="auto">
              <a:xfrm>
                <a:off x="3101" y="296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17" name="Oval 1330"/>
              <p:cNvSpPr>
                <a:spLocks noChangeArrowheads="1"/>
              </p:cNvSpPr>
              <p:nvPr/>
            </p:nvSpPr>
            <p:spPr bwMode="auto">
              <a:xfrm>
                <a:off x="3188" y="257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18" name="Oval 1331"/>
              <p:cNvSpPr>
                <a:spLocks noChangeArrowheads="1"/>
              </p:cNvSpPr>
              <p:nvPr/>
            </p:nvSpPr>
            <p:spPr bwMode="auto">
              <a:xfrm>
                <a:off x="3187" y="257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19" name="Oval 1332"/>
              <p:cNvSpPr>
                <a:spLocks noChangeArrowheads="1"/>
              </p:cNvSpPr>
              <p:nvPr/>
            </p:nvSpPr>
            <p:spPr bwMode="auto">
              <a:xfrm>
                <a:off x="3437" y="312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20" name="Oval 1333"/>
              <p:cNvSpPr>
                <a:spLocks noChangeArrowheads="1"/>
              </p:cNvSpPr>
              <p:nvPr/>
            </p:nvSpPr>
            <p:spPr bwMode="auto">
              <a:xfrm>
                <a:off x="3437" y="312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21" name="Oval 1334"/>
              <p:cNvSpPr>
                <a:spLocks noChangeArrowheads="1"/>
              </p:cNvSpPr>
              <p:nvPr/>
            </p:nvSpPr>
            <p:spPr bwMode="auto">
              <a:xfrm>
                <a:off x="3907" y="338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22" name="Oval 1335"/>
              <p:cNvSpPr>
                <a:spLocks noChangeArrowheads="1"/>
              </p:cNvSpPr>
              <p:nvPr/>
            </p:nvSpPr>
            <p:spPr bwMode="auto">
              <a:xfrm>
                <a:off x="3907" y="338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23" name="Oval 1336"/>
              <p:cNvSpPr>
                <a:spLocks noChangeArrowheads="1"/>
              </p:cNvSpPr>
              <p:nvPr/>
            </p:nvSpPr>
            <p:spPr bwMode="auto">
              <a:xfrm>
                <a:off x="3199" y="321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24" name="Oval 1337"/>
              <p:cNvSpPr>
                <a:spLocks noChangeArrowheads="1"/>
              </p:cNvSpPr>
              <p:nvPr/>
            </p:nvSpPr>
            <p:spPr bwMode="auto">
              <a:xfrm>
                <a:off x="3199" y="321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25" name="Oval 1338"/>
              <p:cNvSpPr>
                <a:spLocks noChangeArrowheads="1"/>
              </p:cNvSpPr>
              <p:nvPr/>
            </p:nvSpPr>
            <p:spPr bwMode="auto">
              <a:xfrm>
                <a:off x="4015" y="325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26" name="Oval 1339"/>
              <p:cNvSpPr>
                <a:spLocks noChangeArrowheads="1"/>
              </p:cNvSpPr>
              <p:nvPr/>
            </p:nvSpPr>
            <p:spPr bwMode="auto">
              <a:xfrm>
                <a:off x="4015" y="325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27" name="Oval 1340"/>
              <p:cNvSpPr>
                <a:spLocks noChangeArrowheads="1"/>
              </p:cNvSpPr>
              <p:nvPr/>
            </p:nvSpPr>
            <p:spPr bwMode="auto">
              <a:xfrm>
                <a:off x="4451" y="284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28" name="Oval 1341"/>
              <p:cNvSpPr>
                <a:spLocks noChangeArrowheads="1"/>
              </p:cNvSpPr>
              <p:nvPr/>
            </p:nvSpPr>
            <p:spPr bwMode="auto">
              <a:xfrm>
                <a:off x="4451" y="284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29" name="Oval 1342"/>
              <p:cNvSpPr>
                <a:spLocks noChangeArrowheads="1"/>
              </p:cNvSpPr>
              <p:nvPr/>
            </p:nvSpPr>
            <p:spPr bwMode="auto">
              <a:xfrm>
                <a:off x="4335" y="292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30" name="Oval 1343"/>
              <p:cNvSpPr>
                <a:spLocks noChangeArrowheads="1"/>
              </p:cNvSpPr>
              <p:nvPr/>
            </p:nvSpPr>
            <p:spPr bwMode="auto">
              <a:xfrm>
                <a:off x="4335" y="292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31" name="Oval 1344"/>
              <p:cNvSpPr>
                <a:spLocks noChangeArrowheads="1"/>
              </p:cNvSpPr>
              <p:nvPr/>
            </p:nvSpPr>
            <p:spPr bwMode="auto">
              <a:xfrm>
                <a:off x="4181" y="298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32" name="Oval 1345"/>
              <p:cNvSpPr>
                <a:spLocks noChangeArrowheads="1"/>
              </p:cNvSpPr>
              <p:nvPr/>
            </p:nvSpPr>
            <p:spPr bwMode="auto">
              <a:xfrm>
                <a:off x="4181" y="298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33" name="Oval 1346"/>
              <p:cNvSpPr>
                <a:spLocks noChangeArrowheads="1"/>
              </p:cNvSpPr>
              <p:nvPr/>
            </p:nvSpPr>
            <p:spPr bwMode="auto">
              <a:xfrm>
                <a:off x="3210" y="316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34" name="Oval 1347"/>
              <p:cNvSpPr>
                <a:spLocks noChangeArrowheads="1"/>
              </p:cNvSpPr>
              <p:nvPr/>
            </p:nvSpPr>
            <p:spPr bwMode="auto">
              <a:xfrm>
                <a:off x="3210" y="316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35" name="Oval 1348"/>
              <p:cNvSpPr>
                <a:spLocks noChangeArrowheads="1"/>
              </p:cNvSpPr>
              <p:nvPr/>
            </p:nvSpPr>
            <p:spPr bwMode="auto">
              <a:xfrm>
                <a:off x="3915" y="246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36" name="Oval 1349"/>
              <p:cNvSpPr>
                <a:spLocks noChangeArrowheads="1"/>
              </p:cNvSpPr>
              <p:nvPr/>
            </p:nvSpPr>
            <p:spPr bwMode="auto">
              <a:xfrm>
                <a:off x="3915" y="246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37" name="Oval 1350"/>
              <p:cNvSpPr>
                <a:spLocks noChangeArrowheads="1"/>
              </p:cNvSpPr>
              <p:nvPr/>
            </p:nvSpPr>
            <p:spPr bwMode="auto">
              <a:xfrm>
                <a:off x="4254" y="274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38" name="Oval 1351"/>
              <p:cNvSpPr>
                <a:spLocks noChangeArrowheads="1"/>
              </p:cNvSpPr>
              <p:nvPr/>
            </p:nvSpPr>
            <p:spPr bwMode="auto">
              <a:xfrm>
                <a:off x="4254" y="274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39" name="Oval 1352"/>
              <p:cNvSpPr>
                <a:spLocks noChangeArrowheads="1"/>
              </p:cNvSpPr>
              <p:nvPr/>
            </p:nvSpPr>
            <p:spPr bwMode="auto">
              <a:xfrm>
                <a:off x="3154" y="273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40" name="Oval 1353"/>
              <p:cNvSpPr>
                <a:spLocks noChangeArrowheads="1"/>
              </p:cNvSpPr>
              <p:nvPr/>
            </p:nvSpPr>
            <p:spPr bwMode="auto">
              <a:xfrm>
                <a:off x="3154" y="2733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41" name="Oval 1354"/>
              <p:cNvSpPr>
                <a:spLocks noChangeArrowheads="1"/>
              </p:cNvSpPr>
              <p:nvPr/>
            </p:nvSpPr>
            <p:spPr bwMode="auto">
              <a:xfrm>
                <a:off x="2895" y="221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42" name="Oval 1355"/>
              <p:cNvSpPr>
                <a:spLocks noChangeArrowheads="1"/>
              </p:cNvSpPr>
              <p:nvPr/>
            </p:nvSpPr>
            <p:spPr bwMode="auto">
              <a:xfrm>
                <a:off x="2895" y="221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43" name="Oval 1356"/>
              <p:cNvSpPr>
                <a:spLocks noChangeArrowheads="1"/>
              </p:cNvSpPr>
              <p:nvPr/>
            </p:nvSpPr>
            <p:spPr bwMode="auto">
              <a:xfrm>
                <a:off x="3757" y="288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44" name="Oval 1357"/>
              <p:cNvSpPr>
                <a:spLocks noChangeArrowheads="1"/>
              </p:cNvSpPr>
              <p:nvPr/>
            </p:nvSpPr>
            <p:spPr bwMode="auto">
              <a:xfrm>
                <a:off x="3757" y="288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45" name="Oval 1358"/>
              <p:cNvSpPr>
                <a:spLocks noChangeArrowheads="1"/>
              </p:cNvSpPr>
              <p:nvPr/>
            </p:nvSpPr>
            <p:spPr bwMode="auto">
              <a:xfrm>
                <a:off x="3080" y="327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46" name="Oval 1359"/>
              <p:cNvSpPr>
                <a:spLocks noChangeArrowheads="1"/>
              </p:cNvSpPr>
              <p:nvPr/>
            </p:nvSpPr>
            <p:spPr bwMode="auto">
              <a:xfrm>
                <a:off x="3080" y="327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47" name="Oval 1360"/>
              <p:cNvSpPr>
                <a:spLocks noChangeArrowheads="1"/>
              </p:cNvSpPr>
              <p:nvPr/>
            </p:nvSpPr>
            <p:spPr bwMode="auto">
              <a:xfrm>
                <a:off x="2834" y="224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48" name="Oval 1361"/>
              <p:cNvSpPr>
                <a:spLocks noChangeArrowheads="1"/>
              </p:cNvSpPr>
              <p:nvPr/>
            </p:nvSpPr>
            <p:spPr bwMode="auto">
              <a:xfrm>
                <a:off x="2834" y="224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49" name="Oval 1362"/>
              <p:cNvSpPr>
                <a:spLocks noChangeArrowheads="1"/>
              </p:cNvSpPr>
              <p:nvPr/>
            </p:nvSpPr>
            <p:spPr bwMode="auto">
              <a:xfrm>
                <a:off x="3266" y="349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50" name="Oval 1363"/>
              <p:cNvSpPr>
                <a:spLocks noChangeArrowheads="1"/>
              </p:cNvSpPr>
              <p:nvPr/>
            </p:nvSpPr>
            <p:spPr bwMode="auto">
              <a:xfrm>
                <a:off x="3266" y="349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51" name="Oval 1364"/>
              <p:cNvSpPr>
                <a:spLocks noChangeArrowheads="1"/>
              </p:cNvSpPr>
              <p:nvPr/>
            </p:nvSpPr>
            <p:spPr bwMode="auto">
              <a:xfrm>
                <a:off x="4285" y="300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52" name="Oval 1365"/>
              <p:cNvSpPr>
                <a:spLocks noChangeArrowheads="1"/>
              </p:cNvSpPr>
              <p:nvPr/>
            </p:nvSpPr>
            <p:spPr bwMode="auto">
              <a:xfrm>
                <a:off x="4285" y="300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53" name="Oval 1366"/>
              <p:cNvSpPr>
                <a:spLocks noChangeArrowheads="1"/>
              </p:cNvSpPr>
              <p:nvPr/>
            </p:nvSpPr>
            <p:spPr bwMode="auto">
              <a:xfrm>
                <a:off x="3114" y="212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54" name="Oval 1367"/>
              <p:cNvSpPr>
                <a:spLocks noChangeArrowheads="1"/>
              </p:cNvSpPr>
              <p:nvPr/>
            </p:nvSpPr>
            <p:spPr bwMode="auto">
              <a:xfrm>
                <a:off x="3114" y="212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55" name="Oval 1368"/>
              <p:cNvSpPr>
                <a:spLocks noChangeArrowheads="1"/>
              </p:cNvSpPr>
              <p:nvPr/>
            </p:nvSpPr>
            <p:spPr bwMode="auto">
              <a:xfrm>
                <a:off x="2980" y="265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56" name="Oval 1369"/>
              <p:cNvSpPr>
                <a:spLocks noChangeArrowheads="1"/>
              </p:cNvSpPr>
              <p:nvPr/>
            </p:nvSpPr>
            <p:spPr bwMode="auto">
              <a:xfrm>
                <a:off x="2980" y="265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57" name="Oval 1370"/>
              <p:cNvSpPr>
                <a:spLocks noChangeArrowheads="1"/>
              </p:cNvSpPr>
              <p:nvPr/>
            </p:nvSpPr>
            <p:spPr bwMode="auto">
              <a:xfrm>
                <a:off x="3905" y="32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58" name="Oval 1371"/>
              <p:cNvSpPr>
                <a:spLocks noChangeArrowheads="1"/>
              </p:cNvSpPr>
              <p:nvPr/>
            </p:nvSpPr>
            <p:spPr bwMode="auto">
              <a:xfrm>
                <a:off x="3905" y="329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59" name="Oval 1372"/>
              <p:cNvSpPr>
                <a:spLocks noChangeArrowheads="1"/>
              </p:cNvSpPr>
              <p:nvPr/>
            </p:nvSpPr>
            <p:spPr bwMode="auto">
              <a:xfrm>
                <a:off x="4024" y="323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60" name="Oval 1373"/>
              <p:cNvSpPr>
                <a:spLocks noChangeArrowheads="1"/>
              </p:cNvSpPr>
              <p:nvPr/>
            </p:nvSpPr>
            <p:spPr bwMode="auto">
              <a:xfrm>
                <a:off x="4024" y="323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61" name="Oval 1374"/>
              <p:cNvSpPr>
                <a:spLocks noChangeArrowheads="1"/>
              </p:cNvSpPr>
              <p:nvPr/>
            </p:nvSpPr>
            <p:spPr bwMode="auto">
              <a:xfrm>
                <a:off x="3885" y="341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62" name="Oval 1375"/>
              <p:cNvSpPr>
                <a:spLocks noChangeArrowheads="1"/>
              </p:cNvSpPr>
              <p:nvPr/>
            </p:nvSpPr>
            <p:spPr bwMode="auto">
              <a:xfrm>
                <a:off x="3885" y="341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63" name="Oval 1376"/>
              <p:cNvSpPr>
                <a:spLocks noChangeArrowheads="1"/>
              </p:cNvSpPr>
              <p:nvPr/>
            </p:nvSpPr>
            <p:spPr bwMode="auto">
              <a:xfrm>
                <a:off x="2943" y="208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64" name="Oval 1377"/>
              <p:cNvSpPr>
                <a:spLocks noChangeArrowheads="1"/>
              </p:cNvSpPr>
              <p:nvPr/>
            </p:nvSpPr>
            <p:spPr bwMode="auto">
              <a:xfrm>
                <a:off x="2943" y="208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65" name="Oval 1378"/>
              <p:cNvSpPr>
                <a:spLocks noChangeArrowheads="1"/>
              </p:cNvSpPr>
              <p:nvPr/>
            </p:nvSpPr>
            <p:spPr bwMode="auto">
              <a:xfrm>
                <a:off x="3250" y="327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66" name="Oval 1379"/>
              <p:cNvSpPr>
                <a:spLocks noChangeArrowheads="1"/>
              </p:cNvSpPr>
              <p:nvPr/>
            </p:nvSpPr>
            <p:spPr bwMode="auto">
              <a:xfrm>
                <a:off x="3250" y="327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67" name="Oval 1380"/>
              <p:cNvSpPr>
                <a:spLocks noChangeArrowheads="1"/>
              </p:cNvSpPr>
              <p:nvPr/>
            </p:nvSpPr>
            <p:spPr bwMode="auto">
              <a:xfrm>
                <a:off x="4443" y="283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68" name="Oval 1381"/>
              <p:cNvSpPr>
                <a:spLocks noChangeArrowheads="1"/>
              </p:cNvSpPr>
              <p:nvPr/>
            </p:nvSpPr>
            <p:spPr bwMode="auto">
              <a:xfrm>
                <a:off x="4443" y="283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69" name="Oval 1382"/>
              <p:cNvSpPr>
                <a:spLocks noChangeArrowheads="1"/>
              </p:cNvSpPr>
              <p:nvPr/>
            </p:nvSpPr>
            <p:spPr bwMode="auto">
              <a:xfrm>
                <a:off x="4033" y="248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70" name="Oval 1383"/>
              <p:cNvSpPr>
                <a:spLocks noChangeArrowheads="1"/>
              </p:cNvSpPr>
              <p:nvPr/>
            </p:nvSpPr>
            <p:spPr bwMode="auto">
              <a:xfrm>
                <a:off x="4033" y="248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71" name="Oval 1384"/>
              <p:cNvSpPr>
                <a:spLocks noChangeArrowheads="1"/>
              </p:cNvSpPr>
              <p:nvPr/>
            </p:nvSpPr>
            <p:spPr bwMode="auto">
              <a:xfrm>
                <a:off x="3937" y="240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72" name="Oval 1385"/>
              <p:cNvSpPr>
                <a:spLocks noChangeArrowheads="1"/>
              </p:cNvSpPr>
              <p:nvPr/>
            </p:nvSpPr>
            <p:spPr bwMode="auto">
              <a:xfrm>
                <a:off x="3937" y="240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73" name="Oval 1386"/>
              <p:cNvSpPr>
                <a:spLocks noChangeArrowheads="1"/>
              </p:cNvSpPr>
              <p:nvPr/>
            </p:nvSpPr>
            <p:spPr bwMode="auto">
              <a:xfrm>
                <a:off x="3426" y="335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74" name="Oval 1387"/>
              <p:cNvSpPr>
                <a:spLocks noChangeArrowheads="1"/>
              </p:cNvSpPr>
              <p:nvPr/>
            </p:nvSpPr>
            <p:spPr bwMode="auto">
              <a:xfrm>
                <a:off x="3426" y="335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75" name="Oval 1388"/>
              <p:cNvSpPr>
                <a:spLocks noChangeArrowheads="1"/>
              </p:cNvSpPr>
              <p:nvPr/>
            </p:nvSpPr>
            <p:spPr bwMode="auto">
              <a:xfrm>
                <a:off x="3284" y="366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76" name="Oval 1389"/>
              <p:cNvSpPr>
                <a:spLocks noChangeArrowheads="1"/>
              </p:cNvSpPr>
              <p:nvPr/>
            </p:nvSpPr>
            <p:spPr bwMode="auto">
              <a:xfrm>
                <a:off x="3284" y="366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77" name="Oval 1390"/>
              <p:cNvSpPr>
                <a:spLocks noChangeArrowheads="1"/>
              </p:cNvSpPr>
              <p:nvPr/>
            </p:nvSpPr>
            <p:spPr bwMode="auto">
              <a:xfrm>
                <a:off x="4437" y="288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78" name="Oval 1391"/>
              <p:cNvSpPr>
                <a:spLocks noChangeArrowheads="1"/>
              </p:cNvSpPr>
              <p:nvPr/>
            </p:nvSpPr>
            <p:spPr bwMode="auto">
              <a:xfrm>
                <a:off x="4437" y="288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79" name="Oval 1392"/>
              <p:cNvSpPr>
                <a:spLocks noChangeArrowheads="1"/>
              </p:cNvSpPr>
              <p:nvPr/>
            </p:nvSpPr>
            <p:spPr bwMode="auto">
              <a:xfrm>
                <a:off x="4367" y="277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80" name="Oval 1393"/>
              <p:cNvSpPr>
                <a:spLocks noChangeArrowheads="1"/>
              </p:cNvSpPr>
              <p:nvPr/>
            </p:nvSpPr>
            <p:spPr bwMode="auto">
              <a:xfrm>
                <a:off x="4367" y="277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81" name="Oval 1394"/>
              <p:cNvSpPr>
                <a:spLocks noChangeArrowheads="1"/>
              </p:cNvSpPr>
              <p:nvPr/>
            </p:nvSpPr>
            <p:spPr bwMode="auto">
              <a:xfrm>
                <a:off x="4008" y="32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82" name="Oval 1395"/>
              <p:cNvSpPr>
                <a:spLocks noChangeArrowheads="1"/>
              </p:cNvSpPr>
              <p:nvPr/>
            </p:nvSpPr>
            <p:spPr bwMode="auto">
              <a:xfrm>
                <a:off x="4008" y="32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83" name="Oval 1396"/>
              <p:cNvSpPr>
                <a:spLocks noChangeArrowheads="1"/>
              </p:cNvSpPr>
              <p:nvPr/>
            </p:nvSpPr>
            <p:spPr bwMode="auto">
              <a:xfrm>
                <a:off x="3232" y="266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84" name="Oval 1397"/>
              <p:cNvSpPr>
                <a:spLocks noChangeArrowheads="1"/>
              </p:cNvSpPr>
              <p:nvPr/>
            </p:nvSpPr>
            <p:spPr bwMode="auto">
              <a:xfrm>
                <a:off x="3232" y="26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85" name="Oval 1398"/>
              <p:cNvSpPr>
                <a:spLocks noChangeArrowheads="1"/>
              </p:cNvSpPr>
              <p:nvPr/>
            </p:nvSpPr>
            <p:spPr bwMode="auto">
              <a:xfrm>
                <a:off x="3681" y="293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86" name="Oval 1399"/>
              <p:cNvSpPr>
                <a:spLocks noChangeArrowheads="1"/>
              </p:cNvSpPr>
              <p:nvPr/>
            </p:nvSpPr>
            <p:spPr bwMode="auto">
              <a:xfrm>
                <a:off x="3681" y="293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87" name="Oval 1400"/>
              <p:cNvSpPr>
                <a:spLocks noChangeArrowheads="1"/>
              </p:cNvSpPr>
              <p:nvPr/>
            </p:nvSpPr>
            <p:spPr bwMode="auto">
              <a:xfrm>
                <a:off x="4018" y="306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88" name="Oval 1401"/>
              <p:cNvSpPr>
                <a:spLocks noChangeArrowheads="1"/>
              </p:cNvSpPr>
              <p:nvPr/>
            </p:nvSpPr>
            <p:spPr bwMode="auto">
              <a:xfrm>
                <a:off x="4018" y="306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89" name="Oval 1402"/>
              <p:cNvSpPr>
                <a:spLocks noChangeArrowheads="1"/>
              </p:cNvSpPr>
              <p:nvPr/>
            </p:nvSpPr>
            <p:spPr bwMode="auto">
              <a:xfrm>
                <a:off x="3814" y="330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90" name="Oval 1403"/>
              <p:cNvSpPr>
                <a:spLocks noChangeArrowheads="1"/>
              </p:cNvSpPr>
              <p:nvPr/>
            </p:nvSpPr>
            <p:spPr bwMode="auto">
              <a:xfrm>
                <a:off x="3814" y="3307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91" name="Oval 1404"/>
              <p:cNvSpPr>
                <a:spLocks noChangeArrowheads="1"/>
              </p:cNvSpPr>
              <p:nvPr/>
            </p:nvSpPr>
            <p:spPr bwMode="auto">
              <a:xfrm>
                <a:off x="3949" y="253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92" name="Oval 1405"/>
              <p:cNvSpPr>
                <a:spLocks noChangeArrowheads="1"/>
              </p:cNvSpPr>
              <p:nvPr/>
            </p:nvSpPr>
            <p:spPr bwMode="auto">
              <a:xfrm>
                <a:off x="3949" y="253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93" name="Oval 1406"/>
              <p:cNvSpPr>
                <a:spLocks noChangeArrowheads="1"/>
              </p:cNvSpPr>
              <p:nvPr/>
            </p:nvSpPr>
            <p:spPr bwMode="auto">
              <a:xfrm>
                <a:off x="4232" y="277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94" name="Oval 1407"/>
              <p:cNvSpPr>
                <a:spLocks noChangeArrowheads="1"/>
              </p:cNvSpPr>
              <p:nvPr/>
            </p:nvSpPr>
            <p:spPr bwMode="auto">
              <a:xfrm>
                <a:off x="4232" y="277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95" name="Oval 1408"/>
              <p:cNvSpPr>
                <a:spLocks noChangeArrowheads="1"/>
              </p:cNvSpPr>
              <p:nvPr/>
            </p:nvSpPr>
            <p:spPr bwMode="auto">
              <a:xfrm>
                <a:off x="2841" y="221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96" name="Oval 1409"/>
              <p:cNvSpPr>
                <a:spLocks noChangeArrowheads="1"/>
              </p:cNvSpPr>
              <p:nvPr/>
            </p:nvSpPr>
            <p:spPr bwMode="auto">
              <a:xfrm>
                <a:off x="2841" y="221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97" name="Oval 1410"/>
              <p:cNvSpPr>
                <a:spLocks noChangeArrowheads="1"/>
              </p:cNvSpPr>
              <p:nvPr/>
            </p:nvSpPr>
            <p:spPr bwMode="auto">
              <a:xfrm>
                <a:off x="3123" y="278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4" name="Group 1612"/>
            <p:cNvGrpSpPr>
              <a:grpSpLocks/>
            </p:cNvGrpSpPr>
            <p:nvPr/>
          </p:nvGrpSpPr>
          <p:grpSpPr bwMode="auto">
            <a:xfrm>
              <a:off x="2884" y="2024"/>
              <a:ext cx="1614" cy="1792"/>
              <a:chOff x="2884" y="2024"/>
              <a:chExt cx="1614" cy="1792"/>
            </a:xfrm>
            <a:grpFill/>
          </p:grpSpPr>
          <p:sp>
            <p:nvSpPr>
              <p:cNvPr id="8298" name="Oval 1412"/>
              <p:cNvSpPr>
                <a:spLocks noChangeArrowheads="1"/>
              </p:cNvSpPr>
              <p:nvPr/>
            </p:nvSpPr>
            <p:spPr bwMode="auto">
              <a:xfrm>
                <a:off x="3123" y="278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99" name="Oval 1413"/>
              <p:cNvSpPr>
                <a:spLocks noChangeArrowheads="1"/>
              </p:cNvSpPr>
              <p:nvPr/>
            </p:nvSpPr>
            <p:spPr bwMode="auto">
              <a:xfrm>
                <a:off x="3847" y="330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00" name="Oval 1414"/>
              <p:cNvSpPr>
                <a:spLocks noChangeArrowheads="1"/>
              </p:cNvSpPr>
              <p:nvPr/>
            </p:nvSpPr>
            <p:spPr bwMode="auto">
              <a:xfrm>
                <a:off x="3847" y="330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01" name="Oval 1415"/>
              <p:cNvSpPr>
                <a:spLocks noChangeArrowheads="1"/>
              </p:cNvSpPr>
              <p:nvPr/>
            </p:nvSpPr>
            <p:spPr bwMode="auto">
              <a:xfrm>
                <a:off x="3084" y="266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02" name="Oval 1416"/>
              <p:cNvSpPr>
                <a:spLocks noChangeArrowheads="1"/>
              </p:cNvSpPr>
              <p:nvPr/>
            </p:nvSpPr>
            <p:spPr bwMode="auto">
              <a:xfrm>
                <a:off x="3084" y="266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03" name="Oval 1417"/>
              <p:cNvSpPr>
                <a:spLocks noChangeArrowheads="1"/>
              </p:cNvSpPr>
              <p:nvPr/>
            </p:nvSpPr>
            <p:spPr bwMode="auto">
              <a:xfrm>
                <a:off x="4357" y="2940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04" name="Oval 1418"/>
              <p:cNvSpPr>
                <a:spLocks noChangeArrowheads="1"/>
              </p:cNvSpPr>
              <p:nvPr/>
            </p:nvSpPr>
            <p:spPr bwMode="auto">
              <a:xfrm>
                <a:off x="4357" y="2940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05" name="Oval 1419"/>
              <p:cNvSpPr>
                <a:spLocks noChangeArrowheads="1"/>
              </p:cNvSpPr>
              <p:nvPr/>
            </p:nvSpPr>
            <p:spPr bwMode="auto">
              <a:xfrm>
                <a:off x="3366" y="313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06" name="Oval 1420"/>
              <p:cNvSpPr>
                <a:spLocks noChangeArrowheads="1"/>
              </p:cNvSpPr>
              <p:nvPr/>
            </p:nvSpPr>
            <p:spPr bwMode="auto">
              <a:xfrm>
                <a:off x="3366" y="313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07" name="Oval 1421"/>
              <p:cNvSpPr>
                <a:spLocks noChangeArrowheads="1"/>
              </p:cNvSpPr>
              <p:nvPr/>
            </p:nvSpPr>
            <p:spPr bwMode="auto">
              <a:xfrm>
                <a:off x="3870" y="332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08" name="Oval 1422"/>
              <p:cNvSpPr>
                <a:spLocks noChangeArrowheads="1"/>
              </p:cNvSpPr>
              <p:nvPr/>
            </p:nvSpPr>
            <p:spPr bwMode="auto">
              <a:xfrm>
                <a:off x="3870" y="332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09" name="Oval 1423"/>
              <p:cNvSpPr>
                <a:spLocks noChangeArrowheads="1"/>
              </p:cNvSpPr>
              <p:nvPr/>
            </p:nvSpPr>
            <p:spPr bwMode="auto">
              <a:xfrm>
                <a:off x="3975" y="289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10" name="Oval 1424"/>
              <p:cNvSpPr>
                <a:spLocks noChangeArrowheads="1"/>
              </p:cNvSpPr>
              <p:nvPr/>
            </p:nvSpPr>
            <p:spPr bwMode="auto">
              <a:xfrm>
                <a:off x="3975" y="289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11" name="Oval 1425"/>
              <p:cNvSpPr>
                <a:spLocks noChangeArrowheads="1"/>
              </p:cNvSpPr>
              <p:nvPr/>
            </p:nvSpPr>
            <p:spPr bwMode="auto">
              <a:xfrm>
                <a:off x="3189" y="32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12" name="Oval 1426"/>
              <p:cNvSpPr>
                <a:spLocks noChangeArrowheads="1"/>
              </p:cNvSpPr>
              <p:nvPr/>
            </p:nvSpPr>
            <p:spPr bwMode="auto">
              <a:xfrm>
                <a:off x="3189" y="326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13" name="Oval 1427"/>
              <p:cNvSpPr>
                <a:spLocks noChangeArrowheads="1"/>
              </p:cNvSpPr>
              <p:nvPr/>
            </p:nvSpPr>
            <p:spPr bwMode="auto">
              <a:xfrm>
                <a:off x="3107" y="317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14" name="Oval 1428"/>
              <p:cNvSpPr>
                <a:spLocks noChangeArrowheads="1"/>
              </p:cNvSpPr>
              <p:nvPr/>
            </p:nvSpPr>
            <p:spPr bwMode="auto">
              <a:xfrm>
                <a:off x="3107" y="317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15" name="Oval 1429"/>
              <p:cNvSpPr>
                <a:spLocks noChangeArrowheads="1"/>
              </p:cNvSpPr>
              <p:nvPr/>
            </p:nvSpPr>
            <p:spPr bwMode="auto">
              <a:xfrm>
                <a:off x="3129" y="281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16" name="Oval 1430"/>
              <p:cNvSpPr>
                <a:spLocks noChangeArrowheads="1"/>
              </p:cNvSpPr>
              <p:nvPr/>
            </p:nvSpPr>
            <p:spPr bwMode="auto">
              <a:xfrm>
                <a:off x="3129" y="281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17" name="Oval 1431"/>
              <p:cNvSpPr>
                <a:spLocks noChangeArrowheads="1"/>
              </p:cNvSpPr>
              <p:nvPr/>
            </p:nvSpPr>
            <p:spPr bwMode="auto">
              <a:xfrm>
                <a:off x="4113" y="274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18" name="Oval 1432"/>
              <p:cNvSpPr>
                <a:spLocks noChangeArrowheads="1"/>
              </p:cNvSpPr>
              <p:nvPr/>
            </p:nvSpPr>
            <p:spPr bwMode="auto">
              <a:xfrm>
                <a:off x="4113" y="274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19" name="Oval 1433"/>
              <p:cNvSpPr>
                <a:spLocks noChangeArrowheads="1"/>
              </p:cNvSpPr>
              <p:nvPr/>
            </p:nvSpPr>
            <p:spPr bwMode="auto">
              <a:xfrm>
                <a:off x="4004" y="244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20" name="Oval 1434"/>
              <p:cNvSpPr>
                <a:spLocks noChangeArrowheads="1"/>
              </p:cNvSpPr>
              <p:nvPr/>
            </p:nvSpPr>
            <p:spPr bwMode="auto">
              <a:xfrm>
                <a:off x="4004" y="244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21" name="Oval 1435"/>
              <p:cNvSpPr>
                <a:spLocks noChangeArrowheads="1"/>
              </p:cNvSpPr>
              <p:nvPr/>
            </p:nvSpPr>
            <p:spPr bwMode="auto">
              <a:xfrm>
                <a:off x="3193" y="330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22" name="Oval 1436"/>
              <p:cNvSpPr>
                <a:spLocks noChangeArrowheads="1"/>
              </p:cNvSpPr>
              <p:nvPr/>
            </p:nvSpPr>
            <p:spPr bwMode="auto">
              <a:xfrm>
                <a:off x="3193" y="330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23" name="Oval 1437"/>
              <p:cNvSpPr>
                <a:spLocks noChangeArrowheads="1"/>
              </p:cNvSpPr>
              <p:nvPr/>
            </p:nvSpPr>
            <p:spPr bwMode="auto">
              <a:xfrm>
                <a:off x="4309" y="28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24" name="Oval 1438"/>
              <p:cNvSpPr>
                <a:spLocks noChangeArrowheads="1"/>
              </p:cNvSpPr>
              <p:nvPr/>
            </p:nvSpPr>
            <p:spPr bwMode="auto">
              <a:xfrm>
                <a:off x="4309" y="28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25" name="Oval 1439"/>
              <p:cNvSpPr>
                <a:spLocks noChangeArrowheads="1"/>
              </p:cNvSpPr>
              <p:nvPr/>
            </p:nvSpPr>
            <p:spPr bwMode="auto">
              <a:xfrm>
                <a:off x="3491" y="264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26" name="Oval 1440"/>
              <p:cNvSpPr>
                <a:spLocks noChangeArrowheads="1"/>
              </p:cNvSpPr>
              <p:nvPr/>
            </p:nvSpPr>
            <p:spPr bwMode="auto">
              <a:xfrm>
                <a:off x="3491" y="264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27" name="Oval 1441"/>
              <p:cNvSpPr>
                <a:spLocks noChangeArrowheads="1"/>
              </p:cNvSpPr>
              <p:nvPr/>
            </p:nvSpPr>
            <p:spPr bwMode="auto">
              <a:xfrm>
                <a:off x="4278" y="296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28" name="Oval 1442"/>
              <p:cNvSpPr>
                <a:spLocks noChangeArrowheads="1"/>
              </p:cNvSpPr>
              <p:nvPr/>
            </p:nvSpPr>
            <p:spPr bwMode="auto">
              <a:xfrm>
                <a:off x="4278" y="296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29" name="Oval 1443"/>
              <p:cNvSpPr>
                <a:spLocks noChangeArrowheads="1"/>
              </p:cNvSpPr>
              <p:nvPr/>
            </p:nvSpPr>
            <p:spPr bwMode="auto">
              <a:xfrm>
                <a:off x="3121" y="276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30" name="Oval 1444"/>
              <p:cNvSpPr>
                <a:spLocks noChangeArrowheads="1"/>
              </p:cNvSpPr>
              <p:nvPr/>
            </p:nvSpPr>
            <p:spPr bwMode="auto">
              <a:xfrm>
                <a:off x="3121" y="276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31" name="Oval 1445"/>
              <p:cNvSpPr>
                <a:spLocks noChangeArrowheads="1"/>
              </p:cNvSpPr>
              <p:nvPr/>
            </p:nvSpPr>
            <p:spPr bwMode="auto">
              <a:xfrm>
                <a:off x="3136" y="342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32" name="Oval 1446"/>
              <p:cNvSpPr>
                <a:spLocks noChangeArrowheads="1"/>
              </p:cNvSpPr>
              <p:nvPr/>
            </p:nvSpPr>
            <p:spPr bwMode="auto">
              <a:xfrm>
                <a:off x="3136" y="342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33" name="Oval 1447"/>
              <p:cNvSpPr>
                <a:spLocks noChangeArrowheads="1"/>
              </p:cNvSpPr>
              <p:nvPr/>
            </p:nvSpPr>
            <p:spPr bwMode="auto">
              <a:xfrm>
                <a:off x="3961" y="244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34" name="Oval 1448"/>
              <p:cNvSpPr>
                <a:spLocks noChangeArrowheads="1"/>
              </p:cNvSpPr>
              <p:nvPr/>
            </p:nvSpPr>
            <p:spPr bwMode="auto">
              <a:xfrm>
                <a:off x="3961" y="244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35" name="Oval 1449"/>
              <p:cNvSpPr>
                <a:spLocks noChangeArrowheads="1"/>
              </p:cNvSpPr>
              <p:nvPr/>
            </p:nvSpPr>
            <p:spPr bwMode="auto">
              <a:xfrm>
                <a:off x="3227" y="329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36" name="Oval 1450"/>
              <p:cNvSpPr>
                <a:spLocks noChangeArrowheads="1"/>
              </p:cNvSpPr>
              <p:nvPr/>
            </p:nvSpPr>
            <p:spPr bwMode="auto">
              <a:xfrm>
                <a:off x="3227" y="329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37" name="Oval 1451"/>
              <p:cNvSpPr>
                <a:spLocks noChangeArrowheads="1"/>
              </p:cNvSpPr>
              <p:nvPr/>
            </p:nvSpPr>
            <p:spPr bwMode="auto">
              <a:xfrm>
                <a:off x="3931" y="247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38" name="Oval 1452"/>
              <p:cNvSpPr>
                <a:spLocks noChangeArrowheads="1"/>
              </p:cNvSpPr>
              <p:nvPr/>
            </p:nvSpPr>
            <p:spPr bwMode="auto">
              <a:xfrm>
                <a:off x="3931" y="247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39" name="Oval 1453"/>
              <p:cNvSpPr>
                <a:spLocks noChangeArrowheads="1"/>
              </p:cNvSpPr>
              <p:nvPr/>
            </p:nvSpPr>
            <p:spPr bwMode="auto">
              <a:xfrm>
                <a:off x="3178" y="311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40" name="Oval 1454"/>
              <p:cNvSpPr>
                <a:spLocks noChangeArrowheads="1"/>
              </p:cNvSpPr>
              <p:nvPr/>
            </p:nvSpPr>
            <p:spPr bwMode="auto">
              <a:xfrm>
                <a:off x="3178" y="311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41" name="Oval 1455"/>
              <p:cNvSpPr>
                <a:spLocks noChangeArrowheads="1"/>
              </p:cNvSpPr>
              <p:nvPr/>
            </p:nvSpPr>
            <p:spPr bwMode="auto">
              <a:xfrm>
                <a:off x="3926" y="343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42" name="Oval 1456"/>
              <p:cNvSpPr>
                <a:spLocks noChangeArrowheads="1"/>
              </p:cNvSpPr>
              <p:nvPr/>
            </p:nvSpPr>
            <p:spPr bwMode="auto">
              <a:xfrm>
                <a:off x="3926" y="34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43" name="Oval 1457"/>
              <p:cNvSpPr>
                <a:spLocks noChangeArrowheads="1"/>
              </p:cNvSpPr>
              <p:nvPr/>
            </p:nvSpPr>
            <p:spPr bwMode="auto">
              <a:xfrm>
                <a:off x="4038" y="325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44" name="Oval 1458"/>
              <p:cNvSpPr>
                <a:spLocks noChangeArrowheads="1"/>
              </p:cNvSpPr>
              <p:nvPr/>
            </p:nvSpPr>
            <p:spPr bwMode="auto">
              <a:xfrm>
                <a:off x="4038" y="325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45" name="Oval 1459"/>
              <p:cNvSpPr>
                <a:spLocks noChangeArrowheads="1"/>
              </p:cNvSpPr>
              <p:nvPr/>
            </p:nvSpPr>
            <p:spPr bwMode="auto">
              <a:xfrm>
                <a:off x="3957" y="333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46" name="Oval 1460"/>
              <p:cNvSpPr>
                <a:spLocks noChangeArrowheads="1"/>
              </p:cNvSpPr>
              <p:nvPr/>
            </p:nvSpPr>
            <p:spPr bwMode="auto">
              <a:xfrm>
                <a:off x="3957" y="333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47" name="Oval 1461"/>
              <p:cNvSpPr>
                <a:spLocks noChangeArrowheads="1"/>
              </p:cNvSpPr>
              <p:nvPr/>
            </p:nvSpPr>
            <p:spPr bwMode="auto">
              <a:xfrm>
                <a:off x="4392" y="284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48" name="Oval 1462"/>
              <p:cNvSpPr>
                <a:spLocks noChangeArrowheads="1"/>
              </p:cNvSpPr>
              <p:nvPr/>
            </p:nvSpPr>
            <p:spPr bwMode="auto">
              <a:xfrm>
                <a:off x="4392" y="284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49" name="Oval 1463"/>
              <p:cNvSpPr>
                <a:spLocks noChangeArrowheads="1"/>
              </p:cNvSpPr>
              <p:nvPr/>
            </p:nvSpPr>
            <p:spPr bwMode="auto">
              <a:xfrm>
                <a:off x="3963" y="343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50" name="Oval 1464"/>
              <p:cNvSpPr>
                <a:spLocks noChangeArrowheads="1"/>
              </p:cNvSpPr>
              <p:nvPr/>
            </p:nvSpPr>
            <p:spPr bwMode="auto">
              <a:xfrm>
                <a:off x="3963" y="343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51" name="Oval 1465"/>
              <p:cNvSpPr>
                <a:spLocks noChangeArrowheads="1"/>
              </p:cNvSpPr>
              <p:nvPr/>
            </p:nvSpPr>
            <p:spPr bwMode="auto">
              <a:xfrm>
                <a:off x="3323" y="289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52" name="Oval 1466"/>
              <p:cNvSpPr>
                <a:spLocks noChangeArrowheads="1"/>
              </p:cNvSpPr>
              <p:nvPr/>
            </p:nvSpPr>
            <p:spPr bwMode="auto">
              <a:xfrm>
                <a:off x="3323" y="289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53" name="Oval 1467"/>
              <p:cNvSpPr>
                <a:spLocks noChangeArrowheads="1"/>
              </p:cNvSpPr>
              <p:nvPr/>
            </p:nvSpPr>
            <p:spPr bwMode="auto">
              <a:xfrm>
                <a:off x="3981" y="339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54" name="Oval 1468"/>
              <p:cNvSpPr>
                <a:spLocks noChangeArrowheads="1"/>
              </p:cNvSpPr>
              <p:nvPr/>
            </p:nvSpPr>
            <p:spPr bwMode="auto">
              <a:xfrm>
                <a:off x="3981" y="339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55" name="Oval 1469"/>
              <p:cNvSpPr>
                <a:spLocks noChangeArrowheads="1"/>
              </p:cNvSpPr>
              <p:nvPr/>
            </p:nvSpPr>
            <p:spPr bwMode="auto">
              <a:xfrm>
                <a:off x="3121" y="272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56" name="Oval 1470"/>
              <p:cNvSpPr>
                <a:spLocks noChangeArrowheads="1"/>
              </p:cNvSpPr>
              <p:nvPr/>
            </p:nvSpPr>
            <p:spPr bwMode="auto">
              <a:xfrm>
                <a:off x="3121" y="272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57" name="Oval 1471"/>
              <p:cNvSpPr>
                <a:spLocks noChangeArrowheads="1"/>
              </p:cNvSpPr>
              <p:nvPr/>
            </p:nvSpPr>
            <p:spPr bwMode="auto">
              <a:xfrm>
                <a:off x="3008" y="202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58" name="Oval 1472"/>
              <p:cNvSpPr>
                <a:spLocks noChangeArrowheads="1"/>
              </p:cNvSpPr>
              <p:nvPr/>
            </p:nvSpPr>
            <p:spPr bwMode="auto">
              <a:xfrm>
                <a:off x="3008" y="202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59" name="Oval 1473"/>
              <p:cNvSpPr>
                <a:spLocks noChangeArrowheads="1"/>
              </p:cNvSpPr>
              <p:nvPr/>
            </p:nvSpPr>
            <p:spPr bwMode="auto">
              <a:xfrm>
                <a:off x="4017" y="317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60" name="Oval 1474"/>
              <p:cNvSpPr>
                <a:spLocks noChangeArrowheads="1"/>
              </p:cNvSpPr>
              <p:nvPr/>
            </p:nvSpPr>
            <p:spPr bwMode="auto">
              <a:xfrm>
                <a:off x="4017" y="317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61" name="Oval 1475"/>
              <p:cNvSpPr>
                <a:spLocks noChangeArrowheads="1"/>
              </p:cNvSpPr>
              <p:nvPr/>
            </p:nvSpPr>
            <p:spPr bwMode="auto">
              <a:xfrm>
                <a:off x="3973" y="318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62" name="Oval 1476"/>
              <p:cNvSpPr>
                <a:spLocks noChangeArrowheads="1"/>
              </p:cNvSpPr>
              <p:nvPr/>
            </p:nvSpPr>
            <p:spPr bwMode="auto">
              <a:xfrm>
                <a:off x="3973" y="318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63" name="Oval 1477"/>
              <p:cNvSpPr>
                <a:spLocks noChangeArrowheads="1"/>
              </p:cNvSpPr>
              <p:nvPr/>
            </p:nvSpPr>
            <p:spPr bwMode="auto">
              <a:xfrm>
                <a:off x="3114" y="28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64" name="Oval 1478"/>
              <p:cNvSpPr>
                <a:spLocks noChangeArrowheads="1"/>
              </p:cNvSpPr>
              <p:nvPr/>
            </p:nvSpPr>
            <p:spPr bwMode="auto">
              <a:xfrm>
                <a:off x="3114" y="281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65" name="Oval 1479"/>
              <p:cNvSpPr>
                <a:spLocks noChangeArrowheads="1"/>
              </p:cNvSpPr>
              <p:nvPr/>
            </p:nvSpPr>
            <p:spPr bwMode="auto">
              <a:xfrm>
                <a:off x="2921" y="264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66" name="Oval 1480"/>
              <p:cNvSpPr>
                <a:spLocks noChangeArrowheads="1"/>
              </p:cNvSpPr>
              <p:nvPr/>
            </p:nvSpPr>
            <p:spPr bwMode="auto">
              <a:xfrm>
                <a:off x="2921" y="264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67" name="Oval 1481"/>
              <p:cNvSpPr>
                <a:spLocks noChangeArrowheads="1"/>
              </p:cNvSpPr>
              <p:nvPr/>
            </p:nvSpPr>
            <p:spPr bwMode="auto">
              <a:xfrm>
                <a:off x="3171" y="376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68" name="Oval 1482"/>
              <p:cNvSpPr>
                <a:spLocks noChangeArrowheads="1"/>
              </p:cNvSpPr>
              <p:nvPr/>
            </p:nvSpPr>
            <p:spPr bwMode="auto">
              <a:xfrm>
                <a:off x="3171" y="376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69" name="Oval 1483"/>
              <p:cNvSpPr>
                <a:spLocks noChangeArrowheads="1"/>
              </p:cNvSpPr>
              <p:nvPr/>
            </p:nvSpPr>
            <p:spPr bwMode="auto">
              <a:xfrm>
                <a:off x="3285" y="276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70" name="Oval 1484"/>
              <p:cNvSpPr>
                <a:spLocks noChangeArrowheads="1"/>
              </p:cNvSpPr>
              <p:nvPr/>
            </p:nvSpPr>
            <p:spPr bwMode="auto">
              <a:xfrm>
                <a:off x="3285" y="276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71" name="Oval 1485"/>
              <p:cNvSpPr>
                <a:spLocks noChangeArrowheads="1"/>
              </p:cNvSpPr>
              <p:nvPr/>
            </p:nvSpPr>
            <p:spPr bwMode="auto">
              <a:xfrm>
                <a:off x="3105" y="307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72" name="Oval 1486"/>
              <p:cNvSpPr>
                <a:spLocks noChangeArrowheads="1"/>
              </p:cNvSpPr>
              <p:nvPr/>
            </p:nvSpPr>
            <p:spPr bwMode="auto">
              <a:xfrm>
                <a:off x="3105" y="3077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73" name="Oval 1487"/>
              <p:cNvSpPr>
                <a:spLocks noChangeArrowheads="1"/>
              </p:cNvSpPr>
              <p:nvPr/>
            </p:nvSpPr>
            <p:spPr bwMode="auto">
              <a:xfrm>
                <a:off x="3170" y="340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74" name="Oval 1488"/>
              <p:cNvSpPr>
                <a:spLocks noChangeArrowheads="1"/>
              </p:cNvSpPr>
              <p:nvPr/>
            </p:nvSpPr>
            <p:spPr bwMode="auto">
              <a:xfrm>
                <a:off x="3170" y="340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75" name="Oval 1489"/>
              <p:cNvSpPr>
                <a:spLocks noChangeArrowheads="1"/>
              </p:cNvSpPr>
              <p:nvPr/>
            </p:nvSpPr>
            <p:spPr bwMode="auto">
              <a:xfrm>
                <a:off x="4034" y="250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76" name="Oval 1490"/>
              <p:cNvSpPr>
                <a:spLocks noChangeArrowheads="1"/>
              </p:cNvSpPr>
              <p:nvPr/>
            </p:nvSpPr>
            <p:spPr bwMode="auto">
              <a:xfrm>
                <a:off x="4034" y="250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77" name="Oval 1491"/>
              <p:cNvSpPr>
                <a:spLocks noChangeArrowheads="1"/>
              </p:cNvSpPr>
              <p:nvPr/>
            </p:nvSpPr>
            <p:spPr bwMode="auto">
              <a:xfrm>
                <a:off x="4240" y="280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78" name="Oval 1492"/>
              <p:cNvSpPr>
                <a:spLocks noChangeArrowheads="1"/>
              </p:cNvSpPr>
              <p:nvPr/>
            </p:nvSpPr>
            <p:spPr bwMode="auto">
              <a:xfrm>
                <a:off x="4240" y="280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79" name="Oval 1493"/>
              <p:cNvSpPr>
                <a:spLocks noChangeArrowheads="1"/>
              </p:cNvSpPr>
              <p:nvPr/>
            </p:nvSpPr>
            <p:spPr bwMode="auto">
              <a:xfrm>
                <a:off x="3990" y="333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80" name="Oval 1494"/>
              <p:cNvSpPr>
                <a:spLocks noChangeArrowheads="1"/>
              </p:cNvSpPr>
              <p:nvPr/>
            </p:nvSpPr>
            <p:spPr bwMode="auto">
              <a:xfrm>
                <a:off x="3989" y="333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81" name="Oval 1495"/>
              <p:cNvSpPr>
                <a:spLocks noChangeArrowheads="1"/>
              </p:cNvSpPr>
              <p:nvPr/>
            </p:nvSpPr>
            <p:spPr bwMode="auto">
              <a:xfrm>
                <a:off x="3315" y="292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82" name="Oval 1496"/>
              <p:cNvSpPr>
                <a:spLocks noChangeArrowheads="1"/>
              </p:cNvSpPr>
              <p:nvPr/>
            </p:nvSpPr>
            <p:spPr bwMode="auto">
              <a:xfrm>
                <a:off x="3315" y="292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83" name="Oval 1497"/>
              <p:cNvSpPr>
                <a:spLocks noChangeArrowheads="1"/>
              </p:cNvSpPr>
              <p:nvPr/>
            </p:nvSpPr>
            <p:spPr bwMode="auto">
              <a:xfrm>
                <a:off x="3289" y="27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84" name="Oval 1498"/>
              <p:cNvSpPr>
                <a:spLocks noChangeArrowheads="1"/>
              </p:cNvSpPr>
              <p:nvPr/>
            </p:nvSpPr>
            <p:spPr bwMode="auto">
              <a:xfrm>
                <a:off x="3289" y="276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85" name="Oval 1499"/>
              <p:cNvSpPr>
                <a:spLocks noChangeArrowheads="1"/>
              </p:cNvSpPr>
              <p:nvPr/>
            </p:nvSpPr>
            <p:spPr bwMode="auto">
              <a:xfrm>
                <a:off x="3194" y="306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86" name="Oval 1500"/>
              <p:cNvSpPr>
                <a:spLocks noChangeArrowheads="1"/>
              </p:cNvSpPr>
              <p:nvPr/>
            </p:nvSpPr>
            <p:spPr bwMode="auto">
              <a:xfrm>
                <a:off x="3194" y="306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87" name="Oval 1501"/>
              <p:cNvSpPr>
                <a:spLocks noChangeArrowheads="1"/>
              </p:cNvSpPr>
              <p:nvPr/>
            </p:nvSpPr>
            <p:spPr bwMode="auto">
              <a:xfrm>
                <a:off x="3996" y="265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88" name="Oval 1502"/>
              <p:cNvSpPr>
                <a:spLocks noChangeArrowheads="1"/>
              </p:cNvSpPr>
              <p:nvPr/>
            </p:nvSpPr>
            <p:spPr bwMode="auto">
              <a:xfrm>
                <a:off x="3996" y="265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89" name="Oval 1503"/>
              <p:cNvSpPr>
                <a:spLocks noChangeArrowheads="1"/>
              </p:cNvSpPr>
              <p:nvPr/>
            </p:nvSpPr>
            <p:spPr bwMode="auto">
              <a:xfrm>
                <a:off x="4012" y="329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90" name="Oval 1504"/>
              <p:cNvSpPr>
                <a:spLocks noChangeArrowheads="1"/>
              </p:cNvSpPr>
              <p:nvPr/>
            </p:nvSpPr>
            <p:spPr bwMode="auto">
              <a:xfrm>
                <a:off x="4012" y="329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91" name="Oval 1505"/>
              <p:cNvSpPr>
                <a:spLocks noChangeArrowheads="1"/>
              </p:cNvSpPr>
              <p:nvPr/>
            </p:nvSpPr>
            <p:spPr bwMode="auto">
              <a:xfrm>
                <a:off x="3176" y="309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92" name="Oval 1506"/>
              <p:cNvSpPr>
                <a:spLocks noChangeArrowheads="1"/>
              </p:cNvSpPr>
              <p:nvPr/>
            </p:nvSpPr>
            <p:spPr bwMode="auto">
              <a:xfrm>
                <a:off x="3176" y="309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93" name="Oval 1507"/>
              <p:cNvSpPr>
                <a:spLocks noChangeArrowheads="1"/>
              </p:cNvSpPr>
              <p:nvPr/>
            </p:nvSpPr>
            <p:spPr bwMode="auto">
              <a:xfrm>
                <a:off x="4378" y="28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94" name="Oval 1508"/>
              <p:cNvSpPr>
                <a:spLocks noChangeArrowheads="1"/>
              </p:cNvSpPr>
              <p:nvPr/>
            </p:nvSpPr>
            <p:spPr bwMode="auto">
              <a:xfrm>
                <a:off x="4378" y="289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95" name="Oval 1509"/>
              <p:cNvSpPr>
                <a:spLocks noChangeArrowheads="1"/>
              </p:cNvSpPr>
              <p:nvPr/>
            </p:nvSpPr>
            <p:spPr bwMode="auto">
              <a:xfrm>
                <a:off x="2996" y="331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96" name="Oval 1510"/>
              <p:cNvSpPr>
                <a:spLocks noChangeArrowheads="1"/>
              </p:cNvSpPr>
              <p:nvPr/>
            </p:nvSpPr>
            <p:spPr bwMode="auto">
              <a:xfrm>
                <a:off x="2996" y="331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97" name="Oval 1511"/>
              <p:cNvSpPr>
                <a:spLocks noChangeArrowheads="1"/>
              </p:cNvSpPr>
              <p:nvPr/>
            </p:nvSpPr>
            <p:spPr bwMode="auto">
              <a:xfrm>
                <a:off x="4046" y="323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98" name="Oval 1512"/>
              <p:cNvSpPr>
                <a:spLocks noChangeArrowheads="1"/>
              </p:cNvSpPr>
              <p:nvPr/>
            </p:nvSpPr>
            <p:spPr bwMode="auto">
              <a:xfrm>
                <a:off x="4046" y="323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99" name="Oval 1513"/>
              <p:cNvSpPr>
                <a:spLocks noChangeArrowheads="1"/>
              </p:cNvSpPr>
              <p:nvPr/>
            </p:nvSpPr>
            <p:spPr bwMode="auto">
              <a:xfrm>
                <a:off x="3116" y="261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00" name="Oval 1514"/>
              <p:cNvSpPr>
                <a:spLocks noChangeArrowheads="1"/>
              </p:cNvSpPr>
              <p:nvPr/>
            </p:nvSpPr>
            <p:spPr bwMode="auto">
              <a:xfrm>
                <a:off x="3116" y="261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01" name="Oval 1515"/>
              <p:cNvSpPr>
                <a:spLocks noChangeArrowheads="1"/>
              </p:cNvSpPr>
              <p:nvPr/>
            </p:nvSpPr>
            <p:spPr bwMode="auto">
              <a:xfrm>
                <a:off x="4024" y="256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02" name="Oval 1516"/>
              <p:cNvSpPr>
                <a:spLocks noChangeArrowheads="1"/>
              </p:cNvSpPr>
              <p:nvPr/>
            </p:nvSpPr>
            <p:spPr bwMode="auto">
              <a:xfrm>
                <a:off x="4024" y="256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03" name="Oval 1517"/>
              <p:cNvSpPr>
                <a:spLocks noChangeArrowheads="1"/>
              </p:cNvSpPr>
              <p:nvPr/>
            </p:nvSpPr>
            <p:spPr bwMode="auto">
              <a:xfrm>
                <a:off x="4377" y="289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04" name="Oval 1518"/>
              <p:cNvSpPr>
                <a:spLocks noChangeArrowheads="1"/>
              </p:cNvSpPr>
              <p:nvPr/>
            </p:nvSpPr>
            <p:spPr bwMode="auto">
              <a:xfrm>
                <a:off x="4377" y="289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05" name="Oval 1519"/>
              <p:cNvSpPr>
                <a:spLocks noChangeArrowheads="1"/>
              </p:cNvSpPr>
              <p:nvPr/>
            </p:nvSpPr>
            <p:spPr bwMode="auto">
              <a:xfrm>
                <a:off x="4029" y="248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06" name="Oval 1520"/>
              <p:cNvSpPr>
                <a:spLocks noChangeArrowheads="1"/>
              </p:cNvSpPr>
              <p:nvPr/>
            </p:nvSpPr>
            <p:spPr bwMode="auto">
              <a:xfrm>
                <a:off x="4029" y="248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07" name="Oval 1521"/>
              <p:cNvSpPr>
                <a:spLocks noChangeArrowheads="1"/>
              </p:cNvSpPr>
              <p:nvPr/>
            </p:nvSpPr>
            <p:spPr bwMode="auto">
              <a:xfrm>
                <a:off x="3135" y="285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08" name="Oval 1522"/>
              <p:cNvSpPr>
                <a:spLocks noChangeArrowheads="1"/>
              </p:cNvSpPr>
              <p:nvPr/>
            </p:nvSpPr>
            <p:spPr bwMode="auto">
              <a:xfrm>
                <a:off x="3135" y="285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09" name="Oval 1523"/>
              <p:cNvSpPr>
                <a:spLocks noChangeArrowheads="1"/>
              </p:cNvSpPr>
              <p:nvPr/>
            </p:nvSpPr>
            <p:spPr bwMode="auto">
              <a:xfrm>
                <a:off x="3011" y="307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10" name="Oval 1524"/>
              <p:cNvSpPr>
                <a:spLocks noChangeArrowheads="1"/>
              </p:cNvSpPr>
              <p:nvPr/>
            </p:nvSpPr>
            <p:spPr bwMode="auto">
              <a:xfrm>
                <a:off x="3011" y="307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11" name="Oval 1525"/>
              <p:cNvSpPr>
                <a:spLocks noChangeArrowheads="1"/>
              </p:cNvSpPr>
              <p:nvPr/>
            </p:nvSpPr>
            <p:spPr bwMode="auto">
              <a:xfrm>
                <a:off x="2884" y="210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12" name="Oval 1526"/>
              <p:cNvSpPr>
                <a:spLocks noChangeArrowheads="1"/>
              </p:cNvSpPr>
              <p:nvPr/>
            </p:nvSpPr>
            <p:spPr bwMode="auto">
              <a:xfrm>
                <a:off x="2884" y="210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13" name="Oval 1527"/>
              <p:cNvSpPr>
                <a:spLocks noChangeArrowheads="1"/>
              </p:cNvSpPr>
              <p:nvPr/>
            </p:nvSpPr>
            <p:spPr bwMode="auto">
              <a:xfrm>
                <a:off x="3982" y="342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14" name="Oval 1528"/>
              <p:cNvSpPr>
                <a:spLocks noChangeArrowheads="1"/>
              </p:cNvSpPr>
              <p:nvPr/>
            </p:nvSpPr>
            <p:spPr bwMode="auto">
              <a:xfrm>
                <a:off x="3982" y="342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15" name="Oval 1529"/>
              <p:cNvSpPr>
                <a:spLocks noChangeArrowheads="1"/>
              </p:cNvSpPr>
              <p:nvPr/>
            </p:nvSpPr>
            <p:spPr bwMode="auto">
              <a:xfrm>
                <a:off x="4259" y="281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16" name="Oval 1530"/>
              <p:cNvSpPr>
                <a:spLocks noChangeArrowheads="1"/>
              </p:cNvSpPr>
              <p:nvPr/>
            </p:nvSpPr>
            <p:spPr bwMode="auto">
              <a:xfrm>
                <a:off x="4259" y="281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17" name="Oval 1531"/>
              <p:cNvSpPr>
                <a:spLocks noChangeArrowheads="1"/>
              </p:cNvSpPr>
              <p:nvPr/>
            </p:nvSpPr>
            <p:spPr bwMode="auto">
              <a:xfrm>
                <a:off x="4308" y="292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18" name="Oval 1532"/>
              <p:cNvSpPr>
                <a:spLocks noChangeArrowheads="1"/>
              </p:cNvSpPr>
              <p:nvPr/>
            </p:nvSpPr>
            <p:spPr bwMode="auto">
              <a:xfrm>
                <a:off x="4308" y="292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19" name="Oval 1533"/>
              <p:cNvSpPr>
                <a:spLocks noChangeArrowheads="1"/>
              </p:cNvSpPr>
              <p:nvPr/>
            </p:nvSpPr>
            <p:spPr bwMode="auto">
              <a:xfrm>
                <a:off x="2962" y="253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20" name="Oval 1534"/>
              <p:cNvSpPr>
                <a:spLocks noChangeArrowheads="1"/>
              </p:cNvSpPr>
              <p:nvPr/>
            </p:nvSpPr>
            <p:spPr bwMode="auto">
              <a:xfrm>
                <a:off x="2962" y="253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21" name="Oval 1535"/>
              <p:cNvSpPr>
                <a:spLocks noChangeArrowheads="1"/>
              </p:cNvSpPr>
              <p:nvPr/>
            </p:nvSpPr>
            <p:spPr bwMode="auto">
              <a:xfrm>
                <a:off x="2976" y="215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22" name="Oval 1536"/>
              <p:cNvSpPr>
                <a:spLocks noChangeArrowheads="1"/>
              </p:cNvSpPr>
              <p:nvPr/>
            </p:nvSpPr>
            <p:spPr bwMode="auto">
              <a:xfrm>
                <a:off x="2976" y="215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23" name="Oval 1537"/>
              <p:cNvSpPr>
                <a:spLocks noChangeArrowheads="1"/>
              </p:cNvSpPr>
              <p:nvPr/>
            </p:nvSpPr>
            <p:spPr bwMode="auto">
              <a:xfrm>
                <a:off x="3283" y="277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24" name="Oval 1538"/>
              <p:cNvSpPr>
                <a:spLocks noChangeArrowheads="1"/>
              </p:cNvSpPr>
              <p:nvPr/>
            </p:nvSpPr>
            <p:spPr bwMode="auto">
              <a:xfrm>
                <a:off x="3283" y="277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25" name="Oval 1539"/>
              <p:cNvSpPr>
                <a:spLocks noChangeArrowheads="1"/>
              </p:cNvSpPr>
              <p:nvPr/>
            </p:nvSpPr>
            <p:spPr bwMode="auto">
              <a:xfrm>
                <a:off x="3181" y="322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26" name="Oval 1540"/>
              <p:cNvSpPr>
                <a:spLocks noChangeArrowheads="1"/>
              </p:cNvSpPr>
              <p:nvPr/>
            </p:nvSpPr>
            <p:spPr bwMode="auto">
              <a:xfrm>
                <a:off x="3181" y="322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27" name="Oval 1541"/>
              <p:cNvSpPr>
                <a:spLocks noChangeArrowheads="1"/>
              </p:cNvSpPr>
              <p:nvPr/>
            </p:nvSpPr>
            <p:spPr bwMode="auto">
              <a:xfrm>
                <a:off x="2968" y="270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28" name="Oval 1542"/>
              <p:cNvSpPr>
                <a:spLocks noChangeArrowheads="1"/>
              </p:cNvSpPr>
              <p:nvPr/>
            </p:nvSpPr>
            <p:spPr bwMode="auto">
              <a:xfrm>
                <a:off x="2968" y="270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29" name="Oval 1543"/>
              <p:cNvSpPr>
                <a:spLocks noChangeArrowheads="1"/>
              </p:cNvSpPr>
              <p:nvPr/>
            </p:nvSpPr>
            <p:spPr bwMode="auto">
              <a:xfrm>
                <a:off x="3312" y="303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30" name="Oval 1544"/>
              <p:cNvSpPr>
                <a:spLocks noChangeArrowheads="1"/>
              </p:cNvSpPr>
              <p:nvPr/>
            </p:nvSpPr>
            <p:spPr bwMode="auto">
              <a:xfrm>
                <a:off x="3312" y="303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31" name="Oval 1545"/>
              <p:cNvSpPr>
                <a:spLocks noChangeArrowheads="1"/>
              </p:cNvSpPr>
              <p:nvPr/>
            </p:nvSpPr>
            <p:spPr bwMode="auto">
              <a:xfrm>
                <a:off x="4333" y="289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32" name="Oval 1546"/>
              <p:cNvSpPr>
                <a:spLocks noChangeArrowheads="1"/>
              </p:cNvSpPr>
              <p:nvPr/>
            </p:nvSpPr>
            <p:spPr bwMode="auto">
              <a:xfrm>
                <a:off x="4333" y="289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33" name="Oval 1547"/>
              <p:cNvSpPr>
                <a:spLocks noChangeArrowheads="1"/>
              </p:cNvSpPr>
              <p:nvPr/>
            </p:nvSpPr>
            <p:spPr bwMode="auto">
              <a:xfrm>
                <a:off x="3995" y="331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34" name="Oval 1548"/>
              <p:cNvSpPr>
                <a:spLocks noChangeArrowheads="1"/>
              </p:cNvSpPr>
              <p:nvPr/>
            </p:nvSpPr>
            <p:spPr bwMode="auto">
              <a:xfrm>
                <a:off x="3995" y="331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35" name="Oval 1549"/>
              <p:cNvSpPr>
                <a:spLocks noChangeArrowheads="1"/>
              </p:cNvSpPr>
              <p:nvPr/>
            </p:nvSpPr>
            <p:spPr bwMode="auto">
              <a:xfrm>
                <a:off x="3943" y="245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36" name="Oval 1550"/>
              <p:cNvSpPr>
                <a:spLocks noChangeArrowheads="1"/>
              </p:cNvSpPr>
              <p:nvPr/>
            </p:nvSpPr>
            <p:spPr bwMode="auto">
              <a:xfrm>
                <a:off x="3943" y="245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37" name="Oval 1551"/>
              <p:cNvSpPr>
                <a:spLocks noChangeArrowheads="1"/>
              </p:cNvSpPr>
              <p:nvPr/>
            </p:nvSpPr>
            <p:spPr bwMode="auto">
              <a:xfrm>
                <a:off x="3834" y="294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38" name="Oval 1552"/>
              <p:cNvSpPr>
                <a:spLocks noChangeArrowheads="1"/>
              </p:cNvSpPr>
              <p:nvPr/>
            </p:nvSpPr>
            <p:spPr bwMode="auto">
              <a:xfrm>
                <a:off x="3834" y="294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39" name="Oval 1553"/>
              <p:cNvSpPr>
                <a:spLocks noChangeArrowheads="1"/>
              </p:cNvSpPr>
              <p:nvPr/>
            </p:nvSpPr>
            <p:spPr bwMode="auto">
              <a:xfrm>
                <a:off x="3215" y="320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40" name="Oval 1554"/>
              <p:cNvSpPr>
                <a:spLocks noChangeArrowheads="1"/>
              </p:cNvSpPr>
              <p:nvPr/>
            </p:nvSpPr>
            <p:spPr bwMode="auto">
              <a:xfrm>
                <a:off x="3215" y="320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41" name="Oval 1555"/>
              <p:cNvSpPr>
                <a:spLocks noChangeArrowheads="1"/>
              </p:cNvSpPr>
              <p:nvPr/>
            </p:nvSpPr>
            <p:spPr bwMode="auto">
              <a:xfrm>
                <a:off x="3032" y="314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42" name="Oval 1556"/>
              <p:cNvSpPr>
                <a:spLocks noChangeArrowheads="1"/>
              </p:cNvSpPr>
              <p:nvPr/>
            </p:nvSpPr>
            <p:spPr bwMode="auto">
              <a:xfrm>
                <a:off x="3032" y="314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43" name="Oval 1557"/>
              <p:cNvSpPr>
                <a:spLocks noChangeArrowheads="1"/>
              </p:cNvSpPr>
              <p:nvPr/>
            </p:nvSpPr>
            <p:spPr bwMode="auto">
              <a:xfrm>
                <a:off x="3202" y="328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44" name="Oval 1558"/>
              <p:cNvSpPr>
                <a:spLocks noChangeArrowheads="1"/>
              </p:cNvSpPr>
              <p:nvPr/>
            </p:nvSpPr>
            <p:spPr bwMode="auto">
              <a:xfrm>
                <a:off x="3202" y="328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45" name="Oval 1559"/>
              <p:cNvSpPr>
                <a:spLocks noChangeArrowheads="1"/>
              </p:cNvSpPr>
              <p:nvPr/>
            </p:nvSpPr>
            <p:spPr bwMode="auto">
              <a:xfrm>
                <a:off x="3226" y="364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46" name="Oval 1560"/>
              <p:cNvSpPr>
                <a:spLocks noChangeArrowheads="1"/>
              </p:cNvSpPr>
              <p:nvPr/>
            </p:nvSpPr>
            <p:spPr bwMode="auto">
              <a:xfrm>
                <a:off x="3226" y="364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47" name="Oval 1561"/>
              <p:cNvSpPr>
                <a:spLocks noChangeArrowheads="1"/>
              </p:cNvSpPr>
              <p:nvPr/>
            </p:nvSpPr>
            <p:spPr bwMode="auto">
              <a:xfrm>
                <a:off x="3358" y="341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48" name="Oval 1562"/>
              <p:cNvSpPr>
                <a:spLocks noChangeArrowheads="1"/>
              </p:cNvSpPr>
              <p:nvPr/>
            </p:nvSpPr>
            <p:spPr bwMode="auto">
              <a:xfrm>
                <a:off x="3358" y="341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49" name="Oval 1563"/>
              <p:cNvSpPr>
                <a:spLocks noChangeArrowheads="1"/>
              </p:cNvSpPr>
              <p:nvPr/>
            </p:nvSpPr>
            <p:spPr bwMode="auto">
              <a:xfrm>
                <a:off x="3755" y="305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50" name="Oval 1564"/>
              <p:cNvSpPr>
                <a:spLocks noChangeArrowheads="1"/>
              </p:cNvSpPr>
              <p:nvPr/>
            </p:nvSpPr>
            <p:spPr bwMode="auto">
              <a:xfrm>
                <a:off x="3755" y="305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51" name="Oval 1565"/>
              <p:cNvSpPr>
                <a:spLocks noChangeArrowheads="1"/>
              </p:cNvSpPr>
              <p:nvPr/>
            </p:nvSpPr>
            <p:spPr bwMode="auto">
              <a:xfrm>
                <a:off x="3371" y="329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52" name="Oval 1566"/>
              <p:cNvSpPr>
                <a:spLocks noChangeArrowheads="1"/>
              </p:cNvSpPr>
              <p:nvPr/>
            </p:nvSpPr>
            <p:spPr bwMode="auto">
              <a:xfrm>
                <a:off x="3371" y="329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53" name="Oval 1567"/>
              <p:cNvSpPr>
                <a:spLocks noChangeArrowheads="1"/>
              </p:cNvSpPr>
              <p:nvPr/>
            </p:nvSpPr>
            <p:spPr bwMode="auto">
              <a:xfrm>
                <a:off x="4018" y="312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54" name="Oval 1568"/>
              <p:cNvSpPr>
                <a:spLocks noChangeArrowheads="1"/>
              </p:cNvSpPr>
              <p:nvPr/>
            </p:nvSpPr>
            <p:spPr bwMode="auto">
              <a:xfrm>
                <a:off x="4018" y="312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55" name="Oval 1569"/>
              <p:cNvSpPr>
                <a:spLocks noChangeArrowheads="1"/>
              </p:cNvSpPr>
              <p:nvPr/>
            </p:nvSpPr>
            <p:spPr bwMode="auto">
              <a:xfrm>
                <a:off x="4267" y="280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56" name="Oval 1570"/>
              <p:cNvSpPr>
                <a:spLocks noChangeArrowheads="1"/>
              </p:cNvSpPr>
              <p:nvPr/>
            </p:nvSpPr>
            <p:spPr bwMode="auto">
              <a:xfrm>
                <a:off x="4267" y="280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57" name="Oval 1571"/>
              <p:cNvSpPr>
                <a:spLocks noChangeArrowheads="1"/>
              </p:cNvSpPr>
              <p:nvPr/>
            </p:nvSpPr>
            <p:spPr bwMode="auto">
              <a:xfrm>
                <a:off x="3169" y="213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58" name="Oval 1572"/>
              <p:cNvSpPr>
                <a:spLocks noChangeArrowheads="1"/>
              </p:cNvSpPr>
              <p:nvPr/>
            </p:nvSpPr>
            <p:spPr bwMode="auto">
              <a:xfrm>
                <a:off x="3169" y="213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59" name="Oval 1573"/>
              <p:cNvSpPr>
                <a:spLocks noChangeArrowheads="1"/>
              </p:cNvSpPr>
              <p:nvPr/>
            </p:nvSpPr>
            <p:spPr bwMode="auto">
              <a:xfrm>
                <a:off x="3956" y="261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60" name="Oval 1574"/>
              <p:cNvSpPr>
                <a:spLocks noChangeArrowheads="1"/>
              </p:cNvSpPr>
              <p:nvPr/>
            </p:nvSpPr>
            <p:spPr bwMode="auto">
              <a:xfrm>
                <a:off x="3956" y="261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61" name="Oval 1575"/>
              <p:cNvSpPr>
                <a:spLocks noChangeArrowheads="1"/>
              </p:cNvSpPr>
              <p:nvPr/>
            </p:nvSpPr>
            <p:spPr bwMode="auto">
              <a:xfrm>
                <a:off x="3393" y="344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62" name="Oval 1576"/>
              <p:cNvSpPr>
                <a:spLocks noChangeArrowheads="1"/>
              </p:cNvSpPr>
              <p:nvPr/>
            </p:nvSpPr>
            <p:spPr bwMode="auto">
              <a:xfrm>
                <a:off x="3393" y="344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63" name="Oval 1577"/>
              <p:cNvSpPr>
                <a:spLocks noChangeArrowheads="1"/>
              </p:cNvSpPr>
              <p:nvPr/>
            </p:nvSpPr>
            <p:spPr bwMode="auto">
              <a:xfrm>
                <a:off x="3897" y="242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64" name="Oval 1578"/>
              <p:cNvSpPr>
                <a:spLocks noChangeArrowheads="1"/>
              </p:cNvSpPr>
              <p:nvPr/>
            </p:nvSpPr>
            <p:spPr bwMode="auto">
              <a:xfrm>
                <a:off x="3897" y="242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65" name="Oval 1579"/>
              <p:cNvSpPr>
                <a:spLocks noChangeArrowheads="1"/>
              </p:cNvSpPr>
              <p:nvPr/>
            </p:nvSpPr>
            <p:spPr bwMode="auto">
              <a:xfrm>
                <a:off x="2952" y="289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66" name="Oval 1580"/>
              <p:cNvSpPr>
                <a:spLocks noChangeArrowheads="1"/>
              </p:cNvSpPr>
              <p:nvPr/>
            </p:nvSpPr>
            <p:spPr bwMode="auto">
              <a:xfrm>
                <a:off x="2952" y="289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67" name="Oval 1581"/>
              <p:cNvSpPr>
                <a:spLocks noChangeArrowheads="1"/>
              </p:cNvSpPr>
              <p:nvPr/>
            </p:nvSpPr>
            <p:spPr bwMode="auto">
              <a:xfrm>
                <a:off x="3095" y="357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68" name="Oval 1582"/>
              <p:cNvSpPr>
                <a:spLocks noChangeArrowheads="1"/>
              </p:cNvSpPr>
              <p:nvPr/>
            </p:nvSpPr>
            <p:spPr bwMode="auto">
              <a:xfrm>
                <a:off x="3095" y="357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69" name="Oval 1583"/>
              <p:cNvSpPr>
                <a:spLocks noChangeArrowheads="1"/>
              </p:cNvSpPr>
              <p:nvPr/>
            </p:nvSpPr>
            <p:spPr bwMode="auto">
              <a:xfrm>
                <a:off x="3045" y="357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70" name="Oval 1584"/>
              <p:cNvSpPr>
                <a:spLocks noChangeArrowheads="1"/>
              </p:cNvSpPr>
              <p:nvPr/>
            </p:nvSpPr>
            <p:spPr bwMode="auto">
              <a:xfrm>
                <a:off x="3045" y="357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71" name="Oval 1585"/>
              <p:cNvSpPr>
                <a:spLocks noChangeArrowheads="1"/>
              </p:cNvSpPr>
              <p:nvPr/>
            </p:nvSpPr>
            <p:spPr bwMode="auto">
              <a:xfrm>
                <a:off x="4447" y="286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72" name="Oval 1586"/>
              <p:cNvSpPr>
                <a:spLocks noChangeArrowheads="1"/>
              </p:cNvSpPr>
              <p:nvPr/>
            </p:nvSpPr>
            <p:spPr bwMode="auto">
              <a:xfrm>
                <a:off x="4447" y="28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73" name="Oval 1587"/>
              <p:cNvSpPr>
                <a:spLocks noChangeArrowheads="1"/>
              </p:cNvSpPr>
              <p:nvPr/>
            </p:nvSpPr>
            <p:spPr bwMode="auto">
              <a:xfrm>
                <a:off x="3817" y="314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74" name="Oval 1588"/>
              <p:cNvSpPr>
                <a:spLocks noChangeArrowheads="1"/>
              </p:cNvSpPr>
              <p:nvPr/>
            </p:nvSpPr>
            <p:spPr bwMode="auto">
              <a:xfrm>
                <a:off x="3817" y="314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75" name="Oval 1589"/>
              <p:cNvSpPr>
                <a:spLocks noChangeArrowheads="1"/>
              </p:cNvSpPr>
              <p:nvPr/>
            </p:nvSpPr>
            <p:spPr bwMode="auto">
              <a:xfrm>
                <a:off x="2926" y="318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76" name="Oval 1590"/>
              <p:cNvSpPr>
                <a:spLocks noChangeArrowheads="1"/>
              </p:cNvSpPr>
              <p:nvPr/>
            </p:nvSpPr>
            <p:spPr bwMode="auto">
              <a:xfrm>
                <a:off x="2926" y="318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77" name="Oval 1591"/>
              <p:cNvSpPr>
                <a:spLocks noChangeArrowheads="1"/>
              </p:cNvSpPr>
              <p:nvPr/>
            </p:nvSpPr>
            <p:spPr bwMode="auto">
              <a:xfrm>
                <a:off x="3995" y="316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78" name="Oval 1592"/>
              <p:cNvSpPr>
                <a:spLocks noChangeArrowheads="1"/>
              </p:cNvSpPr>
              <p:nvPr/>
            </p:nvSpPr>
            <p:spPr bwMode="auto">
              <a:xfrm>
                <a:off x="3995" y="316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79" name="Oval 1593"/>
              <p:cNvSpPr>
                <a:spLocks noChangeArrowheads="1"/>
              </p:cNvSpPr>
              <p:nvPr/>
            </p:nvSpPr>
            <p:spPr bwMode="auto">
              <a:xfrm>
                <a:off x="3885" y="338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80" name="Oval 1594"/>
              <p:cNvSpPr>
                <a:spLocks noChangeArrowheads="1"/>
              </p:cNvSpPr>
              <p:nvPr/>
            </p:nvSpPr>
            <p:spPr bwMode="auto">
              <a:xfrm>
                <a:off x="3885" y="338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81" name="Oval 1595"/>
              <p:cNvSpPr>
                <a:spLocks noChangeArrowheads="1"/>
              </p:cNvSpPr>
              <p:nvPr/>
            </p:nvSpPr>
            <p:spPr bwMode="auto">
              <a:xfrm>
                <a:off x="3987" y="335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82" name="Oval 1596"/>
              <p:cNvSpPr>
                <a:spLocks noChangeArrowheads="1"/>
              </p:cNvSpPr>
              <p:nvPr/>
            </p:nvSpPr>
            <p:spPr bwMode="auto">
              <a:xfrm>
                <a:off x="3987" y="335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83" name="Oval 1597"/>
              <p:cNvSpPr>
                <a:spLocks noChangeArrowheads="1"/>
              </p:cNvSpPr>
              <p:nvPr/>
            </p:nvSpPr>
            <p:spPr bwMode="auto">
              <a:xfrm>
                <a:off x="3062" y="338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84" name="Oval 1598"/>
              <p:cNvSpPr>
                <a:spLocks noChangeArrowheads="1"/>
              </p:cNvSpPr>
              <p:nvPr/>
            </p:nvSpPr>
            <p:spPr bwMode="auto">
              <a:xfrm>
                <a:off x="3062" y="338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85" name="Oval 1599"/>
              <p:cNvSpPr>
                <a:spLocks noChangeArrowheads="1"/>
              </p:cNvSpPr>
              <p:nvPr/>
            </p:nvSpPr>
            <p:spPr bwMode="auto">
              <a:xfrm>
                <a:off x="2971" y="274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86" name="Oval 1600"/>
              <p:cNvSpPr>
                <a:spLocks noChangeArrowheads="1"/>
              </p:cNvSpPr>
              <p:nvPr/>
            </p:nvSpPr>
            <p:spPr bwMode="auto">
              <a:xfrm>
                <a:off x="2971" y="274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87" name="Oval 1601"/>
              <p:cNvSpPr>
                <a:spLocks noChangeArrowheads="1"/>
              </p:cNvSpPr>
              <p:nvPr/>
            </p:nvSpPr>
            <p:spPr bwMode="auto">
              <a:xfrm>
                <a:off x="2994" y="264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88" name="Oval 1602"/>
              <p:cNvSpPr>
                <a:spLocks noChangeArrowheads="1"/>
              </p:cNvSpPr>
              <p:nvPr/>
            </p:nvSpPr>
            <p:spPr bwMode="auto">
              <a:xfrm>
                <a:off x="2994" y="264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89" name="Oval 1603"/>
              <p:cNvSpPr>
                <a:spLocks noChangeArrowheads="1"/>
              </p:cNvSpPr>
              <p:nvPr/>
            </p:nvSpPr>
            <p:spPr bwMode="auto">
              <a:xfrm>
                <a:off x="3284" y="271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90" name="Oval 1604"/>
              <p:cNvSpPr>
                <a:spLocks noChangeArrowheads="1"/>
              </p:cNvSpPr>
              <p:nvPr/>
            </p:nvSpPr>
            <p:spPr bwMode="auto">
              <a:xfrm>
                <a:off x="3284" y="271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91" name="Oval 1605"/>
              <p:cNvSpPr>
                <a:spLocks noChangeArrowheads="1"/>
              </p:cNvSpPr>
              <p:nvPr/>
            </p:nvSpPr>
            <p:spPr bwMode="auto">
              <a:xfrm>
                <a:off x="4227" y="306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92" name="Oval 1606"/>
              <p:cNvSpPr>
                <a:spLocks noChangeArrowheads="1"/>
              </p:cNvSpPr>
              <p:nvPr/>
            </p:nvSpPr>
            <p:spPr bwMode="auto">
              <a:xfrm>
                <a:off x="4227" y="306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93" name="Oval 1607"/>
              <p:cNvSpPr>
                <a:spLocks noChangeArrowheads="1"/>
              </p:cNvSpPr>
              <p:nvPr/>
            </p:nvSpPr>
            <p:spPr bwMode="auto">
              <a:xfrm>
                <a:off x="4321" y="282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94" name="Oval 1608"/>
              <p:cNvSpPr>
                <a:spLocks noChangeArrowheads="1"/>
              </p:cNvSpPr>
              <p:nvPr/>
            </p:nvSpPr>
            <p:spPr bwMode="auto">
              <a:xfrm>
                <a:off x="4321" y="282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95" name="Oval 1609"/>
              <p:cNvSpPr>
                <a:spLocks noChangeArrowheads="1"/>
              </p:cNvSpPr>
              <p:nvPr/>
            </p:nvSpPr>
            <p:spPr bwMode="auto">
              <a:xfrm>
                <a:off x="4224" y="278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96" name="Oval 1610"/>
              <p:cNvSpPr>
                <a:spLocks noChangeArrowheads="1"/>
              </p:cNvSpPr>
              <p:nvPr/>
            </p:nvSpPr>
            <p:spPr bwMode="auto">
              <a:xfrm>
                <a:off x="4224" y="2783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97" name="Oval 1611"/>
              <p:cNvSpPr>
                <a:spLocks noChangeArrowheads="1"/>
              </p:cNvSpPr>
              <p:nvPr/>
            </p:nvSpPr>
            <p:spPr bwMode="auto">
              <a:xfrm>
                <a:off x="3838" y="294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5" name="Group 1813"/>
            <p:cNvGrpSpPr>
              <a:grpSpLocks/>
            </p:cNvGrpSpPr>
            <p:nvPr/>
          </p:nvGrpSpPr>
          <p:grpSpPr bwMode="auto">
            <a:xfrm>
              <a:off x="2862" y="2069"/>
              <a:ext cx="1636" cy="1714"/>
              <a:chOff x="2862" y="2069"/>
              <a:chExt cx="1636" cy="1714"/>
            </a:xfrm>
            <a:grpFill/>
          </p:grpSpPr>
          <p:sp>
            <p:nvSpPr>
              <p:cNvPr id="8098" name="Oval 1613"/>
              <p:cNvSpPr>
                <a:spLocks noChangeArrowheads="1"/>
              </p:cNvSpPr>
              <p:nvPr/>
            </p:nvSpPr>
            <p:spPr bwMode="auto">
              <a:xfrm>
                <a:off x="3838" y="294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99" name="Oval 1614"/>
              <p:cNvSpPr>
                <a:spLocks noChangeArrowheads="1"/>
              </p:cNvSpPr>
              <p:nvPr/>
            </p:nvSpPr>
            <p:spPr bwMode="auto">
              <a:xfrm>
                <a:off x="3871" y="315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00" name="Oval 1615"/>
              <p:cNvSpPr>
                <a:spLocks noChangeArrowheads="1"/>
              </p:cNvSpPr>
              <p:nvPr/>
            </p:nvSpPr>
            <p:spPr bwMode="auto">
              <a:xfrm>
                <a:off x="3871" y="314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01" name="Oval 1616"/>
              <p:cNvSpPr>
                <a:spLocks noChangeArrowheads="1"/>
              </p:cNvSpPr>
              <p:nvPr/>
            </p:nvSpPr>
            <p:spPr bwMode="auto">
              <a:xfrm>
                <a:off x="3117" y="209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02" name="Oval 1617"/>
              <p:cNvSpPr>
                <a:spLocks noChangeArrowheads="1"/>
              </p:cNvSpPr>
              <p:nvPr/>
            </p:nvSpPr>
            <p:spPr bwMode="auto">
              <a:xfrm>
                <a:off x="3117" y="209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03" name="Oval 1618"/>
              <p:cNvSpPr>
                <a:spLocks noChangeArrowheads="1"/>
              </p:cNvSpPr>
              <p:nvPr/>
            </p:nvSpPr>
            <p:spPr bwMode="auto">
              <a:xfrm>
                <a:off x="3192" y="317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04" name="Oval 1619"/>
              <p:cNvSpPr>
                <a:spLocks noChangeArrowheads="1"/>
              </p:cNvSpPr>
              <p:nvPr/>
            </p:nvSpPr>
            <p:spPr bwMode="auto">
              <a:xfrm>
                <a:off x="3192" y="317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05" name="Oval 1620"/>
              <p:cNvSpPr>
                <a:spLocks noChangeArrowheads="1"/>
              </p:cNvSpPr>
              <p:nvPr/>
            </p:nvSpPr>
            <p:spPr bwMode="auto">
              <a:xfrm>
                <a:off x="3971" y="247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06" name="Oval 1621"/>
              <p:cNvSpPr>
                <a:spLocks noChangeArrowheads="1"/>
              </p:cNvSpPr>
              <p:nvPr/>
            </p:nvSpPr>
            <p:spPr bwMode="auto">
              <a:xfrm>
                <a:off x="3971" y="247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07" name="Oval 1622"/>
              <p:cNvSpPr>
                <a:spLocks noChangeArrowheads="1"/>
              </p:cNvSpPr>
              <p:nvPr/>
            </p:nvSpPr>
            <p:spPr bwMode="auto">
              <a:xfrm>
                <a:off x="3023" y="288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08" name="Oval 1623"/>
              <p:cNvSpPr>
                <a:spLocks noChangeArrowheads="1"/>
              </p:cNvSpPr>
              <p:nvPr/>
            </p:nvSpPr>
            <p:spPr bwMode="auto">
              <a:xfrm>
                <a:off x="3023" y="288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09" name="Oval 1624"/>
              <p:cNvSpPr>
                <a:spLocks noChangeArrowheads="1"/>
              </p:cNvSpPr>
              <p:nvPr/>
            </p:nvSpPr>
            <p:spPr bwMode="auto">
              <a:xfrm>
                <a:off x="3990" y="331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10" name="Oval 1625"/>
              <p:cNvSpPr>
                <a:spLocks noChangeArrowheads="1"/>
              </p:cNvSpPr>
              <p:nvPr/>
            </p:nvSpPr>
            <p:spPr bwMode="auto">
              <a:xfrm>
                <a:off x="3989" y="331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11" name="Oval 1626"/>
              <p:cNvSpPr>
                <a:spLocks noChangeArrowheads="1"/>
              </p:cNvSpPr>
              <p:nvPr/>
            </p:nvSpPr>
            <p:spPr bwMode="auto">
              <a:xfrm>
                <a:off x="3098" y="367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12" name="Oval 1627"/>
              <p:cNvSpPr>
                <a:spLocks noChangeArrowheads="1"/>
              </p:cNvSpPr>
              <p:nvPr/>
            </p:nvSpPr>
            <p:spPr bwMode="auto">
              <a:xfrm>
                <a:off x="3098" y="367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13" name="Oval 1628"/>
              <p:cNvSpPr>
                <a:spLocks noChangeArrowheads="1"/>
              </p:cNvSpPr>
              <p:nvPr/>
            </p:nvSpPr>
            <p:spPr bwMode="auto">
              <a:xfrm>
                <a:off x="3155" y="260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14" name="Oval 1629"/>
              <p:cNvSpPr>
                <a:spLocks noChangeArrowheads="1"/>
              </p:cNvSpPr>
              <p:nvPr/>
            </p:nvSpPr>
            <p:spPr bwMode="auto">
              <a:xfrm>
                <a:off x="3155" y="260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15" name="Oval 1630"/>
              <p:cNvSpPr>
                <a:spLocks noChangeArrowheads="1"/>
              </p:cNvSpPr>
              <p:nvPr/>
            </p:nvSpPr>
            <p:spPr bwMode="auto">
              <a:xfrm>
                <a:off x="3794" y="296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16" name="Oval 1631"/>
              <p:cNvSpPr>
                <a:spLocks noChangeArrowheads="1"/>
              </p:cNvSpPr>
              <p:nvPr/>
            </p:nvSpPr>
            <p:spPr bwMode="auto">
              <a:xfrm>
                <a:off x="3794" y="29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17" name="Oval 1632"/>
              <p:cNvSpPr>
                <a:spLocks noChangeArrowheads="1"/>
              </p:cNvSpPr>
              <p:nvPr/>
            </p:nvSpPr>
            <p:spPr bwMode="auto">
              <a:xfrm>
                <a:off x="3916" y="337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18" name="Oval 1633"/>
              <p:cNvSpPr>
                <a:spLocks noChangeArrowheads="1"/>
              </p:cNvSpPr>
              <p:nvPr/>
            </p:nvSpPr>
            <p:spPr bwMode="auto">
              <a:xfrm>
                <a:off x="3916" y="337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19" name="Oval 1634"/>
              <p:cNvSpPr>
                <a:spLocks noChangeArrowheads="1"/>
              </p:cNvSpPr>
              <p:nvPr/>
            </p:nvSpPr>
            <p:spPr bwMode="auto">
              <a:xfrm>
                <a:off x="4219" y="305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20" name="Oval 1635"/>
              <p:cNvSpPr>
                <a:spLocks noChangeArrowheads="1"/>
              </p:cNvSpPr>
              <p:nvPr/>
            </p:nvSpPr>
            <p:spPr bwMode="auto">
              <a:xfrm>
                <a:off x="4219" y="305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21" name="Oval 1636"/>
              <p:cNvSpPr>
                <a:spLocks noChangeArrowheads="1"/>
              </p:cNvSpPr>
              <p:nvPr/>
            </p:nvSpPr>
            <p:spPr bwMode="auto">
              <a:xfrm>
                <a:off x="2906" y="216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22" name="Oval 1637"/>
              <p:cNvSpPr>
                <a:spLocks noChangeArrowheads="1"/>
              </p:cNvSpPr>
              <p:nvPr/>
            </p:nvSpPr>
            <p:spPr bwMode="auto">
              <a:xfrm>
                <a:off x="2906" y="216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23" name="Oval 1638"/>
              <p:cNvSpPr>
                <a:spLocks noChangeArrowheads="1"/>
              </p:cNvSpPr>
              <p:nvPr/>
            </p:nvSpPr>
            <p:spPr bwMode="auto">
              <a:xfrm>
                <a:off x="4205" y="266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24" name="Oval 1639"/>
              <p:cNvSpPr>
                <a:spLocks noChangeArrowheads="1"/>
              </p:cNvSpPr>
              <p:nvPr/>
            </p:nvSpPr>
            <p:spPr bwMode="auto">
              <a:xfrm>
                <a:off x="4205" y="266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25" name="Oval 1640"/>
              <p:cNvSpPr>
                <a:spLocks noChangeArrowheads="1"/>
              </p:cNvSpPr>
              <p:nvPr/>
            </p:nvSpPr>
            <p:spPr bwMode="auto">
              <a:xfrm>
                <a:off x="3828" y="310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26" name="Oval 1641"/>
              <p:cNvSpPr>
                <a:spLocks noChangeArrowheads="1"/>
              </p:cNvSpPr>
              <p:nvPr/>
            </p:nvSpPr>
            <p:spPr bwMode="auto">
              <a:xfrm>
                <a:off x="3828" y="310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27" name="Oval 1642"/>
              <p:cNvSpPr>
                <a:spLocks noChangeArrowheads="1"/>
              </p:cNvSpPr>
              <p:nvPr/>
            </p:nvSpPr>
            <p:spPr bwMode="auto">
              <a:xfrm>
                <a:off x="4224" y="278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28" name="Oval 1643"/>
              <p:cNvSpPr>
                <a:spLocks noChangeArrowheads="1"/>
              </p:cNvSpPr>
              <p:nvPr/>
            </p:nvSpPr>
            <p:spPr bwMode="auto">
              <a:xfrm>
                <a:off x="4224" y="278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29" name="Oval 1644"/>
              <p:cNvSpPr>
                <a:spLocks noChangeArrowheads="1"/>
              </p:cNvSpPr>
              <p:nvPr/>
            </p:nvSpPr>
            <p:spPr bwMode="auto">
              <a:xfrm>
                <a:off x="3059" y="264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30" name="Oval 1645"/>
              <p:cNvSpPr>
                <a:spLocks noChangeArrowheads="1"/>
              </p:cNvSpPr>
              <p:nvPr/>
            </p:nvSpPr>
            <p:spPr bwMode="auto">
              <a:xfrm>
                <a:off x="3058" y="264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31" name="Oval 1646"/>
              <p:cNvSpPr>
                <a:spLocks noChangeArrowheads="1"/>
              </p:cNvSpPr>
              <p:nvPr/>
            </p:nvSpPr>
            <p:spPr bwMode="auto">
              <a:xfrm>
                <a:off x="4321" y="291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32" name="Oval 1647"/>
              <p:cNvSpPr>
                <a:spLocks noChangeArrowheads="1"/>
              </p:cNvSpPr>
              <p:nvPr/>
            </p:nvSpPr>
            <p:spPr bwMode="auto">
              <a:xfrm>
                <a:off x="4321" y="291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33" name="Oval 1648"/>
              <p:cNvSpPr>
                <a:spLocks noChangeArrowheads="1"/>
              </p:cNvSpPr>
              <p:nvPr/>
            </p:nvSpPr>
            <p:spPr bwMode="auto">
              <a:xfrm>
                <a:off x="3182" y="266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34" name="Oval 1649"/>
              <p:cNvSpPr>
                <a:spLocks noChangeArrowheads="1"/>
              </p:cNvSpPr>
              <p:nvPr/>
            </p:nvSpPr>
            <p:spPr bwMode="auto">
              <a:xfrm>
                <a:off x="3182" y="2663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35" name="Oval 1650"/>
              <p:cNvSpPr>
                <a:spLocks noChangeArrowheads="1"/>
              </p:cNvSpPr>
              <p:nvPr/>
            </p:nvSpPr>
            <p:spPr bwMode="auto">
              <a:xfrm>
                <a:off x="3017" y="206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36" name="Oval 1651"/>
              <p:cNvSpPr>
                <a:spLocks noChangeArrowheads="1"/>
              </p:cNvSpPr>
              <p:nvPr/>
            </p:nvSpPr>
            <p:spPr bwMode="auto">
              <a:xfrm>
                <a:off x="3017" y="206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37" name="Oval 1652"/>
              <p:cNvSpPr>
                <a:spLocks noChangeArrowheads="1"/>
              </p:cNvSpPr>
              <p:nvPr/>
            </p:nvSpPr>
            <p:spPr bwMode="auto">
              <a:xfrm>
                <a:off x="3939" y="247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38" name="Oval 1653"/>
              <p:cNvSpPr>
                <a:spLocks noChangeArrowheads="1"/>
              </p:cNvSpPr>
              <p:nvPr/>
            </p:nvSpPr>
            <p:spPr bwMode="auto">
              <a:xfrm>
                <a:off x="3939" y="247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39" name="Oval 1654"/>
              <p:cNvSpPr>
                <a:spLocks noChangeArrowheads="1"/>
              </p:cNvSpPr>
              <p:nvPr/>
            </p:nvSpPr>
            <p:spPr bwMode="auto">
              <a:xfrm>
                <a:off x="3331" y="349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40" name="Oval 1655"/>
              <p:cNvSpPr>
                <a:spLocks noChangeArrowheads="1"/>
              </p:cNvSpPr>
              <p:nvPr/>
            </p:nvSpPr>
            <p:spPr bwMode="auto">
              <a:xfrm>
                <a:off x="3331" y="349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41" name="Oval 1656"/>
              <p:cNvSpPr>
                <a:spLocks noChangeArrowheads="1"/>
              </p:cNvSpPr>
              <p:nvPr/>
            </p:nvSpPr>
            <p:spPr bwMode="auto">
              <a:xfrm>
                <a:off x="3102" y="312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42" name="Oval 1657"/>
              <p:cNvSpPr>
                <a:spLocks noChangeArrowheads="1"/>
              </p:cNvSpPr>
              <p:nvPr/>
            </p:nvSpPr>
            <p:spPr bwMode="auto">
              <a:xfrm>
                <a:off x="3102" y="312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43" name="Oval 1658"/>
              <p:cNvSpPr>
                <a:spLocks noChangeArrowheads="1"/>
              </p:cNvSpPr>
              <p:nvPr/>
            </p:nvSpPr>
            <p:spPr bwMode="auto">
              <a:xfrm>
                <a:off x="4266" y="270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44" name="Oval 1659"/>
              <p:cNvSpPr>
                <a:spLocks noChangeArrowheads="1"/>
              </p:cNvSpPr>
              <p:nvPr/>
            </p:nvSpPr>
            <p:spPr bwMode="auto">
              <a:xfrm>
                <a:off x="4266" y="270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45" name="Oval 1660"/>
              <p:cNvSpPr>
                <a:spLocks noChangeArrowheads="1"/>
              </p:cNvSpPr>
              <p:nvPr/>
            </p:nvSpPr>
            <p:spPr bwMode="auto">
              <a:xfrm>
                <a:off x="3193" y="373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46" name="Oval 1661"/>
              <p:cNvSpPr>
                <a:spLocks noChangeArrowheads="1"/>
              </p:cNvSpPr>
              <p:nvPr/>
            </p:nvSpPr>
            <p:spPr bwMode="auto">
              <a:xfrm>
                <a:off x="3193" y="373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47" name="Oval 1662"/>
              <p:cNvSpPr>
                <a:spLocks noChangeArrowheads="1"/>
              </p:cNvSpPr>
              <p:nvPr/>
            </p:nvSpPr>
            <p:spPr bwMode="auto">
              <a:xfrm>
                <a:off x="3135" y="281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48" name="Oval 1663"/>
              <p:cNvSpPr>
                <a:spLocks noChangeArrowheads="1"/>
              </p:cNvSpPr>
              <p:nvPr/>
            </p:nvSpPr>
            <p:spPr bwMode="auto">
              <a:xfrm>
                <a:off x="3135" y="281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49" name="Oval 1664"/>
              <p:cNvSpPr>
                <a:spLocks noChangeArrowheads="1"/>
              </p:cNvSpPr>
              <p:nvPr/>
            </p:nvSpPr>
            <p:spPr bwMode="auto">
              <a:xfrm>
                <a:off x="3935" y="243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50" name="Oval 1665"/>
              <p:cNvSpPr>
                <a:spLocks noChangeArrowheads="1"/>
              </p:cNvSpPr>
              <p:nvPr/>
            </p:nvSpPr>
            <p:spPr bwMode="auto">
              <a:xfrm>
                <a:off x="3935" y="24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51" name="Oval 1666"/>
              <p:cNvSpPr>
                <a:spLocks noChangeArrowheads="1"/>
              </p:cNvSpPr>
              <p:nvPr/>
            </p:nvSpPr>
            <p:spPr bwMode="auto">
              <a:xfrm>
                <a:off x="3895" y="333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52" name="Oval 1667"/>
              <p:cNvSpPr>
                <a:spLocks noChangeArrowheads="1"/>
              </p:cNvSpPr>
              <p:nvPr/>
            </p:nvSpPr>
            <p:spPr bwMode="auto">
              <a:xfrm>
                <a:off x="3895" y="333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53" name="Oval 1668"/>
              <p:cNvSpPr>
                <a:spLocks noChangeArrowheads="1"/>
              </p:cNvSpPr>
              <p:nvPr/>
            </p:nvSpPr>
            <p:spPr bwMode="auto">
              <a:xfrm>
                <a:off x="3077" y="259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54" name="Oval 1669"/>
              <p:cNvSpPr>
                <a:spLocks noChangeArrowheads="1"/>
              </p:cNvSpPr>
              <p:nvPr/>
            </p:nvSpPr>
            <p:spPr bwMode="auto">
              <a:xfrm>
                <a:off x="3077" y="259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55" name="Oval 1670"/>
              <p:cNvSpPr>
                <a:spLocks noChangeArrowheads="1"/>
              </p:cNvSpPr>
              <p:nvPr/>
            </p:nvSpPr>
            <p:spPr bwMode="auto">
              <a:xfrm>
                <a:off x="3116" y="266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56" name="Oval 1671"/>
              <p:cNvSpPr>
                <a:spLocks noChangeArrowheads="1"/>
              </p:cNvSpPr>
              <p:nvPr/>
            </p:nvSpPr>
            <p:spPr bwMode="auto">
              <a:xfrm>
                <a:off x="3116" y="26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57" name="Oval 1672"/>
              <p:cNvSpPr>
                <a:spLocks noChangeArrowheads="1"/>
              </p:cNvSpPr>
              <p:nvPr/>
            </p:nvSpPr>
            <p:spPr bwMode="auto">
              <a:xfrm>
                <a:off x="3929" y="284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58" name="Oval 1673"/>
              <p:cNvSpPr>
                <a:spLocks noChangeArrowheads="1"/>
              </p:cNvSpPr>
              <p:nvPr/>
            </p:nvSpPr>
            <p:spPr bwMode="auto">
              <a:xfrm>
                <a:off x="3929" y="284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59" name="Oval 1674"/>
              <p:cNvSpPr>
                <a:spLocks noChangeArrowheads="1"/>
              </p:cNvSpPr>
              <p:nvPr/>
            </p:nvSpPr>
            <p:spPr bwMode="auto">
              <a:xfrm>
                <a:off x="3043" y="272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60" name="Oval 1675"/>
              <p:cNvSpPr>
                <a:spLocks noChangeArrowheads="1"/>
              </p:cNvSpPr>
              <p:nvPr/>
            </p:nvSpPr>
            <p:spPr bwMode="auto">
              <a:xfrm>
                <a:off x="3043" y="272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61" name="Oval 1676"/>
              <p:cNvSpPr>
                <a:spLocks noChangeArrowheads="1"/>
              </p:cNvSpPr>
              <p:nvPr/>
            </p:nvSpPr>
            <p:spPr bwMode="auto">
              <a:xfrm>
                <a:off x="3263" y="271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62" name="Oval 1677"/>
              <p:cNvSpPr>
                <a:spLocks noChangeArrowheads="1"/>
              </p:cNvSpPr>
              <p:nvPr/>
            </p:nvSpPr>
            <p:spPr bwMode="auto">
              <a:xfrm>
                <a:off x="3263" y="271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63" name="Oval 1678"/>
              <p:cNvSpPr>
                <a:spLocks noChangeArrowheads="1"/>
              </p:cNvSpPr>
              <p:nvPr/>
            </p:nvSpPr>
            <p:spPr bwMode="auto">
              <a:xfrm>
                <a:off x="4317" y="293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64" name="Oval 1679"/>
              <p:cNvSpPr>
                <a:spLocks noChangeArrowheads="1"/>
              </p:cNvSpPr>
              <p:nvPr/>
            </p:nvSpPr>
            <p:spPr bwMode="auto">
              <a:xfrm>
                <a:off x="4317" y="293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65" name="Oval 1680"/>
              <p:cNvSpPr>
                <a:spLocks noChangeArrowheads="1"/>
              </p:cNvSpPr>
              <p:nvPr/>
            </p:nvSpPr>
            <p:spPr bwMode="auto">
              <a:xfrm>
                <a:off x="4189" y="27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66" name="Oval 1681"/>
              <p:cNvSpPr>
                <a:spLocks noChangeArrowheads="1"/>
              </p:cNvSpPr>
              <p:nvPr/>
            </p:nvSpPr>
            <p:spPr bwMode="auto">
              <a:xfrm>
                <a:off x="4189" y="27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67" name="Oval 1682"/>
              <p:cNvSpPr>
                <a:spLocks noChangeArrowheads="1"/>
              </p:cNvSpPr>
              <p:nvPr/>
            </p:nvSpPr>
            <p:spPr bwMode="auto">
              <a:xfrm>
                <a:off x="3215" y="328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68" name="Oval 1683"/>
              <p:cNvSpPr>
                <a:spLocks noChangeArrowheads="1"/>
              </p:cNvSpPr>
              <p:nvPr/>
            </p:nvSpPr>
            <p:spPr bwMode="auto">
              <a:xfrm>
                <a:off x="3215" y="328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69" name="Oval 1684"/>
              <p:cNvSpPr>
                <a:spLocks noChangeArrowheads="1"/>
              </p:cNvSpPr>
              <p:nvPr/>
            </p:nvSpPr>
            <p:spPr bwMode="auto">
              <a:xfrm>
                <a:off x="3433" y="310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70" name="Oval 1685"/>
              <p:cNvSpPr>
                <a:spLocks noChangeArrowheads="1"/>
              </p:cNvSpPr>
              <p:nvPr/>
            </p:nvSpPr>
            <p:spPr bwMode="auto">
              <a:xfrm>
                <a:off x="3433" y="310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71" name="Oval 1686"/>
              <p:cNvSpPr>
                <a:spLocks noChangeArrowheads="1"/>
              </p:cNvSpPr>
              <p:nvPr/>
            </p:nvSpPr>
            <p:spPr bwMode="auto">
              <a:xfrm>
                <a:off x="4003" y="34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72" name="Oval 1687"/>
              <p:cNvSpPr>
                <a:spLocks noChangeArrowheads="1"/>
              </p:cNvSpPr>
              <p:nvPr/>
            </p:nvSpPr>
            <p:spPr bwMode="auto">
              <a:xfrm>
                <a:off x="4003" y="34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73" name="Oval 1688"/>
              <p:cNvSpPr>
                <a:spLocks noChangeArrowheads="1"/>
              </p:cNvSpPr>
              <p:nvPr/>
            </p:nvSpPr>
            <p:spPr bwMode="auto">
              <a:xfrm>
                <a:off x="3163" y="264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74" name="Oval 1689"/>
              <p:cNvSpPr>
                <a:spLocks noChangeArrowheads="1"/>
              </p:cNvSpPr>
              <p:nvPr/>
            </p:nvSpPr>
            <p:spPr bwMode="auto">
              <a:xfrm>
                <a:off x="3163" y="264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75" name="Oval 1690"/>
              <p:cNvSpPr>
                <a:spLocks noChangeArrowheads="1"/>
              </p:cNvSpPr>
              <p:nvPr/>
            </p:nvSpPr>
            <p:spPr bwMode="auto">
              <a:xfrm>
                <a:off x="4256" y="287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76" name="Oval 1691"/>
              <p:cNvSpPr>
                <a:spLocks noChangeArrowheads="1"/>
              </p:cNvSpPr>
              <p:nvPr/>
            </p:nvSpPr>
            <p:spPr bwMode="auto">
              <a:xfrm>
                <a:off x="4256" y="287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77" name="Oval 1692"/>
              <p:cNvSpPr>
                <a:spLocks noChangeArrowheads="1"/>
              </p:cNvSpPr>
              <p:nvPr/>
            </p:nvSpPr>
            <p:spPr bwMode="auto">
              <a:xfrm>
                <a:off x="4219" y="270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78" name="Oval 1693"/>
              <p:cNvSpPr>
                <a:spLocks noChangeArrowheads="1"/>
              </p:cNvSpPr>
              <p:nvPr/>
            </p:nvSpPr>
            <p:spPr bwMode="auto">
              <a:xfrm>
                <a:off x="4219" y="270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79" name="Oval 1694"/>
              <p:cNvSpPr>
                <a:spLocks noChangeArrowheads="1"/>
              </p:cNvSpPr>
              <p:nvPr/>
            </p:nvSpPr>
            <p:spPr bwMode="auto">
              <a:xfrm>
                <a:off x="3964" y="292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80" name="Oval 1695"/>
              <p:cNvSpPr>
                <a:spLocks noChangeArrowheads="1"/>
              </p:cNvSpPr>
              <p:nvPr/>
            </p:nvSpPr>
            <p:spPr bwMode="auto">
              <a:xfrm>
                <a:off x="3964" y="292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81" name="Oval 1696"/>
              <p:cNvSpPr>
                <a:spLocks noChangeArrowheads="1"/>
              </p:cNvSpPr>
              <p:nvPr/>
            </p:nvSpPr>
            <p:spPr bwMode="auto">
              <a:xfrm>
                <a:off x="3792" y="318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82" name="Oval 1697"/>
              <p:cNvSpPr>
                <a:spLocks noChangeArrowheads="1"/>
              </p:cNvSpPr>
              <p:nvPr/>
            </p:nvSpPr>
            <p:spPr bwMode="auto">
              <a:xfrm>
                <a:off x="3792" y="318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83" name="Oval 1698"/>
              <p:cNvSpPr>
                <a:spLocks noChangeArrowheads="1"/>
              </p:cNvSpPr>
              <p:nvPr/>
            </p:nvSpPr>
            <p:spPr bwMode="auto">
              <a:xfrm>
                <a:off x="2862" y="229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84" name="Oval 1699"/>
              <p:cNvSpPr>
                <a:spLocks noChangeArrowheads="1"/>
              </p:cNvSpPr>
              <p:nvPr/>
            </p:nvSpPr>
            <p:spPr bwMode="auto">
              <a:xfrm>
                <a:off x="2862" y="229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85" name="Oval 1700"/>
              <p:cNvSpPr>
                <a:spLocks noChangeArrowheads="1"/>
              </p:cNvSpPr>
              <p:nvPr/>
            </p:nvSpPr>
            <p:spPr bwMode="auto">
              <a:xfrm>
                <a:off x="3983" y="291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86" name="Oval 1701"/>
              <p:cNvSpPr>
                <a:spLocks noChangeArrowheads="1"/>
              </p:cNvSpPr>
              <p:nvPr/>
            </p:nvSpPr>
            <p:spPr bwMode="auto">
              <a:xfrm>
                <a:off x="3983" y="291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87" name="Oval 1702"/>
              <p:cNvSpPr>
                <a:spLocks noChangeArrowheads="1"/>
              </p:cNvSpPr>
              <p:nvPr/>
            </p:nvSpPr>
            <p:spPr bwMode="auto">
              <a:xfrm>
                <a:off x="4434" y="285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88" name="Oval 1703"/>
              <p:cNvSpPr>
                <a:spLocks noChangeArrowheads="1"/>
              </p:cNvSpPr>
              <p:nvPr/>
            </p:nvSpPr>
            <p:spPr bwMode="auto">
              <a:xfrm>
                <a:off x="4434" y="285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89" name="Oval 1704"/>
              <p:cNvSpPr>
                <a:spLocks noChangeArrowheads="1"/>
              </p:cNvSpPr>
              <p:nvPr/>
            </p:nvSpPr>
            <p:spPr bwMode="auto">
              <a:xfrm>
                <a:off x="3277" y="274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0" name="Oval 1705"/>
              <p:cNvSpPr>
                <a:spLocks noChangeArrowheads="1"/>
              </p:cNvSpPr>
              <p:nvPr/>
            </p:nvSpPr>
            <p:spPr bwMode="auto">
              <a:xfrm>
                <a:off x="3277" y="274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1" name="Oval 1706"/>
              <p:cNvSpPr>
                <a:spLocks noChangeArrowheads="1"/>
              </p:cNvSpPr>
              <p:nvPr/>
            </p:nvSpPr>
            <p:spPr bwMode="auto">
              <a:xfrm>
                <a:off x="4316" y="288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2" name="Oval 1707"/>
              <p:cNvSpPr>
                <a:spLocks noChangeArrowheads="1"/>
              </p:cNvSpPr>
              <p:nvPr/>
            </p:nvSpPr>
            <p:spPr bwMode="auto">
              <a:xfrm>
                <a:off x="4316" y="288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3" name="Oval 1708"/>
              <p:cNvSpPr>
                <a:spLocks noChangeArrowheads="1"/>
              </p:cNvSpPr>
              <p:nvPr/>
            </p:nvSpPr>
            <p:spPr bwMode="auto">
              <a:xfrm>
                <a:off x="3246" y="25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4" name="Oval 1709"/>
              <p:cNvSpPr>
                <a:spLocks noChangeArrowheads="1"/>
              </p:cNvSpPr>
              <p:nvPr/>
            </p:nvSpPr>
            <p:spPr bwMode="auto">
              <a:xfrm>
                <a:off x="3246" y="25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5" name="Oval 1710"/>
              <p:cNvSpPr>
                <a:spLocks noChangeArrowheads="1"/>
              </p:cNvSpPr>
              <p:nvPr/>
            </p:nvSpPr>
            <p:spPr bwMode="auto">
              <a:xfrm>
                <a:off x="4000" y="246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6" name="Oval 1711"/>
              <p:cNvSpPr>
                <a:spLocks noChangeArrowheads="1"/>
              </p:cNvSpPr>
              <p:nvPr/>
            </p:nvSpPr>
            <p:spPr bwMode="auto">
              <a:xfrm>
                <a:off x="4000" y="246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7" name="Oval 1712"/>
              <p:cNvSpPr>
                <a:spLocks noChangeArrowheads="1"/>
              </p:cNvSpPr>
              <p:nvPr/>
            </p:nvSpPr>
            <p:spPr bwMode="auto">
              <a:xfrm>
                <a:off x="3663" y="281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8" name="Oval 1713"/>
              <p:cNvSpPr>
                <a:spLocks noChangeArrowheads="1"/>
              </p:cNvSpPr>
              <p:nvPr/>
            </p:nvSpPr>
            <p:spPr bwMode="auto">
              <a:xfrm>
                <a:off x="3663" y="281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9" name="Oval 1714"/>
              <p:cNvSpPr>
                <a:spLocks noChangeArrowheads="1"/>
              </p:cNvSpPr>
              <p:nvPr/>
            </p:nvSpPr>
            <p:spPr bwMode="auto">
              <a:xfrm>
                <a:off x="4419" y="283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0" name="Oval 1715"/>
              <p:cNvSpPr>
                <a:spLocks noChangeArrowheads="1"/>
              </p:cNvSpPr>
              <p:nvPr/>
            </p:nvSpPr>
            <p:spPr bwMode="auto">
              <a:xfrm>
                <a:off x="4419" y="2831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1" name="Oval 1716"/>
              <p:cNvSpPr>
                <a:spLocks noChangeArrowheads="1"/>
              </p:cNvSpPr>
              <p:nvPr/>
            </p:nvSpPr>
            <p:spPr bwMode="auto">
              <a:xfrm>
                <a:off x="3280" y="288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2" name="Oval 1717"/>
              <p:cNvSpPr>
                <a:spLocks noChangeArrowheads="1"/>
              </p:cNvSpPr>
              <p:nvPr/>
            </p:nvSpPr>
            <p:spPr bwMode="auto">
              <a:xfrm>
                <a:off x="3280" y="288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3" name="Oval 1718"/>
              <p:cNvSpPr>
                <a:spLocks noChangeArrowheads="1"/>
              </p:cNvSpPr>
              <p:nvPr/>
            </p:nvSpPr>
            <p:spPr bwMode="auto">
              <a:xfrm>
                <a:off x="3292" y="323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4" name="Oval 1719"/>
              <p:cNvSpPr>
                <a:spLocks noChangeArrowheads="1"/>
              </p:cNvSpPr>
              <p:nvPr/>
            </p:nvSpPr>
            <p:spPr bwMode="auto">
              <a:xfrm>
                <a:off x="3292" y="323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5" name="Oval 1720"/>
              <p:cNvSpPr>
                <a:spLocks noChangeArrowheads="1"/>
              </p:cNvSpPr>
              <p:nvPr/>
            </p:nvSpPr>
            <p:spPr bwMode="auto">
              <a:xfrm>
                <a:off x="3932" y="246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6" name="Oval 1721"/>
              <p:cNvSpPr>
                <a:spLocks noChangeArrowheads="1"/>
              </p:cNvSpPr>
              <p:nvPr/>
            </p:nvSpPr>
            <p:spPr bwMode="auto">
              <a:xfrm>
                <a:off x="3932" y="246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7" name="Oval 1722"/>
              <p:cNvSpPr>
                <a:spLocks noChangeArrowheads="1"/>
              </p:cNvSpPr>
              <p:nvPr/>
            </p:nvSpPr>
            <p:spPr bwMode="auto">
              <a:xfrm>
                <a:off x="3431" y="307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8" name="Oval 1723"/>
              <p:cNvSpPr>
                <a:spLocks noChangeArrowheads="1"/>
              </p:cNvSpPr>
              <p:nvPr/>
            </p:nvSpPr>
            <p:spPr bwMode="auto">
              <a:xfrm>
                <a:off x="3431" y="307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9" name="Oval 1724"/>
              <p:cNvSpPr>
                <a:spLocks noChangeArrowheads="1"/>
              </p:cNvSpPr>
              <p:nvPr/>
            </p:nvSpPr>
            <p:spPr bwMode="auto">
              <a:xfrm>
                <a:off x="3143" y="371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0" name="Oval 1725"/>
              <p:cNvSpPr>
                <a:spLocks noChangeArrowheads="1"/>
              </p:cNvSpPr>
              <p:nvPr/>
            </p:nvSpPr>
            <p:spPr bwMode="auto">
              <a:xfrm>
                <a:off x="3143" y="371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1" name="Oval 1726"/>
              <p:cNvSpPr>
                <a:spLocks noChangeArrowheads="1"/>
              </p:cNvSpPr>
              <p:nvPr/>
            </p:nvSpPr>
            <p:spPr bwMode="auto">
              <a:xfrm>
                <a:off x="3240" y="266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2" name="Oval 1727"/>
              <p:cNvSpPr>
                <a:spLocks noChangeArrowheads="1"/>
              </p:cNvSpPr>
              <p:nvPr/>
            </p:nvSpPr>
            <p:spPr bwMode="auto">
              <a:xfrm>
                <a:off x="3240" y="266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3" name="Oval 1728"/>
              <p:cNvSpPr>
                <a:spLocks noChangeArrowheads="1"/>
              </p:cNvSpPr>
              <p:nvPr/>
            </p:nvSpPr>
            <p:spPr bwMode="auto">
              <a:xfrm>
                <a:off x="4033" y="331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4" name="Oval 1729"/>
              <p:cNvSpPr>
                <a:spLocks noChangeArrowheads="1"/>
              </p:cNvSpPr>
              <p:nvPr/>
            </p:nvSpPr>
            <p:spPr bwMode="auto">
              <a:xfrm>
                <a:off x="4033" y="331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5" name="Oval 1730"/>
              <p:cNvSpPr>
                <a:spLocks noChangeArrowheads="1"/>
              </p:cNvSpPr>
              <p:nvPr/>
            </p:nvSpPr>
            <p:spPr bwMode="auto">
              <a:xfrm>
                <a:off x="3710" y="27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6" name="Oval 1731"/>
              <p:cNvSpPr>
                <a:spLocks noChangeArrowheads="1"/>
              </p:cNvSpPr>
              <p:nvPr/>
            </p:nvSpPr>
            <p:spPr bwMode="auto">
              <a:xfrm>
                <a:off x="3710" y="27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7" name="Oval 1732"/>
              <p:cNvSpPr>
                <a:spLocks noChangeArrowheads="1"/>
              </p:cNvSpPr>
              <p:nvPr/>
            </p:nvSpPr>
            <p:spPr bwMode="auto">
              <a:xfrm>
                <a:off x="4288" y="29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8" name="Oval 1733"/>
              <p:cNvSpPr>
                <a:spLocks noChangeArrowheads="1"/>
              </p:cNvSpPr>
              <p:nvPr/>
            </p:nvSpPr>
            <p:spPr bwMode="auto">
              <a:xfrm>
                <a:off x="4288" y="29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9" name="Oval 1734"/>
              <p:cNvSpPr>
                <a:spLocks noChangeArrowheads="1"/>
              </p:cNvSpPr>
              <p:nvPr/>
            </p:nvSpPr>
            <p:spPr bwMode="auto">
              <a:xfrm>
                <a:off x="3981" y="246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0" name="Oval 1735"/>
              <p:cNvSpPr>
                <a:spLocks noChangeArrowheads="1"/>
              </p:cNvSpPr>
              <p:nvPr/>
            </p:nvSpPr>
            <p:spPr bwMode="auto">
              <a:xfrm>
                <a:off x="3981" y="246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1" name="Oval 1736"/>
              <p:cNvSpPr>
                <a:spLocks noChangeArrowheads="1"/>
              </p:cNvSpPr>
              <p:nvPr/>
            </p:nvSpPr>
            <p:spPr bwMode="auto">
              <a:xfrm>
                <a:off x="3130" y="276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2" name="Oval 1737"/>
              <p:cNvSpPr>
                <a:spLocks noChangeArrowheads="1"/>
              </p:cNvSpPr>
              <p:nvPr/>
            </p:nvSpPr>
            <p:spPr bwMode="auto">
              <a:xfrm>
                <a:off x="3130" y="276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3" name="Oval 1738"/>
              <p:cNvSpPr>
                <a:spLocks noChangeArrowheads="1"/>
              </p:cNvSpPr>
              <p:nvPr/>
            </p:nvSpPr>
            <p:spPr bwMode="auto">
              <a:xfrm>
                <a:off x="3277" y="327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4" name="Oval 1739"/>
              <p:cNvSpPr>
                <a:spLocks noChangeArrowheads="1"/>
              </p:cNvSpPr>
              <p:nvPr/>
            </p:nvSpPr>
            <p:spPr bwMode="auto">
              <a:xfrm>
                <a:off x="3277" y="327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5" name="Oval 1740"/>
              <p:cNvSpPr>
                <a:spLocks noChangeArrowheads="1"/>
              </p:cNvSpPr>
              <p:nvPr/>
            </p:nvSpPr>
            <p:spPr bwMode="auto">
              <a:xfrm>
                <a:off x="3340" y="282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6" name="Oval 1741"/>
              <p:cNvSpPr>
                <a:spLocks noChangeArrowheads="1"/>
              </p:cNvSpPr>
              <p:nvPr/>
            </p:nvSpPr>
            <p:spPr bwMode="auto">
              <a:xfrm>
                <a:off x="3340" y="282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7" name="Oval 1742"/>
              <p:cNvSpPr>
                <a:spLocks noChangeArrowheads="1"/>
              </p:cNvSpPr>
              <p:nvPr/>
            </p:nvSpPr>
            <p:spPr bwMode="auto">
              <a:xfrm>
                <a:off x="3146" y="352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8" name="Oval 1743"/>
              <p:cNvSpPr>
                <a:spLocks noChangeArrowheads="1"/>
              </p:cNvSpPr>
              <p:nvPr/>
            </p:nvSpPr>
            <p:spPr bwMode="auto">
              <a:xfrm>
                <a:off x="3146" y="352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9" name="Oval 1744"/>
              <p:cNvSpPr>
                <a:spLocks noChangeArrowheads="1"/>
              </p:cNvSpPr>
              <p:nvPr/>
            </p:nvSpPr>
            <p:spPr bwMode="auto">
              <a:xfrm>
                <a:off x="2903" y="223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0" name="Oval 1745"/>
              <p:cNvSpPr>
                <a:spLocks noChangeArrowheads="1"/>
              </p:cNvSpPr>
              <p:nvPr/>
            </p:nvSpPr>
            <p:spPr bwMode="auto">
              <a:xfrm>
                <a:off x="2903" y="223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1" name="Oval 1746"/>
              <p:cNvSpPr>
                <a:spLocks noChangeArrowheads="1"/>
              </p:cNvSpPr>
              <p:nvPr/>
            </p:nvSpPr>
            <p:spPr bwMode="auto">
              <a:xfrm>
                <a:off x="4446" y="285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2" name="Oval 1747"/>
              <p:cNvSpPr>
                <a:spLocks noChangeArrowheads="1"/>
              </p:cNvSpPr>
              <p:nvPr/>
            </p:nvSpPr>
            <p:spPr bwMode="auto">
              <a:xfrm>
                <a:off x="4446" y="285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3" name="Oval 1748"/>
              <p:cNvSpPr>
                <a:spLocks noChangeArrowheads="1"/>
              </p:cNvSpPr>
              <p:nvPr/>
            </p:nvSpPr>
            <p:spPr bwMode="auto">
              <a:xfrm>
                <a:off x="3911" y="344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4" name="Oval 1749"/>
              <p:cNvSpPr>
                <a:spLocks noChangeArrowheads="1"/>
              </p:cNvSpPr>
              <p:nvPr/>
            </p:nvSpPr>
            <p:spPr bwMode="auto">
              <a:xfrm>
                <a:off x="3911" y="344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5" name="Oval 1750"/>
              <p:cNvSpPr>
                <a:spLocks noChangeArrowheads="1"/>
              </p:cNvSpPr>
              <p:nvPr/>
            </p:nvSpPr>
            <p:spPr bwMode="auto">
              <a:xfrm>
                <a:off x="3374" y="350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6" name="Oval 1751"/>
              <p:cNvSpPr>
                <a:spLocks noChangeArrowheads="1"/>
              </p:cNvSpPr>
              <p:nvPr/>
            </p:nvSpPr>
            <p:spPr bwMode="auto">
              <a:xfrm>
                <a:off x="3374" y="350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7" name="Oval 1752"/>
              <p:cNvSpPr>
                <a:spLocks noChangeArrowheads="1"/>
              </p:cNvSpPr>
              <p:nvPr/>
            </p:nvSpPr>
            <p:spPr bwMode="auto">
              <a:xfrm>
                <a:off x="4253" y="288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8" name="Oval 1753"/>
              <p:cNvSpPr>
                <a:spLocks noChangeArrowheads="1"/>
              </p:cNvSpPr>
              <p:nvPr/>
            </p:nvSpPr>
            <p:spPr bwMode="auto">
              <a:xfrm>
                <a:off x="4253" y="288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9" name="Oval 1754"/>
              <p:cNvSpPr>
                <a:spLocks noChangeArrowheads="1"/>
              </p:cNvSpPr>
              <p:nvPr/>
            </p:nvSpPr>
            <p:spPr bwMode="auto">
              <a:xfrm>
                <a:off x="3327" y="326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40" name="Oval 1755"/>
              <p:cNvSpPr>
                <a:spLocks noChangeArrowheads="1"/>
              </p:cNvSpPr>
              <p:nvPr/>
            </p:nvSpPr>
            <p:spPr bwMode="auto">
              <a:xfrm>
                <a:off x="3327" y="326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41" name="Oval 1756"/>
              <p:cNvSpPr>
                <a:spLocks noChangeArrowheads="1"/>
              </p:cNvSpPr>
              <p:nvPr/>
            </p:nvSpPr>
            <p:spPr bwMode="auto">
              <a:xfrm>
                <a:off x="3982" y="261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42" name="Oval 1757"/>
              <p:cNvSpPr>
                <a:spLocks noChangeArrowheads="1"/>
              </p:cNvSpPr>
              <p:nvPr/>
            </p:nvSpPr>
            <p:spPr bwMode="auto">
              <a:xfrm>
                <a:off x="3982" y="261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43" name="Oval 1758"/>
              <p:cNvSpPr>
                <a:spLocks noChangeArrowheads="1"/>
              </p:cNvSpPr>
              <p:nvPr/>
            </p:nvSpPr>
            <p:spPr bwMode="auto">
              <a:xfrm>
                <a:off x="4332" y="292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44" name="Oval 1759"/>
              <p:cNvSpPr>
                <a:spLocks noChangeArrowheads="1"/>
              </p:cNvSpPr>
              <p:nvPr/>
            </p:nvSpPr>
            <p:spPr bwMode="auto">
              <a:xfrm>
                <a:off x="4332" y="292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45" name="Oval 1760"/>
              <p:cNvSpPr>
                <a:spLocks noChangeArrowheads="1"/>
              </p:cNvSpPr>
              <p:nvPr/>
            </p:nvSpPr>
            <p:spPr bwMode="auto">
              <a:xfrm>
                <a:off x="4136" y="299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46" name="Oval 1761"/>
              <p:cNvSpPr>
                <a:spLocks noChangeArrowheads="1"/>
              </p:cNvSpPr>
              <p:nvPr/>
            </p:nvSpPr>
            <p:spPr bwMode="auto">
              <a:xfrm>
                <a:off x="4136" y="299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47" name="Oval 1762"/>
              <p:cNvSpPr>
                <a:spLocks noChangeArrowheads="1"/>
              </p:cNvSpPr>
              <p:nvPr/>
            </p:nvSpPr>
            <p:spPr bwMode="auto">
              <a:xfrm>
                <a:off x="4017" y="267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48" name="Oval 1763"/>
              <p:cNvSpPr>
                <a:spLocks noChangeArrowheads="1"/>
              </p:cNvSpPr>
              <p:nvPr/>
            </p:nvSpPr>
            <p:spPr bwMode="auto">
              <a:xfrm>
                <a:off x="4017" y="267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49" name="Oval 1764"/>
              <p:cNvSpPr>
                <a:spLocks noChangeArrowheads="1"/>
              </p:cNvSpPr>
              <p:nvPr/>
            </p:nvSpPr>
            <p:spPr bwMode="auto">
              <a:xfrm>
                <a:off x="4276" y="294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50" name="Oval 1765"/>
              <p:cNvSpPr>
                <a:spLocks noChangeArrowheads="1"/>
              </p:cNvSpPr>
              <p:nvPr/>
            </p:nvSpPr>
            <p:spPr bwMode="auto">
              <a:xfrm>
                <a:off x="4276" y="294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51" name="Oval 1766"/>
              <p:cNvSpPr>
                <a:spLocks noChangeArrowheads="1"/>
              </p:cNvSpPr>
              <p:nvPr/>
            </p:nvSpPr>
            <p:spPr bwMode="auto">
              <a:xfrm>
                <a:off x="3278" y="362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52" name="Oval 1767"/>
              <p:cNvSpPr>
                <a:spLocks noChangeArrowheads="1"/>
              </p:cNvSpPr>
              <p:nvPr/>
            </p:nvSpPr>
            <p:spPr bwMode="auto">
              <a:xfrm>
                <a:off x="3278" y="362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53" name="Oval 1768"/>
              <p:cNvSpPr>
                <a:spLocks noChangeArrowheads="1"/>
              </p:cNvSpPr>
              <p:nvPr/>
            </p:nvSpPr>
            <p:spPr bwMode="auto">
              <a:xfrm>
                <a:off x="3105" y="279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54" name="Oval 1769"/>
              <p:cNvSpPr>
                <a:spLocks noChangeArrowheads="1"/>
              </p:cNvSpPr>
              <p:nvPr/>
            </p:nvSpPr>
            <p:spPr bwMode="auto">
              <a:xfrm>
                <a:off x="3105" y="279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55" name="Oval 1770"/>
              <p:cNvSpPr>
                <a:spLocks noChangeArrowheads="1"/>
              </p:cNvSpPr>
              <p:nvPr/>
            </p:nvSpPr>
            <p:spPr bwMode="auto">
              <a:xfrm>
                <a:off x="4010" y="306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56" name="Oval 1771"/>
              <p:cNvSpPr>
                <a:spLocks noChangeArrowheads="1"/>
              </p:cNvSpPr>
              <p:nvPr/>
            </p:nvSpPr>
            <p:spPr bwMode="auto">
              <a:xfrm>
                <a:off x="4010" y="306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57" name="Oval 1772"/>
              <p:cNvSpPr>
                <a:spLocks noChangeArrowheads="1"/>
              </p:cNvSpPr>
              <p:nvPr/>
            </p:nvSpPr>
            <p:spPr bwMode="auto">
              <a:xfrm>
                <a:off x="3750" y="308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58" name="Oval 1773"/>
              <p:cNvSpPr>
                <a:spLocks noChangeArrowheads="1"/>
              </p:cNvSpPr>
              <p:nvPr/>
            </p:nvSpPr>
            <p:spPr bwMode="auto">
              <a:xfrm>
                <a:off x="3750" y="308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59" name="Oval 1774"/>
              <p:cNvSpPr>
                <a:spLocks noChangeArrowheads="1"/>
              </p:cNvSpPr>
              <p:nvPr/>
            </p:nvSpPr>
            <p:spPr bwMode="auto">
              <a:xfrm>
                <a:off x="3778" y="323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0" name="Oval 1775"/>
              <p:cNvSpPr>
                <a:spLocks noChangeArrowheads="1"/>
              </p:cNvSpPr>
              <p:nvPr/>
            </p:nvSpPr>
            <p:spPr bwMode="auto">
              <a:xfrm>
                <a:off x="3778" y="323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1" name="Oval 1776"/>
              <p:cNvSpPr>
                <a:spLocks noChangeArrowheads="1"/>
              </p:cNvSpPr>
              <p:nvPr/>
            </p:nvSpPr>
            <p:spPr bwMode="auto">
              <a:xfrm>
                <a:off x="4447" y="286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2" name="Oval 1777"/>
              <p:cNvSpPr>
                <a:spLocks noChangeArrowheads="1"/>
              </p:cNvSpPr>
              <p:nvPr/>
            </p:nvSpPr>
            <p:spPr bwMode="auto">
              <a:xfrm>
                <a:off x="4447" y="286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3" name="Oval 1778"/>
              <p:cNvSpPr>
                <a:spLocks noChangeArrowheads="1"/>
              </p:cNvSpPr>
              <p:nvPr/>
            </p:nvSpPr>
            <p:spPr bwMode="auto">
              <a:xfrm>
                <a:off x="3863" y="240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4" name="Oval 1779"/>
              <p:cNvSpPr>
                <a:spLocks noChangeArrowheads="1"/>
              </p:cNvSpPr>
              <p:nvPr/>
            </p:nvSpPr>
            <p:spPr bwMode="auto">
              <a:xfrm>
                <a:off x="3863" y="240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5" name="Oval 1780"/>
              <p:cNvSpPr>
                <a:spLocks noChangeArrowheads="1"/>
              </p:cNvSpPr>
              <p:nvPr/>
            </p:nvSpPr>
            <p:spPr bwMode="auto">
              <a:xfrm>
                <a:off x="4343" y="296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6" name="Oval 1781"/>
              <p:cNvSpPr>
                <a:spLocks noChangeArrowheads="1"/>
              </p:cNvSpPr>
              <p:nvPr/>
            </p:nvSpPr>
            <p:spPr bwMode="auto">
              <a:xfrm>
                <a:off x="4343" y="296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7" name="Oval 1782"/>
              <p:cNvSpPr>
                <a:spLocks noChangeArrowheads="1"/>
              </p:cNvSpPr>
              <p:nvPr/>
            </p:nvSpPr>
            <p:spPr bwMode="auto">
              <a:xfrm>
                <a:off x="2901" y="213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8" name="Oval 1783"/>
              <p:cNvSpPr>
                <a:spLocks noChangeArrowheads="1"/>
              </p:cNvSpPr>
              <p:nvPr/>
            </p:nvSpPr>
            <p:spPr bwMode="auto">
              <a:xfrm>
                <a:off x="2901" y="213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9" name="Oval 1784"/>
              <p:cNvSpPr>
                <a:spLocks noChangeArrowheads="1"/>
              </p:cNvSpPr>
              <p:nvPr/>
            </p:nvSpPr>
            <p:spPr bwMode="auto">
              <a:xfrm>
                <a:off x="4266" y="289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0" name="Oval 1785"/>
              <p:cNvSpPr>
                <a:spLocks noChangeArrowheads="1"/>
              </p:cNvSpPr>
              <p:nvPr/>
            </p:nvSpPr>
            <p:spPr bwMode="auto">
              <a:xfrm>
                <a:off x="4266" y="289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1" name="Oval 1786"/>
              <p:cNvSpPr>
                <a:spLocks noChangeArrowheads="1"/>
              </p:cNvSpPr>
              <p:nvPr/>
            </p:nvSpPr>
            <p:spPr bwMode="auto">
              <a:xfrm>
                <a:off x="3170" y="320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2" name="Oval 1787"/>
              <p:cNvSpPr>
                <a:spLocks noChangeArrowheads="1"/>
              </p:cNvSpPr>
              <p:nvPr/>
            </p:nvSpPr>
            <p:spPr bwMode="auto">
              <a:xfrm>
                <a:off x="3170" y="320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3" name="Oval 1788"/>
              <p:cNvSpPr>
                <a:spLocks noChangeArrowheads="1"/>
              </p:cNvSpPr>
              <p:nvPr/>
            </p:nvSpPr>
            <p:spPr bwMode="auto">
              <a:xfrm>
                <a:off x="3946" y="257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4" name="Oval 1789"/>
              <p:cNvSpPr>
                <a:spLocks noChangeArrowheads="1"/>
              </p:cNvSpPr>
              <p:nvPr/>
            </p:nvSpPr>
            <p:spPr bwMode="auto">
              <a:xfrm>
                <a:off x="3946" y="257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5" name="Oval 1790"/>
              <p:cNvSpPr>
                <a:spLocks noChangeArrowheads="1"/>
              </p:cNvSpPr>
              <p:nvPr/>
            </p:nvSpPr>
            <p:spPr bwMode="auto">
              <a:xfrm>
                <a:off x="4232" y="269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6" name="Oval 1791"/>
              <p:cNvSpPr>
                <a:spLocks noChangeArrowheads="1"/>
              </p:cNvSpPr>
              <p:nvPr/>
            </p:nvSpPr>
            <p:spPr bwMode="auto">
              <a:xfrm>
                <a:off x="4232" y="269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7" name="Oval 1792"/>
              <p:cNvSpPr>
                <a:spLocks noChangeArrowheads="1"/>
              </p:cNvSpPr>
              <p:nvPr/>
            </p:nvSpPr>
            <p:spPr bwMode="auto">
              <a:xfrm>
                <a:off x="4007" y="258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8" name="Oval 1793"/>
              <p:cNvSpPr>
                <a:spLocks noChangeArrowheads="1"/>
              </p:cNvSpPr>
              <p:nvPr/>
            </p:nvSpPr>
            <p:spPr bwMode="auto">
              <a:xfrm>
                <a:off x="4007" y="258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9" name="Oval 1794"/>
              <p:cNvSpPr>
                <a:spLocks noChangeArrowheads="1"/>
              </p:cNvSpPr>
              <p:nvPr/>
            </p:nvSpPr>
            <p:spPr bwMode="auto">
              <a:xfrm>
                <a:off x="3552" y="280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0" name="Oval 1795"/>
              <p:cNvSpPr>
                <a:spLocks noChangeArrowheads="1"/>
              </p:cNvSpPr>
              <p:nvPr/>
            </p:nvSpPr>
            <p:spPr bwMode="auto">
              <a:xfrm>
                <a:off x="3552" y="280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1" name="Oval 1796"/>
              <p:cNvSpPr>
                <a:spLocks noChangeArrowheads="1"/>
              </p:cNvSpPr>
              <p:nvPr/>
            </p:nvSpPr>
            <p:spPr bwMode="auto">
              <a:xfrm>
                <a:off x="3930" y="240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2" name="Oval 1797"/>
              <p:cNvSpPr>
                <a:spLocks noChangeArrowheads="1"/>
              </p:cNvSpPr>
              <p:nvPr/>
            </p:nvSpPr>
            <p:spPr bwMode="auto">
              <a:xfrm>
                <a:off x="3930" y="240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3" name="Oval 1798"/>
              <p:cNvSpPr>
                <a:spLocks noChangeArrowheads="1"/>
              </p:cNvSpPr>
              <p:nvPr/>
            </p:nvSpPr>
            <p:spPr bwMode="auto">
              <a:xfrm>
                <a:off x="4414" y="283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4" name="Oval 1799"/>
              <p:cNvSpPr>
                <a:spLocks noChangeArrowheads="1"/>
              </p:cNvSpPr>
              <p:nvPr/>
            </p:nvSpPr>
            <p:spPr bwMode="auto">
              <a:xfrm>
                <a:off x="4414" y="283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5" name="Oval 1800"/>
              <p:cNvSpPr>
                <a:spLocks noChangeArrowheads="1"/>
              </p:cNvSpPr>
              <p:nvPr/>
            </p:nvSpPr>
            <p:spPr bwMode="auto">
              <a:xfrm>
                <a:off x="3004" y="224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6" name="Oval 1801"/>
              <p:cNvSpPr>
                <a:spLocks noChangeArrowheads="1"/>
              </p:cNvSpPr>
              <p:nvPr/>
            </p:nvSpPr>
            <p:spPr bwMode="auto">
              <a:xfrm>
                <a:off x="3004" y="224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7" name="Oval 1802"/>
              <p:cNvSpPr>
                <a:spLocks noChangeArrowheads="1"/>
              </p:cNvSpPr>
              <p:nvPr/>
            </p:nvSpPr>
            <p:spPr bwMode="auto">
              <a:xfrm>
                <a:off x="3975" y="284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8" name="Oval 1803"/>
              <p:cNvSpPr>
                <a:spLocks noChangeArrowheads="1"/>
              </p:cNvSpPr>
              <p:nvPr/>
            </p:nvSpPr>
            <p:spPr bwMode="auto">
              <a:xfrm>
                <a:off x="3975" y="284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9" name="Oval 1804"/>
              <p:cNvSpPr>
                <a:spLocks noChangeArrowheads="1"/>
              </p:cNvSpPr>
              <p:nvPr/>
            </p:nvSpPr>
            <p:spPr bwMode="auto">
              <a:xfrm>
                <a:off x="4260" y="288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90" name="Oval 1805"/>
              <p:cNvSpPr>
                <a:spLocks noChangeArrowheads="1"/>
              </p:cNvSpPr>
              <p:nvPr/>
            </p:nvSpPr>
            <p:spPr bwMode="auto">
              <a:xfrm>
                <a:off x="4260" y="288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91" name="Oval 1806"/>
              <p:cNvSpPr>
                <a:spLocks noChangeArrowheads="1"/>
              </p:cNvSpPr>
              <p:nvPr/>
            </p:nvSpPr>
            <p:spPr bwMode="auto">
              <a:xfrm>
                <a:off x="3913" y="331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92" name="Oval 1807"/>
              <p:cNvSpPr>
                <a:spLocks noChangeArrowheads="1"/>
              </p:cNvSpPr>
              <p:nvPr/>
            </p:nvSpPr>
            <p:spPr bwMode="auto">
              <a:xfrm>
                <a:off x="3913" y="331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93" name="Oval 1808"/>
              <p:cNvSpPr>
                <a:spLocks noChangeArrowheads="1"/>
              </p:cNvSpPr>
              <p:nvPr/>
            </p:nvSpPr>
            <p:spPr bwMode="auto">
              <a:xfrm>
                <a:off x="3161" y="309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94" name="Oval 1809"/>
              <p:cNvSpPr>
                <a:spLocks noChangeArrowheads="1"/>
              </p:cNvSpPr>
              <p:nvPr/>
            </p:nvSpPr>
            <p:spPr bwMode="auto">
              <a:xfrm>
                <a:off x="3161" y="309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95" name="Oval 1810"/>
              <p:cNvSpPr>
                <a:spLocks noChangeArrowheads="1"/>
              </p:cNvSpPr>
              <p:nvPr/>
            </p:nvSpPr>
            <p:spPr bwMode="auto">
              <a:xfrm>
                <a:off x="2886" y="23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96" name="Oval 1811"/>
              <p:cNvSpPr>
                <a:spLocks noChangeArrowheads="1"/>
              </p:cNvSpPr>
              <p:nvPr/>
            </p:nvSpPr>
            <p:spPr bwMode="auto">
              <a:xfrm>
                <a:off x="2886" y="23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97" name="Oval 1812"/>
              <p:cNvSpPr>
                <a:spLocks noChangeArrowheads="1"/>
              </p:cNvSpPr>
              <p:nvPr/>
            </p:nvSpPr>
            <p:spPr bwMode="auto">
              <a:xfrm>
                <a:off x="4233" y="268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6" name="Group 2014"/>
            <p:cNvGrpSpPr>
              <a:grpSpLocks/>
            </p:cNvGrpSpPr>
            <p:nvPr/>
          </p:nvGrpSpPr>
          <p:grpSpPr bwMode="auto">
            <a:xfrm>
              <a:off x="2887" y="2024"/>
              <a:ext cx="1596" cy="1818"/>
              <a:chOff x="2887" y="2024"/>
              <a:chExt cx="1596" cy="1818"/>
            </a:xfrm>
            <a:grpFill/>
          </p:grpSpPr>
          <p:sp>
            <p:nvSpPr>
              <p:cNvPr id="7898" name="Oval 1814"/>
              <p:cNvSpPr>
                <a:spLocks noChangeArrowheads="1"/>
              </p:cNvSpPr>
              <p:nvPr/>
            </p:nvSpPr>
            <p:spPr bwMode="auto">
              <a:xfrm>
                <a:off x="4233" y="268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99" name="Oval 1815"/>
              <p:cNvSpPr>
                <a:spLocks noChangeArrowheads="1"/>
              </p:cNvSpPr>
              <p:nvPr/>
            </p:nvSpPr>
            <p:spPr bwMode="auto">
              <a:xfrm>
                <a:off x="3123" y="266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00" name="Oval 1816"/>
              <p:cNvSpPr>
                <a:spLocks noChangeArrowheads="1"/>
              </p:cNvSpPr>
              <p:nvPr/>
            </p:nvSpPr>
            <p:spPr bwMode="auto">
              <a:xfrm>
                <a:off x="3123" y="2667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01" name="Oval 1817"/>
              <p:cNvSpPr>
                <a:spLocks noChangeArrowheads="1"/>
              </p:cNvSpPr>
              <p:nvPr/>
            </p:nvSpPr>
            <p:spPr bwMode="auto">
              <a:xfrm>
                <a:off x="3189" y="327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02" name="Oval 1818"/>
              <p:cNvSpPr>
                <a:spLocks noChangeArrowheads="1"/>
              </p:cNvSpPr>
              <p:nvPr/>
            </p:nvSpPr>
            <p:spPr bwMode="auto">
              <a:xfrm>
                <a:off x="3189" y="327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03" name="Oval 1819"/>
              <p:cNvSpPr>
                <a:spLocks noChangeArrowheads="1"/>
              </p:cNvSpPr>
              <p:nvPr/>
            </p:nvSpPr>
            <p:spPr bwMode="auto">
              <a:xfrm>
                <a:off x="3280" y="301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04" name="Oval 1820"/>
              <p:cNvSpPr>
                <a:spLocks noChangeArrowheads="1"/>
              </p:cNvSpPr>
              <p:nvPr/>
            </p:nvSpPr>
            <p:spPr bwMode="auto">
              <a:xfrm>
                <a:off x="3280" y="301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05" name="Oval 1821"/>
              <p:cNvSpPr>
                <a:spLocks noChangeArrowheads="1"/>
              </p:cNvSpPr>
              <p:nvPr/>
            </p:nvSpPr>
            <p:spPr bwMode="auto">
              <a:xfrm>
                <a:off x="3911" y="240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06" name="Oval 1822"/>
              <p:cNvSpPr>
                <a:spLocks noChangeArrowheads="1"/>
              </p:cNvSpPr>
              <p:nvPr/>
            </p:nvSpPr>
            <p:spPr bwMode="auto">
              <a:xfrm>
                <a:off x="3911" y="240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07" name="Oval 1823"/>
              <p:cNvSpPr>
                <a:spLocks noChangeArrowheads="1"/>
              </p:cNvSpPr>
              <p:nvPr/>
            </p:nvSpPr>
            <p:spPr bwMode="auto">
              <a:xfrm>
                <a:off x="2972" y="224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08" name="Oval 1824"/>
              <p:cNvSpPr>
                <a:spLocks noChangeArrowheads="1"/>
              </p:cNvSpPr>
              <p:nvPr/>
            </p:nvSpPr>
            <p:spPr bwMode="auto">
              <a:xfrm>
                <a:off x="2972" y="224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09" name="Oval 1825"/>
              <p:cNvSpPr>
                <a:spLocks noChangeArrowheads="1"/>
              </p:cNvSpPr>
              <p:nvPr/>
            </p:nvSpPr>
            <p:spPr bwMode="auto">
              <a:xfrm>
                <a:off x="3309" y="358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10" name="Oval 1826"/>
              <p:cNvSpPr>
                <a:spLocks noChangeArrowheads="1"/>
              </p:cNvSpPr>
              <p:nvPr/>
            </p:nvSpPr>
            <p:spPr bwMode="auto">
              <a:xfrm>
                <a:off x="3309" y="358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11" name="Oval 1827"/>
              <p:cNvSpPr>
                <a:spLocks noChangeArrowheads="1"/>
              </p:cNvSpPr>
              <p:nvPr/>
            </p:nvSpPr>
            <p:spPr bwMode="auto">
              <a:xfrm>
                <a:off x="3152" y="209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12" name="Oval 1828"/>
              <p:cNvSpPr>
                <a:spLocks noChangeArrowheads="1"/>
              </p:cNvSpPr>
              <p:nvPr/>
            </p:nvSpPr>
            <p:spPr bwMode="auto">
              <a:xfrm>
                <a:off x="3152" y="209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13" name="Oval 1829"/>
              <p:cNvSpPr>
                <a:spLocks noChangeArrowheads="1"/>
              </p:cNvSpPr>
              <p:nvPr/>
            </p:nvSpPr>
            <p:spPr bwMode="auto">
              <a:xfrm>
                <a:off x="4427" y="284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14" name="Oval 1830"/>
              <p:cNvSpPr>
                <a:spLocks noChangeArrowheads="1"/>
              </p:cNvSpPr>
              <p:nvPr/>
            </p:nvSpPr>
            <p:spPr bwMode="auto">
              <a:xfrm>
                <a:off x="4427" y="284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15" name="Oval 1831"/>
              <p:cNvSpPr>
                <a:spLocks noChangeArrowheads="1"/>
              </p:cNvSpPr>
              <p:nvPr/>
            </p:nvSpPr>
            <p:spPr bwMode="auto">
              <a:xfrm>
                <a:off x="2887" y="244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16" name="Oval 1832"/>
              <p:cNvSpPr>
                <a:spLocks noChangeArrowheads="1"/>
              </p:cNvSpPr>
              <p:nvPr/>
            </p:nvSpPr>
            <p:spPr bwMode="auto">
              <a:xfrm>
                <a:off x="2887" y="244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17" name="Oval 1833"/>
              <p:cNvSpPr>
                <a:spLocks noChangeArrowheads="1"/>
              </p:cNvSpPr>
              <p:nvPr/>
            </p:nvSpPr>
            <p:spPr bwMode="auto">
              <a:xfrm>
                <a:off x="3096" y="329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18" name="Oval 1834"/>
              <p:cNvSpPr>
                <a:spLocks noChangeArrowheads="1"/>
              </p:cNvSpPr>
              <p:nvPr/>
            </p:nvSpPr>
            <p:spPr bwMode="auto">
              <a:xfrm>
                <a:off x="3096" y="329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19" name="Oval 1835"/>
              <p:cNvSpPr>
                <a:spLocks noChangeArrowheads="1"/>
              </p:cNvSpPr>
              <p:nvPr/>
            </p:nvSpPr>
            <p:spPr bwMode="auto">
              <a:xfrm>
                <a:off x="3149" y="298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20" name="Oval 1836"/>
              <p:cNvSpPr>
                <a:spLocks noChangeArrowheads="1"/>
              </p:cNvSpPr>
              <p:nvPr/>
            </p:nvSpPr>
            <p:spPr bwMode="auto">
              <a:xfrm>
                <a:off x="3149" y="298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21" name="Oval 1837"/>
              <p:cNvSpPr>
                <a:spLocks noChangeArrowheads="1"/>
              </p:cNvSpPr>
              <p:nvPr/>
            </p:nvSpPr>
            <p:spPr bwMode="auto">
              <a:xfrm>
                <a:off x="4197" y="288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22" name="Oval 1838"/>
              <p:cNvSpPr>
                <a:spLocks noChangeArrowheads="1"/>
              </p:cNvSpPr>
              <p:nvPr/>
            </p:nvSpPr>
            <p:spPr bwMode="auto">
              <a:xfrm>
                <a:off x="4197" y="288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23" name="Oval 1839"/>
              <p:cNvSpPr>
                <a:spLocks noChangeArrowheads="1"/>
              </p:cNvSpPr>
              <p:nvPr/>
            </p:nvSpPr>
            <p:spPr bwMode="auto">
              <a:xfrm>
                <a:off x="4267" y="287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24" name="Oval 1840"/>
              <p:cNvSpPr>
                <a:spLocks noChangeArrowheads="1"/>
              </p:cNvSpPr>
              <p:nvPr/>
            </p:nvSpPr>
            <p:spPr bwMode="auto">
              <a:xfrm>
                <a:off x="4267" y="287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25" name="Oval 1841"/>
              <p:cNvSpPr>
                <a:spLocks noChangeArrowheads="1"/>
              </p:cNvSpPr>
              <p:nvPr/>
            </p:nvSpPr>
            <p:spPr bwMode="auto">
              <a:xfrm>
                <a:off x="3823" y="323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26" name="Oval 1842"/>
              <p:cNvSpPr>
                <a:spLocks noChangeArrowheads="1"/>
              </p:cNvSpPr>
              <p:nvPr/>
            </p:nvSpPr>
            <p:spPr bwMode="auto">
              <a:xfrm>
                <a:off x="3823" y="32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27" name="Oval 1843"/>
              <p:cNvSpPr>
                <a:spLocks noChangeArrowheads="1"/>
              </p:cNvSpPr>
              <p:nvPr/>
            </p:nvSpPr>
            <p:spPr bwMode="auto">
              <a:xfrm>
                <a:off x="4243" y="268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28" name="Oval 1844"/>
              <p:cNvSpPr>
                <a:spLocks noChangeArrowheads="1"/>
              </p:cNvSpPr>
              <p:nvPr/>
            </p:nvSpPr>
            <p:spPr bwMode="auto">
              <a:xfrm>
                <a:off x="4243" y="268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29" name="Oval 1845"/>
              <p:cNvSpPr>
                <a:spLocks noChangeArrowheads="1"/>
              </p:cNvSpPr>
              <p:nvPr/>
            </p:nvSpPr>
            <p:spPr bwMode="auto">
              <a:xfrm>
                <a:off x="4292" y="271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30" name="Oval 1846"/>
              <p:cNvSpPr>
                <a:spLocks noChangeArrowheads="1"/>
              </p:cNvSpPr>
              <p:nvPr/>
            </p:nvSpPr>
            <p:spPr bwMode="auto">
              <a:xfrm>
                <a:off x="4292" y="271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31" name="Oval 1847"/>
              <p:cNvSpPr>
                <a:spLocks noChangeArrowheads="1"/>
              </p:cNvSpPr>
              <p:nvPr/>
            </p:nvSpPr>
            <p:spPr bwMode="auto">
              <a:xfrm>
                <a:off x="3182" y="215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32" name="Oval 1848"/>
              <p:cNvSpPr>
                <a:spLocks noChangeArrowheads="1"/>
              </p:cNvSpPr>
              <p:nvPr/>
            </p:nvSpPr>
            <p:spPr bwMode="auto">
              <a:xfrm>
                <a:off x="3182" y="215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33" name="Oval 1849"/>
              <p:cNvSpPr>
                <a:spLocks noChangeArrowheads="1"/>
              </p:cNvSpPr>
              <p:nvPr/>
            </p:nvSpPr>
            <p:spPr bwMode="auto">
              <a:xfrm>
                <a:off x="3210" y="316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34" name="Oval 1850"/>
              <p:cNvSpPr>
                <a:spLocks noChangeArrowheads="1"/>
              </p:cNvSpPr>
              <p:nvPr/>
            </p:nvSpPr>
            <p:spPr bwMode="auto">
              <a:xfrm>
                <a:off x="3210" y="316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35" name="Oval 1851"/>
              <p:cNvSpPr>
                <a:spLocks noChangeArrowheads="1"/>
              </p:cNvSpPr>
              <p:nvPr/>
            </p:nvSpPr>
            <p:spPr bwMode="auto">
              <a:xfrm>
                <a:off x="3997" y="244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36" name="Oval 1852"/>
              <p:cNvSpPr>
                <a:spLocks noChangeArrowheads="1"/>
              </p:cNvSpPr>
              <p:nvPr/>
            </p:nvSpPr>
            <p:spPr bwMode="auto">
              <a:xfrm>
                <a:off x="3997" y="244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37" name="Oval 1853"/>
              <p:cNvSpPr>
                <a:spLocks noChangeArrowheads="1"/>
              </p:cNvSpPr>
              <p:nvPr/>
            </p:nvSpPr>
            <p:spPr bwMode="auto">
              <a:xfrm>
                <a:off x="3951" y="344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38" name="Oval 1854"/>
              <p:cNvSpPr>
                <a:spLocks noChangeArrowheads="1"/>
              </p:cNvSpPr>
              <p:nvPr/>
            </p:nvSpPr>
            <p:spPr bwMode="auto">
              <a:xfrm>
                <a:off x="3951" y="344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39" name="Oval 1855"/>
              <p:cNvSpPr>
                <a:spLocks noChangeArrowheads="1"/>
              </p:cNvSpPr>
              <p:nvPr/>
            </p:nvSpPr>
            <p:spPr bwMode="auto">
              <a:xfrm>
                <a:off x="3591" y="277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40" name="Oval 1856"/>
              <p:cNvSpPr>
                <a:spLocks noChangeArrowheads="1"/>
              </p:cNvSpPr>
              <p:nvPr/>
            </p:nvSpPr>
            <p:spPr bwMode="auto">
              <a:xfrm>
                <a:off x="3591" y="277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41" name="Oval 1857"/>
              <p:cNvSpPr>
                <a:spLocks noChangeArrowheads="1"/>
              </p:cNvSpPr>
              <p:nvPr/>
            </p:nvSpPr>
            <p:spPr bwMode="auto">
              <a:xfrm>
                <a:off x="3230" y="224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42" name="Oval 1858"/>
              <p:cNvSpPr>
                <a:spLocks noChangeArrowheads="1"/>
              </p:cNvSpPr>
              <p:nvPr/>
            </p:nvSpPr>
            <p:spPr bwMode="auto">
              <a:xfrm>
                <a:off x="3230" y="224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43" name="Oval 1859"/>
              <p:cNvSpPr>
                <a:spLocks noChangeArrowheads="1"/>
              </p:cNvSpPr>
              <p:nvPr/>
            </p:nvSpPr>
            <p:spPr bwMode="auto">
              <a:xfrm>
                <a:off x="3825" y="332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44" name="Oval 1860"/>
              <p:cNvSpPr>
                <a:spLocks noChangeArrowheads="1"/>
              </p:cNvSpPr>
              <p:nvPr/>
            </p:nvSpPr>
            <p:spPr bwMode="auto">
              <a:xfrm>
                <a:off x="3825" y="332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45" name="Oval 1861"/>
              <p:cNvSpPr>
                <a:spLocks noChangeArrowheads="1"/>
              </p:cNvSpPr>
              <p:nvPr/>
            </p:nvSpPr>
            <p:spPr bwMode="auto">
              <a:xfrm>
                <a:off x="3142" y="209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46" name="Oval 1862"/>
              <p:cNvSpPr>
                <a:spLocks noChangeArrowheads="1"/>
              </p:cNvSpPr>
              <p:nvPr/>
            </p:nvSpPr>
            <p:spPr bwMode="auto">
              <a:xfrm>
                <a:off x="3142" y="209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47" name="Oval 1863"/>
              <p:cNvSpPr>
                <a:spLocks noChangeArrowheads="1"/>
              </p:cNvSpPr>
              <p:nvPr/>
            </p:nvSpPr>
            <p:spPr bwMode="auto">
              <a:xfrm>
                <a:off x="3114" y="355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48" name="Oval 1864"/>
              <p:cNvSpPr>
                <a:spLocks noChangeArrowheads="1"/>
              </p:cNvSpPr>
              <p:nvPr/>
            </p:nvSpPr>
            <p:spPr bwMode="auto">
              <a:xfrm>
                <a:off x="3114" y="355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49" name="Oval 1865"/>
              <p:cNvSpPr>
                <a:spLocks noChangeArrowheads="1"/>
              </p:cNvSpPr>
              <p:nvPr/>
            </p:nvSpPr>
            <p:spPr bwMode="auto">
              <a:xfrm>
                <a:off x="3979" y="25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50" name="Oval 1866"/>
              <p:cNvSpPr>
                <a:spLocks noChangeArrowheads="1"/>
              </p:cNvSpPr>
              <p:nvPr/>
            </p:nvSpPr>
            <p:spPr bwMode="auto">
              <a:xfrm>
                <a:off x="3979" y="25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51" name="Oval 1867"/>
              <p:cNvSpPr>
                <a:spLocks noChangeArrowheads="1"/>
              </p:cNvSpPr>
              <p:nvPr/>
            </p:nvSpPr>
            <p:spPr bwMode="auto">
              <a:xfrm>
                <a:off x="2895" y="224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52" name="Oval 1868"/>
              <p:cNvSpPr>
                <a:spLocks noChangeArrowheads="1"/>
              </p:cNvSpPr>
              <p:nvPr/>
            </p:nvSpPr>
            <p:spPr bwMode="auto">
              <a:xfrm>
                <a:off x="2895" y="224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53" name="Oval 1869"/>
              <p:cNvSpPr>
                <a:spLocks noChangeArrowheads="1"/>
              </p:cNvSpPr>
              <p:nvPr/>
            </p:nvSpPr>
            <p:spPr bwMode="auto">
              <a:xfrm>
                <a:off x="3394" y="333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54" name="Oval 1870"/>
              <p:cNvSpPr>
                <a:spLocks noChangeArrowheads="1"/>
              </p:cNvSpPr>
              <p:nvPr/>
            </p:nvSpPr>
            <p:spPr bwMode="auto">
              <a:xfrm>
                <a:off x="3394" y="333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55" name="Oval 1871"/>
              <p:cNvSpPr>
                <a:spLocks noChangeArrowheads="1"/>
              </p:cNvSpPr>
              <p:nvPr/>
            </p:nvSpPr>
            <p:spPr bwMode="auto">
              <a:xfrm>
                <a:off x="3088" y="206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56" name="Oval 1872"/>
              <p:cNvSpPr>
                <a:spLocks noChangeArrowheads="1"/>
              </p:cNvSpPr>
              <p:nvPr/>
            </p:nvSpPr>
            <p:spPr bwMode="auto">
              <a:xfrm>
                <a:off x="3088" y="206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57" name="Oval 1873"/>
              <p:cNvSpPr>
                <a:spLocks noChangeArrowheads="1"/>
              </p:cNvSpPr>
              <p:nvPr/>
            </p:nvSpPr>
            <p:spPr bwMode="auto">
              <a:xfrm>
                <a:off x="3384" y="347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58" name="Oval 1874"/>
              <p:cNvSpPr>
                <a:spLocks noChangeArrowheads="1"/>
              </p:cNvSpPr>
              <p:nvPr/>
            </p:nvSpPr>
            <p:spPr bwMode="auto">
              <a:xfrm>
                <a:off x="3384" y="347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59" name="Oval 1875"/>
              <p:cNvSpPr>
                <a:spLocks noChangeArrowheads="1"/>
              </p:cNvSpPr>
              <p:nvPr/>
            </p:nvSpPr>
            <p:spPr bwMode="auto">
              <a:xfrm>
                <a:off x="3342" y="284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60" name="Oval 1876"/>
              <p:cNvSpPr>
                <a:spLocks noChangeArrowheads="1"/>
              </p:cNvSpPr>
              <p:nvPr/>
            </p:nvSpPr>
            <p:spPr bwMode="auto">
              <a:xfrm>
                <a:off x="3342" y="284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61" name="Oval 1877"/>
              <p:cNvSpPr>
                <a:spLocks noChangeArrowheads="1"/>
              </p:cNvSpPr>
              <p:nvPr/>
            </p:nvSpPr>
            <p:spPr bwMode="auto">
              <a:xfrm>
                <a:off x="3183" y="299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62" name="Oval 1878"/>
              <p:cNvSpPr>
                <a:spLocks noChangeArrowheads="1"/>
              </p:cNvSpPr>
              <p:nvPr/>
            </p:nvSpPr>
            <p:spPr bwMode="auto">
              <a:xfrm>
                <a:off x="3183" y="299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63" name="Oval 1879"/>
              <p:cNvSpPr>
                <a:spLocks noChangeArrowheads="1"/>
              </p:cNvSpPr>
              <p:nvPr/>
            </p:nvSpPr>
            <p:spPr bwMode="auto">
              <a:xfrm>
                <a:off x="3940" y="241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64" name="Oval 1880"/>
              <p:cNvSpPr>
                <a:spLocks noChangeArrowheads="1"/>
              </p:cNvSpPr>
              <p:nvPr/>
            </p:nvSpPr>
            <p:spPr bwMode="auto">
              <a:xfrm>
                <a:off x="3940" y="241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65" name="Oval 1881"/>
              <p:cNvSpPr>
                <a:spLocks noChangeArrowheads="1"/>
              </p:cNvSpPr>
              <p:nvPr/>
            </p:nvSpPr>
            <p:spPr bwMode="auto">
              <a:xfrm>
                <a:off x="3243" y="229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66" name="Oval 1882"/>
              <p:cNvSpPr>
                <a:spLocks noChangeArrowheads="1"/>
              </p:cNvSpPr>
              <p:nvPr/>
            </p:nvSpPr>
            <p:spPr bwMode="auto">
              <a:xfrm>
                <a:off x="3243" y="229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67" name="Oval 1883"/>
              <p:cNvSpPr>
                <a:spLocks noChangeArrowheads="1"/>
              </p:cNvSpPr>
              <p:nvPr/>
            </p:nvSpPr>
            <p:spPr bwMode="auto">
              <a:xfrm>
                <a:off x="3188" y="261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68" name="Oval 1884"/>
              <p:cNvSpPr>
                <a:spLocks noChangeArrowheads="1"/>
              </p:cNvSpPr>
              <p:nvPr/>
            </p:nvSpPr>
            <p:spPr bwMode="auto">
              <a:xfrm>
                <a:off x="3187" y="261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69" name="Oval 1885"/>
              <p:cNvSpPr>
                <a:spLocks noChangeArrowheads="1"/>
              </p:cNvSpPr>
              <p:nvPr/>
            </p:nvSpPr>
            <p:spPr bwMode="auto">
              <a:xfrm>
                <a:off x="3248" y="2641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70" name="Oval 1886"/>
              <p:cNvSpPr>
                <a:spLocks noChangeArrowheads="1"/>
              </p:cNvSpPr>
              <p:nvPr/>
            </p:nvSpPr>
            <p:spPr bwMode="auto">
              <a:xfrm>
                <a:off x="3248" y="2641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71" name="Oval 1887"/>
              <p:cNvSpPr>
                <a:spLocks noChangeArrowheads="1"/>
              </p:cNvSpPr>
              <p:nvPr/>
            </p:nvSpPr>
            <p:spPr bwMode="auto">
              <a:xfrm>
                <a:off x="3968" y="281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72" name="Oval 1888"/>
              <p:cNvSpPr>
                <a:spLocks noChangeArrowheads="1"/>
              </p:cNvSpPr>
              <p:nvPr/>
            </p:nvSpPr>
            <p:spPr bwMode="auto">
              <a:xfrm>
                <a:off x="3968" y="281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73" name="Oval 1889"/>
              <p:cNvSpPr>
                <a:spLocks noChangeArrowheads="1"/>
              </p:cNvSpPr>
              <p:nvPr/>
            </p:nvSpPr>
            <p:spPr bwMode="auto">
              <a:xfrm>
                <a:off x="3983" y="33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74" name="Oval 1890"/>
              <p:cNvSpPr>
                <a:spLocks noChangeArrowheads="1"/>
              </p:cNvSpPr>
              <p:nvPr/>
            </p:nvSpPr>
            <p:spPr bwMode="auto">
              <a:xfrm>
                <a:off x="3983" y="33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75" name="Oval 1891"/>
              <p:cNvSpPr>
                <a:spLocks noChangeArrowheads="1"/>
              </p:cNvSpPr>
              <p:nvPr/>
            </p:nvSpPr>
            <p:spPr bwMode="auto">
              <a:xfrm>
                <a:off x="3154" y="283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76" name="Oval 1892"/>
              <p:cNvSpPr>
                <a:spLocks noChangeArrowheads="1"/>
              </p:cNvSpPr>
              <p:nvPr/>
            </p:nvSpPr>
            <p:spPr bwMode="auto">
              <a:xfrm>
                <a:off x="3154" y="283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77" name="Oval 1893"/>
              <p:cNvSpPr>
                <a:spLocks noChangeArrowheads="1"/>
              </p:cNvSpPr>
              <p:nvPr/>
            </p:nvSpPr>
            <p:spPr bwMode="auto">
              <a:xfrm>
                <a:off x="3984" y="336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78" name="Oval 1894"/>
              <p:cNvSpPr>
                <a:spLocks noChangeArrowheads="1"/>
              </p:cNvSpPr>
              <p:nvPr/>
            </p:nvSpPr>
            <p:spPr bwMode="auto">
              <a:xfrm>
                <a:off x="3983" y="336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79" name="Oval 1895"/>
              <p:cNvSpPr>
                <a:spLocks noChangeArrowheads="1"/>
              </p:cNvSpPr>
              <p:nvPr/>
            </p:nvSpPr>
            <p:spPr bwMode="auto">
              <a:xfrm>
                <a:off x="4052" y="253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80" name="Oval 1896"/>
              <p:cNvSpPr>
                <a:spLocks noChangeArrowheads="1"/>
              </p:cNvSpPr>
              <p:nvPr/>
            </p:nvSpPr>
            <p:spPr bwMode="auto">
              <a:xfrm>
                <a:off x="4052" y="253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81" name="Oval 1897"/>
              <p:cNvSpPr>
                <a:spLocks noChangeArrowheads="1"/>
              </p:cNvSpPr>
              <p:nvPr/>
            </p:nvSpPr>
            <p:spPr bwMode="auto">
              <a:xfrm>
                <a:off x="4292" y="286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82" name="Oval 1898"/>
              <p:cNvSpPr>
                <a:spLocks noChangeArrowheads="1"/>
              </p:cNvSpPr>
              <p:nvPr/>
            </p:nvSpPr>
            <p:spPr bwMode="auto">
              <a:xfrm>
                <a:off x="4292" y="286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83" name="Oval 1899"/>
              <p:cNvSpPr>
                <a:spLocks noChangeArrowheads="1"/>
              </p:cNvSpPr>
              <p:nvPr/>
            </p:nvSpPr>
            <p:spPr bwMode="auto">
              <a:xfrm>
                <a:off x="4290" y="287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84" name="Oval 1900"/>
              <p:cNvSpPr>
                <a:spLocks noChangeArrowheads="1"/>
              </p:cNvSpPr>
              <p:nvPr/>
            </p:nvSpPr>
            <p:spPr bwMode="auto">
              <a:xfrm>
                <a:off x="4290" y="287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85" name="Oval 1901"/>
              <p:cNvSpPr>
                <a:spLocks noChangeArrowheads="1"/>
              </p:cNvSpPr>
              <p:nvPr/>
            </p:nvSpPr>
            <p:spPr bwMode="auto">
              <a:xfrm>
                <a:off x="3178" y="320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86" name="Oval 1902"/>
              <p:cNvSpPr>
                <a:spLocks noChangeArrowheads="1"/>
              </p:cNvSpPr>
              <p:nvPr/>
            </p:nvSpPr>
            <p:spPr bwMode="auto">
              <a:xfrm>
                <a:off x="3177" y="320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87" name="Oval 1903"/>
              <p:cNvSpPr>
                <a:spLocks noChangeArrowheads="1"/>
              </p:cNvSpPr>
              <p:nvPr/>
            </p:nvSpPr>
            <p:spPr bwMode="auto">
              <a:xfrm>
                <a:off x="2911" y="270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88" name="Oval 1904"/>
              <p:cNvSpPr>
                <a:spLocks noChangeArrowheads="1"/>
              </p:cNvSpPr>
              <p:nvPr/>
            </p:nvSpPr>
            <p:spPr bwMode="auto">
              <a:xfrm>
                <a:off x="2911" y="270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89" name="Oval 1905"/>
              <p:cNvSpPr>
                <a:spLocks noChangeArrowheads="1"/>
              </p:cNvSpPr>
              <p:nvPr/>
            </p:nvSpPr>
            <p:spPr bwMode="auto">
              <a:xfrm>
                <a:off x="4177" y="281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90" name="Oval 1906"/>
              <p:cNvSpPr>
                <a:spLocks noChangeArrowheads="1"/>
              </p:cNvSpPr>
              <p:nvPr/>
            </p:nvSpPr>
            <p:spPr bwMode="auto">
              <a:xfrm>
                <a:off x="4177" y="281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91" name="Oval 1907"/>
              <p:cNvSpPr>
                <a:spLocks noChangeArrowheads="1"/>
              </p:cNvSpPr>
              <p:nvPr/>
            </p:nvSpPr>
            <p:spPr bwMode="auto">
              <a:xfrm>
                <a:off x="3899" y="241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92" name="Oval 1908"/>
              <p:cNvSpPr>
                <a:spLocks noChangeArrowheads="1"/>
              </p:cNvSpPr>
              <p:nvPr/>
            </p:nvSpPr>
            <p:spPr bwMode="auto">
              <a:xfrm>
                <a:off x="3899" y="241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93" name="Oval 1909"/>
              <p:cNvSpPr>
                <a:spLocks noChangeArrowheads="1"/>
              </p:cNvSpPr>
              <p:nvPr/>
            </p:nvSpPr>
            <p:spPr bwMode="auto">
              <a:xfrm>
                <a:off x="3906" y="337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94" name="Oval 1910"/>
              <p:cNvSpPr>
                <a:spLocks noChangeArrowheads="1"/>
              </p:cNvSpPr>
              <p:nvPr/>
            </p:nvSpPr>
            <p:spPr bwMode="auto">
              <a:xfrm>
                <a:off x="3906" y="337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95" name="Oval 1911"/>
              <p:cNvSpPr>
                <a:spLocks noChangeArrowheads="1"/>
              </p:cNvSpPr>
              <p:nvPr/>
            </p:nvSpPr>
            <p:spPr bwMode="auto">
              <a:xfrm>
                <a:off x="3216" y="26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96" name="Oval 1912"/>
              <p:cNvSpPr>
                <a:spLocks noChangeArrowheads="1"/>
              </p:cNvSpPr>
              <p:nvPr/>
            </p:nvSpPr>
            <p:spPr bwMode="auto">
              <a:xfrm>
                <a:off x="3216" y="26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97" name="Oval 1913"/>
              <p:cNvSpPr>
                <a:spLocks noChangeArrowheads="1"/>
              </p:cNvSpPr>
              <p:nvPr/>
            </p:nvSpPr>
            <p:spPr bwMode="auto">
              <a:xfrm>
                <a:off x="3104" y="379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98" name="Oval 1914"/>
              <p:cNvSpPr>
                <a:spLocks noChangeArrowheads="1"/>
              </p:cNvSpPr>
              <p:nvPr/>
            </p:nvSpPr>
            <p:spPr bwMode="auto">
              <a:xfrm>
                <a:off x="3104" y="379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99" name="Oval 1915"/>
              <p:cNvSpPr>
                <a:spLocks noChangeArrowheads="1"/>
              </p:cNvSpPr>
              <p:nvPr/>
            </p:nvSpPr>
            <p:spPr bwMode="auto">
              <a:xfrm>
                <a:off x="3736" y="305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00" name="Oval 1916"/>
              <p:cNvSpPr>
                <a:spLocks noChangeArrowheads="1"/>
              </p:cNvSpPr>
              <p:nvPr/>
            </p:nvSpPr>
            <p:spPr bwMode="auto">
              <a:xfrm>
                <a:off x="3736" y="305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01" name="Oval 1917"/>
              <p:cNvSpPr>
                <a:spLocks noChangeArrowheads="1"/>
              </p:cNvSpPr>
              <p:nvPr/>
            </p:nvSpPr>
            <p:spPr bwMode="auto">
              <a:xfrm>
                <a:off x="2979" y="208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02" name="Oval 1918"/>
              <p:cNvSpPr>
                <a:spLocks noChangeArrowheads="1"/>
              </p:cNvSpPr>
              <p:nvPr/>
            </p:nvSpPr>
            <p:spPr bwMode="auto">
              <a:xfrm>
                <a:off x="2979" y="208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03" name="Oval 1919"/>
              <p:cNvSpPr>
                <a:spLocks noChangeArrowheads="1"/>
              </p:cNvSpPr>
              <p:nvPr/>
            </p:nvSpPr>
            <p:spPr bwMode="auto">
              <a:xfrm>
                <a:off x="4284" y="271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04" name="Oval 1920"/>
              <p:cNvSpPr>
                <a:spLocks noChangeArrowheads="1"/>
              </p:cNvSpPr>
              <p:nvPr/>
            </p:nvSpPr>
            <p:spPr bwMode="auto">
              <a:xfrm>
                <a:off x="4284" y="271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05" name="Oval 1921"/>
              <p:cNvSpPr>
                <a:spLocks noChangeArrowheads="1"/>
              </p:cNvSpPr>
              <p:nvPr/>
            </p:nvSpPr>
            <p:spPr bwMode="auto">
              <a:xfrm>
                <a:off x="3102" y="269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06" name="Oval 1922"/>
              <p:cNvSpPr>
                <a:spLocks noChangeArrowheads="1"/>
              </p:cNvSpPr>
              <p:nvPr/>
            </p:nvSpPr>
            <p:spPr bwMode="auto">
              <a:xfrm>
                <a:off x="3102" y="269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07" name="Oval 1923"/>
              <p:cNvSpPr>
                <a:spLocks noChangeArrowheads="1"/>
              </p:cNvSpPr>
              <p:nvPr/>
            </p:nvSpPr>
            <p:spPr bwMode="auto">
              <a:xfrm>
                <a:off x="3922" y="341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08" name="Oval 1924"/>
              <p:cNvSpPr>
                <a:spLocks noChangeArrowheads="1"/>
              </p:cNvSpPr>
              <p:nvPr/>
            </p:nvSpPr>
            <p:spPr bwMode="auto">
              <a:xfrm>
                <a:off x="3922" y="341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09" name="Oval 1925"/>
              <p:cNvSpPr>
                <a:spLocks noChangeArrowheads="1"/>
              </p:cNvSpPr>
              <p:nvPr/>
            </p:nvSpPr>
            <p:spPr bwMode="auto">
              <a:xfrm>
                <a:off x="3132" y="338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10" name="Oval 1926"/>
              <p:cNvSpPr>
                <a:spLocks noChangeArrowheads="1"/>
              </p:cNvSpPr>
              <p:nvPr/>
            </p:nvSpPr>
            <p:spPr bwMode="auto">
              <a:xfrm>
                <a:off x="3132" y="338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11" name="Oval 1927"/>
              <p:cNvSpPr>
                <a:spLocks noChangeArrowheads="1"/>
              </p:cNvSpPr>
              <p:nvPr/>
            </p:nvSpPr>
            <p:spPr bwMode="auto">
              <a:xfrm>
                <a:off x="4176" y="276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12" name="Oval 1928"/>
              <p:cNvSpPr>
                <a:spLocks noChangeArrowheads="1"/>
              </p:cNvSpPr>
              <p:nvPr/>
            </p:nvSpPr>
            <p:spPr bwMode="auto">
              <a:xfrm>
                <a:off x="4176" y="276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13" name="Oval 1929"/>
              <p:cNvSpPr>
                <a:spLocks noChangeArrowheads="1"/>
              </p:cNvSpPr>
              <p:nvPr/>
            </p:nvSpPr>
            <p:spPr bwMode="auto">
              <a:xfrm>
                <a:off x="2967" y="338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14" name="Oval 1930"/>
              <p:cNvSpPr>
                <a:spLocks noChangeArrowheads="1"/>
              </p:cNvSpPr>
              <p:nvPr/>
            </p:nvSpPr>
            <p:spPr bwMode="auto">
              <a:xfrm>
                <a:off x="2967" y="338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15" name="Oval 1931"/>
              <p:cNvSpPr>
                <a:spLocks noChangeArrowheads="1"/>
              </p:cNvSpPr>
              <p:nvPr/>
            </p:nvSpPr>
            <p:spPr bwMode="auto">
              <a:xfrm>
                <a:off x="3110" y="300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16" name="Oval 1932"/>
              <p:cNvSpPr>
                <a:spLocks noChangeArrowheads="1"/>
              </p:cNvSpPr>
              <p:nvPr/>
            </p:nvSpPr>
            <p:spPr bwMode="auto">
              <a:xfrm>
                <a:off x="3110" y="300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17" name="Oval 1933"/>
              <p:cNvSpPr>
                <a:spLocks noChangeArrowheads="1"/>
              </p:cNvSpPr>
              <p:nvPr/>
            </p:nvSpPr>
            <p:spPr bwMode="auto">
              <a:xfrm>
                <a:off x="3893" y="258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18" name="Oval 1934"/>
              <p:cNvSpPr>
                <a:spLocks noChangeArrowheads="1"/>
              </p:cNvSpPr>
              <p:nvPr/>
            </p:nvSpPr>
            <p:spPr bwMode="auto">
              <a:xfrm>
                <a:off x="3893" y="258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19" name="Oval 1935"/>
              <p:cNvSpPr>
                <a:spLocks noChangeArrowheads="1"/>
              </p:cNvSpPr>
              <p:nvPr/>
            </p:nvSpPr>
            <p:spPr bwMode="auto">
              <a:xfrm>
                <a:off x="3369" y="316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20" name="Oval 1936"/>
              <p:cNvSpPr>
                <a:spLocks noChangeArrowheads="1"/>
              </p:cNvSpPr>
              <p:nvPr/>
            </p:nvSpPr>
            <p:spPr bwMode="auto">
              <a:xfrm>
                <a:off x="3369" y="31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21" name="Oval 1937"/>
              <p:cNvSpPr>
                <a:spLocks noChangeArrowheads="1"/>
              </p:cNvSpPr>
              <p:nvPr/>
            </p:nvSpPr>
            <p:spPr bwMode="auto">
              <a:xfrm>
                <a:off x="3005" y="207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22" name="Oval 1938"/>
              <p:cNvSpPr>
                <a:spLocks noChangeArrowheads="1"/>
              </p:cNvSpPr>
              <p:nvPr/>
            </p:nvSpPr>
            <p:spPr bwMode="auto">
              <a:xfrm>
                <a:off x="3005" y="207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23" name="Oval 1939"/>
              <p:cNvSpPr>
                <a:spLocks noChangeArrowheads="1"/>
              </p:cNvSpPr>
              <p:nvPr/>
            </p:nvSpPr>
            <p:spPr bwMode="auto">
              <a:xfrm>
                <a:off x="3227" y="262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24" name="Oval 1940"/>
              <p:cNvSpPr>
                <a:spLocks noChangeArrowheads="1"/>
              </p:cNvSpPr>
              <p:nvPr/>
            </p:nvSpPr>
            <p:spPr bwMode="auto">
              <a:xfrm>
                <a:off x="3227" y="262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25" name="Oval 1941"/>
              <p:cNvSpPr>
                <a:spLocks noChangeArrowheads="1"/>
              </p:cNvSpPr>
              <p:nvPr/>
            </p:nvSpPr>
            <p:spPr bwMode="auto">
              <a:xfrm>
                <a:off x="4005" y="302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26" name="Oval 1942"/>
              <p:cNvSpPr>
                <a:spLocks noChangeArrowheads="1"/>
              </p:cNvSpPr>
              <p:nvPr/>
            </p:nvSpPr>
            <p:spPr bwMode="auto">
              <a:xfrm>
                <a:off x="4005" y="302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27" name="Oval 1943"/>
              <p:cNvSpPr>
                <a:spLocks noChangeArrowheads="1"/>
              </p:cNvSpPr>
              <p:nvPr/>
            </p:nvSpPr>
            <p:spPr bwMode="auto">
              <a:xfrm>
                <a:off x="3138" y="325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28" name="Oval 1944"/>
              <p:cNvSpPr>
                <a:spLocks noChangeArrowheads="1"/>
              </p:cNvSpPr>
              <p:nvPr/>
            </p:nvSpPr>
            <p:spPr bwMode="auto">
              <a:xfrm>
                <a:off x="3138" y="32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29" name="Oval 1945"/>
              <p:cNvSpPr>
                <a:spLocks noChangeArrowheads="1"/>
              </p:cNvSpPr>
              <p:nvPr/>
            </p:nvSpPr>
            <p:spPr bwMode="auto">
              <a:xfrm>
                <a:off x="3124" y="279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30" name="Oval 1946"/>
              <p:cNvSpPr>
                <a:spLocks noChangeArrowheads="1"/>
              </p:cNvSpPr>
              <p:nvPr/>
            </p:nvSpPr>
            <p:spPr bwMode="auto">
              <a:xfrm>
                <a:off x="3124" y="279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31" name="Oval 1947"/>
              <p:cNvSpPr>
                <a:spLocks noChangeArrowheads="1"/>
              </p:cNvSpPr>
              <p:nvPr/>
            </p:nvSpPr>
            <p:spPr bwMode="auto">
              <a:xfrm>
                <a:off x="3162" y="361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32" name="Oval 1948"/>
              <p:cNvSpPr>
                <a:spLocks noChangeArrowheads="1"/>
              </p:cNvSpPr>
              <p:nvPr/>
            </p:nvSpPr>
            <p:spPr bwMode="auto">
              <a:xfrm>
                <a:off x="3162" y="361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33" name="Oval 1949"/>
              <p:cNvSpPr>
                <a:spLocks noChangeArrowheads="1"/>
              </p:cNvSpPr>
              <p:nvPr/>
            </p:nvSpPr>
            <p:spPr bwMode="auto">
              <a:xfrm>
                <a:off x="3891" y="328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34" name="Oval 1950"/>
              <p:cNvSpPr>
                <a:spLocks noChangeArrowheads="1"/>
              </p:cNvSpPr>
              <p:nvPr/>
            </p:nvSpPr>
            <p:spPr bwMode="auto">
              <a:xfrm>
                <a:off x="3891" y="328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35" name="Oval 1951"/>
              <p:cNvSpPr>
                <a:spLocks noChangeArrowheads="1"/>
              </p:cNvSpPr>
              <p:nvPr/>
            </p:nvSpPr>
            <p:spPr bwMode="auto">
              <a:xfrm>
                <a:off x="3083" y="350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36" name="Oval 1952"/>
              <p:cNvSpPr>
                <a:spLocks noChangeArrowheads="1"/>
              </p:cNvSpPr>
              <p:nvPr/>
            </p:nvSpPr>
            <p:spPr bwMode="auto">
              <a:xfrm>
                <a:off x="3083" y="350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37" name="Oval 1953"/>
              <p:cNvSpPr>
                <a:spLocks noChangeArrowheads="1"/>
              </p:cNvSpPr>
              <p:nvPr/>
            </p:nvSpPr>
            <p:spPr bwMode="auto">
              <a:xfrm>
                <a:off x="4314" y="293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38" name="Oval 1954"/>
              <p:cNvSpPr>
                <a:spLocks noChangeArrowheads="1"/>
              </p:cNvSpPr>
              <p:nvPr/>
            </p:nvSpPr>
            <p:spPr bwMode="auto">
              <a:xfrm>
                <a:off x="4314" y="293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39" name="Oval 1955"/>
              <p:cNvSpPr>
                <a:spLocks noChangeArrowheads="1"/>
              </p:cNvSpPr>
              <p:nvPr/>
            </p:nvSpPr>
            <p:spPr bwMode="auto">
              <a:xfrm>
                <a:off x="3742" y="297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40" name="Oval 1956"/>
              <p:cNvSpPr>
                <a:spLocks noChangeArrowheads="1"/>
              </p:cNvSpPr>
              <p:nvPr/>
            </p:nvSpPr>
            <p:spPr bwMode="auto">
              <a:xfrm>
                <a:off x="3742" y="297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41" name="Oval 1957"/>
              <p:cNvSpPr>
                <a:spLocks noChangeArrowheads="1"/>
              </p:cNvSpPr>
              <p:nvPr/>
            </p:nvSpPr>
            <p:spPr bwMode="auto">
              <a:xfrm>
                <a:off x="3123" y="367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42" name="Oval 1958"/>
              <p:cNvSpPr>
                <a:spLocks noChangeArrowheads="1"/>
              </p:cNvSpPr>
              <p:nvPr/>
            </p:nvSpPr>
            <p:spPr bwMode="auto">
              <a:xfrm>
                <a:off x="3123" y="367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43" name="Oval 1959"/>
              <p:cNvSpPr>
                <a:spLocks noChangeArrowheads="1"/>
              </p:cNvSpPr>
              <p:nvPr/>
            </p:nvSpPr>
            <p:spPr bwMode="auto">
              <a:xfrm>
                <a:off x="3901" y="335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44" name="Oval 1960"/>
              <p:cNvSpPr>
                <a:spLocks noChangeArrowheads="1"/>
              </p:cNvSpPr>
              <p:nvPr/>
            </p:nvSpPr>
            <p:spPr bwMode="auto">
              <a:xfrm>
                <a:off x="3901" y="335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45" name="Oval 1961"/>
              <p:cNvSpPr>
                <a:spLocks noChangeArrowheads="1"/>
              </p:cNvSpPr>
              <p:nvPr/>
            </p:nvSpPr>
            <p:spPr bwMode="auto">
              <a:xfrm>
                <a:off x="4048" y="313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46" name="Oval 1962"/>
              <p:cNvSpPr>
                <a:spLocks noChangeArrowheads="1"/>
              </p:cNvSpPr>
              <p:nvPr/>
            </p:nvSpPr>
            <p:spPr bwMode="auto">
              <a:xfrm>
                <a:off x="4048" y="313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47" name="Oval 1963"/>
              <p:cNvSpPr>
                <a:spLocks noChangeArrowheads="1"/>
              </p:cNvSpPr>
              <p:nvPr/>
            </p:nvSpPr>
            <p:spPr bwMode="auto">
              <a:xfrm>
                <a:off x="3112" y="295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48" name="Oval 1964"/>
              <p:cNvSpPr>
                <a:spLocks noChangeArrowheads="1"/>
              </p:cNvSpPr>
              <p:nvPr/>
            </p:nvSpPr>
            <p:spPr bwMode="auto">
              <a:xfrm>
                <a:off x="3112" y="295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49" name="Oval 1965"/>
              <p:cNvSpPr>
                <a:spLocks noChangeArrowheads="1"/>
              </p:cNvSpPr>
              <p:nvPr/>
            </p:nvSpPr>
            <p:spPr bwMode="auto">
              <a:xfrm>
                <a:off x="3172" y="298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50" name="Oval 1966"/>
              <p:cNvSpPr>
                <a:spLocks noChangeArrowheads="1"/>
              </p:cNvSpPr>
              <p:nvPr/>
            </p:nvSpPr>
            <p:spPr bwMode="auto">
              <a:xfrm>
                <a:off x="3172" y="298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51" name="Oval 1967"/>
              <p:cNvSpPr>
                <a:spLocks noChangeArrowheads="1"/>
              </p:cNvSpPr>
              <p:nvPr/>
            </p:nvSpPr>
            <p:spPr bwMode="auto">
              <a:xfrm>
                <a:off x="3976" y="249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52" name="Oval 1968"/>
              <p:cNvSpPr>
                <a:spLocks noChangeArrowheads="1"/>
              </p:cNvSpPr>
              <p:nvPr/>
            </p:nvSpPr>
            <p:spPr bwMode="auto">
              <a:xfrm>
                <a:off x="3976" y="249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53" name="Oval 1969"/>
              <p:cNvSpPr>
                <a:spLocks noChangeArrowheads="1"/>
              </p:cNvSpPr>
              <p:nvPr/>
            </p:nvSpPr>
            <p:spPr bwMode="auto">
              <a:xfrm>
                <a:off x="4270" y="296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54" name="Oval 1970"/>
              <p:cNvSpPr>
                <a:spLocks noChangeArrowheads="1"/>
              </p:cNvSpPr>
              <p:nvPr/>
            </p:nvSpPr>
            <p:spPr bwMode="auto">
              <a:xfrm>
                <a:off x="4270" y="296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55" name="Oval 1971"/>
              <p:cNvSpPr>
                <a:spLocks noChangeArrowheads="1"/>
              </p:cNvSpPr>
              <p:nvPr/>
            </p:nvSpPr>
            <p:spPr bwMode="auto">
              <a:xfrm>
                <a:off x="3238" y="364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56" name="Oval 1972"/>
              <p:cNvSpPr>
                <a:spLocks noChangeArrowheads="1"/>
              </p:cNvSpPr>
              <p:nvPr/>
            </p:nvSpPr>
            <p:spPr bwMode="auto">
              <a:xfrm>
                <a:off x="3238" y="364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57" name="Oval 1973"/>
              <p:cNvSpPr>
                <a:spLocks noChangeArrowheads="1"/>
              </p:cNvSpPr>
              <p:nvPr/>
            </p:nvSpPr>
            <p:spPr bwMode="auto">
              <a:xfrm>
                <a:off x="2935" y="287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58" name="Oval 1974"/>
              <p:cNvSpPr>
                <a:spLocks noChangeArrowheads="1"/>
              </p:cNvSpPr>
              <p:nvPr/>
            </p:nvSpPr>
            <p:spPr bwMode="auto">
              <a:xfrm>
                <a:off x="2935" y="287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59" name="Oval 1975"/>
              <p:cNvSpPr>
                <a:spLocks noChangeArrowheads="1"/>
              </p:cNvSpPr>
              <p:nvPr/>
            </p:nvSpPr>
            <p:spPr bwMode="auto">
              <a:xfrm>
                <a:off x="3861" y="236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60" name="Oval 1976"/>
              <p:cNvSpPr>
                <a:spLocks noChangeArrowheads="1"/>
              </p:cNvSpPr>
              <p:nvPr/>
            </p:nvSpPr>
            <p:spPr bwMode="auto">
              <a:xfrm>
                <a:off x="3861" y="236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61" name="Oval 1977"/>
              <p:cNvSpPr>
                <a:spLocks noChangeArrowheads="1"/>
              </p:cNvSpPr>
              <p:nvPr/>
            </p:nvSpPr>
            <p:spPr bwMode="auto">
              <a:xfrm>
                <a:off x="3057" y="202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62" name="Oval 1978"/>
              <p:cNvSpPr>
                <a:spLocks noChangeArrowheads="1"/>
              </p:cNvSpPr>
              <p:nvPr/>
            </p:nvSpPr>
            <p:spPr bwMode="auto">
              <a:xfrm>
                <a:off x="3057" y="202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63" name="Oval 1979"/>
              <p:cNvSpPr>
                <a:spLocks noChangeArrowheads="1"/>
              </p:cNvSpPr>
              <p:nvPr/>
            </p:nvSpPr>
            <p:spPr bwMode="auto">
              <a:xfrm>
                <a:off x="3180" y="367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64" name="Oval 1980"/>
              <p:cNvSpPr>
                <a:spLocks noChangeArrowheads="1"/>
              </p:cNvSpPr>
              <p:nvPr/>
            </p:nvSpPr>
            <p:spPr bwMode="auto">
              <a:xfrm>
                <a:off x="3180" y="367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65" name="Oval 1981"/>
              <p:cNvSpPr>
                <a:spLocks noChangeArrowheads="1"/>
              </p:cNvSpPr>
              <p:nvPr/>
            </p:nvSpPr>
            <p:spPr bwMode="auto">
              <a:xfrm>
                <a:off x="3901" y="24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66" name="Oval 1982"/>
              <p:cNvSpPr>
                <a:spLocks noChangeArrowheads="1"/>
              </p:cNvSpPr>
              <p:nvPr/>
            </p:nvSpPr>
            <p:spPr bwMode="auto">
              <a:xfrm>
                <a:off x="3901" y="241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67" name="Oval 1983"/>
              <p:cNvSpPr>
                <a:spLocks noChangeArrowheads="1"/>
              </p:cNvSpPr>
              <p:nvPr/>
            </p:nvSpPr>
            <p:spPr bwMode="auto">
              <a:xfrm>
                <a:off x="3093" y="214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68" name="Oval 1984"/>
              <p:cNvSpPr>
                <a:spLocks noChangeArrowheads="1"/>
              </p:cNvSpPr>
              <p:nvPr/>
            </p:nvSpPr>
            <p:spPr bwMode="auto">
              <a:xfrm>
                <a:off x="3093" y="214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69" name="Oval 1985"/>
              <p:cNvSpPr>
                <a:spLocks noChangeArrowheads="1"/>
              </p:cNvSpPr>
              <p:nvPr/>
            </p:nvSpPr>
            <p:spPr bwMode="auto">
              <a:xfrm>
                <a:off x="3164" y="370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70" name="Oval 1986"/>
              <p:cNvSpPr>
                <a:spLocks noChangeArrowheads="1"/>
              </p:cNvSpPr>
              <p:nvPr/>
            </p:nvSpPr>
            <p:spPr bwMode="auto">
              <a:xfrm>
                <a:off x="3164" y="370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71" name="Oval 1987"/>
              <p:cNvSpPr>
                <a:spLocks noChangeArrowheads="1"/>
              </p:cNvSpPr>
              <p:nvPr/>
            </p:nvSpPr>
            <p:spPr bwMode="auto">
              <a:xfrm>
                <a:off x="4432" y="288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72" name="Oval 1988"/>
              <p:cNvSpPr>
                <a:spLocks noChangeArrowheads="1"/>
              </p:cNvSpPr>
              <p:nvPr/>
            </p:nvSpPr>
            <p:spPr bwMode="auto">
              <a:xfrm>
                <a:off x="4432" y="288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73" name="Oval 1989"/>
              <p:cNvSpPr>
                <a:spLocks noChangeArrowheads="1"/>
              </p:cNvSpPr>
              <p:nvPr/>
            </p:nvSpPr>
            <p:spPr bwMode="auto">
              <a:xfrm>
                <a:off x="3126" y="263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74" name="Oval 1990"/>
              <p:cNvSpPr>
                <a:spLocks noChangeArrowheads="1"/>
              </p:cNvSpPr>
              <p:nvPr/>
            </p:nvSpPr>
            <p:spPr bwMode="auto">
              <a:xfrm>
                <a:off x="3126" y="263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75" name="Oval 1991"/>
              <p:cNvSpPr>
                <a:spLocks noChangeArrowheads="1"/>
              </p:cNvSpPr>
              <p:nvPr/>
            </p:nvSpPr>
            <p:spPr bwMode="auto">
              <a:xfrm>
                <a:off x="3716" y="297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76" name="Oval 1992"/>
              <p:cNvSpPr>
                <a:spLocks noChangeArrowheads="1"/>
              </p:cNvSpPr>
              <p:nvPr/>
            </p:nvSpPr>
            <p:spPr bwMode="auto">
              <a:xfrm>
                <a:off x="3715" y="297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77" name="Oval 1993"/>
              <p:cNvSpPr>
                <a:spLocks noChangeArrowheads="1"/>
              </p:cNvSpPr>
              <p:nvPr/>
            </p:nvSpPr>
            <p:spPr bwMode="auto">
              <a:xfrm>
                <a:off x="4302" y="2941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78" name="Oval 1994"/>
              <p:cNvSpPr>
                <a:spLocks noChangeArrowheads="1"/>
              </p:cNvSpPr>
              <p:nvPr/>
            </p:nvSpPr>
            <p:spPr bwMode="auto">
              <a:xfrm>
                <a:off x="4302" y="294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79" name="Oval 1995"/>
              <p:cNvSpPr>
                <a:spLocks noChangeArrowheads="1"/>
              </p:cNvSpPr>
              <p:nvPr/>
            </p:nvSpPr>
            <p:spPr bwMode="auto">
              <a:xfrm>
                <a:off x="3125" y="263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80" name="Oval 1996"/>
              <p:cNvSpPr>
                <a:spLocks noChangeArrowheads="1"/>
              </p:cNvSpPr>
              <p:nvPr/>
            </p:nvSpPr>
            <p:spPr bwMode="auto">
              <a:xfrm>
                <a:off x="3125" y="263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81" name="Oval 1997"/>
              <p:cNvSpPr>
                <a:spLocks noChangeArrowheads="1"/>
              </p:cNvSpPr>
              <p:nvPr/>
            </p:nvSpPr>
            <p:spPr bwMode="auto">
              <a:xfrm>
                <a:off x="4431" y="286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82" name="Oval 1998"/>
              <p:cNvSpPr>
                <a:spLocks noChangeArrowheads="1"/>
              </p:cNvSpPr>
              <p:nvPr/>
            </p:nvSpPr>
            <p:spPr bwMode="auto">
              <a:xfrm>
                <a:off x="4431" y="286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83" name="Oval 1999"/>
              <p:cNvSpPr>
                <a:spLocks noChangeArrowheads="1"/>
              </p:cNvSpPr>
              <p:nvPr/>
            </p:nvSpPr>
            <p:spPr bwMode="auto">
              <a:xfrm>
                <a:off x="3165" y="316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84" name="Oval 2000"/>
              <p:cNvSpPr>
                <a:spLocks noChangeArrowheads="1"/>
              </p:cNvSpPr>
              <p:nvPr/>
            </p:nvSpPr>
            <p:spPr bwMode="auto">
              <a:xfrm>
                <a:off x="3165" y="316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85" name="Oval 2001"/>
              <p:cNvSpPr>
                <a:spLocks noChangeArrowheads="1"/>
              </p:cNvSpPr>
              <p:nvPr/>
            </p:nvSpPr>
            <p:spPr bwMode="auto">
              <a:xfrm>
                <a:off x="4033" y="306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86" name="Oval 2002"/>
              <p:cNvSpPr>
                <a:spLocks noChangeArrowheads="1"/>
              </p:cNvSpPr>
              <p:nvPr/>
            </p:nvSpPr>
            <p:spPr bwMode="auto">
              <a:xfrm>
                <a:off x="4033" y="306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87" name="Oval 2003"/>
              <p:cNvSpPr>
                <a:spLocks noChangeArrowheads="1"/>
              </p:cNvSpPr>
              <p:nvPr/>
            </p:nvSpPr>
            <p:spPr bwMode="auto">
              <a:xfrm>
                <a:off x="3970" y="299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88" name="Oval 2004"/>
              <p:cNvSpPr>
                <a:spLocks noChangeArrowheads="1"/>
              </p:cNvSpPr>
              <p:nvPr/>
            </p:nvSpPr>
            <p:spPr bwMode="auto">
              <a:xfrm>
                <a:off x="3970" y="299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89" name="Oval 2005"/>
              <p:cNvSpPr>
                <a:spLocks noChangeArrowheads="1"/>
              </p:cNvSpPr>
              <p:nvPr/>
            </p:nvSpPr>
            <p:spPr bwMode="auto">
              <a:xfrm>
                <a:off x="4022" y="246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90" name="Oval 2006"/>
              <p:cNvSpPr>
                <a:spLocks noChangeArrowheads="1"/>
              </p:cNvSpPr>
              <p:nvPr/>
            </p:nvSpPr>
            <p:spPr bwMode="auto">
              <a:xfrm>
                <a:off x="4022" y="246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91" name="Oval 2007"/>
              <p:cNvSpPr>
                <a:spLocks noChangeArrowheads="1"/>
              </p:cNvSpPr>
              <p:nvPr/>
            </p:nvSpPr>
            <p:spPr bwMode="auto">
              <a:xfrm>
                <a:off x="3758" y="300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92" name="Oval 2008"/>
              <p:cNvSpPr>
                <a:spLocks noChangeArrowheads="1"/>
              </p:cNvSpPr>
              <p:nvPr/>
            </p:nvSpPr>
            <p:spPr bwMode="auto">
              <a:xfrm>
                <a:off x="3758" y="300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93" name="Oval 2009"/>
              <p:cNvSpPr>
                <a:spLocks noChangeArrowheads="1"/>
              </p:cNvSpPr>
              <p:nvPr/>
            </p:nvSpPr>
            <p:spPr bwMode="auto">
              <a:xfrm>
                <a:off x="2988" y="213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94" name="Oval 2010"/>
              <p:cNvSpPr>
                <a:spLocks noChangeArrowheads="1"/>
              </p:cNvSpPr>
              <p:nvPr/>
            </p:nvSpPr>
            <p:spPr bwMode="auto">
              <a:xfrm>
                <a:off x="2988" y="213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95" name="Oval 2011"/>
              <p:cNvSpPr>
                <a:spLocks noChangeArrowheads="1"/>
              </p:cNvSpPr>
              <p:nvPr/>
            </p:nvSpPr>
            <p:spPr bwMode="auto">
              <a:xfrm>
                <a:off x="4338" y="28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96" name="Oval 2012"/>
              <p:cNvSpPr>
                <a:spLocks noChangeArrowheads="1"/>
              </p:cNvSpPr>
              <p:nvPr/>
            </p:nvSpPr>
            <p:spPr bwMode="auto">
              <a:xfrm>
                <a:off x="4338" y="28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97" name="Oval 2013"/>
              <p:cNvSpPr>
                <a:spLocks noChangeArrowheads="1"/>
              </p:cNvSpPr>
              <p:nvPr/>
            </p:nvSpPr>
            <p:spPr bwMode="auto">
              <a:xfrm>
                <a:off x="4323" y="287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7" name="Group 2215"/>
            <p:cNvGrpSpPr>
              <a:grpSpLocks/>
            </p:cNvGrpSpPr>
            <p:nvPr/>
          </p:nvGrpSpPr>
          <p:grpSpPr bwMode="auto">
            <a:xfrm>
              <a:off x="2822" y="2051"/>
              <a:ext cx="1641" cy="1751"/>
              <a:chOff x="2822" y="2051"/>
              <a:chExt cx="1641" cy="1751"/>
            </a:xfrm>
            <a:grpFill/>
          </p:grpSpPr>
          <p:sp>
            <p:nvSpPr>
              <p:cNvPr id="7698" name="Oval 2015"/>
              <p:cNvSpPr>
                <a:spLocks noChangeArrowheads="1"/>
              </p:cNvSpPr>
              <p:nvPr/>
            </p:nvSpPr>
            <p:spPr bwMode="auto">
              <a:xfrm>
                <a:off x="4323" y="287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99" name="Oval 2016"/>
              <p:cNvSpPr>
                <a:spLocks noChangeArrowheads="1"/>
              </p:cNvSpPr>
              <p:nvPr/>
            </p:nvSpPr>
            <p:spPr bwMode="auto">
              <a:xfrm>
                <a:off x="3937" y="339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00" name="Oval 2017"/>
              <p:cNvSpPr>
                <a:spLocks noChangeArrowheads="1"/>
              </p:cNvSpPr>
              <p:nvPr/>
            </p:nvSpPr>
            <p:spPr bwMode="auto">
              <a:xfrm>
                <a:off x="3937" y="339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01" name="Oval 2018"/>
              <p:cNvSpPr>
                <a:spLocks noChangeArrowheads="1"/>
              </p:cNvSpPr>
              <p:nvPr/>
            </p:nvSpPr>
            <p:spPr bwMode="auto">
              <a:xfrm>
                <a:off x="3218" y="246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02" name="Oval 2019"/>
              <p:cNvSpPr>
                <a:spLocks noChangeArrowheads="1"/>
              </p:cNvSpPr>
              <p:nvPr/>
            </p:nvSpPr>
            <p:spPr bwMode="auto">
              <a:xfrm>
                <a:off x="3218" y="246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03" name="Oval 2020"/>
              <p:cNvSpPr>
                <a:spLocks noChangeArrowheads="1"/>
              </p:cNvSpPr>
              <p:nvPr/>
            </p:nvSpPr>
            <p:spPr bwMode="auto">
              <a:xfrm>
                <a:off x="3168" y="318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04" name="Oval 2021"/>
              <p:cNvSpPr>
                <a:spLocks noChangeArrowheads="1"/>
              </p:cNvSpPr>
              <p:nvPr/>
            </p:nvSpPr>
            <p:spPr bwMode="auto">
              <a:xfrm>
                <a:off x="3168" y="318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05" name="Oval 2022"/>
              <p:cNvSpPr>
                <a:spLocks noChangeArrowheads="1"/>
              </p:cNvSpPr>
              <p:nvPr/>
            </p:nvSpPr>
            <p:spPr bwMode="auto">
              <a:xfrm>
                <a:off x="3180" y="312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06" name="Oval 2023"/>
              <p:cNvSpPr>
                <a:spLocks noChangeArrowheads="1"/>
              </p:cNvSpPr>
              <p:nvPr/>
            </p:nvSpPr>
            <p:spPr bwMode="auto">
              <a:xfrm>
                <a:off x="3180" y="312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07" name="Oval 2024"/>
              <p:cNvSpPr>
                <a:spLocks noChangeArrowheads="1"/>
              </p:cNvSpPr>
              <p:nvPr/>
            </p:nvSpPr>
            <p:spPr bwMode="auto">
              <a:xfrm>
                <a:off x="3169" y="260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08" name="Oval 2025"/>
              <p:cNvSpPr>
                <a:spLocks noChangeArrowheads="1"/>
              </p:cNvSpPr>
              <p:nvPr/>
            </p:nvSpPr>
            <p:spPr bwMode="auto">
              <a:xfrm>
                <a:off x="3169" y="260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09" name="Oval 2026"/>
              <p:cNvSpPr>
                <a:spLocks noChangeArrowheads="1"/>
              </p:cNvSpPr>
              <p:nvPr/>
            </p:nvSpPr>
            <p:spPr bwMode="auto">
              <a:xfrm>
                <a:off x="3991" y="339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10" name="Oval 2027"/>
              <p:cNvSpPr>
                <a:spLocks noChangeArrowheads="1"/>
              </p:cNvSpPr>
              <p:nvPr/>
            </p:nvSpPr>
            <p:spPr bwMode="auto">
              <a:xfrm>
                <a:off x="3991" y="339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11" name="Oval 2028"/>
              <p:cNvSpPr>
                <a:spLocks noChangeArrowheads="1"/>
              </p:cNvSpPr>
              <p:nvPr/>
            </p:nvSpPr>
            <p:spPr bwMode="auto">
              <a:xfrm>
                <a:off x="3134" y="261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12" name="Oval 2029"/>
              <p:cNvSpPr>
                <a:spLocks noChangeArrowheads="1"/>
              </p:cNvSpPr>
              <p:nvPr/>
            </p:nvSpPr>
            <p:spPr bwMode="auto">
              <a:xfrm>
                <a:off x="3134" y="261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13" name="Oval 2030"/>
              <p:cNvSpPr>
                <a:spLocks noChangeArrowheads="1"/>
              </p:cNvSpPr>
              <p:nvPr/>
            </p:nvSpPr>
            <p:spPr bwMode="auto">
              <a:xfrm>
                <a:off x="3951" y="252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14" name="Oval 2031"/>
              <p:cNvSpPr>
                <a:spLocks noChangeArrowheads="1"/>
              </p:cNvSpPr>
              <p:nvPr/>
            </p:nvSpPr>
            <p:spPr bwMode="auto">
              <a:xfrm>
                <a:off x="3951" y="252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15" name="Oval 2032"/>
              <p:cNvSpPr>
                <a:spLocks noChangeArrowheads="1"/>
              </p:cNvSpPr>
              <p:nvPr/>
            </p:nvSpPr>
            <p:spPr bwMode="auto">
              <a:xfrm>
                <a:off x="4356" y="278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16" name="Oval 2033"/>
              <p:cNvSpPr>
                <a:spLocks noChangeArrowheads="1"/>
              </p:cNvSpPr>
              <p:nvPr/>
            </p:nvSpPr>
            <p:spPr bwMode="auto">
              <a:xfrm>
                <a:off x="4356" y="278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17" name="Oval 2034"/>
              <p:cNvSpPr>
                <a:spLocks noChangeArrowheads="1"/>
              </p:cNvSpPr>
              <p:nvPr/>
            </p:nvSpPr>
            <p:spPr bwMode="auto">
              <a:xfrm>
                <a:off x="4013" y="287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18" name="Oval 2035"/>
              <p:cNvSpPr>
                <a:spLocks noChangeArrowheads="1"/>
              </p:cNvSpPr>
              <p:nvPr/>
            </p:nvSpPr>
            <p:spPr bwMode="auto">
              <a:xfrm>
                <a:off x="4013" y="287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19" name="Oval 2036"/>
              <p:cNvSpPr>
                <a:spLocks noChangeArrowheads="1"/>
              </p:cNvSpPr>
              <p:nvPr/>
            </p:nvSpPr>
            <p:spPr bwMode="auto">
              <a:xfrm>
                <a:off x="3989" y="33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20" name="Oval 2037"/>
              <p:cNvSpPr>
                <a:spLocks noChangeArrowheads="1"/>
              </p:cNvSpPr>
              <p:nvPr/>
            </p:nvSpPr>
            <p:spPr bwMode="auto">
              <a:xfrm>
                <a:off x="3989" y="33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21" name="Oval 2038"/>
              <p:cNvSpPr>
                <a:spLocks noChangeArrowheads="1"/>
              </p:cNvSpPr>
              <p:nvPr/>
            </p:nvSpPr>
            <p:spPr bwMode="auto">
              <a:xfrm>
                <a:off x="3541" y="26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22" name="Oval 2039"/>
              <p:cNvSpPr>
                <a:spLocks noChangeArrowheads="1"/>
              </p:cNvSpPr>
              <p:nvPr/>
            </p:nvSpPr>
            <p:spPr bwMode="auto">
              <a:xfrm>
                <a:off x="3541" y="26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23" name="Oval 2040"/>
              <p:cNvSpPr>
                <a:spLocks noChangeArrowheads="1"/>
              </p:cNvSpPr>
              <p:nvPr/>
            </p:nvSpPr>
            <p:spPr bwMode="auto">
              <a:xfrm>
                <a:off x="3357" y="307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24" name="Oval 2041"/>
              <p:cNvSpPr>
                <a:spLocks noChangeArrowheads="1"/>
              </p:cNvSpPr>
              <p:nvPr/>
            </p:nvSpPr>
            <p:spPr bwMode="auto">
              <a:xfrm>
                <a:off x="3357" y="307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25" name="Oval 2042"/>
              <p:cNvSpPr>
                <a:spLocks noChangeArrowheads="1"/>
              </p:cNvSpPr>
              <p:nvPr/>
            </p:nvSpPr>
            <p:spPr bwMode="auto">
              <a:xfrm>
                <a:off x="4211" y="300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26" name="Oval 2043"/>
              <p:cNvSpPr>
                <a:spLocks noChangeArrowheads="1"/>
              </p:cNvSpPr>
              <p:nvPr/>
            </p:nvSpPr>
            <p:spPr bwMode="auto">
              <a:xfrm>
                <a:off x="4211" y="300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27" name="Oval 2044"/>
              <p:cNvSpPr>
                <a:spLocks noChangeArrowheads="1"/>
              </p:cNvSpPr>
              <p:nvPr/>
            </p:nvSpPr>
            <p:spPr bwMode="auto">
              <a:xfrm>
                <a:off x="3994" y="339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28" name="Oval 2045"/>
              <p:cNvSpPr>
                <a:spLocks noChangeArrowheads="1"/>
              </p:cNvSpPr>
              <p:nvPr/>
            </p:nvSpPr>
            <p:spPr bwMode="auto">
              <a:xfrm>
                <a:off x="3994" y="339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29" name="Oval 2046"/>
              <p:cNvSpPr>
                <a:spLocks noChangeArrowheads="1"/>
              </p:cNvSpPr>
              <p:nvPr/>
            </p:nvSpPr>
            <p:spPr bwMode="auto">
              <a:xfrm>
                <a:off x="3874" y="328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30" name="Oval 2047"/>
              <p:cNvSpPr>
                <a:spLocks noChangeArrowheads="1"/>
              </p:cNvSpPr>
              <p:nvPr/>
            </p:nvSpPr>
            <p:spPr bwMode="auto">
              <a:xfrm>
                <a:off x="3874" y="328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31" name="Oval 2048"/>
              <p:cNvSpPr>
                <a:spLocks noChangeArrowheads="1"/>
              </p:cNvSpPr>
              <p:nvPr/>
            </p:nvSpPr>
            <p:spPr bwMode="auto">
              <a:xfrm>
                <a:off x="3216" y="33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32" name="Oval 2049"/>
              <p:cNvSpPr>
                <a:spLocks noChangeArrowheads="1"/>
              </p:cNvSpPr>
              <p:nvPr/>
            </p:nvSpPr>
            <p:spPr bwMode="auto">
              <a:xfrm>
                <a:off x="3216" y="33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33" name="Oval 2050"/>
              <p:cNvSpPr>
                <a:spLocks noChangeArrowheads="1"/>
              </p:cNvSpPr>
              <p:nvPr/>
            </p:nvSpPr>
            <p:spPr bwMode="auto">
              <a:xfrm>
                <a:off x="2893" y="251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34" name="Oval 2051"/>
              <p:cNvSpPr>
                <a:spLocks noChangeArrowheads="1"/>
              </p:cNvSpPr>
              <p:nvPr/>
            </p:nvSpPr>
            <p:spPr bwMode="auto">
              <a:xfrm>
                <a:off x="2893" y="251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35" name="Oval 2052"/>
              <p:cNvSpPr>
                <a:spLocks noChangeArrowheads="1"/>
              </p:cNvSpPr>
              <p:nvPr/>
            </p:nvSpPr>
            <p:spPr bwMode="auto">
              <a:xfrm>
                <a:off x="3284" y="304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36" name="Oval 2053"/>
              <p:cNvSpPr>
                <a:spLocks noChangeArrowheads="1"/>
              </p:cNvSpPr>
              <p:nvPr/>
            </p:nvSpPr>
            <p:spPr bwMode="auto">
              <a:xfrm>
                <a:off x="3284" y="304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37" name="Oval 2054"/>
              <p:cNvSpPr>
                <a:spLocks noChangeArrowheads="1"/>
              </p:cNvSpPr>
              <p:nvPr/>
            </p:nvSpPr>
            <p:spPr bwMode="auto">
              <a:xfrm>
                <a:off x="3919" y="243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38" name="Oval 2055"/>
              <p:cNvSpPr>
                <a:spLocks noChangeArrowheads="1"/>
              </p:cNvSpPr>
              <p:nvPr/>
            </p:nvSpPr>
            <p:spPr bwMode="auto">
              <a:xfrm>
                <a:off x="3919" y="243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39" name="Oval 2056"/>
              <p:cNvSpPr>
                <a:spLocks noChangeArrowheads="1"/>
              </p:cNvSpPr>
              <p:nvPr/>
            </p:nvSpPr>
            <p:spPr bwMode="auto">
              <a:xfrm>
                <a:off x="2964" y="254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40" name="Oval 2057"/>
              <p:cNvSpPr>
                <a:spLocks noChangeArrowheads="1"/>
              </p:cNvSpPr>
              <p:nvPr/>
            </p:nvSpPr>
            <p:spPr bwMode="auto">
              <a:xfrm>
                <a:off x="2964" y="254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41" name="Oval 2058"/>
              <p:cNvSpPr>
                <a:spLocks noChangeArrowheads="1"/>
              </p:cNvSpPr>
              <p:nvPr/>
            </p:nvSpPr>
            <p:spPr bwMode="auto">
              <a:xfrm>
                <a:off x="4272" y="29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42" name="Oval 2059"/>
              <p:cNvSpPr>
                <a:spLocks noChangeArrowheads="1"/>
              </p:cNvSpPr>
              <p:nvPr/>
            </p:nvSpPr>
            <p:spPr bwMode="auto">
              <a:xfrm>
                <a:off x="4272" y="291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43" name="Oval 2060"/>
              <p:cNvSpPr>
                <a:spLocks noChangeArrowheads="1"/>
              </p:cNvSpPr>
              <p:nvPr/>
            </p:nvSpPr>
            <p:spPr bwMode="auto">
              <a:xfrm>
                <a:off x="4330" y="280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44" name="Oval 2061"/>
              <p:cNvSpPr>
                <a:spLocks noChangeArrowheads="1"/>
              </p:cNvSpPr>
              <p:nvPr/>
            </p:nvSpPr>
            <p:spPr bwMode="auto">
              <a:xfrm>
                <a:off x="4330" y="280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45" name="Oval 2062"/>
              <p:cNvSpPr>
                <a:spLocks noChangeArrowheads="1"/>
              </p:cNvSpPr>
              <p:nvPr/>
            </p:nvSpPr>
            <p:spPr bwMode="auto">
              <a:xfrm>
                <a:off x="4286" y="288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46" name="Oval 2063"/>
              <p:cNvSpPr>
                <a:spLocks noChangeArrowheads="1"/>
              </p:cNvSpPr>
              <p:nvPr/>
            </p:nvSpPr>
            <p:spPr bwMode="auto">
              <a:xfrm>
                <a:off x="4286" y="288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47" name="Oval 2064"/>
              <p:cNvSpPr>
                <a:spLocks noChangeArrowheads="1"/>
              </p:cNvSpPr>
              <p:nvPr/>
            </p:nvSpPr>
            <p:spPr bwMode="auto">
              <a:xfrm>
                <a:off x="3230" y="271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48" name="Oval 2065"/>
              <p:cNvSpPr>
                <a:spLocks noChangeArrowheads="1"/>
              </p:cNvSpPr>
              <p:nvPr/>
            </p:nvSpPr>
            <p:spPr bwMode="auto">
              <a:xfrm>
                <a:off x="3230" y="271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49" name="Oval 2066"/>
              <p:cNvSpPr>
                <a:spLocks noChangeArrowheads="1"/>
              </p:cNvSpPr>
              <p:nvPr/>
            </p:nvSpPr>
            <p:spPr bwMode="auto">
              <a:xfrm>
                <a:off x="4287" y="284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50" name="Oval 2067"/>
              <p:cNvSpPr>
                <a:spLocks noChangeArrowheads="1"/>
              </p:cNvSpPr>
              <p:nvPr/>
            </p:nvSpPr>
            <p:spPr bwMode="auto">
              <a:xfrm>
                <a:off x="4287" y="284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51" name="Oval 2068"/>
              <p:cNvSpPr>
                <a:spLocks noChangeArrowheads="1"/>
              </p:cNvSpPr>
              <p:nvPr/>
            </p:nvSpPr>
            <p:spPr bwMode="auto">
              <a:xfrm>
                <a:off x="3266" y="323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52" name="Oval 2069"/>
              <p:cNvSpPr>
                <a:spLocks noChangeArrowheads="1"/>
              </p:cNvSpPr>
              <p:nvPr/>
            </p:nvSpPr>
            <p:spPr bwMode="auto">
              <a:xfrm>
                <a:off x="3266" y="323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53" name="Oval 2070"/>
              <p:cNvSpPr>
                <a:spLocks noChangeArrowheads="1"/>
              </p:cNvSpPr>
              <p:nvPr/>
            </p:nvSpPr>
            <p:spPr bwMode="auto">
              <a:xfrm>
                <a:off x="4025" y="249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54" name="Oval 2071"/>
              <p:cNvSpPr>
                <a:spLocks noChangeArrowheads="1"/>
              </p:cNvSpPr>
              <p:nvPr/>
            </p:nvSpPr>
            <p:spPr bwMode="auto">
              <a:xfrm>
                <a:off x="4025" y="249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55" name="Oval 2072"/>
              <p:cNvSpPr>
                <a:spLocks noChangeArrowheads="1"/>
              </p:cNvSpPr>
              <p:nvPr/>
            </p:nvSpPr>
            <p:spPr bwMode="auto">
              <a:xfrm>
                <a:off x="3722" y="299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56" name="Oval 2073"/>
              <p:cNvSpPr>
                <a:spLocks noChangeArrowheads="1"/>
              </p:cNvSpPr>
              <p:nvPr/>
            </p:nvSpPr>
            <p:spPr bwMode="auto">
              <a:xfrm>
                <a:off x="3721" y="299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57" name="Oval 2074"/>
              <p:cNvSpPr>
                <a:spLocks noChangeArrowheads="1"/>
              </p:cNvSpPr>
              <p:nvPr/>
            </p:nvSpPr>
            <p:spPr bwMode="auto">
              <a:xfrm>
                <a:off x="2989" y="210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58" name="Oval 2075"/>
              <p:cNvSpPr>
                <a:spLocks noChangeArrowheads="1"/>
              </p:cNvSpPr>
              <p:nvPr/>
            </p:nvSpPr>
            <p:spPr bwMode="auto">
              <a:xfrm>
                <a:off x="2989" y="210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59" name="Oval 2076"/>
              <p:cNvSpPr>
                <a:spLocks noChangeArrowheads="1"/>
              </p:cNvSpPr>
              <p:nvPr/>
            </p:nvSpPr>
            <p:spPr bwMode="auto">
              <a:xfrm>
                <a:off x="3997" y="249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60" name="Oval 2077"/>
              <p:cNvSpPr>
                <a:spLocks noChangeArrowheads="1"/>
              </p:cNvSpPr>
              <p:nvPr/>
            </p:nvSpPr>
            <p:spPr bwMode="auto">
              <a:xfrm>
                <a:off x="3997" y="249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61" name="Oval 2078"/>
              <p:cNvSpPr>
                <a:spLocks noChangeArrowheads="1"/>
              </p:cNvSpPr>
              <p:nvPr/>
            </p:nvSpPr>
            <p:spPr bwMode="auto">
              <a:xfrm>
                <a:off x="3008" y="305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62" name="Oval 2079"/>
              <p:cNvSpPr>
                <a:spLocks noChangeArrowheads="1"/>
              </p:cNvSpPr>
              <p:nvPr/>
            </p:nvSpPr>
            <p:spPr bwMode="auto">
              <a:xfrm>
                <a:off x="3008" y="305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63" name="Oval 2080"/>
              <p:cNvSpPr>
                <a:spLocks noChangeArrowheads="1"/>
              </p:cNvSpPr>
              <p:nvPr/>
            </p:nvSpPr>
            <p:spPr bwMode="auto">
              <a:xfrm>
                <a:off x="3373" y="289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64" name="Oval 2081"/>
              <p:cNvSpPr>
                <a:spLocks noChangeArrowheads="1"/>
              </p:cNvSpPr>
              <p:nvPr/>
            </p:nvSpPr>
            <p:spPr bwMode="auto">
              <a:xfrm>
                <a:off x="3373" y="289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65" name="Oval 2082"/>
              <p:cNvSpPr>
                <a:spLocks noChangeArrowheads="1"/>
              </p:cNvSpPr>
              <p:nvPr/>
            </p:nvSpPr>
            <p:spPr bwMode="auto">
              <a:xfrm>
                <a:off x="4305" y="290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66" name="Oval 2083"/>
              <p:cNvSpPr>
                <a:spLocks noChangeArrowheads="1"/>
              </p:cNvSpPr>
              <p:nvPr/>
            </p:nvSpPr>
            <p:spPr bwMode="auto">
              <a:xfrm>
                <a:off x="4305" y="290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67" name="Oval 2084"/>
              <p:cNvSpPr>
                <a:spLocks noChangeArrowheads="1"/>
              </p:cNvSpPr>
              <p:nvPr/>
            </p:nvSpPr>
            <p:spPr bwMode="auto">
              <a:xfrm>
                <a:off x="3029" y="333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68" name="Oval 2085"/>
              <p:cNvSpPr>
                <a:spLocks noChangeArrowheads="1"/>
              </p:cNvSpPr>
              <p:nvPr/>
            </p:nvSpPr>
            <p:spPr bwMode="auto">
              <a:xfrm>
                <a:off x="3029" y="333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69" name="Oval 2086"/>
              <p:cNvSpPr>
                <a:spLocks noChangeArrowheads="1"/>
              </p:cNvSpPr>
              <p:nvPr/>
            </p:nvSpPr>
            <p:spPr bwMode="auto">
              <a:xfrm>
                <a:off x="4058" y="253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70" name="Oval 2087"/>
              <p:cNvSpPr>
                <a:spLocks noChangeArrowheads="1"/>
              </p:cNvSpPr>
              <p:nvPr/>
            </p:nvSpPr>
            <p:spPr bwMode="auto">
              <a:xfrm>
                <a:off x="4058" y="253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71" name="Oval 2088"/>
              <p:cNvSpPr>
                <a:spLocks noChangeArrowheads="1"/>
              </p:cNvSpPr>
              <p:nvPr/>
            </p:nvSpPr>
            <p:spPr bwMode="auto">
              <a:xfrm>
                <a:off x="4283" y="295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72" name="Oval 2089"/>
              <p:cNvSpPr>
                <a:spLocks noChangeArrowheads="1"/>
              </p:cNvSpPr>
              <p:nvPr/>
            </p:nvSpPr>
            <p:spPr bwMode="auto">
              <a:xfrm>
                <a:off x="4283" y="295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73" name="Oval 2090"/>
              <p:cNvSpPr>
                <a:spLocks noChangeArrowheads="1"/>
              </p:cNvSpPr>
              <p:nvPr/>
            </p:nvSpPr>
            <p:spPr bwMode="auto">
              <a:xfrm>
                <a:off x="3983" y="299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74" name="Oval 2091"/>
              <p:cNvSpPr>
                <a:spLocks noChangeArrowheads="1"/>
              </p:cNvSpPr>
              <p:nvPr/>
            </p:nvSpPr>
            <p:spPr bwMode="auto">
              <a:xfrm>
                <a:off x="3983" y="299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75" name="Oval 2092"/>
              <p:cNvSpPr>
                <a:spLocks noChangeArrowheads="1"/>
              </p:cNvSpPr>
              <p:nvPr/>
            </p:nvSpPr>
            <p:spPr bwMode="auto">
              <a:xfrm>
                <a:off x="3449" y="260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76" name="Oval 2093"/>
              <p:cNvSpPr>
                <a:spLocks noChangeArrowheads="1"/>
              </p:cNvSpPr>
              <p:nvPr/>
            </p:nvSpPr>
            <p:spPr bwMode="auto">
              <a:xfrm>
                <a:off x="3449" y="260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77" name="Oval 2094"/>
              <p:cNvSpPr>
                <a:spLocks noChangeArrowheads="1"/>
              </p:cNvSpPr>
              <p:nvPr/>
            </p:nvSpPr>
            <p:spPr bwMode="auto">
              <a:xfrm>
                <a:off x="3256" y="327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78" name="Oval 2095"/>
              <p:cNvSpPr>
                <a:spLocks noChangeArrowheads="1"/>
              </p:cNvSpPr>
              <p:nvPr/>
            </p:nvSpPr>
            <p:spPr bwMode="auto">
              <a:xfrm>
                <a:off x="3256" y="327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79" name="Oval 2096"/>
              <p:cNvSpPr>
                <a:spLocks noChangeArrowheads="1"/>
              </p:cNvSpPr>
              <p:nvPr/>
            </p:nvSpPr>
            <p:spPr bwMode="auto">
              <a:xfrm>
                <a:off x="3005" y="364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80" name="Oval 2097"/>
              <p:cNvSpPr>
                <a:spLocks noChangeArrowheads="1"/>
              </p:cNvSpPr>
              <p:nvPr/>
            </p:nvSpPr>
            <p:spPr bwMode="auto">
              <a:xfrm>
                <a:off x="3005" y="364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81" name="Oval 2098"/>
              <p:cNvSpPr>
                <a:spLocks noChangeArrowheads="1"/>
              </p:cNvSpPr>
              <p:nvPr/>
            </p:nvSpPr>
            <p:spPr bwMode="auto">
              <a:xfrm>
                <a:off x="3866" y="332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82" name="Oval 2099"/>
              <p:cNvSpPr>
                <a:spLocks noChangeArrowheads="1"/>
              </p:cNvSpPr>
              <p:nvPr/>
            </p:nvSpPr>
            <p:spPr bwMode="auto">
              <a:xfrm>
                <a:off x="3866" y="332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83" name="Oval 2100"/>
              <p:cNvSpPr>
                <a:spLocks noChangeArrowheads="1"/>
              </p:cNvSpPr>
              <p:nvPr/>
            </p:nvSpPr>
            <p:spPr bwMode="auto">
              <a:xfrm>
                <a:off x="3909" y="323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84" name="Oval 2101"/>
              <p:cNvSpPr>
                <a:spLocks noChangeArrowheads="1"/>
              </p:cNvSpPr>
              <p:nvPr/>
            </p:nvSpPr>
            <p:spPr bwMode="auto">
              <a:xfrm>
                <a:off x="3909" y="323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85" name="Oval 2102"/>
              <p:cNvSpPr>
                <a:spLocks noChangeArrowheads="1"/>
              </p:cNvSpPr>
              <p:nvPr/>
            </p:nvSpPr>
            <p:spPr bwMode="auto">
              <a:xfrm>
                <a:off x="4110" y="258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86" name="Oval 2103"/>
              <p:cNvSpPr>
                <a:spLocks noChangeArrowheads="1"/>
              </p:cNvSpPr>
              <p:nvPr/>
            </p:nvSpPr>
            <p:spPr bwMode="auto">
              <a:xfrm>
                <a:off x="4110" y="258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87" name="Oval 2104"/>
              <p:cNvSpPr>
                <a:spLocks noChangeArrowheads="1"/>
              </p:cNvSpPr>
              <p:nvPr/>
            </p:nvSpPr>
            <p:spPr bwMode="auto">
              <a:xfrm>
                <a:off x="4307" y="272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88" name="Oval 2105"/>
              <p:cNvSpPr>
                <a:spLocks noChangeArrowheads="1"/>
              </p:cNvSpPr>
              <p:nvPr/>
            </p:nvSpPr>
            <p:spPr bwMode="auto">
              <a:xfrm>
                <a:off x="4307" y="272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89" name="Oval 2106"/>
              <p:cNvSpPr>
                <a:spLocks noChangeArrowheads="1"/>
              </p:cNvSpPr>
              <p:nvPr/>
            </p:nvSpPr>
            <p:spPr bwMode="auto">
              <a:xfrm>
                <a:off x="3884" y="253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90" name="Oval 2107"/>
              <p:cNvSpPr>
                <a:spLocks noChangeArrowheads="1"/>
              </p:cNvSpPr>
              <p:nvPr/>
            </p:nvSpPr>
            <p:spPr bwMode="auto">
              <a:xfrm>
                <a:off x="3884" y="253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91" name="Oval 2108"/>
              <p:cNvSpPr>
                <a:spLocks noChangeArrowheads="1"/>
              </p:cNvSpPr>
              <p:nvPr/>
            </p:nvSpPr>
            <p:spPr bwMode="auto">
              <a:xfrm>
                <a:off x="3189" y="286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92" name="Oval 2109"/>
              <p:cNvSpPr>
                <a:spLocks noChangeArrowheads="1"/>
              </p:cNvSpPr>
              <p:nvPr/>
            </p:nvSpPr>
            <p:spPr bwMode="auto">
              <a:xfrm>
                <a:off x="3189" y="286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93" name="Oval 2110"/>
              <p:cNvSpPr>
                <a:spLocks noChangeArrowheads="1"/>
              </p:cNvSpPr>
              <p:nvPr/>
            </p:nvSpPr>
            <p:spPr bwMode="auto">
              <a:xfrm>
                <a:off x="3734" y="292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94" name="Oval 2111"/>
              <p:cNvSpPr>
                <a:spLocks noChangeArrowheads="1"/>
              </p:cNvSpPr>
              <p:nvPr/>
            </p:nvSpPr>
            <p:spPr bwMode="auto">
              <a:xfrm>
                <a:off x="3734" y="292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95" name="Oval 2112"/>
              <p:cNvSpPr>
                <a:spLocks noChangeArrowheads="1"/>
              </p:cNvSpPr>
              <p:nvPr/>
            </p:nvSpPr>
            <p:spPr bwMode="auto">
              <a:xfrm>
                <a:off x="2916" y="268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96" name="Oval 2113"/>
              <p:cNvSpPr>
                <a:spLocks noChangeArrowheads="1"/>
              </p:cNvSpPr>
              <p:nvPr/>
            </p:nvSpPr>
            <p:spPr bwMode="auto">
              <a:xfrm>
                <a:off x="2916" y="2683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97" name="Oval 2114"/>
              <p:cNvSpPr>
                <a:spLocks noChangeArrowheads="1"/>
              </p:cNvSpPr>
              <p:nvPr/>
            </p:nvSpPr>
            <p:spPr bwMode="auto">
              <a:xfrm>
                <a:off x="3165" y="310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98" name="Oval 2115"/>
              <p:cNvSpPr>
                <a:spLocks noChangeArrowheads="1"/>
              </p:cNvSpPr>
              <p:nvPr/>
            </p:nvSpPr>
            <p:spPr bwMode="auto">
              <a:xfrm>
                <a:off x="3165" y="310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99" name="Oval 2116"/>
              <p:cNvSpPr>
                <a:spLocks noChangeArrowheads="1"/>
              </p:cNvSpPr>
              <p:nvPr/>
            </p:nvSpPr>
            <p:spPr bwMode="auto">
              <a:xfrm>
                <a:off x="4344" y="28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00" name="Oval 2117"/>
              <p:cNvSpPr>
                <a:spLocks noChangeArrowheads="1"/>
              </p:cNvSpPr>
              <p:nvPr/>
            </p:nvSpPr>
            <p:spPr bwMode="auto">
              <a:xfrm>
                <a:off x="4344" y="28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01" name="Oval 2118"/>
              <p:cNvSpPr>
                <a:spLocks noChangeArrowheads="1"/>
              </p:cNvSpPr>
              <p:nvPr/>
            </p:nvSpPr>
            <p:spPr bwMode="auto">
              <a:xfrm>
                <a:off x="3014" y="219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02" name="Oval 2119"/>
              <p:cNvSpPr>
                <a:spLocks noChangeArrowheads="1"/>
              </p:cNvSpPr>
              <p:nvPr/>
            </p:nvSpPr>
            <p:spPr bwMode="auto">
              <a:xfrm>
                <a:off x="3014" y="219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03" name="Oval 2120"/>
              <p:cNvSpPr>
                <a:spLocks noChangeArrowheads="1"/>
              </p:cNvSpPr>
              <p:nvPr/>
            </p:nvSpPr>
            <p:spPr bwMode="auto">
              <a:xfrm>
                <a:off x="4012" y="334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04" name="Oval 2121"/>
              <p:cNvSpPr>
                <a:spLocks noChangeArrowheads="1"/>
              </p:cNvSpPr>
              <p:nvPr/>
            </p:nvSpPr>
            <p:spPr bwMode="auto">
              <a:xfrm>
                <a:off x="4012" y="334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05" name="Oval 2122"/>
              <p:cNvSpPr>
                <a:spLocks noChangeArrowheads="1"/>
              </p:cNvSpPr>
              <p:nvPr/>
            </p:nvSpPr>
            <p:spPr bwMode="auto">
              <a:xfrm>
                <a:off x="2822" y="256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06" name="Oval 2123"/>
              <p:cNvSpPr>
                <a:spLocks noChangeArrowheads="1"/>
              </p:cNvSpPr>
              <p:nvPr/>
            </p:nvSpPr>
            <p:spPr bwMode="auto">
              <a:xfrm>
                <a:off x="2822" y="256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07" name="Oval 2124"/>
              <p:cNvSpPr>
                <a:spLocks noChangeArrowheads="1"/>
              </p:cNvSpPr>
              <p:nvPr/>
            </p:nvSpPr>
            <p:spPr bwMode="auto">
              <a:xfrm>
                <a:off x="2853" y="283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08" name="Oval 2125"/>
              <p:cNvSpPr>
                <a:spLocks noChangeArrowheads="1"/>
              </p:cNvSpPr>
              <p:nvPr/>
            </p:nvSpPr>
            <p:spPr bwMode="auto">
              <a:xfrm>
                <a:off x="2853" y="283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09" name="Oval 2126"/>
              <p:cNvSpPr>
                <a:spLocks noChangeArrowheads="1"/>
              </p:cNvSpPr>
              <p:nvPr/>
            </p:nvSpPr>
            <p:spPr bwMode="auto">
              <a:xfrm>
                <a:off x="3200" y="258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10" name="Oval 2127"/>
              <p:cNvSpPr>
                <a:spLocks noChangeArrowheads="1"/>
              </p:cNvSpPr>
              <p:nvPr/>
            </p:nvSpPr>
            <p:spPr bwMode="auto">
              <a:xfrm>
                <a:off x="3200" y="258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11" name="Oval 2128"/>
              <p:cNvSpPr>
                <a:spLocks noChangeArrowheads="1"/>
              </p:cNvSpPr>
              <p:nvPr/>
            </p:nvSpPr>
            <p:spPr bwMode="auto">
              <a:xfrm>
                <a:off x="4000" y="277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12" name="Oval 2129"/>
              <p:cNvSpPr>
                <a:spLocks noChangeArrowheads="1"/>
              </p:cNvSpPr>
              <p:nvPr/>
            </p:nvSpPr>
            <p:spPr bwMode="auto">
              <a:xfrm>
                <a:off x="4000" y="277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13" name="Oval 2130"/>
              <p:cNvSpPr>
                <a:spLocks noChangeArrowheads="1"/>
              </p:cNvSpPr>
              <p:nvPr/>
            </p:nvSpPr>
            <p:spPr bwMode="auto">
              <a:xfrm>
                <a:off x="3167" y="260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14" name="Oval 2131"/>
              <p:cNvSpPr>
                <a:spLocks noChangeArrowheads="1"/>
              </p:cNvSpPr>
              <p:nvPr/>
            </p:nvSpPr>
            <p:spPr bwMode="auto">
              <a:xfrm>
                <a:off x="3167" y="260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15" name="Oval 2132"/>
              <p:cNvSpPr>
                <a:spLocks noChangeArrowheads="1"/>
              </p:cNvSpPr>
              <p:nvPr/>
            </p:nvSpPr>
            <p:spPr bwMode="auto">
              <a:xfrm>
                <a:off x="3936" y="244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16" name="Oval 2133"/>
              <p:cNvSpPr>
                <a:spLocks noChangeArrowheads="1"/>
              </p:cNvSpPr>
              <p:nvPr/>
            </p:nvSpPr>
            <p:spPr bwMode="auto">
              <a:xfrm>
                <a:off x="3936" y="244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17" name="Oval 2134"/>
              <p:cNvSpPr>
                <a:spLocks noChangeArrowheads="1"/>
              </p:cNvSpPr>
              <p:nvPr/>
            </p:nvSpPr>
            <p:spPr bwMode="auto">
              <a:xfrm>
                <a:off x="3195" y="316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18" name="Oval 2135"/>
              <p:cNvSpPr>
                <a:spLocks noChangeArrowheads="1"/>
              </p:cNvSpPr>
              <p:nvPr/>
            </p:nvSpPr>
            <p:spPr bwMode="auto">
              <a:xfrm>
                <a:off x="3195" y="316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19" name="Oval 2136"/>
              <p:cNvSpPr>
                <a:spLocks noChangeArrowheads="1"/>
              </p:cNvSpPr>
              <p:nvPr/>
            </p:nvSpPr>
            <p:spPr bwMode="auto">
              <a:xfrm>
                <a:off x="4392" y="279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20" name="Oval 2137"/>
              <p:cNvSpPr>
                <a:spLocks noChangeArrowheads="1"/>
              </p:cNvSpPr>
              <p:nvPr/>
            </p:nvSpPr>
            <p:spPr bwMode="auto">
              <a:xfrm>
                <a:off x="4392" y="279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21" name="Oval 2138"/>
              <p:cNvSpPr>
                <a:spLocks noChangeArrowheads="1"/>
              </p:cNvSpPr>
              <p:nvPr/>
            </p:nvSpPr>
            <p:spPr bwMode="auto">
              <a:xfrm>
                <a:off x="3027" y="322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22" name="Oval 2139"/>
              <p:cNvSpPr>
                <a:spLocks noChangeArrowheads="1"/>
              </p:cNvSpPr>
              <p:nvPr/>
            </p:nvSpPr>
            <p:spPr bwMode="auto">
              <a:xfrm>
                <a:off x="3027" y="322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23" name="Oval 2140"/>
              <p:cNvSpPr>
                <a:spLocks noChangeArrowheads="1"/>
              </p:cNvSpPr>
              <p:nvPr/>
            </p:nvSpPr>
            <p:spPr bwMode="auto">
              <a:xfrm>
                <a:off x="2993" y="32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24" name="Oval 2141"/>
              <p:cNvSpPr>
                <a:spLocks noChangeArrowheads="1"/>
              </p:cNvSpPr>
              <p:nvPr/>
            </p:nvSpPr>
            <p:spPr bwMode="auto">
              <a:xfrm>
                <a:off x="2993" y="32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25" name="Oval 2142"/>
              <p:cNvSpPr>
                <a:spLocks noChangeArrowheads="1"/>
              </p:cNvSpPr>
              <p:nvPr/>
            </p:nvSpPr>
            <p:spPr bwMode="auto">
              <a:xfrm>
                <a:off x="3314" y="364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26" name="Oval 2143"/>
              <p:cNvSpPr>
                <a:spLocks noChangeArrowheads="1"/>
              </p:cNvSpPr>
              <p:nvPr/>
            </p:nvSpPr>
            <p:spPr bwMode="auto">
              <a:xfrm>
                <a:off x="3314" y="364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27" name="Oval 2144"/>
              <p:cNvSpPr>
                <a:spLocks noChangeArrowheads="1"/>
              </p:cNvSpPr>
              <p:nvPr/>
            </p:nvSpPr>
            <p:spPr bwMode="auto">
              <a:xfrm>
                <a:off x="3120" y="313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28" name="Oval 2145"/>
              <p:cNvSpPr>
                <a:spLocks noChangeArrowheads="1"/>
              </p:cNvSpPr>
              <p:nvPr/>
            </p:nvSpPr>
            <p:spPr bwMode="auto">
              <a:xfrm>
                <a:off x="3120" y="31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29" name="Oval 2146"/>
              <p:cNvSpPr>
                <a:spLocks noChangeArrowheads="1"/>
              </p:cNvSpPr>
              <p:nvPr/>
            </p:nvSpPr>
            <p:spPr bwMode="auto">
              <a:xfrm>
                <a:off x="4330" y="29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30" name="Oval 2147"/>
              <p:cNvSpPr>
                <a:spLocks noChangeArrowheads="1"/>
              </p:cNvSpPr>
              <p:nvPr/>
            </p:nvSpPr>
            <p:spPr bwMode="auto">
              <a:xfrm>
                <a:off x="4330" y="29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31" name="Oval 2148"/>
              <p:cNvSpPr>
                <a:spLocks noChangeArrowheads="1"/>
              </p:cNvSpPr>
              <p:nvPr/>
            </p:nvSpPr>
            <p:spPr bwMode="auto">
              <a:xfrm>
                <a:off x="4280" y="287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32" name="Oval 2149"/>
              <p:cNvSpPr>
                <a:spLocks noChangeArrowheads="1"/>
              </p:cNvSpPr>
              <p:nvPr/>
            </p:nvSpPr>
            <p:spPr bwMode="auto">
              <a:xfrm>
                <a:off x="4280" y="287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33" name="Oval 2150"/>
              <p:cNvSpPr>
                <a:spLocks noChangeArrowheads="1"/>
              </p:cNvSpPr>
              <p:nvPr/>
            </p:nvSpPr>
            <p:spPr bwMode="auto">
              <a:xfrm>
                <a:off x="4250" y="281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34" name="Oval 2151"/>
              <p:cNvSpPr>
                <a:spLocks noChangeArrowheads="1"/>
              </p:cNvSpPr>
              <p:nvPr/>
            </p:nvSpPr>
            <p:spPr bwMode="auto">
              <a:xfrm>
                <a:off x="4250" y="281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35" name="Oval 2152"/>
              <p:cNvSpPr>
                <a:spLocks noChangeArrowheads="1"/>
              </p:cNvSpPr>
              <p:nvPr/>
            </p:nvSpPr>
            <p:spPr bwMode="auto">
              <a:xfrm>
                <a:off x="3083" y="267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36" name="Oval 2153"/>
              <p:cNvSpPr>
                <a:spLocks noChangeArrowheads="1"/>
              </p:cNvSpPr>
              <p:nvPr/>
            </p:nvSpPr>
            <p:spPr bwMode="auto">
              <a:xfrm>
                <a:off x="3083" y="267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37" name="Oval 2154"/>
              <p:cNvSpPr>
                <a:spLocks noChangeArrowheads="1"/>
              </p:cNvSpPr>
              <p:nvPr/>
            </p:nvSpPr>
            <p:spPr bwMode="auto">
              <a:xfrm>
                <a:off x="4010" y="246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38" name="Oval 2155"/>
              <p:cNvSpPr>
                <a:spLocks noChangeArrowheads="1"/>
              </p:cNvSpPr>
              <p:nvPr/>
            </p:nvSpPr>
            <p:spPr bwMode="auto">
              <a:xfrm>
                <a:off x="4010" y="246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39" name="Oval 2156"/>
              <p:cNvSpPr>
                <a:spLocks noChangeArrowheads="1"/>
              </p:cNvSpPr>
              <p:nvPr/>
            </p:nvSpPr>
            <p:spPr bwMode="auto">
              <a:xfrm>
                <a:off x="3071" y="205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40" name="Oval 2157"/>
              <p:cNvSpPr>
                <a:spLocks noChangeArrowheads="1"/>
              </p:cNvSpPr>
              <p:nvPr/>
            </p:nvSpPr>
            <p:spPr bwMode="auto">
              <a:xfrm>
                <a:off x="3071" y="205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41" name="Oval 2158"/>
              <p:cNvSpPr>
                <a:spLocks noChangeArrowheads="1"/>
              </p:cNvSpPr>
              <p:nvPr/>
            </p:nvSpPr>
            <p:spPr bwMode="auto">
              <a:xfrm>
                <a:off x="2959" y="292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42" name="Oval 2159"/>
              <p:cNvSpPr>
                <a:spLocks noChangeArrowheads="1"/>
              </p:cNvSpPr>
              <p:nvPr/>
            </p:nvSpPr>
            <p:spPr bwMode="auto">
              <a:xfrm>
                <a:off x="2959" y="292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43" name="Oval 2160"/>
              <p:cNvSpPr>
                <a:spLocks noChangeArrowheads="1"/>
              </p:cNvSpPr>
              <p:nvPr/>
            </p:nvSpPr>
            <p:spPr bwMode="auto">
              <a:xfrm>
                <a:off x="3976" y="257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44" name="Oval 2161"/>
              <p:cNvSpPr>
                <a:spLocks noChangeArrowheads="1"/>
              </p:cNvSpPr>
              <p:nvPr/>
            </p:nvSpPr>
            <p:spPr bwMode="auto">
              <a:xfrm>
                <a:off x="3976" y="257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45" name="Oval 2162"/>
              <p:cNvSpPr>
                <a:spLocks noChangeArrowheads="1"/>
              </p:cNvSpPr>
              <p:nvPr/>
            </p:nvSpPr>
            <p:spPr bwMode="auto">
              <a:xfrm>
                <a:off x="3254" y="368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46" name="Oval 2163"/>
              <p:cNvSpPr>
                <a:spLocks noChangeArrowheads="1"/>
              </p:cNvSpPr>
              <p:nvPr/>
            </p:nvSpPr>
            <p:spPr bwMode="auto">
              <a:xfrm>
                <a:off x="3254" y="368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47" name="Oval 2164"/>
              <p:cNvSpPr>
                <a:spLocks noChangeArrowheads="1"/>
              </p:cNvSpPr>
              <p:nvPr/>
            </p:nvSpPr>
            <p:spPr bwMode="auto">
              <a:xfrm>
                <a:off x="3807" y="299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48" name="Oval 2165"/>
              <p:cNvSpPr>
                <a:spLocks noChangeArrowheads="1"/>
              </p:cNvSpPr>
              <p:nvPr/>
            </p:nvSpPr>
            <p:spPr bwMode="auto">
              <a:xfrm>
                <a:off x="3807" y="299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49" name="Oval 2166"/>
              <p:cNvSpPr>
                <a:spLocks noChangeArrowheads="1"/>
              </p:cNvSpPr>
              <p:nvPr/>
            </p:nvSpPr>
            <p:spPr bwMode="auto">
              <a:xfrm>
                <a:off x="3270" y="25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50" name="Oval 2167"/>
              <p:cNvSpPr>
                <a:spLocks noChangeArrowheads="1"/>
              </p:cNvSpPr>
              <p:nvPr/>
            </p:nvSpPr>
            <p:spPr bwMode="auto">
              <a:xfrm>
                <a:off x="3270" y="256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51" name="Oval 2168"/>
              <p:cNvSpPr>
                <a:spLocks noChangeArrowheads="1"/>
              </p:cNvSpPr>
              <p:nvPr/>
            </p:nvSpPr>
            <p:spPr bwMode="auto">
              <a:xfrm>
                <a:off x="3343" y="248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52" name="Oval 2169"/>
              <p:cNvSpPr>
                <a:spLocks noChangeArrowheads="1"/>
              </p:cNvSpPr>
              <p:nvPr/>
            </p:nvSpPr>
            <p:spPr bwMode="auto">
              <a:xfrm>
                <a:off x="3343" y="248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53" name="Oval 2170"/>
              <p:cNvSpPr>
                <a:spLocks noChangeArrowheads="1"/>
              </p:cNvSpPr>
              <p:nvPr/>
            </p:nvSpPr>
            <p:spPr bwMode="auto">
              <a:xfrm>
                <a:off x="3429" y="323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54" name="Oval 2171"/>
              <p:cNvSpPr>
                <a:spLocks noChangeArrowheads="1"/>
              </p:cNvSpPr>
              <p:nvPr/>
            </p:nvSpPr>
            <p:spPr bwMode="auto">
              <a:xfrm>
                <a:off x="3429" y="323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55" name="Oval 2172"/>
              <p:cNvSpPr>
                <a:spLocks noChangeArrowheads="1"/>
              </p:cNvSpPr>
              <p:nvPr/>
            </p:nvSpPr>
            <p:spPr bwMode="auto">
              <a:xfrm>
                <a:off x="4252" y="294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56" name="Oval 2173"/>
              <p:cNvSpPr>
                <a:spLocks noChangeArrowheads="1"/>
              </p:cNvSpPr>
              <p:nvPr/>
            </p:nvSpPr>
            <p:spPr bwMode="auto">
              <a:xfrm>
                <a:off x="4252" y="294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57" name="Oval 2174"/>
              <p:cNvSpPr>
                <a:spLocks noChangeArrowheads="1"/>
              </p:cNvSpPr>
              <p:nvPr/>
            </p:nvSpPr>
            <p:spPr bwMode="auto">
              <a:xfrm>
                <a:off x="4408" y="287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58" name="Oval 2175"/>
              <p:cNvSpPr>
                <a:spLocks noChangeArrowheads="1"/>
              </p:cNvSpPr>
              <p:nvPr/>
            </p:nvSpPr>
            <p:spPr bwMode="auto">
              <a:xfrm>
                <a:off x="4408" y="287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59" name="Oval 2176"/>
              <p:cNvSpPr>
                <a:spLocks noChangeArrowheads="1"/>
              </p:cNvSpPr>
              <p:nvPr/>
            </p:nvSpPr>
            <p:spPr bwMode="auto">
              <a:xfrm>
                <a:off x="3221" y="327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60" name="Oval 2177"/>
              <p:cNvSpPr>
                <a:spLocks noChangeArrowheads="1"/>
              </p:cNvSpPr>
              <p:nvPr/>
            </p:nvSpPr>
            <p:spPr bwMode="auto">
              <a:xfrm>
                <a:off x="3221" y="327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61" name="Oval 2178"/>
              <p:cNvSpPr>
                <a:spLocks noChangeArrowheads="1"/>
              </p:cNvSpPr>
              <p:nvPr/>
            </p:nvSpPr>
            <p:spPr bwMode="auto">
              <a:xfrm>
                <a:off x="3117" y="306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62" name="Oval 2179"/>
              <p:cNvSpPr>
                <a:spLocks noChangeArrowheads="1"/>
              </p:cNvSpPr>
              <p:nvPr/>
            </p:nvSpPr>
            <p:spPr bwMode="auto">
              <a:xfrm>
                <a:off x="3117" y="306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63" name="Oval 2180"/>
              <p:cNvSpPr>
                <a:spLocks noChangeArrowheads="1"/>
              </p:cNvSpPr>
              <p:nvPr/>
            </p:nvSpPr>
            <p:spPr bwMode="auto">
              <a:xfrm>
                <a:off x="4024" y="248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64" name="Oval 2181"/>
              <p:cNvSpPr>
                <a:spLocks noChangeArrowheads="1"/>
              </p:cNvSpPr>
              <p:nvPr/>
            </p:nvSpPr>
            <p:spPr bwMode="auto">
              <a:xfrm>
                <a:off x="4024" y="248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65" name="Oval 2182"/>
              <p:cNvSpPr>
                <a:spLocks noChangeArrowheads="1"/>
              </p:cNvSpPr>
              <p:nvPr/>
            </p:nvSpPr>
            <p:spPr bwMode="auto">
              <a:xfrm>
                <a:off x="3208" y="264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66" name="Oval 2183"/>
              <p:cNvSpPr>
                <a:spLocks noChangeArrowheads="1"/>
              </p:cNvSpPr>
              <p:nvPr/>
            </p:nvSpPr>
            <p:spPr bwMode="auto">
              <a:xfrm>
                <a:off x="3208" y="264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67" name="Oval 2184"/>
              <p:cNvSpPr>
                <a:spLocks noChangeArrowheads="1"/>
              </p:cNvSpPr>
              <p:nvPr/>
            </p:nvSpPr>
            <p:spPr bwMode="auto">
              <a:xfrm>
                <a:off x="4038" y="316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68" name="Oval 2185"/>
              <p:cNvSpPr>
                <a:spLocks noChangeArrowheads="1"/>
              </p:cNvSpPr>
              <p:nvPr/>
            </p:nvSpPr>
            <p:spPr bwMode="auto">
              <a:xfrm>
                <a:off x="4038" y="316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69" name="Oval 2186"/>
              <p:cNvSpPr>
                <a:spLocks noChangeArrowheads="1"/>
              </p:cNvSpPr>
              <p:nvPr/>
            </p:nvSpPr>
            <p:spPr bwMode="auto">
              <a:xfrm>
                <a:off x="3293" y="275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70" name="Oval 2187"/>
              <p:cNvSpPr>
                <a:spLocks noChangeArrowheads="1"/>
              </p:cNvSpPr>
              <p:nvPr/>
            </p:nvSpPr>
            <p:spPr bwMode="auto">
              <a:xfrm>
                <a:off x="3293" y="275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71" name="Oval 2188"/>
              <p:cNvSpPr>
                <a:spLocks noChangeArrowheads="1"/>
              </p:cNvSpPr>
              <p:nvPr/>
            </p:nvSpPr>
            <p:spPr bwMode="auto">
              <a:xfrm>
                <a:off x="3998" y="296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72" name="Oval 2189"/>
              <p:cNvSpPr>
                <a:spLocks noChangeArrowheads="1"/>
              </p:cNvSpPr>
              <p:nvPr/>
            </p:nvSpPr>
            <p:spPr bwMode="auto">
              <a:xfrm>
                <a:off x="3998" y="29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73" name="Oval 2190"/>
              <p:cNvSpPr>
                <a:spLocks noChangeArrowheads="1"/>
              </p:cNvSpPr>
              <p:nvPr/>
            </p:nvSpPr>
            <p:spPr bwMode="auto">
              <a:xfrm>
                <a:off x="2985" y="237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74" name="Oval 2191"/>
              <p:cNvSpPr>
                <a:spLocks noChangeArrowheads="1"/>
              </p:cNvSpPr>
              <p:nvPr/>
            </p:nvSpPr>
            <p:spPr bwMode="auto">
              <a:xfrm>
                <a:off x="2985" y="237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75" name="Oval 2192"/>
              <p:cNvSpPr>
                <a:spLocks noChangeArrowheads="1"/>
              </p:cNvSpPr>
              <p:nvPr/>
            </p:nvSpPr>
            <p:spPr bwMode="auto">
              <a:xfrm>
                <a:off x="3303" y="343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76" name="Oval 2193"/>
              <p:cNvSpPr>
                <a:spLocks noChangeArrowheads="1"/>
              </p:cNvSpPr>
              <p:nvPr/>
            </p:nvSpPr>
            <p:spPr bwMode="auto">
              <a:xfrm>
                <a:off x="3303" y="343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77" name="Oval 2194"/>
              <p:cNvSpPr>
                <a:spLocks noChangeArrowheads="1"/>
              </p:cNvSpPr>
              <p:nvPr/>
            </p:nvSpPr>
            <p:spPr bwMode="auto">
              <a:xfrm>
                <a:off x="4412" y="282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78" name="Oval 2195"/>
              <p:cNvSpPr>
                <a:spLocks noChangeArrowheads="1"/>
              </p:cNvSpPr>
              <p:nvPr/>
            </p:nvSpPr>
            <p:spPr bwMode="auto">
              <a:xfrm>
                <a:off x="4412" y="282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79" name="Oval 2196"/>
              <p:cNvSpPr>
                <a:spLocks noChangeArrowheads="1"/>
              </p:cNvSpPr>
              <p:nvPr/>
            </p:nvSpPr>
            <p:spPr bwMode="auto">
              <a:xfrm>
                <a:off x="3135" y="279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80" name="Oval 2197"/>
              <p:cNvSpPr>
                <a:spLocks noChangeArrowheads="1"/>
              </p:cNvSpPr>
              <p:nvPr/>
            </p:nvSpPr>
            <p:spPr bwMode="auto">
              <a:xfrm>
                <a:off x="3135" y="279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81" name="Oval 2198"/>
              <p:cNvSpPr>
                <a:spLocks noChangeArrowheads="1"/>
              </p:cNvSpPr>
              <p:nvPr/>
            </p:nvSpPr>
            <p:spPr bwMode="auto">
              <a:xfrm>
                <a:off x="4151" y="259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82" name="Oval 2199"/>
              <p:cNvSpPr>
                <a:spLocks noChangeArrowheads="1"/>
              </p:cNvSpPr>
              <p:nvPr/>
            </p:nvSpPr>
            <p:spPr bwMode="auto">
              <a:xfrm>
                <a:off x="4151" y="259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83" name="Oval 2200"/>
              <p:cNvSpPr>
                <a:spLocks noChangeArrowheads="1"/>
              </p:cNvSpPr>
              <p:nvPr/>
            </p:nvSpPr>
            <p:spPr bwMode="auto">
              <a:xfrm>
                <a:off x="4282" y="271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84" name="Oval 2201"/>
              <p:cNvSpPr>
                <a:spLocks noChangeArrowheads="1"/>
              </p:cNvSpPr>
              <p:nvPr/>
            </p:nvSpPr>
            <p:spPr bwMode="auto">
              <a:xfrm>
                <a:off x="4282" y="271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85" name="Oval 2202"/>
              <p:cNvSpPr>
                <a:spLocks noChangeArrowheads="1"/>
              </p:cNvSpPr>
              <p:nvPr/>
            </p:nvSpPr>
            <p:spPr bwMode="auto">
              <a:xfrm>
                <a:off x="3138" y="375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86" name="Oval 2203"/>
              <p:cNvSpPr>
                <a:spLocks noChangeArrowheads="1"/>
              </p:cNvSpPr>
              <p:nvPr/>
            </p:nvSpPr>
            <p:spPr bwMode="auto">
              <a:xfrm>
                <a:off x="3138" y="375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87" name="Oval 2204"/>
              <p:cNvSpPr>
                <a:spLocks noChangeArrowheads="1"/>
              </p:cNvSpPr>
              <p:nvPr/>
            </p:nvSpPr>
            <p:spPr bwMode="auto">
              <a:xfrm>
                <a:off x="4343" y="294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88" name="Oval 2205"/>
              <p:cNvSpPr>
                <a:spLocks noChangeArrowheads="1"/>
              </p:cNvSpPr>
              <p:nvPr/>
            </p:nvSpPr>
            <p:spPr bwMode="auto">
              <a:xfrm>
                <a:off x="4343" y="294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89" name="Oval 2206"/>
              <p:cNvSpPr>
                <a:spLocks noChangeArrowheads="1"/>
              </p:cNvSpPr>
              <p:nvPr/>
            </p:nvSpPr>
            <p:spPr bwMode="auto">
              <a:xfrm>
                <a:off x="3922" y="24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90" name="Oval 2207"/>
              <p:cNvSpPr>
                <a:spLocks noChangeArrowheads="1"/>
              </p:cNvSpPr>
              <p:nvPr/>
            </p:nvSpPr>
            <p:spPr bwMode="auto">
              <a:xfrm>
                <a:off x="3922" y="24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91" name="Oval 2208"/>
              <p:cNvSpPr>
                <a:spLocks noChangeArrowheads="1"/>
              </p:cNvSpPr>
              <p:nvPr/>
            </p:nvSpPr>
            <p:spPr bwMode="auto">
              <a:xfrm>
                <a:off x="4060" y="252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92" name="Oval 2209"/>
              <p:cNvSpPr>
                <a:spLocks noChangeArrowheads="1"/>
              </p:cNvSpPr>
              <p:nvPr/>
            </p:nvSpPr>
            <p:spPr bwMode="auto">
              <a:xfrm>
                <a:off x="4060" y="252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93" name="Oval 2210"/>
              <p:cNvSpPr>
                <a:spLocks noChangeArrowheads="1"/>
              </p:cNvSpPr>
              <p:nvPr/>
            </p:nvSpPr>
            <p:spPr bwMode="auto">
              <a:xfrm>
                <a:off x="4403" y="287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94" name="Oval 2211"/>
              <p:cNvSpPr>
                <a:spLocks noChangeArrowheads="1"/>
              </p:cNvSpPr>
              <p:nvPr/>
            </p:nvSpPr>
            <p:spPr bwMode="auto">
              <a:xfrm>
                <a:off x="4403" y="287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95" name="Oval 2212"/>
              <p:cNvSpPr>
                <a:spLocks noChangeArrowheads="1"/>
              </p:cNvSpPr>
              <p:nvPr/>
            </p:nvSpPr>
            <p:spPr bwMode="auto">
              <a:xfrm>
                <a:off x="3039" y="20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96" name="Oval 2213"/>
              <p:cNvSpPr>
                <a:spLocks noChangeArrowheads="1"/>
              </p:cNvSpPr>
              <p:nvPr/>
            </p:nvSpPr>
            <p:spPr bwMode="auto">
              <a:xfrm>
                <a:off x="3038" y="205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97" name="Oval 2214"/>
              <p:cNvSpPr>
                <a:spLocks noChangeArrowheads="1"/>
              </p:cNvSpPr>
              <p:nvPr/>
            </p:nvSpPr>
            <p:spPr bwMode="auto">
              <a:xfrm>
                <a:off x="3698" y="288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8" name="Group 2416"/>
            <p:cNvGrpSpPr>
              <a:grpSpLocks/>
            </p:cNvGrpSpPr>
            <p:nvPr/>
          </p:nvGrpSpPr>
          <p:grpSpPr bwMode="auto">
            <a:xfrm>
              <a:off x="2929" y="2146"/>
              <a:ext cx="1566" cy="1683"/>
              <a:chOff x="2929" y="2146"/>
              <a:chExt cx="1566" cy="1683"/>
            </a:xfrm>
            <a:grpFill/>
          </p:grpSpPr>
          <p:sp>
            <p:nvSpPr>
              <p:cNvPr id="7498" name="Oval 2216"/>
              <p:cNvSpPr>
                <a:spLocks noChangeArrowheads="1"/>
              </p:cNvSpPr>
              <p:nvPr/>
            </p:nvSpPr>
            <p:spPr bwMode="auto">
              <a:xfrm>
                <a:off x="3698" y="288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99" name="Oval 2217"/>
              <p:cNvSpPr>
                <a:spLocks noChangeArrowheads="1"/>
              </p:cNvSpPr>
              <p:nvPr/>
            </p:nvSpPr>
            <p:spPr bwMode="auto">
              <a:xfrm>
                <a:off x="3079" y="373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00" name="Oval 2218"/>
              <p:cNvSpPr>
                <a:spLocks noChangeArrowheads="1"/>
              </p:cNvSpPr>
              <p:nvPr/>
            </p:nvSpPr>
            <p:spPr bwMode="auto">
              <a:xfrm>
                <a:off x="3079" y="373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01" name="Oval 2219"/>
              <p:cNvSpPr>
                <a:spLocks noChangeArrowheads="1"/>
              </p:cNvSpPr>
              <p:nvPr/>
            </p:nvSpPr>
            <p:spPr bwMode="auto">
              <a:xfrm>
                <a:off x="4400" y="284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02" name="Oval 2220"/>
              <p:cNvSpPr>
                <a:spLocks noChangeArrowheads="1"/>
              </p:cNvSpPr>
              <p:nvPr/>
            </p:nvSpPr>
            <p:spPr bwMode="auto">
              <a:xfrm>
                <a:off x="4400" y="284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03" name="Oval 2221"/>
              <p:cNvSpPr>
                <a:spLocks noChangeArrowheads="1"/>
              </p:cNvSpPr>
              <p:nvPr/>
            </p:nvSpPr>
            <p:spPr bwMode="auto">
              <a:xfrm>
                <a:off x="3194" y="327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04" name="Oval 2222"/>
              <p:cNvSpPr>
                <a:spLocks noChangeArrowheads="1"/>
              </p:cNvSpPr>
              <p:nvPr/>
            </p:nvSpPr>
            <p:spPr bwMode="auto">
              <a:xfrm>
                <a:off x="3194" y="327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05" name="Oval 2223"/>
              <p:cNvSpPr>
                <a:spLocks noChangeArrowheads="1"/>
              </p:cNvSpPr>
              <p:nvPr/>
            </p:nvSpPr>
            <p:spPr bwMode="auto">
              <a:xfrm>
                <a:off x="3393" y="260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06" name="Oval 2224"/>
              <p:cNvSpPr>
                <a:spLocks noChangeArrowheads="1"/>
              </p:cNvSpPr>
              <p:nvPr/>
            </p:nvSpPr>
            <p:spPr bwMode="auto">
              <a:xfrm>
                <a:off x="3393" y="260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07" name="Oval 2225"/>
              <p:cNvSpPr>
                <a:spLocks noChangeArrowheads="1"/>
              </p:cNvSpPr>
              <p:nvPr/>
            </p:nvSpPr>
            <p:spPr bwMode="auto">
              <a:xfrm>
                <a:off x="3279" y="363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08" name="Oval 2226"/>
              <p:cNvSpPr>
                <a:spLocks noChangeArrowheads="1"/>
              </p:cNvSpPr>
              <p:nvPr/>
            </p:nvSpPr>
            <p:spPr bwMode="auto">
              <a:xfrm>
                <a:off x="3279" y="363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09" name="Oval 2227"/>
              <p:cNvSpPr>
                <a:spLocks noChangeArrowheads="1"/>
              </p:cNvSpPr>
              <p:nvPr/>
            </p:nvSpPr>
            <p:spPr bwMode="auto">
              <a:xfrm>
                <a:off x="2978" y="323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10" name="Oval 2228"/>
              <p:cNvSpPr>
                <a:spLocks noChangeArrowheads="1"/>
              </p:cNvSpPr>
              <p:nvPr/>
            </p:nvSpPr>
            <p:spPr bwMode="auto">
              <a:xfrm>
                <a:off x="2978" y="323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11" name="Oval 2229"/>
              <p:cNvSpPr>
                <a:spLocks noChangeArrowheads="1"/>
              </p:cNvSpPr>
              <p:nvPr/>
            </p:nvSpPr>
            <p:spPr bwMode="auto">
              <a:xfrm>
                <a:off x="3337" y="284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12" name="Oval 2230"/>
              <p:cNvSpPr>
                <a:spLocks noChangeArrowheads="1"/>
              </p:cNvSpPr>
              <p:nvPr/>
            </p:nvSpPr>
            <p:spPr bwMode="auto">
              <a:xfrm>
                <a:off x="3337" y="284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13" name="Oval 2231"/>
              <p:cNvSpPr>
                <a:spLocks noChangeArrowheads="1"/>
              </p:cNvSpPr>
              <p:nvPr/>
            </p:nvSpPr>
            <p:spPr bwMode="auto">
              <a:xfrm>
                <a:off x="3147" y="260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14" name="Oval 2232"/>
              <p:cNvSpPr>
                <a:spLocks noChangeArrowheads="1"/>
              </p:cNvSpPr>
              <p:nvPr/>
            </p:nvSpPr>
            <p:spPr bwMode="auto">
              <a:xfrm>
                <a:off x="3147" y="260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15" name="Oval 2233"/>
              <p:cNvSpPr>
                <a:spLocks noChangeArrowheads="1"/>
              </p:cNvSpPr>
              <p:nvPr/>
            </p:nvSpPr>
            <p:spPr bwMode="auto">
              <a:xfrm>
                <a:off x="3768" y="312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16" name="Oval 2234"/>
              <p:cNvSpPr>
                <a:spLocks noChangeArrowheads="1"/>
              </p:cNvSpPr>
              <p:nvPr/>
            </p:nvSpPr>
            <p:spPr bwMode="auto">
              <a:xfrm>
                <a:off x="3768" y="312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17" name="Oval 2235"/>
              <p:cNvSpPr>
                <a:spLocks noChangeArrowheads="1"/>
              </p:cNvSpPr>
              <p:nvPr/>
            </p:nvSpPr>
            <p:spPr bwMode="auto">
              <a:xfrm>
                <a:off x="3185" y="304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18" name="Oval 2236"/>
              <p:cNvSpPr>
                <a:spLocks noChangeArrowheads="1"/>
              </p:cNvSpPr>
              <p:nvPr/>
            </p:nvSpPr>
            <p:spPr bwMode="auto">
              <a:xfrm>
                <a:off x="3185" y="304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19" name="Oval 2237"/>
              <p:cNvSpPr>
                <a:spLocks noChangeArrowheads="1"/>
              </p:cNvSpPr>
              <p:nvPr/>
            </p:nvSpPr>
            <p:spPr bwMode="auto">
              <a:xfrm>
                <a:off x="3028" y="263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20" name="Oval 2238"/>
              <p:cNvSpPr>
                <a:spLocks noChangeArrowheads="1"/>
              </p:cNvSpPr>
              <p:nvPr/>
            </p:nvSpPr>
            <p:spPr bwMode="auto">
              <a:xfrm>
                <a:off x="3028" y="263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21" name="Oval 2239"/>
              <p:cNvSpPr>
                <a:spLocks noChangeArrowheads="1"/>
              </p:cNvSpPr>
              <p:nvPr/>
            </p:nvSpPr>
            <p:spPr bwMode="auto">
              <a:xfrm>
                <a:off x="3355" y="314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22" name="Oval 2240"/>
              <p:cNvSpPr>
                <a:spLocks noChangeArrowheads="1"/>
              </p:cNvSpPr>
              <p:nvPr/>
            </p:nvSpPr>
            <p:spPr bwMode="auto">
              <a:xfrm>
                <a:off x="3355" y="314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23" name="Oval 2241"/>
              <p:cNvSpPr>
                <a:spLocks noChangeArrowheads="1"/>
              </p:cNvSpPr>
              <p:nvPr/>
            </p:nvSpPr>
            <p:spPr bwMode="auto">
              <a:xfrm>
                <a:off x="4020" y="337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24" name="Oval 2242"/>
              <p:cNvSpPr>
                <a:spLocks noChangeArrowheads="1"/>
              </p:cNvSpPr>
              <p:nvPr/>
            </p:nvSpPr>
            <p:spPr bwMode="auto">
              <a:xfrm>
                <a:off x="4020" y="337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25" name="Oval 2243"/>
              <p:cNvSpPr>
                <a:spLocks noChangeArrowheads="1"/>
              </p:cNvSpPr>
              <p:nvPr/>
            </p:nvSpPr>
            <p:spPr bwMode="auto">
              <a:xfrm>
                <a:off x="3016" y="324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26" name="Oval 2244"/>
              <p:cNvSpPr>
                <a:spLocks noChangeArrowheads="1"/>
              </p:cNvSpPr>
              <p:nvPr/>
            </p:nvSpPr>
            <p:spPr bwMode="auto">
              <a:xfrm>
                <a:off x="3016" y="324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27" name="Oval 2245"/>
              <p:cNvSpPr>
                <a:spLocks noChangeArrowheads="1"/>
              </p:cNvSpPr>
              <p:nvPr/>
            </p:nvSpPr>
            <p:spPr bwMode="auto">
              <a:xfrm>
                <a:off x="3144" y="269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28" name="Oval 2246"/>
              <p:cNvSpPr>
                <a:spLocks noChangeArrowheads="1"/>
              </p:cNvSpPr>
              <p:nvPr/>
            </p:nvSpPr>
            <p:spPr bwMode="auto">
              <a:xfrm>
                <a:off x="3144" y="269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29" name="Oval 2247"/>
              <p:cNvSpPr>
                <a:spLocks noChangeArrowheads="1"/>
              </p:cNvSpPr>
              <p:nvPr/>
            </p:nvSpPr>
            <p:spPr bwMode="auto">
              <a:xfrm>
                <a:off x="3548" y="271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30" name="Oval 2248"/>
              <p:cNvSpPr>
                <a:spLocks noChangeArrowheads="1"/>
              </p:cNvSpPr>
              <p:nvPr/>
            </p:nvSpPr>
            <p:spPr bwMode="auto">
              <a:xfrm>
                <a:off x="3548" y="271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31" name="Oval 2249"/>
              <p:cNvSpPr>
                <a:spLocks noChangeArrowheads="1"/>
              </p:cNvSpPr>
              <p:nvPr/>
            </p:nvSpPr>
            <p:spPr bwMode="auto">
              <a:xfrm>
                <a:off x="3120" y="221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32" name="Oval 2250"/>
              <p:cNvSpPr>
                <a:spLocks noChangeArrowheads="1"/>
              </p:cNvSpPr>
              <p:nvPr/>
            </p:nvSpPr>
            <p:spPr bwMode="auto">
              <a:xfrm>
                <a:off x="3120" y="221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33" name="Oval 2251"/>
              <p:cNvSpPr>
                <a:spLocks noChangeArrowheads="1"/>
              </p:cNvSpPr>
              <p:nvPr/>
            </p:nvSpPr>
            <p:spPr bwMode="auto">
              <a:xfrm>
                <a:off x="4329" y="291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34" name="Oval 2252"/>
              <p:cNvSpPr>
                <a:spLocks noChangeArrowheads="1"/>
              </p:cNvSpPr>
              <p:nvPr/>
            </p:nvSpPr>
            <p:spPr bwMode="auto">
              <a:xfrm>
                <a:off x="4329" y="29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35" name="Oval 2253"/>
              <p:cNvSpPr>
                <a:spLocks noChangeArrowheads="1"/>
              </p:cNvSpPr>
              <p:nvPr/>
            </p:nvSpPr>
            <p:spPr bwMode="auto">
              <a:xfrm>
                <a:off x="3232" y="266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36" name="Oval 2254"/>
              <p:cNvSpPr>
                <a:spLocks noChangeArrowheads="1"/>
              </p:cNvSpPr>
              <p:nvPr/>
            </p:nvSpPr>
            <p:spPr bwMode="auto">
              <a:xfrm>
                <a:off x="3232" y="266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37" name="Oval 2255"/>
              <p:cNvSpPr>
                <a:spLocks noChangeArrowheads="1"/>
              </p:cNvSpPr>
              <p:nvPr/>
            </p:nvSpPr>
            <p:spPr bwMode="auto">
              <a:xfrm>
                <a:off x="3171" y="216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38" name="Oval 2256"/>
              <p:cNvSpPr>
                <a:spLocks noChangeArrowheads="1"/>
              </p:cNvSpPr>
              <p:nvPr/>
            </p:nvSpPr>
            <p:spPr bwMode="auto">
              <a:xfrm>
                <a:off x="3171" y="216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39" name="Oval 2257"/>
              <p:cNvSpPr>
                <a:spLocks noChangeArrowheads="1"/>
              </p:cNvSpPr>
              <p:nvPr/>
            </p:nvSpPr>
            <p:spPr bwMode="auto">
              <a:xfrm>
                <a:off x="3995" y="321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40" name="Oval 2258"/>
              <p:cNvSpPr>
                <a:spLocks noChangeArrowheads="1"/>
              </p:cNvSpPr>
              <p:nvPr/>
            </p:nvSpPr>
            <p:spPr bwMode="auto">
              <a:xfrm>
                <a:off x="3995" y="321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41" name="Oval 2259"/>
              <p:cNvSpPr>
                <a:spLocks noChangeArrowheads="1"/>
              </p:cNvSpPr>
              <p:nvPr/>
            </p:nvSpPr>
            <p:spPr bwMode="auto">
              <a:xfrm>
                <a:off x="3941" y="293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42" name="Oval 2260"/>
              <p:cNvSpPr>
                <a:spLocks noChangeArrowheads="1"/>
              </p:cNvSpPr>
              <p:nvPr/>
            </p:nvSpPr>
            <p:spPr bwMode="auto">
              <a:xfrm>
                <a:off x="3941" y="293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43" name="Oval 2261"/>
              <p:cNvSpPr>
                <a:spLocks noChangeArrowheads="1"/>
              </p:cNvSpPr>
              <p:nvPr/>
            </p:nvSpPr>
            <p:spPr bwMode="auto">
              <a:xfrm>
                <a:off x="3122" y="264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44" name="Oval 2262"/>
              <p:cNvSpPr>
                <a:spLocks noChangeArrowheads="1"/>
              </p:cNvSpPr>
              <p:nvPr/>
            </p:nvSpPr>
            <p:spPr bwMode="auto">
              <a:xfrm>
                <a:off x="3122" y="264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45" name="Oval 2263"/>
              <p:cNvSpPr>
                <a:spLocks noChangeArrowheads="1"/>
              </p:cNvSpPr>
              <p:nvPr/>
            </p:nvSpPr>
            <p:spPr bwMode="auto">
              <a:xfrm>
                <a:off x="2955" y="246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46" name="Oval 2264"/>
              <p:cNvSpPr>
                <a:spLocks noChangeArrowheads="1"/>
              </p:cNvSpPr>
              <p:nvPr/>
            </p:nvSpPr>
            <p:spPr bwMode="auto">
              <a:xfrm>
                <a:off x="2955" y="246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47" name="Oval 2265"/>
              <p:cNvSpPr>
                <a:spLocks noChangeArrowheads="1"/>
              </p:cNvSpPr>
              <p:nvPr/>
            </p:nvSpPr>
            <p:spPr bwMode="auto">
              <a:xfrm>
                <a:off x="3708" y="285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48" name="Oval 2266"/>
              <p:cNvSpPr>
                <a:spLocks noChangeArrowheads="1"/>
              </p:cNvSpPr>
              <p:nvPr/>
            </p:nvSpPr>
            <p:spPr bwMode="auto">
              <a:xfrm>
                <a:off x="3708" y="285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49" name="Oval 2267"/>
              <p:cNvSpPr>
                <a:spLocks noChangeArrowheads="1"/>
              </p:cNvSpPr>
              <p:nvPr/>
            </p:nvSpPr>
            <p:spPr bwMode="auto">
              <a:xfrm>
                <a:off x="4153" y="288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50" name="Oval 2268"/>
              <p:cNvSpPr>
                <a:spLocks noChangeArrowheads="1"/>
              </p:cNvSpPr>
              <p:nvPr/>
            </p:nvSpPr>
            <p:spPr bwMode="auto">
              <a:xfrm>
                <a:off x="4153" y="288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51" name="Oval 2269"/>
              <p:cNvSpPr>
                <a:spLocks noChangeArrowheads="1"/>
              </p:cNvSpPr>
              <p:nvPr/>
            </p:nvSpPr>
            <p:spPr bwMode="auto">
              <a:xfrm>
                <a:off x="3184" y="273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52" name="Oval 2270"/>
              <p:cNvSpPr>
                <a:spLocks noChangeArrowheads="1"/>
              </p:cNvSpPr>
              <p:nvPr/>
            </p:nvSpPr>
            <p:spPr bwMode="auto">
              <a:xfrm>
                <a:off x="3184" y="273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53" name="Oval 2271"/>
              <p:cNvSpPr>
                <a:spLocks noChangeArrowheads="1"/>
              </p:cNvSpPr>
              <p:nvPr/>
            </p:nvSpPr>
            <p:spPr bwMode="auto">
              <a:xfrm>
                <a:off x="4342" y="293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54" name="Oval 2272"/>
              <p:cNvSpPr>
                <a:spLocks noChangeArrowheads="1"/>
              </p:cNvSpPr>
              <p:nvPr/>
            </p:nvSpPr>
            <p:spPr bwMode="auto">
              <a:xfrm>
                <a:off x="4342" y="293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55" name="Oval 2273"/>
              <p:cNvSpPr>
                <a:spLocks noChangeArrowheads="1"/>
              </p:cNvSpPr>
              <p:nvPr/>
            </p:nvSpPr>
            <p:spPr bwMode="auto">
              <a:xfrm>
                <a:off x="4195" y="266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56" name="Oval 2274"/>
              <p:cNvSpPr>
                <a:spLocks noChangeArrowheads="1"/>
              </p:cNvSpPr>
              <p:nvPr/>
            </p:nvSpPr>
            <p:spPr bwMode="auto">
              <a:xfrm>
                <a:off x="4195" y="266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57" name="Oval 2275"/>
              <p:cNvSpPr>
                <a:spLocks noChangeArrowheads="1"/>
              </p:cNvSpPr>
              <p:nvPr/>
            </p:nvSpPr>
            <p:spPr bwMode="auto">
              <a:xfrm>
                <a:off x="3097" y="216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58" name="Oval 2276"/>
              <p:cNvSpPr>
                <a:spLocks noChangeArrowheads="1"/>
              </p:cNvSpPr>
              <p:nvPr/>
            </p:nvSpPr>
            <p:spPr bwMode="auto">
              <a:xfrm>
                <a:off x="3097" y="216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59" name="Oval 2277"/>
              <p:cNvSpPr>
                <a:spLocks noChangeArrowheads="1"/>
              </p:cNvSpPr>
              <p:nvPr/>
            </p:nvSpPr>
            <p:spPr bwMode="auto">
              <a:xfrm>
                <a:off x="3121" y="337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60" name="Oval 2278"/>
              <p:cNvSpPr>
                <a:spLocks noChangeArrowheads="1"/>
              </p:cNvSpPr>
              <p:nvPr/>
            </p:nvSpPr>
            <p:spPr bwMode="auto">
              <a:xfrm>
                <a:off x="3121" y="337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61" name="Oval 2279"/>
              <p:cNvSpPr>
                <a:spLocks noChangeArrowheads="1"/>
              </p:cNvSpPr>
              <p:nvPr/>
            </p:nvSpPr>
            <p:spPr bwMode="auto">
              <a:xfrm>
                <a:off x="3206" y="270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62" name="Oval 2280"/>
              <p:cNvSpPr>
                <a:spLocks noChangeArrowheads="1"/>
              </p:cNvSpPr>
              <p:nvPr/>
            </p:nvSpPr>
            <p:spPr bwMode="auto">
              <a:xfrm>
                <a:off x="3206" y="270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63" name="Oval 2281"/>
              <p:cNvSpPr>
                <a:spLocks noChangeArrowheads="1"/>
              </p:cNvSpPr>
              <p:nvPr/>
            </p:nvSpPr>
            <p:spPr bwMode="auto">
              <a:xfrm>
                <a:off x="3901" y="33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64" name="Oval 2282"/>
              <p:cNvSpPr>
                <a:spLocks noChangeArrowheads="1"/>
              </p:cNvSpPr>
              <p:nvPr/>
            </p:nvSpPr>
            <p:spPr bwMode="auto">
              <a:xfrm>
                <a:off x="3901" y="33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65" name="Oval 2283"/>
              <p:cNvSpPr>
                <a:spLocks noChangeArrowheads="1"/>
              </p:cNvSpPr>
              <p:nvPr/>
            </p:nvSpPr>
            <p:spPr bwMode="auto">
              <a:xfrm>
                <a:off x="4289" y="289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66" name="Oval 2284"/>
              <p:cNvSpPr>
                <a:spLocks noChangeArrowheads="1"/>
              </p:cNvSpPr>
              <p:nvPr/>
            </p:nvSpPr>
            <p:spPr bwMode="auto">
              <a:xfrm>
                <a:off x="4289" y="289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67" name="Oval 2285"/>
              <p:cNvSpPr>
                <a:spLocks noChangeArrowheads="1"/>
              </p:cNvSpPr>
              <p:nvPr/>
            </p:nvSpPr>
            <p:spPr bwMode="auto">
              <a:xfrm>
                <a:off x="3270" y="272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68" name="Oval 2286"/>
              <p:cNvSpPr>
                <a:spLocks noChangeArrowheads="1"/>
              </p:cNvSpPr>
              <p:nvPr/>
            </p:nvSpPr>
            <p:spPr bwMode="auto">
              <a:xfrm>
                <a:off x="3270" y="272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69" name="Oval 2287"/>
              <p:cNvSpPr>
                <a:spLocks noChangeArrowheads="1"/>
              </p:cNvSpPr>
              <p:nvPr/>
            </p:nvSpPr>
            <p:spPr bwMode="auto">
              <a:xfrm>
                <a:off x="3200" y="327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70" name="Oval 2288"/>
              <p:cNvSpPr>
                <a:spLocks noChangeArrowheads="1"/>
              </p:cNvSpPr>
              <p:nvPr/>
            </p:nvSpPr>
            <p:spPr bwMode="auto">
              <a:xfrm>
                <a:off x="3200" y="327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71" name="Oval 2289"/>
              <p:cNvSpPr>
                <a:spLocks noChangeArrowheads="1"/>
              </p:cNvSpPr>
              <p:nvPr/>
            </p:nvSpPr>
            <p:spPr bwMode="auto">
              <a:xfrm>
                <a:off x="4425" y="282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72" name="Oval 2290"/>
              <p:cNvSpPr>
                <a:spLocks noChangeArrowheads="1"/>
              </p:cNvSpPr>
              <p:nvPr/>
            </p:nvSpPr>
            <p:spPr bwMode="auto">
              <a:xfrm>
                <a:off x="4425" y="282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73" name="Oval 2291"/>
              <p:cNvSpPr>
                <a:spLocks noChangeArrowheads="1"/>
              </p:cNvSpPr>
              <p:nvPr/>
            </p:nvSpPr>
            <p:spPr bwMode="auto">
              <a:xfrm>
                <a:off x="3077" y="272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74" name="Oval 2292"/>
              <p:cNvSpPr>
                <a:spLocks noChangeArrowheads="1"/>
              </p:cNvSpPr>
              <p:nvPr/>
            </p:nvSpPr>
            <p:spPr bwMode="auto">
              <a:xfrm>
                <a:off x="3077" y="272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75" name="Oval 2293"/>
              <p:cNvSpPr>
                <a:spLocks noChangeArrowheads="1"/>
              </p:cNvSpPr>
              <p:nvPr/>
            </p:nvSpPr>
            <p:spPr bwMode="auto">
              <a:xfrm>
                <a:off x="3295" y="294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76" name="Oval 2294"/>
              <p:cNvSpPr>
                <a:spLocks noChangeArrowheads="1"/>
              </p:cNvSpPr>
              <p:nvPr/>
            </p:nvSpPr>
            <p:spPr bwMode="auto">
              <a:xfrm>
                <a:off x="3295" y="294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77" name="Oval 2295"/>
              <p:cNvSpPr>
                <a:spLocks noChangeArrowheads="1"/>
              </p:cNvSpPr>
              <p:nvPr/>
            </p:nvSpPr>
            <p:spPr bwMode="auto">
              <a:xfrm>
                <a:off x="3964" y="340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78" name="Oval 2296"/>
              <p:cNvSpPr>
                <a:spLocks noChangeArrowheads="1"/>
              </p:cNvSpPr>
              <p:nvPr/>
            </p:nvSpPr>
            <p:spPr bwMode="auto">
              <a:xfrm>
                <a:off x="3964" y="340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79" name="Oval 2297"/>
              <p:cNvSpPr>
                <a:spLocks noChangeArrowheads="1"/>
              </p:cNvSpPr>
              <p:nvPr/>
            </p:nvSpPr>
            <p:spPr bwMode="auto">
              <a:xfrm>
                <a:off x="3125" y="265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0" name="Oval 2298"/>
              <p:cNvSpPr>
                <a:spLocks noChangeArrowheads="1"/>
              </p:cNvSpPr>
              <p:nvPr/>
            </p:nvSpPr>
            <p:spPr bwMode="auto">
              <a:xfrm>
                <a:off x="3125" y="265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1" name="Oval 2299"/>
              <p:cNvSpPr>
                <a:spLocks noChangeArrowheads="1"/>
              </p:cNvSpPr>
              <p:nvPr/>
            </p:nvSpPr>
            <p:spPr bwMode="auto">
              <a:xfrm>
                <a:off x="4209" y="280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2" name="Oval 2300"/>
              <p:cNvSpPr>
                <a:spLocks noChangeArrowheads="1"/>
              </p:cNvSpPr>
              <p:nvPr/>
            </p:nvSpPr>
            <p:spPr bwMode="auto">
              <a:xfrm>
                <a:off x="4209" y="280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3" name="Oval 2301"/>
              <p:cNvSpPr>
                <a:spLocks noChangeArrowheads="1"/>
              </p:cNvSpPr>
              <p:nvPr/>
            </p:nvSpPr>
            <p:spPr bwMode="auto">
              <a:xfrm>
                <a:off x="4277" y="287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4" name="Oval 2302"/>
              <p:cNvSpPr>
                <a:spLocks noChangeArrowheads="1"/>
              </p:cNvSpPr>
              <p:nvPr/>
            </p:nvSpPr>
            <p:spPr bwMode="auto">
              <a:xfrm>
                <a:off x="4277" y="287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5" name="Oval 2303"/>
              <p:cNvSpPr>
                <a:spLocks noChangeArrowheads="1"/>
              </p:cNvSpPr>
              <p:nvPr/>
            </p:nvSpPr>
            <p:spPr bwMode="auto">
              <a:xfrm>
                <a:off x="3217" y="264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6" name="Oval 2304"/>
              <p:cNvSpPr>
                <a:spLocks noChangeArrowheads="1"/>
              </p:cNvSpPr>
              <p:nvPr/>
            </p:nvSpPr>
            <p:spPr bwMode="auto">
              <a:xfrm>
                <a:off x="3217" y="264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7" name="Oval 2305"/>
              <p:cNvSpPr>
                <a:spLocks noChangeArrowheads="1"/>
              </p:cNvSpPr>
              <p:nvPr/>
            </p:nvSpPr>
            <p:spPr bwMode="auto">
              <a:xfrm>
                <a:off x="3152" y="322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8" name="Oval 2306"/>
              <p:cNvSpPr>
                <a:spLocks noChangeArrowheads="1"/>
              </p:cNvSpPr>
              <p:nvPr/>
            </p:nvSpPr>
            <p:spPr bwMode="auto">
              <a:xfrm>
                <a:off x="3152" y="322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9" name="Oval 2307"/>
              <p:cNvSpPr>
                <a:spLocks noChangeArrowheads="1"/>
              </p:cNvSpPr>
              <p:nvPr/>
            </p:nvSpPr>
            <p:spPr bwMode="auto">
              <a:xfrm>
                <a:off x="4282" y="277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90" name="Oval 2308"/>
              <p:cNvSpPr>
                <a:spLocks noChangeArrowheads="1"/>
              </p:cNvSpPr>
              <p:nvPr/>
            </p:nvSpPr>
            <p:spPr bwMode="auto">
              <a:xfrm>
                <a:off x="4282" y="277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91" name="Oval 2309"/>
              <p:cNvSpPr>
                <a:spLocks noChangeArrowheads="1"/>
              </p:cNvSpPr>
              <p:nvPr/>
            </p:nvSpPr>
            <p:spPr bwMode="auto">
              <a:xfrm>
                <a:off x="4284" y="299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92" name="Oval 2310"/>
              <p:cNvSpPr>
                <a:spLocks noChangeArrowheads="1"/>
              </p:cNvSpPr>
              <p:nvPr/>
            </p:nvSpPr>
            <p:spPr bwMode="auto">
              <a:xfrm>
                <a:off x="4284" y="299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93" name="Oval 2311"/>
              <p:cNvSpPr>
                <a:spLocks noChangeArrowheads="1"/>
              </p:cNvSpPr>
              <p:nvPr/>
            </p:nvSpPr>
            <p:spPr bwMode="auto">
              <a:xfrm>
                <a:off x="3136" y="262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94" name="Oval 2312"/>
              <p:cNvSpPr>
                <a:spLocks noChangeArrowheads="1"/>
              </p:cNvSpPr>
              <p:nvPr/>
            </p:nvSpPr>
            <p:spPr bwMode="auto">
              <a:xfrm>
                <a:off x="3136" y="262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95" name="Oval 2313"/>
              <p:cNvSpPr>
                <a:spLocks noChangeArrowheads="1"/>
              </p:cNvSpPr>
              <p:nvPr/>
            </p:nvSpPr>
            <p:spPr bwMode="auto">
              <a:xfrm>
                <a:off x="4163" y="262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96" name="Oval 2314"/>
              <p:cNvSpPr>
                <a:spLocks noChangeArrowheads="1"/>
              </p:cNvSpPr>
              <p:nvPr/>
            </p:nvSpPr>
            <p:spPr bwMode="auto">
              <a:xfrm>
                <a:off x="4163" y="262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97" name="Oval 2315"/>
              <p:cNvSpPr>
                <a:spLocks noChangeArrowheads="1"/>
              </p:cNvSpPr>
              <p:nvPr/>
            </p:nvSpPr>
            <p:spPr bwMode="auto">
              <a:xfrm>
                <a:off x="3331" y="280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98" name="Oval 2316"/>
              <p:cNvSpPr>
                <a:spLocks noChangeArrowheads="1"/>
              </p:cNvSpPr>
              <p:nvPr/>
            </p:nvSpPr>
            <p:spPr bwMode="auto">
              <a:xfrm>
                <a:off x="3331" y="280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99" name="Oval 2317"/>
              <p:cNvSpPr>
                <a:spLocks noChangeArrowheads="1"/>
              </p:cNvSpPr>
              <p:nvPr/>
            </p:nvSpPr>
            <p:spPr bwMode="auto">
              <a:xfrm>
                <a:off x="3592" y="304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00" name="Oval 2318"/>
              <p:cNvSpPr>
                <a:spLocks noChangeArrowheads="1"/>
              </p:cNvSpPr>
              <p:nvPr/>
            </p:nvSpPr>
            <p:spPr bwMode="auto">
              <a:xfrm>
                <a:off x="3592" y="304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01" name="Oval 2319"/>
              <p:cNvSpPr>
                <a:spLocks noChangeArrowheads="1"/>
              </p:cNvSpPr>
              <p:nvPr/>
            </p:nvSpPr>
            <p:spPr bwMode="auto">
              <a:xfrm>
                <a:off x="4004" y="256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02" name="Oval 2320"/>
              <p:cNvSpPr>
                <a:spLocks noChangeArrowheads="1"/>
              </p:cNvSpPr>
              <p:nvPr/>
            </p:nvSpPr>
            <p:spPr bwMode="auto">
              <a:xfrm>
                <a:off x="4004" y="256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03" name="Oval 2321"/>
              <p:cNvSpPr>
                <a:spLocks noChangeArrowheads="1"/>
              </p:cNvSpPr>
              <p:nvPr/>
            </p:nvSpPr>
            <p:spPr bwMode="auto">
              <a:xfrm>
                <a:off x="3974" y="27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04" name="Oval 2322"/>
              <p:cNvSpPr>
                <a:spLocks noChangeArrowheads="1"/>
              </p:cNvSpPr>
              <p:nvPr/>
            </p:nvSpPr>
            <p:spPr bwMode="auto">
              <a:xfrm>
                <a:off x="3974" y="27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05" name="Oval 2323"/>
              <p:cNvSpPr>
                <a:spLocks noChangeArrowheads="1"/>
              </p:cNvSpPr>
              <p:nvPr/>
            </p:nvSpPr>
            <p:spPr bwMode="auto">
              <a:xfrm>
                <a:off x="3152" y="304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06" name="Oval 2324"/>
              <p:cNvSpPr>
                <a:spLocks noChangeArrowheads="1"/>
              </p:cNvSpPr>
              <p:nvPr/>
            </p:nvSpPr>
            <p:spPr bwMode="auto">
              <a:xfrm>
                <a:off x="3152" y="304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07" name="Oval 2325"/>
              <p:cNvSpPr>
                <a:spLocks noChangeArrowheads="1"/>
              </p:cNvSpPr>
              <p:nvPr/>
            </p:nvSpPr>
            <p:spPr bwMode="auto">
              <a:xfrm>
                <a:off x="4078" y="300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08" name="Oval 2326"/>
              <p:cNvSpPr>
                <a:spLocks noChangeArrowheads="1"/>
              </p:cNvSpPr>
              <p:nvPr/>
            </p:nvSpPr>
            <p:spPr bwMode="auto">
              <a:xfrm>
                <a:off x="4078" y="300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09" name="Oval 2327"/>
              <p:cNvSpPr>
                <a:spLocks noChangeArrowheads="1"/>
              </p:cNvSpPr>
              <p:nvPr/>
            </p:nvSpPr>
            <p:spPr bwMode="auto">
              <a:xfrm>
                <a:off x="3972" y="29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10" name="Oval 2328"/>
              <p:cNvSpPr>
                <a:spLocks noChangeArrowheads="1"/>
              </p:cNvSpPr>
              <p:nvPr/>
            </p:nvSpPr>
            <p:spPr bwMode="auto">
              <a:xfrm>
                <a:off x="3972" y="299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11" name="Oval 2329"/>
              <p:cNvSpPr>
                <a:spLocks noChangeArrowheads="1"/>
              </p:cNvSpPr>
              <p:nvPr/>
            </p:nvSpPr>
            <p:spPr bwMode="auto">
              <a:xfrm>
                <a:off x="4092" y="254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12" name="Oval 2330"/>
              <p:cNvSpPr>
                <a:spLocks noChangeArrowheads="1"/>
              </p:cNvSpPr>
              <p:nvPr/>
            </p:nvSpPr>
            <p:spPr bwMode="auto">
              <a:xfrm>
                <a:off x="4092" y="254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13" name="Oval 2331"/>
              <p:cNvSpPr>
                <a:spLocks noChangeArrowheads="1"/>
              </p:cNvSpPr>
              <p:nvPr/>
            </p:nvSpPr>
            <p:spPr bwMode="auto">
              <a:xfrm>
                <a:off x="3261" y="325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14" name="Oval 2332"/>
              <p:cNvSpPr>
                <a:spLocks noChangeArrowheads="1"/>
              </p:cNvSpPr>
              <p:nvPr/>
            </p:nvSpPr>
            <p:spPr bwMode="auto">
              <a:xfrm>
                <a:off x="3261" y="325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15" name="Oval 2333"/>
              <p:cNvSpPr>
                <a:spLocks noChangeArrowheads="1"/>
              </p:cNvSpPr>
              <p:nvPr/>
            </p:nvSpPr>
            <p:spPr bwMode="auto">
              <a:xfrm>
                <a:off x="3429" y="31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16" name="Oval 2334"/>
              <p:cNvSpPr>
                <a:spLocks noChangeArrowheads="1"/>
              </p:cNvSpPr>
              <p:nvPr/>
            </p:nvSpPr>
            <p:spPr bwMode="auto">
              <a:xfrm>
                <a:off x="3429" y="31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17" name="Oval 2335"/>
              <p:cNvSpPr>
                <a:spLocks noChangeArrowheads="1"/>
              </p:cNvSpPr>
              <p:nvPr/>
            </p:nvSpPr>
            <p:spPr bwMode="auto">
              <a:xfrm>
                <a:off x="4310" y="291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18" name="Oval 2336"/>
              <p:cNvSpPr>
                <a:spLocks noChangeArrowheads="1"/>
              </p:cNvSpPr>
              <p:nvPr/>
            </p:nvSpPr>
            <p:spPr bwMode="auto">
              <a:xfrm>
                <a:off x="4310" y="291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19" name="Oval 2337"/>
              <p:cNvSpPr>
                <a:spLocks noChangeArrowheads="1"/>
              </p:cNvSpPr>
              <p:nvPr/>
            </p:nvSpPr>
            <p:spPr bwMode="auto">
              <a:xfrm>
                <a:off x="3967" y="297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20" name="Oval 2338"/>
              <p:cNvSpPr>
                <a:spLocks noChangeArrowheads="1"/>
              </p:cNvSpPr>
              <p:nvPr/>
            </p:nvSpPr>
            <p:spPr bwMode="auto">
              <a:xfrm>
                <a:off x="3967" y="297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21" name="Oval 2339"/>
              <p:cNvSpPr>
                <a:spLocks noChangeArrowheads="1"/>
              </p:cNvSpPr>
              <p:nvPr/>
            </p:nvSpPr>
            <p:spPr bwMode="auto">
              <a:xfrm>
                <a:off x="3218" y="329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22" name="Oval 2340"/>
              <p:cNvSpPr>
                <a:spLocks noChangeArrowheads="1"/>
              </p:cNvSpPr>
              <p:nvPr/>
            </p:nvSpPr>
            <p:spPr bwMode="auto">
              <a:xfrm>
                <a:off x="3218" y="329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23" name="Oval 2341"/>
              <p:cNvSpPr>
                <a:spLocks noChangeArrowheads="1"/>
              </p:cNvSpPr>
              <p:nvPr/>
            </p:nvSpPr>
            <p:spPr bwMode="auto">
              <a:xfrm>
                <a:off x="3141" y="377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24" name="Oval 2342"/>
              <p:cNvSpPr>
                <a:spLocks noChangeArrowheads="1"/>
              </p:cNvSpPr>
              <p:nvPr/>
            </p:nvSpPr>
            <p:spPr bwMode="auto">
              <a:xfrm>
                <a:off x="3141" y="377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25" name="Oval 2343"/>
              <p:cNvSpPr>
                <a:spLocks noChangeArrowheads="1"/>
              </p:cNvSpPr>
              <p:nvPr/>
            </p:nvSpPr>
            <p:spPr bwMode="auto">
              <a:xfrm>
                <a:off x="3128" y="369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26" name="Oval 2344"/>
              <p:cNvSpPr>
                <a:spLocks noChangeArrowheads="1"/>
              </p:cNvSpPr>
              <p:nvPr/>
            </p:nvSpPr>
            <p:spPr bwMode="auto">
              <a:xfrm>
                <a:off x="3128" y="369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27" name="Oval 2345"/>
              <p:cNvSpPr>
                <a:spLocks noChangeArrowheads="1"/>
              </p:cNvSpPr>
              <p:nvPr/>
            </p:nvSpPr>
            <p:spPr bwMode="auto">
              <a:xfrm>
                <a:off x="4345" y="294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28" name="Oval 2346"/>
              <p:cNvSpPr>
                <a:spLocks noChangeArrowheads="1"/>
              </p:cNvSpPr>
              <p:nvPr/>
            </p:nvSpPr>
            <p:spPr bwMode="auto">
              <a:xfrm>
                <a:off x="4345" y="294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29" name="Oval 2347"/>
              <p:cNvSpPr>
                <a:spLocks noChangeArrowheads="1"/>
              </p:cNvSpPr>
              <p:nvPr/>
            </p:nvSpPr>
            <p:spPr bwMode="auto">
              <a:xfrm>
                <a:off x="3051" y="360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30" name="Oval 2348"/>
              <p:cNvSpPr>
                <a:spLocks noChangeArrowheads="1"/>
              </p:cNvSpPr>
              <p:nvPr/>
            </p:nvSpPr>
            <p:spPr bwMode="auto">
              <a:xfrm>
                <a:off x="3051" y="360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31" name="Oval 2349"/>
              <p:cNvSpPr>
                <a:spLocks noChangeArrowheads="1"/>
              </p:cNvSpPr>
              <p:nvPr/>
            </p:nvSpPr>
            <p:spPr bwMode="auto">
              <a:xfrm>
                <a:off x="3105" y="214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32" name="Oval 2350"/>
              <p:cNvSpPr>
                <a:spLocks noChangeArrowheads="1"/>
              </p:cNvSpPr>
              <p:nvPr/>
            </p:nvSpPr>
            <p:spPr bwMode="auto">
              <a:xfrm>
                <a:off x="3105" y="214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33" name="Oval 2351"/>
              <p:cNvSpPr>
                <a:spLocks noChangeArrowheads="1"/>
              </p:cNvSpPr>
              <p:nvPr/>
            </p:nvSpPr>
            <p:spPr bwMode="auto">
              <a:xfrm>
                <a:off x="4021" y="249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34" name="Oval 2352"/>
              <p:cNvSpPr>
                <a:spLocks noChangeArrowheads="1"/>
              </p:cNvSpPr>
              <p:nvPr/>
            </p:nvSpPr>
            <p:spPr bwMode="auto">
              <a:xfrm>
                <a:off x="4021" y="249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35" name="Oval 2353"/>
              <p:cNvSpPr>
                <a:spLocks noChangeArrowheads="1"/>
              </p:cNvSpPr>
              <p:nvPr/>
            </p:nvSpPr>
            <p:spPr bwMode="auto">
              <a:xfrm>
                <a:off x="3133" y="224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36" name="Oval 2354"/>
              <p:cNvSpPr>
                <a:spLocks noChangeArrowheads="1"/>
              </p:cNvSpPr>
              <p:nvPr/>
            </p:nvSpPr>
            <p:spPr bwMode="auto">
              <a:xfrm>
                <a:off x="3133" y="224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37" name="Oval 2355"/>
              <p:cNvSpPr>
                <a:spLocks noChangeArrowheads="1"/>
              </p:cNvSpPr>
              <p:nvPr/>
            </p:nvSpPr>
            <p:spPr bwMode="auto">
              <a:xfrm>
                <a:off x="3090" y="336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38" name="Oval 2356"/>
              <p:cNvSpPr>
                <a:spLocks noChangeArrowheads="1"/>
              </p:cNvSpPr>
              <p:nvPr/>
            </p:nvSpPr>
            <p:spPr bwMode="auto">
              <a:xfrm>
                <a:off x="3090" y="33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39" name="Oval 2357"/>
              <p:cNvSpPr>
                <a:spLocks noChangeArrowheads="1"/>
              </p:cNvSpPr>
              <p:nvPr/>
            </p:nvSpPr>
            <p:spPr bwMode="auto">
              <a:xfrm>
                <a:off x="3899" y="33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40" name="Oval 2358"/>
              <p:cNvSpPr>
                <a:spLocks noChangeArrowheads="1"/>
              </p:cNvSpPr>
              <p:nvPr/>
            </p:nvSpPr>
            <p:spPr bwMode="auto">
              <a:xfrm>
                <a:off x="3899" y="330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41" name="Oval 2359"/>
              <p:cNvSpPr>
                <a:spLocks noChangeArrowheads="1"/>
              </p:cNvSpPr>
              <p:nvPr/>
            </p:nvSpPr>
            <p:spPr bwMode="auto">
              <a:xfrm>
                <a:off x="2929" y="282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42" name="Oval 2360"/>
              <p:cNvSpPr>
                <a:spLocks noChangeArrowheads="1"/>
              </p:cNvSpPr>
              <p:nvPr/>
            </p:nvSpPr>
            <p:spPr bwMode="auto">
              <a:xfrm>
                <a:off x="2929" y="282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43" name="Oval 2361"/>
              <p:cNvSpPr>
                <a:spLocks noChangeArrowheads="1"/>
              </p:cNvSpPr>
              <p:nvPr/>
            </p:nvSpPr>
            <p:spPr bwMode="auto">
              <a:xfrm>
                <a:off x="3993" y="324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44" name="Oval 2362"/>
              <p:cNvSpPr>
                <a:spLocks noChangeArrowheads="1"/>
              </p:cNvSpPr>
              <p:nvPr/>
            </p:nvSpPr>
            <p:spPr bwMode="auto">
              <a:xfrm>
                <a:off x="3993" y="324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45" name="Oval 2363"/>
              <p:cNvSpPr>
                <a:spLocks noChangeArrowheads="1"/>
              </p:cNvSpPr>
              <p:nvPr/>
            </p:nvSpPr>
            <p:spPr bwMode="auto">
              <a:xfrm>
                <a:off x="3148" y="374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46" name="Oval 2364"/>
              <p:cNvSpPr>
                <a:spLocks noChangeArrowheads="1"/>
              </p:cNvSpPr>
              <p:nvPr/>
            </p:nvSpPr>
            <p:spPr bwMode="auto">
              <a:xfrm>
                <a:off x="3148" y="374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47" name="Oval 2365"/>
              <p:cNvSpPr>
                <a:spLocks noChangeArrowheads="1"/>
              </p:cNvSpPr>
              <p:nvPr/>
            </p:nvSpPr>
            <p:spPr bwMode="auto">
              <a:xfrm>
                <a:off x="3996" y="243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48" name="Oval 2366"/>
              <p:cNvSpPr>
                <a:spLocks noChangeArrowheads="1"/>
              </p:cNvSpPr>
              <p:nvPr/>
            </p:nvSpPr>
            <p:spPr bwMode="auto">
              <a:xfrm>
                <a:off x="3995" y="243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49" name="Oval 2367"/>
              <p:cNvSpPr>
                <a:spLocks noChangeArrowheads="1"/>
              </p:cNvSpPr>
              <p:nvPr/>
            </p:nvSpPr>
            <p:spPr bwMode="auto">
              <a:xfrm>
                <a:off x="3181" y="328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50" name="Oval 2368"/>
              <p:cNvSpPr>
                <a:spLocks noChangeArrowheads="1"/>
              </p:cNvSpPr>
              <p:nvPr/>
            </p:nvSpPr>
            <p:spPr bwMode="auto">
              <a:xfrm>
                <a:off x="3181" y="328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51" name="Oval 2369"/>
              <p:cNvSpPr>
                <a:spLocks noChangeArrowheads="1"/>
              </p:cNvSpPr>
              <p:nvPr/>
            </p:nvSpPr>
            <p:spPr bwMode="auto">
              <a:xfrm>
                <a:off x="3119" y="288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52" name="Oval 2370"/>
              <p:cNvSpPr>
                <a:spLocks noChangeArrowheads="1"/>
              </p:cNvSpPr>
              <p:nvPr/>
            </p:nvSpPr>
            <p:spPr bwMode="auto">
              <a:xfrm>
                <a:off x="3119" y="288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53" name="Oval 2371"/>
              <p:cNvSpPr>
                <a:spLocks noChangeArrowheads="1"/>
              </p:cNvSpPr>
              <p:nvPr/>
            </p:nvSpPr>
            <p:spPr bwMode="auto">
              <a:xfrm>
                <a:off x="3995" y="322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54" name="Oval 2372"/>
              <p:cNvSpPr>
                <a:spLocks noChangeArrowheads="1"/>
              </p:cNvSpPr>
              <p:nvPr/>
            </p:nvSpPr>
            <p:spPr bwMode="auto">
              <a:xfrm>
                <a:off x="3995" y="322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55" name="Oval 2373"/>
              <p:cNvSpPr>
                <a:spLocks noChangeArrowheads="1"/>
              </p:cNvSpPr>
              <p:nvPr/>
            </p:nvSpPr>
            <p:spPr bwMode="auto">
              <a:xfrm>
                <a:off x="3053" y="349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56" name="Oval 2374"/>
              <p:cNvSpPr>
                <a:spLocks noChangeArrowheads="1"/>
              </p:cNvSpPr>
              <p:nvPr/>
            </p:nvSpPr>
            <p:spPr bwMode="auto">
              <a:xfrm>
                <a:off x="3053" y="349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57" name="Oval 2375"/>
              <p:cNvSpPr>
                <a:spLocks noChangeArrowheads="1"/>
              </p:cNvSpPr>
              <p:nvPr/>
            </p:nvSpPr>
            <p:spPr bwMode="auto">
              <a:xfrm>
                <a:off x="4104" y="25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58" name="Oval 2376"/>
              <p:cNvSpPr>
                <a:spLocks noChangeArrowheads="1"/>
              </p:cNvSpPr>
              <p:nvPr/>
            </p:nvSpPr>
            <p:spPr bwMode="auto">
              <a:xfrm>
                <a:off x="4104" y="25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59" name="Oval 2377"/>
              <p:cNvSpPr>
                <a:spLocks noChangeArrowheads="1"/>
              </p:cNvSpPr>
              <p:nvPr/>
            </p:nvSpPr>
            <p:spPr bwMode="auto">
              <a:xfrm>
                <a:off x="3015" y="370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60" name="Oval 2378"/>
              <p:cNvSpPr>
                <a:spLocks noChangeArrowheads="1"/>
              </p:cNvSpPr>
              <p:nvPr/>
            </p:nvSpPr>
            <p:spPr bwMode="auto">
              <a:xfrm>
                <a:off x="3015" y="370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61" name="Oval 2379"/>
              <p:cNvSpPr>
                <a:spLocks noChangeArrowheads="1"/>
              </p:cNvSpPr>
              <p:nvPr/>
            </p:nvSpPr>
            <p:spPr bwMode="auto">
              <a:xfrm>
                <a:off x="3856" y="330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62" name="Oval 2380"/>
              <p:cNvSpPr>
                <a:spLocks noChangeArrowheads="1"/>
              </p:cNvSpPr>
              <p:nvPr/>
            </p:nvSpPr>
            <p:spPr bwMode="auto">
              <a:xfrm>
                <a:off x="3856" y="330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63" name="Oval 2381"/>
              <p:cNvSpPr>
                <a:spLocks noChangeArrowheads="1"/>
              </p:cNvSpPr>
              <p:nvPr/>
            </p:nvSpPr>
            <p:spPr bwMode="auto">
              <a:xfrm>
                <a:off x="4444" y="287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64" name="Oval 2382"/>
              <p:cNvSpPr>
                <a:spLocks noChangeArrowheads="1"/>
              </p:cNvSpPr>
              <p:nvPr/>
            </p:nvSpPr>
            <p:spPr bwMode="auto">
              <a:xfrm>
                <a:off x="4444" y="287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65" name="Oval 2383"/>
              <p:cNvSpPr>
                <a:spLocks noChangeArrowheads="1"/>
              </p:cNvSpPr>
              <p:nvPr/>
            </p:nvSpPr>
            <p:spPr bwMode="auto">
              <a:xfrm>
                <a:off x="3210" y="262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66" name="Oval 2384"/>
              <p:cNvSpPr>
                <a:spLocks noChangeArrowheads="1"/>
              </p:cNvSpPr>
              <p:nvPr/>
            </p:nvSpPr>
            <p:spPr bwMode="auto">
              <a:xfrm>
                <a:off x="3210" y="262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67" name="Oval 2385"/>
              <p:cNvSpPr>
                <a:spLocks noChangeArrowheads="1"/>
              </p:cNvSpPr>
              <p:nvPr/>
            </p:nvSpPr>
            <p:spPr bwMode="auto">
              <a:xfrm>
                <a:off x="3237" y="233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68" name="Oval 2386"/>
              <p:cNvSpPr>
                <a:spLocks noChangeArrowheads="1"/>
              </p:cNvSpPr>
              <p:nvPr/>
            </p:nvSpPr>
            <p:spPr bwMode="auto">
              <a:xfrm>
                <a:off x="3237" y="233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69" name="Oval 2387"/>
              <p:cNvSpPr>
                <a:spLocks noChangeArrowheads="1"/>
              </p:cNvSpPr>
              <p:nvPr/>
            </p:nvSpPr>
            <p:spPr bwMode="auto">
              <a:xfrm>
                <a:off x="4256" y="280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70" name="Oval 2388"/>
              <p:cNvSpPr>
                <a:spLocks noChangeArrowheads="1"/>
              </p:cNvSpPr>
              <p:nvPr/>
            </p:nvSpPr>
            <p:spPr bwMode="auto">
              <a:xfrm>
                <a:off x="4256" y="280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71" name="Oval 2389"/>
              <p:cNvSpPr>
                <a:spLocks noChangeArrowheads="1"/>
              </p:cNvSpPr>
              <p:nvPr/>
            </p:nvSpPr>
            <p:spPr bwMode="auto">
              <a:xfrm>
                <a:off x="4421" y="285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72" name="Oval 2390"/>
              <p:cNvSpPr>
                <a:spLocks noChangeArrowheads="1"/>
              </p:cNvSpPr>
              <p:nvPr/>
            </p:nvSpPr>
            <p:spPr bwMode="auto">
              <a:xfrm>
                <a:off x="4421" y="285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73" name="Oval 2391"/>
              <p:cNvSpPr>
                <a:spLocks noChangeArrowheads="1"/>
              </p:cNvSpPr>
              <p:nvPr/>
            </p:nvSpPr>
            <p:spPr bwMode="auto">
              <a:xfrm>
                <a:off x="3297" y="360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74" name="Oval 2392"/>
              <p:cNvSpPr>
                <a:spLocks noChangeArrowheads="1"/>
              </p:cNvSpPr>
              <p:nvPr/>
            </p:nvSpPr>
            <p:spPr bwMode="auto">
              <a:xfrm>
                <a:off x="3297" y="360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75" name="Oval 2393"/>
              <p:cNvSpPr>
                <a:spLocks noChangeArrowheads="1"/>
              </p:cNvSpPr>
              <p:nvPr/>
            </p:nvSpPr>
            <p:spPr bwMode="auto">
              <a:xfrm>
                <a:off x="4430" y="286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76" name="Oval 2394"/>
              <p:cNvSpPr>
                <a:spLocks noChangeArrowheads="1"/>
              </p:cNvSpPr>
              <p:nvPr/>
            </p:nvSpPr>
            <p:spPr bwMode="auto">
              <a:xfrm>
                <a:off x="4430" y="286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77" name="Oval 2395"/>
              <p:cNvSpPr>
                <a:spLocks noChangeArrowheads="1"/>
              </p:cNvSpPr>
              <p:nvPr/>
            </p:nvSpPr>
            <p:spPr bwMode="auto">
              <a:xfrm>
                <a:off x="4040" y="329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78" name="Oval 2396"/>
              <p:cNvSpPr>
                <a:spLocks noChangeArrowheads="1"/>
              </p:cNvSpPr>
              <p:nvPr/>
            </p:nvSpPr>
            <p:spPr bwMode="auto">
              <a:xfrm>
                <a:off x="4040" y="329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79" name="Oval 2397"/>
              <p:cNvSpPr>
                <a:spLocks noChangeArrowheads="1"/>
              </p:cNvSpPr>
              <p:nvPr/>
            </p:nvSpPr>
            <p:spPr bwMode="auto">
              <a:xfrm>
                <a:off x="3174" y="325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80" name="Oval 2398"/>
              <p:cNvSpPr>
                <a:spLocks noChangeArrowheads="1"/>
              </p:cNvSpPr>
              <p:nvPr/>
            </p:nvSpPr>
            <p:spPr bwMode="auto">
              <a:xfrm>
                <a:off x="3174" y="325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81" name="Oval 2399"/>
              <p:cNvSpPr>
                <a:spLocks noChangeArrowheads="1"/>
              </p:cNvSpPr>
              <p:nvPr/>
            </p:nvSpPr>
            <p:spPr bwMode="auto">
              <a:xfrm>
                <a:off x="3155" y="276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82" name="Oval 2400"/>
              <p:cNvSpPr>
                <a:spLocks noChangeArrowheads="1"/>
              </p:cNvSpPr>
              <p:nvPr/>
            </p:nvSpPr>
            <p:spPr bwMode="auto">
              <a:xfrm>
                <a:off x="3155" y="276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83" name="Oval 2401"/>
              <p:cNvSpPr>
                <a:spLocks noChangeArrowheads="1"/>
              </p:cNvSpPr>
              <p:nvPr/>
            </p:nvSpPr>
            <p:spPr bwMode="auto">
              <a:xfrm>
                <a:off x="3308" y="282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84" name="Oval 2402"/>
              <p:cNvSpPr>
                <a:spLocks noChangeArrowheads="1"/>
              </p:cNvSpPr>
              <p:nvPr/>
            </p:nvSpPr>
            <p:spPr bwMode="auto">
              <a:xfrm>
                <a:off x="3308" y="282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85" name="Oval 2403"/>
              <p:cNvSpPr>
                <a:spLocks noChangeArrowheads="1"/>
              </p:cNvSpPr>
              <p:nvPr/>
            </p:nvSpPr>
            <p:spPr bwMode="auto">
              <a:xfrm>
                <a:off x="4270" y="283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86" name="Oval 2404"/>
              <p:cNvSpPr>
                <a:spLocks noChangeArrowheads="1"/>
              </p:cNvSpPr>
              <p:nvPr/>
            </p:nvSpPr>
            <p:spPr bwMode="auto">
              <a:xfrm>
                <a:off x="4270" y="283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87" name="Oval 2405"/>
              <p:cNvSpPr>
                <a:spLocks noChangeArrowheads="1"/>
              </p:cNvSpPr>
              <p:nvPr/>
            </p:nvSpPr>
            <p:spPr bwMode="auto">
              <a:xfrm>
                <a:off x="3107" y="30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88" name="Oval 2406"/>
              <p:cNvSpPr>
                <a:spLocks noChangeArrowheads="1"/>
              </p:cNvSpPr>
              <p:nvPr/>
            </p:nvSpPr>
            <p:spPr bwMode="auto">
              <a:xfrm>
                <a:off x="3107" y="30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89" name="Oval 2407"/>
              <p:cNvSpPr>
                <a:spLocks noChangeArrowheads="1"/>
              </p:cNvSpPr>
              <p:nvPr/>
            </p:nvSpPr>
            <p:spPr bwMode="auto">
              <a:xfrm>
                <a:off x="4037" y="288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90" name="Oval 2408"/>
              <p:cNvSpPr>
                <a:spLocks noChangeArrowheads="1"/>
              </p:cNvSpPr>
              <p:nvPr/>
            </p:nvSpPr>
            <p:spPr bwMode="auto">
              <a:xfrm>
                <a:off x="4037" y="288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91" name="Oval 2409"/>
              <p:cNvSpPr>
                <a:spLocks noChangeArrowheads="1"/>
              </p:cNvSpPr>
              <p:nvPr/>
            </p:nvSpPr>
            <p:spPr bwMode="auto">
              <a:xfrm>
                <a:off x="3954" y="268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92" name="Oval 2410"/>
              <p:cNvSpPr>
                <a:spLocks noChangeArrowheads="1"/>
              </p:cNvSpPr>
              <p:nvPr/>
            </p:nvSpPr>
            <p:spPr bwMode="auto">
              <a:xfrm>
                <a:off x="3954" y="268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93" name="Oval 2411"/>
              <p:cNvSpPr>
                <a:spLocks noChangeArrowheads="1"/>
              </p:cNvSpPr>
              <p:nvPr/>
            </p:nvSpPr>
            <p:spPr bwMode="auto">
              <a:xfrm>
                <a:off x="3274" y="365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94" name="Oval 2412"/>
              <p:cNvSpPr>
                <a:spLocks noChangeArrowheads="1"/>
              </p:cNvSpPr>
              <p:nvPr/>
            </p:nvSpPr>
            <p:spPr bwMode="auto">
              <a:xfrm>
                <a:off x="3274" y="365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95" name="Oval 2413"/>
              <p:cNvSpPr>
                <a:spLocks noChangeArrowheads="1"/>
              </p:cNvSpPr>
              <p:nvPr/>
            </p:nvSpPr>
            <p:spPr bwMode="auto">
              <a:xfrm>
                <a:off x="3000" y="263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96" name="Oval 2414"/>
              <p:cNvSpPr>
                <a:spLocks noChangeArrowheads="1"/>
              </p:cNvSpPr>
              <p:nvPr/>
            </p:nvSpPr>
            <p:spPr bwMode="auto">
              <a:xfrm>
                <a:off x="3000" y="263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97" name="Oval 2415"/>
              <p:cNvSpPr>
                <a:spLocks noChangeArrowheads="1"/>
              </p:cNvSpPr>
              <p:nvPr/>
            </p:nvSpPr>
            <p:spPr bwMode="auto">
              <a:xfrm>
                <a:off x="4102" y="258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9" name="Group 2617"/>
            <p:cNvGrpSpPr>
              <a:grpSpLocks/>
            </p:cNvGrpSpPr>
            <p:nvPr/>
          </p:nvGrpSpPr>
          <p:grpSpPr bwMode="auto">
            <a:xfrm>
              <a:off x="2909" y="2062"/>
              <a:ext cx="1582" cy="1781"/>
              <a:chOff x="2909" y="2062"/>
              <a:chExt cx="1582" cy="1781"/>
            </a:xfrm>
            <a:grpFill/>
          </p:grpSpPr>
          <p:sp>
            <p:nvSpPr>
              <p:cNvPr id="7298" name="Oval 2417"/>
              <p:cNvSpPr>
                <a:spLocks noChangeArrowheads="1"/>
              </p:cNvSpPr>
              <p:nvPr/>
            </p:nvSpPr>
            <p:spPr bwMode="auto">
              <a:xfrm>
                <a:off x="4102" y="258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99" name="Oval 2418"/>
              <p:cNvSpPr>
                <a:spLocks noChangeArrowheads="1"/>
              </p:cNvSpPr>
              <p:nvPr/>
            </p:nvSpPr>
            <p:spPr bwMode="auto">
              <a:xfrm>
                <a:off x="3085" y="270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00" name="Oval 2419"/>
              <p:cNvSpPr>
                <a:spLocks noChangeArrowheads="1"/>
              </p:cNvSpPr>
              <p:nvPr/>
            </p:nvSpPr>
            <p:spPr bwMode="auto">
              <a:xfrm>
                <a:off x="3085" y="270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01" name="Oval 2420"/>
              <p:cNvSpPr>
                <a:spLocks noChangeArrowheads="1"/>
              </p:cNvSpPr>
              <p:nvPr/>
            </p:nvSpPr>
            <p:spPr bwMode="auto">
              <a:xfrm>
                <a:off x="4011" y="331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02" name="Oval 2421"/>
              <p:cNvSpPr>
                <a:spLocks noChangeArrowheads="1"/>
              </p:cNvSpPr>
              <p:nvPr/>
            </p:nvSpPr>
            <p:spPr bwMode="auto">
              <a:xfrm>
                <a:off x="4011" y="331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03" name="Oval 2422"/>
              <p:cNvSpPr>
                <a:spLocks noChangeArrowheads="1"/>
              </p:cNvSpPr>
              <p:nvPr/>
            </p:nvSpPr>
            <p:spPr bwMode="auto">
              <a:xfrm>
                <a:off x="3951" y="255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04" name="Oval 2423"/>
              <p:cNvSpPr>
                <a:spLocks noChangeArrowheads="1"/>
              </p:cNvSpPr>
              <p:nvPr/>
            </p:nvSpPr>
            <p:spPr bwMode="auto">
              <a:xfrm>
                <a:off x="3951" y="255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05" name="Oval 2424"/>
              <p:cNvSpPr>
                <a:spLocks noChangeArrowheads="1"/>
              </p:cNvSpPr>
              <p:nvPr/>
            </p:nvSpPr>
            <p:spPr bwMode="auto">
              <a:xfrm>
                <a:off x="4266" y="289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06" name="Oval 2425"/>
              <p:cNvSpPr>
                <a:spLocks noChangeArrowheads="1"/>
              </p:cNvSpPr>
              <p:nvPr/>
            </p:nvSpPr>
            <p:spPr bwMode="auto">
              <a:xfrm>
                <a:off x="4266" y="289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07" name="Oval 2426"/>
              <p:cNvSpPr>
                <a:spLocks noChangeArrowheads="1"/>
              </p:cNvSpPr>
              <p:nvPr/>
            </p:nvSpPr>
            <p:spPr bwMode="auto">
              <a:xfrm>
                <a:off x="2931" y="262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08" name="Oval 2427"/>
              <p:cNvSpPr>
                <a:spLocks noChangeArrowheads="1"/>
              </p:cNvSpPr>
              <p:nvPr/>
            </p:nvSpPr>
            <p:spPr bwMode="auto">
              <a:xfrm>
                <a:off x="2931" y="262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09" name="Oval 2428"/>
              <p:cNvSpPr>
                <a:spLocks noChangeArrowheads="1"/>
              </p:cNvSpPr>
              <p:nvPr/>
            </p:nvSpPr>
            <p:spPr bwMode="auto">
              <a:xfrm>
                <a:off x="4223" y="306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10" name="Oval 2429"/>
              <p:cNvSpPr>
                <a:spLocks noChangeArrowheads="1"/>
              </p:cNvSpPr>
              <p:nvPr/>
            </p:nvSpPr>
            <p:spPr bwMode="auto">
              <a:xfrm>
                <a:off x="4223" y="306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11" name="Oval 2430"/>
              <p:cNvSpPr>
                <a:spLocks noChangeArrowheads="1"/>
              </p:cNvSpPr>
              <p:nvPr/>
            </p:nvSpPr>
            <p:spPr bwMode="auto">
              <a:xfrm>
                <a:off x="4002" y="338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12" name="Oval 2431"/>
              <p:cNvSpPr>
                <a:spLocks noChangeArrowheads="1"/>
              </p:cNvSpPr>
              <p:nvPr/>
            </p:nvSpPr>
            <p:spPr bwMode="auto">
              <a:xfrm>
                <a:off x="4002" y="338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13" name="Oval 2432"/>
              <p:cNvSpPr>
                <a:spLocks noChangeArrowheads="1"/>
              </p:cNvSpPr>
              <p:nvPr/>
            </p:nvSpPr>
            <p:spPr bwMode="auto">
              <a:xfrm>
                <a:off x="3241" y="328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14" name="Oval 2433"/>
              <p:cNvSpPr>
                <a:spLocks noChangeArrowheads="1"/>
              </p:cNvSpPr>
              <p:nvPr/>
            </p:nvSpPr>
            <p:spPr bwMode="auto">
              <a:xfrm>
                <a:off x="3241" y="328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15" name="Oval 2434"/>
              <p:cNvSpPr>
                <a:spLocks noChangeArrowheads="1"/>
              </p:cNvSpPr>
              <p:nvPr/>
            </p:nvSpPr>
            <p:spPr bwMode="auto">
              <a:xfrm>
                <a:off x="4319" y="279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16" name="Oval 2435"/>
              <p:cNvSpPr>
                <a:spLocks noChangeArrowheads="1"/>
              </p:cNvSpPr>
              <p:nvPr/>
            </p:nvSpPr>
            <p:spPr bwMode="auto">
              <a:xfrm>
                <a:off x="4319" y="279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17" name="Oval 2436"/>
              <p:cNvSpPr>
                <a:spLocks noChangeArrowheads="1"/>
              </p:cNvSpPr>
              <p:nvPr/>
            </p:nvSpPr>
            <p:spPr bwMode="auto">
              <a:xfrm>
                <a:off x="3111" y="269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18" name="Oval 2437"/>
              <p:cNvSpPr>
                <a:spLocks noChangeArrowheads="1"/>
              </p:cNvSpPr>
              <p:nvPr/>
            </p:nvSpPr>
            <p:spPr bwMode="auto">
              <a:xfrm>
                <a:off x="3111" y="269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19" name="Oval 2438"/>
              <p:cNvSpPr>
                <a:spLocks noChangeArrowheads="1"/>
              </p:cNvSpPr>
              <p:nvPr/>
            </p:nvSpPr>
            <p:spPr bwMode="auto">
              <a:xfrm>
                <a:off x="3129" y="274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20" name="Oval 2439"/>
              <p:cNvSpPr>
                <a:spLocks noChangeArrowheads="1"/>
              </p:cNvSpPr>
              <p:nvPr/>
            </p:nvSpPr>
            <p:spPr bwMode="auto">
              <a:xfrm>
                <a:off x="3129" y="274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21" name="Oval 2440"/>
              <p:cNvSpPr>
                <a:spLocks noChangeArrowheads="1"/>
              </p:cNvSpPr>
              <p:nvPr/>
            </p:nvSpPr>
            <p:spPr bwMode="auto">
              <a:xfrm>
                <a:off x="3968" y="343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22" name="Oval 2441"/>
              <p:cNvSpPr>
                <a:spLocks noChangeArrowheads="1"/>
              </p:cNvSpPr>
              <p:nvPr/>
            </p:nvSpPr>
            <p:spPr bwMode="auto">
              <a:xfrm>
                <a:off x="3968" y="343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23" name="Oval 2442"/>
              <p:cNvSpPr>
                <a:spLocks noChangeArrowheads="1"/>
              </p:cNvSpPr>
              <p:nvPr/>
            </p:nvSpPr>
            <p:spPr bwMode="auto">
              <a:xfrm>
                <a:off x="3995" y="248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24" name="Oval 2443"/>
              <p:cNvSpPr>
                <a:spLocks noChangeArrowheads="1"/>
              </p:cNvSpPr>
              <p:nvPr/>
            </p:nvSpPr>
            <p:spPr bwMode="auto">
              <a:xfrm>
                <a:off x="3995" y="248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25" name="Oval 2444"/>
              <p:cNvSpPr>
                <a:spLocks noChangeArrowheads="1"/>
              </p:cNvSpPr>
              <p:nvPr/>
            </p:nvSpPr>
            <p:spPr bwMode="auto">
              <a:xfrm>
                <a:off x="4075" y="266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26" name="Oval 2445"/>
              <p:cNvSpPr>
                <a:spLocks noChangeArrowheads="1"/>
              </p:cNvSpPr>
              <p:nvPr/>
            </p:nvSpPr>
            <p:spPr bwMode="auto">
              <a:xfrm>
                <a:off x="4075" y="266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27" name="Oval 2446"/>
              <p:cNvSpPr>
                <a:spLocks noChangeArrowheads="1"/>
              </p:cNvSpPr>
              <p:nvPr/>
            </p:nvSpPr>
            <p:spPr bwMode="auto">
              <a:xfrm>
                <a:off x="4327" y="291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28" name="Oval 2447"/>
              <p:cNvSpPr>
                <a:spLocks noChangeArrowheads="1"/>
              </p:cNvSpPr>
              <p:nvPr/>
            </p:nvSpPr>
            <p:spPr bwMode="auto">
              <a:xfrm>
                <a:off x="4327" y="291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29" name="Oval 2448"/>
              <p:cNvSpPr>
                <a:spLocks noChangeArrowheads="1"/>
              </p:cNvSpPr>
              <p:nvPr/>
            </p:nvSpPr>
            <p:spPr bwMode="auto">
              <a:xfrm>
                <a:off x="2986" y="312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30" name="Oval 2449"/>
              <p:cNvSpPr>
                <a:spLocks noChangeArrowheads="1"/>
              </p:cNvSpPr>
              <p:nvPr/>
            </p:nvSpPr>
            <p:spPr bwMode="auto">
              <a:xfrm>
                <a:off x="2986" y="312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31" name="Oval 2450"/>
              <p:cNvSpPr>
                <a:spLocks noChangeArrowheads="1"/>
              </p:cNvSpPr>
              <p:nvPr/>
            </p:nvSpPr>
            <p:spPr bwMode="auto">
              <a:xfrm>
                <a:off x="4170" y="283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32" name="Oval 2451"/>
              <p:cNvSpPr>
                <a:spLocks noChangeArrowheads="1"/>
              </p:cNvSpPr>
              <p:nvPr/>
            </p:nvSpPr>
            <p:spPr bwMode="auto">
              <a:xfrm>
                <a:off x="4170" y="283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33" name="Oval 2452"/>
              <p:cNvSpPr>
                <a:spLocks noChangeArrowheads="1"/>
              </p:cNvSpPr>
              <p:nvPr/>
            </p:nvSpPr>
            <p:spPr bwMode="auto">
              <a:xfrm>
                <a:off x="3380" y="320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34" name="Oval 2453"/>
              <p:cNvSpPr>
                <a:spLocks noChangeArrowheads="1"/>
              </p:cNvSpPr>
              <p:nvPr/>
            </p:nvSpPr>
            <p:spPr bwMode="auto">
              <a:xfrm>
                <a:off x="3380" y="320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35" name="Oval 2454"/>
              <p:cNvSpPr>
                <a:spLocks noChangeArrowheads="1"/>
              </p:cNvSpPr>
              <p:nvPr/>
            </p:nvSpPr>
            <p:spPr bwMode="auto">
              <a:xfrm>
                <a:off x="3941" y="248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36" name="Oval 2455"/>
              <p:cNvSpPr>
                <a:spLocks noChangeArrowheads="1"/>
              </p:cNvSpPr>
              <p:nvPr/>
            </p:nvSpPr>
            <p:spPr bwMode="auto">
              <a:xfrm>
                <a:off x="3941" y="248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37" name="Oval 2456"/>
              <p:cNvSpPr>
                <a:spLocks noChangeArrowheads="1"/>
              </p:cNvSpPr>
              <p:nvPr/>
            </p:nvSpPr>
            <p:spPr bwMode="auto">
              <a:xfrm>
                <a:off x="3172" y="376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38" name="Oval 2457"/>
              <p:cNvSpPr>
                <a:spLocks noChangeArrowheads="1"/>
              </p:cNvSpPr>
              <p:nvPr/>
            </p:nvSpPr>
            <p:spPr bwMode="auto">
              <a:xfrm>
                <a:off x="3172" y="376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39" name="Oval 2458"/>
              <p:cNvSpPr>
                <a:spLocks noChangeArrowheads="1"/>
              </p:cNvSpPr>
              <p:nvPr/>
            </p:nvSpPr>
            <p:spPr bwMode="auto">
              <a:xfrm>
                <a:off x="3982" y="337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40" name="Oval 2459"/>
              <p:cNvSpPr>
                <a:spLocks noChangeArrowheads="1"/>
              </p:cNvSpPr>
              <p:nvPr/>
            </p:nvSpPr>
            <p:spPr bwMode="auto">
              <a:xfrm>
                <a:off x="3982" y="337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41" name="Oval 2460"/>
              <p:cNvSpPr>
                <a:spLocks noChangeArrowheads="1"/>
              </p:cNvSpPr>
              <p:nvPr/>
            </p:nvSpPr>
            <p:spPr bwMode="auto">
              <a:xfrm>
                <a:off x="4439" y="285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42" name="Oval 2461"/>
              <p:cNvSpPr>
                <a:spLocks noChangeArrowheads="1"/>
              </p:cNvSpPr>
              <p:nvPr/>
            </p:nvSpPr>
            <p:spPr bwMode="auto">
              <a:xfrm>
                <a:off x="4439" y="285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43" name="Oval 2462"/>
              <p:cNvSpPr>
                <a:spLocks noChangeArrowheads="1"/>
              </p:cNvSpPr>
              <p:nvPr/>
            </p:nvSpPr>
            <p:spPr bwMode="auto">
              <a:xfrm>
                <a:off x="3871" y="245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44" name="Oval 2463"/>
              <p:cNvSpPr>
                <a:spLocks noChangeArrowheads="1"/>
              </p:cNvSpPr>
              <p:nvPr/>
            </p:nvSpPr>
            <p:spPr bwMode="auto">
              <a:xfrm>
                <a:off x="3871" y="245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45" name="Oval 2464"/>
              <p:cNvSpPr>
                <a:spLocks noChangeArrowheads="1"/>
              </p:cNvSpPr>
              <p:nvPr/>
            </p:nvSpPr>
            <p:spPr bwMode="auto">
              <a:xfrm>
                <a:off x="3244" y="362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46" name="Oval 2465"/>
              <p:cNvSpPr>
                <a:spLocks noChangeArrowheads="1"/>
              </p:cNvSpPr>
              <p:nvPr/>
            </p:nvSpPr>
            <p:spPr bwMode="auto">
              <a:xfrm>
                <a:off x="3244" y="362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47" name="Oval 2466"/>
              <p:cNvSpPr>
                <a:spLocks noChangeArrowheads="1"/>
              </p:cNvSpPr>
              <p:nvPr/>
            </p:nvSpPr>
            <p:spPr bwMode="auto">
              <a:xfrm>
                <a:off x="3212" y="331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48" name="Oval 2467"/>
              <p:cNvSpPr>
                <a:spLocks noChangeArrowheads="1"/>
              </p:cNvSpPr>
              <p:nvPr/>
            </p:nvSpPr>
            <p:spPr bwMode="auto">
              <a:xfrm>
                <a:off x="3212" y="331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49" name="Oval 2468"/>
              <p:cNvSpPr>
                <a:spLocks noChangeArrowheads="1"/>
              </p:cNvSpPr>
              <p:nvPr/>
            </p:nvSpPr>
            <p:spPr bwMode="auto">
              <a:xfrm>
                <a:off x="4020" y="33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50" name="Oval 2469"/>
              <p:cNvSpPr>
                <a:spLocks noChangeArrowheads="1"/>
              </p:cNvSpPr>
              <p:nvPr/>
            </p:nvSpPr>
            <p:spPr bwMode="auto">
              <a:xfrm>
                <a:off x="4020" y="336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51" name="Oval 2470"/>
              <p:cNvSpPr>
                <a:spLocks noChangeArrowheads="1"/>
              </p:cNvSpPr>
              <p:nvPr/>
            </p:nvSpPr>
            <p:spPr bwMode="auto">
              <a:xfrm>
                <a:off x="3235" y="25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52" name="Oval 2471"/>
              <p:cNvSpPr>
                <a:spLocks noChangeArrowheads="1"/>
              </p:cNvSpPr>
              <p:nvPr/>
            </p:nvSpPr>
            <p:spPr bwMode="auto">
              <a:xfrm>
                <a:off x="3235" y="25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53" name="Oval 2472"/>
              <p:cNvSpPr>
                <a:spLocks noChangeArrowheads="1"/>
              </p:cNvSpPr>
              <p:nvPr/>
            </p:nvSpPr>
            <p:spPr bwMode="auto">
              <a:xfrm>
                <a:off x="4351" y="293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54" name="Oval 2473"/>
              <p:cNvSpPr>
                <a:spLocks noChangeArrowheads="1"/>
              </p:cNvSpPr>
              <p:nvPr/>
            </p:nvSpPr>
            <p:spPr bwMode="auto">
              <a:xfrm>
                <a:off x="4351" y="293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55" name="Oval 2474"/>
              <p:cNvSpPr>
                <a:spLocks noChangeArrowheads="1"/>
              </p:cNvSpPr>
              <p:nvPr/>
            </p:nvSpPr>
            <p:spPr bwMode="auto">
              <a:xfrm>
                <a:off x="4111" y="285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56" name="Oval 2475"/>
              <p:cNvSpPr>
                <a:spLocks noChangeArrowheads="1"/>
              </p:cNvSpPr>
              <p:nvPr/>
            </p:nvSpPr>
            <p:spPr bwMode="auto">
              <a:xfrm>
                <a:off x="4111" y="285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57" name="Oval 2476"/>
              <p:cNvSpPr>
                <a:spLocks noChangeArrowheads="1"/>
              </p:cNvSpPr>
              <p:nvPr/>
            </p:nvSpPr>
            <p:spPr bwMode="auto">
              <a:xfrm>
                <a:off x="3109" y="379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58" name="Oval 2477"/>
              <p:cNvSpPr>
                <a:spLocks noChangeArrowheads="1"/>
              </p:cNvSpPr>
              <p:nvPr/>
            </p:nvSpPr>
            <p:spPr bwMode="auto">
              <a:xfrm>
                <a:off x="3109" y="379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59" name="Oval 2478"/>
              <p:cNvSpPr>
                <a:spLocks noChangeArrowheads="1"/>
              </p:cNvSpPr>
              <p:nvPr/>
            </p:nvSpPr>
            <p:spPr bwMode="auto">
              <a:xfrm>
                <a:off x="3975" y="300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60" name="Oval 2479"/>
              <p:cNvSpPr>
                <a:spLocks noChangeArrowheads="1"/>
              </p:cNvSpPr>
              <p:nvPr/>
            </p:nvSpPr>
            <p:spPr bwMode="auto">
              <a:xfrm>
                <a:off x="3975" y="300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61" name="Oval 2480"/>
              <p:cNvSpPr>
                <a:spLocks noChangeArrowheads="1"/>
              </p:cNvSpPr>
              <p:nvPr/>
            </p:nvSpPr>
            <p:spPr bwMode="auto">
              <a:xfrm>
                <a:off x="4259" y="294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62" name="Oval 2481"/>
              <p:cNvSpPr>
                <a:spLocks noChangeArrowheads="1"/>
              </p:cNvSpPr>
              <p:nvPr/>
            </p:nvSpPr>
            <p:spPr bwMode="auto">
              <a:xfrm>
                <a:off x="4259" y="294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63" name="Oval 2482"/>
              <p:cNvSpPr>
                <a:spLocks noChangeArrowheads="1"/>
              </p:cNvSpPr>
              <p:nvPr/>
            </p:nvSpPr>
            <p:spPr bwMode="auto">
              <a:xfrm>
                <a:off x="3198" y="308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64" name="Oval 2483"/>
              <p:cNvSpPr>
                <a:spLocks noChangeArrowheads="1"/>
              </p:cNvSpPr>
              <p:nvPr/>
            </p:nvSpPr>
            <p:spPr bwMode="auto">
              <a:xfrm>
                <a:off x="3198" y="308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65" name="Oval 2484"/>
              <p:cNvSpPr>
                <a:spLocks noChangeArrowheads="1"/>
              </p:cNvSpPr>
              <p:nvPr/>
            </p:nvSpPr>
            <p:spPr bwMode="auto">
              <a:xfrm>
                <a:off x="3729" y="312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66" name="Oval 2485"/>
              <p:cNvSpPr>
                <a:spLocks noChangeArrowheads="1"/>
              </p:cNvSpPr>
              <p:nvPr/>
            </p:nvSpPr>
            <p:spPr bwMode="auto">
              <a:xfrm>
                <a:off x="3729" y="312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67" name="Oval 2486"/>
              <p:cNvSpPr>
                <a:spLocks noChangeArrowheads="1"/>
              </p:cNvSpPr>
              <p:nvPr/>
            </p:nvSpPr>
            <p:spPr bwMode="auto">
              <a:xfrm>
                <a:off x="4059" y="250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68" name="Oval 2487"/>
              <p:cNvSpPr>
                <a:spLocks noChangeArrowheads="1"/>
              </p:cNvSpPr>
              <p:nvPr/>
            </p:nvSpPr>
            <p:spPr bwMode="auto">
              <a:xfrm>
                <a:off x="4059" y="250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69" name="Oval 2488"/>
              <p:cNvSpPr>
                <a:spLocks noChangeArrowheads="1"/>
              </p:cNvSpPr>
              <p:nvPr/>
            </p:nvSpPr>
            <p:spPr bwMode="auto">
              <a:xfrm>
                <a:off x="2969" y="290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70" name="Oval 2489"/>
              <p:cNvSpPr>
                <a:spLocks noChangeArrowheads="1"/>
              </p:cNvSpPr>
              <p:nvPr/>
            </p:nvSpPr>
            <p:spPr bwMode="auto">
              <a:xfrm>
                <a:off x="2969" y="290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71" name="Oval 2490"/>
              <p:cNvSpPr>
                <a:spLocks noChangeArrowheads="1"/>
              </p:cNvSpPr>
              <p:nvPr/>
            </p:nvSpPr>
            <p:spPr bwMode="auto">
              <a:xfrm>
                <a:off x="3421" y="338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72" name="Oval 2491"/>
              <p:cNvSpPr>
                <a:spLocks noChangeArrowheads="1"/>
              </p:cNvSpPr>
              <p:nvPr/>
            </p:nvSpPr>
            <p:spPr bwMode="auto">
              <a:xfrm>
                <a:off x="3421" y="338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73" name="Oval 2492"/>
              <p:cNvSpPr>
                <a:spLocks noChangeArrowheads="1"/>
              </p:cNvSpPr>
              <p:nvPr/>
            </p:nvSpPr>
            <p:spPr bwMode="auto">
              <a:xfrm>
                <a:off x="3341" y="294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74" name="Oval 2493"/>
              <p:cNvSpPr>
                <a:spLocks noChangeArrowheads="1"/>
              </p:cNvSpPr>
              <p:nvPr/>
            </p:nvSpPr>
            <p:spPr bwMode="auto">
              <a:xfrm>
                <a:off x="3341" y="294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75" name="Oval 2494"/>
              <p:cNvSpPr>
                <a:spLocks noChangeArrowheads="1"/>
              </p:cNvSpPr>
              <p:nvPr/>
            </p:nvSpPr>
            <p:spPr bwMode="auto">
              <a:xfrm>
                <a:off x="4262" y="269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76" name="Oval 2495"/>
              <p:cNvSpPr>
                <a:spLocks noChangeArrowheads="1"/>
              </p:cNvSpPr>
              <p:nvPr/>
            </p:nvSpPr>
            <p:spPr bwMode="auto">
              <a:xfrm>
                <a:off x="4262" y="269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77" name="Oval 2496"/>
              <p:cNvSpPr>
                <a:spLocks noChangeArrowheads="1"/>
              </p:cNvSpPr>
              <p:nvPr/>
            </p:nvSpPr>
            <p:spPr bwMode="auto">
              <a:xfrm>
                <a:off x="3541" y="31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78" name="Oval 2497"/>
              <p:cNvSpPr>
                <a:spLocks noChangeArrowheads="1"/>
              </p:cNvSpPr>
              <p:nvPr/>
            </p:nvSpPr>
            <p:spPr bwMode="auto">
              <a:xfrm>
                <a:off x="3541" y="31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79" name="Oval 2498"/>
              <p:cNvSpPr>
                <a:spLocks noChangeArrowheads="1"/>
              </p:cNvSpPr>
              <p:nvPr/>
            </p:nvSpPr>
            <p:spPr bwMode="auto">
              <a:xfrm>
                <a:off x="4276" y="285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80" name="Oval 2499"/>
              <p:cNvSpPr>
                <a:spLocks noChangeArrowheads="1"/>
              </p:cNvSpPr>
              <p:nvPr/>
            </p:nvSpPr>
            <p:spPr bwMode="auto">
              <a:xfrm>
                <a:off x="4276" y="285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81" name="Oval 2500"/>
              <p:cNvSpPr>
                <a:spLocks noChangeArrowheads="1"/>
              </p:cNvSpPr>
              <p:nvPr/>
            </p:nvSpPr>
            <p:spPr bwMode="auto">
              <a:xfrm>
                <a:off x="3284" y="353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82" name="Oval 2501"/>
              <p:cNvSpPr>
                <a:spLocks noChangeArrowheads="1"/>
              </p:cNvSpPr>
              <p:nvPr/>
            </p:nvSpPr>
            <p:spPr bwMode="auto">
              <a:xfrm>
                <a:off x="3284" y="35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83" name="Oval 2502"/>
              <p:cNvSpPr>
                <a:spLocks noChangeArrowheads="1"/>
              </p:cNvSpPr>
              <p:nvPr/>
            </p:nvSpPr>
            <p:spPr bwMode="auto">
              <a:xfrm>
                <a:off x="3313" y="278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84" name="Oval 2503"/>
              <p:cNvSpPr>
                <a:spLocks noChangeArrowheads="1"/>
              </p:cNvSpPr>
              <p:nvPr/>
            </p:nvSpPr>
            <p:spPr bwMode="auto">
              <a:xfrm>
                <a:off x="3312" y="278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85" name="Oval 2504"/>
              <p:cNvSpPr>
                <a:spLocks noChangeArrowheads="1"/>
              </p:cNvSpPr>
              <p:nvPr/>
            </p:nvSpPr>
            <p:spPr bwMode="auto">
              <a:xfrm>
                <a:off x="3923" y="34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86" name="Oval 2505"/>
              <p:cNvSpPr>
                <a:spLocks noChangeArrowheads="1"/>
              </p:cNvSpPr>
              <p:nvPr/>
            </p:nvSpPr>
            <p:spPr bwMode="auto">
              <a:xfrm>
                <a:off x="3923" y="34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87" name="Oval 2506"/>
              <p:cNvSpPr>
                <a:spLocks noChangeArrowheads="1"/>
              </p:cNvSpPr>
              <p:nvPr/>
            </p:nvSpPr>
            <p:spPr bwMode="auto">
              <a:xfrm>
                <a:off x="3033" y="292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88" name="Oval 2507"/>
              <p:cNvSpPr>
                <a:spLocks noChangeArrowheads="1"/>
              </p:cNvSpPr>
              <p:nvPr/>
            </p:nvSpPr>
            <p:spPr bwMode="auto">
              <a:xfrm>
                <a:off x="3033" y="292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89" name="Oval 2508"/>
              <p:cNvSpPr>
                <a:spLocks noChangeArrowheads="1"/>
              </p:cNvSpPr>
              <p:nvPr/>
            </p:nvSpPr>
            <p:spPr bwMode="auto">
              <a:xfrm>
                <a:off x="2926" y="215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90" name="Oval 2509"/>
              <p:cNvSpPr>
                <a:spLocks noChangeArrowheads="1"/>
              </p:cNvSpPr>
              <p:nvPr/>
            </p:nvSpPr>
            <p:spPr bwMode="auto">
              <a:xfrm>
                <a:off x="2926" y="215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91" name="Oval 2510"/>
              <p:cNvSpPr>
                <a:spLocks noChangeArrowheads="1"/>
              </p:cNvSpPr>
              <p:nvPr/>
            </p:nvSpPr>
            <p:spPr bwMode="auto">
              <a:xfrm>
                <a:off x="3992" y="246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92" name="Oval 2511"/>
              <p:cNvSpPr>
                <a:spLocks noChangeArrowheads="1"/>
              </p:cNvSpPr>
              <p:nvPr/>
            </p:nvSpPr>
            <p:spPr bwMode="auto">
              <a:xfrm>
                <a:off x="3992" y="24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93" name="Oval 2512"/>
              <p:cNvSpPr>
                <a:spLocks noChangeArrowheads="1"/>
              </p:cNvSpPr>
              <p:nvPr/>
            </p:nvSpPr>
            <p:spPr bwMode="auto">
              <a:xfrm>
                <a:off x="3345" y="301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94" name="Oval 2513"/>
              <p:cNvSpPr>
                <a:spLocks noChangeArrowheads="1"/>
              </p:cNvSpPr>
              <p:nvPr/>
            </p:nvSpPr>
            <p:spPr bwMode="auto">
              <a:xfrm>
                <a:off x="3345" y="301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95" name="Oval 2514"/>
              <p:cNvSpPr>
                <a:spLocks noChangeArrowheads="1"/>
              </p:cNvSpPr>
              <p:nvPr/>
            </p:nvSpPr>
            <p:spPr bwMode="auto">
              <a:xfrm>
                <a:off x="3875" y="329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96" name="Oval 2515"/>
              <p:cNvSpPr>
                <a:spLocks noChangeArrowheads="1"/>
              </p:cNvSpPr>
              <p:nvPr/>
            </p:nvSpPr>
            <p:spPr bwMode="auto">
              <a:xfrm>
                <a:off x="3875" y="329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97" name="Oval 2516"/>
              <p:cNvSpPr>
                <a:spLocks noChangeArrowheads="1"/>
              </p:cNvSpPr>
              <p:nvPr/>
            </p:nvSpPr>
            <p:spPr bwMode="auto">
              <a:xfrm>
                <a:off x="4013" y="317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98" name="Oval 2517"/>
              <p:cNvSpPr>
                <a:spLocks noChangeArrowheads="1"/>
              </p:cNvSpPr>
              <p:nvPr/>
            </p:nvSpPr>
            <p:spPr bwMode="auto">
              <a:xfrm>
                <a:off x="4013" y="317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99" name="Oval 2518"/>
              <p:cNvSpPr>
                <a:spLocks noChangeArrowheads="1"/>
              </p:cNvSpPr>
              <p:nvPr/>
            </p:nvSpPr>
            <p:spPr bwMode="auto">
              <a:xfrm>
                <a:off x="3240" y="329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00" name="Oval 2519"/>
              <p:cNvSpPr>
                <a:spLocks noChangeArrowheads="1"/>
              </p:cNvSpPr>
              <p:nvPr/>
            </p:nvSpPr>
            <p:spPr bwMode="auto">
              <a:xfrm>
                <a:off x="3240" y="329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01" name="Oval 2520"/>
              <p:cNvSpPr>
                <a:spLocks noChangeArrowheads="1"/>
              </p:cNvSpPr>
              <p:nvPr/>
            </p:nvSpPr>
            <p:spPr bwMode="auto">
              <a:xfrm>
                <a:off x="4357" y="29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02" name="Oval 2521"/>
              <p:cNvSpPr>
                <a:spLocks noChangeArrowheads="1"/>
              </p:cNvSpPr>
              <p:nvPr/>
            </p:nvSpPr>
            <p:spPr bwMode="auto">
              <a:xfrm>
                <a:off x="4357" y="29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03" name="Oval 2522"/>
              <p:cNvSpPr>
                <a:spLocks noChangeArrowheads="1"/>
              </p:cNvSpPr>
              <p:nvPr/>
            </p:nvSpPr>
            <p:spPr bwMode="auto">
              <a:xfrm>
                <a:off x="3959" y="264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04" name="Oval 2523"/>
              <p:cNvSpPr>
                <a:spLocks noChangeArrowheads="1"/>
              </p:cNvSpPr>
              <p:nvPr/>
            </p:nvSpPr>
            <p:spPr bwMode="auto">
              <a:xfrm>
                <a:off x="3959" y="264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05" name="Oval 2524"/>
              <p:cNvSpPr>
                <a:spLocks noChangeArrowheads="1"/>
              </p:cNvSpPr>
              <p:nvPr/>
            </p:nvSpPr>
            <p:spPr bwMode="auto">
              <a:xfrm>
                <a:off x="4337" y="292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06" name="Oval 2525"/>
              <p:cNvSpPr>
                <a:spLocks noChangeArrowheads="1"/>
              </p:cNvSpPr>
              <p:nvPr/>
            </p:nvSpPr>
            <p:spPr bwMode="auto">
              <a:xfrm>
                <a:off x="4337" y="292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07" name="Oval 2526"/>
              <p:cNvSpPr>
                <a:spLocks noChangeArrowheads="1"/>
              </p:cNvSpPr>
              <p:nvPr/>
            </p:nvSpPr>
            <p:spPr bwMode="auto">
              <a:xfrm>
                <a:off x="3343" y="269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08" name="Oval 2527"/>
              <p:cNvSpPr>
                <a:spLocks noChangeArrowheads="1"/>
              </p:cNvSpPr>
              <p:nvPr/>
            </p:nvSpPr>
            <p:spPr bwMode="auto">
              <a:xfrm>
                <a:off x="3343" y="269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09" name="Oval 2528"/>
              <p:cNvSpPr>
                <a:spLocks noChangeArrowheads="1"/>
              </p:cNvSpPr>
              <p:nvPr/>
            </p:nvSpPr>
            <p:spPr bwMode="auto">
              <a:xfrm>
                <a:off x="3035" y="337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10" name="Oval 2529"/>
              <p:cNvSpPr>
                <a:spLocks noChangeArrowheads="1"/>
              </p:cNvSpPr>
              <p:nvPr/>
            </p:nvSpPr>
            <p:spPr bwMode="auto">
              <a:xfrm>
                <a:off x="3035" y="337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11" name="Oval 2530"/>
              <p:cNvSpPr>
                <a:spLocks noChangeArrowheads="1"/>
              </p:cNvSpPr>
              <p:nvPr/>
            </p:nvSpPr>
            <p:spPr bwMode="auto">
              <a:xfrm>
                <a:off x="3961" y="246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12" name="Oval 2531"/>
              <p:cNvSpPr>
                <a:spLocks noChangeArrowheads="1"/>
              </p:cNvSpPr>
              <p:nvPr/>
            </p:nvSpPr>
            <p:spPr bwMode="auto">
              <a:xfrm>
                <a:off x="3961" y="246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13" name="Oval 2532"/>
              <p:cNvSpPr>
                <a:spLocks noChangeArrowheads="1"/>
              </p:cNvSpPr>
              <p:nvPr/>
            </p:nvSpPr>
            <p:spPr bwMode="auto">
              <a:xfrm>
                <a:off x="2916" y="313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14" name="Oval 2533"/>
              <p:cNvSpPr>
                <a:spLocks noChangeArrowheads="1"/>
              </p:cNvSpPr>
              <p:nvPr/>
            </p:nvSpPr>
            <p:spPr bwMode="auto">
              <a:xfrm>
                <a:off x="2916" y="313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15" name="Oval 2534"/>
              <p:cNvSpPr>
                <a:spLocks noChangeArrowheads="1"/>
              </p:cNvSpPr>
              <p:nvPr/>
            </p:nvSpPr>
            <p:spPr bwMode="auto">
              <a:xfrm>
                <a:off x="3960" y="243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16" name="Oval 2535"/>
              <p:cNvSpPr>
                <a:spLocks noChangeArrowheads="1"/>
              </p:cNvSpPr>
              <p:nvPr/>
            </p:nvSpPr>
            <p:spPr bwMode="auto">
              <a:xfrm>
                <a:off x="3960" y="243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17" name="Oval 2536"/>
              <p:cNvSpPr>
                <a:spLocks noChangeArrowheads="1"/>
              </p:cNvSpPr>
              <p:nvPr/>
            </p:nvSpPr>
            <p:spPr bwMode="auto">
              <a:xfrm>
                <a:off x="3876" y="333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18" name="Oval 2537"/>
              <p:cNvSpPr>
                <a:spLocks noChangeArrowheads="1"/>
              </p:cNvSpPr>
              <p:nvPr/>
            </p:nvSpPr>
            <p:spPr bwMode="auto">
              <a:xfrm>
                <a:off x="3876" y="333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19" name="Oval 2538"/>
              <p:cNvSpPr>
                <a:spLocks noChangeArrowheads="1"/>
              </p:cNvSpPr>
              <p:nvPr/>
            </p:nvSpPr>
            <p:spPr bwMode="auto">
              <a:xfrm>
                <a:off x="3303" y="354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20" name="Oval 2539"/>
              <p:cNvSpPr>
                <a:spLocks noChangeArrowheads="1"/>
              </p:cNvSpPr>
              <p:nvPr/>
            </p:nvSpPr>
            <p:spPr bwMode="auto">
              <a:xfrm>
                <a:off x="3303" y="354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21" name="Oval 2540"/>
              <p:cNvSpPr>
                <a:spLocks noChangeArrowheads="1"/>
              </p:cNvSpPr>
              <p:nvPr/>
            </p:nvSpPr>
            <p:spPr bwMode="auto">
              <a:xfrm>
                <a:off x="3327" y="232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22" name="Oval 2541"/>
              <p:cNvSpPr>
                <a:spLocks noChangeArrowheads="1"/>
              </p:cNvSpPr>
              <p:nvPr/>
            </p:nvSpPr>
            <p:spPr bwMode="auto">
              <a:xfrm>
                <a:off x="3327" y="232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23" name="Oval 2542"/>
              <p:cNvSpPr>
                <a:spLocks noChangeArrowheads="1"/>
              </p:cNvSpPr>
              <p:nvPr/>
            </p:nvSpPr>
            <p:spPr bwMode="auto">
              <a:xfrm>
                <a:off x="3699" y="281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24" name="Oval 2543"/>
              <p:cNvSpPr>
                <a:spLocks noChangeArrowheads="1"/>
              </p:cNvSpPr>
              <p:nvPr/>
            </p:nvSpPr>
            <p:spPr bwMode="auto">
              <a:xfrm>
                <a:off x="3699" y="281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25" name="Oval 2544"/>
              <p:cNvSpPr>
                <a:spLocks noChangeArrowheads="1"/>
              </p:cNvSpPr>
              <p:nvPr/>
            </p:nvSpPr>
            <p:spPr bwMode="auto">
              <a:xfrm>
                <a:off x="2968" y="297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26" name="Oval 2545"/>
              <p:cNvSpPr>
                <a:spLocks noChangeArrowheads="1"/>
              </p:cNvSpPr>
              <p:nvPr/>
            </p:nvSpPr>
            <p:spPr bwMode="auto">
              <a:xfrm>
                <a:off x="2968" y="297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27" name="Oval 2546"/>
              <p:cNvSpPr>
                <a:spLocks noChangeArrowheads="1"/>
              </p:cNvSpPr>
              <p:nvPr/>
            </p:nvSpPr>
            <p:spPr bwMode="auto">
              <a:xfrm>
                <a:off x="3995" y="252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28" name="Oval 2547"/>
              <p:cNvSpPr>
                <a:spLocks noChangeArrowheads="1"/>
              </p:cNvSpPr>
              <p:nvPr/>
            </p:nvSpPr>
            <p:spPr bwMode="auto">
              <a:xfrm>
                <a:off x="3995" y="252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29" name="Oval 2548"/>
              <p:cNvSpPr>
                <a:spLocks noChangeArrowheads="1"/>
              </p:cNvSpPr>
              <p:nvPr/>
            </p:nvSpPr>
            <p:spPr bwMode="auto">
              <a:xfrm>
                <a:off x="4021" y="250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30" name="Oval 2549"/>
              <p:cNvSpPr>
                <a:spLocks noChangeArrowheads="1"/>
              </p:cNvSpPr>
              <p:nvPr/>
            </p:nvSpPr>
            <p:spPr bwMode="auto">
              <a:xfrm>
                <a:off x="4021" y="250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31" name="Oval 2550"/>
              <p:cNvSpPr>
                <a:spLocks noChangeArrowheads="1"/>
              </p:cNvSpPr>
              <p:nvPr/>
            </p:nvSpPr>
            <p:spPr bwMode="auto">
              <a:xfrm>
                <a:off x="4006" y="247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32" name="Oval 2551"/>
              <p:cNvSpPr>
                <a:spLocks noChangeArrowheads="1"/>
              </p:cNvSpPr>
              <p:nvPr/>
            </p:nvSpPr>
            <p:spPr bwMode="auto">
              <a:xfrm>
                <a:off x="4006" y="247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33" name="Oval 2552"/>
              <p:cNvSpPr>
                <a:spLocks noChangeArrowheads="1"/>
              </p:cNvSpPr>
              <p:nvPr/>
            </p:nvSpPr>
            <p:spPr bwMode="auto">
              <a:xfrm>
                <a:off x="4165" y="298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34" name="Oval 2553"/>
              <p:cNvSpPr>
                <a:spLocks noChangeArrowheads="1"/>
              </p:cNvSpPr>
              <p:nvPr/>
            </p:nvSpPr>
            <p:spPr bwMode="auto">
              <a:xfrm>
                <a:off x="4165" y="298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35" name="Oval 2554"/>
              <p:cNvSpPr>
                <a:spLocks noChangeArrowheads="1"/>
              </p:cNvSpPr>
              <p:nvPr/>
            </p:nvSpPr>
            <p:spPr bwMode="auto">
              <a:xfrm>
                <a:off x="3992" y="290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36" name="Oval 2555"/>
              <p:cNvSpPr>
                <a:spLocks noChangeArrowheads="1"/>
              </p:cNvSpPr>
              <p:nvPr/>
            </p:nvSpPr>
            <p:spPr bwMode="auto">
              <a:xfrm>
                <a:off x="3992" y="290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37" name="Oval 2556"/>
              <p:cNvSpPr>
                <a:spLocks noChangeArrowheads="1"/>
              </p:cNvSpPr>
              <p:nvPr/>
            </p:nvSpPr>
            <p:spPr bwMode="auto">
              <a:xfrm>
                <a:off x="3302" y="240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38" name="Oval 2557"/>
              <p:cNvSpPr>
                <a:spLocks noChangeArrowheads="1"/>
              </p:cNvSpPr>
              <p:nvPr/>
            </p:nvSpPr>
            <p:spPr bwMode="auto">
              <a:xfrm>
                <a:off x="3302" y="240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39" name="Oval 2558"/>
              <p:cNvSpPr>
                <a:spLocks noChangeArrowheads="1"/>
              </p:cNvSpPr>
              <p:nvPr/>
            </p:nvSpPr>
            <p:spPr bwMode="auto">
              <a:xfrm>
                <a:off x="4018" y="293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40" name="Oval 2559"/>
              <p:cNvSpPr>
                <a:spLocks noChangeArrowheads="1"/>
              </p:cNvSpPr>
              <p:nvPr/>
            </p:nvSpPr>
            <p:spPr bwMode="auto">
              <a:xfrm>
                <a:off x="4018" y="293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41" name="Oval 2560"/>
              <p:cNvSpPr>
                <a:spLocks noChangeArrowheads="1"/>
              </p:cNvSpPr>
              <p:nvPr/>
            </p:nvSpPr>
            <p:spPr bwMode="auto">
              <a:xfrm>
                <a:off x="3989" y="32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42" name="Oval 2561"/>
              <p:cNvSpPr>
                <a:spLocks noChangeArrowheads="1"/>
              </p:cNvSpPr>
              <p:nvPr/>
            </p:nvSpPr>
            <p:spPr bwMode="auto">
              <a:xfrm>
                <a:off x="3989" y="32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43" name="Oval 2562"/>
              <p:cNvSpPr>
                <a:spLocks noChangeArrowheads="1"/>
              </p:cNvSpPr>
              <p:nvPr/>
            </p:nvSpPr>
            <p:spPr bwMode="auto">
              <a:xfrm>
                <a:off x="4022" y="272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44" name="Oval 2563"/>
              <p:cNvSpPr>
                <a:spLocks noChangeArrowheads="1"/>
              </p:cNvSpPr>
              <p:nvPr/>
            </p:nvSpPr>
            <p:spPr bwMode="auto">
              <a:xfrm>
                <a:off x="4022" y="272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45" name="Oval 2564"/>
              <p:cNvSpPr>
                <a:spLocks noChangeArrowheads="1"/>
              </p:cNvSpPr>
              <p:nvPr/>
            </p:nvSpPr>
            <p:spPr bwMode="auto">
              <a:xfrm>
                <a:off x="3249" y="280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46" name="Oval 2565"/>
              <p:cNvSpPr>
                <a:spLocks noChangeArrowheads="1"/>
              </p:cNvSpPr>
              <p:nvPr/>
            </p:nvSpPr>
            <p:spPr bwMode="auto">
              <a:xfrm>
                <a:off x="3249" y="280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47" name="Oval 2566"/>
              <p:cNvSpPr>
                <a:spLocks noChangeArrowheads="1"/>
              </p:cNvSpPr>
              <p:nvPr/>
            </p:nvSpPr>
            <p:spPr bwMode="auto">
              <a:xfrm>
                <a:off x="3126" y="263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48" name="Oval 2567"/>
              <p:cNvSpPr>
                <a:spLocks noChangeArrowheads="1"/>
              </p:cNvSpPr>
              <p:nvPr/>
            </p:nvSpPr>
            <p:spPr bwMode="auto">
              <a:xfrm>
                <a:off x="3126" y="26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49" name="Oval 2568"/>
              <p:cNvSpPr>
                <a:spLocks noChangeArrowheads="1"/>
              </p:cNvSpPr>
              <p:nvPr/>
            </p:nvSpPr>
            <p:spPr bwMode="auto">
              <a:xfrm>
                <a:off x="3186" y="324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50" name="Oval 2569"/>
              <p:cNvSpPr>
                <a:spLocks noChangeArrowheads="1"/>
              </p:cNvSpPr>
              <p:nvPr/>
            </p:nvSpPr>
            <p:spPr bwMode="auto">
              <a:xfrm>
                <a:off x="3186" y="324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51" name="Oval 2570"/>
              <p:cNvSpPr>
                <a:spLocks noChangeArrowheads="1"/>
              </p:cNvSpPr>
              <p:nvPr/>
            </p:nvSpPr>
            <p:spPr bwMode="auto">
              <a:xfrm>
                <a:off x="4309" y="28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52" name="Oval 2571"/>
              <p:cNvSpPr>
                <a:spLocks noChangeArrowheads="1"/>
              </p:cNvSpPr>
              <p:nvPr/>
            </p:nvSpPr>
            <p:spPr bwMode="auto">
              <a:xfrm>
                <a:off x="4309" y="28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53" name="Oval 2572"/>
              <p:cNvSpPr>
                <a:spLocks noChangeArrowheads="1"/>
              </p:cNvSpPr>
              <p:nvPr/>
            </p:nvSpPr>
            <p:spPr bwMode="auto">
              <a:xfrm>
                <a:off x="4032" y="31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54" name="Oval 2573"/>
              <p:cNvSpPr>
                <a:spLocks noChangeArrowheads="1"/>
              </p:cNvSpPr>
              <p:nvPr/>
            </p:nvSpPr>
            <p:spPr bwMode="auto">
              <a:xfrm>
                <a:off x="4032" y="31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55" name="Oval 2574"/>
              <p:cNvSpPr>
                <a:spLocks noChangeArrowheads="1"/>
              </p:cNvSpPr>
              <p:nvPr/>
            </p:nvSpPr>
            <p:spPr bwMode="auto">
              <a:xfrm>
                <a:off x="2979" y="280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56" name="Oval 2575"/>
              <p:cNvSpPr>
                <a:spLocks noChangeArrowheads="1"/>
              </p:cNvSpPr>
              <p:nvPr/>
            </p:nvSpPr>
            <p:spPr bwMode="auto">
              <a:xfrm>
                <a:off x="2979" y="280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57" name="Oval 2576"/>
              <p:cNvSpPr>
                <a:spLocks noChangeArrowheads="1"/>
              </p:cNvSpPr>
              <p:nvPr/>
            </p:nvSpPr>
            <p:spPr bwMode="auto">
              <a:xfrm>
                <a:off x="2910" y="232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58" name="Oval 2577"/>
              <p:cNvSpPr>
                <a:spLocks noChangeArrowheads="1"/>
              </p:cNvSpPr>
              <p:nvPr/>
            </p:nvSpPr>
            <p:spPr bwMode="auto">
              <a:xfrm>
                <a:off x="2909" y="232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59" name="Oval 2578"/>
              <p:cNvSpPr>
                <a:spLocks noChangeArrowheads="1"/>
              </p:cNvSpPr>
              <p:nvPr/>
            </p:nvSpPr>
            <p:spPr bwMode="auto">
              <a:xfrm>
                <a:off x="3293" y="283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60" name="Oval 2579"/>
              <p:cNvSpPr>
                <a:spLocks noChangeArrowheads="1"/>
              </p:cNvSpPr>
              <p:nvPr/>
            </p:nvSpPr>
            <p:spPr bwMode="auto">
              <a:xfrm>
                <a:off x="3293" y="283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61" name="Oval 2580"/>
              <p:cNvSpPr>
                <a:spLocks noChangeArrowheads="1"/>
              </p:cNvSpPr>
              <p:nvPr/>
            </p:nvSpPr>
            <p:spPr bwMode="auto">
              <a:xfrm>
                <a:off x="3069" y="229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62" name="Oval 2581"/>
              <p:cNvSpPr>
                <a:spLocks noChangeArrowheads="1"/>
              </p:cNvSpPr>
              <p:nvPr/>
            </p:nvSpPr>
            <p:spPr bwMode="auto">
              <a:xfrm>
                <a:off x="3069" y="229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63" name="Oval 2582"/>
              <p:cNvSpPr>
                <a:spLocks noChangeArrowheads="1"/>
              </p:cNvSpPr>
              <p:nvPr/>
            </p:nvSpPr>
            <p:spPr bwMode="auto">
              <a:xfrm>
                <a:off x="3889" y="237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64" name="Oval 2583"/>
              <p:cNvSpPr>
                <a:spLocks noChangeArrowheads="1"/>
              </p:cNvSpPr>
              <p:nvPr/>
            </p:nvSpPr>
            <p:spPr bwMode="auto">
              <a:xfrm>
                <a:off x="3889" y="237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65" name="Oval 2584"/>
              <p:cNvSpPr>
                <a:spLocks noChangeArrowheads="1"/>
              </p:cNvSpPr>
              <p:nvPr/>
            </p:nvSpPr>
            <p:spPr bwMode="auto">
              <a:xfrm>
                <a:off x="3069" y="369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66" name="Oval 2585"/>
              <p:cNvSpPr>
                <a:spLocks noChangeArrowheads="1"/>
              </p:cNvSpPr>
              <p:nvPr/>
            </p:nvSpPr>
            <p:spPr bwMode="auto">
              <a:xfrm>
                <a:off x="3069" y="369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67" name="Oval 2586"/>
              <p:cNvSpPr>
                <a:spLocks noChangeArrowheads="1"/>
              </p:cNvSpPr>
              <p:nvPr/>
            </p:nvSpPr>
            <p:spPr bwMode="auto">
              <a:xfrm>
                <a:off x="3758" y="303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68" name="Oval 2587"/>
              <p:cNvSpPr>
                <a:spLocks noChangeArrowheads="1"/>
              </p:cNvSpPr>
              <p:nvPr/>
            </p:nvSpPr>
            <p:spPr bwMode="auto">
              <a:xfrm>
                <a:off x="3758" y="303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69" name="Oval 2588"/>
              <p:cNvSpPr>
                <a:spLocks noChangeArrowheads="1"/>
              </p:cNvSpPr>
              <p:nvPr/>
            </p:nvSpPr>
            <p:spPr bwMode="auto">
              <a:xfrm>
                <a:off x="3406" y="330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70" name="Oval 2589"/>
              <p:cNvSpPr>
                <a:spLocks noChangeArrowheads="1"/>
              </p:cNvSpPr>
              <p:nvPr/>
            </p:nvSpPr>
            <p:spPr bwMode="auto">
              <a:xfrm>
                <a:off x="3406" y="330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71" name="Oval 2590"/>
              <p:cNvSpPr>
                <a:spLocks noChangeArrowheads="1"/>
              </p:cNvSpPr>
              <p:nvPr/>
            </p:nvSpPr>
            <p:spPr bwMode="auto">
              <a:xfrm>
                <a:off x="4402" y="282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72" name="Oval 2591"/>
              <p:cNvSpPr>
                <a:spLocks noChangeArrowheads="1"/>
              </p:cNvSpPr>
              <p:nvPr/>
            </p:nvSpPr>
            <p:spPr bwMode="auto">
              <a:xfrm>
                <a:off x="4402" y="282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73" name="Oval 2592"/>
              <p:cNvSpPr>
                <a:spLocks noChangeArrowheads="1"/>
              </p:cNvSpPr>
              <p:nvPr/>
            </p:nvSpPr>
            <p:spPr bwMode="auto">
              <a:xfrm>
                <a:off x="4376" y="277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74" name="Oval 2593"/>
              <p:cNvSpPr>
                <a:spLocks noChangeArrowheads="1"/>
              </p:cNvSpPr>
              <p:nvPr/>
            </p:nvSpPr>
            <p:spPr bwMode="auto">
              <a:xfrm>
                <a:off x="4376" y="277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75" name="Oval 2594"/>
              <p:cNvSpPr>
                <a:spLocks noChangeArrowheads="1"/>
              </p:cNvSpPr>
              <p:nvPr/>
            </p:nvSpPr>
            <p:spPr bwMode="auto">
              <a:xfrm>
                <a:off x="3103" y="370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76" name="Oval 2595"/>
              <p:cNvSpPr>
                <a:spLocks noChangeArrowheads="1"/>
              </p:cNvSpPr>
              <p:nvPr/>
            </p:nvSpPr>
            <p:spPr bwMode="auto">
              <a:xfrm>
                <a:off x="3103" y="370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77" name="Oval 2596"/>
              <p:cNvSpPr>
                <a:spLocks noChangeArrowheads="1"/>
              </p:cNvSpPr>
              <p:nvPr/>
            </p:nvSpPr>
            <p:spPr bwMode="auto">
              <a:xfrm>
                <a:off x="4055" y="251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78" name="Oval 2597"/>
              <p:cNvSpPr>
                <a:spLocks noChangeArrowheads="1"/>
              </p:cNvSpPr>
              <p:nvPr/>
            </p:nvSpPr>
            <p:spPr bwMode="auto">
              <a:xfrm>
                <a:off x="4055" y="251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79" name="Oval 2598"/>
              <p:cNvSpPr>
                <a:spLocks noChangeArrowheads="1"/>
              </p:cNvSpPr>
              <p:nvPr/>
            </p:nvSpPr>
            <p:spPr bwMode="auto">
              <a:xfrm>
                <a:off x="3130" y="330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80" name="Oval 2599"/>
              <p:cNvSpPr>
                <a:spLocks noChangeArrowheads="1"/>
              </p:cNvSpPr>
              <p:nvPr/>
            </p:nvSpPr>
            <p:spPr bwMode="auto">
              <a:xfrm>
                <a:off x="3130" y="330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81" name="Oval 2600"/>
              <p:cNvSpPr>
                <a:spLocks noChangeArrowheads="1"/>
              </p:cNvSpPr>
              <p:nvPr/>
            </p:nvSpPr>
            <p:spPr bwMode="auto">
              <a:xfrm>
                <a:off x="4340" y="294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82" name="Oval 2601"/>
              <p:cNvSpPr>
                <a:spLocks noChangeArrowheads="1"/>
              </p:cNvSpPr>
              <p:nvPr/>
            </p:nvSpPr>
            <p:spPr bwMode="auto">
              <a:xfrm>
                <a:off x="4340" y="294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83" name="Oval 2602"/>
              <p:cNvSpPr>
                <a:spLocks noChangeArrowheads="1"/>
              </p:cNvSpPr>
              <p:nvPr/>
            </p:nvSpPr>
            <p:spPr bwMode="auto">
              <a:xfrm>
                <a:off x="4346" y="292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84" name="Oval 2603"/>
              <p:cNvSpPr>
                <a:spLocks noChangeArrowheads="1"/>
              </p:cNvSpPr>
              <p:nvPr/>
            </p:nvSpPr>
            <p:spPr bwMode="auto">
              <a:xfrm>
                <a:off x="4346" y="292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85" name="Oval 2604"/>
              <p:cNvSpPr>
                <a:spLocks noChangeArrowheads="1"/>
              </p:cNvSpPr>
              <p:nvPr/>
            </p:nvSpPr>
            <p:spPr bwMode="auto">
              <a:xfrm>
                <a:off x="3022" y="206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86" name="Oval 2605"/>
              <p:cNvSpPr>
                <a:spLocks noChangeArrowheads="1"/>
              </p:cNvSpPr>
              <p:nvPr/>
            </p:nvSpPr>
            <p:spPr bwMode="auto">
              <a:xfrm>
                <a:off x="3022" y="206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87" name="Oval 2606"/>
              <p:cNvSpPr>
                <a:spLocks noChangeArrowheads="1"/>
              </p:cNvSpPr>
              <p:nvPr/>
            </p:nvSpPr>
            <p:spPr bwMode="auto">
              <a:xfrm>
                <a:off x="3220" y="323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88" name="Oval 2607"/>
              <p:cNvSpPr>
                <a:spLocks noChangeArrowheads="1"/>
              </p:cNvSpPr>
              <p:nvPr/>
            </p:nvSpPr>
            <p:spPr bwMode="auto">
              <a:xfrm>
                <a:off x="3220" y="323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89" name="Oval 2608"/>
              <p:cNvSpPr>
                <a:spLocks noChangeArrowheads="1"/>
              </p:cNvSpPr>
              <p:nvPr/>
            </p:nvSpPr>
            <p:spPr bwMode="auto">
              <a:xfrm>
                <a:off x="3145" y="295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90" name="Oval 2609"/>
              <p:cNvSpPr>
                <a:spLocks noChangeArrowheads="1"/>
              </p:cNvSpPr>
              <p:nvPr/>
            </p:nvSpPr>
            <p:spPr bwMode="auto">
              <a:xfrm>
                <a:off x="3145" y="295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91" name="Oval 2610"/>
              <p:cNvSpPr>
                <a:spLocks noChangeArrowheads="1"/>
              </p:cNvSpPr>
              <p:nvPr/>
            </p:nvSpPr>
            <p:spPr bwMode="auto">
              <a:xfrm>
                <a:off x="4031" y="333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92" name="Oval 2611"/>
              <p:cNvSpPr>
                <a:spLocks noChangeArrowheads="1"/>
              </p:cNvSpPr>
              <p:nvPr/>
            </p:nvSpPr>
            <p:spPr bwMode="auto">
              <a:xfrm>
                <a:off x="4031" y="333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93" name="Oval 2612"/>
              <p:cNvSpPr>
                <a:spLocks noChangeArrowheads="1"/>
              </p:cNvSpPr>
              <p:nvPr/>
            </p:nvSpPr>
            <p:spPr bwMode="auto">
              <a:xfrm>
                <a:off x="3090" y="368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94" name="Oval 2613"/>
              <p:cNvSpPr>
                <a:spLocks noChangeArrowheads="1"/>
              </p:cNvSpPr>
              <p:nvPr/>
            </p:nvSpPr>
            <p:spPr bwMode="auto">
              <a:xfrm>
                <a:off x="3090" y="368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95" name="Oval 2614"/>
              <p:cNvSpPr>
                <a:spLocks noChangeArrowheads="1"/>
              </p:cNvSpPr>
              <p:nvPr/>
            </p:nvSpPr>
            <p:spPr bwMode="auto">
              <a:xfrm>
                <a:off x="3936" y="25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96" name="Oval 2615"/>
              <p:cNvSpPr>
                <a:spLocks noChangeArrowheads="1"/>
              </p:cNvSpPr>
              <p:nvPr/>
            </p:nvSpPr>
            <p:spPr bwMode="auto">
              <a:xfrm>
                <a:off x="3936" y="25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97" name="Oval 2616"/>
              <p:cNvSpPr>
                <a:spLocks noChangeArrowheads="1"/>
              </p:cNvSpPr>
              <p:nvPr/>
            </p:nvSpPr>
            <p:spPr bwMode="auto">
              <a:xfrm>
                <a:off x="3138" y="283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0" name="Group 2818"/>
            <p:cNvGrpSpPr>
              <a:grpSpLocks/>
            </p:cNvGrpSpPr>
            <p:nvPr/>
          </p:nvGrpSpPr>
          <p:grpSpPr bwMode="auto">
            <a:xfrm>
              <a:off x="2838" y="2052"/>
              <a:ext cx="1643" cy="1777"/>
              <a:chOff x="2838" y="2052"/>
              <a:chExt cx="1643" cy="1777"/>
            </a:xfrm>
            <a:grpFill/>
          </p:grpSpPr>
          <p:sp>
            <p:nvSpPr>
              <p:cNvPr id="7098" name="Oval 2618"/>
              <p:cNvSpPr>
                <a:spLocks noChangeArrowheads="1"/>
              </p:cNvSpPr>
              <p:nvPr/>
            </p:nvSpPr>
            <p:spPr bwMode="auto">
              <a:xfrm>
                <a:off x="3138" y="283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99" name="Oval 2619"/>
              <p:cNvSpPr>
                <a:spLocks noChangeArrowheads="1"/>
              </p:cNvSpPr>
              <p:nvPr/>
            </p:nvSpPr>
            <p:spPr bwMode="auto">
              <a:xfrm>
                <a:off x="3798" y="306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00" name="Oval 2620"/>
              <p:cNvSpPr>
                <a:spLocks noChangeArrowheads="1"/>
              </p:cNvSpPr>
              <p:nvPr/>
            </p:nvSpPr>
            <p:spPr bwMode="auto">
              <a:xfrm>
                <a:off x="3798" y="306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01" name="Oval 2621"/>
              <p:cNvSpPr>
                <a:spLocks noChangeArrowheads="1"/>
              </p:cNvSpPr>
              <p:nvPr/>
            </p:nvSpPr>
            <p:spPr bwMode="auto">
              <a:xfrm>
                <a:off x="2987" y="206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02" name="Oval 2622"/>
              <p:cNvSpPr>
                <a:spLocks noChangeArrowheads="1"/>
              </p:cNvSpPr>
              <p:nvPr/>
            </p:nvSpPr>
            <p:spPr bwMode="auto">
              <a:xfrm>
                <a:off x="2987" y="206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03" name="Oval 2623"/>
              <p:cNvSpPr>
                <a:spLocks noChangeArrowheads="1"/>
              </p:cNvSpPr>
              <p:nvPr/>
            </p:nvSpPr>
            <p:spPr bwMode="auto">
              <a:xfrm>
                <a:off x="4218" y="305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04" name="Oval 2624"/>
              <p:cNvSpPr>
                <a:spLocks noChangeArrowheads="1"/>
              </p:cNvSpPr>
              <p:nvPr/>
            </p:nvSpPr>
            <p:spPr bwMode="auto">
              <a:xfrm>
                <a:off x="4218" y="305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05" name="Oval 2625"/>
              <p:cNvSpPr>
                <a:spLocks noChangeArrowheads="1"/>
              </p:cNvSpPr>
              <p:nvPr/>
            </p:nvSpPr>
            <p:spPr bwMode="auto">
              <a:xfrm>
                <a:off x="4425" y="285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06" name="Oval 2626"/>
              <p:cNvSpPr>
                <a:spLocks noChangeArrowheads="1"/>
              </p:cNvSpPr>
              <p:nvPr/>
            </p:nvSpPr>
            <p:spPr bwMode="auto">
              <a:xfrm>
                <a:off x="4425" y="285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07" name="Oval 2627"/>
              <p:cNvSpPr>
                <a:spLocks noChangeArrowheads="1"/>
              </p:cNvSpPr>
              <p:nvPr/>
            </p:nvSpPr>
            <p:spPr bwMode="auto">
              <a:xfrm>
                <a:off x="3382" y="280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08" name="Oval 2628"/>
              <p:cNvSpPr>
                <a:spLocks noChangeArrowheads="1"/>
              </p:cNvSpPr>
              <p:nvPr/>
            </p:nvSpPr>
            <p:spPr bwMode="auto">
              <a:xfrm>
                <a:off x="3382" y="280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09" name="Oval 2629"/>
              <p:cNvSpPr>
                <a:spLocks noChangeArrowheads="1"/>
              </p:cNvSpPr>
              <p:nvPr/>
            </p:nvSpPr>
            <p:spPr bwMode="auto">
              <a:xfrm>
                <a:off x="3145" y="296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0" name="Oval 2630"/>
              <p:cNvSpPr>
                <a:spLocks noChangeArrowheads="1"/>
              </p:cNvSpPr>
              <p:nvPr/>
            </p:nvSpPr>
            <p:spPr bwMode="auto">
              <a:xfrm>
                <a:off x="3145" y="296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1" name="Oval 2631"/>
              <p:cNvSpPr>
                <a:spLocks noChangeArrowheads="1"/>
              </p:cNvSpPr>
              <p:nvPr/>
            </p:nvSpPr>
            <p:spPr bwMode="auto">
              <a:xfrm>
                <a:off x="3772" y="301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2" name="Oval 2632"/>
              <p:cNvSpPr>
                <a:spLocks noChangeArrowheads="1"/>
              </p:cNvSpPr>
              <p:nvPr/>
            </p:nvSpPr>
            <p:spPr bwMode="auto">
              <a:xfrm>
                <a:off x="3772" y="301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3" name="Oval 2633"/>
              <p:cNvSpPr>
                <a:spLocks noChangeArrowheads="1"/>
              </p:cNvSpPr>
              <p:nvPr/>
            </p:nvSpPr>
            <p:spPr bwMode="auto">
              <a:xfrm>
                <a:off x="2838" y="274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4" name="Oval 2634"/>
              <p:cNvSpPr>
                <a:spLocks noChangeArrowheads="1"/>
              </p:cNvSpPr>
              <p:nvPr/>
            </p:nvSpPr>
            <p:spPr bwMode="auto">
              <a:xfrm>
                <a:off x="2838" y="274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5" name="Oval 2635"/>
              <p:cNvSpPr>
                <a:spLocks noChangeArrowheads="1"/>
              </p:cNvSpPr>
              <p:nvPr/>
            </p:nvSpPr>
            <p:spPr bwMode="auto">
              <a:xfrm>
                <a:off x="2980" y="230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6" name="Oval 2636"/>
              <p:cNvSpPr>
                <a:spLocks noChangeArrowheads="1"/>
              </p:cNvSpPr>
              <p:nvPr/>
            </p:nvSpPr>
            <p:spPr bwMode="auto">
              <a:xfrm>
                <a:off x="2980" y="230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7" name="Oval 2637"/>
              <p:cNvSpPr>
                <a:spLocks noChangeArrowheads="1"/>
              </p:cNvSpPr>
              <p:nvPr/>
            </p:nvSpPr>
            <p:spPr bwMode="auto">
              <a:xfrm>
                <a:off x="3144" y="291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8" name="Oval 2638"/>
              <p:cNvSpPr>
                <a:spLocks noChangeArrowheads="1"/>
              </p:cNvSpPr>
              <p:nvPr/>
            </p:nvSpPr>
            <p:spPr bwMode="auto">
              <a:xfrm>
                <a:off x="3144" y="291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9" name="Oval 2639"/>
              <p:cNvSpPr>
                <a:spLocks noChangeArrowheads="1"/>
              </p:cNvSpPr>
              <p:nvPr/>
            </p:nvSpPr>
            <p:spPr bwMode="auto">
              <a:xfrm>
                <a:off x="3267" y="365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0" name="Oval 2640"/>
              <p:cNvSpPr>
                <a:spLocks noChangeArrowheads="1"/>
              </p:cNvSpPr>
              <p:nvPr/>
            </p:nvSpPr>
            <p:spPr bwMode="auto">
              <a:xfrm>
                <a:off x="3267" y="365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1" name="Oval 2641"/>
              <p:cNvSpPr>
                <a:spLocks noChangeArrowheads="1"/>
              </p:cNvSpPr>
              <p:nvPr/>
            </p:nvSpPr>
            <p:spPr bwMode="auto">
              <a:xfrm>
                <a:off x="3199" y="310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2" name="Oval 2642"/>
              <p:cNvSpPr>
                <a:spLocks noChangeArrowheads="1"/>
              </p:cNvSpPr>
              <p:nvPr/>
            </p:nvSpPr>
            <p:spPr bwMode="auto">
              <a:xfrm>
                <a:off x="3199" y="310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3" name="Oval 2643"/>
              <p:cNvSpPr>
                <a:spLocks noChangeArrowheads="1"/>
              </p:cNvSpPr>
              <p:nvPr/>
            </p:nvSpPr>
            <p:spPr bwMode="auto">
              <a:xfrm>
                <a:off x="3121" y="209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4" name="Oval 2644"/>
              <p:cNvSpPr>
                <a:spLocks noChangeArrowheads="1"/>
              </p:cNvSpPr>
              <p:nvPr/>
            </p:nvSpPr>
            <p:spPr bwMode="auto">
              <a:xfrm>
                <a:off x="3121" y="209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5" name="Oval 2645"/>
              <p:cNvSpPr>
                <a:spLocks noChangeArrowheads="1"/>
              </p:cNvSpPr>
              <p:nvPr/>
            </p:nvSpPr>
            <p:spPr bwMode="auto">
              <a:xfrm>
                <a:off x="3156" y="377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6" name="Oval 2646"/>
              <p:cNvSpPr>
                <a:spLocks noChangeArrowheads="1"/>
              </p:cNvSpPr>
              <p:nvPr/>
            </p:nvSpPr>
            <p:spPr bwMode="auto">
              <a:xfrm>
                <a:off x="3156" y="3777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7" name="Oval 2647"/>
              <p:cNvSpPr>
                <a:spLocks noChangeArrowheads="1"/>
              </p:cNvSpPr>
              <p:nvPr/>
            </p:nvSpPr>
            <p:spPr bwMode="auto">
              <a:xfrm>
                <a:off x="4379" y="288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8" name="Oval 2648"/>
              <p:cNvSpPr>
                <a:spLocks noChangeArrowheads="1"/>
              </p:cNvSpPr>
              <p:nvPr/>
            </p:nvSpPr>
            <p:spPr bwMode="auto">
              <a:xfrm>
                <a:off x="4378" y="288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9" name="Oval 2649"/>
              <p:cNvSpPr>
                <a:spLocks noChangeArrowheads="1"/>
              </p:cNvSpPr>
              <p:nvPr/>
            </p:nvSpPr>
            <p:spPr bwMode="auto">
              <a:xfrm>
                <a:off x="3115" y="304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0" name="Oval 2650"/>
              <p:cNvSpPr>
                <a:spLocks noChangeArrowheads="1"/>
              </p:cNvSpPr>
              <p:nvPr/>
            </p:nvSpPr>
            <p:spPr bwMode="auto">
              <a:xfrm>
                <a:off x="3115" y="304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1" name="Oval 2651"/>
              <p:cNvSpPr>
                <a:spLocks noChangeArrowheads="1"/>
              </p:cNvSpPr>
              <p:nvPr/>
            </p:nvSpPr>
            <p:spPr bwMode="auto">
              <a:xfrm>
                <a:off x="4315" y="282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2" name="Oval 2652"/>
              <p:cNvSpPr>
                <a:spLocks noChangeArrowheads="1"/>
              </p:cNvSpPr>
              <p:nvPr/>
            </p:nvSpPr>
            <p:spPr bwMode="auto">
              <a:xfrm>
                <a:off x="4315" y="282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3" name="Oval 2653"/>
              <p:cNvSpPr>
                <a:spLocks noChangeArrowheads="1"/>
              </p:cNvSpPr>
              <p:nvPr/>
            </p:nvSpPr>
            <p:spPr bwMode="auto">
              <a:xfrm>
                <a:off x="4326" y="292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4" name="Oval 2654"/>
              <p:cNvSpPr>
                <a:spLocks noChangeArrowheads="1"/>
              </p:cNvSpPr>
              <p:nvPr/>
            </p:nvSpPr>
            <p:spPr bwMode="auto">
              <a:xfrm>
                <a:off x="4326" y="292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5" name="Oval 2655"/>
              <p:cNvSpPr>
                <a:spLocks noChangeArrowheads="1"/>
              </p:cNvSpPr>
              <p:nvPr/>
            </p:nvSpPr>
            <p:spPr bwMode="auto">
              <a:xfrm>
                <a:off x="3865" y="325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6" name="Oval 2656"/>
              <p:cNvSpPr>
                <a:spLocks noChangeArrowheads="1"/>
              </p:cNvSpPr>
              <p:nvPr/>
            </p:nvSpPr>
            <p:spPr bwMode="auto">
              <a:xfrm>
                <a:off x="3865" y="325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7" name="Oval 2657"/>
              <p:cNvSpPr>
                <a:spLocks noChangeArrowheads="1"/>
              </p:cNvSpPr>
              <p:nvPr/>
            </p:nvSpPr>
            <p:spPr bwMode="auto">
              <a:xfrm>
                <a:off x="3054" y="282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8" name="Oval 2658"/>
              <p:cNvSpPr>
                <a:spLocks noChangeArrowheads="1"/>
              </p:cNvSpPr>
              <p:nvPr/>
            </p:nvSpPr>
            <p:spPr bwMode="auto">
              <a:xfrm>
                <a:off x="3054" y="281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9" name="Oval 2659"/>
              <p:cNvSpPr>
                <a:spLocks noChangeArrowheads="1"/>
              </p:cNvSpPr>
              <p:nvPr/>
            </p:nvSpPr>
            <p:spPr bwMode="auto">
              <a:xfrm>
                <a:off x="4407" y="28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0" name="Oval 2660"/>
              <p:cNvSpPr>
                <a:spLocks noChangeArrowheads="1"/>
              </p:cNvSpPr>
              <p:nvPr/>
            </p:nvSpPr>
            <p:spPr bwMode="auto">
              <a:xfrm>
                <a:off x="4407" y="28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1" name="Oval 2661"/>
              <p:cNvSpPr>
                <a:spLocks noChangeArrowheads="1"/>
              </p:cNvSpPr>
              <p:nvPr/>
            </p:nvSpPr>
            <p:spPr bwMode="auto">
              <a:xfrm>
                <a:off x="3159" y="306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2" name="Oval 2662"/>
              <p:cNvSpPr>
                <a:spLocks noChangeArrowheads="1"/>
              </p:cNvSpPr>
              <p:nvPr/>
            </p:nvSpPr>
            <p:spPr bwMode="auto">
              <a:xfrm>
                <a:off x="3159" y="306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3" name="Oval 2663"/>
              <p:cNvSpPr>
                <a:spLocks noChangeArrowheads="1"/>
              </p:cNvSpPr>
              <p:nvPr/>
            </p:nvSpPr>
            <p:spPr bwMode="auto">
              <a:xfrm>
                <a:off x="3147" y="299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4" name="Oval 2664"/>
              <p:cNvSpPr>
                <a:spLocks noChangeArrowheads="1"/>
              </p:cNvSpPr>
              <p:nvPr/>
            </p:nvSpPr>
            <p:spPr bwMode="auto">
              <a:xfrm>
                <a:off x="3147" y="299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5" name="Oval 2665"/>
              <p:cNvSpPr>
                <a:spLocks noChangeArrowheads="1"/>
              </p:cNvSpPr>
              <p:nvPr/>
            </p:nvSpPr>
            <p:spPr bwMode="auto">
              <a:xfrm>
                <a:off x="4207" y="29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6" name="Oval 2666"/>
              <p:cNvSpPr>
                <a:spLocks noChangeArrowheads="1"/>
              </p:cNvSpPr>
              <p:nvPr/>
            </p:nvSpPr>
            <p:spPr bwMode="auto">
              <a:xfrm>
                <a:off x="4207" y="29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7" name="Oval 2667"/>
              <p:cNvSpPr>
                <a:spLocks noChangeArrowheads="1"/>
              </p:cNvSpPr>
              <p:nvPr/>
            </p:nvSpPr>
            <p:spPr bwMode="auto">
              <a:xfrm>
                <a:off x="3922" y="242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8" name="Oval 2668"/>
              <p:cNvSpPr>
                <a:spLocks noChangeArrowheads="1"/>
              </p:cNvSpPr>
              <p:nvPr/>
            </p:nvSpPr>
            <p:spPr bwMode="auto">
              <a:xfrm>
                <a:off x="3922" y="242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9" name="Oval 2669"/>
              <p:cNvSpPr>
                <a:spLocks noChangeArrowheads="1"/>
              </p:cNvSpPr>
              <p:nvPr/>
            </p:nvSpPr>
            <p:spPr bwMode="auto">
              <a:xfrm>
                <a:off x="3190" y="375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0" name="Oval 2670"/>
              <p:cNvSpPr>
                <a:spLocks noChangeArrowheads="1"/>
              </p:cNvSpPr>
              <p:nvPr/>
            </p:nvSpPr>
            <p:spPr bwMode="auto">
              <a:xfrm>
                <a:off x="3190" y="375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1" name="Oval 2671"/>
              <p:cNvSpPr>
                <a:spLocks noChangeArrowheads="1"/>
              </p:cNvSpPr>
              <p:nvPr/>
            </p:nvSpPr>
            <p:spPr bwMode="auto">
              <a:xfrm>
                <a:off x="3252" y="255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2" name="Oval 2672"/>
              <p:cNvSpPr>
                <a:spLocks noChangeArrowheads="1"/>
              </p:cNvSpPr>
              <p:nvPr/>
            </p:nvSpPr>
            <p:spPr bwMode="auto">
              <a:xfrm>
                <a:off x="3252" y="255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3" name="Oval 2673"/>
              <p:cNvSpPr>
                <a:spLocks noChangeArrowheads="1"/>
              </p:cNvSpPr>
              <p:nvPr/>
            </p:nvSpPr>
            <p:spPr bwMode="auto">
              <a:xfrm>
                <a:off x="3243" y="36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4" name="Oval 2674"/>
              <p:cNvSpPr>
                <a:spLocks noChangeArrowheads="1"/>
              </p:cNvSpPr>
              <p:nvPr/>
            </p:nvSpPr>
            <p:spPr bwMode="auto">
              <a:xfrm>
                <a:off x="3243" y="369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5" name="Oval 2675"/>
              <p:cNvSpPr>
                <a:spLocks noChangeArrowheads="1"/>
              </p:cNvSpPr>
              <p:nvPr/>
            </p:nvSpPr>
            <p:spPr bwMode="auto">
              <a:xfrm>
                <a:off x="3150" y="353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6" name="Oval 2676"/>
              <p:cNvSpPr>
                <a:spLocks noChangeArrowheads="1"/>
              </p:cNvSpPr>
              <p:nvPr/>
            </p:nvSpPr>
            <p:spPr bwMode="auto">
              <a:xfrm>
                <a:off x="3150" y="353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7" name="Oval 2677"/>
              <p:cNvSpPr>
                <a:spLocks noChangeArrowheads="1"/>
              </p:cNvSpPr>
              <p:nvPr/>
            </p:nvSpPr>
            <p:spPr bwMode="auto">
              <a:xfrm>
                <a:off x="2976" y="249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8" name="Oval 2678"/>
              <p:cNvSpPr>
                <a:spLocks noChangeArrowheads="1"/>
              </p:cNvSpPr>
              <p:nvPr/>
            </p:nvSpPr>
            <p:spPr bwMode="auto">
              <a:xfrm>
                <a:off x="2976" y="249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9" name="Oval 2679"/>
              <p:cNvSpPr>
                <a:spLocks noChangeArrowheads="1"/>
              </p:cNvSpPr>
              <p:nvPr/>
            </p:nvSpPr>
            <p:spPr bwMode="auto">
              <a:xfrm>
                <a:off x="2918" y="221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0" name="Oval 2680"/>
              <p:cNvSpPr>
                <a:spLocks noChangeArrowheads="1"/>
              </p:cNvSpPr>
              <p:nvPr/>
            </p:nvSpPr>
            <p:spPr bwMode="auto">
              <a:xfrm>
                <a:off x="2917" y="221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1" name="Oval 2681"/>
              <p:cNvSpPr>
                <a:spLocks noChangeArrowheads="1"/>
              </p:cNvSpPr>
              <p:nvPr/>
            </p:nvSpPr>
            <p:spPr bwMode="auto">
              <a:xfrm>
                <a:off x="3344" y="297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2" name="Oval 2682"/>
              <p:cNvSpPr>
                <a:spLocks noChangeArrowheads="1"/>
              </p:cNvSpPr>
              <p:nvPr/>
            </p:nvSpPr>
            <p:spPr bwMode="auto">
              <a:xfrm>
                <a:off x="3344" y="297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3" name="Oval 2683"/>
              <p:cNvSpPr>
                <a:spLocks noChangeArrowheads="1"/>
              </p:cNvSpPr>
              <p:nvPr/>
            </p:nvSpPr>
            <p:spPr bwMode="auto">
              <a:xfrm>
                <a:off x="3001" y="26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4" name="Oval 2684"/>
              <p:cNvSpPr>
                <a:spLocks noChangeArrowheads="1"/>
              </p:cNvSpPr>
              <p:nvPr/>
            </p:nvSpPr>
            <p:spPr bwMode="auto">
              <a:xfrm>
                <a:off x="3001" y="265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5" name="Oval 2685"/>
              <p:cNvSpPr>
                <a:spLocks noChangeArrowheads="1"/>
              </p:cNvSpPr>
              <p:nvPr/>
            </p:nvSpPr>
            <p:spPr bwMode="auto">
              <a:xfrm>
                <a:off x="3989" y="296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6" name="Oval 2686"/>
              <p:cNvSpPr>
                <a:spLocks noChangeArrowheads="1"/>
              </p:cNvSpPr>
              <p:nvPr/>
            </p:nvSpPr>
            <p:spPr bwMode="auto">
              <a:xfrm>
                <a:off x="3989" y="296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7" name="Oval 2687"/>
              <p:cNvSpPr>
                <a:spLocks noChangeArrowheads="1"/>
              </p:cNvSpPr>
              <p:nvPr/>
            </p:nvSpPr>
            <p:spPr bwMode="auto">
              <a:xfrm>
                <a:off x="3946" y="243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8" name="Oval 2688"/>
              <p:cNvSpPr>
                <a:spLocks noChangeArrowheads="1"/>
              </p:cNvSpPr>
              <p:nvPr/>
            </p:nvSpPr>
            <p:spPr bwMode="auto">
              <a:xfrm>
                <a:off x="3946" y="243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9" name="Oval 2689"/>
              <p:cNvSpPr>
                <a:spLocks noChangeArrowheads="1"/>
              </p:cNvSpPr>
              <p:nvPr/>
            </p:nvSpPr>
            <p:spPr bwMode="auto">
              <a:xfrm>
                <a:off x="3508" y="302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0" name="Oval 2690"/>
              <p:cNvSpPr>
                <a:spLocks noChangeArrowheads="1"/>
              </p:cNvSpPr>
              <p:nvPr/>
            </p:nvSpPr>
            <p:spPr bwMode="auto">
              <a:xfrm>
                <a:off x="3508" y="302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1" name="Oval 2691"/>
              <p:cNvSpPr>
                <a:spLocks noChangeArrowheads="1"/>
              </p:cNvSpPr>
              <p:nvPr/>
            </p:nvSpPr>
            <p:spPr bwMode="auto">
              <a:xfrm>
                <a:off x="3372" y="31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2" name="Oval 2692"/>
              <p:cNvSpPr>
                <a:spLocks noChangeArrowheads="1"/>
              </p:cNvSpPr>
              <p:nvPr/>
            </p:nvSpPr>
            <p:spPr bwMode="auto">
              <a:xfrm>
                <a:off x="3372" y="315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3" name="Oval 2693"/>
              <p:cNvSpPr>
                <a:spLocks noChangeArrowheads="1"/>
              </p:cNvSpPr>
              <p:nvPr/>
            </p:nvSpPr>
            <p:spPr bwMode="auto">
              <a:xfrm>
                <a:off x="3101" y="332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4" name="Oval 2694"/>
              <p:cNvSpPr>
                <a:spLocks noChangeArrowheads="1"/>
              </p:cNvSpPr>
              <p:nvPr/>
            </p:nvSpPr>
            <p:spPr bwMode="auto">
              <a:xfrm>
                <a:off x="3101" y="332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5" name="Oval 2695"/>
              <p:cNvSpPr>
                <a:spLocks noChangeArrowheads="1"/>
              </p:cNvSpPr>
              <p:nvPr/>
            </p:nvSpPr>
            <p:spPr bwMode="auto">
              <a:xfrm>
                <a:off x="3945" y="242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6" name="Oval 2696"/>
              <p:cNvSpPr>
                <a:spLocks noChangeArrowheads="1"/>
              </p:cNvSpPr>
              <p:nvPr/>
            </p:nvSpPr>
            <p:spPr bwMode="auto">
              <a:xfrm>
                <a:off x="3945" y="242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7" name="Oval 2697"/>
              <p:cNvSpPr>
                <a:spLocks noChangeArrowheads="1"/>
              </p:cNvSpPr>
              <p:nvPr/>
            </p:nvSpPr>
            <p:spPr bwMode="auto">
              <a:xfrm>
                <a:off x="3057" y="205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8" name="Oval 2698"/>
              <p:cNvSpPr>
                <a:spLocks noChangeArrowheads="1"/>
              </p:cNvSpPr>
              <p:nvPr/>
            </p:nvSpPr>
            <p:spPr bwMode="auto">
              <a:xfrm>
                <a:off x="3057" y="205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9" name="Oval 2699"/>
              <p:cNvSpPr>
                <a:spLocks noChangeArrowheads="1"/>
              </p:cNvSpPr>
              <p:nvPr/>
            </p:nvSpPr>
            <p:spPr bwMode="auto">
              <a:xfrm>
                <a:off x="3210" y="263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80" name="Oval 2700"/>
              <p:cNvSpPr>
                <a:spLocks noChangeArrowheads="1"/>
              </p:cNvSpPr>
              <p:nvPr/>
            </p:nvSpPr>
            <p:spPr bwMode="auto">
              <a:xfrm>
                <a:off x="3210" y="263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81" name="Oval 2701"/>
              <p:cNvSpPr>
                <a:spLocks noChangeArrowheads="1"/>
              </p:cNvSpPr>
              <p:nvPr/>
            </p:nvSpPr>
            <p:spPr bwMode="auto">
              <a:xfrm>
                <a:off x="3160" y="377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82" name="Oval 2702"/>
              <p:cNvSpPr>
                <a:spLocks noChangeArrowheads="1"/>
              </p:cNvSpPr>
              <p:nvPr/>
            </p:nvSpPr>
            <p:spPr bwMode="auto">
              <a:xfrm>
                <a:off x="3160" y="377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83" name="Oval 2703"/>
              <p:cNvSpPr>
                <a:spLocks noChangeArrowheads="1"/>
              </p:cNvSpPr>
              <p:nvPr/>
            </p:nvSpPr>
            <p:spPr bwMode="auto">
              <a:xfrm>
                <a:off x="4340" y="288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84" name="Oval 2704"/>
              <p:cNvSpPr>
                <a:spLocks noChangeArrowheads="1"/>
              </p:cNvSpPr>
              <p:nvPr/>
            </p:nvSpPr>
            <p:spPr bwMode="auto">
              <a:xfrm>
                <a:off x="4340" y="288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85" name="Oval 2705"/>
              <p:cNvSpPr>
                <a:spLocks noChangeArrowheads="1"/>
              </p:cNvSpPr>
              <p:nvPr/>
            </p:nvSpPr>
            <p:spPr bwMode="auto">
              <a:xfrm>
                <a:off x="4010" y="248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86" name="Oval 2706"/>
              <p:cNvSpPr>
                <a:spLocks noChangeArrowheads="1"/>
              </p:cNvSpPr>
              <p:nvPr/>
            </p:nvSpPr>
            <p:spPr bwMode="auto">
              <a:xfrm>
                <a:off x="4010" y="248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87" name="Oval 2707"/>
              <p:cNvSpPr>
                <a:spLocks noChangeArrowheads="1"/>
              </p:cNvSpPr>
              <p:nvPr/>
            </p:nvSpPr>
            <p:spPr bwMode="auto">
              <a:xfrm>
                <a:off x="3926" y="345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88" name="Oval 2708"/>
              <p:cNvSpPr>
                <a:spLocks noChangeArrowheads="1"/>
              </p:cNvSpPr>
              <p:nvPr/>
            </p:nvSpPr>
            <p:spPr bwMode="auto">
              <a:xfrm>
                <a:off x="3926" y="345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89" name="Oval 2709"/>
              <p:cNvSpPr>
                <a:spLocks noChangeArrowheads="1"/>
              </p:cNvSpPr>
              <p:nvPr/>
            </p:nvSpPr>
            <p:spPr bwMode="auto">
              <a:xfrm>
                <a:off x="4044" y="303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90" name="Oval 2710"/>
              <p:cNvSpPr>
                <a:spLocks noChangeArrowheads="1"/>
              </p:cNvSpPr>
              <p:nvPr/>
            </p:nvSpPr>
            <p:spPr bwMode="auto">
              <a:xfrm>
                <a:off x="4044" y="303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91" name="Oval 2711"/>
              <p:cNvSpPr>
                <a:spLocks noChangeArrowheads="1"/>
              </p:cNvSpPr>
              <p:nvPr/>
            </p:nvSpPr>
            <p:spPr bwMode="auto">
              <a:xfrm>
                <a:off x="3117" y="276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92" name="Oval 2712"/>
              <p:cNvSpPr>
                <a:spLocks noChangeArrowheads="1"/>
              </p:cNvSpPr>
              <p:nvPr/>
            </p:nvSpPr>
            <p:spPr bwMode="auto">
              <a:xfrm>
                <a:off x="3117" y="276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93" name="Oval 2713"/>
              <p:cNvSpPr>
                <a:spLocks noChangeArrowheads="1"/>
              </p:cNvSpPr>
              <p:nvPr/>
            </p:nvSpPr>
            <p:spPr bwMode="auto">
              <a:xfrm>
                <a:off x="3932" y="341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94" name="Oval 2714"/>
              <p:cNvSpPr>
                <a:spLocks noChangeArrowheads="1"/>
              </p:cNvSpPr>
              <p:nvPr/>
            </p:nvSpPr>
            <p:spPr bwMode="auto">
              <a:xfrm>
                <a:off x="3932" y="341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95" name="Oval 2715"/>
              <p:cNvSpPr>
                <a:spLocks noChangeArrowheads="1"/>
              </p:cNvSpPr>
              <p:nvPr/>
            </p:nvSpPr>
            <p:spPr bwMode="auto">
              <a:xfrm>
                <a:off x="3225" y="360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96" name="Oval 2716"/>
              <p:cNvSpPr>
                <a:spLocks noChangeArrowheads="1"/>
              </p:cNvSpPr>
              <p:nvPr/>
            </p:nvSpPr>
            <p:spPr bwMode="auto">
              <a:xfrm>
                <a:off x="3225" y="360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97" name="Oval 2717"/>
              <p:cNvSpPr>
                <a:spLocks noChangeArrowheads="1"/>
              </p:cNvSpPr>
              <p:nvPr/>
            </p:nvSpPr>
            <p:spPr bwMode="auto">
              <a:xfrm>
                <a:off x="3949" y="294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98" name="Oval 2718"/>
              <p:cNvSpPr>
                <a:spLocks noChangeArrowheads="1"/>
              </p:cNvSpPr>
              <p:nvPr/>
            </p:nvSpPr>
            <p:spPr bwMode="auto">
              <a:xfrm>
                <a:off x="3949" y="294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99" name="Oval 2719"/>
              <p:cNvSpPr>
                <a:spLocks noChangeArrowheads="1"/>
              </p:cNvSpPr>
              <p:nvPr/>
            </p:nvSpPr>
            <p:spPr bwMode="auto">
              <a:xfrm>
                <a:off x="3957" y="273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00" name="Oval 2720"/>
              <p:cNvSpPr>
                <a:spLocks noChangeArrowheads="1"/>
              </p:cNvSpPr>
              <p:nvPr/>
            </p:nvSpPr>
            <p:spPr bwMode="auto">
              <a:xfrm>
                <a:off x="3957" y="273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01" name="Oval 2721"/>
              <p:cNvSpPr>
                <a:spLocks noChangeArrowheads="1"/>
              </p:cNvSpPr>
              <p:nvPr/>
            </p:nvSpPr>
            <p:spPr bwMode="auto">
              <a:xfrm>
                <a:off x="3002" y="298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02" name="Oval 2722"/>
              <p:cNvSpPr>
                <a:spLocks noChangeArrowheads="1"/>
              </p:cNvSpPr>
              <p:nvPr/>
            </p:nvSpPr>
            <p:spPr bwMode="auto">
              <a:xfrm>
                <a:off x="3002" y="298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03" name="Oval 2723"/>
              <p:cNvSpPr>
                <a:spLocks noChangeArrowheads="1"/>
              </p:cNvSpPr>
              <p:nvPr/>
            </p:nvSpPr>
            <p:spPr bwMode="auto">
              <a:xfrm>
                <a:off x="3171" y="37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04" name="Oval 2724"/>
              <p:cNvSpPr>
                <a:spLocks noChangeArrowheads="1"/>
              </p:cNvSpPr>
              <p:nvPr/>
            </p:nvSpPr>
            <p:spPr bwMode="auto">
              <a:xfrm>
                <a:off x="3171" y="37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05" name="Oval 2725"/>
              <p:cNvSpPr>
                <a:spLocks noChangeArrowheads="1"/>
              </p:cNvSpPr>
              <p:nvPr/>
            </p:nvSpPr>
            <p:spPr bwMode="auto">
              <a:xfrm>
                <a:off x="2883" y="247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06" name="Oval 2726"/>
              <p:cNvSpPr>
                <a:spLocks noChangeArrowheads="1"/>
              </p:cNvSpPr>
              <p:nvPr/>
            </p:nvSpPr>
            <p:spPr bwMode="auto">
              <a:xfrm>
                <a:off x="2883" y="247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07" name="Oval 2727"/>
              <p:cNvSpPr>
                <a:spLocks noChangeArrowheads="1"/>
              </p:cNvSpPr>
              <p:nvPr/>
            </p:nvSpPr>
            <p:spPr bwMode="auto">
              <a:xfrm>
                <a:off x="3012" y="309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08" name="Oval 2728"/>
              <p:cNvSpPr>
                <a:spLocks noChangeArrowheads="1"/>
              </p:cNvSpPr>
              <p:nvPr/>
            </p:nvSpPr>
            <p:spPr bwMode="auto">
              <a:xfrm>
                <a:off x="3012" y="309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09" name="Oval 2729"/>
              <p:cNvSpPr>
                <a:spLocks noChangeArrowheads="1"/>
              </p:cNvSpPr>
              <p:nvPr/>
            </p:nvSpPr>
            <p:spPr bwMode="auto">
              <a:xfrm>
                <a:off x="3378" y="348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10" name="Oval 2730"/>
              <p:cNvSpPr>
                <a:spLocks noChangeArrowheads="1"/>
              </p:cNvSpPr>
              <p:nvPr/>
            </p:nvSpPr>
            <p:spPr bwMode="auto">
              <a:xfrm>
                <a:off x="3378" y="348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11" name="Oval 2731"/>
              <p:cNvSpPr>
                <a:spLocks noChangeArrowheads="1"/>
              </p:cNvSpPr>
              <p:nvPr/>
            </p:nvSpPr>
            <p:spPr bwMode="auto">
              <a:xfrm>
                <a:off x="4003" y="30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12" name="Oval 2732"/>
              <p:cNvSpPr>
                <a:spLocks noChangeArrowheads="1"/>
              </p:cNvSpPr>
              <p:nvPr/>
            </p:nvSpPr>
            <p:spPr bwMode="auto">
              <a:xfrm>
                <a:off x="4003" y="301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13" name="Oval 2733"/>
              <p:cNvSpPr>
                <a:spLocks noChangeArrowheads="1"/>
              </p:cNvSpPr>
              <p:nvPr/>
            </p:nvSpPr>
            <p:spPr bwMode="auto">
              <a:xfrm>
                <a:off x="4135" y="262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14" name="Oval 2734"/>
              <p:cNvSpPr>
                <a:spLocks noChangeArrowheads="1"/>
              </p:cNvSpPr>
              <p:nvPr/>
            </p:nvSpPr>
            <p:spPr bwMode="auto">
              <a:xfrm>
                <a:off x="4135" y="262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15" name="Oval 2735"/>
              <p:cNvSpPr>
                <a:spLocks noChangeArrowheads="1"/>
              </p:cNvSpPr>
              <p:nvPr/>
            </p:nvSpPr>
            <p:spPr bwMode="auto">
              <a:xfrm>
                <a:off x="3087" y="222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16" name="Oval 2736"/>
              <p:cNvSpPr>
                <a:spLocks noChangeArrowheads="1"/>
              </p:cNvSpPr>
              <p:nvPr/>
            </p:nvSpPr>
            <p:spPr bwMode="auto">
              <a:xfrm>
                <a:off x="3087" y="222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17" name="Oval 2737"/>
              <p:cNvSpPr>
                <a:spLocks noChangeArrowheads="1"/>
              </p:cNvSpPr>
              <p:nvPr/>
            </p:nvSpPr>
            <p:spPr bwMode="auto">
              <a:xfrm>
                <a:off x="2878" y="296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18" name="Oval 2738"/>
              <p:cNvSpPr>
                <a:spLocks noChangeArrowheads="1"/>
              </p:cNvSpPr>
              <p:nvPr/>
            </p:nvSpPr>
            <p:spPr bwMode="auto">
              <a:xfrm>
                <a:off x="2878" y="296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19" name="Oval 2739"/>
              <p:cNvSpPr>
                <a:spLocks noChangeArrowheads="1"/>
              </p:cNvSpPr>
              <p:nvPr/>
            </p:nvSpPr>
            <p:spPr bwMode="auto">
              <a:xfrm>
                <a:off x="3784" y="306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20" name="Oval 2740"/>
              <p:cNvSpPr>
                <a:spLocks noChangeArrowheads="1"/>
              </p:cNvSpPr>
              <p:nvPr/>
            </p:nvSpPr>
            <p:spPr bwMode="auto">
              <a:xfrm>
                <a:off x="3784" y="306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21" name="Oval 2741"/>
              <p:cNvSpPr>
                <a:spLocks noChangeArrowheads="1"/>
              </p:cNvSpPr>
              <p:nvPr/>
            </p:nvSpPr>
            <p:spPr bwMode="auto">
              <a:xfrm>
                <a:off x="3204" y="328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22" name="Oval 2742"/>
              <p:cNvSpPr>
                <a:spLocks noChangeArrowheads="1"/>
              </p:cNvSpPr>
              <p:nvPr/>
            </p:nvSpPr>
            <p:spPr bwMode="auto">
              <a:xfrm>
                <a:off x="3204" y="328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23" name="Oval 2743"/>
              <p:cNvSpPr>
                <a:spLocks noChangeArrowheads="1"/>
              </p:cNvSpPr>
              <p:nvPr/>
            </p:nvSpPr>
            <p:spPr bwMode="auto">
              <a:xfrm>
                <a:off x="3976" y="248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24" name="Oval 2744"/>
              <p:cNvSpPr>
                <a:spLocks noChangeArrowheads="1"/>
              </p:cNvSpPr>
              <p:nvPr/>
            </p:nvSpPr>
            <p:spPr bwMode="auto">
              <a:xfrm>
                <a:off x="3976" y="248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25" name="Oval 2745"/>
              <p:cNvSpPr>
                <a:spLocks noChangeArrowheads="1"/>
              </p:cNvSpPr>
              <p:nvPr/>
            </p:nvSpPr>
            <p:spPr bwMode="auto">
              <a:xfrm>
                <a:off x="4046" y="325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26" name="Oval 2746"/>
              <p:cNvSpPr>
                <a:spLocks noChangeArrowheads="1"/>
              </p:cNvSpPr>
              <p:nvPr/>
            </p:nvSpPr>
            <p:spPr bwMode="auto">
              <a:xfrm>
                <a:off x="4046" y="325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27" name="Oval 2747"/>
              <p:cNvSpPr>
                <a:spLocks noChangeArrowheads="1"/>
              </p:cNvSpPr>
              <p:nvPr/>
            </p:nvSpPr>
            <p:spPr bwMode="auto">
              <a:xfrm>
                <a:off x="3909" y="341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28" name="Oval 2748"/>
              <p:cNvSpPr>
                <a:spLocks noChangeArrowheads="1"/>
              </p:cNvSpPr>
              <p:nvPr/>
            </p:nvSpPr>
            <p:spPr bwMode="auto">
              <a:xfrm>
                <a:off x="3909" y="341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29" name="Oval 2749"/>
              <p:cNvSpPr>
                <a:spLocks noChangeArrowheads="1"/>
              </p:cNvSpPr>
              <p:nvPr/>
            </p:nvSpPr>
            <p:spPr bwMode="auto">
              <a:xfrm>
                <a:off x="3213" y="257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30" name="Oval 2750"/>
              <p:cNvSpPr>
                <a:spLocks noChangeArrowheads="1"/>
              </p:cNvSpPr>
              <p:nvPr/>
            </p:nvSpPr>
            <p:spPr bwMode="auto">
              <a:xfrm>
                <a:off x="3213" y="257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31" name="Oval 2751"/>
              <p:cNvSpPr>
                <a:spLocks noChangeArrowheads="1"/>
              </p:cNvSpPr>
              <p:nvPr/>
            </p:nvSpPr>
            <p:spPr bwMode="auto">
              <a:xfrm>
                <a:off x="2956" y="234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32" name="Oval 2752"/>
              <p:cNvSpPr>
                <a:spLocks noChangeArrowheads="1"/>
              </p:cNvSpPr>
              <p:nvPr/>
            </p:nvSpPr>
            <p:spPr bwMode="auto">
              <a:xfrm>
                <a:off x="2956" y="234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33" name="Oval 2753"/>
              <p:cNvSpPr>
                <a:spLocks noChangeArrowheads="1"/>
              </p:cNvSpPr>
              <p:nvPr/>
            </p:nvSpPr>
            <p:spPr bwMode="auto">
              <a:xfrm>
                <a:off x="3215" y="263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34" name="Oval 2754"/>
              <p:cNvSpPr>
                <a:spLocks noChangeArrowheads="1"/>
              </p:cNvSpPr>
              <p:nvPr/>
            </p:nvSpPr>
            <p:spPr bwMode="auto">
              <a:xfrm>
                <a:off x="3215" y="263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35" name="Oval 2755"/>
              <p:cNvSpPr>
                <a:spLocks noChangeArrowheads="1"/>
              </p:cNvSpPr>
              <p:nvPr/>
            </p:nvSpPr>
            <p:spPr bwMode="auto">
              <a:xfrm>
                <a:off x="4250" y="282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36" name="Oval 2756"/>
              <p:cNvSpPr>
                <a:spLocks noChangeArrowheads="1"/>
              </p:cNvSpPr>
              <p:nvPr/>
            </p:nvSpPr>
            <p:spPr bwMode="auto">
              <a:xfrm>
                <a:off x="4250" y="282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37" name="Oval 2757"/>
              <p:cNvSpPr>
                <a:spLocks noChangeArrowheads="1"/>
              </p:cNvSpPr>
              <p:nvPr/>
            </p:nvSpPr>
            <p:spPr bwMode="auto">
              <a:xfrm>
                <a:off x="3988" y="293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38" name="Oval 2758"/>
              <p:cNvSpPr>
                <a:spLocks noChangeArrowheads="1"/>
              </p:cNvSpPr>
              <p:nvPr/>
            </p:nvSpPr>
            <p:spPr bwMode="auto">
              <a:xfrm>
                <a:off x="3987" y="293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39" name="Oval 2759"/>
              <p:cNvSpPr>
                <a:spLocks noChangeArrowheads="1"/>
              </p:cNvSpPr>
              <p:nvPr/>
            </p:nvSpPr>
            <p:spPr bwMode="auto">
              <a:xfrm>
                <a:off x="3980" y="252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40" name="Oval 2760"/>
              <p:cNvSpPr>
                <a:spLocks noChangeArrowheads="1"/>
              </p:cNvSpPr>
              <p:nvPr/>
            </p:nvSpPr>
            <p:spPr bwMode="auto">
              <a:xfrm>
                <a:off x="3980" y="252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41" name="Oval 2761"/>
              <p:cNvSpPr>
                <a:spLocks noChangeArrowheads="1"/>
              </p:cNvSpPr>
              <p:nvPr/>
            </p:nvSpPr>
            <p:spPr bwMode="auto">
              <a:xfrm>
                <a:off x="4346" y="277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42" name="Oval 2762"/>
              <p:cNvSpPr>
                <a:spLocks noChangeArrowheads="1"/>
              </p:cNvSpPr>
              <p:nvPr/>
            </p:nvSpPr>
            <p:spPr bwMode="auto">
              <a:xfrm>
                <a:off x="4346" y="277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43" name="Oval 2763"/>
              <p:cNvSpPr>
                <a:spLocks noChangeArrowheads="1"/>
              </p:cNvSpPr>
              <p:nvPr/>
            </p:nvSpPr>
            <p:spPr bwMode="auto">
              <a:xfrm>
                <a:off x="2899" y="221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44" name="Oval 2764"/>
              <p:cNvSpPr>
                <a:spLocks noChangeArrowheads="1"/>
              </p:cNvSpPr>
              <p:nvPr/>
            </p:nvSpPr>
            <p:spPr bwMode="auto">
              <a:xfrm>
                <a:off x="2899" y="221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45" name="Oval 2765"/>
              <p:cNvSpPr>
                <a:spLocks noChangeArrowheads="1"/>
              </p:cNvSpPr>
              <p:nvPr/>
            </p:nvSpPr>
            <p:spPr bwMode="auto">
              <a:xfrm>
                <a:off x="4425" y="284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46" name="Oval 2766"/>
              <p:cNvSpPr>
                <a:spLocks noChangeArrowheads="1"/>
              </p:cNvSpPr>
              <p:nvPr/>
            </p:nvSpPr>
            <p:spPr bwMode="auto">
              <a:xfrm>
                <a:off x="4425" y="284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47" name="Oval 2767"/>
              <p:cNvSpPr>
                <a:spLocks noChangeArrowheads="1"/>
              </p:cNvSpPr>
              <p:nvPr/>
            </p:nvSpPr>
            <p:spPr bwMode="auto">
              <a:xfrm>
                <a:off x="2861" y="288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48" name="Oval 2768"/>
              <p:cNvSpPr>
                <a:spLocks noChangeArrowheads="1"/>
              </p:cNvSpPr>
              <p:nvPr/>
            </p:nvSpPr>
            <p:spPr bwMode="auto">
              <a:xfrm>
                <a:off x="2861" y="288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49" name="Oval 2769"/>
              <p:cNvSpPr>
                <a:spLocks noChangeArrowheads="1"/>
              </p:cNvSpPr>
              <p:nvPr/>
            </p:nvSpPr>
            <p:spPr bwMode="auto">
              <a:xfrm>
                <a:off x="3208" y="373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50" name="Oval 2770"/>
              <p:cNvSpPr>
                <a:spLocks noChangeArrowheads="1"/>
              </p:cNvSpPr>
              <p:nvPr/>
            </p:nvSpPr>
            <p:spPr bwMode="auto">
              <a:xfrm>
                <a:off x="3208" y="373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51" name="Oval 2771"/>
              <p:cNvSpPr>
                <a:spLocks noChangeArrowheads="1"/>
              </p:cNvSpPr>
              <p:nvPr/>
            </p:nvSpPr>
            <p:spPr bwMode="auto">
              <a:xfrm>
                <a:off x="3646" y="278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52" name="Oval 2772"/>
              <p:cNvSpPr>
                <a:spLocks noChangeArrowheads="1"/>
              </p:cNvSpPr>
              <p:nvPr/>
            </p:nvSpPr>
            <p:spPr bwMode="auto">
              <a:xfrm>
                <a:off x="3646" y="278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53" name="Oval 2773"/>
              <p:cNvSpPr>
                <a:spLocks noChangeArrowheads="1"/>
              </p:cNvSpPr>
              <p:nvPr/>
            </p:nvSpPr>
            <p:spPr bwMode="auto">
              <a:xfrm>
                <a:off x="4011" y="278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54" name="Oval 2774"/>
              <p:cNvSpPr>
                <a:spLocks noChangeArrowheads="1"/>
              </p:cNvSpPr>
              <p:nvPr/>
            </p:nvSpPr>
            <p:spPr bwMode="auto">
              <a:xfrm>
                <a:off x="4011" y="278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55" name="Oval 2775"/>
              <p:cNvSpPr>
                <a:spLocks noChangeArrowheads="1"/>
              </p:cNvSpPr>
              <p:nvPr/>
            </p:nvSpPr>
            <p:spPr bwMode="auto">
              <a:xfrm>
                <a:off x="4430" y="284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56" name="Oval 2776"/>
              <p:cNvSpPr>
                <a:spLocks noChangeArrowheads="1"/>
              </p:cNvSpPr>
              <p:nvPr/>
            </p:nvSpPr>
            <p:spPr bwMode="auto">
              <a:xfrm>
                <a:off x="4430" y="284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57" name="Oval 2777"/>
              <p:cNvSpPr>
                <a:spLocks noChangeArrowheads="1"/>
              </p:cNvSpPr>
              <p:nvPr/>
            </p:nvSpPr>
            <p:spPr bwMode="auto">
              <a:xfrm>
                <a:off x="3115" y="293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58" name="Oval 2778"/>
              <p:cNvSpPr>
                <a:spLocks noChangeArrowheads="1"/>
              </p:cNvSpPr>
              <p:nvPr/>
            </p:nvSpPr>
            <p:spPr bwMode="auto">
              <a:xfrm>
                <a:off x="3115" y="293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59" name="Oval 2779"/>
              <p:cNvSpPr>
                <a:spLocks noChangeArrowheads="1"/>
              </p:cNvSpPr>
              <p:nvPr/>
            </p:nvSpPr>
            <p:spPr bwMode="auto">
              <a:xfrm>
                <a:off x="3966" y="244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60" name="Oval 2780"/>
              <p:cNvSpPr>
                <a:spLocks noChangeArrowheads="1"/>
              </p:cNvSpPr>
              <p:nvPr/>
            </p:nvSpPr>
            <p:spPr bwMode="auto">
              <a:xfrm>
                <a:off x="3966" y="244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61" name="Oval 2781"/>
              <p:cNvSpPr>
                <a:spLocks noChangeArrowheads="1"/>
              </p:cNvSpPr>
              <p:nvPr/>
            </p:nvSpPr>
            <p:spPr bwMode="auto">
              <a:xfrm>
                <a:off x="4380" y="289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62" name="Oval 2782"/>
              <p:cNvSpPr>
                <a:spLocks noChangeArrowheads="1"/>
              </p:cNvSpPr>
              <p:nvPr/>
            </p:nvSpPr>
            <p:spPr bwMode="auto">
              <a:xfrm>
                <a:off x="4380" y="289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63" name="Oval 2783"/>
              <p:cNvSpPr>
                <a:spLocks noChangeArrowheads="1"/>
              </p:cNvSpPr>
              <p:nvPr/>
            </p:nvSpPr>
            <p:spPr bwMode="auto">
              <a:xfrm>
                <a:off x="3061" y="2170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64" name="Oval 2784"/>
              <p:cNvSpPr>
                <a:spLocks noChangeArrowheads="1"/>
              </p:cNvSpPr>
              <p:nvPr/>
            </p:nvSpPr>
            <p:spPr bwMode="auto">
              <a:xfrm>
                <a:off x="3061" y="2170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65" name="Oval 2785"/>
              <p:cNvSpPr>
                <a:spLocks noChangeArrowheads="1"/>
              </p:cNvSpPr>
              <p:nvPr/>
            </p:nvSpPr>
            <p:spPr bwMode="auto">
              <a:xfrm>
                <a:off x="3514" y="303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66" name="Oval 2786"/>
              <p:cNvSpPr>
                <a:spLocks noChangeArrowheads="1"/>
              </p:cNvSpPr>
              <p:nvPr/>
            </p:nvSpPr>
            <p:spPr bwMode="auto">
              <a:xfrm>
                <a:off x="3514" y="303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67" name="Oval 2787"/>
              <p:cNvSpPr>
                <a:spLocks noChangeArrowheads="1"/>
              </p:cNvSpPr>
              <p:nvPr/>
            </p:nvSpPr>
            <p:spPr bwMode="auto">
              <a:xfrm>
                <a:off x="3431" y="333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68" name="Oval 2788"/>
              <p:cNvSpPr>
                <a:spLocks noChangeArrowheads="1"/>
              </p:cNvSpPr>
              <p:nvPr/>
            </p:nvSpPr>
            <p:spPr bwMode="auto">
              <a:xfrm>
                <a:off x="3431" y="333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69" name="Oval 2789"/>
              <p:cNvSpPr>
                <a:spLocks noChangeArrowheads="1"/>
              </p:cNvSpPr>
              <p:nvPr/>
            </p:nvSpPr>
            <p:spPr bwMode="auto">
              <a:xfrm>
                <a:off x="4381" y="292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70" name="Oval 2790"/>
              <p:cNvSpPr>
                <a:spLocks noChangeArrowheads="1"/>
              </p:cNvSpPr>
              <p:nvPr/>
            </p:nvSpPr>
            <p:spPr bwMode="auto">
              <a:xfrm>
                <a:off x="4381" y="292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71" name="Oval 2791"/>
              <p:cNvSpPr>
                <a:spLocks noChangeArrowheads="1"/>
              </p:cNvSpPr>
              <p:nvPr/>
            </p:nvSpPr>
            <p:spPr bwMode="auto">
              <a:xfrm>
                <a:off x="3305" y="315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72" name="Oval 2792"/>
              <p:cNvSpPr>
                <a:spLocks noChangeArrowheads="1"/>
              </p:cNvSpPr>
              <p:nvPr/>
            </p:nvSpPr>
            <p:spPr bwMode="auto">
              <a:xfrm>
                <a:off x="3305" y="315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73" name="Oval 2793"/>
              <p:cNvSpPr>
                <a:spLocks noChangeArrowheads="1"/>
              </p:cNvSpPr>
              <p:nvPr/>
            </p:nvSpPr>
            <p:spPr bwMode="auto">
              <a:xfrm>
                <a:off x="2898" y="264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74" name="Oval 2794"/>
              <p:cNvSpPr>
                <a:spLocks noChangeArrowheads="1"/>
              </p:cNvSpPr>
              <p:nvPr/>
            </p:nvSpPr>
            <p:spPr bwMode="auto">
              <a:xfrm>
                <a:off x="2898" y="264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75" name="Oval 2795"/>
              <p:cNvSpPr>
                <a:spLocks noChangeArrowheads="1"/>
              </p:cNvSpPr>
              <p:nvPr/>
            </p:nvSpPr>
            <p:spPr bwMode="auto">
              <a:xfrm>
                <a:off x="4289" y="291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76" name="Oval 2796"/>
              <p:cNvSpPr>
                <a:spLocks noChangeArrowheads="1"/>
              </p:cNvSpPr>
              <p:nvPr/>
            </p:nvSpPr>
            <p:spPr bwMode="auto">
              <a:xfrm>
                <a:off x="4289" y="291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77" name="Oval 2797"/>
              <p:cNvSpPr>
                <a:spLocks noChangeArrowheads="1"/>
              </p:cNvSpPr>
              <p:nvPr/>
            </p:nvSpPr>
            <p:spPr bwMode="auto">
              <a:xfrm>
                <a:off x="3176" y="290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78" name="Oval 2798"/>
              <p:cNvSpPr>
                <a:spLocks noChangeArrowheads="1"/>
              </p:cNvSpPr>
              <p:nvPr/>
            </p:nvSpPr>
            <p:spPr bwMode="auto">
              <a:xfrm>
                <a:off x="3176" y="290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79" name="Oval 2799"/>
              <p:cNvSpPr>
                <a:spLocks noChangeArrowheads="1"/>
              </p:cNvSpPr>
              <p:nvPr/>
            </p:nvSpPr>
            <p:spPr bwMode="auto">
              <a:xfrm>
                <a:off x="4373" y="278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80" name="Oval 2800"/>
              <p:cNvSpPr>
                <a:spLocks noChangeArrowheads="1"/>
              </p:cNvSpPr>
              <p:nvPr/>
            </p:nvSpPr>
            <p:spPr bwMode="auto">
              <a:xfrm>
                <a:off x="4373" y="278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81" name="Oval 2801"/>
              <p:cNvSpPr>
                <a:spLocks noChangeArrowheads="1"/>
              </p:cNvSpPr>
              <p:nvPr/>
            </p:nvSpPr>
            <p:spPr bwMode="auto">
              <a:xfrm>
                <a:off x="3026" y="323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82" name="Oval 2802"/>
              <p:cNvSpPr>
                <a:spLocks noChangeArrowheads="1"/>
              </p:cNvSpPr>
              <p:nvPr/>
            </p:nvSpPr>
            <p:spPr bwMode="auto">
              <a:xfrm>
                <a:off x="3026" y="323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83" name="Oval 2803"/>
              <p:cNvSpPr>
                <a:spLocks noChangeArrowheads="1"/>
              </p:cNvSpPr>
              <p:nvPr/>
            </p:nvSpPr>
            <p:spPr bwMode="auto">
              <a:xfrm>
                <a:off x="3673" y="273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84" name="Oval 2804"/>
              <p:cNvSpPr>
                <a:spLocks noChangeArrowheads="1"/>
              </p:cNvSpPr>
              <p:nvPr/>
            </p:nvSpPr>
            <p:spPr bwMode="auto">
              <a:xfrm>
                <a:off x="3673" y="273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85" name="Oval 2805"/>
              <p:cNvSpPr>
                <a:spLocks noChangeArrowheads="1"/>
              </p:cNvSpPr>
              <p:nvPr/>
            </p:nvSpPr>
            <p:spPr bwMode="auto">
              <a:xfrm>
                <a:off x="3273" y="272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86" name="Oval 2806"/>
              <p:cNvSpPr>
                <a:spLocks noChangeArrowheads="1"/>
              </p:cNvSpPr>
              <p:nvPr/>
            </p:nvSpPr>
            <p:spPr bwMode="auto">
              <a:xfrm>
                <a:off x="3273" y="272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87" name="Oval 2807"/>
              <p:cNvSpPr>
                <a:spLocks noChangeArrowheads="1"/>
              </p:cNvSpPr>
              <p:nvPr/>
            </p:nvSpPr>
            <p:spPr bwMode="auto">
              <a:xfrm>
                <a:off x="4157" y="283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88" name="Oval 2808"/>
              <p:cNvSpPr>
                <a:spLocks noChangeArrowheads="1"/>
              </p:cNvSpPr>
              <p:nvPr/>
            </p:nvSpPr>
            <p:spPr bwMode="auto">
              <a:xfrm>
                <a:off x="4157" y="2837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89" name="Oval 2809"/>
              <p:cNvSpPr>
                <a:spLocks noChangeArrowheads="1"/>
              </p:cNvSpPr>
              <p:nvPr/>
            </p:nvSpPr>
            <p:spPr bwMode="auto">
              <a:xfrm>
                <a:off x="3361" y="302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90" name="Oval 2810"/>
              <p:cNvSpPr>
                <a:spLocks noChangeArrowheads="1"/>
              </p:cNvSpPr>
              <p:nvPr/>
            </p:nvSpPr>
            <p:spPr bwMode="auto">
              <a:xfrm>
                <a:off x="3361" y="302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91" name="Oval 2811"/>
              <p:cNvSpPr>
                <a:spLocks noChangeArrowheads="1"/>
              </p:cNvSpPr>
              <p:nvPr/>
            </p:nvSpPr>
            <p:spPr bwMode="auto">
              <a:xfrm>
                <a:off x="2976" y="278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92" name="Oval 2812"/>
              <p:cNvSpPr>
                <a:spLocks noChangeArrowheads="1"/>
              </p:cNvSpPr>
              <p:nvPr/>
            </p:nvSpPr>
            <p:spPr bwMode="auto">
              <a:xfrm>
                <a:off x="2976" y="278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93" name="Oval 2813"/>
              <p:cNvSpPr>
                <a:spLocks noChangeArrowheads="1"/>
              </p:cNvSpPr>
              <p:nvPr/>
            </p:nvSpPr>
            <p:spPr bwMode="auto">
              <a:xfrm>
                <a:off x="3007" y="314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94" name="Oval 2814"/>
              <p:cNvSpPr>
                <a:spLocks noChangeArrowheads="1"/>
              </p:cNvSpPr>
              <p:nvPr/>
            </p:nvSpPr>
            <p:spPr bwMode="auto">
              <a:xfrm>
                <a:off x="3007" y="314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95" name="Oval 2815"/>
              <p:cNvSpPr>
                <a:spLocks noChangeArrowheads="1"/>
              </p:cNvSpPr>
              <p:nvPr/>
            </p:nvSpPr>
            <p:spPr bwMode="auto">
              <a:xfrm>
                <a:off x="4271" y="291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96" name="Oval 2816"/>
              <p:cNvSpPr>
                <a:spLocks noChangeArrowheads="1"/>
              </p:cNvSpPr>
              <p:nvPr/>
            </p:nvSpPr>
            <p:spPr bwMode="auto">
              <a:xfrm>
                <a:off x="4271" y="291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97" name="Oval 2817"/>
              <p:cNvSpPr>
                <a:spLocks noChangeArrowheads="1"/>
              </p:cNvSpPr>
              <p:nvPr/>
            </p:nvSpPr>
            <p:spPr bwMode="auto">
              <a:xfrm>
                <a:off x="3159" y="264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1" name="Group 3019"/>
            <p:cNvGrpSpPr>
              <a:grpSpLocks/>
            </p:cNvGrpSpPr>
            <p:nvPr/>
          </p:nvGrpSpPr>
          <p:grpSpPr bwMode="auto">
            <a:xfrm>
              <a:off x="2875" y="2065"/>
              <a:ext cx="1623" cy="1747"/>
              <a:chOff x="2875" y="2065"/>
              <a:chExt cx="1623" cy="1747"/>
            </a:xfrm>
            <a:grpFill/>
          </p:grpSpPr>
          <p:sp>
            <p:nvSpPr>
              <p:cNvPr id="6898" name="Oval 2819"/>
              <p:cNvSpPr>
                <a:spLocks noChangeArrowheads="1"/>
              </p:cNvSpPr>
              <p:nvPr/>
            </p:nvSpPr>
            <p:spPr bwMode="auto">
              <a:xfrm>
                <a:off x="3159" y="264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99" name="Oval 2820"/>
              <p:cNvSpPr>
                <a:spLocks noChangeArrowheads="1"/>
              </p:cNvSpPr>
              <p:nvPr/>
            </p:nvSpPr>
            <p:spPr bwMode="auto">
              <a:xfrm>
                <a:off x="3010" y="367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00" name="Oval 2821"/>
              <p:cNvSpPr>
                <a:spLocks noChangeArrowheads="1"/>
              </p:cNvSpPr>
              <p:nvPr/>
            </p:nvSpPr>
            <p:spPr bwMode="auto">
              <a:xfrm>
                <a:off x="3010" y="367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01" name="Oval 2822"/>
              <p:cNvSpPr>
                <a:spLocks noChangeArrowheads="1"/>
              </p:cNvSpPr>
              <p:nvPr/>
            </p:nvSpPr>
            <p:spPr bwMode="auto">
              <a:xfrm>
                <a:off x="2875" y="276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02" name="Oval 2823"/>
              <p:cNvSpPr>
                <a:spLocks noChangeArrowheads="1"/>
              </p:cNvSpPr>
              <p:nvPr/>
            </p:nvSpPr>
            <p:spPr bwMode="auto">
              <a:xfrm>
                <a:off x="2875" y="276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03" name="Oval 2824"/>
              <p:cNvSpPr>
                <a:spLocks noChangeArrowheads="1"/>
              </p:cNvSpPr>
              <p:nvPr/>
            </p:nvSpPr>
            <p:spPr bwMode="auto">
              <a:xfrm>
                <a:off x="4092" y="254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04" name="Oval 2825"/>
              <p:cNvSpPr>
                <a:spLocks noChangeArrowheads="1"/>
              </p:cNvSpPr>
              <p:nvPr/>
            </p:nvSpPr>
            <p:spPr bwMode="auto">
              <a:xfrm>
                <a:off x="4092" y="254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05" name="Oval 2826"/>
              <p:cNvSpPr>
                <a:spLocks noChangeArrowheads="1"/>
              </p:cNvSpPr>
              <p:nvPr/>
            </p:nvSpPr>
            <p:spPr bwMode="auto">
              <a:xfrm>
                <a:off x="4030" y="302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06" name="Oval 2827"/>
              <p:cNvSpPr>
                <a:spLocks noChangeArrowheads="1"/>
              </p:cNvSpPr>
              <p:nvPr/>
            </p:nvSpPr>
            <p:spPr bwMode="auto">
              <a:xfrm>
                <a:off x="4030" y="302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07" name="Oval 2828"/>
              <p:cNvSpPr>
                <a:spLocks noChangeArrowheads="1"/>
              </p:cNvSpPr>
              <p:nvPr/>
            </p:nvSpPr>
            <p:spPr bwMode="auto">
              <a:xfrm>
                <a:off x="3959" y="243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08" name="Oval 2829"/>
              <p:cNvSpPr>
                <a:spLocks noChangeArrowheads="1"/>
              </p:cNvSpPr>
              <p:nvPr/>
            </p:nvSpPr>
            <p:spPr bwMode="auto">
              <a:xfrm>
                <a:off x="3959" y="243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09" name="Oval 2830"/>
              <p:cNvSpPr>
                <a:spLocks noChangeArrowheads="1"/>
              </p:cNvSpPr>
              <p:nvPr/>
            </p:nvSpPr>
            <p:spPr bwMode="auto">
              <a:xfrm>
                <a:off x="4255" y="293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10" name="Oval 2831"/>
              <p:cNvSpPr>
                <a:spLocks noChangeArrowheads="1"/>
              </p:cNvSpPr>
              <p:nvPr/>
            </p:nvSpPr>
            <p:spPr bwMode="auto">
              <a:xfrm>
                <a:off x="4255" y="293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11" name="Oval 2832"/>
              <p:cNvSpPr>
                <a:spLocks noChangeArrowheads="1"/>
              </p:cNvSpPr>
              <p:nvPr/>
            </p:nvSpPr>
            <p:spPr bwMode="auto">
              <a:xfrm>
                <a:off x="4431" y="287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12" name="Oval 2833"/>
              <p:cNvSpPr>
                <a:spLocks noChangeArrowheads="1"/>
              </p:cNvSpPr>
              <p:nvPr/>
            </p:nvSpPr>
            <p:spPr bwMode="auto">
              <a:xfrm>
                <a:off x="4431" y="287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13" name="Oval 2834"/>
              <p:cNvSpPr>
                <a:spLocks noChangeArrowheads="1"/>
              </p:cNvSpPr>
              <p:nvPr/>
            </p:nvSpPr>
            <p:spPr bwMode="auto">
              <a:xfrm>
                <a:off x="3143" y="259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14" name="Oval 2835"/>
              <p:cNvSpPr>
                <a:spLocks noChangeArrowheads="1"/>
              </p:cNvSpPr>
              <p:nvPr/>
            </p:nvSpPr>
            <p:spPr bwMode="auto">
              <a:xfrm>
                <a:off x="3143" y="259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15" name="Oval 2836"/>
              <p:cNvSpPr>
                <a:spLocks noChangeArrowheads="1"/>
              </p:cNvSpPr>
              <p:nvPr/>
            </p:nvSpPr>
            <p:spPr bwMode="auto">
              <a:xfrm>
                <a:off x="3163" y="314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16" name="Oval 2837"/>
              <p:cNvSpPr>
                <a:spLocks noChangeArrowheads="1"/>
              </p:cNvSpPr>
              <p:nvPr/>
            </p:nvSpPr>
            <p:spPr bwMode="auto">
              <a:xfrm>
                <a:off x="3163" y="314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17" name="Oval 2838"/>
              <p:cNvSpPr>
                <a:spLocks noChangeArrowheads="1"/>
              </p:cNvSpPr>
              <p:nvPr/>
            </p:nvSpPr>
            <p:spPr bwMode="auto">
              <a:xfrm>
                <a:off x="3927" y="243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18" name="Oval 2839"/>
              <p:cNvSpPr>
                <a:spLocks noChangeArrowheads="1"/>
              </p:cNvSpPr>
              <p:nvPr/>
            </p:nvSpPr>
            <p:spPr bwMode="auto">
              <a:xfrm>
                <a:off x="3927" y="243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19" name="Oval 2840"/>
              <p:cNvSpPr>
                <a:spLocks noChangeArrowheads="1"/>
              </p:cNvSpPr>
              <p:nvPr/>
            </p:nvSpPr>
            <p:spPr bwMode="auto">
              <a:xfrm>
                <a:off x="3927" y="240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20" name="Oval 2841"/>
              <p:cNvSpPr>
                <a:spLocks noChangeArrowheads="1"/>
              </p:cNvSpPr>
              <p:nvPr/>
            </p:nvSpPr>
            <p:spPr bwMode="auto">
              <a:xfrm>
                <a:off x="3927" y="240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21" name="Oval 2842"/>
              <p:cNvSpPr>
                <a:spLocks noChangeArrowheads="1"/>
              </p:cNvSpPr>
              <p:nvPr/>
            </p:nvSpPr>
            <p:spPr bwMode="auto">
              <a:xfrm>
                <a:off x="2981" y="224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22" name="Oval 2843"/>
              <p:cNvSpPr>
                <a:spLocks noChangeArrowheads="1"/>
              </p:cNvSpPr>
              <p:nvPr/>
            </p:nvSpPr>
            <p:spPr bwMode="auto">
              <a:xfrm>
                <a:off x="2981" y="224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23" name="Oval 2844"/>
              <p:cNvSpPr>
                <a:spLocks noChangeArrowheads="1"/>
              </p:cNvSpPr>
              <p:nvPr/>
            </p:nvSpPr>
            <p:spPr bwMode="auto">
              <a:xfrm>
                <a:off x="3963" y="248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24" name="Oval 2845"/>
              <p:cNvSpPr>
                <a:spLocks noChangeArrowheads="1"/>
              </p:cNvSpPr>
              <p:nvPr/>
            </p:nvSpPr>
            <p:spPr bwMode="auto">
              <a:xfrm>
                <a:off x="3963" y="248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25" name="Oval 2846"/>
              <p:cNvSpPr>
                <a:spLocks noChangeArrowheads="1"/>
              </p:cNvSpPr>
              <p:nvPr/>
            </p:nvSpPr>
            <p:spPr bwMode="auto">
              <a:xfrm>
                <a:off x="4281" y="30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26" name="Oval 2847"/>
              <p:cNvSpPr>
                <a:spLocks noChangeArrowheads="1"/>
              </p:cNvSpPr>
              <p:nvPr/>
            </p:nvSpPr>
            <p:spPr bwMode="auto">
              <a:xfrm>
                <a:off x="4281" y="30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27" name="Oval 2848"/>
              <p:cNvSpPr>
                <a:spLocks noChangeArrowheads="1"/>
              </p:cNvSpPr>
              <p:nvPr/>
            </p:nvSpPr>
            <p:spPr bwMode="auto">
              <a:xfrm>
                <a:off x="3171" y="296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28" name="Oval 2849"/>
              <p:cNvSpPr>
                <a:spLocks noChangeArrowheads="1"/>
              </p:cNvSpPr>
              <p:nvPr/>
            </p:nvSpPr>
            <p:spPr bwMode="auto">
              <a:xfrm>
                <a:off x="3171" y="296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29" name="Oval 2850"/>
              <p:cNvSpPr>
                <a:spLocks noChangeArrowheads="1"/>
              </p:cNvSpPr>
              <p:nvPr/>
            </p:nvSpPr>
            <p:spPr bwMode="auto">
              <a:xfrm>
                <a:off x="3070" y="329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30" name="Oval 2851"/>
              <p:cNvSpPr>
                <a:spLocks noChangeArrowheads="1"/>
              </p:cNvSpPr>
              <p:nvPr/>
            </p:nvSpPr>
            <p:spPr bwMode="auto">
              <a:xfrm>
                <a:off x="3070" y="329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31" name="Oval 2852"/>
              <p:cNvSpPr>
                <a:spLocks noChangeArrowheads="1"/>
              </p:cNvSpPr>
              <p:nvPr/>
            </p:nvSpPr>
            <p:spPr bwMode="auto">
              <a:xfrm>
                <a:off x="3183" y="324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32" name="Oval 2853"/>
              <p:cNvSpPr>
                <a:spLocks noChangeArrowheads="1"/>
              </p:cNvSpPr>
              <p:nvPr/>
            </p:nvSpPr>
            <p:spPr bwMode="auto">
              <a:xfrm>
                <a:off x="3183" y="324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33" name="Oval 2854"/>
              <p:cNvSpPr>
                <a:spLocks noChangeArrowheads="1"/>
              </p:cNvSpPr>
              <p:nvPr/>
            </p:nvSpPr>
            <p:spPr bwMode="auto">
              <a:xfrm>
                <a:off x="4002" y="331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34" name="Oval 2855"/>
              <p:cNvSpPr>
                <a:spLocks noChangeArrowheads="1"/>
              </p:cNvSpPr>
              <p:nvPr/>
            </p:nvSpPr>
            <p:spPr bwMode="auto">
              <a:xfrm>
                <a:off x="4002" y="331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35" name="Oval 2856"/>
              <p:cNvSpPr>
                <a:spLocks noChangeArrowheads="1"/>
              </p:cNvSpPr>
              <p:nvPr/>
            </p:nvSpPr>
            <p:spPr bwMode="auto">
              <a:xfrm>
                <a:off x="3197" y="372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36" name="Oval 2857"/>
              <p:cNvSpPr>
                <a:spLocks noChangeArrowheads="1"/>
              </p:cNvSpPr>
              <p:nvPr/>
            </p:nvSpPr>
            <p:spPr bwMode="auto">
              <a:xfrm>
                <a:off x="3197" y="372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37" name="Oval 2858"/>
              <p:cNvSpPr>
                <a:spLocks noChangeArrowheads="1"/>
              </p:cNvSpPr>
              <p:nvPr/>
            </p:nvSpPr>
            <p:spPr bwMode="auto">
              <a:xfrm>
                <a:off x="3250" y="351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38" name="Oval 2859"/>
              <p:cNvSpPr>
                <a:spLocks noChangeArrowheads="1"/>
              </p:cNvSpPr>
              <p:nvPr/>
            </p:nvSpPr>
            <p:spPr bwMode="auto">
              <a:xfrm>
                <a:off x="3250" y="351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39" name="Oval 2860"/>
              <p:cNvSpPr>
                <a:spLocks noChangeArrowheads="1"/>
              </p:cNvSpPr>
              <p:nvPr/>
            </p:nvSpPr>
            <p:spPr bwMode="auto">
              <a:xfrm>
                <a:off x="3041" y="341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40" name="Oval 2861"/>
              <p:cNvSpPr>
                <a:spLocks noChangeArrowheads="1"/>
              </p:cNvSpPr>
              <p:nvPr/>
            </p:nvSpPr>
            <p:spPr bwMode="auto">
              <a:xfrm>
                <a:off x="3041" y="341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41" name="Oval 2862"/>
              <p:cNvSpPr>
                <a:spLocks noChangeArrowheads="1"/>
              </p:cNvSpPr>
              <p:nvPr/>
            </p:nvSpPr>
            <p:spPr bwMode="auto">
              <a:xfrm>
                <a:off x="3344" y="358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42" name="Oval 2863"/>
              <p:cNvSpPr>
                <a:spLocks noChangeArrowheads="1"/>
              </p:cNvSpPr>
              <p:nvPr/>
            </p:nvSpPr>
            <p:spPr bwMode="auto">
              <a:xfrm>
                <a:off x="3344" y="358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43" name="Oval 2864"/>
              <p:cNvSpPr>
                <a:spLocks noChangeArrowheads="1"/>
              </p:cNvSpPr>
              <p:nvPr/>
            </p:nvSpPr>
            <p:spPr bwMode="auto">
              <a:xfrm>
                <a:off x="2936" y="322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44" name="Oval 2865"/>
              <p:cNvSpPr>
                <a:spLocks noChangeArrowheads="1"/>
              </p:cNvSpPr>
              <p:nvPr/>
            </p:nvSpPr>
            <p:spPr bwMode="auto">
              <a:xfrm>
                <a:off x="2936" y="322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45" name="Oval 2866"/>
              <p:cNvSpPr>
                <a:spLocks noChangeArrowheads="1"/>
              </p:cNvSpPr>
              <p:nvPr/>
            </p:nvSpPr>
            <p:spPr bwMode="auto">
              <a:xfrm>
                <a:off x="4093" y="289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46" name="Oval 2867"/>
              <p:cNvSpPr>
                <a:spLocks noChangeArrowheads="1"/>
              </p:cNvSpPr>
              <p:nvPr/>
            </p:nvSpPr>
            <p:spPr bwMode="auto">
              <a:xfrm>
                <a:off x="4093" y="289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47" name="Oval 2868"/>
              <p:cNvSpPr>
                <a:spLocks noChangeArrowheads="1"/>
              </p:cNvSpPr>
              <p:nvPr/>
            </p:nvSpPr>
            <p:spPr bwMode="auto">
              <a:xfrm>
                <a:off x="3163" y="376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48" name="Oval 2869"/>
              <p:cNvSpPr>
                <a:spLocks noChangeArrowheads="1"/>
              </p:cNvSpPr>
              <p:nvPr/>
            </p:nvSpPr>
            <p:spPr bwMode="auto">
              <a:xfrm>
                <a:off x="3163" y="376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49" name="Oval 2870"/>
              <p:cNvSpPr>
                <a:spLocks noChangeArrowheads="1"/>
              </p:cNvSpPr>
              <p:nvPr/>
            </p:nvSpPr>
            <p:spPr bwMode="auto">
              <a:xfrm>
                <a:off x="2941" y="277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50" name="Oval 2871"/>
              <p:cNvSpPr>
                <a:spLocks noChangeArrowheads="1"/>
              </p:cNvSpPr>
              <p:nvPr/>
            </p:nvSpPr>
            <p:spPr bwMode="auto">
              <a:xfrm>
                <a:off x="2941" y="277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51" name="Oval 2872"/>
              <p:cNvSpPr>
                <a:spLocks noChangeArrowheads="1"/>
              </p:cNvSpPr>
              <p:nvPr/>
            </p:nvSpPr>
            <p:spPr bwMode="auto">
              <a:xfrm>
                <a:off x="4231" y="267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52" name="Oval 2873"/>
              <p:cNvSpPr>
                <a:spLocks noChangeArrowheads="1"/>
              </p:cNvSpPr>
              <p:nvPr/>
            </p:nvSpPr>
            <p:spPr bwMode="auto">
              <a:xfrm>
                <a:off x="4231" y="267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53" name="Oval 2874"/>
              <p:cNvSpPr>
                <a:spLocks noChangeArrowheads="1"/>
              </p:cNvSpPr>
              <p:nvPr/>
            </p:nvSpPr>
            <p:spPr bwMode="auto">
              <a:xfrm>
                <a:off x="4292" y="291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54" name="Oval 2875"/>
              <p:cNvSpPr>
                <a:spLocks noChangeArrowheads="1"/>
              </p:cNvSpPr>
              <p:nvPr/>
            </p:nvSpPr>
            <p:spPr bwMode="auto">
              <a:xfrm>
                <a:off x="4292" y="291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55" name="Oval 2876"/>
              <p:cNvSpPr>
                <a:spLocks noChangeArrowheads="1"/>
              </p:cNvSpPr>
              <p:nvPr/>
            </p:nvSpPr>
            <p:spPr bwMode="auto">
              <a:xfrm>
                <a:off x="2905" y="233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56" name="Oval 2877"/>
              <p:cNvSpPr>
                <a:spLocks noChangeArrowheads="1"/>
              </p:cNvSpPr>
              <p:nvPr/>
            </p:nvSpPr>
            <p:spPr bwMode="auto">
              <a:xfrm>
                <a:off x="2905" y="233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57" name="Oval 2878"/>
              <p:cNvSpPr>
                <a:spLocks noChangeArrowheads="1"/>
              </p:cNvSpPr>
              <p:nvPr/>
            </p:nvSpPr>
            <p:spPr bwMode="auto">
              <a:xfrm>
                <a:off x="3187" y="262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58" name="Oval 2879"/>
              <p:cNvSpPr>
                <a:spLocks noChangeArrowheads="1"/>
              </p:cNvSpPr>
              <p:nvPr/>
            </p:nvSpPr>
            <p:spPr bwMode="auto">
              <a:xfrm>
                <a:off x="3187" y="262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59" name="Oval 2880"/>
              <p:cNvSpPr>
                <a:spLocks noChangeArrowheads="1"/>
              </p:cNvSpPr>
              <p:nvPr/>
            </p:nvSpPr>
            <p:spPr bwMode="auto">
              <a:xfrm>
                <a:off x="4004" y="332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60" name="Oval 2881"/>
              <p:cNvSpPr>
                <a:spLocks noChangeArrowheads="1"/>
              </p:cNvSpPr>
              <p:nvPr/>
            </p:nvSpPr>
            <p:spPr bwMode="auto">
              <a:xfrm>
                <a:off x="4004" y="332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61" name="Oval 2882"/>
              <p:cNvSpPr>
                <a:spLocks noChangeArrowheads="1"/>
              </p:cNvSpPr>
              <p:nvPr/>
            </p:nvSpPr>
            <p:spPr bwMode="auto">
              <a:xfrm>
                <a:off x="3166" y="261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62" name="Oval 2883"/>
              <p:cNvSpPr>
                <a:spLocks noChangeArrowheads="1"/>
              </p:cNvSpPr>
              <p:nvPr/>
            </p:nvSpPr>
            <p:spPr bwMode="auto">
              <a:xfrm>
                <a:off x="3166" y="261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63" name="Oval 2884"/>
              <p:cNvSpPr>
                <a:spLocks noChangeArrowheads="1"/>
              </p:cNvSpPr>
              <p:nvPr/>
            </p:nvSpPr>
            <p:spPr bwMode="auto">
              <a:xfrm>
                <a:off x="4240" y="278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64" name="Oval 2885"/>
              <p:cNvSpPr>
                <a:spLocks noChangeArrowheads="1"/>
              </p:cNvSpPr>
              <p:nvPr/>
            </p:nvSpPr>
            <p:spPr bwMode="auto">
              <a:xfrm>
                <a:off x="4240" y="2783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65" name="Oval 2886"/>
              <p:cNvSpPr>
                <a:spLocks noChangeArrowheads="1"/>
              </p:cNvSpPr>
              <p:nvPr/>
            </p:nvSpPr>
            <p:spPr bwMode="auto">
              <a:xfrm>
                <a:off x="3027" y="206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66" name="Oval 2887"/>
              <p:cNvSpPr>
                <a:spLocks noChangeArrowheads="1"/>
              </p:cNvSpPr>
              <p:nvPr/>
            </p:nvSpPr>
            <p:spPr bwMode="auto">
              <a:xfrm>
                <a:off x="3027" y="206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67" name="Oval 2888"/>
              <p:cNvSpPr>
                <a:spLocks noChangeArrowheads="1"/>
              </p:cNvSpPr>
              <p:nvPr/>
            </p:nvSpPr>
            <p:spPr bwMode="auto">
              <a:xfrm>
                <a:off x="3141" y="26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68" name="Oval 2889"/>
              <p:cNvSpPr>
                <a:spLocks noChangeArrowheads="1"/>
              </p:cNvSpPr>
              <p:nvPr/>
            </p:nvSpPr>
            <p:spPr bwMode="auto">
              <a:xfrm>
                <a:off x="3141" y="26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69" name="Oval 2890"/>
              <p:cNvSpPr>
                <a:spLocks noChangeArrowheads="1"/>
              </p:cNvSpPr>
              <p:nvPr/>
            </p:nvSpPr>
            <p:spPr bwMode="auto">
              <a:xfrm>
                <a:off x="3106" y="264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70" name="Oval 2891"/>
              <p:cNvSpPr>
                <a:spLocks noChangeArrowheads="1"/>
              </p:cNvSpPr>
              <p:nvPr/>
            </p:nvSpPr>
            <p:spPr bwMode="auto">
              <a:xfrm>
                <a:off x="3106" y="264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71" name="Oval 2892"/>
              <p:cNvSpPr>
                <a:spLocks noChangeArrowheads="1"/>
              </p:cNvSpPr>
              <p:nvPr/>
            </p:nvSpPr>
            <p:spPr bwMode="auto">
              <a:xfrm>
                <a:off x="3856" y="338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72" name="Oval 2893"/>
              <p:cNvSpPr>
                <a:spLocks noChangeArrowheads="1"/>
              </p:cNvSpPr>
              <p:nvPr/>
            </p:nvSpPr>
            <p:spPr bwMode="auto">
              <a:xfrm>
                <a:off x="3856" y="338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73" name="Oval 2894"/>
              <p:cNvSpPr>
                <a:spLocks noChangeArrowheads="1"/>
              </p:cNvSpPr>
              <p:nvPr/>
            </p:nvSpPr>
            <p:spPr bwMode="auto">
              <a:xfrm>
                <a:off x="3984" y="338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74" name="Oval 2895"/>
              <p:cNvSpPr>
                <a:spLocks noChangeArrowheads="1"/>
              </p:cNvSpPr>
              <p:nvPr/>
            </p:nvSpPr>
            <p:spPr bwMode="auto">
              <a:xfrm>
                <a:off x="3984" y="338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75" name="Oval 2896"/>
              <p:cNvSpPr>
                <a:spLocks noChangeArrowheads="1"/>
              </p:cNvSpPr>
              <p:nvPr/>
            </p:nvSpPr>
            <p:spPr bwMode="auto">
              <a:xfrm>
                <a:off x="4415" y="284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76" name="Oval 2897"/>
              <p:cNvSpPr>
                <a:spLocks noChangeArrowheads="1"/>
              </p:cNvSpPr>
              <p:nvPr/>
            </p:nvSpPr>
            <p:spPr bwMode="auto">
              <a:xfrm>
                <a:off x="4415" y="284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77" name="Oval 2898"/>
              <p:cNvSpPr>
                <a:spLocks noChangeArrowheads="1"/>
              </p:cNvSpPr>
              <p:nvPr/>
            </p:nvSpPr>
            <p:spPr bwMode="auto">
              <a:xfrm>
                <a:off x="3285" y="363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78" name="Oval 2899"/>
              <p:cNvSpPr>
                <a:spLocks noChangeArrowheads="1"/>
              </p:cNvSpPr>
              <p:nvPr/>
            </p:nvSpPr>
            <p:spPr bwMode="auto">
              <a:xfrm>
                <a:off x="3285" y="363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79" name="Oval 2900"/>
              <p:cNvSpPr>
                <a:spLocks noChangeArrowheads="1"/>
              </p:cNvSpPr>
              <p:nvPr/>
            </p:nvSpPr>
            <p:spPr bwMode="auto">
              <a:xfrm>
                <a:off x="3152" y="262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80" name="Oval 2901"/>
              <p:cNvSpPr>
                <a:spLocks noChangeArrowheads="1"/>
              </p:cNvSpPr>
              <p:nvPr/>
            </p:nvSpPr>
            <p:spPr bwMode="auto">
              <a:xfrm>
                <a:off x="3152" y="262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81" name="Oval 2902"/>
              <p:cNvSpPr>
                <a:spLocks noChangeArrowheads="1"/>
              </p:cNvSpPr>
              <p:nvPr/>
            </p:nvSpPr>
            <p:spPr bwMode="auto">
              <a:xfrm>
                <a:off x="3990" y="329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82" name="Oval 2903"/>
              <p:cNvSpPr>
                <a:spLocks noChangeArrowheads="1"/>
              </p:cNvSpPr>
              <p:nvPr/>
            </p:nvSpPr>
            <p:spPr bwMode="auto">
              <a:xfrm>
                <a:off x="3989" y="329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83" name="Oval 2904"/>
              <p:cNvSpPr>
                <a:spLocks noChangeArrowheads="1"/>
              </p:cNvSpPr>
              <p:nvPr/>
            </p:nvSpPr>
            <p:spPr bwMode="auto">
              <a:xfrm>
                <a:off x="4266" y="27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84" name="Oval 2905"/>
              <p:cNvSpPr>
                <a:spLocks noChangeArrowheads="1"/>
              </p:cNvSpPr>
              <p:nvPr/>
            </p:nvSpPr>
            <p:spPr bwMode="auto">
              <a:xfrm>
                <a:off x="4266" y="27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85" name="Oval 2906"/>
              <p:cNvSpPr>
                <a:spLocks noChangeArrowheads="1"/>
              </p:cNvSpPr>
              <p:nvPr/>
            </p:nvSpPr>
            <p:spPr bwMode="auto">
              <a:xfrm>
                <a:off x="3189" y="22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86" name="Oval 2907"/>
              <p:cNvSpPr>
                <a:spLocks noChangeArrowheads="1"/>
              </p:cNvSpPr>
              <p:nvPr/>
            </p:nvSpPr>
            <p:spPr bwMode="auto">
              <a:xfrm>
                <a:off x="3189" y="226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87" name="Oval 2908"/>
              <p:cNvSpPr>
                <a:spLocks noChangeArrowheads="1"/>
              </p:cNvSpPr>
              <p:nvPr/>
            </p:nvSpPr>
            <p:spPr bwMode="auto">
              <a:xfrm>
                <a:off x="4311" y="291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88" name="Oval 2909"/>
              <p:cNvSpPr>
                <a:spLocks noChangeArrowheads="1"/>
              </p:cNvSpPr>
              <p:nvPr/>
            </p:nvSpPr>
            <p:spPr bwMode="auto">
              <a:xfrm>
                <a:off x="4311" y="291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89" name="Oval 2910"/>
              <p:cNvSpPr>
                <a:spLocks noChangeArrowheads="1"/>
              </p:cNvSpPr>
              <p:nvPr/>
            </p:nvSpPr>
            <p:spPr bwMode="auto">
              <a:xfrm>
                <a:off x="3157" y="262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90" name="Oval 2911"/>
              <p:cNvSpPr>
                <a:spLocks noChangeArrowheads="1"/>
              </p:cNvSpPr>
              <p:nvPr/>
            </p:nvSpPr>
            <p:spPr bwMode="auto">
              <a:xfrm>
                <a:off x="3157" y="262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91" name="Oval 2912"/>
              <p:cNvSpPr>
                <a:spLocks noChangeArrowheads="1"/>
              </p:cNvSpPr>
              <p:nvPr/>
            </p:nvSpPr>
            <p:spPr bwMode="auto">
              <a:xfrm>
                <a:off x="3094" y="262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92" name="Oval 2913"/>
              <p:cNvSpPr>
                <a:spLocks noChangeArrowheads="1"/>
              </p:cNvSpPr>
              <p:nvPr/>
            </p:nvSpPr>
            <p:spPr bwMode="auto">
              <a:xfrm>
                <a:off x="3094" y="262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93" name="Oval 2914"/>
              <p:cNvSpPr>
                <a:spLocks noChangeArrowheads="1"/>
              </p:cNvSpPr>
              <p:nvPr/>
            </p:nvSpPr>
            <p:spPr bwMode="auto">
              <a:xfrm>
                <a:off x="4319" y="29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94" name="Oval 2915"/>
              <p:cNvSpPr>
                <a:spLocks noChangeArrowheads="1"/>
              </p:cNvSpPr>
              <p:nvPr/>
            </p:nvSpPr>
            <p:spPr bwMode="auto">
              <a:xfrm>
                <a:off x="4319" y="29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95" name="Oval 2916"/>
              <p:cNvSpPr>
                <a:spLocks noChangeArrowheads="1"/>
              </p:cNvSpPr>
              <p:nvPr/>
            </p:nvSpPr>
            <p:spPr bwMode="auto">
              <a:xfrm>
                <a:off x="3984" y="246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96" name="Oval 2917"/>
              <p:cNvSpPr>
                <a:spLocks noChangeArrowheads="1"/>
              </p:cNvSpPr>
              <p:nvPr/>
            </p:nvSpPr>
            <p:spPr bwMode="auto">
              <a:xfrm>
                <a:off x="3984" y="246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97" name="Oval 2918"/>
              <p:cNvSpPr>
                <a:spLocks noChangeArrowheads="1"/>
              </p:cNvSpPr>
              <p:nvPr/>
            </p:nvSpPr>
            <p:spPr bwMode="auto">
              <a:xfrm>
                <a:off x="3905" y="266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98" name="Oval 2919"/>
              <p:cNvSpPr>
                <a:spLocks noChangeArrowheads="1"/>
              </p:cNvSpPr>
              <p:nvPr/>
            </p:nvSpPr>
            <p:spPr bwMode="auto">
              <a:xfrm>
                <a:off x="3905" y="266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99" name="Oval 2920"/>
              <p:cNvSpPr>
                <a:spLocks noChangeArrowheads="1"/>
              </p:cNvSpPr>
              <p:nvPr/>
            </p:nvSpPr>
            <p:spPr bwMode="auto">
              <a:xfrm>
                <a:off x="4276" y="294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00" name="Oval 2921"/>
              <p:cNvSpPr>
                <a:spLocks noChangeArrowheads="1"/>
              </p:cNvSpPr>
              <p:nvPr/>
            </p:nvSpPr>
            <p:spPr bwMode="auto">
              <a:xfrm>
                <a:off x="4276" y="294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01" name="Oval 2922"/>
              <p:cNvSpPr>
                <a:spLocks noChangeArrowheads="1"/>
              </p:cNvSpPr>
              <p:nvPr/>
            </p:nvSpPr>
            <p:spPr bwMode="auto">
              <a:xfrm>
                <a:off x="3297" y="312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02" name="Oval 2923"/>
              <p:cNvSpPr>
                <a:spLocks noChangeArrowheads="1"/>
              </p:cNvSpPr>
              <p:nvPr/>
            </p:nvSpPr>
            <p:spPr bwMode="auto">
              <a:xfrm>
                <a:off x="3297" y="312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03" name="Oval 2924"/>
              <p:cNvSpPr>
                <a:spLocks noChangeArrowheads="1"/>
              </p:cNvSpPr>
              <p:nvPr/>
            </p:nvSpPr>
            <p:spPr bwMode="auto">
              <a:xfrm>
                <a:off x="4117" y="260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04" name="Oval 2925"/>
              <p:cNvSpPr>
                <a:spLocks noChangeArrowheads="1"/>
              </p:cNvSpPr>
              <p:nvPr/>
            </p:nvSpPr>
            <p:spPr bwMode="auto">
              <a:xfrm>
                <a:off x="4117" y="260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05" name="Oval 2926"/>
              <p:cNvSpPr>
                <a:spLocks noChangeArrowheads="1"/>
              </p:cNvSpPr>
              <p:nvPr/>
            </p:nvSpPr>
            <p:spPr bwMode="auto">
              <a:xfrm>
                <a:off x="4033" y="334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06" name="Oval 2927"/>
              <p:cNvSpPr>
                <a:spLocks noChangeArrowheads="1"/>
              </p:cNvSpPr>
              <p:nvPr/>
            </p:nvSpPr>
            <p:spPr bwMode="auto">
              <a:xfrm>
                <a:off x="4033" y="334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07" name="Oval 2928"/>
              <p:cNvSpPr>
                <a:spLocks noChangeArrowheads="1"/>
              </p:cNvSpPr>
              <p:nvPr/>
            </p:nvSpPr>
            <p:spPr bwMode="auto">
              <a:xfrm>
                <a:off x="2960" y="250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08" name="Oval 2929"/>
              <p:cNvSpPr>
                <a:spLocks noChangeArrowheads="1"/>
              </p:cNvSpPr>
              <p:nvPr/>
            </p:nvSpPr>
            <p:spPr bwMode="auto">
              <a:xfrm>
                <a:off x="2960" y="250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09" name="Oval 2930"/>
              <p:cNvSpPr>
                <a:spLocks noChangeArrowheads="1"/>
              </p:cNvSpPr>
              <p:nvPr/>
            </p:nvSpPr>
            <p:spPr bwMode="auto">
              <a:xfrm>
                <a:off x="3965" y="271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10" name="Oval 2931"/>
              <p:cNvSpPr>
                <a:spLocks noChangeArrowheads="1"/>
              </p:cNvSpPr>
              <p:nvPr/>
            </p:nvSpPr>
            <p:spPr bwMode="auto">
              <a:xfrm>
                <a:off x="3965" y="271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11" name="Oval 2932"/>
              <p:cNvSpPr>
                <a:spLocks noChangeArrowheads="1"/>
              </p:cNvSpPr>
              <p:nvPr/>
            </p:nvSpPr>
            <p:spPr bwMode="auto">
              <a:xfrm>
                <a:off x="4119" y="257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12" name="Oval 2933"/>
              <p:cNvSpPr>
                <a:spLocks noChangeArrowheads="1"/>
              </p:cNvSpPr>
              <p:nvPr/>
            </p:nvSpPr>
            <p:spPr bwMode="auto">
              <a:xfrm>
                <a:off x="4119" y="257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13" name="Oval 2934"/>
              <p:cNvSpPr>
                <a:spLocks noChangeArrowheads="1"/>
              </p:cNvSpPr>
              <p:nvPr/>
            </p:nvSpPr>
            <p:spPr bwMode="auto">
              <a:xfrm>
                <a:off x="3891" y="326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14" name="Oval 2935"/>
              <p:cNvSpPr>
                <a:spLocks noChangeArrowheads="1"/>
              </p:cNvSpPr>
              <p:nvPr/>
            </p:nvSpPr>
            <p:spPr bwMode="auto">
              <a:xfrm>
                <a:off x="3891" y="32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15" name="Oval 2936"/>
              <p:cNvSpPr>
                <a:spLocks noChangeArrowheads="1"/>
              </p:cNvSpPr>
              <p:nvPr/>
            </p:nvSpPr>
            <p:spPr bwMode="auto">
              <a:xfrm>
                <a:off x="4419" y="287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16" name="Oval 2937"/>
              <p:cNvSpPr>
                <a:spLocks noChangeArrowheads="1"/>
              </p:cNvSpPr>
              <p:nvPr/>
            </p:nvSpPr>
            <p:spPr bwMode="auto">
              <a:xfrm>
                <a:off x="4419" y="287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17" name="Oval 2938"/>
              <p:cNvSpPr>
                <a:spLocks noChangeArrowheads="1"/>
              </p:cNvSpPr>
              <p:nvPr/>
            </p:nvSpPr>
            <p:spPr bwMode="auto">
              <a:xfrm>
                <a:off x="4337" y="279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18" name="Oval 2939"/>
              <p:cNvSpPr>
                <a:spLocks noChangeArrowheads="1"/>
              </p:cNvSpPr>
              <p:nvPr/>
            </p:nvSpPr>
            <p:spPr bwMode="auto">
              <a:xfrm>
                <a:off x="4337" y="279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19" name="Oval 2940"/>
              <p:cNvSpPr>
                <a:spLocks noChangeArrowheads="1"/>
              </p:cNvSpPr>
              <p:nvPr/>
            </p:nvSpPr>
            <p:spPr bwMode="auto">
              <a:xfrm>
                <a:off x="4130" y="257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20" name="Oval 2941"/>
              <p:cNvSpPr>
                <a:spLocks noChangeArrowheads="1"/>
              </p:cNvSpPr>
              <p:nvPr/>
            </p:nvSpPr>
            <p:spPr bwMode="auto">
              <a:xfrm>
                <a:off x="4130" y="257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21" name="Oval 2942"/>
              <p:cNvSpPr>
                <a:spLocks noChangeArrowheads="1"/>
              </p:cNvSpPr>
              <p:nvPr/>
            </p:nvSpPr>
            <p:spPr bwMode="auto">
              <a:xfrm>
                <a:off x="2927" y="282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22" name="Oval 2943"/>
              <p:cNvSpPr>
                <a:spLocks noChangeArrowheads="1"/>
              </p:cNvSpPr>
              <p:nvPr/>
            </p:nvSpPr>
            <p:spPr bwMode="auto">
              <a:xfrm>
                <a:off x="2927" y="282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23" name="Oval 2944"/>
              <p:cNvSpPr>
                <a:spLocks noChangeArrowheads="1"/>
              </p:cNvSpPr>
              <p:nvPr/>
            </p:nvSpPr>
            <p:spPr bwMode="auto">
              <a:xfrm>
                <a:off x="3168" y="261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24" name="Oval 2945"/>
              <p:cNvSpPr>
                <a:spLocks noChangeArrowheads="1"/>
              </p:cNvSpPr>
              <p:nvPr/>
            </p:nvSpPr>
            <p:spPr bwMode="auto">
              <a:xfrm>
                <a:off x="3168" y="261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25" name="Oval 2946"/>
              <p:cNvSpPr>
                <a:spLocks noChangeArrowheads="1"/>
              </p:cNvSpPr>
              <p:nvPr/>
            </p:nvSpPr>
            <p:spPr bwMode="auto">
              <a:xfrm>
                <a:off x="4323" y="288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26" name="Oval 2947"/>
              <p:cNvSpPr>
                <a:spLocks noChangeArrowheads="1"/>
              </p:cNvSpPr>
              <p:nvPr/>
            </p:nvSpPr>
            <p:spPr bwMode="auto">
              <a:xfrm>
                <a:off x="4323" y="288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27" name="Oval 2948"/>
              <p:cNvSpPr>
                <a:spLocks noChangeArrowheads="1"/>
              </p:cNvSpPr>
              <p:nvPr/>
            </p:nvSpPr>
            <p:spPr bwMode="auto">
              <a:xfrm>
                <a:off x="3001" y="361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28" name="Oval 2949"/>
              <p:cNvSpPr>
                <a:spLocks noChangeArrowheads="1"/>
              </p:cNvSpPr>
              <p:nvPr/>
            </p:nvSpPr>
            <p:spPr bwMode="auto">
              <a:xfrm>
                <a:off x="3001" y="361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29" name="Oval 2950"/>
              <p:cNvSpPr>
                <a:spLocks noChangeArrowheads="1"/>
              </p:cNvSpPr>
              <p:nvPr/>
            </p:nvSpPr>
            <p:spPr bwMode="auto">
              <a:xfrm>
                <a:off x="3829" y="304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30" name="Oval 2951"/>
              <p:cNvSpPr>
                <a:spLocks noChangeArrowheads="1"/>
              </p:cNvSpPr>
              <p:nvPr/>
            </p:nvSpPr>
            <p:spPr bwMode="auto">
              <a:xfrm>
                <a:off x="3829" y="304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31" name="Oval 2952"/>
              <p:cNvSpPr>
                <a:spLocks noChangeArrowheads="1"/>
              </p:cNvSpPr>
              <p:nvPr/>
            </p:nvSpPr>
            <p:spPr bwMode="auto">
              <a:xfrm>
                <a:off x="3162" y="31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32" name="Oval 2953"/>
              <p:cNvSpPr>
                <a:spLocks noChangeArrowheads="1"/>
              </p:cNvSpPr>
              <p:nvPr/>
            </p:nvSpPr>
            <p:spPr bwMode="auto">
              <a:xfrm>
                <a:off x="3162" y="31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33" name="Oval 2954"/>
              <p:cNvSpPr>
                <a:spLocks noChangeArrowheads="1"/>
              </p:cNvSpPr>
              <p:nvPr/>
            </p:nvSpPr>
            <p:spPr bwMode="auto">
              <a:xfrm>
                <a:off x="4314" y="29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34" name="Oval 2955"/>
              <p:cNvSpPr>
                <a:spLocks noChangeArrowheads="1"/>
              </p:cNvSpPr>
              <p:nvPr/>
            </p:nvSpPr>
            <p:spPr bwMode="auto">
              <a:xfrm>
                <a:off x="4314" y="291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35" name="Oval 2956"/>
              <p:cNvSpPr>
                <a:spLocks noChangeArrowheads="1"/>
              </p:cNvSpPr>
              <p:nvPr/>
            </p:nvSpPr>
            <p:spPr bwMode="auto">
              <a:xfrm>
                <a:off x="3232" y="363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36" name="Oval 2957"/>
              <p:cNvSpPr>
                <a:spLocks noChangeArrowheads="1"/>
              </p:cNvSpPr>
              <p:nvPr/>
            </p:nvSpPr>
            <p:spPr bwMode="auto">
              <a:xfrm>
                <a:off x="3232" y="363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37" name="Oval 2958"/>
              <p:cNvSpPr>
                <a:spLocks noChangeArrowheads="1"/>
              </p:cNvSpPr>
              <p:nvPr/>
            </p:nvSpPr>
            <p:spPr bwMode="auto">
              <a:xfrm>
                <a:off x="3850" y="297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38" name="Oval 2959"/>
              <p:cNvSpPr>
                <a:spLocks noChangeArrowheads="1"/>
              </p:cNvSpPr>
              <p:nvPr/>
            </p:nvSpPr>
            <p:spPr bwMode="auto">
              <a:xfrm>
                <a:off x="3850" y="297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39" name="Oval 2960"/>
              <p:cNvSpPr>
                <a:spLocks noChangeArrowheads="1"/>
              </p:cNvSpPr>
              <p:nvPr/>
            </p:nvSpPr>
            <p:spPr bwMode="auto">
              <a:xfrm>
                <a:off x="3638" y="290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40" name="Oval 2961"/>
              <p:cNvSpPr>
                <a:spLocks noChangeArrowheads="1"/>
              </p:cNvSpPr>
              <p:nvPr/>
            </p:nvSpPr>
            <p:spPr bwMode="auto">
              <a:xfrm>
                <a:off x="3638" y="290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41" name="Oval 2962"/>
              <p:cNvSpPr>
                <a:spLocks noChangeArrowheads="1"/>
              </p:cNvSpPr>
              <p:nvPr/>
            </p:nvSpPr>
            <p:spPr bwMode="auto">
              <a:xfrm>
                <a:off x="3390" y="293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42" name="Oval 2963"/>
              <p:cNvSpPr>
                <a:spLocks noChangeArrowheads="1"/>
              </p:cNvSpPr>
              <p:nvPr/>
            </p:nvSpPr>
            <p:spPr bwMode="auto">
              <a:xfrm>
                <a:off x="3390" y="293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43" name="Oval 2964"/>
              <p:cNvSpPr>
                <a:spLocks noChangeArrowheads="1"/>
              </p:cNvSpPr>
              <p:nvPr/>
            </p:nvSpPr>
            <p:spPr bwMode="auto">
              <a:xfrm>
                <a:off x="3631" y="29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44" name="Oval 2965"/>
              <p:cNvSpPr>
                <a:spLocks noChangeArrowheads="1"/>
              </p:cNvSpPr>
              <p:nvPr/>
            </p:nvSpPr>
            <p:spPr bwMode="auto">
              <a:xfrm>
                <a:off x="3631" y="296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45" name="Oval 2966"/>
              <p:cNvSpPr>
                <a:spLocks noChangeArrowheads="1"/>
              </p:cNvSpPr>
              <p:nvPr/>
            </p:nvSpPr>
            <p:spPr bwMode="auto">
              <a:xfrm>
                <a:off x="4000" y="244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46" name="Oval 2967"/>
              <p:cNvSpPr>
                <a:spLocks noChangeArrowheads="1"/>
              </p:cNvSpPr>
              <p:nvPr/>
            </p:nvSpPr>
            <p:spPr bwMode="auto">
              <a:xfrm>
                <a:off x="4000" y="244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47" name="Oval 2968"/>
              <p:cNvSpPr>
                <a:spLocks noChangeArrowheads="1"/>
              </p:cNvSpPr>
              <p:nvPr/>
            </p:nvSpPr>
            <p:spPr bwMode="auto">
              <a:xfrm>
                <a:off x="4069" y="290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48" name="Oval 2969"/>
              <p:cNvSpPr>
                <a:spLocks noChangeArrowheads="1"/>
              </p:cNvSpPr>
              <p:nvPr/>
            </p:nvSpPr>
            <p:spPr bwMode="auto">
              <a:xfrm>
                <a:off x="4069" y="290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49" name="Oval 2970"/>
              <p:cNvSpPr>
                <a:spLocks noChangeArrowheads="1"/>
              </p:cNvSpPr>
              <p:nvPr/>
            </p:nvSpPr>
            <p:spPr bwMode="auto">
              <a:xfrm>
                <a:off x="4151" y="284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50" name="Oval 2971"/>
              <p:cNvSpPr>
                <a:spLocks noChangeArrowheads="1"/>
              </p:cNvSpPr>
              <p:nvPr/>
            </p:nvSpPr>
            <p:spPr bwMode="auto">
              <a:xfrm>
                <a:off x="4151" y="284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51" name="Oval 2972"/>
              <p:cNvSpPr>
                <a:spLocks noChangeArrowheads="1"/>
              </p:cNvSpPr>
              <p:nvPr/>
            </p:nvSpPr>
            <p:spPr bwMode="auto">
              <a:xfrm>
                <a:off x="2956" y="242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52" name="Oval 2973"/>
              <p:cNvSpPr>
                <a:spLocks noChangeArrowheads="1"/>
              </p:cNvSpPr>
              <p:nvPr/>
            </p:nvSpPr>
            <p:spPr bwMode="auto">
              <a:xfrm>
                <a:off x="2956" y="242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53" name="Oval 2974"/>
              <p:cNvSpPr>
                <a:spLocks noChangeArrowheads="1"/>
              </p:cNvSpPr>
              <p:nvPr/>
            </p:nvSpPr>
            <p:spPr bwMode="auto">
              <a:xfrm>
                <a:off x="3089" y="273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54" name="Oval 2975"/>
              <p:cNvSpPr>
                <a:spLocks noChangeArrowheads="1"/>
              </p:cNvSpPr>
              <p:nvPr/>
            </p:nvSpPr>
            <p:spPr bwMode="auto">
              <a:xfrm>
                <a:off x="3089" y="273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55" name="Oval 2976"/>
              <p:cNvSpPr>
                <a:spLocks noChangeArrowheads="1"/>
              </p:cNvSpPr>
              <p:nvPr/>
            </p:nvSpPr>
            <p:spPr bwMode="auto">
              <a:xfrm>
                <a:off x="3835" y="325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56" name="Oval 2977"/>
              <p:cNvSpPr>
                <a:spLocks noChangeArrowheads="1"/>
              </p:cNvSpPr>
              <p:nvPr/>
            </p:nvSpPr>
            <p:spPr bwMode="auto">
              <a:xfrm>
                <a:off x="3835" y="325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57" name="Oval 2978"/>
              <p:cNvSpPr>
                <a:spLocks noChangeArrowheads="1"/>
              </p:cNvSpPr>
              <p:nvPr/>
            </p:nvSpPr>
            <p:spPr bwMode="auto">
              <a:xfrm>
                <a:off x="3980" y="338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58" name="Oval 2979"/>
              <p:cNvSpPr>
                <a:spLocks noChangeArrowheads="1"/>
              </p:cNvSpPr>
              <p:nvPr/>
            </p:nvSpPr>
            <p:spPr bwMode="auto">
              <a:xfrm>
                <a:off x="3979" y="338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59" name="Oval 2980"/>
              <p:cNvSpPr>
                <a:spLocks noChangeArrowheads="1"/>
              </p:cNvSpPr>
              <p:nvPr/>
            </p:nvSpPr>
            <p:spPr bwMode="auto">
              <a:xfrm>
                <a:off x="4447" y="286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60" name="Oval 2981"/>
              <p:cNvSpPr>
                <a:spLocks noChangeArrowheads="1"/>
              </p:cNvSpPr>
              <p:nvPr/>
            </p:nvSpPr>
            <p:spPr bwMode="auto">
              <a:xfrm>
                <a:off x="4447" y="286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61" name="Oval 2982"/>
              <p:cNvSpPr>
                <a:spLocks noChangeArrowheads="1"/>
              </p:cNvSpPr>
              <p:nvPr/>
            </p:nvSpPr>
            <p:spPr bwMode="auto">
              <a:xfrm>
                <a:off x="3265" y="3661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62" name="Oval 2983"/>
              <p:cNvSpPr>
                <a:spLocks noChangeArrowheads="1"/>
              </p:cNvSpPr>
              <p:nvPr/>
            </p:nvSpPr>
            <p:spPr bwMode="auto">
              <a:xfrm>
                <a:off x="3265" y="366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63" name="Oval 2984"/>
              <p:cNvSpPr>
                <a:spLocks noChangeArrowheads="1"/>
              </p:cNvSpPr>
              <p:nvPr/>
            </p:nvSpPr>
            <p:spPr bwMode="auto">
              <a:xfrm>
                <a:off x="4330" y="295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64" name="Oval 2985"/>
              <p:cNvSpPr>
                <a:spLocks noChangeArrowheads="1"/>
              </p:cNvSpPr>
              <p:nvPr/>
            </p:nvSpPr>
            <p:spPr bwMode="auto">
              <a:xfrm>
                <a:off x="4330" y="295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65" name="Oval 2986"/>
              <p:cNvSpPr>
                <a:spLocks noChangeArrowheads="1"/>
              </p:cNvSpPr>
              <p:nvPr/>
            </p:nvSpPr>
            <p:spPr bwMode="auto">
              <a:xfrm>
                <a:off x="3929" y="264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66" name="Oval 2987"/>
              <p:cNvSpPr>
                <a:spLocks noChangeArrowheads="1"/>
              </p:cNvSpPr>
              <p:nvPr/>
            </p:nvSpPr>
            <p:spPr bwMode="auto">
              <a:xfrm>
                <a:off x="3929" y="264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67" name="Oval 2988"/>
              <p:cNvSpPr>
                <a:spLocks noChangeArrowheads="1"/>
              </p:cNvSpPr>
              <p:nvPr/>
            </p:nvSpPr>
            <p:spPr bwMode="auto">
              <a:xfrm>
                <a:off x="3967" y="242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68" name="Oval 2989"/>
              <p:cNvSpPr>
                <a:spLocks noChangeArrowheads="1"/>
              </p:cNvSpPr>
              <p:nvPr/>
            </p:nvSpPr>
            <p:spPr bwMode="auto">
              <a:xfrm>
                <a:off x="3967" y="242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69" name="Oval 2990"/>
              <p:cNvSpPr>
                <a:spLocks noChangeArrowheads="1"/>
              </p:cNvSpPr>
              <p:nvPr/>
            </p:nvSpPr>
            <p:spPr bwMode="auto">
              <a:xfrm>
                <a:off x="4355" y="291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70" name="Oval 2991"/>
              <p:cNvSpPr>
                <a:spLocks noChangeArrowheads="1"/>
              </p:cNvSpPr>
              <p:nvPr/>
            </p:nvSpPr>
            <p:spPr bwMode="auto">
              <a:xfrm>
                <a:off x="4355" y="291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71" name="Oval 2992"/>
              <p:cNvSpPr>
                <a:spLocks noChangeArrowheads="1"/>
              </p:cNvSpPr>
              <p:nvPr/>
            </p:nvSpPr>
            <p:spPr bwMode="auto">
              <a:xfrm>
                <a:off x="3103" y="35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72" name="Oval 2993"/>
              <p:cNvSpPr>
                <a:spLocks noChangeArrowheads="1"/>
              </p:cNvSpPr>
              <p:nvPr/>
            </p:nvSpPr>
            <p:spPr bwMode="auto">
              <a:xfrm>
                <a:off x="3103" y="359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73" name="Oval 2994"/>
              <p:cNvSpPr>
                <a:spLocks noChangeArrowheads="1"/>
              </p:cNvSpPr>
              <p:nvPr/>
            </p:nvSpPr>
            <p:spPr bwMode="auto">
              <a:xfrm>
                <a:off x="4024" y="337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74" name="Oval 2995"/>
              <p:cNvSpPr>
                <a:spLocks noChangeArrowheads="1"/>
              </p:cNvSpPr>
              <p:nvPr/>
            </p:nvSpPr>
            <p:spPr bwMode="auto">
              <a:xfrm>
                <a:off x="4024" y="337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75" name="Oval 2996"/>
              <p:cNvSpPr>
                <a:spLocks noChangeArrowheads="1"/>
              </p:cNvSpPr>
              <p:nvPr/>
            </p:nvSpPr>
            <p:spPr bwMode="auto">
              <a:xfrm>
                <a:off x="3389" y="349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76" name="Oval 2997"/>
              <p:cNvSpPr>
                <a:spLocks noChangeArrowheads="1"/>
              </p:cNvSpPr>
              <p:nvPr/>
            </p:nvSpPr>
            <p:spPr bwMode="auto">
              <a:xfrm>
                <a:off x="3389" y="349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77" name="Oval 2998"/>
              <p:cNvSpPr>
                <a:spLocks noChangeArrowheads="1"/>
              </p:cNvSpPr>
              <p:nvPr/>
            </p:nvSpPr>
            <p:spPr bwMode="auto">
              <a:xfrm>
                <a:off x="3948" y="278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78" name="Oval 2999"/>
              <p:cNvSpPr>
                <a:spLocks noChangeArrowheads="1"/>
              </p:cNvSpPr>
              <p:nvPr/>
            </p:nvSpPr>
            <p:spPr bwMode="auto">
              <a:xfrm>
                <a:off x="3948" y="278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79" name="Oval 3000"/>
              <p:cNvSpPr>
                <a:spLocks noChangeArrowheads="1"/>
              </p:cNvSpPr>
              <p:nvPr/>
            </p:nvSpPr>
            <p:spPr bwMode="auto">
              <a:xfrm>
                <a:off x="3806" y="304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80" name="Oval 3001"/>
              <p:cNvSpPr>
                <a:spLocks noChangeArrowheads="1"/>
              </p:cNvSpPr>
              <p:nvPr/>
            </p:nvSpPr>
            <p:spPr bwMode="auto">
              <a:xfrm>
                <a:off x="3806" y="304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81" name="Oval 3002"/>
              <p:cNvSpPr>
                <a:spLocks noChangeArrowheads="1"/>
              </p:cNvSpPr>
              <p:nvPr/>
            </p:nvSpPr>
            <p:spPr bwMode="auto">
              <a:xfrm>
                <a:off x="4263" y="295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82" name="Oval 3003"/>
              <p:cNvSpPr>
                <a:spLocks noChangeArrowheads="1"/>
              </p:cNvSpPr>
              <p:nvPr/>
            </p:nvSpPr>
            <p:spPr bwMode="auto">
              <a:xfrm>
                <a:off x="4263" y="295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83" name="Oval 3004"/>
              <p:cNvSpPr>
                <a:spLocks noChangeArrowheads="1"/>
              </p:cNvSpPr>
              <p:nvPr/>
            </p:nvSpPr>
            <p:spPr bwMode="auto">
              <a:xfrm>
                <a:off x="4055" y="301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84" name="Oval 3005"/>
              <p:cNvSpPr>
                <a:spLocks noChangeArrowheads="1"/>
              </p:cNvSpPr>
              <p:nvPr/>
            </p:nvSpPr>
            <p:spPr bwMode="auto">
              <a:xfrm>
                <a:off x="4055" y="301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85" name="Oval 3006"/>
              <p:cNvSpPr>
                <a:spLocks noChangeArrowheads="1"/>
              </p:cNvSpPr>
              <p:nvPr/>
            </p:nvSpPr>
            <p:spPr bwMode="auto">
              <a:xfrm>
                <a:off x="4299" y="288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86" name="Oval 3007"/>
              <p:cNvSpPr>
                <a:spLocks noChangeArrowheads="1"/>
              </p:cNvSpPr>
              <p:nvPr/>
            </p:nvSpPr>
            <p:spPr bwMode="auto">
              <a:xfrm>
                <a:off x="4299" y="288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87" name="Oval 3008"/>
              <p:cNvSpPr>
                <a:spLocks noChangeArrowheads="1"/>
              </p:cNvSpPr>
              <p:nvPr/>
            </p:nvSpPr>
            <p:spPr bwMode="auto">
              <a:xfrm>
                <a:off x="3035" y="209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88" name="Oval 3009"/>
              <p:cNvSpPr>
                <a:spLocks noChangeArrowheads="1"/>
              </p:cNvSpPr>
              <p:nvPr/>
            </p:nvSpPr>
            <p:spPr bwMode="auto">
              <a:xfrm>
                <a:off x="3035" y="209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89" name="Oval 3010"/>
              <p:cNvSpPr>
                <a:spLocks noChangeArrowheads="1"/>
              </p:cNvSpPr>
              <p:nvPr/>
            </p:nvSpPr>
            <p:spPr bwMode="auto">
              <a:xfrm>
                <a:off x="4264" y="27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90" name="Oval 3011"/>
              <p:cNvSpPr>
                <a:spLocks noChangeArrowheads="1"/>
              </p:cNvSpPr>
              <p:nvPr/>
            </p:nvSpPr>
            <p:spPr bwMode="auto">
              <a:xfrm>
                <a:off x="4264" y="27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91" name="Oval 3012"/>
              <p:cNvSpPr>
                <a:spLocks noChangeArrowheads="1"/>
              </p:cNvSpPr>
              <p:nvPr/>
            </p:nvSpPr>
            <p:spPr bwMode="auto">
              <a:xfrm>
                <a:off x="3367" y="313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92" name="Oval 3013"/>
              <p:cNvSpPr>
                <a:spLocks noChangeArrowheads="1"/>
              </p:cNvSpPr>
              <p:nvPr/>
            </p:nvSpPr>
            <p:spPr bwMode="auto">
              <a:xfrm>
                <a:off x="3367" y="313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93" name="Oval 3014"/>
              <p:cNvSpPr>
                <a:spLocks noChangeArrowheads="1"/>
              </p:cNvSpPr>
              <p:nvPr/>
            </p:nvSpPr>
            <p:spPr bwMode="auto">
              <a:xfrm>
                <a:off x="3252" y="356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94" name="Oval 3015"/>
              <p:cNvSpPr>
                <a:spLocks noChangeArrowheads="1"/>
              </p:cNvSpPr>
              <p:nvPr/>
            </p:nvSpPr>
            <p:spPr bwMode="auto">
              <a:xfrm>
                <a:off x="3252" y="356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95" name="Oval 3016"/>
              <p:cNvSpPr>
                <a:spLocks noChangeArrowheads="1"/>
              </p:cNvSpPr>
              <p:nvPr/>
            </p:nvSpPr>
            <p:spPr bwMode="auto">
              <a:xfrm>
                <a:off x="4254" y="285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96" name="Oval 3017"/>
              <p:cNvSpPr>
                <a:spLocks noChangeArrowheads="1"/>
              </p:cNvSpPr>
              <p:nvPr/>
            </p:nvSpPr>
            <p:spPr bwMode="auto">
              <a:xfrm>
                <a:off x="4254" y="285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97" name="Oval 3018"/>
              <p:cNvSpPr>
                <a:spLocks noChangeArrowheads="1"/>
              </p:cNvSpPr>
              <p:nvPr/>
            </p:nvSpPr>
            <p:spPr bwMode="auto">
              <a:xfrm>
                <a:off x="2893" y="260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2" name="Group 3220"/>
            <p:cNvGrpSpPr>
              <a:grpSpLocks/>
            </p:cNvGrpSpPr>
            <p:nvPr/>
          </p:nvGrpSpPr>
          <p:grpSpPr bwMode="auto">
            <a:xfrm>
              <a:off x="2822" y="2117"/>
              <a:ext cx="1677" cy="1697"/>
              <a:chOff x="2822" y="2117"/>
              <a:chExt cx="1677" cy="1697"/>
            </a:xfrm>
            <a:grpFill/>
          </p:grpSpPr>
          <p:sp>
            <p:nvSpPr>
              <p:cNvPr id="6698" name="Oval 3020"/>
              <p:cNvSpPr>
                <a:spLocks noChangeArrowheads="1"/>
              </p:cNvSpPr>
              <p:nvPr/>
            </p:nvSpPr>
            <p:spPr bwMode="auto">
              <a:xfrm>
                <a:off x="2893" y="260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9" name="Oval 3021"/>
              <p:cNvSpPr>
                <a:spLocks noChangeArrowheads="1"/>
              </p:cNvSpPr>
              <p:nvPr/>
            </p:nvSpPr>
            <p:spPr bwMode="auto">
              <a:xfrm>
                <a:off x="3192" y="3131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0" name="Oval 3022"/>
              <p:cNvSpPr>
                <a:spLocks noChangeArrowheads="1"/>
              </p:cNvSpPr>
              <p:nvPr/>
            </p:nvSpPr>
            <p:spPr bwMode="auto">
              <a:xfrm>
                <a:off x="3192" y="3131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1" name="Oval 3023"/>
              <p:cNvSpPr>
                <a:spLocks noChangeArrowheads="1"/>
              </p:cNvSpPr>
              <p:nvPr/>
            </p:nvSpPr>
            <p:spPr bwMode="auto">
              <a:xfrm>
                <a:off x="4018" y="287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2" name="Oval 3024"/>
              <p:cNvSpPr>
                <a:spLocks noChangeArrowheads="1"/>
              </p:cNvSpPr>
              <p:nvPr/>
            </p:nvSpPr>
            <p:spPr bwMode="auto">
              <a:xfrm>
                <a:off x="4018" y="287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3" name="Oval 3025"/>
              <p:cNvSpPr>
                <a:spLocks noChangeArrowheads="1"/>
              </p:cNvSpPr>
              <p:nvPr/>
            </p:nvSpPr>
            <p:spPr bwMode="auto">
              <a:xfrm>
                <a:off x="3370" y="333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4" name="Oval 3026"/>
              <p:cNvSpPr>
                <a:spLocks noChangeArrowheads="1"/>
              </p:cNvSpPr>
              <p:nvPr/>
            </p:nvSpPr>
            <p:spPr bwMode="auto">
              <a:xfrm>
                <a:off x="3370" y="333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5" name="Oval 3027"/>
              <p:cNvSpPr>
                <a:spLocks noChangeArrowheads="1"/>
              </p:cNvSpPr>
              <p:nvPr/>
            </p:nvSpPr>
            <p:spPr bwMode="auto">
              <a:xfrm>
                <a:off x="3950" y="242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6" name="Oval 3028"/>
              <p:cNvSpPr>
                <a:spLocks noChangeArrowheads="1"/>
              </p:cNvSpPr>
              <p:nvPr/>
            </p:nvSpPr>
            <p:spPr bwMode="auto">
              <a:xfrm>
                <a:off x="3950" y="242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7" name="Oval 3029"/>
              <p:cNvSpPr>
                <a:spLocks noChangeArrowheads="1"/>
              </p:cNvSpPr>
              <p:nvPr/>
            </p:nvSpPr>
            <p:spPr bwMode="auto">
              <a:xfrm>
                <a:off x="3965" y="24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8" name="Oval 3030"/>
              <p:cNvSpPr>
                <a:spLocks noChangeArrowheads="1"/>
              </p:cNvSpPr>
              <p:nvPr/>
            </p:nvSpPr>
            <p:spPr bwMode="auto">
              <a:xfrm>
                <a:off x="3965" y="241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9" name="Oval 3031"/>
              <p:cNvSpPr>
                <a:spLocks noChangeArrowheads="1"/>
              </p:cNvSpPr>
              <p:nvPr/>
            </p:nvSpPr>
            <p:spPr bwMode="auto">
              <a:xfrm>
                <a:off x="3148" y="288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0" name="Oval 3032"/>
              <p:cNvSpPr>
                <a:spLocks noChangeArrowheads="1"/>
              </p:cNvSpPr>
              <p:nvPr/>
            </p:nvSpPr>
            <p:spPr bwMode="auto">
              <a:xfrm>
                <a:off x="3148" y="288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1" name="Oval 3033"/>
              <p:cNvSpPr>
                <a:spLocks noChangeArrowheads="1"/>
              </p:cNvSpPr>
              <p:nvPr/>
            </p:nvSpPr>
            <p:spPr bwMode="auto">
              <a:xfrm>
                <a:off x="3285" y="319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2" name="Oval 3034"/>
              <p:cNvSpPr>
                <a:spLocks noChangeArrowheads="1"/>
              </p:cNvSpPr>
              <p:nvPr/>
            </p:nvSpPr>
            <p:spPr bwMode="auto">
              <a:xfrm>
                <a:off x="3285" y="319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3" name="Oval 3035"/>
              <p:cNvSpPr>
                <a:spLocks noChangeArrowheads="1"/>
              </p:cNvSpPr>
              <p:nvPr/>
            </p:nvSpPr>
            <p:spPr bwMode="auto">
              <a:xfrm>
                <a:off x="4395" y="288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4" name="Oval 3036"/>
              <p:cNvSpPr>
                <a:spLocks noChangeArrowheads="1"/>
              </p:cNvSpPr>
              <p:nvPr/>
            </p:nvSpPr>
            <p:spPr bwMode="auto">
              <a:xfrm>
                <a:off x="4395" y="288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5" name="Oval 3037"/>
              <p:cNvSpPr>
                <a:spLocks noChangeArrowheads="1"/>
              </p:cNvSpPr>
              <p:nvPr/>
            </p:nvSpPr>
            <p:spPr bwMode="auto">
              <a:xfrm>
                <a:off x="3943" y="33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6" name="Oval 3038"/>
              <p:cNvSpPr>
                <a:spLocks noChangeArrowheads="1"/>
              </p:cNvSpPr>
              <p:nvPr/>
            </p:nvSpPr>
            <p:spPr bwMode="auto">
              <a:xfrm>
                <a:off x="3943" y="33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7" name="Oval 3039"/>
              <p:cNvSpPr>
                <a:spLocks noChangeArrowheads="1"/>
              </p:cNvSpPr>
              <p:nvPr/>
            </p:nvSpPr>
            <p:spPr bwMode="auto">
              <a:xfrm>
                <a:off x="4029" y="334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8" name="Oval 3040"/>
              <p:cNvSpPr>
                <a:spLocks noChangeArrowheads="1"/>
              </p:cNvSpPr>
              <p:nvPr/>
            </p:nvSpPr>
            <p:spPr bwMode="auto">
              <a:xfrm>
                <a:off x="4029" y="334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9" name="Oval 3041"/>
              <p:cNvSpPr>
                <a:spLocks noChangeArrowheads="1"/>
              </p:cNvSpPr>
              <p:nvPr/>
            </p:nvSpPr>
            <p:spPr bwMode="auto">
              <a:xfrm>
                <a:off x="3213" y="360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20" name="Oval 3042"/>
              <p:cNvSpPr>
                <a:spLocks noChangeArrowheads="1"/>
              </p:cNvSpPr>
              <p:nvPr/>
            </p:nvSpPr>
            <p:spPr bwMode="auto">
              <a:xfrm>
                <a:off x="3213" y="360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21" name="Oval 3043"/>
              <p:cNvSpPr>
                <a:spLocks noChangeArrowheads="1"/>
              </p:cNvSpPr>
              <p:nvPr/>
            </p:nvSpPr>
            <p:spPr bwMode="auto">
              <a:xfrm>
                <a:off x="3060" y="226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22" name="Oval 3044"/>
              <p:cNvSpPr>
                <a:spLocks noChangeArrowheads="1"/>
              </p:cNvSpPr>
              <p:nvPr/>
            </p:nvSpPr>
            <p:spPr bwMode="auto">
              <a:xfrm>
                <a:off x="3060" y="226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23" name="Oval 3045"/>
              <p:cNvSpPr>
                <a:spLocks noChangeArrowheads="1"/>
              </p:cNvSpPr>
              <p:nvPr/>
            </p:nvSpPr>
            <p:spPr bwMode="auto">
              <a:xfrm>
                <a:off x="4018" y="337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24" name="Oval 3046"/>
              <p:cNvSpPr>
                <a:spLocks noChangeArrowheads="1"/>
              </p:cNvSpPr>
              <p:nvPr/>
            </p:nvSpPr>
            <p:spPr bwMode="auto">
              <a:xfrm>
                <a:off x="4018" y="3377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25" name="Oval 3047"/>
              <p:cNvSpPr>
                <a:spLocks noChangeArrowheads="1"/>
              </p:cNvSpPr>
              <p:nvPr/>
            </p:nvSpPr>
            <p:spPr bwMode="auto">
              <a:xfrm>
                <a:off x="3141" y="271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26" name="Oval 3048"/>
              <p:cNvSpPr>
                <a:spLocks noChangeArrowheads="1"/>
              </p:cNvSpPr>
              <p:nvPr/>
            </p:nvSpPr>
            <p:spPr bwMode="auto">
              <a:xfrm>
                <a:off x="3141" y="271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27" name="Oval 3049"/>
              <p:cNvSpPr>
                <a:spLocks noChangeArrowheads="1"/>
              </p:cNvSpPr>
              <p:nvPr/>
            </p:nvSpPr>
            <p:spPr bwMode="auto">
              <a:xfrm>
                <a:off x="3939" y="343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28" name="Oval 3050"/>
              <p:cNvSpPr>
                <a:spLocks noChangeArrowheads="1"/>
              </p:cNvSpPr>
              <p:nvPr/>
            </p:nvSpPr>
            <p:spPr bwMode="auto">
              <a:xfrm>
                <a:off x="3939" y="343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29" name="Oval 3051"/>
              <p:cNvSpPr>
                <a:spLocks noChangeArrowheads="1"/>
              </p:cNvSpPr>
              <p:nvPr/>
            </p:nvSpPr>
            <p:spPr bwMode="auto">
              <a:xfrm>
                <a:off x="3358" y="340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30" name="Oval 3052"/>
              <p:cNvSpPr>
                <a:spLocks noChangeArrowheads="1"/>
              </p:cNvSpPr>
              <p:nvPr/>
            </p:nvSpPr>
            <p:spPr bwMode="auto">
              <a:xfrm>
                <a:off x="3358" y="340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31" name="Oval 3053"/>
              <p:cNvSpPr>
                <a:spLocks noChangeArrowheads="1"/>
              </p:cNvSpPr>
              <p:nvPr/>
            </p:nvSpPr>
            <p:spPr bwMode="auto">
              <a:xfrm>
                <a:off x="4370" y="278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32" name="Oval 3054"/>
              <p:cNvSpPr>
                <a:spLocks noChangeArrowheads="1"/>
              </p:cNvSpPr>
              <p:nvPr/>
            </p:nvSpPr>
            <p:spPr bwMode="auto">
              <a:xfrm>
                <a:off x="4370" y="278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33" name="Oval 3055"/>
              <p:cNvSpPr>
                <a:spLocks noChangeArrowheads="1"/>
              </p:cNvSpPr>
              <p:nvPr/>
            </p:nvSpPr>
            <p:spPr bwMode="auto">
              <a:xfrm>
                <a:off x="4012" y="302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34" name="Oval 3056"/>
              <p:cNvSpPr>
                <a:spLocks noChangeArrowheads="1"/>
              </p:cNvSpPr>
              <p:nvPr/>
            </p:nvSpPr>
            <p:spPr bwMode="auto">
              <a:xfrm>
                <a:off x="4012" y="302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35" name="Oval 3057"/>
              <p:cNvSpPr>
                <a:spLocks noChangeArrowheads="1"/>
              </p:cNvSpPr>
              <p:nvPr/>
            </p:nvSpPr>
            <p:spPr bwMode="auto">
              <a:xfrm>
                <a:off x="3984" y="337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36" name="Oval 3058"/>
              <p:cNvSpPr>
                <a:spLocks noChangeArrowheads="1"/>
              </p:cNvSpPr>
              <p:nvPr/>
            </p:nvSpPr>
            <p:spPr bwMode="auto">
              <a:xfrm>
                <a:off x="3984" y="337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37" name="Oval 3059"/>
              <p:cNvSpPr>
                <a:spLocks noChangeArrowheads="1"/>
              </p:cNvSpPr>
              <p:nvPr/>
            </p:nvSpPr>
            <p:spPr bwMode="auto">
              <a:xfrm>
                <a:off x="3763" y="310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38" name="Oval 3060"/>
              <p:cNvSpPr>
                <a:spLocks noChangeArrowheads="1"/>
              </p:cNvSpPr>
              <p:nvPr/>
            </p:nvSpPr>
            <p:spPr bwMode="auto">
              <a:xfrm>
                <a:off x="3763" y="310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39" name="Oval 3061"/>
              <p:cNvSpPr>
                <a:spLocks noChangeArrowheads="1"/>
              </p:cNvSpPr>
              <p:nvPr/>
            </p:nvSpPr>
            <p:spPr bwMode="auto">
              <a:xfrm>
                <a:off x="4406" y="280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40" name="Oval 3062"/>
              <p:cNvSpPr>
                <a:spLocks noChangeArrowheads="1"/>
              </p:cNvSpPr>
              <p:nvPr/>
            </p:nvSpPr>
            <p:spPr bwMode="auto">
              <a:xfrm>
                <a:off x="4406" y="280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41" name="Oval 3063"/>
              <p:cNvSpPr>
                <a:spLocks noChangeArrowheads="1"/>
              </p:cNvSpPr>
              <p:nvPr/>
            </p:nvSpPr>
            <p:spPr bwMode="auto">
              <a:xfrm>
                <a:off x="2849" y="219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42" name="Oval 3064"/>
              <p:cNvSpPr>
                <a:spLocks noChangeArrowheads="1"/>
              </p:cNvSpPr>
              <p:nvPr/>
            </p:nvSpPr>
            <p:spPr bwMode="auto">
              <a:xfrm>
                <a:off x="2849" y="218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43" name="Oval 3065"/>
              <p:cNvSpPr>
                <a:spLocks noChangeArrowheads="1"/>
              </p:cNvSpPr>
              <p:nvPr/>
            </p:nvSpPr>
            <p:spPr bwMode="auto">
              <a:xfrm>
                <a:off x="3625" y="267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44" name="Oval 3066"/>
              <p:cNvSpPr>
                <a:spLocks noChangeArrowheads="1"/>
              </p:cNvSpPr>
              <p:nvPr/>
            </p:nvSpPr>
            <p:spPr bwMode="auto">
              <a:xfrm>
                <a:off x="3625" y="267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45" name="Oval 3067"/>
              <p:cNvSpPr>
                <a:spLocks noChangeArrowheads="1"/>
              </p:cNvSpPr>
              <p:nvPr/>
            </p:nvSpPr>
            <p:spPr bwMode="auto">
              <a:xfrm>
                <a:off x="3109" y="362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46" name="Oval 3068"/>
              <p:cNvSpPr>
                <a:spLocks noChangeArrowheads="1"/>
              </p:cNvSpPr>
              <p:nvPr/>
            </p:nvSpPr>
            <p:spPr bwMode="auto">
              <a:xfrm>
                <a:off x="3109" y="362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47" name="Oval 3069"/>
              <p:cNvSpPr>
                <a:spLocks noChangeArrowheads="1"/>
              </p:cNvSpPr>
              <p:nvPr/>
            </p:nvSpPr>
            <p:spPr bwMode="auto">
              <a:xfrm>
                <a:off x="4031" y="320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48" name="Oval 3070"/>
              <p:cNvSpPr>
                <a:spLocks noChangeArrowheads="1"/>
              </p:cNvSpPr>
              <p:nvPr/>
            </p:nvSpPr>
            <p:spPr bwMode="auto">
              <a:xfrm>
                <a:off x="4031" y="320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49" name="Oval 3071"/>
              <p:cNvSpPr>
                <a:spLocks noChangeArrowheads="1"/>
              </p:cNvSpPr>
              <p:nvPr/>
            </p:nvSpPr>
            <p:spPr bwMode="auto">
              <a:xfrm>
                <a:off x="3337" y="32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50" name="Oval 3072"/>
              <p:cNvSpPr>
                <a:spLocks noChangeArrowheads="1"/>
              </p:cNvSpPr>
              <p:nvPr/>
            </p:nvSpPr>
            <p:spPr bwMode="auto">
              <a:xfrm>
                <a:off x="3337" y="32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51" name="Oval 3073"/>
              <p:cNvSpPr>
                <a:spLocks noChangeArrowheads="1"/>
              </p:cNvSpPr>
              <p:nvPr/>
            </p:nvSpPr>
            <p:spPr bwMode="auto">
              <a:xfrm>
                <a:off x="3745" y="297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52" name="Oval 3074"/>
              <p:cNvSpPr>
                <a:spLocks noChangeArrowheads="1"/>
              </p:cNvSpPr>
              <p:nvPr/>
            </p:nvSpPr>
            <p:spPr bwMode="auto">
              <a:xfrm>
                <a:off x="3745" y="297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53" name="Oval 3075"/>
              <p:cNvSpPr>
                <a:spLocks noChangeArrowheads="1"/>
              </p:cNvSpPr>
              <p:nvPr/>
            </p:nvSpPr>
            <p:spPr bwMode="auto">
              <a:xfrm>
                <a:off x="3371" y="324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54" name="Oval 3076"/>
              <p:cNvSpPr>
                <a:spLocks noChangeArrowheads="1"/>
              </p:cNvSpPr>
              <p:nvPr/>
            </p:nvSpPr>
            <p:spPr bwMode="auto">
              <a:xfrm>
                <a:off x="3371" y="324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55" name="Oval 3077"/>
              <p:cNvSpPr>
                <a:spLocks noChangeArrowheads="1"/>
              </p:cNvSpPr>
              <p:nvPr/>
            </p:nvSpPr>
            <p:spPr bwMode="auto">
              <a:xfrm>
                <a:off x="4324" y="2930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56" name="Oval 3078"/>
              <p:cNvSpPr>
                <a:spLocks noChangeArrowheads="1"/>
              </p:cNvSpPr>
              <p:nvPr/>
            </p:nvSpPr>
            <p:spPr bwMode="auto">
              <a:xfrm>
                <a:off x="4324" y="2930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57" name="Oval 3079"/>
              <p:cNvSpPr>
                <a:spLocks noChangeArrowheads="1"/>
              </p:cNvSpPr>
              <p:nvPr/>
            </p:nvSpPr>
            <p:spPr bwMode="auto">
              <a:xfrm>
                <a:off x="3827" y="291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58" name="Oval 3080"/>
              <p:cNvSpPr>
                <a:spLocks noChangeArrowheads="1"/>
              </p:cNvSpPr>
              <p:nvPr/>
            </p:nvSpPr>
            <p:spPr bwMode="auto">
              <a:xfrm>
                <a:off x="3827" y="291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59" name="Oval 3081"/>
              <p:cNvSpPr>
                <a:spLocks noChangeArrowheads="1"/>
              </p:cNvSpPr>
              <p:nvPr/>
            </p:nvSpPr>
            <p:spPr bwMode="auto">
              <a:xfrm>
                <a:off x="3253" y="282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0" name="Oval 3082"/>
              <p:cNvSpPr>
                <a:spLocks noChangeArrowheads="1"/>
              </p:cNvSpPr>
              <p:nvPr/>
            </p:nvSpPr>
            <p:spPr bwMode="auto">
              <a:xfrm>
                <a:off x="3253" y="282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1" name="Oval 3083"/>
              <p:cNvSpPr>
                <a:spLocks noChangeArrowheads="1"/>
              </p:cNvSpPr>
              <p:nvPr/>
            </p:nvSpPr>
            <p:spPr bwMode="auto">
              <a:xfrm>
                <a:off x="3167" y="286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2" name="Oval 3084"/>
              <p:cNvSpPr>
                <a:spLocks noChangeArrowheads="1"/>
              </p:cNvSpPr>
              <p:nvPr/>
            </p:nvSpPr>
            <p:spPr bwMode="auto">
              <a:xfrm>
                <a:off x="3167" y="28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3" name="Oval 3085"/>
              <p:cNvSpPr>
                <a:spLocks noChangeArrowheads="1"/>
              </p:cNvSpPr>
              <p:nvPr/>
            </p:nvSpPr>
            <p:spPr bwMode="auto">
              <a:xfrm>
                <a:off x="2822" y="23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4" name="Oval 3086"/>
              <p:cNvSpPr>
                <a:spLocks noChangeArrowheads="1"/>
              </p:cNvSpPr>
              <p:nvPr/>
            </p:nvSpPr>
            <p:spPr bwMode="auto">
              <a:xfrm>
                <a:off x="2822" y="23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5" name="Oval 3087"/>
              <p:cNvSpPr>
                <a:spLocks noChangeArrowheads="1"/>
              </p:cNvSpPr>
              <p:nvPr/>
            </p:nvSpPr>
            <p:spPr bwMode="auto">
              <a:xfrm>
                <a:off x="3028" y="374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6" name="Oval 3088"/>
              <p:cNvSpPr>
                <a:spLocks noChangeArrowheads="1"/>
              </p:cNvSpPr>
              <p:nvPr/>
            </p:nvSpPr>
            <p:spPr bwMode="auto">
              <a:xfrm>
                <a:off x="3028" y="374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7" name="Oval 3089"/>
              <p:cNvSpPr>
                <a:spLocks noChangeArrowheads="1"/>
              </p:cNvSpPr>
              <p:nvPr/>
            </p:nvSpPr>
            <p:spPr bwMode="auto">
              <a:xfrm>
                <a:off x="3145" y="273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8" name="Oval 3090"/>
              <p:cNvSpPr>
                <a:spLocks noChangeArrowheads="1"/>
              </p:cNvSpPr>
              <p:nvPr/>
            </p:nvSpPr>
            <p:spPr bwMode="auto">
              <a:xfrm>
                <a:off x="3145" y="273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9" name="Oval 3091"/>
              <p:cNvSpPr>
                <a:spLocks noChangeArrowheads="1"/>
              </p:cNvSpPr>
              <p:nvPr/>
            </p:nvSpPr>
            <p:spPr bwMode="auto">
              <a:xfrm>
                <a:off x="3224" y="372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0" name="Oval 3092"/>
              <p:cNvSpPr>
                <a:spLocks noChangeArrowheads="1"/>
              </p:cNvSpPr>
              <p:nvPr/>
            </p:nvSpPr>
            <p:spPr bwMode="auto">
              <a:xfrm>
                <a:off x="3224" y="372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1" name="Oval 3093"/>
              <p:cNvSpPr>
                <a:spLocks noChangeArrowheads="1"/>
              </p:cNvSpPr>
              <p:nvPr/>
            </p:nvSpPr>
            <p:spPr bwMode="auto">
              <a:xfrm>
                <a:off x="3040" y="300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2" name="Oval 3094"/>
              <p:cNvSpPr>
                <a:spLocks noChangeArrowheads="1"/>
              </p:cNvSpPr>
              <p:nvPr/>
            </p:nvSpPr>
            <p:spPr bwMode="auto">
              <a:xfrm>
                <a:off x="3040" y="300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3" name="Oval 3095"/>
              <p:cNvSpPr>
                <a:spLocks noChangeArrowheads="1"/>
              </p:cNvSpPr>
              <p:nvPr/>
            </p:nvSpPr>
            <p:spPr bwMode="auto">
              <a:xfrm>
                <a:off x="2951" y="235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4" name="Oval 3096"/>
              <p:cNvSpPr>
                <a:spLocks noChangeArrowheads="1"/>
              </p:cNvSpPr>
              <p:nvPr/>
            </p:nvSpPr>
            <p:spPr bwMode="auto">
              <a:xfrm>
                <a:off x="2951" y="235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5" name="Oval 3097"/>
              <p:cNvSpPr>
                <a:spLocks noChangeArrowheads="1"/>
              </p:cNvSpPr>
              <p:nvPr/>
            </p:nvSpPr>
            <p:spPr bwMode="auto">
              <a:xfrm>
                <a:off x="4282" y="2890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6" name="Oval 3098"/>
              <p:cNvSpPr>
                <a:spLocks noChangeArrowheads="1"/>
              </p:cNvSpPr>
              <p:nvPr/>
            </p:nvSpPr>
            <p:spPr bwMode="auto">
              <a:xfrm>
                <a:off x="4282" y="2890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7" name="Oval 3099"/>
              <p:cNvSpPr>
                <a:spLocks noChangeArrowheads="1"/>
              </p:cNvSpPr>
              <p:nvPr/>
            </p:nvSpPr>
            <p:spPr bwMode="auto">
              <a:xfrm>
                <a:off x="4257" y="292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8" name="Oval 3100"/>
              <p:cNvSpPr>
                <a:spLocks noChangeArrowheads="1"/>
              </p:cNvSpPr>
              <p:nvPr/>
            </p:nvSpPr>
            <p:spPr bwMode="auto">
              <a:xfrm>
                <a:off x="4257" y="292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9" name="Oval 3101"/>
              <p:cNvSpPr>
                <a:spLocks noChangeArrowheads="1"/>
              </p:cNvSpPr>
              <p:nvPr/>
            </p:nvSpPr>
            <p:spPr bwMode="auto">
              <a:xfrm>
                <a:off x="4030" y="298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0" name="Oval 3102"/>
              <p:cNvSpPr>
                <a:spLocks noChangeArrowheads="1"/>
              </p:cNvSpPr>
              <p:nvPr/>
            </p:nvSpPr>
            <p:spPr bwMode="auto">
              <a:xfrm>
                <a:off x="4030" y="298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1" name="Oval 3103"/>
              <p:cNvSpPr>
                <a:spLocks noChangeArrowheads="1"/>
              </p:cNvSpPr>
              <p:nvPr/>
            </p:nvSpPr>
            <p:spPr bwMode="auto">
              <a:xfrm>
                <a:off x="3113" y="321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2" name="Oval 3104"/>
              <p:cNvSpPr>
                <a:spLocks noChangeArrowheads="1"/>
              </p:cNvSpPr>
              <p:nvPr/>
            </p:nvSpPr>
            <p:spPr bwMode="auto">
              <a:xfrm>
                <a:off x="3113" y="321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3" name="Oval 3105"/>
              <p:cNvSpPr>
                <a:spLocks noChangeArrowheads="1"/>
              </p:cNvSpPr>
              <p:nvPr/>
            </p:nvSpPr>
            <p:spPr bwMode="auto">
              <a:xfrm>
                <a:off x="3167" y="297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4" name="Oval 3106"/>
              <p:cNvSpPr>
                <a:spLocks noChangeArrowheads="1"/>
              </p:cNvSpPr>
              <p:nvPr/>
            </p:nvSpPr>
            <p:spPr bwMode="auto">
              <a:xfrm>
                <a:off x="3167" y="297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5" name="Oval 3107"/>
              <p:cNvSpPr>
                <a:spLocks noChangeArrowheads="1"/>
              </p:cNvSpPr>
              <p:nvPr/>
            </p:nvSpPr>
            <p:spPr bwMode="auto">
              <a:xfrm>
                <a:off x="3061" y="211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6" name="Oval 3108"/>
              <p:cNvSpPr>
                <a:spLocks noChangeArrowheads="1"/>
              </p:cNvSpPr>
              <p:nvPr/>
            </p:nvSpPr>
            <p:spPr bwMode="auto">
              <a:xfrm>
                <a:off x="3061" y="2117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7" name="Oval 3109"/>
              <p:cNvSpPr>
                <a:spLocks noChangeArrowheads="1"/>
              </p:cNvSpPr>
              <p:nvPr/>
            </p:nvSpPr>
            <p:spPr bwMode="auto">
              <a:xfrm>
                <a:off x="4218" y="267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8" name="Oval 3110"/>
              <p:cNvSpPr>
                <a:spLocks noChangeArrowheads="1"/>
              </p:cNvSpPr>
              <p:nvPr/>
            </p:nvSpPr>
            <p:spPr bwMode="auto">
              <a:xfrm>
                <a:off x="4218" y="267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9" name="Oval 3111"/>
              <p:cNvSpPr>
                <a:spLocks noChangeArrowheads="1"/>
              </p:cNvSpPr>
              <p:nvPr/>
            </p:nvSpPr>
            <p:spPr bwMode="auto">
              <a:xfrm>
                <a:off x="3881" y="317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0" name="Oval 3112"/>
              <p:cNvSpPr>
                <a:spLocks noChangeArrowheads="1"/>
              </p:cNvSpPr>
              <p:nvPr/>
            </p:nvSpPr>
            <p:spPr bwMode="auto">
              <a:xfrm>
                <a:off x="3881" y="317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1" name="Oval 3113"/>
              <p:cNvSpPr>
                <a:spLocks noChangeArrowheads="1"/>
              </p:cNvSpPr>
              <p:nvPr/>
            </p:nvSpPr>
            <p:spPr bwMode="auto">
              <a:xfrm>
                <a:off x="3483" y="256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2" name="Oval 3114"/>
              <p:cNvSpPr>
                <a:spLocks noChangeArrowheads="1"/>
              </p:cNvSpPr>
              <p:nvPr/>
            </p:nvSpPr>
            <p:spPr bwMode="auto">
              <a:xfrm>
                <a:off x="3483" y="256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3" name="Oval 3115"/>
              <p:cNvSpPr>
                <a:spLocks noChangeArrowheads="1"/>
              </p:cNvSpPr>
              <p:nvPr/>
            </p:nvSpPr>
            <p:spPr bwMode="auto">
              <a:xfrm>
                <a:off x="4278" y="286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4" name="Oval 3116"/>
              <p:cNvSpPr>
                <a:spLocks noChangeArrowheads="1"/>
              </p:cNvSpPr>
              <p:nvPr/>
            </p:nvSpPr>
            <p:spPr bwMode="auto">
              <a:xfrm>
                <a:off x="4278" y="286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5" name="Oval 3117"/>
              <p:cNvSpPr>
                <a:spLocks noChangeArrowheads="1"/>
              </p:cNvSpPr>
              <p:nvPr/>
            </p:nvSpPr>
            <p:spPr bwMode="auto">
              <a:xfrm>
                <a:off x="3645" y="276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6" name="Oval 3118"/>
              <p:cNvSpPr>
                <a:spLocks noChangeArrowheads="1"/>
              </p:cNvSpPr>
              <p:nvPr/>
            </p:nvSpPr>
            <p:spPr bwMode="auto">
              <a:xfrm>
                <a:off x="3645" y="276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7" name="Oval 3119"/>
              <p:cNvSpPr>
                <a:spLocks noChangeArrowheads="1"/>
              </p:cNvSpPr>
              <p:nvPr/>
            </p:nvSpPr>
            <p:spPr bwMode="auto">
              <a:xfrm>
                <a:off x="3067" y="247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8" name="Oval 3120"/>
              <p:cNvSpPr>
                <a:spLocks noChangeArrowheads="1"/>
              </p:cNvSpPr>
              <p:nvPr/>
            </p:nvSpPr>
            <p:spPr bwMode="auto">
              <a:xfrm>
                <a:off x="3067" y="247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9" name="Oval 3121"/>
              <p:cNvSpPr>
                <a:spLocks noChangeArrowheads="1"/>
              </p:cNvSpPr>
              <p:nvPr/>
            </p:nvSpPr>
            <p:spPr bwMode="auto">
              <a:xfrm>
                <a:off x="4146" y="261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0" name="Oval 3122"/>
              <p:cNvSpPr>
                <a:spLocks noChangeArrowheads="1"/>
              </p:cNvSpPr>
              <p:nvPr/>
            </p:nvSpPr>
            <p:spPr bwMode="auto">
              <a:xfrm>
                <a:off x="4146" y="261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1" name="Oval 3123"/>
              <p:cNvSpPr>
                <a:spLocks noChangeArrowheads="1"/>
              </p:cNvSpPr>
              <p:nvPr/>
            </p:nvSpPr>
            <p:spPr bwMode="auto">
              <a:xfrm>
                <a:off x="2989" y="317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2" name="Oval 3124"/>
              <p:cNvSpPr>
                <a:spLocks noChangeArrowheads="1"/>
              </p:cNvSpPr>
              <p:nvPr/>
            </p:nvSpPr>
            <p:spPr bwMode="auto">
              <a:xfrm>
                <a:off x="2989" y="317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3" name="Oval 3125"/>
              <p:cNvSpPr>
                <a:spLocks noChangeArrowheads="1"/>
              </p:cNvSpPr>
              <p:nvPr/>
            </p:nvSpPr>
            <p:spPr bwMode="auto">
              <a:xfrm>
                <a:off x="3166" y="282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4" name="Oval 3126"/>
              <p:cNvSpPr>
                <a:spLocks noChangeArrowheads="1"/>
              </p:cNvSpPr>
              <p:nvPr/>
            </p:nvSpPr>
            <p:spPr bwMode="auto">
              <a:xfrm>
                <a:off x="3166" y="282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5" name="Oval 3127"/>
              <p:cNvSpPr>
                <a:spLocks noChangeArrowheads="1"/>
              </p:cNvSpPr>
              <p:nvPr/>
            </p:nvSpPr>
            <p:spPr bwMode="auto">
              <a:xfrm>
                <a:off x="3171" y="301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6" name="Oval 3128"/>
              <p:cNvSpPr>
                <a:spLocks noChangeArrowheads="1"/>
              </p:cNvSpPr>
              <p:nvPr/>
            </p:nvSpPr>
            <p:spPr bwMode="auto">
              <a:xfrm>
                <a:off x="3171" y="301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7" name="Oval 3129"/>
              <p:cNvSpPr>
                <a:spLocks noChangeArrowheads="1"/>
              </p:cNvSpPr>
              <p:nvPr/>
            </p:nvSpPr>
            <p:spPr bwMode="auto">
              <a:xfrm>
                <a:off x="3817" y="289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8" name="Oval 3130"/>
              <p:cNvSpPr>
                <a:spLocks noChangeArrowheads="1"/>
              </p:cNvSpPr>
              <p:nvPr/>
            </p:nvSpPr>
            <p:spPr bwMode="auto">
              <a:xfrm>
                <a:off x="3817" y="289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9" name="Oval 3131"/>
              <p:cNvSpPr>
                <a:spLocks noChangeArrowheads="1"/>
              </p:cNvSpPr>
              <p:nvPr/>
            </p:nvSpPr>
            <p:spPr bwMode="auto">
              <a:xfrm>
                <a:off x="3877" y="236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0" name="Oval 3132"/>
              <p:cNvSpPr>
                <a:spLocks noChangeArrowheads="1"/>
              </p:cNvSpPr>
              <p:nvPr/>
            </p:nvSpPr>
            <p:spPr bwMode="auto">
              <a:xfrm>
                <a:off x="3877" y="236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1" name="Oval 3133"/>
              <p:cNvSpPr>
                <a:spLocks noChangeArrowheads="1"/>
              </p:cNvSpPr>
              <p:nvPr/>
            </p:nvSpPr>
            <p:spPr bwMode="auto">
              <a:xfrm>
                <a:off x="3109" y="372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2" name="Oval 3134"/>
              <p:cNvSpPr>
                <a:spLocks noChangeArrowheads="1"/>
              </p:cNvSpPr>
              <p:nvPr/>
            </p:nvSpPr>
            <p:spPr bwMode="auto">
              <a:xfrm>
                <a:off x="3109" y="372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3" name="Oval 3135"/>
              <p:cNvSpPr>
                <a:spLocks noChangeArrowheads="1"/>
              </p:cNvSpPr>
              <p:nvPr/>
            </p:nvSpPr>
            <p:spPr bwMode="auto">
              <a:xfrm>
                <a:off x="4228" y="29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4" name="Oval 3136"/>
              <p:cNvSpPr>
                <a:spLocks noChangeArrowheads="1"/>
              </p:cNvSpPr>
              <p:nvPr/>
            </p:nvSpPr>
            <p:spPr bwMode="auto">
              <a:xfrm>
                <a:off x="4228" y="296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5" name="Oval 3137"/>
              <p:cNvSpPr>
                <a:spLocks noChangeArrowheads="1"/>
              </p:cNvSpPr>
              <p:nvPr/>
            </p:nvSpPr>
            <p:spPr bwMode="auto">
              <a:xfrm>
                <a:off x="4217" y="294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6" name="Oval 3138"/>
              <p:cNvSpPr>
                <a:spLocks noChangeArrowheads="1"/>
              </p:cNvSpPr>
              <p:nvPr/>
            </p:nvSpPr>
            <p:spPr bwMode="auto">
              <a:xfrm>
                <a:off x="4217" y="294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7" name="Oval 3139"/>
              <p:cNvSpPr>
                <a:spLocks noChangeArrowheads="1"/>
              </p:cNvSpPr>
              <p:nvPr/>
            </p:nvSpPr>
            <p:spPr bwMode="auto">
              <a:xfrm>
                <a:off x="4045" y="249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8" name="Oval 3140"/>
              <p:cNvSpPr>
                <a:spLocks noChangeArrowheads="1"/>
              </p:cNvSpPr>
              <p:nvPr/>
            </p:nvSpPr>
            <p:spPr bwMode="auto">
              <a:xfrm>
                <a:off x="4045" y="249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9" name="Oval 3141"/>
              <p:cNvSpPr>
                <a:spLocks noChangeArrowheads="1"/>
              </p:cNvSpPr>
              <p:nvPr/>
            </p:nvSpPr>
            <p:spPr bwMode="auto">
              <a:xfrm>
                <a:off x="2863" y="267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0" name="Oval 3142"/>
              <p:cNvSpPr>
                <a:spLocks noChangeArrowheads="1"/>
              </p:cNvSpPr>
              <p:nvPr/>
            </p:nvSpPr>
            <p:spPr bwMode="auto">
              <a:xfrm>
                <a:off x="2863" y="267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1" name="Oval 3143"/>
              <p:cNvSpPr>
                <a:spLocks noChangeArrowheads="1"/>
              </p:cNvSpPr>
              <p:nvPr/>
            </p:nvSpPr>
            <p:spPr bwMode="auto">
              <a:xfrm>
                <a:off x="3936" y="285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2" name="Oval 3144"/>
              <p:cNvSpPr>
                <a:spLocks noChangeArrowheads="1"/>
              </p:cNvSpPr>
              <p:nvPr/>
            </p:nvSpPr>
            <p:spPr bwMode="auto">
              <a:xfrm>
                <a:off x="3936" y="285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3" name="Oval 3145"/>
              <p:cNvSpPr>
                <a:spLocks noChangeArrowheads="1"/>
              </p:cNvSpPr>
              <p:nvPr/>
            </p:nvSpPr>
            <p:spPr bwMode="auto">
              <a:xfrm>
                <a:off x="3936" y="329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4" name="Oval 3146"/>
              <p:cNvSpPr>
                <a:spLocks noChangeArrowheads="1"/>
              </p:cNvSpPr>
              <p:nvPr/>
            </p:nvSpPr>
            <p:spPr bwMode="auto">
              <a:xfrm>
                <a:off x="3936" y="329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5" name="Oval 3147"/>
              <p:cNvSpPr>
                <a:spLocks noChangeArrowheads="1"/>
              </p:cNvSpPr>
              <p:nvPr/>
            </p:nvSpPr>
            <p:spPr bwMode="auto">
              <a:xfrm>
                <a:off x="3978" y="242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6" name="Oval 3148"/>
              <p:cNvSpPr>
                <a:spLocks noChangeArrowheads="1"/>
              </p:cNvSpPr>
              <p:nvPr/>
            </p:nvSpPr>
            <p:spPr bwMode="auto">
              <a:xfrm>
                <a:off x="3977" y="242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7" name="Oval 3149"/>
              <p:cNvSpPr>
                <a:spLocks noChangeArrowheads="1"/>
              </p:cNvSpPr>
              <p:nvPr/>
            </p:nvSpPr>
            <p:spPr bwMode="auto">
              <a:xfrm>
                <a:off x="3171" y="335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8" name="Oval 3150"/>
              <p:cNvSpPr>
                <a:spLocks noChangeArrowheads="1"/>
              </p:cNvSpPr>
              <p:nvPr/>
            </p:nvSpPr>
            <p:spPr bwMode="auto">
              <a:xfrm>
                <a:off x="3171" y="335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9" name="Oval 3151"/>
              <p:cNvSpPr>
                <a:spLocks noChangeArrowheads="1"/>
              </p:cNvSpPr>
              <p:nvPr/>
            </p:nvSpPr>
            <p:spPr bwMode="auto">
              <a:xfrm>
                <a:off x="4299" y="294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0" name="Oval 3152"/>
              <p:cNvSpPr>
                <a:spLocks noChangeArrowheads="1"/>
              </p:cNvSpPr>
              <p:nvPr/>
            </p:nvSpPr>
            <p:spPr bwMode="auto">
              <a:xfrm>
                <a:off x="4299" y="294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1" name="Oval 3153"/>
              <p:cNvSpPr>
                <a:spLocks noChangeArrowheads="1"/>
              </p:cNvSpPr>
              <p:nvPr/>
            </p:nvSpPr>
            <p:spPr bwMode="auto">
              <a:xfrm>
                <a:off x="3137" y="270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2" name="Oval 3154"/>
              <p:cNvSpPr>
                <a:spLocks noChangeArrowheads="1"/>
              </p:cNvSpPr>
              <p:nvPr/>
            </p:nvSpPr>
            <p:spPr bwMode="auto">
              <a:xfrm>
                <a:off x="3137" y="270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3" name="Oval 3155"/>
              <p:cNvSpPr>
                <a:spLocks noChangeArrowheads="1"/>
              </p:cNvSpPr>
              <p:nvPr/>
            </p:nvSpPr>
            <p:spPr bwMode="auto">
              <a:xfrm>
                <a:off x="4417" y="287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4" name="Oval 3156"/>
              <p:cNvSpPr>
                <a:spLocks noChangeArrowheads="1"/>
              </p:cNvSpPr>
              <p:nvPr/>
            </p:nvSpPr>
            <p:spPr bwMode="auto">
              <a:xfrm>
                <a:off x="4417" y="287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5" name="Oval 3157"/>
              <p:cNvSpPr>
                <a:spLocks noChangeArrowheads="1"/>
              </p:cNvSpPr>
              <p:nvPr/>
            </p:nvSpPr>
            <p:spPr bwMode="auto">
              <a:xfrm>
                <a:off x="3184" y="376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6" name="Oval 3158"/>
              <p:cNvSpPr>
                <a:spLocks noChangeArrowheads="1"/>
              </p:cNvSpPr>
              <p:nvPr/>
            </p:nvSpPr>
            <p:spPr bwMode="auto">
              <a:xfrm>
                <a:off x="3184" y="376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7" name="Oval 3159"/>
              <p:cNvSpPr>
                <a:spLocks noChangeArrowheads="1"/>
              </p:cNvSpPr>
              <p:nvPr/>
            </p:nvSpPr>
            <p:spPr bwMode="auto">
              <a:xfrm>
                <a:off x="3073" y="21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8" name="Oval 3160"/>
              <p:cNvSpPr>
                <a:spLocks noChangeArrowheads="1"/>
              </p:cNvSpPr>
              <p:nvPr/>
            </p:nvSpPr>
            <p:spPr bwMode="auto">
              <a:xfrm>
                <a:off x="3073" y="21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9" name="Oval 3161"/>
              <p:cNvSpPr>
                <a:spLocks noChangeArrowheads="1"/>
              </p:cNvSpPr>
              <p:nvPr/>
            </p:nvSpPr>
            <p:spPr bwMode="auto">
              <a:xfrm>
                <a:off x="3176" y="305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0" name="Oval 3162"/>
              <p:cNvSpPr>
                <a:spLocks noChangeArrowheads="1"/>
              </p:cNvSpPr>
              <p:nvPr/>
            </p:nvSpPr>
            <p:spPr bwMode="auto">
              <a:xfrm>
                <a:off x="3176" y="305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1" name="Oval 3163"/>
              <p:cNvSpPr>
                <a:spLocks noChangeArrowheads="1"/>
              </p:cNvSpPr>
              <p:nvPr/>
            </p:nvSpPr>
            <p:spPr bwMode="auto">
              <a:xfrm>
                <a:off x="3072" y="255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2" name="Oval 3164"/>
              <p:cNvSpPr>
                <a:spLocks noChangeArrowheads="1"/>
              </p:cNvSpPr>
              <p:nvPr/>
            </p:nvSpPr>
            <p:spPr bwMode="auto">
              <a:xfrm>
                <a:off x="3072" y="255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3" name="Oval 3165"/>
              <p:cNvSpPr>
                <a:spLocks noChangeArrowheads="1"/>
              </p:cNvSpPr>
              <p:nvPr/>
            </p:nvSpPr>
            <p:spPr bwMode="auto">
              <a:xfrm>
                <a:off x="3294" y="364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4" name="Oval 3166"/>
              <p:cNvSpPr>
                <a:spLocks noChangeArrowheads="1"/>
              </p:cNvSpPr>
              <p:nvPr/>
            </p:nvSpPr>
            <p:spPr bwMode="auto">
              <a:xfrm>
                <a:off x="3294" y="364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5" name="Oval 3167"/>
              <p:cNvSpPr>
                <a:spLocks noChangeArrowheads="1"/>
              </p:cNvSpPr>
              <p:nvPr/>
            </p:nvSpPr>
            <p:spPr bwMode="auto">
              <a:xfrm>
                <a:off x="3152" y="282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6" name="Oval 3168"/>
              <p:cNvSpPr>
                <a:spLocks noChangeArrowheads="1"/>
              </p:cNvSpPr>
              <p:nvPr/>
            </p:nvSpPr>
            <p:spPr bwMode="auto">
              <a:xfrm>
                <a:off x="3152" y="282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7" name="Oval 3169"/>
              <p:cNvSpPr>
                <a:spLocks noChangeArrowheads="1"/>
              </p:cNvSpPr>
              <p:nvPr/>
            </p:nvSpPr>
            <p:spPr bwMode="auto">
              <a:xfrm>
                <a:off x="3998" y="251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8" name="Oval 3170"/>
              <p:cNvSpPr>
                <a:spLocks noChangeArrowheads="1"/>
              </p:cNvSpPr>
              <p:nvPr/>
            </p:nvSpPr>
            <p:spPr bwMode="auto">
              <a:xfrm>
                <a:off x="3998" y="251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9" name="Oval 3171"/>
              <p:cNvSpPr>
                <a:spLocks noChangeArrowheads="1"/>
              </p:cNvSpPr>
              <p:nvPr/>
            </p:nvSpPr>
            <p:spPr bwMode="auto">
              <a:xfrm>
                <a:off x="3095" y="307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0" name="Oval 3172"/>
              <p:cNvSpPr>
                <a:spLocks noChangeArrowheads="1"/>
              </p:cNvSpPr>
              <p:nvPr/>
            </p:nvSpPr>
            <p:spPr bwMode="auto">
              <a:xfrm>
                <a:off x="3095" y="307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1" name="Oval 3173"/>
              <p:cNvSpPr>
                <a:spLocks noChangeArrowheads="1"/>
              </p:cNvSpPr>
              <p:nvPr/>
            </p:nvSpPr>
            <p:spPr bwMode="auto">
              <a:xfrm>
                <a:off x="3969" y="248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2" name="Oval 3174"/>
              <p:cNvSpPr>
                <a:spLocks noChangeArrowheads="1"/>
              </p:cNvSpPr>
              <p:nvPr/>
            </p:nvSpPr>
            <p:spPr bwMode="auto">
              <a:xfrm>
                <a:off x="3969" y="248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3" name="Oval 3175"/>
              <p:cNvSpPr>
                <a:spLocks noChangeArrowheads="1"/>
              </p:cNvSpPr>
              <p:nvPr/>
            </p:nvSpPr>
            <p:spPr bwMode="auto">
              <a:xfrm>
                <a:off x="2953" y="295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4" name="Oval 3176"/>
              <p:cNvSpPr>
                <a:spLocks noChangeArrowheads="1"/>
              </p:cNvSpPr>
              <p:nvPr/>
            </p:nvSpPr>
            <p:spPr bwMode="auto">
              <a:xfrm>
                <a:off x="2953" y="295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5" name="Oval 3177"/>
              <p:cNvSpPr>
                <a:spLocks noChangeArrowheads="1"/>
              </p:cNvSpPr>
              <p:nvPr/>
            </p:nvSpPr>
            <p:spPr bwMode="auto">
              <a:xfrm>
                <a:off x="3627" y="277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6" name="Oval 3178"/>
              <p:cNvSpPr>
                <a:spLocks noChangeArrowheads="1"/>
              </p:cNvSpPr>
              <p:nvPr/>
            </p:nvSpPr>
            <p:spPr bwMode="auto">
              <a:xfrm>
                <a:off x="3627" y="277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7" name="Oval 3179"/>
              <p:cNvSpPr>
                <a:spLocks noChangeArrowheads="1"/>
              </p:cNvSpPr>
              <p:nvPr/>
            </p:nvSpPr>
            <p:spPr bwMode="auto">
              <a:xfrm>
                <a:off x="3976" y="280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8" name="Oval 3180"/>
              <p:cNvSpPr>
                <a:spLocks noChangeArrowheads="1"/>
              </p:cNvSpPr>
              <p:nvPr/>
            </p:nvSpPr>
            <p:spPr bwMode="auto">
              <a:xfrm>
                <a:off x="3976" y="280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9" name="Oval 3181"/>
              <p:cNvSpPr>
                <a:spLocks noChangeArrowheads="1"/>
              </p:cNvSpPr>
              <p:nvPr/>
            </p:nvSpPr>
            <p:spPr bwMode="auto">
              <a:xfrm>
                <a:off x="3091" y="320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0" name="Oval 3182"/>
              <p:cNvSpPr>
                <a:spLocks noChangeArrowheads="1"/>
              </p:cNvSpPr>
              <p:nvPr/>
            </p:nvSpPr>
            <p:spPr bwMode="auto">
              <a:xfrm>
                <a:off x="3091" y="320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1" name="Oval 3183"/>
              <p:cNvSpPr>
                <a:spLocks noChangeArrowheads="1"/>
              </p:cNvSpPr>
              <p:nvPr/>
            </p:nvSpPr>
            <p:spPr bwMode="auto">
              <a:xfrm>
                <a:off x="4447" y="287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2" name="Oval 3184"/>
              <p:cNvSpPr>
                <a:spLocks noChangeArrowheads="1"/>
              </p:cNvSpPr>
              <p:nvPr/>
            </p:nvSpPr>
            <p:spPr bwMode="auto">
              <a:xfrm>
                <a:off x="4447" y="287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3" name="Oval 3185"/>
              <p:cNvSpPr>
                <a:spLocks noChangeArrowheads="1"/>
              </p:cNvSpPr>
              <p:nvPr/>
            </p:nvSpPr>
            <p:spPr bwMode="auto">
              <a:xfrm>
                <a:off x="4298" y="293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4" name="Oval 3186"/>
              <p:cNvSpPr>
                <a:spLocks noChangeArrowheads="1"/>
              </p:cNvSpPr>
              <p:nvPr/>
            </p:nvSpPr>
            <p:spPr bwMode="auto">
              <a:xfrm>
                <a:off x="4298" y="293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5" name="Oval 3187"/>
              <p:cNvSpPr>
                <a:spLocks noChangeArrowheads="1"/>
              </p:cNvSpPr>
              <p:nvPr/>
            </p:nvSpPr>
            <p:spPr bwMode="auto">
              <a:xfrm>
                <a:off x="2921" y="278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6" name="Oval 3188"/>
              <p:cNvSpPr>
                <a:spLocks noChangeArrowheads="1"/>
              </p:cNvSpPr>
              <p:nvPr/>
            </p:nvSpPr>
            <p:spPr bwMode="auto">
              <a:xfrm>
                <a:off x="2921" y="278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7" name="Oval 3189"/>
              <p:cNvSpPr>
                <a:spLocks noChangeArrowheads="1"/>
              </p:cNvSpPr>
              <p:nvPr/>
            </p:nvSpPr>
            <p:spPr bwMode="auto">
              <a:xfrm>
                <a:off x="3139" y="221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8" name="Oval 3190"/>
              <p:cNvSpPr>
                <a:spLocks noChangeArrowheads="1"/>
              </p:cNvSpPr>
              <p:nvPr/>
            </p:nvSpPr>
            <p:spPr bwMode="auto">
              <a:xfrm>
                <a:off x="3139" y="221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9" name="Oval 3191"/>
              <p:cNvSpPr>
                <a:spLocks noChangeArrowheads="1"/>
              </p:cNvSpPr>
              <p:nvPr/>
            </p:nvSpPr>
            <p:spPr bwMode="auto">
              <a:xfrm>
                <a:off x="3218" y="332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70" name="Oval 3192"/>
              <p:cNvSpPr>
                <a:spLocks noChangeArrowheads="1"/>
              </p:cNvSpPr>
              <p:nvPr/>
            </p:nvSpPr>
            <p:spPr bwMode="auto">
              <a:xfrm>
                <a:off x="3218" y="332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71" name="Oval 3193"/>
              <p:cNvSpPr>
                <a:spLocks noChangeArrowheads="1"/>
              </p:cNvSpPr>
              <p:nvPr/>
            </p:nvSpPr>
            <p:spPr bwMode="auto">
              <a:xfrm>
                <a:off x="2869" y="292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72" name="Oval 3194"/>
              <p:cNvSpPr>
                <a:spLocks noChangeArrowheads="1"/>
              </p:cNvSpPr>
              <p:nvPr/>
            </p:nvSpPr>
            <p:spPr bwMode="auto">
              <a:xfrm>
                <a:off x="2869" y="292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73" name="Oval 3195"/>
              <p:cNvSpPr>
                <a:spLocks noChangeArrowheads="1"/>
              </p:cNvSpPr>
              <p:nvPr/>
            </p:nvSpPr>
            <p:spPr bwMode="auto">
              <a:xfrm>
                <a:off x="4012" y="297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74" name="Oval 3196"/>
              <p:cNvSpPr>
                <a:spLocks noChangeArrowheads="1"/>
              </p:cNvSpPr>
              <p:nvPr/>
            </p:nvSpPr>
            <p:spPr bwMode="auto">
              <a:xfrm>
                <a:off x="4012" y="297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75" name="Oval 3197"/>
              <p:cNvSpPr>
                <a:spLocks noChangeArrowheads="1"/>
              </p:cNvSpPr>
              <p:nvPr/>
            </p:nvSpPr>
            <p:spPr bwMode="auto">
              <a:xfrm>
                <a:off x="3167" y="330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76" name="Oval 3198"/>
              <p:cNvSpPr>
                <a:spLocks noChangeArrowheads="1"/>
              </p:cNvSpPr>
              <p:nvPr/>
            </p:nvSpPr>
            <p:spPr bwMode="auto">
              <a:xfrm>
                <a:off x="3167" y="330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77" name="Oval 3199"/>
              <p:cNvSpPr>
                <a:spLocks noChangeArrowheads="1"/>
              </p:cNvSpPr>
              <p:nvPr/>
            </p:nvSpPr>
            <p:spPr bwMode="auto">
              <a:xfrm>
                <a:off x="3184" y="329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78" name="Oval 3200"/>
              <p:cNvSpPr>
                <a:spLocks noChangeArrowheads="1"/>
              </p:cNvSpPr>
              <p:nvPr/>
            </p:nvSpPr>
            <p:spPr bwMode="auto">
              <a:xfrm>
                <a:off x="3184" y="329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79" name="Oval 3201"/>
              <p:cNvSpPr>
                <a:spLocks noChangeArrowheads="1"/>
              </p:cNvSpPr>
              <p:nvPr/>
            </p:nvSpPr>
            <p:spPr bwMode="auto">
              <a:xfrm>
                <a:off x="2979" y="213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80" name="Oval 3202"/>
              <p:cNvSpPr>
                <a:spLocks noChangeArrowheads="1"/>
              </p:cNvSpPr>
              <p:nvPr/>
            </p:nvSpPr>
            <p:spPr bwMode="auto">
              <a:xfrm>
                <a:off x="2979" y="213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81" name="Oval 3203"/>
              <p:cNvSpPr>
                <a:spLocks noChangeArrowheads="1"/>
              </p:cNvSpPr>
              <p:nvPr/>
            </p:nvSpPr>
            <p:spPr bwMode="auto">
              <a:xfrm>
                <a:off x="3897" y="243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82" name="Oval 3204"/>
              <p:cNvSpPr>
                <a:spLocks noChangeArrowheads="1"/>
              </p:cNvSpPr>
              <p:nvPr/>
            </p:nvSpPr>
            <p:spPr bwMode="auto">
              <a:xfrm>
                <a:off x="3897" y="243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83" name="Oval 3205"/>
              <p:cNvSpPr>
                <a:spLocks noChangeArrowheads="1"/>
              </p:cNvSpPr>
              <p:nvPr/>
            </p:nvSpPr>
            <p:spPr bwMode="auto">
              <a:xfrm>
                <a:off x="4273" y="269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84" name="Oval 3206"/>
              <p:cNvSpPr>
                <a:spLocks noChangeArrowheads="1"/>
              </p:cNvSpPr>
              <p:nvPr/>
            </p:nvSpPr>
            <p:spPr bwMode="auto">
              <a:xfrm>
                <a:off x="4273" y="269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85" name="Oval 3207"/>
              <p:cNvSpPr>
                <a:spLocks noChangeArrowheads="1"/>
              </p:cNvSpPr>
              <p:nvPr/>
            </p:nvSpPr>
            <p:spPr bwMode="auto">
              <a:xfrm>
                <a:off x="3955" y="256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86" name="Oval 3208"/>
              <p:cNvSpPr>
                <a:spLocks noChangeArrowheads="1"/>
              </p:cNvSpPr>
              <p:nvPr/>
            </p:nvSpPr>
            <p:spPr bwMode="auto">
              <a:xfrm>
                <a:off x="3955" y="256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87" name="Oval 3209"/>
              <p:cNvSpPr>
                <a:spLocks noChangeArrowheads="1"/>
              </p:cNvSpPr>
              <p:nvPr/>
            </p:nvSpPr>
            <p:spPr bwMode="auto">
              <a:xfrm>
                <a:off x="3195" y="261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88" name="Oval 3210"/>
              <p:cNvSpPr>
                <a:spLocks noChangeArrowheads="1"/>
              </p:cNvSpPr>
              <p:nvPr/>
            </p:nvSpPr>
            <p:spPr bwMode="auto">
              <a:xfrm>
                <a:off x="3195" y="261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89" name="Oval 3211"/>
              <p:cNvSpPr>
                <a:spLocks noChangeArrowheads="1"/>
              </p:cNvSpPr>
              <p:nvPr/>
            </p:nvSpPr>
            <p:spPr bwMode="auto">
              <a:xfrm>
                <a:off x="4298" y="290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90" name="Oval 3212"/>
              <p:cNvSpPr>
                <a:spLocks noChangeArrowheads="1"/>
              </p:cNvSpPr>
              <p:nvPr/>
            </p:nvSpPr>
            <p:spPr bwMode="auto">
              <a:xfrm>
                <a:off x="4298" y="290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91" name="Oval 3213"/>
              <p:cNvSpPr>
                <a:spLocks noChangeArrowheads="1"/>
              </p:cNvSpPr>
              <p:nvPr/>
            </p:nvSpPr>
            <p:spPr bwMode="auto">
              <a:xfrm>
                <a:off x="3300" y="365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92" name="Oval 3214"/>
              <p:cNvSpPr>
                <a:spLocks noChangeArrowheads="1"/>
              </p:cNvSpPr>
              <p:nvPr/>
            </p:nvSpPr>
            <p:spPr bwMode="auto">
              <a:xfrm>
                <a:off x="3300" y="365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93" name="Oval 3215"/>
              <p:cNvSpPr>
                <a:spLocks noChangeArrowheads="1"/>
              </p:cNvSpPr>
              <p:nvPr/>
            </p:nvSpPr>
            <p:spPr bwMode="auto">
              <a:xfrm>
                <a:off x="3152" y="261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94" name="Oval 3216"/>
              <p:cNvSpPr>
                <a:spLocks noChangeArrowheads="1"/>
              </p:cNvSpPr>
              <p:nvPr/>
            </p:nvSpPr>
            <p:spPr bwMode="auto">
              <a:xfrm>
                <a:off x="3152" y="261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95" name="Oval 3217"/>
              <p:cNvSpPr>
                <a:spLocks noChangeArrowheads="1"/>
              </p:cNvSpPr>
              <p:nvPr/>
            </p:nvSpPr>
            <p:spPr bwMode="auto">
              <a:xfrm>
                <a:off x="3994" y="302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96" name="Oval 3218"/>
              <p:cNvSpPr>
                <a:spLocks noChangeArrowheads="1"/>
              </p:cNvSpPr>
              <p:nvPr/>
            </p:nvSpPr>
            <p:spPr bwMode="auto">
              <a:xfrm>
                <a:off x="3993" y="3023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97" name="Oval 3219"/>
              <p:cNvSpPr>
                <a:spLocks noChangeArrowheads="1"/>
              </p:cNvSpPr>
              <p:nvPr/>
            </p:nvSpPr>
            <p:spPr bwMode="auto">
              <a:xfrm>
                <a:off x="3056" y="289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3" name="Group 3421"/>
            <p:cNvGrpSpPr>
              <a:grpSpLocks/>
            </p:cNvGrpSpPr>
            <p:nvPr/>
          </p:nvGrpSpPr>
          <p:grpSpPr bwMode="auto">
            <a:xfrm>
              <a:off x="2867" y="2016"/>
              <a:ext cx="1617" cy="1800"/>
              <a:chOff x="2867" y="2016"/>
              <a:chExt cx="1617" cy="1800"/>
            </a:xfrm>
            <a:grpFill/>
          </p:grpSpPr>
          <p:sp>
            <p:nvSpPr>
              <p:cNvPr id="6498" name="Oval 3221"/>
              <p:cNvSpPr>
                <a:spLocks noChangeArrowheads="1"/>
              </p:cNvSpPr>
              <p:nvPr/>
            </p:nvSpPr>
            <p:spPr bwMode="auto">
              <a:xfrm>
                <a:off x="3056" y="289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9" name="Oval 3222"/>
              <p:cNvSpPr>
                <a:spLocks noChangeArrowheads="1"/>
              </p:cNvSpPr>
              <p:nvPr/>
            </p:nvSpPr>
            <p:spPr bwMode="auto">
              <a:xfrm>
                <a:off x="3353" y="289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0" name="Oval 3223"/>
              <p:cNvSpPr>
                <a:spLocks noChangeArrowheads="1"/>
              </p:cNvSpPr>
              <p:nvPr/>
            </p:nvSpPr>
            <p:spPr bwMode="auto">
              <a:xfrm>
                <a:off x="3353" y="289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1" name="Oval 3224"/>
              <p:cNvSpPr>
                <a:spLocks noChangeArrowheads="1"/>
              </p:cNvSpPr>
              <p:nvPr/>
            </p:nvSpPr>
            <p:spPr bwMode="auto">
              <a:xfrm>
                <a:off x="4316" y="276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2" name="Oval 3225"/>
              <p:cNvSpPr>
                <a:spLocks noChangeArrowheads="1"/>
              </p:cNvSpPr>
              <p:nvPr/>
            </p:nvSpPr>
            <p:spPr bwMode="auto">
              <a:xfrm>
                <a:off x="4316" y="27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3" name="Oval 3226"/>
              <p:cNvSpPr>
                <a:spLocks noChangeArrowheads="1"/>
              </p:cNvSpPr>
              <p:nvPr/>
            </p:nvSpPr>
            <p:spPr bwMode="auto">
              <a:xfrm>
                <a:off x="2945" y="207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4" name="Oval 3227"/>
              <p:cNvSpPr>
                <a:spLocks noChangeArrowheads="1"/>
              </p:cNvSpPr>
              <p:nvPr/>
            </p:nvSpPr>
            <p:spPr bwMode="auto">
              <a:xfrm>
                <a:off x="2945" y="207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5" name="Oval 3228"/>
              <p:cNvSpPr>
                <a:spLocks noChangeArrowheads="1"/>
              </p:cNvSpPr>
              <p:nvPr/>
            </p:nvSpPr>
            <p:spPr bwMode="auto">
              <a:xfrm>
                <a:off x="2996" y="201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6" name="Oval 3229"/>
              <p:cNvSpPr>
                <a:spLocks noChangeArrowheads="1"/>
              </p:cNvSpPr>
              <p:nvPr/>
            </p:nvSpPr>
            <p:spPr bwMode="auto">
              <a:xfrm>
                <a:off x="2996" y="201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7" name="Oval 3230"/>
              <p:cNvSpPr>
                <a:spLocks noChangeArrowheads="1"/>
              </p:cNvSpPr>
              <p:nvPr/>
            </p:nvSpPr>
            <p:spPr bwMode="auto">
              <a:xfrm>
                <a:off x="3216" y="22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8" name="Oval 3231"/>
              <p:cNvSpPr>
                <a:spLocks noChangeArrowheads="1"/>
              </p:cNvSpPr>
              <p:nvPr/>
            </p:nvSpPr>
            <p:spPr bwMode="auto">
              <a:xfrm>
                <a:off x="3216" y="226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9" name="Oval 3232"/>
              <p:cNvSpPr>
                <a:spLocks noChangeArrowheads="1"/>
              </p:cNvSpPr>
              <p:nvPr/>
            </p:nvSpPr>
            <p:spPr bwMode="auto">
              <a:xfrm>
                <a:off x="3330" y="352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0" name="Oval 3233"/>
              <p:cNvSpPr>
                <a:spLocks noChangeArrowheads="1"/>
              </p:cNvSpPr>
              <p:nvPr/>
            </p:nvSpPr>
            <p:spPr bwMode="auto">
              <a:xfrm>
                <a:off x="3330" y="352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1" name="Oval 3234"/>
              <p:cNvSpPr>
                <a:spLocks noChangeArrowheads="1"/>
              </p:cNvSpPr>
              <p:nvPr/>
            </p:nvSpPr>
            <p:spPr bwMode="auto">
              <a:xfrm>
                <a:off x="4410" y="28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2" name="Oval 3235"/>
              <p:cNvSpPr>
                <a:spLocks noChangeArrowheads="1"/>
              </p:cNvSpPr>
              <p:nvPr/>
            </p:nvSpPr>
            <p:spPr bwMode="auto">
              <a:xfrm>
                <a:off x="4410" y="28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3" name="Oval 3236"/>
              <p:cNvSpPr>
                <a:spLocks noChangeArrowheads="1"/>
              </p:cNvSpPr>
              <p:nvPr/>
            </p:nvSpPr>
            <p:spPr bwMode="auto">
              <a:xfrm>
                <a:off x="3970" y="242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4" name="Oval 3237"/>
              <p:cNvSpPr>
                <a:spLocks noChangeArrowheads="1"/>
              </p:cNvSpPr>
              <p:nvPr/>
            </p:nvSpPr>
            <p:spPr bwMode="auto">
              <a:xfrm>
                <a:off x="3970" y="242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5" name="Oval 3238"/>
              <p:cNvSpPr>
                <a:spLocks noChangeArrowheads="1"/>
              </p:cNvSpPr>
              <p:nvPr/>
            </p:nvSpPr>
            <p:spPr bwMode="auto">
              <a:xfrm>
                <a:off x="4311" y="292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6" name="Oval 3239"/>
              <p:cNvSpPr>
                <a:spLocks noChangeArrowheads="1"/>
              </p:cNvSpPr>
              <p:nvPr/>
            </p:nvSpPr>
            <p:spPr bwMode="auto">
              <a:xfrm>
                <a:off x="4311" y="292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7" name="Oval 3240"/>
              <p:cNvSpPr>
                <a:spLocks noChangeArrowheads="1"/>
              </p:cNvSpPr>
              <p:nvPr/>
            </p:nvSpPr>
            <p:spPr bwMode="auto">
              <a:xfrm>
                <a:off x="3722" y="295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8" name="Oval 3241"/>
              <p:cNvSpPr>
                <a:spLocks noChangeArrowheads="1"/>
              </p:cNvSpPr>
              <p:nvPr/>
            </p:nvSpPr>
            <p:spPr bwMode="auto">
              <a:xfrm>
                <a:off x="3721" y="295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9" name="Oval 3242"/>
              <p:cNvSpPr>
                <a:spLocks noChangeArrowheads="1"/>
              </p:cNvSpPr>
              <p:nvPr/>
            </p:nvSpPr>
            <p:spPr bwMode="auto">
              <a:xfrm>
                <a:off x="3411" y="290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0" name="Oval 3243"/>
              <p:cNvSpPr>
                <a:spLocks noChangeArrowheads="1"/>
              </p:cNvSpPr>
              <p:nvPr/>
            </p:nvSpPr>
            <p:spPr bwMode="auto">
              <a:xfrm>
                <a:off x="3411" y="290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1" name="Oval 3244"/>
              <p:cNvSpPr>
                <a:spLocks noChangeArrowheads="1"/>
              </p:cNvSpPr>
              <p:nvPr/>
            </p:nvSpPr>
            <p:spPr bwMode="auto">
              <a:xfrm>
                <a:off x="3252" y="368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2" name="Oval 3245"/>
              <p:cNvSpPr>
                <a:spLocks noChangeArrowheads="1"/>
              </p:cNvSpPr>
              <p:nvPr/>
            </p:nvSpPr>
            <p:spPr bwMode="auto">
              <a:xfrm>
                <a:off x="3252" y="368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3" name="Oval 3246"/>
              <p:cNvSpPr>
                <a:spLocks noChangeArrowheads="1"/>
              </p:cNvSpPr>
              <p:nvPr/>
            </p:nvSpPr>
            <p:spPr bwMode="auto">
              <a:xfrm>
                <a:off x="3868" y="236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4" name="Oval 3247"/>
              <p:cNvSpPr>
                <a:spLocks noChangeArrowheads="1"/>
              </p:cNvSpPr>
              <p:nvPr/>
            </p:nvSpPr>
            <p:spPr bwMode="auto">
              <a:xfrm>
                <a:off x="3868" y="23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5" name="Oval 3248"/>
              <p:cNvSpPr>
                <a:spLocks noChangeArrowheads="1"/>
              </p:cNvSpPr>
              <p:nvPr/>
            </p:nvSpPr>
            <p:spPr bwMode="auto">
              <a:xfrm>
                <a:off x="3776" y="314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6" name="Oval 3249"/>
              <p:cNvSpPr>
                <a:spLocks noChangeArrowheads="1"/>
              </p:cNvSpPr>
              <p:nvPr/>
            </p:nvSpPr>
            <p:spPr bwMode="auto">
              <a:xfrm>
                <a:off x="3776" y="314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7" name="Oval 3250"/>
              <p:cNvSpPr>
                <a:spLocks noChangeArrowheads="1"/>
              </p:cNvSpPr>
              <p:nvPr/>
            </p:nvSpPr>
            <p:spPr bwMode="auto">
              <a:xfrm>
                <a:off x="3114" y="295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8" name="Oval 3251"/>
              <p:cNvSpPr>
                <a:spLocks noChangeArrowheads="1"/>
              </p:cNvSpPr>
              <p:nvPr/>
            </p:nvSpPr>
            <p:spPr bwMode="auto">
              <a:xfrm>
                <a:off x="3114" y="295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9" name="Oval 3252"/>
              <p:cNvSpPr>
                <a:spLocks noChangeArrowheads="1"/>
              </p:cNvSpPr>
              <p:nvPr/>
            </p:nvSpPr>
            <p:spPr bwMode="auto">
              <a:xfrm>
                <a:off x="3883" y="331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0" name="Oval 3253"/>
              <p:cNvSpPr>
                <a:spLocks noChangeArrowheads="1"/>
              </p:cNvSpPr>
              <p:nvPr/>
            </p:nvSpPr>
            <p:spPr bwMode="auto">
              <a:xfrm>
                <a:off x="3883" y="331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1" name="Oval 3254"/>
              <p:cNvSpPr>
                <a:spLocks noChangeArrowheads="1"/>
              </p:cNvSpPr>
              <p:nvPr/>
            </p:nvSpPr>
            <p:spPr bwMode="auto">
              <a:xfrm>
                <a:off x="4173" y="298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2" name="Oval 3255"/>
              <p:cNvSpPr>
                <a:spLocks noChangeArrowheads="1"/>
              </p:cNvSpPr>
              <p:nvPr/>
            </p:nvSpPr>
            <p:spPr bwMode="auto">
              <a:xfrm>
                <a:off x="4173" y="298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3" name="Oval 3256"/>
              <p:cNvSpPr>
                <a:spLocks noChangeArrowheads="1"/>
              </p:cNvSpPr>
              <p:nvPr/>
            </p:nvSpPr>
            <p:spPr bwMode="auto">
              <a:xfrm>
                <a:off x="3375" y="297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4" name="Oval 3257"/>
              <p:cNvSpPr>
                <a:spLocks noChangeArrowheads="1"/>
              </p:cNvSpPr>
              <p:nvPr/>
            </p:nvSpPr>
            <p:spPr bwMode="auto">
              <a:xfrm>
                <a:off x="3375" y="297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5" name="Oval 3258"/>
              <p:cNvSpPr>
                <a:spLocks noChangeArrowheads="1"/>
              </p:cNvSpPr>
              <p:nvPr/>
            </p:nvSpPr>
            <p:spPr bwMode="auto">
              <a:xfrm>
                <a:off x="3282" y="302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6" name="Oval 3259"/>
              <p:cNvSpPr>
                <a:spLocks noChangeArrowheads="1"/>
              </p:cNvSpPr>
              <p:nvPr/>
            </p:nvSpPr>
            <p:spPr bwMode="auto">
              <a:xfrm>
                <a:off x="3282" y="302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7" name="Oval 3260"/>
              <p:cNvSpPr>
                <a:spLocks noChangeArrowheads="1"/>
              </p:cNvSpPr>
              <p:nvPr/>
            </p:nvSpPr>
            <p:spPr bwMode="auto">
              <a:xfrm>
                <a:off x="2871" y="223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8" name="Oval 3261"/>
              <p:cNvSpPr>
                <a:spLocks noChangeArrowheads="1"/>
              </p:cNvSpPr>
              <p:nvPr/>
            </p:nvSpPr>
            <p:spPr bwMode="auto">
              <a:xfrm>
                <a:off x="2871" y="223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9" name="Oval 3262"/>
              <p:cNvSpPr>
                <a:spLocks noChangeArrowheads="1"/>
              </p:cNvSpPr>
              <p:nvPr/>
            </p:nvSpPr>
            <p:spPr bwMode="auto">
              <a:xfrm>
                <a:off x="3121" y="315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0" name="Oval 3263"/>
              <p:cNvSpPr>
                <a:spLocks noChangeArrowheads="1"/>
              </p:cNvSpPr>
              <p:nvPr/>
            </p:nvSpPr>
            <p:spPr bwMode="auto">
              <a:xfrm>
                <a:off x="3121" y="315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1" name="Oval 3264"/>
              <p:cNvSpPr>
                <a:spLocks noChangeArrowheads="1"/>
              </p:cNvSpPr>
              <p:nvPr/>
            </p:nvSpPr>
            <p:spPr bwMode="auto">
              <a:xfrm>
                <a:off x="2914" y="224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2" name="Oval 3265"/>
              <p:cNvSpPr>
                <a:spLocks noChangeArrowheads="1"/>
              </p:cNvSpPr>
              <p:nvPr/>
            </p:nvSpPr>
            <p:spPr bwMode="auto">
              <a:xfrm>
                <a:off x="2914" y="224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3" name="Oval 3266"/>
              <p:cNvSpPr>
                <a:spLocks noChangeArrowheads="1"/>
              </p:cNvSpPr>
              <p:nvPr/>
            </p:nvSpPr>
            <p:spPr bwMode="auto">
              <a:xfrm>
                <a:off x="3712" y="301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4" name="Oval 3267"/>
              <p:cNvSpPr>
                <a:spLocks noChangeArrowheads="1"/>
              </p:cNvSpPr>
              <p:nvPr/>
            </p:nvSpPr>
            <p:spPr bwMode="auto">
              <a:xfrm>
                <a:off x="3712" y="301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5" name="Oval 3268"/>
              <p:cNvSpPr>
                <a:spLocks noChangeArrowheads="1"/>
              </p:cNvSpPr>
              <p:nvPr/>
            </p:nvSpPr>
            <p:spPr bwMode="auto">
              <a:xfrm>
                <a:off x="3993" y="289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6" name="Oval 3269"/>
              <p:cNvSpPr>
                <a:spLocks noChangeArrowheads="1"/>
              </p:cNvSpPr>
              <p:nvPr/>
            </p:nvSpPr>
            <p:spPr bwMode="auto">
              <a:xfrm>
                <a:off x="3993" y="289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7" name="Oval 3270"/>
              <p:cNvSpPr>
                <a:spLocks noChangeArrowheads="1"/>
              </p:cNvSpPr>
              <p:nvPr/>
            </p:nvSpPr>
            <p:spPr bwMode="auto">
              <a:xfrm>
                <a:off x="3201" y="322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8" name="Oval 3271"/>
              <p:cNvSpPr>
                <a:spLocks noChangeArrowheads="1"/>
              </p:cNvSpPr>
              <p:nvPr/>
            </p:nvSpPr>
            <p:spPr bwMode="auto">
              <a:xfrm>
                <a:off x="3201" y="322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9" name="Oval 3272"/>
              <p:cNvSpPr>
                <a:spLocks noChangeArrowheads="1"/>
              </p:cNvSpPr>
              <p:nvPr/>
            </p:nvSpPr>
            <p:spPr bwMode="auto">
              <a:xfrm>
                <a:off x="3153" y="293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0" name="Oval 3273"/>
              <p:cNvSpPr>
                <a:spLocks noChangeArrowheads="1"/>
              </p:cNvSpPr>
              <p:nvPr/>
            </p:nvSpPr>
            <p:spPr bwMode="auto">
              <a:xfrm>
                <a:off x="3153" y="293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1" name="Oval 3274"/>
              <p:cNvSpPr>
                <a:spLocks noChangeArrowheads="1"/>
              </p:cNvSpPr>
              <p:nvPr/>
            </p:nvSpPr>
            <p:spPr bwMode="auto">
              <a:xfrm>
                <a:off x="3301" y="367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2" name="Oval 3275"/>
              <p:cNvSpPr>
                <a:spLocks noChangeArrowheads="1"/>
              </p:cNvSpPr>
              <p:nvPr/>
            </p:nvSpPr>
            <p:spPr bwMode="auto">
              <a:xfrm>
                <a:off x="3301" y="367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3" name="Oval 3276"/>
              <p:cNvSpPr>
                <a:spLocks noChangeArrowheads="1"/>
              </p:cNvSpPr>
              <p:nvPr/>
            </p:nvSpPr>
            <p:spPr bwMode="auto">
              <a:xfrm>
                <a:off x="3760" y="296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4" name="Oval 3277"/>
              <p:cNvSpPr>
                <a:spLocks noChangeArrowheads="1"/>
              </p:cNvSpPr>
              <p:nvPr/>
            </p:nvSpPr>
            <p:spPr bwMode="auto">
              <a:xfrm>
                <a:off x="3760" y="29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5" name="Oval 3278"/>
              <p:cNvSpPr>
                <a:spLocks noChangeArrowheads="1"/>
              </p:cNvSpPr>
              <p:nvPr/>
            </p:nvSpPr>
            <p:spPr bwMode="auto">
              <a:xfrm>
                <a:off x="3140" y="275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6" name="Oval 3279"/>
              <p:cNvSpPr>
                <a:spLocks noChangeArrowheads="1"/>
              </p:cNvSpPr>
              <p:nvPr/>
            </p:nvSpPr>
            <p:spPr bwMode="auto">
              <a:xfrm>
                <a:off x="3140" y="275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7" name="Oval 3280"/>
              <p:cNvSpPr>
                <a:spLocks noChangeArrowheads="1"/>
              </p:cNvSpPr>
              <p:nvPr/>
            </p:nvSpPr>
            <p:spPr bwMode="auto">
              <a:xfrm>
                <a:off x="3160" y="326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8" name="Oval 3281"/>
              <p:cNvSpPr>
                <a:spLocks noChangeArrowheads="1"/>
              </p:cNvSpPr>
              <p:nvPr/>
            </p:nvSpPr>
            <p:spPr bwMode="auto">
              <a:xfrm>
                <a:off x="3160" y="32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9" name="Oval 3282"/>
              <p:cNvSpPr>
                <a:spLocks noChangeArrowheads="1"/>
              </p:cNvSpPr>
              <p:nvPr/>
            </p:nvSpPr>
            <p:spPr bwMode="auto">
              <a:xfrm>
                <a:off x="3150" y="290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0" name="Oval 3283"/>
              <p:cNvSpPr>
                <a:spLocks noChangeArrowheads="1"/>
              </p:cNvSpPr>
              <p:nvPr/>
            </p:nvSpPr>
            <p:spPr bwMode="auto">
              <a:xfrm>
                <a:off x="3150" y="290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1" name="Oval 3284"/>
              <p:cNvSpPr>
                <a:spLocks noChangeArrowheads="1"/>
              </p:cNvSpPr>
              <p:nvPr/>
            </p:nvSpPr>
            <p:spPr bwMode="auto">
              <a:xfrm>
                <a:off x="4343" y="294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2" name="Oval 3285"/>
              <p:cNvSpPr>
                <a:spLocks noChangeArrowheads="1"/>
              </p:cNvSpPr>
              <p:nvPr/>
            </p:nvSpPr>
            <p:spPr bwMode="auto">
              <a:xfrm>
                <a:off x="4343" y="294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3" name="Oval 3286"/>
              <p:cNvSpPr>
                <a:spLocks noChangeArrowheads="1"/>
              </p:cNvSpPr>
              <p:nvPr/>
            </p:nvSpPr>
            <p:spPr bwMode="auto">
              <a:xfrm>
                <a:off x="3636" y="285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4" name="Oval 3287"/>
              <p:cNvSpPr>
                <a:spLocks noChangeArrowheads="1"/>
              </p:cNvSpPr>
              <p:nvPr/>
            </p:nvSpPr>
            <p:spPr bwMode="auto">
              <a:xfrm>
                <a:off x="3636" y="285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5" name="Oval 3288"/>
              <p:cNvSpPr>
                <a:spLocks noChangeArrowheads="1"/>
              </p:cNvSpPr>
              <p:nvPr/>
            </p:nvSpPr>
            <p:spPr bwMode="auto">
              <a:xfrm>
                <a:off x="3383" y="340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6" name="Oval 3289"/>
              <p:cNvSpPr>
                <a:spLocks noChangeArrowheads="1"/>
              </p:cNvSpPr>
              <p:nvPr/>
            </p:nvSpPr>
            <p:spPr bwMode="auto">
              <a:xfrm>
                <a:off x="3383" y="340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7" name="Oval 3290"/>
              <p:cNvSpPr>
                <a:spLocks noChangeArrowheads="1"/>
              </p:cNvSpPr>
              <p:nvPr/>
            </p:nvSpPr>
            <p:spPr bwMode="auto">
              <a:xfrm>
                <a:off x="3233" y="265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8" name="Oval 3291"/>
              <p:cNvSpPr>
                <a:spLocks noChangeArrowheads="1"/>
              </p:cNvSpPr>
              <p:nvPr/>
            </p:nvSpPr>
            <p:spPr bwMode="auto">
              <a:xfrm>
                <a:off x="3233" y="265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9" name="Oval 3292"/>
              <p:cNvSpPr>
                <a:spLocks noChangeArrowheads="1"/>
              </p:cNvSpPr>
              <p:nvPr/>
            </p:nvSpPr>
            <p:spPr bwMode="auto">
              <a:xfrm>
                <a:off x="3936" y="242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0" name="Oval 3293"/>
              <p:cNvSpPr>
                <a:spLocks noChangeArrowheads="1"/>
              </p:cNvSpPr>
              <p:nvPr/>
            </p:nvSpPr>
            <p:spPr bwMode="auto">
              <a:xfrm>
                <a:off x="3936" y="242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1" name="Oval 3294"/>
              <p:cNvSpPr>
                <a:spLocks noChangeArrowheads="1"/>
              </p:cNvSpPr>
              <p:nvPr/>
            </p:nvSpPr>
            <p:spPr bwMode="auto">
              <a:xfrm>
                <a:off x="4205" y="292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2" name="Oval 3295"/>
              <p:cNvSpPr>
                <a:spLocks noChangeArrowheads="1"/>
              </p:cNvSpPr>
              <p:nvPr/>
            </p:nvSpPr>
            <p:spPr bwMode="auto">
              <a:xfrm>
                <a:off x="4205" y="292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3" name="Oval 3296"/>
              <p:cNvSpPr>
                <a:spLocks noChangeArrowheads="1"/>
              </p:cNvSpPr>
              <p:nvPr/>
            </p:nvSpPr>
            <p:spPr bwMode="auto">
              <a:xfrm>
                <a:off x="3688" y="298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4" name="Oval 3297"/>
              <p:cNvSpPr>
                <a:spLocks noChangeArrowheads="1"/>
              </p:cNvSpPr>
              <p:nvPr/>
            </p:nvSpPr>
            <p:spPr bwMode="auto">
              <a:xfrm>
                <a:off x="3688" y="298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5" name="Oval 3298"/>
              <p:cNvSpPr>
                <a:spLocks noChangeArrowheads="1"/>
              </p:cNvSpPr>
              <p:nvPr/>
            </p:nvSpPr>
            <p:spPr bwMode="auto">
              <a:xfrm>
                <a:off x="3215" y="326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6" name="Oval 3299"/>
              <p:cNvSpPr>
                <a:spLocks noChangeArrowheads="1"/>
              </p:cNvSpPr>
              <p:nvPr/>
            </p:nvSpPr>
            <p:spPr bwMode="auto">
              <a:xfrm>
                <a:off x="3215" y="326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7" name="Oval 3300"/>
              <p:cNvSpPr>
                <a:spLocks noChangeArrowheads="1"/>
              </p:cNvSpPr>
              <p:nvPr/>
            </p:nvSpPr>
            <p:spPr bwMode="auto">
              <a:xfrm>
                <a:off x="3210" y="374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8" name="Oval 3301"/>
              <p:cNvSpPr>
                <a:spLocks noChangeArrowheads="1"/>
              </p:cNvSpPr>
              <p:nvPr/>
            </p:nvSpPr>
            <p:spPr bwMode="auto">
              <a:xfrm>
                <a:off x="3210" y="374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9" name="Oval 3302"/>
              <p:cNvSpPr>
                <a:spLocks noChangeArrowheads="1"/>
              </p:cNvSpPr>
              <p:nvPr/>
            </p:nvSpPr>
            <p:spPr bwMode="auto">
              <a:xfrm>
                <a:off x="4130" y="258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0" name="Oval 3303"/>
              <p:cNvSpPr>
                <a:spLocks noChangeArrowheads="1"/>
              </p:cNvSpPr>
              <p:nvPr/>
            </p:nvSpPr>
            <p:spPr bwMode="auto">
              <a:xfrm>
                <a:off x="4130" y="258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1" name="Oval 3304"/>
              <p:cNvSpPr>
                <a:spLocks noChangeArrowheads="1"/>
              </p:cNvSpPr>
              <p:nvPr/>
            </p:nvSpPr>
            <p:spPr bwMode="auto">
              <a:xfrm>
                <a:off x="4156" y="298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2" name="Oval 3305"/>
              <p:cNvSpPr>
                <a:spLocks noChangeArrowheads="1"/>
              </p:cNvSpPr>
              <p:nvPr/>
            </p:nvSpPr>
            <p:spPr bwMode="auto">
              <a:xfrm>
                <a:off x="4156" y="298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3" name="Oval 3306"/>
              <p:cNvSpPr>
                <a:spLocks noChangeArrowheads="1"/>
              </p:cNvSpPr>
              <p:nvPr/>
            </p:nvSpPr>
            <p:spPr bwMode="auto">
              <a:xfrm>
                <a:off x="3721" y="289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4" name="Oval 3307"/>
              <p:cNvSpPr>
                <a:spLocks noChangeArrowheads="1"/>
              </p:cNvSpPr>
              <p:nvPr/>
            </p:nvSpPr>
            <p:spPr bwMode="auto">
              <a:xfrm>
                <a:off x="3721" y="289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5" name="Oval 3308"/>
              <p:cNvSpPr>
                <a:spLocks noChangeArrowheads="1"/>
              </p:cNvSpPr>
              <p:nvPr/>
            </p:nvSpPr>
            <p:spPr bwMode="auto">
              <a:xfrm>
                <a:off x="3147" y="278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6" name="Oval 3309"/>
              <p:cNvSpPr>
                <a:spLocks noChangeArrowheads="1"/>
              </p:cNvSpPr>
              <p:nvPr/>
            </p:nvSpPr>
            <p:spPr bwMode="auto">
              <a:xfrm>
                <a:off x="3147" y="2787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7" name="Oval 3310"/>
              <p:cNvSpPr>
                <a:spLocks noChangeArrowheads="1"/>
              </p:cNvSpPr>
              <p:nvPr/>
            </p:nvSpPr>
            <p:spPr bwMode="auto">
              <a:xfrm>
                <a:off x="3216" y="329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8" name="Oval 3311"/>
              <p:cNvSpPr>
                <a:spLocks noChangeArrowheads="1"/>
              </p:cNvSpPr>
              <p:nvPr/>
            </p:nvSpPr>
            <p:spPr bwMode="auto">
              <a:xfrm>
                <a:off x="3216" y="329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9" name="Oval 3312"/>
              <p:cNvSpPr>
                <a:spLocks noChangeArrowheads="1"/>
              </p:cNvSpPr>
              <p:nvPr/>
            </p:nvSpPr>
            <p:spPr bwMode="auto">
              <a:xfrm>
                <a:off x="3983" y="302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0" name="Oval 3313"/>
              <p:cNvSpPr>
                <a:spLocks noChangeArrowheads="1"/>
              </p:cNvSpPr>
              <p:nvPr/>
            </p:nvSpPr>
            <p:spPr bwMode="auto">
              <a:xfrm>
                <a:off x="3983" y="302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1" name="Oval 3314"/>
              <p:cNvSpPr>
                <a:spLocks noChangeArrowheads="1"/>
              </p:cNvSpPr>
              <p:nvPr/>
            </p:nvSpPr>
            <p:spPr bwMode="auto">
              <a:xfrm>
                <a:off x="3974" y="255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2" name="Oval 3315"/>
              <p:cNvSpPr>
                <a:spLocks noChangeArrowheads="1"/>
              </p:cNvSpPr>
              <p:nvPr/>
            </p:nvSpPr>
            <p:spPr bwMode="auto">
              <a:xfrm>
                <a:off x="3974" y="255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3" name="Oval 3316"/>
              <p:cNvSpPr>
                <a:spLocks noChangeArrowheads="1"/>
              </p:cNvSpPr>
              <p:nvPr/>
            </p:nvSpPr>
            <p:spPr bwMode="auto">
              <a:xfrm>
                <a:off x="4258" y="288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4" name="Oval 3317"/>
              <p:cNvSpPr>
                <a:spLocks noChangeArrowheads="1"/>
              </p:cNvSpPr>
              <p:nvPr/>
            </p:nvSpPr>
            <p:spPr bwMode="auto">
              <a:xfrm>
                <a:off x="4257" y="288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5" name="Oval 3318"/>
              <p:cNvSpPr>
                <a:spLocks noChangeArrowheads="1"/>
              </p:cNvSpPr>
              <p:nvPr/>
            </p:nvSpPr>
            <p:spPr bwMode="auto">
              <a:xfrm>
                <a:off x="3354" y="311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6" name="Oval 3319"/>
              <p:cNvSpPr>
                <a:spLocks noChangeArrowheads="1"/>
              </p:cNvSpPr>
              <p:nvPr/>
            </p:nvSpPr>
            <p:spPr bwMode="auto">
              <a:xfrm>
                <a:off x="3354" y="311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7" name="Oval 3320"/>
              <p:cNvSpPr>
                <a:spLocks noChangeArrowheads="1"/>
              </p:cNvSpPr>
              <p:nvPr/>
            </p:nvSpPr>
            <p:spPr bwMode="auto">
              <a:xfrm>
                <a:off x="3981" y="336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8" name="Oval 3321"/>
              <p:cNvSpPr>
                <a:spLocks noChangeArrowheads="1"/>
              </p:cNvSpPr>
              <p:nvPr/>
            </p:nvSpPr>
            <p:spPr bwMode="auto">
              <a:xfrm>
                <a:off x="3981" y="336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9" name="Oval 3322"/>
              <p:cNvSpPr>
                <a:spLocks noChangeArrowheads="1"/>
              </p:cNvSpPr>
              <p:nvPr/>
            </p:nvSpPr>
            <p:spPr bwMode="auto">
              <a:xfrm>
                <a:off x="3612" y="269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0" name="Oval 3323"/>
              <p:cNvSpPr>
                <a:spLocks noChangeArrowheads="1"/>
              </p:cNvSpPr>
              <p:nvPr/>
            </p:nvSpPr>
            <p:spPr bwMode="auto">
              <a:xfrm>
                <a:off x="3612" y="269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1" name="Oval 3324"/>
              <p:cNvSpPr>
                <a:spLocks noChangeArrowheads="1"/>
              </p:cNvSpPr>
              <p:nvPr/>
            </p:nvSpPr>
            <p:spPr bwMode="auto">
              <a:xfrm>
                <a:off x="3007" y="263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2" name="Oval 3325"/>
              <p:cNvSpPr>
                <a:spLocks noChangeArrowheads="1"/>
              </p:cNvSpPr>
              <p:nvPr/>
            </p:nvSpPr>
            <p:spPr bwMode="auto">
              <a:xfrm>
                <a:off x="3007" y="263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3" name="Oval 3326"/>
              <p:cNvSpPr>
                <a:spLocks noChangeArrowheads="1"/>
              </p:cNvSpPr>
              <p:nvPr/>
            </p:nvSpPr>
            <p:spPr bwMode="auto">
              <a:xfrm>
                <a:off x="2978" y="297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4" name="Oval 3327"/>
              <p:cNvSpPr>
                <a:spLocks noChangeArrowheads="1"/>
              </p:cNvSpPr>
              <p:nvPr/>
            </p:nvSpPr>
            <p:spPr bwMode="auto">
              <a:xfrm>
                <a:off x="2978" y="297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5" name="Oval 3328"/>
              <p:cNvSpPr>
                <a:spLocks noChangeArrowheads="1"/>
              </p:cNvSpPr>
              <p:nvPr/>
            </p:nvSpPr>
            <p:spPr bwMode="auto">
              <a:xfrm>
                <a:off x="3087" y="205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6" name="Oval 3329"/>
              <p:cNvSpPr>
                <a:spLocks noChangeArrowheads="1"/>
              </p:cNvSpPr>
              <p:nvPr/>
            </p:nvSpPr>
            <p:spPr bwMode="auto">
              <a:xfrm>
                <a:off x="3087" y="205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7" name="Oval 3330"/>
              <p:cNvSpPr>
                <a:spLocks noChangeArrowheads="1"/>
              </p:cNvSpPr>
              <p:nvPr/>
            </p:nvSpPr>
            <p:spPr bwMode="auto">
              <a:xfrm>
                <a:off x="3987" y="287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8" name="Oval 3331"/>
              <p:cNvSpPr>
                <a:spLocks noChangeArrowheads="1"/>
              </p:cNvSpPr>
              <p:nvPr/>
            </p:nvSpPr>
            <p:spPr bwMode="auto">
              <a:xfrm>
                <a:off x="3987" y="287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9" name="Oval 3332"/>
              <p:cNvSpPr>
                <a:spLocks noChangeArrowheads="1"/>
              </p:cNvSpPr>
              <p:nvPr/>
            </p:nvSpPr>
            <p:spPr bwMode="auto">
              <a:xfrm>
                <a:off x="2897" y="226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0" name="Oval 3333"/>
              <p:cNvSpPr>
                <a:spLocks noChangeArrowheads="1"/>
              </p:cNvSpPr>
              <p:nvPr/>
            </p:nvSpPr>
            <p:spPr bwMode="auto">
              <a:xfrm>
                <a:off x="2897" y="226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1" name="Oval 3334"/>
              <p:cNvSpPr>
                <a:spLocks noChangeArrowheads="1"/>
              </p:cNvSpPr>
              <p:nvPr/>
            </p:nvSpPr>
            <p:spPr bwMode="auto">
              <a:xfrm>
                <a:off x="3273" y="361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2" name="Oval 3335"/>
              <p:cNvSpPr>
                <a:spLocks noChangeArrowheads="1"/>
              </p:cNvSpPr>
              <p:nvPr/>
            </p:nvSpPr>
            <p:spPr bwMode="auto">
              <a:xfrm>
                <a:off x="3273" y="361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3" name="Oval 3336"/>
              <p:cNvSpPr>
                <a:spLocks noChangeArrowheads="1"/>
              </p:cNvSpPr>
              <p:nvPr/>
            </p:nvSpPr>
            <p:spPr bwMode="auto">
              <a:xfrm>
                <a:off x="3389" y="336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4" name="Oval 3337"/>
              <p:cNvSpPr>
                <a:spLocks noChangeArrowheads="1"/>
              </p:cNvSpPr>
              <p:nvPr/>
            </p:nvSpPr>
            <p:spPr bwMode="auto">
              <a:xfrm>
                <a:off x="3389" y="336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5" name="Oval 3338"/>
              <p:cNvSpPr>
                <a:spLocks noChangeArrowheads="1"/>
              </p:cNvSpPr>
              <p:nvPr/>
            </p:nvSpPr>
            <p:spPr bwMode="auto">
              <a:xfrm>
                <a:off x="3322" y="312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6" name="Oval 3339"/>
              <p:cNvSpPr>
                <a:spLocks noChangeArrowheads="1"/>
              </p:cNvSpPr>
              <p:nvPr/>
            </p:nvSpPr>
            <p:spPr bwMode="auto">
              <a:xfrm>
                <a:off x="3322" y="312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7" name="Oval 3340"/>
              <p:cNvSpPr>
                <a:spLocks noChangeArrowheads="1"/>
              </p:cNvSpPr>
              <p:nvPr/>
            </p:nvSpPr>
            <p:spPr bwMode="auto">
              <a:xfrm>
                <a:off x="4273" y="292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8" name="Oval 3341"/>
              <p:cNvSpPr>
                <a:spLocks noChangeArrowheads="1"/>
              </p:cNvSpPr>
              <p:nvPr/>
            </p:nvSpPr>
            <p:spPr bwMode="auto">
              <a:xfrm>
                <a:off x="4273" y="292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9" name="Oval 3342"/>
              <p:cNvSpPr>
                <a:spLocks noChangeArrowheads="1"/>
              </p:cNvSpPr>
              <p:nvPr/>
            </p:nvSpPr>
            <p:spPr bwMode="auto">
              <a:xfrm>
                <a:off x="3724" y="288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0" name="Oval 3343"/>
              <p:cNvSpPr>
                <a:spLocks noChangeArrowheads="1"/>
              </p:cNvSpPr>
              <p:nvPr/>
            </p:nvSpPr>
            <p:spPr bwMode="auto">
              <a:xfrm>
                <a:off x="3723" y="288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1" name="Oval 3344"/>
              <p:cNvSpPr>
                <a:spLocks noChangeArrowheads="1"/>
              </p:cNvSpPr>
              <p:nvPr/>
            </p:nvSpPr>
            <p:spPr bwMode="auto">
              <a:xfrm>
                <a:off x="3356" y="318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2" name="Oval 3345"/>
              <p:cNvSpPr>
                <a:spLocks noChangeArrowheads="1"/>
              </p:cNvSpPr>
              <p:nvPr/>
            </p:nvSpPr>
            <p:spPr bwMode="auto">
              <a:xfrm>
                <a:off x="3356" y="318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3" name="Oval 3346"/>
              <p:cNvSpPr>
                <a:spLocks noChangeArrowheads="1"/>
              </p:cNvSpPr>
              <p:nvPr/>
            </p:nvSpPr>
            <p:spPr bwMode="auto">
              <a:xfrm>
                <a:off x="3811" y="32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4" name="Oval 3347"/>
              <p:cNvSpPr>
                <a:spLocks noChangeArrowheads="1"/>
              </p:cNvSpPr>
              <p:nvPr/>
            </p:nvSpPr>
            <p:spPr bwMode="auto">
              <a:xfrm>
                <a:off x="3811" y="32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5" name="Oval 3348"/>
              <p:cNvSpPr>
                <a:spLocks noChangeArrowheads="1"/>
              </p:cNvSpPr>
              <p:nvPr/>
            </p:nvSpPr>
            <p:spPr bwMode="auto">
              <a:xfrm>
                <a:off x="3971" y="3430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6" name="Oval 3349"/>
              <p:cNvSpPr>
                <a:spLocks noChangeArrowheads="1"/>
              </p:cNvSpPr>
              <p:nvPr/>
            </p:nvSpPr>
            <p:spPr bwMode="auto">
              <a:xfrm>
                <a:off x="3971" y="343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7" name="Oval 3350"/>
              <p:cNvSpPr>
                <a:spLocks noChangeArrowheads="1"/>
              </p:cNvSpPr>
              <p:nvPr/>
            </p:nvSpPr>
            <p:spPr bwMode="auto">
              <a:xfrm>
                <a:off x="3673" y="296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8" name="Oval 3351"/>
              <p:cNvSpPr>
                <a:spLocks noChangeArrowheads="1"/>
              </p:cNvSpPr>
              <p:nvPr/>
            </p:nvSpPr>
            <p:spPr bwMode="auto">
              <a:xfrm>
                <a:off x="3673" y="29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9" name="Oval 3352"/>
              <p:cNvSpPr>
                <a:spLocks noChangeArrowheads="1"/>
              </p:cNvSpPr>
              <p:nvPr/>
            </p:nvSpPr>
            <p:spPr bwMode="auto">
              <a:xfrm>
                <a:off x="3918" y="325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0" name="Oval 3353"/>
              <p:cNvSpPr>
                <a:spLocks noChangeArrowheads="1"/>
              </p:cNvSpPr>
              <p:nvPr/>
            </p:nvSpPr>
            <p:spPr bwMode="auto">
              <a:xfrm>
                <a:off x="3918" y="32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1" name="Oval 3354"/>
              <p:cNvSpPr>
                <a:spLocks noChangeArrowheads="1"/>
              </p:cNvSpPr>
              <p:nvPr/>
            </p:nvSpPr>
            <p:spPr bwMode="auto">
              <a:xfrm>
                <a:off x="2881" y="281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2" name="Oval 3355"/>
              <p:cNvSpPr>
                <a:spLocks noChangeArrowheads="1"/>
              </p:cNvSpPr>
              <p:nvPr/>
            </p:nvSpPr>
            <p:spPr bwMode="auto">
              <a:xfrm>
                <a:off x="2881" y="281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3" name="Oval 3356"/>
              <p:cNvSpPr>
                <a:spLocks noChangeArrowheads="1"/>
              </p:cNvSpPr>
              <p:nvPr/>
            </p:nvSpPr>
            <p:spPr bwMode="auto">
              <a:xfrm>
                <a:off x="3129" y="262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4" name="Oval 3357"/>
              <p:cNvSpPr>
                <a:spLocks noChangeArrowheads="1"/>
              </p:cNvSpPr>
              <p:nvPr/>
            </p:nvSpPr>
            <p:spPr bwMode="auto">
              <a:xfrm>
                <a:off x="3129" y="262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5" name="Oval 3358"/>
              <p:cNvSpPr>
                <a:spLocks noChangeArrowheads="1"/>
              </p:cNvSpPr>
              <p:nvPr/>
            </p:nvSpPr>
            <p:spPr bwMode="auto">
              <a:xfrm>
                <a:off x="3009" y="327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6" name="Oval 3359"/>
              <p:cNvSpPr>
                <a:spLocks noChangeArrowheads="1"/>
              </p:cNvSpPr>
              <p:nvPr/>
            </p:nvSpPr>
            <p:spPr bwMode="auto">
              <a:xfrm>
                <a:off x="3009" y="327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7" name="Oval 3360"/>
              <p:cNvSpPr>
                <a:spLocks noChangeArrowheads="1"/>
              </p:cNvSpPr>
              <p:nvPr/>
            </p:nvSpPr>
            <p:spPr bwMode="auto">
              <a:xfrm>
                <a:off x="3075" y="334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8" name="Oval 3361"/>
              <p:cNvSpPr>
                <a:spLocks noChangeArrowheads="1"/>
              </p:cNvSpPr>
              <p:nvPr/>
            </p:nvSpPr>
            <p:spPr bwMode="auto">
              <a:xfrm>
                <a:off x="3075" y="334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9" name="Oval 3362"/>
              <p:cNvSpPr>
                <a:spLocks noChangeArrowheads="1"/>
              </p:cNvSpPr>
              <p:nvPr/>
            </p:nvSpPr>
            <p:spPr bwMode="auto">
              <a:xfrm>
                <a:off x="2867" y="226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0" name="Oval 3363"/>
              <p:cNvSpPr>
                <a:spLocks noChangeArrowheads="1"/>
              </p:cNvSpPr>
              <p:nvPr/>
            </p:nvSpPr>
            <p:spPr bwMode="auto">
              <a:xfrm>
                <a:off x="2867" y="226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1" name="Oval 3364"/>
              <p:cNvSpPr>
                <a:spLocks noChangeArrowheads="1"/>
              </p:cNvSpPr>
              <p:nvPr/>
            </p:nvSpPr>
            <p:spPr bwMode="auto">
              <a:xfrm>
                <a:off x="4261" y="288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2" name="Oval 3365"/>
              <p:cNvSpPr>
                <a:spLocks noChangeArrowheads="1"/>
              </p:cNvSpPr>
              <p:nvPr/>
            </p:nvSpPr>
            <p:spPr bwMode="auto">
              <a:xfrm>
                <a:off x="4261" y="288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3" name="Oval 3366"/>
              <p:cNvSpPr>
                <a:spLocks noChangeArrowheads="1"/>
              </p:cNvSpPr>
              <p:nvPr/>
            </p:nvSpPr>
            <p:spPr bwMode="auto">
              <a:xfrm>
                <a:off x="3166" y="376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4" name="Oval 3367"/>
              <p:cNvSpPr>
                <a:spLocks noChangeArrowheads="1"/>
              </p:cNvSpPr>
              <p:nvPr/>
            </p:nvSpPr>
            <p:spPr bwMode="auto">
              <a:xfrm>
                <a:off x="3166" y="376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5" name="Oval 3368"/>
              <p:cNvSpPr>
                <a:spLocks noChangeArrowheads="1"/>
              </p:cNvSpPr>
              <p:nvPr/>
            </p:nvSpPr>
            <p:spPr bwMode="auto">
              <a:xfrm>
                <a:off x="4297" y="272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6" name="Oval 3369"/>
              <p:cNvSpPr>
                <a:spLocks noChangeArrowheads="1"/>
              </p:cNvSpPr>
              <p:nvPr/>
            </p:nvSpPr>
            <p:spPr bwMode="auto">
              <a:xfrm>
                <a:off x="4297" y="272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7" name="Oval 3370"/>
              <p:cNvSpPr>
                <a:spLocks noChangeArrowheads="1"/>
              </p:cNvSpPr>
              <p:nvPr/>
            </p:nvSpPr>
            <p:spPr bwMode="auto">
              <a:xfrm>
                <a:off x="3136" y="20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8" name="Oval 3371"/>
              <p:cNvSpPr>
                <a:spLocks noChangeArrowheads="1"/>
              </p:cNvSpPr>
              <p:nvPr/>
            </p:nvSpPr>
            <p:spPr bwMode="auto">
              <a:xfrm>
                <a:off x="3136" y="209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9" name="Oval 3372"/>
              <p:cNvSpPr>
                <a:spLocks noChangeArrowheads="1"/>
              </p:cNvSpPr>
              <p:nvPr/>
            </p:nvSpPr>
            <p:spPr bwMode="auto">
              <a:xfrm>
                <a:off x="4314" y="293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0" name="Oval 3373"/>
              <p:cNvSpPr>
                <a:spLocks noChangeArrowheads="1"/>
              </p:cNvSpPr>
              <p:nvPr/>
            </p:nvSpPr>
            <p:spPr bwMode="auto">
              <a:xfrm>
                <a:off x="4314" y="293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1" name="Oval 3374"/>
              <p:cNvSpPr>
                <a:spLocks noChangeArrowheads="1"/>
              </p:cNvSpPr>
              <p:nvPr/>
            </p:nvSpPr>
            <p:spPr bwMode="auto">
              <a:xfrm>
                <a:off x="3830" y="313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2" name="Oval 3375"/>
              <p:cNvSpPr>
                <a:spLocks noChangeArrowheads="1"/>
              </p:cNvSpPr>
              <p:nvPr/>
            </p:nvSpPr>
            <p:spPr bwMode="auto">
              <a:xfrm>
                <a:off x="3830" y="313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3" name="Oval 3376"/>
              <p:cNvSpPr>
                <a:spLocks noChangeArrowheads="1"/>
              </p:cNvSpPr>
              <p:nvPr/>
            </p:nvSpPr>
            <p:spPr bwMode="auto">
              <a:xfrm>
                <a:off x="3423" y="308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4" name="Oval 3377"/>
              <p:cNvSpPr>
                <a:spLocks noChangeArrowheads="1"/>
              </p:cNvSpPr>
              <p:nvPr/>
            </p:nvSpPr>
            <p:spPr bwMode="auto">
              <a:xfrm>
                <a:off x="3423" y="308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5" name="Oval 3378"/>
              <p:cNvSpPr>
                <a:spLocks noChangeArrowheads="1"/>
              </p:cNvSpPr>
              <p:nvPr/>
            </p:nvSpPr>
            <p:spPr bwMode="auto">
              <a:xfrm>
                <a:off x="3955" y="341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6" name="Oval 3379"/>
              <p:cNvSpPr>
                <a:spLocks noChangeArrowheads="1"/>
              </p:cNvSpPr>
              <p:nvPr/>
            </p:nvSpPr>
            <p:spPr bwMode="auto">
              <a:xfrm>
                <a:off x="3955" y="341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7" name="Oval 3380"/>
              <p:cNvSpPr>
                <a:spLocks noChangeArrowheads="1"/>
              </p:cNvSpPr>
              <p:nvPr/>
            </p:nvSpPr>
            <p:spPr bwMode="auto">
              <a:xfrm>
                <a:off x="3967" y="251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8" name="Oval 3381"/>
              <p:cNvSpPr>
                <a:spLocks noChangeArrowheads="1"/>
              </p:cNvSpPr>
              <p:nvPr/>
            </p:nvSpPr>
            <p:spPr bwMode="auto">
              <a:xfrm>
                <a:off x="3967" y="2511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9" name="Oval 3382"/>
              <p:cNvSpPr>
                <a:spLocks noChangeArrowheads="1"/>
              </p:cNvSpPr>
              <p:nvPr/>
            </p:nvSpPr>
            <p:spPr bwMode="auto">
              <a:xfrm>
                <a:off x="4297" y="279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0" name="Oval 3383"/>
              <p:cNvSpPr>
                <a:spLocks noChangeArrowheads="1"/>
              </p:cNvSpPr>
              <p:nvPr/>
            </p:nvSpPr>
            <p:spPr bwMode="auto">
              <a:xfrm>
                <a:off x="4297" y="279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1" name="Oval 3384"/>
              <p:cNvSpPr>
                <a:spLocks noChangeArrowheads="1"/>
              </p:cNvSpPr>
              <p:nvPr/>
            </p:nvSpPr>
            <p:spPr bwMode="auto">
              <a:xfrm>
                <a:off x="3112" y="298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2" name="Oval 3385"/>
              <p:cNvSpPr>
                <a:spLocks noChangeArrowheads="1"/>
              </p:cNvSpPr>
              <p:nvPr/>
            </p:nvSpPr>
            <p:spPr bwMode="auto">
              <a:xfrm>
                <a:off x="3112" y="298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3" name="Oval 3386"/>
              <p:cNvSpPr>
                <a:spLocks noChangeArrowheads="1"/>
              </p:cNvSpPr>
              <p:nvPr/>
            </p:nvSpPr>
            <p:spPr bwMode="auto">
              <a:xfrm>
                <a:off x="4261" y="283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4" name="Oval 3387"/>
              <p:cNvSpPr>
                <a:spLocks noChangeArrowheads="1"/>
              </p:cNvSpPr>
              <p:nvPr/>
            </p:nvSpPr>
            <p:spPr bwMode="auto">
              <a:xfrm>
                <a:off x="4261" y="28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5" name="Oval 3388"/>
              <p:cNvSpPr>
                <a:spLocks noChangeArrowheads="1"/>
              </p:cNvSpPr>
              <p:nvPr/>
            </p:nvSpPr>
            <p:spPr bwMode="auto">
              <a:xfrm>
                <a:off x="3106" y="309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6" name="Oval 3389"/>
              <p:cNvSpPr>
                <a:spLocks noChangeArrowheads="1"/>
              </p:cNvSpPr>
              <p:nvPr/>
            </p:nvSpPr>
            <p:spPr bwMode="auto">
              <a:xfrm>
                <a:off x="3106" y="309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7" name="Oval 3390"/>
              <p:cNvSpPr>
                <a:spLocks noChangeArrowheads="1"/>
              </p:cNvSpPr>
              <p:nvPr/>
            </p:nvSpPr>
            <p:spPr bwMode="auto">
              <a:xfrm>
                <a:off x="4174" y="268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8" name="Oval 3391"/>
              <p:cNvSpPr>
                <a:spLocks noChangeArrowheads="1"/>
              </p:cNvSpPr>
              <p:nvPr/>
            </p:nvSpPr>
            <p:spPr bwMode="auto">
              <a:xfrm>
                <a:off x="4174" y="268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9" name="Oval 3392"/>
              <p:cNvSpPr>
                <a:spLocks noChangeArrowheads="1"/>
              </p:cNvSpPr>
              <p:nvPr/>
            </p:nvSpPr>
            <p:spPr bwMode="auto">
              <a:xfrm>
                <a:off x="3369" y="332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0" name="Oval 3393"/>
              <p:cNvSpPr>
                <a:spLocks noChangeArrowheads="1"/>
              </p:cNvSpPr>
              <p:nvPr/>
            </p:nvSpPr>
            <p:spPr bwMode="auto">
              <a:xfrm>
                <a:off x="3369" y="332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1" name="Oval 3394"/>
              <p:cNvSpPr>
                <a:spLocks noChangeArrowheads="1"/>
              </p:cNvSpPr>
              <p:nvPr/>
            </p:nvSpPr>
            <p:spPr bwMode="auto">
              <a:xfrm>
                <a:off x="4013" y="327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2" name="Oval 3395"/>
              <p:cNvSpPr>
                <a:spLocks noChangeArrowheads="1"/>
              </p:cNvSpPr>
              <p:nvPr/>
            </p:nvSpPr>
            <p:spPr bwMode="auto">
              <a:xfrm>
                <a:off x="4013" y="327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3" name="Oval 3396"/>
              <p:cNvSpPr>
                <a:spLocks noChangeArrowheads="1"/>
              </p:cNvSpPr>
              <p:nvPr/>
            </p:nvSpPr>
            <p:spPr bwMode="auto">
              <a:xfrm>
                <a:off x="4019" y="251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4" name="Oval 3397"/>
              <p:cNvSpPr>
                <a:spLocks noChangeArrowheads="1"/>
              </p:cNvSpPr>
              <p:nvPr/>
            </p:nvSpPr>
            <p:spPr bwMode="auto">
              <a:xfrm>
                <a:off x="4019" y="251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5" name="Oval 3398"/>
              <p:cNvSpPr>
                <a:spLocks noChangeArrowheads="1"/>
              </p:cNvSpPr>
              <p:nvPr/>
            </p:nvSpPr>
            <p:spPr bwMode="auto">
              <a:xfrm>
                <a:off x="3154" y="268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6" name="Oval 3399"/>
              <p:cNvSpPr>
                <a:spLocks noChangeArrowheads="1"/>
              </p:cNvSpPr>
              <p:nvPr/>
            </p:nvSpPr>
            <p:spPr bwMode="auto">
              <a:xfrm>
                <a:off x="3154" y="268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7" name="Oval 3400"/>
              <p:cNvSpPr>
                <a:spLocks noChangeArrowheads="1"/>
              </p:cNvSpPr>
              <p:nvPr/>
            </p:nvSpPr>
            <p:spPr bwMode="auto">
              <a:xfrm>
                <a:off x="3133" y="331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8" name="Oval 3401"/>
              <p:cNvSpPr>
                <a:spLocks noChangeArrowheads="1"/>
              </p:cNvSpPr>
              <p:nvPr/>
            </p:nvSpPr>
            <p:spPr bwMode="auto">
              <a:xfrm>
                <a:off x="3133" y="331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9" name="Oval 3402"/>
              <p:cNvSpPr>
                <a:spLocks noChangeArrowheads="1"/>
              </p:cNvSpPr>
              <p:nvPr/>
            </p:nvSpPr>
            <p:spPr bwMode="auto">
              <a:xfrm>
                <a:off x="3240" y="26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0" name="Oval 3403"/>
              <p:cNvSpPr>
                <a:spLocks noChangeArrowheads="1"/>
              </p:cNvSpPr>
              <p:nvPr/>
            </p:nvSpPr>
            <p:spPr bwMode="auto">
              <a:xfrm>
                <a:off x="3240" y="269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1" name="Oval 3404"/>
              <p:cNvSpPr>
                <a:spLocks noChangeArrowheads="1"/>
              </p:cNvSpPr>
              <p:nvPr/>
            </p:nvSpPr>
            <p:spPr bwMode="auto">
              <a:xfrm>
                <a:off x="3995" y="311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2" name="Oval 3405"/>
              <p:cNvSpPr>
                <a:spLocks noChangeArrowheads="1"/>
              </p:cNvSpPr>
              <p:nvPr/>
            </p:nvSpPr>
            <p:spPr bwMode="auto">
              <a:xfrm>
                <a:off x="3995" y="311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3" name="Oval 3406"/>
              <p:cNvSpPr>
                <a:spLocks noChangeArrowheads="1"/>
              </p:cNvSpPr>
              <p:nvPr/>
            </p:nvSpPr>
            <p:spPr bwMode="auto">
              <a:xfrm>
                <a:off x="3317" y="291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4" name="Oval 3407"/>
              <p:cNvSpPr>
                <a:spLocks noChangeArrowheads="1"/>
              </p:cNvSpPr>
              <p:nvPr/>
            </p:nvSpPr>
            <p:spPr bwMode="auto">
              <a:xfrm>
                <a:off x="3317" y="291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5" name="Oval 3408"/>
              <p:cNvSpPr>
                <a:spLocks noChangeArrowheads="1"/>
              </p:cNvSpPr>
              <p:nvPr/>
            </p:nvSpPr>
            <p:spPr bwMode="auto">
              <a:xfrm>
                <a:off x="3963" y="246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6" name="Oval 3409"/>
              <p:cNvSpPr>
                <a:spLocks noChangeArrowheads="1"/>
              </p:cNvSpPr>
              <p:nvPr/>
            </p:nvSpPr>
            <p:spPr bwMode="auto">
              <a:xfrm>
                <a:off x="3963" y="246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7" name="Oval 3410"/>
              <p:cNvSpPr>
                <a:spLocks noChangeArrowheads="1"/>
              </p:cNvSpPr>
              <p:nvPr/>
            </p:nvSpPr>
            <p:spPr bwMode="auto">
              <a:xfrm>
                <a:off x="4433" y="287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8" name="Oval 3411"/>
              <p:cNvSpPr>
                <a:spLocks noChangeArrowheads="1"/>
              </p:cNvSpPr>
              <p:nvPr/>
            </p:nvSpPr>
            <p:spPr bwMode="auto">
              <a:xfrm>
                <a:off x="4433" y="287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9" name="Oval 3412"/>
              <p:cNvSpPr>
                <a:spLocks noChangeArrowheads="1"/>
              </p:cNvSpPr>
              <p:nvPr/>
            </p:nvSpPr>
            <p:spPr bwMode="auto">
              <a:xfrm>
                <a:off x="4262" y="284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0" name="Oval 3413"/>
              <p:cNvSpPr>
                <a:spLocks noChangeArrowheads="1"/>
              </p:cNvSpPr>
              <p:nvPr/>
            </p:nvSpPr>
            <p:spPr bwMode="auto">
              <a:xfrm>
                <a:off x="4262" y="284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1" name="Oval 3414"/>
              <p:cNvSpPr>
                <a:spLocks noChangeArrowheads="1"/>
              </p:cNvSpPr>
              <p:nvPr/>
            </p:nvSpPr>
            <p:spPr bwMode="auto">
              <a:xfrm>
                <a:off x="2980" y="227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2" name="Oval 3415"/>
              <p:cNvSpPr>
                <a:spLocks noChangeArrowheads="1"/>
              </p:cNvSpPr>
              <p:nvPr/>
            </p:nvSpPr>
            <p:spPr bwMode="auto">
              <a:xfrm>
                <a:off x="2980" y="227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3" name="Oval 3416"/>
              <p:cNvSpPr>
                <a:spLocks noChangeArrowheads="1"/>
              </p:cNvSpPr>
              <p:nvPr/>
            </p:nvSpPr>
            <p:spPr bwMode="auto">
              <a:xfrm>
                <a:off x="3292" y="358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4" name="Oval 3417"/>
              <p:cNvSpPr>
                <a:spLocks noChangeArrowheads="1"/>
              </p:cNvSpPr>
              <p:nvPr/>
            </p:nvSpPr>
            <p:spPr bwMode="auto">
              <a:xfrm>
                <a:off x="3292" y="358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5" name="Oval 3418"/>
              <p:cNvSpPr>
                <a:spLocks noChangeArrowheads="1"/>
              </p:cNvSpPr>
              <p:nvPr/>
            </p:nvSpPr>
            <p:spPr bwMode="auto">
              <a:xfrm>
                <a:off x="3242" y="271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6" name="Oval 3419"/>
              <p:cNvSpPr>
                <a:spLocks noChangeArrowheads="1"/>
              </p:cNvSpPr>
              <p:nvPr/>
            </p:nvSpPr>
            <p:spPr bwMode="auto">
              <a:xfrm>
                <a:off x="3242" y="271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7" name="Oval 3420"/>
              <p:cNvSpPr>
                <a:spLocks noChangeArrowheads="1"/>
              </p:cNvSpPr>
              <p:nvPr/>
            </p:nvSpPr>
            <p:spPr bwMode="auto">
              <a:xfrm>
                <a:off x="3194" y="346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4" name="Group 3622"/>
            <p:cNvGrpSpPr>
              <a:grpSpLocks/>
            </p:cNvGrpSpPr>
            <p:nvPr/>
          </p:nvGrpSpPr>
          <p:grpSpPr bwMode="auto">
            <a:xfrm>
              <a:off x="2857" y="2012"/>
              <a:ext cx="1642" cy="1786"/>
              <a:chOff x="2857" y="2012"/>
              <a:chExt cx="1642" cy="1786"/>
            </a:xfrm>
            <a:grpFill/>
          </p:grpSpPr>
          <p:sp>
            <p:nvSpPr>
              <p:cNvPr id="6298" name="Oval 3422"/>
              <p:cNvSpPr>
                <a:spLocks noChangeArrowheads="1"/>
              </p:cNvSpPr>
              <p:nvPr/>
            </p:nvSpPr>
            <p:spPr bwMode="auto">
              <a:xfrm>
                <a:off x="3194" y="345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9" name="Oval 3423"/>
              <p:cNvSpPr>
                <a:spLocks noChangeArrowheads="1"/>
              </p:cNvSpPr>
              <p:nvPr/>
            </p:nvSpPr>
            <p:spPr bwMode="auto">
              <a:xfrm>
                <a:off x="3127" y="341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0" name="Oval 3424"/>
              <p:cNvSpPr>
                <a:spLocks noChangeArrowheads="1"/>
              </p:cNvSpPr>
              <p:nvPr/>
            </p:nvSpPr>
            <p:spPr bwMode="auto">
              <a:xfrm>
                <a:off x="3127" y="341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1" name="Oval 3425"/>
              <p:cNvSpPr>
                <a:spLocks noChangeArrowheads="1"/>
              </p:cNvSpPr>
              <p:nvPr/>
            </p:nvSpPr>
            <p:spPr bwMode="auto">
              <a:xfrm>
                <a:off x="4248" y="287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2" name="Oval 3426"/>
              <p:cNvSpPr>
                <a:spLocks noChangeArrowheads="1"/>
              </p:cNvSpPr>
              <p:nvPr/>
            </p:nvSpPr>
            <p:spPr bwMode="auto">
              <a:xfrm>
                <a:off x="4248" y="287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3" name="Oval 3427"/>
              <p:cNvSpPr>
                <a:spLocks noChangeArrowheads="1"/>
              </p:cNvSpPr>
              <p:nvPr/>
            </p:nvSpPr>
            <p:spPr bwMode="auto">
              <a:xfrm>
                <a:off x="3123" y="361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4" name="Oval 3428"/>
              <p:cNvSpPr>
                <a:spLocks noChangeArrowheads="1"/>
              </p:cNvSpPr>
              <p:nvPr/>
            </p:nvSpPr>
            <p:spPr bwMode="auto">
              <a:xfrm>
                <a:off x="3123" y="361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5" name="Oval 3429"/>
              <p:cNvSpPr>
                <a:spLocks noChangeArrowheads="1"/>
              </p:cNvSpPr>
              <p:nvPr/>
            </p:nvSpPr>
            <p:spPr bwMode="auto">
              <a:xfrm>
                <a:off x="3926" y="24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6" name="Oval 3430"/>
              <p:cNvSpPr>
                <a:spLocks noChangeArrowheads="1"/>
              </p:cNvSpPr>
              <p:nvPr/>
            </p:nvSpPr>
            <p:spPr bwMode="auto">
              <a:xfrm>
                <a:off x="3926" y="24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7" name="Oval 3431"/>
              <p:cNvSpPr>
                <a:spLocks noChangeArrowheads="1"/>
              </p:cNvSpPr>
              <p:nvPr/>
            </p:nvSpPr>
            <p:spPr bwMode="auto">
              <a:xfrm>
                <a:off x="3025" y="20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8" name="Oval 3432"/>
              <p:cNvSpPr>
                <a:spLocks noChangeArrowheads="1"/>
              </p:cNvSpPr>
              <p:nvPr/>
            </p:nvSpPr>
            <p:spPr bwMode="auto">
              <a:xfrm>
                <a:off x="3025" y="20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9" name="Oval 3433"/>
              <p:cNvSpPr>
                <a:spLocks noChangeArrowheads="1"/>
              </p:cNvSpPr>
              <p:nvPr/>
            </p:nvSpPr>
            <p:spPr bwMode="auto">
              <a:xfrm>
                <a:off x="3991" y="245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0" name="Oval 3434"/>
              <p:cNvSpPr>
                <a:spLocks noChangeArrowheads="1"/>
              </p:cNvSpPr>
              <p:nvPr/>
            </p:nvSpPr>
            <p:spPr bwMode="auto">
              <a:xfrm>
                <a:off x="3991" y="245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1" name="Oval 3435"/>
              <p:cNvSpPr>
                <a:spLocks noChangeArrowheads="1"/>
              </p:cNvSpPr>
              <p:nvPr/>
            </p:nvSpPr>
            <p:spPr bwMode="auto">
              <a:xfrm>
                <a:off x="3496" y="312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2" name="Oval 3436"/>
              <p:cNvSpPr>
                <a:spLocks noChangeArrowheads="1"/>
              </p:cNvSpPr>
              <p:nvPr/>
            </p:nvSpPr>
            <p:spPr bwMode="auto">
              <a:xfrm>
                <a:off x="3496" y="312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3" name="Oval 3437"/>
              <p:cNvSpPr>
                <a:spLocks noChangeArrowheads="1"/>
              </p:cNvSpPr>
              <p:nvPr/>
            </p:nvSpPr>
            <p:spPr bwMode="auto">
              <a:xfrm>
                <a:off x="4039" y="323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4" name="Oval 3438"/>
              <p:cNvSpPr>
                <a:spLocks noChangeArrowheads="1"/>
              </p:cNvSpPr>
              <p:nvPr/>
            </p:nvSpPr>
            <p:spPr bwMode="auto">
              <a:xfrm>
                <a:off x="4039" y="323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5" name="Oval 3439"/>
              <p:cNvSpPr>
                <a:spLocks noChangeArrowheads="1"/>
              </p:cNvSpPr>
              <p:nvPr/>
            </p:nvSpPr>
            <p:spPr bwMode="auto">
              <a:xfrm>
                <a:off x="3164" y="293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6" name="Oval 3440"/>
              <p:cNvSpPr>
                <a:spLocks noChangeArrowheads="1"/>
              </p:cNvSpPr>
              <p:nvPr/>
            </p:nvSpPr>
            <p:spPr bwMode="auto">
              <a:xfrm>
                <a:off x="3164" y="293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7" name="Oval 3441"/>
              <p:cNvSpPr>
                <a:spLocks noChangeArrowheads="1"/>
              </p:cNvSpPr>
              <p:nvPr/>
            </p:nvSpPr>
            <p:spPr bwMode="auto">
              <a:xfrm>
                <a:off x="3121" y="260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8" name="Oval 3442"/>
              <p:cNvSpPr>
                <a:spLocks noChangeArrowheads="1"/>
              </p:cNvSpPr>
              <p:nvPr/>
            </p:nvSpPr>
            <p:spPr bwMode="auto">
              <a:xfrm>
                <a:off x="3121" y="260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9" name="Oval 3443"/>
              <p:cNvSpPr>
                <a:spLocks noChangeArrowheads="1"/>
              </p:cNvSpPr>
              <p:nvPr/>
            </p:nvSpPr>
            <p:spPr bwMode="auto">
              <a:xfrm>
                <a:off x="4348" y="286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0" name="Oval 3444"/>
              <p:cNvSpPr>
                <a:spLocks noChangeArrowheads="1"/>
              </p:cNvSpPr>
              <p:nvPr/>
            </p:nvSpPr>
            <p:spPr bwMode="auto">
              <a:xfrm>
                <a:off x="4348" y="286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1" name="Oval 3445"/>
              <p:cNvSpPr>
                <a:spLocks noChangeArrowheads="1"/>
              </p:cNvSpPr>
              <p:nvPr/>
            </p:nvSpPr>
            <p:spPr bwMode="auto">
              <a:xfrm>
                <a:off x="3274" y="275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2" name="Oval 3446"/>
              <p:cNvSpPr>
                <a:spLocks noChangeArrowheads="1"/>
              </p:cNvSpPr>
              <p:nvPr/>
            </p:nvSpPr>
            <p:spPr bwMode="auto">
              <a:xfrm>
                <a:off x="3274" y="275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3" name="Oval 3447"/>
              <p:cNvSpPr>
                <a:spLocks noChangeArrowheads="1"/>
              </p:cNvSpPr>
              <p:nvPr/>
            </p:nvSpPr>
            <p:spPr bwMode="auto">
              <a:xfrm>
                <a:off x="3686" y="283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4" name="Oval 3448"/>
              <p:cNvSpPr>
                <a:spLocks noChangeArrowheads="1"/>
              </p:cNvSpPr>
              <p:nvPr/>
            </p:nvSpPr>
            <p:spPr bwMode="auto">
              <a:xfrm>
                <a:off x="3686" y="283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5" name="Oval 3449"/>
              <p:cNvSpPr>
                <a:spLocks noChangeArrowheads="1"/>
              </p:cNvSpPr>
              <p:nvPr/>
            </p:nvSpPr>
            <p:spPr bwMode="auto">
              <a:xfrm>
                <a:off x="3084" y="269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6" name="Oval 3450"/>
              <p:cNvSpPr>
                <a:spLocks noChangeArrowheads="1"/>
              </p:cNvSpPr>
              <p:nvPr/>
            </p:nvSpPr>
            <p:spPr bwMode="auto">
              <a:xfrm>
                <a:off x="3084" y="269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7" name="Oval 3451"/>
              <p:cNvSpPr>
                <a:spLocks noChangeArrowheads="1"/>
              </p:cNvSpPr>
              <p:nvPr/>
            </p:nvSpPr>
            <p:spPr bwMode="auto">
              <a:xfrm>
                <a:off x="2918" y="275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8" name="Oval 3452"/>
              <p:cNvSpPr>
                <a:spLocks noChangeArrowheads="1"/>
              </p:cNvSpPr>
              <p:nvPr/>
            </p:nvSpPr>
            <p:spPr bwMode="auto">
              <a:xfrm>
                <a:off x="2917" y="275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9" name="Oval 3453"/>
              <p:cNvSpPr>
                <a:spLocks noChangeArrowheads="1"/>
              </p:cNvSpPr>
              <p:nvPr/>
            </p:nvSpPr>
            <p:spPr bwMode="auto">
              <a:xfrm>
                <a:off x="4082" y="255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0" name="Oval 3454"/>
              <p:cNvSpPr>
                <a:spLocks noChangeArrowheads="1"/>
              </p:cNvSpPr>
              <p:nvPr/>
            </p:nvSpPr>
            <p:spPr bwMode="auto">
              <a:xfrm>
                <a:off x="4082" y="255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1" name="Oval 3455"/>
              <p:cNvSpPr>
                <a:spLocks noChangeArrowheads="1"/>
              </p:cNvSpPr>
              <p:nvPr/>
            </p:nvSpPr>
            <p:spPr bwMode="auto">
              <a:xfrm>
                <a:off x="4219" y="281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2" name="Oval 3456"/>
              <p:cNvSpPr>
                <a:spLocks noChangeArrowheads="1"/>
              </p:cNvSpPr>
              <p:nvPr/>
            </p:nvSpPr>
            <p:spPr bwMode="auto">
              <a:xfrm>
                <a:off x="4219" y="281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3" name="Oval 3457"/>
              <p:cNvSpPr>
                <a:spLocks noChangeArrowheads="1"/>
              </p:cNvSpPr>
              <p:nvPr/>
            </p:nvSpPr>
            <p:spPr bwMode="auto">
              <a:xfrm>
                <a:off x="4204" y="2920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4" name="Oval 3458"/>
              <p:cNvSpPr>
                <a:spLocks noChangeArrowheads="1"/>
              </p:cNvSpPr>
              <p:nvPr/>
            </p:nvSpPr>
            <p:spPr bwMode="auto">
              <a:xfrm>
                <a:off x="4204" y="292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5" name="Oval 3459"/>
              <p:cNvSpPr>
                <a:spLocks noChangeArrowheads="1"/>
              </p:cNvSpPr>
              <p:nvPr/>
            </p:nvSpPr>
            <p:spPr bwMode="auto">
              <a:xfrm>
                <a:off x="3250" y="30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6" name="Oval 3460"/>
              <p:cNvSpPr>
                <a:spLocks noChangeArrowheads="1"/>
              </p:cNvSpPr>
              <p:nvPr/>
            </p:nvSpPr>
            <p:spPr bwMode="auto">
              <a:xfrm>
                <a:off x="3250" y="30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7" name="Oval 3461"/>
              <p:cNvSpPr>
                <a:spLocks noChangeArrowheads="1"/>
              </p:cNvSpPr>
              <p:nvPr/>
            </p:nvSpPr>
            <p:spPr bwMode="auto">
              <a:xfrm>
                <a:off x="3153" y="322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8" name="Oval 3462"/>
              <p:cNvSpPr>
                <a:spLocks noChangeArrowheads="1"/>
              </p:cNvSpPr>
              <p:nvPr/>
            </p:nvSpPr>
            <p:spPr bwMode="auto">
              <a:xfrm>
                <a:off x="3153" y="322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9" name="Oval 3463"/>
              <p:cNvSpPr>
                <a:spLocks noChangeArrowheads="1"/>
              </p:cNvSpPr>
              <p:nvPr/>
            </p:nvSpPr>
            <p:spPr bwMode="auto">
              <a:xfrm>
                <a:off x="3949" y="341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0" name="Oval 3464"/>
              <p:cNvSpPr>
                <a:spLocks noChangeArrowheads="1"/>
              </p:cNvSpPr>
              <p:nvPr/>
            </p:nvSpPr>
            <p:spPr bwMode="auto">
              <a:xfrm>
                <a:off x="3949" y="341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1" name="Oval 3465"/>
              <p:cNvSpPr>
                <a:spLocks noChangeArrowheads="1"/>
              </p:cNvSpPr>
              <p:nvPr/>
            </p:nvSpPr>
            <p:spPr bwMode="auto">
              <a:xfrm>
                <a:off x="3296" y="325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2" name="Oval 3466"/>
              <p:cNvSpPr>
                <a:spLocks noChangeArrowheads="1"/>
              </p:cNvSpPr>
              <p:nvPr/>
            </p:nvSpPr>
            <p:spPr bwMode="auto">
              <a:xfrm>
                <a:off x="3296" y="325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3" name="Oval 3467"/>
              <p:cNvSpPr>
                <a:spLocks noChangeArrowheads="1"/>
              </p:cNvSpPr>
              <p:nvPr/>
            </p:nvSpPr>
            <p:spPr bwMode="auto">
              <a:xfrm>
                <a:off x="3444" y="254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4" name="Oval 3468"/>
              <p:cNvSpPr>
                <a:spLocks noChangeArrowheads="1"/>
              </p:cNvSpPr>
              <p:nvPr/>
            </p:nvSpPr>
            <p:spPr bwMode="auto">
              <a:xfrm>
                <a:off x="3443" y="254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5" name="Oval 3469"/>
              <p:cNvSpPr>
                <a:spLocks noChangeArrowheads="1"/>
              </p:cNvSpPr>
              <p:nvPr/>
            </p:nvSpPr>
            <p:spPr bwMode="auto">
              <a:xfrm>
                <a:off x="3983" y="336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6" name="Oval 3470"/>
              <p:cNvSpPr>
                <a:spLocks noChangeArrowheads="1"/>
              </p:cNvSpPr>
              <p:nvPr/>
            </p:nvSpPr>
            <p:spPr bwMode="auto">
              <a:xfrm>
                <a:off x="3983" y="33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7" name="Oval 3471"/>
              <p:cNvSpPr>
                <a:spLocks noChangeArrowheads="1"/>
              </p:cNvSpPr>
              <p:nvPr/>
            </p:nvSpPr>
            <p:spPr bwMode="auto">
              <a:xfrm>
                <a:off x="3913" y="244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8" name="Oval 3472"/>
              <p:cNvSpPr>
                <a:spLocks noChangeArrowheads="1"/>
              </p:cNvSpPr>
              <p:nvPr/>
            </p:nvSpPr>
            <p:spPr bwMode="auto">
              <a:xfrm>
                <a:off x="3913" y="244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9" name="Oval 3473"/>
              <p:cNvSpPr>
                <a:spLocks noChangeArrowheads="1"/>
              </p:cNvSpPr>
              <p:nvPr/>
            </p:nvSpPr>
            <p:spPr bwMode="auto">
              <a:xfrm>
                <a:off x="3400" y="337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0" name="Oval 3474"/>
              <p:cNvSpPr>
                <a:spLocks noChangeArrowheads="1"/>
              </p:cNvSpPr>
              <p:nvPr/>
            </p:nvSpPr>
            <p:spPr bwMode="auto">
              <a:xfrm>
                <a:off x="3400" y="337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1" name="Oval 3475"/>
              <p:cNvSpPr>
                <a:spLocks noChangeArrowheads="1"/>
              </p:cNvSpPr>
              <p:nvPr/>
            </p:nvSpPr>
            <p:spPr bwMode="auto">
              <a:xfrm>
                <a:off x="3385" y="299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2" name="Oval 3476"/>
              <p:cNvSpPr>
                <a:spLocks noChangeArrowheads="1"/>
              </p:cNvSpPr>
              <p:nvPr/>
            </p:nvSpPr>
            <p:spPr bwMode="auto">
              <a:xfrm>
                <a:off x="3385" y="299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3" name="Oval 3477"/>
              <p:cNvSpPr>
                <a:spLocks noChangeArrowheads="1"/>
              </p:cNvSpPr>
              <p:nvPr/>
            </p:nvSpPr>
            <p:spPr bwMode="auto">
              <a:xfrm>
                <a:off x="3129" y="263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4" name="Oval 3478"/>
              <p:cNvSpPr>
                <a:spLocks noChangeArrowheads="1"/>
              </p:cNvSpPr>
              <p:nvPr/>
            </p:nvSpPr>
            <p:spPr bwMode="auto">
              <a:xfrm>
                <a:off x="3129" y="263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5" name="Oval 3479"/>
              <p:cNvSpPr>
                <a:spLocks noChangeArrowheads="1"/>
              </p:cNvSpPr>
              <p:nvPr/>
            </p:nvSpPr>
            <p:spPr bwMode="auto">
              <a:xfrm>
                <a:off x="3769" y="307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6" name="Oval 3480"/>
              <p:cNvSpPr>
                <a:spLocks noChangeArrowheads="1"/>
              </p:cNvSpPr>
              <p:nvPr/>
            </p:nvSpPr>
            <p:spPr bwMode="auto">
              <a:xfrm>
                <a:off x="3769" y="307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7" name="Oval 3481"/>
              <p:cNvSpPr>
                <a:spLocks noChangeArrowheads="1"/>
              </p:cNvSpPr>
              <p:nvPr/>
            </p:nvSpPr>
            <p:spPr bwMode="auto">
              <a:xfrm>
                <a:off x="3760" y="298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8" name="Oval 3482"/>
              <p:cNvSpPr>
                <a:spLocks noChangeArrowheads="1"/>
              </p:cNvSpPr>
              <p:nvPr/>
            </p:nvSpPr>
            <p:spPr bwMode="auto">
              <a:xfrm>
                <a:off x="3760" y="298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9" name="Oval 3483"/>
              <p:cNvSpPr>
                <a:spLocks noChangeArrowheads="1"/>
              </p:cNvSpPr>
              <p:nvPr/>
            </p:nvSpPr>
            <p:spPr bwMode="auto">
              <a:xfrm>
                <a:off x="3990" y="342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0" name="Oval 3484"/>
              <p:cNvSpPr>
                <a:spLocks noChangeArrowheads="1"/>
              </p:cNvSpPr>
              <p:nvPr/>
            </p:nvSpPr>
            <p:spPr bwMode="auto">
              <a:xfrm>
                <a:off x="3989" y="342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1" name="Oval 3485"/>
              <p:cNvSpPr>
                <a:spLocks noChangeArrowheads="1"/>
              </p:cNvSpPr>
              <p:nvPr/>
            </p:nvSpPr>
            <p:spPr bwMode="auto">
              <a:xfrm>
                <a:off x="2857" y="258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2" name="Oval 3486"/>
              <p:cNvSpPr>
                <a:spLocks noChangeArrowheads="1"/>
              </p:cNvSpPr>
              <p:nvPr/>
            </p:nvSpPr>
            <p:spPr bwMode="auto">
              <a:xfrm>
                <a:off x="2857" y="258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3" name="Oval 3487"/>
              <p:cNvSpPr>
                <a:spLocks noChangeArrowheads="1"/>
              </p:cNvSpPr>
              <p:nvPr/>
            </p:nvSpPr>
            <p:spPr bwMode="auto">
              <a:xfrm>
                <a:off x="3971" y="242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4" name="Oval 3488"/>
              <p:cNvSpPr>
                <a:spLocks noChangeArrowheads="1"/>
              </p:cNvSpPr>
              <p:nvPr/>
            </p:nvSpPr>
            <p:spPr bwMode="auto">
              <a:xfrm>
                <a:off x="3971" y="242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5" name="Oval 3489"/>
              <p:cNvSpPr>
                <a:spLocks noChangeArrowheads="1"/>
              </p:cNvSpPr>
              <p:nvPr/>
            </p:nvSpPr>
            <p:spPr bwMode="auto">
              <a:xfrm>
                <a:off x="3177" y="326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6" name="Oval 3490"/>
              <p:cNvSpPr>
                <a:spLocks noChangeArrowheads="1"/>
              </p:cNvSpPr>
              <p:nvPr/>
            </p:nvSpPr>
            <p:spPr bwMode="auto">
              <a:xfrm>
                <a:off x="3177" y="32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7" name="Oval 3491"/>
              <p:cNvSpPr>
                <a:spLocks noChangeArrowheads="1"/>
              </p:cNvSpPr>
              <p:nvPr/>
            </p:nvSpPr>
            <p:spPr bwMode="auto">
              <a:xfrm>
                <a:off x="3992" y="326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8" name="Oval 3492"/>
              <p:cNvSpPr>
                <a:spLocks noChangeArrowheads="1"/>
              </p:cNvSpPr>
              <p:nvPr/>
            </p:nvSpPr>
            <p:spPr bwMode="auto">
              <a:xfrm>
                <a:off x="3991" y="326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9" name="Oval 3493"/>
              <p:cNvSpPr>
                <a:spLocks noChangeArrowheads="1"/>
              </p:cNvSpPr>
              <p:nvPr/>
            </p:nvSpPr>
            <p:spPr bwMode="auto">
              <a:xfrm>
                <a:off x="3186" y="374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0" name="Oval 3494"/>
              <p:cNvSpPr>
                <a:spLocks noChangeArrowheads="1"/>
              </p:cNvSpPr>
              <p:nvPr/>
            </p:nvSpPr>
            <p:spPr bwMode="auto">
              <a:xfrm>
                <a:off x="3186" y="374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1" name="Oval 3495"/>
              <p:cNvSpPr>
                <a:spLocks noChangeArrowheads="1"/>
              </p:cNvSpPr>
              <p:nvPr/>
            </p:nvSpPr>
            <p:spPr bwMode="auto">
              <a:xfrm>
                <a:off x="3593" y="269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2" name="Oval 3496"/>
              <p:cNvSpPr>
                <a:spLocks noChangeArrowheads="1"/>
              </p:cNvSpPr>
              <p:nvPr/>
            </p:nvSpPr>
            <p:spPr bwMode="auto">
              <a:xfrm>
                <a:off x="3593" y="269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3" name="Oval 3497"/>
              <p:cNvSpPr>
                <a:spLocks noChangeArrowheads="1"/>
              </p:cNvSpPr>
              <p:nvPr/>
            </p:nvSpPr>
            <p:spPr bwMode="auto">
              <a:xfrm>
                <a:off x="4341" y="286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4" name="Oval 3498"/>
              <p:cNvSpPr>
                <a:spLocks noChangeArrowheads="1"/>
              </p:cNvSpPr>
              <p:nvPr/>
            </p:nvSpPr>
            <p:spPr bwMode="auto">
              <a:xfrm>
                <a:off x="4341" y="286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5" name="Oval 3499"/>
              <p:cNvSpPr>
                <a:spLocks noChangeArrowheads="1"/>
              </p:cNvSpPr>
              <p:nvPr/>
            </p:nvSpPr>
            <p:spPr bwMode="auto">
              <a:xfrm>
                <a:off x="3107" y="27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6" name="Oval 3500"/>
              <p:cNvSpPr>
                <a:spLocks noChangeArrowheads="1"/>
              </p:cNvSpPr>
              <p:nvPr/>
            </p:nvSpPr>
            <p:spPr bwMode="auto">
              <a:xfrm>
                <a:off x="3107" y="27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7" name="Oval 3501"/>
              <p:cNvSpPr>
                <a:spLocks noChangeArrowheads="1"/>
              </p:cNvSpPr>
              <p:nvPr/>
            </p:nvSpPr>
            <p:spPr bwMode="auto">
              <a:xfrm>
                <a:off x="3175" y="334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8" name="Oval 3502"/>
              <p:cNvSpPr>
                <a:spLocks noChangeArrowheads="1"/>
              </p:cNvSpPr>
              <p:nvPr/>
            </p:nvSpPr>
            <p:spPr bwMode="auto">
              <a:xfrm>
                <a:off x="3175" y="334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9" name="Oval 3503"/>
              <p:cNvSpPr>
                <a:spLocks noChangeArrowheads="1"/>
              </p:cNvSpPr>
              <p:nvPr/>
            </p:nvSpPr>
            <p:spPr bwMode="auto">
              <a:xfrm>
                <a:off x="3051" y="264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0" name="Oval 3504"/>
              <p:cNvSpPr>
                <a:spLocks noChangeArrowheads="1"/>
              </p:cNvSpPr>
              <p:nvPr/>
            </p:nvSpPr>
            <p:spPr bwMode="auto">
              <a:xfrm>
                <a:off x="3051" y="264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1" name="Oval 3505"/>
              <p:cNvSpPr>
                <a:spLocks noChangeArrowheads="1"/>
              </p:cNvSpPr>
              <p:nvPr/>
            </p:nvSpPr>
            <p:spPr bwMode="auto">
              <a:xfrm>
                <a:off x="3262" y="271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2" name="Oval 3506"/>
              <p:cNvSpPr>
                <a:spLocks noChangeArrowheads="1"/>
              </p:cNvSpPr>
              <p:nvPr/>
            </p:nvSpPr>
            <p:spPr bwMode="auto">
              <a:xfrm>
                <a:off x="3262" y="271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3" name="Oval 3507"/>
              <p:cNvSpPr>
                <a:spLocks noChangeArrowheads="1"/>
              </p:cNvSpPr>
              <p:nvPr/>
            </p:nvSpPr>
            <p:spPr bwMode="auto">
              <a:xfrm>
                <a:off x="3335" y="304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4" name="Oval 3508"/>
              <p:cNvSpPr>
                <a:spLocks noChangeArrowheads="1"/>
              </p:cNvSpPr>
              <p:nvPr/>
            </p:nvSpPr>
            <p:spPr bwMode="auto">
              <a:xfrm>
                <a:off x="3335" y="304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5" name="Oval 3509"/>
              <p:cNvSpPr>
                <a:spLocks noChangeArrowheads="1"/>
              </p:cNvSpPr>
              <p:nvPr/>
            </p:nvSpPr>
            <p:spPr bwMode="auto">
              <a:xfrm>
                <a:off x="3236" y="212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6" name="Oval 3510"/>
              <p:cNvSpPr>
                <a:spLocks noChangeArrowheads="1"/>
              </p:cNvSpPr>
              <p:nvPr/>
            </p:nvSpPr>
            <p:spPr bwMode="auto">
              <a:xfrm>
                <a:off x="3236" y="212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7" name="Oval 3511"/>
              <p:cNvSpPr>
                <a:spLocks noChangeArrowheads="1"/>
              </p:cNvSpPr>
              <p:nvPr/>
            </p:nvSpPr>
            <p:spPr bwMode="auto">
              <a:xfrm>
                <a:off x="3092" y="291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8" name="Oval 3512"/>
              <p:cNvSpPr>
                <a:spLocks noChangeArrowheads="1"/>
              </p:cNvSpPr>
              <p:nvPr/>
            </p:nvSpPr>
            <p:spPr bwMode="auto">
              <a:xfrm>
                <a:off x="3092" y="291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9" name="Oval 3513"/>
              <p:cNvSpPr>
                <a:spLocks noChangeArrowheads="1"/>
              </p:cNvSpPr>
              <p:nvPr/>
            </p:nvSpPr>
            <p:spPr bwMode="auto">
              <a:xfrm>
                <a:off x="3138" y="362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0" name="Oval 3514"/>
              <p:cNvSpPr>
                <a:spLocks noChangeArrowheads="1"/>
              </p:cNvSpPr>
              <p:nvPr/>
            </p:nvSpPr>
            <p:spPr bwMode="auto">
              <a:xfrm>
                <a:off x="3138" y="362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1" name="Oval 3515"/>
              <p:cNvSpPr>
                <a:spLocks noChangeArrowheads="1"/>
              </p:cNvSpPr>
              <p:nvPr/>
            </p:nvSpPr>
            <p:spPr bwMode="auto">
              <a:xfrm>
                <a:off x="3313" y="35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2" name="Oval 3516"/>
              <p:cNvSpPr>
                <a:spLocks noChangeArrowheads="1"/>
              </p:cNvSpPr>
              <p:nvPr/>
            </p:nvSpPr>
            <p:spPr bwMode="auto">
              <a:xfrm>
                <a:off x="3312" y="355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3" name="Oval 3517"/>
              <p:cNvSpPr>
                <a:spLocks noChangeArrowheads="1"/>
              </p:cNvSpPr>
              <p:nvPr/>
            </p:nvSpPr>
            <p:spPr bwMode="auto">
              <a:xfrm>
                <a:off x="4332" y="290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4" name="Oval 3518"/>
              <p:cNvSpPr>
                <a:spLocks noChangeArrowheads="1"/>
              </p:cNvSpPr>
              <p:nvPr/>
            </p:nvSpPr>
            <p:spPr bwMode="auto">
              <a:xfrm>
                <a:off x="4332" y="290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5" name="Oval 3519"/>
              <p:cNvSpPr>
                <a:spLocks noChangeArrowheads="1"/>
              </p:cNvSpPr>
              <p:nvPr/>
            </p:nvSpPr>
            <p:spPr bwMode="auto">
              <a:xfrm>
                <a:off x="3141" y="25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6" name="Oval 3520"/>
              <p:cNvSpPr>
                <a:spLocks noChangeArrowheads="1"/>
              </p:cNvSpPr>
              <p:nvPr/>
            </p:nvSpPr>
            <p:spPr bwMode="auto">
              <a:xfrm>
                <a:off x="3141" y="259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7" name="Oval 3521"/>
              <p:cNvSpPr>
                <a:spLocks noChangeArrowheads="1"/>
              </p:cNvSpPr>
              <p:nvPr/>
            </p:nvSpPr>
            <p:spPr bwMode="auto">
              <a:xfrm>
                <a:off x="4098" y="257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8" name="Oval 3522"/>
              <p:cNvSpPr>
                <a:spLocks noChangeArrowheads="1"/>
              </p:cNvSpPr>
              <p:nvPr/>
            </p:nvSpPr>
            <p:spPr bwMode="auto">
              <a:xfrm>
                <a:off x="4098" y="257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9" name="Oval 3523"/>
              <p:cNvSpPr>
                <a:spLocks noChangeArrowheads="1"/>
              </p:cNvSpPr>
              <p:nvPr/>
            </p:nvSpPr>
            <p:spPr bwMode="auto">
              <a:xfrm>
                <a:off x="3925" y="262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0" name="Oval 3524"/>
              <p:cNvSpPr>
                <a:spLocks noChangeArrowheads="1"/>
              </p:cNvSpPr>
              <p:nvPr/>
            </p:nvSpPr>
            <p:spPr bwMode="auto">
              <a:xfrm>
                <a:off x="3925" y="262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1" name="Oval 3525"/>
              <p:cNvSpPr>
                <a:spLocks noChangeArrowheads="1"/>
              </p:cNvSpPr>
              <p:nvPr/>
            </p:nvSpPr>
            <p:spPr bwMode="auto">
              <a:xfrm>
                <a:off x="4088" y="269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2" name="Oval 3526"/>
              <p:cNvSpPr>
                <a:spLocks noChangeArrowheads="1"/>
              </p:cNvSpPr>
              <p:nvPr/>
            </p:nvSpPr>
            <p:spPr bwMode="auto">
              <a:xfrm>
                <a:off x="4088" y="269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3" name="Oval 3527"/>
              <p:cNvSpPr>
                <a:spLocks noChangeArrowheads="1"/>
              </p:cNvSpPr>
              <p:nvPr/>
            </p:nvSpPr>
            <p:spPr bwMode="auto">
              <a:xfrm>
                <a:off x="4325" y="291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4" name="Oval 3528"/>
              <p:cNvSpPr>
                <a:spLocks noChangeArrowheads="1"/>
              </p:cNvSpPr>
              <p:nvPr/>
            </p:nvSpPr>
            <p:spPr bwMode="auto">
              <a:xfrm>
                <a:off x="4325" y="291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5" name="Oval 3529"/>
              <p:cNvSpPr>
                <a:spLocks noChangeArrowheads="1"/>
              </p:cNvSpPr>
              <p:nvPr/>
            </p:nvSpPr>
            <p:spPr bwMode="auto">
              <a:xfrm>
                <a:off x="4292" y="289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6" name="Oval 3530"/>
              <p:cNvSpPr>
                <a:spLocks noChangeArrowheads="1"/>
              </p:cNvSpPr>
              <p:nvPr/>
            </p:nvSpPr>
            <p:spPr bwMode="auto">
              <a:xfrm>
                <a:off x="4292" y="289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7" name="Oval 3531"/>
              <p:cNvSpPr>
                <a:spLocks noChangeArrowheads="1"/>
              </p:cNvSpPr>
              <p:nvPr/>
            </p:nvSpPr>
            <p:spPr bwMode="auto">
              <a:xfrm>
                <a:off x="3164" y="284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8" name="Oval 3532"/>
              <p:cNvSpPr>
                <a:spLocks noChangeArrowheads="1"/>
              </p:cNvSpPr>
              <p:nvPr/>
            </p:nvSpPr>
            <p:spPr bwMode="auto">
              <a:xfrm>
                <a:off x="3164" y="284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9" name="Oval 3533"/>
              <p:cNvSpPr>
                <a:spLocks noChangeArrowheads="1"/>
              </p:cNvSpPr>
              <p:nvPr/>
            </p:nvSpPr>
            <p:spPr bwMode="auto">
              <a:xfrm>
                <a:off x="3126" y="327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0" name="Oval 3534"/>
              <p:cNvSpPr>
                <a:spLocks noChangeArrowheads="1"/>
              </p:cNvSpPr>
              <p:nvPr/>
            </p:nvSpPr>
            <p:spPr bwMode="auto">
              <a:xfrm>
                <a:off x="3126" y="327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1" name="Oval 3535"/>
              <p:cNvSpPr>
                <a:spLocks noChangeArrowheads="1"/>
              </p:cNvSpPr>
              <p:nvPr/>
            </p:nvSpPr>
            <p:spPr bwMode="auto">
              <a:xfrm>
                <a:off x="3962" y="246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2" name="Oval 3536"/>
              <p:cNvSpPr>
                <a:spLocks noChangeArrowheads="1"/>
              </p:cNvSpPr>
              <p:nvPr/>
            </p:nvSpPr>
            <p:spPr bwMode="auto">
              <a:xfrm>
                <a:off x="3962" y="246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3" name="Oval 3537"/>
              <p:cNvSpPr>
                <a:spLocks noChangeArrowheads="1"/>
              </p:cNvSpPr>
              <p:nvPr/>
            </p:nvSpPr>
            <p:spPr bwMode="auto">
              <a:xfrm>
                <a:off x="2997" y="240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4" name="Oval 3538"/>
              <p:cNvSpPr>
                <a:spLocks noChangeArrowheads="1"/>
              </p:cNvSpPr>
              <p:nvPr/>
            </p:nvSpPr>
            <p:spPr bwMode="auto">
              <a:xfrm>
                <a:off x="2997" y="24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5" name="Oval 3539"/>
              <p:cNvSpPr>
                <a:spLocks noChangeArrowheads="1"/>
              </p:cNvSpPr>
              <p:nvPr/>
            </p:nvSpPr>
            <p:spPr bwMode="auto">
              <a:xfrm>
                <a:off x="2937" y="307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6" name="Oval 3540"/>
              <p:cNvSpPr>
                <a:spLocks noChangeArrowheads="1"/>
              </p:cNvSpPr>
              <p:nvPr/>
            </p:nvSpPr>
            <p:spPr bwMode="auto">
              <a:xfrm>
                <a:off x="2937" y="307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7" name="Oval 3541"/>
              <p:cNvSpPr>
                <a:spLocks noChangeArrowheads="1"/>
              </p:cNvSpPr>
              <p:nvPr/>
            </p:nvSpPr>
            <p:spPr bwMode="auto">
              <a:xfrm>
                <a:off x="2930" y="280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8" name="Oval 3542"/>
              <p:cNvSpPr>
                <a:spLocks noChangeArrowheads="1"/>
              </p:cNvSpPr>
              <p:nvPr/>
            </p:nvSpPr>
            <p:spPr bwMode="auto">
              <a:xfrm>
                <a:off x="2930" y="280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9" name="Oval 3543"/>
              <p:cNvSpPr>
                <a:spLocks noChangeArrowheads="1"/>
              </p:cNvSpPr>
              <p:nvPr/>
            </p:nvSpPr>
            <p:spPr bwMode="auto">
              <a:xfrm>
                <a:off x="3146" y="28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0" name="Oval 3544"/>
              <p:cNvSpPr>
                <a:spLocks noChangeArrowheads="1"/>
              </p:cNvSpPr>
              <p:nvPr/>
            </p:nvSpPr>
            <p:spPr bwMode="auto">
              <a:xfrm>
                <a:off x="3146" y="286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1" name="Oval 3545"/>
              <p:cNvSpPr>
                <a:spLocks noChangeArrowheads="1"/>
              </p:cNvSpPr>
              <p:nvPr/>
            </p:nvSpPr>
            <p:spPr bwMode="auto">
              <a:xfrm>
                <a:off x="4012" y="294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2" name="Oval 3546"/>
              <p:cNvSpPr>
                <a:spLocks noChangeArrowheads="1"/>
              </p:cNvSpPr>
              <p:nvPr/>
            </p:nvSpPr>
            <p:spPr bwMode="auto">
              <a:xfrm>
                <a:off x="4012" y="294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3" name="Oval 3547"/>
              <p:cNvSpPr>
                <a:spLocks noChangeArrowheads="1"/>
              </p:cNvSpPr>
              <p:nvPr/>
            </p:nvSpPr>
            <p:spPr bwMode="auto">
              <a:xfrm>
                <a:off x="2979" y="218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4" name="Oval 3548"/>
              <p:cNvSpPr>
                <a:spLocks noChangeArrowheads="1"/>
              </p:cNvSpPr>
              <p:nvPr/>
            </p:nvSpPr>
            <p:spPr bwMode="auto">
              <a:xfrm>
                <a:off x="2979" y="218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5" name="Oval 3549"/>
              <p:cNvSpPr>
                <a:spLocks noChangeArrowheads="1"/>
              </p:cNvSpPr>
              <p:nvPr/>
            </p:nvSpPr>
            <p:spPr bwMode="auto">
              <a:xfrm>
                <a:off x="3371" y="354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6" name="Oval 3550"/>
              <p:cNvSpPr>
                <a:spLocks noChangeArrowheads="1"/>
              </p:cNvSpPr>
              <p:nvPr/>
            </p:nvSpPr>
            <p:spPr bwMode="auto">
              <a:xfrm>
                <a:off x="3371" y="354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7" name="Oval 3551"/>
              <p:cNvSpPr>
                <a:spLocks noChangeArrowheads="1"/>
              </p:cNvSpPr>
              <p:nvPr/>
            </p:nvSpPr>
            <p:spPr bwMode="auto">
              <a:xfrm>
                <a:off x="4322" y="290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8" name="Oval 3552"/>
              <p:cNvSpPr>
                <a:spLocks noChangeArrowheads="1"/>
              </p:cNvSpPr>
              <p:nvPr/>
            </p:nvSpPr>
            <p:spPr bwMode="auto">
              <a:xfrm>
                <a:off x="4322" y="290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9" name="Oval 3553"/>
              <p:cNvSpPr>
                <a:spLocks noChangeArrowheads="1"/>
              </p:cNvSpPr>
              <p:nvPr/>
            </p:nvSpPr>
            <p:spPr bwMode="auto">
              <a:xfrm>
                <a:off x="4126" y="260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0" name="Oval 3554"/>
              <p:cNvSpPr>
                <a:spLocks noChangeArrowheads="1"/>
              </p:cNvSpPr>
              <p:nvPr/>
            </p:nvSpPr>
            <p:spPr bwMode="auto">
              <a:xfrm>
                <a:off x="4126" y="260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1" name="Oval 3555"/>
              <p:cNvSpPr>
                <a:spLocks noChangeArrowheads="1"/>
              </p:cNvSpPr>
              <p:nvPr/>
            </p:nvSpPr>
            <p:spPr bwMode="auto">
              <a:xfrm>
                <a:off x="3115" y="274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2" name="Oval 3556"/>
              <p:cNvSpPr>
                <a:spLocks noChangeArrowheads="1"/>
              </p:cNvSpPr>
              <p:nvPr/>
            </p:nvSpPr>
            <p:spPr bwMode="auto">
              <a:xfrm>
                <a:off x="3115" y="274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3" name="Oval 3557"/>
              <p:cNvSpPr>
                <a:spLocks noChangeArrowheads="1"/>
              </p:cNvSpPr>
              <p:nvPr/>
            </p:nvSpPr>
            <p:spPr bwMode="auto">
              <a:xfrm>
                <a:off x="3863" y="32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4" name="Oval 3558"/>
              <p:cNvSpPr>
                <a:spLocks noChangeArrowheads="1"/>
              </p:cNvSpPr>
              <p:nvPr/>
            </p:nvSpPr>
            <p:spPr bwMode="auto">
              <a:xfrm>
                <a:off x="3863" y="321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5" name="Oval 3559"/>
              <p:cNvSpPr>
                <a:spLocks noChangeArrowheads="1"/>
              </p:cNvSpPr>
              <p:nvPr/>
            </p:nvSpPr>
            <p:spPr bwMode="auto">
              <a:xfrm>
                <a:off x="3303" y="276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6" name="Oval 3560"/>
              <p:cNvSpPr>
                <a:spLocks noChangeArrowheads="1"/>
              </p:cNvSpPr>
              <p:nvPr/>
            </p:nvSpPr>
            <p:spPr bwMode="auto">
              <a:xfrm>
                <a:off x="3303" y="276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7" name="Oval 3561"/>
              <p:cNvSpPr>
                <a:spLocks noChangeArrowheads="1"/>
              </p:cNvSpPr>
              <p:nvPr/>
            </p:nvSpPr>
            <p:spPr bwMode="auto">
              <a:xfrm>
                <a:off x="3976" y="278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8" name="Oval 3562"/>
              <p:cNvSpPr>
                <a:spLocks noChangeArrowheads="1"/>
              </p:cNvSpPr>
              <p:nvPr/>
            </p:nvSpPr>
            <p:spPr bwMode="auto">
              <a:xfrm>
                <a:off x="3976" y="2783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9" name="Oval 3563"/>
              <p:cNvSpPr>
                <a:spLocks noChangeArrowheads="1"/>
              </p:cNvSpPr>
              <p:nvPr/>
            </p:nvSpPr>
            <p:spPr bwMode="auto">
              <a:xfrm>
                <a:off x="3379" y="323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0" name="Oval 3564"/>
              <p:cNvSpPr>
                <a:spLocks noChangeArrowheads="1"/>
              </p:cNvSpPr>
              <p:nvPr/>
            </p:nvSpPr>
            <p:spPr bwMode="auto">
              <a:xfrm>
                <a:off x="3379" y="323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1" name="Oval 3565"/>
              <p:cNvSpPr>
                <a:spLocks noChangeArrowheads="1"/>
              </p:cNvSpPr>
              <p:nvPr/>
            </p:nvSpPr>
            <p:spPr bwMode="auto">
              <a:xfrm>
                <a:off x="3130" y="212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2" name="Oval 3566"/>
              <p:cNvSpPr>
                <a:spLocks noChangeArrowheads="1"/>
              </p:cNvSpPr>
              <p:nvPr/>
            </p:nvSpPr>
            <p:spPr bwMode="auto">
              <a:xfrm>
                <a:off x="3130" y="212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3" name="Oval 3567"/>
              <p:cNvSpPr>
                <a:spLocks noChangeArrowheads="1"/>
              </p:cNvSpPr>
              <p:nvPr/>
            </p:nvSpPr>
            <p:spPr bwMode="auto">
              <a:xfrm>
                <a:off x="4362" y="290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4" name="Oval 3568"/>
              <p:cNvSpPr>
                <a:spLocks noChangeArrowheads="1"/>
              </p:cNvSpPr>
              <p:nvPr/>
            </p:nvSpPr>
            <p:spPr bwMode="auto">
              <a:xfrm>
                <a:off x="4362" y="290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5" name="Oval 3569"/>
              <p:cNvSpPr>
                <a:spLocks noChangeArrowheads="1"/>
              </p:cNvSpPr>
              <p:nvPr/>
            </p:nvSpPr>
            <p:spPr bwMode="auto">
              <a:xfrm>
                <a:off x="3001" y="206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6" name="Oval 3570"/>
              <p:cNvSpPr>
                <a:spLocks noChangeArrowheads="1"/>
              </p:cNvSpPr>
              <p:nvPr/>
            </p:nvSpPr>
            <p:spPr bwMode="auto">
              <a:xfrm>
                <a:off x="3001" y="20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7" name="Oval 3571"/>
              <p:cNvSpPr>
                <a:spLocks noChangeArrowheads="1"/>
              </p:cNvSpPr>
              <p:nvPr/>
            </p:nvSpPr>
            <p:spPr bwMode="auto">
              <a:xfrm>
                <a:off x="3875" y="326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8" name="Oval 3572"/>
              <p:cNvSpPr>
                <a:spLocks noChangeArrowheads="1"/>
              </p:cNvSpPr>
              <p:nvPr/>
            </p:nvSpPr>
            <p:spPr bwMode="auto">
              <a:xfrm>
                <a:off x="3875" y="326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9" name="Oval 3573"/>
              <p:cNvSpPr>
                <a:spLocks noChangeArrowheads="1"/>
              </p:cNvSpPr>
              <p:nvPr/>
            </p:nvSpPr>
            <p:spPr bwMode="auto">
              <a:xfrm>
                <a:off x="3302" y="296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0" name="Oval 3574"/>
              <p:cNvSpPr>
                <a:spLocks noChangeArrowheads="1"/>
              </p:cNvSpPr>
              <p:nvPr/>
            </p:nvSpPr>
            <p:spPr bwMode="auto">
              <a:xfrm>
                <a:off x="3302" y="296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1" name="Oval 3575"/>
              <p:cNvSpPr>
                <a:spLocks noChangeArrowheads="1"/>
              </p:cNvSpPr>
              <p:nvPr/>
            </p:nvSpPr>
            <p:spPr bwMode="auto">
              <a:xfrm>
                <a:off x="4277" y="285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2" name="Oval 3576"/>
              <p:cNvSpPr>
                <a:spLocks noChangeArrowheads="1"/>
              </p:cNvSpPr>
              <p:nvPr/>
            </p:nvSpPr>
            <p:spPr bwMode="auto">
              <a:xfrm>
                <a:off x="4277" y="285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3" name="Oval 3577"/>
              <p:cNvSpPr>
                <a:spLocks noChangeArrowheads="1"/>
              </p:cNvSpPr>
              <p:nvPr/>
            </p:nvSpPr>
            <p:spPr bwMode="auto">
              <a:xfrm>
                <a:off x="3367" y="275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4" name="Oval 3578"/>
              <p:cNvSpPr>
                <a:spLocks noChangeArrowheads="1"/>
              </p:cNvSpPr>
              <p:nvPr/>
            </p:nvSpPr>
            <p:spPr bwMode="auto">
              <a:xfrm>
                <a:off x="3367" y="275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5" name="Oval 3579"/>
              <p:cNvSpPr>
                <a:spLocks noChangeArrowheads="1"/>
              </p:cNvSpPr>
              <p:nvPr/>
            </p:nvSpPr>
            <p:spPr bwMode="auto">
              <a:xfrm>
                <a:off x="4446" y="287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6" name="Oval 3580"/>
              <p:cNvSpPr>
                <a:spLocks noChangeArrowheads="1"/>
              </p:cNvSpPr>
              <p:nvPr/>
            </p:nvSpPr>
            <p:spPr bwMode="auto">
              <a:xfrm>
                <a:off x="4446" y="287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7" name="Oval 3581"/>
              <p:cNvSpPr>
                <a:spLocks noChangeArrowheads="1"/>
              </p:cNvSpPr>
              <p:nvPr/>
            </p:nvSpPr>
            <p:spPr bwMode="auto">
              <a:xfrm>
                <a:off x="4447" y="286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8" name="Oval 3582"/>
              <p:cNvSpPr>
                <a:spLocks noChangeArrowheads="1"/>
              </p:cNvSpPr>
              <p:nvPr/>
            </p:nvSpPr>
            <p:spPr bwMode="auto">
              <a:xfrm>
                <a:off x="4447" y="286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9" name="Oval 3583"/>
              <p:cNvSpPr>
                <a:spLocks noChangeArrowheads="1"/>
              </p:cNvSpPr>
              <p:nvPr/>
            </p:nvSpPr>
            <p:spPr bwMode="auto">
              <a:xfrm>
                <a:off x="3079" y="329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0" name="Oval 3584"/>
              <p:cNvSpPr>
                <a:spLocks noChangeArrowheads="1"/>
              </p:cNvSpPr>
              <p:nvPr/>
            </p:nvSpPr>
            <p:spPr bwMode="auto">
              <a:xfrm>
                <a:off x="3079" y="329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1" name="Oval 3585"/>
              <p:cNvSpPr>
                <a:spLocks noChangeArrowheads="1"/>
              </p:cNvSpPr>
              <p:nvPr/>
            </p:nvSpPr>
            <p:spPr bwMode="auto">
              <a:xfrm>
                <a:off x="3288" y="291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2" name="Oval 3586"/>
              <p:cNvSpPr>
                <a:spLocks noChangeArrowheads="1"/>
              </p:cNvSpPr>
              <p:nvPr/>
            </p:nvSpPr>
            <p:spPr bwMode="auto">
              <a:xfrm>
                <a:off x="3288" y="291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3" name="Oval 3587"/>
              <p:cNvSpPr>
                <a:spLocks noChangeArrowheads="1"/>
              </p:cNvSpPr>
              <p:nvPr/>
            </p:nvSpPr>
            <p:spPr bwMode="auto">
              <a:xfrm>
                <a:off x="4153" y="261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4" name="Oval 3588"/>
              <p:cNvSpPr>
                <a:spLocks noChangeArrowheads="1"/>
              </p:cNvSpPr>
              <p:nvPr/>
            </p:nvSpPr>
            <p:spPr bwMode="auto">
              <a:xfrm>
                <a:off x="4153" y="261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5" name="Oval 3589"/>
              <p:cNvSpPr>
                <a:spLocks noChangeArrowheads="1"/>
              </p:cNvSpPr>
              <p:nvPr/>
            </p:nvSpPr>
            <p:spPr bwMode="auto">
              <a:xfrm>
                <a:off x="3224" y="343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6" name="Oval 3590"/>
              <p:cNvSpPr>
                <a:spLocks noChangeArrowheads="1"/>
              </p:cNvSpPr>
              <p:nvPr/>
            </p:nvSpPr>
            <p:spPr bwMode="auto">
              <a:xfrm>
                <a:off x="3224" y="343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7" name="Oval 3591"/>
              <p:cNvSpPr>
                <a:spLocks noChangeArrowheads="1"/>
              </p:cNvSpPr>
              <p:nvPr/>
            </p:nvSpPr>
            <p:spPr bwMode="auto">
              <a:xfrm>
                <a:off x="2994" y="244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8" name="Oval 3592"/>
              <p:cNvSpPr>
                <a:spLocks noChangeArrowheads="1"/>
              </p:cNvSpPr>
              <p:nvPr/>
            </p:nvSpPr>
            <p:spPr bwMode="auto">
              <a:xfrm>
                <a:off x="2994" y="244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9" name="Oval 3593"/>
              <p:cNvSpPr>
                <a:spLocks noChangeArrowheads="1"/>
              </p:cNvSpPr>
              <p:nvPr/>
            </p:nvSpPr>
            <p:spPr bwMode="auto">
              <a:xfrm>
                <a:off x="3773" y="303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0" name="Oval 3594"/>
              <p:cNvSpPr>
                <a:spLocks noChangeArrowheads="1"/>
              </p:cNvSpPr>
              <p:nvPr/>
            </p:nvSpPr>
            <p:spPr bwMode="auto">
              <a:xfrm>
                <a:off x="3773" y="30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1" name="Oval 3595"/>
              <p:cNvSpPr>
                <a:spLocks noChangeArrowheads="1"/>
              </p:cNvSpPr>
              <p:nvPr/>
            </p:nvSpPr>
            <p:spPr bwMode="auto">
              <a:xfrm>
                <a:off x="2945" y="208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2" name="Oval 3596"/>
              <p:cNvSpPr>
                <a:spLocks noChangeArrowheads="1"/>
              </p:cNvSpPr>
              <p:nvPr/>
            </p:nvSpPr>
            <p:spPr bwMode="auto">
              <a:xfrm>
                <a:off x="2945" y="208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3" name="Oval 3597"/>
              <p:cNvSpPr>
                <a:spLocks noChangeArrowheads="1"/>
              </p:cNvSpPr>
              <p:nvPr/>
            </p:nvSpPr>
            <p:spPr bwMode="auto">
              <a:xfrm>
                <a:off x="3178" y="292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4" name="Oval 3598"/>
              <p:cNvSpPr>
                <a:spLocks noChangeArrowheads="1"/>
              </p:cNvSpPr>
              <p:nvPr/>
            </p:nvSpPr>
            <p:spPr bwMode="auto">
              <a:xfrm>
                <a:off x="3178" y="292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5" name="Oval 3599"/>
              <p:cNvSpPr>
                <a:spLocks noChangeArrowheads="1"/>
              </p:cNvSpPr>
              <p:nvPr/>
            </p:nvSpPr>
            <p:spPr bwMode="auto">
              <a:xfrm>
                <a:off x="3085" y="331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6" name="Oval 3600"/>
              <p:cNvSpPr>
                <a:spLocks noChangeArrowheads="1"/>
              </p:cNvSpPr>
              <p:nvPr/>
            </p:nvSpPr>
            <p:spPr bwMode="auto">
              <a:xfrm>
                <a:off x="3085" y="331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7" name="Oval 3601"/>
              <p:cNvSpPr>
                <a:spLocks noChangeArrowheads="1"/>
              </p:cNvSpPr>
              <p:nvPr/>
            </p:nvSpPr>
            <p:spPr bwMode="auto">
              <a:xfrm>
                <a:off x="3136" y="313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8" name="Oval 3602"/>
              <p:cNvSpPr>
                <a:spLocks noChangeArrowheads="1"/>
              </p:cNvSpPr>
              <p:nvPr/>
            </p:nvSpPr>
            <p:spPr bwMode="auto">
              <a:xfrm>
                <a:off x="3136" y="313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9" name="Oval 3603"/>
              <p:cNvSpPr>
                <a:spLocks noChangeArrowheads="1"/>
              </p:cNvSpPr>
              <p:nvPr/>
            </p:nvSpPr>
            <p:spPr bwMode="auto">
              <a:xfrm>
                <a:off x="4028" y="295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0" name="Oval 3604"/>
              <p:cNvSpPr>
                <a:spLocks noChangeArrowheads="1"/>
              </p:cNvSpPr>
              <p:nvPr/>
            </p:nvSpPr>
            <p:spPr bwMode="auto">
              <a:xfrm>
                <a:off x="4028" y="295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1" name="Oval 3605"/>
              <p:cNvSpPr>
                <a:spLocks noChangeArrowheads="1"/>
              </p:cNvSpPr>
              <p:nvPr/>
            </p:nvSpPr>
            <p:spPr bwMode="auto">
              <a:xfrm>
                <a:off x="3907" y="329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2" name="Oval 3606"/>
              <p:cNvSpPr>
                <a:spLocks noChangeArrowheads="1"/>
              </p:cNvSpPr>
              <p:nvPr/>
            </p:nvSpPr>
            <p:spPr bwMode="auto">
              <a:xfrm>
                <a:off x="3907" y="329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3" name="Oval 3607"/>
              <p:cNvSpPr>
                <a:spLocks noChangeArrowheads="1"/>
              </p:cNvSpPr>
              <p:nvPr/>
            </p:nvSpPr>
            <p:spPr bwMode="auto">
              <a:xfrm>
                <a:off x="4205" y="282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4" name="Oval 3608"/>
              <p:cNvSpPr>
                <a:spLocks noChangeArrowheads="1"/>
              </p:cNvSpPr>
              <p:nvPr/>
            </p:nvSpPr>
            <p:spPr bwMode="auto">
              <a:xfrm>
                <a:off x="4205" y="282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5" name="Oval 3609"/>
              <p:cNvSpPr>
                <a:spLocks noChangeArrowheads="1"/>
              </p:cNvSpPr>
              <p:nvPr/>
            </p:nvSpPr>
            <p:spPr bwMode="auto">
              <a:xfrm>
                <a:off x="4338" y="294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6" name="Oval 3610"/>
              <p:cNvSpPr>
                <a:spLocks noChangeArrowheads="1"/>
              </p:cNvSpPr>
              <p:nvPr/>
            </p:nvSpPr>
            <p:spPr bwMode="auto">
              <a:xfrm>
                <a:off x="4338" y="294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7" name="Oval 3611"/>
              <p:cNvSpPr>
                <a:spLocks noChangeArrowheads="1"/>
              </p:cNvSpPr>
              <p:nvPr/>
            </p:nvSpPr>
            <p:spPr bwMode="auto">
              <a:xfrm>
                <a:off x="3296" y="364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8" name="Oval 3612"/>
              <p:cNvSpPr>
                <a:spLocks noChangeArrowheads="1"/>
              </p:cNvSpPr>
              <p:nvPr/>
            </p:nvSpPr>
            <p:spPr bwMode="auto">
              <a:xfrm>
                <a:off x="3296" y="364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9" name="Oval 3613"/>
              <p:cNvSpPr>
                <a:spLocks noChangeArrowheads="1"/>
              </p:cNvSpPr>
              <p:nvPr/>
            </p:nvSpPr>
            <p:spPr bwMode="auto">
              <a:xfrm>
                <a:off x="3271" y="294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0" name="Oval 3614"/>
              <p:cNvSpPr>
                <a:spLocks noChangeArrowheads="1"/>
              </p:cNvSpPr>
              <p:nvPr/>
            </p:nvSpPr>
            <p:spPr bwMode="auto">
              <a:xfrm>
                <a:off x="3271" y="294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1" name="Oval 3615"/>
              <p:cNvSpPr>
                <a:spLocks noChangeArrowheads="1"/>
              </p:cNvSpPr>
              <p:nvPr/>
            </p:nvSpPr>
            <p:spPr bwMode="auto">
              <a:xfrm>
                <a:off x="3718" y="283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2" name="Oval 3616"/>
              <p:cNvSpPr>
                <a:spLocks noChangeArrowheads="1"/>
              </p:cNvSpPr>
              <p:nvPr/>
            </p:nvSpPr>
            <p:spPr bwMode="auto">
              <a:xfrm>
                <a:off x="3717" y="283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3" name="Oval 3617"/>
              <p:cNvSpPr>
                <a:spLocks noChangeArrowheads="1"/>
              </p:cNvSpPr>
              <p:nvPr/>
            </p:nvSpPr>
            <p:spPr bwMode="auto">
              <a:xfrm>
                <a:off x="3131" y="278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4" name="Oval 3618"/>
              <p:cNvSpPr>
                <a:spLocks noChangeArrowheads="1"/>
              </p:cNvSpPr>
              <p:nvPr/>
            </p:nvSpPr>
            <p:spPr bwMode="auto">
              <a:xfrm>
                <a:off x="3131" y="278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5" name="Oval 3619"/>
              <p:cNvSpPr>
                <a:spLocks noChangeArrowheads="1"/>
              </p:cNvSpPr>
              <p:nvPr/>
            </p:nvSpPr>
            <p:spPr bwMode="auto">
              <a:xfrm>
                <a:off x="3999" y="29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6" name="Oval 3620"/>
              <p:cNvSpPr>
                <a:spLocks noChangeArrowheads="1"/>
              </p:cNvSpPr>
              <p:nvPr/>
            </p:nvSpPr>
            <p:spPr bwMode="auto">
              <a:xfrm>
                <a:off x="3999" y="29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7" name="Oval 3621"/>
              <p:cNvSpPr>
                <a:spLocks noChangeArrowheads="1"/>
              </p:cNvSpPr>
              <p:nvPr/>
            </p:nvSpPr>
            <p:spPr bwMode="auto">
              <a:xfrm>
                <a:off x="3196" y="318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5" name="Group 3823"/>
            <p:cNvGrpSpPr>
              <a:grpSpLocks/>
            </p:cNvGrpSpPr>
            <p:nvPr/>
          </p:nvGrpSpPr>
          <p:grpSpPr bwMode="auto">
            <a:xfrm>
              <a:off x="2903" y="2028"/>
              <a:ext cx="1590" cy="1756"/>
              <a:chOff x="2903" y="2028"/>
              <a:chExt cx="1590" cy="1756"/>
            </a:xfrm>
            <a:grpFill/>
          </p:grpSpPr>
          <p:sp>
            <p:nvSpPr>
              <p:cNvPr id="6098" name="Oval 3623"/>
              <p:cNvSpPr>
                <a:spLocks noChangeArrowheads="1"/>
              </p:cNvSpPr>
              <p:nvPr/>
            </p:nvSpPr>
            <p:spPr bwMode="auto">
              <a:xfrm>
                <a:off x="3196" y="318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9" name="Oval 3624"/>
              <p:cNvSpPr>
                <a:spLocks noChangeArrowheads="1"/>
              </p:cNvSpPr>
              <p:nvPr/>
            </p:nvSpPr>
            <p:spPr bwMode="auto">
              <a:xfrm>
                <a:off x="3221" y="256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0" name="Oval 3625"/>
              <p:cNvSpPr>
                <a:spLocks noChangeArrowheads="1"/>
              </p:cNvSpPr>
              <p:nvPr/>
            </p:nvSpPr>
            <p:spPr bwMode="auto">
              <a:xfrm>
                <a:off x="3221" y="256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1" name="Oval 3626"/>
              <p:cNvSpPr>
                <a:spLocks noChangeArrowheads="1"/>
              </p:cNvSpPr>
              <p:nvPr/>
            </p:nvSpPr>
            <p:spPr bwMode="auto">
              <a:xfrm>
                <a:off x="3255" y="273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2" name="Oval 3627"/>
              <p:cNvSpPr>
                <a:spLocks noChangeArrowheads="1"/>
              </p:cNvSpPr>
              <p:nvPr/>
            </p:nvSpPr>
            <p:spPr bwMode="auto">
              <a:xfrm>
                <a:off x="3255" y="273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3" name="Oval 3628"/>
              <p:cNvSpPr>
                <a:spLocks noChangeArrowheads="1"/>
              </p:cNvSpPr>
              <p:nvPr/>
            </p:nvSpPr>
            <p:spPr bwMode="auto">
              <a:xfrm>
                <a:off x="3804" y="320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4" name="Oval 3629"/>
              <p:cNvSpPr>
                <a:spLocks noChangeArrowheads="1"/>
              </p:cNvSpPr>
              <p:nvPr/>
            </p:nvSpPr>
            <p:spPr bwMode="auto">
              <a:xfrm>
                <a:off x="3804" y="320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5" name="Oval 3630"/>
              <p:cNvSpPr>
                <a:spLocks noChangeArrowheads="1"/>
              </p:cNvSpPr>
              <p:nvPr/>
            </p:nvSpPr>
            <p:spPr bwMode="auto">
              <a:xfrm>
                <a:off x="3252" y="367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6" name="Oval 3631"/>
              <p:cNvSpPr>
                <a:spLocks noChangeArrowheads="1"/>
              </p:cNvSpPr>
              <p:nvPr/>
            </p:nvSpPr>
            <p:spPr bwMode="auto">
              <a:xfrm>
                <a:off x="3252" y="367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7" name="Oval 3632"/>
              <p:cNvSpPr>
                <a:spLocks noChangeArrowheads="1"/>
              </p:cNvSpPr>
              <p:nvPr/>
            </p:nvSpPr>
            <p:spPr bwMode="auto">
              <a:xfrm>
                <a:off x="3240" y="27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8" name="Oval 3633"/>
              <p:cNvSpPr>
                <a:spLocks noChangeArrowheads="1"/>
              </p:cNvSpPr>
              <p:nvPr/>
            </p:nvSpPr>
            <p:spPr bwMode="auto">
              <a:xfrm>
                <a:off x="3240" y="276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9" name="Oval 3634"/>
              <p:cNvSpPr>
                <a:spLocks noChangeArrowheads="1"/>
              </p:cNvSpPr>
              <p:nvPr/>
            </p:nvSpPr>
            <p:spPr bwMode="auto">
              <a:xfrm>
                <a:off x="3317" y="336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0" name="Oval 3635"/>
              <p:cNvSpPr>
                <a:spLocks noChangeArrowheads="1"/>
              </p:cNvSpPr>
              <p:nvPr/>
            </p:nvSpPr>
            <p:spPr bwMode="auto">
              <a:xfrm>
                <a:off x="3317" y="336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1" name="Oval 3636"/>
              <p:cNvSpPr>
                <a:spLocks noChangeArrowheads="1"/>
              </p:cNvSpPr>
              <p:nvPr/>
            </p:nvSpPr>
            <p:spPr bwMode="auto">
              <a:xfrm>
                <a:off x="2911" y="220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2" name="Oval 3637"/>
              <p:cNvSpPr>
                <a:spLocks noChangeArrowheads="1"/>
              </p:cNvSpPr>
              <p:nvPr/>
            </p:nvSpPr>
            <p:spPr bwMode="auto">
              <a:xfrm>
                <a:off x="2911" y="220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3" name="Oval 3638"/>
              <p:cNvSpPr>
                <a:spLocks noChangeArrowheads="1"/>
              </p:cNvSpPr>
              <p:nvPr/>
            </p:nvSpPr>
            <p:spPr bwMode="auto">
              <a:xfrm>
                <a:off x="3097" y="370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4" name="Oval 3639"/>
              <p:cNvSpPr>
                <a:spLocks noChangeArrowheads="1"/>
              </p:cNvSpPr>
              <p:nvPr/>
            </p:nvSpPr>
            <p:spPr bwMode="auto">
              <a:xfrm>
                <a:off x="3097" y="370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5" name="Oval 3640"/>
              <p:cNvSpPr>
                <a:spLocks noChangeArrowheads="1"/>
              </p:cNvSpPr>
              <p:nvPr/>
            </p:nvSpPr>
            <p:spPr bwMode="auto">
              <a:xfrm>
                <a:off x="3139" y="348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6" name="Oval 3641"/>
              <p:cNvSpPr>
                <a:spLocks noChangeArrowheads="1"/>
              </p:cNvSpPr>
              <p:nvPr/>
            </p:nvSpPr>
            <p:spPr bwMode="auto">
              <a:xfrm>
                <a:off x="3139" y="348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7" name="Oval 3642"/>
              <p:cNvSpPr>
                <a:spLocks noChangeArrowheads="1"/>
              </p:cNvSpPr>
              <p:nvPr/>
            </p:nvSpPr>
            <p:spPr bwMode="auto">
              <a:xfrm>
                <a:off x="3208" y="373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8" name="Oval 3643"/>
              <p:cNvSpPr>
                <a:spLocks noChangeArrowheads="1"/>
              </p:cNvSpPr>
              <p:nvPr/>
            </p:nvSpPr>
            <p:spPr bwMode="auto">
              <a:xfrm>
                <a:off x="3208" y="373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9" name="Oval 3644"/>
              <p:cNvSpPr>
                <a:spLocks noChangeArrowheads="1"/>
              </p:cNvSpPr>
              <p:nvPr/>
            </p:nvSpPr>
            <p:spPr bwMode="auto">
              <a:xfrm>
                <a:off x="3164" y="28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0" name="Oval 3645"/>
              <p:cNvSpPr>
                <a:spLocks noChangeArrowheads="1"/>
              </p:cNvSpPr>
              <p:nvPr/>
            </p:nvSpPr>
            <p:spPr bwMode="auto">
              <a:xfrm>
                <a:off x="3164" y="28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1" name="Oval 3646"/>
              <p:cNvSpPr>
                <a:spLocks noChangeArrowheads="1"/>
              </p:cNvSpPr>
              <p:nvPr/>
            </p:nvSpPr>
            <p:spPr bwMode="auto">
              <a:xfrm>
                <a:off x="3877" y="249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2" name="Oval 3647"/>
              <p:cNvSpPr>
                <a:spLocks noChangeArrowheads="1"/>
              </p:cNvSpPr>
              <p:nvPr/>
            </p:nvSpPr>
            <p:spPr bwMode="auto">
              <a:xfrm>
                <a:off x="3877" y="249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3" name="Oval 3648"/>
              <p:cNvSpPr>
                <a:spLocks noChangeArrowheads="1"/>
              </p:cNvSpPr>
              <p:nvPr/>
            </p:nvSpPr>
            <p:spPr bwMode="auto">
              <a:xfrm>
                <a:off x="2996" y="202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4" name="Oval 3649"/>
              <p:cNvSpPr>
                <a:spLocks noChangeArrowheads="1"/>
              </p:cNvSpPr>
              <p:nvPr/>
            </p:nvSpPr>
            <p:spPr bwMode="auto">
              <a:xfrm>
                <a:off x="2996" y="202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5" name="Oval 3650"/>
              <p:cNvSpPr>
                <a:spLocks noChangeArrowheads="1"/>
              </p:cNvSpPr>
              <p:nvPr/>
            </p:nvSpPr>
            <p:spPr bwMode="auto">
              <a:xfrm>
                <a:off x="2903" y="260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6" name="Oval 3651"/>
              <p:cNvSpPr>
                <a:spLocks noChangeArrowheads="1"/>
              </p:cNvSpPr>
              <p:nvPr/>
            </p:nvSpPr>
            <p:spPr bwMode="auto">
              <a:xfrm>
                <a:off x="2903" y="260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7" name="Oval 3652"/>
              <p:cNvSpPr>
                <a:spLocks noChangeArrowheads="1"/>
              </p:cNvSpPr>
              <p:nvPr/>
            </p:nvSpPr>
            <p:spPr bwMode="auto">
              <a:xfrm>
                <a:off x="3171" y="322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8" name="Oval 3653"/>
              <p:cNvSpPr>
                <a:spLocks noChangeArrowheads="1"/>
              </p:cNvSpPr>
              <p:nvPr/>
            </p:nvSpPr>
            <p:spPr bwMode="auto">
              <a:xfrm>
                <a:off x="3171" y="322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9" name="Oval 3654"/>
              <p:cNvSpPr>
                <a:spLocks noChangeArrowheads="1"/>
              </p:cNvSpPr>
              <p:nvPr/>
            </p:nvSpPr>
            <p:spPr bwMode="auto">
              <a:xfrm>
                <a:off x="3034" y="268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0" name="Oval 3655"/>
              <p:cNvSpPr>
                <a:spLocks noChangeArrowheads="1"/>
              </p:cNvSpPr>
              <p:nvPr/>
            </p:nvSpPr>
            <p:spPr bwMode="auto">
              <a:xfrm>
                <a:off x="3034" y="268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1" name="Oval 3656"/>
              <p:cNvSpPr>
                <a:spLocks noChangeArrowheads="1"/>
              </p:cNvSpPr>
              <p:nvPr/>
            </p:nvSpPr>
            <p:spPr bwMode="auto">
              <a:xfrm>
                <a:off x="4213" y="302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2" name="Oval 3657"/>
              <p:cNvSpPr>
                <a:spLocks noChangeArrowheads="1"/>
              </p:cNvSpPr>
              <p:nvPr/>
            </p:nvSpPr>
            <p:spPr bwMode="auto">
              <a:xfrm>
                <a:off x="4213" y="302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3" name="Oval 3658"/>
              <p:cNvSpPr>
                <a:spLocks noChangeArrowheads="1"/>
              </p:cNvSpPr>
              <p:nvPr/>
            </p:nvSpPr>
            <p:spPr bwMode="auto">
              <a:xfrm>
                <a:off x="3241" y="255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4" name="Oval 3659"/>
              <p:cNvSpPr>
                <a:spLocks noChangeArrowheads="1"/>
              </p:cNvSpPr>
              <p:nvPr/>
            </p:nvSpPr>
            <p:spPr bwMode="auto">
              <a:xfrm>
                <a:off x="3241" y="255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5" name="Oval 3660"/>
              <p:cNvSpPr>
                <a:spLocks noChangeArrowheads="1"/>
              </p:cNvSpPr>
              <p:nvPr/>
            </p:nvSpPr>
            <p:spPr bwMode="auto">
              <a:xfrm>
                <a:off x="4290" y="295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6" name="Oval 3661"/>
              <p:cNvSpPr>
                <a:spLocks noChangeArrowheads="1"/>
              </p:cNvSpPr>
              <p:nvPr/>
            </p:nvSpPr>
            <p:spPr bwMode="auto">
              <a:xfrm>
                <a:off x="4290" y="295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7" name="Oval 3662"/>
              <p:cNvSpPr>
                <a:spLocks noChangeArrowheads="1"/>
              </p:cNvSpPr>
              <p:nvPr/>
            </p:nvSpPr>
            <p:spPr bwMode="auto">
              <a:xfrm>
                <a:off x="3995" y="244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8" name="Oval 3663"/>
              <p:cNvSpPr>
                <a:spLocks noChangeArrowheads="1"/>
              </p:cNvSpPr>
              <p:nvPr/>
            </p:nvSpPr>
            <p:spPr bwMode="auto">
              <a:xfrm>
                <a:off x="3995" y="244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9" name="Oval 3664"/>
              <p:cNvSpPr>
                <a:spLocks noChangeArrowheads="1"/>
              </p:cNvSpPr>
              <p:nvPr/>
            </p:nvSpPr>
            <p:spPr bwMode="auto">
              <a:xfrm>
                <a:off x="3224" y="268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0" name="Oval 3665"/>
              <p:cNvSpPr>
                <a:spLocks noChangeArrowheads="1"/>
              </p:cNvSpPr>
              <p:nvPr/>
            </p:nvSpPr>
            <p:spPr bwMode="auto">
              <a:xfrm>
                <a:off x="3224" y="268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1" name="Oval 3666"/>
              <p:cNvSpPr>
                <a:spLocks noChangeArrowheads="1"/>
              </p:cNvSpPr>
              <p:nvPr/>
            </p:nvSpPr>
            <p:spPr bwMode="auto">
              <a:xfrm>
                <a:off x="4365" y="277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2" name="Oval 3667"/>
              <p:cNvSpPr>
                <a:spLocks noChangeArrowheads="1"/>
              </p:cNvSpPr>
              <p:nvPr/>
            </p:nvSpPr>
            <p:spPr bwMode="auto">
              <a:xfrm>
                <a:off x="4365" y="277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3" name="Oval 3668"/>
              <p:cNvSpPr>
                <a:spLocks noChangeArrowheads="1"/>
              </p:cNvSpPr>
              <p:nvPr/>
            </p:nvSpPr>
            <p:spPr bwMode="auto">
              <a:xfrm>
                <a:off x="3949" y="244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4" name="Oval 3669"/>
              <p:cNvSpPr>
                <a:spLocks noChangeArrowheads="1"/>
              </p:cNvSpPr>
              <p:nvPr/>
            </p:nvSpPr>
            <p:spPr bwMode="auto">
              <a:xfrm>
                <a:off x="3949" y="244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5" name="Oval 3670"/>
              <p:cNvSpPr>
                <a:spLocks noChangeArrowheads="1"/>
              </p:cNvSpPr>
              <p:nvPr/>
            </p:nvSpPr>
            <p:spPr bwMode="auto">
              <a:xfrm>
                <a:off x="4288" y="295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6" name="Oval 3671"/>
              <p:cNvSpPr>
                <a:spLocks noChangeArrowheads="1"/>
              </p:cNvSpPr>
              <p:nvPr/>
            </p:nvSpPr>
            <p:spPr bwMode="auto">
              <a:xfrm>
                <a:off x="4288" y="295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7" name="Oval 3672"/>
              <p:cNvSpPr>
                <a:spLocks noChangeArrowheads="1"/>
              </p:cNvSpPr>
              <p:nvPr/>
            </p:nvSpPr>
            <p:spPr bwMode="auto">
              <a:xfrm>
                <a:off x="3246" y="348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8" name="Oval 3673"/>
              <p:cNvSpPr>
                <a:spLocks noChangeArrowheads="1"/>
              </p:cNvSpPr>
              <p:nvPr/>
            </p:nvSpPr>
            <p:spPr bwMode="auto">
              <a:xfrm>
                <a:off x="3246" y="348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9" name="Oval 3674"/>
              <p:cNvSpPr>
                <a:spLocks noChangeArrowheads="1"/>
              </p:cNvSpPr>
              <p:nvPr/>
            </p:nvSpPr>
            <p:spPr bwMode="auto">
              <a:xfrm>
                <a:off x="2936" y="26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0" name="Oval 3675"/>
              <p:cNvSpPr>
                <a:spLocks noChangeArrowheads="1"/>
              </p:cNvSpPr>
              <p:nvPr/>
            </p:nvSpPr>
            <p:spPr bwMode="auto">
              <a:xfrm>
                <a:off x="2936" y="261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1" name="Oval 3676"/>
              <p:cNvSpPr>
                <a:spLocks noChangeArrowheads="1"/>
              </p:cNvSpPr>
              <p:nvPr/>
            </p:nvSpPr>
            <p:spPr bwMode="auto">
              <a:xfrm>
                <a:off x="3078" y="331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2" name="Oval 3677"/>
              <p:cNvSpPr>
                <a:spLocks noChangeArrowheads="1"/>
              </p:cNvSpPr>
              <p:nvPr/>
            </p:nvSpPr>
            <p:spPr bwMode="auto">
              <a:xfrm>
                <a:off x="3078" y="331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3" name="Oval 3678"/>
              <p:cNvSpPr>
                <a:spLocks noChangeArrowheads="1"/>
              </p:cNvSpPr>
              <p:nvPr/>
            </p:nvSpPr>
            <p:spPr bwMode="auto">
              <a:xfrm>
                <a:off x="3046" y="285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4" name="Oval 3679"/>
              <p:cNvSpPr>
                <a:spLocks noChangeArrowheads="1"/>
              </p:cNvSpPr>
              <p:nvPr/>
            </p:nvSpPr>
            <p:spPr bwMode="auto">
              <a:xfrm>
                <a:off x="3046" y="285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5" name="Oval 3680"/>
              <p:cNvSpPr>
                <a:spLocks noChangeArrowheads="1"/>
              </p:cNvSpPr>
              <p:nvPr/>
            </p:nvSpPr>
            <p:spPr bwMode="auto">
              <a:xfrm>
                <a:off x="4159" y="266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6" name="Oval 3681"/>
              <p:cNvSpPr>
                <a:spLocks noChangeArrowheads="1"/>
              </p:cNvSpPr>
              <p:nvPr/>
            </p:nvSpPr>
            <p:spPr bwMode="auto">
              <a:xfrm>
                <a:off x="4159" y="266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7" name="Oval 3682"/>
              <p:cNvSpPr>
                <a:spLocks noChangeArrowheads="1"/>
              </p:cNvSpPr>
              <p:nvPr/>
            </p:nvSpPr>
            <p:spPr bwMode="auto">
              <a:xfrm>
                <a:off x="3622" y="274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8" name="Oval 3683"/>
              <p:cNvSpPr>
                <a:spLocks noChangeArrowheads="1"/>
              </p:cNvSpPr>
              <p:nvPr/>
            </p:nvSpPr>
            <p:spPr bwMode="auto">
              <a:xfrm>
                <a:off x="3622" y="274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9" name="Oval 3684"/>
              <p:cNvSpPr>
                <a:spLocks noChangeArrowheads="1"/>
              </p:cNvSpPr>
              <p:nvPr/>
            </p:nvSpPr>
            <p:spPr bwMode="auto">
              <a:xfrm>
                <a:off x="2983" y="270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0" name="Oval 3685"/>
              <p:cNvSpPr>
                <a:spLocks noChangeArrowheads="1"/>
              </p:cNvSpPr>
              <p:nvPr/>
            </p:nvSpPr>
            <p:spPr bwMode="auto">
              <a:xfrm>
                <a:off x="2983" y="270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1" name="Oval 3686"/>
              <p:cNvSpPr>
                <a:spLocks noChangeArrowheads="1"/>
              </p:cNvSpPr>
              <p:nvPr/>
            </p:nvSpPr>
            <p:spPr bwMode="auto">
              <a:xfrm>
                <a:off x="4200" y="290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2" name="Oval 3687"/>
              <p:cNvSpPr>
                <a:spLocks noChangeArrowheads="1"/>
              </p:cNvSpPr>
              <p:nvPr/>
            </p:nvSpPr>
            <p:spPr bwMode="auto">
              <a:xfrm>
                <a:off x="4200" y="290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3" name="Oval 3688"/>
              <p:cNvSpPr>
                <a:spLocks noChangeArrowheads="1"/>
              </p:cNvSpPr>
              <p:nvPr/>
            </p:nvSpPr>
            <p:spPr bwMode="auto">
              <a:xfrm>
                <a:off x="4433" y="2880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4" name="Oval 3689"/>
              <p:cNvSpPr>
                <a:spLocks noChangeArrowheads="1"/>
              </p:cNvSpPr>
              <p:nvPr/>
            </p:nvSpPr>
            <p:spPr bwMode="auto">
              <a:xfrm>
                <a:off x="4433" y="2880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5" name="Oval 3690"/>
              <p:cNvSpPr>
                <a:spLocks noChangeArrowheads="1"/>
              </p:cNvSpPr>
              <p:nvPr/>
            </p:nvSpPr>
            <p:spPr bwMode="auto">
              <a:xfrm>
                <a:off x="2967" y="319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6" name="Oval 3691"/>
              <p:cNvSpPr>
                <a:spLocks noChangeArrowheads="1"/>
              </p:cNvSpPr>
              <p:nvPr/>
            </p:nvSpPr>
            <p:spPr bwMode="auto">
              <a:xfrm>
                <a:off x="2967" y="319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7" name="Oval 3692"/>
              <p:cNvSpPr>
                <a:spLocks noChangeArrowheads="1"/>
              </p:cNvSpPr>
              <p:nvPr/>
            </p:nvSpPr>
            <p:spPr bwMode="auto">
              <a:xfrm>
                <a:off x="3135" y="328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8" name="Oval 3693"/>
              <p:cNvSpPr>
                <a:spLocks noChangeArrowheads="1"/>
              </p:cNvSpPr>
              <p:nvPr/>
            </p:nvSpPr>
            <p:spPr bwMode="auto">
              <a:xfrm>
                <a:off x="3135" y="328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9" name="Oval 3694"/>
              <p:cNvSpPr>
                <a:spLocks noChangeArrowheads="1"/>
              </p:cNvSpPr>
              <p:nvPr/>
            </p:nvSpPr>
            <p:spPr bwMode="auto">
              <a:xfrm>
                <a:off x="4203" y="292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0" name="Oval 3695"/>
              <p:cNvSpPr>
                <a:spLocks noChangeArrowheads="1"/>
              </p:cNvSpPr>
              <p:nvPr/>
            </p:nvSpPr>
            <p:spPr bwMode="auto">
              <a:xfrm>
                <a:off x="4203" y="292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1" name="Oval 3696"/>
              <p:cNvSpPr>
                <a:spLocks noChangeArrowheads="1"/>
              </p:cNvSpPr>
              <p:nvPr/>
            </p:nvSpPr>
            <p:spPr bwMode="auto">
              <a:xfrm>
                <a:off x="4417" y="284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2" name="Oval 3697"/>
              <p:cNvSpPr>
                <a:spLocks noChangeArrowheads="1"/>
              </p:cNvSpPr>
              <p:nvPr/>
            </p:nvSpPr>
            <p:spPr bwMode="auto">
              <a:xfrm>
                <a:off x="4417" y="284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3" name="Oval 3698"/>
              <p:cNvSpPr>
                <a:spLocks noChangeArrowheads="1"/>
              </p:cNvSpPr>
              <p:nvPr/>
            </p:nvSpPr>
            <p:spPr bwMode="auto">
              <a:xfrm>
                <a:off x="3745" y="30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4" name="Oval 3699"/>
              <p:cNvSpPr>
                <a:spLocks noChangeArrowheads="1"/>
              </p:cNvSpPr>
              <p:nvPr/>
            </p:nvSpPr>
            <p:spPr bwMode="auto">
              <a:xfrm>
                <a:off x="3745" y="30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5" name="Oval 3700"/>
              <p:cNvSpPr>
                <a:spLocks noChangeArrowheads="1"/>
              </p:cNvSpPr>
              <p:nvPr/>
            </p:nvSpPr>
            <p:spPr bwMode="auto">
              <a:xfrm>
                <a:off x="3922" y="24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6" name="Oval 3701"/>
              <p:cNvSpPr>
                <a:spLocks noChangeArrowheads="1"/>
              </p:cNvSpPr>
              <p:nvPr/>
            </p:nvSpPr>
            <p:spPr bwMode="auto">
              <a:xfrm>
                <a:off x="3922" y="24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7" name="Oval 3702"/>
              <p:cNvSpPr>
                <a:spLocks noChangeArrowheads="1"/>
              </p:cNvSpPr>
              <p:nvPr/>
            </p:nvSpPr>
            <p:spPr bwMode="auto">
              <a:xfrm>
                <a:off x="3909" y="251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8" name="Oval 3703"/>
              <p:cNvSpPr>
                <a:spLocks noChangeArrowheads="1"/>
              </p:cNvSpPr>
              <p:nvPr/>
            </p:nvSpPr>
            <p:spPr bwMode="auto">
              <a:xfrm>
                <a:off x="3909" y="251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9" name="Oval 3704"/>
              <p:cNvSpPr>
                <a:spLocks noChangeArrowheads="1"/>
              </p:cNvSpPr>
              <p:nvPr/>
            </p:nvSpPr>
            <p:spPr bwMode="auto">
              <a:xfrm>
                <a:off x="3046" y="205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0" name="Oval 3705"/>
              <p:cNvSpPr>
                <a:spLocks noChangeArrowheads="1"/>
              </p:cNvSpPr>
              <p:nvPr/>
            </p:nvSpPr>
            <p:spPr bwMode="auto">
              <a:xfrm>
                <a:off x="3046" y="205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1" name="Oval 3706"/>
              <p:cNvSpPr>
                <a:spLocks noChangeArrowheads="1"/>
              </p:cNvSpPr>
              <p:nvPr/>
            </p:nvSpPr>
            <p:spPr bwMode="auto">
              <a:xfrm>
                <a:off x="3096" y="35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2" name="Oval 3707"/>
              <p:cNvSpPr>
                <a:spLocks noChangeArrowheads="1"/>
              </p:cNvSpPr>
              <p:nvPr/>
            </p:nvSpPr>
            <p:spPr bwMode="auto">
              <a:xfrm>
                <a:off x="3096" y="356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3" name="Oval 3708"/>
              <p:cNvSpPr>
                <a:spLocks noChangeArrowheads="1"/>
              </p:cNvSpPr>
              <p:nvPr/>
            </p:nvSpPr>
            <p:spPr bwMode="auto">
              <a:xfrm>
                <a:off x="3150" y="366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4" name="Oval 3709"/>
              <p:cNvSpPr>
                <a:spLocks noChangeArrowheads="1"/>
              </p:cNvSpPr>
              <p:nvPr/>
            </p:nvSpPr>
            <p:spPr bwMode="auto">
              <a:xfrm>
                <a:off x="3150" y="366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5" name="Oval 3710"/>
              <p:cNvSpPr>
                <a:spLocks noChangeArrowheads="1"/>
              </p:cNvSpPr>
              <p:nvPr/>
            </p:nvSpPr>
            <p:spPr bwMode="auto">
              <a:xfrm>
                <a:off x="3789" y="316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6" name="Oval 3711"/>
              <p:cNvSpPr>
                <a:spLocks noChangeArrowheads="1"/>
              </p:cNvSpPr>
              <p:nvPr/>
            </p:nvSpPr>
            <p:spPr bwMode="auto">
              <a:xfrm>
                <a:off x="3789" y="316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7" name="Oval 3712"/>
              <p:cNvSpPr>
                <a:spLocks noChangeArrowheads="1"/>
              </p:cNvSpPr>
              <p:nvPr/>
            </p:nvSpPr>
            <p:spPr bwMode="auto">
              <a:xfrm>
                <a:off x="3288" y="323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8" name="Oval 3713"/>
              <p:cNvSpPr>
                <a:spLocks noChangeArrowheads="1"/>
              </p:cNvSpPr>
              <p:nvPr/>
            </p:nvSpPr>
            <p:spPr bwMode="auto">
              <a:xfrm>
                <a:off x="3288" y="323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9" name="Oval 3714"/>
              <p:cNvSpPr>
                <a:spLocks noChangeArrowheads="1"/>
              </p:cNvSpPr>
              <p:nvPr/>
            </p:nvSpPr>
            <p:spPr bwMode="auto">
              <a:xfrm>
                <a:off x="3132" y="359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0" name="Oval 3715"/>
              <p:cNvSpPr>
                <a:spLocks noChangeArrowheads="1"/>
              </p:cNvSpPr>
              <p:nvPr/>
            </p:nvSpPr>
            <p:spPr bwMode="auto">
              <a:xfrm>
                <a:off x="3132" y="359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1" name="Oval 3716"/>
              <p:cNvSpPr>
                <a:spLocks noChangeArrowheads="1"/>
              </p:cNvSpPr>
              <p:nvPr/>
            </p:nvSpPr>
            <p:spPr bwMode="auto">
              <a:xfrm>
                <a:off x="3350" y="296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2" name="Oval 3717"/>
              <p:cNvSpPr>
                <a:spLocks noChangeArrowheads="1"/>
              </p:cNvSpPr>
              <p:nvPr/>
            </p:nvSpPr>
            <p:spPr bwMode="auto">
              <a:xfrm>
                <a:off x="3350" y="296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3" name="Oval 3718"/>
              <p:cNvSpPr>
                <a:spLocks noChangeArrowheads="1"/>
              </p:cNvSpPr>
              <p:nvPr/>
            </p:nvSpPr>
            <p:spPr bwMode="auto">
              <a:xfrm>
                <a:off x="3159" y="359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4" name="Oval 3719"/>
              <p:cNvSpPr>
                <a:spLocks noChangeArrowheads="1"/>
              </p:cNvSpPr>
              <p:nvPr/>
            </p:nvSpPr>
            <p:spPr bwMode="auto">
              <a:xfrm>
                <a:off x="3159" y="359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5" name="Oval 3720"/>
              <p:cNvSpPr>
                <a:spLocks noChangeArrowheads="1"/>
              </p:cNvSpPr>
              <p:nvPr/>
            </p:nvSpPr>
            <p:spPr bwMode="auto">
              <a:xfrm>
                <a:off x="4009" y="333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6" name="Oval 3721"/>
              <p:cNvSpPr>
                <a:spLocks noChangeArrowheads="1"/>
              </p:cNvSpPr>
              <p:nvPr/>
            </p:nvSpPr>
            <p:spPr bwMode="auto">
              <a:xfrm>
                <a:off x="4009" y="333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7" name="Oval 3722"/>
              <p:cNvSpPr>
                <a:spLocks noChangeArrowheads="1"/>
              </p:cNvSpPr>
              <p:nvPr/>
            </p:nvSpPr>
            <p:spPr bwMode="auto">
              <a:xfrm>
                <a:off x="3977" y="34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8" name="Oval 3723"/>
              <p:cNvSpPr>
                <a:spLocks noChangeArrowheads="1"/>
              </p:cNvSpPr>
              <p:nvPr/>
            </p:nvSpPr>
            <p:spPr bwMode="auto">
              <a:xfrm>
                <a:off x="3977" y="34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9" name="Oval 3724"/>
              <p:cNvSpPr>
                <a:spLocks noChangeArrowheads="1"/>
              </p:cNvSpPr>
              <p:nvPr/>
            </p:nvSpPr>
            <p:spPr bwMode="auto">
              <a:xfrm>
                <a:off x="2906" y="25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0" name="Oval 3725"/>
              <p:cNvSpPr>
                <a:spLocks noChangeArrowheads="1"/>
              </p:cNvSpPr>
              <p:nvPr/>
            </p:nvSpPr>
            <p:spPr bwMode="auto">
              <a:xfrm>
                <a:off x="2905" y="251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1" name="Oval 3726"/>
              <p:cNvSpPr>
                <a:spLocks noChangeArrowheads="1"/>
              </p:cNvSpPr>
              <p:nvPr/>
            </p:nvSpPr>
            <p:spPr bwMode="auto">
              <a:xfrm>
                <a:off x="4011" y="331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2" name="Oval 3727"/>
              <p:cNvSpPr>
                <a:spLocks noChangeArrowheads="1"/>
              </p:cNvSpPr>
              <p:nvPr/>
            </p:nvSpPr>
            <p:spPr bwMode="auto">
              <a:xfrm>
                <a:off x="4011" y="331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3" name="Oval 3728"/>
              <p:cNvSpPr>
                <a:spLocks noChangeArrowheads="1"/>
              </p:cNvSpPr>
              <p:nvPr/>
            </p:nvSpPr>
            <p:spPr bwMode="auto">
              <a:xfrm>
                <a:off x="4012" y="245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4" name="Oval 3729"/>
              <p:cNvSpPr>
                <a:spLocks noChangeArrowheads="1"/>
              </p:cNvSpPr>
              <p:nvPr/>
            </p:nvSpPr>
            <p:spPr bwMode="auto">
              <a:xfrm>
                <a:off x="4012" y="245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5" name="Oval 3730"/>
              <p:cNvSpPr>
                <a:spLocks noChangeArrowheads="1"/>
              </p:cNvSpPr>
              <p:nvPr/>
            </p:nvSpPr>
            <p:spPr bwMode="auto">
              <a:xfrm>
                <a:off x="3331" y="292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6" name="Oval 3731"/>
              <p:cNvSpPr>
                <a:spLocks noChangeArrowheads="1"/>
              </p:cNvSpPr>
              <p:nvPr/>
            </p:nvSpPr>
            <p:spPr bwMode="auto">
              <a:xfrm>
                <a:off x="3331" y="292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7" name="Oval 3732"/>
              <p:cNvSpPr>
                <a:spLocks noChangeArrowheads="1"/>
              </p:cNvSpPr>
              <p:nvPr/>
            </p:nvSpPr>
            <p:spPr bwMode="auto">
              <a:xfrm>
                <a:off x="3095" y="340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8" name="Oval 3733"/>
              <p:cNvSpPr>
                <a:spLocks noChangeArrowheads="1"/>
              </p:cNvSpPr>
              <p:nvPr/>
            </p:nvSpPr>
            <p:spPr bwMode="auto">
              <a:xfrm>
                <a:off x="3095" y="340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9" name="Oval 3734"/>
              <p:cNvSpPr>
                <a:spLocks noChangeArrowheads="1"/>
              </p:cNvSpPr>
              <p:nvPr/>
            </p:nvSpPr>
            <p:spPr bwMode="auto">
              <a:xfrm>
                <a:off x="3990" y="246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0" name="Oval 3735"/>
              <p:cNvSpPr>
                <a:spLocks noChangeArrowheads="1"/>
              </p:cNvSpPr>
              <p:nvPr/>
            </p:nvSpPr>
            <p:spPr bwMode="auto">
              <a:xfrm>
                <a:off x="3990" y="24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1" name="Oval 3736"/>
              <p:cNvSpPr>
                <a:spLocks noChangeArrowheads="1"/>
              </p:cNvSpPr>
              <p:nvPr/>
            </p:nvSpPr>
            <p:spPr bwMode="auto">
              <a:xfrm>
                <a:off x="3819" y="31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2" name="Oval 3737"/>
              <p:cNvSpPr>
                <a:spLocks noChangeArrowheads="1"/>
              </p:cNvSpPr>
              <p:nvPr/>
            </p:nvSpPr>
            <p:spPr bwMode="auto">
              <a:xfrm>
                <a:off x="3819" y="316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3" name="Oval 3738"/>
              <p:cNvSpPr>
                <a:spLocks noChangeArrowheads="1"/>
              </p:cNvSpPr>
              <p:nvPr/>
            </p:nvSpPr>
            <p:spPr bwMode="auto">
              <a:xfrm>
                <a:off x="3283" y="363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4" name="Oval 3739"/>
              <p:cNvSpPr>
                <a:spLocks noChangeArrowheads="1"/>
              </p:cNvSpPr>
              <p:nvPr/>
            </p:nvSpPr>
            <p:spPr bwMode="auto">
              <a:xfrm>
                <a:off x="3283" y="363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5" name="Oval 3740"/>
              <p:cNvSpPr>
                <a:spLocks noChangeArrowheads="1"/>
              </p:cNvSpPr>
              <p:nvPr/>
            </p:nvSpPr>
            <p:spPr bwMode="auto">
              <a:xfrm>
                <a:off x="3570" y="279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6" name="Oval 3741"/>
              <p:cNvSpPr>
                <a:spLocks noChangeArrowheads="1"/>
              </p:cNvSpPr>
              <p:nvPr/>
            </p:nvSpPr>
            <p:spPr bwMode="auto">
              <a:xfrm>
                <a:off x="3570" y="279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7" name="Oval 3742"/>
              <p:cNvSpPr>
                <a:spLocks noChangeArrowheads="1"/>
              </p:cNvSpPr>
              <p:nvPr/>
            </p:nvSpPr>
            <p:spPr bwMode="auto">
              <a:xfrm>
                <a:off x="3991" y="244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8" name="Oval 3743"/>
              <p:cNvSpPr>
                <a:spLocks noChangeArrowheads="1"/>
              </p:cNvSpPr>
              <p:nvPr/>
            </p:nvSpPr>
            <p:spPr bwMode="auto">
              <a:xfrm>
                <a:off x="3991" y="244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9" name="Oval 3744"/>
              <p:cNvSpPr>
                <a:spLocks noChangeArrowheads="1"/>
              </p:cNvSpPr>
              <p:nvPr/>
            </p:nvSpPr>
            <p:spPr bwMode="auto">
              <a:xfrm>
                <a:off x="3290" y="361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0" name="Oval 3745"/>
              <p:cNvSpPr>
                <a:spLocks noChangeArrowheads="1"/>
              </p:cNvSpPr>
              <p:nvPr/>
            </p:nvSpPr>
            <p:spPr bwMode="auto">
              <a:xfrm>
                <a:off x="3290" y="361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1" name="Oval 3746"/>
              <p:cNvSpPr>
                <a:spLocks noChangeArrowheads="1"/>
              </p:cNvSpPr>
              <p:nvPr/>
            </p:nvSpPr>
            <p:spPr bwMode="auto">
              <a:xfrm>
                <a:off x="4442" y="286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2" name="Oval 3747"/>
              <p:cNvSpPr>
                <a:spLocks noChangeArrowheads="1"/>
              </p:cNvSpPr>
              <p:nvPr/>
            </p:nvSpPr>
            <p:spPr bwMode="auto">
              <a:xfrm>
                <a:off x="4442" y="286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3" name="Oval 3748"/>
              <p:cNvSpPr>
                <a:spLocks noChangeArrowheads="1"/>
              </p:cNvSpPr>
              <p:nvPr/>
            </p:nvSpPr>
            <p:spPr bwMode="auto">
              <a:xfrm>
                <a:off x="3148" y="373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4" name="Oval 3749"/>
              <p:cNvSpPr>
                <a:spLocks noChangeArrowheads="1"/>
              </p:cNvSpPr>
              <p:nvPr/>
            </p:nvSpPr>
            <p:spPr bwMode="auto">
              <a:xfrm>
                <a:off x="3148" y="373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5" name="Oval 3750"/>
              <p:cNvSpPr>
                <a:spLocks noChangeArrowheads="1"/>
              </p:cNvSpPr>
              <p:nvPr/>
            </p:nvSpPr>
            <p:spPr bwMode="auto">
              <a:xfrm>
                <a:off x="3067" y="243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6" name="Oval 3751"/>
              <p:cNvSpPr>
                <a:spLocks noChangeArrowheads="1"/>
              </p:cNvSpPr>
              <p:nvPr/>
            </p:nvSpPr>
            <p:spPr bwMode="auto">
              <a:xfrm>
                <a:off x="3067" y="243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7" name="Oval 3752"/>
              <p:cNvSpPr>
                <a:spLocks noChangeArrowheads="1"/>
              </p:cNvSpPr>
              <p:nvPr/>
            </p:nvSpPr>
            <p:spPr bwMode="auto">
              <a:xfrm>
                <a:off x="3205" y="371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8" name="Oval 3753"/>
              <p:cNvSpPr>
                <a:spLocks noChangeArrowheads="1"/>
              </p:cNvSpPr>
              <p:nvPr/>
            </p:nvSpPr>
            <p:spPr bwMode="auto">
              <a:xfrm>
                <a:off x="3205" y="371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9" name="Oval 3754"/>
              <p:cNvSpPr>
                <a:spLocks noChangeArrowheads="1"/>
              </p:cNvSpPr>
              <p:nvPr/>
            </p:nvSpPr>
            <p:spPr bwMode="auto">
              <a:xfrm>
                <a:off x="3273" y="317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0" name="Oval 3755"/>
              <p:cNvSpPr>
                <a:spLocks noChangeArrowheads="1"/>
              </p:cNvSpPr>
              <p:nvPr/>
            </p:nvSpPr>
            <p:spPr bwMode="auto">
              <a:xfrm>
                <a:off x="3273" y="317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1" name="Oval 3756"/>
              <p:cNvSpPr>
                <a:spLocks noChangeArrowheads="1"/>
              </p:cNvSpPr>
              <p:nvPr/>
            </p:nvSpPr>
            <p:spPr bwMode="auto">
              <a:xfrm>
                <a:off x="3049" y="209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2" name="Oval 3757"/>
              <p:cNvSpPr>
                <a:spLocks noChangeArrowheads="1"/>
              </p:cNvSpPr>
              <p:nvPr/>
            </p:nvSpPr>
            <p:spPr bwMode="auto">
              <a:xfrm>
                <a:off x="3048" y="209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3" name="Oval 3758"/>
              <p:cNvSpPr>
                <a:spLocks noChangeArrowheads="1"/>
              </p:cNvSpPr>
              <p:nvPr/>
            </p:nvSpPr>
            <p:spPr bwMode="auto">
              <a:xfrm>
                <a:off x="3351" y="343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4" name="Oval 3759"/>
              <p:cNvSpPr>
                <a:spLocks noChangeArrowheads="1"/>
              </p:cNvSpPr>
              <p:nvPr/>
            </p:nvSpPr>
            <p:spPr bwMode="auto">
              <a:xfrm>
                <a:off x="3351" y="343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5" name="Oval 3760"/>
              <p:cNvSpPr>
                <a:spLocks noChangeArrowheads="1"/>
              </p:cNvSpPr>
              <p:nvPr/>
            </p:nvSpPr>
            <p:spPr bwMode="auto">
              <a:xfrm>
                <a:off x="4011" y="331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6" name="Oval 3761"/>
              <p:cNvSpPr>
                <a:spLocks noChangeArrowheads="1"/>
              </p:cNvSpPr>
              <p:nvPr/>
            </p:nvSpPr>
            <p:spPr bwMode="auto">
              <a:xfrm>
                <a:off x="4011" y="331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7" name="Oval 3762"/>
              <p:cNvSpPr>
                <a:spLocks noChangeArrowheads="1"/>
              </p:cNvSpPr>
              <p:nvPr/>
            </p:nvSpPr>
            <p:spPr bwMode="auto">
              <a:xfrm>
                <a:off x="3124" y="262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8" name="Oval 3763"/>
              <p:cNvSpPr>
                <a:spLocks noChangeArrowheads="1"/>
              </p:cNvSpPr>
              <p:nvPr/>
            </p:nvSpPr>
            <p:spPr bwMode="auto">
              <a:xfrm>
                <a:off x="3124" y="262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9" name="Oval 3764"/>
              <p:cNvSpPr>
                <a:spLocks noChangeArrowheads="1"/>
              </p:cNvSpPr>
              <p:nvPr/>
            </p:nvSpPr>
            <p:spPr bwMode="auto">
              <a:xfrm>
                <a:off x="3967" y="28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0" name="Oval 3765"/>
              <p:cNvSpPr>
                <a:spLocks noChangeArrowheads="1"/>
              </p:cNvSpPr>
              <p:nvPr/>
            </p:nvSpPr>
            <p:spPr bwMode="auto">
              <a:xfrm>
                <a:off x="3967" y="28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1" name="Oval 3766"/>
              <p:cNvSpPr>
                <a:spLocks noChangeArrowheads="1"/>
              </p:cNvSpPr>
              <p:nvPr/>
            </p:nvSpPr>
            <p:spPr bwMode="auto">
              <a:xfrm>
                <a:off x="3431" y="320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2" name="Oval 3767"/>
              <p:cNvSpPr>
                <a:spLocks noChangeArrowheads="1"/>
              </p:cNvSpPr>
              <p:nvPr/>
            </p:nvSpPr>
            <p:spPr bwMode="auto">
              <a:xfrm>
                <a:off x="3431" y="320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3" name="Oval 3768"/>
              <p:cNvSpPr>
                <a:spLocks noChangeArrowheads="1"/>
              </p:cNvSpPr>
              <p:nvPr/>
            </p:nvSpPr>
            <p:spPr bwMode="auto">
              <a:xfrm>
                <a:off x="4269" y="29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4" name="Oval 3769"/>
              <p:cNvSpPr>
                <a:spLocks noChangeArrowheads="1"/>
              </p:cNvSpPr>
              <p:nvPr/>
            </p:nvSpPr>
            <p:spPr bwMode="auto">
              <a:xfrm>
                <a:off x="4269" y="29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5" name="Oval 3770"/>
              <p:cNvSpPr>
                <a:spLocks noChangeArrowheads="1"/>
              </p:cNvSpPr>
              <p:nvPr/>
            </p:nvSpPr>
            <p:spPr bwMode="auto">
              <a:xfrm>
                <a:off x="3109" y="362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6" name="Oval 3771"/>
              <p:cNvSpPr>
                <a:spLocks noChangeArrowheads="1"/>
              </p:cNvSpPr>
              <p:nvPr/>
            </p:nvSpPr>
            <p:spPr bwMode="auto">
              <a:xfrm>
                <a:off x="3109" y="362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7" name="Oval 3772"/>
              <p:cNvSpPr>
                <a:spLocks noChangeArrowheads="1"/>
              </p:cNvSpPr>
              <p:nvPr/>
            </p:nvSpPr>
            <p:spPr bwMode="auto">
              <a:xfrm>
                <a:off x="4018" y="256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8" name="Oval 3773"/>
              <p:cNvSpPr>
                <a:spLocks noChangeArrowheads="1"/>
              </p:cNvSpPr>
              <p:nvPr/>
            </p:nvSpPr>
            <p:spPr bwMode="auto">
              <a:xfrm>
                <a:off x="4018" y="256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9" name="Oval 3774"/>
              <p:cNvSpPr>
                <a:spLocks noChangeArrowheads="1"/>
              </p:cNvSpPr>
              <p:nvPr/>
            </p:nvSpPr>
            <p:spPr bwMode="auto">
              <a:xfrm>
                <a:off x="2994" y="292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0" name="Oval 3775"/>
              <p:cNvSpPr>
                <a:spLocks noChangeArrowheads="1"/>
              </p:cNvSpPr>
              <p:nvPr/>
            </p:nvSpPr>
            <p:spPr bwMode="auto">
              <a:xfrm>
                <a:off x="2994" y="292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1" name="Oval 3776"/>
              <p:cNvSpPr>
                <a:spLocks noChangeArrowheads="1"/>
              </p:cNvSpPr>
              <p:nvPr/>
            </p:nvSpPr>
            <p:spPr bwMode="auto">
              <a:xfrm>
                <a:off x="3087" y="316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2" name="Oval 3777"/>
              <p:cNvSpPr>
                <a:spLocks noChangeArrowheads="1"/>
              </p:cNvSpPr>
              <p:nvPr/>
            </p:nvSpPr>
            <p:spPr bwMode="auto">
              <a:xfrm>
                <a:off x="3087" y="316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3" name="Oval 3778"/>
              <p:cNvSpPr>
                <a:spLocks noChangeArrowheads="1"/>
              </p:cNvSpPr>
              <p:nvPr/>
            </p:nvSpPr>
            <p:spPr bwMode="auto">
              <a:xfrm>
                <a:off x="3795" y="311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4" name="Oval 3779"/>
              <p:cNvSpPr>
                <a:spLocks noChangeArrowheads="1"/>
              </p:cNvSpPr>
              <p:nvPr/>
            </p:nvSpPr>
            <p:spPr bwMode="auto">
              <a:xfrm>
                <a:off x="3795" y="311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5" name="Oval 3780"/>
              <p:cNvSpPr>
                <a:spLocks noChangeArrowheads="1"/>
              </p:cNvSpPr>
              <p:nvPr/>
            </p:nvSpPr>
            <p:spPr bwMode="auto">
              <a:xfrm>
                <a:off x="3014" y="311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6" name="Oval 3781"/>
              <p:cNvSpPr>
                <a:spLocks noChangeArrowheads="1"/>
              </p:cNvSpPr>
              <p:nvPr/>
            </p:nvSpPr>
            <p:spPr bwMode="auto">
              <a:xfrm>
                <a:off x="3014" y="311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7" name="Oval 3782"/>
              <p:cNvSpPr>
                <a:spLocks noChangeArrowheads="1"/>
              </p:cNvSpPr>
              <p:nvPr/>
            </p:nvSpPr>
            <p:spPr bwMode="auto">
              <a:xfrm>
                <a:off x="4441" y="283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8" name="Oval 3783"/>
              <p:cNvSpPr>
                <a:spLocks noChangeArrowheads="1"/>
              </p:cNvSpPr>
              <p:nvPr/>
            </p:nvSpPr>
            <p:spPr bwMode="auto">
              <a:xfrm>
                <a:off x="4441" y="283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9" name="Oval 3784"/>
              <p:cNvSpPr>
                <a:spLocks noChangeArrowheads="1"/>
              </p:cNvSpPr>
              <p:nvPr/>
            </p:nvSpPr>
            <p:spPr bwMode="auto">
              <a:xfrm>
                <a:off x="4244" y="295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0" name="Oval 3785"/>
              <p:cNvSpPr>
                <a:spLocks noChangeArrowheads="1"/>
              </p:cNvSpPr>
              <p:nvPr/>
            </p:nvSpPr>
            <p:spPr bwMode="auto">
              <a:xfrm>
                <a:off x="4243" y="295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1" name="Oval 3786"/>
              <p:cNvSpPr>
                <a:spLocks noChangeArrowheads="1"/>
              </p:cNvSpPr>
              <p:nvPr/>
            </p:nvSpPr>
            <p:spPr bwMode="auto">
              <a:xfrm>
                <a:off x="4277" y="282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2" name="Oval 3787"/>
              <p:cNvSpPr>
                <a:spLocks noChangeArrowheads="1"/>
              </p:cNvSpPr>
              <p:nvPr/>
            </p:nvSpPr>
            <p:spPr bwMode="auto">
              <a:xfrm>
                <a:off x="4277" y="282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3" name="Oval 3788"/>
              <p:cNvSpPr>
                <a:spLocks noChangeArrowheads="1"/>
              </p:cNvSpPr>
              <p:nvPr/>
            </p:nvSpPr>
            <p:spPr bwMode="auto">
              <a:xfrm>
                <a:off x="2948" y="260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4" name="Oval 3789"/>
              <p:cNvSpPr>
                <a:spLocks noChangeArrowheads="1"/>
              </p:cNvSpPr>
              <p:nvPr/>
            </p:nvSpPr>
            <p:spPr bwMode="auto">
              <a:xfrm>
                <a:off x="2948" y="260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5" name="Oval 3790"/>
              <p:cNvSpPr>
                <a:spLocks noChangeArrowheads="1"/>
              </p:cNvSpPr>
              <p:nvPr/>
            </p:nvSpPr>
            <p:spPr bwMode="auto">
              <a:xfrm>
                <a:off x="4225" y="296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6" name="Oval 3791"/>
              <p:cNvSpPr>
                <a:spLocks noChangeArrowheads="1"/>
              </p:cNvSpPr>
              <p:nvPr/>
            </p:nvSpPr>
            <p:spPr bwMode="auto">
              <a:xfrm>
                <a:off x="4225" y="296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7" name="Oval 3792"/>
              <p:cNvSpPr>
                <a:spLocks noChangeArrowheads="1"/>
              </p:cNvSpPr>
              <p:nvPr/>
            </p:nvSpPr>
            <p:spPr bwMode="auto">
              <a:xfrm>
                <a:off x="4336" y="289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8" name="Oval 3793"/>
              <p:cNvSpPr>
                <a:spLocks noChangeArrowheads="1"/>
              </p:cNvSpPr>
              <p:nvPr/>
            </p:nvSpPr>
            <p:spPr bwMode="auto">
              <a:xfrm>
                <a:off x="4336" y="289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9" name="Oval 3794"/>
              <p:cNvSpPr>
                <a:spLocks noChangeArrowheads="1"/>
              </p:cNvSpPr>
              <p:nvPr/>
            </p:nvSpPr>
            <p:spPr bwMode="auto">
              <a:xfrm>
                <a:off x="3100" y="282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0" name="Oval 3795"/>
              <p:cNvSpPr>
                <a:spLocks noChangeArrowheads="1"/>
              </p:cNvSpPr>
              <p:nvPr/>
            </p:nvSpPr>
            <p:spPr bwMode="auto">
              <a:xfrm>
                <a:off x="3100" y="282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1" name="Oval 3796"/>
              <p:cNvSpPr>
                <a:spLocks noChangeArrowheads="1"/>
              </p:cNvSpPr>
              <p:nvPr/>
            </p:nvSpPr>
            <p:spPr bwMode="auto">
              <a:xfrm>
                <a:off x="3138" y="26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2" name="Oval 3797"/>
              <p:cNvSpPr>
                <a:spLocks noChangeArrowheads="1"/>
              </p:cNvSpPr>
              <p:nvPr/>
            </p:nvSpPr>
            <p:spPr bwMode="auto">
              <a:xfrm>
                <a:off x="3138" y="261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3" name="Oval 3798"/>
              <p:cNvSpPr>
                <a:spLocks noChangeArrowheads="1"/>
              </p:cNvSpPr>
              <p:nvPr/>
            </p:nvSpPr>
            <p:spPr bwMode="auto">
              <a:xfrm>
                <a:off x="3187" y="262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4" name="Oval 3799"/>
              <p:cNvSpPr>
                <a:spLocks noChangeArrowheads="1"/>
              </p:cNvSpPr>
              <p:nvPr/>
            </p:nvSpPr>
            <p:spPr bwMode="auto">
              <a:xfrm>
                <a:off x="3187" y="262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5" name="Oval 3800"/>
              <p:cNvSpPr>
                <a:spLocks noChangeArrowheads="1"/>
              </p:cNvSpPr>
              <p:nvPr/>
            </p:nvSpPr>
            <p:spPr bwMode="auto">
              <a:xfrm>
                <a:off x="2934" y="209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6" name="Oval 3801"/>
              <p:cNvSpPr>
                <a:spLocks noChangeArrowheads="1"/>
              </p:cNvSpPr>
              <p:nvPr/>
            </p:nvSpPr>
            <p:spPr bwMode="auto">
              <a:xfrm>
                <a:off x="2934" y="209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7" name="Oval 3802"/>
              <p:cNvSpPr>
                <a:spLocks noChangeArrowheads="1"/>
              </p:cNvSpPr>
              <p:nvPr/>
            </p:nvSpPr>
            <p:spPr bwMode="auto">
              <a:xfrm>
                <a:off x="3373" y="253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8" name="Oval 3803"/>
              <p:cNvSpPr>
                <a:spLocks noChangeArrowheads="1"/>
              </p:cNvSpPr>
              <p:nvPr/>
            </p:nvSpPr>
            <p:spPr bwMode="auto">
              <a:xfrm>
                <a:off x="3373" y="253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9" name="Oval 3804"/>
              <p:cNvSpPr>
                <a:spLocks noChangeArrowheads="1"/>
              </p:cNvSpPr>
              <p:nvPr/>
            </p:nvSpPr>
            <p:spPr bwMode="auto">
              <a:xfrm>
                <a:off x="3677" y="285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0" name="Oval 3805"/>
              <p:cNvSpPr>
                <a:spLocks noChangeArrowheads="1"/>
              </p:cNvSpPr>
              <p:nvPr/>
            </p:nvSpPr>
            <p:spPr bwMode="auto">
              <a:xfrm>
                <a:off x="3677" y="285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1" name="Oval 3806"/>
              <p:cNvSpPr>
                <a:spLocks noChangeArrowheads="1"/>
              </p:cNvSpPr>
              <p:nvPr/>
            </p:nvSpPr>
            <p:spPr bwMode="auto">
              <a:xfrm>
                <a:off x="3974" y="247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2" name="Oval 3807"/>
              <p:cNvSpPr>
                <a:spLocks noChangeArrowheads="1"/>
              </p:cNvSpPr>
              <p:nvPr/>
            </p:nvSpPr>
            <p:spPr bwMode="auto">
              <a:xfrm>
                <a:off x="3974" y="247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3" name="Oval 3808"/>
              <p:cNvSpPr>
                <a:spLocks noChangeArrowheads="1"/>
              </p:cNvSpPr>
              <p:nvPr/>
            </p:nvSpPr>
            <p:spPr bwMode="auto">
              <a:xfrm>
                <a:off x="3122" y="285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4" name="Oval 3809"/>
              <p:cNvSpPr>
                <a:spLocks noChangeArrowheads="1"/>
              </p:cNvSpPr>
              <p:nvPr/>
            </p:nvSpPr>
            <p:spPr bwMode="auto">
              <a:xfrm>
                <a:off x="3122" y="285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5" name="Oval 3810"/>
              <p:cNvSpPr>
                <a:spLocks noChangeArrowheads="1"/>
              </p:cNvSpPr>
              <p:nvPr/>
            </p:nvSpPr>
            <p:spPr bwMode="auto">
              <a:xfrm>
                <a:off x="3112" y="273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6" name="Oval 3811"/>
              <p:cNvSpPr>
                <a:spLocks noChangeArrowheads="1"/>
              </p:cNvSpPr>
              <p:nvPr/>
            </p:nvSpPr>
            <p:spPr bwMode="auto">
              <a:xfrm>
                <a:off x="3112" y="273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7" name="Oval 3812"/>
              <p:cNvSpPr>
                <a:spLocks noChangeArrowheads="1"/>
              </p:cNvSpPr>
              <p:nvPr/>
            </p:nvSpPr>
            <p:spPr bwMode="auto">
              <a:xfrm>
                <a:off x="3155" y="35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8" name="Oval 3813"/>
              <p:cNvSpPr>
                <a:spLocks noChangeArrowheads="1"/>
              </p:cNvSpPr>
              <p:nvPr/>
            </p:nvSpPr>
            <p:spPr bwMode="auto">
              <a:xfrm>
                <a:off x="3155" y="356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9" name="Oval 3814"/>
              <p:cNvSpPr>
                <a:spLocks noChangeArrowheads="1"/>
              </p:cNvSpPr>
              <p:nvPr/>
            </p:nvSpPr>
            <p:spPr bwMode="auto">
              <a:xfrm>
                <a:off x="3994" y="321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0" name="Oval 3815"/>
              <p:cNvSpPr>
                <a:spLocks noChangeArrowheads="1"/>
              </p:cNvSpPr>
              <p:nvPr/>
            </p:nvSpPr>
            <p:spPr bwMode="auto">
              <a:xfrm>
                <a:off x="3993" y="321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1" name="Oval 3816"/>
              <p:cNvSpPr>
                <a:spLocks noChangeArrowheads="1"/>
              </p:cNvSpPr>
              <p:nvPr/>
            </p:nvSpPr>
            <p:spPr bwMode="auto">
              <a:xfrm>
                <a:off x="4431" y="287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2" name="Oval 3817"/>
              <p:cNvSpPr>
                <a:spLocks noChangeArrowheads="1"/>
              </p:cNvSpPr>
              <p:nvPr/>
            </p:nvSpPr>
            <p:spPr bwMode="auto">
              <a:xfrm>
                <a:off x="4431" y="287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3" name="Oval 3818"/>
              <p:cNvSpPr>
                <a:spLocks noChangeArrowheads="1"/>
              </p:cNvSpPr>
              <p:nvPr/>
            </p:nvSpPr>
            <p:spPr bwMode="auto">
              <a:xfrm>
                <a:off x="3231" y="372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4" name="Oval 3819"/>
              <p:cNvSpPr>
                <a:spLocks noChangeArrowheads="1"/>
              </p:cNvSpPr>
              <p:nvPr/>
            </p:nvSpPr>
            <p:spPr bwMode="auto">
              <a:xfrm>
                <a:off x="3231" y="372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5" name="Oval 3820"/>
              <p:cNvSpPr>
                <a:spLocks noChangeArrowheads="1"/>
              </p:cNvSpPr>
              <p:nvPr/>
            </p:nvSpPr>
            <p:spPr bwMode="auto">
              <a:xfrm>
                <a:off x="3990" y="308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6" name="Oval 3821"/>
              <p:cNvSpPr>
                <a:spLocks noChangeArrowheads="1"/>
              </p:cNvSpPr>
              <p:nvPr/>
            </p:nvSpPr>
            <p:spPr bwMode="auto">
              <a:xfrm>
                <a:off x="3990" y="308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7" name="Oval 3822"/>
              <p:cNvSpPr>
                <a:spLocks noChangeArrowheads="1"/>
              </p:cNvSpPr>
              <p:nvPr/>
            </p:nvSpPr>
            <p:spPr bwMode="auto">
              <a:xfrm>
                <a:off x="3969" y="328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6" name="Group 4024"/>
            <p:cNvGrpSpPr>
              <a:grpSpLocks/>
            </p:cNvGrpSpPr>
            <p:nvPr/>
          </p:nvGrpSpPr>
          <p:grpSpPr bwMode="auto">
            <a:xfrm>
              <a:off x="2855" y="2049"/>
              <a:ext cx="1644" cy="1762"/>
              <a:chOff x="2855" y="2049"/>
              <a:chExt cx="1644" cy="1762"/>
            </a:xfrm>
            <a:grpFill/>
          </p:grpSpPr>
          <p:sp>
            <p:nvSpPr>
              <p:cNvPr id="5898" name="Oval 3824"/>
              <p:cNvSpPr>
                <a:spLocks noChangeArrowheads="1"/>
              </p:cNvSpPr>
              <p:nvPr/>
            </p:nvSpPr>
            <p:spPr bwMode="auto">
              <a:xfrm>
                <a:off x="3969" y="328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9" name="Oval 3825"/>
              <p:cNvSpPr>
                <a:spLocks noChangeArrowheads="1"/>
              </p:cNvSpPr>
              <p:nvPr/>
            </p:nvSpPr>
            <p:spPr bwMode="auto">
              <a:xfrm>
                <a:off x="4008" y="249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0" name="Oval 3826"/>
              <p:cNvSpPr>
                <a:spLocks noChangeArrowheads="1"/>
              </p:cNvSpPr>
              <p:nvPr/>
            </p:nvSpPr>
            <p:spPr bwMode="auto">
              <a:xfrm>
                <a:off x="4008" y="249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1" name="Oval 3827"/>
              <p:cNvSpPr>
                <a:spLocks noChangeArrowheads="1"/>
              </p:cNvSpPr>
              <p:nvPr/>
            </p:nvSpPr>
            <p:spPr bwMode="auto">
              <a:xfrm>
                <a:off x="3264" y="256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2" name="Oval 3828"/>
              <p:cNvSpPr>
                <a:spLocks noChangeArrowheads="1"/>
              </p:cNvSpPr>
              <p:nvPr/>
            </p:nvSpPr>
            <p:spPr bwMode="auto">
              <a:xfrm>
                <a:off x="3264" y="25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3" name="Oval 3829"/>
              <p:cNvSpPr>
                <a:spLocks noChangeArrowheads="1"/>
              </p:cNvSpPr>
              <p:nvPr/>
            </p:nvSpPr>
            <p:spPr bwMode="auto">
              <a:xfrm>
                <a:off x="3980" y="296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4" name="Oval 3830"/>
              <p:cNvSpPr>
                <a:spLocks noChangeArrowheads="1"/>
              </p:cNvSpPr>
              <p:nvPr/>
            </p:nvSpPr>
            <p:spPr bwMode="auto">
              <a:xfrm>
                <a:off x="3980" y="2963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5" name="Oval 3831"/>
              <p:cNvSpPr>
                <a:spLocks noChangeArrowheads="1"/>
              </p:cNvSpPr>
              <p:nvPr/>
            </p:nvSpPr>
            <p:spPr bwMode="auto">
              <a:xfrm>
                <a:off x="3023" y="330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6" name="Oval 3832"/>
              <p:cNvSpPr>
                <a:spLocks noChangeArrowheads="1"/>
              </p:cNvSpPr>
              <p:nvPr/>
            </p:nvSpPr>
            <p:spPr bwMode="auto">
              <a:xfrm>
                <a:off x="3023" y="330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7" name="Oval 3833"/>
              <p:cNvSpPr>
                <a:spLocks noChangeArrowheads="1"/>
              </p:cNvSpPr>
              <p:nvPr/>
            </p:nvSpPr>
            <p:spPr bwMode="auto">
              <a:xfrm>
                <a:off x="3963" y="265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8" name="Oval 3834"/>
              <p:cNvSpPr>
                <a:spLocks noChangeArrowheads="1"/>
              </p:cNvSpPr>
              <p:nvPr/>
            </p:nvSpPr>
            <p:spPr bwMode="auto">
              <a:xfrm>
                <a:off x="3963" y="265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9" name="Oval 3835"/>
              <p:cNvSpPr>
                <a:spLocks noChangeArrowheads="1"/>
              </p:cNvSpPr>
              <p:nvPr/>
            </p:nvSpPr>
            <p:spPr bwMode="auto">
              <a:xfrm>
                <a:off x="3319" y="323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0" name="Oval 3836"/>
              <p:cNvSpPr>
                <a:spLocks noChangeArrowheads="1"/>
              </p:cNvSpPr>
              <p:nvPr/>
            </p:nvSpPr>
            <p:spPr bwMode="auto">
              <a:xfrm>
                <a:off x="3319" y="323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1" name="Oval 3837"/>
              <p:cNvSpPr>
                <a:spLocks noChangeArrowheads="1"/>
              </p:cNvSpPr>
              <p:nvPr/>
            </p:nvSpPr>
            <p:spPr bwMode="auto">
              <a:xfrm>
                <a:off x="3071" y="308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2" name="Oval 3838"/>
              <p:cNvSpPr>
                <a:spLocks noChangeArrowheads="1"/>
              </p:cNvSpPr>
              <p:nvPr/>
            </p:nvSpPr>
            <p:spPr bwMode="auto">
              <a:xfrm>
                <a:off x="3071" y="3083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3" name="Oval 3839"/>
              <p:cNvSpPr>
                <a:spLocks noChangeArrowheads="1"/>
              </p:cNvSpPr>
              <p:nvPr/>
            </p:nvSpPr>
            <p:spPr bwMode="auto">
              <a:xfrm>
                <a:off x="3125" y="32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4" name="Oval 3840"/>
              <p:cNvSpPr>
                <a:spLocks noChangeArrowheads="1"/>
              </p:cNvSpPr>
              <p:nvPr/>
            </p:nvSpPr>
            <p:spPr bwMode="auto">
              <a:xfrm>
                <a:off x="3125" y="32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5" name="Oval 3841"/>
              <p:cNvSpPr>
                <a:spLocks noChangeArrowheads="1"/>
              </p:cNvSpPr>
              <p:nvPr/>
            </p:nvSpPr>
            <p:spPr bwMode="auto">
              <a:xfrm>
                <a:off x="3224" y="367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6" name="Oval 3842"/>
              <p:cNvSpPr>
                <a:spLocks noChangeArrowheads="1"/>
              </p:cNvSpPr>
              <p:nvPr/>
            </p:nvSpPr>
            <p:spPr bwMode="auto">
              <a:xfrm>
                <a:off x="3224" y="367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7" name="Oval 3843"/>
              <p:cNvSpPr>
                <a:spLocks noChangeArrowheads="1"/>
              </p:cNvSpPr>
              <p:nvPr/>
            </p:nvSpPr>
            <p:spPr bwMode="auto">
              <a:xfrm>
                <a:off x="4294" y="295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8" name="Oval 3844"/>
              <p:cNvSpPr>
                <a:spLocks noChangeArrowheads="1"/>
              </p:cNvSpPr>
              <p:nvPr/>
            </p:nvSpPr>
            <p:spPr bwMode="auto">
              <a:xfrm>
                <a:off x="4294" y="295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9" name="Oval 3845"/>
              <p:cNvSpPr>
                <a:spLocks noChangeArrowheads="1"/>
              </p:cNvSpPr>
              <p:nvPr/>
            </p:nvSpPr>
            <p:spPr bwMode="auto">
              <a:xfrm>
                <a:off x="3904" y="248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0" name="Oval 3846"/>
              <p:cNvSpPr>
                <a:spLocks noChangeArrowheads="1"/>
              </p:cNvSpPr>
              <p:nvPr/>
            </p:nvSpPr>
            <p:spPr bwMode="auto">
              <a:xfrm>
                <a:off x="3904" y="248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1" name="Oval 3847"/>
              <p:cNvSpPr>
                <a:spLocks noChangeArrowheads="1"/>
              </p:cNvSpPr>
              <p:nvPr/>
            </p:nvSpPr>
            <p:spPr bwMode="auto">
              <a:xfrm>
                <a:off x="3211" y="258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2" name="Oval 3848"/>
              <p:cNvSpPr>
                <a:spLocks noChangeArrowheads="1"/>
              </p:cNvSpPr>
              <p:nvPr/>
            </p:nvSpPr>
            <p:spPr bwMode="auto">
              <a:xfrm>
                <a:off x="3211" y="258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3" name="Oval 3849"/>
              <p:cNvSpPr>
                <a:spLocks noChangeArrowheads="1"/>
              </p:cNvSpPr>
              <p:nvPr/>
            </p:nvSpPr>
            <p:spPr bwMode="auto">
              <a:xfrm>
                <a:off x="3994" y="338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4" name="Oval 3850"/>
              <p:cNvSpPr>
                <a:spLocks noChangeArrowheads="1"/>
              </p:cNvSpPr>
              <p:nvPr/>
            </p:nvSpPr>
            <p:spPr bwMode="auto">
              <a:xfrm>
                <a:off x="3994" y="338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5" name="Oval 3851"/>
              <p:cNvSpPr>
                <a:spLocks noChangeArrowheads="1"/>
              </p:cNvSpPr>
              <p:nvPr/>
            </p:nvSpPr>
            <p:spPr bwMode="auto">
              <a:xfrm>
                <a:off x="3301" y="27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6" name="Oval 3852"/>
              <p:cNvSpPr>
                <a:spLocks noChangeArrowheads="1"/>
              </p:cNvSpPr>
              <p:nvPr/>
            </p:nvSpPr>
            <p:spPr bwMode="auto">
              <a:xfrm>
                <a:off x="3301" y="27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7" name="Oval 3853"/>
              <p:cNvSpPr>
                <a:spLocks noChangeArrowheads="1"/>
              </p:cNvSpPr>
              <p:nvPr/>
            </p:nvSpPr>
            <p:spPr bwMode="auto">
              <a:xfrm>
                <a:off x="3071" y="204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8" name="Oval 3854"/>
              <p:cNvSpPr>
                <a:spLocks noChangeArrowheads="1"/>
              </p:cNvSpPr>
              <p:nvPr/>
            </p:nvSpPr>
            <p:spPr bwMode="auto">
              <a:xfrm>
                <a:off x="3071" y="204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9" name="Oval 3855"/>
              <p:cNvSpPr>
                <a:spLocks noChangeArrowheads="1"/>
              </p:cNvSpPr>
              <p:nvPr/>
            </p:nvSpPr>
            <p:spPr bwMode="auto">
              <a:xfrm>
                <a:off x="3218" y="321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0" name="Oval 3856"/>
              <p:cNvSpPr>
                <a:spLocks noChangeArrowheads="1"/>
              </p:cNvSpPr>
              <p:nvPr/>
            </p:nvSpPr>
            <p:spPr bwMode="auto">
              <a:xfrm>
                <a:off x="3218" y="321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1" name="Oval 3857"/>
              <p:cNvSpPr>
                <a:spLocks noChangeArrowheads="1"/>
              </p:cNvSpPr>
              <p:nvPr/>
            </p:nvSpPr>
            <p:spPr bwMode="auto">
              <a:xfrm>
                <a:off x="4416" y="287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2" name="Oval 3858"/>
              <p:cNvSpPr>
                <a:spLocks noChangeArrowheads="1"/>
              </p:cNvSpPr>
              <p:nvPr/>
            </p:nvSpPr>
            <p:spPr bwMode="auto">
              <a:xfrm>
                <a:off x="4416" y="287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3" name="Oval 3859"/>
              <p:cNvSpPr>
                <a:spLocks noChangeArrowheads="1"/>
              </p:cNvSpPr>
              <p:nvPr/>
            </p:nvSpPr>
            <p:spPr bwMode="auto">
              <a:xfrm>
                <a:off x="4024" y="333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4" name="Oval 3860"/>
              <p:cNvSpPr>
                <a:spLocks noChangeArrowheads="1"/>
              </p:cNvSpPr>
              <p:nvPr/>
            </p:nvSpPr>
            <p:spPr bwMode="auto">
              <a:xfrm>
                <a:off x="4024" y="333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5" name="Oval 3861"/>
              <p:cNvSpPr>
                <a:spLocks noChangeArrowheads="1"/>
              </p:cNvSpPr>
              <p:nvPr/>
            </p:nvSpPr>
            <p:spPr bwMode="auto">
              <a:xfrm>
                <a:off x="3901" y="340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6" name="Oval 3862"/>
              <p:cNvSpPr>
                <a:spLocks noChangeArrowheads="1"/>
              </p:cNvSpPr>
              <p:nvPr/>
            </p:nvSpPr>
            <p:spPr bwMode="auto">
              <a:xfrm>
                <a:off x="3901" y="340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7" name="Oval 3863"/>
              <p:cNvSpPr>
                <a:spLocks noChangeArrowheads="1"/>
              </p:cNvSpPr>
              <p:nvPr/>
            </p:nvSpPr>
            <p:spPr bwMode="auto">
              <a:xfrm>
                <a:off x="2985" y="208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8" name="Oval 3864"/>
              <p:cNvSpPr>
                <a:spLocks noChangeArrowheads="1"/>
              </p:cNvSpPr>
              <p:nvPr/>
            </p:nvSpPr>
            <p:spPr bwMode="auto">
              <a:xfrm>
                <a:off x="2985" y="208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9" name="Oval 3865"/>
              <p:cNvSpPr>
                <a:spLocks noChangeArrowheads="1"/>
              </p:cNvSpPr>
              <p:nvPr/>
            </p:nvSpPr>
            <p:spPr bwMode="auto">
              <a:xfrm>
                <a:off x="3251" y="273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0" name="Oval 3866"/>
              <p:cNvSpPr>
                <a:spLocks noChangeArrowheads="1"/>
              </p:cNvSpPr>
              <p:nvPr/>
            </p:nvSpPr>
            <p:spPr bwMode="auto">
              <a:xfrm>
                <a:off x="3251" y="273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1" name="Oval 3867"/>
              <p:cNvSpPr>
                <a:spLocks noChangeArrowheads="1"/>
              </p:cNvSpPr>
              <p:nvPr/>
            </p:nvSpPr>
            <p:spPr bwMode="auto">
              <a:xfrm>
                <a:off x="3228" y="325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2" name="Oval 3868"/>
              <p:cNvSpPr>
                <a:spLocks noChangeArrowheads="1"/>
              </p:cNvSpPr>
              <p:nvPr/>
            </p:nvSpPr>
            <p:spPr bwMode="auto">
              <a:xfrm>
                <a:off x="3228" y="325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3" name="Oval 3869"/>
              <p:cNvSpPr>
                <a:spLocks noChangeArrowheads="1"/>
              </p:cNvSpPr>
              <p:nvPr/>
            </p:nvSpPr>
            <p:spPr bwMode="auto">
              <a:xfrm>
                <a:off x="3192" y="328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4" name="Oval 3870"/>
              <p:cNvSpPr>
                <a:spLocks noChangeArrowheads="1"/>
              </p:cNvSpPr>
              <p:nvPr/>
            </p:nvSpPr>
            <p:spPr bwMode="auto">
              <a:xfrm>
                <a:off x="3192" y="328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5" name="Oval 3871"/>
              <p:cNvSpPr>
                <a:spLocks noChangeArrowheads="1"/>
              </p:cNvSpPr>
              <p:nvPr/>
            </p:nvSpPr>
            <p:spPr bwMode="auto">
              <a:xfrm>
                <a:off x="4038" y="331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6" name="Oval 3872"/>
              <p:cNvSpPr>
                <a:spLocks noChangeArrowheads="1"/>
              </p:cNvSpPr>
              <p:nvPr/>
            </p:nvSpPr>
            <p:spPr bwMode="auto">
              <a:xfrm>
                <a:off x="4038" y="331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7" name="Oval 3873"/>
              <p:cNvSpPr>
                <a:spLocks noChangeArrowheads="1"/>
              </p:cNvSpPr>
              <p:nvPr/>
            </p:nvSpPr>
            <p:spPr bwMode="auto">
              <a:xfrm>
                <a:off x="4366" y="293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8" name="Oval 3874"/>
              <p:cNvSpPr>
                <a:spLocks noChangeArrowheads="1"/>
              </p:cNvSpPr>
              <p:nvPr/>
            </p:nvSpPr>
            <p:spPr bwMode="auto">
              <a:xfrm>
                <a:off x="4366" y="293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9" name="Oval 3875"/>
              <p:cNvSpPr>
                <a:spLocks noChangeArrowheads="1"/>
              </p:cNvSpPr>
              <p:nvPr/>
            </p:nvSpPr>
            <p:spPr bwMode="auto">
              <a:xfrm>
                <a:off x="4431" y="287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0" name="Oval 3876"/>
              <p:cNvSpPr>
                <a:spLocks noChangeArrowheads="1"/>
              </p:cNvSpPr>
              <p:nvPr/>
            </p:nvSpPr>
            <p:spPr bwMode="auto">
              <a:xfrm>
                <a:off x="4431" y="287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1" name="Oval 3877"/>
              <p:cNvSpPr>
                <a:spLocks noChangeArrowheads="1"/>
              </p:cNvSpPr>
              <p:nvPr/>
            </p:nvSpPr>
            <p:spPr bwMode="auto">
              <a:xfrm>
                <a:off x="3113" y="297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2" name="Oval 3878"/>
              <p:cNvSpPr>
                <a:spLocks noChangeArrowheads="1"/>
              </p:cNvSpPr>
              <p:nvPr/>
            </p:nvSpPr>
            <p:spPr bwMode="auto">
              <a:xfrm>
                <a:off x="3113" y="297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3" name="Oval 3879"/>
              <p:cNvSpPr>
                <a:spLocks noChangeArrowheads="1"/>
              </p:cNvSpPr>
              <p:nvPr/>
            </p:nvSpPr>
            <p:spPr bwMode="auto">
              <a:xfrm>
                <a:off x="4260" y="289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4" name="Oval 3880"/>
              <p:cNvSpPr>
                <a:spLocks noChangeArrowheads="1"/>
              </p:cNvSpPr>
              <p:nvPr/>
            </p:nvSpPr>
            <p:spPr bwMode="auto">
              <a:xfrm>
                <a:off x="4260" y="289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5" name="Oval 3881"/>
              <p:cNvSpPr>
                <a:spLocks noChangeArrowheads="1"/>
              </p:cNvSpPr>
              <p:nvPr/>
            </p:nvSpPr>
            <p:spPr bwMode="auto">
              <a:xfrm>
                <a:off x="3929" y="246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6" name="Oval 3882"/>
              <p:cNvSpPr>
                <a:spLocks noChangeArrowheads="1"/>
              </p:cNvSpPr>
              <p:nvPr/>
            </p:nvSpPr>
            <p:spPr bwMode="auto">
              <a:xfrm>
                <a:off x="3929" y="246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7" name="Oval 3883"/>
              <p:cNvSpPr>
                <a:spLocks noChangeArrowheads="1"/>
              </p:cNvSpPr>
              <p:nvPr/>
            </p:nvSpPr>
            <p:spPr bwMode="auto">
              <a:xfrm>
                <a:off x="3120" y="286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8" name="Oval 3884"/>
              <p:cNvSpPr>
                <a:spLocks noChangeArrowheads="1"/>
              </p:cNvSpPr>
              <p:nvPr/>
            </p:nvSpPr>
            <p:spPr bwMode="auto">
              <a:xfrm>
                <a:off x="3120" y="286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9" name="Oval 3885"/>
              <p:cNvSpPr>
                <a:spLocks noChangeArrowheads="1"/>
              </p:cNvSpPr>
              <p:nvPr/>
            </p:nvSpPr>
            <p:spPr bwMode="auto">
              <a:xfrm>
                <a:off x="3926" y="256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0" name="Oval 3886"/>
              <p:cNvSpPr>
                <a:spLocks noChangeArrowheads="1"/>
              </p:cNvSpPr>
              <p:nvPr/>
            </p:nvSpPr>
            <p:spPr bwMode="auto">
              <a:xfrm>
                <a:off x="3926" y="25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1" name="Oval 3887"/>
              <p:cNvSpPr>
                <a:spLocks noChangeArrowheads="1"/>
              </p:cNvSpPr>
              <p:nvPr/>
            </p:nvSpPr>
            <p:spPr bwMode="auto">
              <a:xfrm>
                <a:off x="3021" y="206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2" name="Oval 3888"/>
              <p:cNvSpPr>
                <a:spLocks noChangeArrowheads="1"/>
              </p:cNvSpPr>
              <p:nvPr/>
            </p:nvSpPr>
            <p:spPr bwMode="auto">
              <a:xfrm>
                <a:off x="3021" y="206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3" name="Oval 3889"/>
              <p:cNvSpPr>
                <a:spLocks noChangeArrowheads="1"/>
              </p:cNvSpPr>
              <p:nvPr/>
            </p:nvSpPr>
            <p:spPr bwMode="auto">
              <a:xfrm>
                <a:off x="3141" y="324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4" name="Oval 3890"/>
              <p:cNvSpPr>
                <a:spLocks noChangeArrowheads="1"/>
              </p:cNvSpPr>
              <p:nvPr/>
            </p:nvSpPr>
            <p:spPr bwMode="auto">
              <a:xfrm>
                <a:off x="3141" y="324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5" name="Oval 3891"/>
              <p:cNvSpPr>
                <a:spLocks noChangeArrowheads="1"/>
              </p:cNvSpPr>
              <p:nvPr/>
            </p:nvSpPr>
            <p:spPr bwMode="auto">
              <a:xfrm>
                <a:off x="3193" y="327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6" name="Oval 3892"/>
              <p:cNvSpPr>
                <a:spLocks noChangeArrowheads="1"/>
              </p:cNvSpPr>
              <p:nvPr/>
            </p:nvSpPr>
            <p:spPr bwMode="auto">
              <a:xfrm>
                <a:off x="3193" y="327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7" name="Oval 3893"/>
              <p:cNvSpPr>
                <a:spLocks noChangeArrowheads="1"/>
              </p:cNvSpPr>
              <p:nvPr/>
            </p:nvSpPr>
            <p:spPr bwMode="auto">
              <a:xfrm>
                <a:off x="4318" y="284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8" name="Oval 3894"/>
              <p:cNvSpPr>
                <a:spLocks noChangeArrowheads="1"/>
              </p:cNvSpPr>
              <p:nvPr/>
            </p:nvSpPr>
            <p:spPr bwMode="auto">
              <a:xfrm>
                <a:off x="4318" y="284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9" name="Oval 3895"/>
              <p:cNvSpPr>
                <a:spLocks noChangeArrowheads="1"/>
              </p:cNvSpPr>
              <p:nvPr/>
            </p:nvSpPr>
            <p:spPr bwMode="auto">
              <a:xfrm>
                <a:off x="3265" y="273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0" name="Oval 3896"/>
              <p:cNvSpPr>
                <a:spLocks noChangeArrowheads="1"/>
              </p:cNvSpPr>
              <p:nvPr/>
            </p:nvSpPr>
            <p:spPr bwMode="auto">
              <a:xfrm>
                <a:off x="3265" y="273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1" name="Oval 3897"/>
              <p:cNvSpPr>
                <a:spLocks noChangeArrowheads="1"/>
              </p:cNvSpPr>
              <p:nvPr/>
            </p:nvSpPr>
            <p:spPr bwMode="auto">
              <a:xfrm>
                <a:off x="3977" y="257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2" name="Oval 3898"/>
              <p:cNvSpPr>
                <a:spLocks noChangeArrowheads="1"/>
              </p:cNvSpPr>
              <p:nvPr/>
            </p:nvSpPr>
            <p:spPr bwMode="auto">
              <a:xfrm>
                <a:off x="3977" y="257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3" name="Oval 3899"/>
              <p:cNvSpPr>
                <a:spLocks noChangeArrowheads="1"/>
              </p:cNvSpPr>
              <p:nvPr/>
            </p:nvSpPr>
            <p:spPr bwMode="auto">
              <a:xfrm>
                <a:off x="4229" y="297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4" name="Oval 3900"/>
              <p:cNvSpPr>
                <a:spLocks noChangeArrowheads="1"/>
              </p:cNvSpPr>
              <p:nvPr/>
            </p:nvSpPr>
            <p:spPr bwMode="auto">
              <a:xfrm>
                <a:off x="4229" y="297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5" name="Oval 3901"/>
              <p:cNvSpPr>
                <a:spLocks noChangeArrowheads="1"/>
              </p:cNvSpPr>
              <p:nvPr/>
            </p:nvSpPr>
            <p:spPr bwMode="auto">
              <a:xfrm>
                <a:off x="2984" y="265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6" name="Oval 3902"/>
              <p:cNvSpPr>
                <a:spLocks noChangeArrowheads="1"/>
              </p:cNvSpPr>
              <p:nvPr/>
            </p:nvSpPr>
            <p:spPr bwMode="auto">
              <a:xfrm>
                <a:off x="2984" y="265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7" name="Oval 3903"/>
              <p:cNvSpPr>
                <a:spLocks noChangeArrowheads="1"/>
              </p:cNvSpPr>
              <p:nvPr/>
            </p:nvSpPr>
            <p:spPr bwMode="auto">
              <a:xfrm>
                <a:off x="4036" y="328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8" name="Oval 3904"/>
              <p:cNvSpPr>
                <a:spLocks noChangeArrowheads="1"/>
              </p:cNvSpPr>
              <p:nvPr/>
            </p:nvSpPr>
            <p:spPr bwMode="auto">
              <a:xfrm>
                <a:off x="4036" y="328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9" name="Oval 3905"/>
              <p:cNvSpPr>
                <a:spLocks noChangeArrowheads="1"/>
              </p:cNvSpPr>
              <p:nvPr/>
            </p:nvSpPr>
            <p:spPr bwMode="auto">
              <a:xfrm>
                <a:off x="4010" y="323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0" name="Oval 3906"/>
              <p:cNvSpPr>
                <a:spLocks noChangeArrowheads="1"/>
              </p:cNvSpPr>
              <p:nvPr/>
            </p:nvSpPr>
            <p:spPr bwMode="auto">
              <a:xfrm>
                <a:off x="4010" y="323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1" name="Oval 3907"/>
              <p:cNvSpPr>
                <a:spLocks noChangeArrowheads="1"/>
              </p:cNvSpPr>
              <p:nvPr/>
            </p:nvSpPr>
            <p:spPr bwMode="auto">
              <a:xfrm>
                <a:off x="3351" y="331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2" name="Oval 3908"/>
              <p:cNvSpPr>
                <a:spLocks noChangeArrowheads="1"/>
              </p:cNvSpPr>
              <p:nvPr/>
            </p:nvSpPr>
            <p:spPr bwMode="auto">
              <a:xfrm>
                <a:off x="3351" y="331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3" name="Oval 3909"/>
              <p:cNvSpPr>
                <a:spLocks noChangeArrowheads="1"/>
              </p:cNvSpPr>
              <p:nvPr/>
            </p:nvSpPr>
            <p:spPr bwMode="auto">
              <a:xfrm>
                <a:off x="3292" y="273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4" name="Oval 3910"/>
              <p:cNvSpPr>
                <a:spLocks noChangeArrowheads="1"/>
              </p:cNvSpPr>
              <p:nvPr/>
            </p:nvSpPr>
            <p:spPr bwMode="auto">
              <a:xfrm>
                <a:off x="3292" y="273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5" name="Oval 3911"/>
              <p:cNvSpPr>
                <a:spLocks noChangeArrowheads="1"/>
              </p:cNvSpPr>
              <p:nvPr/>
            </p:nvSpPr>
            <p:spPr bwMode="auto">
              <a:xfrm>
                <a:off x="4147" y="298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6" name="Oval 3912"/>
              <p:cNvSpPr>
                <a:spLocks noChangeArrowheads="1"/>
              </p:cNvSpPr>
              <p:nvPr/>
            </p:nvSpPr>
            <p:spPr bwMode="auto">
              <a:xfrm>
                <a:off x="4147" y="298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7" name="Oval 3913"/>
              <p:cNvSpPr>
                <a:spLocks noChangeArrowheads="1"/>
              </p:cNvSpPr>
              <p:nvPr/>
            </p:nvSpPr>
            <p:spPr bwMode="auto">
              <a:xfrm>
                <a:off x="2898" y="29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8" name="Oval 3914"/>
              <p:cNvSpPr>
                <a:spLocks noChangeArrowheads="1"/>
              </p:cNvSpPr>
              <p:nvPr/>
            </p:nvSpPr>
            <p:spPr bwMode="auto">
              <a:xfrm>
                <a:off x="2898" y="29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9" name="Oval 3915"/>
              <p:cNvSpPr>
                <a:spLocks noChangeArrowheads="1"/>
              </p:cNvSpPr>
              <p:nvPr/>
            </p:nvSpPr>
            <p:spPr bwMode="auto">
              <a:xfrm>
                <a:off x="3062" y="304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0" name="Oval 3916"/>
              <p:cNvSpPr>
                <a:spLocks noChangeArrowheads="1"/>
              </p:cNvSpPr>
              <p:nvPr/>
            </p:nvSpPr>
            <p:spPr bwMode="auto">
              <a:xfrm>
                <a:off x="3062" y="304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1" name="Oval 3917"/>
              <p:cNvSpPr>
                <a:spLocks noChangeArrowheads="1"/>
              </p:cNvSpPr>
              <p:nvPr/>
            </p:nvSpPr>
            <p:spPr bwMode="auto">
              <a:xfrm>
                <a:off x="4413" y="29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2" name="Oval 3918"/>
              <p:cNvSpPr>
                <a:spLocks noChangeArrowheads="1"/>
              </p:cNvSpPr>
              <p:nvPr/>
            </p:nvSpPr>
            <p:spPr bwMode="auto">
              <a:xfrm>
                <a:off x="4413" y="29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3" name="Oval 3919"/>
              <p:cNvSpPr>
                <a:spLocks noChangeArrowheads="1"/>
              </p:cNvSpPr>
              <p:nvPr/>
            </p:nvSpPr>
            <p:spPr bwMode="auto">
              <a:xfrm>
                <a:off x="3175" y="261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4" name="Oval 3920"/>
              <p:cNvSpPr>
                <a:spLocks noChangeArrowheads="1"/>
              </p:cNvSpPr>
              <p:nvPr/>
            </p:nvSpPr>
            <p:spPr bwMode="auto">
              <a:xfrm>
                <a:off x="3175" y="261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5" name="Oval 3921"/>
              <p:cNvSpPr>
                <a:spLocks noChangeArrowheads="1"/>
              </p:cNvSpPr>
              <p:nvPr/>
            </p:nvSpPr>
            <p:spPr bwMode="auto">
              <a:xfrm>
                <a:off x="4226" y="297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6" name="Oval 3922"/>
              <p:cNvSpPr>
                <a:spLocks noChangeArrowheads="1"/>
              </p:cNvSpPr>
              <p:nvPr/>
            </p:nvSpPr>
            <p:spPr bwMode="auto">
              <a:xfrm>
                <a:off x="4226" y="297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7" name="Oval 3923"/>
              <p:cNvSpPr>
                <a:spLocks noChangeArrowheads="1"/>
              </p:cNvSpPr>
              <p:nvPr/>
            </p:nvSpPr>
            <p:spPr bwMode="auto">
              <a:xfrm>
                <a:off x="4332" y="292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8" name="Oval 3924"/>
              <p:cNvSpPr>
                <a:spLocks noChangeArrowheads="1"/>
              </p:cNvSpPr>
              <p:nvPr/>
            </p:nvSpPr>
            <p:spPr bwMode="auto">
              <a:xfrm>
                <a:off x="4332" y="292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9" name="Oval 3925"/>
              <p:cNvSpPr>
                <a:spLocks noChangeArrowheads="1"/>
              </p:cNvSpPr>
              <p:nvPr/>
            </p:nvSpPr>
            <p:spPr bwMode="auto">
              <a:xfrm>
                <a:off x="3202" y="328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0" name="Oval 3926"/>
              <p:cNvSpPr>
                <a:spLocks noChangeArrowheads="1"/>
              </p:cNvSpPr>
              <p:nvPr/>
            </p:nvSpPr>
            <p:spPr bwMode="auto">
              <a:xfrm>
                <a:off x="3202" y="328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1" name="Oval 3927"/>
              <p:cNvSpPr>
                <a:spLocks noChangeArrowheads="1"/>
              </p:cNvSpPr>
              <p:nvPr/>
            </p:nvSpPr>
            <p:spPr bwMode="auto">
              <a:xfrm>
                <a:off x="3194" y="315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2" name="Oval 3928"/>
              <p:cNvSpPr>
                <a:spLocks noChangeArrowheads="1"/>
              </p:cNvSpPr>
              <p:nvPr/>
            </p:nvSpPr>
            <p:spPr bwMode="auto">
              <a:xfrm>
                <a:off x="3194" y="314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3" name="Oval 3929"/>
              <p:cNvSpPr>
                <a:spLocks noChangeArrowheads="1"/>
              </p:cNvSpPr>
              <p:nvPr/>
            </p:nvSpPr>
            <p:spPr bwMode="auto">
              <a:xfrm>
                <a:off x="4010" y="255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4" name="Oval 3930"/>
              <p:cNvSpPr>
                <a:spLocks noChangeArrowheads="1"/>
              </p:cNvSpPr>
              <p:nvPr/>
            </p:nvSpPr>
            <p:spPr bwMode="auto">
              <a:xfrm>
                <a:off x="4010" y="255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5" name="Oval 3931"/>
              <p:cNvSpPr>
                <a:spLocks noChangeArrowheads="1"/>
              </p:cNvSpPr>
              <p:nvPr/>
            </p:nvSpPr>
            <p:spPr bwMode="auto">
              <a:xfrm>
                <a:off x="4322" y="284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6" name="Oval 3932"/>
              <p:cNvSpPr>
                <a:spLocks noChangeArrowheads="1"/>
              </p:cNvSpPr>
              <p:nvPr/>
            </p:nvSpPr>
            <p:spPr bwMode="auto">
              <a:xfrm>
                <a:off x="4322" y="284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7" name="Oval 3933"/>
              <p:cNvSpPr>
                <a:spLocks noChangeArrowheads="1"/>
              </p:cNvSpPr>
              <p:nvPr/>
            </p:nvSpPr>
            <p:spPr bwMode="auto">
              <a:xfrm>
                <a:off x="4305" y="292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8" name="Oval 3934"/>
              <p:cNvSpPr>
                <a:spLocks noChangeArrowheads="1"/>
              </p:cNvSpPr>
              <p:nvPr/>
            </p:nvSpPr>
            <p:spPr bwMode="auto">
              <a:xfrm>
                <a:off x="4305" y="292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9" name="Oval 3935"/>
              <p:cNvSpPr>
                <a:spLocks noChangeArrowheads="1"/>
              </p:cNvSpPr>
              <p:nvPr/>
            </p:nvSpPr>
            <p:spPr bwMode="auto">
              <a:xfrm>
                <a:off x="3968" y="274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0" name="Oval 3936"/>
              <p:cNvSpPr>
                <a:spLocks noChangeArrowheads="1"/>
              </p:cNvSpPr>
              <p:nvPr/>
            </p:nvSpPr>
            <p:spPr bwMode="auto">
              <a:xfrm>
                <a:off x="3968" y="274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1" name="Oval 3937"/>
              <p:cNvSpPr>
                <a:spLocks noChangeArrowheads="1"/>
              </p:cNvSpPr>
              <p:nvPr/>
            </p:nvSpPr>
            <p:spPr bwMode="auto">
              <a:xfrm>
                <a:off x="3919" y="24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2" name="Oval 3938"/>
              <p:cNvSpPr>
                <a:spLocks noChangeArrowheads="1"/>
              </p:cNvSpPr>
              <p:nvPr/>
            </p:nvSpPr>
            <p:spPr bwMode="auto">
              <a:xfrm>
                <a:off x="3919" y="24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3" name="Oval 3939"/>
              <p:cNvSpPr>
                <a:spLocks noChangeArrowheads="1"/>
              </p:cNvSpPr>
              <p:nvPr/>
            </p:nvSpPr>
            <p:spPr bwMode="auto">
              <a:xfrm>
                <a:off x="4022" y="329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4" name="Oval 3940"/>
              <p:cNvSpPr>
                <a:spLocks noChangeArrowheads="1"/>
              </p:cNvSpPr>
              <p:nvPr/>
            </p:nvSpPr>
            <p:spPr bwMode="auto">
              <a:xfrm>
                <a:off x="4022" y="329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5" name="Oval 3941"/>
              <p:cNvSpPr>
                <a:spLocks noChangeArrowheads="1"/>
              </p:cNvSpPr>
              <p:nvPr/>
            </p:nvSpPr>
            <p:spPr bwMode="auto">
              <a:xfrm>
                <a:off x="4012" y="288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6" name="Oval 3942"/>
              <p:cNvSpPr>
                <a:spLocks noChangeArrowheads="1"/>
              </p:cNvSpPr>
              <p:nvPr/>
            </p:nvSpPr>
            <p:spPr bwMode="auto">
              <a:xfrm>
                <a:off x="4012" y="288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7" name="Oval 3943"/>
              <p:cNvSpPr>
                <a:spLocks noChangeArrowheads="1"/>
              </p:cNvSpPr>
              <p:nvPr/>
            </p:nvSpPr>
            <p:spPr bwMode="auto">
              <a:xfrm>
                <a:off x="3053" y="208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8" name="Oval 3944"/>
              <p:cNvSpPr>
                <a:spLocks noChangeArrowheads="1"/>
              </p:cNvSpPr>
              <p:nvPr/>
            </p:nvSpPr>
            <p:spPr bwMode="auto">
              <a:xfrm>
                <a:off x="3053" y="2083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9" name="Oval 3945"/>
              <p:cNvSpPr>
                <a:spLocks noChangeArrowheads="1"/>
              </p:cNvSpPr>
              <p:nvPr/>
            </p:nvSpPr>
            <p:spPr bwMode="auto">
              <a:xfrm>
                <a:off x="2910" y="271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0" name="Oval 3946"/>
              <p:cNvSpPr>
                <a:spLocks noChangeArrowheads="1"/>
              </p:cNvSpPr>
              <p:nvPr/>
            </p:nvSpPr>
            <p:spPr bwMode="auto">
              <a:xfrm>
                <a:off x="2910" y="271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1" name="Oval 3947"/>
              <p:cNvSpPr>
                <a:spLocks noChangeArrowheads="1"/>
              </p:cNvSpPr>
              <p:nvPr/>
            </p:nvSpPr>
            <p:spPr bwMode="auto">
              <a:xfrm>
                <a:off x="3216" y="349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2" name="Oval 3948"/>
              <p:cNvSpPr>
                <a:spLocks noChangeArrowheads="1"/>
              </p:cNvSpPr>
              <p:nvPr/>
            </p:nvSpPr>
            <p:spPr bwMode="auto">
              <a:xfrm>
                <a:off x="3216" y="349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3" name="Oval 3949"/>
              <p:cNvSpPr>
                <a:spLocks noChangeArrowheads="1"/>
              </p:cNvSpPr>
              <p:nvPr/>
            </p:nvSpPr>
            <p:spPr bwMode="auto">
              <a:xfrm>
                <a:off x="3158" y="287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4" name="Oval 3950"/>
              <p:cNvSpPr>
                <a:spLocks noChangeArrowheads="1"/>
              </p:cNvSpPr>
              <p:nvPr/>
            </p:nvSpPr>
            <p:spPr bwMode="auto">
              <a:xfrm>
                <a:off x="3158" y="287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5" name="Oval 3951"/>
              <p:cNvSpPr>
                <a:spLocks noChangeArrowheads="1"/>
              </p:cNvSpPr>
              <p:nvPr/>
            </p:nvSpPr>
            <p:spPr bwMode="auto">
              <a:xfrm>
                <a:off x="4036" y="311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6" name="Oval 3952"/>
              <p:cNvSpPr>
                <a:spLocks noChangeArrowheads="1"/>
              </p:cNvSpPr>
              <p:nvPr/>
            </p:nvSpPr>
            <p:spPr bwMode="auto">
              <a:xfrm>
                <a:off x="4036" y="311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7" name="Oval 3953"/>
              <p:cNvSpPr>
                <a:spLocks noChangeArrowheads="1"/>
              </p:cNvSpPr>
              <p:nvPr/>
            </p:nvSpPr>
            <p:spPr bwMode="auto">
              <a:xfrm>
                <a:off x="3128" y="334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8" name="Oval 3954"/>
              <p:cNvSpPr>
                <a:spLocks noChangeArrowheads="1"/>
              </p:cNvSpPr>
              <p:nvPr/>
            </p:nvSpPr>
            <p:spPr bwMode="auto">
              <a:xfrm>
                <a:off x="3128" y="334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9" name="Oval 3955"/>
              <p:cNvSpPr>
                <a:spLocks noChangeArrowheads="1"/>
              </p:cNvSpPr>
              <p:nvPr/>
            </p:nvSpPr>
            <p:spPr bwMode="auto">
              <a:xfrm>
                <a:off x="3944" y="243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0" name="Oval 3956"/>
              <p:cNvSpPr>
                <a:spLocks noChangeArrowheads="1"/>
              </p:cNvSpPr>
              <p:nvPr/>
            </p:nvSpPr>
            <p:spPr bwMode="auto">
              <a:xfrm>
                <a:off x="3944" y="243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1" name="Oval 3957"/>
              <p:cNvSpPr>
                <a:spLocks noChangeArrowheads="1"/>
              </p:cNvSpPr>
              <p:nvPr/>
            </p:nvSpPr>
            <p:spPr bwMode="auto">
              <a:xfrm>
                <a:off x="3025" y="264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2" name="Oval 3958"/>
              <p:cNvSpPr>
                <a:spLocks noChangeArrowheads="1"/>
              </p:cNvSpPr>
              <p:nvPr/>
            </p:nvSpPr>
            <p:spPr bwMode="auto">
              <a:xfrm>
                <a:off x="3025" y="264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3" name="Oval 3959"/>
              <p:cNvSpPr>
                <a:spLocks noChangeArrowheads="1"/>
              </p:cNvSpPr>
              <p:nvPr/>
            </p:nvSpPr>
            <p:spPr bwMode="auto">
              <a:xfrm>
                <a:off x="3142" y="261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4" name="Oval 3960"/>
              <p:cNvSpPr>
                <a:spLocks noChangeArrowheads="1"/>
              </p:cNvSpPr>
              <p:nvPr/>
            </p:nvSpPr>
            <p:spPr bwMode="auto">
              <a:xfrm>
                <a:off x="3142" y="261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5" name="Oval 3961"/>
              <p:cNvSpPr>
                <a:spLocks noChangeArrowheads="1"/>
              </p:cNvSpPr>
              <p:nvPr/>
            </p:nvSpPr>
            <p:spPr bwMode="auto">
              <a:xfrm>
                <a:off x="3310" y="314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6" name="Oval 3962"/>
              <p:cNvSpPr>
                <a:spLocks noChangeArrowheads="1"/>
              </p:cNvSpPr>
              <p:nvPr/>
            </p:nvSpPr>
            <p:spPr bwMode="auto">
              <a:xfrm>
                <a:off x="3310" y="314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7" name="Oval 3963"/>
              <p:cNvSpPr>
                <a:spLocks noChangeArrowheads="1"/>
              </p:cNvSpPr>
              <p:nvPr/>
            </p:nvSpPr>
            <p:spPr bwMode="auto">
              <a:xfrm>
                <a:off x="3087" y="264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8" name="Oval 3964"/>
              <p:cNvSpPr>
                <a:spLocks noChangeArrowheads="1"/>
              </p:cNvSpPr>
              <p:nvPr/>
            </p:nvSpPr>
            <p:spPr bwMode="auto">
              <a:xfrm>
                <a:off x="3087" y="264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9" name="Oval 3965"/>
              <p:cNvSpPr>
                <a:spLocks noChangeArrowheads="1"/>
              </p:cNvSpPr>
              <p:nvPr/>
            </p:nvSpPr>
            <p:spPr bwMode="auto">
              <a:xfrm>
                <a:off x="3710" y="299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0" name="Oval 3966"/>
              <p:cNvSpPr>
                <a:spLocks noChangeArrowheads="1"/>
              </p:cNvSpPr>
              <p:nvPr/>
            </p:nvSpPr>
            <p:spPr bwMode="auto">
              <a:xfrm>
                <a:off x="3709" y="299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1" name="Oval 3967"/>
              <p:cNvSpPr>
                <a:spLocks noChangeArrowheads="1"/>
              </p:cNvSpPr>
              <p:nvPr/>
            </p:nvSpPr>
            <p:spPr bwMode="auto">
              <a:xfrm>
                <a:off x="3093" y="365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2" name="Oval 3968"/>
              <p:cNvSpPr>
                <a:spLocks noChangeArrowheads="1"/>
              </p:cNvSpPr>
              <p:nvPr/>
            </p:nvSpPr>
            <p:spPr bwMode="auto">
              <a:xfrm>
                <a:off x="3093" y="365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3" name="Oval 3969"/>
              <p:cNvSpPr>
                <a:spLocks noChangeArrowheads="1"/>
              </p:cNvSpPr>
              <p:nvPr/>
            </p:nvSpPr>
            <p:spPr bwMode="auto">
              <a:xfrm>
                <a:off x="3184" y="376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4" name="Oval 3970"/>
              <p:cNvSpPr>
                <a:spLocks noChangeArrowheads="1"/>
              </p:cNvSpPr>
              <p:nvPr/>
            </p:nvSpPr>
            <p:spPr bwMode="auto">
              <a:xfrm>
                <a:off x="3184" y="37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5" name="Oval 3971"/>
              <p:cNvSpPr>
                <a:spLocks noChangeArrowheads="1"/>
              </p:cNvSpPr>
              <p:nvPr/>
            </p:nvSpPr>
            <p:spPr bwMode="auto">
              <a:xfrm>
                <a:off x="3123" y="330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6" name="Oval 3972"/>
              <p:cNvSpPr>
                <a:spLocks noChangeArrowheads="1"/>
              </p:cNvSpPr>
              <p:nvPr/>
            </p:nvSpPr>
            <p:spPr bwMode="auto">
              <a:xfrm>
                <a:off x="3123" y="330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7" name="Oval 3973"/>
              <p:cNvSpPr>
                <a:spLocks noChangeArrowheads="1"/>
              </p:cNvSpPr>
              <p:nvPr/>
            </p:nvSpPr>
            <p:spPr bwMode="auto">
              <a:xfrm>
                <a:off x="3177" y="375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8" name="Oval 3974"/>
              <p:cNvSpPr>
                <a:spLocks noChangeArrowheads="1"/>
              </p:cNvSpPr>
              <p:nvPr/>
            </p:nvSpPr>
            <p:spPr bwMode="auto">
              <a:xfrm>
                <a:off x="3177" y="375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9" name="Oval 3975"/>
              <p:cNvSpPr>
                <a:spLocks noChangeArrowheads="1"/>
              </p:cNvSpPr>
              <p:nvPr/>
            </p:nvSpPr>
            <p:spPr bwMode="auto">
              <a:xfrm>
                <a:off x="3232" y="268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0" name="Oval 3976"/>
              <p:cNvSpPr>
                <a:spLocks noChangeArrowheads="1"/>
              </p:cNvSpPr>
              <p:nvPr/>
            </p:nvSpPr>
            <p:spPr bwMode="auto">
              <a:xfrm>
                <a:off x="3232" y="268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1" name="Oval 3977"/>
              <p:cNvSpPr>
                <a:spLocks noChangeArrowheads="1"/>
              </p:cNvSpPr>
              <p:nvPr/>
            </p:nvSpPr>
            <p:spPr bwMode="auto">
              <a:xfrm>
                <a:off x="3807" y="315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2" name="Oval 3978"/>
              <p:cNvSpPr>
                <a:spLocks noChangeArrowheads="1"/>
              </p:cNvSpPr>
              <p:nvPr/>
            </p:nvSpPr>
            <p:spPr bwMode="auto">
              <a:xfrm>
                <a:off x="3807" y="315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3" name="Oval 3979"/>
              <p:cNvSpPr>
                <a:spLocks noChangeArrowheads="1"/>
              </p:cNvSpPr>
              <p:nvPr/>
            </p:nvSpPr>
            <p:spPr bwMode="auto">
              <a:xfrm>
                <a:off x="3374" y="33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4" name="Oval 3980"/>
              <p:cNvSpPr>
                <a:spLocks noChangeArrowheads="1"/>
              </p:cNvSpPr>
              <p:nvPr/>
            </p:nvSpPr>
            <p:spPr bwMode="auto">
              <a:xfrm>
                <a:off x="3374" y="330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5" name="Oval 3981"/>
              <p:cNvSpPr>
                <a:spLocks noChangeArrowheads="1"/>
              </p:cNvSpPr>
              <p:nvPr/>
            </p:nvSpPr>
            <p:spPr bwMode="auto">
              <a:xfrm>
                <a:off x="4238" y="268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6" name="Oval 3982"/>
              <p:cNvSpPr>
                <a:spLocks noChangeArrowheads="1"/>
              </p:cNvSpPr>
              <p:nvPr/>
            </p:nvSpPr>
            <p:spPr bwMode="auto">
              <a:xfrm>
                <a:off x="4238" y="268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7" name="Oval 3983"/>
              <p:cNvSpPr>
                <a:spLocks noChangeArrowheads="1"/>
              </p:cNvSpPr>
              <p:nvPr/>
            </p:nvSpPr>
            <p:spPr bwMode="auto">
              <a:xfrm>
                <a:off x="4425" y="283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8" name="Oval 3984"/>
              <p:cNvSpPr>
                <a:spLocks noChangeArrowheads="1"/>
              </p:cNvSpPr>
              <p:nvPr/>
            </p:nvSpPr>
            <p:spPr bwMode="auto">
              <a:xfrm>
                <a:off x="4425" y="28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9" name="Oval 3985"/>
              <p:cNvSpPr>
                <a:spLocks noChangeArrowheads="1"/>
              </p:cNvSpPr>
              <p:nvPr/>
            </p:nvSpPr>
            <p:spPr bwMode="auto">
              <a:xfrm>
                <a:off x="3198" y="371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0" name="Oval 3986"/>
              <p:cNvSpPr>
                <a:spLocks noChangeArrowheads="1"/>
              </p:cNvSpPr>
              <p:nvPr/>
            </p:nvSpPr>
            <p:spPr bwMode="auto">
              <a:xfrm>
                <a:off x="3198" y="371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1" name="Oval 3987"/>
              <p:cNvSpPr>
                <a:spLocks noChangeArrowheads="1"/>
              </p:cNvSpPr>
              <p:nvPr/>
            </p:nvSpPr>
            <p:spPr bwMode="auto">
              <a:xfrm>
                <a:off x="3133" y="209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2" name="Oval 3988"/>
              <p:cNvSpPr>
                <a:spLocks noChangeArrowheads="1"/>
              </p:cNvSpPr>
              <p:nvPr/>
            </p:nvSpPr>
            <p:spPr bwMode="auto">
              <a:xfrm>
                <a:off x="3133" y="209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3" name="Oval 3989"/>
              <p:cNvSpPr>
                <a:spLocks noChangeArrowheads="1"/>
              </p:cNvSpPr>
              <p:nvPr/>
            </p:nvSpPr>
            <p:spPr bwMode="auto">
              <a:xfrm>
                <a:off x="4072" y="254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4" name="Oval 3990"/>
              <p:cNvSpPr>
                <a:spLocks noChangeArrowheads="1"/>
              </p:cNvSpPr>
              <p:nvPr/>
            </p:nvSpPr>
            <p:spPr bwMode="auto">
              <a:xfrm>
                <a:off x="4072" y="254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5" name="Oval 3991"/>
              <p:cNvSpPr>
                <a:spLocks noChangeArrowheads="1"/>
              </p:cNvSpPr>
              <p:nvPr/>
            </p:nvSpPr>
            <p:spPr bwMode="auto">
              <a:xfrm>
                <a:off x="3957" y="260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6" name="Oval 3992"/>
              <p:cNvSpPr>
                <a:spLocks noChangeArrowheads="1"/>
              </p:cNvSpPr>
              <p:nvPr/>
            </p:nvSpPr>
            <p:spPr bwMode="auto">
              <a:xfrm>
                <a:off x="3957" y="260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7" name="Oval 3993"/>
              <p:cNvSpPr>
                <a:spLocks noChangeArrowheads="1"/>
              </p:cNvSpPr>
              <p:nvPr/>
            </p:nvSpPr>
            <p:spPr bwMode="auto">
              <a:xfrm>
                <a:off x="3979" y="340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8" name="Oval 3994"/>
              <p:cNvSpPr>
                <a:spLocks noChangeArrowheads="1"/>
              </p:cNvSpPr>
              <p:nvPr/>
            </p:nvSpPr>
            <p:spPr bwMode="auto">
              <a:xfrm>
                <a:off x="3979" y="340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9" name="Oval 3995"/>
              <p:cNvSpPr>
                <a:spLocks noChangeArrowheads="1"/>
              </p:cNvSpPr>
              <p:nvPr/>
            </p:nvSpPr>
            <p:spPr bwMode="auto">
              <a:xfrm>
                <a:off x="2926" y="211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0" name="Oval 3996"/>
              <p:cNvSpPr>
                <a:spLocks noChangeArrowheads="1"/>
              </p:cNvSpPr>
              <p:nvPr/>
            </p:nvSpPr>
            <p:spPr bwMode="auto">
              <a:xfrm>
                <a:off x="2926" y="211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1" name="Oval 3997"/>
              <p:cNvSpPr>
                <a:spLocks noChangeArrowheads="1"/>
              </p:cNvSpPr>
              <p:nvPr/>
            </p:nvSpPr>
            <p:spPr bwMode="auto">
              <a:xfrm>
                <a:off x="4264" y="288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2" name="Oval 3998"/>
              <p:cNvSpPr>
                <a:spLocks noChangeArrowheads="1"/>
              </p:cNvSpPr>
              <p:nvPr/>
            </p:nvSpPr>
            <p:spPr bwMode="auto">
              <a:xfrm>
                <a:off x="4263" y="288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3" name="Oval 3999"/>
              <p:cNvSpPr>
                <a:spLocks noChangeArrowheads="1"/>
              </p:cNvSpPr>
              <p:nvPr/>
            </p:nvSpPr>
            <p:spPr bwMode="auto">
              <a:xfrm>
                <a:off x="4285" y="299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4" name="Oval 4000"/>
              <p:cNvSpPr>
                <a:spLocks noChangeArrowheads="1"/>
              </p:cNvSpPr>
              <p:nvPr/>
            </p:nvSpPr>
            <p:spPr bwMode="auto">
              <a:xfrm>
                <a:off x="4285" y="299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5" name="Oval 4001"/>
              <p:cNvSpPr>
                <a:spLocks noChangeArrowheads="1"/>
              </p:cNvSpPr>
              <p:nvPr/>
            </p:nvSpPr>
            <p:spPr bwMode="auto">
              <a:xfrm>
                <a:off x="3260" y="353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6" name="Oval 4002"/>
              <p:cNvSpPr>
                <a:spLocks noChangeArrowheads="1"/>
              </p:cNvSpPr>
              <p:nvPr/>
            </p:nvSpPr>
            <p:spPr bwMode="auto">
              <a:xfrm>
                <a:off x="3260" y="353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7" name="Oval 4003"/>
              <p:cNvSpPr>
                <a:spLocks noChangeArrowheads="1"/>
              </p:cNvSpPr>
              <p:nvPr/>
            </p:nvSpPr>
            <p:spPr bwMode="auto">
              <a:xfrm>
                <a:off x="4014" y="247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8" name="Oval 4004"/>
              <p:cNvSpPr>
                <a:spLocks noChangeArrowheads="1"/>
              </p:cNvSpPr>
              <p:nvPr/>
            </p:nvSpPr>
            <p:spPr bwMode="auto">
              <a:xfrm>
                <a:off x="4014" y="247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9" name="Oval 4005"/>
              <p:cNvSpPr>
                <a:spLocks noChangeArrowheads="1"/>
              </p:cNvSpPr>
              <p:nvPr/>
            </p:nvSpPr>
            <p:spPr bwMode="auto">
              <a:xfrm>
                <a:off x="3935" y="336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0" name="Oval 4006"/>
              <p:cNvSpPr>
                <a:spLocks noChangeArrowheads="1"/>
              </p:cNvSpPr>
              <p:nvPr/>
            </p:nvSpPr>
            <p:spPr bwMode="auto">
              <a:xfrm>
                <a:off x="3935" y="336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1" name="Oval 4007"/>
              <p:cNvSpPr>
                <a:spLocks noChangeArrowheads="1"/>
              </p:cNvSpPr>
              <p:nvPr/>
            </p:nvSpPr>
            <p:spPr bwMode="auto">
              <a:xfrm>
                <a:off x="3976" y="339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2" name="Oval 4008"/>
              <p:cNvSpPr>
                <a:spLocks noChangeArrowheads="1"/>
              </p:cNvSpPr>
              <p:nvPr/>
            </p:nvSpPr>
            <p:spPr bwMode="auto">
              <a:xfrm>
                <a:off x="3976" y="339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3" name="Oval 4009"/>
              <p:cNvSpPr>
                <a:spLocks noChangeArrowheads="1"/>
              </p:cNvSpPr>
              <p:nvPr/>
            </p:nvSpPr>
            <p:spPr bwMode="auto">
              <a:xfrm>
                <a:off x="3913" y="272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4" name="Oval 4010"/>
              <p:cNvSpPr>
                <a:spLocks noChangeArrowheads="1"/>
              </p:cNvSpPr>
              <p:nvPr/>
            </p:nvSpPr>
            <p:spPr bwMode="auto">
              <a:xfrm>
                <a:off x="3913" y="272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5" name="Oval 4011"/>
              <p:cNvSpPr>
                <a:spLocks noChangeArrowheads="1"/>
              </p:cNvSpPr>
              <p:nvPr/>
            </p:nvSpPr>
            <p:spPr bwMode="auto">
              <a:xfrm>
                <a:off x="3240" y="267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6" name="Oval 4012"/>
              <p:cNvSpPr>
                <a:spLocks noChangeArrowheads="1"/>
              </p:cNvSpPr>
              <p:nvPr/>
            </p:nvSpPr>
            <p:spPr bwMode="auto">
              <a:xfrm>
                <a:off x="3240" y="267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7" name="Oval 4013"/>
              <p:cNvSpPr>
                <a:spLocks noChangeArrowheads="1"/>
              </p:cNvSpPr>
              <p:nvPr/>
            </p:nvSpPr>
            <p:spPr bwMode="auto">
              <a:xfrm>
                <a:off x="4448" y="286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8" name="Oval 4014"/>
              <p:cNvSpPr>
                <a:spLocks noChangeArrowheads="1"/>
              </p:cNvSpPr>
              <p:nvPr/>
            </p:nvSpPr>
            <p:spPr bwMode="auto">
              <a:xfrm>
                <a:off x="4448" y="286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9" name="Oval 4015"/>
              <p:cNvSpPr>
                <a:spLocks noChangeArrowheads="1"/>
              </p:cNvSpPr>
              <p:nvPr/>
            </p:nvSpPr>
            <p:spPr bwMode="auto">
              <a:xfrm>
                <a:off x="3426" y="300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0" name="Oval 4016"/>
              <p:cNvSpPr>
                <a:spLocks noChangeArrowheads="1"/>
              </p:cNvSpPr>
              <p:nvPr/>
            </p:nvSpPr>
            <p:spPr bwMode="auto">
              <a:xfrm>
                <a:off x="3426" y="300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1" name="Oval 4017"/>
              <p:cNvSpPr>
                <a:spLocks noChangeArrowheads="1"/>
              </p:cNvSpPr>
              <p:nvPr/>
            </p:nvSpPr>
            <p:spPr bwMode="auto">
              <a:xfrm>
                <a:off x="2938" y="210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2" name="Oval 4018"/>
              <p:cNvSpPr>
                <a:spLocks noChangeArrowheads="1"/>
              </p:cNvSpPr>
              <p:nvPr/>
            </p:nvSpPr>
            <p:spPr bwMode="auto">
              <a:xfrm>
                <a:off x="2938" y="210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3" name="Oval 4019"/>
              <p:cNvSpPr>
                <a:spLocks noChangeArrowheads="1"/>
              </p:cNvSpPr>
              <p:nvPr/>
            </p:nvSpPr>
            <p:spPr bwMode="auto">
              <a:xfrm>
                <a:off x="3126" y="269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4" name="Oval 4020"/>
              <p:cNvSpPr>
                <a:spLocks noChangeArrowheads="1"/>
              </p:cNvSpPr>
              <p:nvPr/>
            </p:nvSpPr>
            <p:spPr bwMode="auto">
              <a:xfrm>
                <a:off x="3126" y="269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5" name="Oval 4021"/>
              <p:cNvSpPr>
                <a:spLocks noChangeArrowheads="1"/>
              </p:cNvSpPr>
              <p:nvPr/>
            </p:nvSpPr>
            <p:spPr bwMode="auto">
              <a:xfrm>
                <a:off x="2855" y="237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6" name="Oval 4022"/>
              <p:cNvSpPr>
                <a:spLocks noChangeArrowheads="1"/>
              </p:cNvSpPr>
              <p:nvPr/>
            </p:nvSpPr>
            <p:spPr bwMode="auto">
              <a:xfrm>
                <a:off x="2855" y="237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7" name="Oval 4023"/>
              <p:cNvSpPr>
                <a:spLocks noChangeArrowheads="1"/>
              </p:cNvSpPr>
              <p:nvPr/>
            </p:nvSpPr>
            <p:spPr bwMode="auto">
              <a:xfrm>
                <a:off x="3663" y="278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7" name="Group 4225"/>
            <p:cNvGrpSpPr>
              <a:grpSpLocks/>
            </p:cNvGrpSpPr>
            <p:nvPr/>
          </p:nvGrpSpPr>
          <p:grpSpPr bwMode="auto">
            <a:xfrm>
              <a:off x="2893" y="2073"/>
              <a:ext cx="1605" cy="1692"/>
              <a:chOff x="2893" y="2073"/>
              <a:chExt cx="1605" cy="1692"/>
            </a:xfrm>
            <a:grpFill/>
          </p:grpSpPr>
          <p:sp>
            <p:nvSpPr>
              <p:cNvPr id="5698" name="Oval 4025"/>
              <p:cNvSpPr>
                <a:spLocks noChangeArrowheads="1"/>
              </p:cNvSpPr>
              <p:nvPr/>
            </p:nvSpPr>
            <p:spPr bwMode="auto">
              <a:xfrm>
                <a:off x="3663" y="278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9" name="Oval 4026"/>
              <p:cNvSpPr>
                <a:spLocks noChangeArrowheads="1"/>
              </p:cNvSpPr>
              <p:nvPr/>
            </p:nvSpPr>
            <p:spPr bwMode="auto">
              <a:xfrm>
                <a:off x="4252" y="290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0" name="Oval 4027"/>
              <p:cNvSpPr>
                <a:spLocks noChangeArrowheads="1"/>
              </p:cNvSpPr>
              <p:nvPr/>
            </p:nvSpPr>
            <p:spPr bwMode="auto">
              <a:xfrm>
                <a:off x="4252" y="290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1" name="Oval 4028"/>
              <p:cNvSpPr>
                <a:spLocks noChangeArrowheads="1"/>
              </p:cNvSpPr>
              <p:nvPr/>
            </p:nvSpPr>
            <p:spPr bwMode="auto">
              <a:xfrm>
                <a:off x="3371" y="315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2" name="Oval 4029"/>
              <p:cNvSpPr>
                <a:spLocks noChangeArrowheads="1"/>
              </p:cNvSpPr>
              <p:nvPr/>
            </p:nvSpPr>
            <p:spPr bwMode="auto">
              <a:xfrm>
                <a:off x="3371" y="315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3" name="Oval 4030"/>
              <p:cNvSpPr>
                <a:spLocks noChangeArrowheads="1"/>
              </p:cNvSpPr>
              <p:nvPr/>
            </p:nvSpPr>
            <p:spPr bwMode="auto">
              <a:xfrm>
                <a:off x="4248" y="267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4" name="Oval 4031"/>
              <p:cNvSpPr>
                <a:spLocks noChangeArrowheads="1"/>
              </p:cNvSpPr>
              <p:nvPr/>
            </p:nvSpPr>
            <p:spPr bwMode="auto">
              <a:xfrm>
                <a:off x="4248" y="267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5" name="Oval 4032"/>
              <p:cNvSpPr>
                <a:spLocks noChangeArrowheads="1"/>
              </p:cNvSpPr>
              <p:nvPr/>
            </p:nvSpPr>
            <p:spPr bwMode="auto">
              <a:xfrm>
                <a:off x="3996" y="320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6" name="Oval 4033"/>
              <p:cNvSpPr>
                <a:spLocks noChangeArrowheads="1"/>
              </p:cNvSpPr>
              <p:nvPr/>
            </p:nvSpPr>
            <p:spPr bwMode="auto">
              <a:xfrm>
                <a:off x="3996" y="320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7" name="Oval 4034"/>
              <p:cNvSpPr>
                <a:spLocks noChangeArrowheads="1"/>
              </p:cNvSpPr>
              <p:nvPr/>
            </p:nvSpPr>
            <p:spPr bwMode="auto">
              <a:xfrm>
                <a:off x="3917" y="340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8" name="Oval 4035"/>
              <p:cNvSpPr>
                <a:spLocks noChangeArrowheads="1"/>
              </p:cNvSpPr>
              <p:nvPr/>
            </p:nvSpPr>
            <p:spPr bwMode="auto">
              <a:xfrm>
                <a:off x="3917" y="340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9" name="Oval 4036"/>
              <p:cNvSpPr>
                <a:spLocks noChangeArrowheads="1"/>
              </p:cNvSpPr>
              <p:nvPr/>
            </p:nvSpPr>
            <p:spPr bwMode="auto">
              <a:xfrm>
                <a:off x="3053" y="332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0" name="Oval 4037"/>
              <p:cNvSpPr>
                <a:spLocks noChangeArrowheads="1"/>
              </p:cNvSpPr>
              <p:nvPr/>
            </p:nvSpPr>
            <p:spPr bwMode="auto">
              <a:xfrm>
                <a:off x="3052" y="332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1" name="Oval 4038"/>
              <p:cNvSpPr>
                <a:spLocks noChangeArrowheads="1"/>
              </p:cNvSpPr>
              <p:nvPr/>
            </p:nvSpPr>
            <p:spPr bwMode="auto">
              <a:xfrm>
                <a:off x="3290" y="308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2" name="Oval 4039"/>
              <p:cNvSpPr>
                <a:spLocks noChangeArrowheads="1"/>
              </p:cNvSpPr>
              <p:nvPr/>
            </p:nvSpPr>
            <p:spPr bwMode="auto">
              <a:xfrm>
                <a:off x="3290" y="308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3" name="Oval 4040"/>
              <p:cNvSpPr>
                <a:spLocks noChangeArrowheads="1"/>
              </p:cNvSpPr>
              <p:nvPr/>
            </p:nvSpPr>
            <p:spPr bwMode="auto">
              <a:xfrm>
                <a:off x="4209" y="299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4" name="Oval 4041"/>
              <p:cNvSpPr>
                <a:spLocks noChangeArrowheads="1"/>
              </p:cNvSpPr>
              <p:nvPr/>
            </p:nvSpPr>
            <p:spPr bwMode="auto">
              <a:xfrm>
                <a:off x="4209" y="299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5" name="Oval 4042"/>
              <p:cNvSpPr>
                <a:spLocks noChangeArrowheads="1"/>
              </p:cNvSpPr>
              <p:nvPr/>
            </p:nvSpPr>
            <p:spPr bwMode="auto">
              <a:xfrm>
                <a:off x="3378" y="260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6" name="Oval 4043"/>
              <p:cNvSpPr>
                <a:spLocks noChangeArrowheads="1"/>
              </p:cNvSpPr>
              <p:nvPr/>
            </p:nvSpPr>
            <p:spPr bwMode="auto">
              <a:xfrm>
                <a:off x="3378" y="260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7" name="Oval 4044"/>
              <p:cNvSpPr>
                <a:spLocks noChangeArrowheads="1"/>
              </p:cNvSpPr>
              <p:nvPr/>
            </p:nvSpPr>
            <p:spPr bwMode="auto">
              <a:xfrm>
                <a:off x="3926" y="253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8" name="Oval 4045"/>
              <p:cNvSpPr>
                <a:spLocks noChangeArrowheads="1"/>
              </p:cNvSpPr>
              <p:nvPr/>
            </p:nvSpPr>
            <p:spPr bwMode="auto">
              <a:xfrm>
                <a:off x="3926" y="253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9" name="Oval 4046"/>
              <p:cNvSpPr>
                <a:spLocks noChangeArrowheads="1"/>
              </p:cNvSpPr>
              <p:nvPr/>
            </p:nvSpPr>
            <p:spPr bwMode="auto">
              <a:xfrm>
                <a:off x="3994" y="303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0" name="Oval 4047"/>
              <p:cNvSpPr>
                <a:spLocks noChangeArrowheads="1"/>
              </p:cNvSpPr>
              <p:nvPr/>
            </p:nvSpPr>
            <p:spPr bwMode="auto">
              <a:xfrm>
                <a:off x="3993" y="303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1" name="Oval 4048"/>
              <p:cNvSpPr>
                <a:spLocks noChangeArrowheads="1"/>
              </p:cNvSpPr>
              <p:nvPr/>
            </p:nvSpPr>
            <p:spPr bwMode="auto">
              <a:xfrm>
                <a:off x="4179" y="287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2" name="Oval 4049"/>
              <p:cNvSpPr>
                <a:spLocks noChangeArrowheads="1"/>
              </p:cNvSpPr>
              <p:nvPr/>
            </p:nvSpPr>
            <p:spPr bwMode="auto">
              <a:xfrm>
                <a:off x="4179" y="287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3" name="Oval 4050"/>
              <p:cNvSpPr>
                <a:spLocks noChangeArrowheads="1"/>
              </p:cNvSpPr>
              <p:nvPr/>
            </p:nvSpPr>
            <p:spPr bwMode="auto">
              <a:xfrm>
                <a:off x="4227" y="298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4" name="Oval 4051"/>
              <p:cNvSpPr>
                <a:spLocks noChangeArrowheads="1"/>
              </p:cNvSpPr>
              <p:nvPr/>
            </p:nvSpPr>
            <p:spPr bwMode="auto">
              <a:xfrm>
                <a:off x="4227" y="298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5" name="Oval 4052"/>
              <p:cNvSpPr>
                <a:spLocks noChangeArrowheads="1"/>
              </p:cNvSpPr>
              <p:nvPr/>
            </p:nvSpPr>
            <p:spPr bwMode="auto">
              <a:xfrm>
                <a:off x="3066" y="293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6" name="Oval 4053"/>
              <p:cNvSpPr>
                <a:spLocks noChangeArrowheads="1"/>
              </p:cNvSpPr>
              <p:nvPr/>
            </p:nvSpPr>
            <p:spPr bwMode="auto">
              <a:xfrm>
                <a:off x="3066" y="293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7" name="Oval 4054"/>
              <p:cNvSpPr>
                <a:spLocks noChangeArrowheads="1"/>
              </p:cNvSpPr>
              <p:nvPr/>
            </p:nvSpPr>
            <p:spPr bwMode="auto">
              <a:xfrm>
                <a:off x="2970" y="268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8" name="Oval 4055"/>
              <p:cNvSpPr>
                <a:spLocks noChangeArrowheads="1"/>
              </p:cNvSpPr>
              <p:nvPr/>
            </p:nvSpPr>
            <p:spPr bwMode="auto">
              <a:xfrm>
                <a:off x="2970" y="268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9" name="Oval 4056"/>
              <p:cNvSpPr>
                <a:spLocks noChangeArrowheads="1"/>
              </p:cNvSpPr>
              <p:nvPr/>
            </p:nvSpPr>
            <p:spPr bwMode="auto">
              <a:xfrm>
                <a:off x="3374" y="31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0" name="Oval 4057"/>
              <p:cNvSpPr>
                <a:spLocks noChangeArrowheads="1"/>
              </p:cNvSpPr>
              <p:nvPr/>
            </p:nvSpPr>
            <p:spPr bwMode="auto">
              <a:xfrm>
                <a:off x="3374" y="31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1" name="Oval 4058"/>
              <p:cNvSpPr>
                <a:spLocks noChangeArrowheads="1"/>
              </p:cNvSpPr>
              <p:nvPr/>
            </p:nvSpPr>
            <p:spPr bwMode="auto">
              <a:xfrm>
                <a:off x="3012" y="207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2" name="Oval 4059"/>
              <p:cNvSpPr>
                <a:spLocks noChangeArrowheads="1"/>
              </p:cNvSpPr>
              <p:nvPr/>
            </p:nvSpPr>
            <p:spPr bwMode="auto">
              <a:xfrm>
                <a:off x="3012" y="207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3" name="Oval 4060"/>
              <p:cNvSpPr>
                <a:spLocks noChangeArrowheads="1"/>
              </p:cNvSpPr>
              <p:nvPr/>
            </p:nvSpPr>
            <p:spPr bwMode="auto">
              <a:xfrm>
                <a:off x="3438" y="324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4" name="Oval 4061"/>
              <p:cNvSpPr>
                <a:spLocks noChangeArrowheads="1"/>
              </p:cNvSpPr>
              <p:nvPr/>
            </p:nvSpPr>
            <p:spPr bwMode="auto">
              <a:xfrm>
                <a:off x="3438" y="324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5" name="Oval 4062"/>
              <p:cNvSpPr>
                <a:spLocks noChangeArrowheads="1"/>
              </p:cNvSpPr>
              <p:nvPr/>
            </p:nvSpPr>
            <p:spPr bwMode="auto">
              <a:xfrm>
                <a:off x="3231" y="371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6" name="Oval 4063"/>
              <p:cNvSpPr>
                <a:spLocks noChangeArrowheads="1"/>
              </p:cNvSpPr>
              <p:nvPr/>
            </p:nvSpPr>
            <p:spPr bwMode="auto">
              <a:xfrm>
                <a:off x="3231" y="371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7" name="Oval 4064"/>
              <p:cNvSpPr>
                <a:spLocks noChangeArrowheads="1"/>
              </p:cNvSpPr>
              <p:nvPr/>
            </p:nvSpPr>
            <p:spPr bwMode="auto">
              <a:xfrm>
                <a:off x="3316" y="306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8" name="Oval 4065"/>
              <p:cNvSpPr>
                <a:spLocks noChangeArrowheads="1"/>
              </p:cNvSpPr>
              <p:nvPr/>
            </p:nvSpPr>
            <p:spPr bwMode="auto">
              <a:xfrm>
                <a:off x="3316" y="306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9" name="Oval 4066"/>
              <p:cNvSpPr>
                <a:spLocks noChangeArrowheads="1"/>
              </p:cNvSpPr>
              <p:nvPr/>
            </p:nvSpPr>
            <p:spPr bwMode="auto">
              <a:xfrm>
                <a:off x="4197" y="263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0" name="Oval 4067"/>
              <p:cNvSpPr>
                <a:spLocks noChangeArrowheads="1"/>
              </p:cNvSpPr>
              <p:nvPr/>
            </p:nvSpPr>
            <p:spPr bwMode="auto">
              <a:xfrm>
                <a:off x="4197" y="263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1" name="Oval 4068"/>
              <p:cNvSpPr>
                <a:spLocks noChangeArrowheads="1"/>
              </p:cNvSpPr>
              <p:nvPr/>
            </p:nvSpPr>
            <p:spPr bwMode="auto">
              <a:xfrm>
                <a:off x="4431" y="287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2" name="Oval 4069"/>
              <p:cNvSpPr>
                <a:spLocks noChangeArrowheads="1"/>
              </p:cNvSpPr>
              <p:nvPr/>
            </p:nvSpPr>
            <p:spPr bwMode="auto">
              <a:xfrm>
                <a:off x="4431" y="287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3" name="Oval 4070"/>
              <p:cNvSpPr>
                <a:spLocks noChangeArrowheads="1"/>
              </p:cNvSpPr>
              <p:nvPr/>
            </p:nvSpPr>
            <p:spPr bwMode="auto">
              <a:xfrm>
                <a:off x="3919" y="333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4" name="Oval 4071"/>
              <p:cNvSpPr>
                <a:spLocks noChangeArrowheads="1"/>
              </p:cNvSpPr>
              <p:nvPr/>
            </p:nvSpPr>
            <p:spPr bwMode="auto">
              <a:xfrm>
                <a:off x="3919" y="333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5" name="Oval 4072"/>
              <p:cNvSpPr>
                <a:spLocks noChangeArrowheads="1"/>
              </p:cNvSpPr>
              <p:nvPr/>
            </p:nvSpPr>
            <p:spPr bwMode="auto">
              <a:xfrm>
                <a:off x="3213" y="262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6" name="Oval 4073"/>
              <p:cNvSpPr>
                <a:spLocks noChangeArrowheads="1"/>
              </p:cNvSpPr>
              <p:nvPr/>
            </p:nvSpPr>
            <p:spPr bwMode="auto">
              <a:xfrm>
                <a:off x="3213" y="262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7" name="Oval 4074"/>
              <p:cNvSpPr>
                <a:spLocks noChangeArrowheads="1"/>
              </p:cNvSpPr>
              <p:nvPr/>
            </p:nvSpPr>
            <p:spPr bwMode="auto">
              <a:xfrm>
                <a:off x="3059" y="269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8" name="Oval 4075"/>
              <p:cNvSpPr>
                <a:spLocks noChangeArrowheads="1"/>
              </p:cNvSpPr>
              <p:nvPr/>
            </p:nvSpPr>
            <p:spPr bwMode="auto">
              <a:xfrm>
                <a:off x="3059" y="269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9" name="Oval 4076"/>
              <p:cNvSpPr>
                <a:spLocks noChangeArrowheads="1"/>
              </p:cNvSpPr>
              <p:nvPr/>
            </p:nvSpPr>
            <p:spPr bwMode="auto">
              <a:xfrm>
                <a:off x="4306" y="27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0" name="Oval 4077"/>
              <p:cNvSpPr>
                <a:spLocks noChangeArrowheads="1"/>
              </p:cNvSpPr>
              <p:nvPr/>
            </p:nvSpPr>
            <p:spPr bwMode="auto">
              <a:xfrm>
                <a:off x="4306" y="27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1" name="Oval 4078"/>
              <p:cNvSpPr>
                <a:spLocks noChangeArrowheads="1"/>
              </p:cNvSpPr>
              <p:nvPr/>
            </p:nvSpPr>
            <p:spPr bwMode="auto">
              <a:xfrm>
                <a:off x="3254" y="365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2" name="Oval 4079"/>
              <p:cNvSpPr>
                <a:spLocks noChangeArrowheads="1"/>
              </p:cNvSpPr>
              <p:nvPr/>
            </p:nvSpPr>
            <p:spPr bwMode="auto">
              <a:xfrm>
                <a:off x="3254" y="365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3" name="Oval 4080"/>
              <p:cNvSpPr>
                <a:spLocks noChangeArrowheads="1"/>
              </p:cNvSpPr>
              <p:nvPr/>
            </p:nvSpPr>
            <p:spPr bwMode="auto">
              <a:xfrm>
                <a:off x="3068" y="290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4" name="Oval 4081"/>
              <p:cNvSpPr>
                <a:spLocks noChangeArrowheads="1"/>
              </p:cNvSpPr>
              <p:nvPr/>
            </p:nvSpPr>
            <p:spPr bwMode="auto">
              <a:xfrm>
                <a:off x="3068" y="290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5" name="Oval 4082"/>
              <p:cNvSpPr>
                <a:spLocks noChangeArrowheads="1"/>
              </p:cNvSpPr>
              <p:nvPr/>
            </p:nvSpPr>
            <p:spPr bwMode="auto">
              <a:xfrm>
                <a:off x="4372" y="293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6" name="Oval 4083"/>
              <p:cNvSpPr>
                <a:spLocks noChangeArrowheads="1"/>
              </p:cNvSpPr>
              <p:nvPr/>
            </p:nvSpPr>
            <p:spPr bwMode="auto">
              <a:xfrm>
                <a:off x="4372" y="293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7" name="Oval 4084"/>
              <p:cNvSpPr>
                <a:spLocks noChangeArrowheads="1"/>
              </p:cNvSpPr>
              <p:nvPr/>
            </p:nvSpPr>
            <p:spPr bwMode="auto">
              <a:xfrm>
                <a:off x="2986" y="211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8" name="Oval 4085"/>
              <p:cNvSpPr>
                <a:spLocks noChangeArrowheads="1"/>
              </p:cNvSpPr>
              <p:nvPr/>
            </p:nvSpPr>
            <p:spPr bwMode="auto">
              <a:xfrm>
                <a:off x="2986" y="211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9" name="Oval 4086"/>
              <p:cNvSpPr>
                <a:spLocks noChangeArrowheads="1"/>
              </p:cNvSpPr>
              <p:nvPr/>
            </p:nvSpPr>
            <p:spPr bwMode="auto">
              <a:xfrm>
                <a:off x="3943" y="243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0" name="Oval 4087"/>
              <p:cNvSpPr>
                <a:spLocks noChangeArrowheads="1"/>
              </p:cNvSpPr>
              <p:nvPr/>
            </p:nvSpPr>
            <p:spPr bwMode="auto">
              <a:xfrm>
                <a:off x="3943" y="243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1" name="Oval 4088"/>
              <p:cNvSpPr>
                <a:spLocks noChangeArrowheads="1"/>
              </p:cNvSpPr>
              <p:nvPr/>
            </p:nvSpPr>
            <p:spPr bwMode="auto">
              <a:xfrm>
                <a:off x="2997" y="23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2" name="Oval 4089"/>
              <p:cNvSpPr>
                <a:spLocks noChangeArrowheads="1"/>
              </p:cNvSpPr>
              <p:nvPr/>
            </p:nvSpPr>
            <p:spPr bwMode="auto">
              <a:xfrm>
                <a:off x="2997" y="236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3" name="Oval 4090"/>
              <p:cNvSpPr>
                <a:spLocks noChangeArrowheads="1"/>
              </p:cNvSpPr>
              <p:nvPr/>
            </p:nvSpPr>
            <p:spPr bwMode="auto">
              <a:xfrm>
                <a:off x="3302" y="273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4" name="Oval 4091"/>
              <p:cNvSpPr>
                <a:spLocks noChangeArrowheads="1"/>
              </p:cNvSpPr>
              <p:nvPr/>
            </p:nvSpPr>
            <p:spPr bwMode="auto">
              <a:xfrm>
                <a:off x="3302" y="273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5" name="Oval 4092"/>
              <p:cNvSpPr>
                <a:spLocks noChangeArrowheads="1"/>
              </p:cNvSpPr>
              <p:nvPr/>
            </p:nvSpPr>
            <p:spPr bwMode="auto">
              <a:xfrm>
                <a:off x="2903" y="242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6" name="Oval 4093"/>
              <p:cNvSpPr>
                <a:spLocks noChangeArrowheads="1"/>
              </p:cNvSpPr>
              <p:nvPr/>
            </p:nvSpPr>
            <p:spPr bwMode="auto">
              <a:xfrm>
                <a:off x="2903" y="242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7" name="Oval 4094"/>
              <p:cNvSpPr>
                <a:spLocks noChangeArrowheads="1"/>
              </p:cNvSpPr>
              <p:nvPr/>
            </p:nvSpPr>
            <p:spPr bwMode="auto">
              <a:xfrm>
                <a:off x="2914" y="274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8" name="Oval 4095"/>
              <p:cNvSpPr>
                <a:spLocks noChangeArrowheads="1"/>
              </p:cNvSpPr>
              <p:nvPr/>
            </p:nvSpPr>
            <p:spPr bwMode="auto">
              <a:xfrm>
                <a:off x="2914" y="274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9" name="Oval 4096"/>
              <p:cNvSpPr>
                <a:spLocks noChangeArrowheads="1"/>
              </p:cNvSpPr>
              <p:nvPr/>
            </p:nvSpPr>
            <p:spPr bwMode="auto">
              <a:xfrm>
                <a:off x="3096" y="210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0" name="Oval 4097"/>
              <p:cNvSpPr>
                <a:spLocks noChangeArrowheads="1"/>
              </p:cNvSpPr>
              <p:nvPr/>
            </p:nvSpPr>
            <p:spPr bwMode="auto">
              <a:xfrm>
                <a:off x="3096" y="210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1" name="Oval 4098"/>
              <p:cNvSpPr>
                <a:spLocks noChangeArrowheads="1"/>
              </p:cNvSpPr>
              <p:nvPr/>
            </p:nvSpPr>
            <p:spPr bwMode="auto">
              <a:xfrm>
                <a:off x="4004" y="316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2" name="Oval 4099"/>
              <p:cNvSpPr>
                <a:spLocks noChangeArrowheads="1"/>
              </p:cNvSpPr>
              <p:nvPr/>
            </p:nvSpPr>
            <p:spPr bwMode="auto">
              <a:xfrm>
                <a:off x="4004" y="316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3" name="Oval 4100"/>
              <p:cNvSpPr>
                <a:spLocks noChangeArrowheads="1"/>
              </p:cNvSpPr>
              <p:nvPr/>
            </p:nvSpPr>
            <p:spPr bwMode="auto">
              <a:xfrm>
                <a:off x="4225" y="297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4" name="Oval 4101"/>
              <p:cNvSpPr>
                <a:spLocks noChangeArrowheads="1"/>
              </p:cNvSpPr>
              <p:nvPr/>
            </p:nvSpPr>
            <p:spPr bwMode="auto">
              <a:xfrm>
                <a:off x="4225" y="297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5" name="Oval 4102"/>
              <p:cNvSpPr>
                <a:spLocks noChangeArrowheads="1"/>
              </p:cNvSpPr>
              <p:nvPr/>
            </p:nvSpPr>
            <p:spPr bwMode="auto">
              <a:xfrm>
                <a:off x="4294" y="28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6" name="Oval 4103"/>
              <p:cNvSpPr>
                <a:spLocks noChangeArrowheads="1"/>
              </p:cNvSpPr>
              <p:nvPr/>
            </p:nvSpPr>
            <p:spPr bwMode="auto">
              <a:xfrm>
                <a:off x="4294" y="286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7" name="Oval 4104"/>
              <p:cNvSpPr>
                <a:spLocks noChangeArrowheads="1"/>
              </p:cNvSpPr>
              <p:nvPr/>
            </p:nvSpPr>
            <p:spPr bwMode="auto">
              <a:xfrm>
                <a:off x="3008" y="261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8" name="Oval 4105"/>
              <p:cNvSpPr>
                <a:spLocks noChangeArrowheads="1"/>
              </p:cNvSpPr>
              <p:nvPr/>
            </p:nvSpPr>
            <p:spPr bwMode="auto">
              <a:xfrm>
                <a:off x="3008" y="261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9" name="Oval 4106"/>
              <p:cNvSpPr>
                <a:spLocks noChangeArrowheads="1"/>
              </p:cNvSpPr>
              <p:nvPr/>
            </p:nvSpPr>
            <p:spPr bwMode="auto">
              <a:xfrm>
                <a:off x="3014" y="263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0" name="Oval 4107"/>
              <p:cNvSpPr>
                <a:spLocks noChangeArrowheads="1"/>
              </p:cNvSpPr>
              <p:nvPr/>
            </p:nvSpPr>
            <p:spPr bwMode="auto">
              <a:xfrm>
                <a:off x="3014" y="263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1" name="Oval 4108"/>
              <p:cNvSpPr>
                <a:spLocks noChangeArrowheads="1"/>
              </p:cNvSpPr>
              <p:nvPr/>
            </p:nvSpPr>
            <p:spPr bwMode="auto">
              <a:xfrm>
                <a:off x="3069" y="251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2" name="Oval 4109"/>
              <p:cNvSpPr>
                <a:spLocks noChangeArrowheads="1"/>
              </p:cNvSpPr>
              <p:nvPr/>
            </p:nvSpPr>
            <p:spPr bwMode="auto">
              <a:xfrm>
                <a:off x="3069" y="251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3" name="Oval 4110"/>
              <p:cNvSpPr>
                <a:spLocks noChangeArrowheads="1"/>
              </p:cNvSpPr>
              <p:nvPr/>
            </p:nvSpPr>
            <p:spPr bwMode="auto">
              <a:xfrm>
                <a:off x="3558" y="282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4" name="Oval 4111"/>
              <p:cNvSpPr>
                <a:spLocks noChangeArrowheads="1"/>
              </p:cNvSpPr>
              <p:nvPr/>
            </p:nvSpPr>
            <p:spPr bwMode="auto">
              <a:xfrm>
                <a:off x="3558" y="282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5" name="Oval 4112"/>
              <p:cNvSpPr>
                <a:spLocks noChangeArrowheads="1"/>
              </p:cNvSpPr>
              <p:nvPr/>
            </p:nvSpPr>
            <p:spPr bwMode="auto">
              <a:xfrm>
                <a:off x="3988" y="266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6" name="Oval 4113"/>
              <p:cNvSpPr>
                <a:spLocks noChangeArrowheads="1"/>
              </p:cNvSpPr>
              <p:nvPr/>
            </p:nvSpPr>
            <p:spPr bwMode="auto">
              <a:xfrm>
                <a:off x="3988" y="266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7" name="Oval 4114"/>
              <p:cNvSpPr>
                <a:spLocks noChangeArrowheads="1"/>
              </p:cNvSpPr>
              <p:nvPr/>
            </p:nvSpPr>
            <p:spPr bwMode="auto">
              <a:xfrm>
                <a:off x="4013" y="328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8" name="Oval 4115"/>
              <p:cNvSpPr>
                <a:spLocks noChangeArrowheads="1"/>
              </p:cNvSpPr>
              <p:nvPr/>
            </p:nvSpPr>
            <p:spPr bwMode="auto">
              <a:xfrm>
                <a:off x="4013" y="328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9" name="Oval 4116"/>
              <p:cNvSpPr>
                <a:spLocks noChangeArrowheads="1"/>
              </p:cNvSpPr>
              <p:nvPr/>
            </p:nvSpPr>
            <p:spPr bwMode="auto">
              <a:xfrm>
                <a:off x="3342" y="338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0" name="Oval 4117"/>
              <p:cNvSpPr>
                <a:spLocks noChangeArrowheads="1"/>
              </p:cNvSpPr>
              <p:nvPr/>
            </p:nvSpPr>
            <p:spPr bwMode="auto">
              <a:xfrm>
                <a:off x="3342" y="338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1" name="Oval 4118"/>
              <p:cNvSpPr>
                <a:spLocks noChangeArrowheads="1"/>
              </p:cNvSpPr>
              <p:nvPr/>
            </p:nvSpPr>
            <p:spPr bwMode="auto">
              <a:xfrm>
                <a:off x="2914" y="274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2" name="Oval 4119"/>
              <p:cNvSpPr>
                <a:spLocks noChangeArrowheads="1"/>
              </p:cNvSpPr>
              <p:nvPr/>
            </p:nvSpPr>
            <p:spPr bwMode="auto">
              <a:xfrm>
                <a:off x="2913" y="274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3" name="Oval 4120"/>
              <p:cNvSpPr>
                <a:spLocks noChangeArrowheads="1"/>
              </p:cNvSpPr>
              <p:nvPr/>
            </p:nvSpPr>
            <p:spPr bwMode="auto">
              <a:xfrm>
                <a:off x="4153" y="288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4" name="Oval 4121"/>
              <p:cNvSpPr>
                <a:spLocks noChangeArrowheads="1"/>
              </p:cNvSpPr>
              <p:nvPr/>
            </p:nvSpPr>
            <p:spPr bwMode="auto">
              <a:xfrm>
                <a:off x="4153" y="288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5" name="Oval 4122"/>
              <p:cNvSpPr>
                <a:spLocks noChangeArrowheads="1"/>
              </p:cNvSpPr>
              <p:nvPr/>
            </p:nvSpPr>
            <p:spPr bwMode="auto">
              <a:xfrm>
                <a:off x="4028" y="277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6" name="Oval 4123"/>
              <p:cNvSpPr>
                <a:spLocks noChangeArrowheads="1"/>
              </p:cNvSpPr>
              <p:nvPr/>
            </p:nvSpPr>
            <p:spPr bwMode="auto">
              <a:xfrm>
                <a:off x="4028" y="277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7" name="Oval 4124"/>
              <p:cNvSpPr>
                <a:spLocks noChangeArrowheads="1"/>
              </p:cNvSpPr>
              <p:nvPr/>
            </p:nvSpPr>
            <p:spPr bwMode="auto">
              <a:xfrm>
                <a:off x="4265" y="282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8" name="Oval 4125"/>
              <p:cNvSpPr>
                <a:spLocks noChangeArrowheads="1"/>
              </p:cNvSpPr>
              <p:nvPr/>
            </p:nvSpPr>
            <p:spPr bwMode="auto">
              <a:xfrm>
                <a:off x="4265" y="282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9" name="Oval 4126"/>
              <p:cNvSpPr>
                <a:spLocks noChangeArrowheads="1"/>
              </p:cNvSpPr>
              <p:nvPr/>
            </p:nvSpPr>
            <p:spPr bwMode="auto">
              <a:xfrm>
                <a:off x="3224" y="264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0" name="Oval 4127"/>
              <p:cNvSpPr>
                <a:spLocks noChangeArrowheads="1"/>
              </p:cNvSpPr>
              <p:nvPr/>
            </p:nvSpPr>
            <p:spPr bwMode="auto">
              <a:xfrm>
                <a:off x="3224" y="264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1" name="Oval 4128"/>
              <p:cNvSpPr>
                <a:spLocks noChangeArrowheads="1"/>
              </p:cNvSpPr>
              <p:nvPr/>
            </p:nvSpPr>
            <p:spPr bwMode="auto">
              <a:xfrm>
                <a:off x="3139" y="260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2" name="Oval 4129"/>
              <p:cNvSpPr>
                <a:spLocks noChangeArrowheads="1"/>
              </p:cNvSpPr>
              <p:nvPr/>
            </p:nvSpPr>
            <p:spPr bwMode="auto">
              <a:xfrm>
                <a:off x="3139" y="260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3" name="Oval 4130"/>
              <p:cNvSpPr>
                <a:spLocks noChangeArrowheads="1"/>
              </p:cNvSpPr>
              <p:nvPr/>
            </p:nvSpPr>
            <p:spPr bwMode="auto">
              <a:xfrm>
                <a:off x="3129" y="266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4" name="Oval 4131"/>
              <p:cNvSpPr>
                <a:spLocks noChangeArrowheads="1"/>
              </p:cNvSpPr>
              <p:nvPr/>
            </p:nvSpPr>
            <p:spPr bwMode="auto">
              <a:xfrm>
                <a:off x="3129" y="266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5" name="Oval 4132"/>
              <p:cNvSpPr>
                <a:spLocks noChangeArrowheads="1"/>
              </p:cNvSpPr>
              <p:nvPr/>
            </p:nvSpPr>
            <p:spPr bwMode="auto">
              <a:xfrm>
                <a:off x="3114" y="273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6" name="Oval 4133"/>
              <p:cNvSpPr>
                <a:spLocks noChangeArrowheads="1"/>
              </p:cNvSpPr>
              <p:nvPr/>
            </p:nvSpPr>
            <p:spPr bwMode="auto">
              <a:xfrm>
                <a:off x="3114" y="273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7" name="Oval 4134"/>
              <p:cNvSpPr>
                <a:spLocks noChangeArrowheads="1"/>
              </p:cNvSpPr>
              <p:nvPr/>
            </p:nvSpPr>
            <p:spPr bwMode="auto">
              <a:xfrm>
                <a:off x="3761" y="30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8" name="Oval 4135"/>
              <p:cNvSpPr>
                <a:spLocks noChangeArrowheads="1"/>
              </p:cNvSpPr>
              <p:nvPr/>
            </p:nvSpPr>
            <p:spPr bwMode="auto">
              <a:xfrm>
                <a:off x="3761" y="30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9" name="Oval 4136"/>
              <p:cNvSpPr>
                <a:spLocks noChangeArrowheads="1"/>
              </p:cNvSpPr>
              <p:nvPr/>
            </p:nvSpPr>
            <p:spPr bwMode="auto">
              <a:xfrm>
                <a:off x="3996" y="337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0" name="Oval 4137"/>
              <p:cNvSpPr>
                <a:spLocks noChangeArrowheads="1"/>
              </p:cNvSpPr>
              <p:nvPr/>
            </p:nvSpPr>
            <p:spPr bwMode="auto">
              <a:xfrm>
                <a:off x="3995" y="337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1" name="Oval 4138"/>
              <p:cNvSpPr>
                <a:spLocks noChangeArrowheads="1"/>
              </p:cNvSpPr>
              <p:nvPr/>
            </p:nvSpPr>
            <p:spPr bwMode="auto">
              <a:xfrm>
                <a:off x="3933" y="287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2" name="Oval 4139"/>
              <p:cNvSpPr>
                <a:spLocks noChangeArrowheads="1"/>
              </p:cNvSpPr>
              <p:nvPr/>
            </p:nvSpPr>
            <p:spPr bwMode="auto">
              <a:xfrm>
                <a:off x="3933" y="287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3" name="Oval 4140"/>
              <p:cNvSpPr>
                <a:spLocks noChangeArrowheads="1"/>
              </p:cNvSpPr>
              <p:nvPr/>
            </p:nvSpPr>
            <p:spPr bwMode="auto">
              <a:xfrm>
                <a:off x="4355" y="282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4" name="Oval 4141"/>
              <p:cNvSpPr>
                <a:spLocks noChangeArrowheads="1"/>
              </p:cNvSpPr>
              <p:nvPr/>
            </p:nvSpPr>
            <p:spPr bwMode="auto">
              <a:xfrm>
                <a:off x="4355" y="282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5" name="Oval 4142"/>
              <p:cNvSpPr>
                <a:spLocks noChangeArrowheads="1"/>
              </p:cNvSpPr>
              <p:nvPr/>
            </p:nvSpPr>
            <p:spPr bwMode="auto">
              <a:xfrm>
                <a:off x="3191" y="326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6" name="Oval 4143"/>
              <p:cNvSpPr>
                <a:spLocks noChangeArrowheads="1"/>
              </p:cNvSpPr>
              <p:nvPr/>
            </p:nvSpPr>
            <p:spPr bwMode="auto">
              <a:xfrm>
                <a:off x="3191" y="326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7" name="Oval 4144"/>
              <p:cNvSpPr>
                <a:spLocks noChangeArrowheads="1"/>
              </p:cNvSpPr>
              <p:nvPr/>
            </p:nvSpPr>
            <p:spPr bwMode="auto">
              <a:xfrm>
                <a:off x="3153" y="270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8" name="Oval 4145"/>
              <p:cNvSpPr>
                <a:spLocks noChangeArrowheads="1"/>
              </p:cNvSpPr>
              <p:nvPr/>
            </p:nvSpPr>
            <p:spPr bwMode="auto">
              <a:xfrm>
                <a:off x="3153" y="270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9" name="Oval 4146"/>
              <p:cNvSpPr>
                <a:spLocks noChangeArrowheads="1"/>
              </p:cNvSpPr>
              <p:nvPr/>
            </p:nvSpPr>
            <p:spPr bwMode="auto">
              <a:xfrm>
                <a:off x="3157" y="278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0" name="Oval 4147"/>
              <p:cNvSpPr>
                <a:spLocks noChangeArrowheads="1"/>
              </p:cNvSpPr>
              <p:nvPr/>
            </p:nvSpPr>
            <p:spPr bwMode="auto">
              <a:xfrm>
                <a:off x="3157" y="278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1" name="Oval 4148"/>
              <p:cNvSpPr>
                <a:spLocks noChangeArrowheads="1"/>
              </p:cNvSpPr>
              <p:nvPr/>
            </p:nvSpPr>
            <p:spPr bwMode="auto">
              <a:xfrm>
                <a:off x="4205" y="293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2" name="Oval 4149"/>
              <p:cNvSpPr>
                <a:spLocks noChangeArrowheads="1"/>
              </p:cNvSpPr>
              <p:nvPr/>
            </p:nvSpPr>
            <p:spPr bwMode="auto">
              <a:xfrm>
                <a:off x="4205" y="293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3" name="Oval 4150"/>
              <p:cNvSpPr>
                <a:spLocks noChangeArrowheads="1"/>
              </p:cNvSpPr>
              <p:nvPr/>
            </p:nvSpPr>
            <p:spPr bwMode="auto">
              <a:xfrm>
                <a:off x="3271" y="286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4" name="Oval 4151"/>
              <p:cNvSpPr>
                <a:spLocks noChangeArrowheads="1"/>
              </p:cNvSpPr>
              <p:nvPr/>
            </p:nvSpPr>
            <p:spPr bwMode="auto">
              <a:xfrm>
                <a:off x="3271" y="28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5" name="Oval 4152"/>
              <p:cNvSpPr>
                <a:spLocks noChangeArrowheads="1"/>
              </p:cNvSpPr>
              <p:nvPr/>
            </p:nvSpPr>
            <p:spPr bwMode="auto">
              <a:xfrm>
                <a:off x="4280" y="295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6" name="Oval 4153"/>
              <p:cNvSpPr>
                <a:spLocks noChangeArrowheads="1"/>
              </p:cNvSpPr>
              <p:nvPr/>
            </p:nvSpPr>
            <p:spPr bwMode="auto">
              <a:xfrm>
                <a:off x="4280" y="295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7" name="Oval 4154"/>
              <p:cNvSpPr>
                <a:spLocks noChangeArrowheads="1"/>
              </p:cNvSpPr>
              <p:nvPr/>
            </p:nvSpPr>
            <p:spPr bwMode="auto">
              <a:xfrm>
                <a:off x="3225" y="339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8" name="Oval 4155"/>
              <p:cNvSpPr>
                <a:spLocks noChangeArrowheads="1"/>
              </p:cNvSpPr>
              <p:nvPr/>
            </p:nvSpPr>
            <p:spPr bwMode="auto">
              <a:xfrm>
                <a:off x="3225" y="339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9" name="Oval 4156"/>
              <p:cNvSpPr>
                <a:spLocks noChangeArrowheads="1"/>
              </p:cNvSpPr>
              <p:nvPr/>
            </p:nvSpPr>
            <p:spPr bwMode="auto">
              <a:xfrm>
                <a:off x="3912" y="253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0" name="Oval 4157"/>
              <p:cNvSpPr>
                <a:spLocks noChangeArrowheads="1"/>
              </p:cNvSpPr>
              <p:nvPr/>
            </p:nvSpPr>
            <p:spPr bwMode="auto">
              <a:xfrm>
                <a:off x="3912" y="253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1" name="Oval 4158"/>
              <p:cNvSpPr>
                <a:spLocks noChangeArrowheads="1"/>
              </p:cNvSpPr>
              <p:nvPr/>
            </p:nvSpPr>
            <p:spPr bwMode="auto">
              <a:xfrm>
                <a:off x="4024" y="329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2" name="Oval 4159"/>
              <p:cNvSpPr>
                <a:spLocks noChangeArrowheads="1"/>
              </p:cNvSpPr>
              <p:nvPr/>
            </p:nvSpPr>
            <p:spPr bwMode="auto">
              <a:xfrm>
                <a:off x="4024" y="329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3" name="Oval 4160"/>
              <p:cNvSpPr>
                <a:spLocks noChangeArrowheads="1"/>
              </p:cNvSpPr>
              <p:nvPr/>
            </p:nvSpPr>
            <p:spPr bwMode="auto">
              <a:xfrm>
                <a:off x="4420" y="288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4" name="Oval 4161"/>
              <p:cNvSpPr>
                <a:spLocks noChangeArrowheads="1"/>
              </p:cNvSpPr>
              <p:nvPr/>
            </p:nvSpPr>
            <p:spPr bwMode="auto">
              <a:xfrm>
                <a:off x="4420" y="288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5" name="Oval 4162"/>
              <p:cNvSpPr>
                <a:spLocks noChangeArrowheads="1"/>
              </p:cNvSpPr>
              <p:nvPr/>
            </p:nvSpPr>
            <p:spPr bwMode="auto">
              <a:xfrm>
                <a:off x="2989" y="215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6" name="Oval 4163"/>
              <p:cNvSpPr>
                <a:spLocks noChangeArrowheads="1"/>
              </p:cNvSpPr>
              <p:nvPr/>
            </p:nvSpPr>
            <p:spPr bwMode="auto">
              <a:xfrm>
                <a:off x="2989" y="215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7" name="Oval 4164"/>
              <p:cNvSpPr>
                <a:spLocks noChangeArrowheads="1"/>
              </p:cNvSpPr>
              <p:nvPr/>
            </p:nvSpPr>
            <p:spPr bwMode="auto">
              <a:xfrm>
                <a:off x="3929" y="334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8" name="Oval 4165"/>
              <p:cNvSpPr>
                <a:spLocks noChangeArrowheads="1"/>
              </p:cNvSpPr>
              <p:nvPr/>
            </p:nvSpPr>
            <p:spPr bwMode="auto">
              <a:xfrm>
                <a:off x="3929" y="334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9" name="Oval 4166"/>
              <p:cNvSpPr>
                <a:spLocks noChangeArrowheads="1"/>
              </p:cNvSpPr>
              <p:nvPr/>
            </p:nvSpPr>
            <p:spPr bwMode="auto">
              <a:xfrm>
                <a:off x="3319" y="253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0" name="Oval 4167"/>
              <p:cNvSpPr>
                <a:spLocks noChangeArrowheads="1"/>
              </p:cNvSpPr>
              <p:nvPr/>
            </p:nvSpPr>
            <p:spPr bwMode="auto">
              <a:xfrm>
                <a:off x="3319" y="253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1" name="Oval 4168"/>
              <p:cNvSpPr>
                <a:spLocks noChangeArrowheads="1"/>
              </p:cNvSpPr>
              <p:nvPr/>
            </p:nvSpPr>
            <p:spPr bwMode="auto">
              <a:xfrm>
                <a:off x="3119" y="358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2" name="Oval 4169"/>
              <p:cNvSpPr>
                <a:spLocks noChangeArrowheads="1"/>
              </p:cNvSpPr>
              <p:nvPr/>
            </p:nvSpPr>
            <p:spPr bwMode="auto">
              <a:xfrm>
                <a:off x="3119" y="358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3" name="Oval 4170"/>
              <p:cNvSpPr>
                <a:spLocks noChangeArrowheads="1"/>
              </p:cNvSpPr>
              <p:nvPr/>
            </p:nvSpPr>
            <p:spPr bwMode="auto">
              <a:xfrm>
                <a:off x="3967" y="295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4" name="Oval 4171"/>
              <p:cNvSpPr>
                <a:spLocks noChangeArrowheads="1"/>
              </p:cNvSpPr>
              <p:nvPr/>
            </p:nvSpPr>
            <p:spPr bwMode="auto">
              <a:xfrm>
                <a:off x="3967" y="295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5" name="Oval 4172"/>
              <p:cNvSpPr>
                <a:spLocks noChangeArrowheads="1"/>
              </p:cNvSpPr>
              <p:nvPr/>
            </p:nvSpPr>
            <p:spPr bwMode="auto">
              <a:xfrm>
                <a:off x="3471" y="268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6" name="Oval 4173"/>
              <p:cNvSpPr>
                <a:spLocks noChangeArrowheads="1"/>
              </p:cNvSpPr>
              <p:nvPr/>
            </p:nvSpPr>
            <p:spPr bwMode="auto">
              <a:xfrm>
                <a:off x="3471" y="268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7" name="Oval 4174"/>
              <p:cNvSpPr>
                <a:spLocks noChangeArrowheads="1"/>
              </p:cNvSpPr>
              <p:nvPr/>
            </p:nvSpPr>
            <p:spPr bwMode="auto">
              <a:xfrm>
                <a:off x="3163" y="313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8" name="Oval 4175"/>
              <p:cNvSpPr>
                <a:spLocks noChangeArrowheads="1"/>
              </p:cNvSpPr>
              <p:nvPr/>
            </p:nvSpPr>
            <p:spPr bwMode="auto">
              <a:xfrm>
                <a:off x="3163" y="313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9" name="Oval 4176"/>
              <p:cNvSpPr>
                <a:spLocks noChangeArrowheads="1"/>
              </p:cNvSpPr>
              <p:nvPr/>
            </p:nvSpPr>
            <p:spPr bwMode="auto">
              <a:xfrm>
                <a:off x="3750" y="294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0" name="Oval 4177"/>
              <p:cNvSpPr>
                <a:spLocks noChangeArrowheads="1"/>
              </p:cNvSpPr>
              <p:nvPr/>
            </p:nvSpPr>
            <p:spPr bwMode="auto">
              <a:xfrm>
                <a:off x="3750" y="294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1" name="Oval 4178"/>
              <p:cNvSpPr>
                <a:spLocks noChangeArrowheads="1"/>
              </p:cNvSpPr>
              <p:nvPr/>
            </p:nvSpPr>
            <p:spPr bwMode="auto">
              <a:xfrm>
                <a:off x="3570" y="272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2" name="Oval 4179"/>
              <p:cNvSpPr>
                <a:spLocks noChangeArrowheads="1"/>
              </p:cNvSpPr>
              <p:nvPr/>
            </p:nvSpPr>
            <p:spPr bwMode="auto">
              <a:xfrm>
                <a:off x="3570" y="272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3" name="Oval 4180"/>
              <p:cNvSpPr>
                <a:spLocks noChangeArrowheads="1"/>
              </p:cNvSpPr>
              <p:nvPr/>
            </p:nvSpPr>
            <p:spPr bwMode="auto">
              <a:xfrm>
                <a:off x="4271" y="29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4" name="Oval 4181"/>
              <p:cNvSpPr>
                <a:spLocks noChangeArrowheads="1"/>
              </p:cNvSpPr>
              <p:nvPr/>
            </p:nvSpPr>
            <p:spPr bwMode="auto">
              <a:xfrm>
                <a:off x="4271" y="291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5" name="Oval 4182"/>
              <p:cNvSpPr>
                <a:spLocks noChangeArrowheads="1"/>
              </p:cNvSpPr>
              <p:nvPr/>
            </p:nvSpPr>
            <p:spPr bwMode="auto">
              <a:xfrm>
                <a:off x="4248" y="285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6" name="Oval 4183"/>
              <p:cNvSpPr>
                <a:spLocks noChangeArrowheads="1"/>
              </p:cNvSpPr>
              <p:nvPr/>
            </p:nvSpPr>
            <p:spPr bwMode="auto">
              <a:xfrm>
                <a:off x="4247" y="285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7" name="Oval 4184"/>
              <p:cNvSpPr>
                <a:spLocks noChangeArrowheads="1"/>
              </p:cNvSpPr>
              <p:nvPr/>
            </p:nvSpPr>
            <p:spPr bwMode="auto">
              <a:xfrm>
                <a:off x="4244" y="285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8" name="Oval 4185"/>
              <p:cNvSpPr>
                <a:spLocks noChangeArrowheads="1"/>
              </p:cNvSpPr>
              <p:nvPr/>
            </p:nvSpPr>
            <p:spPr bwMode="auto">
              <a:xfrm>
                <a:off x="4244" y="285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9" name="Oval 4186"/>
              <p:cNvSpPr>
                <a:spLocks noChangeArrowheads="1"/>
              </p:cNvSpPr>
              <p:nvPr/>
            </p:nvSpPr>
            <p:spPr bwMode="auto">
              <a:xfrm>
                <a:off x="3021" y="263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0" name="Oval 4187"/>
              <p:cNvSpPr>
                <a:spLocks noChangeArrowheads="1"/>
              </p:cNvSpPr>
              <p:nvPr/>
            </p:nvSpPr>
            <p:spPr bwMode="auto">
              <a:xfrm>
                <a:off x="3021" y="263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1" name="Oval 4188"/>
              <p:cNvSpPr>
                <a:spLocks noChangeArrowheads="1"/>
              </p:cNvSpPr>
              <p:nvPr/>
            </p:nvSpPr>
            <p:spPr bwMode="auto">
              <a:xfrm>
                <a:off x="4407" y="282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2" name="Oval 4189"/>
              <p:cNvSpPr>
                <a:spLocks noChangeArrowheads="1"/>
              </p:cNvSpPr>
              <p:nvPr/>
            </p:nvSpPr>
            <p:spPr bwMode="auto">
              <a:xfrm>
                <a:off x="4407" y="282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3" name="Oval 4190"/>
              <p:cNvSpPr>
                <a:spLocks noChangeArrowheads="1"/>
              </p:cNvSpPr>
              <p:nvPr/>
            </p:nvSpPr>
            <p:spPr bwMode="auto">
              <a:xfrm>
                <a:off x="3735" y="293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4" name="Oval 4191"/>
              <p:cNvSpPr>
                <a:spLocks noChangeArrowheads="1"/>
              </p:cNvSpPr>
              <p:nvPr/>
            </p:nvSpPr>
            <p:spPr bwMode="auto">
              <a:xfrm>
                <a:off x="3735" y="293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5" name="Oval 4192"/>
              <p:cNvSpPr>
                <a:spLocks noChangeArrowheads="1"/>
              </p:cNvSpPr>
              <p:nvPr/>
            </p:nvSpPr>
            <p:spPr bwMode="auto">
              <a:xfrm>
                <a:off x="4238" y="305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6" name="Oval 4193"/>
              <p:cNvSpPr>
                <a:spLocks noChangeArrowheads="1"/>
              </p:cNvSpPr>
              <p:nvPr/>
            </p:nvSpPr>
            <p:spPr bwMode="auto">
              <a:xfrm>
                <a:off x="4238" y="305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7" name="Oval 4194"/>
              <p:cNvSpPr>
                <a:spLocks noChangeArrowheads="1"/>
              </p:cNvSpPr>
              <p:nvPr/>
            </p:nvSpPr>
            <p:spPr bwMode="auto">
              <a:xfrm>
                <a:off x="3947" y="344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8" name="Oval 4195"/>
              <p:cNvSpPr>
                <a:spLocks noChangeArrowheads="1"/>
              </p:cNvSpPr>
              <p:nvPr/>
            </p:nvSpPr>
            <p:spPr bwMode="auto">
              <a:xfrm>
                <a:off x="3947" y="344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9" name="Oval 4196"/>
              <p:cNvSpPr>
                <a:spLocks noChangeArrowheads="1"/>
              </p:cNvSpPr>
              <p:nvPr/>
            </p:nvSpPr>
            <p:spPr bwMode="auto">
              <a:xfrm>
                <a:off x="3139" y="265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0" name="Oval 4197"/>
              <p:cNvSpPr>
                <a:spLocks noChangeArrowheads="1"/>
              </p:cNvSpPr>
              <p:nvPr/>
            </p:nvSpPr>
            <p:spPr bwMode="auto">
              <a:xfrm>
                <a:off x="3139" y="265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1" name="Oval 4198"/>
              <p:cNvSpPr>
                <a:spLocks noChangeArrowheads="1"/>
              </p:cNvSpPr>
              <p:nvPr/>
            </p:nvSpPr>
            <p:spPr bwMode="auto">
              <a:xfrm>
                <a:off x="3733" y="297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2" name="Oval 4199"/>
              <p:cNvSpPr>
                <a:spLocks noChangeArrowheads="1"/>
              </p:cNvSpPr>
              <p:nvPr/>
            </p:nvSpPr>
            <p:spPr bwMode="auto">
              <a:xfrm>
                <a:off x="3733" y="297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3" name="Oval 4200"/>
              <p:cNvSpPr>
                <a:spLocks noChangeArrowheads="1"/>
              </p:cNvSpPr>
              <p:nvPr/>
            </p:nvSpPr>
            <p:spPr bwMode="auto">
              <a:xfrm>
                <a:off x="3723" y="293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4" name="Oval 4201"/>
              <p:cNvSpPr>
                <a:spLocks noChangeArrowheads="1"/>
              </p:cNvSpPr>
              <p:nvPr/>
            </p:nvSpPr>
            <p:spPr bwMode="auto">
              <a:xfrm>
                <a:off x="3723" y="293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5" name="Oval 4202"/>
              <p:cNvSpPr>
                <a:spLocks noChangeArrowheads="1"/>
              </p:cNvSpPr>
              <p:nvPr/>
            </p:nvSpPr>
            <p:spPr bwMode="auto">
              <a:xfrm>
                <a:off x="2893" y="230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6" name="Oval 4203"/>
              <p:cNvSpPr>
                <a:spLocks noChangeArrowheads="1"/>
              </p:cNvSpPr>
              <p:nvPr/>
            </p:nvSpPr>
            <p:spPr bwMode="auto">
              <a:xfrm>
                <a:off x="2893" y="230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7" name="Oval 4204"/>
              <p:cNvSpPr>
                <a:spLocks noChangeArrowheads="1"/>
              </p:cNvSpPr>
              <p:nvPr/>
            </p:nvSpPr>
            <p:spPr bwMode="auto">
              <a:xfrm>
                <a:off x="2921" y="211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8" name="Oval 4205"/>
              <p:cNvSpPr>
                <a:spLocks noChangeArrowheads="1"/>
              </p:cNvSpPr>
              <p:nvPr/>
            </p:nvSpPr>
            <p:spPr bwMode="auto">
              <a:xfrm>
                <a:off x="2921" y="211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9" name="Oval 4206"/>
              <p:cNvSpPr>
                <a:spLocks noChangeArrowheads="1"/>
              </p:cNvSpPr>
              <p:nvPr/>
            </p:nvSpPr>
            <p:spPr bwMode="auto">
              <a:xfrm>
                <a:off x="2918" y="219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0" name="Oval 4207"/>
              <p:cNvSpPr>
                <a:spLocks noChangeArrowheads="1"/>
              </p:cNvSpPr>
              <p:nvPr/>
            </p:nvSpPr>
            <p:spPr bwMode="auto">
              <a:xfrm>
                <a:off x="2918" y="2193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1" name="Oval 4208"/>
              <p:cNvSpPr>
                <a:spLocks noChangeArrowheads="1"/>
              </p:cNvSpPr>
              <p:nvPr/>
            </p:nvSpPr>
            <p:spPr bwMode="auto">
              <a:xfrm>
                <a:off x="3012" y="258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2" name="Oval 4209"/>
              <p:cNvSpPr>
                <a:spLocks noChangeArrowheads="1"/>
              </p:cNvSpPr>
              <p:nvPr/>
            </p:nvSpPr>
            <p:spPr bwMode="auto">
              <a:xfrm>
                <a:off x="3012" y="258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3" name="Oval 4210"/>
              <p:cNvSpPr>
                <a:spLocks noChangeArrowheads="1"/>
              </p:cNvSpPr>
              <p:nvPr/>
            </p:nvSpPr>
            <p:spPr bwMode="auto">
              <a:xfrm>
                <a:off x="3720" y="303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4" name="Oval 4211"/>
              <p:cNvSpPr>
                <a:spLocks noChangeArrowheads="1"/>
              </p:cNvSpPr>
              <p:nvPr/>
            </p:nvSpPr>
            <p:spPr bwMode="auto">
              <a:xfrm>
                <a:off x="3719" y="303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5" name="Oval 4212"/>
              <p:cNvSpPr>
                <a:spLocks noChangeArrowheads="1"/>
              </p:cNvSpPr>
              <p:nvPr/>
            </p:nvSpPr>
            <p:spPr bwMode="auto">
              <a:xfrm>
                <a:off x="3224" y="330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6" name="Oval 4213"/>
              <p:cNvSpPr>
                <a:spLocks noChangeArrowheads="1"/>
              </p:cNvSpPr>
              <p:nvPr/>
            </p:nvSpPr>
            <p:spPr bwMode="auto">
              <a:xfrm>
                <a:off x="3224" y="330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7" name="Oval 4214"/>
              <p:cNvSpPr>
                <a:spLocks noChangeArrowheads="1"/>
              </p:cNvSpPr>
              <p:nvPr/>
            </p:nvSpPr>
            <p:spPr bwMode="auto">
              <a:xfrm>
                <a:off x="4447" y="284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8" name="Oval 4215"/>
              <p:cNvSpPr>
                <a:spLocks noChangeArrowheads="1"/>
              </p:cNvSpPr>
              <p:nvPr/>
            </p:nvSpPr>
            <p:spPr bwMode="auto">
              <a:xfrm>
                <a:off x="4447" y="284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9" name="Oval 4216"/>
              <p:cNvSpPr>
                <a:spLocks noChangeArrowheads="1"/>
              </p:cNvSpPr>
              <p:nvPr/>
            </p:nvSpPr>
            <p:spPr bwMode="auto">
              <a:xfrm>
                <a:off x="3884" y="330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0" name="Oval 4217"/>
              <p:cNvSpPr>
                <a:spLocks noChangeArrowheads="1"/>
              </p:cNvSpPr>
              <p:nvPr/>
            </p:nvSpPr>
            <p:spPr bwMode="auto">
              <a:xfrm>
                <a:off x="3884" y="330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1" name="Oval 4218"/>
              <p:cNvSpPr>
                <a:spLocks noChangeArrowheads="1"/>
              </p:cNvSpPr>
              <p:nvPr/>
            </p:nvSpPr>
            <p:spPr bwMode="auto">
              <a:xfrm>
                <a:off x="3704" y="285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2" name="Oval 4219"/>
              <p:cNvSpPr>
                <a:spLocks noChangeArrowheads="1"/>
              </p:cNvSpPr>
              <p:nvPr/>
            </p:nvSpPr>
            <p:spPr bwMode="auto">
              <a:xfrm>
                <a:off x="3704" y="285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3" name="Oval 4220"/>
              <p:cNvSpPr>
                <a:spLocks noChangeArrowheads="1"/>
              </p:cNvSpPr>
              <p:nvPr/>
            </p:nvSpPr>
            <p:spPr bwMode="auto">
              <a:xfrm>
                <a:off x="3221" y="273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4" name="Oval 4221"/>
              <p:cNvSpPr>
                <a:spLocks noChangeArrowheads="1"/>
              </p:cNvSpPr>
              <p:nvPr/>
            </p:nvSpPr>
            <p:spPr bwMode="auto">
              <a:xfrm>
                <a:off x="3221" y="273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5" name="Oval 4222"/>
              <p:cNvSpPr>
                <a:spLocks noChangeArrowheads="1"/>
              </p:cNvSpPr>
              <p:nvPr/>
            </p:nvSpPr>
            <p:spPr bwMode="auto">
              <a:xfrm>
                <a:off x="3208" y="291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6" name="Oval 4223"/>
              <p:cNvSpPr>
                <a:spLocks noChangeArrowheads="1"/>
              </p:cNvSpPr>
              <p:nvPr/>
            </p:nvSpPr>
            <p:spPr bwMode="auto">
              <a:xfrm>
                <a:off x="3208" y="291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7" name="Oval 4224"/>
              <p:cNvSpPr>
                <a:spLocks noChangeArrowheads="1"/>
              </p:cNvSpPr>
              <p:nvPr/>
            </p:nvSpPr>
            <p:spPr bwMode="auto">
              <a:xfrm>
                <a:off x="3978" y="34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8" name="Group 4426"/>
            <p:cNvGrpSpPr>
              <a:grpSpLocks/>
            </p:cNvGrpSpPr>
            <p:nvPr/>
          </p:nvGrpSpPr>
          <p:grpSpPr bwMode="auto">
            <a:xfrm>
              <a:off x="2819" y="2059"/>
              <a:ext cx="1663" cy="1737"/>
              <a:chOff x="2819" y="2059"/>
              <a:chExt cx="1663" cy="1737"/>
            </a:xfrm>
            <a:grpFill/>
          </p:grpSpPr>
          <p:sp>
            <p:nvSpPr>
              <p:cNvPr id="5498" name="Oval 4226"/>
              <p:cNvSpPr>
                <a:spLocks noChangeArrowheads="1"/>
              </p:cNvSpPr>
              <p:nvPr/>
            </p:nvSpPr>
            <p:spPr bwMode="auto">
              <a:xfrm>
                <a:off x="3978" y="34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9" name="Oval 4227"/>
              <p:cNvSpPr>
                <a:spLocks noChangeArrowheads="1"/>
              </p:cNvSpPr>
              <p:nvPr/>
            </p:nvSpPr>
            <p:spPr bwMode="auto">
              <a:xfrm>
                <a:off x="2985" y="284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0" name="Oval 4228"/>
              <p:cNvSpPr>
                <a:spLocks noChangeArrowheads="1"/>
              </p:cNvSpPr>
              <p:nvPr/>
            </p:nvSpPr>
            <p:spPr bwMode="auto">
              <a:xfrm>
                <a:off x="2985" y="284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1" name="Oval 4229"/>
              <p:cNvSpPr>
                <a:spLocks noChangeArrowheads="1"/>
              </p:cNvSpPr>
              <p:nvPr/>
            </p:nvSpPr>
            <p:spPr bwMode="auto">
              <a:xfrm>
                <a:off x="3973" y="300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2" name="Oval 4230"/>
              <p:cNvSpPr>
                <a:spLocks noChangeArrowheads="1"/>
              </p:cNvSpPr>
              <p:nvPr/>
            </p:nvSpPr>
            <p:spPr bwMode="auto">
              <a:xfrm>
                <a:off x="3973" y="300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3" name="Oval 4231"/>
              <p:cNvSpPr>
                <a:spLocks noChangeArrowheads="1"/>
              </p:cNvSpPr>
              <p:nvPr/>
            </p:nvSpPr>
            <p:spPr bwMode="auto">
              <a:xfrm>
                <a:off x="4312" y="293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4" name="Oval 4232"/>
              <p:cNvSpPr>
                <a:spLocks noChangeArrowheads="1"/>
              </p:cNvSpPr>
              <p:nvPr/>
            </p:nvSpPr>
            <p:spPr bwMode="auto">
              <a:xfrm>
                <a:off x="4312" y="293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5" name="Oval 4233"/>
              <p:cNvSpPr>
                <a:spLocks noChangeArrowheads="1"/>
              </p:cNvSpPr>
              <p:nvPr/>
            </p:nvSpPr>
            <p:spPr bwMode="auto">
              <a:xfrm>
                <a:off x="4325" y="294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6" name="Oval 4234"/>
              <p:cNvSpPr>
                <a:spLocks noChangeArrowheads="1"/>
              </p:cNvSpPr>
              <p:nvPr/>
            </p:nvSpPr>
            <p:spPr bwMode="auto">
              <a:xfrm>
                <a:off x="4325" y="294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7" name="Oval 4235"/>
              <p:cNvSpPr>
                <a:spLocks noChangeArrowheads="1"/>
              </p:cNvSpPr>
              <p:nvPr/>
            </p:nvSpPr>
            <p:spPr bwMode="auto">
              <a:xfrm>
                <a:off x="3930" y="258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8" name="Oval 4236"/>
              <p:cNvSpPr>
                <a:spLocks noChangeArrowheads="1"/>
              </p:cNvSpPr>
              <p:nvPr/>
            </p:nvSpPr>
            <p:spPr bwMode="auto">
              <a:xfrm>
                <a:off x="3930" y="258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9" name="Oval 4237"/>
              <p:cNvSpPr>
                <a:spLocks noChangeArrowheads="1"/>
              </p:cNvSpPr>
              <p:nvPr/>
            </p:nvSpPr>
            <p:spPr bwMode="auto">
              <a:xfrm>
                <a:off x="3046" y="330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0" name="Oval 4238"/>
              <p:cNvSpPr>
                <a:spLocks noChangeArrowheads="1"/>
              </p:cNvSpPr>
              <p:nvPr/>
            </p:nvSpPr>
            <p:spPr bwMode="auto">
              <a:xfrm>
                <a:off x="3046" y="330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1" name="Oval 4239"/>
              <p:cNvSpPr>
                <a:spLocks noChangeArrowheads="1"/>
              </p:cNvSpPr>
              <p:nvPr/>
            </p:nvSpPr>
            <p:spPr bwMode="auto">
              <a:xfrm>
                <a:off x="3292" y="278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2" name="Oval 4240"/>
              <p:cNvSpPr>
                <a:spLocks noChangeArrowheads="1"/>
              </p:cNvSpPr>
              <p:nvPr/>
            </p:nvSpPr>
            <p:spPr bwMode="auto">
              <a:xfrm>
                <a:off x="3292" y="278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3" name="Oval 4241"/>
              <p:cNvSpPr>
                <a:spLocks noChangeArrowheads="1"/>
              </p:cNvSpPr>
              <p:nvPr/>
            </p:nvSpPr>
            <p:spPr bwMode="auto">
              <a:xfrm>
                <a:off x="3036" y="207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4" name="Oval 4242"/>
              <p:cNvSpPr>
                <a:spLocks noChangeArrowheads="1"/>
              </p:cNvSpPr>
              <p:nvPr/>
            </p:nvSpPr>
            <p:spPr bwMode="auto">
              <a:xfrm>
                <a:off x="3036" y="207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5" name="Oval 4243"/>
              <p:cNvSpPr>
                <a:spLocks noChangeArrowheads="1"/>
              </p:cNvSpPr>
              <p:nvPr/>
            </p:nvSpPr>
            <p:spPr bwMode="auto">
              <a:xfrm>
                <a:off x="3212" y="328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6" name="Oval 4244"/>
              <p:cNvSpPr>
                <a:spLocks noChangeArrowheads="1"/>
              </p:cNvSpPr>
              <p:nvPr/>
            </p:nvSpPr>
            <p:spPr bwMode="auto">
              <a:xfrm>
                <a:off x="3212" y="328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7" name="Oval 4245"/>
              <p:cNvSpPr>
                <a:spLocks noChangeArrowheads="1"/>
              </p:cNvSpPr>
              <p:nvPr/>
            </p:nvSpPr>
            <p:spPr bwMode="auto">
              <a:xfrm>
                <a:off x="3574" y="288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8" name="Oval 4246"/>
              <p:cNvSpPr>
                <a:spLocks noChangeArrowheads="1"/>
              </p:cNvSpPr>
              <p:nvPr/>
            </p:nvSpPr>
            <p:spPr bwMode="auto">
              <a:xfrm>
                <a:off x="3574" y="288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9" name="Oval 4247"/>
              <p:cNvSpPr>
                <a:spLocks noChangeArrowheads="1"/>
              </p:cNvSpPr>
              <p:nvPr/>
            </p:nvSpPr>
            <p:spPr bwMode="auto">
              <a:xfrm>
                <a:off x="4273" y="300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0" name="Oval 4248"/>
              <p:cNvSpPr>
                <a:spLocks noChangeArrowheads="1"/>
              </p:cNvSpPr>
              <p:nvPr/>
            </p:nvSpPr>
            <p:spPr bwMode="auto">
              <a:xfrm>
                <a:off x="4273" y="300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1" name="Oval 4249"/>
              <p:cNvSpPr>
                <a:spLocks noChangeArrowheads="1"/>
              </p:cNvSpPr>
              <p:nvPr/>
            </p:nvSpPr>
            <p:spPr bwMode="auto">
              <a:xfrm>
                <a:off x="2888" y="237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2" name="Oval 4250"/>
              <p:cNvSpPr>
                <a:spLocks noChangeArrowheads="1"/>
              </p:cNvSpPr>
              <p:nvPr/>
            </p:nvSpPr>
            <p:spPr bwMode="auto">
              <a:xfrm>
                <a:off x="2888" y="237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3" name="Oval 4251"/>
              <p:cNvSpPr>
                <a:spLocks noChangeArrowheads="1"/>
              </p:cNvSpPr>
              <p:nvPr/>
            </p:nvSpPr>
            <p:spPr bwMode="auto">
              <a:xfrm>
                <a:off x="3133" y="320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4" name="Oval 4252"/>
              <p:cNvSpPr>
                <a:spLocks noChangeArrowheads="1"/>
              </p:cNvSpPr>
              <p:nvPr/>
            </p:nvSpPr>
            <p:spPr bwMode="auto">
              <a:xfrm>
                <a:off x="3133" y="320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5" name="Oval 4253"/>
              <p:cNvSpPr>
                <a:spLocks noChangeArrowheads="1"/>
              </p:cNvSpPr>
              <p:nvPr/>
            </p:nvSpPr>
            <p:spPr bwMode="auto">
              <a:xfrm>
                <a:off x="4232" y="286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6" name="Oval 4254"/>
              <p:cNvSpPr>
                <a:spLocks noChangeArrowheads="1"/>
              </p:cNvSpPr>
              <p:nvPr/>
            </p:nvSpPr>
            <p:spPr bwMode="auto">
              <a:xfrm>
                <a:off x="4232" y="286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7" name="Oval 4255"/>
              <p:cNvSpPr>
                <a:spLocks noChangeArrowheads="1"/>
              </p:cNvSpPr>
              <p:nvPr/>
            </p:nvSpPr>
            <p:spPr bwMode="auto">
              <a:xfrm>
                <a:off x="2819" y="247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8" name="Oval 4256"/>
              <p:cNvSpPr>
                <a:spLocks noChangeArrowheads="1"/>
              </p:cNvSpPr>
              <p:nvPr/>
            </p:nvSpPr>
            <p:spPr bwMode="auto">
              <a:xfrm>
                <a:off x="2819" y="247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9" name="Oval 4257"/>
              <p:cNvSpPr>
                <a:spLocks noChangeArrowheads="1"/>
              </p:cNvSpPr>
              <p:nvPr/>
            </p:nvSpPr>
            <p:spPr bwMode="auto">
              <a:xfrm>
                <a:off x="3972" y="340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0" name="Oval 4258"/>
              <p:cNvSpPr>
                <a:spLocks noChangeArrowheads="1"/>
              </p:cNvSpPr>
              <p:nvPr/>
            </p:nvSpPr>
            <p:spPr bwMode="auto">
              <a:xfrm>
                <a:off x="3972" y="340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1" name="Oval 4259"/>
              <p:cNvSpPr>
                <a:spLocks noChangeArrowheads="1"/>
              </p:cNvSpPr>
              <p:nvPr/>
            </p:nvSpPr>
            <p:spPr bwMode="auto">
              <a:xfrm>
                <a:off x="3308" y="284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2" name="Oval 4260"/>
              <p:cNvSpPr>
                <a:spLocks noChangeArrowheads="1"/>
              </p:cNvSpPr>
              <p:nvPr/>
            </p:nvSpPr>
            <p:spPr bwMode="auto">
              <a:xfrm>
                <a:off x="3308" y="284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3" name="Oval 4261"/>
              <p:cNvSpPr>
                <a:spLocks noChangeArrowheads="1"/>
              </p:cNvSpPr>
              <p:nvPr/>
            </p:nvSpPr>
            <p:spPr bwMode="auto">
              <a:xfrm>
                <a:off x="3163" y="208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4" name="Oval 4262"/>
              <p:cNvSpPr>
                <a:spLocks noChangeArrowheads="1"/>
              </p:cNvSpPr>
              <p:nvPr/>
            </p:nvSpPr>
            <p:spPr bwMode="auto">
              <a:xfrm>
                <a:off x="3163" y="208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5" name="Oval 4263"/>
              <p:cNvSpPr>
                <a:spLocks noChangeArrowheads="1"/>
              </p:cNvSpPr>
              <p:nvPr/>
            </p:nvSpPr>
            <p:spPr bwMode="auto">
              <a:xfrm>
                <a:off x="3361" y="353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6" name="Oval 4264"/>
              <p:cNvSpPr>
                <a:spLocks noChangeArrowheads="1"/>
              </p:cNvSpPr>
              <p:nvPr/>
            </p:nvSpPr>
            <p:spPr bwMode="auto">
              <a:xfrm>
                <a:off x="3361" y="353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7" name="Oval 4265"/>
              <p:cNvSpPr>
                <a:spLocks noChangeArrowheads="1"/>
              </p:cNvSpPr>
              <p:nvPr/>
            </p:nvSpPr>
            <p:spPr bwMode="auto">
              <a:xfrm>
                <a:off x="3106" y="210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8" name="Oval 4266"/>
              <p:cNvSpPr>
                <a:spLocks noChangeArrowheads="1"/>
              </p:cNvSpPr>
              <p:nvPr/>
            </p:nvSpPr>
            <p:spPr bwMode="auto">
              <a:xfrm>
                <a:off x="3106" y="210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9" name="Oval 4267"/>
              <p:cNvSpPr>
                <a:spLocks noChangeArrowheads="1"/>
              </p:cNvSpPr>
              <p:nvPr/>
            </p:nvSpPr>
            <p:spPr bwMode="auto">
              <a:xfrm>
                <a:off x="3636" y="302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0" name="Oval 4268"/>
              <p:cNvSpPr>
                <a:spLocks noChangeArrowheads="1"/>
              </p:cNvSpPr>
              <p:nvPr/>
            </p:nvSpPr>
            <p:spPr bwMode="auto">
              <a:xfrm>
                <a:off x="3636" y="302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1" name="Oval 4269"/>
              <p:cNvSpPr>
                <a:spLocks noChangeArrowheads="1"/>
              </p:cNvSpPr>
              <p:nvPr/>
            </p:nvSpPr>
            <p:spPr bwMode="auto">
              <a:xfrm>
                <a:off x="2886" y="239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2" name="Oval 4270"/>
              <p:cNvSpPr>
                <a:spLocks noChangeArrowheads="1"/>
              </p:cNvSpPr>
              <p:nvPr/>
            </p:nvSpPr>
            <p:spPr bwMode="auto">
              <a:xfrm>
                <a:off x="2886" y="239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3" name="Oval 4271"/>
              <p:cNvSpPr>
                <a:spLocks noChangeArrowheads="1"/>
              </p:cNvSpPr>
              <p:nvPr/>
            </p:nvSpPr>
            <p:spPr bwMode="auto">
              <a:xfrm>
                <a:off x="3213" y="272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4" name="Oval 4272"/>
              <p:cNvSpPr>
                <a:spLocks noChangeArrowheads="1"/>
              </p:cNvSpPr>
              <p:nvPr/>
            </p:nvSpPr>
            <p:spPr bwMode="auto">
              <a:xfrm>
                <a:off x="3213" y="272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5" name="Oval 4273"/>
              <p:cNvSpPr>
                <a:spLocks noChangeArrowheads="1"/>
              </p:cNvSpPr>
              <p:nvPr/>
            </p:nvSpPr>
            <p:spPr bwMode="auto">
              <a:xfrm>
                <a:off x="3914" y="248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6" name="Oval 4274"/>
              <p:cNvSpPr>
                <a:spLocks noChangeArrowheads="1"/>
              </p:cNvSpPr>
              <p:nvPr/>
            </p:nvSpPr>
            <p:spPr bwMode="auto">
              <a:xfrm>
                <a:off x="3914" y="248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7" name="Oval 4275"/>
              <p:cNvSpPr>
                <a:spLocks noChangeArrowheads="1"/>
              </p:cNvSpPr>
              <p:nvPr/>
            </p:nvSpPr>
            <p:spPr bwMode="auto">
              <a:xfrm>
                <a:off x="3048" y="20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8" name="Oval 4276"/>
              <p:cNvSpPr>
                <a:spLocks noChangeArrowheads="1"/>
              </p:cNvSpPr>
              <p:nvPr/>
            </p:nvSpPr>
            <p:spPr bwMode="auto">
              <a:xfrm>
                <a:off x="3048" y="20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9" name="Oval 4277"/>
              <p:cNvSpPr>
                <a:spLocks noChangeArrowheads="1"/>
              </p:cNvSpPr>
              <p:nvPr/>
            </p:nvSpPr>
            <p:spPr bwMode="auto">
              <a:xfrm>
                <a:off x="3153" y="374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0" name="Oval 4278"/>
              <p:cNvSpPr>
                <a:spLocks noChangeArrowheads="1"/>
              </p:cNvSpPr>
              <p:nvPr/>
            </p:nvSpPr>
            <p:spPr bwMode="auto">
              <a:xfrm>
                <a:off x="3153" y="374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1" name="Oval 4279"/>
              <p:cNvSpPr>
                <a:spLocks noChangeArrowheads="1"/>
              </p:cNvSpPr>
              <p:nvPr/>
            </p:nvSpPr>
            <p:spPr bwMode="auto">
              <a:xfrm>
                <a:off x="3234" y="37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2" name="Oval 4280"/>
              <p:cNvSpPr>
                <a:spLocks noChangeArrowheads="1"/>
              </p:cNvSpPr>
              <p:nvPr/>
            </p:nvSpPr>
            <p:spPr bwMode="auto">
              <a:xfrm>
                <a:off x="3234" y="37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3" name="Oval 4281"/>
              <p:cNvSpPr>
                <a:spLocks noChangeArrowheads="1"/>
              </p:cNvSpPr>
              <p:nvPr/>
            </p:nvSpPr>
            <p:spPr bwMode="auto">
              <a:xfrm>
                <a:off x="3370" y="323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4" name="Oval 4282"/>
              <p:cNvSpPr>
                <a:spLocks noChangeArrowheads="1"/>
              </p:cNvSpPr>
              <p:nvPr/>
            </p:nvSpPr>
            <p:spPr bwMode="auto">
              <a:xfrm>
                <a:off x="3370" y="323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5" name="Oval 4283"/>
              <p:cNvSpPr>
                <a:spLocks noChangeArrowheads="1"/>
              </p:cNvSpPr>
              <p:nvPr/>
            </p:nvSpPr>
            <p:spPr bwMode="auto">
              <a:xfrm>
                <a:off x="3938" y="253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6" name="Oval 4284"/>
              <p:cNvSpPr>
                <a:spLocks noChangeArrowheads="1"/>
              </p:cNvSpPr>
              <p:nvPr/>
            </p:nvSpPr>
            <p:spPr bwMode="auto">
              <a:xfrm>
                <a:off x="3938" y="253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7" name="Oval 4285"/>
              <p:cNvSpPr>
                <a:spLocks noChangeArrowheads="1"/>
              </p:cNvSpPr>
              <p:nvPr/>
            </p:nvSpPr>
            <p:spPr bwMode="auto">
              <a:xfrm>
                <a:off x="4018" y="315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8" name="Oval 4286"/>
              <p:cNvSpPr>
                <a:spLocks noChangeArrowheads="1"/>
              </p:cNvSpPr>
              <p:nvPr/>
            </p:nvSpPr>
            <p:spPr bwMode="auto">
              <a:xfrm>
                <a:off x="4018" y="315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9" name="Oval 4287"/>
              <p:cNvSpPr>
                <a:spLocks noChangeArrowheads="1"/>
              </p:cNvSpPr>
              <p:nvPr/>
            </p:nvSpPr>
            <p:spPr bwMode="auto">
              <a:xfrm>
                <a:off x="4362" y="290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0" name="Oval 4288"/>
              <p:cNvSpPr>
                <a:spLocks noChangeArrowheads="1"/>
              </p:cNvSpPr>
              <p:nvPr/>
            </p:nvSpPr>
            <p:spPr bwMode="auto">
              <a:xfrm>
                <a:off x="4362" y="290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1" name="Oval 4289"/>
              <p:cNvSpPr>
                <a:spLocks noChangeArrowheads="1"/>
              </p:cNvSpPr>
              <p:nvPr/>
            </p:nvSpPr>
            <p:spPr bwMode="auto">
              <a:xfrm>
                <a:off x="4431" y="286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2" name="Oval 4290"/>
              <p:cNvSpPr>
                <a:spLocks noChangeArrowheads="1"/>
              </p:cNvSpPr>
              <p:nvPr/>
            </p:nvSpPr>
            <p:spPr bwMode="auto">
              <a:xfrm>
                <a:off x="4431" y="286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3" name="Oval 4291"/>
              <p:cNvSpPr>
                <a:spLocks noChangeArrowheads="1"/>
              </p:cNvSpPr>
              <p:nvPr/>
            </p:nvSpPr>
            <p:spPr bwMode="auto">
              <a:xfrm>
                <a:off x="3143" y="293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4" name="Oval 4292"/>
              <p:cNvSpPr>
                <a:spLocks noChangeArrowheads="1"/>
              </p:cNvSpPr>
              <p:nvPr/>
            </p:nvSpPr>
            <p:spPr bwMode="auto">
              <a:xfrm>
                <a:off x="3143" y="293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5" name="Oval 4293"/>
              <p:cNvSpPr>
                <a:spLocks noChangeArrowheads="1"/>
              </p:cNvSpPr>
              <p:nvPr/>
            </p:nvSpPr>
            <p:spPr bwMode="auto">
              <a:xfrm>
                <a:off x="3162" y="374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6" name="Oval 4294"/>
              <p:cNvSpPr>
                <a:spLocks noChangeArrowheads="1"/>
              </p:cNvSpPr>
              <p:nvPr/>
            </p:nvSpPr>
            <p:spPr bwMode="auto">
              <a:xfrm>
                <a:off x="3162" y="374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7" name="Oval 4295"/>
              <p:cNvSpPr>
                <a:spLocks noChangeArrowheads="1"/>
              </p:cNvSpPr>
              <p:nvPr/>
            </p:nvSpPr>
            <p:spPr bwMode="auto">
              <a:xfrm>
                <a:off x="3855" y="323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8" name="Oval 4296"/>
              <p:cNvSpPr>
                <a:spLocks noChangeArrowheads="1"/>
              </p:cNvSpPr>
              <p:nvPr/>
            </p:nvSpPr>
            <p:spPr bwMode="auto">
              <a:xfrm>
                <a:off x="3855" y="323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9" name="Oval 4297"/>
              <p:cNvSpPr>
                <a:spLocks noChangeArrowheads="1"/>
              </p:cNvSpPr>
              <p:nvPr/>
            </p:nvSpPr>
            <p:spPr bwMode="auto">
              <a:xfrm>
                <a:off x="3217" y="371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0" name="Oval 4298"/>
              <p:cNvSpPr>
                <a:spLocks noChangeArrowheads="1"/>
              </p:cNvSpPr>
              <p:nvPr/>
            </p:nvSpPr>
            <p:spPr bwMode="auto">
              <a:xfrm>
                <a:off x="3217" y="371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1" name="Oval 4299"/>
              <p:cNvSpPr>
                <a:spLocks noChangeArrowheads="1"/>
              </p:cNvSpPr>
              <p:nvPr/>
            </p:nvSpPr>
            <p:spPr bwMode="auto">
              <a:xfrm>
                <a:off x="3414" y="341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2" name="Oval 4300"/>
              <p:cNvSpPr>
                <a:spLocks noChangeArrowheads="1"/>
              </p:cNvSpPr>
              <p:nvPr/>
            </p:nvSpPr>
            <p:spPr bwMode="auto">
              <a:xfrm>
                <a:off x="3414" y="341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3" name="Oval 4301"/>
              <p:cNvSpPr>
                <a:spLocks noChangeArrowheads="1"/>
              </p:cNvSpPr>
              <p:nvPr/>
            </p:nvSpPr>
            <p:spPr bwMode="auto">
              <a:xfrm>
                <a:off x="3974" y="276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4" name="Oval 4302"/>
              <p:cNvSpPr>
                <a:spLocks noChangeArrowheads="1"/>
              </p:cNvSpPr>
              <p:nvPr/>
            </p:nvSpPr>
            <p:spPr bwMode="auto">
              <a:xfrm>
                <a:off x="3974" y="276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5" name="Oval 4303"/>
              <p:cNvSpPr>
                <a:spLocks noChangeArrowheads="1"/>
              </p:cNvSpPr>
              <p:nvPr/>
            </p:nvSpPr>
            <p:spPr bwMode="auto">
              <a:xfrm>
                <a:off x="3155" y="306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6" name="Oval 4304"/>
              <p:cNvSpPr>
                <a:spLocks noChangeArrowheads="1"/>
              </p:cNvSpPr>
              <p:nvPr/>
            </p:nvSpPr>
            <p:spPr bwMode="auto">
              <a:xfrm>
                <a:off x="3155" y="306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7" name="Oval 4305"/>
              <p:cNvSpPr>
                <a:spLocks noChangeArrowheads="1"/>
              </p:cNvSpPr>
              <p:nvPr/>
            </p:nvSpPr>
            <p:spPr bwMode="auto">
              <a:xfrm>
                <a:off x="3948" y="338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8" name="Oval 4306"/>
              <p:cNvSpPr>
                <a:spLocks noChangeArrowheads="1"/>
              </p:cNvSpPr>
              <p:nvPr/>
            </p:nvSpPr>
            <p:spPr bwMode="auto">
              <a:xfrm>
                <a:off x="3948" y="338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9" name="Oval 4307"/>
              <p:cNvSpPr>
                <a:spLocks noChangeArrowheads="1"/>
              </p:cNvSpPr>
              <p:nvPr/>
            </p:nvSpPr>
            <p:spPr bwMode="auto">
              <a:xfrm>
                <a:off x="3123" y="267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0" name="Oval 4308"/>
              <p:cNvSpPr>
                <a:spLocks noChangeArrowheads="1"/>
              </p:cNvSpPr>
              <p:nvPr/>
            </p:nvSpPr>
            <p:spPr bwMode="auto">
              <a:xfrm>
                <a:off x="3123" y="267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1" name="Oval 4309"/>
              <p:cNvSpPr>
                <a:spLocks noChangeArrowheads="1"/>
              </p:cNvSpPr>
              <p:nvPr/>
            </p:nvSpPr>
            <p:spPr bwMode="auto">
              <a:xfrm>
                <a:off x="3216" y="366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2" name="Oval 4310"/>
              <p:cNvSpPr>
                <a:spLocks noChangeArrowheads="1"/>
              </p:cNvSpPr>
              <p:nvPr/>
            </p:nvSpPr>
            <p:spPr bwMode="auto">
              <a:xfrm>
                <a:off x="3216" y="366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3" name="Oval 4311"/>
              <p:cNvSpPr>
                <a:spLocks noChangeArrowheads="1"/>
              </p:cNvSpPr>
              <p:nvPr/>
            </p:nvSpPr>
            <p:spPr bwMode="auto">
              <a:xfrm>
                <a:off x="3176" y="319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4" name="Oval 4312"/>
              <p:cNvSpPr>
                <a:spLocks noChangeArrowheads="1"/>
              </p:cNvSpPr>
              <p:nvPr/>
            </p:nvSpPr>
            <p:spPr bwMode="auto">
              <a:xfrm>
                <a:off x="3176" y="319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5" name="Oval 4313"/>
              <p:cNvSpPr>
                <a:spLocks noChangeArrowheads="1"/>
              </p:cNvSpPr>
              <p:nvPr/>
            </p:nvSpPr>
            <p:spPr bwMode="auto">
              <a:xfrm>
                <a:off x="3150" y="277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6" name="Oval 4314"/>
              <p:cNvSpPr>
                <a:spLocks noChangeArrowheads="1"/>
              </p:cNvSpPr>
              <p:nvPr/>
            </p:nvSpPr>
            <p:spPr bwMode="auto">
              <a:xfrm>
                <a:off x="3150" y="277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7" name="Oval 4315"/>
              <p:cNvSpPr>
                <a:spLocks noChangeArrowheads="1"/>
              </p:cNvSpPr>
              <p:nvPr/>
            </p:nvSpPr>
            <p:spPr bwMode="auto">
              <a:xfrm>
                <a:off x="2963" y="210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8" name="Oval 4316"/>
              <p:cNvSpPr>
                <a:spLocks noChangeArrowheads="1"/>
              </p:cNvSpPr>
              <p:nvPr/>
            </p:nvSpPr>
            <p:spPr bwMode="auto">
              <a:xfrm>
                <a:off x="2963" y="210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9" name="Oval 4317"/>
              <p:cNvSpPr>
                <a:spLocks noChangeArrowheads="1"/>
              </p:cNvSpPr>
              <p:nvPr/>
            </p:nvSpPr>
            <p:spPr bwMode="auto">
              <a:xfrm>
                <a:off x="3141" y="346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0" name="Oval 4318"/>
              <p:cNvSpPr>
                <a:spLocks noChangeArrowheads="1"/>
              </p:cNvSpPr>
              <p:nvPr/>
            </p:nvSpPr>
            <p:spPr bwMode="auto">
              <a:xfrm>
                <a:off x="3141" y="346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1" name="Oval 4319"/>
              <p:cNvSpPr>
                <a:spLocks noChangeArrowheads="1"/>
              </p:cNvSpPr>
              <p:nvPr/>
            </p:nvSpPr>
            <p:spPr bwMode="auto">
              <a:xfrm>
                <a:off x="4272" y="291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2" name="Oval 4320"/>
              <p:cNvSpPr>
                <a:spLocks noChangeArrowheads="1"/>
              </p:cNvSpPr>
              <p:nvPr/>
            </p:nvSpPr>
            <p:spPr bwMode="auto">
              <a:xfrm>
                <a:off x="4272" y="291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3" name="Oval 4321"/>
              <p:cNvSpPr>
                <a:spLocks noChangeArrowheads="1"/>
              </p:cNvSpPr>
              <p:nvPr/>
            </p:nvSpPr>
            <p:spPr bwMode="auto">
              <a:xfrm>
                <a:off x="2911" y="273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4" name="Oval 4322"/>
              <p:cNvSpPr>
                <a:spLocks noChangeArrowheads="1"/>
              </p:cNvSpPr>
              <p:nvPr/>
            </p:nvSpPr>
            <p:spPr bwMode="auto">
              <a:xfrm>
                <a:off x="2911" y="273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5" name="Oval 4323"/>
              <p:cNvSpPr>
                <a:spLocks noChangeArrowheads="1"/>
              </p:cNvSpPr>
              <p:nvPr/>
            </p:nvSpPr>
            <p:spPr bwMode="auto">
              <a:xfrm>
                <a:off x="3961" y="289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6" name="Oval 4324"/>
              <p:cNvSpPr>
                <a:spLocks noChangeArrowheads="1"/>
              </p:cNvSpPr>
              <p:nvPr/>
            </p:nvSpPr>
            <p:spPr bwMode="auto">
              <a:xfrm>
                <a:off x="3961" y="289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7" name="Oval 4325"/>
              <p:cNvSpPr>
                <a:spLocks noChangeArrowheads="1"/>
              </p:cNvSpPr>
              <p:nvPr/>
            </p:nvSpPr>
            <p:spPr bwMode="auto">
              <a:xfrm>
                <a:off x="2944" y="291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8" name="Oval 4326"/>
              <p:cNvSpPr>
                <a:spLocks noChangeArrowheads="1"/>
              </p:cNvSpPr>
              <p:nvPr/>
            </p:nvSpPr>
            <p:spPr bwMode="auto">
              <a:xfrm>
                <a:off x="2944" y="291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9" name="Oval 4327"/>
              <p:cNvSpPr>
                <a:spLocks noChangeArrowheads="1"/>
              </p:cNvSpPr>
              <p:nvPr/>
            </p:nvSpPr>
            <p:spPr bwMode="auto">
              <a:xfrm>
                <a:off x="3154" y="261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0" name="Oval 4328"/>
              <p:cNvSpPr>
                <a:spLocks noChangeArrowheads="1"/>
              </p:cNvSpPr>
              <p:nvPr/>
            </p:nvSpPr>
            <p:spPr bwMode="auto">
              <a:xfrm>
                <a:off x="3154" y="261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1" name="Oval 4329"/>
              <p:cNvSpPr>
                <a:spLocks noChangeArrowheads="1"/>
              </p:cNvSpPr>
              <p:nvPr/>
            </p:nvSpPr>
            <p:spPr bwMode="auto">
              <a:xfrm>
                <a:off x="3074" y="322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2" name="Oval 4330"/>
              <p:cNvSpPr>
                <a:spLocks noChangeArrowheads="1"/>
              </p:cNvSpPr>
              <p:nvPr/>
            </p:nvSpPr>
            <p:spPr bwMode="auto">
              <a:xfrm>
                <a:off x="3074" y="322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3" name="Oval 4331"/>
              <p:cNvSpPr>
                <a:spLocks noChangeArrowheads="1"/>
              </p:cNvSpPr>
              <p:nvPr/>
            </p:nvSpPr>
            <p:spPr bwMode="auto">
              <a:xfrm>
                <a:off x="3978" y="293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4" name="Oval 4332"/>
              <p:cNvSpPr>
                <a:spLocks noChangeArrowheads="1"/>
              </p:cNvSpPr>
              <p:nvPr/>
            </p:nvSpPr>
            <p:spPr bwMode="auto">
              <a:xfrm>
                <a:off x="3977" y="293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5" name="Oval 4333"/>
              <p:cNvSpPr>
                <a:spLocks noChangeArrowheads="1"/>
              </p:cNvSpPr>
              <p:nvPr/>
            </p:nvSpPr>
            <p:spPr bwMode="auto">
              <a:xfrm>
                <a:off x="2932" y="276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6" name="Oval 4334"/>
              <p:cNvSpPr>
                <a:spLocks noChangeArrowheads="1"/>
              </p:cNvSpPr>
              <p:nvPr/>
            </p:nvSpPr>
            <p:spPr bwMode="auto">
              <a:xfrm>
                <a:off x="2932" y="276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7" name="Oval 4335"/>
              <p:cNvSpPr>
                <a:spLocks noChangeArrowheads="1"/>
              </p:cNvSpPr>
              <p:nvPr/>
            </p:nvSpPr>
            <p:spPr bwMode="auto">
              <a:xfrm>
                <a:off x="2968" y="292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8" name="Oval 4336"/>
              <p:cNvSpPr>
                <a:spLocks noChangeArrowheads="1"/>
              </p:cNvSpPr>
              <p:nvPr/>
            </p:nvSpPr>
            <p:spPr bwMode="auto">
              <a:xfrm>
                <a:off x="2968" y="292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9" name="Oval 4337"/>
              <p:cNvSpPr>
                <a:spLocks noChangeArrowheads="1"/>
              </p:cNvSpPr>
              <p:nvPr/>
            </p:nvSpPr>
            <p:spPr bwMode="auto">
              <a:xfrm>
                <a:off x="3176" y="307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0" name="Oval 4338"/>
              <p:cNvSpPr>
                <a:spLocks noChangeArrowheads="1"/>
              </p:cNvSpPr>
              <p:nvPr/>
            </p:nvSpPr>
            <p:spPr bwMode="auto">
              <a:xfrm>
                <a:off x="3176" y="307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1" name="Oval 4339"/>
              <p:cNvSpPr>
                <a:spLocks noChangeArrowheads="1"/>
              </p:cNvSpPr>
              <p:nvPr/>
            </p:nvSpPr>
            <p:spPr bwMode="auto">
              <a:xfrm>
                <a:off x="3158" y="311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2" name="Oval 4340"/>
              <p:cNvSpPr>
                <a:spLocks noChangeArrowheads="1"/>
              </p:cNvSpPr>
              <p:nvPr/>
            </p:nvSpPr>
            <p:spPr bwMode="auto">
              <a:xfrm>
                <a:off x="3158" y="311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3" name="Oval 4341"/>
              <p:cNvSpPr>
                <a:spLocks noChangeArrowheads="1"/>
              </p:cNvSpPr>
              <p:nvPr/>
            </p:nvSpPr>
            <p:spPr bwMode="auto">
              <a:xfrm>
                <a:off x="4391" y="291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4" name="Oval 4342"/>
              <p:cNvSpPr>
                <a:spLocks noChangeArrowheads="1"/>
              </p:cNvSpPr>
              <p:nvPr/>
            </p:nvSpPr>
            <p:spPr bwMode="auto">
              <a:xfrm>
                <a:off x="4391" y="291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5" name="Oval 4343"/>
              <p:cNvSpPr>
                <a:spLocks noChangeArrowheads="1"/>
              </p:cNvSpPr>
              <p:nvPr/>
            </p:nvSpPr>
            <p:spPr bwMode="auto">
              <a:xfrm>
                <a:off x="3849" y="328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6" name="Oval 4344"/>
              <p:cNvSpPr>
                <a:spLocks noChangeArrowheads="1"/>
              </p:cNvSpPr>
              <p:nvPr/>
            </p:nvSpPr>
            <p:spPr bwMode="auto">
              <a:xfrm>
                <a:off x="3849" y="328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7" name="Oval 4345"/>
              <p:cNvSpPr>
                <a:spLocks noChangeArrowheads="1"/>
              </p:cNvSpPr>
              <p:nvPr/>
            </p:nvSpPr>
            <p:spPr bwMode="auto">
              <a:xfrm>
                <a:off x="3214" y="331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8" name="Oval 4346"/>
              <p:cNvSpPr>
                <a:spLocks noChangeArrowheads="1"/>
              </p:cNvSpPr>
              <p:nvPr/>
            </p:nvSpPr>
            <p:spPr bwMode="auto">
              <a:xfrm>
                <a:off x="3214" y="331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9" name="Oval 4347"/>
              <p:cNvSpPr>
                <a:spLocks noChangeArrowheads="1"/>
              </p:cNvSpPr>
              <p:nvPr/>
            </p:nvSpPr>
            <p:spPr bwMode="auto">
              <a:xfrm>
                <a:off x="3969" y="298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0" name="Oval 4348"/>
              <p:cNvSpPr>
                <a:spLocks noChangeArrowheads="1"/>
              </p:cNvSpPr>
              <p:nvPr/>
            </p:nvSpPr>
            <p:spPr bwMode="auto">
              <a:xfrm>
                <a:off x="3969" y="298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1" name="Oval 4349"/>
              <p:cNvSpPr>
                <a:spLocks noChangeArrowheads="1"/>
              </p:cNvSpPr>
              <p:nvPr/>
            </p:nvSpPr>
            <p:spPr bwMode="auto">
              <a:xfrm>
                <a:off x="4125" y="25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2" name="Oval 4350"/>
              <p:cNvSpPr>
                <a:spLocks noChangeArrowheads="1"/>
              </p:cNvSpPr>
              <p:nvPr/>
            </p:nvSpPr>
            <p:spPr bwMode="auto">
              <a:xfrm>
                <a:off x="4125" y="259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3" name="Oval 4351"/>
              <p:cNvSpPr>
                <a:spLocks noChangeArrowheads="1"/>
              </p:cNvSpPr>
              <p:nvPr/>
            </p:nvSpPr>
            <p:spPr bwMode="auto">
              <a:xfrm>
                <a:off x="3987" y="335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4" name="Oval 4352"/>
              <p:cNvSpPr>
                <a:spLocks noChangeArrowheads="1"/>
              </p:cNvSpPr>
              <p:nvPr/>
            </p:nvSpPr>
            <p:spPr bwMode="auto">
              <a:xfrm>
                <a:off x="3987" y="335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5" name="Oval 4353"/>
              <p:cNvSpPr>
                <a:spLocks noChangeArrowheads="1"/>
              </p:cNvSpPr>
              <p:nvPr/>
            </p:nvSpPr>
            <p:spPr bwMode="auto">
              <a:xfrm>
                <a:off x="4162" y="260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6" name="Oval 4354"/>
              <p:cNvSpPr>
                <a:spLocks noChangeArrowheads="1"/>
              </p:cNvSpPr>
              <p:nvPr/>
            </p:nvSpPr>
            <p:spPr bwMode="auto">
              <a:xfrm>
                <a:off x="4162" y="260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7" name="Oval 4355"/>
              <p:cNvSpPr>
                <a:spLocks noChangeArrowheads="1"/>
              </p:cNvSpPr>
              <p:nvPr/>
            </p:nvSpPr>
            <p:spPr bwMode="auto">
              <a:xfrm>
                <a:off x="2979" y="346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8" name="Oval 4356"/>
              <p:cNvSpPr>
                <a:spLocks noChangeArrowheads="1"/>
              </p:cNvSpPr>
              <p:nvPr/>
            </p:nvSpPr>
            <p:spPr bwMode="auto">
              <a:xfrm>
                <a:off x="2979" y="346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9" name="Oval 4357"/>
              <p:cNvSpPr>
                <a:spLocks noChangeArrowheads="1"/>
              </p:cNvSpPr>
              <p:nvPr/>
            </p:nvSpPr>
            <p:spPr bwMode="auto">
              <a:xfrm>
                <a:off x="4322" y="286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0" name="Oval 4358"/>
              <p:cNvSpPr>
                <a:spLocks noChangeArrowheads="1"/>
              </p:cNvSpPr>
              <p:nvPr/>
            </p:nvSpPr>
            <p:spPr bwMode="auto">
              <a:xfrm>
                <a:off x="4322" y="286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1" name="Oval 4359"/>
              <p:cNvSpPr>
                <a:spLocks noChangeArrowheads="1"/>
              </p:cNvSpPr>
              <p:nvPr/>
            </p:nvSpPr>
            <p:spPr bwMode="auto">
              <a:xfrm>
                <a:off x="3198" y="3280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2" name="Oval 4360"/>
              <p:cNvSpPr>
                <a:spLocks noChangeArrowheads="1"/>
              </p:cNvSpPr>
              <p:nvPr/>
            </p:nvSpPr>
            <p:spPr bwMode="auto">
              <a:xfrm>
                <a:off x="3198" y="3280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3" name="Oval 4361"/>
              <p:cNvSpPr>
                <a:spLocks noChangeArrowheads="1"/>
              </p:cNvSpPr>
              <p:nvPr/>
            </p:nvSpPr>
            <p:spPr bwMode="auto">
              <a:xfrm>
                <a:off x="3186" y="30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4" name="Oval 4362"/>
              <p:cNvSpPr>
                <a:spLocks noChangeArrowheads="1"/>
              </p:cNvSpPr>
              <p:nvPr/>
            </p:nvSpPr>
            <p:spPr bwMode="auto">
              <a:xfrm>
                <a:off x="3186" y="30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5" name="Oval 4363"/>
              <p:cNvSpPr>
                <a:spLocks noChangeArrowheads="1"/>
              </p:cNvSpPr>
              <p:nvPr/>
            </p:nvSpPr>
            <p:spPr bwMode="auto">
              <a:xfrm>
                <a:off x="3347" y="30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6" name="Oval 4364"/>
              <p:cNvSpPr>
                <a:spLocks noChangeArrowheads="1"/>
              </p:cNvSpPr>
              <p:nvPr/>
            </p:nvSpPr>
            <p:spPr bwMode="auto">
              <a:xfrm>
                <a:off x="3347" y="301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7" name="Oval 4365"/>
              <p:cNvSpPr>
                <a:spLocks noChangeArrowheads="1"/>
              </p:cNvSpPr>
              <p:nvPr/>
            </p:nvSpPr>
            <p:spPr bwMode="auto">
              <a:xfrm>
                <a:off x="3404" y="315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8" name="Oval 4366"/>
              <p:cNvSpPr>
                <a:spLocks noChangeArrowheads="1"/>
              </p:cNvSpPr>
              <p:nvPr/>
            </p:nvSpPr>
            <p:spPr bwMode="auto">
              <a:xfrm>
                <a:off x="3404" y="315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9" name="Oval 4367"/>
              <p:cNvSpPr>
                <a:spLocks noChangeArrowheads="1"/>
              </p:cNvSpPr>
              <p:nvPr/>
            </p:nvSpPr>
            <p:spPr bwMode="auto">
              <a:xfrm>
                <a:off x="4328" y="290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0" name="Oval 4368"/>
              <p:cNvSpPr>
                <a:spLocks noChangeArrowheads="1"/>
              </p:cNvSpPr>
              <p:nvPr/>
            </p:nvSpPr>
            <p:spPr bwMode="auto">
              <a:xfrm>
                <a:off x="4328" y="290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1" name="Oval 4369"/>
              <p:cNvSpPr>
                <a:spLocks noChangeArrowheads="1"/>
              </p:cNvSpPr>
              <p:nvPr/>
            </p:nvSpPr>
            <p:spPr bwMode="auto">
              <a:xfrm>
                <a:off x="4207" y="292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2" name="Oval 4370"/>
              <p:cNvSpPr>
                <a:spLocks noChangeArrowheads="1"/>
              </p:cNvSpPr>
              <p:nvPr/>
            </p:nvSpPr>
            <p:spPr bwMode="auto">
              <a:xfrm>
                <a:off x="4207" y="292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3" name="Oval 4371"/>
              <p:cNvSpPr>
                <a:spLocks noChangeArrowheads="1"/>
              </p:cNvSpPr>
              <p:nvPr/>
            </p:nvSpPr>
            <p:spPr bwMode="auto">
              <a:xfrm>
                <a:off x="4022" y="324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4" name="Oval 4372"/>
              <p:cNvSpPr>
                <a:spLocks noChangeArrowheads="1"/>
              </p:cNvSpPr>
              <p:nvPr/>
            </p:nvSpPr>
            <p:spPr bwMode="auto">
              <a:xfrm>
                <a:off x="4022" y="324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5" name="Oval 4373"/>
              <p:cNvSpPr>
                <a:spLocks noChangeArrowheads="1"/>
              </p:cNvSpPr>
              <p:nvPr/>
            </p:nvSpPr>
            <p:spPr bwMode="auto">
              <a:xfrm>
                <a:off x="3941" y="242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6" name="Oval 4374"/>
              <p:cNvSpPr>
                <a:spLocks noChangeArrowheads="1"/>
              </p:cNvSpPr>
              <p:nvPr/>
            </p:nvSpPr>
            <p:spPr bwMode="auto">
              <a:xfrm>
                <a:off x="3941" y="242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7" name="Oval 4375"/>
              <p:cNvSpPr>
                <a:spLocks noChangeArrowheads="1"/>
              </p:cNvSpPr>
              <p:nvPr/>
            </p:nvSpPr>
            <p:spPr bwMode="auto">
              <a:xfrm>
                <a:off x="2918" y="207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8" name="Oval 4376"/>
              <p:cNvSpPr>
                <a:spLocks noChangeArrowheads="1"/>
              </p:cNvSpPr>
              <p:nvPr/>
            </p:nvSpPr>
            <p:spPr bwMode="auto">
              <a:xfrm>
                <a:off x="2917" y="207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9" name="Oval 4377"/>
              <p:cNvSpPr>
                <a:spLocks noChangeArrowheads="1"/>
              </p:cNvSpPr>
              <p:nvPr/>
            </p:nvSpPr>
            <p:spPr bwMode="auto">
              <a:xfrm>
                <a:off x="2950" y="284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0" name="Oval 4378"/>
              <p:cNvSpPr>
                <a:spLocks noChangeArrowheads="1"/>
              </p:cNvSpPr>
              <p:nvPr/>
            </p:nvSpPr>
            <p:spPr bwMode="auto">
              <a:xfrm>
                <a:off x="2950" y="284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1" name="Oval 4379"/>
              <p:cNvSpPr>
                <a:spLocks noChangeArrowheads="1"/>
              </p:cNvSpPr>
              <p:nvPr/>
            </p:nvSpPr>
            <p:spPr bwMode="auto">
              <a:xfrm>
                <a:off x="3147" y="293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2" name="Oval 4380"/>
              <p:cNvSpPr>
                <a:spLocks noChangeArrowheads="1"/>
              </p:cNvSpPr>
              <p:nvPr/>
            </p:nvSpPr>
            <p:spPr bwMode="auto">
              <a:xfrm>
                <a:off x="3147" y="293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3" name="Oval 4381"/>
              <p:cNvSpPr>
                <a:spLocks noChangeArrowheads="1"/>
              </p:cNvSpPr>
              <p:nvPr/>
            </p:nvSpPr>
            <p:spPr bwMode="auto">
              <a:xfrm>
                <a:off x="3208" y="320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4" name="Oval 4382"/>
              <p:cNvSpPr>
                <a:spLocks noChangeArrowheads="1"/>
              </p:cNvSpPr>
              <p:nvPr/>
            </p:nvSpPr>
            <p:spPr bwMode="auto">
              <a:xfrm>
                <a:off x="3208" y="320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5" name="Oval 4383"/>
              <p:cNvSpPr>
                <a:spLocks noChangeArrowheads="1"/>
              </p:cNvSpPr>
              <p:nvPr/>
            </p:nvSpPr>
            <p:spPr bwMode="auto">
              <a:xfrm>
                <a:off x="4029" y="336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6" name="Oval 4384"/>
              <p:cNvSpPr>
                <a:spLocks noChangeArrowheads="1"/>
              </p:cNvSpPr>
              <p:nvPr/>
            </p:nvSpPr>
            <p:spPr bwMode="auto">
              <a:xfrm>
                <a:off x="4029" y="336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7" name="Oval 4385"/>
              <p:cNvSpPr>
                <a:spLocks noChangeArrowheads="1"/>
              </p:cNvSpPr>
              <p:nvPr/>
            </p:nvSpPr>
            <p:spPr bwMode="auto">
              <a:xfrm>
                <a:off x="2985" y="307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8" name="Oval 4386"/>
              <p:cNvSpPr>
                <a:spLocks noChangeArrowheads="1"/>
              </p:cNvSpPr>
              <p:nvPr/>
            </p:nvSpPr>
            <p:spPr bwMode="auto">
              <a:xfrm>
                <a:off x="2985" y="307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9" name="Oval 4387"/>
              <p:cNvSpPr>
                <a:spLocks noChangeArrowheads="1"/>
              </p:cNvSpPr>
              <p:nvPr/>
            </p:nvSpPr>
            <p:spPr bwMode="auto">
              <a:xfrm>
                <a:off x="4379" y="279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0" name="Oval 4388"/>
              <p:cNvSpPr>
                <a:spLocks noChangeArrowheads="1"/>
              </p:cNvSpPr>
              <p:nvPr/>
            </p:nvSpPr>
            <p:spPr bwMode="auto">
              <a:xfrm>
                <a:off x="4379" y="279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1" name="Oval 4389"/>
              <p:cNvSpPr>
                <a:spLocks noChangeArrowheads="1"/>
              </p:cNvSpPr>
              <p:nvPr/>
            </p:nvSpPr>
            <p:spPr bwMode="auto">
              <a:xfrm>
                <a:off x="4221" y="267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2" name="Oval 4390"/>
              <p:cNvSpPr>
                <a:spLocks noChangeArrowheads="1"/>
              </p:cNvSpPr>
              <p:nvPr/>
            </p:nvSpPr>
            <p:spPr bwMode="auto">
              <a:xfrm>
                <a:off x="4221" y="267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3" name="Oval 4391"/>
              <p:cNvSpPr>
                <a:spLocks noChangeArrowheads="1"/>
              </p:cNvSpPr>
              <p:nvPr/>
            </p:nvSpPr>
            <p:spPr bwMode="auto">
              <a:xfrm>
                <a:off x="3182" y="31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4" name="Oval 4392"/>
              <p:cNvSpPr>
                <a:spLocks noChangeArrowheads="1"/>
              </p:cNvSpPr>
              <p:nvPr/>
            </p:nvSpPr>
            <p:spPr bwMode="auto">
              <a:xfrm>
                <a:off x="3181" y="3153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5" name="Oval 4393"/>
              <p:cNvSpPr>
                <a:spLocks noChangeArrowheads="1"/>
              </p:cNvSpPr>
              <p:nvPr/>
            </p:nvSpPr>
            <p:spPr bwMode="auto">
              <a:xfrm>
                <a:off x="3263" y="288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6" name="Oval 4394"/>
              <p:cNvSpPr>
                <a:spLocks noChangeArrowheads="1"/>
              </p:cNvSpPr>
              <p:nvPr/>
            </p:nvSpPr>
            <p:spPr bwMode="auto">
              <a:xfrm>
                <a:off x="3263" y="288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7" name="Oval 4395"/>
              <p:cNvSpPr>
                <a:spLocks noChangeArrowheads="1"/>
              </p:cNvSpPr>
              <p:nvPr/>
            </p:nvSpPr>
            <p:spPr bwMode="auto">
              <a:xfrm>
                <a:off x="3742" y="302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8" name="Oval 4396"/>
              <p:cNvSpPr>
                <a:spLocks noChangeArrowheads="1"/>
              </p:cNvSpPr>
              <p:nvPr/>
            </p:nvSpPr>
            <p:spPr bwMode="auto">
              <a:xfrm>
                <a:off x="3742" y="302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9" name="Oval 4397"/>
              <p:cNvSpPr>
                <a:spLocks noChangeArrowheads="1"/>
              </p:cNvSpPr>
              <p:nvPr/>
            </p:nvSpPr>
            <p:spPr bwMode="auto">
              <a:xfrm>
                <a:off x="3994" y="32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0" name="Oval 4398"/>
              <p:cNvSpPr>
                <a:spLocks noChangeArrowheads="1"/>
              </p:cNvSpPr>
              <p:nvPr/>
            </p:nvSpPr>
            <p:spPr bwMode="auto">
              <a:xfrm>
                <a:off x="3993" y="326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1" name="Oval 4399"/>
              <p:cNvSpPr>
                <a:spLocks noChangeArrowheads="1"/>
              </p:cNvSpPr>
              <p:nvPr/>
            </p:nvSpPr>
            <p:spPr bwMode="auto">
              <a:xfrm>
                <a:off x="2921" y="218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2" name="Oval 4400"/>
              <p:cNvSpPr>
                <a:spLocks noChangeArrowheads="1"/>
              </p:cNvSpPr>
              <p:nvPr/>
            </p:nvSpPr>
            <p:spPr bwMode="auto">
              <a:xfrm>
                <a:off x="2921" y="218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3" name="Oval 4401"/>
              <p:cNvSpPr>
                <a:spLocks noChangeArrowheads="1"/>
              </p:cNvSpPr>
              <p:nvPr/>
            </p:nvSpPr>
            <p:spPr bwMode="auto">
              <a:xfrm>
                <a:off x="3200" y="349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4" name="Oval 4402"/>
              <p:cNvSpPr>
                <a:spLocks noChangeArrowheads="1"/>
              </p:cNvSpPr>
              <p:nvPr/>
            </p:nvSpPr>
            <p:spPr bwMode="auto">
              <a:xfrm>
                <a:off x="3200" y="349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5" name="Oval 4403"/>
              <p:cNvSpPr>
                <a:spLocks noChangeArrowheads="1"/>
              </p:cNvSpPr>
              <p:nvPr/>
            </p:nvSpPr>
            <p:spPr bwMode="auto">
              <a:xfrm>
                <a:off x="3179" y="372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6" name="Oval 4404"/>
              <p:cNvSpPr>
                <a:spLocks noChangeArrowheads="1"/>
              </p:cNvSpPr>
              <p:nvPr/>
            </p:nvSpPr>
            <p:spPr bwMode="auto">
              <a:xfrm>
                <a:off x="3179" y="372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7" name="Oval 4405"/>
              <p:cNvSpPr>
                <a:spLocks noChangeArrowheads="1"/>
              </p:cNvSpPr>
              <p:nvPr/>
            </p:nvSpPr>
            <p:spPr bwMode="auto">
              <a:xfrm>
                <a:off x="3950" y="338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8" name="Oval 4406"/>
              <p:cNvSpPr>
                <a:spLocks noChangeArrowheads="1"/>
              </p:cNvSpPr>
              <p:nvPr/>
            </p:nvSpPr>
            <p:spPr bwMode="auto">
              <a:xfrm>
                <a:off x="3950" y="338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9" name="Oval 4407"/>
              <p:cNvSpPr>
                <a:spLocks noChangeArrowheads="1"/>
              </p:cNvSpPr>
              <p:nvPr/>
            </p:nvSpPr>
            <p:spPr bwMode="auto">
              <a:xfrm>
                <a:off x="3687" y="304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0" name="Oval 4408"/>
              <p:cNvSpPr>
                <a:spLocks noChangeArrowheads="1"/>
              </p:cNvSpPr>
              <p:nvPr/>
            </p:nvSpPr>
            <p:spPr bwMode="auto">
              <a:xfrm>
                <a:off x="3687" y="304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1" name="Oval 4409"/>
              <p:cNvSpPr>
                <a:spLocks noChangeArrowheads="1"/>
              </p:cNvSpPr>
              <p:nvPr/>
            </p:nvSpPr>
            <p:spPr bwMode="auto">
              <a:xfrm>
                <a:off x="3982" y="335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2" name="Oval 4410"/>
              <p:cNvSpPr>
                <a:spLocks noChangeArrowheads="1"/>
              </p:cNvSpPr>
              <p:nvPr/>
            </p:nvSpPr>
            <p:spPr bwMode="auto">
              <a:xfrm>
                <a:off x="3982" y="335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3" name="Oval 4411"/>
              <p:cNvSpPr>
                <a:spLocks noChangeArrowheads="1"/>
              </p:cNvSpPr>
              <p:nvPr/>
            </p:nvSpPr>
            <p:spPr bwMode="auto">
              <a:xfrm>
                <a:off x="3911" y="246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4" name="Oval 4412"/>
              <p:cNvSpPr>
                <a:spLocks noChangeArrowheads="1"/>
              </p:cNvSpPr>
              <p:nvPr/>
            </p:nvSpPr>
            <p:spPr bwMode="auto">
              <a:xfrm>
                <a:off x="3911" y="246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5" name="Oval 4413"/>
              <p:cNvSpPr>
                <a:spLocks noChangeArrowheads="1"/>
              </p:cNvSpPr>
              <p:nvPr/>
            </p:nvSpPr>
            <p:spPr bwMode="auto">
              <a:xfrm>
                <a:off x="3024" y="321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6" name="Oval 4414"/>
              <p:cNvSpPr>
                <a:spLocks noChangeArrowheads="1"/>
              </p:cNvSpPr>
              <p:nvPr/>
            </p:nvSpPr>
            <p:spPr bwMode="auto">
              <a:xfrm>
                <a:off x="3024" y="321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7" name="Oval 4415"/>
              <p:cNvSpPr>
                <a:spLocks noChangeArrowheads="1"/>
              </p:cNvSpPr>
              <p:nvPr/>
            </p:nvSpPr>
            <p:spPr bwMode="auto">
              <a:xfrm>
                <a:off x="3302" y="286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8" name="Oval 4416"/>
              <p:cNvSpPr>
                <a:spLocks noChangeArrowheads="1"/>
              </p:cNvSpPr>
              <p:nvPr/>
            </p:nvSpPr>
            <p:spPr bwMode="auto">
              <a:xfrm>
                <a:off x="3302" y="286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9" name="Oval 4417"/>
              <p:cNvSpPr>
                <a:spLocks noChangeArrowheads="1"/>
              </p:cNvSpPr>
              <p:nvPr/>
            </p:nvSpPr>
            <p:spPr bwMode="auto">
              <a:xfrm>
                <a:off x="4418" y="287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0" name="Oval 4418"/>
              <p:cNvSpPr>
                <a:spLocks noChangeArrowheads="1"/>
              </p:cNvSpPr>
              <p:nvPr/>
            </p:nvSpPr>
            <p:spPr bwMode="auto">
              <a:xfrm>
                <a:off x="4418" y="287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1" name="Oval 4419"/>
              <p:cNvSpPr>
                <a:spLocks noChangeArrowheads="1"/>
              </p:cNvSpPr>
              <p:nvPr/>
            </p:nvSpPr>
            <p:spPr bwMode="auto">
              <a:xfrm>
                <a:off x="3892" y="332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2" name="Oval 4420"/>
              <p:cNvSpPr>
                <a:spLocks noChangeArrowheads="1"/>
              </p:cNvSpPr>
              <p:nvPr/>
            </p:nvSpPr>
            <p:spPr bwMode="auto">
              <a:xfrm>
                <a:off x="3892" y="332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3" name="Oval 4421"/>
              <p:cNvSpPr>
                <a:spLocks noChangeArrowheads="1"/>
              </p:cNvSpPr>
              <p:nvPr/>
            </p:nvSpPr>
            <p:spPr bwMode="auto">
              <a:xfrm>
                <a:off x="4021" y="336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4" name="Oval 4422"/>
              <p:cNvSpPr>
                <a:spLocks noChangeArrowheads="1"/>
              </p:cNvSpPr>
              <p:nvPr/>
            </p:nvSpPr>
            <p:spPr bwMode="auto">
              <a:xfrm>
                <a:off x="4021" y="336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5" name="Oval 4423"/>
              <p:cNvSpPr>
                <a:spLocks noChangeArrowheads="1"/>
              </p:cNvSpPr>
              <p:nvPr/>
            </p:nvSpPr>
            <p:spPr bwMode="auto">
              <a:xfrm>
                <a:off x="3214" y="261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6" name="Oval 4424"/>
              <p:cNvSpPr>
                <a:spLocks noChangeArrowheads="1"/>
              </p:cNvSpPr>
              <p:nvPr/>
            </p:nvSpPr>
            <p:spPr bwMode="auto">
              <a:xfrm>
                <a:off x="3214" y="261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7" name="Oval 4425"/>
              <p:cNvSpPr>
                <a:spLocks noChangeArrowheads="1"/>
              </p:cNvSpPr>
              <p:nvPr/>
            </p:nvSpPr>
            <p:spPr bwMode="auto">
              <a:xfrm>
                <a:off x="3163" y="284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9" name="Group 4627"/>
            <p:cNvGrpSpPr>
              <a:grpSpLocks/>
            </p:cNvGrpSpPr>
            <p:nvPr/>
          </p:nvGrpSpPr>
          <p:grpSpPr bwMode="auto">
            <a:xfrm>
              <a:off x="2906" y="2033"/>
              <a:ext cx="1573" cy="1761"/>
              <a:chOff x="2906" y="2033"/>
              <a:chExt cx="1573" cy="1761"/>
            </a:xfrm>
            <a:grpFill/>
          </p:grpSpPr>
          <p:sp>
            <p:nvSpPr>
              <p:cNvPr id="5298" name="Oval 4427"/>
              <p:cNvSpPr>
                <a:spLocks noChangeArrowheads="1"/>
              </p:cNvSpPr>
              <p:nvPr/>
            </p:nvSpPr>
            <p:spPr bwMode="auto">
              <a:xfrm>
                <a:off x="3163" y="284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9" name="Oval 4428"/>
              <p:cNvSpPr>
                <a:spLocks noChangeArrowheads="1"/>
              </p:cNvSpPr>
              <p:nvPr/>
            </p:nvSpPr>
            <p:spPr bwMode="auto">
              <a:xfrm>
                <a:off x="3417" y="293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0" name="Oval 4429"/>
              <p:cNvSpPr>
                <a:spLocks noChangeArrowheads="1"/>
              </p:cNvSpPr>
              <p:nvPr/>
            </p:nvSpPr>
            <p:spPr bwMode="auto">
              <a:xfrm>
                <a:off x="3417" y="293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1" name="Oval 4430"/>
              <p:cNvSpPr>
                <a:spLocks noChangeArrowheads="1"/>
              </p:cNvSpPr>
              <p:nvPr/>
            </p:nvSpPr>
            <p:spPr bwMode="auto">
              <a:xfrm>
                <a:off x="2963" y="300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2" name="Oval 4431"/>
              <p:cNvSpPr>
                <a:spLocks noChangeArrowheads="1"/>
              </p:cNvSpPr>
              <p:nvPr/>
            </p:nvSpPr>
            <p:spPr bwMode="auto">
              <a:xfrm>
                <a:off x="2963" y="300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3" name="Oval 4432"/>
              <p:cNvSpPr>
                <a:spLocks noChangeArrowheads="1"/>
              </p:cNvSpPr>
              <p:nvPr/>
            </p:nvSpPr>
            <p:spPr bwMode="auto">
              <a:xfrm>
                <a:off x="4018" y="330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4" name="Oval 4433"/>
              <p:cNvSpPr>
                <a:spLocks noChangeArrowheads="1"/>
              </p:cNvSpPr>
              <p:nvPr/>
            </p:nvSpPr>
            <p:spPr bwMode="auto">
              <a:xfrm>
                <a:off x="4018" y="330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5" name="Oval 4434"/>
              <p:cNvSpPr>
                <a:spLocks noChangeArrowheads="1"/>
              </p:cNvSpPr>
              <p:nvPr/>
            </p:nvSpPr>
            <p:spPr bwMode="auto">
              <a:xfrm>
                <a:off x="4240" y="285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6" name="Oval 4435"/>
              <p:cNvSpPr>
                <a:spLocks noChangeArrowheads="1"/>
              </p:cNvSpPr>
              <p:nvPr/>
            </p:nvSpPr>
            <p:spPr bwMode="auto">
              <a:xfrm>
                <a:off x="4240" y="285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7" name="Oval 4436"/>
              <p:cNvSpPr>
                <a:spLocks noChangeArrowheads="1"/>
              </p:cNvSpPr>
              <p:nvPr/>
            </p:nvSpPr>
            <p:spPr bwMode="auto">
              <a:xfrm>
                <a:off x="3919" y="333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8" name="Oval 4437"/>
              <p:cNvSpPr>
                <a:spLocks noChangeArrowheads="1"/>
              </p:cNvSpPr>
              <p:nvPr/>
            </p:nvSpPr>
            <p:spPr bwMode="auto">
              <a:xfrm>
                <a:off x="3919" y="333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9" name="Oval 4438"/>
              <p:cNvSpPr>
                <a:spLocks noChangeArrowheads="1"/>
              </p:cNvSpPr>
              <p:nvPr/>
            </p:nvSpPr>
            <p:spPr bwMode="auto">
              <a:xfrm>
                <a:off x="3246" y="268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0" name="Oval 4439"/>
              <p:cNvSpPr>
                <a:spLocks noChangeArrowheads="1"/>
              </p:cNvSpPr>
              <p:nvPr/>
            </p:nvSpPr>
            <p:spPr bwMode="auto">
              <a:xfrm>
                <a:off x="3246" y="268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1" name="Oval 4440"/>
              <p:cNvSpPr>
                <a:spLocks noChangeArrowheads="1"/>
              </p:cNvSpPr>
              <p:nvPr/>
            </p:nvSpPr>
            <p:spPr bwMode="auto">
              <a:xfrm>
                <a:off x="3410" y="337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2" name="Oval 4441"/>
              <p:cNvSpPr>
                <a:spLocks noChangeArrowheads="1"/>
              </p:cNvSpPr>
              <p:nvPr/>
            </p:nvSpPr>
            <p:spPr bwMode="auto">
              <a:xfrm>
                <a:off x="3410" y="337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3" name="Oval 4442"/>
              <p:cNvSpPr>
                <a:spLocks noChangeArrowheads="1"/>
              </p:cNvSpPr>
              <p:nvPr/>
            </p:nvSpPr>
            <p:spPr bwMode="auto">
              <a:xfrm>
                <a:off x="4065" y="253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4" name="Oval 4443"/>
              <p:cNvSpPr>
                <a:spLocks noChangeArrowheads="1"/>
              </p:cNvSpPr>
              <p:nvPr/>
            </p:nvSpPr>
            <p:spPr bwMode="auto">
              <a:xfrm>
                <a:off x="4065" y="253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5" name="Oval 4444"/>
              <p:cNvSpPr>
                <a:spLocks noChangeArrowheads="1"/>
              </p:cNvSpPr>
              <p:nvPr/>
            </p:nvSpPr>
            <p:spPr bwMode="auto">
              <a:xfrm>
                <a:off x="3937" y="262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6" name="Oval 4445"/>
              <p:cNvSpPr>
                <a:spLocks noChangeArrowheads="1"/>
              </p:cNvSpPr>
              <p:nvPr/>
            </p:nvSpPr>
            <p:spPr bwMode="auto">
              <a:xfrm>
                <a:off x="3937" y="262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7" name="Oval 4446"/>
              <p:cNvSpPr>
                <a:spLocks noChangeArrowheads="1"/>
              </p:cNvSpPr>
              <p:nvPr/>
            </p:nvSpPr>
            <p:spPr bwMode="auto">
              <a:xfrm>
                <a:off x="3265" y="235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8" name="Oval 4447"/>
              <p:cNvSpPr>
                <a:spLocks noChangeArrowheads="1"/>
              </p:cNvSpPr>
              <p:nvPr/>
            </p:nvSpPr>
            <p:spPr bwMode="auto">
              <a:xfrm>
                <a:off x="3265" y="235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9" name="Oval 4448"/>
              <p:cNvSpPr>
                <a:spLocks noChangeArrowheads="1"/>
              </p:cNvSpPr>
              <p:nvPr/>
            </p:nvSpPr>
            <p:spPr bwMode="auto">
              <a:xfrm>
                <a:off x="3378" y="239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0" name="Oval 4449"/>
              <p:cNvSpPr>
                <a:spLocks noChangeArrowheads="1"/>
              </p:cNvSpPr>
              <p:nvPr/>
            </p:nvSpPr>
            <p:spPr bwMode="auto">
              <a:xfrm>
                <a:off x="3378" y="239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1" name="Oval 4450"/>
              <p:cNvSpPr>
                <a:spLocks noChangeArrowheads="1"/>
              </p:cNvSpPr>
              <p:nvPr/>
            </p:nvSpPr>
            <p:spPr bwMode="auto">
              <a:xfrm>
                <a:off x="3944" y="293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2" name="Oval 4451"/>
              <p:cNvSpPr>
                <a:spLocks noChangeArrowheads="1"/>
              </p:cNvSpPr>
              <p:nvPr/>
            </p:nvSpPr>
            <p:spPr bwMode="auto">
              <a:xfrm>
                <a:off x="3944" y="29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3" name="Oval 4452"/>
              <p:cNvSpPr>
                <a:spLocks noChangeArrowheads="1"/>
              </p:cNvSpPr>
              <p:nvPr/>
            </p:nvSpPr>
            <p:spPr bwMode="auto">
              <a:xfrm>
                <a:off x="3953" y="254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4" name="Oval 4453"/>
              <p:cNvSpPr>
                <a:spLocks noChangeArrowheads="1"/>
              </p:cNvSpPr>
              <p:nvPr/>
            </p:nvSpPr>
            <p:spPr bwMode="auto">
              <a:xfrm>
                <a:off x="3953" y="254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5" name="Oval 4454"/>
              <p:cNvSpPr>
                <a:spLocks noChangeArrowheads="1"/>
              </p:cNvSpPr>
              <p:nvPr/>
            </p:nvSpPr>
            <p:spPr bwMode="auto">
              <a:xfrm>
                <a:off x="3992" y="268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6" name="Oval 4455"/>
              <p:cNvSpPr>
                <a:spLocks noChangeArrowheads="1"/>
              </p:cNvSpPr>
              <p:nvPr/>
            </p:nvSpPr>
            <p:spPr bwMode="auto">
              <a:xfrm>
                <a:off x="3991" y="268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7" name="Oval 4456"/>
              <p:cNvSpPr>
                <a:spLocks noChangeArrowheads="1"/>
              </p:cNvSpPr>
              <p:nvPr/>
            </p:nvSpPr>
            <p:spPr bwMode="auto">
              <a:xfrm>
                <a:off x="3240" y="330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8" name="Oval 4457"/>
              <p:cNvSpPr>
                <a:spLocks noChangeArrowheads="1"/>
              </p:cNvSpPr>
              <p:nvPr/>
            </p:nvSpPr>
            <p:spPr bwMode="auto">
              <a:xfrm>
                <a:off x="3240" y="330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9" name="Oval 4458"/>
              <p:cNvSpPr>
                <a:spLocks noChangeArrowheads="1"/>
              </p:cNvSpPr>
              <p:nvPr/>
            </p:nvSpPr>
            <p:spPr bwMode="auto">
              <a:xfrm>
                <a:off x="3057" y="363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0" name="Oval 4459"/>
              <p:cNvSpPr>
                <a:spLocks noChangeArrowheads="1"/>
              </p:cNvSpPr>
              <p:nvPr/>
            </p:nvSpPr>
            <p:spPr bwMode="auto">
              <a:xfrm>
                <a:off x="3057" y="363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1" name="Oval 4460"/>
              <p:cNvSpPr>
                <a:spLocks noChangeArrowheads="1"/>
              </p:cNvSpPr>
              <p:nvPr/>
            </p:nvSpPr>
            <p:spPr bwMode="auto">
              <a:xfrm>
                <a:off x="4167" y="262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2" name="Oval 4461"/>
              <p:cNvSpPr>
                <a:spLocks noChangeArrowheads="1"/>
              </p:cNvSpPr>
              <p:nvPr/>
            </p:nvSpPr>
            <p:spPr bwMode="auto">
              <a:xfrm>
                <a:off x="4167" y="262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3" name="Oval 4462"/>
              <p:cNvSpPr>
                <a:spLocks noChangeArrowheads="1"/>
              </p:cNvSpPr>
              <p:nvPr/>
            </p:nvSpPr>
            <p:spPr bwMode="auto">
              <a:xfrm>
                <a:off x="3373" y="318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4" name="Oval 4463"/>
              <p:cNvSpPr>
                <a:spLocks noChangeArrowheads="1"/>
              </p:cNvSpPr>
              <p:nvPr/>
            </p:nvSpPr>
            <p:spPr bwMode="auto">
              <a:xfrm>
                <a:off x="3373" y="318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5" name="Oval 4464"/>
              <p:cNvSpPr>
                <a:spLocks noChangeArrowheads="1"/>
              </p:cNvSpPr>
              <p:nvPr/>
            </p:nvSpPr>
            <p:spPr bwMode="auto">
              <a:xfrm>
                <a:off x="3944" y="344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6" name="Oval 4465"/>
              <p:cNvSpPr>
                <a:spLocks noChangeArrowheads="1"/>
              </p:cNvSpPr>
              <p:nvPr/>
            </p:nvSpPr>
            <p:spPr bwMode="auto">
              <a:xfrm>
                <a:off x="3944" y="344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7" name="Oval 4466"/>
              <p:cNvSpPr>
                <a:spLocks noChangeArrowheads="1"/>
              </p:cNvSpPr>
              <p:nvPr/>
            </p:nvSpPr>
            <p:spPr bwMode="auto">
              <a:xfrm>
                <a:off x="3176" y="326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8" name="Oval 4467"/>
              <p:cNvSpPr>
                <a:spLocks noChangeArrowheads="1"/>
              </p:cNvSpPr>
              <p:nvPr/>
            </p:nvSpPr>
            <p:spPr bwMode="auto">
              <a:xfrm>
                <a:off x="3176" y="32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9" name="Oval 4468"/>
              <p:cNvSpPr>
                <a:spLocks noChangeArrowheads="1"/>
              </p:cNvSpPr>
              <p:nvPr/>
            </p:nvSpPr>
            <p:spPr bwMode="auto">
              <a:xfrm>
                <a:off x="4427" y="284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0" name="Oval 4469"/>
              <p:cNvSpPr>
                <a:spLocks noChangeArrowheads="1"/>
              </p:cNvSpPr>
              <p:nvPr/>
            </p:nvSpPr>
            <p:spPr bwMode="auto">
              <a:xfrm>
                <a:off x="4427" y="284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1" name="Oval 4470"/>
              <p:cNvSpPr>
                <a:spLocks noChangeArrowheads="1"/>
              </p:cNvSpPr>
              <p:nvPr/>
            </p:nvSpPr>
            <p:spPr bwMode="auto">
              <a:xfrm>
                <a:off x="4353" y="291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2" name="Oval 4471"/>
              <p:cNvSpPr>
                <a:spLocks noChangeArrowheads="1"/>
              </p:cNvSpPr>
              <p:nvPr/>
            </p:nvSpPr>
            <p:spPr bwMode="auto">
              <a:xfrm>
                <a:off x="4353" y="291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3" name="Oval 4472"/>
              <p:cNvSpPr>
                <a:spLocks noChangeArrowheads="1"/>
              </p:cNvSpPr>
              <p:nvPr/>
            </p:nvSpPr>
            <p:spPr bwMode="auto">
              <a:xfrm>
                <a:off x="3394" y="313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4" name="Oval 4473"/>
              <p:cNvSpPr>
                <a:spLocks noChangeArrowheads="1"/>
              </p:cNvSpPr>
              <p:nvPr/>
            </p:nvSpPr>
            <p:spPr bwMode="auto">
              <a:xfrm>
                <a:off x="3394" y="313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5" name="Oval 4474"/>
              <p:cNvSpPr>
                <a:spLocks noChangeArrowheads="1"/>
              </p:cNvSpPr>
              <p:nvPr/>
            </p:nvSpPr>
            <p:spPr bwMode="auto">
              <a:xfrm>
                <a:off x="3194" y="326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6" name="Oval 4475"/>
              <p:cNvSpPr>
                <a:spLocks noChangeArrowheads="1"/>
              </p:cNvSpPr>
              <p:nvPr/>
            </p:nvSpPr>
            <p:spPr bwMode="auto">
              <a:xfrm>
                <a:off x="3194" y="326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7" name="Oval 4476"/>
              <p:cNvSpPr>
                <a:spLocks noChangeArrowheads="1"/>
              </p:cNvSpPr>
              <p:nvPr/>
            </p:nvSpPr>
            <p:spPr bwMode="auto">
              <a:xfrm>
                <a:off x="3279" y="324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8" name="Oval 4477"/>
              <p:cNvSpPr>
                <a:spLocks noChangeArrowheads="1"/>
              </p:cNvSpPr>
              <p:nvPr/>
            </p:nvSpPr>
            <p:spPr bwMode="auto">
              <a:xfrm>
                <a:off x="3279" y="324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9" name="Oval 4478"/>
              <p:cNvSpPr>
                <a:spLocks noChangeArrowheads="1"/>
              </p:cNvSpPr>
              <p:nvPr/>
            </p:nvSpPr>
            <p:spPr bwMode="auto">
              <a:xfrm>
                <a:off x="3969" y="252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0" name="Oval 4479"/>
              <p:cNvSpPr>
                <a:spLocks noChangeArrowheads="1"/>
              </p:cNvSpPr>
              <p:nvPr/>
            </p:nvSpPr>
            <p:spPr bwMode="auto">
              <a:xfrm>
                <a:off x="3969" y="252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1" name="Oval 4480"/>
              <p:cNvSpPr>
                <a:spLocks noChangeArrowheads="1"/>
              </p:cNvSpPr>
              <p:nvPr/>
            </p:nvSpPr>
            <p:spPr bwMode="auto">
              <a:xfrm>
                <a:off x="3284" y="275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2" name="Oval 4481"/>
              <p:cNvSpPr>
                <a:spLocks noChangeArrowheads="1"/>
              </p:cNvSpPr>
              <p:nvPr/>
            </p:nvSpPr>
            <p:spPr bwMode="auto">
              <a:xfrm>
                <a:off x="3284" y="275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3" name="Oval 4482"/>
              <p:cNvSpPr>
                <a:spLocks noChangeArrowheads="1"/>
              </p:cNvSpPr>
              <p:nvPr/>
            </p:nvSpPr>
            <p:spPr bwMode="auto">
              <a:xfrm>
                <a:off x="3331" y="30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4" name="Oval 4483"/>
              <p:cNvSpPr>
                <a:spLocks noChangeArrowheads="1"/>
              </p:cNvSpPr>
              <p:nvPr/>
            </p:nvSpPr>
            <p:spPr bwMode="auto">
              <a:xfrm>
                <a:off x="3331" y="30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5" name="Oval 4484"/>
              <p:cNvSpPr>
                <a:spLocks noChangeArrowheads="1"/>
              </p:cNvSpPr>
              <p:nvPr/>
            </p:nvSpPr>
            <p:spPr bwMode="auto">
              <a:xfrm>
                <a:off x="3632" y="305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6" name="Oval 4485"/>
              <p:cNvSpPr>
                <a:spLocks noChangeArrowheads="1"/>
              </p:cNvSpPr>
              <p:nvPr/>
            </p:nvSpPr>
            <p:spPr bwMode="auto">
              <a:xfrm>
                <a:off x="3632" y="305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7" name="Oval 4486"/>
              <p:cNvSpPr>
                <a:spLocks noChangeArrowheads="1"/>
              </p:cNvSpPr>
              <p:nvPr/>
            </p:nvSpPr>
            <p:spPr bwMode="auto">
              <a:xfrm>
                <a:off x="3142" y="267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8" name="Oval 4487"/>
              <p:cNvSpPr>
                <a:spLocks noChangeArrowheads="1"/>
              </p:cNvSpPr>
              <p:nvPr/>
            </p:nvSpPr>
            <p:spPr bwMode="auto">
              <a:xfrm>
                <a:off x="3142" y="267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9" name="Oval 4488"/>
              <p:cNvSpPr>
                <a:spLocks noChangeArrowheads="1"/>
              </p:cNvSpPr>
              <p:nvPr/>
            </p:nvSpPr>
            <p:spPr bwMode="auto">
              <a:xfrm>
                <a:off x="3809" y="308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0" name="Oval 4489"/>
              <p:cNvSpPr>
                <a:spLocks noChangeArrowheads="1"/>
              </p:cNvSpPr>
              <p:nvPr/>
            </p:nvSpPr>
            <p:spPr bwMode="auto">
              <a:xfrm>
                <a:off x="3809" y="308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1" name="Oval 4490"/>
              <p:cNvSpPr>
                <a:spLocks noChangeArrowheads="1"/>
              </p:cNvSpPr>
              <p:nvPr/>
            </p:nvSpPr>
            <p:spPr bwMode="auto">
              <a:xfrm>
                <a:off x="3296" y="366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2" name="Oval 4491"/>
              <p:cNvSpPr>
                <a:spLocks noChangeArrowheads="1"/>
              </p:cNvSpPr>
              <p:nvPr/>
            </p:nvSpPr>
            <p:spPr bwMode="auto">
              <a:xfrm>
                <a:off x="3296" y="366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3" name="Oval 4492"/>
              <p:cNvSpPr>
                <a:spLocks noChangeArrowheads="1"/>
              </p:cNvSpPr>
              <p:nvPr/>
            </p:nvSpPr>
            <p:spPr bwMode="auto">
              <a:xfrm>
                <a:off x="3769" y="290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4" name="Oval 4493"/>
              <p:cNvSpPr>
                <a:spLocks noChangeArrowheads="1"/>
              </p:cNvSpPr>
              <p:nvPr/>
            </p:nvSpPr>
            <p:spPr bwMode="auto">
              <a:xfrm>
                <a:off x="3769" y="290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5" name="Oval 4494"/>
              <p:cNvSpPr>
                <a:spLocks noChangeArrowheads="1"/>
              </p:cNvSpPr>
              <p:nvPr/>
            </p:nvSpPr>
            <p:spPr bwMode="auto">
              <a:xfrm>
                <a:off x="3347" y="343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6" name="Oval 4495"/>
              <p:cNvSpPr>
                <a:spLocks noChangeArrowheads="1"/>
              </p:cNvSpPr>
              <p:nvPr/>
            </p:nvSpPr>
            <p:spPr bwMode="auto">
              <a:xfrm>
                <a:off x="3347" y="343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7" name="Oval 4496"/>
              <p:cNvSpPr>
                <a:spLocks noChangeArrowheads="1"/>
              </p:cNvSpPr>
              <p:nvPr/>
            </p:nvSpPr>
            <p:spPr bwMode="auto">
              <a:xfrm>
                <a:off x="4211" y="293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8" name="Oval 4497"/>
              <p:cNvSpPr>
                <a:spLocks noChangeArrowheads="1"/>
              </p:cNvSpPr>
              <p:nvPr/>
            </p:nvSpPr>
            <p:spPr bwMode="auto">
              <a:xfrm>
                <a:off x="4211" y="293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9" name="Oval 4498"/>
              <p:cNvSpPr>
                <a:spLocks noChangeArrowheads="1"/>
              </p:cNvSpPr>
              <p:nvPr/>
            </p:nvSpPr>
            <p:spPr bwMode="auto">
              <a:xfrm>
                <a:off x="2974" y="203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0" name="Oval 4499"/>
              <p:cNvSpPr>
                <a:spLocks noChangeArrowheads="1"/>
              </p:cNvSpPr>
              <p:nvPr/>
            </p:nvSpPr>
            <p:spPr bwMode="auto">
              <a:xfrm>
                <a:off x="2974" y="203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1" name="Oval 4500"/>
              <p:cNvSpPr>
                <a:spLocks noChangeArrowheads="1"/>
              </p:cNvSpPr>
              <p:nvPr/>
            </p:nvSpPr>
            <p:spPr bwMode="auto">
              <a:xfrm>
                <a:off x="3989" y="258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2" name="Oval 4501"/>
              <p:cNvSpPr>
                <a:spLocks noChangeArrowheads="1"/>
              </p:cNvSpPr>
              <p:nvPr/>
            </p:nvSpPr>
            <p:spPr bwMode="auto">
              <a:xfrm>
                <a:off x="3989" y="258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3" name="Oval 4502"/>
              <p:cNvSpPr>
                <a:spLocks noChangeArrowheads="1"/>
              </p:cNvSpPr>
              <p:nvPr/>
            </p:nvSpPr>
            <p:spPr bwMode="auto">
              <a:xfrm>
                <a:off x="3241" y="268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4" name="Oval 4503"/>
              <p:cNvSpPr>
                <a:spLocks noChangeArrowheads="1"/>
              </p:cNvSpPr>
              <p:nvPr/>
            </p:nvSpPr>
            <p:spPr bwMode="auto">
              <a:xfrm>
                <a:off x="3241" y="268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5" name="Oval 4504"/>
              <p:cNvSpPr>
                <a:spLocks noChangeArrowheads="1"/>
              </p:cNvSpPr>
              <p:nvPr/>
            </p:nvSpPr>
            <p:spPr bwMode="auto">
              <a:xfrm>
                <a:off x="3973" y="337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6" name="Oval 4505"/>
              <p:cNvSpPr>
                <a:spLocks noChangeArrowheads="1"/>
              </p:cNvSpPr>
              <p:nvPr/>
            </p:nvSpPr>
            <p:spPr bwMode="auto">
              <a:xfrm>
                <a:off x="3973" y="337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7" name="Oval 4506"/>
              <p:cNvSpPr>
                <a:spLocks noChangeArrowheads="1"/>
              </p:cNvSpPr>
              <p:nvPr/>
            </p:nvSpPr>
            <p:spPr bwMode="auto">
              <a:xfrm>
                <a:off x="3087" y="3621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8" name="Oval 4507"/>
              <p:cNvSpPr>
                <a:spLocks noChangeArrowheads="1"/>
              </p:cNvSpPr>
              <p:nvPr/>
            </p:nvSpPr>
            <p:spPr bwMode="auto">
              <a:xfrm>
                <a:off x="3087" y="3621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9" name="Oval 4508"/>
              <p:cNvSpPr>
                <a:spLocks noChangeArrowheads="1"/>
              </p:cNvSpPr>
              <p:nvPr/>
            </p:nvSpPr>
            <p:spPr bwMode="auto">
              <a:xfrm>
                <a:off x="3995" y="314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0" name="Oval 4509"/>
              <p:cNvSpPr>
                <a:spLocks noChangeArrowheads="1"/>
              </p:cNvSpPr>
              <p:nvPr/>
            </p:nvSpPr>
            <p:spPr bwMode="auto">
              <a:xfrm>
                <a:off x="3995" y="314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1" name="Oval 4510"/>
              <p:cNvSpPr>
                <a:spLocks noChangeArrowheads="1"/>
              </p:cNvSpPr>
              <p:nvPr/>
            </p:nvSpPr>
            <p:spPr bwMode="auto">
              <a:xfrm>
                <a:off x="3152" y="239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2" name="Oval 4511"/>
              <p:cNvSpPr>
                <a:spLocks noChangeArrowheads="1"/>
              </p:cNvSpPr>
              <p:nvPr/>
            </p:nvSpPr>
            <p:spPr bwMode="auto">
              <a:xfrm>
                <a:off x="3152" y="239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3" name="Oval 4512"/>
              <p:cNvSpPr>
                <a:spLocks noChangeArrowheads="1"/>
              </p:cNvSpPr>
              <p:nvPr/>
            </p:nvSpPr>
            <p:spPr bwMode="auto">
              <a:xfrm>
                <a:off x="4074" y="252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4" name="Oval 4513"/>
              <p:cNvSpPr>
                <a:spLocks noChangeArrowheads="1"/>
              </p:cNvSpPr>
              <p:nvPr/>
            </p:nvSpPr>
            <p:spPr bwMode="auto">
              <a:xfrm>
                <a:off x="4074" y="252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5" name="Oval 4514"/>
              <p:cNvSpPr>
                <a:spLocks noChangeArrowheads="1"/>
              </p:cNvSpPr>
              <p:nvPr/>
            </p:nvSpPr>
            <p:spPr bwMode="auto">
              <a:xfrm>
                <a:off x="3913" y="240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6" name="Oval 4515"/>
              <p:cNvSpPr>
                <a:spLocks noChangeArrowheads="1"/>
              </p:cNvSpPr>
              <p:nvPr/>
            </p:nvSpPr>
            <p:spPr bwMode="auto">
              <a:xfrm>
                <a:off x="3913" y="240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7" name="Oval 4516"/>
              <p:cNvSpPr>
                <a:spLocks noChangeArrowheads="1"/>
              </p:cNvSpPr>
              <p:nvPr/>
            </p:nvSpPr>
            <p:spPr bwMode="auto">
              <a:xfrm>
                <a:off x="4017" y="314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8" name="Oval 4517"/>
              <p:cNvSpPr>
                <a:spLocks noChangeArrowheads="1"/>
              </p:cNvSpPr>
              <p:nvPr/>
            </p:nvSpPr>
            <p:spPr bwMode="auto">
              <a:xfrm>
                <a:off x="4017" y="314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9" name="Oval 4518"/>
              <p:cNvSpPr>
                <a:spLocks noChangeArrowheads="1"/>
              </p:cNvSpPr>
              <p:nvPr/>
            </p:nvSpPr>
            <p:spPr bwMode="auto">
              <a:xfrm>
                <a:off x="2997" y="233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0" name="Oval 4519"/>
              <p:cNvSpPr>
                <a:spLocks noChangeArrowheads="1"/>
              </p:cNvSpPr>
              <p:nvPr/>
            </p:nvSpPr>
            <p:spPr bwMode="auto">
              <a:xfrm>
                <a:off x="2997" y="233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1" name="Oval 4520"/>
              <p:cNvSpPr>
                <a:spLocks noChangeArrowheads="1"/>
              </p:cNvSpPr>
              <p:nvPr/>
            </p:nvSpPr>
            <p:spPr bwMode="auto">
              <a:xfrm>
                <a:off x="3957" y="242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2" name="Oval 4521"/>
              <p:cNvSpPr>
                <a:spLocks noChangeArrowheads="1"/>
              </p:cNvSpPr>
              <p:nvPr/>
            </p:nvSpPr>
            <p:spPr bwMode="auto">
              <a:xfrm>
                <a:off x="3957" y="242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3" name="Oval 4522"/>
              <p:cNvSpPr>
                <a:spLocks noChangeArrowheads="1"/>
              </p:cNvSpPr>
              <p:nvPr/>
            </p:nvSpPr>
            <p:spPr bwMode="auto">
              <a:xfrm>
                <a:off x="4140" y="261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4" name="Oval 4523"/>
              <p:cNvSpPr>
                <a:spLocks noChangeArrowheads="1"/>
              </p:cNvSpPr>
              <p:nvPr/>
            </p:nvSpPr>
            <p:spPr bwMode="auto">
              <a:xfrm>
                <a:off x="4140" y="261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5" name="Oval 4524"/>
              <p:cNvSpPr>
                <a:spLocks noChangeArrowheads="1"/>
              </p:cNvSpPr>
              <p:nvPr/>
            </p:nvSpPr>
            <p:spPr bwMode="auto">
              <a:xfrm>
                <a:off x="3480" y="254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6" name="Oval 4525"/>
              <p:cNvSpPr>
                <a:spLocks noChangeArrowheads="1"/>
              </p:cNvSpPr>
              <p:nvPr/>
            </p:nvSpPr>
            <p:spPr bwMode="auto">
              <a:xfrm>
                <a:off x="3480" y="254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7" name="Oval 4526"/>
              <p:cNvSpPr>
                <a:spLocks noChangeArrowheads="1"/>
              </p:cNvSpPr>
              <p:nvPr/>
            </p:nvSpPr>
            <p:spPr bwMode="auto">
              <a:xfrm>
                <a:off x="3995" y="246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8" name="Oval 4527"/>
              <p:cNvSpPr>
                <a:spLocks noChangeArrowheads="1"/>
              </p:cNvSpPr>
              <p:nvPr/>
            </p:nvSpPr>
            <p:spPr bwMode="auto">
              <a:xfrm>
                <a:off x="3995" y="246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9" name="Oval 4528"/>
              <p:cNvSpPr>
                <a:spLocks noChangeArrowheads="1"/>
              </p:cNvSpPr>
              <p:nvPr/>
            </p:nvSpPr>
            <p:spPr bwMode="auto">
              <a:xfrm>
                <a:off x="4327" y="295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0" name="Oval 4529"/>
              <p:cNvSpPr>
                <a:spLocks noChangeArrowheads="1"/>
              </p:cNvSpPr>
              <p:nvPr/>
            </p:nvSpPr>
            <p:spPr bwMode="auto">
              <a:xfrm>
                <a:off x="4327" y="295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1" name="Oval 4530"/>
              <p:cNvSpPr>
                <a:spLocks noChangeArrowheads="1"/>
              </p:cNvSpPr>
              <p:nvPr/>
            </p:nvSpPr>
            <p:spPr bwMode="auto">
              <a:xfrm>
                <a:off x="3844" y="316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2" name="Oval 4531"/>
              <p:cNvSpPr>
                <a:spLocks noChangeArrowheads="1"/>
              </p:cNvSpPr>
              <p:nvPr/>
            </p:nvSpPr>
            <p:spPr bwMode="auto">
              <a:xfrm>
                <a:off x="3844" y="316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3" name="Oval 4532"/>
              <p:cNvSpPr>
                <a:spLocks noChangeArrowheads="1"/>
              </p:cNvSpPr>
              <p:nvPr/>
            </p:nvSpPr>
            <p:spPr bwMode="auto">
              <a:xfrm>
                <a:off x="3161" y="306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4" name="Oval 4533"/>
              <p:cNvSpPr>
                <a:spLocks noChangeArrowheads="1"/>
              </p:cNvSpPr>
              <p:nvPr/>
            </p:nvSpPr>
            <p:spPr bwMode="auto">
              <a:xfrm>
                <a:off x="3161" y="306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5" name="Oval 4534"/>
              <p:cNvSpPr>
                <a:spLocks noChangeArrowheads="1"/>
              </p:cNvSpPr>
              <p:nvPr/>
            </p:nvSpPr>
            <p:spPr bwMode="auto">
              <a:xfrm>
                <a:off x="4260" y="281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6" name="Oval 4535"/>
              <p:cNvSpPr>
                <a:spLocks noChangeArrowheads="1"/>
              </p:cNvSpPr>
              <p:nvPr/>
            </p:nvSpPr>
            <p:spPr bwMode="auto">
              <a:xfrm>
                <a:off x="4259" y="281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7" name="Oval 4536"/>
              <p:cNvSpPr>
                <a:spLocks noChangeArrowheads="1"/>
              </p:cNvSpPr>
              <p:nvPr/>
            </p:nvSpPr>
            <p:spPr bwMode="auto">
              <a:xfrm>
                <a:off x="3180" y="263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8" name="Oval 4537"/>
              <p:cNvSpPr>
                <a:spLocks noChangeArrowheads="1"/>
              </p:cNvSpPr>
              <p:nvPr/>
            </p:nvSpPr>
            <p:spPr bwMode="auto">
              <a:xfrm>
                <a:off x="3180" y="263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9" name="Oval 4538"/>
              <p:cNvSpPr>
                <a:spLocks noChangeArrowheads="1"/>
              </p:cNvSpPr>
              <p:nvPr/>
            </p:nvSpPr>
            <p:spPr bwMode="auto">
              <a:xfrm>
                <a:off x="3143" y="294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0" name="Oval 4539"/>
              <p:cNvSpPr>
                <a:spLocks noChangeArrowheads="1"/>
              </p:cNvSpPr>
              <p:nvPr/>
            </p:nvSpPr>
            <p:spPr bwMode="auto">
              <a:xfrm>
                <a:off x="3143" y="294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1" name="Oval 4540"/>
              <p:cNvSpPr>
                <a:spLocks noChangeArrowheads="1"/>
              </p:cNvSpPr>
              <p:nvPr/>
            </p:nvSpPr>
            <p:spPr bwMode="auto">
              <a:xfrm>
                <a:off x="4022" y="247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2" name="Oval 4541"/>
              <p:cNvSpPr>
                <a:spLocks noChangeArrowheads="1"/>
              </p:cNvSpPr>
              <p:nvPr/>
            </p:nvSpPr>
            <p:spPr bwMode="auto">
              <a:xfrm>
                <a:off x="4022" y="247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3" name="Oval 4542"/>
              <p:cNvSpPr>
                <a:spLocks noChangeArrowheads="1"/>
              </p:cNvSpPr>
              <p:nvPr/>
            </p:nvSpPr>
            <p:spPr bwMode="auto">
              <a:xfrm>
                <a:off x="3256" y="269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4" name="Oval 4543"/>
              <p:cNvSpPr>
                <a:spLocks noChangeArrowheads="1"/>
              </p:cNvSpPr>
              <p:nvPr/>
            </p:nvSpPr>
            <p:spPr bwMode="auto">
              <a:xfrm>
                <a:off x="3256" y="269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5" name="Oval 4544"/>
              <p:cNvSpPr>
                <a:spLocks noChangeArrowheads="1"/>
              </p:cNvSpPr>
              <p:nvPr/>
            </p:nvSpPr>
            <p:spPr bwMode="auto">
              <a:xfrm>
                <a:off x="3269" y="292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6" name="Oval 4545"/>
              <p:cNvSpPr>
                <a:spLocks noChangeArrowheads="1"/>
              </p:cNvSpPr>
              <p:nvPr/>
            </p:nvSpPr>
            <p:spPr bwMode="auto">
              <a:xfrm>
                <a:off x="3269" y="292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7" name="Oval 4546"/>
              <p:cNvSpPr>
                <a:spLocks noChangeArrowheads="1"/>
              </p:cNvSpPr>
              <p:nvPr/>
            </p:nvSpPr>
            <p:spPr bwMode="auto">
              <a:xfrm>
                <a:off x="3931" y="339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8" name="Oval 4547"/>
              <p:cNvSpPr>
                <a:spLocks noChangeArrowheads="1"/>
              </p:cNvSpPr>
              <p:nvPr/>
            </p:nvSpPr>
            <p:spPr bwMode="auto">
              <a:xfrm>
                <a:off x="3931" y="339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9" name="Oval 4548"/>
              <p:cNvSpPr>
                <a:spLocks noChangeArrowheads="1"/>
              </p:cNvSpPr>
              <p:nvPr/>
            </p:nvSpPr>
            <p:spPr bwMode="auto">
              <a:xfrm>
                <a:off x="4229" y="297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0" name="Oval 4549"/>
              <p:cNvSpPr>
                <a:spLocks noChangeArrowheads="1"/>
              </p:cNvSpPr>
              <p:nvPr/>
            </p:nvSpPr>
            <p:spPr bwMode="auto">
              <a:xfrm>
                <a:off x="4229" y="297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1" name="Oval 4550"/>
              <p:cNvSpPr>
                <a:spLocks noChangeArrowheads="1"/>
              </p:cNvSpPr>
              <p:nvPr/>
            </p:nvSpPr>
            <p:spPr bwMode="auto">
              <a:xfrm>
                <a:off x="4225" y="296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2" name="Oval 4551"/>
              <p:cNvSpPr>
                <a:spLocks noChangeArrowheads="1"/>
              </p:cNvSpPr>
              <p:nvPr/>
            </p:nvSpPr>
            <p:spPr bwMode="auto">
              <a:xfrm>
                <a:off x="4225" y="296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3" name="Oval 4552"/>
              <p:cNvSpPr>
                <a:spLocks noChangeArrowheads="1"/>
              </p:cNvSpPr>
              <p:nvPr/>
            </p:nvSpPr>
            <p:spPr bwMode="auto">
              <a:xfrm>
                <a:off x="3369" y="311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4" name="Oval 4553"/>
              <p:cNvSpPr>
                <a:spLocks noChangeArrowheads="1"/>
              </p:cNvSpPr>
              <p:nvPr/>
            </p:nvSpPr>
            <p:spPr bwMode="auto">
              <a:xfrm>
                <a:off x="3369" y="311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5" name="Oval 4554"/>
              <p:cNvSpPr>
                <a:spLocks noChangeArrowheads="1"/>
              </p:cNvSpPr>
              <p:nvPr/>
            </p:nvSpPr>
            <p:spPr bwMode="auto">
              <a:xfrm>
                <a:off x="3242" y="370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6" name="Oval 4555"/>
              <p:cNvSpPr>
                <a:spLocks noChangeArrowheads="1"/>
              </p:cNvSpPr>
              <p:nvPr/>
            </p:nvSpPr>
            <p:spPr bwMode="auto">
              <a:xfrm>
                <a:off x="3242" y="370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7" name="Oval 4556"/>
              <p:cNvSpPr>
                <a:spLocks noChangeArrowheads="1"/>
              </p:cNvSpPr>
              <p:nvPr/>
            </p:nvSpPr>
            <p:spPr bwMode="auto">
              <a:xfrm>
                <a:off x="2906" y="229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8" name="Oval 4557"/>
              <p:cNvSpPr>
                <a:spLocks noChangeArrowheads="1"/>
              </p:cNvSpPr>
              <p:nvPr/>
            </p:nvSpPr>
            <p:spPr bwMode="auto">
              <a:xfrm>
                <a:off x="2906" y="229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9" name="Oval 4558"/>
              <p:cNvSpPr>
                <a:spLocks noChangeArrowheads="1"/>
              </p:cNvSpPr>
              <p:nvPr/>
            </p:nvSpPr>
            <p:spPr bwMode="auto">
              <a:xfrm>
                <a:off x="3276" y="269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0" name="Oval 4559"/>
              <p:cNvSpPr>
                <a:spLocks noChangeArrowheads="1"/>
              </p:cNvSpPr>
              <p:nvPr/>
            </p:nvSpPr>
            <p:spPr bwMode="auto">
              <a:xfrm>
                <a:off x="3276" y="269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1" name="Oval 4560"/>
              <p:cNvSpPr>
                <a:spLocks noChangeArrowheads="1"/>
              </p:cNvSpPr>
              <p:nvPr/>
            </p:nvSpPr>
            <p:spPr bwMode="auto">
              <a:xfrm>
                <a:off x="3079" y="333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2" name="Oval 4561"/>
              <p:cNvSpPr>
                <a:spLocks noChangeArrowheads="1"/>
              </p:cNvSpPr>
              <p:nvPr/>
            </p:nvSpPr>
            <p:spPr bwMode="auto">
              <a:xfrm>
                <a:off x="3079" y="333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3" name="Oval 4562"/>
              <p:cNvSpPr>
                <a:spLocks noChangeArrowheads="1"/>
              </p:cNvSpPr>
              <p:nvPr/>
            </p:nvSpPr>
            <p:spPr bwMode="auto">
              <a:xfrm>
                <a:off x="3403" y="314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4" name="Oval 4563"/>
              <p:cNvSpPr>
                <a:spLocks noChangeArrowheads="1"/>
              </p:cNvSpPr>
              <p:nvPr/>
            </p:nvSpPr>
            <p:spPr bwMode="auto">
              <a:xfrm>
                <a:off x="3403" y="314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5" name="Oval 4564"/>
              <p:cNvSpPr>
                <a:spLocks noChangeArrowheads="1"/>
              </p:cNvSpPr>
              <p:nvPr/>
            </p:nvSpPr>
            <p:spPr bwMode="auto">
              <a:xfrm>
                <a:off x="3982" y="281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6" name="Oval 4565"/>
              <p:cNvSpPr>
                <a:spLocks noChangeArrowheads="1"/>
              </p:cNvSpPr>
              <p:nvPr/>
            </p:nvSpPr>
            <p:spPr bwMode="auto">
              <a:xfrm>
                <a:off x="3982" y="281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7" name="Oval 4566"/>
              <p:cNvSpPr>
                <a:spLocks noChangeArrowheads="1"/>
              </p:cNvSpPr>
              <p:nvPr/>
            </p:nvSpPr>
            <p:spPr bwMode="auto">
              <a:xfrm>
                <a:off x="3194" y="262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8" name="Oval 4567"/>
              <p:cNvSpPr>
                <a:spLocks noChangeArrowheads="1"/>
              </p:cNvSpPr>
              <p:nvPr/>
            </p:nvSpPr>
            <p:spPr bwMode="auto">
              <a:xfrm>
                <a:off x="3194" y="262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9" name="Oval 4568"/>
              <p:cNvSpPr>
                <a:spLocks noChangeArrowheads="1"/>
              </p:cNvSpPr>
              <p:nvPr/>
            </p:nvSpPr>
            <p:spPr bwMode="auto">
              <a:xfrm>
                <a:off x="3403" y="334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0" name="Oval 4569"/>
              <p:cNvSpPr>
                <a:spLocks noChangeArrowheads="1"/>
              </p:cNvSpPr>
              <p:nvPr/>
            </p:nvSpPr>
            <p:spPr bwMode="auto">
              <a:xfrm>
                <a:off x="3403" y="334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1" name="Oval 4570"/>
              <p:cNvSpPr>
                <a:spLocks noChangeArrowheads="1"/>
              </p:cNvSpPr>
              <p:nvPr/>
            </p:nvSpPr>
            <p:spPr bwMode="auto">
              <a:xfrm>
                <a:off x="4004" y="278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2" name="Oval 4571"/>
              <p:cNvSpPr>
                <a:spLocks noChangeArrowheads="1"/>
              </p:cNvSpPr>
              <p:nvPr/>
            </p:nvSpPr>
            <p:spPr bwMode="auto">
              <a:xfrm>
                <a:off x="4004" y="278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3" name="Oval 4572"/>
              <p:cNvSpPr>
                <a:spLocks noChangeArrowheads="1"/>
              </p:cNvSpPr>
              <p:nvPr/>
            </p:nvSpPr>
            <p:spPr bwMode="auto">
              <a:xfrm>
                <a:off x="3322" y="287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4" name="Oval 4573"/>
              <p:cNvSpPr>
                <a:spLocks noChangeArrowheads="1"/>
              </p:cNvSpPr>
              <p:nvPr/>
            </p:nvSpPr>
            <p:spPr bwMode="auto">
              <a:xfrm>
                <a:off x="3322" y="287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5" name="Oval 4574"/>
              <p:cNvSpPr>
                <a:spLocks noChangeArrowheads="1"/>
              </p:cNvSpPr>
              <p:nvPr/>
            </p:nvSpPr>
            <p:spPr bwMode="auto">
              <a:xfrm>
                <a:off x="3236" y="274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6" name="Oval 4575"/>
              <p:cNvSpPr>
                <a:spLocks noChangeArrowheads="1"/>
              </p:cNvSpPr>
              <p:nvPr/>
            </p:nvSpPr>
            <p:spPr bwMode="auto">
              <a:xfrm>
                <a:off x="3236" y="274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7" name="Oval 4576"/>
              <p:cNvSpPr>
                <a:spLocks noChangeArrowheads="1"/>
              </p:cNvSpPr>
              <p:nvPr/>
            </p:nvSpPr>
            <p:spPr bwMode="auto">
              <a:xfrm>
                <a:off x="3256" y="265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8" name="Oval 4577"/>
              <p:cNvSpPr>
                <a:spLocks noChangeArrowheads="1"/>
              </p:cNvSpPr>
              <p:nvPr/>
            </p:nvSpPr>
            <p:spPr bwMode="auto">
              <a:xfrm>
                <a:off x="3256" y="265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9" name="Oval 4578"/>
              <p:cNvSpPr>
                <a:spLocks noChangeArrowheads="1"/>
              </p:cNvSpPr>
              <p:nvPr/>
            </p:nvSpPr>
            <p:spPr bwMode="auto">
              <a:xfrm>
                <a:off x="3990" y="340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0" name="Oval 4579"/>
              <p:cNvSpPr>
                <a:spLocks noChangeArrowheads="1"/>
              </p:cNvSpPr>
              <p:nvPr/>
            </p:nvSpPr>
            <p:spPr bwMode="auto">
              <a:xfrm>
                <a:off x="3989" y="340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1" name="Oval 4580"/>
              <p:cNvSpPr>
                <a:spLocks noChangeArrowheads="1"/>
              </p:cNvSpPr>
              <p:nvPr/>
            </p:nvSpPr>
            <p:spPr bwMode="auto">
              <a:xfrm>
                <a:off x="4298" y="273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2" name="Oval 4581"/>
              <p:cNvSpPr>
                <a:spLocks noChangeArrowheads="1"/>
              </p:cNvSpPr>
              <p:nvPr/>
            </p:nvSpPr>
            <p:spPr bwMode="auto">
              <a:xfrm>
                <a:off x="4298" y="273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3" name="Oval 4582"/>
              <p:cNvSpPr>
                <a:spLocks noChangeArrowheads="1"/>
              </p:cNvSpPr>
              <p:nvPr/>
            </p:nvSpPr>
            <p:spPr bwMode="auto">
              <a:xfrm>
                <a:off x="3017" y="318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4" name="Oval 4583"/>
              <p:cNvSpPr>
                <a:spLocks noChangeArrowheads="1"/>
              </p:cNvSpPr>
              <p:nvPr/>
            </p:nvSpPr>
            <p:spPr bwMode="auto">
              <a:xfrm>
                <a:off x="3017" y="318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5" name="Oval 4584"/>
              <p:cNvSpPr>
                <a:spLocks noChangeArrowheads="1"/>
              </p:cNvSpPr>
              <p:nvPr/>
            </p:nvSpPr>
            <p:spPr bwMode="auto">
              <a:xfrm>
                <a:off x="3421" y="260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6" name="Oval 4585"/>
              <p:cNvSpPr>
                <a:spLocks noChangeArrowheads="1"/>
              </p:cNvSpPr>
              <p:nvPr/>
            </p:nvSpPr>
            <p:spPr bwMode="auto">
              <a:xfrm>
                <a:off x="3421" y="260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7" name="Oval 4586"/>
              <p:cNvSpPr>
                <a:spLocks noChangeArrowheads="1"/>
              </p:cNvSpPr>
              <p:nvPr/>
            </p:nvSpPr>
            <p:spPr bwMode="auto">
              <a:xfrm>
                <a:off x="3990" y="324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8" name="Oval 4587"/>
              <p:cNvSpPr>
                <a:spLocks noChangeArrowheads="1"/>
              </p:cNvSpPr>
              <p:nvPr/>
            </p:nvSpPr>
            <p:spPr bwMode="auto">
              <a:xfrm>
                <a:off x="3990" y="324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9" name="Oval 4588"/>
              <p:cNvSpPr>
                <a:spLocks noChangeArrowheads="1"/>
              </p:cNvSpPr>
              <p:nvPr/>
            </p:nvSpPr>
            <p:spPr bwMode="auto">
              <a:xfrm>
                <a:off x="3212" y="355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0" name="Oval 4589"/>
              <p:cNvSpPr>
                <a:spLocks noChangeArrowheads="1"/>
              </p:cNvSpPr>
              <p:nvPr/>
            </p:nvSpPr>
            <p:spPr bwMode="auto">
              <a:xfrm>
                <a:off x="3212" y="355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1" name="Oval 4590"/>
              <p:cNvSpPr>
                <a:spLocks noChangeArrowheads="1"/>
              </p:cNvSpPr>
              <p:nvPr/>
            </p:nvSpPr>
            <p:spPr bwMode="auto">
              <a:xfrm>
                <a:off x="3308" y="284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2" name="Oval 4591"/>
              <p:cNvSpPr>
                <a:spLocks noChangeArrowheads="1"/>
              </p:cNvSpPr>
              <p:nvPr/>
            </p:nvSpPr>
            <p:spPr bwMode="auto">
              <a:xfrm>
                <a:off x="3308" y="284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3" name="Oval 4592"/>
              <p:cNvSpPr>
                <a:spLocks noChangeArrowheads="1"/>
              </p:cNvSpPr>
              <p:nvPr/>
            </p:nvSpPr>
            <p:spPr bwMode="auto">
              <a:xfrm>
                <a:off x="3943" y="240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4" name="Oval 4593"/>
              <p:cNvSpPr>
                <a:spLocks noChangeArrowheads="1"/>
              </p:cNvSpPr>
              <p:nvPr/>
            </p:nvSpPr>
            <p:spPr bwMode="auto">
              <a:xfrm>
                <a:off x="3943" y="240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5" name="Oval 4594"/>
              <p:cNvSpPr>
                <a:spLocks noChangeArrowheads="1"/>
              </p:cNvSpPr>
              <p:nvPr/>
            </p:nvSpPr>
            <p:spPr bwMode="auto">
              <a:xfrm>
                <a:off x="3949" y="324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6" name="Oval 4595"/>
              <p:cNvSpPr>
                <a:spLocks noChangeArrowheads="1"/>
              </p:cNvSpPr>
              <p:nvPr/>
            </p:nvSpPr>
            <p:spPr bwMode="auto">
              <a:xfrm>
                <a:off x="3949" y="324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7" name="Oval 4596"/>
              <p:cNvSpPr>
                <a:spLocks noChangeArrowheads="1"/>
              </p:cNvSpPr>
              <p:nvPr/>
            </p:nvSpPr>
            <p:spPr bwMode="auto">
              <a:xfrm>
                <a:off x="3227" y="330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8" name="Oval 4597"/>
              <p:cNvSpPr>
                <a:spLocks noChangeArrowheads="1"/>
              </p:cNvSpPr>
              <p:nvPr/>
            </p:nvSpPr>
            <p:spPr bwMode="auto">
              <a:xfrm>
                <a:off x="3227" y="330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9" name="Oval 4598"/>
              <p:cNvSpPr>
                <a:spLocks noChangeArrowheads="1"/>
              </p:cNvSpPr>
              <p:nvPr/>
            </p:nvSpPr>
            <p:spPr bwMode="auto">
              <a:xfrm>
                <a:off x="3149" y="295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0" name="Oval 4599"/>
              <p:cNvSpPr>
                <a:spLocks noChangeArrowheads="1"/>
              </p:cNvSpPr>
              <p:nvPr/>
            </p:nvSpPr>
            <p:spPr bwMode="auto">
              <a:xfrm>
                <a:off x="3149" y="295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1" name="Oval 4600"/>
              <p:cNvSpPr>
                <a:spLocks noChangeArrowheads="1"/>
              </p:cNvSpPr>
              <p:nvPr/>
            </p:nvSpPr>
            <p:spPr bwMode="auto">
              <a:xfrm>
                <a:off x="3969" y="272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2" name="Oval 4601"/>
              <p:cNvSpPr>
                <a:spLocks noChangeArrowheads="1"/>
              </p:cNvSpPr>
              <p:nvPr/>
            </p:nvSpPr>
            <p:spPr bwMode="auto">
              <a:xfrm>
                <a:off x="3969" y="272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3" name="Oval 4602"/>
              <p:cNvSpPr>
                <a:spLocks noChangeArrowheads="1"/>
              </p:cNvSpPr>
              <p:nvPr/>
            </p:nvSpPr>
            <p:spPr bwMode="auto">
              <a:xfrm>
                <a:off x="3198" y="268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4" name="Oval 4603"/>
              <p:cNvSpPr>
                <a:spLocks noChangeArrowheads="1"/>
              </p:cNvSpPr>
              <p:nvPr/>
            </p:nvSpPr>
            <p:spPr bwMode="auto">
              <a:xfrm>
                <a:off x="3198" y="268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5" name="Oval 4604"/>
              <p:cNvSpPr>
                <a:spLocks noChangeArrowheads="1"/>
              </p:cNvSpPr>
              <p:nvPr/>
            </p:nvSpPr>
            <p:spPr bwMode="auto">
              <a:xfrm>
                <a:off x="3141" y="266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6" name="Oval 4605"/>
              <p:cNvSpPr>
                <a:spLocks noChangeArrowheads="1"/>
              </p:cNvSpPr>
              <p:nvPr/>
            </p:nvSpPr>
            <p:spPr bwMode="auto">
              <a:xfrm>
                <a:off x="3141" y="26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7" name="Oval 4606"/>
              <p:cNvSpPr>
                <a:spLocks noChangeArrowheads="1"/>
              </p:cNvSpPr>
              <p:nvPr/>
            </p:nvSpPr>
            <p:spPr bwMode="auto">
              <a:xfrm>
                <a:off x="3204" y="374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8" name="Oval 4607"/>
              <p:cNvSpPr>
                <a:spLocks noChangeArrowheads="1"/>
              </p:cNvSpPr>
              <p:nvPr/>
            </p:nvSpPr>
            <p:spPr bwMode="auto">
              <a:xfrm>
                <a:off x="3204" y="374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9" name="Oval 4608"/>
              <p:cNvSpPr>
                <a:spLocks noChangeArrowheads="1"/>
              </p:cNvSpPr>
              <p:nvPr/>
            </p:nvSpPr>
            <p:spPr bwMode="auto">
              <a:xfrm>
                <a:off x="3399" y="33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0" name="Oval 4609"/>
              <p:cNvSpPr>
                <a:spLocks noChangeArrowheads="1"/>
              </p:cNvSpPr>
              <p:nvPr/>
            </p:nvSpPr>
            <p:spPr bwMode="auto">
              <a:xfrm>
                <a:off x="3399" y="330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1" name="Oval 4610"/>
              <p:cNvSpPr>
                <a:spLocks noChangeArrowheads="1"/>
              </p:cNvSpPr>
              <p:nvPr/>
            </p:nvSpPr>
            <p:spPr bwMode="auto">
              <a:xfrm>
                <a:off x="3074" y="371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2" name="Oval 4611"/>
              <p:cNvSpPr>
                <a:spLocks noChangeArrowheads="1"/>
              </p:cNvSpPr>
              <p:nvPr/>
            </p:nvSpPr>
            <p:spPr bwMode="auto">
              <a:xfrm>
                <a:off x="3074" y="371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3" name="Oval 4612"/>
              <p:cNvSpPr>
                <a:spLocks noChangeArrowheads="1"/>
              </p:cNvSpPr>
              <p:nvPr/>
            </p:nvSpPr>
            <p:spPr bwMode="auto">
              <a:xfrm>
                <a:off x="3197" y="319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4" name="Oval 4613"/>
              <p:cNvSpPr>
                <a:spLocks noChangeArrowheads="1"/>
              </p:cNvSpPr>
              <p:nvPr/>
            </p:nvSpPr>
            <p:spPr bwMode="auto">
              <a:xfrm>
                <a:off x="3197" y="319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5" name="Oval 4614"/>
              <p:cNvSpPr>
                <a:spLocks noChangeArrowheads="1"/>
              </p:cNvSpPr>
              <p:nvPr/>
            </p:nvSpPr>
            <p:spPr bwMode="auto">
              <a:xfrm>
                <a:off x="3174" y="317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6" name="Oval 4615"/>
              <p:cNvSpPr>
                <a:spLocks noChangeArrowheads="1"/>
              </p:cNvSpPr>
              <p:nvPr/>
            </p:nvSpPr>
            <p:spPr bwMode="auto">
              <a:xfrm>
                <a:off x="3174" y="317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7" name="Oval 4616"/>
              <p:cNvSpPr>
                <a:spLocks noChangeArrowheads="1"/>
              </p:cNvSpPr>
              <p:nvPr/>
            </p:nvSpPr>
            <p:spPr bwMode="auto">
              <a:xfrm>
                <a:off x="4217" y="276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8" name="Oval 4617"/>
              <p:cNvSpPr>
                <a:spLocks noChangeArrowheads="1"/>
              </p:cNvSpPr>
              <p:nvPr/>
            </p:nvSpPr>
            <p:spPr bwMode="auto">
              <a:xfrm>
                <a:off x="4217" y="276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9" name="Oval 4618"/>
              <p:cNvSpPr>
                <a:spLocks noChangeArrowheads="1"/>
              </p:cNvSpPr>
              <p:nvPr/>
            </p:nvSpPr>
            <p:spPr bwMode="auto">
              <a:xfrm>
                <a:off x="3035" y="327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0" name="Oval 4619"/>
              <p:cNvSpPr>
                <a:spLocks noChangeArrowheads="1"/>
              </p:cNvSpPr>
              <p:nvPr/>
            </p:nvSpPr>
            <p:spPr bwMode="auto">
              <a:xfrm>
                <a:off x="3035" y="327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1" name="Oval 4620"/>
              <p:cNvSpPr>
                <a:spLocks noChangeArrowheads="1"/>
              </p:cNvSpPr>
              <p:nvPr/>
            </p:nvSpPr>
            <p:spPr bwMode="auto">
              <a:xfrm>
                <a:off x="3000" y="211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2" name="Oval 4621"/>
              <p:cNvSpPr>
                <a:spLocks noChangeArrowheads="1"/>
              </p:cNvSpPr>
              <p:nvPr/>
            </p:nvSpPr>
            <p:spPr bwMode="auto">
              <a:xfrm>
                <a:off x="3000" y="211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3" name="Oval 4622"/>
              <p:cNvSpPr>
                <a:spLocks noChangeArrowheads="1"/>
              </p:cNvSpPr>
              <p:nvPr/>
            </p:nvSpPr>
            <p:spPr bwMode="auto">
              <a:xfrm>
                <a:off x="4004" y="336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4" name="Oval 4623"/>
              <p:cNvSpPr>
                <a:spLocks noChangeArrowheads="1"/>
              </p:cNvSpPr>
              <p:nvPr/>
            </p:nvSpPr>
            <p:spPr bwMode="auto">
              <a:xfrm>
                <a:off x="4004" y="336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5" name="Oval 4624"/>
              <p:cNvSpPr>
                <a:spLocks noChangeArrowheads="1"/>
              </p:cNvSpPr>
              <p:nvPr/>
            </p:nvSpPr>
            <p:spPr bwMode="auto">
              <a:xfrm>
                <a:off x="2920" y="209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6" name="Oval 4625"/>
              <p:cNvSpPr>
                <a:spLocks noChangeArrowheads="1"/>
              </p:cNvSpPr>
              <p:nvPr/>
            </p:nvSpPr>
            <p:spPr bwMode="auto">
              <a:xfrm>
                <a:off x="2920" y="209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7" name="Oval 4626"/>
              <p:cNvSpPr>
                <a:spLocks noChangeArrowheads="1"/>
              </p:cNvSpPr>
              <p:nvPr/>
            </p:nvSpPr>
            <p:spPr bwMode="auto">
              <a:xfrm>
                <a:off x="4034" y="252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0" name="Group 4828"/>
            <p:cNvGrpSpPr>
              <a:grpSpLocks/>
            </p:cNvGrpSpPr>
            <p:nvPr/>
          </p:nvGrpSpPr>
          <p:grpSpPr bwMode="auto">
            <a:xfrm>
              <a:off x="2888" y="2055"/>
              <a:ext cx="1609" cy="1771"/>
              <a:chOff x="2888" y="2055"/>
              <a:chExt cx="1609" cy="1771"/>
            </a:xfrm>
            <a:grpFill/>
          </p:grpSpPr>
          <p:sp>
            <p:nvSpPr>
              <p:cNvPr id="5098" name="Oval 4628"/>
              <p:cNvSpPr>
                <a:spLocks noChangeArrowheads="1"/>
              </p:cNvSpPr>
              <p:nvPr/>
            </p:nvSpPr>
            <p:spPr bwMode="auto">
              <a:xfrm>
                <a:off x="4034" y="252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9" name="Oval 4629"/>
              <p:cNvSpPr>
                <a:spLocks noChangeArrowheads="1"/>
              </p:cNvSpPr>
              <p:nvPr/>
            </p:nvSpPr>
            <p:spPr bwMode="auto">
              <a:xfrm>
                <a:off x="4177" y="2641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0" name="Oval 4630"/>
              <p:cNvSpPr>
                <a:spLocks noChangeArrowheads="1"/>
              </p:cNvSpPr>
              <p:nvPr/>
            </p:nvSpPr>
            <p:spPr bwMode="auto">
              <a:xfrm>
                <a:off x="4177" y="2641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1" name="Oval 4631"/>
              <p:cNvSpPr>
                <a:spLocks noChangeArrowheads="1"/>
              </p:cNvSpPr>
              <p:nvPr/>
            </p:nvSpPr>
            <p:spPr bwMode="auto">
              <a:xfrm>
                <a:off x="3167" y="264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2" name="Oval 4632"/>
              <p:cNvSpPr>
                <a:spLocks noChangeArrowheads="1"/>
              </p:cNvSpPr>
              <p:nvPr/>
            </p:nvSpPr>
            <p:spPr bwMode="auto">
              <a:xfrm>
                <a:off x="3167" y="264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3" name="Oval 4633"/>
              <p:cNvSpPr>
                <a:spLocks noChangeArrowheads="1"/>
              </p:cNvSpPr>
              <p:nvPr/>
            </p:nvSpPr>
            <p:spPr bwMode="auto">
              <a:xfrm>
                <a:off x="3347" y="316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4" name="Oval 4634"/>
              <p:cNvSpPr>
                <a:spLocks noChangeArrowheads="1"/>
              </p:cNvSpPr>
              <p:nvPr/>
            </p:nvSpPr>
            <p:spPr bwMode="auto">
              <a:xfrm>
                <a:off x="3347" y="316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5" name="Oval 4635"/>
              <p:cNvSpPr>
                <a:spLocks noChangeArrowheads="1"/>
              </p:cNvSpPr>
              <p:nvPr/>
            </p:nvSpPr>
            <p:spPr bwMode="auto">
              <a:xfrm>
                <a:off x="3999" y="302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6" name="Oval 4636"/>
              <p:cNvSpPr>
                <a:spLocks noChangeArrowheads="1"/>
              </p:cNvSpPr>
              <p:nvPr/>
            </p:nvSpPr>
            <p:spPr bwMode="auto">
              <a:xfrm>
                <a:off x="3999" y="302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7" name="Oval 4637"/>
              <p:cNvSpPr>
                <a:spLocks noChangeArrowheads="1"/>
              </p:cNvSpPr>
              <p:nvPr/>
            </p:nvSpPr>
            <p:spPr bwMode="auto">
              <a:xfrm>
                <a:off x="2998" y="230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8" name="Oval 4638"/>
              <p:cNvSpPr>
                <a:spLocks noChangeArrowheads="1"/>
              </p:cNvSpPr>
              <p:nvPr/>
            </p:nvSpPr>
            <p:spPr bwMode="auto">
              <a:xfrm>
                <a:off x="2998" y="230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9" name="Oval 4639"/>
              <p:cNvSpPr>
                <a:spLocks noChangeArrowheads="1"/>
              </p:cNvSpPr>
              <p:nvPr/>
            </p:nvSpPr>
            <p:spPr bwMode="auto">
              <a:xfrm>
                <a:off x="3255" y="362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0" name="Oval 4640"/>
              <p:cNvSpPr>
                <a:spLocks noChangeArrowheads="1"/>
              </p:cNvSpPr>
              <p:nvPr/>
            </p:nvSpPr>
            <p:spPr bwMode="auto">
              <a:xfrm>
                <a:off x="3255" y="362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1" name="Oval 4641"/>
              <p:cNvSpPr>
                <a:spLocks noChangeArrowheads="1"/>
              </p:cNvSpPr>
              <p:nvPr/>
            </p:nvSpPr>
            <p:spPr bwMode="auto">
              <a:xfrm>
                <a:off x="3978" y="292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2" name="Oval 4642"/>
              <p:cNvSpPr>
                <a:spLocks noChangeArrowheads="1"/>
              </p:cNvSpPr>
              <p:nvPr/>
            </p:nvSpPr>
            <p:spPr bwMode="auto">
              <a:xfrm>
                <a:off x="3978" y="292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3" name="Oval 4643"/>
              <p:cNvSpPr>
                <a:spLocks noChangeArrowheads="1"/>
              </p:cNvSpPr>
              <p:nvPr/>
            </p:nvSpPr>
            <p:spPr bwMode="auto">
              <a:xfrm>
                <a:off x="4389" y="289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4" name="Oval 4644"/>
              <p:cNvSpPr>
                <a:spLocks noChangeArrowheads="1"/>
              </p:cNvSpPr>
              <p:nvPr/>
            </p:nvSpPr>
            <p:spPr bwMode="auto">
              <a:xfrm>
                <a:off x="4389" y="289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5" name="Oval 4645"/>
              <p:cNvSpPr>
                <a:spLocks noChangeArrowheads="1"/>
              </p:cNvSpPr>
              <p:nvPr/>
            </p:nvSpPr>
            <p:spPr bwMode="auto">
              <a:xfrm>
                <a:off x="4024" y="292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6" name="Oval 4646"/>
              <p:cNvSpPr>
                <a:spLocks noChangeArrowheads="1"/>
              </p:cNvSpPr>
              <p:nvPr/>
            </p:nvSpPr>
            <p:spPr bwMode="auto">
              <a:xfrm>
                <a:off x="4024" y="292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7" name="Oval 4647"/>
              <p:cNvSpPr>
                <a:spLocks noChangeArrowheads="1"/>
              </p:cNvSpPr>
              <p:nvPr/>
            </p:nvSpPr>
            <p:spPr bwMode="auto">
              <a:xfrm>
                <a:off x="3034" y="205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8" name="Oval 4648"/>
              <p:cNvSpPr>
                <a:spLocks noChangeArrowheads="1"/>
              </p:cNvSpPr>
              <p:nvPr/>
            </p:nvSpPr>
            <p:spPr bwMode="auto">
              <a:xfrm>
                <a:off x="3034" y="205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9" name="Oval 4649"/>
              <p:cNvSpPr>
                <a:spLocks noChangeArrowheads="1"/>
              </p:cNvSpPr>
              <p:nvPr/>
            </p:nvSpPr>
            <p:spPr bwMode="auto">
              <a:xfrm>
                <a:off x="3897" y="238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0" name="Oval 4650"/>
              <p:cNvSpPr>
                <a:spLocks noChangeArrowheads="1"/>
              </p:cNvSpPr>
              <p:nvPr/>
            </p:nvSpPr>
            <p:spPr bwMode="auto">
              <a:xfrm>
                <a:off x="3897" y="238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1" name="Oval 4651"/>
              <p:cNvSpPr>
                <a:spLocks noChangeArrowheads="1"/>
              </p:cNvSpPr>
              <p:nvPr/>
            </p:nvSpPr>
            <p:spPr bwMode="auto">
              <a:xfrm>
                <a:off x="3200" y="272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2" name="Oval 4652"/>
              <p:cNvSpPr>
                <a:spLocks noChangeArrowheads="1"/>
              </p:cNvSpPr>
              <p:nvPr/>
            </p:nvSpPr>
            <p:spPr bwMode="auto">
              <a:xfrm>
                <a:off x="3200" y="272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3" name="Oval 4653"/>
              <p:cNvSpPr>
                <a:spLocks noChangeArrowheads="1"/>
              </p:cNvSpPr>
              <p:nvPr/>
            </p:nvSpPr>
            <p:spPr bwMode="auto">
              <a:xfrm>
                <a:off x="3302" y="242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4" name="Oval 4654"/>
              <p:cNvSpPr>
                <a:spLocks noChangeArrowheads="1"/>
              </p:cNvSpPr>
              <p:nvPr/>
            </p:nvSpPr>
            <p:spPr bwMode="auto">
              <a:xfrm>
                <a:off x="3302" y="242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5" name="Oval 4655"/>
              <p:cNvSpPr>
                <a:spLocks noChangeArrowheads="1"/>
              </p:cNvSpPr>
              <p:nvPr/>
            </p:nvSpPr>
            <p:spPr bwMode="auto">
              <a:xfrm>
                <a:off x="3286" y="306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6" name="Oval 4656"/>
              <p:cNvSpPr>
                <a:spLocks noChangeArrowheads="1"/>
              </p:cNvSpPr>
              <p:nvPr/>
            </p:nvSpPr>
            <p:spPr bwMode="auto">
              <a:xfrm>
                <a:off x="3286" y="306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7" name="Oval 4657"/>
              <p:cNvSpPr>
                <a:spLocks noChangeArrowheads="1"/>
              </p:cNvSpPr>
              <p:nvPr/>
            </p:nvSpPr>
            <p:spPr bwMode="auto">
              <a:xfrm>
                <a:off x="3184" y="333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8" name="Oval 4658"/>
              <p:cNvSpPr>
                <a:spLocks noChangeArrowheads="1"/>
              </p:cNvSpPr>
              <p:nvPr/>
            </p:nvSpPr>
            <p:spPr bwMode="auto">
              <a:xfrm>
                <a:off x="3184" y="333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9" name="Oval 4659"/>
              <p:cNvSpPr>
                <a:spLocks noChangeArrowheads="1"/>
              </p:cNvSpPr>
              <p:nvPr/>
            </p:nvSpPr>
            <p:spPr bwMode="auto">
              <a:xfrm>
                <a:off x="4281" y="288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0" name="Oval 4660"/>
              <p:cNvSpPr>
                <a:spLocks noChangeArrowheads="1"/>
              </p:cNvSpPr>
              <p:nvPr/>
            </p:nvSpPr>
            <p:spPr bwMode="auto">
              <a:xfrm>
                <a:off x="4281" y="288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1" name="Oval 4661"/>
              <p:cNvSpPr>
                <a:spLocks noChangeArrowheads="1"/>
              </p:cNvSpPr>
              <p:nvPr/>
            </p:nvSpPr>
            <p:spPr bwMode="auto">
              <a:xfrm>
                <a:off x="3168" y="363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2" name="Oval 4662"/>
              <p:cNvSpPr>
                <a:spLocks noChangeArrowheads="1"/>
              </p:cNvSpPr>
              <p:nvPr/>
            </p:nvSpPr>
            <p:spPr bwMode="auto">
              <a:xfrm>
                <a:off x="3168" y="36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3" name="Oval 4663"/>
              <p:cNvSpPr>
                <a:spLocks noChangeArrowheads="1"/>
              </p:cNvSpPr>
              <p:nvPr/>
            </p:nvSpPr>
            <p:spPr bwMode="auto">
              <a:xfrm>
                <a:off x="3469" y="316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4" name="Oval 4664"/>
              <p:cNvSpPr>
                <a:spLocks noChangeArrowheads="1"/>
              </p:cNvSpPr>
              <p:nvPr/>
            </p:nvSpPr>
            <p:spPr bwMode="auto">
              <a:xfrm>
                <a:off x="3469" y="316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5" name="Oval 4665"/>
              <p:cNvSpPr>
                <a:spLocks noChangeArrowheads="1"/>
              </p:cNvSpPr>
              <p:nvPr/>
            </p:nvSpPr>
            <p:spPr bwMode="auto">
              <a:xfrm>
                <a:off x="3161" y="377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6" name="Oval 4666"/>
              <p:cNvSpPr>
                <a:spLocks noChangeArrowheads="1"/>
              </p:cNvSpPr>
              <p:nvPr/>
            </p:nvSpPr>
            <p:spPr bwMode="auto">
              <a:xfrm>
                <a:off x="3161" y="377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7" name="Oval 4667"/>
              <p:cNvSpPr>
                <a:spLocks noChangeArrowheads="1"/>
              </p:cNvSpPr>
              <p:nvPr/>
            </p:nvSpPr>
            <p:spPr bwMode="auto">
              <a:xfrm>
                <a:off x="4216" y="304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8" name="Oval 4668"/>
              <p:cNvSpPr>
                <a:spLocks noChangeArrowheads="1"/>
              </p:cNvSpPr>
              <p:nvPr/>
            </p:nvSpPr>
            <p:spPr bwMode="auto">
              <a:xfrm>
                <a:off x="4216" y="304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9" name="Oval 4669"/>
              <p:cNvSpPr>
                <a:spLocks noChangeArrowheads="1"/>
              </p:cNvSpPr>
              <p:nvPr/>
            </p:nvSpPr>
            <p:spPr bwMode="auto">
              <a:xfrm>
                <a:off x="2919" y="278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0" name="Oval 4670"/>
              <p:cNvSpPr>
                <a:spLocks noChangeArrowheads="1"/>
              </p:cNvSpPr>
              <p:nvPr/>
            </p:nvSpPr>
            <p:spPr bwMode="auto">
              <a:xfrm>
                <a:off x="2919" y="278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1" name="Oval 4671"/>
              <p:cNvSpPr>
                <a:spLocks noChangeArrowheads="1"/>
              </p:cNvSpPr>
              <p:nvPr/>
            </p:nvSpPr>
            <p:spPr bwMode="auto">
              <a:xfrm>
                <a:off x="3993" y="244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2" name="Oval 4672"/>
              <p:cNvSpPr>
                <a:spLocks noChangeArrowheads="1"/>
              </p:cNvSpPr>
              <p:nvPr/>
            </p:nvSpPr>
            <p:spPr bwMode="auto">
              <a:xfrm>
                <a:off x="3993" y="244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3" name="Oval 4673"/>
              <p:cNvSpPr>
                <a:spLocks noChangeArrowheads="1"/>
              </p:cNvSpPr>
              <p:nvPr/>
            </p:nvSpPr>
            <p:spPr bwMode="auto">
              <a:xfrm>
                <a:off x="3894" y="343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4" name="Oval 4674"/>
              <p:cNvSpPr>
                <a:spLocks noChangeArrowheads="1"/>
              </p:cNvSpPr>
              <p:nvPr/>
            </p:nvSpPr>
            <p:spPr bwMode="auto">
              <a:xfrm>
                <a:off x="3894" y="343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5" name="Oval 4675"/>
              <p:cNvSpPr>
                <a:spLocks noChangeArrowheads="1"/>
              </p:cNvSpPr>
              <p:nvPr/>
            </p:nvSpPr>
            <p:spPr bwMode="auto">
              <a:xfrm>
                <a:off x="4297" y="270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6" name="Oval 4676"/>
              <p:cNvSpPr>
                <a:spLocks noChangeArrowheads="1"/>
              </p:cNvSpPr>
              <p:nvPr/>
            </p:nvSpPr>
            <p:spPr bwMode="auto">
              <a:xfrm>
                <a:off x="4297" y="270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7" name="Oval 4677"/>
              <p:cNvSpPr>
                <a:spLocks noChangeArrowheads="1"/>
              </p:cNvSpPr>
              <p:nvPr/>
            </p:nvSpPr>
            <p:spPr bwMode="auto">
              <a:xfrm>
                <a:off x="3347" y="335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8" name="Oval 4678"/>
              <p:cNvSpPr>
                <a:spLocks noChangeArrowheads="1"/>
              </p:cNvSpPr>
              <p:nvPr/>
            </p:nvSpPr>
            <p:spPr bwMode="auto">
              <a:xfrm>
                <a:off x="3347" y="335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9" name="Oval 4679"/>
              <p:cNvSpPr>
                <a:spLocks noChangeArrowheads="1"/>
              </p:cNvSpPr>
              <p:nvPr/>
            </p:nvSpPr>
            <p:spPr bwMode="auto">
              <a:xfrm>
                <a:off x="3080" y="328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0" name="Oval 4680"/>
              <p:cNvSpPr>
                <a:spLocks noChangeArrowheads="1"/>
              </p:cNvSpPr>
              <p:nvPr/>
            </p:nvSpPr>
            <p:spPr bwMode="auto">
              <a:xfrm>
                <a:off x="3080" y="328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1" name="Oval 4681"/>
              <p:cNvSpPr>
                <a:spLocks noChangeArrowheads="1"/>
              </p:cNvSpPr>
              <p:nvPr/>
            </p:nvSpPr>
            <p:spPr bwMode="auto">
              <a:xfrm>
                <a:off x="4048" y="311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2" name="Oval 4682"/>
              <p:cNvSpPr>
                <a:spLocks noChangeArrowheads="1"/>
              </p:cNvSpPr>
              <p:nvPr/>
            </p:nvSpPr>
            <p:spPr bwMode="auto">
              <a:xfrm>
                <a:off x="4048" y="311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3" name="Oval 4683"/>
              <p:cNvSpPr>
                <a:spLocks noChangeArrowheads="1"/>
              </p:cNvSpPr>
              <p:nvPr/>
            </p:nvSpPr>
            <p:spPr bwMode="auto">
              <a:xfrm>
                <a:off x="4301" y="27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4" name="Oval 4684"/>
              <p:cNvSpPr>
                <a:spLocks noChangeArrowheads="1"/>
              </p:cNvSpPr>
              <p:nvPr/>
            </p:nvSpPr>
            <p:spPr bwMode="auto">
              <a:xfrm>
                <a:off x="4301" y="27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5" name="Oval 4685"/>
              <p:cNvSpPr>
                <a:spLocks noChangeArrowheads="1"/>
              </p:cNvSpPr>
              <p:nvPr/>
            </p:nvSpPr>
            <p:spPr bwMode="auto">
              <a:xfrm>
                <a:off x="3180" y="294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6" name="Oval 4686"/>
              <p:cNvSpPr>
                <a:spLocks noChangeArrowheads="1"/>
              </p:cNvSpPr>
              <p:nvPr/>
            </p:nvSpPr>
            <p:spPr bwMode="auto">
              <a:xfrm>
                <a:off x="3179" y="294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7" name="Oval 4687"/>
              <p:cNvSpPr>
                <a:spLocks noChangeArrowheads="1"/>
              </p:cNvSpPr>
              <p:nvPr/>
            </p:nvSpPr>
            <p:spPr bwMode="auto">
              <a:xfrm>
                <a:off x="4340" y="286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8" name="Oval 4688"/>
              <p:cNvSpPr>
                <a:spLocks noChangeArrowheads="1"/>
              </p:cNvSpPr>
              <p:nvPr/>
            </p:nvSpPr>
            <p:spPr bwMode="auto">
              <a:xfrm>
                <a:off x="4340" y="286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9" name="Oval 4689"/>
              <p:cNvSpPr>
                <a:spLocks noChangeArrowheads="1"/>
              </p:cNvSpPr>
              <p:nvPr/>
            </p:nvSpPr>
            <p:spPr bwMode="auto">
              <a:xfrm>
                <a:off x="3023" y="291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0" name="Oval 4690"/>
              <p:cNvSpPr>
                <a:spLocks noChangeArrowheads="1"/>
              </p:cNvSpPr>
              <p:nvPr/>
            </p:nvSpPr>
            <p:spPr bwMode="auto">
              <a:xfrm>
                <a:off x="3023" y="291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1" name="Oval 4691"/>
              <p:cNvSpPr>
                <a:spLocks noChangeArrowheads="1"/>
              </p:cNvSpPr>
              <p:nvPr/>
            </p:nvSpPr>
            <p:spPr bwMode="auto">
              <a:xfrm>
                <a:off x="4040" y="291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2" name="Oval 4692"/>
              <p:cNvSpPr>
                <a:spLocks noChangeArrowheads="1"/>
              </p:cNvSpPr>
              <p:nvPr/>
            </p:nvSpPr>
            <p:spPr bwMode="auto">
              <a:xfrm>
                <a:off x="4040" y="291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3" name="Oval 4693"/>
              <p:cNvSpPr>
                <a:spLocks noChangeArrowheads="1"/>
              </p:cNvSpPr>
              <p:nvPr/>
            </p:nvSpPr>
            <p:spPr bwMode="auto">
              <a:xfrm>
                <a:off x="3123" y="376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4" name="Oval 4694"/>
              <p:cNvSpPr>
                <a:spLocks noChangeArrowheads="1"/>
              </p:cNvSpPr>
              <p:nvPr/>
            </p:nvSpPr>
            <p:spPr bwMode="auto">
              <a:xfrm>
                <a:off x="3123" y="376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5" name="Oval 4695"/>
              <p:cNvSpPr>
                <a:spLocks noChangeArrowheads="1"/>
              </p:cNvSpPr>
              <p:nvPr/>
            </p:nvSpPr>
            <p:spPr bwMode="auto">
              <a:xfrm>
                <a:off x="4137" y="279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6" name="Oval 4696"/>
              <p:cNvSpPr>
                <a:spLocks noChangeArrowheads="1"/>
              </p:cNvSpPr>
              <p:nvPr/>
            </p:nvSpPr>
            <p:spPr bwMode="auto">
              <a:xfrm>
                <a:off x="4137" y="279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7" name="Oval 4697"/>
              <p:cNvSpPr>
                <a:spLocks noChangeArrowheads="1"/>
              </p:cNvSpPr>
              <p:nvPr/>
            </p:nvSpPr>
            <p:spPr bwMode="auto">
              <a:xfrm>
                <a:off x="3153" y="305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8" name="Oval 4698"/>
              <p:cNvSpPr>
                <a:spLocks noChangeArrowheads="1"/>
              </p:cNvSpPr>
              <p:nvPr/>
            </p:nvSpPr>
            <p:spPr bwMode="auto">
              <a:xfrm>
                <a:off x="3153" y="305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9" name="Oval 4699"/>
              <p:cNvSpPr>
                <a:spLocks noChangeArrowheads="1"/>
              </p:cNvSpPr>
              <p:nvPr/>
            </p:nvSpPr>
            <p:spPr bwMode="auto">
              <a:xfrm>
                <a:off x="3033" y="264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0" name="Oval 4700"/>
              <p:cNvSpPr>
                <a:spLocks noChangeArrowheads="1"/>
              </p:cNvSpPr>
              <p:nvPr/>
            </p:nvSpPr>
            <p:spPr bwMode="auto">
              <a:xfrm>
                <a:off x="3033" y="2647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1" name="Oval 4701"/>
              <p:cNvSpPr>
                <a:spLocks noChangeArrowheads="1"/>
              </p:cNvSpPr>
              <p:nvPr/>
            </p:nvSpPr>
            <p:spPr bwMode="auto">
              <a:xfrm>
                <a:off x="3989" y="329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2" name="Oval 4702"/>
              <p:cNvSpPr>
                <a:spLocks noChangeArrowheads="1"/>
              </p:cNvSpPr>
              <p:nvPr/>
            </p:nvSpPr>
            <p:spPr bwMode="auto">
              <a:xfrm>
                <a:off x="3989" y="329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3" name="Oval 4703"/>
              <p:cNvSpPr>
                <a:spLocks noChangeArrowheads="1"/>
              </p:cNvSpPr>
              <p:nvPr/>
            </p:nvSpPr>
            <p:spPr bwMode="auto">
              <a:xfrm>
                <a:off x="3393" y="312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4" name="Oval 4704"/>
              <p:cNvSpPr>
                <a:spLocks noChangeArrowheads="1"/>
              </p:cNvSpPr>
              <p:nvPr/>
            </p:nvSpPr>
            <p:spPr bwMode="auto">
              <a:xfrm>
                <a:off x="3393" y="312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5" name="Oval 4705"/>
              <p:cNvSpPr>
                <a:spLocks noChangeArrowheads="1"/>
              </p:cNvSpPr>
              <p:nvPr/>
            </p:nvSpPr>
            <p:spPr bwMode="auto">
              <a:xfrm>
                <a:off x="3032" y="295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6" name="Oval 4706"/>
              <p:cNvSpPr>
                <a:spLocks noChangeArrowheads="1"/>
              </p:cNvSpPr>
              <p:nvPr/>
            </p:nvSpPr>
            <p:spPr bwMode="auto">
              <a:xfrm>
                <a:off x="3032" y="295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7" name="Oval 4707"/>
              <p:cNvSpPr>
                <a:spLocks noChangeArrowheads="1"/>
              </p:cNvSpPr>
              <p:nvPr/>
            </p:nvSpPr>
            <p:spPr bwMode="auto">
              <a:xfrm>
                <a:off x="3230" y="370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8" name="Oval 4708"/>
              <p:cNvSpPr>
                <a:spLocks noChangeArrowheads="1"/>
              </p:cNvSpPr>
              <p:nvPr/>
            </p:nvSpPr>
            <p:spPr bwMode="auto">
              <a:xfrm>
                <a:off x="3230" y="370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9" name="Oval 4709"/>
              <p:cNvSpPr>
                <a:spLocks noChangeArrowheads="1"/>
              </p:cNvSpPr>
              <p:nvPr/>
            </p:nvSpPr>
            <p:spPr bwMode="auto">
              <a:xfrm>
                <a:off x="4248" y="288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0" name="Oval 4710"/>
              <p:cNvSpPr>
                <a:spLocks noChangeArrowheads="1"/>
              </p:cNvSpPr>
              <p:nvPr/>
            </p:nvSpPr>
            <p:spPr bwMode="auto">
              <a:xfrm>
                <a:off x="4247" y="288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1" name="Oval 4711"/>
              <p:cNvSpPr>
                <a:spLocks noChangeArrowheads="1"/>
              </p:cNvSpPr>
              <p:nvPr/>
            </p:nvSpPr>
            <p:spPr bwMode="auto">
              <a:xfrm>
                <a:off x="3052" y="340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2" name="Oval 4712"/>
              <p:cNvSpPr>
                <a:spLocks noChangeArrowheads="1"/>
              </p:cNvSpPr>
              <p:nvPr/>
            </p:nvSpPr>
            <p:spPr bwMode="auto">
              <a:xfrm>
                <a:off x="3052" y="340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3" name="Oval 4713"/>
              <p:cNvSpPr>
                <a:spLocks noChangeArrowheads="1"/>
              </p:cNvSpPr>
              <p:nvPr/>
            </p:nvSpPr>
            <p:spPr bwMode="auto">
              <a:xfrm>
                <a:off x="3154" y="221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4" name="Oval 4714"/>
              <p:cNvSpPr>
                <a:spLocks noChangeArrowheads="1"/>
              </p:cNvSpPr>
              <p:nvPr/>
            </p:nvSpPr>
            <p:spPr bwMode="auto">
              <a:xfrm>
                <a:off x="3154" y="221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5" name="Oval 4715"/>
              <p:cNvSpPr>
                <a:spLocks noChangeArrowheads="1"/>
              </p:cNvSpPr>
              <p:nvPr/>
            </p:nvSpPr>
            <p:spPr bwMode="auto">
              <a:xfrm>
                <a:off x="3959" y="26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6" name="Oval 4716"/>
              <p:cNvSpPr>
                <a:spLocks noChangeArrowheads="1"/>
              </p:cNvSpPr>
              <p:nvPr/>
            </p:nvSpPr>
            <p:spPr bwMode="auto">
              <a:xfrm>
                <a:off x="3959" y="26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7" name="Oval 4717"/>
              <p:cNvSpPr>
                <a:spLocks noChangeArrowheads="1"/>
              </p:cNvSpPr>
              <p:nvPr/>
            </p:nvSpPr>
            <p:spPr bwMode="auto">
              <a:xfrm>
                <a:off x="3598" y="281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8" name="Oval 4718"/>
              <p:cNvSpPr>
                <a:spLocks noChangeArrowheads="1"/>
              </p:cNvSpPr>
              <p:nvPr/>
            </p:nvSpPr>
            <p:spPr bwMode="auto">
              <a:xfrm>
                <a:off x="3598" y="281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9" name="Oval 4719"/>
              <p:cNvSpPr>
                <a:spLocks noChangeArrowheads="1"/>
              </p:cNvSpPr>
              <p:nvPr/>
            </p:nvSpPr>
            <p:spPr bwMode="auto">
              <a:xfrm>
                <a:off x="3241" y="272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0" name="Oval 4720"/>
              <p:cNvSpPr>
                <a:spLocks noChangeArrowheads="1"/>
              </p:cNvSpPr>
              <p:nvPr/>
            </p:nvSpPr>
            <p:spPr bwMode="auto">
              <a:xfrm>
                <a:off x="3241" y="272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1" name="Oval 4721"/>
              <p:cNvSpPr>
                <a:spLocks noChangeArrowheads="1"/>
              </p:cNvSpPr>
              <p:nvPr/>
            </p:nvSpPr>
            <p:spPr bwMode="auto">
              <a:xfrm>
                <a:off x="4022" y="319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2" name="Oval 4722"/>
              <p:cNvSpPr>
                <a:spLocks noChangeArrowheads="1"/>
              </p:cNvSpPr>
              <p:nvPr/>
            </p:nvSpPr>
            <p:spPr bwMode="auto">
              <a:xfrm>
                <a:off x="4022" y="319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3" name="Oval 4723"/>
              <p:cNvSpPr>
                <a:spLocks noChangeArrowheads="1"/>
              </p:cNvSpPr>
              <p:nvPr/>
            </p:nvSpPr>
            <p:spPr bwMode="auto">
              <a:xfrm>
                <a:off x="3169" y="274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4" name="Oval 4724"/>
              <p:cNvSpPr>
                <a:spLocks noChangeArrowheads="1"/>
              </p:cNvSpPr>
              <p:nvPr/>
            </p:nvSpPr>
            <p:spPr bwMode="auto">
              <a:xfrm>
                <a:off x="3169" y="274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5" name="Oval 4725"/>
              <p:cNvSpPr>
                <a:spLocks noChangeArrowheads="1"/>
              </p:cNvSpPr>
              <p:nvPr/>
            </p:nvSpPr>
            <p:spPr bwMode="auto">
              <a:xfrm>
                <a:off x="4431" y="288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6" name="Oval 4726"/>
              <p:cNvSpPr>
                <a:spLocks noChangeArrowheads="1"/>
              </p:cNvSpPr>
              <p:nvPr/>
            </p:nvSpPr>
            <p:spPr bwMode="auto">
              <a:xfrm>
                <a:off x="4431" y="288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7" name="Oval 4727"/>
              <p:cNvSpPr>
                <a:spLocks noChangeArrowheads="1"/>
              </p:cNvSpPr>
              <p:nvPr/>
            </p:nvSpPr>
            <p:spPr bwMode="auto">
              <a:xfrm>
                <a:off x="2946" y="291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8" name="Oval 4728"/>
              <p:cNvSpPr>
                <a:spLocks noChangeArrowheads="1"/>
              </p:cNvSpPr>
              <p:nvPr/>
            </p:nvSpPr>
            <p:spPr bwMode="auto">
              <a:xfrm>
                <a:off x="2946" y="291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9" name="Oval 4729"/>
              <p:cNvSpPr>
                <a:spLocks noChangeArrowheads="1"/>
              </p:cNvSpPr>
              <p:nvPr/>
            </p:nvSpPr>
            <p:spPr bwMode="auto">
              <a:xfrm>
                <a:off x="4252" y="286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0" name="Oval 4730"/>
              <p:cNvSpPr>
                <a:spLocks noChangeArrowheads="1"/>
              </p:cNvSpPr>
              <p:nvPr/>
            </p:nvSpPr>
            <p:spPr bwMode="auto">
              <a:xfrm>
                <a:off x="4252" y="286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1" name="Oval 4731"/>
              <p:cNvSpPr>
                <a:spLocks noChangeArrowheads="1"/>
              </p:cNvSpPr>
              <p:nvPr/>
            </p:nvSpPr>
            <p:spPr bwMode="auto">
              <a:xfrm>
                <a:off x="3208" y="372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2" name="Oval 4732"/>
              <p:cNvSpPr>
                <a:spLocks noChangeArrowheads="1"/>
              </p:cNvSpPr>
              <p:nvPr/>
            </p:nvSpPr>
            <p:spPr bwMode="auto">
              <a:xfrm>
                <a:off x="3208" y="372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3" name="Oval 4733"/>
              <p:cNvSpPr>
                <a:spLocks noChangeArrowheads="1"/>
              </p:cNvSpPr>
              <p:nvPr/>
            </p:nvSpPr>
            <p:spPr bwMode="auto">
              <a:xfrm>
                <a:off x="3036" y="281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4" name="Oval 4734"/>
              <p:cNvSpPr>
                <a:spLocks noChangeArrowheads="1"/>
              </p:cNvSpPr>
              <p:nvPr/>
            </p:nvSpPr>
            <p:spPr bwMode="auto">
              <a:xfrm>
                <a:off x="3036" y="281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5" name="Oval 4735"/>
              <p:cNvSpPr>
                <a:spLocks noChangeArrowheads="1"/>
              </p:cNvSpPr>
              <p:nvPr/>
            </p:nvSpPr>
            <p:spPr bwMode="auto">
              <a:xfrm>
                <a:off x="3932" y="249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6" name="Oval 4736"/>
              <p:cNvSpPr>
                <a:spLocks noChangeArrowheads="1"/>
              </p:cNvSpPr>
              <p:nvPr/>
            </p:nvSpPr>
            <p:spPr bwMode="auto">
              <a:xfrm>
                <a:off x="3932" y="249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7" name="Oval 4737"/>
              <p:cNvSpPr>
                <a:spLocks noChangeArrowheads="1"/>
              </p:cNvSpPr>
              <p:nvPr/>
            </p:nvSpPr>
            <p:spPr bwMode="auto">
              <a:xfrm>
                <a:off x="3157" y="368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8" name="Oval 4738"/>
              <p:cNvSpPr>
                <a:spLocks noChangeArrowheads="1"/>
              </p:cNvSpPr>
              <p:nvPr/>
            </p:nvSpPr>
            <p:spPr bwMode="auto">
              <a:xfrm>
                <a:off x="3157" y="368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9" name="Oval 4739"/>
              <p:cNvSpPr>
                <a:spLocks noChangeArrowheads="1"/>
              </p:cNvSpPr>
              <p:nvPr/>
            </p:nvSpPr>
            <p:spPr bwMode="auto">
              <a:xfrm>
                <a:off x="3142" y="263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0" name="Oval 4740"/>
              <p:cNvSpPr>
                <a:spLocks noChangeArrowheads="1"/>
              </p:cNvSpPr>
              <p:nvPr/>
            </p:nvSpPr>
            <p:spPr bwMode="auto">
              <a:xfrm>
                <a:off x="3142" y="263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1" name="Oval 4741"/>
              <p:cNvSpPr>
                <a:spLocks noChangeArrowheads="1"/>
              </p:cNvSpPr>
              <p:nvPr/>
            </p:nvSpPr>
            <p:spPr bwMode="auto">
              <a:xfrm>
                <a:off x="3018" y="329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2" name="Oval 4742"/>
              <p:cNvSpPr>
                <a:spLocks noChangeArrowheads="1"/>
              </p:cNvSpPr>
              <p:nvPr/>
            </p:nvSpPr>
            <p:spPr bwMode="auto">
              <a:xfrm>
                <a:off x="3018" y="329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3" name="Oval 4743"/>
              <p:cNvSpPr>
                <a:spLocks noChangeArrowheads="1"/>
              </p:cNvSpPr>
              <p:nvPr/>
            </p:nvSpPr>
            <p:spPr bwMode="auto">
              <a:xfrm>
                <a:off x="2888" y="228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4" name="Oval 4744"/>
              <p:cNvSpPr>
                <a:spLocks noChangeArrowheads="1"/>
              </p:cNvSpPr>
              <p:nvPr/>
            </p:nvSpPr>
            <p:spPr bwMode="auto">
              <a:xfrm>
                <a:off x="2888" y="228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5" name="Oval 4745"/>
              <p:cNvSpPr>
                <a:spLocks noChangeArrowheads="1"/>
              </p:cNvSpPr>
              <p:nvPr/>
            </p:nvSpPr>
            <p:spPr bwMode="auto">
              <a:xfrm>
                <a:off x="3141" y="269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6" name="Oval 4746"/>
              <p:cNvSpPr>
                <a:spLocks noChangeArrowheads="1"/>
              </p:cNvSpPr>
              <p:nvPr/>
            </p:nvSpPr>
            <p:spPr bwMode="auto">
              <a:xfrm>
                <a:off x="3141" y="269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7" name="Oval 4747"/>
              <p:cNvSpPr>
                <a:spLocks noChangeArrowheads="1"/>
              </p:cNvSpPr>
              <p:nvPr/>
            </p:nvSpPr>
            <p:spPr bwMode="auto">
              <a:xfrm>
                <a:off x="3112" y="270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8" name="Oval 4748"/>
              <p:cNvSpPr>
                <a:spLocks noChangeArrowheads="1"/>
              </p:cNvSpPr>
              <p:nvPr/>
            </p:nvSpPr>
            <p:spPr bwMode="auto">
              <a:xfrm>
                <a:off x="3112" y="270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9" name="Oval 4749"/>
              <p:cNvSpPr>
                <a:spLocks noChangeArrowheads="1"/>
              </p:cNvSpPr>
              <p:nvPr/>
            </p:nvSpPr>
            <p:spPr bwMode="auto">
              <a:xfrm>
                <a:off x="3347" y="297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0" name="Oval 4750"/>
              <p:cNvSpPr>
                <a:spLocks noChangeArrowheads="1"/>
              </p:cNvSpPr>
              <p:nvPr/>
            </p:nvSpPr>
            <p:spPr bwMode="auto">
              <a:xfrm>
                <a:off x="3347" y="297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1" name="Oval 4751"/>
              <p:cNvSpPr>
                <a:spLocks noChangeArrowheads="1"/>
              </p:cNvSpPr>
              <p:nvPr/>
            </p:nvSpPr>
            <p:spPr bwMode="auto">
              <a:xfrm>
                <a:off x="3926" y="334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2" name="Oval 4752"/>
              <p:cNvSpPr>
                <a:spLocks noChangeArrowheads="1"/>
              </p:cNvSpPr>
              <p:nvPr/>
            </p:nvSpPr>
            <p:spPr bwMode="auto">
              <a:xfrm>
                <a:off x="3926" y="334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3" name="Oval 4753"/>
              <p:cNvSpPr>
                <a:spLocks noChangeArrowheads="1"/>
              </p:cNvSpPr>
              <p:nvPr/>
            </p:nvSpPr>
            <p:spPr bwMode="auto">
              <a:xfrm>
                <a:off x="2927" y="303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4" name="Oval 4754"/>
              <p:cNvSpPr>
                <a:spLocks noChangeArrowheads="1"/>
              </p:cNvSpPr>
              <p:nvPr/>
            </p:nvSpPr>
            <p:spPr bwMode="auto">
              <a:xfrm>
                <a:off x="2927" y="303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5" name="Oval 4755"/>
              <p:cNvSpPr>
                <a:spLocks noChangeArrowheads="1"/>
              </p:cNvSpPr>
              <p:nvPr/>
            </p:nvSpPr>
            <p:spPr bwMode="auto">
              <a:xfrm>
                <a:off x="2943" y="207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6" name="Oval 4756"/>
              <p:cNvSpPr>
                <a:spLocks noChangeArrowheads="1"/>
              </p:cNvSpPr>
              <p:nvPr/>
            </p:nvSpPr>
            <p:spPr bwMode="auto">
              <a:xfrm>
                <a:off x="2943" y="207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7" name="Oval 4757"/>
              <p:cNvSpPr>
                <a:spLocks noChangeArrowheads="1"/>
              </p:cNvSpPr>
              <p:nvPr/>
            </p:nvSpPr>
            <p:spPr bwMode="auto">
              <a:xfrm>
                <a:off x="3173" y="291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8" name="Oval 4758"/>
              <p:cNvSpPr>
                <a:spLocks noChangeArrowheads="1"/>
              </p:cNvSpPr>
              <p:nvPr/>
            </p:nvSpPr>
            <p:spPr bwMode="auto">
              <a:xfrm>
                <a:off x="3173" y="291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9" name="Oval 4759"/>
              <p:cNvSpPr>
                <a:spLocks noChangeArrowheads="1"/>
              </p:cNvSpPr>
              <p:nvPr/>
            </p:nvSpPr>
            <p:spPr bwMode="auto">
              <a:xfrm>
                <a:off x="2985" y="35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0" name="Oval 4760"/>
              <p:cNvSpPr>
                <a:spLocks noChangeArrowheads="1"/>
              </p:cNvSpPr>
              <p:nvPr/>
            </p:nvSpPr>
            <p:spPr bwMode="auto">
              <a:xfrm>
                <a:off x="2985" y="35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1" name="Oval 4761"/>
              <p:cNvSpPr>
                <a:spLocks noChangeArrowheads="1"/>
              </p:cNvSpPr>
              <p:nvPr/>
            </p:nvSpPr>
            <p:spPr bwMode="auto">
              <a:xfrm>
                <a:off x="3672" y="295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2" name="Oval 4762"/>
              <p:cNvSpPr>
                <a:spLocks noChangeArrowheads="1"/>
              </p:cNvSpPr>
              <p:nvPr/>
            </p:nvSpPr>
            <p:spPr bwMode="auto">
              <a:xfrm>
                <a:off x="3672" y="295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3" name="Oval 4763"/>
              <p:cNvSpPr>
                <a:spLocks noChangeArrowheads="1"/>
              </p:cNvSpPr>
              <p:nvPr/>
            </p:nvSpPr>
            <p:spPr bwMode="auto">
              <a:xfrm>
                <a:off x="4301" y="291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4" name="Oval 4764"/>
              <p:cNvSpPr>
                <a:spLocks noChangeArrowheads="1"/>
              </p:cNvSpPr>
              <p:nvPr/>
            </p:nvSpPr>
            <p:spPr bwMode="auto">
              <a:xfrm>
                <a:off x="4301" y="291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5" name="Oval 4765"/>
              <p:cNvSpPr>
                <a:spLocks noChangeArrowheads="1"/>
              </p:cNvSpPr>
              <p:nvPr/>
            </p:nvSpPr>
            <p:spPr bwMode="auto">
              <a:xfrm>
                <a:off x="4216" y="280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6" name="Oval 4766"/>
              <p:cNvSpPr>
                <a:spLocks noChangeArrowheads="1"/>
              </p:cNvSpPr>
              <p:nvPr/>
            </p:nvSpPr>
            <p:spPr bwMode="auto">
              <a:xfrm>
                <a:off x="4216" y="280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7" name="Oval 4767"/>
              <p:cNvSpPr>
                <a:spLocks noChangeArrowheads="1"/>
              </p:cNvSpPr>
              <p:nvPr/>
            </p:nvSpPr>
            <p:spPr bwMode="auto">
              <a:xfrm>
                <a:off x="3133" y="28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8" name="Oval 4768"/>
              <p:cNvSpPr>
                <a:spLocks noChangeArrowheads="1"/>
              </p:cNvSpPr>
              <p:nvPr/>
            </p:nvSpPr>
            <p:spPr bwMode="auto">
              <a:xfrm>
                <a:off x="3133" y="28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9" name="Oval 4769"/>
              <p:cNvSpPr>
                <a:spLocks noChangeArrowheads="1"/>
              </p:cNvSpPr>
              <p:nvPr/>
            </p:nvSpPr>
            <p:spPr bwMode="auto">
              <a:xfrm>
                <a:off x="3264" y="311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0" name="Oval 4770"/>
              <p:cNvSpPr>
                <a:spLocks noChangeArrowheads="1"/>
              </p:cNvSpPr>
              <p:nvPr/>
            </p:nvSpPr>
            <p:spPr bwMode="auto">
              <a:xfrm>
                <a:off x="3264" y="311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1" name="Oval 4771"/>
              <p:cNvSpPr>
                <a:spLocks noChangeArrowheads="1"/>
              </p:cNvSpPr>
              <p:nvPr/>
            </p:nvSpPr>
            <p:spPr bwMode="auto">
              <a:xfrm>
                <a:off x="4135" y="261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2" name="Oval 4772"/>
              <p:cNvSpPr>
                <a:spLocks noChangeArrowheads="1"/>
              </p:cNvSpPr>
              <p:nvPr/>
            </p:nvSpPr>
            <p:spPr bwMode="auto">
              <a:xfrm>
                <a:off x="4135" y="261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3" name="Oval 4773"/>
              <p:cNvSpPr>
                <a:spLocks noChangeArrowheads="1"/>
              </p:cNvSpPr>
              <p:nvPr/>
            </p:nvSpPr>
            <p:spPr bwMode="auto">
              <a:xfrm>
                <a:off x="3268" y="276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4" name="Oval 4774"/>
              <p:cNvSpPr>
                <a:spLocks noChangeArrowheads="1"/>
              </p:cNvSpPr>
              <p:nvPr/>
            </p:nvSpPr>
            <p:spPr bwMode="auto">
              <a:xfrm>
                <a:off x="3268" y="276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5" name="Oval 4775"/>
              <p:cNvSpPr>
                <a:spLocks noChangeArrowheads="1"/>
              </p:cNvSpPr>
              <p:nvPr/>
            </p:nvSpPr>
            <p:spPr bwMode="auto">
              <a:xfrm>
                <a:off x="4094" y="258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6" name="Oval 4776"/>
              <p:cNvSpPr>
                <a:spLocks noChangeArrowheads="1"/>
              </p:cNvSpPr>
              <p:nvPr/>
            </p:nvSpPr>
            <p:spPr bwMode="auto">
              <a:xfrm>
                <a:off x="4094" y="258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7" name="Oval 4777"/>
              <p:cNvSpPr>
                <a:spLocks noChangeArrowheads="1"/>
              </p:cNvSpPr>
              <p:nvPr/>
            </p:nvSpPr>
            <p:spPr bwMode="auto">
              <a:xfrm>
                <a:off x="3200" y="374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8" name="Oval 4778"/>
              <p:cNvSpPr>
                <a:spLocks noChangeArrowheads="1"/>
              </p:cNvSpPr>
              <p:nvPr/>
            </p:nvSpPr>
            <p:spPr bwMode="auto">
              <a:xfrm>
                <a:off x="3200" y="374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9" name="Oval 4779"/>
              <p:cNvSpPr>
                <a:spLocks noChangeArrowheads="1"/>
              </p:cNvSpPr>
              <p:nvPr/>
            </p:nvSpPr>
            <p:spPr bwMode="auto">
              <a:xfrm>
                <a:off x="3974" y="241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0" name="Oval 4780"/>
              <p:cNvSpPr>
                <a:spLocks noChangeArrowheads="1"/>
              </p:cNvSpPr>
              <p:nvPr/>
            </p:nvSpPr>
            <p:spPr bwMode="auto">
              <a:xfrm>
                <a:off x="3974" y="241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1" name="Oval 4781"/>
              <p:cNvSpPr>
                <a:spLocks noChangeArrowheads="1"/>
              </p:cNvSpPr>
              <p:nvPr/>
            </p:nvSpPr>
            <p:spPr bwMode="auto">
              <a:xfrm>
                <a:off x="3999" y="338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2" name="Oval 4782"/>
              <p:cNvSpPr>
                <a:spLocks noChangeArrowheads="1"/>
              </p:cNvSpPr>
              <p:nvPr/>
            </p:nvSpPr>
            <p:spPr bwMode="auto">
              <a:xfrm>
                <a:off x="3999" y="338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3" name="Oval 4783"/>
              <p:cNvSpPr>
                <a:spLocks noChangeArrowheads="1"/>
              </p:cNvSpPr>
              <p:nvPr/>
            </p:nvSpPr>
            <p:spPr bwMode="auto">
              <a:xfrm>
                <a:off x="3147" y="373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4" name="Oval 4784"/>
              <p:cNvSpPr>
                <a:spLocks noChangeArrowheads="1"/>
              </p:cNvSpPr>
              <p:nvPr/>
            </p:nvSpPr>
            <p:spPr bwMode="auto">
              <a:xfrm>
                <a:off x="3147" y="373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5" name="Oval 4785"/>
              <p:cNvSpPr>
                <a:spLocks noChangeArrowheads="1"/>
              </p:cNvSpPr>
              <p:nvPr/>
            </p:nvSpPr>
            <p:spPr bwMode="auto">
              <a:xfrm>
                <a:off x="3994" y="319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6" name="Oval 4786"/>
              <p:cNvSpPr>
                <a:spLocks noChangeArrowheads="1"/>
              </p:cNvSpPr>
              <p:nvPr/>
            </p:nvSpPr>
            <p:spPr bwMode="auto">
              <a:xfrm>
                <a:off x="3994" y="319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7" name="Oval 4787"/>
              <p:cNvSpPr>
                <a:spLocks noChangeArrowheads="1"/>
              </p:cNvSpPr>
              <p:nvPr/>
            </p:nvSpPr>
            <p:spPr bwMode="auto">
              <a:xfrm>
                <a:off x="3176" y="324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8" name="Oval 4788"/>
              <p:cNvSpPr>
                <a:spLocks noChangeArrowheads="1"/>
              </p:cNvSpPr>
              <p:nvPr/>
            </p:nvSpPr>
            <p:spPr bwMode="auto">
              <a:xfrm>
                <a:off x="3175" y="324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9" name="Oval 4789"/>
              <p:cNvSpPr>
                <a:spLocks noChangeArrowheads="1"/>
              </p:cNvSpPr>
              <p:nvPr/>
            </p:nvSpPr>
            <p:spPr bwMode="auto">
              <a:xfrm>
                <a:off x="3038" y="332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0" name="Oval 4790"/>
              <p:cNvSpPr>
                <a:spLocks noChangeArrowheads="1"/>
              </p:cNvSpPr>
              <p:nvPr/>
            </p:nvSpPr>
            <p:spPr bwMode="auto">
              <a:xfrm>
                <a:off x="3038" y="332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1" name="Oval 4791"/>
              <p:cNvSpPr>
                <a:spLocks noChangeArrowheads="1"/>
              </p:cNvSpPr>
              <p:nvPr/>
            </p:nvSpPr>
            <p:spPr bwMode="auto">
              <a:xfrm>
                <a:off x="3880" y="251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2" name="Oval 4792"/>
              <p:cNvSpPr>
                <a:spLocks noChangeArrowheads="1"/>
              </p:cNvSpPr>
              <p:nvPr/>
            </p:nvSpPr>
            <p:spPr bwMode="auto">
              <a:xfrm>
                <a:off x="3880" y="251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3" name="Oval 4793"/>
              <p:cNvSpPr>
                <a:spLocks noChangeArrowheads="1"/>
              </p:cNvSpPr>
              <p:nvPr/>
            </p:nvSpPr>
            <p:spPr bwMode="auto">
              <a:xfrm>
                <a:off x="3292" y="357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4" name="Oval 4794"/>
              <p:cNvSpPr>
                <a:spLocks noChangeArrowheads="1"/>
              </p:cNvSpPr>
              <p:nvPr/>
            </p:nvSpPr>
            <p:spPr bwMode="auto">
              <a:xfrm>
                <a:off x="3292" y="357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5" name="Oval 4795"/>
              <p:cNvSpPr>
                <a:spLocks noChangeArrowheads="1"/>
              </p:cNvSpPr>
              <p:nvPr/>
            </p:nvSpPr>
            <p:spPr bwMode="auto">
              <a:xfrm>
                <a:off x="3763" y="311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6" name="Oval 4796"/>
              <p:cNvSpPr>
                <a:spLocks noChangeArrowheads="1"/>
              </p:cNvSpPr>
              <p:nvPr/>
            </p:nvSpPr>
            <p:spPr bwMode="auto">
              <a:xfrm>
                <a:off x="3763" y="311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7" name="Oval 4797"/>
              <p:cNvSpPr>
                <a:spLocks noChangeArrowheads="1"/>
              </p:cNvSpPr>
              <p:nvPr/>
            </p:nvSpPr>
            <p:spPr bwMode="auto">
              <a:xfrm>
                <a:off x="3233" y="326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8" name="Oval 4798"/>
              <p:cNvSpPr>
                <a:spLocks noChangeArrowheads="1"/>
              </p:cNvSpPr>
              <p:nvPr/>
            </p:nvSpPr>
            <p:spPr bwMode="auto">
              <a:xfrm>
                <a:off x="3233" y="32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9" name="Oval 4799"/>
              <p:cNvSpPr>
                <a:spLocks noChangeArrowheads="1"/>
              </p:cNvSpPr>
              <p:nvPr/>
            </p:nvSpPr>
            <p:spPr bwMode="auto">
              <a:xfrm>
                <a:off x="3916" y="24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0" name="Oval 4800"/>
              <p:cNvSpPr>
                <a:spLocks noChangeArrowheads="1"/>
              </p:cNvSpPr>
              <p:nvPr/>
            </p:nvSpPr>
            <p:spPr bwMode="auto">
              <a:xfrm>
                <a:off x="3916" y="24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1" name="Oval 4801"/>
              <p:cNvSpPr>
                <a:spLocks noChangeArrowheads="1"/>
              </p:cNvSpPr>
              <p:nvPr/>
            </p:nvSpPr>
            <p:spPr bwMode="auto">
              <a:xfrm>
                <a:off x="3147" y="297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2" name="Oval 4802"/>
              <p:cNvSpPr>
                <a:spLocks noChangeArrowheads="1"/>
              </p:cNvSpPr>
              <p:nvPr/>
            </p:nvSpPr>
            <p:spPr bwMode="auto">
              <a:xfrm>
                <a:off x="3147" y="297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3" name="Oval 4803"/>
              <p:cNvSpPr>
                <a:spLocks noChangeArrowheads="1"/>
              </p:cNvSpPr>
              <p:nvPr/>
            </p:nvSpPr>
            <p:spPr bwMode="auto">
              <a:xfrm>
                <a:off x="4047" y="249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4" name="Oval 4804"/>
              <p:cNvSpPr>
                <a:spLocks noChangeArrowheads="1"/>
              </p:cNvSpPr>
              <p:nvPr/>
            </p:nvSpPr>
            <p:spPr bwMode="auto">
              <a:xfrm>
                <a:off x="4047" y="249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5" name="Oval 4805"/>
              <p:cNvSpPr>
                <a:spLocks noChangeArrowheads="1"/>
              </p:cNvSpPr>
              <p:nvPr/>
            </p:nvSpPr>
            <p:spPr bwMode="auto">
              <a:xfrm>
                <a:off x="3119" y="311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6" name="Oval 4806"/>
              <p:cNvSpPr>
                <a:spLocks noChangeArrowheads="1"/>
              </p:cNvSpPr>
              <p:nvPr/>
            </p:nvSpPr>
            <p:spPr bwMode="auto">
              <a:xfrm>
                <a:off x="3119" y="311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7" name="Oval 4807"/>
              <p:cNvSpPr>
                <a:spLocks noChangeArrowheads="1"/>
              </p:cNvSpPr>
              <p:nvPr/>
            </p:nvSpPr>
            <p:spPr bwMode="auto">
              <a:xfrm>
                <a:off x="3926" y="240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8" name="Oval 4808"/>
              <p:cNvSpPr>
                <a:spLocks noChangeArrowheads="1"/>
              </p:cNvSpPr>
              <p:nvPr/>
            </p:nvSpPr>
            <p:spPr bwMode="auto">
              <a:xfrm>
                <a:off x="3926" y="240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9" name="Oval 4809"/>
              <p:cNvSpPr>
                <a:spLocks noChangeArrowheads="1"/>
              </p:cNvSpPr>
              <p:nvPr/>
            </p:nvSpPr>
            <p:spPr bwMode="auto">
              <a:xfrm>
                <a:off x="3328" y="34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0" name="Oval 4810"/>
              <p:cNvSpPr>
                <a:spLocks noChangeArrowheads="1"/>
              </p:cNvSpPr>
              <p:nvPr/>
            </p:nvSpPr>
            <p:spPr bwMode="auto">
              <a:xfrm>
                <a:off x="3328" y="34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1" name="Oval 4811"/>
              <p:cNvSpPr>
                <a:spLocks noChangeArrowheads="1"/>
              </p:cNvSpPr>
              <p:nvPr/>
            </p:nvSpPr>
            <p:spPr bwMode="auto">
              <a:xfrm>
                <a:off x="3366" y="308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2" name="Oval 4812"/>
              <p:cNvSpPr>
                <a:spLocks noChangeArrowheads="1"/>
              </p:cNvSpPr>
              <p:nvPr/>
            </p:nvSpPr>
            <p:spPr bwMode="auto">
              <a:xfrm>
                <a:off x="3366" y="308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3" name="Oval 4813"/>
              <p:cNvSpPr>
                <a:spLocks noChangeArrowheads="1"/>
              </p:cNvSpPr>
              <p:nvPr/>
            </p:nvSpPr>
            <p:spPr bwMode="auto">
              <a:xfrm>
                <a:off x="3327" y="332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4" name="Oval 4814"/>
              <p:cNvSpPr>
                <a:spLocks noChangeArrowheads="1"/>
              </p:cNvSpPr>
              <p:nvPr/>
            </p:nvSpPr>
            <p:spPr bwMode="auto">
              <a:xfrm>
                <a:off x="3327" y="332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5" name="Oval 4815"/>
              <p:cNvSpPr>
                <a:spLocks noChangeArrowheads="1"/>
              </p:cNvSpPr>
              <p:nvPr/>
            </p:nvSpPr>
            <p:spPr bwMode="auto">
              <a:xfrm>
                <a:off x="3960" y="343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6" name="Oval 4816"/>
              <p:cNvSpPr>
                <a:spLocks noChangeArrowheads="1"/>
              </p:cNvSpPr>
              <p:nvPr/>
            </p:nvSpPr>
            <p:spPr bwMode="auto">
              <a:xfrm>
                <a:off x="3960" y="343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7" name="Oval 4817"/>
              <p:cNvSpPr>
                <a:spLocks noChangeArrowheads="1"/>
              </p:cNvSpPr>
              <p:nvPr/>
            </p:nvSpPr>
            <p:spPr bwMode="auto">
              <a:xfrm>
                <a:off x="2990" y="287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8" name="Oval 4818"/>
              <p:cNvSpPr>
                <a:spLocks noChangeArrowheads="1"/>
              </p:cNvSpPr>
              <p:nvPr/>
            </p:nvSpPr>
            <p:spPr bwMode="auto">
              <a:xfrm>
                <a:off x="2990" y="287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9" name="Oval 4819"/>
              <p:cNvSpPr>
                <a:spLocks noChangeArrowheads="1"/>
              </p:cNvSpPr>
              <p:nvPr/>
            </p:nvSpPr>
            <p:spPr bwMode="auto">
              <a:xfrm>
                <a:off x="3123" y="270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0" name="Oval 4820"/>
              <p:cNvSpPr>
                <a:spLocks noChangeArrowheads="1"/>
              </p:cNvSpPr>
              <p:nvPr/>
            </p:nvSpPr>
            <p:spPr bwMode="auto">
              <a:xfrm>
                <a:off x="3123" y="270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1" name="Oval 4821"/>
              <p:cNvSpPr>
                <a:spLocks noChangeArrowheads="1"/>
              </p:cNvSpPr>
              <p:nvPr/>
            </p:nvSpPr>
            <p:spPr bwMode="auto">
              <a:xfrm>
                <a:off x="3283" y="368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2" name="Oval 4822"/>
              <p:cNvSpPr>
                <a:spLocks noChangeArrowheads="1"/>
              </p:cNvSpPr>
              <p:nvPr/>
            </p:nvSpPr>
            <p:spPr bwMode="auto">
              <a:xfrm>
                <a:off x="3283" y="368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3" name="Oval 4823"/>
              <p:cNvSpPr>
                <a:spLocks noChangeArrowheads="1"/>
              </p:cNvSpPr>
              <p:nvPr/>
            </p:nvSpPr>
            <p:spPr bwMode="auto">
              <a:xfrm>
                <a:off x="4321" y="293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4" name="Oval 4824"/>
              <p:cNvSpPr>
                <a:spLocks noChangeArrowheads="1"/>
              </p:cNvSpPr>
              <p:nvPr/>
            </p:nvSpPr>
            <p:spPr bwMode="auto">
              <a:xfrm>
                <a:off x="4321" y="293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5" name="Oval 4825"/>
              <p:cNvSpPr>
                <a:spLocks noChangeArrowheads="1"/>
              </p:cNvSpPr>
              <p:nvPr/>
            </p:nvSpPr>
            <p:spPr bwMode="auto">
              <a:xfrm>
                <a:off x="4446" y="286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6" name="Oval 4826"/>
              <p:cNvSpPr>
                <a:spLocks noChangeArrowheads="1"/>
              </p:cNvSpPr>
              <p:nvPr/>
            </p:nvSpPr>
            <p:spPr bwMode="auto">
              <a:xfrm>
                <a:off x="4446" y="286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7" name="Oval 4827"/>
              <p:cNvSpPr>
                <a:spLocks noChangeArrowheads="1"/>
              </p:cNvSpPr>
              <p:nvPr/>
            </p:nvSpPr>
            <p:spPr bwMode="auto">
              <a:xfrm>
                <a:off x="3741" y="315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1" name="Group 5029"/>
            <p:cNvGrpSpPr>
              <a:grpSpLocks/>
            </p:cNvGrpSpPr>
            <p:nvPr/>
          </p:nvGrpSpPr>
          <p:grpSpPr bwMode="auto">
            <a:xfrm>
              <a:off x="2825" y="2060"/>
              <a:ext cx="1666" cy="1678"/>
              <a:chOff x="2825" y="2060"/>
              <a:chExt cx="1666" cy="1678"/>
            </a:xfrm>
            <a:grpFill/>
          </p:grpSpPr>
          <p:sp>
            <p:nvSpPr>
              <p:cNvPr id="4898" name="Oval 4829"/>
              <p:cNvSpPr>
                <a:spLocks noChangeArrowheads="1"/>
              </p:cNvSpPr>
              <p:nvPr/>
            </p:nvSpPr>
            <p:spPr bwMode="auto">
              <a:xfrm>
                <a:off x="3741" y="315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9" name="Oval 4830"/>
              <p:cNvSpPr>
                <a:spLocks noChangeArrowheads="1"/>
              </p:cNvSpPr>
              <p:nvPr/>
            </p:nvSpPr>
            <p:spPr bwMode="auto">
              <a:xfrm>
                <a:off x="3113" y="266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0" name="Oval 4831"/>
              <p:cNvSpPr>
                <a:spLocks noChangeArrowheads="1"/>
              </p:cNvSpPr>
              <p:nvPr/>
            </p:nvSpPr>
            <p:spPr bwMode="auto">
              <a:xfrm>
                <a:off x="3113" y="266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1" name="Oval 4832"/>
              <p:cNvSpPr>
                <a:spLocks noChangeArrowheads="1"/>
              </p:cNvSpPr>
              <p:nvPr/>
            </p:nvSpPr>
            <p:spPr bwMode="auto">
              <a:xfrm>
                <a:off x="4036" y="253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2" name="Oval 4833"/>
              <p:cNvSpPr>
                <a:spLocks noChangeArrowheads="1"/>
              </p:cNvSpPr>
              <p:nvPr/>
            </p:nvSpPr>
            <p:spPr bwMode="auto">
              <a:xfrm>
                <a:off x="4036" y="253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3" name="Oval 4834"/>
              <p:cNvSpPr>
                <a:spLocks noChangeArrowheads="1"/>
              </p:cNvSpPr>
              <p:nvPr/>
            </p:nvSpPr>
            <p:spPr bwMode="auto">
              <a:xfrm>
                <a:off x="3910" y="24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4" name="Oval 4835"/>
              <p:cNvSpPr>
                <a:spLocks noChangeArrowheads="1"/>
              </p:cNvSpPr>
              <p:nvPr/>
            </p:nvSpPr>
            <p:spPr bwMode="auto">
              <a:xfrm>
                <a:off x="3910" y="241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5" name="Oval 4836"/>
              <p:cNvSpPr>
                <a:spLocks noChangeArrowheads="1"/>
              </p:cNvSpPr>
              <p:nvPr/>
            </p:nvSpPr>
            <p:spPr bwMode="auto">
              <a:xfrm>
                <a:off x="3169" y="298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6" name="Oval 4837"/>
              <p:cNvSpPr>
                <a:spLocks noChangeArrowheads="1"/>
              </p:cNvSpPr>
              <p:nvPr/>
            </p:nvSpPr>
            <p:spPr bwMode="auto">
              <a:xfrm>
                <a:off x="3169" y="298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7" name="Oval 4838"/>
              <p:cNvSpPr>
                <a:spLocks noChangeArrowheads="1"/>
              </p:cNvSpPr>
              <p:nvPr/>
            </p:nvSpPr>
            <p:spPr bwMode="auto">
              <a:xfrm>
                <a:off x="4323" y="272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8" name="Oval 4839"/>
              <p:cNvSpPr>
                <a:spLocks noChangeArrowheads="1"/>
              </p:cNvSpPr>
              <p:nvPr/>
            </p:nvSpPr>
            <p:spPr bwMode="auto">
              <a:xfrm>
                <a:off x="4323" y="272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9" name="Oval 4840"/>
              <p:cNvSpPr>
                <a:spLocks noChangeArrowheads="1"/>
              </p:cNvSpPr>
              <p:nvPr/>
            </p:nvSpPr>
            <p:spPr bwMode="auto">
              <a:xfrm>
                <a:off x="3971" y="28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0" name="Oval 4841"/>
              <p:cNvSpPr>
                <a:spLocks noChangeArrowheads="1"/>
              </p:cNvSpPr>
              <p:nvPr/>
            </p:nvSpPr>
            <p:spPr bwMode="auto">
              <a:xfrm>
                <a:off x="3971" y="286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1" name="Oval 4842"/>
              <p:cNvSpPr>
                <a:spLocks noChangeArrowheads="1"/>
              </p:cNvSpPr>
              <p:nvPr/>
            </p:nvSpPr>
            <p:spPr bwMode="auto">
              <a:xfrm>
                <a:off x="3911" y="244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2" name="Oval 4843"/>
              <p:cNvSpPr>
                <a:spLocks noChangeArrowheads="1"/>
              </p:cNvSpPr>
              <p:nvPr/>
            </p:nvSpPr>
            <p:spPr bwMode="auto">
              <a:xfrm>
                <a:off x="3911" y="244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3" name="Oval 4844"/>
              <p:cNvSpPr>
                <a:spLocks noChangeArrowheads="1"/>
              </p:cNvSpPr>
              <p:nvPr/>
            </p:nvSpPr>
            <p:spPr bwMode="auto">
              <a:xfrm>
                <a:off x="3191" y="323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4" name="Oval 4845"/>
              <p:cNvSpPr>
                <a:spLocks noChangeArrowheads="1"/>
              </p:cNvSpPr>
              <p:nvPr/>
            </p:nvSpPr>
            <p:spPr bwMode="auto">
              <a:xfrm>
                <a:off x="3191" y="323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5" name="Oval 4846"/>
              <p:cNvSpPr>
                <a:spLocks noChangeArrowheads="1"/>
              </p:cNvSpPr>
              <p:nvPr/>
            </p:nvSpPr>
            <p:spPr bwMode="auto">
              <a:xfrm>
                <a:off x="3980" y="242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6" name="Oval 4847"/>
              <p:cNvSpPr>
                <a:spLocks noChangeArrowheads="1"/>
              </p:cNvSpPr>
              <p:nvPr/>
            </p:nvSpPr>
            <p:spPr bwMode="auto">
              <a:xfrm>
                <a:off x="3980" y="242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7" name="Oval 4848"/>
              <p:cNvSpPr>
                <a:spLocks noChangeArrowheads="1"/>
              </p:cNvSpPr>
              <p:nvPr/>
            </p:nvSpPr>
            <p:spPr bwMode="auto">
              <a:xfrm>
                <a:off x="4270" y="268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8" name="Oval 4849"/>
              <p:cNvSpPr>
                <a:spLocks noChangeArrowheads="1"/>
              </p:cNvSpPr>
              <p:nvPr/>
            </p:nvSpPr>
            <p:spPr bwMode="auto">
              <a:xfrm>
                <a:off x="4270" y="268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9" name="Oval 4850"/>
              <p:cNvSpPr>
                <a:spLocks noChangeArrowheads="1"/>
              </p:cNvSpPr>
              <p:nvPr/>
            </p:nvSpPr>
            <p:spPr bwMode="auto">
              <a:xfrm>
                <a:off x="2953" y="211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0" name="Oval 4851"/>
              <p:cNvSpPr>
                <a:spLocks noChangeArrowheads="1"/>
              </p:cNvSpPr>
              <p:nvPr/>
            </p:nvSpPr>
            <p:spPr bwMode="auto">
              <a:xfrm>
                <a:off x="2953" y="211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1" name="Oval 4852"/>
              <p:cNvSpPr>
                <a:spLocks noChangeArrowheads="1"/>
              </p:cNvSpPr>
              <p:nvPr/>
            </p:nvSpPr>
            <p:spPr bwMode="auto">
              <a:xfrm>
                <a:off x="4038" y="318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2" name="Oval 4853"/>
              <p:cNvSpPr>
                <a:spLocks noChangeArrowheads="1"/>
              </p:cNvSpPr>
              <p:nvPr/>
            </p:nvSpPr>
            <p:spPr bwMode="auto">
              <a:xfrm>
                <a:off x="4038" y="318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3" name="Oval 4854"/>
              <p:cNvSpPr>
                <a:spLocks noChangeArrowheads="1"/>
              </p:cNvSpPr>
              <p:nvPr/>
            </p:nvSpPr>
            <p:spPr bwMode="auto">
              <a:xfrm>
                <a:off x="3307" y="299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4" name="Oval 4855"/>
              <p:cNvSpPr>
                <a:spLocks noChangeArrowheads="1"/>
              </p:cNvSpPr>
              <p:nvPr/>
            </p:nvSpPr>
            <p:spPr bwMode="auto">
              <a:xfrm>
                <a:off x="3307" y="299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5" name="Oval 4856"/>
              <p:cNvSpPr>
                <a:spLocks noChangeArrowheads="1"/>
              </p:cNvSpPr>
              <p:nvPr/>
            </p:nvSpPr>
            <p:spPr bwMode="auto">
              <a:xfrm>
                <a:off x="3352" y="307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6" name="Oval 4857"/>
              <p:cNvSpPr>
                <a:spLocks noChangeArrowheads="1"/>
              </p:cNvSpPr>
              <p:nvPr/>
            </p:nvSpPr>
            <p:spPr bwMode="auto">
              <a:xfrm>
                <a:off x="3352" y="307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7" name="Oval 4858"/>
              <p:cNvSpPr>
                <a:spLocks noChangeArrowheads="1"/>
              </p:cNvSpPr>
              <p:nvPr/>
            </p:nvSpPr>
            <p:spPr bwMode="auto">
              <a:xfrm>
                <a:off x="3417" y="334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8" name="Oval 4859"/>
              <p:cNvSpPr>
                <a:spLocks noChangeArrowheads="1"/>
              </p:cNvSpPr>
              <p:nvPr/>
            </p:nvSpPr>
            <p:spPr bwMode="auto">
              <a:xfrm>
                <a:off x="3417" y="334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9" name="Oval 4860"/>
              <p:cNvSpPr>
                <a:spLocks noChangeArrowheads="1"/>
              </p:cNvSpPr>
              <p:nvPr/>
            </p:nvSpPr>
            <p:spPr bwMode="auto">
              <a:xfrm>
                <a:off x="3407" y="344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0" name="Oval 4861"/>
              <p:cNvSpPr>
                <a:spLocks noChangeArrowheads="1"/>
              </p:cNvSpPr>
              <p:nvPr/>
            </p:nvSpPr>
            <p:spPr bwMode="auto">
              <a:xfrm>
                <a:off x="3407" y="344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1" name="Oval 4862"/>
              <p:cNvSpPr>
                <a:spLocks noChangeArrowheads="1"/>
              </p:cNvSpPr>
              <p:nvPr/>
            </p:nvSpPr>
            <p:spPr bwMode="auto">
              <a:xfrm>
                <a:off x="3395" y="307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2" name="Oval 4863"/>
              <p:cNvSpPr>
                <a:spLocks noChangeArrowheads="1"/>
              </p:cNvSpPr>
              <p:nvPr/>
            </p:nvSpPr>
            <p:spPr bwMode="auto">
              <a:xfrm>
                <a:off x="3395" y="307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3" name="Oval 4864"/>
              <p:cNvSpPr>
                <a:spLocks noChangeArrowheads="1"/>
              </p:cNvSpPr>
              <p:nvPr/>
            </p:nvSpPr>
            <p:spPr bwMode="auto">
              <a:xfrm>
                <a:off x="4254" y="293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4" name="Oval 4865"/>
              <p:cNvSpPr>
                <a:spLocks noChangeArrowheads="1"/>
              </p:cNvSpPr>
              <p:nvPr/>
            </p:nvSpPr>
            <p:spPr bwMode="auto">
              <a:xfrm>
                <a:off x="4253" y="293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5" name="Oval 4866"/>
              <p:cNvSpPr>
                <a:spLocks noChangeArrowheads="1"/>
              </p:cNvSpPr>
              <p:nvPr/>
            </p:nvSpPr>
            <p:spPr bwMode="auto">
              <a:xfrm>
                <a:off x="3271" y="273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6" name="Oval 4867"/>
              <p:cNvSpPr>
                <a:spLocks noChangeArrowheads="1"/>
              </p:cNvSpPr>
              <p:nvPr/>
            </p:nvSpPr>
            <p:spPr bwMode="auto">
              <a:xfrm>
                <a:off x="3271" y="27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7" name="Oval 4868"/>
              <p:cNvSpPr>
                <a:spLocks noChangeArrowheads="1"/>
              </p:cNvSpPr>
              <p:nvPr/>
            </p:nvSpPr>
            <p:spPr bwMode="auto">
              <a:xfrm>
                <a:off x="4400" y="281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8" name="Oval 4869"/>
              <p:cNvSpPr>
                <a:spLocks noChangeArrowheads="1"/>
              </p:cNvSpPr>
              <p:nvPr/>
            </p:nvSpPr>
            <p:spPr bwMode="auto">
              <a:xfrm>
                <a:off x="4400" y="281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9" name="Oval 4870"/>
              <p:cNvSpPr>
                <a:spLocks noChangeArrowheads="1"/>
              </p:cNvSpPr>
              <p:nvPr/>
            </p:nvSpPr>
            <p:spPr bwMode="auto">
              <a:xfrm>
                <a:off x="3239" y="267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0" name="Oval 4871"/>
              <p:cNvSpPr>
                <a:spLocks noChangeArrowheads="1"/>
              </p:cNvSpPr>
              <p:nvPr/>
            </p:nvSpPr>
            <p:spPr bwMode="auto">
              <a:xfrm>
                <a:off x="3239" y="267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1" name="Oval 4872"/>
              <p:cNvSpPr>
                <a:spLocks noChangeArrowheads="1"/>
              </p:cNvSpPr>
              <p:nvPr/>
            </p:nvSpPr>
            <p:spPr bwMode="auto">
              <a:xfrm>
                <a:off x="4023" y="326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2" name="Oval 4873"/>
              <p:cNvSpPr>
                <a:spLocks noChangeArrowheads="1"/>
              </p:cNvSpPr>
              <p:nvPr/>
            </p:nvSpPr>
            <p:spPr bwMode="auto">
              <a:xfrm>
                <a:off x="4023" y="326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3" name="Oval 4874"/>
              <p:cNvSpPr>
                <a:spLocks noChangeArrowheads="1"/>
              </p:cNvSpPr>
              <p:nvPr/>
            </p:nvSpPr>
            <p:spPr bwMode="auto">
              <a:xfrm>
                <a:off x="4201" y="275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4" name="Oval 4875"/>
              <p:cNvSpPr>
                <a:spLocks noChangeArrowheads="1"/>
              </p:cNvSpPr>
              <p:nvPr/>
            </p:nvSpPr>
            <p:spPr bwMode="auto">
              <a:xfrm>
                <a:off x="4201" y="275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5" name="Oval 4876"/>
              <p:cNvSpPr>
                <a:spLocks noChangeArrowheads="1"/>
              </p:cNvSpPr>
              <p:nvPr/>
            </p:nvSpPr>
            <p:spPr bwMode="auto">
              <a:xfrm>
                <a:off x="3946" y="252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6" name="Oval 4877"/>
              <p:cNvSpPr>
                <a:spLocks noChangeArrowheads="1"/>
              </p:cNvSpPr>
              <p:nvPr/>
            </p:nvSpPr>
            <p:spPr bwMode="auto">
              <a:xfrm>
                <a:off x="3946" y="252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7" name="Oval 4878"/>
              <p:cNvSpPr>
                <a:spLocks noChangeArrowheads="1"/>
              </p:cNvSpPr>
              <p:nvPr/>
            </p:nvSpPr>
            <p:spPr bwMode="auto">
              <a:xfrm>
                <a:off x="3277" y="368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8" name="Oval 4879"/>
              <p:cNvSpPr>
                <a:spLocks noChangeArrowheads="1"/>
              </p:cNvSpPr>
              <p:nvPr/>
            </p:nvSpPr>
            <p:spPr bwMode="auto">
              <a:xfrm>
                <a:off x="3277" y="368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9" name="Oval 4880"/>
              <p:cNvSpPr>
                <a:spLocks noChangeArrowheads="1"/>
              </p:cNvSpPr>
              <p:nvPr/>
            </p:nvSpPr>
            <p:spPr bwMode="auto">
              <a:xfrm>
                <a:off x="4278" y="284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0" name="Oval 4881"/>
              <p:cNvSpPr>
                <a:spLocks noChangeArrowheads="1"/>
              </p:cNvSpPr>
              <p:nvPr/>
            </p:nvSpPr>
            <p:spPr bwMode="auto">
              <a:xfrm>
                <a:off x="4278" y="284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1" name="Oval 4882"/>
              <p:cNvSpPr>
                <a:spLocks noChangeArrowheads="1"/>
              </p:cNvSpPr>
              <p:nvPr/>
            </p:nvSpPr>
            <p:spPr bwMode="auto">
              <a:xfrm>
                <a:off x="4314" y="2880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2" name="Oval 4883"/>
              <p:cNvSpPr>
                <a:spLocks noChangeArrowheads="1"/>
              </p:cNvSpPr>
              <p:nvPr/>
            </p:nvSpPr>
            <p:spPr bwMode="auto">
              <a:xfrm>
                <a:off x="4314" y="2880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3" name="Oval 4884"/>
              <p:cNvSpPr>
                <a:spLocks noChangeArrowheads="1"/>
              </p:cNvSpPr>
              <p:nvPr/>
            </p:nvSpPr>
            <p:spPr bwMode="auto">
              <a:xfrm>
                <a:off x="4336" y="295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4" name="Oval 4885"/>
              <p:cNvSpPr>
                <a:spLocks noChangeArrowheads="1"/>
              </p:cNvSpPr>
              <p:nvPr/>
            </p:nvSpPr>
            <p:spPr bwMode="auto">
              <a:xfrm>
                <a:off x="4336" y="295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5" name="Oval 4886"/>
              <p:cNvSpPr>
                <a:spLocks noChangeArrowheads="1"/>
              </p:cNvSpPr>
              <p:nvPr/>
            </p:nvSpPr>
            <p:spPr bwMode="auto">
              <a:xfrm>
                <a:off x="4334" y="292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6" name="Oval 4887"/>
              <p:cNvSpPr>
                <a:spLocks noChangeArrowheads="1"/>
              </p:cNvSpPr>
              <p:nvPr/>
            </p:nvSpPr>
            <p:spPr bwMode="auto">
              <a:xfrm>
                <a:off x="4334" y="292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7" name="Oval 4888"/>
              <p:cNvSpPr>
                <a:spLocks noChangeArrowheads="1"/>
              </p:cNvSpPr>
              <p:nvPr/>
            </p:nvSpPr>
            <p:spPr bwMode="auto">
              <a:xfrm>
                <a:off x="3267" y="368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8" name="Oval 4889"/>
              <p:cNvSpPr>
                <a:spLocks noChangeArrowheads="1"/>
              </p:cNvSpPr>
              <p:nvPr/>
            </p:nvSpPr>
            <p:spPr bwMode="auto">
              <a:xfrm>
                <a:off x="3267" y="368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9" name="Oval 4890"/>
              <p:cNvSpPr>
                <a:spLocks noChangeArrowheads="1"/>
              </p:cNvSpPr>
              <p:nvPr/>
            </p:nvSpPr>
            <p:spPr bwMode="auto">
              <a:xfrm>
                <a:off x="4301" y="290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0" name="Oval 4891"/>
              <p:cNvSpPr>
                <a:spLocks noChangeArrowheads="1"/>
              </p:cNvSpPr>
              <p:nvPr/>
            </p:nvSpPr>
            <p:spPr bwMode="auto">
              <a:xfrm>
                <a:off x="4301" y="290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1" name="Oval 4892"/>
              <p:cNvSpPr>
                <a:spLocks noChangeArrowheads="1"/>
              </p:cNvSpPr>
              <p:nvPr/>
            </p:nvSpPr>
            <p:spPr bwMode="auto">
              <a:xfrm>
                <a:off x="3083" y="206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2" name="Oval 4893"/>
              <p:cNvSpPr>
                <a:spLocks noChangeArrowheads="1"/>
              </p:cNvSpPr>
              <p:nvPr/>
            </p:nvSpPr>
            <p:spPr bwMode="auto">
              <a:xfrm>
                <a:off x="3083" y="20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3" name="Oval 4894"/>
              <p:cNvSpPr>
                <a:spLocks noChangeArrowheads="1"/>
              </p:cNvSpPr>
              <p:nvPr/>
            </p:nvSpPr>
            <p:spPr bwMode="auto">
              <a:xfrm>
                <a:off x="4324" y="288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4" name="Oval 4895"/>
              <p:cNvSpPr>
                <a:spLocks noChangeArrowheads="1"/>
              </p:cNvSpPr>
              <p:nvPr/>
            </p:nvSpPr>
            <p:spPr bwMode="auto">
              <a:xfrm>
                <a:off x="4324" y="288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5" name="Oval 4896"/>
              <p:cNvSpPr>
                <a:spLocks noChangeArrowheads="1"/>
              </p:cNvSpPr>
              <p:nvPr/>
            </p:nvSpPr>
            <p:spPr bwMode="auto">
              <a:xfrm>
                <a:off x="3286" y="350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6" name="Oval 4897"/>
              <p:cNvSpPr>
                <a:spLocks noChangeArrowheads="1"/>
              </p:cNvSpPr>
              <p:nvPr/>
            </p:nvSpPr>
            <p:spPr bwMode="auto">
              <a:xfrm>
                <a:off x="3286" y="350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7" name="Oval 4898"/>
              <p:cNvSpPr>
                <a:spLocks noChangeArrowheads="1"/>
              </p:cNvSpPr>
              <p:nvPr/>
            </p:nvSpPr>
            <p:spPr bwMode="auto">
              <a:xfrm>
                <a:off x="3941" y="344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8" name="Oval 4899"/>
              <p:cNvSpPr>
                <a:spLocks noChangeArrowheads="1"/>
              </p:cNvSpPr>
              <p:nvPr/>
            </p:nvSpPr>
            <p:spPr bwMode="auto">
              <a:xfrm>
                <a:off x="3941" y="344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9" name="Oval 4900"/>
              <p:cNvSpPr>
                <a:spLocks noChangeArrowheads="1"/>
              </p:cNvSpPr>
              <p:nvPr/>
            </p:nvSpPr>
            <p:spPr bwMode="auto">
              <a:xfrm>
                <a:off x="3150" y="302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0" name="Oval 4901"/>
              <p:cNvSpPr>
                <a:spLocks noChangeArrowheads="1"/>
              </p:cNvSpPr>
              <p:nvPr/>
            </p:nvSpPr>
            <p:spPr bwMode="auto">
              <a:xfrm>
                <a:off x="3150" y="302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1" name="Oval 4902"/>
              <p:cNvSpPr>
                <a:spLocks noChangeArrowheads="1"/>
              </p:cNvSpPr>
              <p:nvPr/>
            </p:nvSpPr>
            <p:spPr bwMode="auto">
              <a:xfrm>
                <a:off x="2825" y="231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2" name="Oval 4903"/>
              <p:cNvSpPr>
                <a:spLocks noChangeArrowheads="1"/>
              </p:cNvSpPr>
              <p:nvPr/>
            </p:nvSpPr>
            <p:spPr bwMode="auto">
              <a:xfrm>
                <a:off x="2825" y="231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3" name="Oval 4904"/>
              <p:cNvSpPr>
                <a:spLocks noChangeArrowheads="1"/>
              </p:cNvSpPr>
              <p:nvPr/>
            </p:nvSpPr>
            <p:spPr bwMode="auto">
              <a:xfrm>
                <a:off x="4012" y="330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4" name="Oval 4905"/>
              <p:cNvSpPr>
                <a:spLocks noChangeArrowheads="1"/>
              </p:cNvSpPr>
              <p:nvPr/>
            </p:nvSpPr>
            <p:spPr bwMode="auto">
              <a:xfrm>
                <a:off x="4012" y="330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5" name="Oval 4906"/>
              <p:cNvSpPr>
                <a:spLocks noChangeArrowheads="1"/>
              </p:cNvSpPr>
              <p:nvPr/>
            </p:nvSpPr>
            <p:spPr bwMode="auto">
              <a:xfrm>
                <a:off x="3882" y="326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6" name="Oval 4907"/>
              <p:cNvSpPr>
                <a:spLocks noChangeArrowheads="1"/>
              </p:cNvSpPr>
              <p:nvPr/>
            </p:nvSpPr>
            <p:spPr bwMode="auto">
              <a:xfrm>
                <a:off x="3882" y="326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7" name="Oval 4908"/>
              <p:cNvSpPr>
                <a:spLocks noChangeArrowheads="1"/>
              </p:cNvSpPr>
              <p:nvPr/>
            </p:nvSpPr>
            <p:spPr bwMode="auto">
              <a:xfrm>
                <a:off x="3986" y="340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8" name="Oval 4909"/>
              <p:cNvSpPr>
                <a:spLocks noChangeArrowheads="1"/>
              </p:cNvSpPr>
              <p:nvPr/>
            </p:nvSpPr>
            <p:spPr bwMode="auto">
              <a:xfrm>
                <a:off x="3986" y="340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9" name="Oval 4910"/>
              <p:cNvSpPr>
                <a:spLocks noChangeArrowheads="1"/>
              </p:cNvSpPr>
              <p:nvPr/>
            </p:nvSpPr>
            <p:spPr bwMode="auto">
              <a:xfrm>
                <a:off x="3167" y="289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0" name="Oval 4911"/>
              <p:cNvSpPr>
                <a:spLocks noChangeArrowheads="1"/>
              </p:cNvSpPr>
              <p:nvPr/>
            </p:nvSpPr>
            <p:spPr bwMode="auto">
              <a:xfrm>
                <a:off x="3167" y="289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1" name="Oval 4912"/>
              <p:cNvSpPr>
                <a:spLocks noChangeArrowheads="1"/>
              </p:cNvSpPr>
              <p:nvPr/>
            </p:nvSpPr>
            <p:spPr bwMode="auto">
              <a:xfrm>
                <a:off x="4001" y="245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2" name="Oval 4913"/>
              <p:cNvSpPr>
                <a:spLocks noChangeArrowheads="1"/>
              </p:cNvSpPr>
              <p:nvPr/>
            </p:nvSpPr>
            <p:spPr bwMode="auto">
              <a:xfrm>
                <a:off x="4001" y="245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3" name="Oval 4914"/>
              <p:cNvSpPr>
                <a:spLocks noChangeArrowheads="1"/>
              </p:cNvSpPr>
              <p:nvPr/>
            </p:nvSpPr>
            <p:spPr bwMode="auto">
              <a:xfrm>
                <a:off x="4217" y="305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4" name="Oval 4915"/>
              <p:cNvSpPr>
                <a:spLocks noChangeArrowheads="1"/>
              </p:cNvSpPr>
              <p:nvPr/>
            </p:nvSpPr>
            <p:spPr bwMode="auto">
              <a:xfrm>
                <a:off x="4217" y="305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5" name="Oval 4916"/>
              <p:cNvSpPr>
                <a:spLocks noChangeArrowheads="1"/>
              </p:cNvSpPr>
              <p:nvPr/>
            </p:nvSpPr>
            <p:spPr bwMode="auto">
              <a:xfrm>
                <a:off x="2932" y="212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6" name="Oval 4917"/>
              <p:cNvSpPr>
                <a:spLocks noChangeArrowheads="1"/>
              </p:cNvSpPr>
              <p:nvPr/>
            </p:nvSpPr>
            <p:spPr bwMode="auto">
              <a:xfrm>
                <a:off x="2932" y="212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7" name="Oval 4918"/>
              <p:cNvSpPr>
                <a:spLocks noChangeArrowheads="1"/>
              </p:cNvSpPr>
              <p:nvPr/>
            </p:nvSpPr>
            <p:spPr bwMode="auto">
              <a:xfrm>
                <a:off x="3000" y="261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8" name="Oval 4919"/>
              <p:cNvSpPr>
                <a:spLocks noChangeArrowheads="1"/>
              </p:cNvSpPr>
              <p:nvPr/>
            </p:nvSpPr>
            <p:spPr bwMode="auto">
              <a:xfrm>
                <a:off x="3000" y="261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9" name="Oval 4920"/>
              <p:cNvSpPr>
                <a:spLocks noChangeArrowheads="1"/>
              </p:cNvSpPr>
              <p:nvPr/>
            </p:nvSpPr>
            <p:spPr bwMode="auto">
              <a:xfrm>
                <a:off x="4277" y="27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0" name="Oval 4921"/>
              <p:cNvSpPr>
                <a:spLocks noChangeArrowheads="1"/>
              </p:cNvSpPr>
              <p:nvPr/>
            </p:nvSpPr>
            <p:spPr bwMode="auto">
              <a:xfrm>
                <a:off x="4277" y="27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1" name="Oval 4922"/>
              <p:cNvSpPr>
                <a:spLocks noChangeArrowheads="1"/>
              </p:cNvSpPr>
              <p:nvPr/>
            </p:nvSpPr>
            <p:spPr bwMode="auto">
              <a:xfrm>
                <a:off x="4001" y="276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2" name="Oval 4923"/>
              <p:cNvSpPr>
                <a:spLocks noChangeArrowheads="1"/>
              </p:cNvSpPr>
              <p:nvPr/>
            </p:nvSpPr>
            <p:spPr bwMode="auto">
              <a:xfrm>
                <a:off x="4001" y="276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3" name="Oval 4924"/>
              <p:cNvSpPr>
                <a:spLocks noChangeArrowheads="1"/>
              </p:cNvSpPr>
              <p:nvPr/>
            </p:nvSpPr>
            <p:spPr bwMode="auto">
              <a:xfrm>
                <a:off x="4429" y="286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4" name="Oval 4925"/>
              <p:cNvSpPr>
                <a:spLocks noChangeArrowheads="1"/>
              </p:cNvSpPr>
              <p:nvPr/>
            </p:nvSpPr>
            <p:spPr bwMode="auto">
              <a:xfrm>
                <a:off x="4429" y="286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5" name="Oval 4926"/>
              <p:cNvSpPr>
                <a:spLocks noChangeArrowheads="1"/>
              </p:cNvSpPr>
              <p:nvPr/>
            </p:nvSpPr>
            <p:spPr bwMode="auto">
              <a:xfrm>
                <a:off x="3994" y="253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6" name="Oval 4927"/>
              <p:cNvSpPr>
                <a:spLocks noChangeArrowheads="1"/>
              </p:cNvSpPr>
              <p:nvPr/>
            </p:nvSpPr>
            <p:spPr bwMode="auto">
              <a:xfrm>
                <a:off x="3994" y="253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7" name="Oval 4928"/>
              <p:cNvSpPr>
                <a:spLocks noChangeArrowheads="1"/>
              </p:cNvSpPr>
              <p:nvPr/>
            </p:nvSpPr>
            <p:spPr bwMode="auto">
              <a:xfrm>
                <a:off x="4415" y="287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8" name="Oval 4929"/>
              <p:cNvSpPr>
                <a:spLocks noChangeArrowheads="1"/>
              </p:cNvSpPr>
              <p:nvPr/>
            </p:nvSpPr>
            <p:spPr bwMode="auto">
              <a:xfrm>
                <a:off x="4415" y="287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9" name="Oval 4930"/>
              <p:cNvSpPr>
                <a:spLocks noChangeArrowheads="1"/>
              </p:cNvSpPr>
              <p:nvPr/>
            </p:nvSpPr>
            <p:spPr bwMode="auto">
              <a:xfrm>
                <a:off x="4316" y="284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0" name="Oval 4931"/>
              <p:cNvSpPr>
                <a:spLocks noChangeArrowheads="1"/>
              </p:cNvSpPr>
              <p:nvPr/>
            </p:nvSpPr>
            <p:spPr bwMode="auto">
              <a:xfrm>
                <a:off x="4316" y="284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1" name="Oval 4932"/>
              <p:cNvSpPr>
                <a:spLocks noChangeArrowheads="1"/>
              </p:cNvSpPr>
              <p:nvPr/>
            </p:nvSpPr>
            <p:spPr bwMode="auto">
              <a:xfrm>
                <a:off x="4361" y="285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2" name="Oval 4933"/>
              <p:cNvSpPr>
                <a:spLocks noChangeArrowheads="1"/>
              </p:cNvSpPr>
              <p:nvPr/>
            </p:nvSpPr>
            <p:spPr bwMode="auto">
              <a:xfrm>
                <a:off x="4361" y="285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3" name="Oval 4934"/>
              <p:cNvSpPr>
                <a:spLocks noChangeArrowheads="1"/>
              </p:cNvSpPr>
              <p:nvPr/>
            </p:nvSpPr>
            <p:spPr bwMode="auto">
              <a:xfrm>
                <a:off x="4282" y="288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4" name="Oval 4935"/>
              <p:cNvSpPr>
                <a:spLocks noChangeArrowheads="1"/>
              </p:cNvSpPr>
              <p:nvPr/>
            </p:nvSpPr>
            <p:spPr bwMode="auto">
              <a:xfrm>
                <a:off x="4282" y="288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5" name="Oval 4936"/>
              <p:cNvSpPr>
                <a:spLocks noChangeArrowheads="1"/>
              </p:cNvSpPr>
              <p:nvPr/>
            </p:nvSpPr>
            <p:spPr bwMode="auto">
              <a:xfrm>
                <a:off x="3961" y="246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6" name="Oval 4937"/>
              <p:cNvSpPr>
                <a:spLocks noChangeArrowheads="1"/>
              </p:cNvSpPr>
              <p:nvPr/>
            </p:nvSpPr>
            <p:spPr bwMode="auto">
              <a:xfrm>
                <a:off x="3961" y="246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7" name="Oval 4938"/>
              <p:cNvSpPr>
                <a:spLocks noChangeArrowheads="1"/>
              </p:cNvSpPr>
              <p:nvPr/>
            </p:nvSpPr>
            <p:spPr bwMode="auto">
              <a:xfrm>
                <a:off x="4008" y="335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8" name="Oval 4939"/>
              <p:cNvSpPr>
                <a:spLocks noChangeArrowheads="1"/>
              </p:cNvSpPr>
              <p:nvPr/>
            </p:nvSpPr>
            <p:spPr bwMode="auto">
              <a:xfrm>
                <a:off x="4008" y="335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9" name="Oval 4940"/>
              <p:cNvSpPr>
                <a:spLocks noChangeArrowheads="1"/>
              </p:cNvSpPr>
              <p:nvPr/>
            </p:nvSpPr>
            <p:spPr bwMode="auto">
              <a:xfrm>
                <a:off x="2923" y="263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0" name="Oval 4941"/>
              <p:cNvSpPr>
                <a:spLocks noChangeArrowheads="1"/>
              </p:cNvSpPr>
              <p:nvPr/>
            </p:nvSpPr>
            <p:spPr bwMode="auto">
              <a:xfrm>
                <a:off x="2923" y="263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1" name="Oval 4942"/>
              <p:cNvSpPr>
                <a:spLocks noChangeArrowheads="1"/>
              </p:cNvSpPr>
              <p:nvPr/>
            </p:nvSpPr>
            <p:spPr bwMode="auto">
              <a:xfrm>
                <a:off x="3933" y="239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2" name="Oval 4943"/>
              <p:cNvSpPr>
                <a:spLocks noChangeArrowheads="1"/>
              </p:cNvSpPr>
              <p:nvPr/>
            </p:nvSpPr>
            <p:spPr bwMode="auto">
              <a:xfrm>
                <a:off x="3933" y="239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3" name="Oval 4944"/>
              <p:cNvSpPr>
                <a:spLocks noChangeArrowheads="1"/>
              </p:cNvSpPr>
              <p:nvPr/>
            </p:nvSpPr>
            <p:spPr bwMode="auto">
              <a:xfrm>
                <a:off x="3022" y="319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4" name="Oval 4945"/>
              <p:cNvSpPr>
                <a:spLocks noChangeArrowheads="1"/>
              </p:cNvSpPr>
              <p:nvPr/>
            </p:nvSpPr>
            <p:spPr bwMode="auto">
              <a:xfrm>
                <a:off x="3022" y="319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5" name="Oval 4946"/>
              <p:cNvSpPr>
                <a:spLocks noChangeArrowheads="1"/>
              </p:cNvSpPr>
              <p:nvPr/>
            </p:nvSpPr>
            <p:spPr bwMode="auto">
              <a:xfrm>
                <a:off x="4258" y="294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6" name="Oval 4947"/>
              <p:cNvSpPr>
                <a:spLocks noChangeArrowheads="1"/>
              </p:cNvSpPr>
              <p:nvPr/>
            </p:nvSpPr>
            <p:spPr bwMode="auto">
              <a:xfrm>
                <a:off x="4258" y="294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7" name="Oval 4948"/>
              <p:cNvSpPr>
                <a:spLocks noChangeArrowheads="1"/>
              </p:cNvSpPr>
              <p:nvPr/>
            </p:nvSpPr>
            <p:spPr bwMode="auto">
              <a:xfrm>
                <a:off x="3921" y="241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8" name="Oval 4949"/>
              <p:cNvSpPr>
                <a:spLocks noChangeArrowheads="1"/>
              </p:cNvSpPr>
              <p:nvPr/>
            </p:nvSpPr>
            <p:spPr bwMode="auto">
              <a:xfrm>
                <a:off x="3921" y="241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9" name="Oval 4950"/>
              <p:cNvSpPr>
                <a:spLocks noChangeArrowheads="1"/>
              </p:cNvSpPr>
              <p:nvPr/>
            </p:nvSpPr>
            <p:spPr bwMode="auto">
              <a:xfrm>
                <a:off x="4189" y="287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0" name="Oval 4951"/>
              <p:cNvSpPr>
                <a:spLocks noChangeArrowheads="1"/>
              </p:cNvSpPr>
              <p:nvPr/>
            </p:nvSpPr>
            <p:spPr bwMode="auto">
              <a:xfrm>
                <a:off x="4189" y="287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1" name="Oval 4952"/>
              <p:cNvSpPr>
                <a:spLocks noChangeArrowheads="1"/>
              </p:cNvSpPr>
              <p:nvPr/>
            </p:nvSpPr>
            <p:spPr bwMode="auto">
              <a:xfrm>
                <a:off x="3195" y="353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2" name="Oval 4953"/>
              <p:cNvSpPr>
                <a:spLocks noChangeArrowheads="1"/>
              </p:cNvSpPr>
              <p:nvPr/>
            </p:nvSpPr>
            <p:spPr bwMode="auto">
              <a:xfrm>
                <a:off x="3195" y="353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3" name="Oval 4954"/>
              <p:cNvSpPr>
                <a:spLocks noChangeArrowheads="1"/>
              </p:cNvSpPr>
              <p:nvPr/>
            </p:nvSpPr>
            <p:spPr bwMode="auto">
              <a:xfrm>
                <a:off x="3300" y="358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4" name="Oval 4955"/>
              <p:cNvSpPr>
                <a:spLocks noChangeArrowheads="1"/>
              </p:cNvSpPr>
              <p:nvPr/>
            </p:nvSpPr>
            <p:spPr bwMode="auto">
              <a:xfrm>
                <a:off x="3300" y="358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5" name="Oval 4956"/>
              <p:cNvSpPr>
                <a:spLocks noChangeArrowheads="1"/>
              </p:cNvSpPr>
              <p:nvPr/>
            </p:nvSpPr>
            <p:spPr bwMode="auto">
              <a:xfrm>
                <a:off x="4296" y="290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6" name="Oval 4957"/>
              <p:cNvSpPr>
                <a:spLocks noChangeArrowheads="1"/>
              </p:cNvSpPr>
              <p:nvPr/>
            </p:nvSpPr>
            <p:spPr bwMode="auto">
              <a:xfrm>
                <a:off x="4296" y="290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7" name="Oval 4958"/>
              <p:cNvSpPr>
                <a:spLocks noChangeArrowheads="1"/>
              </p:cNvSpPr>
              <p:nvPr/>
            </p:nvSpPr>
            <p:spPr bwMode="auto">
              <a:xfrm>
                <a:off x="4258" y="287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8" name="Oval 4959"/>
              <p:cNvSpPr>
                <a:spLocks noChangeArrowheads="1"/>
              </p:cNvSpPr>
              <p:nvPr/>
            </p:nvSpPr>
            <p:spPr bwMode="auto">
              <a:xfrm>
                <a:off x="4258" y="287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9" name="Oval 4960"/>
              <p:cNvSpPr>
                <a:spLocks noChangeArrowheads="1"/>
              </p:cNvSpPr>
              <p:nvPr/>
            </p:nvSpPr>
            <p:spPr bwMode="auto">
              <a:xfrm>
                <a:off x="4305" y="294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0" name="Oval 4961"/>
              <p:cNvSpPr>
                <a:spLocks noChangeArrowheads="1"/>
              </p:cNvSpPr>
              <p:nvPr/>
            </p:nvSpPr>
            <p:spPr bwMode="auto">
              <a:xfrm>
                <a:off x="4305" y="294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1" name="Oval 4962"/>
              <p:cNvSpPr>
                <a:spLocks noChangeArrowheads="1"/>
              </p:cNvSpPr>
              <p:nvPr/>
            </p:nvSpPr>
            <p:spPr bwMode="auto">
              <a:xfrm>
                <a:off x="3394" y="305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2" name="Oval 4963"/>
              <p:cNvSpPr>
                <a:spLocks noChangeArrowheads="1"/>
              </p:cNvSpPr>
              <p:nvPr/>
            </p:nvSpPr>
            <p:spPr bwMode="auto">
              <a:xfrm>
                <a:off x="3394" y="305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3" name="Oval 4964"/>
              <p:cNvSpPr>
                <a:spLocks noChangeArrowheads="1"/>
              </p:cNvSpPr>
              <p:nvPr/>
            </p:nvSpPr>
            <p:spPr bwMode="auto">
              <a:xfrm>
                <a:off x="3992" y="246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4" name="Oval 4965"/>
              <p:cNvSpPr>
                <a:spLocks noChangeArrowheads="1"/>
              </p:cNvSpPr>
              <p:nvPr/>
            </p:nvSpPr>
            <p:spPr bwMode="auto">
              <a:xfrm>
                <a:off x="3992" y="246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5" name="Oval 4966"/>
              <p:cNvSpPr>
                <a:spLocks noChangeArrowheads="1"/>
              </p:cNvSpPr>
              <p:nvPr/>
            </p:nvSpPr>
            <p:spPr bwMode="auto">
              <a:xfrm>
                <a:off x="2996" y="357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6" name="Oval 4967"/>
              <p:cNvSpPr>
                <a:spLocks noChangeArrowheads="1"/>
              </p:cNvSpPr>
              <p:nvPr/>
            </p:nvSpPr>
            <p:spPr bwMode="auto">
              <a:xfrm>
                <a:off x="2996" y="357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7" name="Oval 4968"/>
              <p:cNvSpPr>
                <a:spLocks noChangeArrowheads="1"/>
              </p:cNvSpPr>
              <p:nvPr/>
            </p:nvSpPr>
            <p:spPr bwMode="auto">
              <a:xfrm>
                <a:off x="3960" y="339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8" name="Oval 4969"/>
              <p:cNvSpPr>
                <a:spLocks noChangeArrowheads="1"/>
              </p:cNvSpPr>
              <p:nvPr/>
            </p:nvSpPr>
            <p:spPr bwMode="auto">
              <a:xfrm>
                <a:off x="3960" y="339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9" name="Oval 4970"/>
              <p:cNvSpPr>
                <a:spLocks noChangeArrowheads="1"/>
              </p:cNvSpPr>
              <p:nvPr/>
            </p:nvSpPr>
            <p:spPr bwMode="auto">
              <a:xfrm>
                <a:off x="3160" y="263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0" name="Oval 4971"/>
              <p:cNvSpPr>
                <a:spLocks noChangeArrowheads="1"/>
              </p:cNvSpPr>
              <p:nvPr/>
            </p:nvSpPr>
            <p:spPr bwMode="auto">
              <a:xfrm>
                <a:off x="3160" y="2637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1" name="Oval 4972"/>
              <p:cNvSpPr>
                <a:spLocks noChangeArrowheads="1"/>
              </p:cNvSpPr>
              <p:nvPr/>
            </p:nvSpPr>
            <p:spPr bwMode="auto">
              <a:xfrm>
                <a:off x="4360" y="293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2" name="Oval 4973"/>
              <p:cNvSpPr>
                <a:spLocks noChangeArrowheads="1"/>
              </p:cNvSpPr>
              <p:nvPr/>
            </p:nvSpPr>
            <p:spPr bwMode="auto">
              <a:xfrm>
                <a:off x="4360" y="293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3" name="Oval 4974"/>
              <p:cNvSpPr>
                <a:spLocks noChangeArrowheads="1"/>
              </p:cNvSpPr>
              <p:nvPr/>
            </p:nvSpPr>
            <p:spPr bwMode="auto">
              <a:xfrm>
                <a:off x="4391" y="2810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4" name="Oval 4975"/>
              <p:cNvSpPr>
                <a:spLocks noChangeArrowheads="1"/>
              </p:cNvSpPr>
              <p:nvPr/>
            </p:nvSpPr>
            <p:spPr bwMode="auto">
              <a:xfrm>
                <a:off x="4391" y="2810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5" name="Oval 4976"/>
              <p:cNvSpPr>
                <a:spLocks noChangeArrowheads="1"/>
              </p:cNvSpPr>
              <p:nvPr/>
            </p:nvSpPr>
            <p:spPr bwMode="auto">
              <a:xfrm>
                <a:off x="3300" y="346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6" name="Oval 4977"/>
              <p:cNvSpPr>
                <a:spLocks noChangeArrowheads="1"/>
              </p:cNvSpPr>
              <p:nvPr/>
            </p:nvSpPr>
            <p:spPr bwMode="auto">
              <a:xfrm>
                <a:off x="3300" y="346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7" name="Oval 4978"/>
              <p:cNvSpPr>
                <a:spLocks noChangeArrowheads="1"/>
              </p:cNvSpPr>
              <p:nvPr/>
            </p:nvSpPr>
            <p:spPr bwMode="auto">
              <a:xfrm>
                <a:off x="3102" y="325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8" name="Oval 4979"/>
              <p:cNvSpPr>
                <a:spLocks noChangeArrowheads="1"/>
              </p:cNvSpPr>
              <p:nvPr/>
            </p:nvSpPr>
            <p:spPr bwMode="auto">
              <a:xfrm>
                <a:off x="3102" y="325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9" name="Oval 4980"/>
              <p:cNvSpPr>
                <a:spLocks noChangeArrowheads="1"/>
              </p:cNvSpPr>
              <p:nvPr/>
            </p:nvSpPr>
            <p:spPr bwMode="auto">
              <a:xfrm>
                <a:off x="3093" y="319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0" name="Oval 4981"/>
              <p:cNvSpPr>
                <a:spLocks noChangeArrowheads="1"/>
              </p:cNvSpPr>
              <p:nvPr/>
            </p:nvSpPr>
            <p:spPr bwMode="auto">
              <a:xfrm>
                <a:off x="3093" y="319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1" name="Oval 4982"/>
              <p:cNvSpPr>
                <a:spLocks noChangeArrowheads="1"/>
              </p:cNvSpPr>
              <p:nvPr/>
            </p:nvSpPr>
            <p:spPr bwMode="auto">
              <a:xfrm>
                <a:off x="3991" y="329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2" name="Oval 4983"/>
              <p:cNvSpPr>
                <a:spLocks noChangeArrowheads="1"/>
              </p:cNvSpPr>
              <p:nvPr/>
            </p:nvSpPr>
            <p:spPr bwMode="auto">
              <a:xfrm>
                <a:off x="3991" y="329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3" name="Oval 4984"/>
              <p:cNvSpPr>
                <a:spLocks noChangeArrowheads="1"/>
              </p:cNvSpPr>
              <p:nvPr/>
            </p:nvSpPr>
            <p:spPr bwMode="auto">
              <a:xfrm>
                <a:off x="3047" y="345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4" name="Oval 4985"/>
              <p:cNvSpPr>
                <a:spLocks noChangeArrowheads="1"/>
              </p:cNvSpPr>
              <p:nvPr/>
            </p:nvSpPr>
            <p:spPr bwMode="auto">
              <a:xfrm>
                <a:off x="3047" y="345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5" name="Oval 4986"/>
              <p:cNvSpPr>
                <a:spLocks noChangeArrowheads="1"/>
              </p:cNvSpPr>
              <p:nvPr/>
            </p:nvSpPr>
            <p:spPr bwMode="auto">
              <a:xfrm>
                <a:off x="3992" y="329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6" name="Oval 4987"/>
              <p:cNvSpPr>
                <a:spLocks noChangeArrowheads="1"/>
              </p:cNvSpPr>
              <p:nvPr/>
            </p:nvSpPr>
            <p:spPr bwMode="auto">
              <a:xfrm>
                <a:off x="3991" y="3291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7" name="Oval 4988"/>
              <p:cNvSpPr>
                <a:spLocks noChangeArrowheads="1"/>
              </p:cNvSpPr>
              <p:nvPr/>
            </p:nvSpPr>
            <p:spPr bwMode="auto">
              <a:xfrm>
                <a:off x="2949" y="20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8" name="Oval 4989"/>
              <p:cNvSpPr>
                <a:spLocks noChangeArrowheads="1"/>
              </p:cNvSpPr>
              <p:nvPr/>
            </p:nvSpPr>
            <p:spPr bwMode="auto">
              <a:xfrm>
                <a:off x="2949" y="206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9" name="Oval 4990"/>
              <p:cNvSpPr>
                <a:spLocks noChangeArrowheads="1"/>
              </p:cNvSpPr>
              <p:nvPr/>
            </p:nvSpPr>
            <p:spPr bwMode="auto">
              <a:xfrm>
                <a:off x="3227" y="270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0" name="Oval 4991"/>
              <p:cNvSpPr>
                <a:spLocks noChangeArrowheads="1"/>
              </p:cNvSpPr>
              <p:nvPr/>
            </p:nvSpPr>
            <p:spPr bwMode="auto">
              <a:xfrm>
                <a:off x="3227" y="270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1" name="Oval 4992"/>
              <p:cNvSpPr>
                <a:spLocks noChangeArrowheads="1"/>
              </p:cNvSpPr>
              <p:nvPr/>
            </p:nvSpPr>
            <p:spPr bwMode="auto">
              <a:xfrm>
                <a:off x="3002" y="209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2" name="Oval 4993"/>
              <p:cNvSpPr>
                <a:spLocks noChangeArrowheads="1"/>
              </p:cNvSpPr>
              <p:nvPr/>
            </p:nvSpPr>
            <p:spPr bwMode="auto">
              <a:xfrm>
                <a:off x="3002" y="209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3" name="Oval 4994"/>
              <p:cNvSpPr>
                <a:spLocks noChangeArrowheads="1"/>
              </p:cNvSpPr>
              <p:nvPr/>
            </p:nvSpPr>
            <p:spPr bwMode="auto">
              <a:xfrm>
                <a:off x="3236" y="342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4" name="Oval 4995"/>
              <p:cNvSpPr>
                <a:spLocks noChangeArrowheads="1"/>
              </p:cNvSpPr>
              <p:nvPr/>
            </p:nvSpPr>
            <p:spPr bwMode="auto">
              <a:xfrm>
                <a:off x="3236" y="342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5" name="Oval 4996"/>
              <p:cNvSpPr>
                <a:spLocks noChangeArrowheads="1"/>
              </p:cNvSpPr>
              <p:nvPr/>
            </p:nvSpPr>
            <p:spPr bwMode="auto">
              <a:xfrm>
                <a:off x="4272" y="291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6" name="Oval 4997"/>
              <p:cNvSpPr>
                <a:spLocks noChangeArrowheads="1"/>
              </p:cNvSpPr>
              <p:nvPr/>
            </p:nvSpPr>
            <p:spPr bwMode="auto">
              <a:xfrm>
                <a:off x="4272" y="291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7" name="Oval 4998"/>
              <p:cNvSpPr>
                <a:spLocks noChangeArrowheads="1"/>
              </p:cNvSpPr>
              <p:nvPr/>
            </p:nvSpPr>
            <p:spPr bwMode="auto">
              <a:xfrm>
                <a:off x="3103" y="328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8" name="Oval 4999"/>
              <p:cNvSpPr>
                <a:spLocks noChangeArrowheads="1"/>
              </p:cNvSpPr>
              <p:nvPr/>
            </p:nvSpPr>
            <p:spPr bwMode="auto">
              <a:xfrm>
                <a:off x="3103" y="328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9" name="Oval 5000"/>
              <p:cNvSpPr>
                <a:spLocks noChangeArrowheads="1"/>
              </p:cNvSpPr>
              <p:nvPr/>
            </p:nvSpPr>
            <p:spPr bwMode="auto">
              <a:xfrm>
                <a:off x="4342" y="293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0" name="Oval 5001"/>
              <p:cNvSpPr>
                <a:spLocks noChangeArrowheads="1"/>
              </p:cNvSpPr>
              <p:nvPr/>
            </p:nvSpPr>
            <p:spPr bwMode="auto">
              <a:xfrm>
                <a:off x="4342" y="293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1" name="Oval 5002"/>
              <p:cNvSpPr>
                <a:spLocks noChangeArrowheads="1"/>
              </p:cNvSpPr>
              <p:nvPr/>
            </p:nvSpPr>
            <p:spPr bwMode="auto">
              <a:xfrm>
                <a:off x="4310" y="2741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2" name="Oval 5003"/>
              <p:cNvSpPr>
                <a:spLocks noChangeArrowheads="1"/>
              </p:cNvSpPr>
              <p:nvPr/>
            </p:nvSpPr>
            <p:spPr bwMode="auto">
              <a:xfrm>
                <a:off x="4310" y="2741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3" name="Oval 5004"/>
              <p:cNvSpPr>
                <a:spLocks noChangeArrowheads="1"/>
              </p:cNvSpPr>
              <p:nvPr/>
            </p:nvSpPr>
            <p:spPr bwMode="auto">
              <a:xfrm>
                <a:off x="3185" y="216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4" name="Oval 5005"/>
              <p:cNvSpPr>
                <a:spLocks noChangeArrowheads="1"/>
              </p:cNvSpPr>
              <p:nvPr/>
            </p:nvSpPr>
            <p:spPr bwMode="auto">
              <a:xfrm>
                <a:off x="3185" y="216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5" name="Oval 5006"/>
              <p:cNvSpPr>
                <a:spLocks noChangeArrowheads="1"/>
              </p:cNvSpPr>
              <p:nvPr/>
            </p:nvSpPr>
            <p:spPr bwMode="auto">
              <a:xfrm>
                <a:off x="4304" y="294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6" name="Oval 5007"/>
              <p:cNvSpPr>
                <a:spLocks noChangeArrowheads="1"/>
              </p:cNvSpPr>
              <p:nvPr/>
            </p:nvSpPr>
            <p:spPr bwMode="auto">
              <a:xfrm>
                <a:off x="4304" y="294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7" name="Oval 5008"/>
              <p:cNvSpPr>
                <a:spLocks noChangeArrowheads="1"/>
              </p:cNvSpPr>
              <p:nvPr/>
            </p:nvSpPr>
            <p:spPr bwMode="auto">
              <a:xfrm>
                <a:off x="3397" y="254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8" name="Oval 5009"/>
              <p:cNvSpPr>
                <a:spLocks noChangeArrowheads="1"/>
              </p:cNvSpPr>
              <p:nvPr/>
            </p:nvSpPr>
            <p:spPr bwMode="auto">
              <a:xfrm>
                <a:off x="3397" y="254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9" name="Oval 5010"/>
              <p:cNvSpPr>
                <a:spLocks noChangeArrowheads="1"/>
              </p:cNvSpPr>
              <p:nvPr/>
            </p:nvSpPr>
            <p:spPr bwMode="auto">
              <a:xfrm>
                <a:off x="3802" y="319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0" name="Oval 5011"/>
              <p:cNvSpPr>
                <a:spLocks noChangeArrowheads="1"/>
              </p:cNvSpPr>
              <p:nvPr/>
            </p:nvSpPr>
            <p:spPr bwMode="auto">
              <a:xfrm>
                <a:off x="3802" y="319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1" name="Oval 5012"/>
              <p:cNvSpPr>
                <a:spLocks noChangeArrowheads="1"/>
              </p:cNvSpPr>
              <p:nvPr/>
            </p:nvSpPr>
            <p:spPr bwMode="auto">
              <a:xfrm>
                <a:off x="3951" y="336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2" name="Oval 5013"/>
              <p:cNvSpPr>
                <a:spLocks noChangeArrowheads="1"/>
              </p:cNvSpPr>
              <p:nvPr/>
            </p:nvSpPr>
            <p:spPr bwMode="auto">
              <a:xfrm>
                <a:off x="3951" y="336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3" name="Oval 5014"/>
              <p:cNvSpPr>
                <a:spLocks noChangeArrowheads="1"/>
              </p:cNvSpPr>
              <p:nvPr/>
            </p:nvSpPr>
            <p:spPr bwMode="auto">
              <a:xfrm>
                <a:off x="4016" y="300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4" name="Oval 5015"/>
              <p:cNvSpPr>
                <a:spLocks noChangeArrowheads="1"/>
              </p:cNvSpPr>
              <p:nvPr/>
            </p:nvSpPr>
            <p:spPr bwMode="auto">
              <a:xfrm>
                <a:off x="4016" y="300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5" name="Oval 5016"/>
              <p:cNvSpPr>
                <a:spLocks noChangeArrowheads="1"/>
              </p:cNvSpPr>
              <p:nvPr/>
            </p:nvSpPr>
            <p:spPr bwMode="auto">
              <a:xfrm>
                <a:off x="3357" y="319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6" name="Oval 5017"/>
              <p:cNvSpPr>
                <a:spLocks noChangeArrowheads="1"/>
              </p:cNvSpPr>
              <p:nvPr/>
            </p:nvSpPr>
            <p:spPr bwMode="auto">
              <a:xfrm>
                <a:off x="3357" y="319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7" name="Oval 5018"/>
              <p:cNvSpPr>
                <a:spLocks noChangeArrowheads="1"/>
              </p:cNvSpPr>
              <p:nvPr/>
            </p:nvSpPr>
            <p:spPr bwMode="auto">
              <a:xfrm>
                <a:off x="4440" y="286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8" name="Oval 5019"/>
              <p:cNvSpPr>
                <a:spLocks noChangeArrowheads="1"/>
              </p:cNvSpPr>
              <p:nvPr/>
            </p:nvSpPr>
            <p:spPr bwMode="auto">
              <a:xfrm>
                <a:off x="4440" y="286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9" name="Oval 5020"/>
              <p:cNvSpPr>
                <a:spLocks noChangeArrowheads="1"/>
              </p:cNvSpPr>
              <p:nvPr/>
            </p:nvSpPr>
            <p:spPr bwMode="auto">
              <a:xfrm>
                <a:off x="4261" y="294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0" name="Oval 5021"/>
              <p:cNvSpPr>
                <a:spLocks noChangeArrowheads="1"/>
              </p:cNvSpPr>
              <p:nvPr/>
            </p:nvSpPr>
            <p:spPr bwMode="auto">
              <a:xfrm>
                <a:off x="4261" y="294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1" name="Oval 5022"/>
              <p:cNvSpPr>
                <a:spLocks noChangeArrowheads="1"/>
              </p:cNvSpPr>
              <p:nvPr/>
            </p:nvSpPr>
            <p:spPr bwMode="auto">
              <a:xfrm>
                <a:off x="3671" y="289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2" name="Oval 5023"/>
              <p:cNvSpPr>
                <a:spLocks noChangeArrowheads="1"/>
              </p:cNvSpPr>
              <p:nvPr/>
            </p:nvSpPr>
            <p:spPr bwMode="auto">
              <a:xfrm>
                <a:off x="3671" y="289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3" name="Oval 5024"/>
              <p:cNvSpPr>
                <a:spLocks noChangeArrowheads="1"/>
              </p:cNvSpPr>
              <p:nvPr/>
            </p:nvSpPr>
            <p:spPr bwMode="auto">
              <a:xfrm>
                <a:off x="3114" y="29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4" name="Oval 5025"/>
              <p:cNvSpPr>
                <a:spLocks noChangeArrowheads="1"/>
              </p:cNvSpPr>
              <p:nvPr/>
            </p:nvSpPr>
            <p:spPr bwMode="auto">
              <a:xfrm>
                <a:off x="3114" y="299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5" name="Oval 5026"/>
              <p:cNvSpPr>
                <a:spLocks noChangeArrowheads="1"/>
              </p:cNvSpPr>
              <p:nvPr/>
            </p:nvSpPr>
            <p:spPr bwMode="auto">
              <a:xfrm>
                <a:off x="3948" y="245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6" name="Oval 5027"/>
              <p:cNvSpPr>
                <a:spLocks noChangeArrowheads="1"/>
              </p:cNvSpPr>
              <p:nvPr/>
            </p:nvSpPr>
            <p:spPr bwMode="auto">
              <a:xfrm>
                <a:off x="3948" y="245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7" name="Oval 5028"/>
              <p:cNvSpPr>
                <a:spLocks noChangeArrowheads="1"/>
              </p:cNvSpPr>
              <p:nvPr/>
            </p:nvSpPr>
            <p:spPr bwMode="auto">
              <a:xfrm>
                <a:off x="3743" y="276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24" name="Group 5230"/>
            <p:cNvGrpSpPr>
              <a:grpSpLocks/>
            </p:cNvGrpSpPr>
            <p:nvPr/>
          </p:nvGrpSpPr>
          <p:grpSpPr bwMode="auto">
            <a:xfrm>
              <a:off x="2889" y="2059"/>
              <a:ext cx="1608" cy="1755"/>
              <a:chOff x="2889" y="2059"/>
              <a:chExt cx="1608" cy="1755"/>
            </a:xfrm>
            <a:grpFill/>
          </p:grpSpPr>
          <p:sp>
            <p:nvSpPr>
              <p:cNvPr id="4698" name="Oval 5030"/>
              <p:cNvSpPr>
                <a:spLocks noChangeArrowheads="1"/>
              </p:cNvSpPr>
              <p:nvPr/>
            </p:nvSpPr>
            <p:spPr bwMode="auto">
              <a:xfrm>
                <a:off x="3743" y="27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9" name="Oval 5031"/>
              <p:cNvSpPr>
                <a:spLocks noChangeArrowheads="1"/>
              </p:cNvSpPr>
              <p:nvPr/>
            </p:nvSpPr>
            <p:spPr bwMode="auto">
              <a:xfrm>
                <a:off x="2996" y="323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0" name="Oval 5032"/>
              <p:cNvSpPr>
                <a:spLocks noChangeArrowheads="1"/>
              </p:cNvSpPr>
              <p:nvPr/>
            </p:nvSpPr>
            <p:spPr bwMode="auto">
              <a:xfrm>
                <a:off x="2996" y="323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1" name="Oval 5033"/>
              <p:cNvSpPr>
                <a:spLocks noChangeArrowheads="1"/>
              </p:cNvSpPr>
              <p:nvPr/>
            </p:nvSpPr>
            <p:spPr bwMode="auto">
              <a:xfrm>
                <a:off x="4320" y="2900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2" name="Oval 5034"/>
              <p:cNvSpPr>
                <a:spLocks noChangeArrowheads="1"/>
              </p:cNvSpPr>
              <p:nvPr/>
            </p:nvSpPr>
            <p:spPr bwMode="auto">
              <a:xfrm>
                <a:off x="4320" y="2900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3" name="Oval 5035"/>
              <p:cNvSpPr>
                <a:spLocks noChangeArrowheads="1"/>
              </p:cNvSpPr>
              <p:nvPr/>
            </p:nvSpPr>
            <p:spPr bwMode="auto">
              <a:xfrm>
                <a:off x="3768" y="297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4" name="Oval 5036"/>
              <p:cNvSpPr>
                <a:spLocks noChangeArrowheads="1"/>
              </p:cNvSpPr>
              <p:nvPr/>
            </p:nvSpPr>
            <p:spPr bwMode="auto">
              <a:xfrm>
                <a:off x="3768" y="297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5" name="Oval 5037"/>
              <p:cNvSpPr>
                <a:spLocks noChangeArrowheads="1"/>
              </p:cNvSpPr>
              <p:nvPr/>
            </p:nvSpPr>
            <p:spPr bwMode="auto">
              <a:xfrm>
                <a:off x="3039" y="274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6" name="Oval 5038"/>
              <p:cNvSpPr>
                <a:spLocks noChangeArrowheads="1"/>
              </p:cNvSpPr>
              <p:nvPr/>
            </p:nvSpPr>
            <p:spPr bwMode="auto">
              <a:xfrm>
                <a:off x="3039" y="274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7" name="Oval 5039"/>
              <p:cNvSpPr>
                <a:spLocks noChangeArrowheads="1"/>
              </p:cNvSpPr>
              <p:nvPr/>
            </p:nvSpPr>
            <p:spPr bwMode="auto">
              <a:xfrm>
                <a:off x="3159" y="2651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8" name="Oval 5040"/>
              <p:cNvSpPr>
                <a:spLocks noChangeArrowheads="1"/>
              </p:cNvSpPr>
              <p:nvPr/>
            </p:nvSpPr>
            <p:spPr bwMode="auto">
              <a:xfrm>
                <a:off x="3159" y="2651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9" name="Oval 5041"/>
              <p:cNvSpPr>
                <a:spLocks noChangeArrowheads="1"/>
              </p:cNvSpPr>
              <p:nvPr/>
            </p:nvSpPr>
            <p:spPr bwMode="auto">
              <a:xfrm>
                <a:off x="3971" y="244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0" name="Oval 5042"/>
              <p:cNvSpPr>
                <a:spLocks noChangeArrowheads="1"/>
              </p:cNvSpPr>
              <p:nvPr/>
            </p:nvSpPr>
            <p:spPr bwMode="auto">
              <a:xfrm>
                <a:off x="3971" y="244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1" name="Oval 5043"/>
              <p:cNvSpPr>
                <a:spLocks noChangeArrowheads="1"/>
              </p:cNvSpPr>
              <p:nvPr/>
            </p:nvSpPr>
            <p:spPr bwMode="auto">
              <a:xfrm>
                <a:off x="3087" y="272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2" name="Oval 5044"/>
              <p:cNvSpPr>
                <a:spLocks noChangeArrowheads="1"/>
              </p:cNvSpPr>
              <p:nvPr/>
            </p:nvSpPr>
            <p:spPr bwMode="auto">
              <a:xfrm>
                <a:off x="3087" y="272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3" name="Oval 5045"/>
              <p:cNvSpPr>
                <a:spLocks noChangeArrowheads="1"/>
              </p:cNvSpPr>
              <p:nvPr/>
            </p:nvSpPr>
            <p:spPr bwMode="auto">
              <a:xfrm>
                <a:off x="3313" y="283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4" name="Oval 5046"/>
              <p:cNvSpPr>
                <a:spLocks noChangeArrowheads="1"/>
              </p:cNvSpPr>
              <p:nvPr/>
            </p:nvSpPr>
            <p:spPr bwMode="auto">
              <a:xfrm>
                <a:off x="3313" y="283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5" name="Oval 5047"/>
              <p:cNvSpPr>
                <a:spLocks noChangeArrowheads="1"/>
              </p:cNvSpPr>
              <p:nvPr/>
            </p:nvSpPr>
            <p:spPr bwMode="auto">
              <a:xfrm>
                <a:off x="3870" y="301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6" name="Oval 5048"/>
              <p:cNvSpPr>
                <a:spLocks noChangeArrowheads="1"/>
              </p:cNvSpPr>
              <p:nvPr/>
            </p:nvSpPr>
            <p:spPr bwMode="auto">
              <a:xfrm>
                <a:off x="3870" y="301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7" name="Oval 5049"/>
              <p:cNvSpPr>
                <a:spLocks noChangeArrowheads="1"/>
              </p:cNvSpPr>
              <p:nvPr/>
            </p:nvSpPr>
            <p:spPr bwMode="auto">
              <a:xfrm>
                <a:off x="3966" y="284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8" name="Oval 5050"/>
              <p:cNvSpPr>
                <a:spLocks noChangeArrowheads="1"/>
              </p:cNvSpPr>
              <p:nvPr/>
            </p:nvSpPr>
            <p:spPr bwMode="auto">
              <a:xfrm>
                <a:off x="3966" y="284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9" name="Oval 5051"/>
              <p:cNvSpPr>
                <a:spLocks noChangeArrowheads="1"/>
              </p:cNvSpPr>
              <p:nvPr/>
            </p:nvSpPr>
            <p:spPr bwMode="auto">
              <a:xfrm>
                <a:off x="2986" y="218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0" name="Oval 5052"/>
              <p:cNvSpPr>
                <a:spLocks noChangeArrowheads="1"/>
              </p:cNvSpPr>
              <p:nvPr/>
            </p:nvSpPr>
            <p:spPr bwMode="auto">
              <a:xfrm>
                <a:off x="2986" y="218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1" name="Oval 5053"/>
              <p:cNvSpPr>
                <a:spLocks noChangeArrowheads="1"/>
              </p:cNvSpPr>
              <p:nvPr/>
            </p:nvSpPr>
            <p:spPr bwMode="auto">
              <a:xfrm>
                <a:off x="3973" y="272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2" name="Oval 5054"/>
              <p:cNvSpPr>
                <a:spLocks noChangeArrowheads="1"/>
              </p:cNvSpPr>
              <p:nvPr/>
            </p:nvSpPr>
            <p:spPr bwMode="auto">
              <a:xfrm>
                <a:off x="3973" y="272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3" name="Oval 5055"/>
              <p:cNvSpPr>
                <a:spLocks noChangeArrowheads="1"/>
              </p:cNvSpPr>
              <p:nvPr/>
            </p:nvSpPr>
            <p:spPr bwMode="auto">
              <a:xfrm>
                <a:off x="3141" y="27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4" name="Oval 5056"/>
              <p:cNvSpPr>
                <a:spLocks noChangeArrowheads="1"/>
              </p:cNvSpPr>
              <p:nvPr/>
            </p:nvSpPr>
            <p:spPr bwMode="auto">
              <a:xfrm>
                <a:off x="3141" y="271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5" name="Oval 5057"/>
              <p:cNvSpPr>
                <a:spLocks noChangeArrowheads="1"/>
              </p:cNvSpPr>
              <p:nvPr/>
            </p:nvSpPr>
            <p:spPr bwMode="auto">
              <a:xfrm>
                <a:off x="3937" y="25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6" name="Oval 5058"/>
              <p:cNvSpPr>
                <a:spLocks noChangeArrowheads="1"/>
              </p:cNvSpPr>
              <p:nvPr/>
            </p:nvSpPr>
            <p:spPr bwMode="auto">
              <a:xfrm>
                <a:off x="3937" y="25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7" name="Oval 5059"/>
              <p:cNvSpPr>
                <a:spLocks noChangeArrowheads="1"/>
              </p:cNvSpPr>
              <p:nvPr/>
            </p:nvSpPr>
            <p:spPr bwMode="auto">
              <a:xfrm>
                <a:off x="3255" y="353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8" name="Oval 5060"/>
              <p:cNvSpPr>
                <a:spLocks noChangeArrowheads="1"/>
              </p:cNvSpPr>
              <p:nvPr/>
            </p:nvSpPr>
            <p:spPr bwMode="auto">
              <a:xfrm>
                <a:off x="3255" y="353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9" name="Oval 5061"/>
              <p:cNvSpPr>
                <a:spLocks noChangeArrowheads="1"/>
              </p:cNvSpPr>
              <p:nvPr/>
            </p:nvSpPr>
            <p:spPr bwMode="auto">
              <a:xfrm>
                <a:off x="4418" y="288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0" name="Oval 5062"/>
              <p:cNvSpPr>
                <a:spLocks noChangeArrowheads="1"/>
              </p:cNvSpPr>
              <p:nvPr/>
            </p:nvSpPr>
            <p:spPr bwMode="auto">
              <a:xfrm>
                <a:off x="4418" y="288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1" name="Oval 5063"/>
              <p:cNvSpPr>
                <a:spLocks noChangeArrowheads="1"/>
              </p:cNvSpPr>
              <p:nvPr/>
            </p:nvSpPr>
            <p:spPr bwMode="auto">
              <a:xfrm>
                <a:off x="3929" y="247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2" name="Oval 5064"/>
              <p:cNvSpPr>
                <a:spLocks noChangeArrowheads="1"/>
              </p:cNvSpPr>
              <p:nvPr/>
            </p:nvSpPr>
            <p:spPr bwMode="auto">
              <a:xfrm>
                <a:off x="3929" y="247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3" name="Oval 5065"/>
              <p:cNvSpPr>
                <a:spLocks noChangeArrowheads="1"/>
              </p:cNvSpPr>
              <p:nvPr/>
            </p:nvSpPr>
            <p:spPr bwMode="auto">
              <a:xfrm>
                <a:off x="3133" y="211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4" name="Oval 5066"/>
              <p:cNvSpPr>
                <a:spLocks noChangeArrowheads="1"/>
              </p:cNvSpPr>
              <p:nvPr/>
            </p:nvSpPr>
            <p:spPr bwMode="auto">
              <a:xfrm>
                <a:off x="3133" y="2113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5" name="Oval 5067"/>
              <p:cNvSpPr>
                <a:spLocks noChangeArrowheads="1"/>
              </p:cNvSpPr>
              <p:nvPr/>
            </p:nvSpPr>
            <p:spPr bwMode="auto">
              <a:xfrm>
                <a:off x="3973" y="275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6" name="Oval 5068"/>
              <p:cNvSpPr>
                <a:spLocks noChangeArrowheads="1"/>
              </p:cNvSpPr>
              <p:nvPr/>
            </p:nvSpPr>
            <p:spPr bwMode="auto">
              <a:xfrm>
                <a:off x="3973" y="275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7" name="Oval 5069"/>
              <p:cNvSpPr>
                <a:spLocks noChangeArrowheads="1"/>
              </p:cNvSpPr>
              <p:nvPr/>
            </p:nvSpPr>
            <p:spPr bwMode="auto">
              <a:xfrm>
                <a:off x="4346" y="276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8" name="Oval 5070"/>
              <p:cNvSpPr>
                <a:spLocks noChangeArrowheads="1"/>
              </p:cNvSpPr>
              <p:nvPr/>
            </p:nvSpPr>
            <p:spPr bwMode="auto">
              <a:xfrm>
                <a:off x="4346" y="276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9" name="Oval 5071"/>
              <p:cNvSpPr>
                <a:spLocks noChangeArrowheads="1"/>
              </p:cNvSpPr>
              <p:nvPr/>
            </p:nvSpPr>
            <p:spPr bwMode="auto">
              <a:xfrm>
                <a:off x="3939" y="242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0" name="Oval 5072"/>
              <p:cNvSpPr>
                <a:spLocks noChangeArrowheads="1"/>
              </p:cNvSpPr>
              <p:nvPr/>
            </p:nvSpPr>
            <p:spPr bwMode="auto">
              <a:xfrm>
                <a:off x="3939" y="242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1" name="Oval 5073"/>
              <p:cNvSpPr>
                <a:spLocks noChangeArrowheads="1"/>
              </p:cNvSpPr>
              <p:nvPr/>
            </p:nvSpPr>
            <p:spPr bwMode="auto">
              <a:xfrm>
                <a:off x="3162" y="315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2" name="Oval 5074"/>
              <p:cNvSpPr>
                <a:spLocks noChangeArrowheads="1"/>
              </p:cNvSpPr>
              <p:nvPr/>
            </p:nvSpPr>
            <p:spPr bwMode="auto">
              <a:xfrm>
                <a:off x="3162" y="315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3" name="Oval 5075"/>
              <p:cNvSpPr>
                <a:spLocks noChangeArrowheads="1"/>
              </p:cNvSpPr>
              <p:nvPr/>
            </p:nvSpPr>
            <p:spPr bwMode="auto">
              <a:xfrm>
                <a:off x="3996" y="31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4" name="Oval 5076"/>
              <p:cNvSpPr>
                <a:spLocks noChangeArrowheads="1"/>
              </p:cNvSpPr>
              <p:nvPr/>
            </p:nvSpPr>
            <p:spPr bwMode="auto">
              <a:xfrm>
                <a:off x="3996" y="31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5" name="Oval 5077"/>
              <p:cNvSpPr>
                <a:spLocks noChangeArrowheads="1"/>
              </p:cNvSpPr>
              <p:nvPr/>
            </p:nvSpPr>
            <p:spPr bwMode="auto">
              <a:xfrm>
                <a:off x="3152" y="295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6" name="Oval 5078"/>
              <p:cNvSpPr>
                <a:spLocks noChangeArrowheads="1"/>
              </p:cNvSpPr>
              <p:nvPr/>
            </p:nvSpPr>
            <p:spPr bwMode="auto">
              <a:xfrm>
                <a:off x="3152" y="295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7" name="Oval 5079"/>
              <p:cNvSpPr>
                <a:spLocks noChangeArrowheads="1"/>
              </p:cNvSpPr>
              <p:nvPr/>
            </p:nvSpPr>
            <p:spPr bwMode="auto">
              <a:xfrm>
                <a:off x="3902" y="246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8" name="Oval 5080"/>
              <p:cNvSpPr>
                <a:spLocks noChangeArrowheads="1"/>
              </p:cNvSpPr>
              <p:nvPr/>
            </p:nvSpPr>
            <p:spPr bwMode="auto">
              <a:xfrm>
                <a:off x="3902" y="246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9" name="Oval 5081"/>
              <p:cNvSpPr>
                <a:spLocks noChangeArrowheads="1"/>
              </p:cNvSpPr>
              <p:nvPr/>
            </p:nvSpPr>
            <p:spPr bwMode="auto">
              <a:xfrm>
                <a:off x="3181" y="376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0" name="Oval 5082"/>
              <p:cNvSpPr>
                <a:spLocks noChangeArrowheads="1"/>
              </p:cNvSpPr>
              <p:nvPr/>
            </p:nvSpPr>
            <p:spPr bwMode="auto">
              <a:xfrm>
                <a:off x="3181" y="376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1" name="Oval 5083"/>
              <p:cNvSpPr>
                <a:spLocks noChangeArrowheads="1"/>
              </p:cNvSpPr>
              <p:nvPr/>
            </p:nvSpPr>
            <p:spPr bwMode="auto">
              <a:xfrm>
                <a:off x="3152" y="277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2" name="Oval 5084"/>
              <p:cNvSpPr>
                <a:spLocks noChangeArrowheads="1"/>
              </p:cNvSpPr>
              <p:nvPr/>
            </p:nvSpPr>
            <p:spPr bwMode="auto">
              <a:xfrm>
                <a:off x="3152" y="277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3" name="Oval 5085"/>
              <p:cNvSpPr>
                <a:spLocks noChangeArrowheads="1"/>
              </p:cNvSpPr>
              <p:nvPr/>
            </p:nvSpPr>
            <p:spPr bwMode="auto">
              <a:xfrm>
                <a:off x="3962" y="245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4" name="Oval 5086"/>
              <p:cNvSpPr>
                <a:spLocks noChangeArrowheads="1"/>
              </p:cNvSpPr>
              <p:nvPr/>
            </p:nvSpPr>
            <p:spPr bwMode="auto">
              <a:xfrm>
                <a:off x="3962" y="245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5" name="Oval 5087"/>
              <p:cNvSpPr>
                <a:spLocks noChangeArrowheads="1"/>
              </p:cNvSpPr>
              <p:nvPr/>
            </p:nvSpPr>
            <p:spPr bwMode="auto">
              <a:xfrm>
                <a:off x="4244" y="273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6" name="Oval 5088"/>
              <p:cNvSpPr>
                <a:spLocks noChangeArrowheads="1"/>
              </p:cNvSpPr>
              <p:nvPr/>
            </p:nvSpPr>
            <p:spPr bwMode="auto">
              <a:xfrm>
                <a:off x="4243" y="273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7" name="Oval 5089"/>
              <p:cNvSpPr>
                <a:spLocks noChangeArrowheads="1"/>
              </p:cNvSpPr>
              <p:nvPr/>
            </p:nvSpPr>
            <p:spPr bwMode="auto">
              <a:xfrm>
                <a:off x="3978" y="245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8" name="Oval 5090"/>
              <p:cNvSpPr>
                <a:spLocks noChangeArrowheads="1"/>
              </p:cNvSpPr>
              <p:nvPr/>
            </p:nvSpPr>
            <p:spPr bwMode="auto">
              <a:xfrm>
                <a:off x="3978" y="245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9" name="Oval 5091"/>
              <p:cNvSpPr>
                <a:spLocks noChangeArrowheads="1"/>
              </p:cNvSpPr>
              <p:nvPr/>
            </p:nvSpPr>
            <p:spPr bwMode="auto">
              <a:xfrm>
                <a:off x="3971" y="244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0" name="Oval 5092"/>
              <p:cNvSpPr>
                <a:spLocks noChangeArrowheads="1"/>
              </p:cNvSpPr>
              <p:nvPr/>
            </p:nvSpPr>
            <p:spPr bwMode="auto">
              <a:xfrm>
                <a:off x="3971" y="244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1" name="Oval 5093"/>
              <p:cNvSpPr>
                <a:spLocks noChangeArrowheads="1"/>
              </p:cNvSpPr>
              <p:nvPr/>
            </p:nvSpPr>
            <p:spPr bwMode="auto">
              <a:xfrm>
                <a:off x="3716" y="309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2" name="Oval 5094"/>
              <p:cNvSpPr>
                <a:spLocks noChangeArrowheads="1"/>
              </p:cNvSpPr>
              <p:nvPr/>
            </p:nvSpPr>
            <p:spPr bwMode="auto">
              <a:xfrm>
                <a:off x="3715" y="309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3" name="Oval 5095"/>
              <p:cNvSpPr>
                <a:spLocks noChangeArrowheads="1"/>
              </p:cNvSpPr>
              <p:nvPr/>
            </p:nvSpPr>
            <p:spPr bwMode="auto">
              <a:xfrm>
                <a:off x="4102" y="258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4" name="Oval 5096"/>
              <p:cNvSpPr>
                <a:spLocks noChangeArrowheads="1"/>
              </p:cNvSpPr>
              <p:nvPr/>
            </p:nvSpPr>
            <p:spPr bwMode="auto">
              <a:xfrm>
                <a:off x="4102" y="258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5" name="Oval 5097"/>
              <p:cNvSpPr>
                <a:spLocks noChangeArrowheads="1"/>
              </p:cNvSpPr>
              <p:nvPr/>
            </p:nvSpPr>
            <p:spPr bwMode="auto">
              <a:xfrm>
                <a:off x="3201" y="310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6" name="Oval 5098"/>
              <p:cNvSpPr>
                <a:spLocks noChangeArrowheads="1"/>
              </p:cNvSpPr>
              <p:nvPr/>
            </p:nvSpPr>
            <p:spPr bwMode="auto">
              <a:xfrm>
                <a:off x="3201" y="310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7" name="Oval 5099"/>
              <p:cNvSpPr>
                <a:spLocks noChangeArrowheads="1"/>
              </p:cNvSpPr>
              <p:nvPr/>
            </p:nvSpPr>
            <p:spPr bwMode="auto">
              <a:xfrm>
                <a:off x="3335" y="36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8" name="Oval 5100"/>
              <p:cNvSpPr>
                <a:spLocks noChangeArrowheads="1"/>
              </p:cNvSpPr>
              <p:nvPr/>
            </p:nvSpPr>
            <p:spPr bwMode="auto">
              <a:xfrm>
                <a:off x="3335" y="36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9" name="Oval 5101"/>
              <p:cNvSpPr>
                <a:spLocks noChangeArrowheads="1"/>
              </p:cNvSpPr>
              <p:nvPr/>
            </p:nvSpPr>
            <p:spPr bwMode="auto">
              <a:xfrm>
                <a:off x="3118" y="275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0" name="Oval 5102"/>
              <p:cNvSpPr>
                <a:spLocks noChangeArrowheads="1"/>
              </p:cNvSpPr>
              <p:nvPr/>
            </p:nvSpPr>
            <p:spPr bwMode="auto">
              <a:xfrm>
                <a:off x="3118" y="275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1" name="Oval 5103"/>
              <p:cNvSpPr>
                <a:spLocks noChangeArrowheads="1"/>
              </p:cNvSpPr>
              <p:nvPr/>
            </p:nvSpPr>
            <p:spPr bwMode="auto">
              <a:xfrm>
                <a:off x="3678" y="281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2" name="Oval 5104"/>
              <p:cNvSpPr>
                <a:spLocks noChangeArrowheads="1"/>
              </p:cNvSpPr>
              <p:nvPr/>
            </p:nvSpPr>
            <p:spPr bwMode="auto">
              <a:xfrm>
                <a:off x="3678" y="281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3" name="Oval 5105"/>
              <p:cNvSpPr>
                <a:spLocks noChangeArrowheads="1"/>
              </p:cNvSpPr>
              <p:nvPr/>
            </p:nvSpPr>
            <p:spPr bwMode="auto">
              <a:xfrm>
                <a:off x="3157" y="332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4" name="Oval 5106"/>
              <p:cNvSpPr>
                <a:spLocks noChangeArrowheads="1"/>
              </p:cNvSpPr>
              <p:nvPr/>
            </p:nvSpPr>
            <p:spPr bwMode="auto">
              <a:xfrm>
                <a:off x="3157" y="332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5" name="Oval 5107"/>
              <p:cNvSpPr>
                <a:spLocks noChangeArrowheads="1"/>
              </p:cNvSpPr>
              <p:nvPr/>
            </p:nvSpPr>
            <p:spPr bwMode="auto">
              <a:xfrm>
                <a:off x="3327" y="315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6" name="Oval 5108"/>
              <p:cNvSpPr>
                <a:spLocks noChangeArrowheads="1"/>
              </p:cNvSpPr>
              <p:nvPr/>
            </p:nvSpPr>
            <p:spPr bwMode="auto">
              <a:xfrm>
                <a:off x="3327" y="315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7" name="Oval 5109"/>
              <p:cNvSpPr>
                <a:spLocks noChangeArrowheads="1"/>
              </p:cNvSpPr>
              <p:nvPr/>
            </p:nvSpPr>
            <p:spPr bwMode="auto">
              <a:xfrm>
                <a:off x="3283" y="333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8" name="Oval 5110"/>
              <p:cNvSpPr>
                <a:spLocks noChangeArrowheads="1"/>
              </p:cNvSpPr>
              <p:nvPr/>
            </p:nvSpPr>
            <p:spPr bwMode="auto">
              <a:xfrm>
                <a:off x="3283" y="333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9" name="Oval 5111"/>
              <p:cNvSpPr>
                <a:spLocks noChangeArrowheads="1"/>
              </p:cNvSpPr>
              <p:nvPr/>
            </p:nvSpPr>
            <p:spPr bwMode="auto">
              <a:xfrm>
                <a:off x="3112" y="215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0" name="Oval 5112"/>
              <p:cNvSpPr>
                <a:spLocks noChangeArrowheads="1"/>
              </p:cNvSpPr>
              <p:nvPr/>
            </p:nvSpPr>
            <p:spPr bwMode="auto">
              <a:xfrm>
                <a:off x="3112" y="215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1" name="Oval 5113"/>
              <p:cNvSpPr>
                <a:spLocks noChangeArrowheads="1"/>
              </p:cNvSpPr>
              <p:nvPr/>
            </p:nvSpPr>
            <p:spPr bwMode="auto">
              <a:xfrm>
                <a:off x="2898" y="26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2" name="Oval 5114"/>
              <p:cNvSpPr>
                <a:spLocks noChangeArrowheads="1"/>
              </p:cNvSpPr>
              <p:nvPr/>
            </p:nvSpPr>
            <p:spPr bwMode="auto">
              <a:xfrm>
                <a:off x="2898" y="26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3" name="Oval 5115"/>
              <p:cNvSpPr>
                <a:spLocks noChangeArrowheads="1"/>
              </p:cNvSpPr>
              <p:nvPr/>
            </p:nvSpPr>
            <p:spPr bwMode="auto">
              <a:xfrm>
                <a:off x="3066" y="265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4" name="Oval 5116"/>
              <p:cNvSpPr>
                <a:spLocks noChangeArrowheads="1"/>
              </p:cNvSpPr>
              <p:nvPr/>
            </p:nvSpPr>
            <p:spPr bwMode="auto">
              <a:xfrm>
                <a:off x="3066" y="265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5" name="Oval 5117"/>
              <p:cNvSpPr>
                <a:spLocks noChangeArrowheads="1"/>
              </p:cNvSpPr>
              <p:nvPr/>
            </p:nvSpPr>
            <p:spPr bwMode="auto">
              <a:xfrm>
                <a:off x="3949" y="340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6" name="Oval 5118"/>
              <p:cNvSpPr>
                <a:spLocks noChangeArrowheads="1"/>
              </p:cNvSpPr>
              <p:nvPr/>
            </p:nvSpPr>
            <p:spPr bwMode="auto">
              <a:xfrm>
                <a:off x="3949" y="340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7" name="Oval 5119"/>
              <p:cNvSpPr>
                <a:spLocks noChangeArrowheads="1"/>
              </p:cNvSpPr>
              <p:nvPr/>
            </p:nvSpPr>
            <p:spPr bwMode="auto">
              <a:xfrm>
                <a:off x="3204" y="313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8" name="Oval 5120"/>
              <p:cNvSpPr>
                <a:spLocks noChangeArrowheads="1"/>
              </p:cNvSpPr>
              <p:nvPr/>
            </p:nvSpPr>
            <p:spPr bwMode="auto">
              <a:xfrm>
                <a:off x="3204" y="313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9" name="Oval 5121"/>
              <p:cNvSpPr>
                <a:spLocks noChangeArrowheads="1"/>
              </p:cNvSpPr>
              <p:nvPr/>
            </p:nvSpPr>
            <p:spPr bwMode="auto">
              <a:xfrm>
                <a:off x="4035" y="252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0" name="Oval 5122"/>
              <p:cNvSpPr>
                <a:spLocks noChangeArrowheads="1"/>
              </p:cNvSpPr>
              <p:nvPr/>
            </p:nvSpPr>
            <p:spPr bwMode="auto">
              <a:xfrm>
                <a:off x="4035" y="252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1" name="Oval 5123"/>
              <p:cNvSpPr>
                <a:spLocks noChangeArrowheads="1"/>
              </p:cNvSpPr>
              <p:nvPr/>
            </p:nvSpPr>
            <p:spPr bwMode="auto">
              <a:xfrm>
                <a:off x="3113" y="269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2" name="Oval 5124"/>
              <p:cNvSpPr>
                <a:spLocks noChangeArrowheads="1"/>
              </p:cNvSpPr>
              <p:nvPr/>
            </p:nvSpPr>
            <p:spPr bwMode="auto">
              <a:xfrm>
                <a:off x="3113" y="269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3" name="Oval 5125"/>
              <p:cNvSpPr>
                <a:spLocks noChangeArrowheads="1"/>
              </p:cNvSpPr>
              <p:nvPr/>
            </p:nvSpPr>
            <p:spPr bwMode="auto">
              <a:xfrm>
                <a:off x="4242" y="280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4" name="Oval 5126"/>
              <p:cNvSpPr>
                <a:spLocks noChangeArrowheads="1"/>
              </p:cNvSpPr>
              <p:nvPr/>
            </p:nvSpPr>
            <p:spPr bwMode="auto">
              <a:xfrm>
                <a:off x="4242" y="280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5" name="Oval 5127"/>
              <p:cNvSpPr>
                <a:spLocks noChangeArrowheads="1"/>
              </p:cNvSpPr>
              <p:nvPr/>
            </p:nvSpPr>
            <p:spPr bwMode="auto">
              <a:xfrm>
                <a:off x="3735" y="306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6" name="Oval 5128"/>
              <p:cNvSpPr>
                <a:spLocks noChangeArrowheads="1"/>
              </p:cNvSpPr>
              <p:nvPr/>
            </p:nvSpPr>
            <p:spPr bwMode="auto">
              <a:xfrm>
                <a:off x="3735" y="306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7" name="Oval 5129"/>
              <p:cNvSpPr>
                <a:spLocks noChangeArrowheads="1"/>
              </p:cNvSpPr>
              <p:nvPr/>
            </p:nvSpPr>
            <p:spPr bwMode="auto">
              <a:xfrm>
                <a:off x="3181" y="257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8" name="Oval 5130"/>
              <p:cNvSpPr>
                <a:spLocks noChangeArrowheads="1"/>
              </p:cNvSpPr>
              <p:nvPr/>
            </p:nvSpPr>
            <p:spPr bwMode="auto">
              <a:xfrm>
                <a:off x="3181" y="257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9" name="Oval 5131"/>
              <p:cNvSpPr>
                <a:spLocks noChangeArrowheads="1"/>
              </p:cNvSpPr>
              <p:nvPr/>
            </p:nvSpPr>
            <p:spPr bwMode="auto">
              <a:xfrm>
                <a:off x="4002" y="337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0" name="Oval 5132"/>
              <p:cNvSpPr>
                <a:spLocks noChangeArrowheads="1"/>
              </p:cNvSpPr>
              <p:nvPr/>
            </p:nvSpPr>
            <p:spPr bwMode="auto">
              <a:xfrm>
                <a:off x="4002" y="337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1" name="Oval 5133"/>
              <p:cNvSpPr>
                <a:spLocks noChangeArrowheads="1"/>
              </p:cNvSpPr>
              <p:nvPr/>
            </p:nvSpPr>
            <p:spPr bwMode="auto">
              <a:xfrm>
                <a:off x="4029" y="308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2" name="Oval 5134"/>
              <p:cNvSpPr>
                <a:spLocks noChangeArrowheads="1"/>
              </p:cNvSpPr>
              <p:nvPr/>
            </p:nvSpPr>
            <p:spPr bwMode="auto">
              <a:xfrm>
                <a:off x="4029" y="308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3" name="Oval 5135"/>
              <p:cNvSpPr>
                <a:spLocks noChangeArrowheads="1"/>
              </p:cNvSpPr>
              <p:nvPr/>
            </p:nvSpPr>
            <p:spPr bwMode="auto">
              <a:xfrm>
                <a:off x="3226" y="336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4" name="Oval 5136"/>
              <p:cNvSpPr>
                <a:spLocks noChangeArrowheads="1"/>
              </p:cNvSpPr>
              <p:nvPr/>
            </p:nvSpPr>
            <p:spPr bwMode="auto">
              <a:xfrm>
                <a:off x="3226" y="336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5" name="Oval 5137"/>
              <p:cNvSpPr>
                <a:spLocks noChangeArrowheads="1"/>
              </p:cNvSpPr>
              <p:nvPr/>
            </p:nvSpPr>
            <p:spPr bwMode="auto">
              <a:xfrm>
                <a:off x="3986" y="284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6" name="Oval 5138"/>
              <p:cNvSpPr>
                <a:spLocks noChangeArrowheads="1"/>
              </p:cNvSpPr>
              <p:nvPr/>
            </p:nvSpPr>
            <p:spPr bwMode="auto">
              <a:xfrm>
                <a:off x="3986" y="284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7" name="Oval 5139"/>
              <p:cNvSpPr>
                <a:spLocks noChangeArrowheads="1"/>
              </p:cNvSpPr>
              <p:nvPr/>
            </p:nvSpPr>
            <p:spPr bwMode="auto">
              <a:xfrm>
                <a:off x="2889" y="247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8" name="Oval 5140"/>
              <p:cNvSpPr>
                <a:spLocks noChangeArrowheads="1"/>
              </p:cNvSpPr>
              <p:nvPr/>
            </p:nvSpPr>
            <p:spPr bwMode="auto">
              <a:xfrm>
                <a:off x="2889" y="247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9" name="Oval 5141"/>
              <p:cNvSpPr>
                <a:spLocks noChangeArrowheads="1"/>
              </p:cNvSpPr>
              <p:nvPr/>
            </p:nvSpPr>
            <p:spPr bwMode="auto">
              <a:xfrm>
                <a:off x="3881" y="324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0" name="Oval 5142"/>
              <p:cNvSpPr>
                <a:spLocks noChangeArrowheads="1"/>
              </p:cNvSpPr>
              <p:nvPr/>
            </p:nvSpPr>
            <p:spPr bwMode="auto">
              <a:xfrm>
                <a:off x="3881" y="324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1" name="Oval 5143"/>
              <p:cNvSpPr>
                <a:spLocks noChangeArrowheads="1"/>
              </p:cNvSpPr>
              <p:nvPr/>
            </p:nvSpPr>
            <p:spPr bwMode="auto">
              <a:xfrm>
                <a:off x="3224" y="335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2" name="Oval 5144"/>
              <p:cNvSpPr>
                <a:spLocks noChangeArrowheads="1"/>
              </p:cNvSpPr>
              <p:nvPr/>
            </p:nvSpPr>
            <p:spPr bwMode="auto">
              <a:xfrm>
                <a:off x="3224" y="335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3" name="Oval 5145"/>
              <p:cNvSpPr>
                <a:spLocks noChangeArrowheads="1"/>
              </p:cNvSpPr>
              <p:nvPr/>
            </p:nvSpPr>
            <p:spPr bwMode="auto">
              <a:xfrm>
                <a:off x="4060" y="251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4" name="Oval 5146"/>
              <p:cNvSpPr>
                <a:spLocks noChangeArrowheads="1"/>
              </p:cNvSpPr>
              <p:nvPr/>
            </p:nvSpPr>
            <p:spPr bwMode="auto">
              <a:xfrm>
                <a:off x="4060" y="251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5" name="Oval 5147"/>
              <p:cNvSpPr>
                <a:spLocks noChangeArrowheads="1"/>
              </p:cNvSpPr>
              <p:nvPr/>
            </p:nvSpPr>
            <p:spPr bwMode="auto">
              <a:xfrm>
                <a:off x="4400" y="280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6" name="Oval 5148"/>
              <p:cNvSpPr>
                <a:spLocks noChangeArrowheads="1"/>
              </p:cNvSpPr>
              <p:nvPr/>
            </p:nvSpPr>
            <p:spPr bwMode="auto">
              <a:xfrm>
                <a:off x="4400" y="280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7" name="Oval 5149"/>
              <p:cNvSpPr>
                <a:spLocks noChangeArrowheads="1"/>
              </p:cNvSpPr>
              <p:nvPr/>
            </p:nvSpPr>
            <p:spPr bwMode="auto">
              <a:xfrm>
                <a:off x="4318" y="288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8" name="Oval 5150"/>
              <p:cNvSpPr>
                <a:spLocks noChangeArrowheads="1"/>
              </p:cNvSpPr>
              <p:nvPr/>
            </p:nvSpPr>
            <p:spPr bwMode="auto">
              <a:xfrm>
                <a:off x="4318" y="288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9" name="Oval 5151"/>
              <p:cNvSpPr>
                <a:spLocks noChangeArrowheads="1"/>
              </p:cNvSpPr>
              <p:nvPr/>
            </p:nvSpPr>
            <p:spPr bwMode="auto">
              <a:xfrm>
                <a:off x="3121" y="317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0" name="Oval 5152"/>
              <p:cNvSpPr>
                <a:spLocks noChangeArrowheads="1"/>
              </p:cNvSpPr>
              <p:nvPr/>
            </p:nvSpPr>
            <p:spPr bwMode="auto">
              <a:xfrm>
                <a:off x="3121" y="317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1" name="Oval 5153"/>
              <p:cNvSpPr>
                <a:spLocks noChangeArrowheads="1"/>
              </p:cNvSpPr>
              <p:nvPr/>
            </p:nvSpPr>
            <p:spPr bwMode="auto">
              <a:xfrm>
                <a:off x="2969" y="227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2" name="Oval 5154"/>
              <p:cNvSpPr>
                <a:spLocks noChangeArrowheads="1"/>
              </p:cNvSpPr>
              <p:nvPr/>
            </p:nvSpPr>
            <p:spPr bwMode="auto">
              <a:xfrm>
                <a:off x="2969" y="227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3" name="Oval 5155"/>
              <p:cNvSpPr>
                <a:spLocks noChangeArrowheads="1"/>
              </p:cNvSpPr>
              <p:nvPr/>
            </p:nvSpPr>
            <p:spPr bwMode="auto">
              <a:xfrm>
                <a:off x="3363" y="356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4" name="Oval 5156"/>
              <p:cNvSpPr>
                <a:spLocks noChangeArrowheads="1"/>
              </p:cNvSpPr>
              <p:nvPr/>
            </p:nvSpPr>
            <p:spPr bwMode="auto">
              <a:xfrm>
                <a:off x="3363" y="356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5" name="Oval 5157"/>
              <p:cNvSpPr>
                <a:spLocks noChangeArrowheads="1"/>
              </p:cNvSpPr>
              <p:nvPr/>
            </p:nvSpPr>
            <p:spPr bwMode="auto">
              <a:xfrm>
                <a:off x="4260" y="292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6" name="Oval 5158"/>
              <p:cNvSpPr>
                <a:spLocks noChangeArrowheads="1"/>
              </p:cNvSpPr>
              <p:nvPr/>
            </p:nvSpPr>
            <p:spPr bwMode="auto">
              <a:xfrm>
                <a:off x="4260" y="292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7" name="Oval 5159"/>
              <p:cNvSpPr>
                <a:spLocks noChangeArrowheads="1"/>
              </p:cNvSpPr>
              <p:nvPr/>
            </p:nvSpPr>
            <p:spPr bwMode="auto">
              <a:xfrm>
                <a:off x="3190" y="209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8" name="Oval 5160"/>
              <p:cNvSpPr>
                <a:spLocks noChangeArrowheads="1"/>
              </p:cNvSpPr>
              <p:nvPr/>
            </p:nvSpPr>
            <p:spPr bwMode="auto">
              <a:xfrm>
                <a:off x="3190" y="209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9" name="Oval 5161"/>
              <p:cNvSpPr>
                <a:spLocks noChangeArrowheads="1"/>
              </p:cNvSpPr>
              <p:nvPr/>
            </p:nvSpPr>
            <p:spPr bwMode="auto">
              <a:xfrm>
                <a:off x="3163" y="264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0" name="Oval 5162"/>
              <p:cNvSpPr>
                <a:spLocks noChangeArrowheads="1"/>
              </p:cNvSpPr>
              <p:nvPr/>
            </p:nvSpPr>
            <p:spPr bwMode="auto">
              <a:xfrm>
                <a:off x="3163" y="264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1" name="Oval 5163"/>
              <p:cNvSpPr>
                <a:spLocks noChangeArrowheads="1"/>
              </p:cNvSpPr>
              <p:nvPr/>
            </p:nvSpPr>
            <p:spPr bwMode="auto">
              <a:xfrm>
                <a:off x="3981" y="29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2" name="Oval 5164"/>
              <p:cNvSpPr>
                <a:spLocks noChangeArrowheads="1"/>
              </p:cNvSpPr>
              <p:nvPr/>
            </p:nvSpPr>
            <p:spPr bwMode="auto">
              <a:xfrm>
                <a:off x="3981" y="29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" name="Oval 5165"/>
              <p:cNvSpPr>
                <a:spLocks noChangeArrowheads="1"/>
              </p:cNvSpPr>
              <p:nvPr/>
            </p:nvSpPr>
            <p:spPr bwMode="auto">
              <a:xfrm>
                <a:off x="4277" y="295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" name="Oval 5166"/>
              <p:cNvSpPr>
                <a:spLocks noChangeArrowheads="1"/>
              </p:cNvSpPr>
              <p:nvPr/>
            </p:nvSpPr>
            <p:spPr bwMode="auto">
              <a:xfrm>
                <a:off x="4277" y="295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5" name="Oval 5167"/>
              <p:cNvSpPr>
                <a:spLocks noChangeArrowheads="1"/>
              </p:cNvSpPr>
              <p:nvPr/>
            </p:nvSpPr>
            <p:spPr bwMode="auto">
              <a:xfrm>
                <a:off x="4419" y="288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6" name="Oval 5168"/>
              <p:cNvSpPr>
                <a:spLocks noChangeArrowheads="1"/>
              </p:cNvSpPr>
              <p:nvPr/>
            </p:nvSpPr>
            <p:spPr bwMode="auto">
              <a:xfrm>
                <a:off x="4419" y="288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7" name="Oval 5169"/>
              <p:cNvSpPr>
                <a:spLocks noChangeArrowheads="1"/>
              </p:cNvSpPr>
              <p:nvPr/>
            </p:nvSpPr>
            <p:spPr bwMode="auto">
              <a:xfrm>
                <a:off x="3087" y="274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8" name="Oval 5170"/>
              <p:cNvSpPr>
                <a:spLocks noChangeArrowheads="1"/>
              </p:cNvSpPr>
              <p:nvPr/>
            </p:nvSpPr>
            <p:spPr bwMode="auto">
              <a:xfrm>
                <a:off x="3087" y="274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9" name="Oval 5171"/>
              <p:cNvSpPr>
                <a:spLocks noChangeArrowheads="1"/>
              </p:cNvSpPr>
              <p:nvPr/>
            </p:nvSpPr>
            <p:spPr bwMode="auto">
              <a:xfrm>
                <a:off x="3368" y="346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0" name="Oval 5172"/>
              <p:cNvSpPr>
                <a:spLocks noChangeArrowheads="1"/>
              </p:cNvSpPr>
              <p:nvPr/>
            </p:nvSpPr>
            <p:spPr bwMode="auto">
              <a:xfrm>
                <a:off x="3368" y="346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1" name="Oval 5173"/>
              <p:cNvSpPr>
                <a:spLocks noChangeArrowheads="1"/>
              </p:cNvSpPr>
              <p:nvPr/>
            </p:nvSpPr>
            <p:spPr bwMode="auto">
              <a:xfrm>
                <a:off x="4266" y="295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2" name="Oval 5174"/>
              <p:cNvSpPr>
                <a:spLocks noChangeArrowheads="1"/>
              </p:cNvSpPr>
              <p:nvPr/>
            </p:nvSpPr>
            <p:spPr bwMode="auto">
              <a:xfrm>
                <a:off x="4266" y="295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3" name="Oval 5175"/>
              <p:cNvSpPr>
                <a:spLocks noChangeArrowheads="1"/>
              </p:cNvSpPr>
              <p:nvPr/>
            </p:nvSpPr>
            <p:spPr bwMode="auto">
              <a:xfrm>
                <a:off x="4023" y="321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4" name="Oval 5176"/>
              <p:cNvSpPr>
                <a:spLocks noChangeArrowheads="1"/>
              </p:cNvSpPr>
              <p:nvPr/>
            </p:nvSpPr>
            <p:spPr bwMode="auto">
              <a:xfrm>
                <a:off x="4023" y="321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5" name="Oval 5177"/>
              <p:cNvSpPr>
                <a:spLocks noChangeArrowheads="1"/>
              </p:cNvSpPr>
              <p:nvPr/>
            </p:nvSpPr>
            <p:spPr bwMode="auto">
              <a:xfrm>
                <a:off x="2965" y="218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6" name="Oval 5178"/>
              <p:cNvSpPr>
                <a:spLocks noChangeArrowheads="1"/>
              </p:cNvSpPr>
              <p:nvPr/>
            </p:nvSpPr>
            <p:spPr bwMode="auto">
              <a:xfrm>
                <a:off x="2965" y="218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7" name="Oval 5179"/>
              <p:cNvSpPr>
                <a:spLocks noChangeArrowheads="1"/>
              </p:cNvSpPr>
              <p:nvPr/>
            </p:nvSpPr>
            <p:spPr bwMode="auto">
              <a:xfrm>
                <a:off x="4115" y="259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8" name="Oval 5180"/>
              <p:cNvSpPr>
                <a:spLocks noChangeArrowheads="1"/>
              </p:cNvSpPr>
              <p:nvPr/>
            </p:nvSpPr>
            <p:spPr bwMode="auto">
              <a:xfrm>
                <a:off x="4115" y="259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9" name="Oval 5181"/>
              <p:cNvSpPr>
                <a:spLocks noChangeArrowheads="1"/>
              </p:cNvSpPr>
              <p:nvPr/>
            </p:nvSpPr>
            <p:spPr bwMode="auto">
              <a:xfrm>
                <a:off x="3064" y="348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0" name="Oval 5182"/>
              <p:cNvSpPr>
                <a:spLocks noChangeArrowheads="1"/>
              </p:cNvSpPr>
              <p:nvPr/>
            </p:nvSpPr>
            <p:spPr bwMode="auto">
              <a:xfrm>
                <a:off x="3064" y="348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1" name="Oval 5183"/>
              <p:cNvSpPr>
                <a:spLocks noChangeArrowheads="1"/>
              </p:cNvSpPr>
              <p:nvPr/>
            </p:nvSpPr>
            <p:spPr bwMode="auto">
              <a:xfrm>
                <a:off x="3990" y="335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2" name="Oval 5184"/>
              <p:cNvSpPr>
                <a:spLocks noChangeArrowheads="1"/>
              </p:cNvSpPr>
              <p:nvPr/>
            </p:nvSpPr>
            <p:spPr bwMode="auto">
              <a:xfrm>
                <a:off x="3990" y="335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3" name="Oval 5185"/>
              <p:cNvSpPr>
                <a:spLocks noChangeArrowheads="1"/>
              </p:cNvSpPr>
              <p:nvPr/>
            </p:nvSpPr>
            <p:spPr bwMode="auto">
              <a:xfrm>
                <a:off x="3203" y="323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4" name="Oval 5186"/>
              <p:cNvSpPr>
                <a:spLocks noChangeArrowheads="1"/>
              </p:cNvSpPr>
              <p:nvPr/>
            </p:nvSpPr>
            <p:spPr bwMode="auto">
              <a:xfrm>
                <a:off x="3203" y="323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5" name="Oval 5187"/>
              <p:cNvSpPr>
                <a:spLocks noChangeArrowheads="1"/>
              </p:cNvSpPr>
              <p:nvPr/>
            </p:nvSpPr>
            <p:spPr bwMode="auto">
              <a:xfrm>
                <a:off x="4230" y="306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6" name="Oval 5188"/>
              <p:cNvSpPr>
                <a:spLocks noChangeArrowheads="1"/>
              </p:cNvSpPr>
              <p:nvPr/>
            </p:nvSpPr>
            <p:spPr bwMode="auto">
              <a:xfrm>
                <a:off x="4230" y="306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7" name="Oval 5189"/>
              <p:cNvSpPr>
                <a:spLocks noChangeArrowheads="1"/>
              </p:cNvSpPr>
              <p:nvPr/>
            </p:nvSpPr>
            <p:spPr bwMode="auto">
              <a:xfrm>
                <a:off x="3095" y="277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8" name="Oval 5190"/>
              <p:cNvSpPr>
                <a:spLocks noChangeArrowheads="1"/>
              </p:cNvSpPr>
              <p:nvPr/>
            </p:nvSpPr>
            <p:spPr bwMode="auto">
              <a:xfrm>
                <a:off x="3095" y="277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9" name="Oval 5191"/>
              <p:cNvSpPr>
                <a:spLocks noChangeArrowheads="1"/>
              </p:cNvSpPr>
              <p:nvPr/>
            </p:nvSpPr>
            <p:spPr bwMode="auto">
              <a:xfrm>
                <a:off x="2959" y="20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0" name="Oval 5192"/>
              <p:cNvSpPr>
                <a:spLocks noChangeArrowheads="1"/>
              </p:cNvSpPr>
              <p:nvPr/>
            </p:nvSpPr>
            <p:spPr bwMode="auto">
              <a:xfrm>
                <a:off x="2959" y="20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1" name="Oval 5193"/>
              <p:cNvSpPr>
                <a:spLocks noChangeArrowheads="1"/>
              </p:cNvSpPr>
              <p:nvPr/>
            </p:nvSpPr>
            <p:spPr bwMode="auto">
              <a:xfrm>
                <a:off x="3998" y="273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2" name="Oval 5194"/>
              <p:cNvSpPr>
                <a:spLocks noChangeArrowheads="1"/>
              </p:cNvSpPr>
              <p:nvPr/>
            </p:nvSpPr>
            <p:spPr bwMode="auto">
              <a:xfrm>
                <a:off x="3998" y="273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3" name="Oval 5195"/>
              <p:cNvSpPr>
                <a:spLocks noChangeArrowheads="1"/>
              </p:cNvSpPr>
              <p:nvPr/>
            </p:nvSpPr>
            <p:spPr bwMode="auto">
              <a:xfrm>
                <a:off x="3323" y="353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4" name="Oval 5196"/>
              <p:cNvSpPr>
                <a:spLocks noChangeArrowheads="1"/>
              </p:cNvSpPr>
              <p:nvPr/>
            </p:nvSpPr>
            <p:spPr bwMode="auto">
              <a:xfrm>
                <a:off x="3323" y="353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5" name="Oval 5197"/>
              <p:cNvSpPr>
                <a:spLocks noChangeArrowheads="1"/>
              </p:cNvSpPr>
              <p:nvPr/>
            </p:nvSpPr>
            <p:spPr bwMode="auto">
              <a:xfrm>
                <a:off x="3188" y="307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6" name="Oval 5198"/>
              <p:cNvSpPr>
                <a:spLocks noChangeArrowheads="1"/>
              </p:cNvSpPr>
              <p:nvPr/>
            </p:nvSpPr>
            <p:spPr bwMode="auto">
              <a:xfrm>
                <a:off x="3188" y="307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7" name="Oval 5199"/>
              <p:cNvSpPr>
                <a:spLocks noChangeArrowheads="1"/>
              </p:cNvSpPr>
              <p:nvPr/>
            </p:nvSpPr>
            <p:spPr bwMode="auto">
              <a:xfrm>
                <a:off x="3935" y="243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8" name="Oval 5200"/>
              <p:cNvSpPr>
                <a:spLocks noChangeArrowheads="1"/>
              </p:cNvSpPr>
              <p:nvPr/>
            </p:nvSpPr>
            <p:spPr bwMode="auto">
              <a:xfrm>
                <a:off x="3935" y="243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9" name="Oval 5201"/>
              <p:cNvSpPr>
                <a:spLocks noChangeArrowheads="1"/>
              </p:cNvSpPr>
              <p:nvPr/>
            </p:nvSpPr>
            <p:spPr bwMode="auto">
              <a:xfrm>
                <a:off x="3943" y="244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0" name="Oval 5202"/>
              <p:cNvSpPr>
                <a:spLocks noChangeArrowheads="1"/>
              </p:cNvSpPr>
              <p:nvPr/>
            </p:nvSpPr>
            <p:spPr bwMode="auto">
              <a:xfrm>
                <a:off x="3943" y="244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1" name="Oval 5203"/>
              <p:cNvSpPr>
                <a:spLocks noChangeArrowheads="1"/>
              </p:cNvSpPr>
              <p:nvPr/>
            </p:nvSpPr>
            <p:spPr bwMode="auto">
              <a:xfrm>
                <a:off x="3990" y="329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2" name="Oval 5204"/>
              <p:cNvSpPr>
                <a:spLocks noChangeArrowheads="1"/>
              </p:cNvSpPr>
              <p:nvPr/>
            </p:nvSpPr>
            <p:spPr bwMode="auto">
              <a:xfrm>
                <a:off x="3990" y="329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3" name="Oval 5205"/>
              <p:cNvSpPr>
                <a:spLocks noChangeArrowheads="1"/>
              </p:cNvSpPr>
              <p:nvPr/>
            </p:nvSpPr>
            <p:spPr bwMode="auto">
              <a:xfrm>
                <a:off x="3973" y="242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4" name="Oval 5206"/>
              <p:cNvSpPr>
                <a:spLocks noChangeArrowheads="1"/>
              </p:cNvSpPr>
              <p:nvPr/>
            </p:nvSpPr>
            <p:spPr bwMode="auto">
              <a:xfrm>
                <a:off x="3973" y="2427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5" name="Oval 5207"/>
              <p:cNvSpPr>
                <a:spLocks noChangeArrowheads="1"/>
              </p:cNvSpPr>
              <p:nvPr/>
            </p:nvSpPr>
            <p:spPr bwMode="auto">
              <a:xfrm>
                <a:off x="3993" y="302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6" name="Oval 5208"/>
              <p:cNvSpPr>
                <a:spLocks noChangeArrowheads="1"/>
              </p:cNvSpPr>
              <p:nvPr/>
            </p:nvSpPr>
            <p:spPr bwMode="auto">
              <a:xfrm>
                <a:off x="3993" y="302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7" name="Oval 5209"/>
              <p:cNvSpPr>
                <a:spLocks noChangeArrowheads="1"/>
              </p:cNvSpPr>
              <p:nvPr/>
            </p:nvSpPr>
            <p:spPr bwMode="auto">
              <a:xfrm>
                <a:off x="4402" y="279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8" name="Oval 5210"/>
              <p:cNvSpPr>
                <a:spLocks noChangeArrowheads="1"/>
              </p:cNvSpPr>
              <p:nvPr/>
            </p:nvSpPr>
            <p:spPr bwMode="auto">
              <a:xfrm>
                <a:off x="4402" y="279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9" name="Oval 5211"/>
              <p:cNvSpPr>
                <a:spLocks noChangeArrowheads="1"/>
              </p:cNvSpPr>
              <p:nvPr/>
            </p:nvSpPr>
            <p:spPr bwMode="auto">
              <a:xfrm>
                <a:off x="4015" y="284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0" name="Oval 5212"/>
              <p:cNvSpPr>
                <a:spLocks noChangeArrowheads="1"/>
              </p:cNvSpPr>
              <p:nvPr/>
            </p:nvSpPr>
            <p:spPr bwMode="auto">
              <a:xfrm>
                <a:off x="4015" y="284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1" name="Oval 5213"/>
              <p:cNvSpPr>
                <a:spLocks noChangeArrowheads="1"/>
              </p:cNvSpPr>
              <p:nvPr/>
            </p:nvSpPr>
            <p:spPr bwMode="auto">
              <a:xfrm>
                <a:off x="3279" y="324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2" name="Oval 5214"/>
              <p:cNvSpPr>
                <a:spLocks noChangeArrowheads="1"/>
              </p:cNvSpPr>
              <p:nvPr/>
            </p:nvSpPr>
            <p:spPr bwMode="auto">
              <a:xfrm>
                <a:off x="3279" y="324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3" name="Oval 5215"/>
              <p:cNvSpPr>
                <a:spLocks noChangeArrowheads="1"/>
              </p:cNvSpPr>
              <p:nvPr/>
            </p:nvSpPr>
            <p:spPr bwMode="auto">
              <a:xfrm>
                <a:off x="3956" y="326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4" name="Oval 5216"/>
              <p:cNvSpPr>
                <a:spLocks noChangeArrowheads="1"/>
              </p:cNvSpPr>
              <p:nvPr/>
            </p:nvSpPr>
            <p:spPr bwMode="auto">
              <a:xfrm>
                <a:off x="3956" y="326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5" name="Oval 5217"/>
              <p:cNvSpPr>
                <a:spLocks noChangeArrowheads="1"/>
              </p:cNvSpPr>
              <p:nvPr/>
            </p:nvSpPr>
            <p:spPr bwMode="auto">
              <a:xfrm>
                <a:off x="3782" y="31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6" name="Oval 5218"/>
              <p:cNvSpPr>
                <a:spLocks noChangeArrowheads="1"/>
              </p:cNvSpPr>
              <p:nvPr/>
            </p:nvSpPr>
            <p:spPr bwMode="auto">
              <a:xfrm>
                <a:off x="3782" y="31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7" name="Oval 5219"/>
              <p:cNvSpPr>
                <a:spLocks noChangeArrowheads="1"/>
              </p:cNvSpPr>
              <p:nvPr/>
            </p:nvSpPr>
            <p:spPr bwMode="auto">
              <a:xfrm>
                <a:off x="4211" y="266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8" name="Oval 5220"/>
              <p:cNvSpPr>
                <a:spLocks noChangeArrowheads="1"/>
              </p:cNvSpPr>
              <p:nvPr/>
            </p:nvSpPr>
            <p:spPr bwMode="auto">
              <a:xfrm>
                <a:off x="4211" y="2667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9" name="Oval 5221"/>
              <p:cNvSpPr>
                <a:spLocks noChangeArrowheads="1"/>
              </p:cNvSpPr>
              <p:nvPr/>
            </p:nvSpPr>
            <p:spPr bwMode="auto">
              <a:xfrm>
                <a:off x="3370" y="31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0" name="Oval 5222"/>
              <p:cNvSpPr>
                <a:spLocks noChangeArrowheads="1"/>
              </p:cNvSpPr>
              <p:nvPr/>
            </p:nvSpPr>
            <p:spPr bwMode="auto">
              <a:xfrm>
                <a:off x="3370" y="319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1" name="Oval 5223"/>
              <p:cNvSpPr>
                <a:spLocks noChangeArrowheads="1"/>
              </p:cNvSpPr>
              <p:nvPr/>
            </p:nvSpPr>
            <p:spPr bwMode="auto">
              <a:xfrm>
                <a:off x="3030" y="331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2" name="Oval 5224"/>
              <p:cNvSpPr>
                <a:spLocks noChangeArrowheads="1"/>
              </p:cNvSpPr>
              <p:nvPr/>
            </p:nvSpPr>
            <p:spPr bwMode="auto">
              <a:xfrm>
                <a:off x="3030" y="331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3" name="Oval 5225"/>
              <p:cNvSpPr>
                <a:spLocks noChangeArrowheads="1"/>
              </p:cNvSpPr>
              <p:nvPr/>
            </p:nvSpPr>
            <p:spPr bwMode="auto">
              <a:xfrm>
                <a:off x="4446" y="286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4" name="Oval 5226"/>
              <p:cNvSpPr>
                <a:spLocks noChangeArrowheads="1"/>
              </p:cNvSpPr>
              <p:nvPr/>
            </p:nvSpPr>
            <p:spPr bwMode="auto">
              <a:xfrm>
                <a:off x="4446" y="286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5" name="Oval 5227"/>
              <p:cNvSpPr>
                <a:spLocks noChangeArrowheads="1"/>
              </p:cNvSpPr>
              <p:nvPr/>
            </p:nvSpPr>
            <p:spPr bwMode="auto">
              <a:xfrm>
                <a:off x="3268" y="273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6" name="Oval 5228"/>
              <p:cNvSpPr>
                <a:spLocks noChangeArrowheads="1"/>
              </p:cNvSpPr>
              <p:nvPr/>
            </p:nvSpPr>
            <p:spPr bwMode="auto">
              <a:xfrm>
                <a:off x="3268" y="273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7" name="Oval 5229"/>
              <p:cNvSpPr>
                <a:spLocks noChangeArrowheads="1"/>
              </p:cNvSpPr>
              <p:nvPr/>
            </p:nvSpPr>
            <p:spPr bwMode="auto">
              <a:xfrm>
                <a:off x="3137" y="262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25" name="Group 5431"/>
            <p:cNvGrpSpPr>
              <a:grpSpLocks/>
            </p:cNvGrpSpPr>
            <p:nvPr/>
          </p:nvGrpSpPr>
          <p:grpSpPr bwMode="auto">
            <a:xfrm>
              <a:off x="2893" y="2051"/>
              <a:ext cx="1582" cy="1783"/>
              <a:chOff x="2893" y="2051"/>
              <a:chExt cx="1582" cy="1783"/>
            </a:xfrm>
            <a:grpFill/>
          </p:grpSpPr>
          <p:sp>
            <p:nvSpPr>
              <p:cNvPr id="4498" name="Oval 5231"/>
              <p:cNvSpPr>
                <a:spLocks noChangeArrowheads="1"/>
              </p:cNvSpPr>
              <p:nvPr/>
            </p:nvSpPr>
            <p:spPr bwMode="auto">
              <a:xfrm>
                <a:off x="3137" y="262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9" name="Oval 5232"/>
              <p:cNvSpPr>
                <a:spLocks noChangeArrowheads="1"/>
              </p:cNvSpPr>
              <p:nvPr/>
            </p:nvSpPr>
            <p:spPr bwMode="auto">
              <a:xfrm>
                <a:off x="4286" y="298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0" name="Oval 5233"/>
              <p:cNvSpPr>
                <a:spLocks noChangeArrowheads="1"/>
              </p:cNvSpPr>
              <p:nvPr/>
            </p:nvSpPr>
            <p:spPr bwMode="auto">
              <a:xfrm>
                <a:off x="4286" y="298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1" name="Oval 5234"/>
              <p:cNvSpPr>
                <a:spLocks noChangeArrowheads="1"/>
              </p:cNvSpPr>
              <p:nvPr/>
            </p:nvSpPr>
            <p:spPr bwMode="auto">
              <a:xfrm>
                <a:off x="3897" y="336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2" name="Oval 5235"/>
              <p:cNvSpPr>
                <a:spLocks noChangeArrowheads="1"/>
              </p:cNvSpPr>
              <p:nvPr/>
            </p:nvSpPr>
            <p:spPr bwMode="auto">
              <a:xfrm>
                <a:off x="3897" y="336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3" name="Oval 5236"/>
              <p:cNvSpPr>
                <a:spLocks noChangeArrowheads="1"/>
              </p:cNvSpPr>
              <p:nvPr/>
            </p:nvSpPr>
            <p:spPr bwMode="auto">
              <a:xfrm>
                <a:off x="3273" y="325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4" name="Oval 5237"/>
              <p:cNvSpPr>
                <a:spLocks noChangeArrowheads="1"/>
              </p:cNvSpPr>
              <p:nvPr/>
            </p:nvSpPr>
            <p:spPr bwMode="auto">
              <a:xfrm>
                <a:off x="3273" y="325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5" name="Oval 5238"/>
              <p:cNvSpPr>
                <a:spLocks noChangeArrowheads="1"/>
              </p:cNvSpPr>
              <p:nvPr/>
            </p:nvSpPr>
            <p:spPr bwMode="auto">
              <a:xfrm>
                <a:off x="2996" y="310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6" name="Oval 5239"/>
              <p:cNvSpPr>
                <a:spLocks noChangeArrowheads="1"/>
              </p:cNvSpPr>
              <p:nvPr/>
            </p:nvSpPr>
            <p:spPr bwMode="auto">
              <a:xfrm>
                <a:off x="2996" y="310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7" name="Oval 5240"/>
              <p:cNvSpPr>
                <a:spLocks noChangeArrowheads="1"/>
              </p:cNvSpPr>
              <p:nvPr/>
            </p:nvSpPr>
            <p:spPr bwMode="auto">
              <a:xfrm>
                <a:off x="3889" y="256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8" name="Oval 5241"/>
              <p:cNvSpPr>
                <a:spLocks noChangeArrowheads="1"/>
              </p:cNvSpPr>
              <p:nvPr/>
            </p:nvSpPr>
            <p:spPr bwMode="auto">
              <a:xfrm>
                <a:off x="3889" y="256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9" name="Oval 5242"/>
              <p:cNvSpPr>
                <a:spLocks noChangeArrowheads="1"/>
              </p:cNvSpPr>
              <p:nvPr/>
            </p:nvSpPr>
            <p:spPr bwMode="auto">
              <a:xfrm>
                <a:off x="3182" y="222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0" name="Oval 5243"/>
              <p:cNvSpPr>
                <a:spLocks noChangeArrowheads="1"/>
              </p:cNvSpPr>
              <p:nvPr/>
            </p:nvSpPr>
            <p:spPr bwMode="auto">
              <a:xfrm>
                <a:off x="3182" y="222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1" name="Oval 5244"/>
              <p:cNvSpPr>
                <a:spLocks noChangeArrowheads="1"/>
              </p:cNvSpPr>
              <p:nvPr/>
            </p:nvSpPr>
            <p:spPr bwMode="auto">
              <a:xfrm>
                <a:off x="3217" y="228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2" name="Oval 5245"/>
              <p:cNvSpPr>
                <a:spLocks noChangeArrowheads="1"/>
              </p:cNvSpPr>
              <p:nvPr/>
            </p:nvSpPr>
            <p:spPr bwMode="auto">
              <a:xfrm>
                <a:off x="3217" y="228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3" name="Oval 5246"/>
              <p:cNvSpPr>
                <a:spLocks noChangeArrowheads="1"/>
              </p:cNvSpPr>
              <p:nvPr/>
            </p:nvSpPr>
            <p:spPr bwMode="auto">
              <a:xfrm>
                <a:off x="3911" y="243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4" name="Oval 5247"/>
              <p:cNvSpPr>
                <a:spLocks noChangeArrowheads="1"/>
              </p:cNvSpPr>
              <p:nvPr/>
            </p:nvSpPr>
            <p:spPr bwMode="auto">
              <a:xfrm>
                <a:off x="3911" y="243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5" name="Oval 5248"/>
              <p:cNvSpPr>
                <a:spLocks noChangeArrowheads="1"/>
              </p:cNvSpPr>
              <p:nvPr/>
            </p:nvSpPr>
            <p:spPr bwMode="auto">
              <a:xfrm>
                <a:off x="4328" y="291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6" name="Oval 5249"/>
              <p:cNvSpPr>
                <a:spLocks noChangeArrowheads="1"/>
              </p:cNvSpPr>
              <p:nvPr/>
            </p:nvSpPr>
            <p:spPr bwMode="auto">
              <a:xfrm>
                <a:off x="4328" y="291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7" name="Oval 5250"/>
              <p:cNvSpPr>
                <a:spLocks noChangeArrowheads="1"/>
              </p:cNvSpPr>
              <p:nvPr/>
            </p:nvSpPr>
            <p:spPr bwMode="auto">
              <a:xfrm>
                <a:off x="3941" y="265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8" name="Oval 5251"/>
              <p:cNvSpPr>
                <a:spLocks noChangeArrowheads="1"/>
              </p:cNvSpPr>
              <p:nvPr/>
            </p:nvSpPr>
            <p:spPr bwMode="auto">
              <a:xfrm>
                <a:off x="3941" y="265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9" name="Oval 5252"/>
              <p:cNvSpPr>
                <a:spLocks noChangeArrowheads="1"/>
              </p:cNvSpPr>
              <p:nvPr/>
            </p:nvSpPr>
            <p:spPr bwMode="auto">
              <a:xfrm>
                <a:off x="3174" y="263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0" name="Oval 5253"/>
              <p:cNvSpPr>
                <a:spLocks noChangeArrowheads="1"/>
              </p:cNvSpPr>
              <p:nvPr/>
            </p:nvSpPr>
            <p:spPr bwMode="auto">
              <a:xfrm>
                <a:off x="3174" y="263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1" name="Oval 5254"/>
              <p:cNvSpPr>
                <a:spLocks noChangeArrowheads="1"/>
              </p:cNvSpPr>
              <p:nvPr/>
            </p:nvSpPr>
            <p:spPr bwMode="auto">
              <a:xfrm>
                <a:off x="3114" y="35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2" name="Oval 5255"/>
              <p:cNvSpPr>
                <a:spLocks noChangeArrowheads="1"/>
              </p:cNvSpPr>
              <p:nvPr/>
            </p:nvSpPr>
            <p:spPr bwMode="auto">
              <a:xfrm>
                <a:off x="3114" y="35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3" name="Oval 5256"/>
              <p:cNvSpPr>
                <a:spLocks noChangeArrowheads="1"/>
              </p:cNvSpPr>
              <p:nvPr/>
            </p:nvSpPr>
            <p:spPr bwMode="auto">
              <a:xfrm>
                <a:off x="3319" y="279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4" name="Oval 5257"/>
              <p:cNvSpPr>
                <a:spLocks noChangeArrowheads="1"/>
              </p:cNvSpPr>
              <p:nvPr/>
            </p:nvSpPr>
            <p:spPr bwMode="auto">
              <a:xfrm>
                <a:off x="3319" y="279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5" name="Oval 5258"/>
              <p:cNvSpPr>
                <a:spLocks noChangeArrowheads="1"/>
              </p:cNvSpPr>
              <p:nvPr/>
            </p:nvSpPr>
            <p:spPr bwMode="auto">
              <a:xfrm>
                <a:off x="4306" y="290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6" name="Oval 5259"/>
              <p:cNvSpPr>
                <a:spLocks noChangeArrowheads="1"/>
              </p:cNvSpPr>
              <p:nvPr/>
            </p:nvSpPr>
            <p:spPr bwMode="auto">
              <a:xfrm>
                <a:off x="4306" y="290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7" name="Oval 5260"/>
              <p:cNvSpPr>
                <a:spLocks noChangeArrowheads="1"/>
              </p:cNvSpPr>
              <p:nvPr/>
            </p:nvSpPr>
            <p:spPr bwMode="auto">
              <a:xfrm>
                <a:off x="4047" y="318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8" name="Oval 5261"/>
              <p:cNvSpPr>
                <a:spLocks noChangeArrowheads="1"/>
              </p:cNvSpPr>
              <p:nvPr/>
            </p:nvSpPr>
            <p:spPr bwMode="auto">
              <a:xfrm>
                <a:off x="4047" y="318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9" name="Oval 5262"/>
              <p:cNvSpPr>
                <a:spLocks noChangeArrowheads="1"/>
              </p:cNvSpPr>
              <p:nvPr/>
            </p:nvSpPr>
            <p:spPr bwMode="auto">
              <a:xfrm>
                <a:off x="3030" y="3280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0" name="Oval 5263"/>
              <p:cNvSpPr>
                <a:spLocks noChangeArrowheads="1"/>
              </p:cNvSpPr>
              <p:nvPr/>
            </p:nvSpPr>
            <p:spPr bwMode="auto">
              <a:xfrm>
                <a:off x="3030" y="3280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1" name="Oval 5264"/>
              <p:cNvSpPr>
                <a:spLocks noChangeArrowheads="1"/>
              </p:cNvSpPr>
              <p:nvPr/>
            </p:nvSpPr>
            <p:spPr bwMode="auto">
              <a:xfrm>
                <a:off x="4048" y="308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2" name="Oval 5265"/>
              <p:cNvSpPr>
                <a:spLocks noChangeArrowheads="1"/>
              </p:cNvSpPr>
              <p:nvPr/>
            </p:nvSpPr>
            <p:spPr bwMode="auto">
              <a:xfrm>
                <a:off x="4048" y="308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3" name="Oval 5266"/>
              <p:cNvSpPr>
                <a:spLocks noChangeArrowheads="1"/>
              </p:cNvSpPr>
              <p:nvPr/>
            </p:nvSpPr>
            <p:spPr bwMode="auto">
              <a:xfrm>
                <a:off x="3151" y="265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4" name="Oval 5267"/>
              <p:cNvSpPr>
                <a:spLocks noChangeArrowheads="1"/>
              </p:cNvSpPr>
              <p:nvPr/>
            </p:nvSpPr>
            <p:spPr bwMode="auto">
              <a:xfrm>
                <a:off x="3151" y="265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5" name="Oval 5268"/>
              <p:cNvSpPr>
                <a:spLocks noChangeArrowheads="1"/>
              </p:cNvSpPr>
              <p:nvPr/>
            </p:nvSpPr>
            <p:spPr bwMode="auto">
              <a:xfrm>
                <a:off x="3126" y="282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6" name="Oval 5269"/>
              <p:cNvSpPr>
                <a:spLocks noChangeArrowheads="1"/>
              </p:cNvSpPr>
              <p:nvPr/>
            </p:nvSpPr>
            <p:spPr bwMode="auto">
              <a:xfrm>
                <a:off x="3126" y="282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7" name="Oval 5270"/>
              <p:cNvSpPr>
                <a:spLocks noChangeArrowheads="1"/>
              </p:cNvSpPr>
              <p:nvPr/>
            </p:nvSpPr>
            <p:spPr bwMode="auto">
              <a:xfrm>
                <a:off x="3087" y="301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8" name="Oval 5271"/>
              <p:cNvSpPr>
                <a:spLocks noChangeArrowheads="1"/>
              </p:cNvSpPr>
              <p:nvPr/>
            </p:nvSpPr>
            <p:spPr bwMode="auto">
              <a:xfrm>
                <a:off x="3087" y="301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9" name="Oval 5272"/>
              <p:cNvSpPr>
                <a:spLocks noChangeArrowheads="1"/>
              </p:cNvSpPr>
              <p:nvPr/>
            </p:nvSpPr>
            <p:spPr bwMode="auto">
              <a:xfrm>
                <a:off x="4018" y="320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0" name="Oval 5273"/>
              <p:cNvSpPr>
                <a:spLocks noChangeArrowheads="1"/>
              </p:cNvSpPr>
              <p:nvPr/>
            </p:nvSpPr>
            <p:spPr bwMode="auto">
              <a:xfrm>
                <a:off x="4018" y="320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1" name="Oval 5274"/>
              <p:cNvSpPr>
                <a:spLocks noChangeArrowheads="1"/>
              </p:cNvSpPr>
              <p:nvPr/>
            </p:nvSpPr>
            <p:spPr bwMode="auto">
              <a:xfrm>
                <a:off x="3161" y="260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2" name="Oval 5275"/>
              <p:cNvSpPr>
                <a:spLocks noChangeArrowheads="1"/>
              </p:cNvSpPr>
              <p:nvPr/>
            </p:nvSpPr>
            <p:spPr bwMode="auto">
              <a:xfrm>
                <a:off x="3161" y="260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3" name="Oval 5276"/>
              <p:cNvSpPr>
                <a:spLocks noChangeArrowheads="1"/>
              </p:cNvSpPr>
              <p:nvPr/>
            </p:nvSpPr>
            <p:spPr bwMode="auto">
              <a:xfrm>
                <a:off x="4244" y="286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4" name="Oval 5277"/>
              <p:cNvSpPr>
                <a:spLocks noChangeArrowheads="1"/>
              </p:cNvSpPr>
              <p:nvPr/>
            </p:nvSpPr>
            <p:spPr bwMode="auto">
              <a:xfrm>
                <a:off x="4244" y="286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5" name="Oval 5278"/>
              <p:cNvSpPr>
                <a:spLocks noChangeArrowheads="1"/>
              </p:cNvSpPr>
              <p:nvPr/>
            </p:nvSpPr>
            <p:spPr bwMode="auto">
              <a:xfrm>
                <a:off x="3923" y="251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6" name="Oval 5279"/>
              <p:cNvSpPr>
                <a:spLocks noChangeArrowheads="1"/>
              </p:cNvSpPr>
              <p:nvPr/>
            </p:nvSpPr>
            <p:spPr bwMode="auto">
              <a:xfrm>
                <a:off x="3923" y="251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7" name="Oval 5280"/>
              <p:cNvSpPr>
                <a:spLocks noChangeArrowheads="1"/>
              </p:cNvSpPr>
              <p:nvPr/>
            </p:nvSpPr>
            <p:spPr bwMode="auto">
              <a:xfrm>
                <a:off x="3177" y="343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8" name="Oval 5281"/>
              <p:cNvSpPr>
                <a:spLocks noChangeArrowheads="1"/>
              </p:cNvSpPr>
              <p:nvPr/>
            </p:nvSpPr>
            <p:spPr bwMode="auto">
              <a:xfrm>
                <a:off x="3177" y="34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9" name="Oval 5282"/>
              <p:cNvSpPr>
                <a:spLocks noChangeArrowheads="1"/>
              </p:cNvSpPr>
              <p:nvPr/>
            </p:nvSpPr>
            <p:spPr bwMode="auto">
              <a:xfrm>
                <a:off x="4208" y="265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0" name="Oval 5283"/>
              <p:cNvSpPr>
                <a:spLocks noChangeArrowheads="1"/>
              </p:cNvSpPr>
              <p:nvPr/>
            </p:nvSpPr>
            <p:spPr bwMode="auto">
              <a:xfrm>
                <a:off x="4208" y="265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1" name="Oval 5284"/>
              <p:cNvSpPr>
                <a:spLocks noChangeArrowheads="1"/>
              </p:cNvSpPr>
              <p:nvPr/>
            </p:nvSpPr>
            <p:spPr bwMode="auto">
              <a:xfrm>
                <a:off x="4288" y="290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2" name="Oval 5285"/>
              <p:cNvSpPr>
                <a:spLocks noChangeArrowheads="1"/>
              </p:cNvSpPr>
              <p:nvPr/>
            </p:nvSpPr>
            <p:spPr bwMode="auto">
              <a:xfrm>
                <a:off x="4288" y="290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3" name="Oval 5286"/>
              <p:cNvSpPr>
                <a:spLocks noChangeArrowheads="1"/>
              </p:cNvSpPr>
              <p:nvPr/>
            </p:nvSpPr>
            <p:spPr bwMode="auto">
              <a:xfrm>
                <a:off x="3137" y="2640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4" name="Oval 5287"/>
              <p:cNvSpPr>
                <a:spLocks noChangeArrowheads="1"/>
              </p:cNvSpPr>
              <p:nvPr/>
            </p:nvSpPr>
            <p:spPr bwMode="auto">
              <a:xfrm>
                <a:off x="3137" y="2640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5" name="Oval 5288"/>
              <p:cNvSpPr>
                <a:spLocks noChangeArrowheads="1"/>
              </p:cNvSpPr>
              <p:nvPr/>
            </p:nvSpPr>
            <p:spPr bwMode="auto">
              <a:xfrm>
                <a:off x="4012" y="326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6" name="Oval 5289"/>
              <p:cNvSpPr>
                <a:spLocks noChangeArrowheads="1"/>
              </p:cNvSpPr>
              <p:nvPr/>
            </p:nvSpPr>
            <p:spPr bwMode="auto">
              <a:xfrm>
                <a:off x="4012" y="326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7" name="Oval 5290"/>
              <p:cNvSpPr>
                <a:spLocks noChangeArrowheads="1"/>
              </p:cNvSpPr>
              <p:nvPr/>
            </p:nvSpPr>
            <p:spPr bwMode="auto">
              <a:xfrm>
                <a:off x="3167" y="319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8" name="Oval 5291"/>
              <p:cNvSpPr>
                <a:spLocks noChangeArrowheads="1"/>
              </p:cNvSpPr>
              <p:nvPr/>
            </p:nvSpPr>
            <p:spPr bwMode="auto">
              <a:xfrm>
                <a:off x="3167" y="319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9" name="Oval 5292"/>
              <p:cNvSpPr>
                <a:spLocks noChangeArrowheads="1"/>
              </p:cNvSpPr>
              <p:nvPr/>
            </p:nvSpPr>
            <p:spPr bwMode="auto">
              <a:xfrm>
                <a:off x="3241" y="263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0" name="Oval 5293"/>
              <p:cNvSpPr>
                <a:spLocks noChangeArrowheads="1"/>
              </p:cNvSpPr>
              <p:nvPr/>
            </p:nvSpPr>
            <p:spPr bwMode="auto">
              <a:xfrm>
                <a:off x="3241" y="263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1" name="Oval 5294"/>
              <p:cNvSpPr>
                <a:spLocks noChangeArrowheads="1"/>
              </p:cNvSpPr>
              <p:nvPr/>
            </p:nvSpPr>
            <p:spPr bwMode="auto">
              <a:xfrm>
                <a:off x="3510" y="252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2" name="Oval 5295"/>
              <p:cNvSpPr>
                <a:spLocks noChangeArrowheads="1"/>
              </p:cNvSpPr>
              <p:nvPr/>
            </p:nvSpPr>
            <p:spPr bwMode="auto">
              <a:xfrm>
                <a:off x="3510" y="252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3" name="Oval 5296"/>
              <p:cNvSpPr>
                <a:spLocks noChangeArrowheads="1"/>
              </p:cNvSpPr>
              <p:nvPr/>
            </p:nvSpPr>
            <p:spPr bwMode="auto">
              <a:xfrm>
                <a:off x="3097" y="378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4" name="Oval 5297"/>
              <p:cNvSpPr>
                <a:spLocks noChangeArrowheads="1"/>
              </p:cNvSpPr>
              <p:nvPr/>
            </p:nvSpPr>
            <p:spPr bwMode="auto">
              <a:xfrm>
                <a:off x="3097" y="378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5" name="Oval 5298"/>
              <p:cNvSpPr>
                <a:spLocks noChangeArrowheads="1"/>
              </p:cNvSpPr>
              <p:nvPr/>
            </p:nvSpPr>
            <p:spPr bwMode="auto">
              <a:xfrm>
                <a:off x="4274" y="293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6" name="Oval 5299"/>
              <p:cNvSpPr>
                <a:spLocks noChangeArrowheads="1"/>
              </p:cNvSpPr>
              <p:nvPr/>
            </p:nvSpPr>
            <p:spPr bwMode="auto">
              <a:xfrm>
                <a:off x="4274" y="293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7" name="Oval 5300"/>
              <p:cNvSpPr>
                <a:spLocks noChangeArrowheads="1"/>
              </p:cNvSpPr>
              <p:nvPr/>
            </p:nvSpPr>
            <p:spPr bwMode="auto">
              <a:xfrm>
                <a:off x="4088" y="263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8" name="Oval 5301"/>
              <p:cNvSpPr>
                <a:spLocks noChangeArrowheads="1"/>
              </p:cNvSpPr>
              <p:nvPr/>
            </p:nvSpPr>
            <p:spPr bwMode="auto">
              <a:xfrm>
                <a:off x="4088" y="263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9" name="Oval 5302"/>
              <p:cNvSpPr>
                <a:spLocks noChangeArrowheads="1"/>
              </p:cNvSpPr>
              <p:nvPr/>
            </p:nvSpPr>
            <p:spPr bwMode="auto">
              <a:xfrm>
                <a:off x="3984" y="242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0" name="Oval 5303"/>
              <p:cNvSpPr>
                <a:spLocks noChangeArrowheads="1"/>
              </p:cNvSpPr>
              <p:nvPr/>
            </p:nvSpPr>
            <p:spPr bwMode="auto">
              <a:xfrm>
                <a:off x="3984" y="242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1" name="Oval 5304"/>
              <p:cNvSpPr>
                <a:spLocks noChangeArrowheads="1"/>
              </p:cNvSpPr>
              <p:nvPr/>
            </p:nvSpPr>
            <p:spPr bwMode="auto">
              <a:xfrm>
                <a:off x="2893" y="256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2" name="Oval 5305"/>
              <p:cNvSpPr>
                <a:spLocks noChangeArrowheads="1"/>
              </p:cNvSpPr>
              <p:nvPr/>
            </p:nvSpPr>
            <p:spPr bwMode="auto">
              <a:xfrm>
                <a:off x="2893" y="256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3" name="Oval 5306"/>
              <p:cNvSpPr>
                <a:spLocks noChangeArrowheads="1"/>
              </p:cNvSpPr>
              <p:nvPr/>
            </p:nvSpPr>
            <p:spPr bwMode="auto">
              <a:xfrm>
                <a:off x="3329" y="288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4" name="Oval 5307"/>
              <p:cNvSpPr>
                <a:spLocks noChangeArrowheads="1"/>
              </p:cNvSpPr>
              <p:nvPr/>
            </p:nvSpPr>
            <p:spPr bwMode="auto">
              <a:xfrm>
                <a:off x="3329" y="288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5" name="Oval 5308"/>
              <p:cNvSpPr>
                <a:spLocks noChangeArrowheads="1"/>
              </p:cNvSpPr>
              <p:nvPr/>
            </p:nvSpPr>
            <p:spPr bwMode="auto">
              <a:xfrm>
                <a:off x="3991" y="29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6" name="Oval 5309"/>
              <p:cNvSpPr>
                <a:spLocks noChangeArrowheads="1"/>
              </p:cNvSpPr>
              <p:nvPr/>
            </p:nvSpPr>
            <p:spPr bwMode="auto">
              <a:xfrm>
                <a:off x="3991" y="29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7" name="Oval 5310"/>
              <p:cNvSpPr>
                <a:spLocks noChangeArrowheads="1"/>
              </p:cNvSpPr>
              <p:nvPr/>
            </p:nvSpPr>
            <p:spPr bwMode="auto">
              <a:xfrm>
                <a:off x="3986" y="333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8" name="Oval 5311"/>
              <p:cNvSpPr>
                <a:spLocks noChangeArrowheads="1"/>
              </p:cNvSpPr>
              <p:nvPr/>
            </p:nvSpPr>
            <p:spPr bwMode="auto">
              <a:xfrm>
                <a:off x="3986" y="333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9" name="Oval 5312"/>
              <p:cNvSpPr>
                <a:spLocks noChangeArrowheads="1"/>
              </p:cNvSpPr>
              <p:nvPr/>
            </p:nvSpPr>
            <p:spPr bwMode="auto">
              <a:xfrm>
                <a:off x="3185" y="320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0" name="Oval 5313"/>
              <p:cNvSpPr>
                <a:spLocks noChangeArrowheads="1"/>
              </p:cNvSpPr>
              <p:nvPr/>
            </p:nvSpPr>
            <p:spPr bwMode="auto">
              <a:xfrm>
                <a:off x="3185" y="320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1" name="Oval 5314"/>
              <p:cNvSpPr>
                <a:spLocks noChangeArrowheads="1"/>
              </p:cNvSpPr>
              <p:nvPr/>
            </p:nvSpPr>
            <p:spPr bwMode="auto">
              <a:xfrm>
                <a:off x="3225" y="364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2" name="Oval 5315"/>
              <p:cNvSpPr>
                <a:spLocks noChangeArrowheads="1"/>
              </p:cNvSpPr>
              <p:nvPr/>
            </p:nvSpPr>
            <p:spPr bwMode="auto">
              <a:xfrm>
                <a:off x="3225" y="364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3" name="Oval 5316"/>
              <p:cNvSpPr>
                <a:spLocks noChangeArrowheads="1"/>
              </p:cNvSpPr>
              <p:nvPr/>
            </p:nvSpPr>
            <p:spPr bwMode="auto">
              <a:xfrm>
                <a:off x="2982" y="205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4" name="Oval 5317"/>
              <p:cNvSpPr>
                <a:spLocks noChangeArrowheads="1"/>
              </p:cNvSpPr>
              <p:nvPr/>
            </p:nvSpPr>
            <p:spPr bwMode="auto">
              <a:xfrm>
                <a:off x="2982" y="205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5" name="Oval 5318"/>
              <p:cNvSpPr>
                <a:spLocks noChangeArrowheads="1"/>
              </p:cNvSpPr>
              <p:nvPr/>
            </p:nvSpPr>
            <p:spPr bwMode="auto">
              <a:xfrm>
                <a:off x="3121" y="354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6" name="Oval 5319"/>
              <p:cNvSpPr>
                <a:spLocks noChangeArrowheads="1"/>
              </p:cNvSpPr>
              <p:nvPr/>
            </p:nvSpPr>
            <p:spPr bwMode="auto">
              <a:xfrm>
                <a:off x="3121" y="354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7" name="Oval 5320"/>
              <p:cNvSpPr>
                <a:spLocks noChangeArrowheads="1"/>
              </p:cNvSpPr>
              <p:nvPr/>
            </p:nvSpPr>
            <p:spPr bwMode="auto">
              <a:xfrm>
                <a:off x="3954" y="343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8" name="Oval 5321"/>
              <p:cNvSpPr>
                <a:spLocks noChangeArrowheads="1"/>
              </p:cNvSpPr>
              <p:nvPr/>
            </p:nvSpPr>
            <p:spPr bwMode="auto">
              <a:xfrm>
                <a:off x="3954" y="343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9" name="Oval 5322"/>
              <p:cNvSpPr>
                <a:spLocks noChangeArrowheads="1"/>
              </p:cNvSpPr>
              <p:nvPr/>
            </p:nvSpPr>
            <p:spPr bwMode="auto">
              <a:xfrm>
                <a:off x="3353" y="249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0" name="Oval 5323"/>
              <p:cNvSpPr>
                <a:spLocks noChangeArrowheads="1"/>
              </p:cNvSpPr>
              <p:nvPr/>
            </p:nvSpPr>
            <p:spPr bwMode="auto">
              <a:xfrm>
                <a:off x="3353" y="249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1" name="Oval 5324"/>
              <p:cNvSpPr>
                <a:spLocks noChangeArrowheads="1"/>
              </p:cNvSpPr>
              <p:nvPr/>
            </p:nvSpPr>
            <p:spPr bwMode="auto">
              <a:xfrm>
                <a:off x="3059" y="205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2" name="Oval 5325"/>
              <p:cNvSpPr>
                <a:spLocks noChangeArrowheads="1"/>
              </p:cNvSpPr>
              <p:nvPr/>
            </p:nvSpPr>
            <p:spPr bwMode="auto">
              <a:xfrm>
                <a:off x="3059" y="205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3" name="Oval 5326"/>
              <p:cNvSpPr>
                <a:spLocks noChangeArrowheads="1"/>
              </p:cNvSpPr>
              <p:nvPr/>
            </p:nvSpPr>
            <p:spPr bwMode="auto">
              <a:xfrm>
                <a:off x="4315" y="292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4" name="Oval 5327"/>
              <p:cNvSpPr>
                <a:spLocks noChangeArrowheads="1"/>
              </p:cNvSpPr>
              <p:nvPr/>
            </p:nvSpPr>
            <p:spPr bwMode="auto">
              <a:xfrm>
                <a:off x="4315" y="292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5" name="Oval 5328"/>
              <p:cNvSpPr>
                <a:spLocks noChangeArrowheads="1"/>
              </p:cNvSpPr>
              <p:nvPr/>
            </p:nvSpPr>
            <p:spPr bwMode="auto">
              <a:xfrm>
                <a:off x="4350" y="294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6" name="Oval 5329"/>
              <p:cNvSpPr>
                <a:spLocks noChangeArrowheads="1"/>
              </p:cNvSpPr>
              <p:nvPr/>
            </p:nvSpPr>
            <p:spPr bwMode="auto">
              <a:xfrm>
                <a:off x="4350" y="294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7" name="Oval 5330"/>
              <p:cNvSpPr>
                <a:spLocks noChangeArrowheads="1"/>
              </p:cNvSpPr>
              <p:nvPr/>
            </p:nvSpPr>
            <p:spPr bwMode="auto">
              <a:xfrm>
                <a:off x="3166" y="317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8" name="Oval 5331"/>
              <p:cNvSpPr>
                <a:spLocks noChangeArrowheads="1"/>
              </p:cNvSpPr>
              <p:nvPr/>
            </p:nvSpPr>
            <p:spPr bwMode="auto">
              <a:xfrm>
                <a:off x="3166" y="317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9" name="Oval 5332"/>
              <p:cNvSpPr>
                <a:spLocks noChangeArrowheads="1"/>
              </p:cNvSpPr>
              <p:nvPr/>
            </p:nvSpPr>
            <p:spPr bwMode="auto">
              <a:xfrm>
                <a:off x="4086" y="256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0" name="Oval 5333"/>
              <p:cNvSpPr>
                <a:spLocks noChangeArrowheads="1"/>
              </p:cNvSpPr>
              <p:nvPr/>
            </p:nvSpPr>
            <p:spPr bwMode="auto">
              <a:xfrm>
                <a:off x="4086" y="256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1" name="Oval 5334"/>
              <p:cNvSpPr>
                <a:spLocks noChangeArrowheads="1"/>
              </p:cNvSpPr>
              <p:nvPr/>
            </p:nvSpPr>
            <p:spPr bwMode="auto">
              <a:xfrm>
                <a:off x="4316" y="29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2" name="Oval 5335"/>
              <p:cNvSpPr>
                <a:spLocks noChangeArrowheads="1"/>
              </p:cNvSpPr>
              <p:nvPr/>
            </p:nvSpPr>
            <p:spPr bwMode="auto">
              <a:xfrm>
                <a:off x="4316" y="29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3" name="Oval 5336"/>
              <p:cNvSpPr>
                <a:spLocks noChangeArrowheads="1"/>
              </p:cNvSpPr>
              <p:nvPr/>
            </p:nvSpPr>
            <p:spPr bwMode="auto">
              <a:xfrm>
                <a:off x="3996" y="2451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4" name="Oval 5337"/>
              <p:cNvSpPr>
                <a:spLocks noChangeArrowheads="1"/>
              </p:cNvSpPr>
              <p:nvPr/>
            </p:nvSpPr>
            <p:spPr bwMode="auto">
              <a:xfrm>
                <a:off x="3996" y="2451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5" name="Oval 5338"/>
              <p:cNvSpPr>
                <a:spLocks noChangeArrowheads="1"/>
              </p:cNvSpPr>
              <p:nvPr/>
            </p:nvSpPr>
            <p:spPr bwMode="auto">
              <a:xfrm>
                <a:off x="4131" y="257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6" name="Oval 5339"/>
              <p:cNvSpPr>
                <a:spLocks noChangeArrowheads="1"/>
              </p:cNvSpPr>
              <p:nvPr/>
            </p:nvSpPr>
            <p:spPr bwMode="auto">
              <a:xfrm>
                <a:off x="4131" y="257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7" name="Oval 5340"/>
              <p:cNvSpPr>
                <a:spLocks noChangeArrowheads="1"/>
              </p:cNvSpPr>
              <p:nvPr/>
            </p:nvSpPr>
            <p:spPr bwMode="auto">
              <a:xfrm>
                <a:off x="3348" y="304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8" name="Oval 5341"/>
              <p:cNvSpPr>
                <a:spLocks noChangeArrowheads="1"/>
              </p:cNvSpPr>
              <p:nvPr/>
            </p:nvSpPr>
            <p:spPr bwMode="auto">
              <a:xfrm>
                <a:off x="3348" y="304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9" name="Oval 5342"/>
              <p:cNvSpPr>
                <a:spLocks noChangeArrowheads="1"/>
              </p:cNvSpPr>
              <p:nvPr/>
            </p:nvSpPr>
            <p:spPr bwMode="auto">
              <a:xfrm>
                <a:off x="3439" y="318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0" name="Oval 5343"/>
              <p:cNvSpPr>
                <a:spLocks noChangeArrowheads="1"/>
              </p:cNvSpPr>
              <p:nvPr/>
            </p:nvSpPr>
            <p:spPr bwMode="auto">
              <a:xfrm>
                <a:off x="3439" y="318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1" name="Oval 5344"/>
              <p:cNvSpPr>
                <a:spLocks noChangeArrowheads="1"/>
              </p:cNvSpPr>
              <p:nvPr/>
            </p:nvSpPr>
            <p:spPr bwMode="auto">
              <a:xfrm>
                <a:off x="3973" y="336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2" name="Oval 5345"/>
              <p:cNvSpPr>
                <a:spLocks noChangeArrowheads="1"/>
              </p:cNvSpPr>
              <p:nvPr/>
            </p:nvSpPr>
            <p:spPr bwMode="auto">
              <a:xfrm>
                <a:off x="3973" y="336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3" name="Oval 5346"/>
              <p:cNvSpPr>
                <a:spLocks noChangeArrowheads="1"/>
              </p:cNvSpPr>
              <p:nvPr/>
            </p:nvSpPr>
            <p:spPr bwMode="auto">
              <a:xfrm>
                <a:off x="3117" y="289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4" name="Oval 5347"/>
              <p:cNvSpPr>
                <a:spLocks noChangeArrowheads="1"/>
              </p:cNvSpPr>
              <p:nvPr/>
            </p:nvSpPr>
            <p:spPr bwMode="auto">
              <a:xfrm>
                <a:off x="3117" y="289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5" name="Oval 5348"/>
              <p:cNvSpPr>
                <a:spLocks noChangeArrowheads="1"/>
              </p:cNvSpPr>
              <p:nvPr/>
            </p:nvSpPr>
            <p:spPr bwMode="auto">
              <a:xfrm>
                <a:off x="3413" y="262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6" name="Oval 5349"/>
              <p:cNvSpPr>
                <a:spLocks noChangeArrowheads="1"/>
              </p:cNvSpPr>
              <p:nvPr/>
            </p:nvSpPr>
            <p:spPr bwMode="auto">
              <a:xfrm>
                <a:off x="3413" y="262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7" name="Oval 5350"/>
              <p:cNvSpPr>
                <a:spLocks noChangeArrowheads="1"/>
              </p:cNvSpPr>
              <p:nvPr/>
            </p:nvSpPr>
            <p:spPr bwMode="auto">
              <a:xfrm>
                <a:off x="4303" y="290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8" name="Oval 5351"/>
              <p:cNvSpPr>
                <a:spLocks noChangeArrowheads="1"/>
              </p:cNvSpPr>
              <p:nvPr/>
            </p:nvSpPr>
            <p:spPr bwMode="auto">
              <a:xfrm>
                <a:off x="4303" y="290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9" name="Oval 5352"/>
              <p:cNvSpPr>
                <a:spLocks noChangeArrowheads="1"/>
              </p:cNvSpPr>
              <p:nvPr/>
            </p:nvSpPr>
            <p:spPr bwMode="auto">
              <a:xfrm>
                <a:off x="4423" y="283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0" name="Oval 5353"/>
              <p:cNvSpPr>
                <a:spLocks noChangeArrowheads="1"/>
              </p:cNvSpPr>
              <p:nvPr/>
            </p:nvSpPr>
            <p:spPr bwMode="auto">
              <a:xfrm>
                <a:off x="4423" y="2833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1" name="Oval 5354"/>
              <p:cNvSpPr>
                <a:spLocks noChangeArrowheads="1"/>
              </p:cNvSpPr>
              <p:nvPr/>
            </p:nvSpPr>
            <p:spPr bwMode="auto">
              <a:xfrm>
                <a:off x="3043" y="318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2" name="Oval 5355"/>
              <p:cNvSpPr>
                <a:spLocks noChangeArrowheads="1"/>
              </p:cNvSpPr>
              <p:nvPr/>
            </p:nvSpPr>
            <p:spPr bwMode="auto">
              <a:xfrm>
                <a:off x="3042" y="318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3" name="Oval 5356"/>
              <p:cNvSpPr>
                <a:spLocks noChangeArrowheads="1"/>
              </p:cNvSpPr>
              <p:nvPr/>
            </p:nvSpPr>
            <p:spPr bwMode="auto">
              <a:xfrm>
                <a:off x="4211" y="2970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4" name="Oval 5357"/>
              <p:cNvSpPr>
                <a:spLocks noChangeArrowheads="1"/>
              </p:cNvSpPr>
              <p:nvPr/>
            </p:nvSpPr>
            <p:spPr bwMode="auto">
              <a:xfrm>
                <a:off x="4211" y="2970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5" name="Oval 5358"/>
              <p:cNvSpPr>
                <a:spLocks noChangeArrowheads="1"/>
              </p:cNvSpPr>
              <p:nvPr/>
            </p:nvSpPr>
            <p:spPr bwMode="auto">
              <a:xfrm>
                <a:off x="4325" y="293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6" name="Oval 5359"/>
              <p:cNvSpPr>
                <a:spLocks noChangeArrowheads="1"/>
              </p:cNvSpPr>
              <p:nvPr/>
            </p:nvSpPr>
            <p:spPr bwMode="auto">
              <a:xfrm>
                <a:off x="4325" y="293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7" name="Oval 5360"/>
              <p:cNvSpPr>
                <a:spLocks noChangeArrowheads="1"/>
              </p:cNvSpPr>
              <p:nvPr/>
            </p:nvSpPr>
            <p:spPr bwMode="auto">
              <a:xfrm>
                <a:off x="2905" y="218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8" name="Oval 5361"/>
              <p:cNvSpPr>
                <a:spLocks noChangeArrowheads="1"/>
              </p:cNvSpPr>
              <p:nvPr/>
            </p:nvSpPr>
            <p:spPr bwMode="auto">
              <a:xfrm>
                <a:off x="2905" y="218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9" name="Oval 5362"/>
              <p:cNvSpPr>
                <a:spLocks noChangeArrowheads="1"/>
              </p:cNvSpPr>
              <p:nvPr/>
            </p:nvSpPr>
            <p:spPr bwMode="auto">
              <a:xfrm>
                <a:off x="3961" y="341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0" name="Oval 5363"/>
              <p:cNvSpPr>
                <a:spLocks noChangeArrowheads="1"/>
              </p:cNvSpPr>
              <p:nvPr/>
            </p:nvSpPr>
            <p:spPr bwMode="auto">
              <a:xfrm>
                <a:off x="3961" y="341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1" name="Oval 5364"/>
              <p:cNvSpPr>
                <a:spLocks noChangeArrowheads="1"/>
              </p:cNvSpPr>
              <p:nvPr/>
            </p:nvSpPr>
            <p:spPr bwMode="auto">
              <a:xfrm>
                <a:off x="3207" y="314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2" name="Oval 5365"/>
              <p:cNvSpPr>
                <a:spLocks noChangeArrowheads="1"/>
              </p:cNvSpPr>
              <p:nvPr/>
            </p:nvSpPr>
            <p:spPr bwMode="auto">
              <a:xfrm>
                <a:off x="3207" y="314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3" name="Oval 5366"/>
              <p:cNvSpPr>
                <a:spLocks noChangeArrowheads="1"/>
              </p:cNvSpPr>
              <p:nvPr/>
            </p:nvSpPr>
            <p:spPr bwMode="auto">
              <a:xfrm>
                <a:off x="3288" y="364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4" name="Oval 5367"/>
              <p:cNvSpPr>
                <a:spLocks noChangeArrowheads="1"/>
              </p:cNvSpPr>
              <p:nvPr/>
            </p:nvSpPr>
            <p:spPr bwMode="auto">
              <a:xfrm>
                <a:off x="3288" y="364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5" name="Oval 5368"/>
              <p:cNvSpPr>
                <a:spLocks noChangeArrowheads="1"/>
              </p:cNvSpPr>
              <p:nvPr/>
            </p:nvSpPr>
            <p:spPr bwMode="auto">
              <a:xfrm>
                <a:off x="4011" y="284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6" name="Oval 5369"/>
              <p:cNvSpPr>
                <a:spLocks noChangeArrowheads="1"/>
              </p:cNvSpPr>
              <p:nvPr/>
            </p:nvSpPr>
            <p:spPr bwMode="auto">
              <a:xfrm>
                <a:off x="4011" y="284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7" name="Oval 5370"/>
              <p:cNvSpPr>
                <a:spLocks noChangeArrowheads="1"/>
              </p:cNvSpPr>
              <p:nvPr/>
            </p:nvSpPr>
            <p:spPr bwMode="auto">
              <a:xfrm>
                <a:off x="3339" y="346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8" name="Oval 5371"/>
              <p:cNvSpPr>
                <a:spLocks noChangeArrowheads="1"/>
              </p:cNvSpPr>
              <p:nvPr/>
            </p:nvSpPr>
            <p:spPr bwMode="auto">
              <a:xfrm>
                <a:off x="3339" y="346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9" name="Oval 5372"/>
              <p:cNvSpPr>
                <a:spLocks noChangeArrowheads="1"/>
              </p:cNvSpPr>
              <p:nvPr/>
            </p:nvSpPr>
            <p:spPr bwMode="auto">
              <a:xfrm>
                <a:off x="3111" y="292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0" name="Oval 5373"/>
              <p:cNvSpPr>
                <a:spLocks noChangeArrowheads="1"/>
              </p:cNvSpPr>
              <p:nvPr/>
            </p:nvSpPr>
            <p:spPr bwMode="auto">
              <a:xfrm>
                <a:off x="3111" y="292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1" name="Oval 5374"/>
              <p:cNvSpPr>
                <a:spLocks noChangeArrowheads="1"/>
              </p:cNvSpPr>
              <p:nvPr/>
            </p:nvSpPr>
            <p:spPr bwMode="auto">
              <a:xfrm>
                <a:off x="4231" y="285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2" name="Oval 5375"/>
              <p:cNvSpPr>
                <a:spLocks noChangeArrowheads="1"/>
              </p:cNvSpPr>
              <p:nvPr/>
            </p:nvSpPr>
            <p:spPr bwMode="auto">
              <a:xfrm>
                <a:off x="4231" y="285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3" name="Oval 5376"/>
              <p:cNvSpPr>
                <a:spLocks noChangeArrowheads="1"/>
              </p:cNvSpPr>
              <p:nvPr/>
            </p:nvSpPr>
            <p:spPr bwMode="auto">
              <a:xfrm>
                <a:off x="3941" y="262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4" name="Oval 5377"/>
              <p:cNvSpPr>
                <a:spLocks noChangeArrowheads="1"/>
              </p:cNvSpPr>
              <p:nvPr/>
            </p:nvSpPr>
            <p:spPr bwMode="auto">
              <a:xfrm>
                <a:off x="3941" y="262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5" name="Oval 5378"/>
              <p:cNvSpPr>
                <a:spLocks noChangeArrowheads="1"/>
              </p:cNvSpPr>
              <p:nvPr/>
            </p:nvSpPr>
            <p:spPr bwMode="auto">
              <a:xfrm>
                <a:off x="3031" y="326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6" name="Oval 5379"/>
              <p:cNvSpPr>
                <a:spLocks noChangeArrowheads="1"/>
              </p:cNvSpPr>
              <p:nvPr/>
            </p:nvSpPr>
            <p:spPr bwMode="auto">
              <a:xfrm>
                <a:off x="3031" y="326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7" name="Oval 5380"/>
              <p:cNvSpPr>
                <a:spLocks noChangeArrowheads="1"/>
              </p:cNvSpPr>
              <p:nvPr/>
            </p:nvSpPr>
            <p:spPr bwMode="auto">
              <a:xfrm>
                <a:off x="3953" y="270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8" name="Oval 5381"/>
              <p:cNvSpPr>
                <a:spLocks noChangeArrowheads="1"/>
              </p:cNvSpPr>
              <p:nvPr/>
            </p:nvSpPr>
            <p:spPr bwMode="auto">
              <a:xfrm>
                <a:off x="3953" y="270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9" name="Oval 5382"/>
              <p:cNvSpPr>
                <a:spLocks noChangeArrowheads="1"/>
              </p:cNvSpPr>
              <p:nvPr/>
            </p:nvSpPr>
            <p:spPr bwMode="auto">
              <a:xfrm>
                <a:off x="4271" y="28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0" name="Oval 5383"/>
              <p:cNvSpPr>
                <a:spLocks noChangeArrowheads="1"/>
              </p:cNvSpPr>
              <p:nvPr/>
            </p:nvSpPr>
            <p:spPr bwMode="auto">
              <a:xfrm>
                <a:off x="4271" y="28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1" name="Oval 5384"/>
              <p:cNvSpPr>
                <a:spLocks noChangeArrowheads="1"/>
              </p:cNvSpPr>
              <p:nvPr/>
            </p:nvSpPr>
            <p:spPr bwMode="auto">
              <a:xfrm>
                <a:off x="3171" y="322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2" name="Oval 5385"/>
              <p:cNvSpPr>
                <a:spLocks noChangeArrowheads="1"/>
              </p:cNvSpPr>
              <p:nvPr/>
            </p:nvSpPr>
            <p:spPr bwMode="auto">
              <a:xfrm>
                <a:off x="3171" y="322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3" name="Oval 5386"/>
              <p:cNvSpPr>
                <a:spLocks noChangeArrowheads="1"/>
              </p:cNvSpPr>
              <p:nvPr/>
            </p:nvSpPr>
            <p:spPr bwMode="auto">
              <a:xfrm>
                <a:off x="3254" y="368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4" name="Oval 5387"/>
              <p:cNvSpPr>
                <a:spLocks noChangeArrowheads="1"/>
              </p:cNvSpPr>
              <p:nvPr/>
            </p:nvSpPr>
            <p:spPr bwMode="auto">
              <a:xfrm>
                <a:off x="3254" y="368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5" name="Oval 5388"/>
              <p:cNvSpPr>
                <a:spLocks noChangeArrowheads="1"/>
              </p:cNvSpPr>
              <p:nvPr/>
            </p:nvSpPr>
            <p:spPr bwMode="auto">
              <a:xfrm>
                <a:off x="4157" y="263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6" name="Oval 5389"/>
              <p:cNvSpPr>
                <a:spLocks noChangeArrowheads="1"/>
              </p:cNvSpPr>
              <p:nvPr/>
            </p:nvSpPr>
            <p:spPr bwMode="auto">
              <a:xfrm>
                <a:off x="4157" y="263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7" name="Oval 5390"/>
              <p:cNvSpPr>
                <a:spLocks noChangeArrowheads="1"/>
              </p:cNvSpPr>
              <p:nvPr/>
            </p:nvSpPr>
            <p:spPr bwMode="auto">
              <a:xfrm>
                <a:off x="4287" y="297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8" name="Oval 5391"/>
              <p:cNvSpPr>
                <a:spLocks noChangeArrowheads="1"/>
              </p:cNvSpPr>
              <p:nvPr/>
            </p:nvSpPr>
            <p:spPr bwMode="auto">
              <a:xfrm>
                <a:off x="4287" y="297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9" name="Oval 5392"/>
              <p:cNvSpPr>
                <a:spLocks noChangeArrowheads="1"/>
              </p:cNvSpPr>
              <p:nvPr/>
            </p:nvSpPr>
            <p:spPr bwMode="auto">
              <a:xfrm>
                <a:off x="3980" y="342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0" name="Oval 5393"/>
              <p:cNvSpPr>
                <a:spLocks noChangeArrowheads="1"/>
              </p:cNvSpPr>
              <p:nvPr/>
            </p:nvSpPr>
            <p:spPr bwMode="auto">
              <a:xfrm>
                <a:off x="3979" y="342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1" name="Oval 5394"/>
              <p:cNvSpPr>
                <a:spLocks noChangeArrowheads="1"/>
              </p:cNvSpPr>
              <p:nvPr/>
            </p:nvSpPr>
            <p:spPr bwMode="auto">
              <a:xfrm>
                <a:off x="3154" y="271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2" name="Oval 5395"/>
              <p:cNvSpPr>
                <a:spLocks noChangeArrowheads="1"/>
              </p:cNvSpPr>
              <p:nvPr/>
            </p:nvSpPr>
            <p:spPr bwMode="auto">
              <a:xfrm>
                <a:off x="3154" y="271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3" name="Oval 5396"/>
              <p:cNvSpPr>
                <a:spLocks noChangeArrowheads="1"/>
              </p:cNvSpPr>
              <p:nvPr/>
            </p:nvSpPr>
            <p:spPr bwMode="auto">
              <a:xfrm>
                <a:off x="4019" y="317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4" name="Oval 5397"/>
              <p:cNvSpPr>
                <a:spLocks noChangeArrowheads="1"/>
              </p:cNvSpPr>
              <p:nvPr/>
            </p:nvSpPr>
            <p:spPr bwMode="auto">
              <a:xfrm>
                <a:off x="4019" y="317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5" name="Oval 5398"/>
              <p:cNvSpPr>
                <a:spLocks noChangeArrowheads="1"/>
              </p:cNvSpPr>
              <p:nvPr/>
            </p:nvSpPr>
            <p:spPr bwMode="auto">
              <a:xfrm>
                <a:off x="3936" y="269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6" name="Oval 5399"/>
              <p:cNvSpPr>
                <a:spLocks noChangeArrowheads="1"/>
              </p:cNvSpPr>
              <p:nvPr/>
            </p:nvSpPr>
            <p:spPr bwMode="auto">
              <a:xfrm>
                <a:off x="3936" y="269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7" name="Oval 5400"/>
              <p:cNvSpPr>
                <a:spLocks noChangeArrowheads="1"/>
              </p:cNvSpPr>
              <p:nvPr/>
            </p:nvSpPr>
            <p:spPr bwMode="auto">
              <a:xfrm>
                <a:off x="3900" y="334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8" name="Oval 5401"/>
              <p:cNvSpPr>
                <a:spLocks noChangeArrowheads="1"/>
              </p:cNvSpPr>
              <p:nvPr/>
            </p:nvSpPr>
            <p:spPr bwMode="auto">
              <a:xfrm>
                <a:off x="3900" y="334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9" name="Oval 5402"/>
              <p:cNvSpPr>
                <a:spLocks noChangeArrowheads="1"/>
              </p:cNvSpPr>
              <p:nvPr/>
            </p:nvSpPr>
            <p:spPr bwMode="auto">
              <a:xfrm>
                <a:off x="3189" y="350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0" name="Oval 5403"/>
              <p:cNvSpPr>
                <a:spLocks noChangeArrowheads="1"/>
              </p:cNvSpPr>
              <p:nvPr/>
            </p:nvSpPr>
            <p:spPr bwMode="auto">
              <a:xfrm>
                <a:off x="3189" y="350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1" name="Oval 5404"/>
              <p:cNvSpPr>
                <a:spLocks noChangeArrowheads="1"/>
              </p:cNvSpPr>
              <p:nvPr/>
            </p:nvSpPr>
            <p:spPr bwMode="auto">
              <a:xfrm>
                <a:off x="2952" y="207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2" name="Oval 5405"/>
              <p:cNvSpPr>
                <a:spLocks noChangeArrowheads="1"/>
              </p:cNvSpPr>
              <p:nvPr/>
            </p:nvSpPr>
            <p:spPr bwMode="auto">
              <a:xfrm>
                <a:off x="2952" y="207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3" name="Oval 5406"/>
              <p:cNvSpPr>
                <a:spLocks noChangeArrowheads="1"/>
              </p:cNvSpPr>
              <p:nvPr/>
            </p:nvSpPr>
            <p:spPr bwMode="auto">
              <a:xfrm>
                <a:off x="3137" y="279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4" name="Oval 5407"/>
              <p:cNvSpPr>
                <a:spLocks noChangeArrowheads="1"/>
              </p:cNvSpPr>
              <p:nvPr/>
            </p:nvSpPr>
            <p:spPr bwMode="auto">
              <a:xfrm>
                <a:off x="3137" y="279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5" name="Oval 5408"/>
              <p:cNvSpPr>
                <a:spLocks noChangeArrowheads="1"/>
              </p:cNvSpPr>
              <p:nvPr/>
            </p:nvSpPr>
            <p:spPr bwMode="auto">
              <a:xfrm>
                <a:off x="3359" y="336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6" name="Oval 5409"/>
              <p:cNvSpPr>
                <a:spLocks noChangeArrowheads="1"/>
              </p:cNvSpPr>
              <p:nvPr/>
            </p:nvSpPr>
            <p:spPr bwMode="auto">
              <a:xfrm>
                <a:off x="3359" y="336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7" name="Oval 5410"/>
              <p:cNvSpPr>
                <a:spLocks noChangeArrowheads="1"/>
              </p:cNvSpPr>
              <p:nvPr/>
            </p:nvSpPr>
            <p:spPr bwMode="auto">
              <a:xfrm>
                <a:off x="3206" y="325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8" name="Oval 5411"/>
              <p:cNvSpPr>
                <a:spLocks noChangeArrowheads="1"/>
              </p:cNvSpPr>
              <p:nvPr/>
            </p:nvSpPr>
            <p:spPr bwMode="auto">
              <a:xfrm>
                <a:off x="3206" y="325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9" name="Oval 5412"/>
              <p:cNvSpPr>
                <a:spLocks noChangeArrowheads="1"/>
              </p:cNvSpPr>
              <p:nvPr/>
            </p:nvSpPr>
            <p:spPr bwMode="auto">
              <a:xfrm>
                <a:off x="3002" y="310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0" name="Oval 5413"/>
              <p:cNvSpPr>
                <a:spLocks noChangeArrowheads="1"/>
              </p:cNvSpPr>
              <p:nvPr/>
            </p:nvSpPr>
            <p:spPr bwMode="auto">
              <a:xfrm>
                <a:off x="3002" y="310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1" name="Oval 5414"/>
              <p:cNvSpPr>
                <a:spLocks noChangeArrowheads="1"/>
              </p:cNvSpPr>
              <p:nvPr/>
            </p:nvSpPr>
            <p:spPr bwMode="auto">
              <a:xfrm>
                <a:off x="2963" y="205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2" name="Oval 5415"/>
              <p:cNvSpPr>
                <a:spLocks noChangeArrowheads="1"/>
              </p:cNvSpPr>
              <p:nvPr/>
            </p:nvSpPr>
            <p:spPr bwMode="auto">
              <a:xfrm>
                <a:off x="2963" y="205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3" name="Oval 5416"/>
              <p:cNvSpPr>
                <a:spLocks noChangeArrowheads="1"/>
              </p:cNvSpPr>
              <p:nvPr/>
            </p:nvSpPr>
            <p:spPr bwMode="auto">
              <a:xfrm>
                <a:off x="3810" y="307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4" name="Oval 5417"/>
              <p:cNvSpPr>
                <a:spLocks noChangeArrowheads="1"/>
              </p:cNvSpPr>
              <p:nvPr/>
            </p:nvSpPr>
            <p:spPr bwMode="auto">
              <a:xfrm>
                <a:off x="3810" y="307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5" name="Oval 5418"/>
              <p:cNvSpPr>
                <a:spLocks noChangeArrowheads="1"/>
              </p:cNvSpPr>
              <p:nvPr/>
            </p:nvSpPr>
            <p:spPr bwMode="auto">
              <a:xfrm>
                <a:off x="4086" y="256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6" name="Oval 5419"/>
              <p:cNvSpPr>
                <a:spLocks noChangeArrowheads="1"/>
              </p:cNvSpPr>
              <p:nvPr/>
            </p:nvSpPr>
            <p:spPr bwMode="auto">
              <a:xfrm>
                <a:off x="4086" y="256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7" name="Oval 5420"/>
              <p:cNvSpPr>
                <a:spLocks noChangeArrowheads="1"/>
              </p:cNvSpPr>
              <p:nvPr/>
            </p:nvSpPr>
            <p:spPr bwMode="auto">
              <a:xfrm>
                <a:off x="3115" y="36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8" name="Oval 5421"/>
              <p:cNvSpPr>
                <a:spLocks noChangeArrowheads="1"/>
              </p:cNvSpPr>
              <p:nvPr/>
            </p:nvSpPr>
            <p:spPr bwMode="auto">
              <a:xfrm>
                <a:off x="3115" y="36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9" name="Oval 5422"/>
              <p:cNvSpPr>
                <a:spLocks noChangeArrowheads="1"/>
              </p:cNvSpPr>
              <p:nvPr/>
            </p:nvSpPr>
            <p:spPr bwMode="auto">
              <a:xfrm>
                <a:off x="3155" y="276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0" name="Oval 5423"/>
              <p:cNvSpPr>
                <a:spLocks noChangeArrowheads="1"/>
              </p:cNvSpPr>
              <p:nvPr/>
            </p:nvSpPr>
            <p:spPr bwMode="auto">
              <a:xfrm>
                <a:off x="3155" y="276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1" name="Oval 5424"/>
              <p:cNvSpPr>
                <a:spLocks noChangeArrowheads="1"/>
              </p:cNvSpPr>
              <p:nvPr/>
            </p:nvSpPr>
            <p:spPr bwMode="auto">
              <a:xfrm>
                <a:off x="3975" y="342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2" name="Oval 5425"/>
              <p:cNvSpPr>
                <a:spLocks noChangeArrowheads="1"/>
              </p:cNvSpPr>
              <p:nvPr/>
            </p:nvSpPr>
            <p:spPr bwMode="auto">
              <a:xfrm>
                <a:off x="3975" y="342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3" name="Oval 5426"/>
              <p:cNvSpPr>
                <a:spLocks noChangeArrowheads="1"/>
              </p:cNvSpPr>
              <p:nvPr/>
            </p:nvSpPr>
            <p:spPr bwMode="auto">
              <a:xfrm>
                <a:off x="4342" y="287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4" name="Oval 5427"/>
              <p:cNvSpPr>
                <a:spLocks noChangeArrowheads="1"/>
              </p:cNvSpPr>
              <p:nvPr/>
            </p:nvSpPr>
            <p:spPr bwMode="auto">
              <a:xfrm>
                <a:off x="4342" y="287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5" name="Oval 5428"/>
              <p:cNvSpPr>
                <a:spLocks noChangeArrowheads="1"/>
              </p:cNvSpPr>
              <p:nvPr/>
            </p:nvSpPr>
            <p:spPr bwMode="auto">
              <a:xfrm>
                <a:off x="3973" y="245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6" name="Oval 5429"/>
              <p:cNvSpPr>
                <a:spLocks noChangeArrowheads="1"/>
              </p:cNvSpPr>
              <p:nvPr/>
            </p:nvSpPr>
            <p:spPr bwMode="auto">
              <a:xfrm>
                <a:off x="3973" y="245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7" name="Oval 5430"/>
              <p:cNvSpPr>
                <a:spLocks noChangeArrowheads="1"/>
              </p:cNvSpPr>
              <p:nvPr/>
            </p:nvSpPr>
            <p:spPr bwMode="auto">
              <a:xfrm>
                <a:off x="3954" y="339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26" name="Group 5632"/>
            <p:cNvGrpSpPr>
              <a:grpSpLocks/>
            </p:cNvGrpSpPr>
            <p:nvPr/>
          </p:nvGrpSpPr>
          <p:grpSpPr bwMode="auto">
            <a:xfrm>
              <a:off x="2858" y="2100"/>
              <a:ext cx="1641" cy="1667"/>
              <a:chOff x="2858" y="2100"/>
              <a:chExt cx="1641" cy="1667"/>
            </a:xfrm>
            <a:grpFill/>
          </p:grpSpPr>
          <p:sp>
            <p:nvSpPr>
              <p:cNvPr id="4298" name="Oval 5432"/>
              <p:cNvSpPr>
                <a:spLocks noChangeArrowheads="1"/>
              </p:cNvSpPr>
              <p:nvPr/>
            </p:nvSpPr>
            <p:spPr bwMode="auto">
              <a:xfrm>
                <a:off x="3954" y="339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9" name="Oval 5433"/>
              <p:cNvSpPr>
                <a:spLocks noChangeArrowheads="1"/>
              </p:cNvSpPr>
              <p:nvPr/>
            </p:nvSpPr>
            <p:spPr bwMode="auto">
              <a:xfrm>
                <a:off x="3071" y="210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0" name="Oval 5434"/>
              <p:cNvSpPr>
                <a:spLocks noChangeArrowheads="1"/>
              </p:cNvSpPr>
              <p:nvPr/>
            </p:nvSpPr>
            <p:spPr bwMode="auto">
              <a:xfrm>
                <a:off x="3071" y="210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1" name="Oval 5435"/>
              <p:cNvSpPr>
                <a:spLocks noChangeArrowheads="1"/>
              </p:cNvSpPr>
              <p:nvPr/>
            </p:nvSpPr>
            <p:spPr bwMode="auto">
              <a:xfrm>
                <a:off x="4010" y="246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2" name="Oval 5436"/>
              <p:cNvSpPr>
                <a:spLocks noChangeArrowheads="1"/>
              </p:cNvSpPr>
              <p:nvPr/>
            </p:nvSpPr>
            <p:spPr bwMode="auto">
              <a:xfrm>
                <a:off x="4010" y="246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3" name="Oval 5437"/>
              <p:cNvSpPr>
                <a:spLocks noChangeArrowheads="1"/>
              </p:cNvSpPr>
              <p:nvPr/>
            </p:nvSpPr>
            <p:spPr bwMode="auto">
              <a:xfrm>
                <a:off x="2979" y="294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4" name="Oval 5438"/>
              <p:cNvSpPr>
                <a:spLocks noChangeArrowheads="1"/>
              </p:cNvSpPr>
              <p:nvPr/>
            </p:nvSpPr>
            <p:spPr bwMode="auto">
              <a:xfrm>
                <a:off x="2979" y="294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5" name="Oval 5439"/>
              <p:cNvSpPr>
                <a:spLocks noChangeArrowheads="1"/>
              </p:cNvSpPr>
              <p:nvPr/>
            </p:nvSpPr>
            <p:spPr bwMode="auto">
              <a:xfrm>
                <a:off x="3321" y="286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6" name="Oval 5440"/>
              <p:cNvSpPr>
                <a:spLocks noChangeArrowheads="1"/>
              </p:cNvSpPr>
              <p:nvPr/>
            </p:nvSpPr>
            <p:spPr bwMode="auto">
              <a:xfrm>
                <a:off x="3321" y="286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7" name="Oval 5441"/>
              <p:cNvSpPr>
                <a:spLocks noChangeArrowheads="1"/>
              </p:cNvSpPr>
              <p:nvPr/>
            </p:nvSpPr>
            <p:spPr bwMode="auto">
              <a:xfrm>
                <a:off x="4362" y="289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8" name="Oval 5442"/>
              <p:cNvSpPr>
                <a:spLocks noChangeArrowheads="1"/>
              </p:cNvSpPr>
              <p:nvPr/>
            </p:nvSpPr>
            <p:spPr bwMode="auto">
              <a:xfrm>
                <a:off x="4362" y="289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9" name="Oval 5443"/>
              <p:cNvSpPr>
                <a:spLocks noChangeArrowheads="1"/>
              </p:cNvSpPr>
              <p:nvPr/>
            </p:nvSpPr>
            <p:spPr bwMode="auto">
              <a:xfrm>
                <a:off x="2858" y="233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0" name="Oval 5444"/>
              <p:cNvSpPr>
                <a:spLocks noChangeArrowheads="1"/>
              </p:cNvSpPr>
              <p:nvPr/>
            </p:nvSpPr>
            <p:spPr bwMode="auto">
              <a:xfrm>
                <a:off x="2858" y="233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1" name="Oval 5445"/>
              <p:cNvSpPr>
                <a:spLocks noChangeArrowheads="1"/>
              </p:cNvSpPr>
              <p:nvPr/>
            </p:nvSpPr>
            <p:spPr bwMode="auto">
              <a:xfrm>
                <a:off x="3220" y="261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2" name="Oval 5446"/>
              <p:cNvSpPr>
                <a:spLocks noChangeArrowheads="1"/>
              </p:cNvSpPr>
              <p:nvPr/>
            </p:nvSpPr>
            <p:spPr bwMode="auto">
              <a:xfrm>
                <a:off x="3220" y="261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3" name="Oval 5447"/>
              <p:cNvSpPr>
                <a:spLocks noChangeArrowheads="1"/>
              </p:cNvSpPr>
              <p:nvPr/>
            </p:nvSpPr>
            <p:spPr bwMode="auto">
              <a:xfrm>
                <a:off x="4447" y="286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4" name="Oval 5448"/>
              <p:cNvSpPr>
                <a:spLocks noChangeArrowheads="1"/>
              </p:cNvSpPr>
              <p:nvPr/>
            </p:nvSpPr>
            <p:spPr bwMode="auto">
              <a:xfrm>
                <a:off x="4447" y="286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5" name="Oval 5449"/>
              <p:cNvSpPr>
                <a:spLocks noChangeArrowheads="1"/>
              </p:cNvSpPr>
              <p:nvPr/>
            </p:nvSpPr>
            <p:spPr bwMode="auto">
              <a:xfrm>
                <a:off x="4364" y="292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6" name="Oval 5450"/>
              <p:cNvSpPr>
                <a:spLocks noChangeArrowheads="1"/>
              </p:cNvSpPr>
              <p:nvPr/>
            </p:nvSpPr>
            <p:spPr bwMode="auto">
              <a:xfrm>
                <a:off x="4364" y="292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7" name="Oval 5451"/>
              <p:cNvSpPr>
                <a:spLocks noChangeArrowheads="1"/>
              </p:cNvSpPr>
              <p:nvPr/>
            </p:nvSpPr>
            <p:spPr bwMode="auto">
              <a:xfrm>
                <a:off x="3940" y="253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8" name="Oval 5452"/>
              <p:cNvSpPr>
                <a:spLocks noChangeArrowheads="1"/>
              </p:cNvSpPr>
              <p:nvPr/>
            </p:nvSpPr>
            <p:spPr bwMode="auto">
              <a:xfrm>
                <a:off x="3940" y="253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9" name="Oval 5453"/>
              <p:cNvSpPr>
                <a:spLocks noChangeArrowheads="1"/>
              </p:cNvSpPr>
              <p:nvPr/>
            </p:nvSpPr>
            <p:spPr bwMode="auto">
              <a:xfrm>
                <a:off x="4278" y="295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0" name="Oval 5454"/>
              <p:cNvSpPr>
                <a:spLocks noChangeArrowheads="1"/>
              </p:cNvSpPr>
              <p:nvPr/>
            </p:nvSpPr>
            <p:spPr bwMode="auto">
              <a:xfrm>
                <a:off x="4278" y="295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1" name="Oval 5455"/>
              <p:cNvSpPr>
                <a:spLocks noChangeArrowheads="1"/>
              </p:cNvSpPr>
              <p:nvPr/>
            </p:nvSpPr>
            <p:spPr bwMode="auto">
              <a:xfrm>
                <a:off x="3225" y="331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2" name="Oval 5456"/>
              <p:cNvSpPr>
                <a:spLocks noChangeArrowheads="1"/>
              </p:cNvSpPr>
              <p:nvPr/>
            </p:nvSpPr>
            <p:spPr bwMode="auto">
              <a:xfrm>
                <a:off x="3225" y="331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3" name="Oval 5457"/>
              <p:cNvSpPr>
                <a:spLocks noChangeArrowheads="1"/>
              </p:cNvSpPr>
              <p:nvPr/>
            </p:nvSpPr>
            <p:spPr bwMode="auto">
              <a:xfrm>
                <a:off x="4385" y="288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4" name="Oval 5458"/>
              <p:cNvSpPr>
                <a:spLocks noChangeArrowheads="1"/>
              </p:cNvSpPr>
              <p:nvPr/>
            </p:nvSpPr>
            <p:spPr bwMode="auto">
              <a:xfrm>
                <a:off x="4385" y="288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5" name="Oval 5459"/>
              <p:cNvSpPr>
                <a:spLocks noChangeArrowheads="1"/>
              </p:cNvSpPr>
              <p:nvPr/>
            </p:nvSpPr>
            <p:spPr bwMode="auto">
              <a:xfrm>
                <a:off x="3923" y="294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6" name="Oval 5460"/>
              <p:cNvSpPr>
                <a:spLocks noChangeArrowheads="1"/>
              </p:cNvSpPr>
              <p:nvPr/>
            </p:nvSpPr>
            <p:spPr bwMode="auto">
              <a:xfrm>
                <a:off x="3923" y="294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7" name="Oval 5461"/>
              <p:cNvSpPr>
                <a:spLocks noChangeArrowheads="1"/>
              </p:cNvSpPr>
              <p:nvPr/>
            </p:nvSpPr>
            <p:spPr bwMode="auto">
              <a:xfrm>
                <a:off x="3000" y="296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8" name="Oval 5462"/>
              <p:cNvSpPr>
                <a:spLocks noChangeArrowheads="1"/>
              </p:cNvSpPr>
              <p:nvPr/>
            </p:nvSpPr>
            <p:spPr bwMode="auto">
              <a:xfrm>
                <a:off x="3000" y="296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9" name="Oval 5463"/>
              <p:cNvSpPr>
                <a:spLocks noChangeArrowheads="1"/>
              </p:cNvSpPr>
              <p:nvPr/>
            </p:nvSpPr>
            <p:spPr bwMode="auto">
              <a:xfrm>
                <a:off x="3990" y="337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0" name="Oval 5464"/>
              <p:cNvSpPr>
                <a:spLocks noChangeArrowheads="1"/>
              </p:cNvSpPr>
              <p:nvPr/>
            </p:nvSpPr>
            <p:spPr bwMode="auto">
              <a:xfrm>
                <a:off x="3989" y="337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1" name="Oval 5465"/>
              <p:cNvSpPr>
                <a:spLocks noChangeArrowheads="1"/>
              </p:cNvSpPr>
              <p:nvPr/>
            </p:nvSpPr>
            <p:spPr bwMode="auto">
              <a:xfrm>
                <a:off x="3170" y="281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2" name="Oval 5466"/>
              <p:cNvSpPr>
                <a:spLocks noChangeArrowheads="1"/>
              </p:cNvSpPr>
              <p:nvPr/>
            </p:nvSpPr>
            <p:spPr bwMode="auto">
              <a:xfrm>
                <a:off x="3170" y="281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3" name="Oval 5467"/>
              <p:cNvSpPr>
                <a:spLocks noChangeArrowheads="1"/>
              </p:cNvSpPr>
              <p:nvPr/>
            </p:nvSpPr>
            <p:spPr bwMode="auto">
              <a:xfrm>
                <a:off x="4128" y="257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4" name="Oval 5468"/>
              <p:cNvSpPr>
                <a:spLocks noChangeArrowheads="1"/>
              </p:cNvSpPr>
              <p:nvPr/>
            </p:nvSpPr>
            <p:spPr bwMode="auto">
              <a:xfrm>
                <a:off x="4128" y="257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5" name="Oval 5469"/>
              <p:cNvSpPr>
                <a:spLocks noChangeArrowheads="1"/>
              </p:cNvSpPr>
              <p:nvPr/>
            </p:nvSpPr>
            <p:spPr bwMode="auto">
              <a:xfrm>
                <a:off x="3385" y="345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6" name="Oval 5470"/>
              <p:cNvSpPr>
                <a:spLocks noChangeArrowheads="1"/>
              </p:cNvSpPr>
              <p:nvPr/>
            </p:nvSpPr>
            <p:spPr bwMode="auto">
              <a:xfrm>
                <a:off x="3385" y="345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7" name="Oval 5471"/>
              <p:cNvSpPr>
                <a:spLocks noChangeArrowheads="1"/>
              </p:cNvSpPr>
              <p:nvPr/>
            </p:nvSpPr>
            <p:spPr bwMode="auto">
              <a:xfrm>
                <a:off x="3893" y="339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8" name="Oval 5472"/>
              <p:cNvSpPr>
                <a:spLocks noChangeArrowheads="1"/>
              </p:cNvSpPr>
              <p:nvPr/>
            </p:nvSpPr>
            <p:spPr bwMode="auto">
              <a:xfrm>
                <a:off x="3893" y="339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9" name="Oval 5473"/>
              <p:cNvSpPr>
                <a:spLocks noChangeArrowheads="1"/>
              </p:cNvSpPr>
              <p:nvPr/>
            </p:nvSpPr>
            <p:spPr bwMode="auto">
              <a:xfrm>
                <a:off x="3113" y="271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0" name="Oval 5474"/>
              <p:cNvSpPr>
                <a:spLocks noChangeArrowheads="1"/>
              </p:cNvSpPr>
              <p:nvPr/>
            </p:nvSpPr>
            <p:spPr bwMode="auto">
              <a:xfrm>
                <a:off x="3113" y="271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1" name="Oval 5475"/>
              <p:cNvSpPr>
                <a:spLocks noChangeArrowheads="1"/>
              </p:cNvSpPr>
              <p:nvPr/>
            </p:nvSpPr>
            <p:spPr bwMode="auto">
              <a:xfrm>
                <a:off x="3298" y="240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2" name="Oval 5476"/>
              <p:cNvSpPr>
                <a:spLocks noChangeArrowheads="1"/>
              </p:cNvSpPr>
              <p:nvPr/>
            </p:nvSpPr>
            <p:spPr bwMode="auto">
              <a:xfrm>
                <a:off x="3298" y="240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3" name="Oval 5477"/>
              <p:cNvSpPr>
                <a:spLocks noChangeArrowheads="1"/>
              </p:cNvSpPr>
              <p:nvPr/>
            </p:nvSpPr>
            <p:spPr bwMode="auto">
              <a:xfrm>
                <a:off x="3052" y="335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4" name="Oval 5478"/>
              <p:cNvSpPr>
                <a:spLocks noChangeArrowheads="1"/>
              </p:cNvSpPr>
              <p:nvPr/>
            </p:nvSpPr>
            <p:spPr bwMode="auto">
              <a:xfrm>
                <a:off x="3052" y="335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5" name="Oval 5479"/>
              <p:cNvSpPr>
                <a:spLocks noChangeArrowheads="1"/>
              </p:cNvSpPr>
              <p:nvPr/>
            </p:nvSpPr>
            <p:spPr bwMode="auto">
              <a:xfrm>
                <a:off x="3123" y="211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6" name="Oval 5480"/>
              <p:cNvSpPr>
                <a:spLocks noChangeArrowheads="1"/>
              </p:cNvSpPr>
              <p:nvPr/>
            </p:nvSpPr>
            <p:spPr bwMode="auto">
              <a:xfrm>
                <a:off x="3123" y="211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7" name="Oval 5481"/>
              <p:cNvSpPr>
                <a:spLocks noChangeArrowheads="1"/>
              </p:cNvSpPr>
              <p:nvPr/>
            </p:nvSpPr>
            <p:spPr bwMode="auto">
              <a:xfrm>
                <a:off x="4172" y="262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8" name="Oval 5482"/>
              <p:cNvSpPr>
                <a:spLocks noChangeArrowheads="1"/>
              </p:cNvSpPr>
              <p:nvPr/>
            </p:nvSpPr>
            <p:spPr bwMode="auto">
              <a:xfrm>
                <a:off x="4172" y="262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9" name="Oval 5483"/>
              <p:cNvSpPr>
                <a:spLocks noChangeArrowheads="1"/>
              </p:cNvSpPr>
              <p:nvPr/>
            </p:nvSpPr>
            <p:spPr bwMode="auto">
              <a:xfrm>
                <a:off x="3937" y="244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0" name="Oval 5484"/>
              <p:cNvSpPr>
                <a:spLocks noChangeArrowheads="1"/>
              </p:cNvSpPr>
              <p:nvPr/>
            </p:nvSpPr>
            <p:spPr bwMode="auto">
              <a:xfrm>
                <a:off x="3937" y="244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1" name="Oval 5485"/>
              <p:cNvSpPr>
                <a:spLocks noChangeArrowheads="1"/>
              </p:cNvSpPr>
              <p:nvPr/>
            </p:nvSpPr>
            <p:spPr bwMode="auto">
              <a:xfrm>
                <a:off x="3996" y="317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2" name="Oval 5486"/>
              <p:cNvSpPr>
                <a:spLocks noChangeArrowheads="1"/>
              </p:cNvSpPr>
              <p:nvPr/>
            </p:nvSpPr>
            <p:spPr bwMode="auto">
              <a:xfrm>
                <a:off x="3996" y="317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3" name="Oval 5487"/>
              <p:cNvSpPr>
                <a:spLocks noChangeArrowheads="1"/>
              </p:cNvSpPr>
              <p:nvPr/>
            </p:nvSpPr>
            <p:spPr bwMode="auto">
              <a:xfrm>
                <a:off x="3379" y="317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4" name="Oval 5488"/>
              <p:cNvSpPr>
                <a:spLocks noChangeArrowheads="1"/>
              </p:cNvSpPr>
              <p:nvPr/>
            </p:nvSpPr>
            <p:spPr bwMode="auto">
              <a:xfrm>
                <a:off x="3379" y="317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5" name="Oval 5489"/>
              <p:cNvSpPr>
                <a:spLocks noChangeArrowheads="1"/>
              </p:cNvSpPr>
              <p:nvPr/>
            </p:nvSpPr>
            <p:spPr bwMode="auto">
              <a:xfrm>
                <a:off x="3977" y="287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6" name="Oval 5490"/>
              <p:cNvSpPr>
                <a:spLocks noChangeArrowheads="1"/>
              </p:cNvSpPr>
              <p:nvPr/>
            </p:nvSpPr>
            <p:spPr bwMode="auto">
              <a:xfrm>
                <a:off x="3977" y="287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7" name="Oval 5491"/>
              <p:cNvSpPr>
                <a:spLocks noChangeArrowheads="1"/>
              </p:cNvSpPr>
              <p:nvPr/>
            </p:nvSpPr>
            <p:spPr bwMode="auto">
              <a:xfrm>
                <a:off x="3968" y="283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8" name="Oval 5492"/>
              <p:cNvSpPr>
                <a:spLocks noChangeArrowheads="1"/>
              </p:cNvSpPr>
              <p:nvPr/>
            </p:nvSpPr>
            <p:spPr bwMode="auto">
              <a:xfrm>
                <a:off x="3968" y="283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9" name="Oval 5493"/>
              <p:cNvSpPr>
                <a:spLocks noChangeArrowheads="1"/>
              </p:cNvSpPr>
              <p:nvPr/>
            </p:nvSpPr>
            <p:spPr bwMode="auto">
              <a:xfrm>
                <a:off x="4342" y="296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0" name="Oval 5494"/>
              <p:cNvSpPr>
                <a:spLocks noChangeArrowheads="1"/>
              </p:cNvSpPr>
              <p:nvPr/>
            </p:nvSpPr>
            <p:spPr bwMode="auto">
              <a:xfrm>
                <a:off x="4342" y="296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1" name="Oval 5495"/>
              <p:cNvSpPr>
                <a:spLocks noChangeArrowheads="1"/>
              </p:cNvSpPr>
              <p:nvPr/>
            </p:nvSpPr>
            <p:spPr bwMode="auto">
              <a:xfrm>
                <a:off x="3666" y="290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2" name="Oval 5496"/>
              <p:cNvSpPr>
                <a:spLocks noChangeArrowheads="1"/>
              </p:cNvSpPr>
              <p:nvPr/>
            </p:nvSpPr>
            <p:spPr bwMode="auto">
              <a:xfrm>
                <a:off x="3666" y="290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3" name="Oval 5497"/>
              <p:cNvSpPr>
                <a:spLocks noChangeArrowheads="1"/>
              </p:cNvSpPr>
              <p:nvPr/>
            </p:nvSpPr>
            <p:spPr bwMode="auto">
              <a:xfrm>
                <a:off x="3967" y="250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4" name="Oval 5498"/>
              <p:cNvSpPr>
                <a:spLocks noChangeArrowheads="1"/>
              </p:cNvSpPr>
              <p:nvPr/>
            </p:nvSpPr>
            <p:spPr bwMode="auto">
              <a:xfrm>
                <a:off x="3967" y="250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5" name="Oval 5499"/>
              <p:cNvSpPr>
                <a:spLocks noChangeArrowheads="1"/>
              </p:cNvSpPr>
              <p:nvPr/>
            </p:nvSpPr>
            <p:spPr bwMode="auto">
              <a:xfrm>
                <a:off x="3162" y="303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6" name="Oval 5500"/>
              <p:cNvSpPr>
                <a:spLocks noChangeArrowheads="1"/>
              </p:cNvSpPr>
              <p:nvPr/>
            </p:nvSpPr>
            <p:spPr bwMode="auto">
              <a:xfrm>
                <a:off x="3162" y="303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7" name="Oval 5501"/>
              <p:cNvSpPr>
                <a:spLocks noChangeArrowheads="1"/>
              </p:cNvSpPr>
              <p:nvPr/>
            </p:nvSpPr>
            <p:spPr bwMode="auto">
              <a:xfrm>
                <a:off x="3167" y="312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8" name="Oval 5502"/>
              <p:cNvSpPr>
                <a:spLocks noChangeArrowheads="1"/>
              </p:cNvSpPr>
              <p:nvPr/>
            </p:nvSpPr>
            <p:spPr bwMode="auto">
              <a:xfrm>
                <a:off x="3167" y="312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9" name="Oval 5503"/>
              <p:cNvSpPr>
                <a:spLocks noChangeArrowheads="1"/>
              </p:cNvSpPr>
              <p:nvPr/>
            </p:nvSpPr>
            <p:spPr bwMode="auto">
              <a:xfrm>
                <a:off x="2959" y="288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0" name="Oval 5504"/>
              <p:cNvSpPr>
                <a:spLocks noChangeArrowheads="1"/>
              </p:cNvSpPr>
              <p:nvPr/>
            </p:nvSpPr>
            <p:spPr bwMode="auto">
              <a:xfrm>
                <a:off x="2959" y="288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1" name="Oval 5505"/>
              <p:cNvSpPr>
                <a:spLocks noChangeArrowheads="1"/>
              </p:cNvSpPr>
              <p:nvPr/>
            </p:nvSpPr>
            <p:spPr bwMode="auto">
              <a:xfrm>
                <a:off x="3282" y="336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2" name="Oval 5506"/>
              <p:cNvSpPr>
                <a:spLocks noChangeArrowheads="1"/>
              </p:cNvSpPr>
              <p:nvPr/>
            </p:nvSpPr>
            <p:spPr bwMode="auto">
              <a:xfrm>
                <a:off x="3282" y="336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3" name="Oval 5507"/>
              <p:cNvSpPr>
                <a:spLocks noChangeArrowheads="1"/>
              </p:cNvSpPr>
              <p:nvPr/>
            </p:nvSpPr>
            <p:spPr bwMode="auto">
              <a:xfrm>
                <a:off x="3782" y="308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4" name="Oval 5508"/>
              <p:cNvSpPr>
                <a:spLocks noChangeArrowheads="1"/>
              </p:cNvSpPr>
              <p:nvPr/>
            </p:nvSpPr>
            <p:spPr bwMode="auto">
              <a:xfrm>
                <a:off x="3782" y="308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5" name="Oval 5509"/>
              <p:cNvSpPr>
                <a:spLocks noChangeArrowheads="1"/>
              </p:cNvSpPr>
              <p:nvPr/>
            </p:nvSpPr>
            <p:spPr bwMode="auto">
              <a:xfrm>
                <a:off x="2912" y="268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6" name="Oval 5510"/>
              <p:cNvSpPr>
                <a:spLocks noChangeArrowheads="1"/>
              </p:cNvSpPr>
              <p:nvPr/>
            </p:nvSpPr>
            <p:spPr bwMode="auto">
              <a:xfrm>
                <a:off x="2911" y="268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7" name="Oval 5511"/>
              <p:cNvSpPr>
                <a:spLocks noChangeArrowheads="1"/>
              </p:cNvSpPr>
              <p:nvPr/>
            </p:nvSpPr>
            <p:spPr bwMode="auto">
              <a:xfrm>
                <a:off x="3925" y="239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8" name="Oval 5512"/>
              <p:cNvSpPr>
                <a:spLocks noChangeArrowheads="1"/>
              </p:cNvSpPr>
              <p:nvPr/>
            </p:nvSpPr>
            <p:spPr bwMode="auto">
              <a:xfrm>
                <a:off x="3925" y="239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9" name="Oval 5513"/>
              <p:cNvSpPr>
                <a:spLocks noChangeArrowheads="1"/>
              </p:cNvSpPr>
              <p:nvPr/>
            </p:nvSpPr>
            <p:spPr bwMode="auto">
              <a:xfrm>
                <a:off x="2911" y="21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0" name="Oval 5514"/>
              <p:cNvSpPr>
                <a:spLocks noChangeArrowheads="1"/>
              </p:cNvSpPr>
              <p:nvPr/>
            </p:nvSpPr>
            <p:spPr bwMode="auto">
              <a:xfrm>
                <a:off x="2911" y="21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1" name="Oval 5515"/>
              <p:cNvSpPr>
                <a:spLocks noChangeArrowheads="1"/>
              </p:cNvSpPr>
              <p:nvPr/>
            </p:nvSpPr>
            <p:spPr bwMode="auto">
              <a:xfrm>
                <a:off x="2962" y="223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2" name="Oval 5516"/>
              <p:cNvSpPr>
                <a:spLocks noChangeArrowheads="1"/>
              </p:cNvSpPr>
              <p:nvPr/>
            </p:nvSpPr>
            <p:spPr bwMode="auto">
              <a:xfrm>
                <a:off x="2962" y="223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3" name="Oval 5517"/>
              <p:cNvSpPr>
                <a:spLocks noChangeArrowheads="1"/>
              </p:cNvSpPr>
              <p:nvPr/>
            </p:nvSpPr>
            <p:spPr bwMode="auto">
              <a:xfrm>
                <a:off x="3327" y="319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4" name="Oval 5518"/>
              <p:cNvSpPr>
                <a:spLocks noChangeArrowheads="1"/>
              </p:cNvSpPr>
              <p:nvPr/>
            </p:nvSpPr>
            <p:spPr bwMode="auto">
              <a:xfrm>
                <a:off x="3327" y="319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5" name="Oval 5519"/>
              <p:cNvSpPr>
                <a:spLocks noChangeArrowheads="1"/>
              </p:cNvSpPr>
              <p:nvPr/>
            </p:nvSpPr>
            <p:spPr bwMode="auto">
              <a:xfrm>
                <a:off x="3349" y="300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6" name="Oval 5520"/>
              <p:cNvSpPr>
                <a:spLocks noChangeArrowheads="1"/>
              </p:cNvSpPr>
              <p:nvPr/>
            </p:nvSpPr>
            <p:spPr bwMode="auto">
              <a:xfrm>
                <a:off x="3349" y="300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7" name="Oval 5521"/>
              <p:cNvSpPr>
                <a:spLocks noChangeArrowheads="1"/>
              </p:cNvSpPr>
              <p:nvPr/>
            </p:nvSpPr>
            <p:spPr bwMode="auto">
              <a:xfrm>
                <a:off x="3899" y="327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8" name="Oval 5522"/>
              <p:cNvSpPr>
                <a:spLocks noChangeArrowheads="1"/>
              </p:cNvSpPr>
              <p:nvPr/>
            </p:nvSpPr>
            <p:spPr bwMode="auto">
              <a:xfrm>
                <a:off x="3899" y="327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9" name="Oval 5523"/>
              <p:cNvSpPr>
                <a:spLocks noChangeArrowheads="1"/>
              </p:cNvSpPr>
              <p:nvPr/>
            </p:nvSpPr>
            <p:spPr bwMode="auto">
              <a:xfrm>
                <a:off x="4268" y="296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0" name="Oval 5524"/>
              <p:cNvSpPr>
                <a:spLocks noChangeArrowheads="1"/>
              </p:cNvSpPr>
              <p:nvPr/>
            </p:nvSpPr>
            <p:spPr bwMode="auto">
              <a:xfrm>
                <a:off x="4268" y="29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1" name="Oval 5525"/>
              <p:cNvSpPr>
                <a:spLocks noChangeArrowheads="1"/>
              </p:cNvSpPr>
              <p:nvPr/>
            </p:nvSpPr>
            <p:spPr bwMode="auto">
              <a:xfrm>
                <a:off x="3161" y="279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2" name="Oval 5526"/>
              <p:cNvSpPr>
                <a:spLocks noChangeArrowheads="1"/>
              </p:cNvSpPr>
              <p:nvPr/>
            </p:nvSpPr>
            <p:spPr bwMode="auto">
              <a:xfrm>
                <a:off x="3161" y="279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3" name="Oval 5527"/>
              <p:cNvSpPr>
                <a:spLocks noChangeArrowheads="1"/>
              </p:cNvSpPr>
              <p:nvPr/>
            </p:nvSpPr>
            <p:spPr bwMode="auto">
              <a:xfrm>
                <a:off x="3149" y="30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4" name="Oval 5528"/>
              <p:cNvSpPr>
                <a:spLocks noChangeArrowheads="1"/>
              </p:cNvSpPr>
              <p:nvPr/>
            </p:nvSpPr>
            <p:spPr bwMode="auto">
              <a:xfrm>
                <a:off x="3149" y="30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5" name="Oval 5529"/>
              <p:cNvSpPr>
                <a:spLocks noChangeArrowheads="1"/>
              </p:cNvSpPr>
              <p:nvPr/>
            </p:nvSpPr>
            <p:spPr bwMode="auto">
              <a:xfrm>
                <a:off x="4300" y="294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6" name="Oval 5530"/>
              <p:cNvSpPr>
                <a:spLocks noChangeArrowheads="1"/>
              </p:cNvSpPr>
              <p:nvPr/>
            </p:nvSpPr>
            <p:spPr bwMode="auto">
              <a:xfrm>
                <a:off x="4300" y="294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7" name="Oval 5531"/>
              <p:cNvSpPr>
                <a:spLocks noChangeArrowheads="1"/>
              </p:cNvSpPr>
              <p:nvPr/>
            </p:nvSpPr>
            <p:spPr bwMode="auto">
              <a:xfrm>
                <a:off x="3925" y="338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8" name="Oval 5532"/>
              <p:cNvSpPr>
                <a:spLocks noChangeArrowheads="1"/>
              </p:cNvSpPr>
              <p:nvPr/>
            </p:nvSpPr>
            <p:spPr bwMode="auto">
              <a:xfrm>
                <a:off x="3925" y="338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9" name="Oval 5533"/>
              <p:cNvSpPr>
                <a:spLocks noChangeArrowheads="1"/>
              </p:cNvSpPr>
              <p:nvPr/>
            </p:nvSpPr>
            <p:spPr bwMode="auto">
              <a:xfrm>
                <a:off x="3996" y="308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0" name="Oval 5534"/>
              <p:cNvSpPr>
                <a:spLocks noChangeArrowheads="1"/>
              </p:cNvSpPr>
              <p:nvPr/>
            </p:nvSpPr>
            <p:spPr bwMode="auto">
              <a:xfrm>
                <a:off x="3995" y="308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1" name="Oval 5535"/>
              <p:cNvSpPr>
                <a:spLocks noChangeArrowheads="1"/>
              </p:cNvSpPr>
              <p:nvPr/>
            </p:nvSpPr>
            <p:spPr bwMode="auto">
              <a:xfrm>
                <a:off x="3512" y="266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2" name="Oval 5536"/>
              <p:cNvSpPr>
                <a:spLocks noChangeArrowheads="1"/>
              </p:cNvSpPr>
              <p:nvPr/>
            </p:nvSpPr>
            <p:spPr bwMode="auto">
              <a:xfrm>
                <a:off x="3512" y="266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3" name="Oval 5537"/>
              <p:cNvSpPr>
                <a:spLocks noChangeArrowheads="1"/>
              </p:cNvSpPr>
              <p:nvPr/>
            </p:nvSpPr>
            <p:spPr bwMode="auto">
              <a:xfrm>
                <a:off x="3145" y="267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4" name="Oval 5538"/>
              <p:cNvSpPr>
                <a:spLocks noChangeArrowheads="1"/>
              </p:cNvSpPr>
              <p:nvPr/>
            </p:nvSpPr>
            <p:spPr bwMode="auto">
              <a:xfrm>
                <a:off x="3145" y="267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5" name="Oval 5539"/>
              <p:cNvSpPr>
                <a:spLocks noChangeArrowheads="1"/>
              </p:cNvSpPr>
              <p:nvPr/>
            </p:nvSpPr>
            <p:spPr bwMode="auto">
              <a:xfrm>
                <a:off x="4125" y="294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6" name="Oval 5540"/>
              <p:cNvSpPr>
                <a:spLocks noChangeArrowheads="1"/>
              </p:cNvSpPr>
              <p:nvPr/>
            </p:nvSpPr>
            <p:spPr bwMode="auto">
              <a:xfrm>
                <a:off x="4125" y="294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7" name="Oval 5541"/>
              <p:cNvSpPr>
                <a:spLocks noChangeArrowheads="1"/>
              </p:cNvSpPr>
              <p:nvPr/>
            </p:nvSpPr>
            <p:spPr bwMode="auto">
              <a:xfrm>
                <a:off x="4414" y="287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8" name="Oval 5542"/>
              <p:cNvSpPr>
                <a:spLocks noChangeArrowheads="1"/>
              </p:cNvSpPr>
              <p:nvPr/>
            </p:nvSpPr>
            <p:spPr bwMode="auto">
              <a:xfrm>
                <a:off x="4414" y="287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9" name="Oval 5543"/>
              <p:cNvSpPr>
                <a:spLocks noChangeArrowheads="1"/>
              </p:cNvSpPr>
              <p:nvPr/>
            </p:nvSpPr>
            <p:spPr bwMode="auto">
              <a:xfrm>
                <a:off x="3970" y="244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0" name="Oval 5544"/>
              <p:cNvSpPr>
                <a:spLocks noChangeArrowheads="1"/>
              </p:cNvSpPr>
              <p:nvPr/>
            </p:nvSpPr>
            <p:spPr bwMode="auto">
              <a:xfrm>
                <a:off x="3970" y="244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1" name="Oval 5545"/>
              <p:cNvSpPr>
                <a:spLocks noChangeArrowheads="1"/>
              </p:cNvSpPr>
              <p:nvPr/>
            </p:nvSpPr>
            <p:spPr bwMode="auto">
              <a:xfrm>
                <a:off x="4204" y="263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2" name="Oval 5546"/>
              <p:cNvSpPr>
                <a:spLocks noChangeArrowheads="1"/>
              </p:cNvSpPr>
              <p:nvPr/>
            </p:nvSpPr>
            <p:spPr bwMode="auto">
              <a:xfrm>
                <a:off x="4204" y="263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3" name="Oval 5547"/>
              <p:cNvSpPr>
                <a:spLocks noChangeArrowheads="1"/>
              </p:cNvSpPr>
              <p:nvPr/>
            </p:nvSpPr>
            <p:spPr bwMode="auto">
              <a:xfrm>
                <a:off x="4272" y="291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4" name="Oval 5548"/>
              <p:cNvSpPr>
                <a:spLocks noChangeArrowheads="1"/>
              </p:cNvSpPr>
              <p:nvPr/>
            </p:nvSpPr>
            <p:spPr bwMode="auto">
              <a:xfrm>
                <a:off x="4272" y="291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5" name="Oval 5549"/>
              <p:cNvSpPr>
                <a:spLocks noChangeArrowheads="1"/>
              </p:cNvSpPr>
              <p:nvPr/>
            </p:nvSpPr>
            <p:spPr bwMode="auto">
              <a:xfrm>
                <a:off x="3968" y="245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6" name="Oval 5550"/>
              <p:cNvSpPr>
                <a:spLocks noChangeArrowheads="1"/>
              </p:cNvSpPr>
              <p:nvPr/>
            </p:nvSpPr>
            <p:spPr bwMode="auto">
              <a:xfrm>
                <a:off x="3968" y="245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7" name="Oval 5551"/>
              <p:cNvSpPr>
                <a:spLocks noChangeArrowheads="1"/>
              </p:cNvSpPr>
              <p:nvPr/>
            </p:nvSpPr>
            <p:spPr bwMode="auto">
              <a:xfrm>
                <a:off x="3120" y="260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8" name="Oval 5552"/>
              <p:cNvSpPr>
                <a:spLocks noChangeArrowheads="1"/>
              </p:cNvSpPr>
              <p:nvPr/>
            </p:nvSpPr>
            <p:spPr bwMode="auto">
              <a:xfrm>
                <a:off x="3120" y="260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9" name="Oval 5553"/>
              <p:cNvSpPr>
                <a:spLocks noChangeArrowheads="1"/>
              </p:cNvSpPr>
              <p:nvPr/>
            </p:nvSpPr>
            <p:spPr bwMode="auto">
              <a:xfrm>
                <a:off x="4286" y="290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0" name="Oval 5554"/>
              <p:cNvSpPr>
                <a:spLocks noChangeArrowheads="1"/>
              </p:cNvSpPr>
              <p:nvPr/>
            </p:nvSpPr>
            <p:spPr bwMode="auto">
              <a:xfrm>
                <a:off x="4286" y="290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1" name="Oval 5555"/>
              <p:cNvSpPr>
                <a:spLocks noChangeArrowheads="1"/>
              </p:cNvSpPr>
              <p:nvPr/>
            </p:nvSpPr>
            <p:spPr bwMode="auto">
              <a:xfrm>
                <a:off x="4284" y="269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2" name="Oval 5556"/>
              <p:cNvSpPr>
                <a:spLocks noChangeArrowheads="1"/>
              </p:cNvSpPr>
              <p:nvPr/>
            </p:nvSpPr>
            <p:spPr bwMode="auto">
              <a:xfrm>
                <a:off x="4284" y="269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3" name="Oval 5557"/>
              <p:cNvSpPr>
                <a:spLocks noChangeArrowheads="1"/>
              </p:cNvSpPr>
              <p:nvPr/>
            </p:nvSpPr>
            <p:spPr bwMode="auto">
              <a:xfrm>
                <a:off x="3135" y="371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4" name="Oval 5558"/>
              <p:cNvSpPr>
                <a:spLocks noChangeArrowheads="1"/>
              </p:cNvSpPr>
              <p:nvPr/>
            </p:nvSpPr>
            <p:spPr bwMode="auto">
              <a:xfrm>
                <a:off x="3135" y="371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5" name="Oval 5559"/>
              <p:cNvSpPr>
                <a:spLocks noChangeArrowheads="1"/>
              </p:cNvSpPr>
              <p:nvPr/>
            </p:nvSpPr>
            <p:spPr bwMode="auto">
              <a:xfrm>
                <a:off x="4296" y="290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6" name="Oval 5560"/>
              <p:cNvSpPr>
                <a:spLocks noChangeArrowheads="1"/>
              </p:cNvSpPr>
              <p:nvPr/>
            </p:nvSpPr>
            <p:spPr bwMode="auto">
              <a:xfrm>
                <a:off x="4296" y="290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7" name="Oval 5561"/>
              <p:cNvSpPr>
                <a:spLocks noChangeArrowheads="1"/>
              </p:cNvSpPr>
              <p:nvPr/>
            </p:nvSpPr>
            <p:spPr bwMode="auto">
              <a:xfrm>
                <a:off x="3183" y="317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8" name="Oval 5562"/>
              <p:cNvSpPr>
                <a:spLocks noChangeArrowheads="1"/>
              </p:cNvSpPr>
              <p:nvPr/>
            </p:nvSpPr>
            <p:spPr bwMode="auto">
              <a:xfrm>
                <a:off x="3183" y="317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9" name="Oval 5563"/>
              <p:cNvSpPr>
                <a:spLocks noChangeArrowheads="1"/>
              </p:cNvSpPr>
              <p:nvPr/>
            </p:nvSpPr>
            <p:spPr bwMode="auto">
              <a:xfrm>
                <a:off x="4439" y="287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0" name="Oval 5564"/>
              <p:cNvSpPr>
                <a:spLocks noChangeArrowheads="1"/>
              </p:cNvSpPr>
              <p:nvPr/>
            </p:nvSpPr>
            <p:spPr bwMode="auto">
              <a:xfrm>
                <a:off x="4439" y="287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1" name="Oval 5565"/>
              <p:cNvSpPr>
                <a:spLocks noChangeArrowheads="1"/>
              </p:cNvSpPr>
              <p:nvPr/>
            </p:nvSpPr>
            <p:spPr bwMode="auto">
              <a:xfrm>
                <a:off x="4251" y="269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2" name="Oval 5566"/>
              <p:cNvSpPr>
                <a:spLocks noChangeArrowheads="1"/>
              </p:cNvSpPr>
              <p:nvPr/>
            </p:nvSpPr>
            <p:spPr bwMode="auto">
              <a:xfrm>
                <a:off x="4251" y="269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3" name="Oval 5567"/>
              <p:cNvSpPr>
                <a:spLocks noChangeArrowheads="1"/>
              </p:cNvSpPr>
              <p:nvPr/>
            </p:nvSpPr>
            <p:spPr bwMode="auto">
              <a:xfrm>
                <a:off x="4340" y="290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4" name="Oval 5568"/>
              <p:cNvSpPr>
                <a:spLocks noChangeArrowheads="1"/>
              </p:cNvSpPr>
              <p:nvPr/>
            </p:nvSpPr>
            <p:spPr bwMode="auto">
              <a:xfrm>
                <a:off x="4340" y="290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5" name="Oval 5569"/>
              <p:cNvSpPr>
                <a:spLocks noChangeArrowheads="1"/>
              </p:cNvSpPr>
              <p:nvPr/>
            </p:nvSpPr>
            <p:spPr bwMode="auto">
              <a:xfrm>
                <a:off x="3179" y="310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6" name="Oval 5570"/>
              <p:cNvSpPr>
                <a:spLocks noChangeArrowheads="1"/>
              </p:cNvSpPr>
              <p:nvPr/>
            </p:nvSpPr>
            <p:spPr bwMode="auto">
              <a:xfrm>
                <a:off x="3179" y="310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7" name="Oval 5571"/>
              <p:cNvSpPr>
                <a:spLocks noChangeArrowheads="1"/>
              </p:cNvSpPr>
              <p:nvPr/>
            </p:nvSpPr>
            <p:spPr bwMode="auto">
              <a:xfrm>
                <a:off x="3006" y="3031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8" name="Oval 5572"/>
              <p:cNvSpPr>
                <a:spLocks noChangeArrowheads="1"/>
              </p:cNvSpPr>
              <p:nvPr/>
            </p:nvSpPr>
            <p:spPr bwMode="auto">
              <a:xfrm>
                <a:off x="3006" y="3031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9" name="Oval 5573"/>
              <p:cNvSpPr>
                <a:spLocks noChangeArrowheads="1"/>
              </p:cNvSpPr>
              <p:nvPr/>
            </p:nvSpPr>
            <p:spPr bwMode="auto">
              <a:xfrm>
                <a:off x="3439" y="315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0" name="Oval 5574"/>
              <p:cNvSpPr>
                <a:spLocks noChangeArrowheads="1"/>
              </p:cNvSpPr>
              <p:nvPr/>
            </p:nvSpPr>
            <p:spPr bwMode="auto">
              <a:xfrm>
                <a:off x="3439" y="315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1" name="Oval 5575"/>
              <p:cNvSpPr>
                <a:spLocks noChangeArrowheads="1"/>
              </p:cNvSpPr>
              <p:nvPr/>
            </p:nvSpPr>
            <p:spPr bwMode="auto">
              <a:xfrm>
                <a:off x="4214" y="276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2" name="Oval 5576"/>
              <p:cNvSpPr>
                <a:spLocks noChangeArrowheads="1"/>
              </p:cNvSpPr>
              <p:nvPr/>
            </p:nvSpPr>
            <p:spPr bwMode="auto">
              <a:xfrm>
                <a:off x="4214" y="276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3" name="Oval 5577"/>
              <p:cNvSpPr>
                <a:spLocks noChangeArrowheads="1"/>
              </p:cNvSpPr>
              <p:nvPr/>
            </p:nvSpPr>
            <p:spPr bwMode="auto">
              <a:xfrm>
                <a:off x="4013" y="337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4" name="Oval 5578"/>
              <p:cNvSpPr>
                <a:spLocks noChangeArrowheads="1"/>
              </p:cNvSpPr>
              <p:nvPr/>
            </p:nvSpPr>
            <p:spPr bwMode="auto">
              <a:xfrm>
                <a:off x="4013" y="337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5" name="Oval 5579"/>
              <p:cNvSpPr>
                <a:spLocks noChangeArrowheads="1"/>
              </p:cNvSpPr>
              <p:nvPr/>
            </p:nvSpPr>
            <p:spPr bwMode="auto">
              <a:xfrm>
                <a:off x="4322" y="294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6" name="Oval 5580"/>
              <p:cNvSpPr>
                <a:spLocks noChangeArrowheads="1"/>
              </p:cNvSpPr>
              <p:nvPr/>
            </p:nvSpPr>
            <p:spPr bwMode="auto">
              <a:xfrm>
                <a:off x="4322" y="294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7" name="Oval 5581"/>
              <p:cNvSpPr>
                <a:spLocks noChangeArrowheads="1"/>
              </p:cNvSpPr>
              <p:nvPr/>
            </p:nvSpPr>
            <p:spPr bwMode="auto">
              <a:xfrm>
                <a:off x="3184" y="316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8" name="Oval 5582"/>
              <p:cNvSpPr>
                <a:spLocks noChangeArrowheads="1"/>
              </p:cNvSpPr>
              <p:nvPr/>
            </p:nvSpPr>
            <p:spPr bwMode="auto">
              <a:xfrm>
                <a:off x="3183" y="316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9" name="Oval 5583"/>
              <p:cNvSpPr>
                <a:spLocks noChangeArrowheads="1"/>
              </p:cNvSpPr>
              <p:nvPr/>
            </p:nvSpPr>
            <p:spPr bwMode="auto">
              <a:xfrm>
                <a:off x="4046" y="305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0" name="Oval 5584"/>
              <p:cNvSpPr>
                <a:spLocks noChangeArrowheads="1"/>
              </p:cNvSpPr>
              <p:nvPr/>
            </p:nvSpPr>
            <p:spPr bwMode="auto">
              <a:xfrm>
                <a:off x="4046" y="305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1" name="Oval 5585"/>
              <p:cNvSpPr>
                <a:spLocks noChangeArrowheads="1"/>
              </p:cNvSpPr>
              <p:nvPr/>
            </p:nvSpPr>
            <p:spPr bwMode="auto">
              <a:xfrm>
                <a:off x="3259" y="35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2" name="Oval 5586"/>
              <p:cNvSpPr>
                <a:spLocks noChangeArrowheads="1"/>
              </p:cNvSpPr>
              <p:nvPr/>
            </p:nvSpPr>
            <p:spPr bwMode="auto">
              <a:xfrm>
                <a:off x="3259" y="35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3" name="Oval 5587"/>
              <p:cNvSpPr>
                <a:spLocks noChangeArrowheads="1"/>
              </p:cNvSpPr>
              <p:nvPr/>
            </p:nvSpPr>
            <p:spPr bwMode="auto">
              <a:xfrm>
                <a:off x="3978" y="245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4" name="Oval 5588"/>
              <p:cNvSpPr>
                <a:spLocks noChangeArrowheads="1"/>
              </p:cNvSpPr>
              <p:nvPr/>
            </p:nvSpPr>
            <p:spPr bwMode="auto">
              <a:xfrm>
                <a:off x="3978" y="2453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5" name="Oval 5589"/>
              <p:cNvSpPr>
                <a:spLocks noChangeArrowheads="1"/>
              </p:cNvSpPr>
              <p:nvPr/>
            </p:nvSpPr>
            <p:spPr bwMode="auto">
              <a:xfrm>
                <a:off x="4243" y="283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6" name="Oval 5590"/>
              <p:cNvSpPr>
                <a:spLocks noChangeArrowheads="1"/>
              </p:cNvSpPr>
              <p:nvPr/>
            </p:nvSpPr>
            <p:spPr bwMode="auto">
              <a:xfrm>
                <a:off x="4243" y="28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7" name="Oval 5591"/>
              <p:cNvSpPr>
                <a:spLocks noChangeArrowheads="1"/>
              </p:cNvSpPr>
              <p:nvPr/>
            </p:nvSpPr>
            <p:spPr bwMode="auto">
              <a:xfrm>
                <a:off x="3011" y="30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8" name="Oval 5592"/>
              <p:cNvSpPr>
                <a:spLocks noChangeArrowheads="1"/>
              </p:cNvSpPr>
              <p:nvPr/>
            </p:nvSpPr>
            <p:spPr bwMode="auto">
              <a:xfrm>
                <a:off x="3011" y="306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9" name="Oval 5593"/>
              <p:cNvSpPr>
                <a:spLocks noChangeArrowheads="1"/>
              </p:cNvSpPr>
              <p:nvPr/>
            </p:nvSpPr>
            <p:spPr bwMode="auto">
              <a:xfrm>
                <a:off x="3157" y="266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0" name="Oval 5594"/>
              <p:cNvSpPr>
                <a:spLocks noChangeArrowheads="1"/>
              </p:cNvSpPr>
              <p:nvPr/>
            </p:nvSpPr>
            <p:spPr bwMode="auto">
              <a:xfrm>
                <a:off x="3157" y="266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1" name="Oval 5595"/>
              <p:cNvSpPr>
                <a:spLocks noChangeArrowheads="1"/>
              </p:cNvSpPr>
              <p:nvPr/>
            </p:nvSpPr>
            <p:spPr bwMode="auto">
              <a:xfrm>
                <a:off x="3234" y="269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2" name="Oval 5596"/>
              <p:cNvSpPr>
                <a:spLocks noChangeArrowheads="1"/>
              </p:cNvSpPr>
              <p:nvPr/>
            </p:nvSpPr>
            <p:spPr bwMode="auto">
              <a:xfrm>
                <a:off x="3234" y="269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3" name="Oval 5597"/>
              <p:cNvSpPr>
                <a:spLocks noChangeArrowheads="1"/>
              </p:cNvSpPr>
              <p:nvPr/>
            </p:nvSpPr>
            <p:spPr bwMode="auto">
              <a:xfrm>
                <a:off x="3263" y="358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4" name="Oval 5598"/>
              <p:cNvSpPr>
                <a:spLocks noChangeArrowheads="1"/>
              </p:cNvSpPr>
              <p:nvPr/>
            </p:nvSpPr>
            <p:spPr bwMode="auto">
              <a:xfrm>
                <a:off x="3263" y="358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5" name="Oval 5599"/>
              <p:cNvSpPr>
                <a:spLocks noChangeArrowheads="1"/>
              </p:cNvSpPr>
              <p:nvPr/>
            </p:nvSpPr>
            <p:spPr bwMode="auto">
              <a:xfrm>
                <a:off x="3989" y="266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6" name="Oval 5600"/>
              <p:cNvSpPr>
                <a:spLocks noChangeArrowheads="1"/>
              </p:cNvSpPr>
              <p:nvPr/>
            </p:nvSpPr>
            <p:spPr bwMode="auto">
              <a:xfrm>
                <a:off x="3989" y="266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7" name="Oval 5601"/>
              <p:cNvSpPr>
                <a:spLocks noChangeArrowheads="1"/>
              </p:cNvSpPr>
              <p:nvPr/>
            </p:nvSpPr>
            <p:spPr bwMode="auto">
              <a:xfrm>
                <a:off x="3860" y="237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8" name="Oval 5602"/>
              <p:cNvSpPr>
                <a:spLocks noChangeArrowheads="1"/>
              </p:cNvSpPr>
              <p:nvPr/>
            </p:nvSpPr>
            <p:spPr bwMode="auto">
              <a:xfrm>
                <a:off x="3860" y="237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9" name="Oval 5603"/>
              <p:cNvSpPr>
                <a:spLocks noChangeArrowheads="1"/>
              </p:cNvSpPr>
              <p:nvPr/>
            </p:nvSpPr>
            <p:spPr bwMode="auto">
              <a:xfrm>
                <a:off x="2972" y="216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0" name="Oval 5604"/>
              <p:cNvSpPr>
                <a:spLocks noChangeArrowheads="1"/>
              </p:cNvSpPr>
              <p:nvPr/>
            </p:nvSpPr>
            <p:spPr bwMode="auto">
              <a:xfrm>
                <a:off x="2972" y="216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1" name="Oval 5605"/>
              <p:cNvSpPr>
                <a:spLocks noChangeArrowheads="1"/>
              </p:cNvSpPr>
              <p:nvPr/>
            </p:nvSpPr>
            <p:spPr bwMode="auto">
              <a:xfrm>
                <a:off x="4007" y="334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2" name="Oval 5606"/>
              <p:cNvSpPr>
                <a:spLocks noChangeArrowheads="1"/>
              </p:cNvSpPr>
              <p:nvPr/>
            </p:nvSpPr>
            <p:spPr bwMode="auto">
              <a:xfrm>
                <a:off x="4007" y="334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3" name="Oval 5607"/>
              <p:cNvSpPr>
                <a:spLocks noChangeArrowheads="1"/>
              </p:cNvSpPr>
              <p:nvPr/>
            </p:nvSpPr>
            <p:spPr bwMode="auto">
              <a:xfrm>
                <a:off x="4386" y="28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4" name="Oval 5608"/>
              <p:cNvSpPr>
                <a:spLocks noChangeArrowheads="1"/>
              </p:cNvSpPr>
              <p:nvPr/>
            </p:nvSpPr>
            <p:spPr bwMode="auto">
              <a:xfrm>
                <a:off x="4386" y="28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5" name="Oval 5609"/>
              <p:cNvSpPr>
                <a:spLocks noChangeArrowheads="1"/>
              </p:cNvSpPr>
              <p:nvPr/>
            </p:nvSpPr>
            <p:spPr bwMode="auto">
              <a:xfrm>
                <a:off x="3977" y="241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6" name="Oval 5610"/>
              <p:cNvSpPr>
                <a:spLocks noChangeArrowheads="1"/>
              </p:cNvSpPr>
              <p:nvPr/>
            </p:nvSpPr>
            <p:spPr bwMode="auto">
              <a:xfrm>
                <a:off x="3977" y="241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7" name="Oval 5611"/>
              <p:cNvSpPr>
                <a:spLocks noChangeArrowheads="1"/>
              </p:cNvSpPr>
              <p:nvPr/>
            </p:nvSpPr>
            <p:spPr bwMode="auto">
              <a:xfrm>
                <a:off x="3990" y="331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8" name="Oval 5612"/>
              <p:cNvSpPr>
                <a:spLocks noChangeArrowheads="1"/>
              </p:cNvSpPr>
              <p:nvPr/>
            </p:nvSpPr>
            <p:spPr bwMode="auto">
              <a:xfrm>
                <a:off x="3990" y="3310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9" name="Oval 5613"/>
              <p:cNvSpPr>
                <a:spLocks noChangeArrowheads="1"/>
              </p:cNvSpPr>
              <p:nvPr/>
            </p:nvSpPr>
            <p:spPr bwMode="auto">
              <a:xfrm>
                <a:off x="3034" y="220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0" name="Oval 5614"/>
              <p:cNvSpPr>
                <a:spLocks noChangeArrowheads="1"/>
              </p:cNvSpPr>
              <p:nvPr/>
            </p:nvSpPr>
            <p:spPr bwMode="auto">
              <a:xfrm>
                <a:off x="3034" y="220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1" name="Oval 5615"/>
              <p:cNvSpPr>
                <a:spLocks noChangeArrowheads="1"/>
              </p:cNvSpPr>
              <p:nvPr/>
            </p:nvSpPr>
            <p:spPr bwMode="auto">
              <a:xfrm>
                <a:off x="3096" y="210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2" name="Oval 5616"/>
              <p:cNvSpPr>
                <a:spLocks noChangeArrowheads="1"/>
              </p:cNvSpPr>
              <p:nvPr/>
            </p:nvSpPr>
            <p:spPr bwMode="auto">
              <a:xfrm>
                <a:off x="3096" y="210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3" name="Oval 5617"/>
              <p:cNvSpPr>
                <a:spLocks noChangeArrowheads="1"/>
              </p:cNvSpPr>
              <p:nvPr/>
            </p:nvSpPr>
            <p:spPr bwMode="auto">
              <a:xfrm>
                <a:off x="3433" y="317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4" name="Oval 5618"/>
              <p:cNvSpPr>
                <a:spLocks noChangeArrowheads="1"/>
              </p:cNvSpPr>
              <p:nvPr/>
            </p:nvSpPr>
            <p:spPr bwMode="auto">
              <a:xfrm>
                <a:off x="3433" y="317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5" name="Oval 5619"/>
              <p:cNvSpPr>
                <a:spLocks noChangeArrowheads="1"/>
              </p:cNvSpPr>
              <p:nvPr/>
            </p:nvSpPr>
            <p:spPr bwMode="auto">
              <a:xfrm>
                <a:off x="3182" y="26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6" name="Oval 5620"/>
              <p:cNvSpPr>
                <a:spLocks noChangeArrowheads="1"/>
              </p:cNvSpPr>
              <p:nvPr/>
            </p:nvSpPr>
            <p:spPr bwMode="auto">
              <a:xfrm>
                <a:off x="3182" y="261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7" name="Oval 5621"/>
              <p:cNvSpPr>
                <a:spLocks noChangeArrowheads="1"/>
              </p:cNvSpPr>
              <p:nvPr/>
            </p:nvSpPr>
            <p:spPr bwMode="auto">
              <a:xfrm>
                <a:off x="4285" y="290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8" name="Oval 5622"/>
              <p:cNvSpPr>
                <a:spLocks noChangeArrowheads="1"/>
              </p:cNvSpPr>
              <p:nvPr/>
            </p:nvSpPr>
            <p:spPr bwMode="auto">
              <a:xfrm>
                <a:off x="4285" y="290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9" name="Oval 5623"/>
              <p:cNvSpPr>
                <a:spLocks noChangeArrowheads="1"/>
              </p:cNvSpPr>
              <p:nvPr/>
            </p:nvSpPr>
            <p:spPr bwMode="auto">
              <a:xfrm>
                <a:off x="3949" y="26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0" name="Oval 5624"/>
              <p:cNvSpPr>
                <a:spLocks noChangeArrowheads="1"/>
              </p:cNvSpPr>
              <p:nvPr/>
            </p:nvSpPr>
            <p:spPr bwMode="auto">
              <a:xfrm>
                <a:off x="3949" y="269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1" name="Oval 5625"/>
              <p:cNvSpPr>
                <a:spLocks noChangeArrowheads="1"/>
              </p:cNvSpPr>
              <p:nvPr/>
            </p:nvSpPr>
            <p:spPr bwMode="auto">
              <a:xfrm>
                <a:off x="3455" y="311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2" name="Oval 5626"/>
              <p:cNvSpPr>
                <a:spLocks noChangeArrowheads="1"/>
              </p:cNvSpPr>
              <p:nvPr/>
            </p:nvSpPr>
            <p:spPr bwMode="auto">
              <a:xfrm>
                <a:off x="3455" y="311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3" name="Oval 5627"/>
              <p:cNvSpPr>
                <a:spLocks noChangeArrowheads="1"/>
              </p:cNvSpPr>
              <p:nvPr/>
            </p:nvSpPr>
            <p:spPr bwMode="auto">
              <a:xfrm>
                <a:off x="3264" y="367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4" name="Oval 5628"/>
              <p:cNvSpPr>
                <a:spLocks noChangeArrowheads="1"/>
              </p:cNvSpPr>
              <p:nvPr/>
            </p:nvSpPr>
            <p:spPr bwMode="auto">
              <a:xfrm>
                <a:off x="3264" y="367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5" name="Oval 5629"/>
              <p:cNvSpPr>
                <a:spLocks noChangeArrowheads="1"/>
              </p:cNvSpPr>
              <p:nvPr/>
            </p:nvSpPr>
            <p:spPr bwMode="auto">
              <a:xfrm>
                <a:off x="3933" y="249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6" name="Oval 5630"/>
              <p:cNvSpPr>
                <a:spLocks noChangeArrowheads="1"/>
              </p:cNvSpPr>
              <p:nvPr/>
            </p:nvSpPr>
            <p:spPr bwMode="auto">
              <a:xfrm>
                <a:off x="3933" y="249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7" name="Oval 5631"/>
              <p:cNvSpPr>
                <a:spLocks noChangeArrowheads="1"/>
              </p:cNvSpPr>
              <p:nvPr/>
            </p:nvSpPr>
            <p:spPr bwMode="auto">
              <a:xfrm>
                <a:off x="4228" y="284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27" name="Group 5833"/>
            <p:cNvGrpSpPr>
              <a:grpSpLocks/>
            </p:cNvGrpSpPr>
            <p:nvPr/>
          </p:nvGrpSpPr>
          <p:grpSpPr bwMode="auto">
            <a:xfrm>
              <a:off x="2883" y="2046"/>
              <a:ext cx="1600" cy="1812"/>
              <a:chOff x="2883" y="2046"/>
              <a:chExt cx="1600" cy="1812"/>
            </a:xfrm>
            <a:grpFill/>
          </p:grpSpPr>
          <p:sp>
            <p:nvSpPr>
              <p:cNvPr id="4098" name="Oval 5633"/>
              <p:cNvSpPr>
                <a:spLocks noChangeArrowheads="1"/>
              </p:cNvSpPr>
              <p:nvPr/>
            </p:nvSpPr>
            <p:spPr bwMode="auto">
              <a:xfrm>
                <a:off x="4228" y="284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9" name="Oval 5634"/>
              <p:cNvSpPr>
                <a:spLocks noChangeArrowheads="1"/>
              </p:cNvSpPr>
              <p:nvPr/>
            </p:nvSpPr>
            <p:spPr bwMode="auto">
              <a:xfrm>
                <a:off x="3121" y="207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0" name="Oval 5635"/>
              <p:cNvSpPr>
                <a:spLocks noChangeArrowheads="1"/>
              </p:cNvSpPr>
              <p:nvPr/>
            </p:nvSpPr>
            <p:spPr bwMode="auto">
              <a:xfrm>
                <a:off x="3121" y="207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1" name="Oval 5636"/>
              <p:cNvSpPr>
                <a:spLocks noChangeArrowheads="1"/>
              </p:cNvSpPr>
              <p:nvPr/>
            </p:nvSpPr>
            <p:spPr bwMode="auto">
              <a:xfrm>
                <a:off x="3172" y="263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2" name="Oval 5637"/>
              <p:cNvSpPr>
                <a:spLocks noChangeArrowheads="1"/>
              </p:cNvSpPr>
              <p:nvPr/>
            </p:nvSpPr>
            <p:spPr bwMode="auto">
              <a:xfrm>
                <a:off x="3172" y="263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3" name="Oval 5638"/>
              <p:cNvSpPr>
                <a:spLocks noChangeArrowheads="1"/>
              </p:cNvSpPr>
              <p:nvPr/>
            </p:nvSpPr>
            <p:spPr bwMode="auto">
              <a:xfrm>
                <a:off x="3276" y="343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4" name="Oval 5639"/>
              <p:cNvSpPr>
                <a:spLocks noChangeArrowheads="1"/>
              </p:cNvSpPr>
              <p:nvPr/>
            </p:nvSpPr>
            <p:spPr bwMode="auto">
              <a:xfrm>
                <a:off x="3276" y="34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5" name="Oval 5640"/>
              <p:cNvSpPr>
                <a:spLocks noChangeArrowheads="1"/>
              </p:cNvSpPr>
              <p:nvPr/>
            </p:nvSpPr>
            <p:spPr bwMode="auto">
              <a:xfrm>
                <a:off x="3964" y="277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6" name="Oval 5641"/>
              <p:cNvSpPr>
                <a:spLocks noChangeArrowheads="1"/>
              </p:cNvSpPr>
              <p:nvPr/>
            </p:nvSpPr>
            <p:spPr bwMode="auto">
              <a:xfrm>
                <a:off x="3964" y="277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7" name="Oval 5642"/>
              <p:cNvSpPr>
                <a:spLocks noChangeArrowheads="1"/>
              </p:cNvSpPr>
              <p:nvPr/>
            </p:nvSpPr>
            <p:spPr bwMode="auto">
              <a:xfrm>
                <a:off x="4068" y="255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8" name="Oval 5643"/>
              <p:cNvSpPr>
                <a:spLocks noChangeArrowheads="1"/>
              </p:cNvSpPr>
              <p:nvPr/>
            </p:nvSpPr>
            <p:spPr bwMode="auto">
              <a:xfrm>
                <a:off x="4068" y="255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9" name="Oval 5644"/>
              <p:cNvSpPr>
                <a:spLocks noChangeArrowheads="1"/>
              </p:cNvSpPr>
              <p:nvPr/>
            </p:nvSpPr>
            <p:spPr bwMode="auto">
              <a:xfrm>
                <a:off x="3982" y="245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0" name="Oval 5645"/>
              <p:cNvSpPr>
                <a:spLocks noChangeArrowheads="1"/>
              </p:cNvSpPr>
              <p:nvPr/>
            </p:nvSpPr>
            <p:spPr bwMode="auto">
              <a:xfrm>
                <a:off x="3982" y="245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1" name="Oval 5646"/>
              <p:cNvSpPr>
                <a:spLocks noChangeArrowheads="1"/>
              </p:cNvSpPr>
              <p:nvPr/>
            </p:nvSpPr>
            <p:spPr bwMode="auto">
              <a:xfrm>
                <a:off x="2993" y="261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2" name="Oval 5647"/>
              <p:cNvSpPr>
                <a:spLocks noChangeArrowheads="1"/>
              </p:cNvSpPr>
              <p:nvPr/>
            </p:nvSpPr>
            <p:spPr bwMode="auto">
              <a:xfrm>
                <a:off x="2993" y="261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3" name="Oval 5648"/>
              <p:cNvSpPr>
                <a:spLocks noChangeArrowheads="1"/>
              </p:cNvSpPr>
              <p:nvPr/>
            </p:nvSpPr>
            <p:spPr bwMode="auto">
              <a:xfrm>
                <a:off x="3868" y="243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4" name="Oval 5649"/>
              <p:cNvSpPr>
                <a:spLocks noChangeArrowheads="1"/>
              </p:cNvSpPr>
              <p:nvPr/>
            </p:nvSpPr>
            <p:spPr bwMode="auto">
              <a:xfrm>
                <a:off x="3868" y="243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5" name="Oval 5650"/>
              <p:cNvSpPr>
                <a:spLocks noChangeArrowheads="1"/>
              </p:cNvSpPr>
              <p:nvPr/>
            </p:nvSpPr>
            <p:spPr bwMode="auto">
              <a:xfrm>
                <a:off x="2963" y="204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6" name="Oval 5651"/>
              <p:cNvSpPr>
                <a:spLocks noChangeArrowheads="1"/>
              </p:cNvSpPr>
              <p:nvPr/>
            </p:nvSpPr>
            <p:spPr bwMode="auto">
              <a:xfrm>
                <a:off x="2963" y="204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7" name="Oval 5652"/>
              <p:cNvSpPr>
                <a:spLocks noChangeArrowheads="1"/>
              </p:cNvSpPr>
              <p:nvPr/>
            </p:nvSpPr>
            <p:spPr bwMode="auto">
              <a:xfrm>
                <a:off x="2942" y="261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8" name="Oval 5653"/>
              <p:cNvSpPr>
                <a:spLocks noChangeArrowheads="1"/>
              </p:cNvSpPr>
              <p:nvPr/>
            </p:nvSpPr>
            <p:spPr bwMode="auto">
              <a:xfrm>
                <a:off x="2942" y="261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9" name="Oval 5654"/>
              <p:cNvSpPr>
                <a:spLocks noChangeArrowheads="1"/>
              </p:cNvSpPr>
              <p:nvPr/>
            </p:nvSpPr>
            <p:spPr bwMode="auto">
              <a:xfrm>
                <a:off x="3229" y="275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0" name="Oval 5655"/>
              <p:cNvSpPr>
                <a:spLocks noChangeArrowheads="1"/>
              </p:cNvSpPr>
              <p:nvPr/>
            </p:nvSpPr>
            <p:spPr bwMode="auto">
              <a:xfrm>
                <a:off x="3229" y="275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1" name="Oval 5656"/>
              <p:cNvSpPr>
                <a:spLocks noChangeArrowheads="1"/>
              </p:cNvSpPr>
              <p:nvPr/>
            </p:nvSpPr>
            <p:spPr bwMode="auto">
              <a:xfrm>
                <a:off x="3772" y="300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2" name="Oval 5657"/>
              <p:cNvSpPr>
                <a:spLocks noChangeArrowheads="1"/>
              </p:cNvSpPr>
              <p:nvPr/>
            </p:nvSpPr>
            <p:spPr bwMode="auto">
              <a:xfrm>
                <a:off x="3772" y="300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3" name="Oval 5658"/>
              <p:cNvSpPr>
                <a:spLocks noChangeArrowheads="1"/>
              </p:cNvSpPr>
              <p:nvPr/>
            </p:nvSpPr>
            <p:spPr bwMode="auto">
              <a:xfrm>
                <a:off x="3220" y="372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4" name="Oval 5659"/>
              <p:cNvSpPr>
                <a:spLocks noChangeArrowheads="1"/>
              </p:cNvSpPr>
              <p:nvPr/>
            </p:nvSpPr>
            <p:spPr bwMode="auto">
              <a:xfrm>
                <a:off x="3220" y="372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5" name="Oval 5660"/>
              <p:cNvSpPr>
                <a:spLocks noChangeArrowheads="1"/>
              </p:cNvSpPr>
              <p:nvPr/>
            </p:nvSpPr>
            <p:spPr bwMode="auto">
              <a:xfrm>
                <a:off x="3232" y="272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6" name="Oval 5661"/>
              <p:cNvSpPr>
                <a:spLocks noChangeArrowheads="1"/>
              </p:cNvSpPr>
              <p:nvPr/>
            </p:nvSpPr>
            <p:spPr bwMode="auto">
              <a:xfrm>
                <a:off x="3232" y="272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7" name="Oval 5662"/>
              <p:cNvSpPr>
                <a:spLocks noChangeArrowheads="1"/>
              </p:cNvSpPr>
              <p:nvPr/>
            </p:nvSpPr>
            <p:spPr bwMode="auto">
              <a:xfrm>
                <a:off x="4327" y="292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8" name="Oval 5663"/>
              <p:cNvSpPr>
                <a:spLocks noChangeArrowheads="1"/>
              </p:cNvSpPr>
              <p:nvPr/>
            </p:nvSpPr>
            <p:spPr bwMode="auto">
              <a:xfrm>
                <a:off x="4327" y="292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9" name="Oval 5664"/>
              <p:cNvSpPr>
                <a:spLocks noChangeArrowheads="1"/>
              </p:cNvSpPr>
              <p:nvPr/>
            </p:nvSpPr>
            <p:spPr bwMode="auto">
              <a:xfrm>
                <a:off x="3998" y="312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0" name="Oval 5665"/>
              <p:cNvSpPr>
                <a:spLocks noChangeArrowheads="1"/>
              </p:cNvSpPr>
              <p:nvPr/>
            </p:nvSpPr>
            <p:spPr bwMode="auto">
              <a:xfrm>
                <a:off x="3998" y="312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1" name="Oval 5666"/>
              <p:cNvSpPr>
                <a:spLocks noChangeArrowheads="1"/>
              </p:cNvSpPr>
              <p:nvPr/>
            </p:nvSpPr>
            <p:spPr bwMode="auto">
              <a:xfrm>
                <a:off x="3545" y="2751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2" name="Oval 5667"/>
              <p:cNvSpPr>
                <a:spLocks noChangeArrowheads="1"/>
              </p:cNvSpPr>
              <p:nvPr/>
            </p:nvSpPr>
            <p:spPr bwMode="auto">
              <a:xfrm>
                <a:off x="3545" y="2751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3" name="Oval 5668"/>
              <p:cNvSpPr>
                <a:spLocks noChangeArrowheads="1"/>
              </p:cNvSpPr>
              <p:nvPr/>
            </p:nvSpPr>
            <p:spPr bwMode="auto">
              <a:xfrm>
                <a:off x="4336" y="273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4" name="Oval 5669"/>
              <p:cNvSpPr>
                <a:spLocks noChangeArrowheads="1"/>
              </p:cNvSpPr>
              <p:nvPr/>
            </p:nvSpPr>
            <p:spPr bwMode="auto">
              <a:xfrm>
                <a:off x="4336" y="273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5" name="Oval 5670"/>
              <p:cNvSpPr>
                <a:spLocks noChangeArrowheads="1"/>
              </p:cNvSpPr>
              <p:nvPr/>
            </p:nvSpPr>
            <p:spPr bwMode="auto">
              <a:xfrm>
                <a:off x="3160" y="260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6" name="Oval 5671"/>
              <p:cNvSpPr>
                <a:spLocks noChangeArrowheads="1"/>
              </p:cNvSpPr>
              <p:nvPr/>
            </p:nvSpPr>
            <p:spPr bwMode="auto">
              <a:xfrm>
                <a:off x="3160" y="260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7" name="Oval 5672"/>
              <p:cNvSpPr>
                <a:spLocks noChangeArrowheads="1"/>
              </p:cNvSpPr>
              <p:nvPr/>
            </p:nvSpPr>
            <p:spPr bwMode="auto">
              <a:xfrm>
                <a:off x="3047" y="304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8" name="Oval 5673"/>
              <p:cNvSpPr>
                <a:spLocks noChangeArrowheads="1"/>
              </p:cNvSpPr>
              <p:nvPr/>
            </p:nvSpPr>
            <p:spPr bwMode="auto">
              <a:xfrm>
                <a:off x="3047" y="304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9" name="Oval 5674"/>
              <p:cNvSpPr>
                <a:spLocks noChangeArrowheads="1"/>
              </p:cNvSpPr>
              <p:nvPr/>
            </p:nvSpPr>
            <p:spPr bwMode="auto">
              <a:xfrm>
                <a:off x="3985" y="25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0" name="Oval 5675"/>
              <p:cNvSpPr>
                <a:spLocks noChangeArrowheads="1"/>
              </p:cNvSpPr>
              <p:nvPr/>
            </p:nvSpPr>
            <p:spPr bwMode="auto">
              <a:xfrm>
                <a:off x="3985" y="25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1" name="Oval 5676"/>
              <p:cNvSpPr>
                <a:spLocks noChangeArrowheads="1"/>
              </p:cNvSpPr>
              <p:nvPr/>
            </p:nvSpPr>
            <p:spPr bwMode="auto">
              <a:xfrm>
                <a:off x="3082" y="326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2" name="Oval 5677"/>
              <p:cNvSpPr>
                <a:spLocks noChangeArrowheads="1"/>
              </p:cNvSpPr>
              <p:nvPr/>
            </p:nvSpPr>
            <p:spPr bwMode="auto">
              <a:xfrm>
                <a:off x="3082" y="326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3" name="Oval 5678"/>
              <p:cNvSpPr>
                <a:spLocks noChangeArrowheads="1"/>
              </p:cNvSpPr>
              <p:nvPr/>
            </p:nvSpPr>
            <p:spPr bwMode="auto">
              <a:xfrm>
                <a:off x="3402" y="340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4" name="Oval 5679"/>
              <p:cNvSpPr>
                <a:spLocks noChangeArrowheads="1"/>
              </p:cNvSpPr>
              <p:nvPr/>
            </p:nvSpPr>
            <p:spPr bwMode="auto">
              <a:xfrm>
                <a:off x="3402" y="340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5" name="Oval 5680"/>
              <p:cNvSpPr>
                <a:spLocks noChangeArrowheads="1"/>
              </p:cNvSpPr>
              <p:nvPr/>
            </p:nvSpPr>
            <p:spPr bwMode="auto">
              <a:xfrm>
                <a:off x="4018" y="309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6" name="Oval 5681"/>
              <p:cNvSpPr>
                <a:spLocks noChangeArrowheads="1"/>
              </p:cNvSpPr>
              <p:nvPr/>
            </p:nvSpPr>
            <p:spPr bwMode="auto">
              <a:xfrm>
                <a:off x="4018" y="309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7" name="Oval 5682"/>
              <p:cNvSpPr>
                <a:spLocks noChangeArrowheads="1"/>
              </p:cNvSpPr>
              <p:nvPr/>
            </p:nvSpPr>
            <p:spPr bwMode="auto">
              <a:xfrm>
                <a:off x="3160" y="313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8" name="Oval 5683"/>
              <p:cNvSpPr>
                <a:spLocks noChangeArrowheads="1"/>
              </p:cNvSpPr>
              <p:nvPr/>
            </p:nvSpPr>
            <p:spPr bwMode="auto">
              <a:xfrm>
                <a:off x="3160" y="313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9" name="Oval 5684"/>
              <p:cNvSpPr>
                <a:spLocks noChangeArrowheads="1"/>
              </p:cNvSpPr>
              <p:nvPr/>
            </p:nvSpPr>
            <p:spPr bwMode="auto">
              <a:xfrm>
                <a:off x="3356" y="299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0" name="Oval 5685"/>
              <p:cNvSpPr>
                <a:spLocks noChangeArrowheads="1"/>
              </p:cNvSpPr>
              <p:nvPr/>
            </p:nvSpPr>
            <p:spPr bwMode="auto">
              <a:xfrm>
                <a:off x="3356" y="299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1" name="Oval 5686"/>
              <p:cNvSpPr>
                <a:spLocks noChangeArrowheads="1"/>
              </p:cNvSpPr>
              <p:nvPr/>
            </p:nvSpPr>
            <p:spPr bwMode="auto">
              <a:xfrm>
                <a:off x="3281" y="274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2" name="Oval 5687"/>
              <p:cNvSpPr>
                <a:spLocks noChangeArrowheads="1"/>
              </p:cNvSpPr>
              <p:nvPr/>
            </p:nvSpPr>
            <p:spPr bwMode="auto">
              <a:xfrm>
                <a:off x="3281" y="274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3" name="Oval 5688"/>
              <p:cNvSpPr>
                <a:spLocks noChangeArrowheads="1"/>
              </p:cNvSpPr>
              <p:nvPr/>
            </p:nvSpPr>
            <p:spPr bwMode="auto">
              <a:xfrm>
                <a:off x="3083" y="267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4" name="Oval 5689"/>
              <p:cNvSpPr>
                <a:spLocks noChangeArrowheads="1"/>
              </p:cNvSpPr>
              <p:nvPr/>
            </p:nvSpPr>
            <p:spPr bwMode="auto">
              <a:xfrm>
                <a:off x="3083" y="2673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5" name="Oval 5690"/>
              <p:cNvSpPr>
                <a:spLocks noChangeArrowheads="1"/>
              </p:cNvSpPr>
              <p:nvPr/>
            </p:nvSpPr>
            <p:spPr bwMode="auto">
              <a:xfrm>
                <a:off x="3965" y="311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6" name="Oval 5691"/>
              <p:cNvSpPr>
                <a:spLocks noChangeArrowheads="1"/>
              </p:cNvSpPr>
              <p:nvPr/>
            </p:nvSpPr>
            <p:spPr bwMode="auto">
              <a:xfrm>
                <a:off x="3965" y="311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7" name="Oval 5692"/>
              <p:cNvSpPr>
                <a:spLocks noChangeArrowheads="1"/>
              </p:cNvSpPr>
              <p:nvPr/>
            </p:nvSpPr>
            <p:spPr bwMode="auto">
              <a:xfrm>
                <a:off x="3170" y="232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8" name="Oval 5693"/>
              <p:cNvSpPr>
                <a:spLocks noChangeArrowheads="1"/>
              </p:cNvSpPr>
              <p:nvPr/>
            </p:nvSpPr>
            <p:spPr bwMode="auto">
              <a:xfrm>
                <a:off x="3170" y="232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9" name="Oval 5694"/>
              <p:cNvSpPr>
                <a:spLocks noChangeArrowheads="1"/>
              </p:cNvSpPr>
              <p:nvPr/>
            </p:nvSpPr>
            <p:spPr bwMode="auto">
              <a:xfrm>
                <a:off x="3317" y="315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0" name="Oval 5695"/>
              <p:cNvSpPr>
                <a:spLocks noChangeArrowheads="1"/>
              </p:cNvSpPr>
              <p:nvPr/>
            </p:nvSpPr>
            <p:spPr bwMode="auto">
              <a:xfrm>
                <a:off x="3316" y="315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1" name="Oval 5696"/>
              <p:cNvSpPr>
                <a:spLocks noChangeArrowheads="1"/>
              </p:cNvSpPr>
              <p:nvPr/>
            </p:nvSpPr>
            <p:spPr bwMode="auto">
              <a:xfrm>
                <a:off x="3921" y="24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2" name="Oval 5697"/>
              <p:cNvSpPr>
                <a:spLocks noChangeArrowheads="1"/>
              </p:cNvSpPr>
              <p:nvPr/>
            </p:nvSpPr>
            <p:spPr bwMode="auto">
              <a:xfrm>
                <a:off x="3921" y="24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3" name="Oval 5698"/>
              <p:cNvSpPr>
                <a:spLocks noChangeArrowheads="1"/>
              </p:cNvSpPr>
              <p:nvPr/>
            </p:nvSpPr>
            <p:spPr bwMode="auto">
              <a:xfrm>
                <a:off x="3089" y="380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4" name="Oval 5699"/>
              <p:cNvSpPr>
                <a:spLocks noChangeArrowheads="1"/>
              </p:cNvSpPr>
              <p:nvPr/>
            </p:nvSpPr>
            <p:spPr bwMode="auto">
              <a:xfrm>
                <a:off x="3089" y="380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5" name="Oval 5700"/>
              <p:cNvSpPr>
                <a:spLocks noChangeArrowheads="1"/>
              </p:cNvSpPr>
              <p:nvPr/>
            </p:nvSpPr>
            <p:spPr bwMode="auto">
              <a:xfrm>
                <a:off x="4030" y="311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6" name="Oval 5701"/>
              <p:cNvSpPr>
                <a:spLocks noChangeArrowheads="1"/>
              </p:cNvSpPr>
              <p:nvPr/>
            </p:nvSpPr>
            <p:spPr bwMode="auto">
              <a:xfrm>
                <a:off x="4030" y="311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7" name="Oval 5702"/>
              <p:cNvSpPr>
                <a:spLocks noChangeArrowheads="1"/>
              </p:cNvSpPr>
              <p:nvPr/>
            </p:nvSpPr>
            <p:spPr bwMode="auto">
              <a:xfrm>
                <a:off x="3345" y="36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8" name="Oval 5703"/>
              <p:cNvSpPr>
                <a:spLocks noChangeArrowheads="1"/>
              </p:cNvSpPr>
              <p:nvPr/>
            </p:nvSpPr>
            <p:spPr bwMode="auto">
              <a:xfrm>
                <a:off x="3345" y="36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9" name="Oval 5704"/>
              <p:cNvSpPr>
                <a:spLocks noChangeArrowheads="1"/>
              </p:cNvSpPr>
              <p:nvPr/>
            </p:nvSpPr>
            <p:spPr bwMode="auto">
              <a:xfrm>
                <a:off x="3969" y="340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0" name="Oval 5705"/>
              <p:cNvSpPr>
                <a:spLocks noChangeArrowheads="1"/>
              </p:cNvSpPr>
              <p:nvPr/>
            </p:nvSpPr>
            <p:spPr bwMode="auto">
              <a:xfrm>
                <a:off x="3969" y="340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1" name="Oval 5706"/>
              <p:cNvSpPr>
                <a:spLocks noChangeArrowheads="1"/>
              </p:cNvSpPr>
              <p:nvPr/>
            </p:nvSpPr>
            <p:spPr bwMode="auto">
              <a:xfrm>
                <a:off x="3118" y="276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2" name="Oval 5707"/>
              <p:cNvSpPr>
                <a:spLocks noChangeArrowheads="1"/>
              </p:cNvSpPr>
              <p:nvPr/>
            </p:nvSpPr>
            <p:spPr bwMode="auto">
              <a:xfrm>
                <a:off x="3118" y="276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3" name="Oval 5708"/>
              <p:cNvSpPr>
                <a:spLocks noChangeArrowheads="1"/>
              </p:cNvSpPr>
              <p:nvPr/>
            </p:nvSpPr>
            <p:spPr bwMode="auto">
              <a:xfrm>
                <a:off x="3258" y="256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4" name="Oval 5709"/>
              <p:cNvSpPr>
                <a:spLocks noChangeArrowheads="1"/>
              </p:cNvSpPr>
              <p:nvPr/>
            </p:nvSpPr>
            <p:spPr bwMode="auto">
              <a:xfrm>
                <a:off x="3258" y="25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5" name="Oval 5710"/>
              <p:cNvSpPr>
                <a:spLocks noChangeArrowheads="1"/>
              </p:cNvSpPr>
              <p:nvPr/>
            </p:nvSpPr>
            <p:spPr bwMode="auto">
              <a:xfrm>
                <a:off x="3155" y="295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6" name="Oval 5711"/>
              <p:cNvSpPr>
                <a:spLocks noChangeArrowheads="1"/>
              </p:cNvSpPr>
              <p:nvPr/>
            </p:nvSpPr>
            <p:spPr bwMode="auto">
              <a:xfrm>
                <a:off x="3155" y="295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7" name="Oval 5712"/>
              <p:cNvSpPr>
                <a:spLocks noChangeArrowheads="1"/>
              </p:cNvSpPr>
              <p:nvPr/>
            </p:nvSpPr>
            <p:spPr bwMode="auto">
              <a:xfrm>
                <a:off x="3046" y="212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8" name="Oval 5713"/>
              <p:cNvSpPr>
                <a:spLocks noChangeArrowheads="1"/>
              </p:cNvSpPr>
              <p:nvPr/>
            </p:nvSpPr>
            <p:spPr bwMode="auto">
              <a:xfrm>
                <a:off x="3046" y="212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9" name="Oval 5714"/>
              <p:cNvSpPr>
                <a:spLocks noChangeArrowheads="1"/>
              </p:cNvSpPr>
              <p:nvPr/>
            </p:nvSpPr>
            <p:spPr bwMode="auto">
              <a:xfrm>
                <a:off x="3687" y="292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0" name="Oval 5715"/>
              <p:cNvSpPr>
                <a:spLocks noChangeArrowheads="1"/>
              </p:cNvSpPr>
              <p:nvPr/>
            </p:nvSpPr>
            <p:spPr bwMode="auto">
              <a:xfrm>
                <a:off x="3687" y="292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1" name="Oval 5716"/>
              <p:cNvSpPr>
                <a:spLocks noChangeArrowheads="1"/>
              </p:cNvSpPr>
              <p:nvPr/>
            </p:nvSpPr>
            <p:spPr bwMode="auto">
              <a:xfrm>
                <a:off x="4427" y="285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2" name="Oval 5717"/>
              <p:cNvSpPr>
                <a:spLocks noChangeArrowheads="1"/>
              </p:cNvSpPr>
              <p:nvPr/>
            </p:nvSpPr>
            <p:spPr bwMode="auto">
              <a:xfrm>
                <a:off x="4427" y="285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3" name="Oval 5718"/>
              <p:cNvSpPr>
                <a:spLocks noChangeArrowheads="1"/>
              </p:cNvSpPr>
              <p:nvPr/>
            </p:nvSpPr>
            <p:spPr bwMode="auto">
              <a:xfrm>
                <a:off x="4022" y="317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4" name="Oval 5719"/>
              <p:cNvSpPr>
                <a:spLocks noChangeArrowheads="1"/>
              </p:cNvSpPr>
              <p:nvPr/>
            </p:nvSpPr>
            <p:spPr bwMode="auto">
              <a:xfrm>
                <a:off x="4022" y="317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5" name="Oval 5720"/>
              <p:cNvSpPr>
                <a:spLocks noChangeArrowheads="1"/>
              </p:cNvSpPr>
              <p:nvPr/>
            </p:nvSpPr>
            <p:spPr bwMode="auto">
              <a:xfrm>
                <a:off x="3181" y="296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6" name="Oval 5721"/>
              <p:cNvSpPr>
                <a:spLocks noChangeArrowheads="1"/>
              </p:cNvSpPr>
              <p:nvPr/>
            </p:nvSpPr>
            <p:spPr bwMode="auto">
              <a:xfrm>
                <a:off x="3181" y="296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7" name="Oval 5722"/>
              <p:cNvSpPr>
                <a:spLocks noChangeArrowheads="1"/>
              </p:cNvSpPr>
              <p:nvPr/>
            </p:nvSpPr>
            <p:spPr bwMode="auto">
              <a:xfrm>
                <a:off x="3143" y="284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8" name="Oval 5723"/>
              <p:cNvSpPr>
                <a:spLocks noChangeArrowheads="1"/>
              </p:cNvSpPr>
              <p:nvPr/>
            </p:nvSpPr>
            <p:spPr bwMode="auto">
              <a:xfrm>
                <a:off x="3143" y="284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9" name="Oval 5724"/>
              <p:cNvSpPr>
                <a:spLocks noChangeArrowheads="1"/>
              </p:cNvSpPr>
              <p:nvPr/>
            </p:nvSpPr>
            <p:spPr bwMode="auto">
              <a:xfrm>
                <a:off x="3254" y="368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0" name="Oval 5725"/>
              <p:cNvSpPr>
                <a:spLocks noChangeArrowheads="1"/>
              </p:cNvSpPr>
              <p:nvPr/>
            </p:nvSpPr>
            <p:spPr bwMode="auto">
              <a:xfrm>
                <a:off x="3254" y="368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1" name="Oval 5726"/>
              <p:cNvSpPr>
                <a:spLocks noChangeArrowheads="1"/>
              </p:cNvSpPr>
              <p:nvPr/>
            </p:nvSpPr>
            <p:spPr bwMode="auto">
              <a:xfrm>
                <a:off x="3009" y="26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2" name="Oval 5727"/>
              <p:cNvSpPr>
                <a:spLocks noChangeArrowheads="1"/>
              </p:cNvSpPr>
              <p:nvPr/>
            </p:nvSpPr>
            <p:spPr bwMode="auto">
              <a:xfrm>
                <a:off x="3009" y="269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3" name="Oval 5728"/>
              <p:cNvSpPr>
                <a:spLocks noChangeArrowheads="1"/>
              </p:cNvSpPr>
              <p:nvPr/>
            </p:nvSpPr>
            <p:spPr bwMode="auto">
              <a:xfrm>
                <a:off x="4366" y="278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4" name="Oval 5729"/>
              <p:cNvSpPr>
                <a:spLocks noChangeArrowheads="1"/>
              </p:cNvSpPr>
              <p:nvPr/>
            </p:nvSpPr>
            <p:spPr bwMode="auto">
              <a:xfrm>
                <a:off x="4366" y="278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5" name="Oval 5730"/>
              <p:cNvSpPr>
                <a:spLocks noChangeArrowheads="1"/>
              </p:cNvSpPr>
              <p:nvPr/>
            </p:nvSpPr>
            <p:spPr bwMode="auto">
              <a:xfrm>
                <a:off x="4015" y="308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6" name="Oval 5731"/>
              <p:cNvSpPr>
                <a:spLocks noChangeArrowheads="1"/>
              </p:cNvSpPr>
              <p:nvPr/>
            </p:nvSpPr>
            <p:spPr bwMode="auto">
              <a:xfrm>
                <a:off x="4015" y="308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7" name="Oval 5732"/>
              <p:cNvSpPr>
                <a:spLocks noChangeArrowheads="1"/>
              </p:cNvSpPr>
              <p:nvPr/>
            </p:nvSpPr>
            <p:spPr bwMode="auto">
              <a:xfrm>
                <a:off x="3163" y="362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8" name="Oval 5733"/>
              <p:cNvSpPr>
                <a:spLocks noChangeArrowheads="1"/>
              </p:cNvSpPr>
              <p:nvPr/>
            </p:nvSpPr>
            <p:spPr bwMode="auto">
              <a:xfrm>
                <a:off x="3163" y="362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9" name="Oval 5734"/>
              <p:cNvSpPr>
                <a:spLocks noChangeArrowheads="1"/>
              </p:cNvSpPr>
              <p:nvPr/>
            </p:nvSpPr>
            <p:spPr bwMode="auto">
              <a:xfrm>
                <a:off x="3900" y="32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0" name="Oval 5735"/>
              <p:cNvSpPr>
                <a:spLocks noChangeArrowheads="1"/>
              </p:cNvSpPr>
              <p:nvPr/>
            </p:nvSpPr>
            <p:spPr bwMode="auto">
              <a:xfrm>
                <a:off x="3900" y="321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1" name="Oval 5736"/>
              <p:cNvSpPr>
                <a:spLocks noChangeArrowheads="1"/>
              </p:cNvSpPr>
              <p:nvPr/>
            </p:nvSpPr>
            <p:spPr bwMode="auto">
              <a:xfrm>
                <a:off x="3377" y="314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2" name="Oval 5737"/>
              <p:cNvSpPr>
                <a:spLocks noChangeArrowheads="1"/>
              </p:cNvSpPr>
              <p:nvPr/>
            </p:nvSpPr>
            <p:spPr bwMode="auto">
              <a:xfrm>
                <a:off x="3377" y="314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3" name="Oval 5738"/>
              <p:cNvSpPr>
                <a:spLocks noChangeArrowheads="1"/>
              </p:cNvSpPr>
              <p:nvPr/>
            </p:nvSpPr>
            <p:spPr bwMode="auto">
              <a:xfrm>
                <a:off x="3145" y="289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4" name="Oval 5739"/>
              <p:cNvSpPr>
                <a:spLocks noChangeArrowheads="1"/>
              </p:cNvSpPr>
              <p:nvPr/>
            </p:nvSpPr>
            <p:spPr bwMode="auto">
              <a:xfrm>
                <a:off x="3145" y="289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5" name="Oval 5740"/>
              <p:cNvSpPr>
                <a:spLocks noChangeArrowheads="1"/>
              </p:cNvSpPr>
              <p:nvPr/>
            </p:nvSpPr>
            <p:spPr bwMode="auto">
              <a:xfrm>
                <a:off x="3936" y="2391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6" name="Oval 5741"/>
              <p:cNvSpPr>
                <a:spLocks noChangeArrowheads="1"/>
              </p:cNvSpPr>
              <p:nvPr/>
            </p:nvSpPr>
            <p:spPr bwMode="auto">
              <a:xfrm>
                <a:off x="3936" y="239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7" name="Oval 5742"/>
              <p:cNvSpPr>
                <a:spLocks noChangeArrowheads="1"/>
              </p:cNvSpPr>
              <p:nvPr/>
            </p:nvSpPr>
            <p:spPr bwMode="auto">
              <a:xfrm>
                <a:off x="3786" y="303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8" name="Oval 5743"/>
              <p:cNvSpPr>
                <a:spLocks noChangeArrowheads="1"/>
              </p:cNvSpPr>
              <p:nvPr/>
            </p:nvSpPr>
            <p:spPr bwMode="auto">
              <a:xfrm>
                <a:off x="3786" y="303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9" name="Oval 5744"/>
              <p:cNvSpPr>
                <a:spLocks noChangeArrowheads="1"/>
              </p:cNvSpPr>
              <p:nvPr/>
            </p:nvSpPr>
            <p:spPr bwMode="auto">
              <a:xfrm>
                <a:off x="4304" y="289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0" name="Oval 5745"/>
              <p:cNvSpPr>
                <a:spLocks noChangeArrowheads="1"/>
              </p:cNvSpPr>
              <p:nvPr/>
            </p:nvSpPr>
            <p:spPr bwMode="auto">
              <a:xfrm>
                <a:off x="4304" y="289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1" name="Oval 5746"/>
              <p:cNvSpPr>
                <a:spLocks noChangeArrowheads="1"/>
              </p:cNvSpPr>
              <p:nvPr/>
            </p:nvSpPr>
            <p:spPr bwMode="auto">
              <a:xfrm>
                <a:off x="3354" y="328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2" name="Oval 5747"/>
              <p:cNvSpPr>
                <a:spLocks noChangeArrowheads="1"/>
              </p:cNvSpPr>
              <p:nvPr/>
            </p:nvSpPr>
            <p:spPr bwMode="auto">
              <a:xfrm>
                <a:off x="3354" y="328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3" name="Oval 5748"/>
              <p:cNvSpPr>
                <a:spLocks noChangeArrowheads="1"/>
              </p:cNvSpPr>
              <p:nvPr/>
            </p:nvSpPr>
            <p:spPr bwMode="auto">
              <a:xfrm>
                <a:off x="3861" y="239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4" name="Oval 5749"/>
              <p:cNvSpPr>
                <a:spLocks noChangeArrowheads="1"/>
              </p:cNvSpPr>
              <p:nvPr/>
            </p:nvSpPr>
            <p:spPr bwMode="auto">
              <a:xfrm>
                <a:off x="3861" y="239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5" name="Oval 5750"/>
              <p:cNvSpPr>
                <a:spLocks noChangeArrowheads="1"/>
              </p:cNvSpPr>
              <p:nvPr/>
            </p:nvSpPr>
            <p:spPr bwMode="auto">
              <a:xfrm>
                <a:off x="3119" y="264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6" name="Oval 5751"/>
              <p:cNvSpPr>
                <a:spLocks noChangeArrowheads="1"/>
              </p:cNvSpPr>
              <p:nvPr/>
            </p:nvSpPr>
            <p:spPr bwMode="auto">
              <a:xfrm>
                <a:off x="3119" y="264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7" name="Oval 5752"/>
              <p:cNvSpPr>
                <a:spLocks noChangeArrowheads="1"/>
              </p:cNvSpPr>
              <p:nvPr/>
            </p:nvSpPr>
            <p:spPr bwMode="auto">
              <a:xfrm>
                <a:off x="4276" y="296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8" name="Oval 5753"/>
              <p:cNvSpPr>
                <a:spLocks noChangeArrowheads="1"/>
              </p:cNvSpPr>
              <p:nvPr/>
            </p:nvSpPr>
            <p:spPr bwMode="auto">
              <a:xfrm>
                <a:off x="4276" y="296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9" name="Oval 5754"/>
              <p:cNvSpPr>
                <a:spLocks noChangeArrowheads="1"/>
              </p:cNvSpPr>
              <p:nvPr/>
            </p:nvSpPr>
            <p:spPr bwMode="auto">
              <a:xfrm>
                <a:off x="4275" y="293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0" name="Oval 5755"/>
              <p:cNvSpPr>
                <a:spLocks noChangeArrowheads="1"/>
              </p:cNvSpPr>
              <p:nvPr/>
            </p:nvSpPr>
            <p:spPr bwMode="auto">
              <a:xfrm>
                <a:off x="4275" y="293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1" name="Oval 5756"/>
              <p:cNvSpPr>
                <a:spLocks noChangeArrowheads="1"/>
              </p:cNvSpPr>
              <p:nvPr/>
            </p:nvSpPr>
            <p:spPr bwMode="auto">
              <a:xfrm>
                <a:off x="3913" y="244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2" name="Oval 5757"/>
              <p:cNvSpPr>
                <a:spLocks noChangeArrowheads="1"/>
              </p:cNvSpPr>
              <p:nvPr/>
            </p:nvSpPr>
            <p:spPr bwMode="auto">
              <a:xfrm>
                <a:off x="3913" y="244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3" name="Oval 5758"/>
              <p:cNvSpPr>
                <a:spLocks noChangeArrowheads="1"/>
              </p:cNvSpPr>
              <p:nvPr/>
            </p:nvSpPr>
            <p:spPr bwMode="auto">
              <a:xfrm>
                <a:off x="3151" y="297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4" name="Oval 5759"/>
              <p:cNvSpPr>
                <a:spLocks noChangeArrowheads="1"/>
              </p:cNvSpPr>
              <p:nvPr/>
            </p:nvSpPr>
            <p:spPr bwMode="auto">
              <a:xfrm>
                <a:off x="3151" y="297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5" name="Oval 5760"/>
              <p:cNvSpPr>
                <a:spLocks noChangeArrowheads="1"/>
              </p:cNvSpPr>
              <p:nvPr/>
            </p:nvSpPr>
            <p:spPr bwMode="auto">
              <a:xfrm>
                <a:off x="2907" y="294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6" name="Oval 5761"/>
              <p:cNvSpPr>
                <a:spLocks noChangeArrowheads="1"/>
              </p:cNvSpPr>
              <p:nvPr/>
            </p:nvSpPr>
            <p:spPr bwMode="auto">
              <a:xfrm>
                <a:off x="2907" y="294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7" name="Oval 5762"/>
              <p:cNvSpPr>
                <a:spLocks noChangeArrowheads="1"/>
              </p:cNvSpPr>
              <p:nvPr/>
            </p:nvSpPr>
            <p:spPr bwMode="auto">
              <a:xfrm>
                <a:off x="3351" y="338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8" name="Oval 5763"/>
              <p:cNvSpPr>
                <a:spLocks noChangeArrowheads="1"/>
              </p:cNvSpPr>
              <p:nvPr/>
            </p:nvSpPr>
            <p:spPr bwMode="auto">
              <a:xfrm>
                <a:off x="3351" y="338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9" name="Oval 5764"/>
              <p:cNvSpPr>
                <a:spLocks noChangeArrowheads="1"/>
              </p:cNvSpPr>
              <p:nvPr/>
            </p:nvSpPr>
            <p:spPr bwMode="auto">
              <a:xfrm>
                <a:off x="4319" y="293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0" name="Oval 5765"/>
              <p:cNvSpPr>
                <a:spLocks noChangeArrowheads="1"/>
              </p:cNvSpPr>
              <p:nvPr/>
            </p:nvSpPr>
            <p:spPr bwMode="auto">
              <a:xfrm>
                <a:off x="4319" y="293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1" name="Oval 5766"/>
              <p:cNvSpPr>
                <a:spLocks noChangeArrowheads="1"/>
              </p:cNvSpPr>
              <p:nvPr/>
            </p:nvSpPr>
            <p:spPr bwMode="auto">
              <a:xfrm>
                <a:off x="3096" y="316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2" name="Oval 5767"/>
              <p:cNvSpPr>
                <a:spLocks noChangeArrowheads="1"/>
              </p:cNvSpPr>
              <p:nvPr/>
            </p:nvSpPr>
            <p:spPr bwMode="auto">
              <a:xfrm>
                <a:off x="3096" y="31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3" name="Oval 5768"/>
              <p:cNvSpPr>
                <a:spLocks noChangeArrowheads="1"/>
              </p:cNvSpPr>
              <p:nvPr/>
            </p:nvSpPr>
            <p:spPr bwMode="auto">
              <a:xfrm>
                <a:off x="3815" y="323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4" name="Oval 5769"/>
              <p:cNvSpPr>
                <a:spLocks noChangeArrowheads="1"/>
              </p:cNvSpPr>
              <p:nvPr/>
            </p:nvSpPr>
            <p:spPr bwMode="auto">
              <a:xfrm>
                <a:off x="3815" y="323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5" name="Oval 5770"/>
              <p:cNvSpPr>
                <a:spLocks noChangeArrowheads="1"/>
              </p:cNvSpPr>
              <p:nvPr/>
            </p:nvSpPr>
            <p:spPr bwMode="auto">
              <a:xfrm>
                <a:off x="3592" y="311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6" name="Oval 5771"/>
              <p:cNvSpPr>
                <a:spLocks noChangeArrowheads="1"/>
              </p:cNvSpPr>
              <p:nvPr/>
            </p:nvSpPr>
            <p:spPr bwMode="auto">
              <a:xfrm>
                <a:off x="3592" y="311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7" name="Oval 5772"/>
              <p:cNvSpPr>
                <a:spLocks noChangeArrowheads="1"/>
              </p:cNvSpPr>
              <p:nvPr/>
            </p:nvSpPr>
            <p:spPr bwMode="auto">
              <a:xfrm>
                <a:off x="2982" y="308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8" name="Oval 5773"/>
              <p:cNvSpPr>
                <a:spLocks noChangeArrowheads="1"/>
              </p:cNvSpPr>
              <p:nvPr/>
            </p:nvSpPr>
            <p:spPr bwMode="auto">
              <a:xfrm>
                <a:off x="2982" y="308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9" name="Oval 5774"/>
              <p:cNvSpPr>
                <a:spLocks noChangeArrowheads="1"/>
              </p:cNvSpPr>
              <p:nvPr/>
            </p:nvSpPr>
            <p:spPr bwMode="auto">
              <a:xfrm>
                <a:off x="3147" y="378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0" name="Oval 5775"/>
              <p:cNvSpPr>
                <a:spLocks noChangeArrowheads="1"/>
              </p:cNvSpPr>
              <p:nvPr/>
            </p:nvSpPr>
            <p:spPr bwMode="auto">
              <a:xfrm>
                <a:off x="3147" y="378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1" name="Oval 5776"/>
              <p:cNvSpPr>
                <a:spLocks noChangeArrowheads="1"/>
              </p:cNvSpPr>
              <p:nvPr/>
            </p:nvSpPr>
            <p:spPr bwMode="auto">
              <a:xfrm>
                <a:off x="4432" y="283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2" name="Oval 5777"/>
              <p:cNvSpPr>
                <a:spLocks noChangeArrowheads="1"/>
              </p:cNvSpPr>
              <p:nvPr/>
            </p:nvSpPr>
            <p:spPr bwMode="auto">
              <a:xfrm>
                <a:off x="4432" y="283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3" name="Oval 5778"/>
              <p:cNvSpPr>
                <a:spLocks noChangeArrowheads="1"/>
              </p:cNvSpPr>
              <p:nvPr/>
            </p:nvSpPr>
            <p:spPr bwMode="auto">
              <a:xfrm>
                <a:off x="3234" y="262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4" name="Oval 5779"/>
              <p:cNvSpPr>
                <a:spLocks noChangeArrowheads="1"/>
              </p:cNvSpPr>
              <p:nvPr/>
            </p:nvSpPr>
            <p:spPr bwMode="auto">
              <a:xfrm>
                <a:off x="3234" y="262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5" name="Oval 5780"/>
              <p:cNvSpPr>
                <a:spLocks noChangeArrowheads="1"/>
              </p:cNvSpPr>
              <p:nvPr/>
            </p:nvSpPr>
            <p:spPr bwMode="auto">
              <a:xfrm>
                <a:off x="3435" y="330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6" name="Oval 5781"/>
              <p:cNvSpPr>
                <a:spLocks noChangeArrowheads="1"/>
              </p:cNvSpPr>
              <p:nvPr/>
            </p:nvSpPr>
            <p:spPr bwMode="auto">
              <a:xfrm>
                <a:off x="3435" y="330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7" name="Oval 5782"/>
              <p:cNvSpPr>
                <a:spLocks noChangeArrowheads="1"/>
              </p:cNvSpPr>
              <p:nvPr/>
            </p:nvSpPr>
            <p:spPr bwMode="auto">
              <a:xfrm>
                <a:off x="3122" y="2641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8" name="Oval 5783"/>
              <p:cNvSpPr>
                <a:spLocks noChangeArrowheads="1"/>
              </p:cNvSpPr>
              <p:nvPr/>
            </p:nvSpPr>
            <p:spPr bwMode="auto">
              <a:xfrm>
                <a:off x="3122" y="264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9" name="Oval 5784"/>
              <p:cNvSpPr>
                <a:spLocks noChangeArrowheads="1"/>
              </p:cNvSpPr>
              <p:nvPr/>
            </p:nvSpPr>
            <p:spPr bwMode="auto">
              <a:xfrm>
                <a:off x="3084" y="207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0" name="Oval 5785"/>
              <p:cNvSpPr>
                <a:spLocks noChangeArrowheads="1"/>
              </p:cNvSpPr>
              <p:nvPr/>
            </p:nvSpPr>
            <p:spPr bwMode="auto">
              <a:xfrm>
                <a:off x="3084" y="207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1" name="Oval 5786"/>
              <p:cNvSpPr>
                <a:spLocks noChangeArrowheads="1"/>
              </p:cNvSpPr>
              <p:nvPr/>
            </p:nvSpPr>
            <p:spPr bwMode="auto">
              <a:xfrm>
                <a:off x="3224" y="267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2" name="Oval 5787"/>
              <p:cNvSpPr>
                <a:spLocks noChangeArrowheads="1"/>
              </p:cNvSpPr>
              <p:nvPr/>
            </p:nvSpPr>
            <p:spPr bwMode="auto">
              <a:xfrm>
                <a:off x="3224" y="267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3" name="Oval 5788"/>
              <p:cNvSpPr>
                <a:spLocks noChangeArrowheads="1"/>
              </p:cNvSpPr>
              <p:nvPr/>
            </p:nvSpPr>
            <p:spPr bwMode="auto">
              <a:xfrm>
                <a:off x="4122" y="299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4" name="Oval 5789"/>
              <p:cNvSpPr>
                <a:spLocks noChangeArrowheads="1"/>
              </p:cNvSpPr>
              <p:nvPr/>
            </p:nvSpPr>
            <p:spPr bwMode="auto">
              <a:xfrm>
                <a:off x="4122" y="299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5" name="Oval 5790"/>
              <p:cNvSpPr>
                <a:spLocks noChangeArrowheads="1"/>
              </p:cNvSpPr>
              <p:nvPr/>
            </p:nvSpPr>
            <p:spPr bwMode="auto">
              <a:xfrm>
                <a:off x="3972" y="254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6" name="Oval 5791"/>
              <p:cNvSpPr>
                <a:spLocks noChangeArrowheads="1"/>
              </p:cNvSpPr>
              <p:nvPr/>
            </p:nvSpPr>
            <p:spPr bwMode="auto">
              <a:xfrm>
                <a:off x="3972" y="254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7" name="Oval 5792"/>
              <p:cNvSpPr>
                <a:spLocks noChangeArrowheads="1"/>
              </p:cNvSpPr>
              <p:nvPr/>
            </p:nvSpPr>
            <p:spPr bwMode="auto">
              <a:xfrm>
                <a:off x="3963" y="269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8" name="Oval 5793"/>
              <p:cNvSpPr>
                <a:spLocks noChangeArrowheads="1"/>
              </p:cNvSpPr>
              <p:nvPr/>
            </p:nvSpPr>
            <p:spPr bwMode="auto">
              <a:xfrm>
                <a:off x="3963" y="269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9" name="Oval 5794"/>
              <p:cNvSpPr>
                <a:spLocks noChangeArrowheads="1"/>
              </p:cNvSpPr>
              <p:nvPr/>
            </p:nvSpPr>
            <p:spPr bwMode="auto">
              <a:xfrm>
                <a:off x="4212" y="294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0" name="Oval 5795"/>
              <p:cNvSpPr>
                <a:spLocks noChangeArrowheads="1"/>
              </p:cNvSpPr>
              <p:nvPr/>
            </p:nvSpPr>
            <p:spPr bwMode="auto">
              <a:xfrm>
                <a:off x="4212" y="294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1" name="Oval 5796"/>
              <p:cNvSpPr>
                <a:spLocks noChangeArrowheads="1"/>
              </p:cNvSpPr>
              <p:nvPr/>
            </p:nvSpPr>
            <p:spPr bwMode="auto">
              <a:xfrm>
                <a:off x="4006" y="254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2" name="Oval 5797"/>
              <p:cNvSpPr>
                <a:spLocks noChangeArrowheads="1"/>
              </p:cNvSpPr>
              <p:nvPr/>
            </p:nvSpPr>
            <p:spPr bwMode="auto">
              <a:xfrm>
                <a:off x="4006" y="254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3" name="Oval 5798"/>
              <p:cNvSpPr>
                <a:spLocks noChangeArrowheads="1"/>
              </p:cNvSpPr>
              <p:nvPr/>
            </p:nvSpPr>
            <p:spPr bwMode="auto">
              <a:xfrm>
                <a:off x="4278" y="300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4" name="Oval 5799"/>
              <p:cNvSpPr>
                <a:spLocks noChangeArrowheads="1"/>
              </p:cNvSpPr>
              <p:nvPr/>
            </p:nvSpPr>
            <p:spPr bwMode="auto">
              <a:xfrm>
                <a:off x="4278" y="300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5" name="Oval 5800"/>
              <p:cNvSpPr>
                <a:spLocks noChangeArrowheads="1"/>
              </p:cNvSpPr>
              <p:nvPr/>
            </p:nvSpPr>
            <p:spPr bwMode="auto">
              <a:xfrm>
                <a:off x="2883" y="239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6" name="Oval 5801"/>
              <p:cNvSpPr>
                <a:spLocks noChangeArrowheads="1"/>
              </p:cNvSpPr>
              <p:nvPr/>
            </p:nvSpPr>
            <p:spPr bwMode="auto">
              <a:xfrm>
                <a:off x="2883" y="239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7" name="Oval 5802"/>
              <p:cNvSpPr>
                <a:spLocks noChangeArrowheads="1"/>
              </p:cNvSpPr>
              <p:nvPr/>
            </p:nvSpPr>
            <p:spPr bwMode="auto">
              <a:xfrm>
                <a:off x="3198" y="327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8" name="Oval 5803"/>
              <p:cNvSpPr>
                <a:spLocks noChangeArrowheads="1"/>
              </p:cNvSpPr>
              <p:nvPr/>
            </p:nvSpPr>
            <p:spPr bwMode="auto">
              <a:xfrm>
                <a:off x="3198" y="327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9" name="Oval 5804"/>
              <p:cNvSpPr>
                <a:spLocks noChangeArrowheads="1"/>
              </p:cNvSpPr>
              <p:nvPr/>
            </p:nvSpPr>
            <p:spPr bwMode="auto">
              <a:xfrm>
                <a:off x="3992" y="311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0" name="Oval 5805"/>
              <p:cNvSpPr>
                <a:spLocks noChangeArrowheads="1"/>
              </p:cNvSpPr>
              <p:nvPr/>
            </p:nvSpPr>
            <p:spPr bwMode="auto">
              <a:xfrm>
                <a:off x="3991" y="311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1" name="Oval 5806"/>
              <p:cNvSpPr>
                <a:spLocks noChangeArrowheads="1"/>
              </p:cNvSpPr>
              <p:nvPr/>
            </p:nvSpPr>
            <p:spPr bwMode="auto">
              <a:xfrm>
                <a:off x="3704" y="301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2" name="Oval 5807"/>
              <p:cNvSpPr>
                <a:spLocks noChangeArrowheads="1"/>
              </p:cNvSpPr>
              <p:nvPr/>
            </p:nvSpPr>
            <p:spPr bwMode="auto">
              <a:xfrm>
                <a:off x="3704" y="301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3" name="Oval 5808"/>
              <p:cNvSpPr>
                <a:spLocks noChangeArrowheads="1"/>
              </p:cNvSpPr>
              <p:nvPr/>
            </p:nvSpPr>
            <p:spPr bwMode="auto">
              <a:xfrm>
                <a:off x="4303" y="280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4" name="Oval 5809"/>
              <p:cNvSpPr>
                <a:spLocks noChangeArrowheads="1"/>
              </p:cNvSpPr>
              <p:nvPr/>
            </p:nvSpPr>
            <p:spPr bwMode="auto">
              <a:xfrm>
                <a:off x="4303" y="280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5" name="Oval 5810"/>
              <p:cNvSpPr>
                <a:spLocks noChangeArrowheads="1"/>
              </p:cNvSpPr>
              <p:nvPr/>
            </p:nvSpPr>
            <p:spPr bwMode="auto">
              <a:xfrm>
                <a:off x="4203" y="26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6" name="Oval 5811"/>
              <p:cNvSpPr>
                <a:spLocks noChangeArrowheads="1"/>
              </p:cNvSpPr>
              <p:nvPr/>
            </p:nvSpPr>
            <p:spPr bwMode="auto">
              <a:xfrm>
                <a:off x="4203" y="26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7" name="Oval 5812"/>
              <p:cNvSpPr>
                <a:spLocks noChangeArrowheads="1"/>
              </p:cNvSpPr>
              <p:nvPr/>
            </p:nvSpPr>
            <p:spPr bwMode="auto">
              <a:xfrm>
                <a:off x="3932" y="241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8" name="Oval 5813"/>
              <p:cNvSpPr>
                <a:spLocks noChangeArrowheads="1"/>
              </p:cNvSpPr>
              <p:nvPr/>
            </p:nvSpPr>
            <p:spPr bwMode="auto">
              <a:xfrm>
                <a:off x="3932" y="241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9" name="Oval 5814"/>
              <p:cNvSpPr>
                <a:spLocks noChangeArrowheads="1"/>
              </p:cNvSpPr>
              <p:nvPr/>
            </p:nvSpPr>
            <p:spPr bwMode="auto">
              <a:xfrm>
                <a:off x="4315" y="277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0" name="Oval 5815"/>
              <p:cNvSpPr>
                <a:spLocks noChangeArrowheads="1"/>
              </p:cNvSpPr>
              <p:nvPr/>
            </p:nvSpPr>
            <p:spPr bwMode="auto">
              <a:xfrm>
                <a:off x="4315" y="277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1" name="Oval 5816"/>
              <p:cNvSpPr>
                <a:spLocks noChangeArrowheads="1"/>
              </p:cNvSpPr>
              <p:nvPr/>
            </p:nvSpPr>
            <p:spPr bwMode="auto">
              <a:xfrm>
                <a:off x="3934" y="344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2" name="Oval 5817"/>
              <p:cNvSpPr>
                <a:spLocks noChangeArrowheads="1"/>
              </p:cNvSpPr>
              <p:nvPr/>
            </p:nvSpPr>
            <p:spPr bwMode="auto">
              <a:xfrm>
                <a:off x="3934" y="344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3" name="Oval 5818"/>
              <p:cNvSpPr>
                <a:spLocks noChangeArrowheads="1"/>
              </p:cNvSpPr>
              <p:nvPr/>
            </p:nvSpPr>
            <p:spPr bwMode="auto">
              <a:xfrm>
                <a:off x="3799" y="318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4" name="Oval 5819"/>
              <p:cNvSpPr>
                <a:spLocks noChangeArrowheads="1"/>
              </p:cNvSpPr>
              <p:nvPr/>
            </p:nvSpPr>
            <p:spPr bwMode="auto">
              <a:xfrm>
                <a:off x="3799" y="318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5" name="Oval 5820"/>
              <p:cNvSpPr>
                <a:spLocks noChangeArrowheads="1"/>
              </p:cNvSpPr>
              <p:nvPr/>
            </p:nvSpPr>
            <p:spPr bwMode="auto">
              <a:xfrm>
                <a:off x="4304" y="281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6" name="Oval 5821"/>
              <p:cNvSpPr>
                <a:spLocks noChangeArrowheads="1"/>
              </p:cNvSpPr>
              <p:nvPr/>
            </p:nvSpPr>
            <p:spPr bwMode="auto">
              <a:xfrm>
                <a:off x="4304" y="281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7" name="Oval 5822"/>
              <p:cNvSpPr>
                <a:spLocks noChangeArrowheads="1"/>
              </p:cNvSpPr>
              <p:nvPr/>
            </p:nvSpPr>
            <p:spPr bwMode="auto">
              <a:xfrm>
                <a:off x="3210" y="374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8" name="Oval 5823"/>
              <p:cNvSpPr>
                <a:spLocks noChangeArrowheads="1"/>
              </p:cNvSpPr>
              <p:nvPr/>
            </p:nvSpPr>
            <p:spPr bwMode="auto">
              <a:xfrm>
                <a:off x="3210" y="374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9" name="Oval 5824"/>
              <p:cNvSpPr>
                <a:spLocks noChangeArrowheads="1"/>
              </p:cNvSpPr>
              <p:nvPr/>
            </p:nvSpPr>
            <p:spPr bwMode="auto">
              <a:xfrm>
                <a:off x="4000" y="315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0" name="Oval 5825"/>
              <p:cNvSpPr>
                <a:spLocks noChangeArrowheads="1"/>
              </p:cNvSpPr>
              <p:nvPr/>
            </p:nvSpPr>
            <p:spPr bwMode="auto">
              <a:xfrm>
                <a:off x="4000" y="315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1" name="Oval 5826"/>
              <p:cNvSpPr>
                <a:spLocks noChangeArrowheads="1"/>
              </p:cNvSpPr>
              <p:nvPr/>
            </p:nvSpPr>
            <p:spPr bwMode="auto">
              <a:xfrm>
                <a:off x="4277" y="295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2" name="Oval 5827"/>
              <p:cNvSpPr>
                <a:spLocks noChangeArrowheads="1"/>
              </p:cNvSpPr>
              <p:nvPr/>
            </p:nvSpPr>
            <p:spPr bwMode="auto">
              <a:xfrm>
                <a:off x="4277" y="295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3" name="Oval 5828"/>
              <p:cNvSpPr>
                <a:spLocks noChangeArrowheads="1"/>
              </p:cNvSpPr>
              <p:nvPr/>
            </p:nvSpPr>
            <p:spPr bwMode="auto">
              <a:xfrm>
                <a:off x="3382" y="300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4" name="Oval 5829"/>
              <p:cNvSpPr>
                <a:spLocks noChangeArrowheads="1"/>
              </p:cNvSpPr>
              <p:nvPr/>
            </p:nvSpPr>
            <p:spPr bwMode="auto">
              <a:xfrm>
                <a:off x="3382" y="300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5" name="Oval 5830"/>
              <p:cNvSpPr>
                <a:spLocks noChangeArrowheads="1"/>
              </p:cNvSpPr>
              <p:nvPr/>
            </p:nvSpPr>
            <p:spPr bwMode="auto">
              <a:xfrm>
                <a:off x="3163" y="26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6" name="Oval 5831"/>
              <p:cNvSpPr>
                <a:spLocks noChangeArrowheads="1"/>
              </p:cNvSpPr>
              <p:nvPr/>
            </p:nvSpPr>
            <p:spPr bwMode="auto">
              <a:xfrm>
                <a:off x="3163" y="261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7" name="Oval 5832"/>
              <p:cNvSpPr>
                <a:spLocks noChangeArrowheads="1"/>
              </p:cNvSpPr>
              <p:nvPr/>
            </p:nvSpPr>
            <p:spPr bwMode="auto">
              <a:xfrm>
                <a:off x="3089" y="212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28" name="Group 6034"/>
            <p:cNvGrpSpPr>
              <a:grpSpLocks/>
            </p:cNvGrpSpPr>
            <p:nvPr/>
          </p:nvGrpSpPr>
          <p:grpSpPr bwMode="auto">
            <a:xfrm>
              <a:off x="2901" y="2015"/>
              <a:ext cx="1600" cy="1846"/>
              <a:chOff x="2901" y="2015"/>
              <a:chExt cx="1600" cy="1846"/>
            </a:xfrm>
            <a:grpFill/>
          </p:grpSpPr>
          <p:sp>
            <p:nvSpPr>
              <p:cNvPr id="3898" name="Oval 5834"/>
              <p:cNvSpPr>
                <a:spLocks noChangeArrowheads="1"/>
              </p:cNvSpPr>
              <p:nvPr/>
            </p:nvSpPr>
            <p:spPr bwMode="auto">
              <a:xfrm>
                <a:off x="3089" y="212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9" name="Oval 5835"/>
              <p:cNvSpPr>
                <a:spLocks noChangeArrowheads="1"/>
              </p:cNvSpPr>
              <p:nvPr/>
            </p:nvSpPr>
            <p:spPr bwMode="auto">
              <a:xfrm>
                <a:off x="3260" y="368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0" name="Oval 5836"/>
              <p:cNvSpPr>
                <a:spLocks noChangeArrowheads="1"/>
              </p:cNvSpPr>
              <p:nvPr/>
            </p:nvSpPr>
            <p:spPr bwMode="auto">
              <a:xfrm>
                <a:off x="3260" y="368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1" name="Oval 5837"/>
              <p:cNvSpPr>
                <a:spLocks noChangeArrowheads="1"/>
              </p:cNvSpPr>
              <p:nvPr/>
            </p:nvSpPr>
            <p:spPr bwMode="auto">
              <a:xfrm>
                <a:off x="4288" y="280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2" name="Oval 5838"/>
              <p:cNvSpPr>
                <a:spLocks noChangeArrowheads="1"/>
              </p:cNvSpPr>
              <p:nvPr/>
            </p:nvSpPr>
            <p:spPr bwMode="auto">
              <a:xfrm>
                <a:off x="4288" y="280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3" name="Oval 5839"/>
              <p:cNvSpPr>
                <a:spLocks noChangeArrowheads="1"/>
              </p:cNvSpPr>
              <p:nvPr/>
            </p:nvSpPr>
            <p:spPr bwMode="auto">
              <a:xfrm>
                <a:off x="3337" y="321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4" name="Oval 5840"/>
              <p:cNvSpPr>
                <a:spLocks noChangeArrowheads="1"/>
              </p:cNvSpPr>
              <p:nvPr/>
            </p:nvSpPr>
            <p:spPr bwMode="auto">
              <a:xfrm>
                <a:off x="3337" y="321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5" name="Oval 5841"/>
              <p:cNvSpPr>
                <a:spLocks noChangeArrowheads="1"/>
              </p:cNvSpPr>
              <p:nvPr/>
            </p:nvSpPr>
            <p:spPr bwMode="auto">
              <a:xfrm>
                <a:off x="3133" y="29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6" name="Oval 5842"/>
              <p:cNvSpPr>
                <a:spLocks noChangeArrowheads="1"/>
              </p:cNvSpPr>
              <p:nvPr/>
            </p:nvSpPr>
            <p:spPr bwMode="auto">
              <a:xfrm>
                <a:off x="3133" y="29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7" name="Oval 5843"/>
              <p:cNvSpPr>
                <a:spLocks noChangeArrowheads="1"/>
              </p:cNvSpPr>
              <p:nvPr/>
            </p:nvSpPr>
            <p:spPr bwMode="auto">
              <a:xfrm>
                <a:off x="2994" y="210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8" name="Oval 5844"/>
              <p:cNvSpPr>
                <a:spLocks noChangeArrowheads="1"/>
              </p:cNvSpPr>
              <p:nvPr/>
            </p:nvSpPr>
            <p:spPr bwMode="auto">
              <a:xfrm>
                <a:off x="2994" y="210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9" name="Oval 5845"/>
              <p:cNvSpPr>
                <a:spLocks noChangeArrowheads="1"/>
              </p:cNvSpPr>
              <p:nvPr/>
            </p:nvSpPr>
            <p:spPr bwMode="auto">
              <a:xfrm>
                <a:off x="4010" y="312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0" name="Oval 5846"/>
              <p:cNvSpPr>
                <a:spLocks noChangeArrowheads="1"/>
              </p:cNvSpPr>
              <p:nvPr/>
            </p:nvSpPr>
            <p:spPr bwMode="auto">
              <a:xfrm>
                <a:off x="4010" y="312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1" name="Oval 5847"/>
              <p:cNvSpPr>
                <a:spLocks noChangeArrowheads="1"/>
              </p:cNvSpPr>
              <p:nvPr/>
            </p:nvSpPr>
            <p:spPr bwMode="auto">
              <a:xfrm>
                <a:off x="3077" y="212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2" name="Oval 5848"/>
              <p:cNvSpPr>
                <a:spLocks noChangeArrowheads="1"/>
              </p:cNvSpPr>
              <p:nvPr/>
            </p:nvSpPr>
            <p:spPr bwMode="auto">
              <a:xfrm>
                <a:off x="3077" y="212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3" name="Oval 5849"/>
              <p:cNvSpPr>
                <a:spLocks noChangeArrowheads="1"/>
              </p:cNvSpPr>
              <p:nvPr/>
            </p:nvSpPr>
            <p:spPr bwMode="auto">
              <a:xfrm>
                <a:off x="4450" y="285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4" name="Oval 5850"/>
              <p:cNvSpPr>
                <a:spLocks noChangeArrowheads="1"/>
              </p:cNvSpPr>
              <p:nvPr/>
            </p:nvSpPr>
            <p:spPr bwMode="auto">
              <a:xfrm>
                <a:off x="4450" y="285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5" name="Oval 5851"/>
              <p:cNvSpPr>
                <a:spLocks noChangeArrowheads="1"/>
              </p:cNvSpPr>
              <p:nvPr/>
            </p:nvSpPr>
            <p:spPr bwMode="auto">
              <a:xfrm>
                <a:off x="3983" y="341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6" name="Oval 5852"/>
              <p:cNvSpPr>
                <a:spLocks noChangeArrowheads="1"/>
              </p:cNvSpPr>
              <p:nvPr/>
            </p:nvSpPr>
            <p:spPr bwMode="auto">
              <a:xfrm>
                <a:off x="3983" y="341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7" name="Oval 5853"/>
              <p:cNvSpPr>
                <a:spLocks noChangeArrowheads="1"/>
              </p:cNvSpPr>
              <p:nvPr/>
            </p:nvSpPr>
            <p:spPr bwMode="auto">
              <a:xfrm>
                <a:off x="3113" y="268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8" name="Oval 5854"/>
              <p:cNvSpPr>
                <a:spLocks noChangeArrowheads="1"/>
              </p:cNvSpPr>
              <p:nvPr/>
            </p:nvSpPr>
            <p:spPr bwMode="auto">
              <a:xfrm>
                <a:off x="3113" y="268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9" name="Oval 5855"/>
              <p:cNvSpPr>
                <a:spLocks noChangeArrowheads="1"/>
              </p:cNvSpPr>
              <p:nvPr/>
            </p:nvSpPr>
            <p:spPr bwMode="auto">
              <a:xfrm>
                <a:off x="3944" y="239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0" name="Oval 5856"/>
              <p:cNvSpPr>
                <a:spLocks noChangeArrowheads="1"/>
              </p:cNvSpPr>
              <p:nvPr/>
            </p:nvSpPr>
            <p:spPr bwMode="auto">
              <a:xfrm>
                <a:off x="3944" y="239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1" name="Oval 5857"/>
              <p:cNvSpPr>
                <a:spLocks noChangeArrowheads="1"/>
              </p:cNvSpPr>
              <p:nvPr/>
            </p:nvSpPr>
            <p:spPr bwMode="auto">
              <a:xfrm>
                <a:off x="4008" y="334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2" name="Oval 5858"/>
              <p:cNvSpPr>
                <a:spLocks noChangeArrowheads="1"/>
              </p:cNvSpPr>
              <p:nvPr/>
            </p:nvSpPr>
            <p:spPr bwMode="auto">
              <a:xfrm>
                <a:off x="4008" y="334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3" name="Oval 5859"/>
              <p:cNvSpPr>
                <a:spLocks noChangeArrowheads="1"/>
              </p:cNvSpPr>
              <p:nvPr/>
            </p:nvSpPr>
            <p:spPr bwMode="auto">
              <a:xfrm>
                <a:off x="3966" y="336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4" name="Oval 5860"/>
              <p:cNvSpPr>
                <a:spLocks noChangeArrowheads="1"/>
              </p:cNvSpPr>
              <p:nvPr/>
            </p:nvSpPr>
            <p:spPr bwMode="auto">
              <a:xfrm>
                <a:off x="3966" y="336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5" name="Oval 5861"/>
              <p:cNvSpPr>
                <a:spLocks noChangeArrowheads="1"/>
              </p:cNvSpPr>
              <p:nvPr/>
            </p:nvSpPr>
            <p:spPr bwMode="auto">
              <a:xfrm>
                <a:off x="3179" y="321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6" name="Oval 5862"/>
              <p:cNvSpPr>
                <a:spLocks noChangeArrowheads="1"/>
              </p:cNvSpPr>
              <p:nvPr/>
            </p:nvSpPr>
            <p:spPr bwMode="auto">
              <a:xfrm>
                <a:off x="3179" y="321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7" name="Oval 5863"/>
              <p:cNvSpPr>
                <a:spLocks noChangeArrowheads="1"/>
              </p:cNvSpPr>
              <p:nvPr/>
            </p:nvSpPr>
            <p:spPr bwMode="auto">
              <a:xfrm>
                <a:off x="4260" y="281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8" name="Oval 5864"/>
              <p:cNvSpPr>
                <a:spLocks noChangeArrowheads="1"/>
              </p:cNvSpPr>
              <p:nvPr/>
            </p:nvSpPr>
            <p:spPr bwMode="auto">
              <a:xfrm>
                <a:off x="4260" y="281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9" name="Oval 5865"/>
              <p:cNvSpPr>
                <a:spLocks noChangeArrowheads="1"/>
              </p:cNvSpPr>
              <p:nvPr/>
            </p:nvSpPr>
            <p:spPr bwMode="auto">
              <a:xfrm>
                <a:off x="4338" y="293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0" name="Oval 5866"/>
              <p:cNvSpPr>
                <a:spLocks noChangeArrowheads="1"/>
              </p:cNvSpPr>
              <p:nvPr/>
            </p:nvSpPr>
            <p:spPr bwMode="auto">
              <a:xfrm>
                <a:off x="4338" y="293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1" name="Oval 5867"/>
              <p:cNvSpPr>
                <a:spLocks noChangeArrowheads="1"/>
              </p:cNvSpPr>
              <p:nvPr/>
            </p:nvSpPr>
            <p:spPr bwMode="auto">
              <a:xfrm>
                <a:off x="3149" y="258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2" name="Oval 5868"/>
              <p:cNvSpPr>
                <a:spLocks noChangeArrowheads="1"/>
              </p:cNvSpPr>
              <p:nvPr/>
            </p:nvSpPr>
            <p:spPr bwMode="auto">
              <a:xfrm>
                <a:off x="3149" y="258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3" name="Oval 5869"/>
              <p:cNvSpPr>
                <a:spLocks noChangeArrowheads="1"/>
              </p:cNvSpPr>
              <p:nvPr/>
            </p:nvSpPr>
            <p:spPr bwMode="auto">
              <a:xfrm>
                <a:off x="4352" y="290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4" name="Oval 5870"/>
              <p:cNvSpPr>
                <a:spLocks noChangeArrowheads="1"/>
              </p:cNvSpPr>
              <p:nvPr/>
            </p:nvSpPr>
            <p:spPr bwMode="auto">
              <a:xfrm>
                <a:off x="4352" y="290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5" name="Oval 5871"/>
              <p:cNvSpPr>
                <a:spLocks noChangeArrowheads="1"/>
              </p:cNvSpPr>
              <p:nvPr/>
            </p:nvSpPr>
            <p:spPr bwMode="auto">
              <a:xfrm>
                <a:off x="3118" y="326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6" name="Oval 5872"/>
              <p:cNvSpPr>
                <a:spLocks noChangeArrowheads="1"/>
              </p:cNvSpPr>
              <p:nvPr/>
            </p:nvSpPr>
            <p:spPr bwMode="auto">
              <a:xfrm>
                <a:off x="3118" y="326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7" name="Oval 5873"/>
              <p:cNvSpPr>
                <a:spLocks noChangeArrowheads="1"/>
              </p:cNvSpPr>
              <p:nvPr/>
            </p:nvSpPr>
            <p:spPr bwMode="auto">
              <a:xfrm>
                <a:off x="4380" y="279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8" name="Oval 5874"/>
              <p:cNvSpPr>
                <a:spLocks noChangeArrowheads="1"/>
              </p:cNvSpPr>
              <p:nvPr/>
            </p:nvSpPr>
            <p:spPr bwMode="auto">
              <a:xfrm>
                <a:off x="4380" y="279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9" name="Oval 5875"/>
              <p:cNvSpPr>
                <a:spLocks noChangeArrowheads="1"/>
              </p:cNvSpPr>
              <p:nvPr/>
            </p:nvSpPr>
            <p:spPr bwMode="auto">
              <a:xfrm>
                <a:off x="3967" y="294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0" name="Oval 5876"/>
              <p:cNvSpPr>
                <a:spLocks noChangeArrowheads="1"/>
              </p:cNvSpPr>
              <p:nvPr/>
            </p:nvSpPr>
            <p:spPr bwMode="auto">
              <a:xfrm>
                <a:off x="3967" y="294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1" name="Oval 5877"/>
              <p:cNvSpPr>
                <a:spLocks noChangeArrowheads="1"/>
              </p:cNvSpPr>
              <p:nvPr/>
            </p:nvSpPr>
            <p:spPr bwMode="auto">
              <a:xfrm>
                <a:off x="4369" y="290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2" name="Oval 5878"/>
              <p:cNvSpPr>
                <a:spLocks noChangeArrowheads="1"/>
              </p:cNvSpPr>
              <p:nvPr/>
            </p:nvSpPr>
            <p:spPr bwMode="auto">
              <a:xfrm>
                <a:off x="4369" y="290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3" name="Oval 5879"/>
              <p:cNvSpPr>
                <a:spLocks noChangeArrowheads="1"/>
              </p:cNvSpPr>
              <p:nvPr/>
            </p:nvSpPr>
            <p:spPr bwMode="auto">
              <a:xfrm>
                <a:off x="4427" y="286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4" name="Oval 5880"/>
              <p:cNvSpPr>
                <a:spLocks noChangeArrowheads="1"/>
              </p:cNvSpPr>
              <p:nvPr/>
            </p:nvSpPr>
            <p:spPr bwMode="auto">
              <a:xfrm>
                <a:off x="4427" y="286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5" name="Oval 5881"/>
              <p:cNvSpPr>
                <a:spLocks noChangeArrowheads="1"/>
              </p:cNvSpPr>
              <p:nvPr/>
            </p:nvSpPr>
            <p:spPr bwMode="auto">
              <a:xfrm>
                <a:off x="3783" y="302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6" name="Oval 5882"/>
              <p:cNvSpPr>
                <a:spLocks noChangeArrowheads="1"/>
              </p:cNvSpPr>
              <p:nvPr/>
            </p:nvSpPr>
            <p:spPr bwMode="auto">
              <a:xfrm>
                <a:off x="3783" y="302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7" name="Oval 5883"/>
              <p:cNvSpPr>
                <a:spLocks noChangeArrowheads="1"/>
              </p:cNvSpPr>
              <p:nvPr/>
            </p:nvSpPr>
            <p:spPr bwMode="auto">
              <a:xfrm>
                <a:off x="3073" y="206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8" name="Oval 5884"/>
              <p:cNvSpPr>
                <a:spLocks noChangeArrowheads="1"/>
              </p:cNvSpPr>
              <p:nvPr/>
            </p:nvSpPr>
            <p:spPr bwMode="auto">
              <a:xfrm>
                <a:off x="3073" y="206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9" name="Oval 5885"/>
              <p:cNvSpPr>
                <a:spLocks noChangeArrowheads="1"/>
              </p:cNvSpPr>
              <p:nvPr/>
            </p:nvSpPr>
            <p:spPr bwMode="auto">
              <a:xfrm>
                <a:off x="3041" y="201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0" name="Oval 5886"/>
              <p:cNvSpPr>
                <a:spLocks noChangeArrowheads="1"/>
              </p:cNvSpPr>
              <p:nvPr/>
            </p:nvSpPr>
            <p:spPr bwMode="auto">
              <a:xfrm>
                <a:off x="3041" y="201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1" name="Oval 5887"/>
              <p:cNvSpPr>
                <a:spLocks noChangeArrowheads="1"/>
              </p:cNvSpPr>
              <p:nvPr/>
            </p:nvSpPr>
            <p:spPr bwMode="auto">
              <a:xfrm>
                <a:off x="3917" y="275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2" name="Oval 5888"/>
              <p:cNvSpPr>
                <a:spLocks noChangeArrowheads="1"/>
              </p:cNvSpPr>
              <p:nvPr/>
            </p:nvSpPr>
            <p:spPr bwMode="auto">
              <a:xfrm>
                <a:off x="3917" y="275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3" name="Oval 5889"/>
              <p:cNvSpPr>
                <a:spLocks noChangeArrowheads="1"/>
              </p:cNvSpPr>
              <p:nvPr/>
            </p:nvSpPr>
            <p:spPr bwMode="auto">
              <a:xfrm>
                <a:off x="3587" y="275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4" name="Oval 5890"/>
              <p:cNvSpPr>
                <a:spLocks noChangeArrowheads="1"/>
              </p:cNvSpPr>
              <p:nvPr/>
            </p:nvSpPr>
            <p:spPr bwMode="auto">
              <a:xfrm>
                <a:off x="3587" y="275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5" name="Oval 5891"/>
              <p:cNvSpPr>
                <a:spLocks noChangeArrowheads="1"/>
              </p:cNvSpPr>
              <p:nvPr/>
            </p:nvSpPr>
            <p:spPr bwMode="auto">
              <a:xfrm>
                <a:off x="3099" y="261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6" name="Oval 5892"/>
              <p:cNvSpPr>
                <a:spLocks noChangeArrowheads="1"/>
              </p:cNvSpPr>
              <p:nvPr/>
            </p:nvSpPr>
            <p:spPr bwMode="auto">
              <a:xfrm>
                <a:off x="3099" y="261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7" name="Oval 5893"/>
              <p:cNvSpPr>
                <a:spLocks noChangeArrowheads="1"/>
              </p:cNvSpPr>
              <p:nvPr/>
            </p:nvSpPr>
            <p:spPr bwMode="auto">
              <a:xfrm>
                <a:off x="3945" y="242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8" name="Oval 5894"/>
              <p:cNvSpPr>
                <a:spLocks noChangeArrowheads="1"/>
              </p:cNvSpPr>
              <p:nvPr/>
            </p:nvSpPr>
            <p:spPr bwMode="auto">
              <a:xfrm>
                <a:off x="3945" y="242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9" name="Oval 5895"/>
              <p:cNvSpPr>
                <a:spLocks noChangeArrowheads="1"/>
              </p:cNvSpPr>
              <p:nvPr/>
            </p:nvSpPr>
            <p:spPr bwMode="auto">
              <a:xfrm>
                <a:off x="3169" y="263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0" name="Oval 5896"/>
              <p:cNvSpPr>
                <a:spLocks noChangeArrowheads="1"/>
              </p:cNvSpPr>
              <p:nvPr/>
            </p:nvSpPr>
            <p:spPr bwMode="auto">
              <a:xfrm>
                <a:off x="3169" y="263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1" name="Oval 5897"/>
              <p:cNvSpPr>
                <a:spLocks noChangeArrowheads="1"/>
              </p:cNvSpPr>
              <p:nvPr/>
            </p:nvSpPr>
            <p:spPr bwMode="auto">
              <a:xfrm>
                <a:off x="2945" y="209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2" name="Oval 5898"/>
              <p:cNvSpPr>
                <a:spLocks noChangeArrowheads="1"/>
              </p:cNvSpPr>
              <p:nvPr/>
            </p:nvSpPr>
            <p:spPr bwMode="auto">
              <a:xfrm>
                <a:off x="2945" y="209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3" name="Oval 5899"/>
              <p:cNvSpPr>
                <a:spLocks noChangeArrowheads="1"/>
              </p:cNvSpPr>
              <p:nvPr/>
            </p:nvSpPr>
            <p:spPr bwMode="auto">
              <a:xfrm>
                <a:off x="3244" y="263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4" name="Oval 5900"/>
              <p:cNvSpPr>
                <a:spLocks noChangeArrowheads="1"/>
              </p:cNvSpPr>
              <p:nvPr/>
            </p:nvSpPr>
            <p:spPr bwMode="auto">
              <a:xfrm>
                <a:off x="3244" y="263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5" name="Oval 5901"/>
              <p:cNvSpPr>
                <a:spLocks noChangeArrowheads="1"/>
              </p:cNvSpPr>
              <p:nvPr/>
            </p:nvSpPr>
            <p:spPr bwMode="auto">
              <a:xfrm>
                <a:off x="2958" y="2931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6" name="Oval 5902"/>
              <p:cNvSpPr>
                <a:spLocks noChangeArrowheads="1"/>
              </p:cNvSpPr>
              <p:nvPr/>
            </p:nvSpPr>
            <p:spPr bwMode="auto">
              <a:xfrm>
                <a:off x="2958" y="293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7" name="Oval 5903"/>
              <p:cNvSpPr>
                <a:spLocks noChangeArrowheads="1"/>
              </p:cNvSpPr>
              <p:nvPr/>
            </p:nvSpPr>
            <p:spPr bwMode="auto">
              <a:xfrm>
                <a:off x="3950" y="251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8" name="Oval 5904"/>
              <p:cNvSpPr>
                <a:spLocks noChangeArrowheads="1"/>
              </p:cNvSpPr>
              <p:nvPr/>
            </p:nvSpPr>
            <p:spPr bwMode="auto">
              <a:xfrm>
                <a:off x="3950" y="250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9" name="Oval 5905"/>
              <p:cNvSpPr>
                <a:spLocks noChangeArrowheads="1"/>
              </p:cNvSpPr>
              <p:nvPr/>
            </p:nvSpPr>
            <p:spPr bwMode="auto">
              <a:xfrm>
                <a:off x="2953" y="330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0" name="Oval 5906"/>
              <p:cNvSpPr>
                <a:spLocks noChangeArrowheads="1"/>
              </p:cNvSpPr>
              <p:nvPr/>
            </p:nvSpPr>
            <p:spPr bwMode="auto">
              <a:xfrm>
                <a:off x="2953" y="330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1" name="Oval 5907"/>
              <p:cNvSpPr>
                <a:spLocks noChangeArrowheads="1"/>
              </p:cNvSpPr>
              <p:nvPr/>
            </p:nvSpPr>
            <p:spPr bwMode="auto">
              <a:xfrm>
                <a:off x="3325" y="316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2" name="Oval 5908"/>
              <p:cNvSpPr>
                <a:spLocks noChangeArrowheads="1"/>
              </p:cNvSpPr>
              <p:nvPr/>
            </p:nvSpPr>
            <p:spPr bwMode="auto">
              <a:xfrm>
                <a:off x="3325" y="316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3" name="Oval 5909"/>
              <p:cNvSpPr>
                <a:spLocks noChangeArrowheads="1"/>
              </p:cNvSpPr>
              <p:nvPr/>
            </p:nvSpPr>
            <p:spPr bwMode="auto">
              <a:xfrm>
                <a:off x="3027" y="215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4" name="Oval 5910"/>
              <p:cNvSpPr>
                <a:spLocks noChangeArrowheads="1"/>
              </p:cNvSpPr>
              <p:nvPr/>
            </p:nvSpPr>
            <p:spPr bwMode="auto">
              <a:xfrm>
                <a:off x="3027" y="215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5" name="Oval 5911"/>
              <p:cNvSpPr>
                <a:spLocks noChangeArrowheads="1"/>
              </p:cNvSpPr>
              <p:nvPr/>
            </p:nvSpPr>
            <p:spPr bwMode="auto">
              <a:xfrm>
                <a:off x="3936" y="339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6" name="Oval 5912"/>
              <p:cNvSpPr>
                <a:spLocks noChangeArrowheads="1"/>
              </p:cNvSpPr>
              <p:nvPr/>
            </p:nvSpPr>
            <p:spPr bwMode="auto">
              <a:xfrm>
                <a:off x="3936" y="339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7" name="Oval 5913"/>
              <p:cNvSpPr>
                <a:spLocks noChangeArrowheads="1"/>
              </p:cNvSpPr>
              <p:nvPr/>
            </p:nvSpPr>
            <p:spPr bwMode="auto">
              <a:xfrm>
                <a:off x="4232" y="270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8" name="Oval 5914"/>
              <p:cNvSpPr>
                <a:spLocks noChangeArrowheads="1"/>
              </p:cNvSpPr>
              <p:nvPr/>
            </p:nvSpPr>
            <p:spPr bwMode="auto">
              <a:xfrm>
                <a:off x="4232" y="270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9" name="Oval 5915"/>
              <p:cNvSpPr>
                <a:spLocks noChangeArrowheads="1"/>
              </p:cNvSpPr>
              <p:nvPr/>
            </p:nvSpPr>
            <p:spPr bwMode="auto">
              <a:xfrm>
                <a:off x="3076" y="355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0" name="Oval 5916"/>
              <p:cNvSpPr>
                <a:spLocks noChangeArrowheads="1"/>
              </p:cNvSpPr>
              <p:nvPr/>
            </p:nvSpPr>
            <p:spPr bwMode="auto">
              <a:xfrm>
                <a:off x="3076" y="355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1" name="Oval 5917"/>
              <p:cNvSpPr>
                <a:spLocks noChangeArrowheads="1"/>
              </p:cNvSpPr>
              <p:nvPr/>
            </p:nvSpPr>
            <p:spPr bwMode="auto">
              <a:xfrm>
                <a:off x="3407" y="248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2" name="Oval 5918"/>
              <p:cNvSpPr>
                <a:spLocks noChangeArrowheads="1"/>
              </p:cNvSpPr>
              <p:nvPr/>
            </p:nvSpPr>
            <p:spPr bwMode="auto">
              <a:xfrm>
                <a:off x="3407" y="248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3" name="Oval 5919"/>
              <p:cNvSpPr>
                <a:spLocks noChangeArrowheads="1"/>
              </p:cNvSpPr>
              <p:nvPr/>
            </p:nvSpPr>
            <p:spPr bwMode="auto">
              <a:xfrm>
                <a:off x="4172" y="271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4" name="Oval 5920"/>
              <p:cNvSpPr>
                <a:spLocks noChangeArrowheads="1"/>
              </p:cNvSpPr>
              <p:nvPr/>
            </p:nvSpPr>
            <p:spPr bwMode="auto">
              <a:xfrm>
                <a:off x="4172" y="271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5" name="Oval 5921"/>
              <p:cNvSpPr>
                <a:spLocks noChangeArrowheads="1"/>
              </p:cNvSpPr>
              <p:nvPr/>
            </p:nvSpPr>
            <p:spPr bwMode="auto">
              <a:xfrm>
                <a:off x="3328" y="322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6" name="Oval 5922"/>
              <p:cNvSpPr>
                <a:spLocks noChangeArrowheads="1"/>
              </p:cNvSpPr>
              <p:nvPr/>
            </p:nvSpPr>
            <p:spPr bwMode="auto">
              <a:xfrm>
                <a:off x="3328" y="322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7" name="Oval 5923"/>
              <p:cNvSpPr>
                <a:spLocks noChangeArrowheads="1"/>
              </p:cNvSpPr>
              <p:nvPr/>
            </p:nvSpPr>
            <p:spPr bwMode="auto">
              <a:xfrm>
                <a:off x="3127" y="261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8" name="Oval 5924"/>
              <p:cNvSpPr>
                <a:spLocks noChangeArrowheads="1"/>
              </p:cNvSpPr>
              <p:nvPr/>
            </p:nvSpPr>
            <p:spPr bwMode="auto">
              <a:xfrm>
                <a:off x="3127" y="261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9" name="Oval 5925"/>
              <p:cNvSpPr>
                <a:spLocks noChangeArrowheads="1"/>
              </p:cNvSpPr>
              <p:nvPr/>
            </p:nvSpPr>
            <p:spPr bwMode="auto">
              <a:xfrm>
                <a:off x="3128" y="273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0" name="Oval 5926"/>
              <p:cNvSpPr>
                <a:spLocks noChangeArrowheads="1"/>
              </p:cNvSpPr>
              <p:nvPr/>
            </p:nvSpPr>
            <p:spPr bwMode="auto">
              <a:xfrm>
                <a:off x="3128" y="273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1" name="Oval 5927"/>
              <p:cNvSpPr>
                <a:spLocks noChangeArrowheads="1"/>
              </p:cNvSpPr>
              <p:nvPr/>
            </p:nvSpPr>
            <p:spPr bwMode="auto">
              <a:xfrm>
                <a:off x="3944" y="340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2" name="Oval 5928"/>
              <p:cNvSpPr>
                <a:spLocks noChangeArrowheads="1"/>
              </p:cNvSpPr>
              <p:nvPr/>
            </p:nvSpPr>
            <p:spPr bwMode="auto">
              <a:xfrm>
                <a:off x="3944" y="340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3" name="Oval 5929"/>
              <p:cNvSpPr>
                <a:spLocks noChangeArrowheads="1"/>
              </p:cNvSpPr>
              <p:nvPr/>
            </p:nvSpPr>
            <p:spPr bwMode="auto">
              <a:xfrm>
                <a:off x="3263" y="266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4" name="Oval 5930"/>
              <p:cNvSpPr>
                <a:spLocks noChangeArrowheads="1"/>
              </p:cNvSpPr>
              <p:nvPr/>
            </p:nvSpPr>
            <p:spPr bwMode="auto">
              <a:xfrm>
                <a:off x="3263" y="266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5" name="Oval 5931"/>
              <p:cNvSpPr>
                <a:spLocks noChangeArrowheads="1"/>
              </p:cNvSpPr>
              <p:nvPr/>
            </p:nvSpPr>
            <p:spPr bwMode="auto">
              <a:xfrm>
                <a:off x="3069" y="205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6" name="Oval 5932"/>
              <p:cNvSpPr>
                <a:spLocks noChangeArrowheads="1"/>
              </p:cNvSpPr>
              <p:nvPr/>
            </p:nvSpPr>
            <p:spPr bwMode="auto">
              <a:xfrm>
                <a:off x="3069" y="205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7" name="Oval 5933"/>
              <p:cNvSpPr>
                <a:spLocks noChangeArrowheads="1"/>
              </p:cNvSpPr>
              <p:nvPr/>
            </p:nvSpPr>
            <p:spPr bwMode="auto">
              <a:xfrm>
                <a:off x="3785" y="303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8" name="Oval 5934"/>
              <p:cNvSpPr>
                <a:spLocks noChangeArrowheads="1"/>
              </p:cNvSpPr>
              <p:nvPr/>
            </p:nvSpPr>
            <p:spPr bwMode="auto">
              <a:xfrm>
                <a:off x="3785" y="303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9" name="Oval 5935"/>
              <p:cNvSpPr>
                <a:spLocks noChangeArrowheads="1"/>
              </p:cNvSpPr>
              <p:nvPr/>
            </p:nvSpPr>
            <p:spPr bwMode="auto">
              <a:xfrm>
                <a:off x="3818" y="301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0" name="Oval 5936"/>
              <p:cNvSpPr>
                <a:spLocks noChangeArrowheads="1"/>
              </p:cNvSpPr>
              <p:nvPr/>
            </p:nvSpPr>
            <p:spPr bwMode="auto">
              <a:xfrm>
                <a:off x="3818" y="301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1" name="Oval 5937"/>
              <p:cNvSpPr>
                <a:spLocks noChangeArrowheads="1"/>
              </p:cNvSpPr>
              <p:nvPr/>
            </p:nvSpPr>
            <p:spPr bwMode="auto">
              <a:xfrm>
                <a:off x="2910" y="211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2" name="Oval 5938"/>
              <p:cNvSpPr>
                <a:spLocks noChangeArrowheads="1"/>
              </p:cNvSpPr>
              <p:nvPr/>
            </p:nvSpPr>
            <p:spPr bwMode="auto">
              <a:xfrm>
                <a:off x="2910" y="211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3" name="Oval 5939"/>
              <p:cNvSpPr>
                <a:spLocks noChangeArrowheads="1"/>
              </p:cNvSpPr>
              <p:nvPr/>
            </p:nvSpPr>
            <p:spPr bwMode="auto">
              <a:xfrm>
                <a:off x="4447" y="28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4" name="Oval 5940"/>
              <p:cNvSpPr>
                <a:spLocks noChangeArrowheads="1"/>
              </p:cNvSpPr>
              <p:nvPr/>
            </p:nvSpPr>
            <p:spPr bwMode="auto">
              <a:xfrm>
                <a:off x="4447" y="28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5" name="Oval 5941"/>
              <p:cNvSpPr>
                <a:spLocks noChangeArrowheads="1"/>
              </p:cNvSpPr>
              <p:nvPr/>
            </p:nvSpPr>
            <p:spPr bwMode="auto">
              <a:xfrm>
                <a:off x="3986" y="298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6" name="Oval 5942"/>
              <p:cNvSpPr>
                <a:spLocks noChangeArrowheads="1"/>
              </p:cNvSpPr>
              <p:nvPr/>
            </p:nvSpPr>
            <p:spPr bwMode="auto">
              <a:xfrm>
                <a:off x="3985" y="298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7" name="Oval 5943"/>
              <p:cNvSpPr>
                <a:spLocks noChangeArrowheads="1"/>
              </p:cNvSpPr>
              <p:nvPr/>
            </p:nvSpPr>
            <p:spPr bwMode="auto">
              <a:xfrm>
                <a:off x="3186" y="326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8" name="Oval 5944"/>
              <p:cNvSpPr>
                <a:spLocks noChangeArrowheads="1"/>
              </p:cNvSpPr>
              <p:nvPr/>
            </p:nvSpPr>
            <p:spPr bwMode="auto">
              <a:xfrm>
                <a:off x="3185" y="326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9" name="Oval 5945"/>
              <p:cNvSpPr>
                <a:spLocks noChangeArrowheads="1"/>
              </p:cNvSpPr>
              <p:nvPr/>
            </p:nvSpPr>
            <p:spPr bwMode="auto">
              <a:xfrm>
                <a:off x="3948" y="263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0" name="Oval 5946"/>
              <p:cNvSpPr>
                <a:spLocks noChangeArrowheads="1"/>
              </p:cNvSpPr>
              <p:nvPr/>
            </p:nvSpPr>
            <p:spPr bwMode="auto">
              <a:xfrm>
                <a:off x="3948" y="2633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1" name="Oval 5947"/>
              <p:cNvSpPr>
                <a:spLocks noChangeArrowheads="1"/>
              </p:cNvSpPr>
              <p:nvPr/>
            </p:nvSpPr>
            <p:spPr bwMode="auto">
              <a:xfrm>
                <a:off x="3216" y="372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2" name="Oval 5948"/>
              <p:cNvSpPr>
                <a:spLocks noChangeArrowheads="1"/>
              </p:cNvSpPr>
              <p:nvPr/>
            </p:nvSpPr>
            <p:spPr bwMode="auto">
              <a:xfrm>
                <a:off x="3216" y="372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3" name="Oval 5949"/>
              <p:cNvSpPr>
                <a:spLocks noChangeArrowheads="1"/>
              </p:cNvSpPr>
              <p:nvPr/>
            </p:nvSpPr>
            <p:spPr bwMode="auto">
              <a:xfrm>
                <a:off x="3018" y="207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4" name="Oval 5950"/>
              <p:cNvSpPr>
                <a:spLocks noChangeArrowheads="1"/>
              </p:cNvSpPr>
              <p:nvPr/>
            </p:nvSpPr>
            <p:spPr bwMode="auto">
              <a:xfrm>
                <a:off x="3018" y="207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5" name="Oval 5951"/>
              <p:cNvSpPr>
                <a:spLocks noChangeArrowheads="1"/>
              </p:cNvSpPr>
              <p:nvPr/>
            </p:nvSpPr>
            <p:spPr bwMode="auto">
              <a:xfrm>
                <a:off x="2971" y="299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6" name="Oval 5952"/>
              <p:cNvSpPr>
                <a:spLocks noChangeArrowheads="1"/>
              </p:cNvSpPr>
              <p:nvPr/>
            </p:nvSpPr>
            <p:spPr bwMode="auto">
              <a:xfrm>
                <a:off x="2971" y="299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7" name="Oval 5953"/>
              <p:cNvSpPr>
                <a:spLocks noChangeArrowheads="1"/>
              </p:cNvSpPr>
              <p:nvPr/>
            </p:nvSpPr>
            <p:spPr bwMode="auto">
              <a:xfrm>
                <a:off x="4008" y="275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8" name="Oval 5954"/>
              <p:cNvSpPr>
                <a:spLocks noChangeArrowheads="1"/>
              </p:cNvSpPr>
              <p:nvPr/>
            </p:nvSpPr>
            <p:spPr bwMode="auto">
              <a:xfrm>
                <a:off x="4008" y="275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9" name="Oval 5955"/>
              <p:cNvSpPr>
                <a:spLocks noChangeArrowheads="1"/>
              </p:cNvSpPr>
              <p:nvPr/>
            </p:nvSpPr>
            <p:spPr bwMode="auto">
              <a:xfrm>
                <a:off x="3075" y="347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0" name="Oval 5956"/>
              <p:cNvSpPr>
                <a:spLocks noChangeArrowheads="1"/>
              </p:cNvSpPr>
              <p:nvPr/>
            </p:nvSpPr>
            <p:spPr bwMode="auto">
              <a:xfrm>
                <a:off x="3075" y="347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1" name="Oval 5957"/>
              <p:cNvSpPr>
                <a:spLocks noChangeArrowheads="1"/>
              </p:cNvSpPr>
              <p:nvPr/>
            </p:nvSpPr>
            <p:spPr bwMode="auto">
              <a:xfrm>
                <a:off x="3080" y="381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2" name="Oval 5958"/>
              <p:cNvSpPr>
                <a:spLocks noChangeArrowheads="1"/>
              </p:cNvSpPr>
              <p:nvPr/>
            </p:nvSpPr>
            <p:spPr bwMode="auto">
              <a:xfrm>
                <a:off x="3080" y="381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3" name="Oval 5959"/>
              <p:cNvSpPr>
                <a:spLocks noChangeArrowheads="1"/>
              </p:cNvSpPr>
              <p:nvPr/>
            </p:nvSpPr>
            <p:spPr bwMode="auto">
              <a:xfrm>
                <a:off x="2976" y="221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4" name="Oval 5960"/>
              <p:cNvSpPr>
                <a:spLocks noChangeArrowheads="1"/>
              </p:cNvSpPr>
              <p:nvPr/>
            </p:nvSpPr>
            <p:spPr bwMode="auto">
              <a:xfrm>
                <a:off x="2976" y="221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5" name="Oval 5961"/>
              <p:cNvSpPr>
                <a:spLocks noChangeArrowheads="1"/>
              </p:cNvSpPr>
              <p:nvPr/>
            </p:nvSpPr>
            <p:spPr bwMode="auto">
              <a:xfrm>
                <a:off x="3200" y="37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6" name="Oval 5962"/>
              <p:cNvSpPr>
                <a:spLocks noChangeArrowheads="1"/>
              </p:cNvSpPr>
              <p:nvPr/>
            </p:nvSpPr>
            <p:spPr bwMode="auto">
              <a:xfrm>
                <a:off x="3200" y="371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7" name="Oval 5963"/>
              <p:cNvSpPr>
                <a:spLocks noChangeArrowheads="1"/>
              </p:cNvSpPr>
              <p:nvPr/>
            </p:nvSpPr>
            <p:spPr bwMode="auto">
              <a:xfrm>
                <a:off x="4215" y="268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8" name="Oval 5964"/>
              <p:cNvSpPr>
                <a:spLocks noChangeArrowheads="1"/>
              </p:cNvSpPr>
              <p:nvPr/>
            </p:nvSpPr>
            <p:spPr bwMode="auto">
              <a:xfrm>
                <a:off x="4215" y="268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9" name="Oval 5965"/>
              <p:cNvSpPr>
                <a:spLocks noChangeArrowheads="1"/>
              </p:cNvSpPr>
              <p:nvPr/>
            </p:nvSpPr>
            <p:spPr bwMode="auto">
              <a:xfrm>
                <a:off x="3329" y="289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0" name="Oval 5966"/>
              <p:cNvSpPr>
                <a:spLocks noChangeArrowheads="1"/>
              </p:cNvSpPr>
              <p:nvPr/>
            </p:nvSpPr>
            <p:spPr bwMode="auto">
              <a:xfrm>
                <a:off x="3329" y="289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1" name="Oval 5967"/>
              <p:cNvSpPr>
                <a:spLocks noChangeArrowheads="1"/>
              </p:cNvSpPr>
              <p:nvPr/>
            </p:nvSpPr>
            <p:spPr bwMode="auto">
              <a:xfrm>
                <a:off x="3961" y="341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2" name="Oval 5968"/>
              <p:cNvSpPr>
                <a:spLocks noChangeArrowheads="1"/>
              </p:cNvSpPr>
              <p:nvPr/>
            </p:nvSpPr>
            <p:spPr bwMode="auto">
              <a:xfrm>
                <a:off x="3961" y="341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3" name="Oval 5969"/>
              <p:cNvSpPr>
                <a:spLocks noChangeArrowheads="1"/>
              </p:cNvSpPr>
              <p:nvPr/>
            </p:nvSpPr>
            <p:spPr bwMode="auto">
              <a:xfrm>
                <a:off x="3980" y="323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4" name="Oval 5970"/>
              <p:cNvSpPr>
                <a:spLocks noChangeArrowheads="1"/>
              </p:cNvSpPr>
              <p:nvPr/>
            </p:nvSpPr>
            <p:spPr bwMode="auto">
              <a:xfrm>
                <a:off x="3980" y="323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5" name="Oval 5971"/>
              <p:cNvSpPr>
                <a:spLocks noChangeArrowheads="1"/>
              </p:cNvSpPr>
              <p:nvPr/>
            </p:nvSpPr>
            <p:spPr bwMode="auto">
              <a:xfrm>
                <a:off x="3147" y="262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6" name="Oval 5972"/>
              <p:cNvSpPr>
                <a:spLocks noChangeArrowheads="1"/>
              </p:cNvSpPr>
              <p:nvPr/>
            </p:nvSpPr>
            <p:spPr bwMode="auto">
              <a:xfrm>
                <a:off x="3147" y="262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7" name="Oval 5973"/>
              <p:cNvSpPr>
                <a:spLocks noChangeArrowheads="1"/>
              </p:cNvSpPr>
              <p:nvPr/>
            </p:nvSpPr>
            <p:spPr bwMode="auto">
              <a:xfrm>
                <a:off x="3921" y="241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8" name="Oval 5974"/>
              <p:cNvSpPr>
                <a:spLocks noChangeArrowheads="1"/>
              </p:cNvSpPr>
              <p:nvPr/>
            </p:nvSpPr>
            <p:spPr bwMode="auto">
              <a:xfrm>
                <a:off x="3921" y="241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9" name="Oval 5975"/>
              <p:cNvSpPr>
                <a:spLocks noChangeArrowheads="1"/>
              </p:cNvSpPr>
              <p:nvPr/>
            </p:nvSpPr>
            <p:spPr bwMode="auto">
              <a:xfrm>
                <a:off x="2950" y="281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0" name="Oval 5976"/>
              <p:cNvSpPr>
                <a:spLocks noChangeArrowheads="1"/>
              </p:cNvSpPr>
              <p:nvPr/>
            </p:nvSpPr>
            <p:spPr bwMode="auto">
              <a:xfrm>
                <a:off x="2950" y="281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1" name="Oval 5977"/>
              <p:cNvSpPr>
                <a:spLocks noChangeArrowheads="1"/>
              </p:cNvSpPr>
              <p:nvPr/>
            </p:nvSpPr>
            <p:spPr bwMode="auto">
              <a:xfrm>
                <a:off x="2910" y="249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2" name="Oval 5978"/>
              <p:cNvSpPr>
                <a:spLocks noChangeArrowheads="1"/>
              </p:cNvSpPr>
              <p:nvPr/>
            </p:nvSpPr>
            <p:spPr bwMode="auto">
              <a:xfrm>
                <a:off x="2910" y="249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3" name="Oval 5979"/>
              <p:cNvSpPr>
                <a:spLocks noChangeArrowheads="1"/>
              </p:cNvSpPr>
              <p:nvPr/>
            </p:nvSpPr>
            <p:spPr bwMode="auto">
              <a:xfrm>
                <a:off x="3907" y="239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4" name="Oval 5980"/>
              <p:cNvSpPr>
                <a:spLocks noChangeArrowheads="1"/>
              </p:cNvSpPr>
              <p:nvPr/>
            </p:nvSpPr>
            <p:spPr bwMode="auto">
              <a:xfrm>
                <a:off x="3907" y="239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5" name="Oval 5981"/>
              <p:cNvSpPr>
                <a:spLocks noChangeArrowheads="1"/>
              </p:cNvSpPr>
              <p:nvPr/>
            </p:nvSpPr>
            <p:spPr bwMode="auto">
              <a:xfrm>
                <a:off x="3276" y="274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6" name="Oval 5982"/>
              <p:cNvSpPr>
                <a:spLocks noChangeArrowheads="1"/>
              </p:cNvSpPr>
              <p:nvPr/>
            </p:nvSpPr>
            <p:spPr bwMode="auto">
              <a:xfrm>
                <a:off x="3276" y="274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7" name="Oval 5983"/>
              <p:cNvSpPr>
                <a:spLocks noChangeArrowheads="1"/>
              </p:cNvSpPr>
              <p:nvPr/>
            </p:nvSpPr>
            <p:spPr bwMode="auto">
              <a:xfrm>
                <a:off x="3022" y="328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8" name="Oval 5984"/>
              <p:cNvSpPr>
                <a:spLocks noChangeArrowheads="1"/>
              </p:cNvSpPr>
              <p:nvPr/>
            </p:nvSpPr>
            <p:spPr bwMode="auto">
              <a:xfrm>
                <a:off x="3022" y="328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9" name="Oval 5985"/>
              <p:cNvSpPr>
                <a:spLocks noChangeArrowheads="1"/>
              </p:cNvSpPr>
              <p:nvPr/>
            </p:nvSpPr>
            <p:spPr bwMode="auto">
              <a:xfrm>
                <a:off x="3338" y="295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0" name="Oval 5986"/>
              <p:cNvSpPr>
                <a:spLocks noChangeArrowheads="1"/>
              </p:cNvSpPr>
              <p:nvPr/>
            </p:nvSpPr>
            <p:spPr bwMode="auto">
              <a:xfrm>
                <a:off x="3338" y="295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1" name="Oval 5987"/>
              <p:cNvSpPr>
                <a:spLocks noChangeArrowheads="1"/>
              </p:cNvSpPr>
              <p:nvPr/>
            </p:nvSpPr>
            <p:spPr bwMode="auto">
              <a:xfrm>
                <a:off x="4324" y="277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2" name="Oval 5988"/>
              <p:cNvSpPr>
                <a:spLocks noChangeArrowheads="1"/>
              </p:cNvSpPr>
              <p:nvPr/>
            </p:nvSpPr>
            <p:spPr bwMode="auto">
              <a:xfrm>
                <a:off x="4324" y="277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3" name="Oval 5989"/>
              <p:cNvSpPr>
                <a:spLocks noChangeArrowheads="1"/>
              </p:cNvSpPr>
              <p:nvPr/>
            </p:nvSpPr>
            <p:spPr bwMode="auto">
              <a:xfrm>
                <a:off x="3267" y="235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4" name="Oval 5990"/>
              <p:cNvSpPr>
                <a:spLocks noChangeArrowheads="1"/>
              </p:cNvSpPr>
              <p:nvPr/>
            </p:nvSpPr>
            <p:spPr bwMode="auto">
              <a:xfrm>
                <a:off x="3267" y="235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5" name="Oval 5991"/>
              <p:cNvSpPr>
                <a:spLocks noChangeArrowheads="1"/>
              </p:cNvSpPr>
              <p:nvPr/>
            </p:nvSpPr>
            <p:spPr bwMode="auto">
              <a:xfrm>
                <a:off x="4211" y="26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6" name="Oval 5992"/>
              <p:cNvSpPr>
                <a:spLocks noChangeArrowheads="1"/>
              </p:cNvSpPr>
              <p:nvPr/>
            </p:nvSpPr>
            <p:spPr bwMode="auto">
              <a:xfrm>
                <a:off x="4211" y="26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7" name="Oval 5993"/>
              <p:cNvSpPr>
                <a:spLocks noChangeArrowheads="1"/>
              </p:cNvSpPr>
              <p:nvPr/>
            </p:nvSpPr>
            <p:spPr bwMode="auto">
              <a:xfrm>
                <a:off x="3308" y="289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8" name="Oval 5994"/>
              <p:cNvSpPr>
                <a:spLocks noChangeArrowheads="1"/>
              </p:cNvSpPr>
              <p:nvPr/>
            </p:nvSpPr>
            <p:spPr bwMode="auto">
              <a:xfrm>
                <a:off x="3308" y="289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9" name="Oval 5995"/>
              <p:cNvSpPr>
                <a:spLocks noChangeArrowheads="1"/>
              </p:cNvSpPr>
              <p:nvPr/>
            </p:nvSpPr>
            <p:spPr bwMode="auto">
              <a:xfrm>
                <a:off x="4290" y="285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0" name="Oval 5996"/>
              <p:cNvSpPr>
                <a:spLocks noChangeArrowheads="1"/>
              </p:cNvSpPr>
              <p:nvPr/>
            </p:nvSpPr>
            <p:spPr bwMode="auto">
              <a:xfrm>
                <a:off x="4290" y="285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1" name="Oval 5997"/>
              <p:cNvSpPr>
                <a:spLocks noChangeArrowheads="1"/>
              </p:cNvSpPr>
              <p:nvPr/>
            </p:nvSpPr>
            <p:spPr bwMode="auto">
              <a:xfrm>
                <a:off x="2901" y="218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2" name="Oval 5998"/>
              <p:cNvSpPr>
                <a:spLocks noChangeArrowheads="1"/>
              </p:cNvSpPr>
              <p:nvPr/>
            </p:nvSpPr>
            <p:spPr bwMode="auto">
              <a:xfrm>
                <a:off x="2901" y="218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3" name="Oval 5999"/>
              <p:cNvSpPr>
                <a:spLocks noChangeArrowheads="1"/>
              </p:cNvSpPr>
              <p:nvPr/>
            </p:nvSpPr>
            <p:spPr bwMode="auto">
              <a:xfrm>
                <a:off x="3186" y="303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4" name="Oval 6000"/>
              <p:cNvSpPr>
                <a:spLocks noChangeArrowheads="1"/>
              </p:cNvSpPr>
              <p:nvPr/>
            </p:nvSpPr>
            <p:spPr bwMode="auto">
              <a:xfrm>
                <a:off x="3186" y="303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5" name="Oval 6001"/>
              <p:cNvSpPr>
                <a:spLocks noChangeArrowheads="1"/>
              </p:cNvSpPr>
              <p:nvPr/>
            </p:nvSpPr>
            <p:spPr bwMode="auto">
              <a:xfrm>
                <a:off x="4221" y="306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6" name="Oval 6002"/>
              <p:cNvSpPr>
                <a:spLocks noChangeArrowheads="1"/>
              </p:cNvSpPr>
              <p:nvPr/>
            </p:nvSpPr>
            <p:spPr bwMode="auto">
              <a:xfrm>
                <a:off x="4221" y="306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7" name="Oval 6003"/>
              <p:cNvSpPr>
                <a:spLocks noChangeArrowheads="1"/>
              </p:cNvSpPr>
              <p:nvPr/>
            </p:nvSpPr>
            <p:spPr bwMode="auto">
              <a:xfrm>
                <a:off x="4306" y="284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8" name="Oval 6004"/>
              <p:cNvSpPr>
                <a:spLocks noChangeArrowheads="1"/>
              </p:cNvSpPr>
              <p:nvPr/>
            </p:nvSpPr>
            <p:spPr bwMode="auto">
              <a:xfrm>
                <a:off x="4306" y="284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9" name="Oval 6005"/>
              <p:cNvSpPr>
                <a:spLocks noChangeArrowheads="1"/>
              </p:cNvSpPr>
              <p:nvPr/>
            </p:nvSpPr>
            <p:spPr bwMode="auto">
              <a:xfrm>
                <a:off x="4274" y="284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0" name="Oval 6006"/>
              <p:cNvSpPr>
                <a:spLocks noChangeArrowheads="1"/>
              </p:cNvSpPr>
              <p:nvPr/>
            </p:nvSpPr>
            <p:spPr bwMode="auto">
              <a:xfrm>
                <a:off x="4274" y="284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1" name="Oval 6007"/>
              <p:cNvSpPr>
                <a:spLocks noChangeArrowheads="1"/>
              </p:cNvSpPr>
              <p:nvPr/>
            </p:nvSpPr>
            <p:spPr bwMode="auto">
              <a:xfrm>
                <a:off x="3041" y="210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2" name="Oval 6008"/>
              <p:cNvSpPr>
                <a:spLocks noChangeArrowheads="1"/>
              </p:cNvSpPr>
              <p:nvPr/>
            </p:nvSpPr>
            <p:spPr bwMode="auto">
              <a:xfrm>
                <a:off x="3040" y="2101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3" name="Oval 6009"/>
              <p:cNvSpPr>
                <a:spLocks noChangeArrowheads="1"/>
              </p:cNvSpPr>
              <p:nvPr/>
            </p:nvSpPr>
            <p:spPr bwMode="auto">
              <a:xfrm>
                <a:off x="3141" y="273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4" name="Oval 6010"/>
              <p:cNvSpPr>
                <a:spLocks noChangeArrowheads="1"/>
              </p:cNvSpPr>
              <p:nvPr/>
            </p:nvSpPr>
            <p:spPr bwMode="auto">
              <a:xfrm>
                <a:off x="3141" y="273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5" name="Oval 6011"/>
              <p:cNvSpPr>
                <a:spLocks noChangeArrowheads="1"/>
              </p:cNvSpPr>
              <p:nvPr/>
            </p:nvSpPr>
            <p:spPr bwMode="auto">
              <a:xfrm>
                <a:off x="4172" y="261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6" name="Oval 6012"/>
              <p:cNvSpPr>
                <a:spLocks noChangeArrowheads="1"/>
              </p:cNvSpPr>
              <p:nvPr/>
            </p:nvSpPr>
            <p:spPr bwMode="auto">
              <a:xfrm>
                <a:off x="4172" y="261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7" name="Oval 6013"/>
              <p:cNvSpPr>
                <a:spLocks noChangeArrowheads="1"/>
              </p:cNvSpPr>
              <p:nvPr/>
            </p:nvSpPr>
            <p:spPr bwMode="auto">
              <a:xfrm>
                <a:off x="3363" y="331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8" name="Oval 6014"/>
              <p:cNvSpPr>
                <a:spLocks noChangeArrowheads="1"/>
              </p:cNvSpPr>
              <p:nvPr/>
            </p:nvSpPr>
            <p:spPr bwMode="auto">
              <a:xfrm>
                <a:off x="3363" y="331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9" name="Oval 6015"/>
              <p:cNvSpPr>
                <a:spLocks noChangeArrowheads="1"/>
              </p:cNvSpPr>
              <p:nvPr/>
            </p:nvSpPr>
            <p:spPr bwMode="auto">
              <a:xfrm>
                <a:off x="3037" y="329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0" name="Oval 6016"/>
              <p:cNvSpPr>
                <a:spLocks noChangeArrowheads="1"/>
              </p:cNvSpPr>
              <p:nvPr/>
            </p:nvSpPr>
            <p:spPr bwMode="auto">
              <a:xfrm>
                <a:off x="3037" y="329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1" name="Oval 6017"/>
              <p:cNvSpPr>
                <a:spLocks noChangeArrowheads="1"/>
              </p:cNvSpPr>
              <p:nvPr/>
            </p:nvSpPr>
            <p:spPr bwMode="auto">
              <a:xfrm>
                <a:off x="3910" y="332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2" name="Oval 6018"/>
              <p:cNvSpPr>
                <a:spLocks noChangeArrowheads="1"/>
              </p:cNvSpPr>
              <p:nvPr/>
            </p:nvSpPr>
            <p:spPr bwMode="auto">
              <a:xfrm>
                <a:off x="3910" y="332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3" name="Oval 6019"/>
              <p:cNvSpPr>
                <a:spLocks noChangeArrowheads="1"/>
              </p:cNvSpPr>
              <p:nvPr/>
            </p:nvSpPr>
            <p:spPr bwMode="auto">
              <a:xfrm>
                <a:off x="3118" y="309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4" name="Oval 6020"/>
              <p:cNvSpPr>
                <a:spLocks noChangeArrowheads="1"/>
              </p:cNvSpPr>
              <p:nvPr/>
            </p:nvSpPr>
            <p:spPr bwMode="auto">
              <a:xfrm>
                <a:off x="3118" y="309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5" name="Oval 6021"/>
              <p:cNvSpPr>
                <a:spLocks noChangeArrowheads="1"/>
              </p:cNvSpPr>
              <p:nvPr/>
            </p:nvSpPr>
            <p:spPr bwMode="auto">
              <a:xfrm>
                <a:off x="3965" y="340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6" name="Oval 6022"/>
              <p:cNvSpPr>
                <a:spLocks noChangeArrowheads="1"/>
              </p:cNvSpPr>
              <p:nvPr/>
            </p:nvSpPr>
            <p:spPr bwMode="auto">
              <a:xfrm>
                <a:off x="3965" y="340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7" name="Oval 6023"/>
              <p:cNvSpPr>
                <a:spLocks noChangeArrowheads="1"/>
              </p:cNvSpPr>
              <p:nvPr/>
            </p:nvSpPr>
            <p:spPr bwMode="auto">
              <a:xfrm>
                <a:off x="4330" y="29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8" name="Oval 6024"/>
              <p:cNvSpPr>
                <a:spLocks noChangeArrowheads="1"/>
              </p:cNvSpPr>
              <p:nvPr/>
            </p:nvSpPr>
            <p:spPr bwMode="auto">
              <a:xfrm>
                <a:off x="4330" y="29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9" name="Oval 6025"/>
              <p:cNvSpPr>
                <a:spLocks noChangeArrowheads="1"/>
              </p:cNvSpPr>
              <p:nvPr/>
            </p:nvSpPr>
            <p:spPr bwMode="auto">
              <a:xfrm>
                <a:off x="3926" y="246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0" name="Oval 6026"/>
              <p:cNvSpPr>
                <a:spLocks noChangeArrowheads="1"/>
              </p:cNvSpPr>
              <p:nvPr/>
            </p:nvSpPr>
            <p:spPr bwMode="auto">
              <a:xfrm>
                <a:off x="3926" y="246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1" name="Oval 6027"/>
              <p:cNvSpPr>
                <a:spLocks noChangeArrowheads="1"/>
              </p:cNvSpPr>
              <p:nvPr/>
            </p:nvSpPr>
            <p:spPr bwMode="auto">
              <a:xfrm>
                <a:off x="3083" y="20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2" name="Oval 6028"/>
              <p:cNvSpPr>
                <a:spLocks noChangeArrowheads="1"/>
              </p:cNvSpPr>
              <p:nvPr/>
            </p:nvSpPr>
            <p:spPr bwMode="auto">
              <a:xfrm>
                <a:off x="3083" y="206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3" name="Oval 6029"/>
              <p:cNvSpPr>
                <a:spLocks noChangeArrowheads="1"/>
              </p:cNvSpPr>
              <p:nvPr/>
            </p:nvSpPr>
            <p:spPr bwMode="auto">
              <a:xfrm>
                <a:off x="3274" y="296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4" name="Oval 6030"/>
              <p:cNvSpPr>
                <a:spLocks noChangeArrowheads="1"/>
              </p:cNvSpPr>
              <p:nvPr/>
            </p:nvSpPr>
            <p:spPr bwMode="auto">
              <a:xfrm>
                <a:off x="3274" y="296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5" name="Oval 6031"/>
              <p:cNvSpPr>
                <a:spLocks noChangeArrowheads="1"/>
              </p:cNvSpPr>
              <p:nvPr/>
            </p:nvSpPr>
            <p:spPr bwMode="auto">
              <a:xfrm>
                <a:off x="2909" y="226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6" name="Oval 6032"/>
              <p:cNvSpPr>
                <a:spLocks noChangeArrowheads="1"/>
              </p:cNvSpPr>
              <p:nvPr/>
            </p:nvSpPr>
            <p:spPr bwMode="auto">
              <a:xfrm>
                <a:off x="2909" y="226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7" name="Oval 6033"/>
              <p:cNvSpPr>
                <a:spLocks noChangeArrowheads="1"/>
              </p:cNvSpPr>
              <p:nvPr/>
            </p:nvSpPr>
            <p:spPr bwMode="auto">
              <a:xfrm>
                <a:off x="4405" y="282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29" name="Group 6235"/>
            <p:cNvGrpSpPr>
              <a:grpSpLocks/>
            </p:cNvGrpSpPr>
            <p:nvPr/>
          </p:nvGrpSpPr>
          <p:grpSpPr bwMode="auto">
            <a:xfrm>
              <a:off x="2889" y="2027"/>
              <a:ext cx="1582" cy="1815"/>
              <a:chOff x="2889" y="2027"/>
              <a:chExt cx="1582" cy="1815"/>
            </a:xfrm>
            <a:grpFill/>
          </p:grpSpPr>
          <p:sp>
            <p:nvSpPr>
              <p:cNvPr id="3698" name="Oval 6035"/>
              <p:cNvSpPr>
                <a:spLocks noChangeArrowheads="1"/>
              </p:cNvSpPr>
              <p:nvPr/>
            </p:nvSpPr>
            <p:spPr bwMode="auto">
              <a:xfrm>
                <a:off x="4405" y="282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9" name="Oval 6036"/>
              <p:cNvSpPr>
                <a:spLocks noChangeArrowheads="1"/>
              </p:cNvSpPr>
              <p:nvPr/>
            </p:nvSpPr>
            <p:spPr bwMode="auto">
              <a:xfrm>
                <a:off x="3986" y="291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0" name="Oval 6037"/>
              <p:cNvSpPr>
                <a:spLocks noChangeArrowheads="1"/>
              </p:cNvSpPr>
              <p:nvPr/>
            </p:nvSpPr>
            <p:spPr bwMode="auto">
              <a:xfrm>
                <a:off x="3986" y="291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1" name="Oval 6038"/>
              <p:cNvSpPr>
                <a:spLocks noChangeArrowheads="1"/>
              </p:cNvSpPr>
              <p:nvPr/>
            </p:nvSpPr>
            <p:spPr bwMode="auto">
              <a:xfrm>
                <a:off x="4119" y="256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2" name="Oval 6039"/>
              <p:cNvSpPr>
                <a:spLocks noChangeArrowheads="1"/>
              </p:cNvSpPr>
              <p:nvPr/>
            </p:nvSpPr>
            <p:spPr bwMode="auto">
              <a:xfrm>
                <a:off x="4119" y="256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3" name="Oval 6040"/>
              <p:cNvSpPr>
                <a:spLocks noChangeArrowheads="1"/>
              </p:cNvSpPr>
              <p:nvPr/>
            </p:nvSpPr>
            <p:spPr bwMode="auto">
              <a:xfrm>
                <a:off x="3204" y="312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4" name="Oval 6041"/>
              <p:cNvSpPr>
                <a:spLocks noChangeArrowheads="1"/>
              </p:cNvSpPr>
              <p:nvPr/>
            </p:nvSpPr>
            <p:spPr bwMode="auto">
              <a:xfrm>
                <a:off x="3204" y="312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5" name="Oval 6042"/>
              <p:cNvSpPr>
                <a:spLocks noChangeArrowheads="1"/>
              </p:cNvSpPr>
              <p:nvPr/>
            </p:nvSpPr>
            <p:spPr bwMode="auto">
              <a:xfrm>
                <a:off x="4308" y="290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6" name="Oval 6043"/>
              <p:cNvSpPr>
                <a:spLocks noChangeArrowheads="1"/>
              </p:cNvSpPr>
              <p:nvPr/>
            </p:nvSpPr>
            <p:spPr bwMode="auto">
              <a:xfrm>
                <a:off x="4308" y="290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7" name="Oval 6044"/>
              <p:cNvSpPr>
                <a:spLocks noChangeArrowheads="1"/>
              </p:cNvSpPr>
              <p:nvPr/>
            </p:nvSpPr>
            <p:spPr bwMode="auto">
              <a:xfrm>
                <a:off x="3168" y="3200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8" name="Oval 6045"/>
              <p:cNvSpPr>
                <a:spLocks noChangeArrowheads="1"/>
              </p:cNvSpPr>
              <p:nvPr/>
            </p:nvSpPr>
            <p:spPr bwMode="auto">
              <a:xfrm>
                <a:off x="3168" y="3200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9" name="Oval 6046"/>
              <p:cNvSpPr>
                <a:spLocks noChangeArrowheads="1"/>
              </p:cNvSpPr>
              <p:nvPr/>
            </p:nvSpPr>
            <p:spPr bwMode="auto">
              <a:xfrm>
                <a:off x="3245" y="368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0" name="Oval 6047"/>
              <p:cNvSpPr>
                <a:spLocks noChangeArrowheads="1"/>
              </p:cNvSpPr>
              <p:nvPr/>
            </p:nvSpPr>
            <p:spPr bwMode="auto">
              <a:xfrm>
                <a:off x="3245" y="368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1" name="Oval 6048"/>
              <p:cNvSpPr>
                <a:spLocks noChangeArrowheads="1"/>
              </p:cNvSpPr>
              <p:nvPr/>
            </p:nvSpPr>
            <p:spPr bwMode="auto">
              <a:xfrm>
                <a:off x="3274" y="221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2" name="Oval 6049"/>
              <p:cNvSpPr>
                <a:spLocks noChangeArrowheads="1"/>
              </p:cNvSpPr>
              <p:nvPr/>
            </p:nvSpPr>
            <p:spPr bwMode="auto">
              <a:xfrm>
                <a:off x="3274" y="221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3" name="Oval 6050"/>
              <p:cNvSpPr>
                <a:spLocks noChangeArrowheads="1"/>
              </p:cNvSpPr>
              <p:nvPr/>
            </p:nvSpPr>
            <p:spPr bwMode="auto">
              <a:xfrm>
                <a:off x="3737" y="29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4" name="Oval 6051"/>
              <p:cNvSpPr>
                <a:spLocks noChangeArrowheads="1"/>
              </p:cNvSpPr>
              <p:nvPr/>
            </p:nvSpPr>
            <p:spPr bwMode="auto">
              <a:xfrm>
                <a:off x="3737" y="29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5" name="Oval 6052"/>
              <p:cNvSpPr>
                <a:spLocks noChangeArrowheads="1"/>
              </p:cNvSpPr>
              <p:nvPr/>
            </p:nvSpPr>
            <p:spPr bwMode="auto">
              <a:xfrm>
                <a:off x="4334" y="292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6" name="Oval 6053"/>
              <p:cNvSpPr>
                <a:spLocks noChangeArrowheads="1"/>
              </p:cNvSpPr>
              <p:nvPr/>
            </p:nvSpPr>
            <p:spPr bwMode="auto">
              <a:xfrm>
                <a:off x="4334" y="292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7" name="Oval 6054"/>
              <p:cNvSpPr>
                <a:spLocks noChangeArrowheads="1"/>
              </p:cNvSpPr>
              <p:nvPr/>
            </p:nvSpPr>
            <p:spPr bwMode="auto">
              <a:xfrm>
                <a:off x="3141" y="27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8" name="Oval 6055"/>
              <p:cNvSpPr>
                <a:spLocks noChangeArrowheads="1"/>
              </p:cNvSpPr>
              <p:nvPr/>
            </p:nvSpPr>
            <p:spPr bwMode="auto">
              <a:xfrm>
                <a:off x="3141" y="27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9" name="Oval 6056"/>
              <p:cNvSpPr>
                <a:spLocks noChangeArrowheads="1"/>
              </p:cNvSpPr>
              <p:nvPr/>
            </p:nvSpPr>
            <p:spPr bwMode="auto">
              <a:xfrm>
                <a:off x="2945" y="285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0" name="Oval 6057"/>
              <p:cNvSpPr>
                <a:spLocks noChangeArrowheads="1"/>
              </p:cNvSpPr>
              <p:nvPr/>
            </p:nvSpPr>
            <p:spPr bwMode="auto">
              <a:xfrm>
                <a:off x="2945" y="285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1" name="Oval 6058"/>
              <p:cNvSpPr>
                <a:spLocks noChangeArrowheads="1"/>
              </p:cNvSpPr>
              <p:nvPr/>
            </p:nvSpPr>
            <p:spPr bwMode="auto">
              <a:xfrm>
                <a:off x="3947" y="342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2" name="Oval 6059"/>
              <p:cNvSpPr>
                <a:spLocks noChangeArrowheads="1"/>
              </p:cNvSpPr>
              <p:nvPr/>
            </p:nvSpPr>
            <p:spPr bwMode="auto">
              <a:xfrm>
                <a:off x="3947" y="342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3" name="Oval 6060"/>
              <p:cNvSpPr>
                <a:spLocks noChangeArrowheads="1"/>
              </p:cNvSpPr>
              <p:nvPr/>
            </p:nvSpPr>
            <p:spPr bwMode="auto">
              <a:xfrm>
                <a:off x="3188" y="330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4" name="Oval 6061"/>
              <p:cNvSpPr>
                <a:spLocks noChangeArrowheads="1"/>
              </p:cNvSpPr>
              <p:nvPr/>
            </p:nvSpPr>
            <p:spPr bwMode="auto">
              <a:xfrm>
                <a:off x="3188" y="330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5" name="Oval 6062"/>
              <p:cNvSpPr>
                <a:spLocks noChangeArrowheads="1"/>
              </p:cNvSpPr>
              <p:nvPr/>
            </p:nvSpPr>
            <p:spPr bwMode="auto">
              <a:xfrm>
                <a:off x="3173" y="323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6" name="Oval 6063"/>
              <p:cNvSpPr>
                <a:spLocks noChangeArrowheads="1"/>
              </p:cNvSpPr>
              <p:nvPr/>
            </p:nvSpPr>
            <p:spPr bwMode="auto">
              <a:xfrm>
                <a:off x="3173" y="323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7" name="Oval 6064"/>
              <p:cNvSpPr>
                <a:spLocks noChangeArrowheads="1"/>
              </p:cNvSpPr>
              <p:nvPr/>
            </p:nvSpPr>
            <p:spPr bwMode="auto">
              <a:xfrm>
                <a:off x="3132" y="286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8" name="Oval 6065"/>
              <p:cNvSpPr>
                <a:spLocks noChangeArrowheads="1"/>
              </p:cNvSpPr>
              <p:nvPr/>
            </p:nvSpPr>
            <p:spPr bwMode="auto">
              <a:xfrm>
                <a:off x="3132" y="286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9" name="Oval 6066"/>
              <p:cNvSpPr>
                <a:spLocks noChangeArrowheads="1"/>
              </p:cNvSpPr>
              <p:nvPr/>
            </p:nvSpPr>
            <p:spPr bwMode="auto">
              <a:xfrm>
                <a:off x="3921" y="317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0" name="Oval 6067"/>
              <p:cNvSpPr>
                <a:spLocks noChangeArrowheads="1"/>
              </p:cNvSpPr>
              <p:nvPr/>
            </p:nvSpPr>
            <p:spPr bwMode="auto">
              <a:xfrm>
                <a:off x="3921" y="317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1" name="Oval 6068"/>
              <p:cNvSpPr>
                <a:spLocks noChangeArrowheads="1"/>
              </p:cNvSpPr>
              <p:nvPr/>
            </p:nvSpPr>
            <p:spPr bwMode="auto">
              <a:xfrm>
                <a:off x="3188" y="325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2" name="Oval 6069"/>
              <p:cNvSpPr>
                <a:spLocks noChangeArrowheads="1"/>
              </p:cNvSpPr>
              <p:nvPr/>
            </p:nvSpPr>
            <p:spPr bwMode="auto">
              <a:xfrm>
                <a:off x="3188" y="325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3" name="Oval 6070"/>
              <p:cNvSpPr>
                <a:spLocks noChangeArrowheads="1"/>
              </p:cNvSpPr>
              <p:nvPr/>
            </p:nvSpPr>
            <p:spPr bwMode="auto">
              <a:xfrm>
                <a:off x="3937" y="242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4" name="Oval 6071"/>
              <p:cNvSpPr>
                <a:spLocks noChangeArrowheads="1"/>
              </p:cNvSpPr>
              <p:nvPr/>
            </p:nvSpPr>
            <p:spPr bwMode="auto">
              <a:xfrm>
                <a:off x="3937" y="242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5" name="Oval 6072"/>
              <p:cNvSpPr>
                <a:spLocks noChangeArrowheads="1"/>
              </p:cNvSpPr>
              <p:nvPr/>
            </p:nvSpPr>
            <p:spPr bwMode="auto">
              <a:xfrm>
                <a:off x="4247" y="281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6" name="Oval 6073"/>
              <p:cNvSpPr>
                <a:spLocks noChangeArrowheads="1"/>
              </p:cNvSpPr>
              <p:nvPr/>
            </p:nvSpPr>
            <p:spPr bwMode="auto">
              <a:xfrm>
                <a:off x="4247" y="281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7" name="Oval 6074"/>
              <p:cNvSpPr>
                <a:spLocks noChangeArrowheads="1"/>
              </p:cNvSpPr>
              <p:nvPr/>
            </p:nvSpPr>
            <p:spPr bwMode="auto">
              <a:xfrm>
                <a:off x="3114" y="207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8" name="Oval 6075"/>
              <p:cNvSpPr>
                <a:spLocks noChangeArrowheads="1"/>
              </p:cNvSpPr>
              <p:nvPr/>
            </p:nvSpPr>
            <p:spPr bwMode="auto">
              <a:xfrm>
                <a:off x="3114" y="207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9" name="Oval 6076"/>
              <p:cNvSpPr>
                <a:spLocks noChangeArrowheads="1"/>
              </p:cNvSpPr>
              <p:nvPr/>
            </p:nvSpPr>
            <p:spPr bwMode="auto">
              <a:xfrm>
                <a:off x="3970" y="283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0" name="Oval 6077"/>
              <p:cNvSpPr>
                <a:spLocks noChangeArrowheads="1"/>
              </p:cNvSpPr>
              <p:nvPr/>
            </p:nvSpPr>
            <p:spPr bwMode="auto">
              <a:xfrm>
                <a:off x="3970" y="28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1" name="Oval 6078"/>
              <p:cNvSpPr>
                <a:spLocks noChangeArrowheads="1"/>
              </p:cNvSpPr>
              <p:nvPr/>
            </p:nvSpPr>
            <p:spPr bwMode="auto">
              <a:xfrm>
                <a:off x="3241" y="345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2" name="Oval 6079"/>
              <p:cNvSpPr>
                <a:spLocks noChangeArrowheads="1"/>
              </p:cNvSpPr>
              <p:nvPr/>
            </p:nvSpPr>
            <p:spPr bwMode="auto">
              <a:xfrm>
                <a:off x="3241" y="345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3" name="Oval 6080"/>
              <p:cNvSpPr>
                <a:spLocks noChangeArrowheads="1"/>
              </p:cNvSpPr>
              <p:nvPr/>
            </p:nvSpPr>
            <p:spPr bwMode="auto">
              <a:xfrm>
                <a:off x="3077" y="346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4" name="Oval 6081"/>
              <p:cNvSpPr>
                <a:spLocks noChangeArrowheads="1"/>
              </p:cNvSpPr>
              <p:nvPr/>
            </p:nvSpPr>
            <p:spPr bwMode="auto">
              <a:xfrm>
                <a:off x="3077" y="346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5" name="Oval 6082"/>
              <p:cNvSpPr>
                <a:spLocks noChangeArrowheads="1"/>
              </p:cNvSpPr>
              <p:nvPr/>
            </p:nvSpPr>
            <p:spPr bwMode="auto">
              <a:xfrm>
                <a:off x="3325" y="329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6" name="Oval 6083"/>
              <p:cNvSpPr>
                <a:spLocks noChangeArrowheads="1"/>
              </p:cNvSpPr>
              <p:nvPr/>
            </p:nvSpPr>
            <p:spPr bwMode="auto">
              <a:xfrm>
                <a:off x="3325" y="329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7" name="Oval 6084"/>
              <p:cNvSpPr>
                <a:spLocks noChangeArrowheads="1"/>
              </p:cNvSpPr>
              <p:nvPr/>
            </p:nvSpPr>
            <p:spPr bwMode="auto">
              <a:xfrm>
                <a:off x="3941" y="255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8" name="Oval 6085"/>
              <p:cNvSpPr>
                <a:spLocks noChangeArrowheads="1"/>
              </p:cNvSpPr>
              <p:nvPr/>
            </p:nvSpPr>
            <p:spPr bwMode="auto">
              <a:xfrm>
                <a:off x="3941" y="255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9" name="Oval 6086"/>
              <p:cNvSpPr>
                <a:spLocks noChangeArrowheads="1"/>
              </p:cNvSpPr>
              <p:nvPr/>
            </p:nvSpPr>
            <p:spPr bwMode="auto">
              <a:xfrm>
                <a:off x="2889" y="255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0" name="Oval 6087"/>
              <p:cNvSpPr>
                <a:spLocks noChangeArrowheads="1"/>
              </p:cNvSpPr>
              <p:nvPr/>
            </p:nvSpPr>
            <p:spPr bwMode="auto">
              <a:xfrm>
                <a:off x="2889" y="255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1" name="Oval 6088"/>
              <p:cNvSpPr>
                <a:spLocks noChangeArrowheads="1"/>
              </p:cNvSpPr>
              <p:nvPr/>
            </p:nvSpPr>
            <p:spPr bwMode="auto">
              <a:xfrm>
                <a:off x="3238" y="371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2" name="Oval 6089"/>
              <p:cNvSpPr>
                <a:spLocks noChangeArrowheads="1"/>
              </p:cNvSpPr>
              <p:nvPr/>
            </p:nvSpPr>
            <p:spPr bwMode="auto">
              <a:xfrm>
                <a:off x="3238" y="371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3" name="Oval 6090"/>
              <p:cNvSpPr>
                <a:spLocks noChangeArrowheads="1"/>
              </p:cNvSpPr>
              <p:nvPr/>
            </p:nvSpPr>
            <p:spPr bwMode="auto">
              <a:xfrm>
                <a:off x="3520" y="308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4" name="Oval 6091"/>
              <p:cNvSpPr>
                <a:spLocks noChangeArrowheads="1"/>
              </p:cNvSpPr>
              <p:nvPr/>
            </p:nvSpPr>
            <p:spPr bwMode="auto">
              <a:xfrm>
                <a:off x="3520" y="308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5" name="Oval 6092"/>
              <p:cNvSpPr>
                <a:spLocks noChangeArrowheads="1"/>
              </p:cNvSpPr>
              <p:nvPr/>
            </p:nvSpPr>
            <p:spPr bwMode="auto">
              <a:xfrm>
                <a:off x="3820" y="310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6" name="Oval 6093"/>
              <p:cNvSpPr>
                <a:spLocks noChangeArrowheads="1"/>
              </p:cNvSpPr>
              <p:nvPr/>
            </p:nvSpPr>
            <p:spPr bwMode="auto">
              <a:xfrm>
                <a:off x="3820" y="310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7" name="Oval 6094"/>
              <p:cNvSpPr>
                <a:spLocks noChangeArrowheads="1"/>
              </p:cNvSpPr>
              <p:nvPr/>
            </p:nvSpPr>
            <p:spPr bwMode="auto">
              <a:xfrm>
                <a:off x="4020" y="33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8" name="Oval 6095"/>
              <p:cNvSpPr>
                <a:spLocks noChangeArrowheads="1"/>
              </p:cNvSpPr>
              <p:nvPr/>
            </p:nvSpPr>
            <p:spPr bwMode="auto">
              <a:xfrm>
                <a:off x="4020" y="331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9" name="Oval 6096"/>
              <p:cNvSpPr>
                <a:spLocks noChangeArrowheads="1"/>
              </p:cNvSpPr>
              <p:nvPr/>
            </p:nvSpPr>
            <p:spPr bwMode="auto">
              <a:xfrm>
                <a:off x="4002" y="336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0" name="Oval 6097"/>
              <p:cNvSpPr>
                <a:spLocks noChangeArrowheads="1"/>
              </p:cNvSpPr>
              <p:nvPr/>
            </p:nvSpPr>
            <p:spPr bwMode="auto">
              <a:xfrm>
                <a:off x="4002" y="336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1" name="Oval 6098"/>
              <p:cNvSpPr>
                <a:spLocks noChangeArrowheads="1"/>
              </p:cNvSpPr>
              <p:nvPr/>
            </p:nvSpPr>
            <p:spPr bwMode="auto">
              <a:xfrm>
                <a:off x="3212" y="264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2" name="Oval 6099"/>
              <p:cNvSpPr>
                <a:spLocks noChangeArrowheads="1"/>
              </p:cNvSpPr>
              <p:nvPr/>
            </p:nvSpPr>
            <p:spPr bwMode="auto">
              <a:xfrm>
                <a:off x="3212" y="264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3" name="Oval 6100"/>
              <p:cNvSpPr>
                <a:spLocks noChangeArrowheads="1"/>
              </p:cNvSpPr>
              <p:nvPr/>
            </p:nvSpPr>
            <p:spPr bwMode="auto">
              <a:xfrm>
                <a:off x="3804" y="328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4" name="Oval 6101"/>
              <p:cNvSpPr>
                <a:spLocks noChangeArrowheads="1"/>
              </p:cNvSpPr>
              <p:nvPr/>
            </p:nvSpPr>
            <p:spPr bwMode="auto">
              <a:xfrm>
                <a:off x="3804" y="328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5" name="Oval 6102"/>
              <p:cNvSpPr>
                <a:spLocks noChangeArrowheads="1"/>
              </p:cNvSpPr>
              <p:nvPr/>
            </p:nvSpPr>
            <p:spPr bwMode="auto">
              <a:xfrm>
                <a:off x="3267" y="363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6" name="Oval 6103"/>
              <p:cNvSpPr>
                <a:spLocks noChangeArrowheads="1"/>
              </p:cNvSpPr>
              <p:nvPr/>
            </p:nvSpPr>
            <p:spPr bwMode="auto">
              <a:xfrm>
                <a:off x="3267" y="363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7" name="Oval 6104"/>
              <p:cNvSpPr>
                <a:spLocks noChangeArrowheads="1"/>
              </p:cNvSpPr>
              <p:nvPr/>
            </p:nvSpPr>
            <p:spPr bwMode="auto">
              <a:xfrm>
                <a:off x="3061" y="210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8" name="Oval 6105"/>
              <p:cNvSpPr>
                <a:spLocks noChangeArrowheads="1"/>
              </p:cNvSpPr>
              <p:nvPr/>
            </p:nvSpPr>
            <p:spPr bwMode="auto">
              <a:xfrm>
                <a:off x="3061" y="210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9" name="Oval 6106"/>
              <p:cNvSpPr>
                <a:spLocks noChangeArrowheads="1"/>
              </p:cNvSpPr>
              <p:nvPr/>
            </p:nvSpPr>
            <p:spPr bwMode="auto">
              <a:xfrm>
                <a:off x="3231" y="366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0" name="Oval 6107"/>
              <p:cNvSpPr>
                <a:spLocks noChangeArrowheads="1"/>
              </p:cNvSpPr>
              <p:nvPr/>
            </p:nvSpPr>
            <p:spPr bwMode="auto">
              <a:xfrm>
                <a:off x="3231" y="366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1" name="Oval 6108"/>
              <p:cNvSpPr>
                <a:spLocks noChangeArrowheads="1"/>
              </p:cNvSpPr>
              <p:nvPr/>
            </p:nvSpPr>
            <p:spPr bwMode="auto">
              <a:xfrm>
                <a:off x="3098" y="20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2" name="Oval 6109"/>
              <p:cNvSpPr>
                <a:spLocks noChangeArrowheads="1"/>
              </p:cNvSpPr>
              <p:nvPr/>
            </p:nvSpPr>
            <p:spPr bwMode="auto">
              <a:xfrm>
                <a:off x="3098" y="206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3" name="Oval 6110"/>
              <p:cNvSpPr>
                <a:spLocks noChangeArrowheads="1"/>
              </p:cNvSpPr>
              <p:nvPr/>
            </p:nvSpPr>
            <p:spPr bwMode="auto">
              <a:xfrm>
                <a:off x="3844" y="321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4" name="Oval 6111"/>
              <p:cNvSpPr>
                <a:spLocks noChangeArrowheads="1"/>
              </p:cNvSpPr>
              <p:nvPr/>
            </p:nvSpPr>
            <p:spPr bwMode="auto">
              <a:xfrm>
                <a:off x="3844" y="321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5" name="Oval 6112"/>
              <p:cNvSpPr>
                <a:spLocks noChangeArrowheads="1"/>
              </p:cNvSpPr>
              <p:nvPr/>
            </p:nvSpPr>
            <p:spPr bwMode="auto">
              <a:xfrm>
                <a:off x="3999" y="334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6" name="Oval 6113"/>
              <p:cNvSpPr>
                <a:spLocks noChangeArrowheads="1"/>
              </p:cNvSpPr>
              <p:nvPr/>
            </p:nvSpPr>
            <p:spPr bwMode="auto">
              <a:xfrm>
                <a:off x="3999" y="334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7" name="Oval 6114"/>
              <p:cNvSpPr>
                <a:spLocks noChangeArrowheads="1"/>
              </p:cNvSpPr>
              <p:nvPr/>
            </p:nvSpPr>
            <p:spPr bwMode="auto">
              <a:xfrm>
                <a:off x="3986" y="283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8" name="Oval 6115"/>
              <p:cNvSpPr>
                <a:spLocks noChangeArrowheads="1"/>
              </p:cNvSpPr>
              <p:nvPr/>
            </p:nvSpPr>
            <p:spPr bwMode="auto">
              <a:xfrm>
                <a:off x="3986" y="283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9" name="Oval 6116"/>
              <p:cNvSpPr>
                <a:spLocks noChangeArrowheads="1"/>
              </p:cNvSpPr>
              <p:nvPr/>
            </p:nvSpPr>
            <p:spPr bwMode="auto">
              <a:xfrm>
                <a:off x="3986" y="337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0" name="Oval 6117"/>
              <p:cNvSpPr>
                <a:spLocks noChangeArrowheads="1"/>
              </p:cNvSpPr>
              <p:nvPr/>
            </p:nvSpPr>
            <p:spPr bwMode="auto">
              <a:xfrm>
                <a:off x="3986" y="337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1" name="Oval 6118"/>
              <p:cNvSpPr>
                <a:spLocks noChangeArrowheads="1"/>
              </p:cNvSpPr>
              <p:nvPr/>
            </p:nvSpPr>
            <p:spPr bwMode="auto">
              <a:xfrm>
                <a:off x="2969" y="271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2" name="Oval 6119"/>
              <p:cNvSpPr>
                <a:spLocks noChangeArrowheads="1"/>
              </p:cNvSpPr>
              <p:nvPr/>
            </p:nvSpPr>
            <p:spPr bwMode="auto">
              <a:xfrm>
                <a:off x="2969" y="271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3" name="Oval 6120"/>
              <p:cNvSpPr>
                <a:spLocks noChangeArrowheads="1"/>
              </p:cNvSpPr>
              <p:nvPr/>
            </p:nvSpPr>
            <p:spPr bwMode="auto">
              <a:xfrm>
                <a:off x="3049" y="3790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4" name="Oval 6121"/>
              <p:cNvSpPr>
                <a:spLocks noChangeArrowheads="1"/>
              </p:cNvSpPr>
              <p:nvPr/>
            </p:nvSpPr>
            <p:spPr bwMode="auto">
              <a:xfrm>
                <a:off x="3049" y="3790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5" name="Oval 6122"/>
              <p:cNvSpPr>
                <a:spLocks noChangeArrowheads="1"/>
              </p:cNvSpPr>
              <p:nvPr/>
            </p:nvSpPr>
            <p:spPr bwMode="auto">
              <a:xfrm>
                <a:off x="4419" y="288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6" name="Oval 6123"/>
              <p:cNvSpPr>
                <a:spLocks noChangeArrowheads="1"/>
              </p:cNvSpPr>
              <p:nvPr/>
            </p:nvSpPr>
            <p:spPr bwMode="auto">
              <a:xfrm>
                <a:off x="4419" y="288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7" name="Oval 6124"/>
              <p:cNvSpPr>
                <a:spLocks noChangeArrowheads="1"/>
              </p:cNvSpPr>
              <p:nvPr/>
            </p:nvSpPr>
            <p:spPr bwMode="auto">
              <a:xfrm>
                <a:off x="4354" y="280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8" name="Oval 6125"/>
              <p:cNvSpPr>
                <a:spLocks noChangeArrowheads="1"/>
              </p:cNvSpPr>
              <p:nvPr/>
            </p:nvSpPr>
            <p:spPr bwMode="auto">
              <a:xfrm>
                <a:off x="4354" y="280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9" name="Oval 6126"/>
              <p:cNvSpPr>
                <a:spLocks noChangeArrowheads="1"/>
              </p:cNvSpPr>
              <p:nvPr/>
            </p:nvSpPr>
            <p:spPr bwMode="auto">
              <a:xfrm>
                <a:off x="3246" y="369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0" name="Oval 6127"/>
              <p:cNvSpPr>
                <a:spLocks noChangeArrowheads="1"/>
              </p:cNvSpPr>
              <p:nvPr/>
            </p:nvSpPr>
            <p:spPr bwMode="auto">
              <a:xfrm>
                <a:off x="3246" y="369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1" name="Oval 6128"/>
              <p:cNvSpPr>
                <a:spLocks noChangeArrowheads="1"/>
              </p:cNvSpPr>
              <p:nvPr/>
            </p:nvSpPr>
            <p:spPr bwMode="auto">
              <a:xfrm>
                <a:off x="3903" y="343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2" name="Oval 6129"/>
              <p:cNvSpPr>
                <a:spLocks noChangeArrowheads="1"/>
              </p:cNvSpPr>
              <p:nvPr/>
            </p:nvSpPr>
            <p:spPr bwMode="auto">
              <a:xfrm>
                <a:off x="3903" y="343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3" name="Oval 6130"/>
              <p:cNvSpPr>
                <a:spLocks noChangeArrowheads="1"/>
              </p:cNvSpPr>
              <p:nvPr/>
            </p:nvSpPr>
            <p:spPr bwMode="auto">
              <a:xfrm>
                <a:off x="3106" y="208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4" name="Oval 6131"/>
              <p:cNvSpPr>
                <a:spLocks noChangeArrowheads="1"/>
              </p:cNvSpPr>
              <p:nvPr/>
            </p:nvSpPr>
            <p:spPr bwMode="auto">
              <a:xfrm>
                <a:off x="3106" y="208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5" name="Oval 6132"/>
              <p:cNvSpPr>
                <a:spLocks noChangeArrowheads="1"/>
              </p:cNvSpPr>
              <p:nvPr/>
            </p:nvSpPr>
            <p:spPr bwMode="auto">
              <a:xfrm>
                <a:off x="2974" y="301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6" name="Oval 6133"/>
              <p:cNvSpPr>
                <a:spLocks noChangeArrowheads="1"/>
              </p:cNvSpPr>
              <p:nvPr/>
            </p:nvSpPr>
            <p:spPr bwMode="auto">
              <a:xfrm>
                <a:off x="2974" y="301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7" name="Oval 6134"/>
              <p:cNvSpPr>
                <a:spLocks noChangeArrowheads="1"/>
              </p:cNvSpPr>
              <p:nvPr/>
            </p:nvSpPr>
            <p:spPr bwMode="auto">
              <a:xfrm>
                <a:off x="3949" y="299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8" name="Oval 6135"/>
              <p:cNvSpPr>
                <a:spLocks noChangeArrowheads="1"/>
              </p:cNvSpPr>
              <p:nvPr/>
            </p:nvSpPr>
            <p:spPr bwMode="auto">
              <a:xfrm>
                <a:off x="3949" y="299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9" name="Oval 6136"/>
              <p:cNvSpPr>
                <a:spLocks noChangeArrowheads="1"/>
              </p:cNvSpPr>
              <p:nvPr/>
            </p:nvSpPr>
            <p:spPr bwMode="auto">
              <a:xfrm>
                <a:off x="3337" y="36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0" name="Oval 6137"/>
              <p:cNvSpPr>
                <a:spLocks noChangeArrowheads="1"/>
              </p:cNvSpPr>
              <p:nvPr/>
            </p:nvSpPr>
            <p:spPr bwMode="auto">
              <a:xfrm>
                <a:off x="3337" y="361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1" name="Oval 6138"/>
              <p:cNvSpPr>
                <a:spLocks noChangeArrowheads="1"/>
              </p:cNvSpPr>
              <p:nvPr/>
            </p:nvSpPr>
            <p:spPr bwMode="auto">
              <a:xfrm>
                <a:off x="3105" y="286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2" name="Oval 6139"/>
              <p:cNvSpPr>
                <a:spLocks noChangeArrowheads="1"/>
              </p:cNvSpPr>
              <p:nvPr/>
            </p:nvSpPr>
            <p:spPr bwMode="auto">
              <a:xfrm>
                <a:off x="3105" y="286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3" name="Oval 6140"/>
              <p:cNvSpPr>
                <a:spLocks noChangeArrowheads="1"/>
              </p:cNvSpPr>
              <p:nvPr/>
            </p:nvSpPr>
            <p:spPr bwMode="auto">
              <a:xfrm>
                <a:off x="4327" y="289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4" name="Oval 6141"/>
              <p:cNvSpPr>
                <a:spLocks noChangeArrowheads="1"/>
              </p:cNvSpPr>
              <p:nvPr/>
            </p:nvSpPr>
            <p:spPr bwMode="auto">
              <a:xfrm>
                <a:off x="4327" y="289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5" name="Oval 6142"/>
              <p:cNvSpPr>
                <a:spLocks noChangeArrowheads="1"/>
              </p:cNvSpPr>
              <p:nvPr/>
            </p:nvSpPr>
            <p:spPr bwMode="auto">
              <a:xfrm>
                <a:off x="3093" y="206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6" name="Oval 6143"/>
              <p:cNvSpPr>
                <a:spLocks noChangeArrowheads="1"/>
              </p:cNvSpPr>
              <p:nvPr/>
            </p:nvSpPr>
            <p:spPr bwMode="auto">
              <a:xfrm>
                <a:off x="3093" y="206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7" name="Oval 6144"/>
              <p:cNvSpPr>
                <a:spLocks noChangeArrowheads="1"/>
              </p:cNvSpPr>
              <p:nvPr/>
            </p:nvSpPr>
            <p:spPr bwMode="auto">
              <a:xfrm>
                <a:off x="3984" y="243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8" name="Oval 6145"/>
              <p:cNvSpPr>
                <a:spLocks noChangeArrowheads="1"/>
              </p:cNvSpPr>
              <p:nvPr/>
            </p:nvSpPr>
            <p:spPr bwMode="auto">
              <a:xfrm>
                <a:off x="3984" y="243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9" name="Oval 6146"/>
              <p:cNvSpPr>
                <a:spLocks noChangeArrowheads="1"/>
              </p:cNvSpPr>
              <p:nvPr/>
            </p:nvSpPr>
            <p:spPr bwMode="auto">
              <a:xfrm>
                <a:off x="3935" y="336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0" name="Oval 6147"/>
              <p:cNvSpPr>
                <a:spLocks noChangeArrowheads="1"/>
              </p:cNvSpPr>
              <p:nvPr/>
            </p:nvSpPr>
            <p:spPr bwMode="auto">
              <a:xfrm>
                <a:off x="3935" y="336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1" name="Oval 6148"/>
              <p:cNvSpPr>
                <a:spLocks noChangeArrowheads="1"/>
              </p:cNvSpPr>
              <p:nvPr/>
            </p:nvSpPr>
            <p:spPr bwMode="auto">
              <a:xfrm>
                <a:off x="3875" y="327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2" name="Oval 6149"/>
              <p:cNvSpPr>
                <a:spLocks noChangeArrowheads="1"/>
              </p:cNvSpPr>
              <p:nvPr/>
            </p:nvSpPr>
            <p:spPr bwMode="auto">
              <a:xfrm>
                <a:off x="3875" y="327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3" name="Oval 6150"/>
              <p:cNvSpPr>
                <a:spLocks noChangeArrowheads="1"/>
              </p:cNvSpPr>
              <p:nvPr/>
            </p:nvSpPr>
            <p:spPr bwMode="auto">
              <a:xfrm>
                <a:off x="3154" y="300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4" name="Oval 6151"/>
              <p:cNvSpPr>
                <a:spLocks noChangeArrowheads="1"/>
              </p:cNvSpPr>
              <p:nvPr/>
            </p:nvSpPr>
            <p:spPr bwMode="auto">
              <a:xfrm>
                <a:off x="3154" y="300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5" name="Oval 6152"/>
              <p:cNvSpPr>
                <a:spLocks noChangeArrowheads="1"/>
              </p:cNvSpPr>
              <p:nvPr/>
            </p:nvSpPr>
            <p:spPr bwMode="auto">
              <a:xfrm>
                <a:off x="3187" y="305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6" name="Oval 6153"/>
              <p:cNvSpPr>
                <a:spLocks noChangeArrowheads="1"/>
              </p:cNvSpPr>
              <p:nvPr/>
            </p:nvSpPr>
            <p:spPr bwMode="auto">
              <a:xfrm>
                <a:off x="3187" y="305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7" name="Oval 6154"/>
              <p:cNvSpPr>
                <a:spLocks noChangeArrowheads="1"/>
              </p:cNvSpPr>
              <p:nvPr/>
            </p:nvSpPr>
            <p:spPr bwMode="auto">
              <a:xfrm>
                <a:off x="3186" y="328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8" name="Oval 6155"/>
              <p:cNvSpPr>
                <a:spLocks noChangeArrowheads="1"/>
              </p:cNvSpPr>
              <p:nvPr/>
            </p:nvSpPr>
            <p:spPr bwMode="auto">
              <a:xfrm>
                <a:off x="3185" y="328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9" name="Oval 6156"/>
              <p:cNvSpPr>
                <a:spLocks noChangeArrowheads="1"/>
              </p:cNvSpPr>
              <p:nvPr/>
            </p:nvSpPr>
            <p:spPr bwMode="auto">
              <a:xfrm>
                <a:off x="3913" y="315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0" name="Oval 6157"/>
              <p:cNvSpPr>
                <a:spLocks noChangeArrowheads="1"/>
              </p:cNvSpPr>
              <p:nvPr/>
            </p:nvSpPr>
            <p:spPr bwMode="auto">
              <a:xfrm>
                <a:off x="3913" y="314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1" name="Oval 6158"/>
              <p:cNvSpPr>
                <a:spLocks noChangeArrowheads="1"/>
              </p:cNvSpPr>
              <p:nvPr/>
            </p:nvSpPr>
            <p:spPr bwMode="auto">
              <a:xfrm>
                <a:off x="3141" y="373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2" name="Oval 6159"/>
              <p:cNvSpPr>
                <a:spLocks noChangeArrowheads="1"/>
              </p:cNvSpPr>
              <p:nvPr/>
            </p:nvSpPr>
            <p:spPr bwMode="auto">
              <a:xfrm>
                <a:off x="3141" y="373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3" name="Oval 6160"/>
              <p:cNvSpPr>
                <a:spLocks noChangeArrowheads="1"/>
              </p:cNvSpPr>
              <p:nvPr/>
            </p:nvSpPr>
            <p:spPr bwMode="auto">
              <a:xfrm>
                <a:off x="3218" y="256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4" name="Oval 6161"/>
              <p:cNvSpPr>
                <a:spLocks noChangeArrowheads="1"/>
              </p:cNvSpPr>
              <p:nvPr/>
            </p:nvSpPr>
            <p:spPr bwMode="auto">
              <a:xfrm>
                <a:off x="3218" y="256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5" name="Oval 6162"/>
              <p:cNvSpPr>
                <a:spLocks noChangeArrowheads="1"/>
              </p:cNvSpPr>
              <p:nvPr/>
            </p:nvSpPr>
            <p:spPr bwMode="auto">
              <a:xfrm>
                <a:off x="4008" y="301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6" name="Oval 6163"/>
              <p:cNvSpPr>
                <a:spLocks noChangeArrowheads="1"/>
              </p:cNvSpPr>
              <p:nvPr/>
            </p:nvSpPr>
            <p:spPr bwMode="auto">
              <a:xfrm>
                <a:off x="4008" y="301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7" name="Oval 6164"/>
              <p:cNvSpPr>
                <a:spLocks noChangeArrowheads="1"/>
              </p:cNvSpPr>
              <p:nvPr/>
            </p:nvSpPr>
            <p:spPr bwMode="auto">
              <a:xfrm>
                <a:off x="3375" y="277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8" name="Oval 6165"/>
              <p:cNvSpPr>
                <a:spLocks noChangeArrowheads="1"/>
              </p:cNvSpPr>
              <p:nvPr/>
            </p:nvSpPr>
            <p:spPr bwMode="auto">
              <a:xfrm>
                <a:off x="3375" y="277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9" name="Oval 6166"/>
              <p:cNvSpPr>
                <a:spLocks noChangeArrowheads="1"/>
              </p:cNvSpPr>
              <p:nvPr/>
            </p:nvSpPr>
            <p:spPr bwMode="auto">
              <a:xfrm>
                <a:off x="3989" y="305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0" name="Oval 6167"/>
              <p:cNvSpPr>
                <a:spLocks noChangeArrowheads="1"/>
              </p:cNvSpPr>
              <p:nvPr/>
            </p:nvSpPr>
            <p:spPr bwMode="auto">
              <a:xfrm>
                <a:off x="3989" y="305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1" name="Oval 6168"/>
              <p:cNvSpPr>
                <a:spLocks noChangeArrowheads="1"/>
              </p:cNvSpPr>
              <p:nvPr/>
            </p:nvSpPr>
            <p:spPr bwMode="auto">
              <a:xfrm>
                <a:off x="4330" y="292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2" name="Oval 6169"/>
              <p:cNvSpPr>
                <a:spLocks noChangeArrowheads="1"/>
              </p:cNvSpPr>
              <p:nvPr/>
            </p:nvSpPr>
            <p:spPr bwMode="auto">
              <a:xfrm>
                <a:off x="4330" y="292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3" name="Oval 6170"/>
              <p:cNvSpPr>
                <a:spLocks noChangeArrowheads="1"/>
              </p:cNvSpPr>
              <p:nvPr/>
            </p:nvSpPr>
            <p:spPr bwMode="auto">
              <a:xfrm>
                <a:off x="3164" y="257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4" name="Oval 6171"/>
              <p:cNvSpPr>
                <a:spLocks noChangeArrowheads="1"/>
              </p:cNvSpPr>
              <p:nvPr/>
            </p:nvSpPr>
            <p:spPr bwMode="auto">
              <a:xfrm>
                <a:off x="3164" y="257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5" name="Oval 6172"/>
              <p:cNvSpPr>
                <a:spLocks noChangeArrowheads="1"/>
              </p:cNvSpPr>
              <p:nvPr/>
            </p:nvSpPr>
            <p:spPr bwMode="auto">
              <a:xfrm>
                <a:off x="3014" y="284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6" name="Oval 6173"/>
              <p:cNvSpPr>
                <a:spLocks noChangeArrowheads="1"/>
              </p:cNvSpPr>
              <p:nvPr/>
            </p:nvSpPr>
            <p:spPr bwMode="auto">
              <a:xfrm>
                <a:off x="3014" y="284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7" name="Oval 6174"/>
              <p:cNvSpPr>
                <a:spLocks noChangeArrowheads="1"/>
              </p:cNvSpPr>
              <p:nvPr/>
            </p:nvSpPr>
            <p:spPr bwMode="auto">
              <a:xfrm>
                <a:off x="3039" y="202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8" name="Oval 6175"/>
              <p:cNvSpPr>
                <a:spLocks noChangeArrowheads="1"/>
              </p:cNvSpPr>
              <p:nvPr/>
            </p:nvSpPr>
            <p:spPr bwMode="auto">
              <a:xfrm>
                <a:off x="3039" y="202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9" name="Oval 6176"/>
              <p:cNvSpPr>
                <a:spLocks noChangeArrowheads="1"/>
              </p:cNvSpPr>
              <p:nvPr/>
            </p:nvSpPr>
            <p:spPr bwMode="auto">
              <a:xfrm>
                <a:off x="3986" y="34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0" name="Oval 6177"/>
              <p:cNvSpPr>
                <a:spLocks noChangeArrowheads="1"/>
              </p:cNvSpPr>
              <p:nvPr/>
            </p:nvSpPr>
            <p:spPr bwMode="auto">
              <a:xfrm>
                <a:off x="3986" y="34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1" name="Oval 6178"/>
              <p:cNvSpPr>
                <a:spLocks noChangeArrowheads="1"/>
              </p:cNvSpPr>
              <p:nvPr/>
            </p:nvSpPr>
            <p:spPr bwMode="auto">
              <a:xfrm>
                <a:off x="3288" y="36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2" name="Oval 6179"/>
              <p:cNvSpPr>
                <a:spLocks noChangeArrowheads="1"/>
              </p:cNvSpPr>
              <p:nvPr/>
            </p:nvSpPr>
            <p:spPr bwMode="auto">
              <a:xfrm>
                <a:off x="3288" y="36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3" name="Oval 6180"/>
              <p:cNvSpPr>
                <a:spLocks noChangeArrowheads="1"/>
              </p:cNvSpPr>
              <p:nvPr/>
            </p:nvSpPr>
            <p:spPr bwMode="auto">
              <a:xfrm>
                <a:off x="4331" y="291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4" name="Oval 6181"/>
              <p:cNvSpPr>
                <a:spLocks noChangeArrowheads="1"/>
              </p:cNvSpPr>
              <p:nvPr/>
            </p:nvSpPr>
            <p:spPr bwMode="auto">
              <a:xfrm>
                <a:off x="4331" y="291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5" name="Oval 6182"/>
              <p:cNvSpPr>
                <a:spLocks noChangeArrowheads="1"/>
              </p:cNvSpPr>
              <p:nvPr/>
            </p:nvSpPr>
            <p:spPr bwMode="auto">
              <a:xfrm>
                <a:off x="3957" y="264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6" name="Oval 6183"/>
              <p:cNvSpPr>
                <a:spLocks noChangeArrowheads="1"/>
              </p:cNvSpPr>
              <p:nvPr/>
            </p:nvSpPr>
            <p:spPr bwMode="auto">
              <a:xfrm>
                <a:off x="3957" y="264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7" name="Oval 6184"/>
              <p:cNvSpPr>
                <a:spLocks noChangeArrowheads="1"/>
              </p:cNvSpPr>
              <p:nvPr/>
            </p:nvSpPr>
            <p:spPr bwMode="auto">
              <a:xfrm>
                <a:off x="3208" y="328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8" name="Oval 6185"/>
              <p:cNvSpPr>
                <a:spLocks noChangeArrowheads="1"/>
              </p:cNvSpPr>
              <p:nvPr/>
            </p:nvSpPr>
            <p:spPr bwMode="auto">
              <a:xfrm>
                <a:off x="3208" y="328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9" name="Oval 6186"/>
              <p:cNvSpPr>
                <a:spLocks noChangeArrowheads="1"/>
              </p:cNvSpPr>
              <p:nvPr/>
            </p:nvSpPr>
            <p:spPr bwMode="auto">
              <a:xfrm>
                <a:off x="3164" y="305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0" name="Oval 6187"/>
              <p:cNvSpPr>
                <a:spLocks noChangeArrowheads="1"/>
              </p:cNvSpPr>
              <p:nvPr/>
            </p:nvSpPr>
            <p:spPr bwMode="auto">
              <a:xfrm>
                <a:off x="3164" y="305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1" name="Oval 6188"/>
              <p:cNvSpPr>
                <a:spLocks noChangeArrowheads="1"/>
              </p:cNvSpPr>
              <p:nvPr/>
            </p:nvSpPr>
            <p:spPr bwMode="auto">
              <a:xfrm>
                <a:off x="4409" y="288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2" name="Oval 6189"/>
              <p:cNvSpPr>
                <a:spLocks noChangeArrowheads="1"/>
              </p:cNvSpPr>
              <p:nvPr/>
            </p:nvSpPr>
            <p:spPr bwMode="auto">
              <a:xfrm>
                <a:off x="4409" y="288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3" name="Oval 6190"/>
              <p:cNvSpPr>
                <a:spLocks noChangeArrowheads="1"/>
              </p:cNvSpPr>
              <p:nvPr/>
            </p:nvSpPr>
            <p:spPr bwMode="auto">
              <a:xfrm>
                <a:off x="3155" y="307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4" name="Oval 6191"/>
              <p:cNvSpPr>
                <a:spLocks noChangeArrowheads="1"/>
              </p:cNvSpPr>
              <p:nvPr/>
            </p:nvSpPr>
            <p:spPr bwMode="auto">
              <a:xfrm>
                <a:off x="3155" y="307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5" name="Oval 6192"/>
              <p:cNvSpPr>
                <a:spLocks noChangeArrowheads="1"/>
              </p:cNvSpPr>
              <p:nvPr/>
            </p:nvSpPr>
            <p:spPr bwMode="auto">
              <a:xfrm>
                <a:off x="3349" y="252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6" name="Oval 6193"/>
              <p:cNvSpPr>
                <a:spLocks noChangeArrowheads="1"/>
              </p:cNvSpPr>
              <p:nvPr/>
            </p:nvSpPr>
            <p:spPr bwMode="auto">
              <a:xfrm>
                <a:off x="3349" y="252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7" name="Oval 6194"/>
              <p:cNvSpPr>
                <a:spLocks noChangeArrowheads="1"/>
              </p:cNvSpPr>
              <p:nvPr/>
            </p:nvSpPr>
            <p:spPr bwMode="auto">
              <a:xfrm>
                <a:off x="3110" y="374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8" name="Oval 6195"/>
              <p:cNvSpPr>
                <a:spLocks noChangeArrowheads="1"/>
              </p:cNvSpPr>
              <p:nvPr/>
            </p:nvSpPr>
            <p:spPr bwMode="auto">
              <a:xfrm>
                <a:off x="3110" y="374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9" name="Oval 6196"/>
              <p:cNvSpPr>
                <a:spLocks noChangeArrowheads="1"/>
              </p:cNvSpPr>
              <p:nvPr/>
            </p:nvSpPr>
            <p:spPr bwMode="auto">
              <a:xfrm>
                <a:off x="4270" y="291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0" name="Oval 6197"/>
              <p:cNvSpPr>
                <a:spLocks noChangeArrowheads="1"/>
              </p:cNvSpPr>
              <p:nvPr/>
            </p:nvSpPr>
            <p:spPr bwMode="auto">
              <a:xfrm>
                <a:off x="4270" y="291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1" name="Oval 6198"/>
              <p:cNvSpPr>
                <a:spLocks noChangeArrowheads="1"/>
              </p:cNvSpPr>
              <p:nvPr/>
            </p:nvSpPr>
            <p:spPr bwMode="auto">
              <a:xfrm>
                <a:off x="4020" y="328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2" name="Oval 6199"/>
              <p:cNvSpPr>
                <a:spLocks noChangeArrowheads="1"/>
              </p:cNvSpPr>
              <p:nvPr/>
            </p:nvSpPr>
            <p:spPr bwMode="auto">
              <a:xfrm>
                <a:off x="4020" y="328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3" name="Oval 6200"/>
              <p:cNvSpPr>
                <a:spLocks noChangeArrowheads="1"/>
              </p:cNvSpPr>
              <p:nvPr/>
            </p:nvSpPr>
            <p:spPr bwMode="auto">
              <a:xfrm>
                <a:off x="4255" y="286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4" name="Oval 6201"/>
              <p:cNvSpPr>
                <a:spLocks noChangeArrowheads="1"/>
              </p:cNvSpPr>
              <p:nvPr/>
            </p:nvSpPr>
            <p:spPr bwMode="auto">
              <a:xfrm>
                <a:off x="4255" y="286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5" name="Oval 6202"/>
              <p:cNvSpPr>
                <a:spLocks noChangeArrowheads="1"/>
              </p:cNvSpPr>
              <p:nvPr/>
            </p:nvSpPr>
            <p:spPr bwMode="auto">
              <a:xfrm>
                <a:off x="3045" y="336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6" name="Oval 6203"/>
              <p:cNvSpPr>
                <a:spLocks noChangeArrowheads="1"/>
              </p:cNvSpPr>
              <p:nvPr/>
            </p:nvSpPr>
            <p:spPr bwMode="auto">
              <a:xfrm>
                <a:off x="3045" y="336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7" name="Oval 6204"/>
              <p:cNvSpPr>
                <a:spLocks noChangeArrowheads="1"/>
              </p:cNvSpPr>
              <p:nvPr/>
            </p:nvSpPr>
            <p:spPr bwMode="auto">
              <a:xfrm>
                <a:off x="3105" y="266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8" name="Oval 6205"/>
              <p:cNvSpPr>
                <a:spLocks noChangeArrowheads="1"/>
              </p:cNvSpPr>
              <p:nvPr/>
            </p:nvSpPr>
            <p:spPr bwMode="auto">
              <a:xfrm>
                <a:off x="3105" y="266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9" name="Oval 6206"/>
              <p:cNvSpPr>
                <a:spLocks noChangeArrowheads="1"/>
              </p:cNvSpPr>
              <p:nvPr/>
            </p:nvSpPr>
            <p:spPr bwMode="auto">
              <a:xfrm>
                <a:off x="4025" y="331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0" name="Oval 6207"/>
              <p:cNvSpPr>
                <a:spLocks noChangeArrowheads="1"/>
              </p:cNvSpPr>
              <p:nvPr/>
            </p:nvSpPr>
            <p:spPr bwMode="auto">
              <a:xfrm>
                <a:off x="4025" y="331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1" name="Oval 6208"/>
              <p:cNvSpPr>
                <a:spLocks noChangeArrowheads="1"/>
              </p:cNvSpPr>
              <p:nvPr/>
            </p:nvSpPr>
            <p:spPr bwMode="auto">
              <a:xfrm>
                <a:off x="3969" y="283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2" name="Oval 6209"/>
              <p:cNvSpPr>
                <a:spLocks noChangeArrowheads="1"/>
              </p:cNvSpPr>
              <p:nvPr/>
            </p:nvSpPr>
            <p:spPr bwMode="auto">
              <a:xfrm>
                <a:off x="3969" y="283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3" name="Oval 6210"/>
              <p:cNvSpPr>
                <a:spLocks noChangeArrowheads="1"/>
              </p:cNvSpPr>
              <p:nvPr/>
            </p:nvSpPr>
            <p:spPr bwMode="auto">
              <a:xfrm>
                <a:off x="4208" y="298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4" name="Oval 6211"/>
              <p:cNvSpPr>
                <a:spLocks noChangeArrowheads="1"/>
              </p:cNvSpPr>
              <p:nvPr/>
            </p:nvSpPr>
            <p:spPr bwMode="auto">
              <a:xfrm>
                <a:off x="4208" y="298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5" name="Oval 6212"/>
              <p:cNvSpPr>
                <a:spLocks noChangeArrowheads="1"/>
              </p:cNvSpPr>
              <p:nvPr/>
            </p:nvSpPr>
            <p:spPr bwMode="auto">
              <a:xfrm>
                <a:off x="3240" y="327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6" name="Oval 6213"/>
              <p:cNvSpPr>
                <a:spLocks noChangeArrowheads="1"/>
              </p:cNvSpPr>
              <p:nvPr/>
            </p:nvSpPr>
            <p:spPr bwMode="auto">
              <a:xfrm>
                <a:off x="3240" y="327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7" name="Oval 6214"/>
              <p:cNvSpPr>
                <a:spLocks noChangeArrowheads="1"/>
              </p:cNvSpPr>
              <p:nvPr/>
            </p:nvSpPr>
            <p:spPr bwMode="auto">
              <a:xfrm>
                <a:off x="3149" y="328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8" name="Oval 6215"/>
              <p:cNvSpPr>
                <a:spLocks noChangeArrowheads="1"/>
              </p:cNvSpPr>
              <p:nvPr/>
            </p:nvSpPr>
            <p:spPr bwMode="auto">
              <a:xfrm>
                <a:off x="3149" y="328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9" name="Oval 6216"/>
              <p:cNvSpPr>
                <a:spLocks noChangeArrowheads="1"/>
              </p:cNvSpPr>
              <p:nvPr/>
            </p:nvSpPr>
            <p:spPr bwMode="auto">
              <a:xfrm>
                <a:off x="3224" y="272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0" name="Oval 6217"/>
              <p:cNvSpPr>
                <a:spLocks noChangeArrowheads="1"/>
              </p:cNvSpPr>
              <p:nvPr/>
            </p:nvSpPr>
            <p:spPr bwMode="auto">
              <a:xfrm>
                <a:off x="3224" y="272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1" name="Oval 6218"/>
              <p:cNvSpPr>
                <a:spLocks noChangeArrowheads="1"/>
              </p:cNvSpPr>
              <p:nvPr/>
            </p:nvSpPr>
            <p:spPr bwMode="auto">
              <a:xfrm>
                <a:off x="3218" y="294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2" name="Oval 6219"/>
              <p:cNvSpPr>
                <a:spLocks noChangeArrowheads="1"/>
              </p:cNvSpPr>
              <p:nvPr/>
            </p:nvSpPr>
            <p:spPr bwMode="auto">
              <a:xfrm>
                <a:off x="3218" y="294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3" name="Oval 6220"/>
              <p:cNvSpPr>
                <a:spLocks noChangeArrowheads="1"/>
              </p:cNvSpPr>
              <p:nvPr/>
            </p:nvSpPr>
            <p:spPr bwMode="auto">
              <a:xfrm>
                <a:off x="3206" y="352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4" name="Oval 6221"/>
              <p:cNvSpPr>
                <a:spLocks noChangeArrowheads="1"/>
              </p:cNvSpPr>
              <p:nvPr/>
            </p:nvSpPr>
            <p:spPr bwMode="auto">
              <a:xfrm>
                <a:off x="3206" y="352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5" name="Oval 6222"/>
              <p:cNvSpPr>
                <a:spLocks noChangeArrowheads="1"/>
              </p:cNvSpPr>
              <p:nvPr/>
            </p:nvSpPr>
            <p:spPr bwMode="auto">
              <a:xfrm>
                <a:off x="2891" y="227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6" name="Oval 6223"/>
              <p:cNvSpPr>
                <a:spLocks noChangeArrowheads="1"/>
              </p:cNvSpPr>
              <p:nvPr/>
            </p:nvSpPr>
            <p:spPr bwMode="auto">
              <a:xfrm>
                <a:off x="2891" y="227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7" name="Oval 6224"/>
              <p:cNvSpPr>
                <a:spLocks noChangeArrowheads="1"/>
              </p:cNvSpPr>
              <p:nvPr/>
            </p:nvSpPr>
            <p:spPr bwMode="auto">
              <a:xfrm>
                <a:off x="3920" y="278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8" name="Oval 6225"/>
              <p:cNvSpPr>
                <a:spLocks noChangeArrowheads="1"/>
              </p:cNvSpPr>
              <p:nvPr/>
            </p:nvSpPr>
            <p:spPr bwMode="auto">
              <a:xfrm>
                <a:off x="3920" y="278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9" name="Oval 6226"/>
              <p:cNvSpPr>
                <a:spLocks noChangeArrowheads="1"/>
              </p:cNvSpPr>
              <p:nvPr/>
            </p:nvSpPr>
            <p:spPr bwMode="auto">
              <a:xfrm>
                <a:off x="3933" y="343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0" name="Oval 6227"/>
              <p:cNvSpPr>
                <a:spLocks noChangeArrowheads="1"/>
              </p:cNvSpPr>
              <p:nvPr/>
            </p:nvSpPr>
            <p:spPr bwMode="auto">
              <a:xfrm>
                <a:off x="3933" y="343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1" name="Oval 6228"/>
              <p:cNvSpPr>
                <a:spLocks noChangeArrowheads="1"/>
              </p:cNvSpPr>
              <p:nvPr/>
            </p:nvSpPr>
            <p:spPr bwMode="auto">
              <a:xfrm>
                <a:off x="3003" y="251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2" name="Oval 6229"/>
              <p:cNvSpPr>
                <a:spLocks noChangeArrowheads="1"/>
              </p:cNvSpPr>
              <p:nvPr/>
            </p:nvSpPr>
            <p:spPr bwMode="auto">
              <a:xfrm>
                <a:off x="3003" y="25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3" name="Oval 6230"/>
              <p:cNvSpPr>
                <a:spLocks noChangeArrowheads="1"/>
              </p:cNvSpPr>
              <p:nvPr/>
            </p:nvSpPr>
            <p:spPr bwMode="auto">
              <a:xfrm>
                <a:off x="4310" y="289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4" name="Oval 6231"/>
              <p:cNvSpPr>
                <a:spLocks noChangeArrowheads="1"/>
              </p:cNvSpPr>
              <p:nvPr/>
            </p:nvSpPr>
            <p:spPr bwMode="auto">
              <a:xfrm>
                <a:off x="4310" y="289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5" name="Oval 6232"/>
              <p:cNvSpPr>
                <a:spLocks noChangeArrowheads="1"/>
              </p:cNvSpPr>
              <p:nvPr/>
            </p:nvSpPr>
            <p:spPr bwMode="auto">
              <a:xfrm>
                <a:off x="3431" y="306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6" name="Oval 6233"/>
              <p:cNvSpPr>
                <a:spLocks noChangeArrowheads="1"/>
              </p:cNvSpPr>
              <p:nvPr/>
            </p:nvSpPr>
            <p:spPr bwMode="auto">
              <a:xfrm>
                <a:off x="3431" y="306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7" name="Oval 6234"/>
              <p:cNvSpPr>
                <a:spLocks noChangeArrowheads="1"/>
              </p:cNvSpPr>
              <p:nvPr/>
            </p:nvSpPr>
            <p:spPr bwMode="auto">
              <a:xfrm>
                <a:off x="3962" y="247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30" name="Group 6436"/>
            <p:cNvGrpSpPr>
              <a:grpSpLocks/>
            </p:cNvGrpSpPr>
            <p:nvPr/>
          </p:nvGrpSpPr>
          <p:grpSpPr bwMode="auto">
            <a:xfrm>
              <a:off x="2887" y="2051"/>
              <a:ext cx="1611" cy="1773"/>
              <a:chOff x="2887" y="2051"/>
              <a:chExt cx="1611" cy="1773"/>
            </a:xfrm>
            <a:grpFill/>
          </p:grpSpPr>
          <p:sp>
            <p:nvSpPr>
              <p:cNvPr id="3498" name="Oval 6236"/>
              <p:cNvSpPr>
                <a:spLocks noChangeArrowheads="1"/>
              </p:cNvSpPr>
              <p:nvPr/>
            </p:nvSpPr>
            <p:spPr bwMode="auto">
              <a:xfrm>
                <a:off x="3962" y="247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9" name="Oval 6237"/>
              <p:cNvSpPr>
                <a:spLocks noChangeArrowheads="1"/>
              </p:cNvSpPr>
              <p:nvPr/>
            </p:nvSpPr>
            <p:spPr bwMode="auto">
              <a:xfrm>
                <a:off x="3026" y="323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0" name="Oval 6238"/>
              <p:cNvSpPr>
                <a:spLocks noChangeArrowheads="1"/>
              </p:cNvSpPr>
              <p:nvPr/>
            </p:nvSpPr>
            <p:spPr bwMode="auto">
              <a:xfrm>
                <a:off x="3026" y="323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1" name="Oval 6239"/>
              <p:cNvSpPr>
                <a:spLocks noChangeArrowheads="1"/>
              </p:cNvSpPr>
              <p:nvPr/>
            </p:nvSpPr>
            <p:spPr bwMode="auto">
              <a:xfrm>
                <a:off x="4005" y="304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2" name="Oval 6240"/>
              <p:cNvSpPr>
                <a:spLocks noChangeArrowheads="1"/>
              </p:cNvSpPr>
              <p:nvPr/>
            </p:nvSpPr>
            <p:spPr bwMode="auto">
              <a:xfrm>
                <a:off x="4005" y="304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3" name="Oval 6241"/>
              <p:cNvSpPr>
                <a:spLocks noChangeArrowheads="1"/>
              </p:cNvSpPr>
              <p:nvPr/>
            </p:nvSpPr>
            <p:spPr bwMode="auto">
              <a:xfrm>
                <a:off x="3152" y="377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4" name="Oval 6242"/>
              <p:cNvSpPr>
                <a:spLocks noChangeArrowheads="1"/>
              </p:cNvSpPr>
              <p:nvPr/>
            </p:nvSpPr>
            <p:spPr bwMode="auto">
              <a:xfrm>
                <a:off x="3152" y="377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5" name="Oval 6243"/>
              <p:cNvSpPr>
                <a:spLocks noChangeArrowheads="1"/>
              </p:cNvSpPr>
              <p:nvPr/>
            </p:nvSpPr>
            <p:spPr bwMode="auto">
              <a:xfrm>
                <a:off x="4274" y="272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6" name="Oval 6244"/>
              <p:cNvSpPr>
                <a:spLocks noChangeArrowheads="1"/>
              </p:cNvSpPr>
              <p:nvPr/>
            </p:nvSpPr>
            <p:spPr bwMode="auto">
              <a:xfrm>
                <a:off x="4274" y="272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7" name="Oval 6245"/>
              <p:cNvSpPr>
                <a:spLocks noChangeArrowheads="1"/>
              </p:cNvSpPr>
              <p:nvPr/>
            </p:nvSpPr>
            <p:spPr bwMode="auto">
              <a:xfrm>
                <a:off x="2994" y="211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8" name="Oval 6246"/>
              <p:cNvSpPr>
                <a:spLocks noChangeArrowheads="1"/>
              </p:cNvSpPr>
              <p:nvPr/>
            </p:nvSpPr>
            <p:spPr bwMode="auto">
              <a:xfrm>
                <a:off x="2994" y="211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9" name="Oval 6247"/>
              <p:cNvSpPr>
                <a:spLocks noChangeArrowheads="1"/>
              </p:cNvSpPr>
              <p:nvPr/>
            </p:nvSpPr>
            <p:spPr bwMode="auto">
              <a:xfrm>
                <a:off x="3304" y="26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0" name="Oval 6248"/>
              <p:cNvSpPr>
                <a:spLocks noChangeArrowheads="1"/>
              </p:cNvSpPr>
              <p:nvPr/>
            </p:nvSpPr>
            <p:spPr bwMode="auto">
              <a:xfrm>
                <a:off x="3304" y="26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1" name="Oval 6249"/>
              <p:cNvSpPr>
                <a:spLocks noChangeArrowheads="1"/>
              </p:cNvSpPr>
              <p:nvPr/>
            </p:nvSpPr>
            <p:spPr bwMode="auto">
              <a:xfrm>
                <a:off x="4002" y="322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2" name="Oval 6250"/>
              <p:cNvSpPr>
                <a:spLocks noChangeArrowheads="1"/>
              </p:cNvSpPr>
              <p:nvPr/>
            </p:nvSpPr>
            <p:spPr bwMode="auto">
              <a:xfrm>
                <a:off x="4002" y="322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3" name="Oval 6251"/>
              <p:cNvSpPr>
                <a:spLocks noChangeArrowheads="1"/>
              </p:cNvSpPr>
              <p:nvPr/>
            </p:nvSpPr>
            <p:spPr bwMode="auto">
              <a:xfrm>
                <a:off x="3130" y="375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4" name="Oval 6252"/>
              <p:cNvSpPr>
                <a:spLocks noChangeArrowheads="1"/>
              </p:cNvSpPr>
              <p:nvPr/>
            </p:nvSpPr>
            <p:spPr bwMode="auto">
              <a:xfrm>
                <a:off x="3130" y="375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5" name="Oval 6253"/>
              <p:cNvSpPr>
                <a:spLocks noChangeArrowheads="1"/>
              </p:cNvSpPr>
              <p:nvPr/>
            </p:nvSpPr>
            <p:spPr bwMode="auto">
              <a:xfrm>
                <a:off x="3155" y="265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6" name="Oval 6254"/>
              <p:cNvSpPr>
                <a:spLocks noChangeArrowheads="1"/>
              </p:cNvSpPr>
              <p:nvPr/>
            </p:nvSpPr>
            <p:spPr bwMode="auto">
              <a:xfrm>
                <a:off x="3155" y="265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7" name="Oval 6255"/>
              <p:cNvSpPr>
                <a:spLocks noChangeArrowheads="1"/>
              </p:cNvSpPr>
              <p:nvPr/>
            </p:nvSpPr>
            <p:spPr bwMode="auto">
              <a:xfrm>
                <a:off x="4321" y="293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8" name="Oval 6256"/>
              <p:cNvSpPr>
                <a:spLocks noChangeArrowheads="1"/>
              </p:cNvSpPr>
              <p:nvPr/>
            </p:nvSpPr>
            <p:spPr bwMode="auto">
              <a:xfrm>
                <a:off x="4321" y="293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9" name="Oval 6257"/>
              <p:cNvSpPr>
                <a:spLocks noChangeArrowheads="1"/>
              </p:cNvSpPr>
              <p:nvPr/>
            </p:nvSpPr>
            <p:spPr bwMode="auto">
              <a:xfrm>
                <a:off x="3861" y="238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0" name="Oval 6258"/>
              <p:cNvSpPr>
                <a:spLocks noChangeArrowheads="1"/>
              </p:cNvSpPr>
              <p:nvPr/>
            </p:nvSpPr>
            <p:spPr bwMode="auto">
              <a:xfrm>
                <a:off x="3860" y="238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1" name="Oval 6259"/>
              <p:cNvSpPr>
                <a:spLocks noChangeArrowheads="1"/>
              </p:cNvSpPr>
              <p:nvPr/>
            </p:nvSpPr>
            <p:spPr bwMode="auto">
              <a:xfrm>
                <a:off x="3219" y="37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2" name="Oval 6260"/>
              <p:cNvSpPr>
                <a:spLocks noChangeArrowheads="1"/>
              </p:cNvSpPr>
              <p:nvPr/>
            </p:nvSpPr>
            <p:spPr bwMode="auto">
              <a:xfrm>
                <a:off x="3219" y="371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3" name="Oval 6261"/>
              <p:cNvSpPr>
                <a:spLocks noChangeArrowheads="1"/>
              </p:cNvSpPr>
              <p:nvPr/>
            </p:nvSpPr>
            <p:spPr bwMode="auto">
              <a:xfrm>
                <a:off x="3926" y="243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4" name="Oval 6262"/>
              <p:cNvSpPr>
                <a:spLocks noChangeArrowheads="1"/>
              </p:cNvSpPr>
              <p:nvPr/>
            </p:nvSpPr>
            <p:spPr bwMode="auto">
              <a:xfrm>
                <a:off x="3926" y="243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5" name="Oval 6263"/>
              <p:cNvSpPr>
                <a:spLocks noChangeArrowheads="1"/>
              </p:cNvSpPr>
              <p:nvPr/>
            </p:nvSpPr>
            <p:spPr bwMode="auto">
              <a:xfrm>
                <a:off x="3143" y="287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6" name="Oval 6264"/>
              <p:cNvSpPr>
                <a:spLocks noChangeArrowheads="1"/>
              </p:cNvSpPr>
              <p:nvPr/>
            </p:nvSpPr>
            <p:spPr bwMode="auto">
              <a:xfrm>
                <a:off x="3143" y="287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7" name="Oval 6265"/>
              <p:cNvSpPr>
                <a:spLocks noChangeArrowheads="1"/>
              </p:cNvSpPr>
              <p:nvPr/>
            </p:nvSpPr>
            <p:spPr bwMode="auto">
              <a:xfrm>
                <a:off x="4038" y="249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8" name="Oval 6266"/>
              <p:cNvSpPr>
                <a:spLocks noChangeArrowheads="1"/>
              </p:cNvSpPr>
              <p:nvPr/>
            </p:nvSpPr>
            <p:spPr bwMode="auto">
              <a:xfrm>
                <a:off x="4038" y="249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9" name="Oval 6267"/>
              <p:cNvSpPr>
                <a:spLocks noChangeArrowheads="1"/>
              </p:cNvSpPr>
              <p:nvPr/>
            </p:nvSpPr>
            <p:spPr bwMode="auto">
              <a:xfrm>
                <a:off x="3876" y="340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0" name="Oval 6268"/>
              <p:cNvSpPr>
                <a:spLocks noChangeArrowheads="1"/>
              </p:cNvSpPr>
              <p:nvPr/>
            </p:nvSpPr>
            <p:spPr bwMode="auto">
              <a:xfrm>
                <a:off x="3876" y="340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1" name="Oval 6269"/>
              <p:cNvSpPr>
                <a:spLocks noChangeArrowheads="1"/>
              </p:cNvSpPr>
              <p:nvPr/>
            </p:nvSpPr>
            <p:spPr bwMode="auto">
              <a:xfrm>
                <a:off x="4132" y="262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2" name="Oval 6270"/>
              <p:cNvSpPr>
                <a:spLocks noChangeArrowheads="1"/>
              </p:cNvSpPr>
              <p:nvPr/>
            </p:nvSpPr>
            <p:spPr bwMode="auto">
              <a:xfrm>
                <a:off x="4132" y="262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3" name="Oval 6271"/>
              <p:cNvSpPr>
                <a:spLocks noChangeArrowheads="1"/>
              </p:cNvSpPr>
              <p:nvPr/>
            </p:nvSpPr>
            <p:spPr bwMode="auto">
              <a:xfrm>
                <a:off x="3993" y="338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4" name="Oval 6272"/>
              <p:cNvSpPr>
                <a:spLocks noChangeArrowheads="1"/>
              </p:cNvSpPr>
              <p:nvPr/>
            </p:nvSpPr>
            <p:spPr bwMode="auto">
              <a:xfrm>
                <a:off x="3993" y="338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5" name="Oval 6273"/>
              <p:cNvSpPr>
                <a:spLocks noChangeArrowheads="1"/>
              </p:cNvSpPr>
              <p:nvPr/>
            </p:nvSpPr>
            <p:spPr bwMode="auto">
              <a:xfrm>
                <a:off x="3407" y="324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6" name="Oval 6274"/>
              <p:cNvSpPr>
                <a:spLocks noChangeArrowheads="1"/>
              </p:cNvSpPr>
              <p:nvPr/>
            </p:nvSpPr>
            <p:spPr bwMode="auto">
              <a:xfrm>
                <a:off x="3407" y="324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7" name="Oval 6275"/>
              <p:cNvSpPr>
                <a:spLocks noChangeArrowheads="1"/>
              </p:cNvSpPr>
              <p:nvPr/>
            </p:nvSpPr>
            <p:spPr bwMode="auto">
              <a:xfrm>
                <a:off x="3929" y="240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8" name="Oval 6276"/>
              <p:cNvSpPr>
                <a:spLocks noChangeArrowheads="1"/>
              </p:cNvSpPr>
              <p:nvPr/>
            </p:nvSpPr>
            <p:spPr bwMode="auto">
              <a:xfrm>
                <a:off x="3929" y="240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9" name="Oval 6277"/>
              <p:cNvSpPr>
                <a:spLocks noChangeArrowheads="1"/>
              </p:cNvSpPr>
              <p:nvPr/>
            </p:nvSpPr>
            <p:spPr bwMode="auto">
              <a:xfrm>
                <a:off x="3641" y="274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0" name="Oval 6278"/>
              <p:cNvSpPr>
                <a:spLocks noChangeArrowheads="1"/>
              </p:cNvSpPr>
              <p:nvPr/>
            </p:nvSpPr>
            <p:spPr bwMode="auto">
              <a:xfrm>
                <a:off x="3641" y="274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1" name="Oval 6279"/>
              <p:cNvSpPr>
                <a:spLocks noChangeArrowheads="1"/>
              </p:cNvSpPr>
              <p:nvPr/>
            </p:nvSpPr>
            <p:spPr bwMode="auto">
              <a:xfrm>
                <a:off x="3976" y="32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2" name="Oval 6280"/>
              <p:cNvSpPr>
                <a:spLocks noChangeArrowheads="1"/>
              </p:cNvSpPr>
              <p:nvPr/>
            </p:nvSpPr>
            <p:spPr bwMode="auto">
              <a:xfrm>
                <a:off x="3976" y="32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3" name="Oval 6281"/>
              <p:cNvSpPr>
                <a:spLocks noChangeArrowheads="1"/>
              </p:cNvSpPr>
              <p:nvPr/>
            </p:nvSpPr>
            <p:spPr bwMode="auto">
              <a:xfrm>
                <a:off x="3138" y="287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4" name="Oval 6282"/>
              <p:cNvSpPr>
                <a:spLocks noChangeArrowheads="1"/>
              </p:cNvSpPr>
              <p:nvPr/>
            </p:nvSpPr>
            <p:spPr bwMode="auto">
              <a:xfrm>
                <a:off x="3138" y="287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5" name="Oval 6283"/>
              <p:cNvSpPr>
                <a:spLocks noChangeArrowheads="1"/>
              </p:cNvSpPr>
              <p:nvPr/>
            </p:nvSpPr>
            <p:spPr bwMode="auto">
              <a:xfrm>
                <a:off x="3234" y="365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6" name="Oval 6284"/>
              <p:cNvSpPr>
                <a:spLocks noChangeArrowheads="1"/>
              </p:cNvSpPr>
              <p:nvPr/>
            </p:nvSpPr>
            <p:spPr bwMode="auto">
              <a:xfrm>
                <a:off x="3234" y="365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7" name="Oval 6285"/>
              <p:cNvSpPr>
                <a:spLocks noChangeArrowheads="1"/>
              </p:cNvSpPr>
              <p:nvPr/>
            </p:nvSpPr>
            <p:spPr bwMode="auto">
              <a:xfrm>
                <a:off x="4447" y="286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8" name="Oval 6286"/>
              <p:cNvSpPr>
                <a:spLocks noChangeArrowheads="1"/>
              </p:cNvSpPr>
              <p:nvPr/>
            </p:nvSpPr>
            <p:spPr bwMode="auto">
              <a:xfrm>
                <a:off x="4447" y="286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9" name="Oval 6287"/>
              <p:cNvSpPr>
                <a:spLocks noChangeArrowheads="1"/>
              </p:cNvSpPr>
              <p:nvPr/>
            </p:nvSpPr>
            <p:spPr bwMode="auto">
              <a:xfrm>
                <a:off x="3971" y="253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0" name="Oval 6288"/>
              <p:cNvSpPr>
                <a:spLocks noChangeArrowheads="1"/>
              </p:cNvSpPr>
              <p:nvPr/>
            </p:nvSpPr>
            <p:spPr bwMode="auto">
              <a:xfrm>
                <a:off x="3971" y="253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1" name="Oval 6289"/>
              <p:cNvSpPr>
                <a:spLocks noChangeArrowheads="1"/>
              </p:cNvSpPr>
              <p:nvPr/>
            </p:nvSpPr>
            <p:spPr bwMode="auto">
              <a:xfrm>
                <a:off x="3937" y="290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2" name="Oval 6290"/>
              <p:cNvSpPr>
                <a:spLocks noChangeArrowheads="1"/>
              </p:cNvSpPr>
              <p:nvPr/>
            </p:nvSpPr>
            <p:spPr bwMode="auto">
              <a:xfrm>
                <a:off x="3937" y="290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3" name="Oval 6291"/>
              <p:cNvSpPr>
                <a:spLocks noChangeArrowheads="1"/>
              </p:cNvSpPr>
              <p:nvPr/>
            </p:nvSpPr>
            <p:spPr bwMode="auto">
              <a:xfrm>
                <a:off x="3089" y="263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4" name="Oval 6292"/>
              <p:cNvSpPr>
                <a:spLocks noChangeArrowheads="1"/>
              </p:cNvSpPr>
              <p:nvPr/>
            </p:nvSpPr>
            <p:spPr bwMode="auto">
              <a:xfrm>
                <a:off x="3089" y="263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5" name="Oval 6293"/>
              <p:cNvSpPr>
                <a:spLocks noChangeArrowheads="1"/>
              </p:cNvSpPr>
              <p:nvPr/>
            </p:nvSpPr>
            <p:spPr bwMode="auto">
              <a:xfrm>
                <a:off x="4331" y="278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6" name="Oval 6294"/>
              <p:cNvSpPr>
                <a:spLocks noChangeArrowheads="1"/>
              </p:cNvSpPr>
              <p:nvPr/>
            </p:nvSpPr>
            <p:spPr bwMode="auto">
              <a:xfrm>
                <a:off x="4331" y="278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7" name="Oval 6295"/>
              <p:cNvSpPr>
                <a:spLocks noChangeArrowheads="1"/>
              </p:cNvSpPr>
              <p:nvPr/>
            </p:nvSpPr>
            <p:spPr bwMode="auto">
              <a:xfrm>
                <a:off x="3272" y="346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8" name="Oval 6296"/>
              <p:cNvSpPr>
                <a:spLocks noChangeArrowheads="1"/>
              </p:cNvSpPr>
              <p:nvPr/>
            </p:nvSpPr>
            <p:spPr bwMode="auto">
              <a:xfrm>
                <a:off x="3272" y="346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9" name="Oval 6297"/>
              <p:cNvSpPr>
                <a:spLocks noChangeArrowheads="1"/>
              </p:cNvSpPr>
              <p:nvPr/>
            </p:nvSpPr>
            <p:spPr bwMode="auto">
              <a:xfrm>
                <a:off x="4344" y="287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0" name="Oval 6298"/>
              <p:cNvSpPr>
                <a:spLocks noChangeArrowheads="1"/>
              </p:cNvSpPr>
              <p:nvPr/>
            </p:nvSpPr>
            <p:spPr bwMode="auto">
              <a:xfrm>
                <a:off x="4344" y="287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1" name="Oval 6299"/>
              <p:cNvSpPr>
                <a:spLocks noChangeArrowheads="1"/>
              </p:cNvSpPr>
              <p:nvPr/>
            </p:nvSpPr>
            <p:spPr bwMode="auto">
              <a:xfrm>
                <a:off x="3981" y="285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2" name="Oval 6300"/>
              <p:cNvSpPr>
                <a:spLocks noChangeArrowheads="1"/>
              </p:cNvSpPr>
              <p:nvPr/>
            </p:nvSpPr>
            <p:spPr bwMode="auto">
              <a:xfrm>
                <a:off x="3981" y="285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3" name="Oval 6301"/>
              <p:cNvSpPr>
                <a:spLocks noChangeArrowheads="1"/>
              </p:cNvSpPr>
              <p:nvPr/>
            </p:nvSpPr>
            <p:spPr bwMode="auto">
              <a:xfrm>
                <a:off x="3226" y="328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4" name="Oval 6302"/>
              <p:cNvSpPr>
                <a:spLocks noChangeArrowheads="1"/>
              </p:cNvSpPr>
              <p:nvPr/>
            </p:nvSpPr>
            <p:spPr bwMode="auto">
              <a:xfrm>
                <a:off x="3226" y="328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5" name="Oval 6303"/>
              <p:cNvSpPr>
                <a:spLocks noChangeArrowheads="1"/>
              </p:cNvSpPr>
              <p:nvPr/>
            </p:nvSpPr>
            <p:spPr bwMode="auto">
              <a:xfrm>
                <a:off x="3268" y="359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6" name="Oval 6304"/>
              <p:cNvSpPr>
                <a:spLocks noChangeArrowheads="1"/>
              </p:cNvSpPr>
              <p:nvPr/>
            </p:nvSpPr>
            <p:spPr bwMode="auto">
              <a:xfrm>
                <a:off x="3268" y="359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7" name="Oval 6305"/>
              <p:cNvSpPr>
                <a:spLocks noChangeArrowheads="1"/>
              </p:cNvSpPr>
              <p:nvPr/>
            </p:nvSpPr>
            <p:spPr bwMode="auto">
              <a:xfrm>
                <a:off x="3089" y="353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8" name="Oval 6306"/>
              <p:cNvSpPr>
                <a:spLocks noChangeArrowheads="1"/>
              </p:cNvSpPr>
              <p:nvPr/>
            </p:nvSpPr>
            <p:spPr bwMode="auto">
              <a:xfrm>
                <a:off x="3089" y="353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9" name="Oval 6307"/>
              <p:cNvSpPr>
                <a:spLocks noChangeArrowheads="1"/>
              </p:cNvSpPr>
              <p:nvPr/>
            </p:nvSpPr>
            <p:spPr bwMode="auto">
              <a:xfrm>
                <a:off x="2982" y="267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0" name="Oval 6308"/>
              <p:cNvSpPr>
                <a:spLocks noChangeArrowheads="1"/>
              </p:cNvSpPr>
              <p:nvPr/>
            </p:nvSpPr>
            <p:spPr bwMode="auto">
              <a:xfrm>
                <a:off x="2982" y="267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1" name="Oval 6309"/>
              <p:cNvSpPr>
                <a:spLocks noChangeArrowheads="1"/>
              </p:cNvSpPr>
              <p:nvPr/>
            </p:nvSpPr>
            <p:spPr bwMode="auto">
              <a:xfrm>
                <a:off x="3266" y="356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2" name="Oval 6310"/>
              <p:cNvSpPr>
                <a:spLocks noChangeArrowheads="1"/>
              </p:cNvSpPr>
              <p:nvPr/>
            </p:nvSpPr>
            <p:spPr bwMode="auto">
              <a:xfrm>
                <a:off x="3266" y="356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3" name="Oval 6311"/>
              <p:cNvSpPr>
                <a:spLocks noChangeArrowheads="1"/>
              </p:cNvSpPr>
              <p:nvPr/>
            </p:nvSpPr>
            <p:spPr bwMode="auto">
              <a:xfrm>
                <a:off x="4276" y="287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4" name="Oval 6312"/>
              <p:cNvSpPr>
                <a:spLocks noChangeArrowheads="1"/>
              </p:cNvSpPr>
              <p:nvPr/>
            </p:nvSpPr>
            <p:spPr bwMode="auto">
              <a:xfrm>
                <a:off x="4276" y="287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5" name="Oval 6313"/>
              <p:cNvSpPr>
                <a:spLocks noChangeArrowheads="1"/>
              </p:cNvSpPr>
              <p:nvPr/>
            </p:nvSpPr>
            <p:spPr bwMode="auto">
              <a:xfrm>
                <a:off x="4195" y="267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6" name="Oval 6314"/>
              <p:cNvSpPr>
                <a:spLocks noChangeArrowheads="1"/>
              </p:cNvSpPr>
              <p:nvPr/>
            </p:nvSpPr>
            <p:spPr bwMode="auto">
              <a:xfrm>
                <a:off x="4195" y="267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7" name="Oval 6315"/>
              <p:cNvSpPr>
                <a:spLocks noChangeArrowheads="1"/>
              </p:cNvSpPr>
              <p:nvPr/>
            </p:nvSpPr>
            <p:spPr bwMode="auto">
              <a:xfrm>
                <a:off x="3057" y="2051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8" name="Oval 6316"/>
              <p:cNvSpPr>
                <a:spLocks noChangeArrowheads="1"/>
              </p:cNvSpPr>
              <p:nvPr/>
            </p:nvSpPr>
            <p:spPr bwMode="auto">
              <a:xfrm>
                <a:off x="3057" y="2051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9" name="Oval 6317"/>
              <p:cNvSpPr>
                <a:spLocks noChangeArrowheads="1"/>
              </p:cNvSpPr>
              <p:nvPr/>
            </p:nvSpPr>
            <p:spPr bwMode="auto">
              <a:xfrm>
                <a:off x="4274" y="300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0" name="Oval 6318"/>
              <p:cNvSpPr>
                <a:spLocks noChangeArrowheads="1"/>
              </p:cNvSpPr>
              <p:nvPr/>
            </p:nvSpPr>
            <p:spPr bwMode="auto">
              <a:xfrm>
                <a:off x="4274" y="3003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1" name="Oval 6319"/>
              <p:cNvSpPr>
                <a:spLocks noChangeArrowheads="1"/>
              </p:cNvSpPr>
              <p:nvPr/>
            </p:nvSpPr>
            <p:spPr bwMode="auto">
              <a:xfrm>
                <a:off x="3997" y="305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2" name="Oval 6320"/>
              <p:cNvSpPr>
                <a:spLocks noChangeArrowheads="1"/>
              </p:cNvSpPr>
              <p:nvPr/>
            </p:nvSpPr>
            <p:spPr bwMode="auto">
              <a:xfrm>
                <a:off x="3997" y="305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3" name="Oval 6321"/>
              <p:cNvSpPr>
                <a:spLocks noChangeArrowheads="1"/>
              </p:cNvSpPr>
              <p:nvPr/>
            </p:nvSpPr>
            <p:spPr bwMode="auto">
              <a:xfrm>
                <a:off x="3182" y="314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4" name="Oval 6322"/>
              <p:cNvSpPr>
                <a:spLocks noChangeArrowheads="1"/>
              </p:cNvSpPr>
              <p:nvPr/>
            </p:nvSpPr>
            <p:spPr bwMode="auto">
              <a:xfrm>
                <a:off x="3182" y="314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5" name="Oval 6323"/>
              <p:cNvSpPr>
                <a:spLocks noChangeArrowheads="1"/>
              </p:cNvSpPr>
              <p:nvPr/>
            </p:nvSpPr>
            <p:spPr bwMode="auto">
              <a:xfrm>
                <a:off x="3124" y="260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6" name="Oval 6324"/>
              <p:cNvSpPr>
                <a:spLocks noChangeArrowheads="1"/>
              </p:cNvSpPr>
              <p:nvPr/>
            </p:nvSpPr>
            <p:spPr bwMode="auto">
              <a:xfrm>
                <a:off x="3124" y="260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7" name="Oval 6325"/>
              <p:cNvSpPr>
                <a:spLocks noChangeArrowheads="1"/>
              </p:cNvSpPr>
              <p:nvPr/>
            </p:nvSpPr>
            <p:spPr bwMode="auto">
              <a:xfrm>
                <a:off x="2986" y="301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8" name="Oval 6326"/>
              <p:cNvSpPr>
                <a:spLocks noChangeArrowheads="1"/>
              </p:cNvSpPr>
              <p:nvPr/>
            </p:nvSpPr>
            <p:spPr bwMode="auto">
              <a:xfrm>
                <a:off x="2986" y="301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9" name="Oval 6327"/>
              <p:cNvSpPr>
                <a:spLocks noChangeArrowheads="1"/>
              </p:cNvSpPr>
              <p:nvPr/>
            </p:nvSpPr>
            <p:spPr bwMode="auto">
              <a:xfrm>
                <a:off x="3217" y="264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0" name="Oval 6328"/>
              <p:cNvSpPr>
                <a:spLocks noChangeArrowheads="1"/>
              </p:cNvSpPr>
              <p:nvPr/>
            </p:nvSpPr>
            <p:spPr bwMode="auto">
              <a:xfrm>
                <a:off x="3217" y="264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1" name="Oval 6329"/>
              <p:cNvSpPr>
                <a:spLocks noChangeArrowheads="1"/>
              </p:cNvSpPr>
              <p:nvPr/>
            </p:nvSpPr>
            <p:spPr bwMode="auto">
              <a:xfrm>
                <a:off x="3148" y="275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2" name="Oval 6330"/>
              <p:cNvSpPr>
                <a:spLocks noChangeArrowheads="1"/>
              </p:cNvSpPr>
              <p:nvPr/>
            </p:nvSpPr>
            <p:spPr bwMode="auto">
              <a:xfrm>
                <a:off x="3148" y="275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3" name="Oval 6331"/>
              <p:cNvSpPr>
                <a:spLocks noChangeArrowheads="1"/>
              </p:cNvSpPr>
              <p:nvPr/>
            </p:nvSpPr>
            <p:spPr bwMode="auto">
              <a:xfrm>
                <a:off x="3220" y="210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4" name="Oval 6332"/>
              <p:cNvSpPr>
                <a:spLocks noChangeArrowheads="1"/>
              </p:cNvSpPr>
              <p:nvPr/>
            </p:nvSpPr>
            <p:spPr bwMode="auto">
              <a:xfrm>
                <a:off x="3220" y="2107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5" name="Oval 6333"/>
              <p:cNvSpPr>
                <a:spLocks noChangeArrowheads="1"/>
              </p:cNvSpPr>
              <p:nvPr/>
            </p:nvSpPr>
            <p:spPr bwMode="auto">
              <a:xfrm>
                <a:off x="3006" y="282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6" name="Oval 6334"/>
              <p:cNvSpPr>
                <a:spLocks noChangeArrowheads="1"/>
              </p:cNvSpPr>
              <p:nvPr/>
            </p:nvSpPr>
            <p:spPr bwMode="auto">
              <a:xfrm>
                <a:off x="3006" y="282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7" name="Oval 6335"/>
              <p:cNvSpPr>
                <a:spLocks noChangeArrowheads="1"/>
              </p:cNvSpPr>
              <p:nvPr/>
            </p:nvSpPr>
            <p:spPr bwMode="auto">
              <a:xfrm>
                <a:off x="2973" y="304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8" name="Oval 6336"/>
              <p:cNvSpPr>
                <a:spLocks noChangeArrowheads="1"/>
              </p:cNvSpPr>
              <p:nvPr/>
            </p:nvSpPr>
            <p:spPr bwMode="auto">
              <a:xfrm>
                <a:off x="2973" y="304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9" name="Oval 6337"/>
              <p:cNvSpPr>
                <a:spLocks noChangeArrowheads="1"/>
              </p:cNvSpPr>
              <p:nvPr/>
            </p:nvSpPr>
            <p:spPr bwMode="auto">
              <a:xfrm>
                <a:off x="3357" y="334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0" name="Oval 6338"/>
              <p:cNvSpPr>
                <a:spLocks noChangeArrowheads="1"/>
              </p:cNvSpPr>
              <p:nvPr/>
            </p:nvSpPr>
            <p:spPr bwMode="auto">
              <a:xfrm>
                <a:off x="3357" y="334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1" name="Oval 6339"/>
              <p:cNvSpPr>
                <a:spLocks noChangeArrowheads="1"/>
              </p:cNvSpPr>
              <p:nvPr/>
            </p:nvSpPr>
            <p:spPr bwMode="auto">
              <a:xfrm>
                <a:off x="3154" y="297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2" name="Oval 6340"/>
              <p:cNvSpPr>
                <a:spLocks noChangeArrowheads="1"/>
              </p:cNvSpPr>
              <p:nvPr/>
            </p:nvSpPr>
            <p:spPr bwMode="auto">
              <a:xfrm>
                <a:off x="3154" y="297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3" name="Oval 6341"/>
              <p:cNvSpPr>
                <a:spLocks noChangeArrowheads="1"/>
              </p:cNvSpPr>
              <p:nvPr/>
            </p:nvSpPr>
            <p:spPr bwMode="auto">
              <a:xfrm>
                <a:off x="4012" y="306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4" name="Oval 6342"/>
              <p:cNvSpPr>
                <a:spLocks noChangeArrowheads="1"/>
              </p:cNvSpPr>
              <p:nvPr/>
            </p:nvSpPr>
            <p:spPr bwMode="auto">
              <a:xfrm>
                <a:off x="4012" y="306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5" name="Oval 6343"/>
              <p:cNvSpPr>
                <a:spLocks noChangeArrowheads="1"/>
              </p:cNvSpPr>
              <p:nvPr/>
            </p:nvSpPr>
            <p:spPr bwMode="auto">
              <a:xfrm>
                <a:off x="3109" y="290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6" name="Oval 6344"/>
              <p:cNvSpPr>
                <a:spLocks noChangeArrowheads="1"/>
              </p:cNvSpPr>
              <p:nvPr/>
            </p:nvSpPr>
            <p:spPr bwMode="auto">
              <a:xfrm>
                <a:off x="3109" y="290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7" name="Oval 6345"/>
              <p:cNvSpPr>
                <a:spLocks noChangeArrowheads="1"/>
              </p:cNvSpPr>
              <p:nvPr/>
            </p:nvSpPr>
            <p:spPr bwMode="auto">
              <a:xfrm>
                <a:off x="4043" y="327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8" name="Oval 6346"/>
              <p:cNvSpPr>
                <a:spLocks noChangeArrowheads="1"/>
              </p:cNvSpPr>
              <p:nvPr/>
            </p:nvSpPr>
            <p:spPr bwMode="auto">
              <a:xfrm>
                <a:off x="4043" y="327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9" name="Oval 6347"/>
              <p:cNvSpPr>
                <a:spLocks noChangeArrowheads="1"/>
              </p:cNvSpPr>
              <p:nvPr/>
            </p:nvSpPr>
            <p:spPr bwMode="auto">
              <a:xfrm>
                <a:off x="3264" y="271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0" name="Oval 6348"/>
              <p:cNvSpPr>
                <a:spLocks noChangeArrowheads="1"/>
              </p:cNvSpPr>
              <p:nvPr/>
            </p:nvSpPr>
            <p:spPr bwMode="auto">
              <a:xfrm>
                <a:off x="3264" y="271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1" name="Oval 6349"/>
              <p:cNvSpPr>
                <a:spLocks noChangeArrowheads="1"/>
              </p:cNvSpPr>
              <p:nvPr/>
            </p:nvSpPr>
            <p:spPr bwMode="auto">
              <a:xfrm>
                <a:off x="2917" y="298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2" name="Oval 6350"/>
              <p:cNvSpPr>
                <a:spLocks noChangeArrowheads="1"/>
              </p:cNvSpPr>
              <p:nvPr/>
            </p:nvSpPr>
            <p:spPr bwMode="auto">
              <a:xfrm>
                <a:off x="2917" y="298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3" name="Oval 6351"/>
              <p:cNvSpPr>
                <a:spLocks noChangeArrowheads="1"/>
              </p:cNvSpPr>
              <p:nvPr/>
            </p:nvSpPr>
            <p:spPr bwMode="auto">
              <a:xfrm>
                <a:off x="3969" y="270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4" name="Oval 6352"/>
              <p:cNvSpPr>
                <a:spLocks noChangeArrowheads="1"/>
              </p:cNvSpPr>
              <p:nvPr/>
            </p:nvSpPr>
            <p:spPr bwMode="auto">
              <a:xfrm>
                <a:off x="3969" y="270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5" name="Oval 6353"/>
              <p:cNvSpPr>
                <a:spLocks noChangeArrowheads="1"/>
              </p:cNvSpPr>
              <p:nvPr/>
            </p:nvSpPr>
            <p:spPr bwMode="auto">
              <a:xfrm>
                <a:off x="3159" y="230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6" name="Oval 6354"/>
              <p:cNvSpPr>
                <a:spLocks noChangeArrowheads="1"/>
              </p:cNvSpPr>
              <p:nvPr/>
            </p:nvSpPr>
            <p:spPr bwMode="auto">
              <a:xfrm>
                <a:off x="3159" y="230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7" name="Oval 6355"/>
              <p:cNvSpPr>
                <a:spLocks noChangeArrowheads="1"/>
              </p:cNvSpPr>
              <p:nvPr/>
            </p:nvSpPr>
            <p:spPr bwMode="auto">
              <a:xfrm>
                <a:off x="3082" y="209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8" name="Oval 6356"/>
              <p:cNvSpPr>
                <a:spLocks noChangeArrowheads="1"/>
              </p:cNvSpPr>
              <p:nvPr/>
            </p:nvSpPr>
            <p:spPr bwMode="auto">
              <a:xfrm>
                <a:off x="3082" y="209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9" name="Oval 6357"/>
              <p:cNvSpPr>
                <a:spLocks noChangeArrowheads="1"/>
              </p:cNvSpPr>
              <p:nvPr/>
            </p:nvSpPr>
            <p:spPr bwMode="auto">
              <a:xfrm>
                <a:off x="3215" y="257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0" name="Oval 6358"/>
              <p:cNvSpPr>
                <a:spLocks noChangeArrowheads="1"/>
              </p:cNvSpPr>
              <p:nvPr/>
            </p:nvSpPr>
            <p:spPr bwMode="auto">
              <a:xfrm>
                <a:off x="3215" y="257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1" name="Oval 6359"/>
              <p:cNvSpPr>
                <a:spLocks noChangeArrowheads="1"/>
              </p:cNvSpPr>
              <p:nvPr/>
            </p:nvSpPr>
            <p:spPr bwMode="auto">
              <a:xfrm>
                <a:off x="4001" y="317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2" name="Oval 6360"/>
              <p:cNvSpPr>
                <a:spLocks noChangeArrowheads="1"/>
              </p:cNvSpPr>
              <p:nvPr/>
            </p:nvSpPr>
            <p:spPr bwMode="auto">
              <a:xfrm>
                <a:off x="4001" y="317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3" name="Oval 6361"/>
              <p:cNvSpPr>
                <a:spLocks noChangeArrowheads="1"/>
              </p:cNvSpPr>
              <p:nvPr/>
            </p:nvSpPr>
            <p:spPr bwMode="auto">
              <a:xfrm>
                <a:off x="4002" y="320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4" name="Oval 6362"/>
              <p:cNvSpPr>
                <a:spLocks noChangeArrowheads="1"/>
              </p:cNvSpPr>
              <p:nvPr/>
            </p:nvSpPr>
            <p:spPr bwMode="auto">
              <a:xfrm>
                <a:off x="4002" y="320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5" name="Oval 6363"/>
              <p:cNvSpPr>
                <a:spLocks noChangeArrowheads="1"/>
              </p:cNvSpPr>
              <p:nvPr/>
            </p:nvSpPr>
            <p:spPr bwMode="auto">
              <a:xfrm>
                <a:off x="3165" y="295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6" name="Oval 6364"/>
              <p:cNvSpPr>
                <a:spLocks noChangeArrowheads="1"/>
              </p:cNvSpPr>
              <p:nvPr/>
            </p:nvSpPr>
            <p:spPr bwMode="auto">
              <a:xfrm>
                <a:off x="3165" y="295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7" name="Oval 6365"/>
              <p:cNvSpPr>
                <a:spLocks noChangeArrowheads="1"/>
              </p:cNvSpPr>
              <p:nvPr/>
            </p:nvSpPr>
            <p:spPr bwMode="auto">
              <a:xfrm>
                <a:off x="3547" y="278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8" name="Oval 6366"/>
              <p:cNvSpPr>
                <a:spLocks noChangeArrowheads="1"/>
              </p:cNvSpPr>
              <p:nvPr/>
            </p:nvSpPr>
            <p:spPr bwMode="auto">
              <a:xfrm>
                <a:off x="3547" y="278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9" name="Oval 6367"/>
              <p:cNvSpPr>
                <a:spLocks noChangeArrowheads="1"/>
              </p:cNvSpPr>
              <p:nvPr/>
            </p:nvSpPr>
            <p:spPr bwMode="auto">
              <a:xfrm>
                <a:off x="3186" y="320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0" name="Oval 6368"/>
              <p:cNvSpPr>
                <a:spLocks noChangeArrowheads="1"/>
              </p:cNvSpPr>
              <p:nvPr/>
            </p:nvSpPr>
            <p:spPr bwMode="auto">
              <a:xfrm>
                <a:off x="3186" y="320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1" name="Oval 6369"/>
              <p:cNvSpPr>
                <a:spLocks noChangeArrowheads="1"/>
              </p:cNvSpPr>
              <p:nvPr/>
            </p:nvSpPr>
            <p:spPr bwMode="auto">
              <a:xfrm>
                <a:off x="3099" y="274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2" name="Oval 6370"/>
              <p:cNvSpPr>
                <a:spLocks noChangeArrowheads="1"/>
              </p:cNvSpPr>
              <p:nvPr/>
            </p:nvSpPr>
            <p:spPr bwMode="auto">
              <a:xfrm>
                <a:off x="3099" y="274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3" name="Oval 6371"/>
              <p:cNvSpPr>
                <a:spLocks noChangeArrowheads="1"/>
              </p:cNvSpPr>
              <p:nvPr/>
            </p:nvSpPr>
            <p:spPr bwMode="auto">
              <a:xfrm>
                <a:off x="4013" y="322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4" name="Oval 6372"/>
              <p:cNvSpPr>
                <a:spLocks noChangeArrowheads="1"/>
              </p:cNvSpPr>
              <p:nvPr/>
            </p:nvSpPr>
            <p:spPr bwMode="auto">
              <a:xfrm>
                <a:off x="4013" y="322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5" name="Oval 6373"/>
              <p:cNvSpPr>
                <a:spLocks noChangeArrowheads="1"/>
              </p:cNvSpPr>
              <p:nvPr/>
            </p:nvSpPr>
            <p:spPr bwMode="auto">
              <a:xfrm>
                <a:off x="4069" y="253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6" name="Oval 6374"/>
              <p:cNvSpPr>
                <a:spLocks noChangeArrowheads="1"/>
              </p:cNvSpPr>
              <p:nvPr/>
            </p:nvSpPr>
            <p:spPr bwMode="auto">
              <a:xfrm>
                <a:off x="4069" y="253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7" name="Oval 6375"/>
              <p:cNvSpPr>
                <a:spLocks noChangeArrowheads="1"/>
              </p:cNvSpPr>
              <p:nvPr/>
            </p:nvSpPr>
            <p:spPr bwMode="auto">
              <a:xfrm>
                <a:off x="3323" y="289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8" name="Oval 6376"/>
              <p:cNvSpPr>
                <a:spLocks noChangeArrowheads="1"/>
              </p:cNvSpPr>
              <p:nvPr/>
            </p:nvSpPr>
            <p:spPr bwMode="auto">
              <a:xfrm>
                <a:off x="3322" y="289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9" name="Oval 6377"/>
              <p:cNvSpPr>
                <a:spLocks noChangeArrowheads="1"/>
              </p:cNvSpPr>
              <p:nvPr/>
            </p:nvSpPr>
            <p:spPr bwMode="auto">
              <a:xfrm>
                <a:off x="3206" y="372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0" name="Oval 6378"/>
              <p:cNvSpPr>
                <a:spLocks noChangeArrowheads="1"/>
              </p:cNvSpPr>
              <p:nvPr/>
            </p:nvSpPr>
            <p:spPr bwMode="auto">
              <a:xfrm>
                <a:off x="3206" y="372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1" name="Oval 6379"/>
              <p:cNvSpPr>
                <a:spLocks noChangeArrowheads="1"/>
              </p:cNvSpPr>
              <p:nvPr/>
            </p:nvSpPr>
            <p:spPr bwMode="auto">
              <a:xfrm>
                <a:off x="3971" y="272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2" name="Oval 6380"/>
              <p:cNvSpPr>
                <a:spLocks noChangeArrowheads="1"/>
              </p:cNvSpPr>
              <p:nvPr/>
            </p:nvSpPr>
            <p:spPr bwMode="auto">
              <a:xfrm>
                <a:off x="3971" y="272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3" name="Oval 6381"/>
              <p:cNvSpPr>
                <a:spLocks noChangeArrowheads="1"/>
              </p:cNvSpPr>
              <p:nvPr/>
            </p:nvSpPr>
            <p:spPr bwMode="auto">
              <a:xfrm>
                <a:off x="3158" y="304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4" name="Oval 6382"/>
              <p:cNvSpPr>
                <a:spLocks noChangeArrowheads="1"/>
              </p:cNvSpPr>
              <p:nvPr/>
            </p:nvSpPr>
            <p:spPr bwMode="auto">
              <a:xfrm>
                <a:off x="3158" y="304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5" name="Oval 6383"/>
              <p:cNvSpPr>
                <a:spLocks noChangeArrowheads="1"/>
              </p:cNvSpPr>
              <p:nvPr/>
            </p:nvSpPr>
            <p:spPr bwMode="auto">
              <a:xfrm>
                <a:off x="4233" y="305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6" name="Oval 6384"/>
              <p:cNvSpPr>
                <a:spLocks noChangeArrowheads="1"/>
              </p:cNvSpPr>
              <p:nvPr/>
            </p:nvSpPr>
            <p:spPr bwMode="auto">
              <a:xfrm>
                <a:off x="4233" y="305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7" name="Oval 6385"/>
              <p:cNvSpPr>
                <a:spLocks noChangeArrowheads="1"/>
              </p:cNvSpPr>
              <p:nvPr/>
            </p:nvSpPr>
            <p:spPr bwMode="auto">
              <a:xfrm>
                <a:off x="3181" y="375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8" name="Oval 6386"/>
              <p:cNvSpPr>
                <a:spLocks noChangeArrowheads="1"/>
              </p:cNvSpPr>
              <p:nvPr/>
            </p:nvSpPr>
            <p:spPr bwMode="auto">
              <a:xfrm>
                <a:off x="3181" y="375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9" name="Oval 6387"/>
              <p:cNvSpPr>
                <a:spLocks noChangeArrowheads="1"/>
              </p:cNvSpPr>
              <p:nvPr/>
            </p:nvSpPr>
            <p:spPr bwMode="auto">
              <a:xfrm>
                <a:off x="3852" y="319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0" name="Oval 6388"/>
              <p:cNvSpPr>
                <a:spLocks noChangeArrowheads="1"/>
              </p:cNvSpPr>
              <p:nvPr/>
            </p:nvSpPr>
            <p:spPr bwMode="auto">
              <a:xfrm>
                <a:off x="3852" y="319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1" name="Oval 6389"/>
              <p:cNvSpPr>
                <a:spLocks noChangeArrowheads="1"/>
              </p:cNvSpPr>
              <p:nvPr/>
            </p:nvSpPr>
            <p:spPr bwMode="auto">
              <a:xfrm>
                <a:off x="3961" y="263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2" name="Oval 6390"/>
              <p:cNvSpPr>
                <a:spLocks noChangeArrowheads="1"/>
              </p:cNvSpPr>
              <p:nvPr/>
            </p:nvSpPr>
            <p:spPr bwMode="auto">
              <a:xfrm>
                <a:off x="3961" y="263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3" name="Oval 6391"/>
              <p:cNvSpPr>
                <a:spLocks noChangeArrowheads="1"/>
              </p:cNvSpPr>
              <p:nvPr/>
            </p:nvSpPr>
            <p:spPr bwMode="auto">
              <a:xfrm>
                <a:off x="2887" y="243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4" name="Oval 6392"/>
              <p:cNvSpPr>
                <a:spLocks noChangeArrowheads="1"/>
              </p:cNvSpPr>
              <p:nvPr/>
            </p:nvSpPr>
            <p:spPr bwMode="auto">
              <a:xfrm>
                <a:off x="2887" y="243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5" name="Oval 6393"/>
              <p:cNvSpPr>
                <a:spLocks noChangeArrowheads="1"/>
              </p:cNvSpPr>
              <p:nvPr/>
            </p:nvSpPr>
            <p:spPr bwMode="auto">
              <a:xfrm>
                <a:off x="3203" y="262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6" name="Oval 6394"/>
              <p:cNvSpPr>
                <a:spLocks noChangeArrowheads="1"/>
              </p:cNvSpPr>
              <p:nvPr/>
            </p:nvSpPr>
            <p:spPr bwMode="auto">
              <a:xfrm>
                <a:off x="3203" y="262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7" name="Oval 6395"/>
              <p:cNvSpPr>
                <a:spLocks noChangeArrowheads="1"/>
              </p:cNvSpPr>
              <p:nvPr/>
            </p:nvSpPr>
            <p:spPr bwMode="auto">
              <a:xfrm>
                <a:off x="2911" y="273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8" name="Oval 6396"/>
              <p:cNvSpPr>
                <a:spLocks noChangeArrowheads="1"/>
              </p:cNvSpPr>
              <p:nvPr/>
            </p:nvSpPr>
            <p:spPr bwMode="auto">
              <a:xfrm>
                <a:off x="2911" y="273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9" name="Oval 6397"/>
              <p:cNvSpPr>
                <a:spLocks noChangeArrowheads="1"/>
              </p:cNvSpPr>
              <p:nvPr/>
            </p:nvSpPr>
            <p:spPr bwMode="auto">
              <a:xfrm>
                <a:off x="3984" y="334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0" name="Oval 6398"/>
              <p:cNvSpPr>
                <a:spLocks noChangeArrowheads="1"/>
              </p:cNvSpPr>
              <p:nvPr/>
            </p:nvSpPr>
            <p:spPr bwMode="auto">
              <a:xfrm>
                <a:off x="3984" y="334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1" name="Oval 6399"/>
              <p:cNvSpPr>
                <a:spLocks noChangeArrowheads="1"/>
              </p:cNvSpPr>
              <p:nvPr/>
            </p:nvSpPr>
            <p:spPr bwMode="auto">
              <a:xfrm>
                <a:off x="2952" y="231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2" name="Oval 6400"/>
              <p:cNvSpPr>
                <a:spLocks noChangeArrowheads="1"/>
              </p:cNvSpPr>
              <p:nvPr/>
            </p:nvSpPr>
            <p:spPr bwMode="auto">
              <a:xfrm>
                <a:off x="2952" y="231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3" name="Oval 6401"/>
              <p:cNvSpPr>
                <a:spLocks noChangeArrowheads="1"/>
              </p:cNvSpPr>
              <p:nvPr/>
            </p:nvSpPr>
            <p:spPr bwMode="auto">
              <a:xfrm>
                <a:off x="3155" y="274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4" name="Oval 6402"/>
              <p:cNvSpPr>
                <a:spLocks noChangeArrowheads="1"/>
              </p:cNvSpPr>
              <p:nvPr/>
            </p:nvSpPr>
            <p:spPr bwMode="auto">
              <a:xfrm>
                <a:off x="3155" y="2747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5" name="Oval 6403"/>
              <p:cNvSpPr>
                <a:spLocks noChangeArrowheads="1"/>
              </p:cNvSpPr>
              <p:nvPr/>
            </p:nvSpPr>
            <p:spPr bwMode="auto">
              <a:xfrm>
                <a:off x="4077" y="253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6" name="Oval 6404"/>
              <p:cNvSpPr>
                <a:spLocks noChangeArrowheads="1"/>
              </p:cNvSpPr>
              <p:nvPr/>
            </p:nvSpPr>
            <p:spPr bwMode="auto">
              <a:xfrm>
                <a:off x="4077" y="253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7" name="Oval 6405"/>
              <p:cNvSpPr>
                <a:spLocks noChangeArrowheads="1"/>
              </p:cNvSpPr>
              <p:nvPr/>
            </p:nvSpPr>
            <p:spPr bwMode="auto">
              <a:xfrm>
                <a:off x="3986" y="341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8" name="Oval 6406"/>
              <p:cNvSpPr>
                <a:spLocks noChangeArrowheads="1"/>
              </p:cNvSpPr>
              <p:nvPr/>
            </p:nvSpPr>
            <p:spPr bwMode="auto">
              <a:xfrm>
                <a:off x="3986" y="341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9" name="Oval 6407"/>
              <p:cNvSpPr>
                <a:spLocks noChangeArrowheads="1"/>
              </p:cNvSpPr>
              <p:nvPr/>
            </p:nvSpPr>
            <p:spPr bwMode="auto">
              <a:xfrm>
                <a:off x="3364" y="337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0" name="Oval 6408"/>
              <p:cNvSpPr>
                <a:spLocks noChangeArrowheads="1"/>
              </p:cNvSpPr>
              <p:nvPr/>
            </p:nvSpPr>
            <p:spPr bwMode="auto">
              <a:xfrm>
                <a:off x="3364" y="337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1" name="Oval 6409"/>
              <p:cNvSpPr>
                <a:spLocks noChangeArrowheads="1"/>
              </p:cNvSpPr>
              <p:nvPr/>
            </p:nvSpPr>
            <p:spPr bwMode="auto">
              <a:xfrm>
                <a:off x="3976" y="304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2" name="Oval 6410"/>
              <p:cNvSpPr>
                <a:spLocks noChangeArrowheads="1"/>
              </p:cNvSpPr>
              <p:nvPr/>
            </p:nvSpPr>
            <p:spPr bwMode="auto">
              <a:xfrm>
                <a:off x="3976" y="304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3" name="Oval 6411"/>
              <p:cNvSpPr>
                <a:spLocks noChangeArrowheads="1"/>
              </p:cNvSpPr>
              <p:nvPr/>
            </p:nvSpPr>
            <p:spPr bwMode="auto">
              <a:xfrm>
                <a:off x="3199" y="358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4" name="Oval 6412"/>
              <p:cNvSpPr>
                <a:spLocks noChangeArrowheads="1"/>
              </p:cNvSpPr>
              <p:nvPr/>
            </p:nvSpPr>
            <p:spPr bwMode="auto">
              <a:xfrm>
                <a:off x="3199" y="358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5" name="Oval 6413"/>
              <p:cNvSpPr>
                <a:spLocks noChangeArrowheads="1"/>
              </p:cNvSpPr>
              <p:nvPr/>
            </p:nvSpPr>
            <p:spPr bwMode="auto">
              <a:xfrm>
                <a:off x="2989" y="264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6" name="Oval 6414"/>
              <p:cNvSpPr>
                <a:spLocks noChangeArrowheads="1"/>
              </p:cNvSpPr>
              <p:nvPr/>
            </p:nvSpPr>
            <p:spPr bwMode="auto">
              <a:xfrm>
                <a:off x="2989" y="264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7" name="Oval 6415"/>
              <p:cNvSpPr>
                <a:spLocks noChangeArrowheads="1"/>
              </p:cNvSpPr>
              <p:nvPr/>
            </p:nvSpPr>
            <p:spPr bwMode="auto">
              <a:xfrm>
                <a:off x="3177" y="307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8" name="Oval 6416"/>
              <p:cNvSpPr>
                <a:spLocks noChangeArrowheads="1"/>
              </p:cNvSpPr>
              <p:nvPr/>
            </p:nvSpPr>
            <p:spPr bwMode="auto">
              <a:xfrm>
                <a:off x="3177" y="307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9" name="Oval 6417"/>
              <p:cNvSpPr>
                <a:spLocks noChangeArrowheads="1"/>
              </p:cNvSpPr>
              <p:nvPr/>
            </p:nvSpPr>
            <p:spPr bwMode="auto">
              <a:xfrm>
                <a:off x="3295" y="284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0" name="Oval 6418"/>
              <p:cNvSpPr>
                <a:spLocks noChangeArrowheads="1"/>
              </p:cNvSpPr>
              <p:nvPr/>
            </p:nvSpPr>
            <p:spPr bwMode="auto">
              <a:xfrm>
                <a:off x="3295" y="284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1" name="Oval 6419"/>
              <p:cNvSpPr>
                <a:spLocks noChangeArrowheads="1"/>
              </p:cNvSpPr>
              <p:nvPr/>
            </p:nvSpPr>
            <p:spPr bwMode="auto">
              <a:xfrm>
                <a:off x="3084" y="325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2" name="Oval 6420"/>
              <p:cNvSpPr>
                <a:spLocks noChangeArrowheads="1"/>
              </p:cNvSpPr>
              <p:nvPr/>
            </p:nvSpPr>
            <p:spPr bwMode="auto">
              <a:xfrm>
                <a:off x="3084" y="325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3" name="Oval 6421"/>
              <p:cNvSpPr>
                <a:spLocks noChangeArrowheads="1"/>
              </p:cNvSpPr>
              <p:nvPr/>
            </p:nvSpPr>
            <p:spPr bwMode="auto">
              <a:xfrm>
                <a:off x="4399" y="28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4" name="Oval 6422"/>
              <p:cNvSpPr>
                <a:spLocks noChangeArrowheads="1"/>
              </p:cNvSpPr>
              <p:nvPr/>
            </p:nvSpPr>
            <p:spPr bwMode="auto">
              <a:xfrm>
                <a:off x="4399" y="281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5" name="Oval 6423"/>
              <p:cNvSpPr>
                <a:spLocks noChangeArrowheads="1"/>
              </p:cNvSpPr>
              <p:nvPr/>
            </p:nvSpPr>
            <p:spPr bwMode="auto">
              <a:xfrm>
                <a:off x="3832" y="319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6" name="Oval 6424"/>
              <p:cNvSpPr>
                <a:spLocks noChangeArrowheads="1"/>
              </p:cNvSpPr>
              <p:nvPr/>
            </p:nvSpPr>
            <p:spPr bwMode="auto">
              <a:xfrm>
                <a:off x="3832" y="319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7" name="Oval 6425"/>
              <p:cNvSpPr>
                <a:spLocks noChangeArrowheads="1"/>
              </p:cNvSpPr>
              <p:nvPr/>
            </p:nvSpPr>
            <p:spPr bwMode="auto">
              <a:xfrm>
                <a:off x="4334" y="296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8" name="Oval 6426"/>
              <p:cNvSpPr>
                <a:spLocks noChangeArrowheads="1"/>
              </p:cNvSpPr>
              <p:nvPr/>
            </p:nvSpPr>
            <p:spPr bwMode="auto">
              <a:xfrm>
                <a:off x="4334" y="29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9" name="Oval 6427"/>
              <p:cNvSpPr>
                <a:spLocks noChangeArrowheads="1"/>
              </p:cNvSpPr>
              <p:nvPr/>
            </p:nvSpPr>
            <p:spPr bwMode="auto">
              <a:xfrm>
                <a:off x="2906" y="208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0" name="Oval 6428"/>
              <p:cNvSpPr>
                <a:spLocks noChangeArrowheads="1"/>
              </p:cNvSpPr>
              <p:nvPr/>
            </p:nvSpPr>
            <p:spPr bwMode="auto">
              <a:xfrm>
                <a:off x="2905" y="208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1" name="Oval 6429"/>
              <p:cNvSpPr>
                <a:spLocks noChangeArrowheads="1"/>
              </p:cNvSpPr>
              <p:nvPr/>
            </p:nvSpPr>
            <p:spPr bwMode="auto">
              <a:xfrm>
                <a:off x="4246" y="287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2" name="Oval 6430"/>
              <p:cNvSpPr>
                <a:spLocks noChangeArrowheads="1"/>
              </p:cNvSpPr>
              <p:nvPr/>
            </p:nvSpPr>
            <p:spPr bwMode="auto">
              <a:xfrm>
                <a:off x="4245" y="287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3" name="Oval 6431"/>
              <p:cNvSpPr>
                <a:spLocks noChangeArrowheads="1"/>
              </p:cNvSpPr>
              <p:nvPr/>
            </p:nvSpPr>
            <p:spPr bwMode="auto">
              <a:xfrm>
                <a:off x="3121" y="367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4" name="Oval 6432"/>
              <p:cNvSpPr>
                <a:spLocks noChangeArrowheads="1"/>
              </p:cNvSpPr>
              <p:nvPr/>
            </p:nvSpPr>
            <p:spPr bwMode="auto">
              <a:xfrm>
                <a:off x="3121" y="367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5" name="Oval 6433"/>
              <p:cNvSpPr>
                <a:spLocks noChangeArrowheads="1"/>
              </p:cNvSpPr>
              <p:nvPr/>
            </p:nvSpPr>
            <p:spPr bwMode="auto">
              <a:xfrm>
                <a:off x="2908" y="244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6" name="Oval 6434"/>
              <p:cNvSpPr>
                <a:spLocks noChangeArrowheads="1"/>
              </p:cNvSpPr>
              <p:nvPr/>
            </p:nvSpPr>
            <p:spPr bwMode="auto">
              <a:xfrm>
                <a:off x="2908" y="244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7" name="Oval 6435"/>
              <p:cNvSpPr>
                <a:spLocks noChangeArrowheads="1"/>
              </p:cNvSpPr>
              <p:nvPr/>
            </p:nvSpPr>
            <p:spPr bwMode="auto">
              <a:xfrm>
                <a:off x="3018" y="316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31" name="Group 6637"/>
            <p:cNvGrpSpPr>
              <a:grpSpLocks/>
            </p:cNvGrpSpPr>
            <p:nvPr/>
          </p:nvGrpSpPr>
          <p:grpSpPr bwMode="auto">
            <a:xfrm>
              <a:off x="2853" y="2041"/>
              <a:ext cx="1647" cy="1773"/>
              <a:chOff x="2853" y="2041"/>
              <a:chExt cx="1647" cy="1773"/>
            </a:xfrm>
            <a:grpFill/>
          </p:grpSpPr>
          <p:sp>
            <p:nvSpPr>
              <p:cNvPr id="3298" name="Oval 6437"/>
              <p:cNvSpPr>
                <a:spLocks noChangeArrowheads="1"/>
              </p:cNvSpPr>
              <p:nvPr/>
            </p:nvSpPr>
            <p:spPr bwMode="auto">
              <a:xfrm>
                <a:off x="3018" y="316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9" name="Oval 6438"/>
              <p:cNvSpPr>
                <a:spLocks noChangeArrowheads="1"/>
              </p:cNvSpPr>
              <p:nvPr/>
            </p:nvSpPr>
            <p:spPr bwMode="auto">
              <a:xfrm>
                <a:off x="3872" y="322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0" name="Oval 6439"/>
              <p:cNvSpPr>
                <a:spLocks noChangeArrowheads="1"/>
              </p:cNvSpPr>
              <p:nvPr/>
            </p:nvSpPr>
            <p:spPr bwMode="auto">
              <a:xfrm>
                <a:off x="3872" y="322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1" name="Oval 6440"/>
              <p:cNvSpPr>
                <a:spLocks noChangeArrowheads="1"/>
              </p:cNvSpPr>
              <p:nvPr/>
            </p:nvSpPr>
            <p:spPr bwMode="auto">
              <a:xfrm>
                <a:off x="3236" y="262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2" name="Oval 6441"/>
              <p:cNvSpPr>
                <a:spLocks noChangeArrowheads="1"/>
              </p:cNvSpPr>
              <p:nvPr/>
            </p:nvSpPr>
            <p:spPr bwMode="auto">
              <a:xfrm>
                <a:off x="3236" y="262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3" name="Oval 6442"/>
              <p:cNvSpPr>
                <a:spLocks noChangeArrowheads="1"/>
              </p:cNvSpPr>
              <p:nvPr/>
            </p:nvSpPr>
            <p:spPr bwMode="auto">
              <a:xfrm>
                <a:off x="2902" y="265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4" name="Oval 6443"/>
              <p:cNvSpPr>
                <a:spLocks noChangeArrowheads="1"/>
              </p:cNvSpPr>
              <p:nvPr/>
            </p:nvSpPr>
            <p:spPr bwMode="auto">
              <a:xfrm>
                <a:off x="2902" y="265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5" name="Oval 6444"/>
              <p:cNvSpPr>
                <a:spLocks noChangeArrowheads="1"/>
              </p:cNvSpPr>
              <p:nvPr/>
            </p:nvSpPr>
            <p:spPr bwMode="auto">
              <a:xfrm>
                <a:off x="3193" y="370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6" name="Oval 6445"/>
              <p:cNvSpPr>
                <a:spLocks noChangeArrowheads="1"/>
              </p:cNvSpPr>
              <p:nvPr/>
            </p:nvSpPr>
            <p:spPr bwMode="auto">
              <a:xfrm>
                <a:off x="3193" y="370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7" name="Oval 6446"/>
              <p:cNvSpPr>
                <a:spLocks noChangeArrowheads="1"/>
              </p:cNvSpPr>
              <p:nvPr/>
            </p:nvSpPr>
            <p:spPr bwMode="auto">
              <a:xfrm>
                <a:off x="4030" y="322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8" name="Oval 6447"/>
              <p:cNvSpPr>
                <a:spLocks noChangeArrowheads="1"/>
              </p:cNvSpPr>
              <p:nvPr/>
            </p:nvSpPr>
            <p:spPr bwMode="auto">
              <a:xfrm>
                <a:off x="4030" y="322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9" name="Oval 6448"/>
              <p:cNvSpPr>
                <a:spLocks noChangeArrowheads="1"/>
              </p:cNvSpPr>
              <p:nvPr/>
            </p:nvSpPr>
            <p:spPr bwMode="auto">
              <a:xfrm>
                <a:off x="3140" y="291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0" name="Oval 6449"/>
              <p:cNvSpPr>
                <a:spLocks noChangeArrowheads="1"/>
              </p:cNvSpPr>
              <p:nvPr/>
            </p:nvSpPr>
            <p:spPr bwMode="auto">
              <a:xfrm>
                <a:off x="3140" y="29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1" name="Oval 6450"/>
              <p:cNvSpPr>
                <a:spLocks noChangeArrowheads="1"/>
              </p:cNvSpPr>
              <p:nvPr/>
            </p:nvSpPr>
            <p:spPr bwMode="auto">
              <a:xfrm>
                <a:off x="3083" y="32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2" name="Oval 6451"/>
              <p:cNvSpPr>
                <a:spLocks noChangeArrowheads="1"/>
              </p:cNvSpPr>
              <p:nvPr/>
            </p:nvSpPr>
            <p:spPr bwMode="auto">
              <a:xfrm>
                <a:off x="3083" y="32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3" name="Oval 6452"/>
              <p:cNvSpPr>
                <a:spLocks noChangeArrowheads="1"/>
              </p:cNvSpPr>
              <p:nvPr/>
            </p:nvSpPr>
            <p:spPr bwMode="auto">
              <a:xfrm>
                <a:off x="3252" y="327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4" name="Oval 6453"/>
              <p:cNvSpPr>
                <a:spLocks noChangeArrowheads="1"/>
              </p:cNvSpPr>
              <p:nvPr/>
            </p:nvSpPr>
            <p:spPr bwMode="auto">
              <a:xfrm>
                <a:off x="3252" y="327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5" name="Oval 6454"/>
              <p:cNvSpPr>
                <a:spLocks noChangeArrowheads="1"/>
              </p:cNvSpPr>
              <p:nvPr/>
            </p:nvSpPr>
            <p:spPr bwMode="auto">
              <a:xfrm>
                <a:off x="2974" y="204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6" name="Oval 6455"/>
              <p:cNvSpPr>
                <a:spLocks noChangeArrowheads="1"/>
              </p:cNvSpPr>
              <p:nvPr/>
            </p:nvSpPr>
            <p:spPr bwMode="auto">
              <a:xfrm>
                <a:off x="2974" y="204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7" name="Oval 6456"/>
              <p:cNvSpPr>
                <a:spLocks noChangeArrowheads="1"/>
              </p:cNvSpPr>
              <p:nvPr/>
            </p:nvSpPr>
            <p:spPr bwMode="auto">
              <a:xfrm>
                <a:off x="4433" y="286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8" name="Oval 6457"/>
              <p:cNvSpPr>
                <a:spLocks noChangeArrowheads="1"/>
              </p:cNvSpPr>
              <p:nvPr/>
            </p:nvSpPr>
            <p:spPr bwMode="auto">
              <a:xfrm>
                <a:off x="4433" y="286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9" name="Oval 6458"/>
              <p:cNvSpPr>
                <a:spLocks noChangeArrowheads="1"/>
              </p:cNvSpPr>
              <p:nvPr/>
            </p:nvSpPr>
            <p:spPr bwMode="auto">
              <a:xfrm>
                <a:off x="4350" y="281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0" name="Oval 6459"/>
              <p:cNvSpPr>
                <a:spLocks noChangeArrowheads="1"/>
              </p:cNvSpPr>
              <p:nvPr/>
            </p:nvSpPr>
            <p:spPr bwMode="auto">
              <a:xfrm>
                <a:off x="4350" y="281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1" name="Oval 6460"/>
              <p:cNvSpPr>
                <a:spLocks noChangeArrowheads="1"/>
              </p:cNvSpPr>
              <p:nvPr/>
            </p:nvSpPr>
            <p:spPr bwMode="auto">
              <a:xfrm>
                <a:off x="3165" y="376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2" name="Oval 6461"/>
              <p:cNvSpPr>
                <a:spLocks noChangeArrowheads="1"/>
              </p:cNvSpPr>
              <p:nvPr/>
            </p:nvSpPr>
            <p:spPr bwMode="auto">
              <a:xfrm>
                <a:off x="3165" y="376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3" name="Oval 6462"/>
              <p:cNvSpPr>
                <a:spLocks noChangeArrowheads="1"/>
              </p:cNvSpPr>
              <p:nvPr/>
            </p:nvSpPr>
            <p:spPr bwMode="auto">
              <a:xfrm>
                <a:off x="3335" y="342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4" name="Oval 6463"/>
              <p:cNvSpPr>
                <a:spLocks noChangeArrowheads="1"/>
              </p:cNvSpPr>
              <p:nvPr/>
            </p:nvSpPr>
            <p:spPr bwMode="auto">
              <a:xfrm>
                <a:off x="3335" y="342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5" name="Oval 6464"/>
              <p:cNvSpPr>
                <a:spLocks noChangeArrowheads="1"/>
              </p:cNvSpPr>
              <p:nvPr/>
            </p:nvSpPr>
            <p:spPr bwMode="auto">
              <a:xfrm>
                <a:off x="3944" y="3440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6" name="Oval 6465"/>
              <p:cNvSpPr>
                <a:spLocks noChangeArrowheads="1"/>
              </p:cNvSpPr>
              <p:nvPr/>
            </p:nvSpPr>
            <p:spPr bwMode="auto">
              <a:xfrm>
                <a:off x="3944" y="344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7" name="Oval 6466"/>
              <p:cNvSpPr>
                <a:spLocks noChangeArrowheads="1"/>
              </p:cNvSpPr>
              <p:nvPr/>
            </p:nvSpPr>
            <p:spPr bwMode="auto">
              <a:xfrm>
                <a:off x="3184" y="364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8" name="Oval 6467"/>
              <p:cNvSpPr>
                <a:spLocks noChangeArrowheads="1"/>
              </p:cNvSpPr>
              <p:nvPr/>
            </p:nvSpPr>
            <p:spPr bwMode="auto">
              <a:xfrm>
                <a:off x="3184" y="364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9" name="Oval 6468"/>
              <p:cNvSpPr>
                <a:spLocks noChangeArrowheads="1"/>
              </p:cNvSpPr>
              <p:nvPr/>
            </p:nvSpPr>
            <p:spPr bwMode="auto">
              <a:xfrm>
                <a:off x="3309" y="288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0" name="Oval 6469"/>
              <p:cNvSpPr>
                <a:spLocks noChangeArrowheads="1"/>
              </p:cNvSpPr>
              <p:nvPr/>
            </p:nvSpPr>
            <p:spPr bwMode="auto">
              <a:xfrm>
                <a:off x="3309" y="288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1" name="Oval 6470"/>
              <p:cNvSpPr>
                <a:spLocks noChangeArrowheads="1"/>
              </p:cNvSpPr>
              <p:nvPr/>
            </p:nvSpPr>
            <p:spPr bwMode="auto">
              <a:xfrm>
                <a:off x="4326" y="274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2" name="Oval 6471"/>
              <p:cNvSpPr>
                <a:spLocks noChangeArrowheads="1"/>
              </p:cNvSpPr>
              <p:nvPr/>
            </p:nvSpPr>
            <p:spPr bwMode="auto">
              <a:xfrm>
                <a:off x="4326" y="274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3" name="Oval 6472"/>
              <p:cNvSpPr>
                <a:spLocks noChangeArrowheads="1"/>
              </p:cNvSpPr>
              <p:nvPr/>
            </p:nvSpPr>
            <p:spPr bwMode="auto">
              <a:xfrm>
                <a:off x="4047" y="25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4" name="Oval 6473"/>
              <p:cNvSpPr>
                <a:spLocks noChangeArrowheads="1"/>
              </p:cNvSpPr>
              <p:nvPr/>
            </p:nvSpPr>
            <p:spPr bwMode="auto">
              <a:xfrm>
                <a:off x="4047" y="25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5" name="Oval 6474"/>
              <p:cNvSpPr>
                <a:spLocks noChangeArrowheads="1"/>
              </p:cNvSpPr>
              <p:nvPr/>
            </p:nvSpPr>
            <p:spPr bwMode="auto">
              <a:xfrm>
                <a:off x="3528" y="275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6" name="Oval 6475"/>
              <p:cNvSpPr>
                <a:spLocks noChangeArrowheads="1"/>
              </p:cNvSpPr>
              <p:nvPr/>
            </p:nvSpPr>
            <p:spPr bwMode="auto">
              <a:xfrm>
                <a:off x="3528" y="275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7" name="Oval 6476"/>
              <p:cNvSpPr>
                <a:spLocks noChangeArrowheads="1"/>
              </p:cNvSpPr>
              <p:nvPr/>
            </p:nvSpPr>
            <p:spPr bwMode="auto">
              <a:xfrm>
                <a:off x="3960" y="242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8" name="Oval 6477"/>
              <p:cNvSpPr>
                <a:spLocks noChangeArrowheads="1"/>
              </p:cNvSpPr>
              <p:nvPr/>
            </p:nvSpPr>
            <p:spPr bwMode="auto">
              <a:xfrm>
                <a:off x="3960" y="242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9" name="Oval 6478"/>
              <p:cNvSpPr>
                <a:spLocks noChangeArrowheads="1"/>
              </p:cNvSpPr>
              <p:nvPr/>
            </p:nvSpPr>
            <p:spPr bwMode="auto">
              <a:xfrm>
                <a:off x="3167" y="263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0" name="Oval 6479"/>
              <p:cNvSpPr>
                <a:spLocks noChangeArrowheads="1"/>
              </p:cNvSpPr>
              <p:nvPr/>
            </p:nvSpPr>
            <p:spPr bwMode="auto">
              <a:xfrm>
                <a:off x="3167" y="263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1" name="Oval 6480"/>
              <p:cNvSpPr>
                <a:spLocks noChangeArrowheads="1"/>
              </p:cNvSpPr>
              <p:nvPr/>
            </p:nvSpPr>
            <p:spPr bwMode="auto">
              <a:xfrm>
                <a:off x="3014" y="207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2" name="Oval 6481"/>
              <p:cNvSpPr>
                <a:spLocks noChangeArrowheads="1"/>
              </p:cNvSpPr>
              <p:nvPr/>
            </p:nvSpPr>
            <p:spPr bwMode="auto">
              <a:xfrm>
                <a:off x="3014" y="207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3" name="Oval 6482"/>
              <p:cNvSpPr>
                <a:spLocks noChangeArrowheads="1"/>
              </p:cNvSpPr>
              <p:nvPr/>
            </p:nvSpPr>
            <p:spPr bwMode="auto">
              <a:xfrm>
                <a:off x="3211" y="326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4" name="Oval 6483"/>
              <p:cNvSpPr>
                <a:spLocks noChangeArrowheads="1"/>
              </p:cNvSpPr>
              <p:nvPr/>
            </p:nvSpPr>
            <p:spPr bwMode="auto">
              <a:xfrm>
                <a:off x="3211" y="326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5" name="Oval 6484"/>
              <p:cNvSpPr>
                <a:spLocks noChangeArrowheads="1"/>
              </p:cNvSpPr>
              <p:nvPr/>
            </p:nvSpPr>
            <p:spPr bwMode="auto">
              <a:xfrm>
                <a:off x="3973" y="2860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6" name="Oval 6485"/>
              <p:cNvSpPr>
                <a:spLocks noChangeArrowheads="1"/>
              </p:cNvSpPr>
              <p:nvPr/>
            </p:nvSpPr>
            <p:spPr bwMode="auto">
              <a:xfrm>
                <a:off x="3973" y="2860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7" name="Oval 6486"/>
              <p:cNvSpPr>
                <a:spLocks noChangeArrowheads="1"/>
              </p:cNvSpPr>
              <p:nvPr/>
            </p:nvSpPr>
            <p:spPr bwMode="auto">
              <a:xfrm>
                <a:off x="4376" y="278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8" name="Oval 6487"/>
              <p:cNvSpPr>
                <a:spLocks noChangeArrowheads="1"/>
              </p:cNvSpPr>
              <p:nvPr/>
            </p:nvSpPr>
            <p:spPr bwMode="auto">
              <a:xfrm>
                <a:off x="4376" y="278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9" name="Oval 6488"/>
              <p:cNvSpPr>
                <a:spLocks noChangeArrowheads="1"/>
              </p:cNvSpPr>
              <p:nvPr/>
            </p:nvSpPr>
            <p:spPr bwMode="auto">
              <a:xfrm>
                <a:off x="3353" y="300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0" name="Oval 6489"/>
              <p:cNvSpPr>
                <a:spLocks noChangeArrowheads="1"/>
              </p:cNvSpPr>
              <p:nvPr/>
            </p:nvSpPr>
            <p:spPr bwMode="auto">
              <a:xfrm>
                <a:off x="3353" y="300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1" name="Oval 6490"/>
              <p:cNvSpPr>
                <a:spLocks noChangeArrowheads="1"/>
              </p:cNvSpPr>
              <p:nvPr/>
            </p:nvSpPr>
            <p:spPr bwMode="auto">
              <a:xfrm>
                <a:off x="3071" y="204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2" name="Oval 6491"/>
              <p:cNvSpPr>
                <a:spLocks noChangeArrowheads="1"/>
              </p:cNvSpPr>
              <p:nvPr/>
            </p:nvSpPr>
            <p:spPr bwMode="auto">
              <a:xfrm>
                <a:off x="3071" y="204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3" name="Oval 6492"/>
              <p:cNvSpPr>
                <a:spLocks noChangeArrowheads="1"/>
              </p:cNvSpPr>
              <p:nvPr/>
            </p:nvSpPr>
            <p:spPr bwMode="auto">
              <a:xfrm>
                <a:off x="2954" y="228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4" name="Oval 6493"/>
              <p:cNvSpPr>
                <a:spLocks noChangeArrowheads="1"/>
              </p:cNvSpPr>
              <p:nvPr/>
            </p:nvSpPr>
            <p:spPr bwMode="auto">
              <a:xfrm>
                <a:off x="2954" y="228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5" name="Oval 6494"/>
              <p:cNvSpPr>
                <a:spLocks noChangeArrowheads="1"/>
              </p:cNvSpPr>
              <p:nvPr/>
            </p:nvSpPr>
            <p:spPr bwMode="auto">
              <a:xfrm>
                <a:off x="3941" y="322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6" name="Oval 6495"/>
              <p:cNvSpPr>
                <a:spLocks noChangeArrowheads="1"/>
              </p:cNvSpPr>
              <p:nvPr/>
            </p:nvSpPr>
            <p:spPr bwMode="auto">
              <a:xfrm>
                <a:off x="3941" y="322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7" name="Oval 6496"/>
              <p:cNvSpPr>
                <a:spLocks noChangeArrowheads="1"/>
              </p:cNvSpPr>
              <p:nvPr/>
            </p:nvSpPr>
            <p:spPr bwMode="auto">
              <a:xfrm>
                <a:off x="3242" y="302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8" name="Oval 6497"/>
              <p:cNvSpPr>
                <a:spLocks noChangeArrowheads="1"/>
              </p:cNvSpPr>
              <p:nvPr/>
            </p:nvSpPr>
            <p:spPr bwMode="auto">
              <a:xfrm>
                <a:off x="3242" y="302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9" name="Oval 6498"/>
              <p:cNvSpPr>
                <a:spLocks noChangeArrowheads="1"/>
              </p:cNvSpPr>
              <p:nvPr/>
            </p:nvSpPr>
            <p:spPr bwMode="auto">
              <a:xfrm>
                <a:off x="3948" y="254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0" name="Oval 6499"/>
              <p:cNvSpPr>
                <a:spLocks noChangeArrowheads="1"/>
              </p:cNvSpPr>
              <p:nvPr/>
            </p:nvSpPr>
            <p:spPr bwMode="auto">
              <a:xfrm>
                <a:off x="3948" y="254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1" name="Oval 6500"/>
              <p:cNvSpPr>
                <a:spLocks noChangeArrowheads="1"/>
              </p:cNvSpPr>
              <p:nvPr/>
            </p:nvSpPr>
            <p:spPr bwMode="auto">
              <a:xfrm>
                <a:off x="3642" y="295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2" name="Oval 6501"/>
              <p:cNvSpPr>
                <a:spLocks noChangeArrowheads="1"/>
              </p:cNvSpPr>
              <p:nvPr/>
            </p:nvSpPr>
            <p:spPr bwMode="auto">
              <a:xfrm>
                <a:off x="3642" y="295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3" name="Oval 6502"/>
              <p:cNvSpPr>
                <a:spLocks noChangeArrowheads="1"/>
              </p:cNvSpPr>
              <p:nvPr/>
            </p:nvSpPr>
            <p:spPr bwMode="auto">
              <a:xfrm>
                <a:off x="4326" y="29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4" name="Oval 6503"/>
              <p:cNvSpPr>
                <a:spLocks noChangeArrowheads="1"/>
              </p:cNvSpPr>
              <p:nvPr/>
            </p:nvSpPr>
            <p:spPr bwMode="auto">
              <a:xfrm>
                <a:off x="4326" y="29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5" name="Oval 6504"/>
              <p:cNvSpPr>
                <a:spLocks noChangeArrowheads="1"/>
              </p:cNvSpPr>
              <p:nvPr/>
            </p:nvSpPr>
            <p:spPr bwMode="auto">
              <a:xfrm>
                <a:off x="3907" y="336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6" name="Oval 6505"/>
              <p:cNvSpPr>
                <a:spLocks noChangeArrowheads="1"/>
              </p:cNvSpPr>
              <p:nvPr/>
            </p:nvSpPr>
            <p:spPr bwMode="auto">
              <a:xfrm>
                <a:off x="3907" y="336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7" name="Oval 6506"/>
              <p:cNvSpPr>
                <a:spLocks noChangeArrowheads="1"/>
              </p:cNvSpPr>
              <p:nvPr/>
            </p:nvSpPr>
            <p:spPr bwMode="auto">
              <a:xfrm>
                <a:off x="3127" y="308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8" name="Oval 6507"/>
              <p:cNvSpPr>
                <a:spLocks noChangeArrowheads="1"/>
              </p:cNvSpPr>
              <p:nvPr/>
            </p:nvSpPr>
            <p:spPr bwMode="auto">
              <a:xfrm>
                <a:off x="3127" y="308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9" name="Oval 6508"/>
              <p:cNvSpPr>
                <a:spLocks noChangeArrowheads="1"/>
              </p:cNvSpPr>
              <p:nvPr/>
            </p:nvSpPr>
            <p:spPr bwMode="auto">
              <a:xfrm>
                <a:off x="3328" y="28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0" name="Oval 6509"/>
              <p:cNvSpPr>
                <a:spLocks noChangeArrowheads="1"/>
              </p:cNvSpPr>
              <p:nvPr/>
            </p:nvSpPr>
            <p:spPr bwMode="auto">
              <a:xfrm>
                <a:off x="3328" y="281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1" name="Oval 6510"/>
              <p:cNvSpPr>
                <a:spLocks noChangeArrowheads="1"/>
              </p:cNvSpPr>
              <p:nvPr/>
            </p:nvSpPr>
            <p:spPr bwMode="auto">
              <a:xfrm>
                <a:off x="3405" y="320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2" name="Oval 6511"/>
              <p:cNvSpPr>
                <a:spLocks noChangeArrowheads="1"/>
              </p:cNvSpPr>
              <p:nvPr/>
            </p:nvSpPr>
            <p:spPr bwMode="auto">
              <a:xfrm>
                <a:off x="3405" y="320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3" name="Oval 6512"/>
              <p:cNvSpPr>
                <a:spLocks noChangeArrowheads="1"/>
              </p:cNvSpPr>
              <p:nvPr/>
            </p:nvSpPr>
            <p:spPr bwMode="auto">
              <a:xfrm>
                <a:off x="3809" y="299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4" name="Oval 6513"/>
              <p:cNvSpPr>
                <a:spLocks noChangeArrowheads="1"/>
              </p:cNvSpPr>
              <p:nvPr/>
            </p:nvSpPr>
            <p:spPr bwMode="auto">
              <a:xfrm>
                <a:off x="3809" y="299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5" name="Oval 6514"/>
              <p:cNvSpPr>
                <a:spLocks noChangeArrowheads="1"/>
              </p:cNvSpPr>
              <p:nvPr/>
            </p:nvSpPr>
            <p:spPr bwMode="auto">
              <a:xfrm>
                <a:off x="3122" y="279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6" name="Oval 6515"/>
              <p:cNvSpPr>
                <a:spLocks noChangeArrowheads="1"/>
              </p:cNvSpPr>
              <p:nvPr/>
            </p:nvSpPr>
            <p:spPr bwMode="auto">
              <a:xfrm>
                <a:off x="3122" y="279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7" name="Oval 6516"/>
              <p:cNvSpPr>
                <a:spLocks noChangeArrowheads="1"/>
              </p:cNvSpPr>
              <p:nvPr/>
            </p:nvSpPr>
            <p:spPr bwMode="auto">
              <a:xfrm>
                <a:off x="3200" y="375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8" name="Oval 6517"/>
              <p:cNvSpPr>
                <a:spLocks noChangeArrowheads="1"/>
              </p:cNvSpPr>
              <p:nvPr/>
            </p:nvSpPr>
            <p:spPr bwMode="auto">
              <a:xfrm>
                <a:off x="3200" y="375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9" name="Oval 6518"/>
              <p:cNvSpPr>
                <a:spLocks noChangeArrowheads="1"/>
              </p:cNvSpPr>
              <p:nvPr/>
            </p:nvSpPr>
            <p:spPr bwMode="auto">
              <a:xfrm>
                <a:off x="4449" y="285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0" name="Oval 6519"/>
              <p:cNvSpPr>
                <a:spLocks noChangeArrowheads="1"/>
              </p:cNvSpPr>
              <p:nvPr/>
            </p:nvSpPr>
            <p:spPr bwMode="auto">
              <a:xfrm>
                <a:off x="4449" y="285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1" name="Oval 6520"/>
              <p:cNvSpPr>
                <a:spLocks noChangeArrowheads="1"/>
              </p:cNvSpPr>
              <p:nvPr/>
            </p:nvSpPr>
            <p:spPr bwMode="auto">
              <a:xfrm>
                <a:off x="3286" y="277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2" name="Oval 6521"/>
              <p:cNvSpPr>
                <a:spLocks noChangeArrowheads="1"/>
              </p:cNvSpPr>
              <p:nvPr/>
            </p:nvSpPr>
            <p:spPr bwMode="auto">
              <a:xfrm>
                <a:off x="3286" y="277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3" name="Oval 6522"/>
              <p:cNvSpPr>
                <a:spLocks noChangeArrowheads="1"/>
              </p:cNvSpPr>
              <p:nvPr/>
            </p:nvSpPr>
            <p:spPr bwMode="auto">
              <a:xfrm>
                <a:off x="3162" y="291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4" name="Oval 6523"/>
              <p:cNvSpPr>
                <a:spLocks noChangeArrowheads="1"/>
              </p:cNvSpPr>
              <p:nvPr/>
            </p:nvSpPr>
            <p:spPr bwMode="auto">
              <a:xfrm>
                <a:off x="3162" y="291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5" name="Oval 6524"/>
              <p:cNvSpPr>
                <a:spLocks noChangeArrowheads="1"/>
              </p:cNvSpPr>
              <p:nvPr/>
            </p:nvSpPr>
            <p:spPr bwMode="auto">
              <a:xfrm>
                <a:off x="3161" y="301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6" name="Oval 6525"/>
              <p:cNvSpPr>
                <a:spLocks noChangeArrowheads="1"/>
              </p:cNvSpPr>
              <p:nvPr/>
            </p:nvSpPr>
            <p:spPr bwMode="auto">
              <a:xfrm>
                <a:off x="3161" y="301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7" name="Oval 6526"/>
              <p:cNvSpPr>
                <a:spLocks noChangeArrowheads="1"/>
              </p:cNvSpPr>
              <p:nvPr/>
            </p:nvSpPr>
            <p:spPr bwMode="auto">
              <a:xfrm>
                <a:off x="4295" y="291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8" name="Oval 6527"/>
              <p:cNvSpPr>
                <a:spLocks noChangeArrowheads="1"/>
              </p:cNvSpPr>
              <p:nvPr/>
            </p:nvSpPr>
            <p:spPr bwMode="auto">
              <a:xfrm>
                <a:off x="4295" y="291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9" name="Oval 6528"/>
              <p:cNvSpPr>
                <a:spLocks noChangeArrowheads="1"/>
              </p:cNvSpPr>
              <p:nvPr/>
            </p:nvSpPr>
            <p:spPr bwMode="auto">
              <a:xfrm>
                <a:off x="4295" y="293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0" name="Oval 6529"/>
              <p:cNvSpPr>
                <a:spLocks noChangeArrowheads="1"/>
              </p:cNvSpPr>
              <p:nvPr/>
            </p:nvSpPr>
            <p:spPr bwMode="auto">
              <a:xfrm>
                <a:off x="4295" y="293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1" name="Oval 6530"/>
              <p:cNvSpPr>
                <a:spLocks noChangeArrowheads="1"/>
              </p:cNvSpPr>
              <p:nvPr/>
            </p:nvSpPr>
            <p:spPr bwMode="auto">
              <a:xfrm>
                <a:off x="3142" y="262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2" name="Oval 6531"/>
              <p:cNvSpPr>
                <a:spLocks noChangeArrowheads="1"/>
              </p:cNvSpPr>
              <p:nvPr/>
            </p:nvSpPr>
            <p:spPr bwMode="auto">
              <a:xfrm>
                <a:off x="3142" y="262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3" name="Oval 6532"/>
              <p:cNvSpPr>
                <a:spLocks noChangeArrowheads="1"/>
              </p:cNvSpPr>
              <p:nvPr/>
            </p:nvSpPr>
            <p:spPr bwMode="auto">
              <a:xfrm>
                <a:off x="3060" y="339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4" name="Oval 6533"/>
              <p:cNvSpPr>
                <a:spLocks noChangeArrowheads="1"/>
              </p:cNvSpPr>
              <p:nvPr/>
            </p:nvSpPr>
            <p:spPr bwMode="auto">
              <a:xfrm>
                <a:off x="3060" y="339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5" name="Oval 6534"/>
              <p:cNvSpPr>
                <a:spLocks noChangeArrowheads="1"/>
              </p:cNvSpPr>
              <p:nvPr/>
            </p:nvSpPr>
            <p:spPr bwMode="auto">
              <a:xfrm>
                <a:off x="4027" y="326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6" name="Oval 6535"/>
              <p:cNvSpPr>
                <a:spLocks noChangeArrowheads="1"/>
              </p:cNvSpPr>
              <p:nvPr/>
            </p:nvSpPr>
            <p:spPr bwMode="auto">
              <a:xfrm>
                <a:off x="4027" y="326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7" name="Oval 6536"/>
              <p:cNvSpPr>
                <a:spLocks noChangeArrowheads="1"/>
              </p:cNvSpPr>
              <p:nvPr/>
            </p:nvSpPr>
            <p:spPr bwMode="auto">
              <a:xfrm>
                <a:off x="4292" y="292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8" name="Oval 6537"/>
              <p:cNvSpPr>
                <a:spLocks noChangeArrowheads="1"/>
              </p:cNvSpPr>
              <p:nvPr/>
            </p:nvSpPr>
            <p:spPr bwMode="auto">
              <a:xfrm>
                <a:off x="4292" y="292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9" name="Oval 6538"/>
              <p:cNvSpPr>
                <a:spLocks noChangeArrowheads="1"/>
              </p:cNvSpPr>
              <p:nvPr/>
            </p:nvSpPr>
            <p:spPr bwMode="auto">
              <a:xfrm>
                <a:off x="4239" y="29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0" name="Oval 6539"/>
              <p:cNvSpPr>
                <a:spLocks noChangeArrowheads="1"/>
              </p:cNvSpPr>
              <p:nvPr/>
            </p:nvSpPr>
            <p:spPr bwMode="auto">
              <a:xfrm>
                <a:off x="4239" y="29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1" name="Oval 6540"/>
              <p:cNvSpPr>
                <a:spLocks noChangeArrowheads="1"/>
              </p:cNvSpPr>
              <p:nvPr/>
            </p:nvSpPr>
            <p:spPr bwMode="auto">
              <a:xfrm>
                <a:off x="4279" y="287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2" name="Oval 6541"/>
              <p:cNvSpPr>
                <a:spLocks noChangeArrowheads="1"/>
              </p:cNvSpPr>
              <p:nvPr/>
            </p:nvSpPr>
            <p:spPr bwMode="auto">
              <a:xfrm>
                <a:off x="4279" y="287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3" name="Oval 6542"/>
              <p:cNvSpPr>
                <a:spLocks noChangeArrowheads="1"/>
              </p:cNvSpPr>
              <p:nvPr/>
            </p:nvSpPr>
            <p:spPr bwMode="auto">
              <a:xfrm>
                <a:off x="4024" y="327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4" name="Oval 6543"/>
              <p:cNvSpPr>
                <a:spLocks noChangeArrowheads="1"/>
              </p:cNvSpPr>
              <p:nvPr/>
            </p:nvSpPr>
            <p:spPr bwMode="auto">
              <a:xfrm>
                <a:off x="4024" y="327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5" name="Oval 6544"/>
              <p:cNvSpPr>
                <a:spLocks noChangeArrowheads="1"/>
              </p:cNvSpPr>
              <p:nvPr/>
            </p:nvSpPr>
            <p:spPr bwMode="auto">
              <a:xfrm>
                <a:off x="2994" y="213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6" name="Oval 6545"/>
              <p:cNvSpPr>
                <a:spLocks noChangeArrowheads="1"/>
              </p:cNvSpPr>
              <p:nvPr/>
            </p:nvSpPr>
            <p:spPr bwMode="auto">
              <a:xfrm>
                <a:off x="2994" y="213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7" name="Oval 6546"/>
              <p:cNvSpPr>
                <a:spLocks noChangeArrowheads="1"/>
              </p:cNvSpPr>
              <p:nvPr/>
            </p:nvSpPr>
            <p:spPr bwMode="auto">
              <a:xfrm>
                <a:off x="4284" y="289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8" name="Oval 6547"/>
              <p:cNvSpPr>
                <a:spLocks noChangeArrowheads="1"/>
              </p:cNvSpPr>
              <p:nvPr/>
            </p:nvSpPr>
            <p:spPr bwMode="auto">
              <a:xfrm>
                <a:off x="4284" y="289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9" name="Oval 6548"/>
              <p:cNvSpPr>
                <a:spLocks noChangeArrowheads="1"/>
              </p:cNvSpPr>
              <p:nvPr/>
            </p:nvSpPr>
            <p:spPr bwMode="auto">
              <a:xfrm>
                <a:off x="3903" y="333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0" name="Oval 6549"/>
              <p:cNvSpPr>
                <a:spLocks noChangeArrowheads="1"/>
              </p:cNvSpPr>
              <p:nvPr/>
            </p:nvSpPr>
            <p:spPr bwMode="auto">
              <a:xfrm>
                <a:off x="3903" y="333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1" name="Oval 6550"/>
              <p:cNvSpPr>
                <a:spLocks noChangeArrowheads="1"/>
              </p:cNvSpPr>
              <p:nvPr/>
            </p:nvSpPr>
            <p:spPr bwMode="auto">
              <a:xfrm>
                <a:off x="3357" y="288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2" name="Oval 6551"/>
              <p:cNvSpPr>
                <a:spLocks noChangeArrowheads="1"/>
              </p:cNvSpPr>
              <p:nvPr/>
            </p:nvSpPr>
            <p:spPr bwMode="auto">
              <a:xfrm>
                <a:off x="3357" y="288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3" name="Oval 6552"/>
              <p:cNvSpPr>
                <a:spLocks noChangeArrowheads="1"/>
              </p:cNvSpPr>
              <p:nvPr/>
            </p:nvSpPr>
            <p:spPr bwMode="auto">
              <a:xfrm>
                <a:off x="3840" y="313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4" name="Oval 6553"/>
              <p:cNvSpPr>
                <a:spLocks noChangeArrowheads="1"/>
              </p:cNvSpPr>
              <p:nvPr/>
            </p:nvSpPr>
            <p:spPr bwMode="auto">
              <a:xfrm>
                <a:off x="3840" y="313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5" name="Oval 6554"/>
              <p:cNvSpPr>
                <a:spLocks noChangeArrowheads="1"/>
              </p:cNvSpPr>
              <p:nvPr/>
            </p:nvSpPr>
            <p:spPr bwMode="auto">
              <a:xfrm>
                <a:off x="4166" y="260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6" name="Oval 6555"/>
              <p:cNvSpPr>
                <a:spLocks noChangeArrowheads="1"/>
              </p:cNvSpPr>
              <p:nvPr/>
            </p:nvSpPr>
            <p:spPr bwMode="auto">
              <a:xfrm>
                <a:off x="4166" y="260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7" name="Oval 6556"/>
              <p:cNvSpPr>
                <a:spLocks noChangeArrowheads="1"/>
              </p:cNvSpPr>
              <p:nvPr/>
            </p:nvSpPr>
            <p:spPr bwMode="auto">
              <a:xfrm>
                <a:off x="3780" y="315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8" name="Oval 6557"/>
              <p:cNvSpPr>
                <a:spLocks noChangeArrowheads="1"/>
              </p:cNvSpPr>
              <p:nvPr/>
            </p:nvSpPr>
            <p:spPr bwMode="auto">
              <a:xfrm>
                <a:off x="3780" y="315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9" name="Oval 6558"/>
              <p:cNvSpPr>
                <a:spLocks noChangeArrowheads="1"/>
              </p:cNvSpPr>
              <p:nvPr/>
            </p:nvSpPr>
            <p:spPr bwMode="auto">
              <a:xfrm>
                <a:off x="4207" y="263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0" name="Oval 6559"/>
              <p:cNvSpPr>
                <a:spLocks noChangeArrowheads="1"/>
              </p:cNvSpPr>
              <p:nvPr/>
            </p:nvSpPr>
            <p:spPr bwMode="auto">
              <a:xfrm>
                <a:off x="4207" y="263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1" name="Oval 6560"/>
              <p:cNvSpPr>
                <a:spLocks noChangeArrowheads="1"/>
              </p:cNvSpPr>
              <p:nvPr/>
            </p:nvSpPr>
            <p:spPr bwMode="auto">
              <a:xfrm>
                <a:off x="4441" y="288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2" name="Oval 6561"/>
              <p:cNvSpPr>
                <a:spLocks noChangeArrowheads="1"/>
              </p:cNvSpPr>
              <p:nvPr/>
            </p:nvSpPr>
            <p:spPr bwMode="auto">
              <a:xfrm>
                <a:off x="4441" y="288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3" name="Oval 6562"/>
              <p:cNvSpPr>
                <a:spLocks noChangeArrowheads="1"/>
              </p:cNvSpPr>
              <p:nvPr/>
            </p:nvSpPr>
            <p:spPr bwMode="auto">
              <a:xfrm>
                <a:off x="3956" y="341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4" name="Oval 6563"/>
              <p:cNvSpPr>
                <a:spLocks noChangeArrowheads="1"/>
              </p:cNvSpPr>
              <p:nvPr/>
            </p:nvSpPr>
            <p:spPr bwMode="auto">
              <a:xfrm>
                <a:off x="3956" y="341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5" name="Oval 6564"/>
              <p:cNvSpPr>
                <a:spLocks noChangeArrowheads="1"/>
              </p:cNvSpPr>
              <p:nvPr/>
            </p:nvSpPr>
            <p:spPr bwMode="auto">
              <a:xfrm>
                <a:off x="3208" y="258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6" name="Oval 6565"/>
              <p:cNvSpPr>
                <a:spLocks noChangeArrowheads="1"/>
              </p:cNvSpPr>
              <p:nvPr/>
            </p:nvSpPr>
            <p:spPr bwMode="auto">
              <a:xfrm>
                <a:off x="3208" y="258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7" name="Oval 6566"/>
              <p:cNvSpPr>
                <a:spLocks noChangeArrowheads="1"/>
              </p:cNvSpPr>
              <p:nvPr/>
            </p:nvSpPr>
            <p:spPr bwMode="auto">
              <a:xfrm>
                <a:off x="3985" y="333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8" name="Oval 6567"/>
              <p:cNvSpPr>
                <a:spLocks noChangeArrowheads="1"/>
              </p:cNvSpPr>
              <p:nvPr/>
            </p:nvSpPr>
            <p:spPr bwMode="auto">
              <a:xfrm>
                <a:off x="3985" y="333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9" name="Oval 6568"/>
              <p:cNvSpPr>
                <a:spLocks noChangeArrowheads="1"/>
              </p:cNvSpPr>
              <p:nvPr/>
            </p:nvSpPr>
            <p:spPr bwMode="auto">
              <a:xfrm>
                <a:off x="3155" y="300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0" name="Oval 6569"/>
              <p:cNvSpPr>
                <a:spLocks noChangeArrowheads="1"/>
              </p:cNvSpPr>
              <p:nvPr/>
            </p:nvSpPr>
            <p:spPr bwMode="auto">
              <a:xfrm>
                <a:off x="3155" y="300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1" name="Oval 6570"/>
              <p:cNvSpPr>
                <a:spLocks noChangeArrowheads="1"/>
              </p:cNvSpPr>
              <p:nvPr/>
            </p:nvSpPr>
            <p:spPr bwMode="auto">
              <a:xfrm>
                <a:off x="2966" y="258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2" name="Oval 6571"/>
              <p:cNvSpPr>
                <a:spLocks noChangeArrowheads="1"/>
              </p:cNvSpPr>
              <p:nvPr/>
            </p:nvSpPr>
            <p:spPr bwMode="auto">
              <a:xfrm>
                <a:off x="2966" y="258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3" name="Oval 6572"/>
              <p:cNvSpPr>
                <a:spLocks noChangeArrowheads="1"/>
              </p:cNvSpPr>
              <p:nvPr/>
            </p:nvSpPr>
            <p:spPr bwMode="auto">
              <a:xfrm>
                <a:off x="4233" y="266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4" name="Oval 6573"/>
              <p:cNvSpPr>
                <a:spLocks noChangeArrowheads="1"/>
              </p:cNvSpPr>
              <p:nvPr/>
            </p:nvSpPr>
            <p:spPr bwMode="auto">
              <a:xfrm>
                <a:off x="4233" y="266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5" name="Oval 6574"/>
              <p:cNvSpPr>
                <a:spLocks noChangeArrowheads="1"/>
              </p:cNvSpPr>
              <p:nvPr/>
            </p:nvSpPr>
            <p:spPr bwMode="auto">
              <a:xfrm>
                <a:off x="3215" y="318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6" name="Oval 6575"/>
              <p:cNvSpPr>
                <a:spLocks noChangeArrowheads="1"/>
              </p:cNvSpPr>
              <p:nvPr/>
            </p:nvSpPr>
            <p:spPr bwMode="auto">
              <a:xfrm>
                <a:off x="3215" y="318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7" name="Oval 6576"/>
              <p:cNvSpPr>
                <a:spLocks noChangeArrowheads="1"/>
              </p:cNvSpPr>
              <p:nvPr/>
            </p:nvSpPr>
            <p:spPr bwMode="auto">
              <a:xfrm>
                <a:off x="2853" y="249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8" name="Oval 6577"/>
              <p:cNvSpPr>
                <a:spLocks noChangeArrowheads="1"/>
              </p:cNvSpPr>
              <p:nvPr/>
            </p:nvSpPr>
            <p:spPr bwMode="auto">
              <a:xfrm>
                <a:off x="2853" y="249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9" name="Oval 6578"/>
              <p:cNvSpPr>
                <a:spLocks noChangeArrowheads="1"/>
              </p:cNvSpPr>
              <p:nvPr/>
            </p:nvSpPr>
            <p:spPr bwMode="auto">
              <a:xfrm>
                <a:off x="4048" y="287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0" name="Oval 6579"/>
              <p:cNvSpPr>
                <a:spLocks noChangeArrowheads="1"/>
              </p:cNvSpPr>
              <p:nvPr/>
            </p:nvSpPr>
            <p:spPr bwMode="auto">
              <a:xfrm>
                <a:off x="4048" y="287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1" name="Oval 6580"/>
              <p:cNvSpPr>
                <a:spLocks noChangeArrowheads="1"/>
              </p:cNvSpPr>
              <p:nvPr/>
            </p:nvSpPr>
            <p:spPr bwMode="auto">
              <a:xfrm>
                <a:off x="3943" y="250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2" name="Oval 6581"/>
              <p:cNvSpPr>
                <a:spLocks noChangeArrowheads="1"/>
              </p:cNvSpPr>
              <p:nvPr/>
            </p:nvSpPr>
            <p:spPr bwMode="auto">
              <a:xfrm>
                <a:off x="3943" y="250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3" name="Oval 6582"/>
              <p:cNvSpPr>
                <a:spLocks noChangeArrowheads="1"/>
              </p:cNvSpPr>
              <p:nvPr/>
            </p:nvSpPr>
            <p:spPr bwMode="auto">
              <a:xfrm>
                <a:off x="3075" y="294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4" name="Oval 6583"/>
              <p:cNvSpPr>
                <a:spLocks noChangeArrowheads="1"/>
              </p:cNvSpPr>
              <p:nvPr/>
            </p:nvSpPr>
            <p:spPr bwMode="auto">
              <a:xfrm>
                <a:off x="3075" y="294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5" name="Oval 6584"/>
              <p:cNvSpPr>
                <a:spLocks noChangeArrowheads="1"/>
              </p:cNvSpPr>
              <p:nvPr/>
            </p:nvSpPr>
            <p:spPr bwMode="auto">
              <a:xfrm>
                <a:off x="4009" y="288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6" name="Oval 6585"/>
              <p:cNvSpPr>
                <a:spLocks noChangeArrowheads="1"/>
              </p:cNvSpPr>
              <p:nvPr/>
            </p:nvSpPr>
            <p:spPr bwMode="auto">
              <a:xfrm>
                <a:off x="4009" y="288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7" name="Oval 6586"/>
              <p:cNvSpPr>
                <a:spLocks noChangeArrowheads="1"/>
              </p:cNvSpPr>
              <p:nvPr/>
            </p:nvSpPr>
            <p:spPr bwMode="auto">
              <a:xfrm>
                <a:off x="3924" y="243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8" name="Oval 6587"/>
              <p:cNvSpPr>
                <a:spLocks noChangeArrowheads="1"/>
              </p:cNvSpPr>
              <p:nvPr/>
            </p:nvSpPr>
            <p:spPr bwMode="auto">
              <a:xfrm>
                <a:off x="3924" y="243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9" name="Oval 6588"/>
              <p:cNvSpPr>
                <a:spLocks noChangeArrowheads="1"/>
              </p:cNvSpPr>
              <p:nvPr/>
            </p:nvSpPr>
            <p:spPr bwMode="auto">
              <a:xfrm>
                <a:off x="4269" y="299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0" name="Oval 6589"/>
              <p:cNvSpPr>
                <a:spLocks noChangeArrowheads="1"/>
              </p:cNvSpPr>
              <p:nvPr/>
            </p:nvSpPr>
            <p:spPr bwMode="auto">
              <a:xfrm>
                <a:off x="4269" y="299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1" name="Oval 6590"/>
              <p:cNvSpPr>
                <a:spLocks noChangeArrowheads="1"/>
              </p:cNvSpPr>
              <p:nvPr/>
            </p:nvSpPr>
            <p:spPr bwMode="auto">
              <a:xfrm>
                <a:off x="3180" y="313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2" name="Oval 6591"/>
              <p:cNvSpPr>
                <a:spLocks noChangeArrowheads="1"/>
              </p:cNvSpPr>
              <p:nvPr/>
            </p:nvSpPr>
            <p:spPr bwMode="auto">
              <a:xfrm>
                <a:off x="3180" y="31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3" name="Oval 6592"/>
              <p:cNvSpPr>
                <a:spLocks noChangeArrowheads="1"/>
              </p:cNvSpPr>
              <p:nvPr/>
            </p:nvSpPr>
            <p:spPr bwMode="auto">
              <a:xfrm>
                <a:off x="3089" y="303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4" name="Oval 6593"/>
              <p:cNvSpPr>
                <a:spLocks noChangeArrowheads="1"/>
              </p:cNvSpPr>
              <p:nvPr/>
            </p:nvSpPr>
            <p:spPr bwMode="auto">
              <a:xfrm>
                <a:off x="3089" y="30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5" name="Oval 6594"/>
              <p:cNvSpPr>
                <a:spLocks noChangeArrowheads="1"/>
              </p:cNvSpPr>
              <p:nvPr/>
            </p:nvSpPr>
            <p:spPr bwMode="auto">
              <a:xfrm>
                <a:off x="3850" y="316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6" name="Oval 6595"/>
              <p:cNvSpPr>
                <a:spLocks noChangeArrowheads="1"/>
              </p:cNvSpPr>
              <p:nvPr/>
            </p:nvSpPr>
            <p:spPr bwMode="auto">
              <a:xfrm>
                <a:off x="3850" y="315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7" name="Oval 6596"/>
              <p:cNvSpPr>
                <a:spLocks noChangeArrowheads="1"/>
              </p:cNvSpPr>
              <p:nvPr/>
            </p:nvSpPr>
            <p:spPr bwMode="auto">
              <a:xfrm>
                <a:off x="3967" y="295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8" name="Oval 6597"/>
              <p:cNvSpPr>
                <a:spLocks noChangeArrowheads="1"/>
              </p:cNvSpPr>
              <p:nvPr/>
            </p:nvSpPr>
            <p:spPr bwMode="auto">
              <a:xfrm>
                <a:off x="3967" y="295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9" name="Oval 6598"/>
              <p:cNvSpPr>
                <a:spLocks noChangeArrowheads="1"/>
              </p:cNvSpPr>
              <p:nvPr/>
            </p:nvSpPr>
            <p:spPr bwMode="auto">
              <a:xfrm>
                <a:off x="3922" y="259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0" name="Oval 6599"/>
              <p:cNvSpPr>
                <a:spLocks noChangeArrowheads="1"/>
              </p:cNvSpPr>
              <p:nvPr/>
            </p:nvSpPr>
            <p:spPr bwMode="auto">
              <a:xfrm>
                <a:off x="3922" y="259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1" name="Oval 6600"/>
              <p:cNvSpPr>
                <a:spLocks noChangeArrowheads="1"/>
              </p:cNvSpPr>
              <p:nvPr/>
            </p:nvSpPr>
            <p:spPr bwMode="auto">
              <a:xfrm>
                <a:off x="3171" y="376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2" name="Oval 6601"/>
              <p:cNvSpPr>
                <a:spLocks noChangeArrowheads="1"/>
              </p:cNvSpPr>
              <p:nvPr/>
            </p:nvSpPr>
            <p:spPr bwMode="auto">
              <a:xfrm>
                <a:off x="3171" y="376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3" name="Oval 6602"/>
              <p:cNvSpPr>
                <a:spLocks noChangeArrowheads="1"/>
              </p:cNvSpPr>
              <p:nvPr/>
            </p:nvSpPr>
            <p:spPr bwMode="auto">
              <a:xfrm>
                <a:off x="3230" y="329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4" name="Oval 6603"/>
              <p:cNvSpPr>
                <a:spLocks noChangeArrowheads="1"/>
              </p:cNvSpPr>
              <p:nvPr/>
            </p:nvSpPr>
            <p:spPr bwMode="auto">
              <a:xfrm>
                <a:off x="3230" y="329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5" name="Oval 6604"/>
              <p:cNvSpPr>
                <a:spLocks noChangeArrowheads="1"/>
              </p:cNvSpPr>
              <p:nvPr/>
            </p:nvSpPr>
            <p:spPr bwMode="auto">
              <a:xfrm>
                <a:off x="3234" y="234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6" name="Oval 6605"/>
              <p:cNvSpPr>
                <a:spLocks noChangeArrowheads="1"/>
              </p:cNvSpPr>
              <p:nvPr/>
            </p:nvSpPr>
            <p:spPr bwMode="auto">
              <a:xfrm>
                <a:off x="3234" y="234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7" name="Oval 6606"/>
              <p:cNvSpPr>
                <a:spLocks noChangeArrowheads="1"/>
              </p:cNvSpPr>
              <p:nvPr/>
            </p:nvSpPr>
            <p:spPr bwMode="auto">
              <a:xfrm>
                <a:off x="3099" y="344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8" name="Oval 6607"/>
              <p:cNvSpPr>
                <a:spLocks noChangeArrowheads="1"/>
              </p:cNvSpPr>
              <p:nvPr/>
            </p:nvSpPr>
            <p:spPr bwMode="auto">
              <a:xfrm>
                <a:off x="3099" y="344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9" name="Oval 6608"/>
              <p:cNvSpPr>
                <a:spLocks noChangeArrowheads="1"/>
              </p:cNvSpPr>
              <p:nvPr/>
            </p:nvSpPr>
            <p:spPr bwMode="auto">
              <a:xfrm>
                <a:off x="3199" y="263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0" name="Oval 6609"/>
              <p:cNvSpPr>
                <a:spLocks noChangeArrowheads="1"/>
              </p:cNvSpPr>
              <p:nvPr/>
            </p:nvSpPr>
            <p:spPr bwMode="auto">
              <a:xfrm>
                <a:off x="3199" y="263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1" name="Oval 6610"/>
              <p:cNvSpPr>
                <a:spLocks noChangeArrowheads="1"/>
              </p:cNvSpPr>
              <p:nvPr/>
            </p:nvSpPr>
            <p:spPr bwMode="auto">
              <a:xfrm>
                <a:off x="3975" y="243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2" name="Oval 6611"/>
              <p:cNvSpPr>
                <a:spLocks noChangeArrowheads="1"/>
              </p:cNvSpPr>
              <p:nvPr/>
            </p:nvSpPr>
            <p:spPr bwMode="auto">
              <a:xfrm>
                <a:off x="3975" y="243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3" name="Oval 6612"/>
              <p:cNvSpPr>
                <a:spLocks noChangeArrowheads="1"/>
              </p:cNvSpPr>
              <p:nvPr/>
            </p:nvSpPr>
            <p:spPr bwMode="auto">
              <a:xfrm>
                <a:off x="3983" y="337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4" name="Oval 6613"/>
              <p:cNvSpPr>
                <a:spLocks noChangeArrowheads="1"/>
              </p:cNvSpPr>
              <p:nvPr/>
            </p:nvSpPr>
            <p:spPr bwMode="auto">
              <a:xfrm>
                <a:off x="3983" y="337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5" name="Oval 6614"/>
              <p:cNvSpPr>
                <a:spLocks noChangeArrowheads="1"/>
              </p:cNvSpPr>
              <p:nvPr/>
            </p:nvSpPr>
            <p:spPr bwMode="auto">
              <a:xfrm>
                <a:off x="4273" y="301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6" name="Oval 6615"/>
              <p:cNvSpPr>
                <a:spLocks noChangeArrowheads="1"/>
              </p:cNvSpPr>
              <p:nvPr/>
            </p:nvSpPr>
            <p:spPr bwMode="auto">
              <a:xfrm>
                <a:off x="4273" y="301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7" name="Oval 6616"/>
              <p:cNvSpPr>
                <a:spLocks noChangeArrowheads="1"/>
              </p:cNvSpPr>
              <p:nvPr/>
            </p:nvSpPr>
            <p:spPr bwMode="auto">
              <a:xfrm>
                <a:off x="3963" y="327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8" name="Oval 6617"/>
              <p:cNvSpPr>
                <a:spLocks noChangeArrowheads="1"/>
              </p:cNvSpPr>
              <p:nvPr/>
            </p:nvSpPr>
            <p:spPr bwMode="auto">
              <a:xfrm>
                <a:off x="3963" y="327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9" name="Oval 6618"/>
              <p:cNvSpPr>
                <a:spLocks noChangeArrowheads="1"/>
              </p:cNvSpPr>
              <p:nvPr/>
            </p:nvSpPr>
            <p:spPr bwMode="auto">
              <a:xfrm>
                <a:off x="3729" y="300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0" name="Oval 6619"/>
              <p:cNvSpPr>
                <a:spLocks noChangeArrowheads="1"/>
              </p:cNvSpPr>
              <p:nvPr/>
            </p:nvSpPr>
            <p:spPr bwMode="auto">
              <a:xfrm>
                <a:off x="3729" y="300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1" name="Oval 6620"/>
              <p:cNvSpPr>
                <a:spLocks noChangeArrowheads="1"/>
              </p:cNvSpPr>
              <p:nvPr/>
            </p:nvSpPr>
            <p:spPr bwMode="auto">
              <a:xfrm>
                <a:off x="4001" y="310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2" name="Oval 6621"/>
              <p:cNvSpPr>
                <a:spLocks noChangeArrowheads="1"/>
              </p:cNvSpPr>
              <p:nvPr/>
            </p:nvSpPr>
            <p:spPr bwMode="auto">
              <a:xfrm>
                <a:off x="4001" y="310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3" name="Oval 6622"/>
              <p:cNvSpPr>
                <a:spLocks noChangeArrowheads="1"/>
              </p:cNvSpPr>
              <p:nvPr/>
            </p:nvSpPr>
            <p:spPr bwMode="auto">
              <a:xfrm>
                <a:off x="4014" y="264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4" name="Oval 6623"/>
              <p:cNvSpPr>
                <a:spLocks noChangeArrowheads="1"/>
              </p:cNvSpPr>
              <p:nvPr/>
            </p:nvSpPr>
            <p:spPr bwMode="auto">
              <a:xfrm>
                <a:off x="4014" y="264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5" name="Oval 6624"/>
              <p:cNvSpPr>
                <a:spLocks noChangeArrowheads="1"/>
              </p:cNvSpPr>
              <p:nvPr/>
            </p:nvSpPr>
            <p:spPr bwMode="auto">
              <a:xfrm>
                <a:off x="3315" y="284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6" name="Oval 6625"/>
              <p:cNvSpPr>
                <a:spLocks noChangeArrowheads="1"/>
              </p:cNvSpPr>
              <p:nvPr/>
            </p:nvSpPr>
            <p:spPr bwMode="auto">
              <a:xfrm>
                <a:off x="3315" y="284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7" name="Oval 6626"/>
              <p:cNvSpPr>
                <a:spLocks noChangeArrowheads="1"/>
              </p:cNvSpPr>
              <p:nvPr/>
            </p:nvSpPr>
            <p:spPr bwMode="auto">
              <a:xfrm>
                <a:off x="3148" y="261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8" name="Oval 6627"/>
              <p:cNvSpPr>
                <a:spLocks noChangeArrowheads="1"/>
              </p:cNvSpPr>
              <p:nvPr/>
            </p:nvSpPr>
            <p:spPr bwMode="auto">
              <a:xfrm>
                <a:off x="3148" y="261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9" name="Oval 6628"/>
              <p:cNvSpPr>
                <a:spLocks noChangeArrowheads="1"/>
              </p:cNvSpPr>
              <p:nvPr/>
            </p:nvSpPr>
            <p:spPr bwMode="auto">
              <a:xfrm>
                <a:off x="3277" y="279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0" name="Oval 6629"/>
              <p:cNvSpPr>
                <a:spLocks noChangeArrowheads="1"/>
              </p:cNvSpPr>
              <p:nvPr/>
            </p:nvSpPr>
            <p:spPr bwMode="auto">
              <a:xfrm>
                <a:off x="3277" y="279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1" name="Oval 6630"/>
              <p:cNvSpPr>
                <a:spLocks noChangeArrowheads="1"/>
              </p:cNvSpPr>
              <p:nvPr/>
            </p:nvSpPr>
            <p:spPr bwMode="auto">
              <a:xfrm>
                <a:off x="4238" y="288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2" name="Oval 6631"/>
              <p:cNvSpPr>
                <a:spLocks noChangeArrowheads="1"/>
              </p:cNvSpPr>
              <p:nvPr/>
            </p:nvSpPr>
            <p:spPr bwMode="auto">
              <a:xfrm>
                <a:off x="4238" y="288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3" name="Oval 6632"/>
              <p:cNvSpPr>
                <a:spLocks noChangeArrowheads="1"/>
              </p:cNvSpPr>
              <p:nvPr/>
            </p:nvSpPr>
            <p:spPr bwMode="auto">
              <a:xfrm>
                <a:off x="4428" y="28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4" name="Oval 6633"/>
              <p:cNvSpPr>
                <a:spLocks noChangeArrowheads="1"/>
              </p:cNvSpPr>
              <p:nvPr/>
            </p:nvSpPr>
            <p:spPr bwMode="auto">
              <a:xfrm>
                <a:off x="4428" y="28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5" name="Oval 6634"/>
              <p:cNvSpPr>
                <a:spLocks noChangeArrowheads="1"/>
              </p:cNvSpPr>
              <p:nvPr/>
            </p:nvSpPr>
            <p:spPr bwMode="auto">
              <a:xfrm>
                <a:off x="4298" y="294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6" name="Oval 6635"/>
              <p:cNvSpPr>
                <a:spLocks noChangeArrowheads="1"/>
              </p:cNvSpPr>
              <p:nvPr/>
            </p:nvSpPr>
            <p:spPr bwMode="auto">
              <a:xfrm>
                <a:off x="4298" y="294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7" name="Oval 6636"/>
              <p:cNvSpPr>
                <a:spLocks noChangeArrowheads="1"/>
              </p:cNvSpPr>
              <p:nvPr/>
            </p:nvSpPr>
            <p:spPr bwMode="auto">
              <a:xfrm>
                <a:off x="3931" y="241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32" name="Group 6838"/>
            <p:cNvGrpSpPr>
              <a:grpSpLocks/>
            </p:cNvGrpSpPr>
            <p:nvPr/>
          </p:nvGrpSpPr>
          <p:grpSpPr bwMode="auto">
            <a:xfrm>
              <a:off x="2820" y="2080"/>
              <a:ext cx="1674" cy="1736"/>
              <a:chOff x="2820" y="2080"/>
              <a:chExt cx="1674" cy="1736"/>
            </a:xfrm>
            <a:grpFill/>
          </p:grpSpPr>
          <p:sp>
            <p:nvSpPr>
              <p:cNvPr id="3098" name="Oval 6638"/>
              <p:cNvSpPr>
                <a:spLocks noChangeArrowheads="1"/>
              </p:cNvSpPr>
              <p:nvPr/>
            </p:nvSpPr>
            <p:spPr bwMode="auto">
              <a:xfrm>
                <a:off x="3931" y="241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9" name="Oval 6639"/>
              <p:cNvSpPr>
                <a:spLocks noChangeArrowheads="1"/>
              </p:cNvSpPr>
              <p:nvPr/>
            </p:nvSpPr>
            <p:spPr bwMode="auto">
              <a:xfrm>
                <a:off x="3373" y="293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0" name="Oval 6640"/>
              <p:cNvSpPr>
                <a:spLocks noChangeArrowheads="1"/>
              </p:cNvSpPr>
              <p:nvPr/>
            </p:nvSpPr>
            <p:spPr bwMode="auto">
              <a:xfrm>
                <a:off x="3373" y="293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1" name="Oval 6641"/>
              <p:cNvSpPr>
                <a:spLocks noChangeArrowheads="1"/>
              </p:cNvSpPr>
              <p:nvPr/>
            </p:nvSpPr>
            <p:spPr bwMode="auto">
              <a:xfrm>
                <a:off x="3210" y="265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2" name="Oval 6642"/>
              <p:cNvSpPr>
                <a:spLocks noChangeArrowheads="1"/>
              </p:cNvSpPr>
              <p:nvPr/>
            </p:nvSpPr>
            <p:spPr bwMode="auto">
              <a:xfrm>
                <a:off x="3210" y="265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3" name="Oval 6643"/>
              <p:cNvSpPr>
                <a:spLocks noChangeArrowheads="1"/>
              </p:cNvSpPr>
              <p:nvPr/>
            </p:nvSpPr>
            <p:spPr bwMode="auto">
              <a:xfrm>
                <a:off x="3067" y="239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4" name="Oval 6644"/>
              <p:cNvSpPr>
                <a:spLocks noChangeArrowheads="1"/>
              </p:cNvSpPr>
              <p:nvPr/>
            </p:nvSpPr>
            <p:spPr bwMode="auto">
              <a:xfrm>
                <a:off x="3067" y="239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5" name="Oval 6645"/>
              <p:cNvSpPr>
                <a:spLocks noChangeArrowheads="1"/>
              </p:cNvSpPr>
              <p:nvPr/>
            </p:nvSpPr>
            <p:spPr bwMode="auto">
              <a:xfrm>
                <a:off x="3244" y="327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6" name="Oval 6646"/>
              <p:cNvSpPr>
                <a:spLocks noChangeArrowheads="1"/>
              </p:cNvSpPr>
              <p:nvPr/>
            </p:nvSpPr>
            <p:spPr bwMode="auto">
              <a:xfrm>
                <a:off x="3244" y="327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7" name="Oval 6647"/>
              <p:cNvSpPr>
                <a:spLocks noChangeArrowheads="1"/>
              </p:cNvSpPr>
              <p:nvPr/>
            </p:nvSpPr>
            <p:spPr bwMode="auto">
              <a:xfrm>
                <a:off x="3677" y="283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8" name="Oval 6648"/>
              <p:cNvSpPr>
                <a:spLocks noChangeArrowheads="1"/>
              </p:cNvSpPr>
              <p:nvPr/>
            </p:nvSpPr>
            <p:spPr bwMode="auto">
              <a:xfrm>
                <a:off x="3677" y="283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9" name="Oval 6649"/>
              <p:cNvSpPr>
                <a:spLocks noChangeArrowheads="1"/>
              </p:cNvSpPr>
              <p:nvPr/>
            </p:nvSpPr>
            <p:spPr bwMode="auto">
              <a:xfrm>
                <a:off x="4119" y="260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0" name="Oval 6650"/>
              <p:cNvSpPr>
                <a:spLocks noChangeArrowheads="1"/>
              </p:cNvSpPr>
              <p:nvPr/>
            </p:nvSpPr>
            <p:spPr bwMode="auto">
              <a:xfrm>
                <a:off x="4118" y="260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1" name="Oval 6651"/>
              <p:cNvSpPr>
                <a:spLocks noChangeArrowheads="1"/>
              </p:cNvSpPr>
              <p:nvPr/>
            </p:nvSpPr>
            <p:spPr bwMode="auto">
              <a:xfrm>
                <a:off x="2973" y="245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2" name="Oval 6652"/>
              <p:cNvSpPr>
                <a:spLocks noChangeArrowheads="1"/>
              </p:cNvSpPr>
              <p:nvPr/>
            </p:nvSpPr>
            <p:spPr bwMode="auto">
              <a:xfrm>
                <a:off x="2973" y="245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3" name="Oval 6653"/>
              <p:cNvSpPr>
                <a:spLocks noChangeArrowheads="1"/>
              </p:cNvSpPr>
              <p:nvPr/>
            </p:nvSpPr>
            <p:spPr bwMode="auto">
              <a:xfrm>
                <a:off x="4419" y="283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4" name="Oval 6654"/>
              <p:cNvSpPr>
                <a:spLocks noChangeArrowheads="1"/>
              </p:cNvSpPr>
              <p:nvPr/>
            </p:nvSpPr>
            <p:spPr bwMode="auto">
              <a:xfrm>
                <a:off x="4419" y="283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5" name="Oval 6655"/>
              <p:cNvSpPr>
                <a:spLocks noChangeArrowheads="1"/>
              </p:cNvSpPr>
              <p:nvPr/>
            </p:nvSpPr>
            <p:spPr bwMode="auto">
              <a:xfrm>
                <a:off x="4139" y="268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6" name="Oval 6656"/>
              <p:cNvSpPr>
                <a:spLocks noChangeArrowheads="1"/>
              </p:cNvSpPr>
              <p:nvPr/>
            </p:nvSpPr>
            <p:spPr bwMode="auto">
              <a:xfrm>
                <a:off x="4139" y="268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7" name="Oval 6657"/>
              <p:cNvSpPr>
                <a:spLocks noChangeArrowheads="1"/>
              </p:cNvSpPr>
              <p:nvPr/>
            </p:nvSpPr>
            <p:spPr bwMode="auto">
              <a:xfrm>
                <a:off x="3102" y="311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8" name="Oval 6658"/>
              <p:cNvSpPr>
                <a:spLocks noChangeArrowheads="1"/>
              </p:cNvSpPr>
              <p:nvPr/>
            </p:nvSpPr>
            <p:spPr bwMode="auto">
              <a:xfrm>
                <a:off x="3102" y="311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9" name="Oval 6659"/>
              <p:cNvSpPr>
                <a:spLocks noChangeArrowheads="1"/>
              </p:cNvSpPr>
              <p:nvPr/>
            </p:nvSpPr>
            <p:spPr bwMode="auto">
              <a:xfrm>
                <a:off x="3226" y="369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0" name="Oval 6660"/>
              <p:cNvSpPr>
                <a:spLocks noChangeArrowheads="1"/>
              </p:cNvSpPr>
              <p:nvPr/>
            </p:nvSpPr>
            <p:spPr bwMode="auto">
              <a:xfrm>
                <a:off x="3226" y="369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1" name="Oval 6661"/>
              <p:cNvSpPr>
                <a:spLocks noChangeArrowheads="1"/>
              </p:cNvSpPr>
              <p:nvPr/>
            </p:nvSpPr>
            <p:spPr bwMode="auto">
              <a:xfrm>
                <a:off x="3977" y="289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2" name="Oval 6662"/>
              <p:cNvSpPr>
                <a:spLocks noChangeArrowheads="1"/>
              </p:cNvSpPr>
              <p:nvPr/>
            </p:nvSpPr>
            <p:spPr bwMode="auto">
              <a:xfrm>
                <a:off x="3977" y="289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3" name="Oval 6663"/>
              <p:cNvSpPr>
                <a:spLocks noChangeArrowheads="1"/>
              </p:cNvSpPr>
              <p:nvPr/>
            </p:nvSpPr>
            <p:spPr bwMode="auto">
              <a:xfrm>
                <a:off x="4335" y="276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4" name="Oval 6664"/>
              <p:cNvSpPr>
                <a:spLocks noChangeArrowheads="1"/>
              </p:cNvSpPr>
              <p:nvPr/>
            </p:nvSpPr>
            <p:spPr bwMode="auto">
              <a:xfrm>
                <a:off x="4335" y="276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5" name="Oval 6665"/>
              <p:cNvSpPr>
                <a:spLocks noChangeArrowheads="1"/>
              </p:cNvSpPr>
              <p:nvPr/>
            </p:nvSpPr>
            <p:spPr bwMode="auto">
              <a:xfrm>
                <a:off x="3044" y="33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6" name="Oval 6666"/>
              <p:cNvSpPr>
                <a:spLocks noChangeArrowheads="1"/>
              </p:cNvSpPr>
              <p:nvPr/>
            </p:nvSpPr>
            <p:spPr bwMode="auto">
              <a:xfrm>
                <a:off x="3044" y="331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7" name="Oval 6667"/>
              <p:cNvSpPr>
                <a:spLocks noChangeArrowheads="1"/>
              </p:cNvSpPr>
              <p:nvPr/>
            </p:nvSpPr>
            <p:spPr bwMode="auto">
              <a:xfrm>
                <a:off x="3189" y="302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8" name="Oval 6668"/>
              <p:cNvSpPr>
                <a:spLocks noChangeArrowheads="1"/>
              </p:cNvSpPr>
              <p:nvPr/>
            </p:nvSpPr>
            <p:spPr bwMode="auto">
              <a:xfrm>
                <a:off x="3189" y="302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9" name="Oval 6669"/>
              <p:cNvSpPr>
                <a:spLocks noChangeArrowheads="1"/>
              </p:cNvSpPr>
              <p:nvPr/>
            </p:nvSpPr>
            <p:spPr bwMode="auto">
              <a:xfrm>
                <a:off x="4000" y="247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0" name="Oval 6670"/>
              <p:cNvSpPr>
                <a:spLocks noChangeArrowheads="1"/>
              </p:cNvSpPr>
              <p:nvPr/>
            </p:nvSpPr>
            <p:spPr bwMode="auto">
              <a:xfrm>
                <a:off x="4000" y="247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1" name="Oval 6671"/>
              <p:cNvSpPr>
                <a:spLocks noChangeArrowheads="1"/>
              </p:cNvSpPr>
              <p:nvPr/>
            </p:nvSpPr>
            <p:spPr bwMode="auto">
              <a:xfrm>
                <a:off x="3971" y="277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2" name="Oval 6672"/>
              <p:cNvSpPr>
                <a:spLocks noChangeArrowheads="1"/>
              </p:cNvSpPr>
              <p:nvPr/>
            </p:nvSpPr>
            <p:spPr bwMode="auto">
              <a:xfrm>
                <a:off x="3971" y="2773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3" name="Oval 6673"/>
              <p:cNvSpPr>
                <a:spLocks noChangeArrowheads="1"/>
              </p:cNvSpPr>
              <p:nvPr/>
            </p:nvSpPr>
            <p:spPr bwMode="auto">
              <a:xfrm>
                <a:off x="3103" y="208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4" name="Oval 6674"/>
              <p:cNvSpPr>
                <a:spLocks noChangeArrowheads="1"/>
              </p:cNvSpPr>
              <p:nvPr/>
            </p:nvSpPr>
            <p:spPr bwMode="auto">
              <a:xfrm>
                <a:off x="3103" y="208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5" name="Oval 6675"/>
              <p:cNvSpPr>
                <a:spLocks noChangeArrowheads="1"/>
              </p:cNvSpPr>
              <p:nvPr/>
            </p:nvSpPr>
            <p:spPr bwMode="auto">
              <a:xfrm>
                <a:off x="3294" y="226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6" name="Oval 6676"/>
              <p:cNvSpPr>
                <a:spLocks noChangeArrowheads="1"/>
              </p:cNvSpPr>
              <p:nvPr/>
            </p:nvSpPr>
            <p:spPr bwMode="auto">
              <a:xfrm>
                <a:off x="3294" y="226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7" name="Oval 6677"/>
              <p:cNvSpPr>
                <a:spLocks noChangeArrowheads="1"/>
              </p:cNvSpPr>
              <p:nvPr/>
            </p:nvSpPr>
            <p:spPr bwMode="auto">
              <a:xfrm>
                <a:off x="3976" y="340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8" name="Oval 6678"/>
              <p:cNvSpPr>
                <a:spLocks noChangeArrowheads="1"/>
              </p:cNvSpPr>
              <p:nvPr/>
            </p:nvSpPr>
            <p:spPr bwMode="auto">
              <a:xfrm>
                <a:off x="3976" y="340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9" name="Oval 6679"/>
              <p:cNvSpPr>
                <a:spLocks noChangeArrowheads="1"/>
              </p:cNvSpPr>
              <p:nvPr/>
            </p:nvSpPr>
            <p:spPr bwMode="auto">
              <a:xfrm>
                <a:off x="2917" y="264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0" name="Oval 6680"/>
              <p:cNvSpPr>
                <a:spLocks noChangeArrowheads="1"/>
              </p:cNvSpPr>
              <p:nvPr/>
            </p:nvSpPr>
            <p:spPr bwMode="auto">
              <a:xfrm>
                <a:off x="2917" y="264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1" name="Oval 6681"/>
              <p:cNvSpPr>
                <a:spLocks noChangeArrowheads="1"/>
              </p:cNvSpPr>
              <p:nvPr/>
            </p:nvSpPr>
            <p:spPr bwMode="auto">
              <a:xfrm>
                <a:off x="3910" y="24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2" name="Oval 6682"/>
              <p:cNvSpPr>
                <a:spLocks noChangeArrowheads="1"/>
              </p:cNvSpPr>
              <p:nvPr/>
            </p:nvSpPr>
            <p:spPr bwMode="auto">
              <a:xfrm>
                <a:off x="3910" y="24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3" name="Oval 6683"/>
              <p:cNvSpPr>
                <a:spLocks noChangeArrowheads="1"/>
              </p:cNvSpPr>
              <p:nvPr/>
            </p:nvSpPr>
            <p:spPr bwMode="auto">
              <a:xfrm>
                <a:off x="3983" y="34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4" name="Oval 6684"/>
              <p:cNvSpPr>
                <a:spLocks noChangeArrowheads="1"/>
              </p:cNvSpPr>
              <p:nvPr/>
            </p:nvSpPr>
            <p:spPr bwMode="auto">
              <a:xfrm>
                <a:off x="3983" y="34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5" name="Oval 6685"/>
              <p:cNvSpPr>
                <a:spLocks noChangeArrowheads="1"/>
              </p:cNvSpPr>
              <p:nvPr/>
            </p:nvSpPr>
            <p:spPr bwMode="auto">
              <a:xfrm>
                <a:off x="3405" y="317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6" name="Oval 6686"/>
              <p:cNvSpPr>
                <a:spLocks noChangeArrowheads="1"/>
              </p:cNvSpPr>
              <p:nvPr/>
            </p:nvSpPr>
            <p:spPr bwMode="auto">
              <a:xfrm>
                <a:off x="3405" y="317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7" name="Oval 6687"/>
              <p:cNvSpPr>
                <a:spLocks noChangeArrowheads="1"/>
              </p:cNvSpPr>
              <p:nvPr/>
            </p:nvSpPr>
            <p:spPr bwMode="auto">
              <a:xfrm>
                <a:off x="3260" y="368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8" name="Oval 6688"/>
              <p:cNvSpPr>
                <a:spLocks noChangeArrowheads="1"/>
              </p:cNvSpPr>
              <p:nvPr/>
            </p:nvSpPr>
            <p:spPr bwMode="auto">
              <a:xfrm>
                <a:off x="3260" y="368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9" name="Oval 6689"/>
              <p:cNvSpPr>
                <a:spLocks noChangeArrowheads="1"/>
              </p:cNvSpPr>
              <p:nvPr/>
            </p:nvSpPr>
            <p:spPr bwMode="auto">
              <a:xfrm>
                <a:off x="3978" y="33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0" name="Oval 6690"/>
              <p:cNvSpPr>
                <a:spLocks noChangeArrowheads="1"/>
              </p:cNvSpPr>
              <p:nvPr/>
            </p:nvSpPr>
            <p:spPr bwMode="auto">
              <a:xfrm>
                <a:off x="3977" y="336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1" name="Oval 6691"/>
              <p:cNvSpPr>
                <a:spLocks noChangeArrowheads="1"/>
              </p:cNvSpPr>
              <p:nvPr/>
            </p:nvSpPr>
            <p:spPr bwMode="auto">
              <a:xfrm>
                <a:off x="4314" y="289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2" name="Oval 6692"/>
              <p:cNvSpPr>
                <a:spLocks noChangeArrowheads="1"/>
              </p:cNvSpPr>
              <p:nvPr/>
            </p:nvSpPr>
            <p:spPr bwMode="auto">
              <a:xfrm>
                <a:off x="4314" y="289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3" name="Oval 6693"/>
              <p:cNvSpPr>
                <a:spLocks noChangeArrowheads="1"/>
              </p:cNvSpPr>
              <p:nvPr/>
            </p:nvSpPr>
            <p:spPr bwMode="auto">
              <a:xfrm>
                <a:off x="3877" y="323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4" name="Oval 6694"/>
              <p:cNvSpPr>
                <a:spLocks noChangeArrowheads="1"/>
              </p:cNvSpPr>
              <p:nvPr/>
            </p:nvSpPr>
            <p:spPr bwMode="auto">
              <a:xfrm>
                <a:off x="3877" y="323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5" name="Oval 6695"/>
              <p:cNvSpPr>
                <a:spLocks noChangeArrowheads="1"/>
              </p:cNvSpPr>
              <p:nvPr/>
            </p:nvSpPr>
            <p:spPr bwMode="auto">
              <a:xfrm>
                <a:off x="2918" y="218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6" name="Oval 6696"/>
              <p:cNvSpPr>
                <a:spLocks noChangeArrowheads="1"/>
              </p:cNvSpPr>
              <p:nvPr/>
            </p:nvSpPr>
            <p:spPr bwMode="auto">
              <a:xfrm>
                <a:off x="2918" y="218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7" name="Oval 6697"/>
              <p:cNvSpPr>
                <a:spLocks noChangeArrowheads="1"/>
              </p:cNvSpPr>
              <p:nvPr/>
            </p:nvSpPr>
            <p:spPr bwMode="auto">
              <a:xfrm>
                <a:off x="3288" y="240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8" name="Oval 6698"/>
              <p:cNvSpPr>
                <a:spLocks noChangeArrowheads="1"/>
              </p:cNvSpPr>
              <p:nvPr/>
            </p:nvSpPr>
            <p:spPr bwMode="auto">
              <a:xfrm>
                <a:off x="3288" y="240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9" name="Oval 6699"/>
              <p:cNvSpPr>
                <a:spLocks noChangeArrowheads="1"/>
              </p:cNvSpPr>
              <p:nvPr/>
            </p:nvSpPr>
            <p:spPr bwMode="auto">
              <a:xfrm>
                <a:off x="3994" y="340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0" name="Oval 6700"/>
              <p:cNvSpPr>
                <a:spLocks noChangeArrowheads="1"/>
              </p:cNvSpPr>
              <p:nvPr/>
            </p:nvSpPr>
            <p:spPr bwMode="auto">
              <a:xfrm>
                <a:off x="3994" y="340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1" name="Oval 6701"/>
              <p:cNvSpPr>
                <a:spLocks noChangeArrowheads="1"/>
              </p:cNvSpPr>
              <p:nvPr/>
            </p:nvSpPr>
            <p:spPr bwMode="auto">
              <a:xfrm>
                <a:off x="3846" y="327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2" name="Oval 6702"/>
              <p:cNvSpPr>
                <a:spLocks noChangeArrowheads="1"/>
              </p:cNvSpPr>
              <p:nvPr/>
            </p:nvSpPr>
            <p:spPr bwMode="auto">
              <a:xfrm>
                <a:off x="3846" y="327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3" name="Oval 6703"/>
              <p:cNvSpPr>
                <a:spLocks noChangeArrowheads="1"/>
              </p:cNvSpPr>
              <p:nvPr/>
            </p:nvSpPr>
            <p:spPr bwMode="auto">
              <a:xfrm>
                <a:off x="3122" y="319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4" name="Oval 6704"/>
              <p:cNvSpPr>
                <a:spLocks noChangeArrowheads="1"/>
              </p:cNvSpPr>
              <p:nvPr/>
            </p:nvSpPr>
            <p:spPr bwMode="auto">
              <a:xfrm>
                <a:off x="3122" y="319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5" name="Oval 6705"/>
              <p:cNvSpPr>
                <a:spLocks noChangeArrowheads="1"/>
              </p:cNvSpPr>
              <p:nvPr/>
            </p:nvSpPr>
            <p:spPr bwMode="auto">
              <a:xfrm>
                <a:off x="4190" y="265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6" name="Oval 6706"/>
              <p:cNvSpPr>
                <a:spLocks noChangeArrowheads="1"/>
              </p:cNvSpPr>
              <p:nvPr/>
            </p:nvSpPr>
            <p:spPr bwMode="auto">
              <a:xfrm>
                <a:off x="4190" y="265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7" name="Oval 6707"/>
              <p:cNvSpPr>
                <a:spLocks noChangeArrowheads="1"/>
              </p:cNvSpPr>
              <p:nvPr/>
            </p:nvSpPr>
            <p:spPr bwMode="auto">
              <a:xfrm>
                <a:off x="3973" y="246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8" name="Oval 6708"/>
              <p:cNvSpPr>
                <a:spLocks noChangeArrowheads="1"/>
              </p:cNvSpPr>
              <p:nvPr/>
            </p:nvSpPr>
            <p:spPr bwMode="auto">
              <a:xfrm>
                <a:off x="3973" y="24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9" name="Oval 6709"/>
              <p:cNvSpPr>
                <a:spLocks noChangeArrowheads="1"/>
              </p:cNvSpPr>
              <p:nvPr/>
            </p:nvSpPr>
            <p:spPr bwMode="auto">
              <a:xfrm>
                <a:off x="2976" y="266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0" name="Oval 6710"/>
              <p:cNvSpPr>
                <a:spLocks noChangeArrowheads="1"/>
              </p:cNvSpPr>
              <p:nvPr/>
            </p:nvSpPr>
            <p:spPr bwMode="auto">
              <a:xfrm>
                <a:off x="2976" y="266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1" name="Oval 6711"/>
              <p:cNvSpPr>
                <a:spLocks noChangeArrowheads="1"/>
              </p:cNvSpPr>
              <p:nvPr/>
            </p:nvSpPr>
            <p:spPr bwMode="auto">
              <a:xfrm>
                <a:off x="4279" y="271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2" name="Oval 6712"/>
              <p:cNvSpPr>
                <a:spLocks noChangeArrowheads="1"/>
              </p:cNvSpPr>
              <p:nvPr/>
            </p:nvSpPr>
            <p:spPr bwMode="auto">
              <a:xfrm>
                <a:off x="4279" y="271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3" name="Oval 6713"/>
              <p:cNvSpPr>
                <a:spLocks noChangeArrowheads="1"/>
              </p:cNvSpPr>
              <p:nvPr/>
            </p:nvSpPr>
            <p:spPr bwMode="auto">
              <a:xfrm>
                <a:off x="3107" y="278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4" name="Oval 6714"/>
              <p:cNvSpPr>
                <a:spLocks noChangeArrowheads="1"/>
              </p:cNvSpPr>
              <p:nvPr/>
            </p:nvSpPr>
            <p:spPr bwMode="auto">
              <a:xfrm>
                <a:off x="3107" y="2787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5" name="Oval 6715"/>
              <p:cNvSpPr>
                <a:spLocks noChangeArrowheads="1"/>
              </p:cNvSpPr>
              <p:nvPr/>
            </p:nvSpPr>
            <p:spPr bwMode="auto">
              <a:xfrm>
                <a:off x="2908" y="236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6" name="Oval 6716"/>
              <p:cNvSpPr>
                <a:spLocks noChangeArrowheads="1"/>
              </p:cNvSpPr>
              <p:nvPr/>
            </p:nvSpPr>
            <p:spPr bwMode="auto">
              <a:xfrm>
                <a:off x="2908" y="236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7" name="Oval 6717"/>
              <p:cNvSpPr>
                <a:spLocks noChangeArrowheads="1"/>
              </p:cNvSpPr>
              <p:nvPr/>
            </p:nvSpPr>
            <p:spPr bwMode="auto">
              <a:xfrm>
                <a:off x="3155" y="279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8" name="Oval 6718"/>
              <p:cNvSpPr>
                <a:spLocks noChangeArrowheads="1"/>
              </p:cNvSpPr>
              <p:nvPr/>
            </p:nvSpPr>
            <p:spPr bwMode="auto">
              <a:xfrm>
                <a:off x="3155" y="279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9" name="Oval 6719"/>
              <p:cNvSpPr>
                <a:spLocks noChangeArrowheads="1"/>
              </p:cNvSpPr>
              <p:nvPr/>
            </p:nvSpPr>
            <p:spPr bwMode="auto">
              <a:xfrm>
                <a:off x="2965" y="299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0" name="Oval 6720"/>
              <p:cNvSpPr>
                <a:spLocks noChangeArrowheads="1"/>
              </p:cNvSpPr>
              <p:nvPr/>
            </p:nvSpPr>
            <p:spPr bwMode="auto">
              <a:xfrm>
                <a:off x="2965" y="299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1" name="Oval 6721"/>
              <p:cNvSpPr>
                <a:spLocks noChangeArrowheads="1"/>
              </p:cNvSpPr>
              <p:nvPr/>
            </p:nvSpPr>
            <p:spPr bwMode="auto">
              <a:xfrm>
                <a:off x="3021" y="372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2" name="Oval 6722"/>
              <p:cNvSpPr>
                <a:spLocks noChangeArrowheads="1"/>
              </p:cNvSpPr>
              <p:nvPr/>
            </p:nvSpPr>
            <p:spPr bwMode="auto">
              <a:xfrm>
                <a:off x="3021" y="372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3" name="Oval 6723"/>
              <p:cNvSpPr>
                <a:spLocks noChangeArrowheads="1"/>
              </p:cNvSpPr>
              <p:nvPr/>
            </p:nvSpPr>
            <p:spPr bwMode="auto">
              <a:xfrm>
                <a:off x="3076" y="224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4" name="Oval 6724"/>
              <p:cNvSpPr>
                <a:spLocks noChangeArrowheads="1"/>
              </p:cNvSpPr>
              <p:nvPr/>
            </p:nvSpPr>
            <p:spPr bwMode="auto">
              <a:xfrm>
                <a:off x="3076" y="224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5" name="Oval 6725"/>
              <p:cNvSpPr>
                <a:spLocks noChangeArrowheads="1"/>
              </p:cNvSpPr>
              <p:nvPr/>
            </p:nvSpPr>
            <p:spPr bwMode="auto">
              <a:xfrm>
                <a:off x="3850" y="309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6" name="Oval 6726"/>
              <p:cNvSpPr>
                <a:spLocks noChangeArrowheads="1"/>
              </p:cNvSpPr>
              <p:nvPr/>
            </p:nvSpPr>
            <p:spPr bwMode="auto">
              <a:xfrm>
                <a:off x="3850" y="309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7" name="Oval 6727"/>
              <p:cNvSpPr>
                <a:spLocks noChangeArrowheads="1"/>
              </p:cNvSpPr>
              <p:nvPr/>
            </p:nvSpPr>
            <p:spPr bwMode="auto">
              <a:xfrm>
                <a:off x="3776" y="299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8" name="Oval 6728"/>
              <p:cNvSpPr>
                <a:spLocks noChangeArrowheads="1"/>
              </p:cNvSpPr>
              <p:nvPr/>
            </p:nvSpPr>
            <p:spPr bwMode="auto">
              <a:xfrm>
                <a:off x="3776" y="299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9" name="Oval 6729"/>
              <p:cNvSpPr>
                <a:spLocks noChangeArrowheads="1"/>
              </p:cNvSpPr>
              <p:nvPr/>
            </p:nvSpPr>
            <p:spPr bwMode="auto">
              <a:xfrm>
                <a:off x="3238" y="277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0" name="Oval 6730"/>
              <p:cNvSpPr>
                <a:spLocks noChangeArrowheads="1"/>
              </p:cNvSpPr>
              <p:nvPr/>
            </p:nvSpPr>
            <p:spPr bwMode="auto">
              <a:xfrm>
                <a:off x="3238" y="277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1" name="Oval 6731"/>
              <p:cNvSpPr>
                <a:spLocks noChangeArrowheads="1"/>
              </p:cNvSpPr>
              <p:nvPr/>
            </p:nvSpPr>
            <p:spPr bwMode="auto">
              <a:xfrm>
                <a:off x="3956" y="343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2" name="Oval 6732"/>
              <p:cNvSpPr>
                <a:spLocks noChangeArrowheads="1"/>
              </p:cNvSpPr>
              <p:nvPr/>
            </p:nvSpPr>
            <p:spPr bwMode="auto">
              <a:xfrm>
                <a:off x="3956" y="343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3" name="Oval 6733"/>
              <p:cNvSpPr>
                <a:spLocks noChangeArrowheads="1"/>
              </p:cNvSpPr>
              <p:nvPr/>
            </p:nvSpPr>
            <p:spPr bwMode="auto">
              <a:xfrm>
                <a:off x="3224" y="371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4" name="Oval 6734"/>
              <p:cNvSpPr>
                <a:spLocks noChangeArrowheads="1"/>
              </p:cNvSpPr>
              <p:nvPr/>
            </p:nvSpPr>
            <p:spPr bwMode="auto">
              <a:xfrm>
                <a:off x="3224" y="371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5" name="Oval 6735"/>
              <p:cNvSpPr>
                <a:spLocks noChangeArrowheads="1"/>
              </p:cNvSpPr>
              <p:nvPr/>
            </p:nvSpPr>
            <p:spPr bwMode="auto">
              <a:xfrm>
                <a:off x="4023" y="326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6" name="Oval 6736"/>
              <p:cNvSpPr>
                <a:spLocks noChangeArrowheads="1"/>
              </p:cNvSpPr>
              <p:nvPr/>
            </p:nvSpPr>
            <p:spPr bwMode="auto">
              <a:xfrm>
                <a:off x="4023" y="326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7" name="Oval 6737"/>
              <p:cNvSpPr>
                <a:spLocks noChangeArrowheads="1"/>
              </p:cNvSpPr>
              <p:nvPr/>
            </p:nvSpPr>
            <p:spPr bwMode="auto">
              <a:xfrm>
                <a:off x="3449" y="314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8" name="Oval 6738"/>
              <p:cNvSpPr>
                <a:spLocks noChangeArrowheads="1"/>
              </p:cNvSpPr>
              <p:nvPr/>
            </p:nvSpPr>
            <p:spPr bwMode="auto">
              <a:xfrm>
                <a:off x="3449" y="314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9" name="Oval 6739"/>
              <p:cNvSpPr>
                <a:spLocks noChangeArrowheads="1"/>
              </p:cNvSpPr>
              <p:nvPr/>
            </p:nvSpPr>
            <p:spPr bwMode="auto">
              <a:xfrm>
                <a:off x="3224" y="324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0" name="Oval 6740"/>
              <p:cNvSpPr>
                <a:spLocks noChangeArrowheads="1"/>
              </p:cNvSpPr>
              <p:nvPr/>
            </p:nvSpPr>
            <p:spPr bwMode="auto">
              <a:xfrm>
                <a:off x="3224" y="324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1" name="Oval 6741"/>
              <p:cNvSpPr>
                <a:spLocks noChangeArrowheads="1"/>
              </p:cNvSpPr>
              <p:nvPr/>
            </p:nvSpPr>
            <p:spPr bwMode="auto">
              <a:xfrm>
                <a:off x="3035" y="376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2" name="Oval 6742"/>
              <p:cNvSpPr>
                <a:spLocks noChangeArrowheads="1"/>
              </p:cNvSpPr>
              <p:nvPr/>
            </p:nvSpPr>
            <p:spPr bwMode="auto">
              <a:xfrm>
                <a:off x="3035" y="376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3" name="Oval 6743"/>
              <p:cNvSpPr>
                <a:spLocks noChangeArrowheads="1"/>
              </p:cNvSpPr>
              <p:nvPr/>
            </p:nvSpPr>
            <p:spPr bwMode="auto">
              <a:xfrm>
                <a:off x="4278" y="285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4" name="Oval 6744"/>
              <p:cNvSpPr>
                <a:spLocks noChangeArrowheads="1"/>
              </p:cNvSpPr>
              <p:nvPr/>
            </p:nvSpPr>
            <p:spPr bwMode="auto">
              <a:xfrm>
                <a:off x="4278" y="285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5" name="Oval 6745"/>
              <p:cNvSpPr>
                <a:spLocks noChangeArrowheads="1"/>
              </p:cNvSpPr>
              <p:nvPr/>
            </p:nvSpPr>
            <p:spPr bwMode="auto">
              <a:xfrm>
                <a:off x="3957" y="275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6" name="Oval 6746"/>
              <p:cNvSpPr>
                <a:spLocks noChangeArrowheads="1"/>
              </p:cNvSpPr>
              <p:nvPr/>
            </p:nvSpPr>
            <p:spPr bwMode="auto">
              <a:xfrm>
                <a:off x="3957" y="275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7" name="Oval 6747"/>
              <p:cNvSpPr>
                <a:spLocks noChangeArrowheads="1"/>
              </p:cNvSpPr>
              <p:nvPr/>
            </p:nvSpPr>
            <p:spPr bwMode="auto">
              <a:xfrm>
                <a:off x="2820" y="25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8" name="Oval 6748"/>
              <p:cNvSpPr>
                <a:spLocks noChangeArrowheads="1"/>
              </p:cNvSpPr>
              <p:nvPr/>
            </p:nvSpPr>
            <p:spPr bwMode="auto">
              <a:xfrm>
                <a:off x="2820" y="251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9" name="Oval 6749"/>
              <p:cNvSpPr>
                <a:spLocks noChangeArrowheads="1"/>
              </p:cNvSpPr>
              <p:nvPr/>
            </p:nvSpPr>
            <p:spPr bwMode="auto">
              <a:xfrm>
                <a:off x="3333" y="241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0" name="Oval 6750"/>
              <p:cNvSpPr>
                <a:spLocks noChangeArrowheads="1"/>
              </p:cNvSpPr>
              <p:nvPr/>
            </p:nvSpPr>
            <p:spPr bwMode="auto">
              <a:xfrm>
                <a:off x="3333" y="241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1" name="Oval 6751"/>
              <p:cNvSpPr>
                <a:spLocks noChangeArrowheads="1"/>
              </p:cNvSpPr>
              <p:nvPr/>
            </p:nvSpPr>
            <p:spPr bwMode="auto">
              <a:xfrm>
                <a:off x="3026" y="277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2" name="Oval 6752"/>
              <p:cNvSpPr>
                <a:spLocks noChangeArrowheads="1"/>
              </p:cNvSpPr>
              <p:nvPr/>
            </p:nvSpPr>
            <p:spPr bwMode="auto">
              <a:xfrm>
                <a:off x="3026" y="277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3" name="Oval 6753"/>
              <p:cNvSpPr>
                <a:spLocks noChangeArrowheads="1"/>
              </p:cNvSpPr>
              <p:nvPr/>
            </p:nvSpPr>
            <p:spPr bwMode="auto">
              <a:xfrm>
                <a:off x="3397" y="28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4" name="Oval 6754"/>
              <p:cNvSpPr>
                <a:spLocks noChangeArrowheads="1"/>
              </p:cNvSpPr>
              <p:nvPr/>
            </p:nvSpPr>
            <p:spPr bwMode="auto">
              <a:xfrm>
                <a:off x="3397" y="28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5" name="Oval 6755"/>
              <p:cNvSpPr>
                <a:spLocks noChangeArrowheads="1"/>
              </p:cNvSpPr>
              <p:nvPr/>
            </p:nvSpPr>
            <p:spPr bwMode="auto">
              <a:xfrm>
                <a:off x="4443" y="286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6" name="Oval 6756"/>
              <p:cNvSpPr>
                <a:spLocks noChangeArrowheads="1"/>
              </p:cNvSpPr>
              <p:nvPr/>
            </p:nvSpPr>
            <p:spPr bwMode="auto">
              <a:xfrm>
                <a:off x="4443" y="286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7" name="Oval 6757"/>
              <p:cNvSpPr>
                <a:spLocks noChangeArrowheads="1"/>
              </p:cNvSpPr>
              <p:nvPr/>
            </p:nvSpPr>
            <p:spPr bwMode="auto">
              <a:xfrm>
                <a:off x="3291" y="279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8" name="Oval 6758"/>
              <p:cNvSpPr>
                <a:spLocks noChangeArrowheads="1"/>
              </p:cNvSpPr>
              <p:nvPr/>
            </p:nvSpPr>
            <p:spPr bwMode="auto">
              <a:xfrm>
                <a:off x="3291" y="279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9" name="Oval 6759"/>
              <p:cNvSpPr>
                <a:spLocks noChangeArrowheads="1"/>
              </p:cNvSpPr>
              <p:nvPr/>
            </p:nvSpPr>
            <p:spPr bwMode="auto">
              <a:xfrm>
                <a:off x="2918" y="258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0" name="Oval 6760"/>
              <p:cNvSpPr>
                <a:spLocks noChangeArrowheads="1"/>
              </p:cNvSpPr>
              <p:nvPr/>
            </p:nvSpPr>
            <p:spPr bwMode="auto">
              <a:xfrm>
                <a:off x="2918" y="258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1" name="Oval 6761"/>
              <p:cNvSpPr>
                <a:spLocks noChangeArrowheads="1"/>
              </p:cNvSpPr>
              <p:nvPr/>
            </p:nvSpPr>
            <p:spPr bwMode="auto">
              <a:xfrm>
                <a:off x="3956" y="284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2" name="Oval 6762"/>
              <p:cNvSpPr>
                <a:spLocks noChangeArrowheads="1"/>
              </p:cNvSpPr>
              <p:nvPr/>
            </p:nvSpPr>
            <p:spPr bwMode="auto">
              <a:xfrm>
                <a:off x="3956" y="284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3" name="Oval 6763"/>
              <p:cNvSpPr>
                <a:spLocks noChangeArrowheads="1"/>
              </p:cNvSpPr>
              <p:nvPr/>
            </p:nvSpPr>
            <p:spPr bwMode="auto">
              <a:xfrm>
                <a:off x="3868" y="32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4" name="Oval 6764"/>
              <p:cNvSpPr>
                <a:spLocks noChangeArrowheads="1"/>
              </p:cNvSpPr>
              <p:nvPr/>
            </p:nvSpPr>
            <p:spPr bwMode="auto">
              <a:xfrm>
                <a:off x="3868" y="32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5" name="Oval 6765"/>
              <p:cNvSpPr>
                <a:spLocks noChangeArrowheads="1"/>
              </p:cNvSpPr>
              <p:nvPr/>
            </p:nvSpPr>
            <p:spPr bwMode="auto">
              <a:xfrm>
                <a:off x="3289" y="244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6" name="Oval 6766"/>
              <p:cNvSpPr>
                <a:spLocks noChangeArrowheads="1"/>
              </p:cNvSpPr>
              <p:nvPr/>
            </p:nvSpPr>
            <p:spPr bwMode="auto">
              <a:xfrm>
                <a:off x="3289" y="244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7" name="Oval 6767"/>
              <p:cNvSpPr>
                <a:spLocks noChangeArrowheads="1"/>
              </p:cNvSpPr>
              <p:nvPr/>
            </p:nvSpPr>
            <p:spPr bwMode="auto">
              <a:xfrm>
                <a:off x="2957" y="246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8" name="Oval 6768"/>
              <p:cNvSpPr>
                <a:spLocks noChangeArrowheads="1"/>
              </p:cNvSpPr>
              <p:nvPr/>
            </p:nvSpPr>
            <p:spPr bwMode="auto">
              <a:xfrm>
                <a:off x="2957" y="24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9" name="Oval 6769"/>
              <p:cNvSpPr>
                <a:spLocks noChangeArrowheads="1"/>
              </p:cNvSpPr>
              <p:nvPr/>
            </p:nvSpPr>
            <p:spPr bwMode="auto">
              <a:xfrm>
                <a:off x="3184" y="318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0" name="Oval 6770"/>
              <p:cNvSpPr>
                <a:spLocks noChangeArrowheads="1"/>
              </p:cNvSpPr>
              <p:nvPr/>
            </p:nvSpPr>
            <p:spPr bwMode="auto">
              <a:xfrm>
                <a:off x="3184" y="318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1" name="Oval 6771"/>
              <p:cNvSpPr>
                <a:spLocks noChangeArrowheads="1"/>
              </p:cNvSpPr>
              <p:nvPr/>
            </p:nvSpPr>
            <p:spPr bwMode="auto">
              <a:xfrm>
                <a:off x="4286" y="295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2" name="Oval 6772"/>
              <p:cNvSpPr>
                <a:spLocks noChangeArrowheads="1"/>
              </p:cNvSpPr>
              <p:nvPr/>
            </p:nvSpPr>
            <p:spPr bwMode="auto">
              <a:xfrm>
                <a:off x="4286" y="295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3" name="Oval 6773"/>
              <p:cNvSpPr>
                <a:spLocks noChangeArrowheads="1"/>
              </p:cNvSpPr>
              <p:nvPr/>
            </p:nvSpPr>
            <p:spPr bwMode="auto">
              <a:xfrm>
                <a:off x="3105" y="215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4" name="Oval 6774"/>
              <p:cNvSpPr>
                <a:spLocks noChangeArrowheads="1"/>
              </p:cNvSpPr>
              <p:nvPr/>
            </p:nvSpPr>
            <p:spPr bwMode="auto">
              <a:xfrm>
                <a:off x="3105" y="215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5" name="Oval 6775"/>
              <p:cNvSpPr>
                <a:spLocks noChangeArrowheads="1"/>
              </p:cNvSpPr>
              <p:nvPr/>
            </p:nvSpPr>
            <p:spPr bwMode="auto">
              <a:xfrm>
                <a:off x="3176" y="318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6" name="Oval 6776"/>
              <p:cNvSpPr>
                <a:spLocks noChangeArrowheads="1"/>
              </p:cNvSpPr>
              <p:nvPr/>
            </p:nvSpPr>
            <p:spPr bwMode="auto">
              <a:xfrm>
                <a:off x="3175" y="318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7" name="Oval 6777"/>
              <p:cNvSpPr>
                <a:spLocks noChangeArrowheads="1"/>
              </p:cNvSpPr>
              <p:nvPr/>
            </p:nvSpPr>
            <p:spPr bwMode="auto">
              <a:xfrm>
                <a:off x="3184" y="313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8" name="Oval 6778"/>
              <p:cNvSpPr>
                <a:spLocks noChangeArrowheads="1"/>
              </p:cNvSpPr>
              <p:nvPr/>
            </p:nvSpPr>
            <p:spPr bwMode="auto">
              <a:xfrm>
                <a:off x="3184" y="313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9" name="Oval 6779"/>
              <p:cNvSpPr>
                <a:spLocks noChangeArrowheads="1"/>
              </p:cNvSpPr>
              <p:nvPr/>
            </p:nvSpPr>
            <p:spPr bwMode="auto">
              <a:xfrm>
                <a:off x="4223" y="264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0" name="Oval 6780"/>
              <p:cNvSpPr>
                <a:spLocks noChangeArrowheads="1"/>
              </p:cNvSpPr>
              <p:nvPr/>
            </p:nvSpPr>
            <p:spPr bwMode="auto">
              <a:xfrm>
                <a:off x="4223" y="264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1" name="Oval 6781"/>
              <p:cNvSpPr>
                <a:spLocks noChangeArrowheads="1"/>
              </p:cNvSpPr>
              <p:nvPr/>
            </p:nvSpPr>
            <p:spPr bwMode="auto">
              <a:xfrm>
                <a:off x="3135" y="288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2" name="Oval 6782"/>
              <p:cNvSpPr>
                <a:spLocks noChangeArrowheads="1"/>
              </p:cNvSpPr>
              <p:nvPr/>
            </p:nvSpPr>
            <p:spPr bwMode="auto">
              <a:xfrm>
                <a:off x="3135" y="288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3" name="Oval 6783"/>
              <p:cNvSpPr>
                <a:spLocks noChangeArrowheads="1"/>
              </p:cNvSpPr>
              <p:nvPr/>
            </p:nvSpPr>
            <p:spPr bwMode="auto">
              <a:xfrm>
                <a:off x="3304" y="321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4" name="Oval 6784"/>
              <p:cNvSpPr>
                <a:spLocks noChangeArrowheads="1"/>
              </p:cNvSpPr>
              <p:nvPr/>
            </p:nvSpPr>
            <p:spPr bwMode="auto">
              <a:xfrm>
                <a:off x="3304" y="321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5" name="Oval 6785"/>
              <p:cNvSpPr>
                <a:spLocks noChangeArrowheads="1"/>
              </p:cNvSpPr>
              <p:nvPr/>
            </p:nvSpPr>
            <p:spPr bwMode="auto">
              <a:xfrm>
                <a:off x="4321" y="286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6" name="Oval 6786"/>
              <p:cNvSpPr>
                <a:spLocks noChangeArrowheads="1"/>
              </p:cNvSpPr>
              <p:nvPr/>
            </p:nvSpPr>
            <p:spPr bwMode="auto">
              <a:xfrm>
                <a:off x="4321" y="286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7" name="Oval 6787"/>
              <p:cNvSpPr>
                <a:spLocks noChangeArrowheads="1"/>
              </p:cNvSpPr>
              <p:nvPr/>
            </p:nvSpPr>
            <p:spPr bwMode="auto">
              <a:xfrm>
                <a:off x="3980" y="259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8" name="Oval 6788"/>
              <p:cNvSpPr>
                <a:spLocks noChangeArrowheads="1"/>
              </p:cNvSpPr>
              <p:nvPr/>
            </p:nvSpPr>
            <p:spPr bwMode="auto">
              <a:xfrm>
                <a:off x="3980" y="259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9" name="Oval 6789"/>
              <p:cNvSpPr>
                <a:spLocks noChangeArrowheads="1"/>
              </p:cNvSpPr>
              <p:nvPr/>
            </p:nvSpPr>
            <p:spPr bwMode="auto">
              <a:xfrm>
                <a:off x="3943" y="275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0" name="Oval 6790"/>
              <p:cNvSpPr>
                <a:spLocks noChangeArrowheads="1"/>
              </p:cNvSpPr>
              <p:nvPr/>
            </p:nvSpPr>
            <p:spPr bwMode="auto">
              <a:xfrm>
                <a:off x="3943" y="275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1" name="Oval 6791"/>
              <p:cNvSpPr>
                <a:spLocks noChangeArrowheads="1"/>
              </p:cNvSpPr>
              <p:nvPr/>
            </p:nvSpPr>
            <p:spPr bwMode="auto">
              <a:xfrm>
                <a:off x="4428" y="286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2" name="Oval 6792"/>
              <p:cNvSpPr>
                <a:spLocks noChangeArrowheads="1"/>
              </p:cNvSpPr>
              <p:nvPr/>
            </p:nvSpPr>
            <p:spPr bwMode="auto">
              <a:xfrm>
                <a:off x="4428" y="286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3" name="Oval 6793"/>
              <p:cNvSpPr>
                <a:spLocks noChangeArrowheads="1"/>
              </p:cNvSpPr>
              <p:nvPr/>
            </p:nvSpPr>
            <p:spPr bwMode="auto">
              <a:xfrm>
                <a:off x="3231" y="327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4" name="Oval 6794"/>
              <p:cNvSpPr>
                <a:spLocks noChangeArrowheads="1"/>
              </p:cNvSpPr>
              <p:nvPr/>
            </p:nvSpPr>
            <p:spPr bwMode="auto">
              <a:xfrm>
                <a:off x="3231" y="327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5" name="Oval 6795"/>
              <p:cNvSpPr>
                <a:spLocks noChangeArrowheads="1"/>
              </p:cNvSpPr>
              <p:nvPr/>
            </p:nvSpPr>
            <p:spPr bwMode="auto">
              <a:xfrm>
                <a:off x="4433" y="288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6" name="Oval 6796"/>
              <p:cNvSpPr>
                <a:spLocks noChangeArrowheads="1"/>
              </p:cNvSpPr>
              <p:nvPr/>
            </p:nvSpPr>
            <p:spPr bwMode="auto">
              <a:xfrm>
                <a:off x="4433" y="288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7" name="Oval 6797"/>
              <p:cNvSpPr>
                <a:spLocks noChangeArrowheads="1"/>
              </p:cNvSpPr>
              <p:nvPr/>
            </p:nvSpPr>
            <p:spPr bwMode="auto">
              <a:xfrm>
                <a:off x="4040" y="258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8" name="Oval 6798"/>
              <p:cNvSpPr>
                <a:spLocks noChangeArrowheads="1"/>
              </p:cNvSpPr>
              <p:nvPr/>
            </p:nvSpPr>
            <p:spPr bwMode="auto">
              <a:xfrm>
                <a:off x="4040" y="258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9" name="Oval 6799"/>
              <p:cNvSpPr>
                <a:spLocks noChangeArrowheads="1"/>
              </p:cNvSpPr>
              <p:nvPr/>
            </p:nvSpPr>
            <p:spPr bwMode="auto">
              <a:xfrm>
                <a:off x="3082" y="299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0" name="Oval 6800"/>
              <p:cNvSpPr>
                <a:spLocks noChangeArrowheads="1"/>
              </p:cNvSpPr>
              <p:nvPr/>
            </p:nvSpPr>
            <p:spPr bwMode="auto">
              <a:xfrm>
                <a:off x="3082" y="299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1" name="Oval 6801"/>
              <p:cNvSpPr>
                <a:spLocks noChangeArrowheads="1"/>
              </p:cNvSpPr>
              <p:nvPr/>
            </p:nvSpPr>
            <p:spPr bwMode="auto">
              <a:xfrm>
                <a:off x="2960" y="221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2" name="Oval 6802"/>
              <p:cNvSpPr>
                <a:spLocks noChangeArrowheads="1"/>
              </p:cNvSpPr>
              <p:nvPr/>
            </p:nvSpPr>
            <p:spPr bwMode="auto">
              <a:xfrm>
                <a:off x="2960" y="221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3" name="Oval 6803"/>
              <p:cNvSpPr>
                <a:spLocks noChangeArrowheads="1"/>
              </p:cNvSpPr>
              <p:nvPr/>
            </p:nvSpPr>
            <p:spPr bwMode="auto">
              <a:xfrm>
                <a:off x="4386" y="280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4" name="Oval 6804"/>
              <p:cNvSpPr>
                <a:spLocks noChangeArrowheads="1"/>
              </p:cNvSpPr>
              <p:nvPr/>
            </p:nvSpPr>
            <p:spPr bwMode="auto">
              <a:xfrm>
                <a:off x="4386" y="280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5" name="Oval 6805"/>
              <p:cNvSpPr>
                <a:spLocks noChangeArrowheads="1"/>
              </p:cNvSpPr>
              <p:nvPr/>
            </p:nvSpPr>
            <p:spPr bwMode="auto">
              <a:xfrm>
                <a:off x="4294" y="291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6" name="Oval 6806"/>
              <p:cNvSpPr>
                <a:spLocks noChangeArrowheads="1"/>
              </p:cNvSpPr>
              <p:nvPr/>
            </p:nvSpPr>
            <p:spPr bwMode="auto">
              <a:xfrm>
                <a:off x="4294" y="291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7" name="Oval 6807"/>
              <p:cNvSpPr>
                <a:spLocks noChangeArrowheads="1"/>
              </p:cNvSpPr>
              <p:nvPr/>
            </p:nvSpPr>
            <p:spPr bwMode="auto">
              <a:xfrm>
                <a:off x="4309" y="282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8" name="Oval 6808"/>
              <p:cNvSpPr>
                <a:spLocks noChangeArrowheads="1"/>
              </p:cNvSpPr>
              <p:nvPr/>
            </p:nvSpPr>
            <p:spPr bwMode="auto">
              <a:xfrm>
                <a:off x="4309" y="282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9" name="Oval 6809"/>
              <p:cNvSpPr>
                <a:spLocks noChangeArrowheads="1"/>
              </p:cNvSpPr>
              <p:nvPr/>
            </p:nvSpPr>
            <p:spPr bwMode="auto">
              <a:xfrm>
                <a:off x="3159" y="310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0" name="Oval 6810"/>
              <p:cNvSpPr>
                <a:spLocks noChangeArrowheads="1"/>
              </p:cNvSpPr>
              <p:nvPr/>
            </p:nvSpPr>
            <p:spPr bwMode="auto">
              <a:xfrm>
                <a:off x="3159" y="310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1" name="Oval 6811"/>
              <p:cNvSpPr>
                <a:spLocks noChangeArrowheads="1"/>
              </p:cNvSpPr>
              <p:nvPr/>
            </p:nvSpPr>
            <p:spPr bwMode="auto">
              <a:xfrm>
                <a:off x="3116" y="282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2" name="Oval 6812"/>
              <p:cNvSpPr>
                <a:spLocks noChangeArrowheads="1"/>
              </p:cNvSpPr>
              <p:nvPr/>
            </p:nvSpPr>
            <p:spPr bwMode="auto">
              <a:xfrm>
                <a:off x="3116" y="282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3" name="Oval 6813"/>
              <p:cNvSpPr>
                <a:spLocks noChangeArrowheads="1"/>
              </p:cNvSpPr>
              <p:nvPr/>
            </p:nvSpPr>
            <p:spPr bwMode="auto">
              <a:xfrm>
                <a:off x="4003" y="25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4" name="Oval 6814"/>
              <p:cNvSpPr>
                <a:spLocks noChangeArrowheads="1"/>
              </p:cNvSpPr>
              <p:nvPr/>
            </p:nvSpPr>
            <p:spPr bwMode="auto">
              <a:xfrm>
                <a:off x="4003" y="25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5" name="Oval 6815"/>
              <p:cNvSpPr>
                <a:spLocks noChangeArrowheads="1"/>
              </p:cNvSpPr>
              <p:nvPr/>
            </p:nvSpPr>
            <p:spPr bwMode="auto">
              <a:xfrm>
                <a:off x="4312" y="291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6" name="Oval 6816"/>
              <p:cNvSpPr>
                <a:spLocks noChangeArrowheads="1"/>
              </p:cNvSpPr>
              <p:nvPr/>
            </p:nvSpPr>
            <p:spPr bwMode="auto">
              <a:xfrm>
                <a:off x="4312" y="291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7" name="Oval 6817"/>
              <p:cNvSpPr>
                <a:spLocks noChangeArrowheads="1"/>
              </p:cNvSpPr>
              <p:nvPr/>
            </p:nvSpPr>
            <p:spPr bwMode="auto">
              <a:xfrm>
                <a:off x="4297" y="276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8" name="Oval 6818"/>
              <p:cNvSpPr>
                <a:spLocks noChangeArrowheads="1"/>
              </p:cNvSpPr>
              <p:nvPr/>
            </p:nvSpPr>
            <p:spPr bwMode="auto">
              <a:xfrm>
                <a:off x="4297" y="276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9" name="Oval 6819"/>
              <p:cNvSpPr>
                <a:spLocks noChangeArrowheads="1"/>
              </p:cNvSpPr>
              <p:nvPr/>
            </p:nvSpPr>
            <p:spPr bwMode="auto">
              <a:xfrm>
                <a:off x="3103" y="309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0" name="Oval 6820"/>
              <p:cNvSpPr>
                <a:spLocks noChangeArrowheads="1"/>
              </p:cNvSpPr>
              <p:nvPr/>
            </p:nvSpPr>
            <p:spPr bwMode="auto">
              <a:xfrm>
                <a:off x="3103" y="309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1" name="Oval 6821"/>
              <p:cNvSpPr>
                <a:spLocks noChangeArrowheads="1"/>
              </p:cNvSpPr>
              <p:nvPr/>
            </p:nvSpPr>
            <p:spPr bwMode="auto">
              <a:xfrm>
                <a:off x="3924" y="24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2" name="Oval 6822"/>
              <p:cNvSpPr>
                <a:spLocks noChangeArrowheads="1"/>
              </p:cNvSpPr>
              <p:nvPr/>
            </p:nvSpPr>
            <p:spPr bwMode="auto">
              <a:xfrm>
                <a:off x="3924" y="24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3" name="Oval 6823"/>
              <p:cNvSpPr>
                <a:spLocks noChangeArrowheads="1"/>
              </p:cNvSpPr>
              <p:nvPr/>
            </p:nvSpPr>
            <p:spPr bwMode="auto">
              <a:xfrm>
                <a:off x="2972" y="275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4" name="Oval 6824"/>
              <p:cNvSpPr>
                <a:spLocks noChangeArrowheads="1"/>
              </p:cNvSpPr>
              <p:nvPr/>
            </p:nvSpPr>
            <p:spPr bwMode="auto">
              <a:xfrm>
                <a:off x="2972" y="275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5" name="Oval 6825"/>
              <p:cNvSpPr>
                <a:spLocks noChangeArrowheads="1"/>
              </p:cNvSpPr>
              <p:nvPr/>
            </p:nvSpPr>
            <p:spPr bwMode="auto">
              <a:xfrm>
                <a:off x="3988" y="294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6" name="Oval 6826"/>
              <p:cNvSpPr>
                <a:spLocks noChangeArrowheads="1"/>
              </p:cNvSpPr>
              <p:nvPr/>
            </p:nvSpPr>
            <p:spPr bwMode="auto">
              <a:xfrm>
                <a:off x="3988" y="294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7" name="Oval 6827"/>
              <p:cNvSpPr>
                <a:spLocks noChangeArrowheads="1"/>
              </p:cNvSpPr>
              <p:nvPr/>
            </p:nvSpPr>
            <p:spPr bwMode="auto">
              <a:xfrm>
                <a:off x="3131" y="265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8" name="Oval 6828"/>
              <p:cNvSpPr>
                <a:spLocks noChangeArrowheads="1"/>
              </p:cNvSpPr>
              <p:nvPr/>
            </p:nvSpPr>
            <p:spPr bwMode="auto">
              <a:xfrm>
                <a:off x="3131" y="265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9" name="Oval 6829"/>
              <p:cNvSpPr>
                <a:spLocks noChangeArrowheads="1"/>
              </p:cNvSpPr>
              <p:nvPr/>
            </p:nvSpPr>
            <p:spPr bwMode="auto">
              <a:xfrm>
                <a:off x="3964" y="266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0" name="Oval 6830"/>
              <p:cNvSpPr>
                <a:spLocks noChangeArrowheads="1"/>
              </p:cNvSpPr>
              <p:nvPr/>
            </p:nvSpPr>
            <p:spPr bwMode="auto">
              <a:xfrm>
                <a:off x="3964" y="26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1" name="Oval 6831"/>
              <p:cNvSpPr>
                <a:spLocks noChangeArrowheads="1"/>
              </p:cNvSpPr>
              <p:nvPr/>
            </p:nvSpPr>
            <p:spPr bwMode="auto">
              <a:xfrm>
                <a:off x="4320" y="28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2" name="Oval 6832"/>
              <p:cNvSpPr>
                <a:spLocks noChangeArrowheads="1"/>
              </p:cNvSpPr>
              <p:nvPr/>
            </p:nvSpPr>
            <p:spPr bwMode="auto">
              <a:xfrm>
                <a:off x="4320" y="28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3" name="Oval 6833"/>
              <p:cNvSpPr>
                <a:spLocks noChangeArrowheads="1"/>
              </p:cNvSpPr>
              <p:nvPr/>
            </p:nvSpPr>
            <p:spPr bwMode="auto">
              <a:xfrm>
                <a:off x="3354" y="356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4" name="Oval 6834"/>
              <p:cNvSpPr>
                <a:spLocks noChangeArrowheads="1"/>
              </p:cNvSpPr>
              <p:nvPr/>
            </p:nvSpPr>
            <p:spPr bwMode="auto">
              <a:xfrm>
                <a:off x="3354" y="356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5" name="Oval 6835"/>
              <p:cNvSpPr>
                <a:spLocks noChangeArrowheads="1"/>
              </p:cNvSpPr>
              <p:nvPr/>
            </p:nvSpPr>
            <p:spPr bwMode="auto">
              <a:xfrm>
                <a:off x="3986" y="302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6" name="Oval 6836"/>
              <p:cNvSpPr>
                <a:spLocks noChangeArrowheads="1"/>
              </p:cNvSpPr>
              <p:nvPr/>
            </p:nvSpPr>
            <p:spPr bwMode="auto">
              <a:xfrm>
                <a:off x="3986" y="302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7" name="Oval 6837"/>
              <p:cNvSpPr>
                <a:spLocks noChangeArrowheads="1"/>
              </p:cNvSpPr>
              <p:nvPr/>
            </p:nvSpPr>
            <p:spPr bwMode="auto">
              <a:xfrm>
                <a:off x="4404" y="284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33" name="Group 7039"/>
            <p:cNvGrpSpPr>
              <a:grpSpLocks/>
            </p:cNvGrpSpPr>
            <p:nvPr/>
          </p:nvGrpSpPr>
          <p:grpSpPr bwMode="auto">
            <a:xfrm>
              <a:off x="2909" y="2100"/>
              <a:ext cx="1568" cy="1751"/>
              <a:chOff x="2909" y="2100"/>
              <a:chExt cx="1568" cy="1751"/>
            </a:xfrm>
            <a:grpFill/>
          </p:grpSpPr>
          <p:sp>
            <p:nvSpPr>
              <p:cNvPr id="2898" name="Oval 6839"/>
              <p:cNvSpPr>
                <a:spLocks noChangeArrowheads="1"/>
              </p:cNvSpPr>
              <p:nvPr/>
            </p:nvSpPr>
            <p:spPr bwMode="auto">
              <a:xfrm>
                <a:off x="4404" y="284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9" name="Oval 6840"/>
              <p:cNvSpPr>
                <a:spLocks noChangeArrowheads="1"/>
              </p:cNvSpPr>
              <p:nvPr/>
            </p:nvSpPr>
            <p:spPr bwMode="auto">
              <a:xfrm>
                <a:off x="3199" y="321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0" name="Oval 6841"/>
              <p:cNvSpPr>
                <a:spLocks noChangeArrowheads="1"/>
              </p:cNvSpPr>
              <p:nvPr/>
            </p:nvSpPr>
            <p:spPr bwMode="auto">
              <a:xfrm>
                <a:off x="3199" y="321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1" name="Oval 6842"/>
              <p:cNvSpPr>
                <a:spLocks noChangeArrowheads="1"/>
              </p:cNvSpPr>
              <p:nvPr/>
            </p:nvSpPr>
            <p:spPr bwMode="auto">
              <a:xfrm>
                <a:off x="3994" y="247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2" name="Oval 6843"/>
              <p:cNvSpPr>
                <a:spLocks noChangeArrowheads="1"/>
              </p:cNvSpPr>
              <p:nvPr/>
            </p:nvSpPr>
            <p:spPr bwMode="auto">
              <a:xfrm>
                <a:off x="3994" y="247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3" name="Oval 6844"/>
              <p:cNvSpPr>
                <a:spLocks noChangeArrowheads="1"/>
              </p:cNvSpPr>
              <p:nvPr/>
            </p:nvSpPr>
            <p:spPr bwMode="auto">
              <a:xfrm>
                <a:off x="3056" y="380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4" name="Oval 6845"/>
              <p:cNvSpPr>
                <a:spLocks noChangeArrowheads="1"/>
              </p:cNvSpPr>
              <p:nvPr/>
            </p:nvSpPr>
            <p:spPr bwMode="auto">
              <a:xfrm>
                <a:off x="3056" y="380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5" name="Oval 6846"/>
              <p:cNvSpPr>
                <a:spLocks noChangeArrowheads="1"/>
              </p:cNvSpPr>
              <p:nvPr/>
            </p:nvSpPr>
            <p:spPr bwMode="auto">
              <a:xfrm>
                <a:off x="3066" y="356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6" name="Oval 6847"/>
              <p:cNvSpPr>
                <a:spLocks noChangeArrowheads="1"/>
              </p:cNvSpPr>
              <p:nvPr/>
            </p:nvSpPr>
            <p:spPr bwMode="auto">
              <a:xfrm>
                <a:off x="3066" y="35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7" name="Oval 6848"/>
              <p:cNvSpPr>
                <a:spLocks noChangeArrowheads="1"/>
              </p:cNvSpPr>
              <p:nvPr/>
            </p:nvSpPr>
            <p:spPr bwMode="auto">
              <a:xfrm>
                <a:off x="4188" y="289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8" name="Oval 6849"/>
              <p:cNvSpPr>
                <a:spLocks noChangeArrowheads="1"/>
              </p:cNvSpPr>
              <p:nvPr/>
            </p:nvSpPr>
            <p:spPr bwMode="auto">
              <a:xfrm>
                <a:off x="4188" y="289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9" name="Oval 6850"/>
              <p:cNvSpPr>
                <a:spLocks noChangeArrowheads="1"/>
              </p:cNvSpPr>
              <p:nvPr/>
            </p:nvSpPr>
            <p:spPr bwMode="auto">
              <a:xfrm>
                <a:off x="3741" y="294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0" name="Oval 6851"/>
              <p:cNvSpPr>
                <a:spLocks noChangeArrowheads="1"/>
              </p:cNvSpPr>
              <p:nvPr/>
            </p:nvSpPr>
            <p:spPr bwMode="auto">
              <a:xfrm>
                <a:off x="3741" y="294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1" name="Oval 6852"/>
              <p:cNvSpPr>
                <a:spLocks noChangeArrowheads="1"/>
              </p:cNvSpPr>
              <p:nvPr/>
            </p:nvSpPr>
            <p:spPr bwMode="auto">
              <a:xfrm>
                <a:off x="3651" y="288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2" name="Oval 6853"/>
              <p:cNvSpPr>
                <a:spLocks noChangeArrowheads="1"/>
              </p:cNvSpPr>
              <p:nvPr/>
            </p:nvSpPr>
            <p:spPr bwMode="auto">
              <a:xfrm>
                <a:off x="3651" y="288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3" name="Oval 6854"/>
              <p:cNvSpPr>
                <a:spLocks noChangeArrowheads="1"/>
              </p:cNvSpPr>
              <p:nvPr/>
            </p:nvSpPr>
            <p:spPr bwMode="auto">
              <a:xfrm>
                <a:off x="2951" y="288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4" name="Oval 6855"/>
              <p:cNvSpPr>
                <a:spLocks noChangeArrowheads="1"/>
              </p:cNvSpPr>
              <p:nvPr/>
            </p:nvSpPr>
            <p:spPr bwMode="auto">
              <a:xfrm>
                <a:off x="2951" y="288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5" name="Oval 6856"/>
              <p:cNvSpPr>
                <a:spLocks noChangeArrowheads="1"/>
              </p:cNvSpPr>
              <p:nvPr/>
            </p:nvSpPr>
            <p:spPr bwMode="auto">
              <a:xfrm>
                <a:off x="3151" y="292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6" name="Oval 6857"/>
              <p:cNvSpPr>
                <a:spLocks noChangeArrowheads="1"/>
              </p:cNvSpPr>
              <p:nvPr/>
            </p:nvSpPr>
            <p:spPr bwMode="auto">
              <a:xfrm>
                <a:off x="3151" y="292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7" name="Oval 6858"/>
              <p:cNvSpPr>
                <a:spLocks noChangeArrowheads="1"/>
              </p:cNvSpPr>
              <p:nvPr/>
            </p:nvSpPr>
            <p:spPr bwMode="auto">
              <a:xfrm>
                <a:off x="3029" y="325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8" name="Oval 6859"/>
              <p:cNvSpPr>
                <a:spLocks noChangeArrowheads="1"/>
              </p:cNvSpPr>
              <p:nvPr/>
            </p:nvSpPr>
            <p:spPr bwMode="auto">
              <a:xfrm>
                <a:off x="3029" y="325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9" name="Oval 6860"/>
              <p:cNvSpPr>
                <a:spLocks noChangeArrowheads="1"/>
              </p:cNvSpPr>
              <p:nvPr/>
            </p:nvSpPr>
            <p:spPr bwMode="auto">
              <a:xfrm>
                <a:off x="4426" y="284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0" name="Oval 6861"/>
              <p:cNvSpPr>
                <a:spLocks noChangeArrowheads="1"/>
              </p:cNvSpPr>
              <p:nvPr/>
            </p:nvSpPr>
            <p:spPr bwMode="auto">
              <a:xfrm>
                <a:off x="4426" y="284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1" name="Oval 6862"/>
              <p:cNvSpPr>
                <a:spLocks noChangeArrowheads="1"/>
              </p:cNvSpPr>
              <p:nvPr/>
            </p:nvSpPr>
            <p:spPr bwMode="auto">
              <a:xfrm>
                <a:off x="3387" y="303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2" name="Oval 6863"/>
              <p:cNvSpPr>
                <a:spLocks noChangeArrowheads="1"/>
              </p:cNvSpPr>
              <p:nvPr/>
            </p:nvSpPr>
            <p:spPr bwMode="auto">
              <a:xfrm>
                <a:off x="3387" y="303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3" name="Oval 6864"/>
              <p:cNvSpPr>
                <a:spLocks noChangeArrowheads="1"/>
              </p:cNvSpPr>
              <p:nvPr/>
            </p:nvSpPr>
            <p:spPr bwMode="auto">
              <a:xfrm>
                <a:off x="3975" y="290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4" name="Oval 6865"/>
              <p:cNvSpPr>
                <a:spLocks noChangeArrowheads="1"/>
              </p:cNvSpPr>
              <p:nvPr/>
            </p:nvSpPr>
            <p:spPr bwMode="auto">
              <a:xfrm>
                <a:off x="3975" y="290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5" name="Oval 6866"/>
              <p:cNvSpPr>
                <a:spLocks noChangeArrowheads="1"/>
              </p:cNvSpPr>
              <p:nvPr/>
            </p:nvSpPr>
            <p:spPr bwMode="auto">
              <a:xfrm>
                <a:off x="3065" y="332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6" name="Oval 6867"/>
              <p:cNvSpPr>
                <a:spLocks noChangeArrowheads="1"/>
              </p:cNvSpPr>
              <p:nvPr/>
            </p:nvSpPr>
            <p:spPr bwMode="auto">
              <a:xfrm>
                <a:off x="3065" y="332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7" name="Oval 6868"/>
              <p:cNvSpPr>
                <a:spLocks noChangeArrowheads="1"/>
              </p:cNvSpPr>
              <p:nvPr/>
            </p:nvSpPr>
            <p:spPr bwMode="auto">
              <a:xfrm>
                <a:off x="4384" y="282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8" name="Oval 6869"/>
              <p:cNvSpPr>
                <a:spLocks noChangeArrowheads="1"/>
              </p:cNvSpPr>
              <p:nvPr/>
            </p:nvSpPr>
            <p:spPr bwMode="auto">
              <a:xfrm>
                <a:off x="4384" y="282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9" name="Oval 6870"/>
              <p:cNvSpPr>
                <a:spLocks noChangeArrowheads="1"/>
              </p:cNvSpPr>
              <p:nvPr/>
            </p:nvSpPr>
            <p:spPr bwMode="auto">
              <a:xfrm>
                <a:off x="3020" y="217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0" name="Oval 6871"/>
              <p:cNvSpPr>
                <a:spLocks noChangeArrowheads="1"/>
              </p:cNvSpPr>
              <p:nvPr/>
            </p:nvSpPr>
            <p:spPr bwMode="auto">
              <a:xfrm>
                <a:off x="3020" y="217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1" name="Oval 6872"/>
              <p:cNvSpPr>
                <a:spLocks noChangeArrowheads="1"/>
              </p:cNvSpPr>
              <p:nvPr/>
            </p:nvSpPr>
            <p:spPr bwMode="auto">
              <a:xfrm>
                <a:off x="3137" y="290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2" name="Oval 6873"/>
              <p:cNvSpPr>
                <a:spLocks noChangeArrowheads="1"/>
              </p:cNvSpPr>
              <p:nvPr/>
            </p:nvSpPr>
            <p:spPr bwMode="auto">
              <a:xfrm>
                <a:off x="3137" y="290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3" name="Oval 6874"/>
              <p:cNvSpPr>
                <a:spLocks noChangeArrowheads="1"/>
              </p:cNvSpPr>
              <p:nvPr/>
            </p:nvSpPr>
            <p:spPr bwMode="auto">
              <a:xfrm>
                <a:off x="4284" y="280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4" name="Oval 6875"/>
              <p:cNvSpPr>
                <a:spLocks noChangeArrowheads="1"/>
              </p:cNvSpPr>
              <p:nvPr/>
            </p:nvSpPr>
            <p:spPr bwMode="auto">
              <a:xfrm>
                <a:off x="4284" y="280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5" name="Oval 6876"/>
              <p:cNvSpPr>
                <a:spLocks noChangeArrowheads="1"/>
              </p:cNvSpPr>
              <p:nvPr/>
            </p:nvSpPr>
            <p:spPr bwMode="auto">
              <a:xfrm>
                <a:off x="3201" y="261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6" name="Oval 6877"/>
              <p:cNvSpPr>
                <a:spLocks noChangeArrowheads="1"/>
              </p:cNvSpPr>
              <p:nvPr/>
            </p:nvSpPr>
            <p:spPr bwMode="auto">
              <a:xfrm>
                <a:off x="3201" y="261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7" name="Oval 6878"/>
              <p:cNvSpPr>
                <a:spLocks noChangeArrowheads="1"/>
              </p:cNvSpPr>
              <p:nvPr/>
            </p:nvSpPr>
            <p:spPr bwMode="auto">
              <a:xfrm>
                <a:off x="3922" y="242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8" name="Oval 6879"/>
              <p:cNvSpPr>
                <a:spLocks noChangeArrowheads="1"/>
              </p:cNvSpPr>
              <p:nvPr/>
            </p:nvSpPr>
            <p:spPr bwMode="auto">
              <a:xfrm>
                <a:off x="3922" y="242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9" name="Oval 6880"/>
              <p:cNvSpPr>
                <a:spLocks noChangeArrowheads="1"/>
              </p:cNvSpPr>
              <p:nvPr/>
            </p:nvSpPr>
            <p:spPr bwMode="auto">
              <a:xfrm>
                <a:off x="4175" y="265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0" name="Oval 6881"/>
              <p:cNvSpPr>
                <a:spLocks noChangeArrowheads="1"/>
              </p:cNvSpPr>
              <p:nvPr/>
            </p:nvSpPr>
            <p:spPr bwMode="auto">
              <a:xfrm>
                <a:off x="4175" y="265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1" name="Oval 6882"/>
              <p:cNvSpPr>
                <a:spLocks noChangeArrowheads="1"/>
              </p:cNvSpPr>
              <p:nvPr/>
            </p:nvSpPr>
            <p:spPr bwMode="auto">
              <a:xfrm>
                <a:off x="4264" y="290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2" name="Oval 6883"/>
              <p:cNvSpPr>
                <a:spLocks noChangeArrowheads="1"/>
              </p:cNvSpPr>
              <p:nvPr/>
            </p:nvSpPr>
            <p:spPr bwMode="auto">
              <a:xfrm>
                <a:off x="4264" y="290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3" name="Oval 6884"/>
              <p:cNvSpPr>
                <a:spLocks noChangeArrowheads="1"/>
              </p:cNvSpPr>
              <p:nvPr/>
            </p:nvSpPr>
            <p:spPr bwMode="auto">
              <a:xfrm>
                <a:off x="3149" y="293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4" name="Oval 6885"/>
              <p:cNvSpPr>
                <a:spLocks noChangeArrowheads="1"/>
              </p:cNvSpPr>
              <p:nvPr/>
            </p:nvSpPr>
            <p:spPr bwMode="auto">
              <a:xfrm>
                <a:off x="3149" y="293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5" name="Oval 6886"/>
              <p:cNvSpPr>
                <a:spLocks noChangeArrowheads="1"/>
              </p:cNvSpPr>
              <p:nvPr/>
            </p:nvSpPr>
            <p:spPr bwMode="auto">
              <a:xfrm>
                <a:off x="3114" y="270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6" name="Oval 6887"/>
              <p:cNvSpPr>
                <a:spLocks noChangeArrowheads="1"/>
              </p:cNvSpPr>
              <p:nvPr/>
            </p:nvSpPr>
            <p:spPr bwMode="auto">
              <a:xfrm>
                <a:off x="3114" y="270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7" name="Oval 6888"/>
              <p:cNvSpPr>
                <a:spLocks noChangeArrowheads="1"/>
              </p:cNvSpPr>
              <p:nvPr/>
            </p:nvSpPr>
            <p:spPr bwMode="auto">
              <a:xfrm>
                <a:off x="4312" y="274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8" name="Oval 6889"/>
              <p:cNvSpPr>
                <a:spLocks noChangeArrowheads="1"/>
              </p:cNvSpPr>
              <p:nvPr/>
            </p:nvSpPr>
            <p:spPr bwMode="auto">
              <a:xfrm>
                <a:off x="4312" y="274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9" name="Oval 6890"/>
              <p:cNvSpPr>
                <a:spLocks noChangeArrowheads="1"/>
              </p:cNvSpPr>
              <p:nvPr/>
            </p:nvSpPr>
            <p:spPr bwMode="auto">
              <a:xfrm>
                <a:off x="4125" y="277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0" name="Oval 6891"/>
              <p:cNvSpPr>
                <a:spLocks noChangeArrowheads="1"/>
              </p:cNvSpPr>
              <p:nvPr/>
            </p:nvSpPr>
            <p:spPr bwMode="auto">
              <a:xfrm>
                <a:off x="4125" y="277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1" name="Oval 6892"/>
              <p:cNvSpPr>
                <a:spLocks noChangeArrowheads="1"/>
              </p:cNvSpPr>
              <p:nvPr/>
            </p:nvSpPr>
            <p:spPr bwMode="auto">
              <a:xfrm>
                <a:off x="4330" y="275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2" name="Oval 6893"/>
              <p:cNvSpPr>
                <a:spLocks noChangeArrowheads="1"/>
              </p:cNvSpPr>
              <p:nvPr/>
            </p:nvSpPr>
            <p:spPr bwMode="auto">
              <a:xfrm>
                <a:off x="4330" y="275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3" name="Oval 6894"/>
              <p:cNvSpPr>
                <a:spLocks noChangeArrowheads="1"/>
              </p:cNvSpPr>
              <p:nvPr/>
            </p:nvSpPr>
            <p:spPr bwMode="auto">
              <a:xfrm>
                <a:off x="3159" y="277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4" name="Oval 6895"/>
              <p:cNvSpPr>
                <a:spLocks noChangeArrowheads="1"/>
              </p:cNvSpPr>
              <p:nvPr/>
            </p:nvSpPr>
            <p:spPr bwMode="auto">
              <a:xfrm>
                <a:off x="3159" y="2777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5" name="Oval 6896"/>
              <p:cNvSpPr>
                <a:spLocks noChangeArrowheads="1"/>
              </p:cNvSpPr>
              <p:nvPr/>
            </p:nvSpPr>
            <p:spPr bwMode="auto">
              <a:xfrm>
                <a:off x="4266" y="290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6" name="Oval 6897"/>
              <p:cNvSpPr>
                <a:spLocks noChangeArrowheads="1"/>
              </p:cNvSpPr>
              <p:nvPr/>
            </p:nvSpPr>
            <p:spPr bwMode="auto">
              <a:xfrm>
                <a:off x="4266" y="290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7" name="Oval 6898"/>
              <p:cNvSpPr>
                <a:spLocks noChangeArrowheads="1"/>
              </p:cNvSpPr>
              <p:nvPr/>
            </p:nvSpPr>
            <p:spPr bwMode="auto">
              <a:xfrm>
                <a:off x="4264" y="289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8" name="Oval 6899"/>
              <p:cNvSpPr>
                <a:spLocks noChangeArrowheads="1"/>
              </p:cNvSpPr>
              <p:nvPr/>
            </p:nvSpPr>
            <p:spPr bwMode="auto">
              <a:xfrm>
                <a:off x="4264" y="289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9" name="Oval 6900"/>
              <p:cNvSpPr>
                <a:spLocks noChangeArrowheads="1"/>
              </p:cNvSpPr>
              <p:nvPr/>
            </p:nvSpPr>
            <p:spPr bwMode="auto">
              <a:xfrm>
                <a:off x="4190" y="263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0" name="Oval 6901"/>
              <p:cNvSpPr>
                <a:spLocks noChangeArrowheads="1"/>
              </p:cNvSpPr>
              <p:nvPr/>
            </p:nvSpPr>
            <p:spPr bwMode="auto">
              <a:xfrm>
                <a:off x="4190" y="263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1" name="Oval 6902"/>
              <p:cNvSpPr>
                <a:spLocks noChangeArrowheads="1"/>
              </p:cNvSpPr>
              <p:nvPr/>
            </p:nvSpPr>
            <p:spPr bwMode="auto">
              <a:xfrm>
                <a:off x="3912" y="247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2" name="Oval 6903"/>
              <p:cNvSpPr>
                <a:spLocks noChangeArrowheads="1"/>
              </p:cNvSpPr>
              <p:nvPr/>
            </p:nvSpPr>
            <p:spPr bwMode="auto">
              <a:xfrm>
                <a:off x="3912" y="247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3" name="Oval 6904"/>
              <p:cNvSpPr>
                <a:spLocks noChangeArrowheads="1"/>
              </p:cNvSpPr>
              <p:nvPr/>
            </p:nvSpPr>
            <p:spPr bwMode="auto">
              <a:xfrm>
                <a:off x="4029" y="249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4" name="Oval 6905"/>
              <p:cNvSpPr>
                <a:spLocks noChangeArrowheads="1"/>
              </p:cNvSpPr>
              <p:nvPr/>
            </p:nvSpPr>
            <p:spPr bwMode="auto">
              <a:xfrm>
                <a:off x="4029" y="249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5" name="Oval 6906"/>
              <p:cNvSpPr>
                <a:spLocks noChangeArrowheads="1"/>
              </p:cNvSpPr>
              <p:nvPr/>
            </p:nvSpPr>
            <p:spPr bwMode="auto">
              <a:xfrm>
                <a:off x="2910" y="264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6" name="Oval 6907"/>
              <p:cNvSpPr>
                <a:spLocks noChangeArrowheads="1"/>
              </p:cNvSpPr>
              <p:nvPr/>
            </p:nvSpPr>
            <p:spPr bwMode="auto">
              <a:xfrm>
                <a:off x="2909" y="2641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7" name="Oval 6908"/>
              <p:cNvSpPr>
                <a:spLocks noChangeArrowheads="1"/>
              </p:cNvSpPr>
              <p:nvPr/>
            </p:nvSpPr>
            <p:spPr bwMode="auto">
              <a:xfrm>
                <a:off x="3320" y="355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8" name="Oval 6909"/>
              <p:cNvSpPr>
                <a:spLocks noChangeArrowheads="1"/>
              </p:cNvSpPr>
              <p:nvPr/>
            </p:nvSpPr>
            <p:spPr bwMode="auto">
              <a:xfrm>
                <a:off x="3320" y="355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9" name="Oval 6910"/>
              <p:cNvSpPr>
                <a:spLocks noChangeArrowheads="1"/>
              </p:cNvSpPr>
              <p:nvPr/>
            </p:nvSpPr>
            <p:spPr bwMode="auto">
              <a:xfrm>
                <a:off x="4322" y="296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0" name="Oval 6911"/>
              <p:cNvSpPr>
                <a:spLocks noChangeArrowheads="1"/>
              </p:cNvSpPr>
              <p:nvPr/>
            </p:nvSpPr>
            <p:spPr bwMode="auto">
              <a:xfrm>
                <a:off x="4322" y="296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1" name="Oval 6912"/>
              <p:cNvSpPr>
                <a:spLocks noChangeArrowheads="1"/>
              </p:cNvSpPr>
              <p:nvPr/>
            </p:nvSpPr>
            <p:spPr bwMode="auto">
              <a:xfrm>
                <a:off x="3909" y="269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2" name="Oval 6913"/>
              <p:cNvSpPr>
                <a:spLocks noChangeArrowheads="1"/>
              </p:cNvSpPr>
              <p:nvPr/>
            </p:nvSpPr>
            <p:spPr bwMode="auto">
              <a:xfrm>
                <a:off x="3909" y="269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3" name="Oval 6914"/>
              <p:cNvSpPr>
                <a:spLocks noChangeArrowheads="1"/>
              </p:cNvSpPr>
              <p:nvPr/>
            </p:nvSpPr>
            <p:spPr bwMode="auto">
              <a:xfrm>
                <a:off x="2947" y="311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4" name="Oval 6915"/>
              <p:cNvSpPr>
                <a:spLocks noChangeArrowheads="1"/>
              </p:cNvSpPr>
              <p:nvPr/>
            </p:nvSpPr>
            <p:spPr bwMode="auto">
              <a:xfrm>
                <a:off x="2947" y="311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5" name="Oval 6916"/>
              <p:cNvSpPr>
                <a:spLocks noChangeArrowheads="1"/>
              </p:cNvSpPr>
              <p:nvPr/>
            </p:nvSpPr>
            <p:spPr bwMode="auto">
              <a:xfrm>
                <a:off x="3851" y="319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6" name="Oval 6917"/>
              <p:cNvSpPr>
                <a:spLocks noChangeArrowheads="1"/>
              </p:cNvSpPr>
              <p:nvPr/>
            </p:nvSpPr>
            <p:spPr bwMode="auto">
              <a:xfrm>
                <a:off x="3850" y="319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7" name="Oval 6918"/>
              <p:cNvSpPr>
                <a:spLocks noChangeArrowheads="1"/>
              </p:cNvSpPr>
              <p:nvPr/>
            </p:nvSpPr>
            <p:spPr bwMode="auto">
              <a:xfrm>
                <a:off x="3175" y="257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8" name="Oval 6919"/>
              <p:cNvSpPr>
                <a:spLocks noChangeArrowheads="1"/>
              </p:cNvSpPr>
              <p:nvPr/>
            </p:nvSpPr>
            <p:spPr bwMode="auto">
              <a:xfrm>
                <a:off x="3175" y="257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9" name="Oval 6920"/>
              <p:cNvSpPr>
                <a:spLocks noChangeArrowheads="1"/>
              </p:cNvSpPr>
              <p:nvPr/>
            </p:nvSpPr>
            <p:spPr bwMode="auto">
              <a:xfrm>
                <a:off x="3257" y="308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0" name="Oval 6921"/>
              <p:cNvSpPr>
                <a:spLocks noChangeArrowheads="1"/>
              </p:cNvSpPr>
              <p:nvPr/>
            </p:nvSpPr>
            <p:spPr bwMode="auto">
              <a:xfrm>
                <a:off x="3257" y="308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1" name="Oval 6922"/>
              <p:cNvSpPr>
                <a:spLocks noChangeArrowheads="1"/>
              </p:cNvSpPr>
              <p:nvPr/>
            </p:nvSpPr>
            <p:spPr bwMode="auto">
              <a:xfrm>
                <a:off x="3115" y="302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2" name="Oval 6923"/>
              <p:cNvSpPr>
                <a:spLocks noChangeArrowheads="1"/>
              </p:cNvSpPr>
              <p:nvPr/>
            </p:nvSpPr>
            <p:spPr bwMode="auto">
              <a:xfrm>
                <a:off x="3115" y="302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3" name="Oval 6924"/>
              <p:cNvSpPr>
                <a:spLocks noChangeArrowheads="1"/>
              </p:cNvSpPr>
              <p:nvPr/>
            </p:nvSpPr>
            <p:spPr bwMode="auto">
              <a:xfrm>
                <a:off x="3286" y="270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4" name="Oval 6925"/>
              <p:cNvSpPr>
                <a:spLocks noChangeArrowheads="1"/>
              </p:cNvSpPr>
              <p:nvPr/>
            </p:nvSpPr>
            <p:spPr bwMode="auto">
              <a:xfrm>
                <a:off x="3286" y="270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5" name="Oval 6926"/>
              <p:cNvSpPr>
                <a:spLocks noChangeArrowheads="1"/>
              </p:cNvSpPr>
              <p:nvPr/>
            </p:nvSpPr>
            <p:spPr bwMode="auto">
              <a:xfrm>
                <a:off x="3942" y="244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6" name="Oval 6927"/>
              <p:cNvSpPr>
                <a:spLocks noChangeArrowheads="1"/>
              </p:cNvSpPr>
              <p:nvPr/>
            </p:nvSpPr>
            <p:spPr bwMode="auto">
              <a:xfrm>
                <a:off x="3942" y="244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7" name="Oval 6928"/>
              <p:cNvSpPr>
                <a:spLocks noChangeArrowheads="1"/>
              </p:cNvSpPr>
              <p:nvPr/>
            </p:nvSpPr>
            <p:spPr bwMode="auto">
              <a:xfrm>
                <a:off x="3335" y="360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8" name="Oval 6929"/>
              <p:cNvSpPr>
                <a:spLocks noChangeArrowheads="1"/>
              </p:cNvSpPr>
              <p:nvPr/>
            </p:nvSpPr>
            <p:spPr bwMode="auto">
              <a:xfrm>
                <a:off x="3335" y="360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9" name="Oval 6930"/>
              <p:cNvSpPr>
                <a:spLocks noChangeArrowheads="1"/>
              </p:cNvSpPr>
              <p:nvPr/>
            </p:nvSpPr>
            <p:spPr bwMode="auto">
              <a:xfrm>
                <a:off x="3188" y="323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0" name="Oval 6931"/>
              <p:cNvSpPr>
                <a:spLocks noChangeArrowheads="1"/>
              </p:cNvSpPr>
              <p:nvPr/>
            </p:nvSpPr>
            <p:spPr bwMode="auto">
              <a:xfrm>
                <a:off x="3188" y="323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1" name="Oval 6932"/>
              <p:cNvSpPr>
                <a:spLocks noChangeArrowheads="1"/>
              </p:cNvSpPr>
              <p:nvPr/>
            </p:nvSpPr>
            <p:spPr bwMode="auto">
              <a:xfrm>
                <a:off x="4007" y="334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2" name="Oval 6933"/>
              <p:cNvSpPr>
                <a:spLocks noChangeArrowheads="1"/>
              </p:cNvSpPr>
              <p:nvPr/>
            </p:nvSpPr>
            <p:spPr bwMode="auto">
              <a:xfrm>
                <a:off x="4007" y="334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3" name="Oval 6934"/>
              <p:cNvSpPr>
                <a:spLocks noChangeArrowheads="1"/>
              </p:cNvSpPr>
              <p:nvPr/>
            </p:nvSpPr>
            <p:spPr bwMode="auto">
              <a:xfrm>
                <a:off x="4235" y="295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4" name="Oval 6935"/>
              <p:cNvSpPr>
                <a:spLocks noChangeArrowheads="1"/>
              </p:cNvSpPr>
              <p:nvPr/>
            </p:nvSpPr>
            <p:spPr bwMode="auto">
              <a:xfrm>
                <a:off x="4235" y="295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5" name="Oval 6936"/>
              <p:cNvSpPr>
                <a:spLocks noChangeArrowheads="1"/>
              </p:cNvSpPr>
              <p:nvPr/>
            </p:nvSpPr>
            <p:spPr bwMode="auto">
              <a:xfrm>
                <a:off x="3971" y="3430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6" name="Oval 6937"/>
              <p:cNvSpPr>
                <a:spLocks noChangeArrowheads="1"/>
              </p:cNvSpPr>
              <p:nvPr/>
            </p:nvSpPr>
            <p:spPr bwMode="auto">
              <a:xfrm>
                <a:off x="3971" y="343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7" name="Oval 6938"/>
              <p:cNvSpPr>
                <a:spLocks noChangeArrowheads="1"/>
              </p:cNvSpPr>
              <p:nvPr/>
            </p:nvSpPr>
            <p:spPr bwMode="auto">
              <a:xfrm>
                <a:off x="3211" y="260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8" name="Oval 6939"/>
              <p:cNvSpPr>
                <a:spLocks noChangeArrowheads="1"/>
              </p:cNvSpPr>
              <p:nvPr/>
            </p:nvSpPr>
            <p:spPr bwMode="auto">
              <a:xfrm>
                <a:off x="3211" y="260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9" name="Oval 6940"/>
              <p:cNvSpPr>
                <a:spLocks noChangeArrowheads="1"/>
              </p:cNvSpPr>
              <p:nvPr/>
            </p:nvSpPr>
            <p:spPr bwMode="auto">
              <a:xfrm>
                <a:off x="4012" y="324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0" name="Oval 6941"/>
              <p:cNvSpPr>
                <a:spLocks noChangeArrowheads="1"/>
              </p:cNvSpPr>
              <p:nvPr/>
            </p:nvSpPr>
            <p:spPr bwMode="auto">
              <a:xfrm>
                <a:off x="4012" y="324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1" name="Oval 6942"/>
              <p:cNvSpPr>
                <a:spLocks noChangeArrowheads="1"/>
              </p:cNvSpPr>
              <p:nvPr/>
            </p:nvSpPr>
            <p:spPr bwMode="auto">
              <a:xfrm>
                <a:off x="3938" y="246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2" name="Oval 6943"/>
              <p:cNvSpPr>
                <a:spLocks noChangeArrowheads="1"/>
              </p:cNvSpPr>
              <p:nvPr/>
            </p:nvSpPr>
            <p:spPr bwMode="auto">
              <a:xfrm>
                <a:off x="3938" y="246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3" name="Oval 6944"/>
              <p:cNvSpPr>
                <a:spLocks noChangeArrowheads="1"/>
              </p:cNvSpPr>
              <p:nvPr/>
            </p:nvSpPr>
            <p:spPr bwMode="auto">
              <a:xfrm>
                <a:off x="3052" y="322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4" name="Oval 6945"/>
              <p:cNvSpPr>
                <a:spLocks noChangeArrowheads="1"/>
              </p:cNvSpPr>
              <p:nvPr/>
            </p:nvSpPr>
            <p:spPr bwMode="auto">
              <a:xfrm>
                <a:off x="3052" y="322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5" name="Oval 6946"/>
              <p:cNvSpPr>
                <a:spLocks noChangeArrowheads="1"/>
              </p:cNvSpPr>
              <p:nvPr/>
            </p:nvSpPr>
            <p:spPr bwMode="auto">
              <a:xfrm>
                <a:off x="3949" y="259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6" name="Oval 6947"/>
              <p:cNvSpPr>
                <a:spLocks noChangeArrowheads="1"/>
              </p:cNvSpPr>
              <p:nvPr/>
            </p:nvSpPr>
            <p:spPr bwMode="auto">
              <a:xfrm>
                <a:off x="3949" y="259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7" name="Oval 6948"/>
              <p:cNvSpPr>
                <a:spLocks noChangeArrowheads="1"/>
              </p:cNvSpPr>
              <p:nvPr/>
            </p:nvSpPr>
            <p:spPr bwMode="auto">
              <a:xfrm>
                <a:off x="4306" y="290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8" name="Oval 6949"/>
              <p:cNvSpPr>
                <a:spLocks noChangeArrowheads="1"/>
              </p:cNvSpPr>
              <p:nvPr/>
            </p:nvSpPr>
            <p:spPr bwMode="auto">
              <a:xfrm>
                <a:off x="4306" y="290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9" name="Oval 6950"/>
              <p:cNvSpPr>
                <a:spLocks noChangeArrowheads="1"/>
              </p:cNvSpPr>
              <p:nvPr/>
            </p:nvSpPr>
            <p:spPr bwMode="auto">
              <a:xfrm>
                <a:off x="3988" y="327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0" name="Oval 6951"/>
              <p:cNvSpPr>
                <a:spLocks noChangeArrowheads="1"/>
              </p:cNvSpPr>
              <p:nvPr/>
            </p:nvSpPr>
            <p:spPr bwMode="auto">
              <a:xfrm>
                <a:off x="3988" y="327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1" name="Oval 6952"/>
              <p:cNvSpPr>
                <a:spLocks noChangeArrowheads="1"/>
              </p:cNvSpPr>
              <p:nvPr/>
            </p:nvSpPr>
            <p:spPr bwMode="auto">
              <a:xfrm>
                <a:off x="4034" y="248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2" name="Oval 6953"/>
              <p:cNvSpPr>
                <a:spLocks noChangeArrowheads="1"/>
              </p:cNvSpPr>
              <p:nvPr/>
            </p:nvSpPr>
            <p:spPr bwMode="auto">
              <a:xfrm>
                <a:off x="4034" y="248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3" name="Oval 6954"/>
              <p:cNvSpPr>
                <a:spLocks noChangeArrowheads="1"/>
              </p:cNvSpPr>
              <p:nvPr/>
            </p:nvSpPr>
            <p:spPr bwMode="auto">
              <a:xfrm>
                <a:off x="3433" y="313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4" name="Oval 6955"/>
              <p:cNvSpPr>
                <a:spLocks noChangeArrowheads="1"/>
              </p:cNvSpPr>
              <p:nvPr/>
            </p:nvSpPr>
            <p:spPr bwMode="auto">
              <a:xfrm>
                <a:off x="3433" y="313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5" name="Oval 6956"/>
              <p:cNvSpPr>
                <a:spLocks noChangeArrowheads="1"/>
              </p:cNvSpPr>
              <p:nvPr/>
            </p:nvSpPr>
            <p:spPr bwMode="auto">
              <a:xfrm>
                <a:off x="3067" y="318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6" name="Oval 6957"/>
              <p:cNvSpPr>
                <a:spLocks noChangeArrowheads="1"/>
              </p:cNvSpPr>
              <p:nvPr/>
            </p:nvSpPr>
            <p:spPr bwMode="auto">
              <a:xfrm>
                <a:off x="3067" y="318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7" name="Oval 6958"/>
              <p:cNvSpPr>
                <a:spLocks noChangeArrowheads="1"/>
              </p:cNvSpPr>
              <p:nvPr/>
            </p:nvSpPr>
            <p:spPr bwMode="auto">
              <a:xfrm>
                <a:off x="3216" y="374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8" name="Oval 6959"/>
              <p:cNvSpPr>
                <a:spLocks noChangeArrowheads="1"/>
              </p:cNvSpPr>
              <p:nvPr/>
            </p:nvSpPr>
            <p:spPr bwMode="auto">
              <a:xfrm>
                <a:off x="3216" y="374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9" name="Oval 6960"/>
              <p:cNvSpPr>
                <a:spLocks noChangeArrowheads="1"/>
              </p:cNvSpPr>
              <p:nvPr/>
            </p:nvSpPr>
            <p:spPr bwMode="auto">
              <a:xfrm>
                <a:off x="3248" y="268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0" name="Oval 6961"/>
              <p:cNvSpPr>
                <a:spLocks noChangeArrowheads="1"/>
              </p:cNvSpPr>
              <p:nvPr/>
            </p:nvSpPr>
            <p:spPr bwMode="auto">
              <a:xfrm>
                <a:off x="3248" y="268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1" name="Oval 6962"/>
              <p:cNvSpPr>
                <a:spLocks noChangeArrowheads="1"/>
              </p:cNvSpPr>
              <p:nvPr/>
            </p:nvSpPr>
            <p:spPr bwMode="auto">
              <a:xfrm>
                <a:off x="4408" y="285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2" name="Oval 6963"/>
              <p:cNvSpPr>
                <a:spLocks noChangeArrowheads="1"/>
              </p:cNvSpPr>
              <p:nvPr/>
            </p:nvSpPr>
            <p:spPr bwMode="auto">
              <a:xfrm>
                <a:off x="4408" y="285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3" name="Oval 6964"/>
              <p:cNvSpPr>
                <a:spLocks noChangeArrowheads="1"/>
              </p:cNvSpPr>
              <p:nvPr/>
            </p:nvSpPr>
            <p:spPr bwMode="auto">
              <a:xfrm>
                <a:off x="4256" y="293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4" name="Oval 6965"/>
              <p:cNvSpPr>
                <a:spLocks noChangeArrowheads="1"/>
              </p:cNvSpPr>
              <p:nvPr/>
            </p:nvSpPr>
            <p:spPr bwMode="auto">
              <a:xfrm>
                <a:off x="4256" y="293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5" name="Oval 6966"/>
              <p:cNvSpPr>
                <a:spLocks noChangeArrowheads="1"/>
              </p:cNvSpPr>
              <p:nvPr/>
            </p:nvSpPr>
            <p:spPr bwMode="auto">
              <a:xfrm>
                <a:off x="4270" y="291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6" name="Oval 6967"/>
              <p:cNvSpPr>
                <a:spLocks noChangeArrowheads="1"/>
              </p:cNvSpPr>
              <p:nvPr/>
            </p:nvSpPr>
            <p:spPr bwMode="auto">
              <a:xfrm>
                <a:off x="4270" y="291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7" name="Oval 6968"/>
              <p:cNvSpPr>
                <a:spLocks noChangeArrowheads="1"/>
              </p:cNvSpPr>
              <p:nvPr/>
            </p:nvSpPr>
            <p:spPr bwMode="auto">
              <a:xfrm>
                <a:off x="3170" y="293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8" name="Oval 6969"/>
              <p:cNvSpPr>
                <a:spLocks noChangeArrowheads="1"/>
              </p:cNvSpPr>
              <p:nvPr/>
            </p:nvSpPr>
            <p:spPr bwMode="auto">
              <a:xfrm>
                <a:off x="3170" y="293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9" name="Oval 6970"/>
              <p:cNvSpPr>
                <a:spLocks noChangeArrowheads="1"/>
              </p:cNvSpPr>
              <p:nvPr/>
            </p:nvSpPr>
            <p:spPr bwMode="auto">
              <a:xfrm>
                <a:off x="3750" y="307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0" name="Oval 6971"/>
              <p:cNvSpPr>
                <a:spLocks noChangeArrowheads="1"/>
              </p:cNvSpPr>
              <p:nvPr/>
            </p:nvSpPr>
            <p:spPr bwMode="auto">
              <a:xfrm>
                <a:off x="3750" y="307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1" name="Oval 6972"/>
              <p:cNvSpPr>
                <a:spLocks noChangeArrowheads="1"/>
              </p:cNvSpPr>
              <p:nvPr/>
            </p:nvSpPr>
            <p:spPr bwMode="auto">
              <a:xfrm>
                <a:off x="3979" y="281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2" name="Oval 6973"/>
              <p:cNvSpPr>
                <a:spLocks noChangeArrowheads="1"/>
              </p:cNvSpPr>
              <p:nvPr/>
            </p:nvSpPr>
            <p:spPr bwMode="auto">
              <a:xfrm>
                <a:off x="3979" y="281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3" name="Oval 6974"/>
              <p:cNvSpPr>
                <a:spLocks noChangeArrowheads="1"/>
              </p:cNvSpPr>
              <p:nvPr/>
            </p:nvSpPr>
            <p:spPr bwMode="auto">
              <a:xfrm>
                <a:off x="3180" y="262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4" name="Oval 6975"/>
              <p:cNvSpPr>
                <a:spLocks noChangeArrowheads="1"/>
              </p:cNvSpPr>
              <p:nvPr/>
            </p:nvSpPr>
            <p:spPr bwMode="auto">
              <a:xfrm>
                <a:off x="3180" y="262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5" name="Oval 6976"/>
              <p:cNvSpPr>
                <a:spLocks noChangeArrowheads="1"/>
              </p:cNvSpPr>
              <p:nvPr/>
            </p:nvSpPr>
            <p:spPr bwMode="auto">
              <a:xfrm>
                <a:off x="3233" y="273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6" name="Oval 6977"/>
              <p:cNvSpPr>
                <a:spLocks noChangeArrowheads="1"/>
              </p:cNvSpPr>
              <p:nvPr/>
            </p:nvSpPr>
            <p:spPr bwMode="auto">
              <a:xfrm>
                <a:off x="3233" y="273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7" name="Oval 6978"/>
              <p:cNvSpPr>
                <a:spLocks noChangeArrowheads="1"/>
              </p:cNvSpPr>
              <p:nvPr/>
            </p:nvSpPr>
            <p:spPr bwMode="auto">
              <a:xfrm>
                <a:off x="3315" y="351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8" name="Oval 6979"/>
              <p:cNvSpPr>
                <a:spLocks noChangeArrowheads="1"/>
              </p:cNvSpPr>
              <p:nvPr/>
            </p:nvSpPr>
            <p:spPr bwMode="auto">
              <a:xfrm>
                <a:off x="3314" y="351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9" name="Oval 6980"/>
              <p:cNvSpPr>
                <a:spLocks noChangeArrowheads="1"/>
              </p:cNvSpPr>
              <p:nvPr/>
            </p:nvSpPr>
            <p:spPr bwMode="auto">
              <a:xfrm>
                <a:off x="4317" y="292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0" name="Oval 6981"/>
              <p:cNvSpPr>
                <a:spLocks noChangeArrowheads="1"/>
              </p:cNvSpPr>
              <p:nvPr/>
            </p:nvSpPr>
            <p:spPr bwMode="auto">
              <a:xfrm>
                <a:off x="4317" y="292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1" name="Oval 6982"/>
              <p:cNvSpPr>
                <a:spLocks noChangeArrowheads="1"/>
              </p:cNvSpPr>
              <p:nvPr/>
            </p:nvSpPr>
            <p:spPr bwMode="auto">
              <a:xfrm>
                <a:off x="4262" y="273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2" name="Oval 6983"/>
              <p:cNvSpPr>
                <a:spLocks noChangeArrowheads="1"/>
              </p:cNvSpPr>
              <p:nvPr/>
            </p:nvSpPr>
            <p:spPr bwMode="auto">
              <a:xfrm>
                <a:off x="4262" y="273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3" name="Oval 6984"/>
              <p:cNvSpPr>
                <a:spLocks noChangeArrowheads="1"/>
              </p:cNvSpPr>
              <p:nvPr/>
            </p:nvSpPr>
            <p:spPr bwMode="auto">
              <a:xfrm>
                <a:off x="3989" y="332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4" name="Oval 6985"/>
              <p:cNvSpPr>
                <a:spLocks noChangeArrowheads="1"/>
              </p:cNvSpPr>
              <p:nvPr/>
            </p:nvSpPr>
            <p:spPr bwMode="auto">
              <a:xfrm>
                <a:off x="3989" y="332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5" name="Oval 6986"/>
              <p:cNvSpPr>
                <a:spLocks noChangeArrowheads="1"/>
              </p:cNvSpPr>
              <p:nvPr/>
            </p:nvSpPr>
            <p:spPr bwMode="auto">
              <a:xfrm>
                <a:off x="3990" y="299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6" name="Oval 6987"/>
              <p:cNvSpPr>
                <a:spLocks noChangeArrowheads="1"/>
              </p:cNvSpPr>
              <p:nvPr/>
            </p:nvSpPr>
            <p:spPr bwMode="auto">
              <a:xfrm>
                <a:off x="3990" y="299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7" name="Oval 6988"/>
              <p:cNvSpPr>
                <a:spLocks noChangeArrowheads="1"/>
              </p:cNvSpPr>
              <p:nvPr/>
            </p:nvSpPr>
            <p:spPr bwMode="auto">
              <a:xfrm>
                <a:off x="3072" y="210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8" name="Oval 6989"/>
              <p:cNvSpPr>
                <a:spLocks noChangeArrowheads="1"/>
              </p:cNvSpPr>
              <p:nvPr/>
            </p:nvSpPr>
            <p:spPr bwMode="auto">
              <a:xfrm>
                <a:off x="3072" y="210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9" name="Oval 6990"/>
              <p:cNvSpPr>
                <a:spLocks noChangeArrowheads="1"/>
              </p:cNvSpPr>
              <p:nvPr/>
            </p:nvSpPr>
            <p:spPr bwMode="auto">
              <a:xfrm>
                <a:off x="2981" y="234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0" name="Oval 6991"/>
              <p:cNvSpPr>
                <a:spLocks noChangeArrowheads="1"/>
              </p:cNvSpPr>
              <p:nvPr/>
            </p:nvSpPr>
            <p:spPr bwMode="auto">
              <a:xfrm>
                <a:off x="2981" y="234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1" name="Oval 6992"/>
              <p:cNvSpPr>
                <a:spLocks noChangeArrowheads="1"/>
              </p:cNvSpPr>
              <p:nvPr/>
            </p:nvSpPr>
            <p:spPr bwMode="auto">
              <a:xfrm>
                <a:off x="3360" y="321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2" name="Oval 6993"/>
              <p:cNvSpPr>
                <a:spLocks noChangeArrowheads="1"/>
              </p:cNvSpPr>
              <p:nvPr/>
            </p:nvSpPr>
            <p:spPr bwMode="auto">
              <a:xfrm>
                <a:off x="3360" y="321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3" name="Oval 6994"/>
              <p:cNvSpPr>
                <a:spLocks noChangeArrowheads="1"/>
              </p:cNvSpPr>
              <p:nvPr/>
            </p:nvSpPr>
            <p:spPr bwMode="auto">
              <a:xfrm>
                <a:off x="3302" y="358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4" name="Oval 6995"/>
              <p:cNvSpPr>
                <a:spLocks noChangeArrowheads="1"/>
              </p:cNvSpPr>
              <p:nvPr/>
            </p:nvSpPr>
            <p:spPr bwMode="auto">
              <a:xfrm>
                <a:off x="3302" y="358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5" name="Oval 6996"/>
              <p:cNvSpPr>
                <a:spLocks noChangeArrowheads="1"/>
              </p:cNvSpPr>
              <p:nvPr/>
            </p:nvSpPr>
            <p:spPr bwMode="auto">
              <a:xfrm>
                <a:off x="3836" y="32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6" name="Oval 6997"/>
              <p:cNvSpPr>
                <a:spLocks noChangeArrowheads="1"/>
              </p:cNvSpPr>
              <p:nvPr/>
            </p:nvSpPr>
            <p:spPr bwMode="auto">
              <a:xfrm>
                <a:off x="3836" y="32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7" name="Oval 6998"/>
              <p:cNvSpPr>
                <a:spLocks noChangeArrowheads="1"/>
              </p:cNvSpPr>
              <p:nvPr/>
            </p:nvSpPr>
            <p:spPr bwMode="auto">
              <a:xfrm>
                <a:off x="4042" y="300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8" name="Oval 6999"/>
              <p:cNvSpPr>
                <a:spLocks noChangeArrowheads="1"/>
              </p:cNvSpPr>
              <p:nvPr/>
            </p:nvSpPr>
            <p:spPr bwMode="auto">
              <a:xfrm>
                <a:off x="4042" y="300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9" name="Oval 7000"/>
              <p:cNvSpPr>
                <a:spLocks noChangeArrowheads="1"/>
              </p:cNvSpPr>
              <p:nvPr/>
            </p:nvSpPr>
            <p:spPr bwMode="auto">
              <a:xfrm>
                <a:off x="4028" y="306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0" name="Oval 7001"/>
              <p:cNvSpPr>
                <a:spLocks noChangeArrowheads="1"/>
              </p:cNvSpPr>
              <p:nvPr/>
            </p:nvSpPr>
            <p:spPr bwMode="auto">
              <a:xfrm>
                <a:off x="4028" y="306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1" name="Oval 7002"/>
              <p:cNvSpPr>
                <a:spLocks noChangeArrowheads="1"/>
              </p:cNvSpPr>
              <p:nvPr/>
            </p:nvSpPr>
            <p:spPr bwMode="auto">
              <a:xfrm>
                <a:off x="3845" y="322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2" name="Oval 7003"/>
              <p:cNvSpPr>
                <a:spLocks noChangeArrowheads="1"/>
              </p:cNvSpPr>
              <p:nvPr/>
            </p:nvSpPr>
            <p:spPr bwMode="auto">
              <a:xfrm>
                <a:off x="3845" y="322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3" name="Oval 7004"/>
              <p:cNvSpPr>
                <a:spLocks noChangeArrowheads="1"/>
              </p:cNvSpPr>
              <p:nvPr/>
            </p:nvSpPr>
            <p:spPr bwMode="auto">
              <a:xfrm>
                <a:off x="3116" y="375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4" name="Oval 7005"/>
              <p:cNvSpPr>
                <a:spLocks noChangeArrowheads="1"/>
              </p:cNvSpPr>
              <p:nvPr/>
            </p:nvSpPr>
            <p:spPr bwMode="auto">
              <a:xfrm>
                <a:off x="3116" y="375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5" name="Oval 7006"/>
              <p:cNvSpPr>
                <a:spLocks noChangeArrowheads="1"/>
              </p:cNvSpPr>
              <p:nvPr/>
            </p:nvSpPr>
            <p:spPr bwMode="auto">
              <a:xfrm>
                <a:off x="3969" y="290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6" name="Oval 7007"/>
              <p:cNvSpPr>
                <a:spLocks noChangeArrowheads="1"/>
              </p:cNvSpPr>
              <p:nvPr/>
            </p:nvSpPr>
            <p:spPr bwMode="auto">
              <a:xfrm>
                <a:off x="3969" y="290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7" name="Oval 7008"/>
              <p:cNvSpPr>
                <a:spLocks noChangeArrowheads="1"/>
              </p:cNvSpPr>
              <p:nvPr/>
            </p:nvSpPr>
            <p:spPr bwMode="auto">
              <a:xfrm>
                <a:off x="3043" y="263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8" name="Oval 7009"/>
              <p:cNvSpPr>
                <a:spLocks noChangeArrowheads="1"/>
              </p:cNvSpPr>
              <p:nvPr/>
            </p:nvSpPr>
            <p:spPr bwMode="auto">
              <a:xfrm>
                <a:off x="3043" y="263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9" name="Oval 7010"/>
              <p:cNvSpPr>
                <a:spLocks noChangeArrowheads="1"/>
              </p:cNvSpPr>
              <p:nvPr/>
            </p:nvSpPr>
            <p:spPr bwMode="auto">
              <a:xfrm>
                <a:off x="4356" y="277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0" name="Oval 7011"/>
              <p:cNvSpPr>
                <a:spLocks noChangeArrowheads="1"/>
              </p:cNvSpPr>
              <p:nvPr/>
            </p:nvSpPr>
            <p:spPr bwMode="auto">
              <a:xfrm>
                <a:off x="4356" y="277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1" name="Oval 7012"/>
              <p:cNvSpPr>
                <a:spLocks noChangeArrowheads="1"/>
              </p:cNvSpPr>
              <p:nvPr/>
            </p:nvSpPr>
            <p:spPr bwMode="auto">
              <a:xfrm>
                <a:off x="4013" y="320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2" name="Oval 7013"/>
              <p:cNvSpPr>
                <a:spLocks noChangeArrowheads="1"/>
              </p:cNvSpPr>
              <p:nvPr/>
            </p:nvSpPr>
            <p:spPr bwMode="auto">
              <a:xfrm>
                <a:off x="4013" y="320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3" name="Oval 7014"/>
              <p:cNvSpPr>
                <a:spLocks noChangeArrowheads="1"/>
              </p:cNvSpPr>
              <p:nvPr/>
            </p:nvSpPr>
            <p:spPr bwMode="auto">
              <a:xfrm>
                <a:off x="4113" y="256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4" name="Oval 7015"/>
              <p:cNvSpPr>
                <a:spLocks noChangeArrowheads="1"/>
              </p:cNvSpPr>
              <p:nvPr/>
            </p:nvSpPr>
            <p:spPr bwMode="auto">
              <a:xfrm>
                <a:off x="4113" y="25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5" name="Oval 7016"/>
              <p:cNvSpPr>
                <a:spLocks noChangeArrowheads="1"/>
              </p:cNvSpPr>
              <p:nvPr/>
            </p:nvSpPr>
            <p:spPr bwMode="auto">
              <a:xfrm>
                <a:off x="3238" y="328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6" name="Oval 7017"/>
              <p:cNvSpPr>
                <a:spLocks noChangeArrowheads="1"/>
              </p:cNvSpPr>
              <p:nvPr/>
            </p:nvSpPr>
            <p:spPr bwMode="auto">
              <a:xfrm>
                <a:off x="3238" y="328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7" name="Oval 7018"/>
              <p:cNvSpPr>
                <a:spLocks noChangeArrowheads="1"/>
              </p:cNvSpPr>
              <p:nvPr/>
            </p:nvSpPr>
            <p:spPr bwMode="auto">
              <a:xfrm>
                <a:off x="3127" y="268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8" name="Oval 7019"/>
              <p:cNvSpPr>
                <a:spLocks noChangeArrowheads="1"/>
              </p:cNvSpPr>
              <p:nvPr/>
            </p:nvSpPr>
            <p:spPr bwMode="auto">
              <a:xfrm>
                <a:off x="3127" y="268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9" name="Oval 7020"/>
              <p:cNvSpPr>
                <a:spLocks noChangeArrowheads="1"/>
              </p:cNvSpPr>
              <p:nvPr/>
            </p:nvSpPr>
            <p:spPr bwMode="auto">
              <a:xfrm>
                <a:off x="3000" y="302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0" name="Oval 7021"/>
              <p:cNvSpPr>
                <a:spLocks noChangeArrowheads="1"/>
              </p:cNvSpPr>
              <p:nvPr/>
            </p:nvSpPr>
            <p:spPr bwMode="auto">
              <a:xfrm>
                <a:off x="3000" y="302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1" name="Oval 7022"/>
              <p:cNvSpPr>
                <a:spLocks noChangeArrowheads="1"/>
              </p:cNvSpPr>
              <p:nvPr/>
            </p:nvSpPr>
            <p:spPr bwMode="auto">
              <a:xfrm>
                <a:off x="3963" y="244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2" name="Oval 7023"/>
              <p:cNvSpPr>
                <a:spLocks noChangeArrowheads="1"/>
              </p:cNvSpPr>
              <p:nvPr/>
            </p:nvSpPr>
            <p:spPr bwMode="auto">
              <a:xfrm>
                <a:off x="3963" y="244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3" name="Oval 7024"/>
              <p:cNvSpPr>
                <a:spLocks noChangeArrowheads="1"/>
              </p:cNvSpPr>
              <p:nvPr/>
            </p:nvSpPr>
            <p:spPr bwMode="auto">
              <a:xfrm>
                <a:off x="3151" y="303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4" name="Oval 7025"/>
              <p:cNvSpPr>
                <a:spLocks noChangeArrowheads="1"/>
              </p:cNvSpPr>
              <p:nvPr/>
            </p:nvSpPr>
            <p:spPr bwMode="auto">
              <a:xfrm>
                <a:off x="3151" y="303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5" name="Oval 7026"/>
              <p:cNvSpPr>
                <a:spLocks noChangeArrowheads="1"/>
              </p:cNvSpPr>
              <p:nvPr/>
            </p:nvSpPr>
            <p:spPr bwMode="auto">
              <a:xfrm>
                <a:off x="3286" y="367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6" name="Oval 7027"/>
              <p:cNvSpPr>
                <a:spLocks noChangeArrowheads="1"/>
              </p:cNvSpPr>
              <p:nvPr/>
            </p:nvSpPr>
            <p:spPr bwMode="auto">
              <a:xfrm>
                <a:off x="3286" y="367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7" name="Oval 7028"/>
              <p:cNvSpPr>
                <a:spLocks noChangeArrowheads="1"/>
              </p:cNvSpPr>
              <p:nvPr/>
            </p:nvSpPr>
            <p:spPr bwMode="auto">
              <a:xfrm>
                <a:off x="3468" y="260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8" name="Oval 7029"/>
              <p:cNvSpPr>
                <a:spLocks noChangeArrowheads="1"/>
              </p:cNvSpPr>
              <p:nvPr/>
            </p:nvSpPr>
            <p:spPr bwMode="auto">
              <a:xfrm>
                <a:off x="3468" y="260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9" name="Oval 7030"/>
              <p:cNvSpPr>
                <a:spLocks noChangeArrowheads="1"/>
              </p:cNvSpPr>
              <p:nvPr/>
            </p:nvSpPr>
            <p:spPr bwMode="auto">
              <a:xfrm>
                <a:off x="3987" y="303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0" name="Oval 7031"/>
              <p:cNvSpPr>
                <a:spLocks noChangeArrowheads="1"/>
              </p:cNvSpPr>
              <p:nvPr/>
            </p:nvSpPr>
            <p:spPr bwMode="auto">
              <a:xfrm>
                <a:off x="3987" y="303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1" name="Oval 7032"/>
              <p:cNvSpPr>
                <a:spLocks noChangeArrowheads="1"/>
              </p:cNvSpPr>
              <p:nvPr/>
            </p:nvSpPr>
            <p:spPr bwMode="auto">
              <a:xfrm>
                <a:off x="3142" y="274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2" name="Oval 7033"/>
              <p:cNvSpPr>
                <a:spLocks noChangeArrowheads="1"/>
              </p:cNvSpPr>
              <p:nvPr/>
            </p:nvSpPr>
            <p:spPr bwMode="auto">
              <a:xfrm>
                <a:off x="3142" y="274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3" name="Oval 7034"/>
              <p:cNvSpPr>
                <a:spLocks noChangeArrowheads="1"/>
              </p:cNvSpPr>
              <p:nvPr/>
            </p:nvSpPr>
            <p:spPr bwMode="auto">
              <a:xfrm>
                <a:off x="3961" y="244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4" name="Oval 7035"/>
              <p:cNvSpPr>
                <a:spLocks noChangeArrowheads="1"/>
              </p:cNvSpPr>
              <p:nvPr/>
            </p:nvSpPr>
            <p:spPr bwMode="auto">
              <a:xfrm>
                <a:off x="3961" y="244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5" name="Oval 7036"/>
              <p:cNvSpPr>
                <a:spLocks noChangeArrowheads="1"/>
              </p:cNvSpPr>
              <p:nvPr/>
            </p:nvSpPr>
            <p:spPr bwMode="auto">
              <a:xfrm>
                <a:off x="2998" y="248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6" name="Oval 7037"/>
              <p:cNvSpPr>
                <a:spLocks noChangeArrowheads="1"/>
              </p:cNvSpPr>
              <p:nvPr/>
            </p:nvSpPr>
            <p:spPr bwMode="auto">
              <a:xfrm>
                <a:off x="2998" y="248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7" name="Oval 7038"/>
              <p:cNvSpPr>
                <a:spLocks noChangeArrowheads="1"/>
              </p:cNvSpPr>
              <p:nvPr/>
            </p:nvSpPr>
            <p:spPr bwMode="auto">
              <a:xfrm>
                <a:off x="4032" y="250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34" name="Group 7240"/>
            <p:cNvGrpSpPr>
              <a:grpSpLocks/>
            </p:cNvGrpSpPr>
            <p:nvPr/>
          </p:nvGrpSpPr>
          <p:grpSpPr bwMode="auto">
            <a:xfrm>
              <a:off x="2821" y="2055"/>
              <a:ext cx="1662" cy="1803"/>
              <a:chOff x="2821" y="2055"/>
              <a:chExt cx="1662" cy="1803"/>
            </a:xfrm>
            <a:grpFill/>
          </p:grpSpPr>
          <p:sp>
            <p:nvSpPr>
              <p:cNvPr id="2698" name="Oval 7040"/>
              <p:cNvSpPr>
                <a:spLocks noChangeArrowheads="1"/>
              </p:cNvSpPr>
              <p:nvPr/>
            </p:nvSpPr>
            <p:spPr bwMode="auto">
              <a:xfrm>
                <a:off x="4032" y="250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9" name="Oval 7041"/>
              <p:cNvSpPr>
                <a:spLocks noChangeArrowheads="1"/>
              </p:cNvSpPr>
              <p:nvPr/>
            </p:nvSpPr>
            <p:spPr bwMode="auto">
              <a:xfrm>
                <a:off x="3405" y="318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0" name="Oval 7042"/>
              <p:cNvSpPr>
                <a:spLocks noChangeArrowheads="1"/>
              </p:cNvSpPr>
              <p:nvPr/>
            </p:nvSpPr>
            <p:spPr bwMode="auto">
              <a:xfrm>
                <a:off x="3405" y="318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1" name="Oval 7043"/>
              <p:cNvSpPr>
                <a:spLocks noChangeArrowheads="1"/>
              </p:cNvSpPr>
              <p:nvPr/>
            </p:nvSpPr>
            <p:spPr bwMode="auto">
              <a:xfrm>
                <a:off x="3923" y="243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2" name="Oval 7044"/>
              <p:cNvSpPr>
                <a:spLocks noChangeArrowheads="1"/>
              </p:cNvSpPr>
              <p:nvPr/>
            </p:nvSpPr>
            <p:spPr bwMode="auto">
              <a:xfrm>
                <a:off x="3923" y="24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3" name="Oval 7045"/>
              <p:cNvSpPr>
                <a:spLocks noChangeArrowheads="1"/>
              </p:cNvSpPr>
              <p:nvPr/>
            </p:nvSpPr>
            <p:spPr bwMode="auto">
              <a:xfrm>
                <a:off x="3117" y="291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4" name="Oval 7046"/>
              <p:cNvSpPr>
                <a:spLocks noChangeArrowheads="1"/>
              </p:cNvSpPr>
              <p:nvPr/>
            </p:nvSpPr>
            <p:spPr bwMode="auto">
              <a:xfrm>
                <a:off x="3117" y="291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5" name="Oval 7047"/>
              <p:cNvSpPr>
                <a:spLocks noChangeArrowheads="1"/>
              </p:cNvSpPr>
              <p:nvPr/>
            </p:nvSpPr>
            <p:spPr bwMode="auto">
              <a:xfrm>
                <a:off x="3006" y="316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6" name="Oval 7048"/>
              <p:cNvSpPr>
                <a:spLocks noChangeArrowheads="1"/>
              </p:cNvSpPr>
              <p:nvPr/>
            </p:nvSpPr>
            <p:spPr bwMode="auto">
              <a:xfrm>
                <a:off x="3006" y="316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7" name="Oval 7049"/>
              <p:cNvSpPr>
                <a:spLocks noChangeArrowheads="1"/>
              </p:cNvSpPr>
              <p:nvPr/>
            </p:nvSpPr>
            <p:spPr bwMode="auto">
              <a:xfrm>
                <a:off x="3159" y="257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8" name="Oval 7050"/>
              <p:cNvSpPr>
                <a:spLocks noChangeArrowheads="1"/>
              </p:cNvSpPr>
              <p:nvPr/>
            </p:nvSpPr>
            <p:spPr bwMode="auto">
              <a:xfrm>
                <a:off x="3159" y="257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9" name="Oval 7051"/>
              <p:cNvSpPr>
                <a:spLocks noChangeArrowheads="1"/>
              </p:cNvSpPr>
              <p:nvPr/>
            </p:nvSpPr>
            <p:spPr bwMode="auto">
              <a:xfrm>
                <a:off x="2912" y="260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0" name="Oval 7052"/>
              <p:cNvSpPr>
                <a:spLocks noChangeArrowheads="1"/>
              </p:cNvSpPr>
              <p:nvPr/>
            </p:nvSpPr>
            <p:spPr bwMode="auto">
              <a:xfrm>
                <a:off x="2912" y="260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1" name="Oval 7053"/>
              <p:cNvSpPr>
                <a:spLocks noChangeArrowheads="1"/>
              </p:cNvSpPr>
              <p:nvPr/>
            </p:nvSpPr>
            <p:spPr bwMode="auto">
              <a:xfrm>
                <a:off x="4335" y="2931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2" name="Oval 7054"/>
              <p:cNvSpPr>
                <a:spLocks noChangeArrowheads="1"/>
              </p:cNvSpPr>
              <p:nvPr/>
            </p:nvSpPr>
            <p:spPr bwMode="auto">
              <a:xfrm>
                <a:off x="4335" y="293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3" name="Oval 7055"/>
              <p:cNvSpPr>
                <a:spLocks noChangeArrowheads="1"/>
              </p:cNvSpPr>
              <p:nvPr/>
            </p:nvSpPr>
            <p:spPr bwMode="auto">
              <a:xfrm>
                <a:off x="3933" y="267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4" name="Oval 7056"/>
              <p:cNvSpPr>
                <a:spLocks noChangeArrowheads="1"/>
              </p:cNvSpPr>
              <p:nvPr/>
            </p:nvSpPr>
            <p:spPr bwMode="auto">
              <a:xfrm>
                <a:off x="3933" y="267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5" name="Oval 7057"/>
              <p:cNvSpPr>
                <a:spLocks noChangeArrowheads="1"/>
              </p:cNvSpPr>
              <p:nvPr/>
            </p:nvSpPr>
            <p:spPr bwMode="auto">
              <a:xfrm>
                <a:off x="3099" y="3800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6" name="Oval 7058"/>
              <p:cNvSpPr>
                <a:spLocks noChangeArrowheads="1"/>
              </p:cNvSpPr>
              <p:nvPr/>
            </p:nvSpPr>
            <p:spPr bwMode="auto">
              <a:xfrm>
                <a:off x="3099" y="3800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7" name="Oval 7059"/>
              <p:cNvSpPr>
                <a:spLocks noChangeArrowheads="1"/>
              </p:cNvSpPr>
              <p:nvPr/>
            </p:nvSpPr>
            <p:spPr bwMode="auto">
              <a:xfrm>
                <a:off x="3333" y="350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8" name="Oval 7060"/>
              <p:cNvSpPr>
                <a:spLocks noChangeArrowheads="1"/>
              </p:cNvSpPr>
              <p:nvPr/>
            </p:nvSpPr>
            <p:spPr bwMode="auto">
              <a:xfrm>
                <a:off x="3333" y="350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9" name="Oval 7061"/>
              <p:cNvSpPr>
                <a:spLocks noChangeArrowheads="1"/>
              </p:cNvSpPr>
              <p:nvPr/>
            </p:nvSpPr>
            <p:spPr bwMode="auto">
              <a:xfrm>
                <a:off x="3357" y="285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0" name="Oval 7062"/>
              <p:cNvSpPr>
                <a:spLocks noChangeArrowheads="1"/>
              </p:cNvSpPr>
              <p:nvPr/>
            </p:nvSpPr>
            <p:spPr bwMode="auto">
              <a:xfrm>
                <a:off x="3357" y="285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1" name="Oval 7063"/>
              <p:cNvSpPr>
                <a:spLocks noChangeArrowheads="1"/>
              </p:cNvSpPr>
              <p:nvPr/>
            </p:nvSpPr>
            <p:spPr bwMode="auto">
              <a:xfrm>
                <a:off x="4088" y="253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2" name="Oval 7064"/>
              <p:cNvSpPr>
                <a:spLocks noChangeArrowheads="1"/>
              </p:cNvSpPr>
              <p:nvPr/>
            </p:nvSpPr>
            <p:spPr bwMode="auto">
              <a:xfrm>
                <a:off x="4088" y="253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3" name="Oval 7065"/>
              <p:cNvSpPr>
                <a:spLocks noChangeArrowheads="1"/>
              </p:cNvSpPr>
              <p:nvPr/>
            </p:nvSpPr>
            <p:spPr bwMode="auto">
              <a:xfrm>
                <a:off x="3947" y="248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4" name="Oval 7066"/>
              <p:cNvSpPr>
                <a:spLocks noChangeArrowheads="1"/>
              </p:cNvSpPr>
              <p:nvPr/>
            </p:nvSpPr>
            <p:spPr bwMode="auto">
              <a:xfrm>
                <a:off x="3947" y="248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5" name="Oval 7067"/>
              <p:cNvSpPr>
                <a:spLocks noChangeArrowheads="1"/>
              </p:cNvSpPr>
              <p:nvPr/>
            </p:nvSpPr>
            <p:spPr bwMode="auto">
              <a:xfrm>
                <a:off x="3268" y="368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6" name="Oval 7068"/>
              <p:cNvSpPr>
                <a:spLocks noChangeArrowheads="1"/>
              </p:cNvSpPr>
              <p:nvPr/>
            </p:nvSpPr>
            <p:spPr bwMode="auto">
              <a:xfrm>
                <a:off x="3268" y="368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7" name="Oval 7069"/>
              <p:cNvSpPr>
                <a:spLocks noChangeArrowheads="1"/>
              </p:cNvSpPr>
              <p:nvPr/>
            </p:nvSpPr>
            <p:spPr bwMode="auto">
              <a:xfrm>
                <a:off x="4364" y="279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8" name="Oval 7070"/>
              <p:cNvSpPr>
                <a:spLocks noChangeArrowheads="1"/>
              </p:cNvSpPr>
              <p:nvPr/>
            </p:nvSpPr>
            <p:spPr bwMode="auto">
              <a:xfrm>
                <a:off x="4364" y="279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9" name="Oval 7071"/>
              <p:cNvSpPr>
                <a:spLocks noChangeArrowheads="1"/>
              </p:cNvSpPr>
              <p:nvPr/>
            </p:nvSpPr>
            <p:spPr bwMode="auto">
              <a:xfrm>
                <a:off x="2957" y="230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0" name="Oval 7072"/>
              <p:cNvSpPr>
                <a:spLocks noChangeArrowheads="1"/>
              </p:cNvSpPr>
              <p:nvPr/>
            </p:nvSpPr>
            <p:spPr bwMode="auto">
              <a:xfrm>
                <a:off x="2957" y="230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1" name="Oval 7073"/>
              <p:cNvSpPr>
                <a:spLocks noChangeArrowheads="1"/>
              </p:cNvSpPr>
              <p:nvPr/>
            </p:nvSpPr>
            <p:spPr bwMode="auto">
              <a:xfrm>
                <a:off x="3219" y="358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2" name="Oval 7074"/>
              <p:cNvSpPr>
                <a:spLocks noChangeArrowheads="1"/>
              </p:cNvSpPr>
              <p:nvPr/>
            </p:nvSpPr>
            <p:spPr bwMode="auto">
              <a:xfrm>
                <a:off x="3219" y="358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3" name="Oval 7075"/>
              <p:cNvSpPr>
                <a:spLocks noChangeArrowheads="1"/>
              </p:cNvSpPr>
              <p:nvPr/>
            </p:nvSpPr>
            <p:spPr bwMode="auto">
              <a:xfrm>
                <a:off x="3144" y="377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4" name="Oval 7076"/>
              <p:cNvSpPr>
                <a:spLocks noChangeArrowheads="1"/>
              </p:cNvSpPr>
              <p:nvPr/>
            </p:nvSpPr>
            <p:spPr bwMode="auto">
              <a:xfrm>
                <a:off x="3144" y="377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5" name="Oval 7077"/>
              <p:cNvSpPr>
                <a:spLocks noChangeArrowheads="1"/>
              </p:cNvSpPr>
              <p:nvPr/>
            </p:nvSpPr>
            <p:spPr bwMode="auto">
              <a:xfrm>
                <a:off x="4394" y="279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6" name="Oval 7078"/>
              <p:cNvSpPr>
                <a:spLocks noChangeArrowheads="1"/>
              </p:cNvSpPr>
              <p:nvPr/>
            </p:nvSpPr>
            <p:spPr bwMode="auto">
              <a:xfrm>
                <a:off x="4394" y="279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7" name="Oval 7079"/>
              <p:cNvSpPr>
                <a:spLocks noChangeArrowheads="1"/>
              </p:cNvSpPr>
              <p:nvPr/>
            </p:nvSpPr>
            <p:spPr bwMode="auto">
              <a:xfrm>
                <a:off x="3989" y="322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8" name="Oval 7080"/>
              <p:cNvSpPr>
                <a:spLocks noChangeArrowheads="1"/>
              </p:cNvSpPr>
              <p:nvPr/>
            </p:nvSpPr>
            <p:spPr bwMode="auto">
              <a:xfrm>
                <a:off x="3989" y="322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9" name="Oval 7081"/>
              <p:cNvSpPr>
                <a:spLocks noChangeArrowheads="1"/>
              </p:cNvSpPr>
              <p:nvPr/>
            </p:nvSpPr>
            <p:spPr bwMode="auto">
              <a:xfrm>
                <a:off x="3420" y="3021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0" name="Oval 7082"/>
              <p:cNvSpPr>
                <a:spLocks noChangeArrowheads="1"/>
              </p:cNvSpPr>
              <p:nvPr/>
            </p:nvSpPr>
            <p:spPr bwMode="auto">
              <a:xfrm>
                <a:off x="3420" y="3021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1" name="Oval 7083"/>
              <p:cNvSpPr>
                <a:spLocks noChangeArrowheads="1"/>
              </p:cNvSpPr>
              <p:nvPr/>
            </p:nvSpPr>
            <p:spPr bwMode="auto">
              <a:xfrm>
                <a:off x="3276" y="257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2" name="Oval 7084"/>
              <p:cNvSpPr>
                <a:spLocks noChangeArrowheads="1"/>
              </p:cNvSpPr>
              <p:nvPr/>
            </p:nvSpPr>
            <p:spPr bwMode="auto">
              <a:xfrm>
                <a:off x="3276" y="257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3" name="Oval 7085"/>
              <p:cNvSpPr>
                <a:spLocks noChangeArrowheads="1"/>
              </p:cNvSpPr>
              <p:nvPr/>
            </p:nvSpPr>
            <p:spPr bwMode="auto">
              <a:xfrm>
                <a:off x="3359" y="273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4" name="Oval 7086"/>
              <p:cNvSpPr>
                <a:spLocks noChangeArrowheads="1"/>
              </p:cNvSpPr>
              <p:nvPr/>
            </p:nvSpPr>
            <p:spPr bwMode="auto">
              <a:xfrm>
                <a:off x="3359" y="273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5" name="Oval 7087"/>
              <p:cNvSpPr>
                <a:spLocks noChangeArrowheads="1"/>
              </p:cNvSpPr>
              <p:nvPr/>
            </p:nvSpPr>
            <p:spPr bwMode="auto">
              <a:xfrm>
                <a:off x="3311" y="340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6" name="Oval 7088"/>
              <p:cNvSpPr>
                <a:spLocks noChangeArrowheads="1"/>
              </p:cNvSpPr>
              <p:nvPr/>
            </p:nvSpPr>
            <p:spPr bwMode="auto">
              <a:xfrm>
                <a:off x="3310" y="340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7" name="Oval 7089"/>
              <p:cNvSpPr>
                <a:spLocks noChangeArrowheads="1"/>
              </p:cNvSpPr>
              <p:nvPr/>
            </p:nvSpPr>
            <p:spPr bwMode="auto">
              <a:xfrm>
                <a:off x="4187" y="273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8" name="Oval 7090"/>
              <p:cNvSpPr>
                <a:spLocks noChangeArrowheads="1"/>
              </p:cNvSpPr>
              <p:nvPr/>
            </p:nvSpPr>
            <p:spPr bwMode="auto">
              <a:xfrm>
                <a:off x="4187" y="273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9" name="Oval 7091"/>
              <p:cNvSpPr>
                <a:spLocks noChangeArrowheads="1"/>
              </p:cNvSpPr>
              <p:nvPr/>
            </p:nvSpPr>
            <p:spPr bwMode="auto">
              <a:xfrm>
                <a:off x="4031" y="313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0" name="Oval 7092"/>
              <p:cNvSpPr>
                <a:spLocks noChangeArrowheads="1"/>
              </p:cNvSpPr>
              <p:nvPr/>
            </p:nvSpPr>
            <p:spPr bwMode="auto">
              <a:xfrm>
                <a:off x="4031" y="313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1" name="Oval 7093"/>
              <p:cNvSpPr>
                <a:spLocks noChangeArrowheads="1"/>
              </p:cNvSpPr>
              <p:nvPr/>
            </p:nvSpPr>
            <p:spPr bwMode="auto">
              <a:xfrm>
                <a:off x="3975" y="338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2" name="Oval 7094"/>
              <p:cNvSpPr>
                <a:spLocks noChangeArrowheads="1"/>
              </p:cNvSpPr>
              <p:nvPr/>
            </p:nvSpPr>
            <p:spPr bwMode="auto">
              <a:xfrm>
                <a:off x="3975" y="338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3" name="Oval 7095"/>
              <p:cNvSpPr>
                <a:spLocks noChangeArrowheads="1"/>
              </p:cNvSpPr>
              <p:nvPr/>
            </p:nvSpPr>
            <p:spPr bwMode="auto">
              <a:xfrm>
                <a:off x="3019" y="343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4" name="Oval 7096"/>
              <p:cNvSpPr>
                <a:spLocks noChangeArrowheads="1"/>
              </p:cNvSpPr>
              <p:nvPr/>
            </p:nvSpPr>
            <p:spPr bwMode="auto">
              <a:xfrm>
                <a:off x="3019" y="343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5" name="Oval 7097"/>
              <p:cNvSpPr>
                <a:spLocks noChangeArrowheads="1"/>
              </p:cNvSpPr>
              <p:nvPr/>
            </p:nvSpPr>
            <p:spPr bwMode="auto">
              <a:xfrm>
                <a:off x="3979" y="301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6" name="Oval 7098"/>
              <p:cNvSpPr>
                <a:spLocks noChangeArrowheads="1"/>
              </p:cNvSpPr>
              <p:nvPr/>
            </p:nvSpPr>
            <p:spPr bwMode="auto">
              <a:xfrm>
                <a:off x="3979" y="301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7" name="Oval 7099"/>
              <p:cNvSpPr>
                <a:spLocks noChangeArrowheads="1"/>
              </p:cNvSpPr>
              <p:nvPr/>
            </p:nvSpPr>
            <p:spPr bwMode="auto">
              <a:xfrm>
                <a:off x="3063" y="380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8" name="Oval 7100"/>
              <p:cNvSpPr>
                <a:spLocks noChangeArrowheads="1"/>
              </p:cNvSpPr>
              <p:nvPr/>
            </p:nvSpPr>
            <p:spPr bwMode="auto">
              <a:xfrm>
                <a:off x="3063" y="380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9" name="Oval 7101"/>
              <p:cNvSpPr>
                <a:spLocks noChangeArrowheads="1"/>
              </p:cNvSpPr>
              <p:nvPr/>
            </p:nvSpPr>
            <p:spPr bwMode="auto">
              <a:xfrm>
                <a:off x="3785" y="284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0" name="Oval 7102"/>
              <p:cNvSpPr>
                <a:spLocks noChangeArrowheads="1"/>
              </p:cNvSpPr>
              <p:nvPr/>
            </p:nvSpPr>
            <p:spPr bwMode="auto">
              <a:xfrm>
                <a:off x="3785" y="284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1" name="Oval 7103"/>
              <p:cNvSpPr>
                <a:spLocks noChangeArrowheads="1"/>
              </p:cNvSpPr>
              <p:nvPr/>
            </p:nvSpPr>
            <p:spPr bwMode="auto">
              <a:xfrm>
                <a:off x="3025" y="205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2" name="Oval 7104"/>
              <p:cNvSpPr>
                <a:spLocks noChangeArrowheads="1"/>
              </p:cNvSpPr>
              <p:nvPr/>
            </p:nvSpPr>
            <p:spPr bwMode="auto">
              <a:xfrm>
                <a:off x="3025" y="205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3" name="Oval 7105"/>
              <p:cNvSpPr>
                <a:spLocks noChangeArrowheads="1"/>
              </p:cNvSpPr>
              <p:nvPr/>
            </p:nvSpPr>
            <p:spPr bwMode="auto">
              <a:xfrm>
                <a:off x="4256" y="2681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4" name="Oval 7106"/>
              <p:cNvSpPr>
                <a:spLocks noChangeArrowheads="1"/>
              </p:cNvSpPr>
              <p:nvPr/>
            </p:nvSpPr>
            <p:spPr bwMode="auto">
              <a:xfrm>
                <a:off x="4256" y="2681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5" name="Oval 7107"/>
              <p:cNvSpPr>
                <a:spLocks noChangeArrowheads="1"/>
              </p:cNvSpPr>
              <p:nvPr/>
            </p:nvSpPr>
            <p:spPr bwMode="auto">
              <a:xfrm>
                <a:off x="4022" y="327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6" name="Oval 7108"/>
              <p:cNvSpPr>
                <a:spLocks noChangeArrowheads="1"/>
              </p:cNvSpPr>
              <p:nvPr/>
            </p:nvSpPr>
            <p:spPr bwMode="auto">
              <a:xfrm>
                <a:off x="4022" y="327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7" name="Oval 7109"/>
              <p:cNvSpPr>
                <a:spLocks noChangeArrowheads="1"/>
              </p:cNvSpPr>
              <p:nvPr/>
            </p:nvSpPr>
            <p:spPr bwMode="auto">
              <a:xfrm>
                <a:off x="3151" y="211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8" name="Oval 7110"/>
              <p:cNvSpPr>
                <a:spLocks noChangeArrowheads="1"/>
              </p:cNvSpPr>
              <p:nvPr/>
            </p:nvSpPr>
            <p:spPr bwMode="auto">
              <a:xfrm>
                <a:off x="3151" y="211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9" name="Oval 7111"/>
              <p:cNvSpPr>
                <a:spLocks noChangeArrowheads="1"/>
              </p:cNvSpPr>
              <p:nvPr/>
            </p:nvSpPr>
            <p:spPr bwMode="auto">
              <a:xfrm>
                <a:off x="4044" y="250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0" name="Oval 7112"/>
              <p:cNvSpPr>
                <a:spLocks noChangeArrowheads="1"/>
              </p:cNvSpPr>
              <p:nvPr/>
            </p:nvSpPr>
            <p:spPr bwMode="auto">
              <a:xfrm>
                <a:off x="4044" y="250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1" name="Oval 7113"/>
              <p:cNvSpPr>
                <a:spLocks noChangeArrowheads="1"/>
              </p:cNvSpPr>
              <p:nvPr/>
            </p:nvSpPr>
            <p:spPr bwMode="auto">
              <a:xfrm>
                <a:off x="4284" y="2960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2" name="Oval 7114"/>
              <p:cNvSpPr>
                <a:spLocks noChangeArrowheads="1"/>
              </p:cNvSpPr>
              <p:nvPr/>
            </p:nvSpPr>
            <p:spPr bwMode="auto">
              <a:xfrm>
                <a:off x="4284" y="2960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3" name="Oval 7115"/>
              <p:cNvSpPr>
                <a:spLocks noChangeArrowheads="1"/>
              </p:cNvSpPr>
              <p:nvPr/>
            </p:nvSpPr>
            <p:spPr bwMode="auto">
              <a:xfrm>
                <a:off x="3599" y="290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4" name="Oval 7116"/>
              <p:cNvSpPr>
                <a:spLocks noChangeArrowheads="1"/>
              </p:cNvSpPr>
              <p:nvPr/>
            </p:nvSpPr>
            <p:spPr bwMode="auto">
              <a:xfrm>
                <a:off x="3599" y="290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5" name="Oval 7117"/>
              <p:cNvSpPr>
                <a:spLocks noChangeArrowheads="1"/>
              </p:cNvSpPr>
              <p:nvPr/>
            </p:nvSpPr>
            <p:spPr bwMode="auto">
              <a:xfrm>
                <a:off x="4047" y="32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6" name="Oval 7118"/>
              <p:cNvSpPr>
                <a:spLocks noChangeArrowheads="1"/>
              </p:cNvSpPr>
              <p:nvPr/>
            </p:nvSpPr>
            <p:spPr bwMode="auto">
              <a:xfrm>
                <a:off x="4047" y="32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7" name="Oval 7119"/>
              <p:cNvSpPr>
                <a:spLocks noChangeArrowheads="1"/>
              </p:cNvSpPr>
              <p:nvPr/>
            </p:nvSpPr>
            <p:spPr bwMode="auto">
              <a:xfrm>
                <a:off x="4020" y="319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8" name="Oval 7120"/>
              <p:cNvSpPr>
                <a:spLocks noChangeArrowheads="1"/>
              </p:cNvSpPr>
              <p:nvPr/>
            </p:nvSpPr>
            <p:spPr bwMode="auto">
              <a:xfrm>
                <a:off x="4020" y="319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9" name="Oval 7121"/>
              <p:cNvSpPr>
                <a:spLocks noChangeArrowheads="1"/>
              </p:cNvSpPr>
              <p:nvPr/>
            </p:nvSpPr>
            <p:spPr bwMode="auto">
              <a:xfrm>
                <a:off x="3129" y="26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0" name="Oval 7122"/>
              <p:cNvSpPr>
                <a:spLocks noChangeArrowheads="1"/>
              </p:cNvSpPr>
              <p:nvPr/>
            </p:nvSpPr>
            <p:spPr bwMode="auto">
              <a:xfrm>
                <a:off x="3129" y="26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1" name="Oval 7123"/>
              <p:cNvSpPr>
                <a:spLocks noChangeArrowheads="1"/>
              </p:cNvSpPr>
              <p:nvPr/>
            </p:nvSpPr>
            <p:spPr bwMode="auto">
              <a:xfrm>
                <a:off x="3037" y="206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2" name="Oval 7124"/>
              <p:cNvSpPr>
                <a:spLocks noChangeArrowheads="1"/>
              </p:cNvSpPr>
              <p:nvPr/>
            </p:nvSpPr>
            <p:spPr bwMode="auto">
              <a:xfrm>
                <a:off x="3037" y="20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3" name="Oval 7125"/>
              <p:cNvSpPr>
                <a:spLocks noChangeArrowheads="1"/>
              </p:cNvSpPr>
              <p:nvPr/>
            </p:nvSpPr>
            <p:spPr bwMode="auto">
              <a:xfrm>
                <a:off x="3994" y="262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4" name="Oval 7126"/>
              <p:cNvSpPr>
                <a:spLocks noChangeArrowheads="1"/>
              </p:cNvSpPr>
              <p:nvPr/>
            </p:nvSpPr>
            <p:spPr bwMode="auto">
              <a:xfrm>
                <a:off x="3994" y="262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5" name="Oval 7127"/>
              <p:cNvSpPr>
                <a:spLocks noChangeArrowheads="1"/>
              </p:cNvSpPr>
              <p:nvPr/>
            </p:nvSpPr>
            <p:spPr bwMode="auto">
              <a:xfrm>
                <a:off x="4284" y="289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6" name="Oval 7128"/>
              <p:cNvSpPr>
                <a:spLocks noChangeArrowheads="1"/>
              </p:cNvSpPr>
              <p:nvPr/>
            </p:nvSpPr>
            <p:spPr bwMode="auto">
              <a:xfrm>
                <a:off x="4284" y="289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7" name="Oval 7129"/>
              <p:cNvSpPr>
                <a:spLocks noChangeArrowheads="1"/>
              </p:cNvSpPr>
              <p:nvPr/>
            </p:nvSpPr>
            <p:spPr bwMode="auto">
              <a:xfrm>
                <a:off x="3119" y="304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8" name="Oval 7130"/>
              <p:cNvSpPr>
                <a:spLocks noChangeArrowheads="1"/>
              </p:cNvSpPr>
              <p:nvPr/>
            </p:nvSpPr>
            <p:spPr bwMode="auto">
              <a:xfrm>
                <a:off x="3119" y="304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9" name="Oval 7131"/>
              <p:cNvSpPr>
                <a:spLocks noChangeArrowheads="1"/>
              </p:cNvSpPr>
              <p:nvPr/>
            </p:nvSpPr>
            <p:spPr bwMode="auto">
              <a:xfrm>
                <a:off x="3831" y="319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0" name="Oval 7132"/>
              <p:cNvSpPr>
                <a:spLocks noChangeArrowheads="1"/>
              </p:cNvSpPr>
              <p:nvPr/>
            </p:nvSpPr>
            <p:spPr bwMode="auto">
              <a:xfrm>
                <a:off x="3831" y="319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1" name="Oval 7133"/>
              <p:cNvSpPr>
                <a:spLocks noChangeArrowheads="1"/>
              </p:cNvSpPr>
              <p:nvPr/>
            </p:nvSpPr>
            <p:spPr bwMode="auto">
              <a:xfrm>
                <a:off x="4241" y="289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2" name="Oval 7134"/>
              <p:cNvSpPr>
                <a:spLocks noChangeArrowheads="1"/>
              </p:cNvSpPr>
              <p:nvPr/>
            </p:nvSpPr>
            <p:spPr bwMode="auto">
              <a:xfrm>
                <a:off x="4241" y="289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3" name="Oval 7135"/>
              <p:cNvSpPr>
                <a:spLocks noChangeArrowheads="1"/>
              </p:cNvSpPr>
              <p:nvPr/>
            </p:nvSpPr>
            <p:spPr bwMode="auto">
              <a:xfrm>
                <a:off x="3934" y="335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4" name="Oval 7136"/>
              <p:cNvSpPr>
                <a:spLocks noChangeArrowheads="1"/>
              </p:cNvSpPr>
              <p:nvPr/>
            </p:nvSpPr>
            <p:spPr bwMode="auto">
              <a:xfrm>
                <a:off x="3934" y="335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5" name="Oval 7137"/>
              <p:cNvSpPr>
                <a:spLocks noChangeArrowheads="1"/>
              </p:cNvSpPr>
              <p:nvPr/>
            </p:nvSpPr>
            <p:spPr bwMode="auto">
              <a:xfrm>
                <a:off x="3002" y="208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6" name="Oval 7138"/>
              <p:cNvSpPr>
                <a:spLocks noChangeArrowheads="1"/>
              </p:cNvSpPr>
              <p:nvPr/>
            </p:nvSpPr>
            <p:spPr bwMode="auto">
              <a:xfrm>
                <a:off x="3002" y="208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7" name="Oval 7139"/>
              <p:cNvSpPr>
                <a:spLocks noChangeArrowheads="1"/>
              </p:cNvSpPr>
              <p:nvPr/>
            </p:nvSpPr>
            <p:spPr bwMode="auto">
              <a:xfrm>
                <a:off x="4289" y="285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8" name="Oval 7140"/>
              <p:cNvSpPr>
                <a:spLocks noChangeArrowheads="1"/>
              </p:cNvSpPr>
              <p:nvPr/>
            </p:nvSpPr>
            <p:spPr bwMode="auto">
              <a:xfrm>
                <a:off x="4289" y="285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9" name="Oval 7141"/>
              <p:cNvSpPr>
                <a:spLocks noChangeArrowheads="1"/>
              </p:cNvSpPr>
              <p:nvPr/>
            </p:nvSpPr>
            <p:spPr bwMode="auto">
              <a:xfrm>
                <a:off x="3349" y="352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0" name="Oval 7142"/>
              <p:cNvSpPr>
                <a:spLocks noChangeArrowheads="1"/>
              </p:cNvSpPr>
              <p:nvPr/>
            </p:nvSpPr>
            <p:spPr bwMode="auto">
              <a:xfrm>
                <a:off x="3349" y="352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1" name="Oval 7143"/>
              <p:cNvSpPr>
                <a:spLocks noChangeArrowheads="1"/>
              </p:cNvSpPr>
              <p:nvPr/>
            </p:nvSpPr>
            <p:spPr bwMode="auto">
              <a:xfrm>
                <a:off x="3967" y="268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2" name="Oval 7144"/>
              <p:cNvSpPr>
                <a:spLocks noChangeArrowheads="1"/>
              </p:cNvSpPr>
              <p:nvPr/>
            </p:nvSpPr>
            <p:spPr bwMode="auto">
              <a:xfrm>
                <a:off x="3967" y="268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3" name="Oval 7145"/>
              <p:cNvSpPr>
                <a:spLocks noChangeArrowheads="1"/>
              </p:cNvSpPr>
              <p:nvPr/>
            </p:nvSpPr>
            <p:spPr bwMode="auto">
              <a:xfrm>
                <a:off x="3935" y="240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4" name="Oval 7146"/>
              <p:cNvSpPr>
                <a:spLocks noChangeArrowheads="1"/>
              </p:cNvSpPr>
              <p:nvPr/>
            </p:nvSpPr>
            <p:spPr bwMode="auto">
              <a:xfrm>
                <a:off x="3935" y="240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5" name="Oval 7147"/>
              <p:cNvSpPr>
                <a:spLocks noChangeArrowheads="1"/>
              </p:cNvSpPr>
              <p:nvPr/>
            </p:nvSpPr>
            <p:spPr bwMode="auto">
              <a:xfrm>
                <a:off x="3127" y="27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6" name="Oval 7148"/>
              <p:cNvSpPr>
                <a:spLocks noChangeArrowheads="1"/>
              </p:cNvSpPr>
              <p:nvPr/>
            </p:nvSpPr>
            <p:spPr bwMode="auto">
              <a:xfrm>
                <a:off x="3127" y="271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7" name="Oval 7149"/>
              <p:cNvSpPr>
                <a:spLocks noChangeArrowheads="1"/>
              </p:cNvSpPr>
              <p:nvPr/>
            </p:nvSpPr>
            <p:spPr bwMode="auto">
              <a:xfrm>
                <a:off x="3576" y="270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8" name="Oval 7150"/>
              <p:cNvSpPr>
                <a:spLocks noChangeArrowheads="1"/>
              </p:cNvSpPr>
              <p:nvPr/>
            </p:nvSpPr>
            <p:spPr bwMode="auto">
              <a:xfrm>
                <a:off x="3576" y="270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9" name="Oval 7151"/>
              <p:cNvSpPr>
                <a:spLocks noChangeArrowheads="1"/>
              </p:cNvSpPr>
              <p:nvPr/>
            </p:nvSpPr>
            <p:spPr bwMode="auto">
              <a:xfrm>
                <a:off x="4406" y="282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0" name="Oval 7152"/>
              <p:cNvSpPr>
                <a:spLocks noChangeArrowheads="1"/>
              </p:cNvSpPr>
              <p:nvPr/>
            </p:nvSpPr>
            <p:spPr bwMode="auto">
              <a:xfrm>
                <a:off x="4406" y="282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1" name="Oval 7153"/>
              <p:cNvSpPr>
                <a:spLocks noChangeArrowheads="1"/>
              </p:cNvSpPr>
              <p:nvPr/>
            </p:nvSpPr>
            <p:spPr bwMode="auto">
              <a:xfrm>
                <a:off x="2973" y="267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2" name="Oval 7154"/>
              <p:cNvSpPr>
                <a:spLocks noChangeArrowheads="1"/>
              </p:cNvSpPr>
              <p:nvPr/>
            </p:nvSpPr>
            <p:spPr bwMode="auto">
              <a:xfrm>
                <a:off x="2973" y="267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3" name="Oval 7155"/>
              <p:cNvSpPr>
                <a:spLocks noChangeArrowheads="1"/>
              </p:cNvSpPr>
              <p:nvPr/>
            </p:nvSpPr>
            <p:spPr bwMode="auto">
              <a:xfrm>
                <a:off x="3215" y="369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4" name="Oval 7156"/>
              <p:cNvSpPr>
                <a:spLocks noChangeArrowheads="1"/>
              </p:cNvSpPr>
              <p:nvPr/>
            </p:nvSpPr>
            <p:spPr bwMode="auto">
              <a:xfrm>
                <a:off x="3215" y="369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5" name="Oval 7157"/>
              <p:cNvSpPr>
                <a:spLocks noChangeArrowheads="1"/>
              </p:cNvSpPr>
              <p:nvPr/>
            </p:nvSpPr>
            <p:spPr bwMode="auto">
              <a:xfrm>
                <a:off x="4407" y="283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6" name="Oval 7158"/>
              <p:cNvSpPr>
                <a:spLocks noChangeArrowheads="1"/>
              </p:cNvSpPr>
              <p:nvPr/>
            </p:nvSpPr>
            <p:spPr bwMode="auto">
              <a:xfrm>
                <a:off x="4407" y="283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7" name="Oval 7159"/>
              <p:cNvSpPr>
                <a:spLocks noChangeArrowheads="1"/>
              </p:cNvSpPr>
              <p:nvPr/>
            </p:nvSpPr>
            <p:spPr bwMode="auto">
              <a:xfrm>
                <a:off x="4280" y="300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8" name="Oval 7160"/>
              <p:cNvSpPr>
                <a:spLocks noChangeArrowheads="1"/>
              </p:cNvSpPr>
              <p:nvPr/>
            </p:nvSpPr>
            <p:spPr bwMode="auto">
              <a:xfrm>
                <a:off x="4280" y="300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9" name="Oval 7161"/>
              <p:cNvSpPr>
                <a:spLocks noChangeArrowheads="1"/>
              </p:cNvSpPr>
              <p:nvPr/>
            </p:nvSpPr>
            <p:spPr bwMode="auto">
              <a:xfrm>
                <a:off x="2821" y="239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0" name="Oval 7162"/>
              <p:cNvSpPr>
                <a:spLocks noChangeArrowheads="1"/>
              </p:cNvSpPr>
              <p:nvPr/>
            </p:nvSpPr>
            <p:spPr bwMode="auto">
              <a:xfrm>
                <a:off x="2821" y="239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1" name="Oval 7163"/>
              <p:cNvSpPr>
                <a:spLocks noChangeArrowheads="1"/>
              </p:cNvSpPr>
              <p:nvPr/>
            </p:nvSpPr>
            <p:spPr bwMode="auto">
              <a:xfrm>
                <a:off x="3168" y="284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2" name="Oval 7164"/>
              <p:cNvSpPr>
                <a:spLocks noChangeArrowheads="1"/>
              </p:cNvSpPr>
              <p:nvPr/>
            </p:nvSpPr>
            <p:spPr bwMode="auto">
              <a:xfrm>
                <a:off x="3168" y="284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3" name="Oval 7165"/>
              <p:cNvSpPr>
                <a:spLocks noChangeArrowheads="1"/>
              </p:cNvSpPr>
              <p:nvPr/>
            </p:nvSpPr>
            <p:spPr bwMode="auto">
              <a:xfrm>
                <a:off x="4095" y="254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4" name="Oval 7166"/>
              <p:cNvSpPr>
                <a:spLocks noChangeArrowheads="1"/>
              </p:cNvSpPr>
              <p:nvPr/>
            </p:nvSpPr>
            <p:spPr bwMode="auto">
              <a:xfrm>
                <a:off x="4095" y="254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5" name="Oval 7167"/>
              <p:cNvSpPr>
                <a:spLocks noChangeArrowheads="1"/>
              </p:cNvSpPr>
              <p:nvPr/>
            </p:nvSpPr>
            <p:spPr bwMode="auto">
              <a:xfrm>
                <a:off x="3093" y="270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6" name="Oval 7168"/>
              <p:cNvSpPr>
                <a:spLocks noChangeArrowheads="1"/>
              </p:cNvSpPr>
              <p:nvPr/>
            </p:nvSpPr>
            <p:spPr bwMode="auto">
              <a:xfrm>
                <a:off x="3093" y="270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7" name="Oval 7169"/>
              <p:cNvSpPr>
                <a:spLocks noChangeArrowheads="1"/>
              </p:cNvSpPr>
              <p:nvPr/>
            </p:nvSpPr>
            <p:spPr bwMode="auto">
              <a:xfrm>
                <a:off x="3118" y="219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8" name="Oval 7170"/>
              <p:cNvSpPr>
                <a:spLocks noChangeArrowheads="1"/>
              </p:cNvSpPr>
              <p:nvPr/>
            </p:nvSpPr>
            <p:spPr bwMode="auto">
              <a:xfrm>
                <a:off x="3118" y="219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9" name="Oval 7171"/>
              <p:cNvSpPr>
                <a:spLocks noChangeArrowheads="1"/>
              </p:cNvSpPr>
              <p:nvPr/>
            </p:nvSpPr>
            <p:spPr bwMode="auto">
              <a:xfrm>
                <a:off x="4258" y="292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0" name="Oval 7172"/>
              <p:cNvSpPr>
                <a:spLocks noChangeArrowheads="1"/>
              </p:cNvSpPr>
              <p:nvPr/>
            </p:nvSpPr>
            <p:spPr bwMode="auto">
              <a:xfrm>
                <a:off x="4257" y="292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1" name="Oval 7173"/>
              <p:cNvSpPr>
                <a:spLocks noChangeArrowheads="1"/>
              </p:cNvSpPr>
              <p:nvPr/>
            </p:nvSpPr>
            <p:spPr bwMode="auto">
              <a:xfrm>
                <a:off x="3090" y="377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2" name="Oval 7174"/>
              <p:cNvSpPr>
                <a:spLocks noChangeArrowheads="1"/>
              </p:cNvSpPr>
              <p:nvPr/>
            </p:nvSpPr>
            <p:spPr bwMode="auto">
              <a:xfrm>
                <a:off x="3090" y="377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3" name="Oval 7175"/>
              <p:cNvSpPr>
                <a:spLocks noChangeArrowheads="1"/>
              </p:cNvSpPr>
              <p:nvPr/>
            </p:nvSpPr>
            <p:spPr bwMode="auto">
              <a:xfrm>
                <a:off x="3246" y="279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4" name="Oval 7176"/>
              <p:cNvSpPr>
                <a:spLocks noChangeArrowheads="1"/>
              </p:cNvSpPr>
              <p:nvPr/>
            </p:nvSpPr>
            <p:spPr bwMode="auto">
              <a:xfrm>
                <a:off x="3246" y="279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5" name="Oval 7177"/>
              <p:cNvSpPr>
                <a:spLocks noChangeArrowheads="1"/>
              </p:cNvSpPr>
              <p:nvPr/>
            </p:nvSpPr>
            <p:spPr bwMode="auto">
              <a:xfrm>
                <a:off x="4264" y="284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6" name="Oval 7178"/>
              <p:cNvSpPr>
                <a:spLocks noChangeArrowheads="1"/>
              </p:cNvSpPr>
              <p:nvPr/>
            </p:nvSpPr>
            <p:spPr bwMode="auto">
              <a:xfrm>
                <a:off x="4263" y="284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7" name="Oval 7179"/>
              <p:cNvSpPr>
                <a:spLocks noChangeArrowheads="1"/>
              </p:cNvSpPr>
              <p:nvPr/>
            </p:nvSpPr>
            <p:spPr bwMode="auto">
              <a:xfrm>
                <a:off x="4012" y="329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8" name="Oval 7180"/>
              <p:cNvSpPr>
                <a:spLocks noChangeArrowheads="1"/>
              </p:cNvSpPr>
              <p:nvPr/>
            </p:nvSpPr>
            <p:spPr bwMode="auto">
              <a:xfrm>
                <a:off x="4012" y="329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9" name="Oval 7181"/>
              <p:cNvSpPr>
                <a:spLocks noChangeArrowheads="1"/>
              </p:cNvSpPr>
              <p:nvPr/>
            </p:nvSpPr>
            <p:spPr bwMode="auto">
              <a:xfrm>
                <a:off x="2925" y="216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0" name="Oval 7182"/>
              <p:cNvSpPr>
                <a:spLocks noChangeArrowheads="1"/>
              </p:cNvSpPr>
              <p:nvPr/>
            </p:nvSpPr>
            <p:spPr bwMode="auto">
              <a:xfrm>
                <a:off x="2925" y="216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1" name="Oval 7183"/>
              <p:cNvSpPr>
                <a:spLocks noChangeArrowheads="1"/>
              </p:cNvSpPr>
              <p:nvPr/>
            </p:nvSpPr>
            <p:spPr bwMode="auto">
              <a:xfrm>
                <a:off x="3393" y="306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2" name="Oval 7184"/>
              <p:cNvSpPr>
                <a:spLocks noChangeArrowheads="1"/>
              </p:cNvSpPr>
              <p:nvPr/>
            </p:nvSpPr>
            <p:spPr bwMode="auto">
              <a:xfrm>
                <a:off x="3393" y="306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3" name="Oval 7185"/>
              <p:cNvSpPr>
                <a:spLocks noChangeArrowheads="1"/>
              </p:cNvSpPr>
              <p:nvPr/>
            </p:nvSpPr>
            <p:spPr bwMode="auto">
              <a:xfrm>
                <a:off x="3917" y="337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4" name="Oval 7186"/>
              <p:cNvSpPr>
                <a:spLocks noChangeArrowheads="1"/>
              </p:cNvSpPr>
              <p:nvPr/>
            </p:nvSpPr>
            <p:spPr bwMode="auto">
              <a:xfrm>
                <a:off x="3917" y="337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5" name="Oval 7187"/>
              <p:cNvSpPr>
                <a:spLocks noChangeArrowheads="1"/>
              </p:cNvSpPr>
              <p:nvPr/>
            </p:nvSpPr>
            <p:spPr bwMode="auto">
              <a:xfrm>
                <a:off x="4431" y="287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6" name="Oval 7188"/>
              <p:cNvSpPr>
                <a:spLocks noChangeArrowheads="1"/>
              </p:cNvSpPr>
              <p:nvPr/>
            </p:nvSpPr>
            <p:spPr bwMode="auto">
              <a:xfrm>
                <a:off x="4431" y="287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7" name="Oval 7189"/>
              <p:cNvSpPr>
                <a:spLocks noChangeArrowheads="1"/>
              </p:cNvSpPr>
              <p:nvPr/>
            </p:nvSpPr>
            <p:spPr bwMode="auto">
              <a:xfrm>
                <a:off x="3882" y="329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8" name="Oval 7190"/>
              <p:cNvSpPr>
                <a:spLocks noChangeArrowheads="1"/>
              </p:cNvSpPr>
              <p:nvPr/>
            </p:nvSpPr>
            <p:spPr bwMode="auto">
              <a:xfrm>
                <a:off x="3882" y="329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9" name="Oval 7191"/>
              <p:cNvSpPr>
                <a:spLocks noChangeArrowheads="1"/>
              </p:cNvSpPr>
              <p:nvPr/>
            </p:nvSpPr>
            <p:spPr bwMode="auto">
              <a:xfrm>
                <a:off x="3792" y="326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0" name="Oval 7192"/>
              <p:cNvSpPr>
                <a:spLocks noChangeArrowheads="1"/>
              </p:cNvSpPr>
              <p:nvPr/>
            </p:nvSpPr>
            <p:spPr bwMode="auto">
              <a:xfrm>
                <a:off x="3792" y="326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1" name="Oval 7193"/>
              <p:cNvSpPr>
                <a:spLocks noChangeArrowheads="1"/>
              </p:cNvSpPr>
              <p:nvPr/>
            </p:nvSpPr>
            <p:spPr bwMode="auto">
              <a:xfrm>
                <a:off x="3371" y="323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2" name="Oval 7194"/>
              <p:cNvSpPr>
                <a:spLocks noChangeArrowheads="1"/>
              </p:cNvSpPr>
              <p:nvPr/>
            </p:nvSpPr>
            <p:spPr bwMode="auto">
              <a:xfrm>
                <a:off x="3371" y="323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3" name="Oval 7195"/>
              <p:cNvSpPr>
                <a:spLocks noChangeArrowheads="1"/>
              </p:cNvSpPr>
              <p:nvPr/>
            </p:nvSpPr>
            <p:spPr bwMode="auto">
              <a:xfrm>
                <a:off x="3109" y="351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4" name="Oval 7196"/>
              <p:cNvSpPr>
                <a:spLocks noChangeArrowheads="1"/>
              </p:cNvSpPr>
              <p:nvPr/>
            </p:nvSpPr>
            <p:spPr bwMode="auto">
              <a:xfrm>
                <a:off x="3109" y="351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5" name="Oval 7197"/>
              <p:cNvSpPr>
                <a:spLocks noChangeArrowheads="1"/>
              </p:cNvSpPr>
              <p:nvPr/>
            </p:nvSpPr>
            <p:spPr bwMode="auto">
              <a:xfrm>
                <a:off x="3126" y="270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6" name="Oval 7198"/>
              <p:cNvSpPr>
                <a:spLocks noChangeArrowheads="1"/>
              </p:cNvSpPr>
              <p:nvPr/>
            </p:nvSpPr>
            <p:spPr bwMode="auto">
              <a:xfrm>
                <a:off x="3126" y="270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7" name="Oval 7199"/>
              <p:cNvSpPr>
                <a:spLocks noChangeArrowheads="1"/>
              </p:cNvSpPr>
              <p:nvPr/>
            </p:nvSpPr>
            <p:spPr bwMode="auto">
              <a:xfrm>
                <a:off x="4041" y="294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8" name="Oval 7200"/>
              <p:cNvSpPr>
                <a:spLocks noChangeArrowheads="1"/>
              </p:cNvSpPr>
              <p:nvPr/>
            </p:nvSpPr>
            <p:spPr bwMode="auto">
              <a:xfrm>
                <a:off x="4041" y="294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9" name="Oval 7201"/>
              <p:cNvSpPr>
                <a:spLocks noChangeArrowheads="1"/>
              </p:cNvSpPr>
              <p:nvPr/>
            </p:nvSpPr>
            <p:spPr bwMode="auto">
              <a:xfrm>
                <a:off x="3222" y="260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0" name="Oval 7202"/>
              <p:cNvSpPr>
                <a:spLocks noChangeArrowheads="1"/>
              </p:cNvSpPr>
              <p:nvPr/>
            </p:nvSpPr>
            <p:spPr bwMode="auto">
              <a:xfrm>
                <a:off x="3222" y="260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1" name="Oval 7203"/>
              <p:cNvSpPr>
                <a:spLocks noChangeArrowheads="1"/>
              </p:cNvSpPr>
              <p:nvPr/>
            </p:nvSpPr>
            <p:spPr bwMode="auto">
              <a:xfrm>
                <a:off x="4031" y="30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2" name="Oval 7204"/>
              <p:cNvSpPr>
                <a:spLocks noChangeArrowheads="1"/>
              </p:cNvSpPr>
              <p:nvPr/>
            </p:nvSpPr>
            <p:spPr bwMode="auto">
              <a:xfrm>
                <a:off x="4031" y="30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3" name="Oval 7205"/>
              <p:cNvSpPr>
                <a:spLocks noChangeArrowheads="1"/>
              </p:cNvSpPr>
              <p:nvPr/>
            </p:nvSpPr>
            <p:spPr bwMode="auto">
              <a:xfrm>
                <a:off x="4029" y="324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4" name="Oval 7206"/>
              <p:cNvSpPr>
                <a:spLocks noChangeArrowheads="1"/>
              </p:cNvSpPr>
              <p:nvPr/>
            </p:nvSpPr>
            <p:spPr bwMode="auto">
              <a:xfrm>
                <a:off x="4029" y="324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5" name="Oval 7207"/>
              <p:cNvSpPr>
                <a:spLocks noChangeArrowheads="1"/>
              </p:cNvSpPr>
              <p:nvPr/>
            </p:nvSpPr>
            <p:spPr bwMode="auto">
              <a:xfrm>
                <a:off x="3967" y="249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6" name="Oval 7208"/>
              <p:cNvSpPr>
                <a:spLocks noChangeArrowheads="1"/>
              </p:cNvSpPr>
              <p:nvPr/>
            </p:nvSpPr>
            <p:spPr bwMode="auto">
              <a:xfrm>
                <a:off x="3967" y="249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7" name="Oval 7209"/>
              <p:cNvSpPr>
                <a:spLocks noChangeArrowheads="1"/>
              </p:cNvSpPr>
              <p:nvPr/>
            </p:nvSpPr>
            <p:spPr bwMode="auto">
              <a:xfrm>
                <a:off x="3104" y="206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8" name="Oval 7210"/>
              <p:cNvSpPr>
                <a:spLocks noChangeArrowheads="1"/>
              </p:cNvSpPr>
              <p:nvPr/>
            </p:nvSpPr>
            <p:spPr bwMode="auto">
              <a:xfrm>
                <a:off x="3104" y="20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9" name="Oval 7211"/>
              <p:cNvSpPr>
                <a:spLocks noChangeArrowheads="1"/>
              </p:cNvSpPr>
              <p:nvPr/>
            </p:nvSpPr>
            <p:spPr bwMode="auto">
              <a:xfrm>
                <a:off x="4332" y="292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0" name="Oval 7212"/>
              <p:cNvSpPr>
                <a:spLocks noChangeArrowheads="1"/>
              </p:cNvSpPr>
              <p:nvPr/>
            </p:nvSpPr>
            <p:spPr bwMode="auto">
              <a:xfrm>
                <a:off x="4332" y="292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1" name="Oval 7213"/>
              <p:cNvSpPr>
                <a:spLocks noChangeArrowheads="1"/>
              </p:cNvSpPr>
              <p:nvPr/>
            </p:nvSpPr>
            <p:spPr bwMode="auto">
              <a:xfrm>
                <a:off x="2865" y="214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2" name="Oval 7214"/>
              <p:cNvSpPr>
                <a:spLocks noChangeArrowheads="1"/>
              </p:cNvSpPr>
              <p:nvPr/>
            </p:nvSpPr>
            <p:spPr bwMode="auto">
              <a:xfrm>
                <a:off x="2865" y="214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3" name="Oval 7215"/>
              <p:cNvSpPr>
                <a:spLocks noChangeArrowheads="1"/>
              </p:cNvSpPr>
              <p:nvPr/>
            </p:nvSpPr>
            <p:spPr bwMode="auto">
              <a:xfrm>
                <a:off x="3984" y="281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4" name="Oval 7216"/>
              <p:cNvSpPr>
                <a:spLocks noChangeArrowheads="1"/>
              </p:cNvSpPr>
              <p:nvPr/>
            </p:nvSpPr>
            <p:spPr bwMode="auto">
              <a:xfrm>
                <a:off x="3983" y="281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5" name="Oval 7217"/>
              <p:cNvSpPr>
                <a:spLocks noChangeArrowheads="1"/>
              </p:cNvSpPr>
              <p:nvPr/>
            </p:nvSpPr>
            <p:spPr bwMode="auto">
              <a:xfrm>
                <a:off x="3230" y="329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6" name="Oval 7218"/>
              <p:cNvSpPr>
                <a:spLocks noChangeArrowheads="1"/>
              </p:cNvSpPr>
              <p:nvPr/>
            </p:nvSpPr>
            <p:spPr bwMode="auto">
              <a:xfrm>
                <a:off x="3230" y="329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7" name="Oval 7219"/>
              <p:cNvSpPr>
                <a:spLocks noChangeArrowheads="1"/>
              </p:cNvSpPr>
              <p:nvPr/>
            </p:nvSpPr>
            <p:spPr bwMode="auto">
              <a:xfrm>
                <a:off x="2887" y="231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8" name="Oval 7220"/>
              <p:cNvSpPr>
                <a:spLocks noChangeArrowheads="1"/>
              </p:cNvSpPr>
              <p:nvPr/>
            </p:nvSpPr>
            <p:spPr bwMode="auto">
              <a:xfrm>
                <a:off x="2887" y="231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9" name="Oval 7221"/>
              <p:cNvSpPr>
                <a:spLocks noChangeArrowheads="1"/>
              </p:cNvSpPr>
              <p:nvPr/>
            </p:nvSpPr>
            <p:spPr bwMode="auto">
              <a:xfrm>
                <a:off x="3129" y="260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0" name="Oval 7222"/>
              <p:cNvSpPr>
                <a:spLocks noChangeArrowheads="1"/>
              </p:cNvSpPr>
              <p:nvPr/>
            </p:nvSpPr>
            <p:spPr bwMode="auto">
              <a:xfrm>
                <a:off x="3129" y="260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1" name="Oval 7223"/>
              <p:cNvSpPr>
                <a:spLocks noChangeArrowheads="1"/>
              </p:cNvSpPr>
              <p:nvPr/>
            </p:nvSpPr>
            <p:spPr bwMode="auto">
              <a:xfrm>
                <a:off x="3979" y="336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2" name="Oval 7224"/>
              <p:cNvSpPr>
                <a:spLocks noChangeArrowheads="1"/>
              </p:cNvSpPr>
              <p:nvPr/>
            </p:nvSpPr>
            <p:spPr bwMode="auto">
              <a:xfrm>
                <a:off x="3979" y="336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3" name="Oval 7225"/>
              <p:cNvSpPr>
                <a:spLocks noChangeArrowheads="1"/>
              </p:cNvSpPr>
              <p:nvPr/>
            </p:nvSpPr>
            <p:spPr bwMode="auto">
              <a:xfrm>
                <a:off x="3169" y="314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4" name="Oval 7226"/>
              <p:cNvSpPr>
                <a:spLocks noChangeArrowheads="1"/>
              </p:cNvSpPr>
              <p:nvPr/>
            </p:nvSpPr>
            <p:spPr bwMode="auto">
              <a:xfrm>
                <a:off x="3169" y="3143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5" name="Oval 7227"/>
              <p:cNvSpPr>
                <a:spLocks noChangeArrowheads="1"/>
              </p:cNvSpPr>
              <p:nvPr/>
            </p:nvSpPr>
            <p:spPr bwMode="auto">
              <a:xfrm>
                <a:off x="4147" y="259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6" name="Oval 7228"/>
              <p:cNvSpPr>
                <a:spLocks noChangeArrowheads="1"/>
              </p:cNvSpPr>
              <p:nvPr/>
            </p:nvSpPr>
            <p:spPr bwMode="auto">
              <a:xfrm>
                <a:off x="4147" y="259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7" name="Oval 7229"/>
              <p:cNvSpPr>
                <a:spLocks noChangeArrowheads="1"/>
              </p:cNvSpPr>
              <p:nvPr/>
            </p:nvSpPr>
            <p:spPr bwMode="auto">
              <a:xfrm>
                <a:off x="3094" y="276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8" name="Oval 7230"/>
              <p:cNvSpPr>
                <a:spLocks noChangeArrowheads="1"/>
              </p:cNvSpPr>
              <p:nvPr/>
            </p:nvSpPr>
            <p:spPr bwMode="auto">
              <a:xfrm>
                <a:off x="3094" y="276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9" name="Oval 7231"/>
              <p:cNvSpPr>
                <a:spLocks noChangeArrowheads="1"/>
              </p:cNvSpPr>
              <p:nvPr/>
            </p:nvSpPr>
            <p:spPr bwMode="auto">
              <a:xfrm>
                <a:off x="3919" y="344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0" name="Oval 7232"/>
              <p:cNvSpPr>
                <a:spLocks noChangeArrowheads="1"/>
              </p:cNvSpPr>
              <p:nvPr/>
            </p:nvSpPr>
            <p:spPr bwMode="auto">
              <a:xfrm>
                <a:off x="3919" y="344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1" name="Oval 7233"/>
              <p:cNvSpPr>
                <a:spLocks noChangeArrowheads="1"/>
              </p:cNvSpPr>
              <p:nvPr/>
            </p:nvSpPr>
            <p:spPr bwMode="auto">
              <a:xfrm>
                <a:off x="3920" y="249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2" name="Oval 7234"/>
              <p:cNvSpPr>
                <a:spLocks noChangeArrowheads="1"/>
              </p:cNvSpPr>
              <p:nvPr/>
            </p:nvSpPr>
            <p:spPr bwMode="auto">
              <a:xfrm>
                <a:off x="3920" y="249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3" name="Oval 7235"/>
              <p:cNvSpPr>
                <a:spLocks noChangeArrowheads="1"/>
              </p:cNvSpPr>
              <p:nvPr/>
            </p:nvSpPr>
            <p:spPr bwMode="auto">
              <a:xfrm>
                <a:off x="3319" y="277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4" name="Oval 7236"/>
              <p:cNvSpPr>
                <a:spLocks noChangeArrowheads="1"/>
              </p:cNvSpPr>
              <p:nvPr/>
            </p:nvSpPr>
            <p:spPr bwMode="auto">
              <a:xfrm>
                <a:off x="3318" y="277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5" name="Oval 7237"/>
              <p:cNvSpPr>
                <a:spLocks noChangeArrowheads="1"/>
              </p:cNvSpPr>
              <p:nvPr/>
            </p:nvSpPr>
            <p:spPr bwMode="auto">
              <a:xfrm>
                <a:off x="4037" y="327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6" name="Oval 7238"/>
              <p:cNvSpPr>
                <a:spLocks noChangeArrowheads="1"/>
              </p:cNvSpPr>
              <p:nvPr/>
            </p:nvSpPr>
            <p:spPr bwMode="auto">
              <a:xfrm>
                <a:off x="4037" y="327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7" name="Oval 7239"/>
              <p:cNvSpPr>
                <a:spLocks noChangeArrowheads="1"/>
              </p:cNvSpPr>
              <p:nvPr/>
            </p:nvSpPr>
            <p:spPr bwMode="auto">
              <a:xfrm>
                <a:off x="4281" y="282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35" name="Group 7441"/>
            <p:cNvGrpSpPr>
              <a:grpSpLocks/>
            </p:cNvGrpSpPr>
            <p:nvPr/>
          </p:nvGrpSpPr>
          <p:grpSpPr bwMode="auto">
            <a:xfrm>
              <a:off x="2825" y="2034"/>
              <a:ext cx="1656" cy="1783"/>
              <a:chOff x="2825" y="2034"/>
              <a:chExt cx="1656" cy="1783"/>
            </a:xfrm>
            <a:grpFill/>
          </p:grpSpPr>
          <p:sp>
            <p:nvSpPr>
              <p:cNvPr id="2498" name="Oval 7241"/>
              <p:cNvSpPr>
                <a:spLocks noChangeArrowheads="1"/>
              </p:cNvSpPr>
              <p:nvPr/>
            </p:nvSpPr>
            <p:spPr bwMode="auto">
              <a:xfrm>
                <a:off x="4281" y="282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9" name="Oval 7242"/>
              <p:cNvSpPr>
                <a:spLocks noChangeArrowheads="1"/>
              </p:cNvSpPr>
              <p:nvPr/>
            </p:nvSpPr>
            <p:spPr bwMode="auto">
              <a:xfrm>
                <a:off x="4024" y="328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0" name="Oval 7243"/>
              <p:cNvSpPr>
                <a:spLocks noChangeArrowheads="1"/>
              </p:cNvSpPr>
              <p:nvPr/>
            </p:nvSpPr>
            <p:spPr bwMode="auto">
              <a:xfrm>
                <a:off x="4024" y="328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1" name="Oval 7244"/>
              <p:cNvSpPr>
                <a:spLocks noChangeArrowheads="1"/>
              </p:cNvSpPr>
              <p:nvPr/>
            </p:nvSpPr>
            <p:spPr bwMode="auto">
              <a:xfrm>
                <a:off x="3304" y="321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2" name="Oval 7245"/>
              <p:cNvSpPr>
                <a:spLocks noChangeArrowheads="1"/>
              </p:cNvSpPr>
              <p:nvPr/>
            </p:nvSpPr>
            <p:spPr bwMode="auto">
              <a:xfrm>
                <a:off x="3304" y="321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3" name="Oval 7246"/>
              <p:cNvSpPr>
                <a:spLocks noChangeArrowheads="1"/>
              </p:cNvSpPr>
              <p:nvPr/>
            </p:nvSpPr>
            <p:spPr bwMode="auto">
              <a:xfrm>
                <a:off x="4429" y="286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4" name="Oval 7247"/>
              <p:cNvSpPr>
                <a:spLocks noChangeArrowheads="1"/>
              </p:cNvSpPr>
              <p:nvPr/>
            </p:nvSpPr>
            <p:spPr bwMode="auto">
              <a:xfrm>
                <a:off x="4429" y="286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5" name="Oval 7248"/>
              <p:cNvSpPr>
                <a:spLocks noChangeArrowheads="1"/>
              </p:cNvSpPr>
              <p:nvPr/>
            </p:nvSpPr>
            <p:spPr bwMode="auto">
              <a:xfrm>
                <a:off x="3972" y="241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6" name="Oval 7249"/>
              <p:cNvSpPr>
                <a:spLocks noChangeArrowheads="1"/>
              </p:cNvSpPr>
              <p:nvPr/>
            </p:nvSpPr>
            <p:spPr bwMode="auto">
              <a:xfrm>
                <a:off x="3972" y="241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7" name="Oval 7250"/>
              <p:cNvSpPr>
                <a:spLocks noChangeArrowheads="1"/>
              </p:cNvSpPr>
              <p:nvPr/>
            </p:nvSpPr>
            <p:spPr bwMode="auto">
              <a:xfrm>
                <a:off x="3089" y="218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8" name="Oval 7251"/>
              <p:cNvSpPr>
                <a:spLocks noChangeArrowheads="1"/>
              </p:cNvSpPr>
              <p:nvPr/>
            </p:nvSpPr>
            <p:spPr bwMode="auto">
              <a:xfrm>
                <a:off x="3089" y="218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9" name="Oval 7252"/>
              <p:cNvSpPr>
                <a:spLocks noChangeArrowheads="1"/>
              </p:cNvSpPr>
              <p:nvPr/>
            </p:nvSpPr>
            <p:spPr bwMode="auto">
              <a:xfrm>
                <a:off x="3429" y="303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0" name="Oval 7253"/>
              <p:cNvSpPr>
                <a:spLocks noChangeArrowheads="1"/>
              </p:cNvSpPr>
              <p:nvPr/>
            </p:nvSpPr>
            <p:spPr bwMode="auto">
              <a:xfrm>
                <a:off x="3429" y="303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1" name="Oval 7254"/>
              <p:cNvSpPr>
                <a:spLocks noChangeArrowheads="1"/>
              </p:cNvSpPr>
              <p:nvPr/>
            </p:nvSpPr>
            <p:spPr bwMode="auto">
              <a:xfrm>
                <a:off x="3842" y="316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2" name="Oval 7255"/>
              <p:cNvSpPr>
                <a:spLocks noChangeArrowheads="1"/>
              </p:cNvSpPr>
              <p:nvPr/>
            </p:nvSpPr>
            <p:spPr bwMode="auto">
              <a:xfrm>
                <a:off x="3842" y="316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3" name="Oval 7256"/>
              <p:cNvSpPr>
                <a:spLocks noChangeArrowheads="1"/>
              </p:cNvSpPr>
              <p:nvPr/>
            </p:nvSpPr>
            <p:spPr bwMode="auto">
              <a:xfrm>
                <a:off x="3262" y="370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4" name="Oval 7257"/>
              <p:cNvSpPr>
                <a:spLocks noChangeArrowheads="1"/>
              </p:cNvSpPr>
              <p:nvPr/>
            </p:nvSpPr>
            <p:spPr bwMode="auto">
              <a:xfrm>
                <a:off x="3262" y="370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5" name="Oval 7258"/>
              <p:cNvSpPr>
                <a:spLocks noChangeArrowheads="1"/>
              </p:cNvSpPr>
              <p:nvPr/>
            </p:nvSpPr>
            <p:spPr bwMode="auto">
              <a:xfrm>
                <a:off x="4008" y="340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6" name="Oval 7259"/>
              <p:cNvSpPr>
                <a:spLocks noChangeArrowheads="1"/>
              </p:cNvSpPr>
              <p:nvPr/>
            </p:nvSpPr>
            <p:spPr bwMode="auto">
              <a:xfrm>
                <a:off x="4008" y="340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7" name="Oval 7260"/>
              <p:cNvSpPr>
                <a:spLocks noChangeArrowheads="1"/>
              </p:cNvSpPr>
              <p:nvPr/>
            </p:nvSpPr>
            <p:spPr bwMode="auto">
              <a:xfrm>
                <a:off x="3025" y="263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8" name="Oval 7261"/>
              <p:cNvSpPr>
                <a:spLocks noChangeArrowheads="1"/>
              </p:cNvSpPr>
              <p:nvPr/>
            </p:nvSpPr>
            <p:spPr bwMode="auto">
              <a:xfrm>
                <a:off x="3025" y="263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9" name="Oval 7262"/>
              <p:cNvSpPr>
                <a:spLocks noChangeArrowheads="1"/>
              </p:cNvSpPr>
              <p:nvPr/>
            </p:nvSpPr>
            <p:spPr bwMode="auto">
              <a:xfrm>
                <a:off x="4294" y="2950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0" name="Oval 7263"/>
              <p:cNvSpPr>
                <a:spLocks noChangeArrowheads="1"/>
              </p:cNvSpPr>
              <p:nvPr/>
            </p:nvSpPr>
            <p:spPr bwMode="auto">
              <a:xfrm>
                <a:off x="4294" y="2950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1" name="Oval 7264"/>
              <p:cNvSpPr>
                <a:spLocks noChangeArrowheads="1"/>
              </p:cNvSpPr>
              <p:nvPr/>
            </p:nvSpPr>
            <p:spPr bwMode="auto">
              <a:xfrm>
                <a:off x="3966" y="342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2" name="Oval 7265"/>
              <p:cNvSpPr>
                <a:spLocks noChangeArrowheads="1"/>
              </p:cNvSpPr>
              <p:nvPr/>
            </p:nvSpPr>
            <p:spPr bwMode="auto">
              <a:xfrm>
                <a:off x="3966" y="342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3" name="Oval 7266"/>
              <p:cNvSpPr>
                <a:spLocks noChangeArrowheads="1"/>
              </p:cNvSpPr>
              <p:nvPr/>
            </p:nvSpPr>
            <p:spPr bwMode="auto">
              <a:xfrm>
                <a:off x="3351" y="271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4" name="Oval 7267"/>
              <p:cNvSpPr>
                <a:spLocks noChangeArrowheads="1"/>
              </p:cNvSpPr>
              <p:nvPr/>
            </p:nvSpPr>
            <p:spPr bwMode="auto">
              <a:xfrm>
                <a:off x="3351" y="271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5" name="Oval 7268"/>
              <p:cNvSpPr>
                <a:spLocks noChangeArrowheads="1"/>
              </p:cNvSpPr>
              <p:nvPr/>
            </p:nvSpPr>
            <p:spPr bwMode="auto">
              <a:xfrm>
                <a:off x="4088" y="279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6" name="Oval 7269"/>
              <p:cNvSpPr>
                <a:spLocks noChangeArrowheads="1"/>
              </p:cNvSpPr>
              <p:nvPr/>
            </p:nvSpPr>
            <p:spPr bwMode="auto">
              <a:xfrm>
                <a:off x="4088" y="279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7" name="Oval 7270"/>
              <p:cNvSpPr>
                <a:spLocks noChangeArrowheads="1"/>
              </p:cNvSpPr>
              <p:nvPr/>
            </p:nvSpPr>
            <p:spPr bwMode="auto">
              <a:xfrm>
                <a:off x="3988" y="33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8" name="Oval 7271"/>
              <p:cNvSpPr>
                <a:spLocks noChangeArrowheads="1"/>
              </p:cNvSpPr>
              <p:nvPr/>
            </p:nvSpPr>
            <p:spPr bwMode="auto">
              <a:xfrm>
                <a:off x="3988" y="33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9" name="Oval 7272"/>
              <p:cNvSpPr>
                <a:spLocks noChangeArrowheads="1"/>
              </p:cNvSpPr>
              <p:nvPr/>
            </p:nvSpPr>
            <p:spPr bwMode="auto">
              <a:xfrm>
                <a:off x="3358" y="303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0" name="Oval 7273"/>
              <p:cNvSpPr>
                <a:spLocks noChangeArrowheads="1"/>
              </p:cNvSpPr>
              <p:nvPr/>
            </p:nvSpPr>
            <p:spPr bwMode="auto">
              <a:xfrm>
                <a:off x="3358" y="303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1" name="Oval 7274"/>
              <p:cNvSpPr>
                <a:spLocks noChangeArrowheads="1"/>
              </p:cNvSpPr>
              <p:nvPr/>
            </p:nvSpPr>
            <p:spPr bwMode="auto">
              <a:xfrm>
                <a:off x="4322" y="291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2" name="Oval 7275"/>
              <p:cNvSpPr>
                <a:spLocks noChangeArrowheads="1"/>
              </p:cNvSpPr>
              <p:nvPr/>
            </p:nvSpPr>
            <p:spPr bwMode="auto">
              <a:xfrm>
                <a:off x="4322" y="291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3" name="Oval 7276"/>
              <p:cNvSpPr>
                <a:spLocks noChangeArrowheads="1"/>
              </p:cNvSpPr>
              <p:nvPr/>
            </p:nvSpPr>
            <p:spPr bwMode="auto">
              <a:xfrm>
                <a:off x="3007" y="206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4" name="Oval 7277"/>
              <p:cNvSpPr>
                <a:spLocks noChangeArrowheads="1"/>
              </p:cNvSpPr>
              <p:nvPr/>
            </p:nvSpPr>
            <p:spPr bwMode="auto">
              <a:xfrm>
                <a:off x="3007" y="206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5" name="Oval 7278"/>
              <p:cNvSpPr>
                <a:spLocks noChangeArrowheads="1"/>
              </p:cNvSpPr>
              <p:nvPr/>
            </p:nvSpPr>
            <p:spPr bwMode="auto">
              <a:xfrm>
                <a:off x="3800" y="297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6" name="Oval 7279"/>
              <p:cNvSpPr>
                <a:spLocks noChangeArrowheads="1"/>
              </p:cNvSpPr>
              <p:nvPr/>
            </p:nvSpPr>
            <p:spPr bwMode="auto">
              <a:xfrm>
                <a:off x="3800" y="297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7" name="Oval 7280"/>
              <p:cNvSpPr>
                <a:spLocks noChangeArrowheads="1"/>
              </p:cNvSpPr>
              <p:nvPr/>
            </p:nvSpPr>
            <p:spPr bwMode="auto">
              <a:xfrm>
                <a:off x="3131" y="276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8" name="Oval 7281"/>
              <p:cNvSpPr>
                <a:spLocks noChangeArrowheads="1"/>
              </p:cNvSpPr>
              <p:nvPr/>
            </p:nvSpPr>
            <p:spPr bwMode="auto">
              <a:xfrm>
                <a:off x="3131" y="27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9" name="Oval 7282"/>
              <p:cNvSpPr>
                <a:spLocks noChangeArrowheads="1"/>
              </p:cNvSpPr>
              <p:nvPr/>
            </p:nvSpPr>
            <p:spPr bwMode="auto">
              <a:xfrm>
                <a:off x="2955" y="29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0" name="Oval 7283"/>
              <p:cNvSpPr>
                <a:spLocks noChangeArrowheads="1"/>
              </p:cNvSpPr>
              <p:nvPr/>
            </p:nvSpPr>
            <p:spPr bwMode="auto">
              <a:xfrm>
                <a:off x="2955" y="29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1" name="Oval 7284"/>
              <p:cNvSpPr>
                <a:spLocks noChangeArrowheads="1"/>
              </p:cNvSpPr>
              <p:nvPr/>
            </p:nvSpPr>
            <p:spPr bwMode="auto">
              <a:xfrm>
                <a:off x="3138" y="369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2" name="Oval 7285"/>
              <p:cNvSpPr>
                <a:spLocks noChangeArrowheads="1"/>
              </p:cNvSpPr>
              <p:nvPr/>
            </p:nvSpPr>
            <p:spPr bwMode="auto">
              <a:xfrm>
                <a:off x="3138" y="369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3" name="Oval 7286"/>
              <p:cNvSpPr>
                <a:spLocks noChangeArrowheads="1"/>
              </p:cNvSpPr>
              <p:nvPr/>
            </p:nvSpPr>
            <p:spPr bwMode="auto">
              <a:xfrm>
                <a:off x="3238" y="367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4" name="Oval 7287"/>
              <p:cNvSpPr>
                <a:spLocks noChangeArrowheads="1"/>
              </p:cNvSpPr>
              <p:nvPr/>
            </p:nvSpPr>
            <p:spPr bwMode="auto">
              <a:xfrm>
                <a:off x="3238" y="367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5" name="Oval 7288"/>
              <p:cNvSpPr>
                <a:spLocks noChangeArrowheads="1"/>
              </p:cNvSpPr>
              <p:nvPr/>
            </p:nvSpPr>
            <p:spPr bwMode="auto">
              <a:xfrm>
                <a:off x="4265" y="284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6" name="Oval 7289"/>
              <p:cNvSpPr>
                <a:spLocks noChangeArrowheads="1"/>
              </p:cNvSpPr>
              <p:nvPr/>
            </p:nvSpPr>
            <p:spPr bwMode="auto">
              <a:xfrm>
                <a:off x="4265" y="284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7" name="Oval 7290"/>
              <p:cNvSpPr>
                <a:spLocks noChangeArrowheads="1"/>
              </p:cNvSpPr>
              <p:nvPr/>
            </p:nvSpPr>
            <p:spPr bwMode="auto">
              <a:xfrm>
                <a:off x="3935" y="244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8" name="Oval 7291"/>
              <p:cNvSpPr>
                <a:spLocks noChangeArrowheads="1"/>
              </p:cNvSpPr>
              <p:nvPr/>
            </p:nvSpPr>
            <p:spPr bwMode="auto">
              <a:xfrm>
                <a:off x="3935" y="244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9" name="Oval 7292"/>
              <p:cNvSpPr>
                <a:spLocks noChangeArrowheads="1"/>
              </p:cNvSpPr>
              <p:nvPr/>
            </p:nvSpPr>
            <p:spPr bwMode="auto">
              <a:xfrm>
                <a:off x="4415" y="283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0" name="Oval 7293"/>
              <p:cNvSpPr>
                <a:spLocks noChangeArrowheads="1"/>
              </p:cNvSpPr>
              <p:nvPr/>
            </p:nvSpPr>
            <p:spPr bwMode="auto">
              <a:xfrm>
                <a:off x="4415" y="283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1" name="Oval 7294"/>
              <p:cNvSpPr>
                <a:spLocks noChangeArrowheads="1"/>
              </p:cNvSpPr>
              <p:nvPr/>
            </p:nvSpPr>
            <p:spPr bwMode="auto">
              <a:xfrm>
                <a:off x="3015" y="206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2" name="Oval 7295"/>
              <p:cNvSpPr>
                <a:spLocks noChangeArrowheads="1"/>
              </p:cNvSpPr>
              <p:nvPr/>
            </p:nvSpPr>
            <p:spPr bwMode="auto">
              <a:xfrm>
                <a:off x="3015" y="206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3" name="Oval 7296"/>
              <p:cNvSpPr>
                <a:spLocks noChangeArrowheads="1"/>
              </p:cNvSpPr>
              <p:nvPr/>
            </p:nvSpPr>
            <p:spPr bwMode="auto">
              <a:xfrm>
                <a:off x="4328" y="287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4" name="Oval 7297"/>
              <p:cNvSpPr>
                <a:spLocks noChangeArrowheads="1"/>
              </p:cNvSpPr>
              <p:nvPr/>
            </p:nvSpPr>
            <p:spPr bwMode="auto">
              <a:xfrm>
                <a:off x="4328" y="287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5" name="Oval 7298"/>
              <p:cNvSpPr>
                <a:spLocks noChangeArrowheads="1"/>
              </p:cNvSpPr>
              <p:nvPr/>
            </p:nvSpPr>
            <p:spPr bwMode="auto">
              <a:xfrm>
                <a:off x="4037" y="25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6" name="Oval 7299"/>
              <p:cNvSpPr>
                <a:spLocks noChangeArrowheads="1"/>
              </p:cNvSpPr>
              <p:nvPr/>
            </p:nvSpPr>
            <p:spPr bwMode="auto">
              <a:xfrm>
                <a:off x="4037" y="25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7" name="Oval 7300"/>
              <p:cNvSpPr>
                <a:spLocks noChangeArrowheads="1"/>
              </p:cNvSpPr>
              <p:nvPr/>
            </p:nvSpPr>
            <p:spPr bwMode="auto">
              <a:xfrm>
                <a:off x="3116" y="373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8" name="Oval 7301"/>
              <p:cNvSpPr>
                <a:spLocks noChangeArrowheads="1"/>
              </p:cNvSpPr>
              <p:nvPr/>
            </p:nvSpPr>
            <p:spPr bwMode="auto">
              <a:xfrm>
                <a:off x="3116" y="373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9" name="Oval 7302"/>
              <p:cNvSpPr>
                <a:spLocks noChangeArrowheads="1"/>
              </p:cNvSpPr>
              <p:nvPr/>
            </p:nvSpPr>
            <p:spPr bwMode="auto">
              <a:xfrm>
                <a:off x="3192" y="304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0" name="Oval 7303"/>
              <p:cNvSpPr>
                <a:spLocks noChangeArrowheads="1"/>
              </p:cNvSpPr>
              <p:nvPr/>
            </p:nvSpPr>
            <p:spPr bwMode="auto">
              <a:xfrm>
                <a:off x="3191" y="304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1" name="Oval 7304"/>
              <p:cNvSpPr>
                <a:spLocks noChangeArrowheads="1"/>
              </p:cNvSpPr>
              <p:nvPr/>
            </p:nvSpPr>
            <p:spPr bwMode="auto">
              <a:xfrm>
                <a:off x="2913" y="222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2" name="Oval 7305"/>
              <p:cNvSpPr>
                <a:spLocks noChangeArrowheads="1"/>
              </p:cNvSpPr>
              <p:nvPr/>
            </p:nvSpPr>
            <p:spPr bwMode="auto">
              <a:xfrm>
                <a:off x="2913" y="222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3" name="Oval 7306"/>
              <p:cNvSpPr>
                <a:spLocks noChangeArrowheads="1"/>
              </p:cNvSpPr>
              <p:nvPr/>
            </p:nvSpPr>
            <p:spPr bwMode="auto">
              <a:xfrm>
                <a:off x="3987" y="296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4" name="Oval 7307"/>
              <p:cNvSpPr>
                <a:spLocks noChangeArrowheads="1"/>
              </p:cNvSpPr>
              <p:nvPr/>
            </p:nvSpPr>
            <p:spPr bwMode="auto">
              <a:xfrm>
                <a:off x="3987" y="296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5" name="Oval 7308"/>
              <p:cNvSpPr>
                <a:spLocks noChangeArrowheads="1"/>
              </p:cNvSpPr>
              <p:nvPr/>
            </p:nvSpPr>
            <p:spPr bwMode="auto">
              <a:xfrm>
                <a:off x="4429" y="286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6" name="Oval 7309"/>
              <p:cNvSpPr>
                <a:spLocks noChangeArrowheads="1"/>
              </p:cNvSpPr>
              <p:nvPr/>
            </p:nvSpPr>
            <p:spPr bwMode="auto">
              <a:xfrm>
                <a:off x="4429" y="286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7" name="Oval 7310"/>
              <p:cNvSpPr>
                <a:spLocks noChangeArrowheads="1"/>
              </p:cNvSpPr>
              <p:nvPr/>
            </p:nvSpPr>
            <p:spPr bwMode="auto">
              <a:xfrm>
                <a:off x="3820" y="317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8" name="Oval 7311"/>
              <p:cNvSpPr>
                <a:spLocks noChangeArrowheads="1"/>
              </p:cNvSpPr>
              <p:nvPr/>
            </p:nvSpPr>
            <p:spPr bwMode="auto">
              <a:xfrm>
                <a:off x="3820" y="317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9" name="Oval 7312"/>
              <p:cNvSpPr>
                <a:spLocks noChangeArrowheads="1"/>
              </p:cNvSpPr>
              <p:nvPr/>
            </p:nvSpPr>
            <p:spPr bwMode="auto">
              <a:xfrm>
                <a:off x="3229" y="239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0" name="Oval 7313"/>
              <p:cNvSpPr>
                <a:spLocks noChangeArrowheads="1"/>
              </p:cNvSpPr>
              <p:nvPr/>
            </p:nvSpPr>
            <p:spPr bwMode="auto">
              <a:xfrm>
                <a:off x="3229" y="239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1" name="Oval 7314"/>
              <p:cNvSpPr>
                <a:spLocks noChangeArrowheads="1"/>
              </p:cNvSpPr>
              <p:nvPr/>
            </p:nvSpPr>
            <p:spPr bwMode="auto">
              <a:xfrm>
                <a:off x="3978" y="278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2" name="Oval 7315"/>
              <p:cNvSpPr>
                <a:spLocks noChangeArrowheads="1"/>
              </p:cNvSpPr>
              <p:nvPr/>
            </p:nvSpPr>
            <p:spPr bwMode="auto">
              <a:xfrm>
                <a:off x="3977" y="2781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3" name="Oval 7316"/>
              <p:cNvSpPr>
                <a:spLocks noChangeArrowheads="1"/>
              </p:cNvSpPr>
              <p:nvPr/>
            </p:nvSpPr>
            <p:spPr bwMode="auto">
              <a:xfrm>
                <a:off x="2990" y="20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4" name="Oval 7317"/>
              <p:cNvSpPr>
                <a:spLocks noChangeArrowheads="1"/>
              </p:cNvSpPr>
              <p:nvPr/>
            </p:nvSpPr>
            <p:spPr bwMode="auto">
              <a:xfrm>
                <a:off x="2990" y="20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5" name="Oval 7318"/>
              <p:cNvSpPr>
                <a:spLocks noChangeArrowheads="1"/>
              </p:cNvSpPr>
              <p:nvPr/>
            </p:nvSpPr>
            <p:spPr bwMode="auto">
              <a:xfrm>
                <a:off x="3156" y="285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6" name="Oval 7319"/>
              <p:cNvSpPr>
                <a:spLocks noChangeArrowheads="1"/>
              </p:cNvSpPr>
              <p:nvPr/>
            </p:nvSpPr>
            <p:spPr bwMode="auto">
              <a:xfrm>
                <a:off x="3156" y="285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7" name="Oval 7320"/>
              <p:cNvSpPr>
                <a:spLocks noChangeArrowheads="1"/>
              </p:cNvSpPr>
              <p:nvPr/>
            </p:nvSpPr>
            <p:spPr bwMode="auto">
              <a:xfrm>
                <a:off x="3826" y="326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8" name="Oval 7321"/>
              <p:cNvSpPr>
                <a:spLocks noChangeArrowheads="1"/>
              </p:cNvSpPr>
              <p:nvPr/>
            </p:nvSpPr>
            <p:spPr bwMode="auto">
              <a:xfrm>
                <a:off x="3826" y="32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9" name="Oval 7322"/>
              <p:cNvSpPr>
                <a:spLocks noChangeArrowheads="1"/>
              </p:cNvSpPr>
              <p:nvPr/>
            </p:nvSpPr>
            <p:spPr bwMode="auto">
              <a:xfrm>
                <a:off x="3696" y="296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0" name="Oval 7323"/>
              <p:cNvSpPr>
                <a:spLocks noChangeArrowheads="1"/>
              </p:cNvSpPr>
              <p:nvPr/>
            </p:nvSpPr>
            <p:spPr bwMode="auto">
              <a:xfrm>
                <a:off x="3696" y="296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1" name="Oval 7324"/>
              <p:cNvSpPr>
                <a:spLocks noChangeArrowheads="1"/>
              </p:cNvSpPr>
              <p:nvPr/>
            </p:nvSpPr>
            <p:spPr bwMode="auto">
              <a:xfrm>
                <a:off x="3950" y="332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2" name="Oval 7325"/>
              <p:cNvSpPr>
                <a:spLocks noChangeArrowheads="1"/>
              </p:cNvSpPr>
              <p:nvPr/>
            </p:nvSpPr>
            <p:spPr bwMode="auto">
              <a:xfrm>
                <a:off x="3950" y="332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3" name="Oval 7326"/>
              <p:cNvSpPr>
                <a:spLocks noChangeArrowheads="1"/>
              </p:cNvSpPr>
              <p:nvPr/>
            </p:nvSpPr>
            <p:spPr bwMode="auto">
              <a:xfrm>
                <a:off x="3982" y="31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4" name="Oval 7327"/>
              <p:cNvSpPr>
                <a:spLocks noChangeArrowheads="1"/>
              </p:cNvSpPr>
              <p:nvPr/>
            </p:nvSpPr>
            <p:spPr bwMode="auto">
              <a:xfrm>
                <a:off x="3981" y="310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5" name="Oval 7328"/>
              <p:cNvSpPr>
                <a:spLocks noChangeArrowheads="1"/>
              </p:cNvSpPr>
              <p:nvPr/>
            </p:nvSpPr>
            <p:spPr bwMode="auto">
              <a:xfrm>
                <a:off x="3179" y="284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6" name="Oval 7329"/>
              <p:cNvSpPr>
                <a:spLocks noChangeArrowheads="1"/>
              </p:cNvSpPr>
              <p:nvPr/>
            </p:nvSpPr>
            <p:spPr bwMode="auto">
              <a:xfrm>
                <a:off x="3179" y="284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7" name="Oval 7330"/>
              <p:cNvSpPr>
                <a:spLocks noChangeArrowheads="1"/>
              </p:cNvSpPr>
              <p:nvPr/>
            </p:nvSpPr>
            <p:spPr bwMode="auto">
              <a:xfrm>
                <a:off x="4421" y="284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8" name="Oval 7331"/>
              <p:cNvSpPr>
                <a:spLocks noChangeArrowheads="1"/>
              </p:cNvSpPr>
              <p:nvPr/>
            </p:nvSpPr>
            <p:spPr bwMode="auto">
              <a:xfrm>
                <a:off x="4421" y="284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9" name="Oval 7332"/>
              <p:cNvSpPr>
                <a:spLocks noChangeArrowheads="1"/>
              </p:cNvSpPr>
              <p:nvPr/>
            </p:nvSpPr>
            <p:spPr bwMode="auto">
              <a:xfrm>
                <a:off x="4285" y="283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0" name="Oval 7333"/>
              <p:cNvSpPr>
                <a:spLocks noChangeArrowheads="1"/>
              </p:cNvSpPr>
              <p:nvPr/>
            </p:nvSpPr>
            <p:spPr bwMode="auto">
              <a:xfrm>
                <a:off x="4285" y="283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1" name="Oval 7334"/>
              <p:cNvSpPr>
                <a:spLocks noChangeArrowheads="1"/>
              </p:cNvSpPr>
              <p:nvPr/>
            </p:nvSpPr>
            <p:spPr bwMode="auto">
              <a:xfrm>
                <a:off x="2825" y="260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2" name="Oval 7335"/>
              <p:cNvSpPr>
                <a:spLocks noChangeArrowheads="1"/>
              </p:cNvSpPr>
              <p:nvPr/>
            </p:nvSpPr>
            <p:spPr bwMode="auto">
              <a:xfrm>
                <a:off x="2825" y="260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3" name="Oval 7336"/>
              <p:cNvSpPr>
                <a:spLocks noChangeArrowheads="1"/>
              </p:cNvSpPr>
              <p:nvPr/>
            </p:nvSpPr>
            <p:spPr bwMode="auto">
              <a:xfrm>
                <a:off x="4106" y="258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4" name="Oval 7337"/>
              <p:cNvSpPr>
                <a:spLocks noChangeArrowheads="1"/>
              </p:cNvSpPr>
              <p:nvPr/>
            </p:nvSpPr>
            <p:spPr bwMode="auto">
              <a:xfrm>
                <a:off x="4106" y="258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5" name="Oval 7338"/>
              <p:cNvSpPr>
                <a:spLocks noChangeArrowheads="1"/>
              </p:cNvSpPr>
              <p:nvPr/>
            </p:nvSpPr>
            <p:spPr bwMode="auto">
              <a:xfrm>
                <a:off x="3932" y="345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6" name="Oval 7339"/>
              <p:cNvSpPr>
                <a:spLocks noChangeArrowheads="1"/>
              </p:cNvSpPr>
              <p:nvPr/>
            </p:nvSpPr>
            <p:spPr bwMode="auto">
              <a:xfrm>
                <a:off x="3932" y="345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7" name="Oval 7340"/>
              <p:cNvSpPr>
                <a:spLocks noChangeArrowheads="1"/>
              </p:cNvSpPr>
              <p:nvPr/>
            </p:nvSpPr>
            <p:spPr bwMode="auto">
              <a:xfrm>
                <a:off x="4300" y="288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8" name="Oval 7341"/>
              <p:cNvSpPr>
                <a:spLocks noChangeArrowheads="1"/>
              </p:cNvSpPr>
              <p:nvPr/>
            </p:nvSpPr>
            <p:spPr bwMode="auto">
              <a:xfrm>
                <a:off x="4300" y="288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9" name="Oval 7342"/>
              <p:cNvSpPr>
                <a:spLocks noChangeArrowheads="1"/>
              </p:cNvSpPr>
              <p:nvPr/>
            </p:nvSpPr>
            <p:spPr bwMode="auto">
              <a:xfrm>
                <a:off x="4018" y="303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0" name="Oval 7343"/>
              <p:cNvSpPr>
                <a:spLocks noChangeArrowheads="1"/>
              </p:cNvSpPr>
              <p:nvPr/>
            </p:nvSpPr>
            <p:spPr bwMode="auto">
              <a:xfrm>
                <a:off x="4018" y="303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1" name="Oval 7344"/>
              <p:cNvSpPr>
                <a:spLocks noChangeArrowheads="1"/>
              </p:cNvSpPr>
              <p:nvPr/>
            </p:nvSpPr>
            <p:spPr bwMode="auto">
              <a:xfrm>
                <a:off x="3882" y="333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2" name="Oval 7345"/>
              <p:cNvSpPr>
                <a:spLocks noChangeArrowheads="1"/>
              </p:cNvSpPr>
              <p:nvPr/>
            </p:nvSpPr>
            <p:spPr bwMode="auto">
              <a:xfrm>
                <a:off x="3882" y="333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3" name="Oval 7346"/>
              <p:cNvSpPr>
                <a:spLocks noChangeArrowheads="1"/>
              </p:cNvSpPr>
              <p:nvPr/>
            </p:nvSpPr>
            <p:spPr bwMode="auto">
              <a:xfrm>
                <a:off x="3176" y="366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4" name="Oval 7347"/>
              <p:cNvSpPr>
                <a:spLocks noChangeArrowheads="1"/>
              </p:cNvSpPr>
              <p:nvPr/>
            </p:nvSpPr>
            <p:spPr bwMode="auto">
              <a:xfrm>
                <a:off x="3176" y="366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5" name="Oval 7348"/>
              <p:cNvSpPr>
                <a:spLocks noChangeArrowheads="1"/>
              </p:cNvSpPr>
              <p:nvPr/>
            </p:nvSpPr>
            <p:spPr bwMode="auto">
              <a:xfrm>
                <a:off x="3658" y="302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6" name="Oval 7349"/>
              <p:cNvSpPr>
                <a:spLocks noChangeArrowheads="1"/>
              </p:cNvSpPr>
              <p:nvPr/>
            </p:nvSpPr>
            <p:spPr bwMode="auto">
              <a:xfrm>
                <a:off x="3658" y="302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7" name="Oval 7350"/>
              <p:cNvSpPr>
                <a:spLocks noChangeArrowheads="1"/>
              </p:cNvSpPr>
              <p:nvPr/>
            </p:nvSpPr>
            <p:spPr bwMode="auto">
              <a:xfrm>
                <a:off x="3958" y="344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8" name="Oval 7351"/>
              <p:cNvSpPr>
                <a:spLocks noChangeArrowheads="1"/>
              </p:cNvSpPr>
              <p:nvPr/>
            </p:nvSpPr>
            <p:spPr bwMode="auto">
              <a:xfrm>
                <a:off x="3958" y="344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9" name="Oval 7352"/>
              <p:cNvSpPr>
                <a:spLocks noChangeArrowheads="1"/>
              </p:cNvSpPr>
              <p:nvPr/>
            </p:nvSpPr>
            <p:spPr bwMode="auto">
              <a:xfrm>
                <a:off x="2958" y="249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0" name="Oval 7353"/>
              <p:cNvSpPr>
                <a:spLocks noChangeArrowheads="1"/>
              </p:cNvSpPr>
              <p:nvPr/>
            </p:nvSpPr>
            <p:spPr bwMode="auto">
              <a:xfrm>
                <a:off x="2958" y="249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1" name="Oval 7354"/>
              <p:cNvSpPr>
                <a:spLocks noChangeArrowheads="1"/>
              </p:cNvSpPr>
              <p:nvPr/>
            </p:nvSpPr>
            <p:spPr bwMode="auto">
              <a:xfrm>
                <a:off x="4009" y="333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2" name="Oval 7355"/>
              <p:cNvSpPr>
                <a:spLocks noChangeArrowheads="1"/>
              </p:cNvSpPr>
              <p:nvPr/>
            </p:nvSpPr>
            <p:spPr bwMode="auto">
              <a:xfrm>
                <a:off x="4009" y="333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3" name="Oval 7356"/>
              <p:cNvSpPr>
                <a:spLocks noChangeArrowheads="1"/>
              </p:cNvSpPr>
              <p:nvPr/>
            </p:nvSpPr>
            <p:spPr bwMode="auto">
              <a:xfrm>
                <a:off x="3210" y="373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4" name="Oval 7357"/>
              <p:cNvSpPr>
                <a:spLocks noChangeArrowheads="1"/>
              </p:cNvSpPr>
              <p:nvPr/>
            </p:nvSpPr>
            <p:spPr bwMode="auto">
              <a:xfrm>
                <a:off x="3210" y="373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5" name="Oval 7358"/>
              <p:cNvSpPr>
                <a:spLocks noChangeArrowheads="1"/>
              </p:cNvSpPr>
              <p:nvPr/>
            </p:nvSpPr>
            <p:spPr bwMode="auto">
              <a:xfrm>
                <a:off x="4215" y="264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6" name="Oval 7359"/>
              <p:cNvSpPr>
                <a:spLocks noChangeArrowheads="1"/>
              </p:cNvSpPr>
              <p:nvPr/>
            </p:nvSpPr>
            <p:spPr bwMode="auto">
              <a:xfrm>
                <a:off x="4215" y="264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7" name="Oval 7360"/>
              <p:cNvSpPr>
                <a:spLocks noChangeArrowheads="1"/>
              </p:cNvSpPr>
              <p:nvPr/>
            </p:nvSpPr>
            <p:spPr bwMode="auto">
              <a:xfrm>
                <a:off x="3376" y="343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8" name="Oval 7361"/>
              <p:cNvSpPr>
                <a:spLocks noChangeArrowheads="1"/>
              </p:cNvSpPr>
              <p:nvPr/>
            </p:nvSpPr>
            <p:spPr bwMode="auto">
              <a:xfrm>
                <a:off x="3376" y="343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9" name="Oval 7362"/>
              <p:cNvSpPr>
                <a:spLocks noChangeArrowheads="1"/>
              </p:cNvSpPr>
              <p:nvPr/>
            </p:nvSpPr>
            <p:spPr bwMode="auto">
              <a:xfrm>
                <a:off x="4311" y="287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0" name="Oval 7363"/>
              <p:cNvSpPr>
                <a:spLocks noChangeArrowheads="1"/>
              </p:cNvSpPr>
              <p:nvPr/>
            </p:nvSpPr>
            <p:spPr bwMode="auto">
              <a:xfrm>
                <a:off x="4311" y="287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1" name="Oval 7364"/>
              <p:cNvSpPr>
                <a:spLocks noChangeArrowheads="1"/>
              </p:cNvSpPr>
              <p:nvPr/>
            </p:nvSpPr>
            <p:spPr bwMode="auto">
              <a:xfrm>
                <a:off x="3567" y="305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2" name="Oval 7365"/>
              <p:cNvSpPr>
                <a:spLocks noChangeArrowheads="1"/>
              </p:cNvSpPr>
              <p:nvPr/>
            </p:nvSpPr>
            <p:spPr bwMode="auto">
              <a:xfrm>
                <a:off x="3567" y="305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3" name="Oval 7366"/>
              <p:cNvSpPr>
                <a:spLocks noChangeArrowheads="1"/>
              </p:cNvSpPr>
              <p:nvPr/>
            </p:nvSpPr>
            <p:spPr bwMode="auto">
              <a:xfrm>
                <a:off x="3657" y="298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4" name="Oval 7367"/>
              <p:cNvSpPr>
                <a:spLocks noChangeArrowheads="1"/>
              </p:cNvSpPr>
              <p:nvPr/>
            </p:nvSpPr>
            <p:spPr bwMode="auto">
              <a:xfrm>
                <a:off x="3657" y="298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5" name="Oval 7368"/>
              <p:cNvSpPr>
                <a:spLocks noChangeArrowheads="1"/>
              </p:cNvSpPr>
              <p:nvPr/>
            </p:nvSpPr>
            <p:spPr bwMode="auto">
              <a:xfrm>
                <a:off x="4282" y="286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6" name="Oval 7369"/>
              <p:cNvSpPr>
                <a:spLocks noChangeArrowheads="1"/>
              </p:cNvSpPr>
              <p:nvPr/>
            </p:nvSpPr>
            <p:spPr bwMode="auto">
              <a:xfrm>
                <a:off x="4282" y="286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7" name="Oval 7370"/>
              <p:cNvSpPr>
                <a:spLocks noChangeArrowheads="1"/>
              </p:cNvSpPr>
              <p:nvPr/>
            </p:nvSpPr>
            <p:spPr bwMode="auto">
              <a:xfrm>
                <a:off x="3994" y="319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8" name="Oval 7371"/>
              <p:cNvSpPr>
                <a:spLocks noChangeArrowheads="1"/>
              </p:cNvSpPr>
              <p:nvPr/>
            </p:nvSpPr>
            <p:spPr bwMode="auto">
              <a:xfrm>
                <a:off x="3994" y="319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9" name="Oval 7372"/>
              <p:cNvSpPr>
                <a:spLocks noChangeArrowheads="1"/>
              </p:cNvSpPr>
              <p:nvPr/>
            </p:nvSpPr>
            <p:spPr bwMode="auto">
              <a:xfrm>
                <a:off x="3992" y="334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0" name="Oval 7373"/>
              <p:cNvSpPr>
                <a:spLocks noChangeArrowheads="1"/>
              </p:cNvSpPr>
              <p:nvPr/>
            </p:nvSpPr>
            <p:spPr bwMode="auto">
              <a:xfrm>
                <a:off x="3992" y="334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1" name="Oval 7374"/>
              <p:cNvSpPr>
                <a:spLocks noChangeArrowheads="1"/>
              </p:cNvSpPr>
              <p:nvPr/>
            </p:nvSpPr>
            <p:spPr bwMode="auto">
              <a:xfrm>
                <a:off x="3727" y="306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2" name="Oval 7375"/>
              <p:cNvSpPr>
                <a:spLocks noChangeArrowheads="1"/>
              </p:cNvSpPr>
              <p:nvPr/>
            </p:nvSpPr>
            <p:spPr bwMode="auto">
              <a:xfrm>
                <a:off x="3727" y="306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3" name="Oval 7376"/>
              <p:cNvSpPr>
                <a:spLocks noChangeArrowheads="1"/>
              </p:cNvSpPr>
              <p:nvPr/>
            </p:nvSpPr>
            <p:spPr bwMode="auto">
              <a:xfrm>
                <a:off x="3116" y="313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4" name="Oval 7377"/>
              <p:cNvSpPr>
                <a:spLocks noChangeArrowheads="1"/>
              </p:cNvSpPr>
              <p:nvPr/>
            </p:nvSpPr>
            <p:spPr bwMode="auto">
              <a:xfrm>
                <a:off x="3116" y="313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5" name="Oval 7378"/>
              <p:cNvSpPr>
                <a:spLocks noChangeArrowheads="1"/>
              </p:cNvSpPr>
              <p:nvPr/>
            </p:nvSpPr>
            <p:spPr bwMode="auto">
              <a:xfrm>
                <a:off x="3610" y="298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6" name="Oval 7379"/>
              <p:cNvSpPr>
                <a:spLocks noChangeArrowheads="1"/>
              </p:cNvSpPr>
              <p:nvPr/>
            </p:nvSpPr>
            <p:spPr bwMode="auto">
              <a:xfrm>
                <a:off x="3610" y="298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7" name="Oval 7380"/>
              <p:cNvSpPr>
                <a:spLocks noChangeArrowheads="1"/>
              </p:cNvSpPr>
              <p:nvPr/>
            </p:nvSpPr>
            <p:spPr bwMode="auto">
              <a:xfrm>
                <a:off x="4327" y="283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8" name="Oval 7381"/>
              <p:cNvSpPr>
                <a:spLocks noChangeArrowheads="1"/>
              </p:cNvSpPr>
              <p:nvPr/>
            </p:nvSpPr>
            <p:spPr bwMode="auto">
              <a:xfrm>
                <a:off x="4327" y="283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9" name="Oval 7382"/>
              <p:cNvSpPr>
                <a:spLocks noChangeArrowheads="1"/>
              </p:cNvSpPr>
              <p:nvPr/>
            </p:nvSpPr>
            <p:spPr bwMode="auto">
              <a:xfrm>
                <a:off x="3888" y="307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0" name="Oval 7383"/>
              <p:cNvSpPr>
                <a:spLocks noChangeArrowheads="1"/>
              </p:cNvSpPr>
              <p:nvPr/>
            </p:nvSpPr>
            <p:spPr bwMode="auto">
              <a:xfrm>
                <a:off x="3888" y="307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1" name="Oval 7384"/>
              <p:cNvSpPr>
                <a:spLocks noChangeArrowheads="1"/>
              </p:cNvSpPr>
              <p:nvPr/>
            </p:nvSpPr>
            <p:spPr bwMode="auto">
              <a:xfrm>
                <a:off x="3932" y="24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2" name="Oval 7385"/>
              <p:cNvSpPr>
                <a:spLocks noChangeArrowheads="1"/>
              </p:cNvSpPr>
              <p:nvPr/>
            </p:nvSpPr>
            <p:spPr bwMode="auto">
              <a:xfrm>
                <a:off x="3932" y="24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3" name="Oval 7386"/>
              <p:cNvSpPr>
                <a:spLocks noChangeArrowheads="1"/>
              </p:cNvSpPr>
              <p:nvPr/>
            </p:nvSpPr>
            <p:spPr bwMode="auto">
              <a:xfrm>
                <a:off x="4057" y="251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4" name="Oval 7387"/>
              <p:cNvSpPr>
                <a:spLocks noChangeArrowheads="1"/>
              </p:cNvSpPr>
              <p:nvPr/>
            </p:nvSpPr>
            <p:spPr bwMode="auto">
              <a:xfrm>
                <a:off x="4057" y="251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5" name="Oval 7388"/>
              <p:cNvSpPr>
                <a:spLocks noChangeArrowheads="1"/>
              </p:cNvSpPr>
              <p:nvPr/>
            </p:nvSpPr>
            <p:spPr bwMode="auto">
              <a:xfrm>
                <a:off x="3297" y="278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6" name="Oval 7389"/>
              <p:cNvSpPr>
                <a:spLocks noChangeArrowheads="1"/>
              </p:cNvSpPr>
              <p:nvPr/>
            </p:nvSpPr>
            <p:spPr bwMode="auto">
              <a:xfrm>
                <a:off x="3297" y="278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7" name="Oval 7390"/>
              <p:cNvSpPr>
                <a:spLocks noChangeArrowheads="1"/>
              </p:cNvSpPr>
              <p:nvPr/>
            </p:nvSpPr>
            <p:spPr bwMode="auto">
              <a:xfrm>
                <a:off x="3009" y="208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8" name="Oval 7391"/>
              <p:cNvSpPr>
                <a:spLocks noChangeArrowheads="1"/>
              </p:cNvSpPr>
              <p:nvPr/>
            </p:nvSpPr>
            <p:spPr bwMode="auto">
              <a:xfrm>
                <a:off x="3009" y="208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9" name="Oval 7392"/>
              <p:cNvSpPr>
                <a:spLocks noChangeArrowheads="1"/>
              </p:cNvSpPr>
              <p:nvPr/>
            </p:nvSpPr>
            <p:spPr bwMode="auto">
              <a:xfrm>
                <a:off x="3972" y="286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0" name="Oval 7393"/>
              <p:cNvSpPr>
                <a:spLocks noChangeArrowheads="1"/>
              </p:cNvSpPr>
              <p:nvPr/>
            </p:nvSpPr>
            <p:spPr bwMode="auto">
              <a:xfrm>
                <a:off x="3972" y="286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1" name="Oval 7394"/>
              <p:cNvSpPr>
                <a:spLocks noChangeArrowheads="1"/>
              </p:cNvSpPr>
              <p:nvPr/>
            </p:nvSpPr>
            <p:spPr bwMode="auto">
              <a:xfrm>
                <a:off x="3100" y="313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2" name="Oval 7395"/>
              <p:cNvSpPr>
                <a:spLocks noChangeArrowheads="1"/>
              </p:cNvSpPr>
              <p:nvPr/>
            </p:nvSpPr>
            <p:spPr bwMode="auto">
              <a:xfrm>
                <a:off x="3100" y="313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3" name="Oval 7396"/>
              <p:cNvSpPr>
                <a:spLocks noChangeArrowheads="1"/>
              </p:cNvSpPr>
              <p:nvPr/>
            </p:nvSpPr>
            <p:spPr bwMode="auto">
              <a:xfrm>
                <a:off x="3056" y="203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4" name="Oval 7397"/>
              <p:cNvSpPr>
                <a:spLocks noChangeArrowheads="1"/>
              </p:cNvSpPr>
              <p:nvPr/>
            </p:nvSpPr>
            <p:spPr bwMode="auto">
              <a:xfrm>
                <a:off x="3056" y="203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5" name="Oval 7398"/>
              <p:cNvSpPr>
                <a:spLocks noChangeArrowheads="1"/>
              </p:cNvSpPr>
              <p:nvPr/>
            </p:nvSpPr>
            <p:spPr bwMode="auto">
              <a:xfrm>
                <a:off x="4165" y="263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6" name="Oval 7399"/>
              <p:cNvSpPr>
                <a:spLocks noChangeArrowheads="1"/>
              </p:cNvSpPr>
              <p:nvPr/>
            </p:nvSpPr>
            <p:spPr bwMode="auto">
              <a:xfrm>
                <a:off x="4165" y="263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7" name="Oval 7400"/>
              <p:cNvSpPr>
                <a:spLocks noChangeArrowheads="1"/>
              </p:cNvSpPr>
              <p:nvPr/>
            </p:nvSpPr>
            <p:spPr bwMode="auto">
              <a:xfrm>
                <a:off x="3052" y="21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8" name="Oval 7401"/>
              <p:cNvSpPr>
                <a:spLocks noChangeArrowheads="1"/>
              </p:cNvSpPr>
              <p:nvPr/>
            </p:nvSpPr>
            <p:spPr bwMode="auto">
              <a:xfrm>
                <a:off x="3052" y="21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9" name="Oval 7402"/>
              <p:cNvSpPr>
                <a:spLocks noChangeArrowheads="1"/>
              </p:cNvSpPr>
              <p:nvPr/>
            </p:nvSpPr>
            <p:spPr bwMode="auto">
              <a:xfrm>
                <a:off x="2994" y="311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0" name="Oval 7403"/>
              <p:cNvSpPr>
                <a:spLocks noChangeArrowheads="1"/>
              </p:cNvSpPr>
              <p:nvPr/>
            </p:nvSpPr>
            <p:spPr bwMode="auto">
              <a:xfrm>
                <a:off x="2994" y="311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1" name="Oval 7404"/>
              <p:cNvSpPr>
                <a:spLocks noChangeArrowheads="1"/>
              </p:cNvSpPr>
              <p:nvPr/>
            </p:nvSpPr>
            <p:spPr bwMode="auto">
              <a:xfrm>
                <a:off x="4013" y="332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2" name="Oval 7405"/>
              <p:cNvSpPr>
                <a:spLocks noChangeArrowheads="1"/>
              </p:cNvSpPr>
              <p:nvPr/>
            </p:nvSpPr>
            <p:spPr bwMode="auto">
              <a:xfrm>
                <a:off x="4013" y="332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3" name="Oval 7406"/>
              <p:cNvSpPr>
                <a:spLocks noChangeArrowheads="1"/>
              </p:cNvSpPr>
              <p:nvPr/>
            </p:nvSpPr>
            <p:spPr bwMode="auto">
              <a:xfrm>
                <a:off x="3352" y="356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4" name="Oval 7407"/>
              <p:cNvSpPr>
                <a:spLocks noChangeArrowheads="1"/>
              </p:cNvSpPr>
              <p:nvPr/>
            </p:nvSpPr>
            <p:spPr bwMode="auto">
              <a:xfrm>
                <a:off x="3352" y="356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5" name="Oval 7408"/>
              <p:cNvSpPr>
                <a:spLocks noChangeArrowheads="1"/>
              </p:cNvSpPr>
              <p:nvPr/>
            </p:nvSpPr>
            <p:spPr bwMode="auto">
              <a:xfrm>
                <a:off x="4135" y="259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6" name="Oval 7409"/>
              <p:cNvSpPr>
                <a:spLocks noChangeArrowheads="1"/>
              </p:cNvSpPr>
              <p:nvPr/>
            </p:nvSpPr>
            <p:spPr bwMode="auto">
              <a:xfrm>
                <a:off x="4135" y="259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7" name="Oval 7410"/>
              <p:cNvSpPr>
                <a:spLocks noChangeArrowheads="1"/>
              </p:cNvSpPr>
              <p:nvPr/>
            </p:nvSpPr>
            <p:spPr bwMode="auto">
              <a:xfrm>
                <a:off x="3162" y="217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8" name="Oval 7411"/>
              <p:cNvSpPr>
                <a:spLocks noChangeArrowheads="1"/>
              </p:cNvSpPr>
              <p:nvPr/>
            </p:nvSpPr>
            <p:spPr bwMode="auto">
              <a:xfrm>
                <a:off x="3162" y="217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9" name="Oval 7412"/>
              <p:cNvSpPr>
                <a:spLocks noChangeArrowheads="1"/>
              </p:cNvSpPr>
              <p:nvPr/>
            </p:nvSpPr>
            <p:spPr bwMode="auto">
              <a:xfrm>
                <a:off x="3182" y="262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0" name="Oval 7413"/>
              <p:cNvSpPr>
                <a:spLocks noChangeArrowheads="1"/>
              </p:cNvSpPr>
              <p:nvPr/>
            </p:nvSpPr>
            <p:spPr bwMode="auto">
              <a:xfrm>
                <a:off x="3182" y="262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1" name="Oval 7414"/>
              <p:cNvSpPr>
                <a:spLocks noChangeArrowheads="1"/>
              </p:cNvSpPr>
              <p:nvPr/>
            </p:nvSpPr>
            <p:spPr bwMode="auto">
              <a:xfrm>
                <a:off x="3362" y="316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2" name="Oval 7415"/>
              <p:cNvSpPr>
                <a:spLocks noChangeArrowheads="1"/>
              </p:cNvSpPr>
              <p:nvPr/>
            </p:nvSpPr>
            <p:spPr bwMode="auto">
              <a:xfrm>
                <a:off x="3362" y="316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3" name="Oval 7416"/>
              <p:cNvSpPr>
                <a:spLocks noChangeArrowheads="1"/>
              </p:cNvSpPr>
              <p:nvPr/>
            </p:nvSpPr>
            <p:spPr bwMode="auto">
              <a:xfrm>
                <a:off x="4268" y="280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4" name="Oval 7417"/>
              <p:cNvSpPr>
                <a:spLocks noChangeArrowheads="1"/>
              </p:cNvSpPr>
              <p:nvPr/>
            </p:nvSpPr>
            <p:spPr bwMode="auto">
              <a:xfrm>
                <a:off x="4268" y="280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5" name="Oval 7418"/>
              <p:cNvSpPr>
                <a:spLocks noChangeArrowheads="1"/>
              </p:cNvSpPr>
              <p:nvPr/>
            </p:nvSpPr>
            <p:spPr bwMode="auto">
              <a:xfrm>
                <a:off x="4410" y="283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6" name="Oval 7419"/>
              <p:cNvSpPr>
                <a:spLocks noChangeArrowheads="1"/>
              </p:cNvSpPr>
              <p:nvPr/>
            </p:nvSpPr>
            <p:spPr bwMode="auto">
              <a:xfrm>
                <a:off x="4410" y="283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7" name="Oval 7420"/>
              <p:cNvSpPr>
                <a:spLocks noChangeArrowheads="1"/>
              </p:cNvSpPr>
              <p:nvPr/>
            </p:nvSpPr>
            <p:spPr bwMode="auto">
              <a:xfrm>
                <a:off x="3177" y="376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8" name="Oval 7421"/>
              <p:cNvSpPr>
                <a:spLocks noChangeArrowheads="1"/>
              </p:cNvSpPr>
              <p:nvPr/>
            </p:nvSpPr>
            <p:spPr bwMode="auto">
              <a:xfrm>
                <a:off x="3177" y="376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9" name="Oval 7422"/>
              <p:cNvSpPr>
                <a:spLocks noChangeArrowheads="1"/>
              </p:cNvSpPr>
              <p:nvPr/>
            </p:nvSpPr>
            <p:spPr bwMode="auto">
              <a:xfrm>
                <a:off x="3363" y="30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0" name="Oval 7423"/>
              <p:cNvSpPr>
                <a:spLocks noChangeArrowheads="1"/>
              </p:cNvSpPr>
              <p:nvPr/>
            </p:nvSpPr>
            <p:spPr bwMode="auto">
              <a:xfrm>
                <a:off x="3363" y="30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1" name="Oval 7424"/>
              <p:cNvSpPr>
                <a:spLocks noChangeArrowheads="1"/>
              </p:cNvSpPr>
              <p:nvPr/>
            </p:nvSpPr>
            <p:spPr bwMode="auto">
              <a:xfrm>
                <a:off x="3011" y="339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2" name="Oval 7425"/>
              <p:cNvSpPr>
                <a:spLocks noChangeArrowheads="1"/>
              </p:cNvSpPr>
              <p:nvPr/>
            </p:nvSpPr>
            <p:spPr bwMode="auto">
              <a:xfrm>
                <a:off x="3011" y="339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3" name="Oval 7426"/>
              <p:cNvSpPr>
                <a:spLocks noChangeArrowheads="1"/>
              </p:cNvSpPr>
              <p:nvPr/>
            </p:nvSpPr>
            <p:spPr bwMode="auto">
              <a:xfrm>
                <a:off x="3727" y="304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4" name="Oval 7427"/>
              <p:cNvSpPr>
                <a:spLocks noChangeArrowheads="1"/>
              </p:cNvSpPr>
              <p:nvPr/>
            </p:nvSpPr>
            <p:spPr bwMode="auto">
              <a:xfrm>
                <a:off x="3727" y="304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5" name="Oval 7428"/>
              <p:cNvSpPr>
                <a:spLocks noChangeArrowheads="1"/>
              </p:cNvSpPr>
              <p:nvPr/>
            </p:nvSpPr>
            <p:spPr bwMode="auto">
              <a:xfrm>
                <a:off x="4297" y="282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6" name="Oval 7429"/>
              <p:cNvSpPr>
                <a:spLocks noChangeArrowheads="1"/>
              </p:cNvSpPr>
              <p:nvPr/>
            </p:nvSpPr>
            <p:spPr bwMode="auto">
              <a:xfrm>
                <a:off x="4297" y="282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7" name="Oval 7430"/>
              <p:cNvSpPr>
                <a:spLocks noChangeArrowheads="1"/>
              </p:cNvSpPr>
              <p:nvPr/>
            </p:nvSpPr>
            <p:spPr bwMode="auto">
              <a:xfrm>
                <a:off x="3957" y="339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8" name="Oval 7431"/>
              <p:cNvSpPr>
                <a:spLocks noChangeArrowheads="1"/>
              </p:cNvSpPr>
              <p:nvPr/>
            </p:nvSpPr>
            <p:spPr bwMode="auto">
              <a:xfrm>
                <a:off x="3957" y="339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9" name="Oval 7432"/>
              <p:cNvSpPr>
                <a:spLocks noChangeArrowheads="1"/>
              </p:cNvSpPr>
              <p:nvPr/>
            </p:nvSpPr>
            <p:spPr bwMode="auto">
              <a:xfrm>
                <a:off x="3740" y="285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0" name="Oval 7433"/>
              <p:cNvSpPr>
                <a:spLocks noChangeArrowheads="1"/>
              </p:cNvSpPr>
              <p:nvPr/>
            </p:nvSpPr>
            <p:spPr bwMode="auto">
              <a:xfrm>
                <a:off x="3740" y="285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1" name="Oval 7434"/>
              <p:cNvSpPr>
                <a:spLocks noChangeArrowheads="1"/>
              </p:cNvSpPr>
              <p:nvPr/>
            </p:nvSpPr>
            <p:spPr bwMode="auto">
              <a:xfrm>
                <a:off x="3226" y="268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2" name="Oval 7435"/>
              <p:cNvSpPr>
                <a:spLocks noChangeArrowheads="1"/>
              </p:cNvSpPr>
              <p:nvPr/>
            </p:nvSpPr>
            <p:spPr bwMode="auto">
              <a:xfrm>
                <a:off x="3226" y="268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3" name="Oval 7436"/>
              <p:cNvSpPr>
                <a:spLocks noChangeArrowheads="1"/>
              </p:cNvSpPr>
              <p:nvPr/>
            </p:nvSpPr>
            <p:spPr bwMode="auto">
              <a:xfrm>
                <a:off x="4242" y="286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4" name="Oval 7437"/>
              <p:cNvSpPr>
                <a:spLocks noChangeArrowheads="1"/>
              </p:cNvSpPr>
              <p:nvPr/>
            </p:nvSpPr>
            <p:spPr bwMode="auto">
              <a:xfrm>
                <a:off x="4242" y="28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5" name="Oval 7438"/>
              <p:cNvSpPr>
                <a:spLocks noChangeArrowheads="1"/>
              </p:cNvSpPr>
              <p:nvPr/>
            </p:nvSpPr>
            <p:spPr bwMode="auto">
              <a:xfrm>
                <a:off x="3187" y="373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6" name="Oval 7439"/>
              <p:cNvSpPr>
                <a:spLocks noChangeArrowheads="1"/>
              </p:cNvSpPr>
              <p:nvPr/>
            </p:nvSpPr>
            <p:spPr bwMode="auto">
              <a:xfrm>
                <a:off x="3187" y="373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7" name="Oval 7440"/>
              <p:cNvSpPr>
                <a:spLocks noChangeArrowheads="1"/>
              </p:cNvSpPr>
              <p:nvPr/>
            </p:nvSpPr>
            <p:spPr bwMode="auto">
              <a:xfrm>
                <a:off x="4340" y="284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36" name="Group 7642"/>
            <p:cNvGrpSpPr>
              <a:grpSpLocks/>
            </p:cNvGrpSpPr>
            <p:nvPr/>
          </p:nvGrpSpPr>
          <p:grpSpPr bwMode="auto">
            <a:xfrm>
              <a:off x="2892" y="2068"/>
              <a:ext cx="1607" cy="1780"/>
              <a:chOff x="2892" y="2068"/>
              <a:chExt cx="1607" cy="1780"/>
            </a:xfrm>
            <a:grpFill/>
          </p:grpSpPr>
          <p:sp>
            <p:nvSpPr>
              <p:cNvPr id="2298" name="Oval 7442"/>
              <p:cNvSpPr>
                <a:spLocks noChangeArrowheads="1"/>
              </p:cNvSpPr>
              <p:nvPr/>
            </p:nvSpPr>
            <p:spPr bwMode="auto">
              <a:xfrm>
                <a:off x="4340" y="284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9" name="Oval 7443"/>
              <p:cNvSpPr>
                <a:spLocks noChangeArrowheads="1"/>
              </p:cNvSpPr>
              <p:nvPr/>
            </p:nvSpPr>
            <p:spPr bwMode="auto">
              <a:xfrm>
                <a:off x="3203" y="264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0" name="Oval 7444"/>
              <p:cNvSpPr>
                <a:spLocks noChangeArrowheads="1"/>
              </p:cNvSpPr>
              <p:nvPr/>
            </p:nvSpPr>
            <p:spPr bwMode="auto">
              <a:xfrm>
                <a:off x="3203" y="264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1" name="Oval 7445"/>
              <p:cNvSpPr>
                <a:spLocks noChangeArrowheads="1"/>
              </p:cNvSpPr>
              <p:nvPr/>
            </p:nvSpPr>
            <p:spPr bwMode="auto">
              <a:xfrm>
                <a:off x="3111" y="379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2" name="Oval 7446"/>
              <p:cNvSpPr>
                <a:spLocks noChangeArrowheads="1"/>
              </p:cNvSpPr>
              <p:nvPr/>
            </p:nvSpPr>
            <p:spPr bwMode="auto">
              <a:xfrm>
                <a:off x="3111" y="379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3" name="Oval 7447"/>
              <p:cNvSpPr>
                <a:spLocks noChangeArrowheads="1"/>
              </p:cNvSpPr>
              <p:nvPr/>
            </p:nvSpPr>
            <p:spPr bwMode="auto">
              <a:xfrm>
                <a:off x="3924" y="338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4" name="Oval 7448"/>
              <p:cNvSpPr>
                <a:spLocks noChangeArrowheads="1"/>
              </p:cNvSpPr>
              <p:nvPr/>
            </p:nvSpPr>
            <p:spPr bwMode="auto">
              <a:xfrm>
                <a:off x="3924" y="338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5" name="Oval 7449"/>
              <p:cNvSpPr>
                <a:spLocks noChangeArrowheads="1"/>
              </p:cNvSpPr>
              <p:nvPr/>
            </p:nvSpPr>
            <p:spPr bwMode="auto">
              <a:xfrm>
                <a:off x="3180" y="295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6" name="Oval 7450"/>
              <p:cNvSpPr>
                <a:spLocks noChangeArrowheads="1"/>
              </p:cNvSpPr>
              <p:nvPr/>
            </p:nvSpPr>
            <p:spPr bwMode="auto">
              <a:xfrm>
                <a:off x="3179" y="295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7" name="Oval 7451"/>
              <p:cNvSpPr>
                <a:spLocks noChangeArrowheads="1"/>
              </p:cNvSpPr>
              <p:nvPr/>
            </p:nvSpPr>
            <p:spPr bwMode="auto">
              <a:xfrm>
                <a:off x="4219" y="296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8" name="Oval 7452"/>
              <p:cNvSpPr>
                <a:spLocks noChangeArrowheads="1"/>
              </p:cNvSpPr>
              <p:nvPr/>
            </p:nvSpPr>
            <p:spPr bwMode="auto">
              <a:xfrm>
                <a:off x="4219" y="296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9" name="Oval 7453"/>
              <p:cNvSpPr>
                <a:spLocks noChangeArrowheads="1"/>
              </p:cNvSpPr>
              <p:nvPr/>
            </p:nvSpPr>
            <p:spPr bwMode="auto">
              <a:xfrm>
                <a:off x="3021" y="206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0" name="Oval 7454"/>
              <p:cNvSpPr>
                <a:spLocks noChangeArrowheads="1"/>
              </p:cNvSpPr>
              <p:nvPr/>
            </p:nvSpPr>
            <p:spPr bwMode="auto">
              <a:xfrm>
                <a:off x="3021" y="206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1" name="Oval 7455"/>
              <p:cNvSpPr>
                <a:spLocks noChangeArrowheads="1"/>
              </p:cNvSpPr>
              <p:nvPr/>
            </p:nvSpPr>
            <p:spPr bwMode="auto">
              <a:xfrm>
                <a:off x="3195" y="263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2" name="Oval 7456"/>
              <p:cNvSpPr>
                <a:spLocks noChangeArrowheads="1"/>
              </p:cNvSpPr>
              <p:nvPr/>
            </p:nvSpPr>
            <p:spPr bwMode="auto">
              <a:xfrm>
                <a:off x="3195" y="26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3" name="Oval 7457"/>
              <p:cNvSpPr>
                <a:spLocks noChangeArrowheads="1"/>
              </p:cNvSpPr>
              <p:nvPr/>
            </p:nvSpPr>
            <p:spPr bwMode="auto">
              <a:xfrm>
                <a:off x="3984" y="28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4" name="Oval 7458"/>
              <p:cNvSpPr>
                <a:spLocks noChangeArrowheads="1"/>
              </p:cNvSpPr>
              <p:nvPr/>
            </p:nvSpPr>
            <p:spPr bwMode="auto">
              <a:xfrm>
                <a:off x="3983" y="285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5" name="Oval 7459"/>
              <p:cNvSpPr>
                <a:spLocks noChangeArrowheads="1"/>
              </p:cNvSpPr>
              <p:nvPr/>
            </p:nvSpPr>
            <p:spPr bwMode="auto">
              <a:xfrm>
                <a:off x="3965" y="245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6" name="Oval 7460"/>
              <p:cNvSpPr>
                <a:spLocks noChangeArrowheads="1"/>
              </p:cNvSpPr>
              <p:nvPr/>
            </p:nvSpPr>
            <p:spPr bwMode="auto">
              <a:xfrm>
                <a:off x="3965" y="245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7" name="Oval 7461"/>
              <p:cNvSpPr>
                <a:spLocks noChangeArrowheads="1"/>
              </p:cNvSpPr>
              <p:nvPr/>
            </p:nvSpPr>
            <p:spPr bwMode="auto">
              <a:xfrm>
                <a:off x="3961" y="275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8" name="Oval 7462"/>
              <p:cNvSpPr>
                <a:spLocks noChangeArrowheads="1"/>
              </p:cNvSpPr>
              <p:nvPr/>
            </p:nvSpPr>
            <p:spPr bwMode="auto">
              <a:xfrm>
                <a:off x="3961" y="275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9" name="Oval 7463"/>
              <p:cNvSpPr>
                <a:spLocks noChangeArrowheads="1"/>
              </p:cNvSpPr>
              <p:nvPr/>
            </p:nvSpPr>
            <p:spPr bwMode="auto">
              <a:xfrm>
                <a:off x="3996" y="292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0" name="Oval 7464"/>
              <p:cNvSpPr>
                <a:spLocks noChangeArrowheads="1"/>
              </p:cNvSpPr>
              <p:nvPr/>
            </p:nvSpPr>
            <p:spPr bwMode="auto">
              <a:xfrm>
                <a:off x="3996" y="292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1" name="Oval 7465"/>
              <p:cNvSpPr>
                <a:spLocks noChangeArrowheads="1"/>
              </p:cNvSpPr>
              <p:nvPr/>
            </p:nvSpPr>
            <p:spPr bwMode="auto">
              <a:xfrm>
                <a:off x="3381" y="29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2" name="Oval 7466"/>
              <p:cNvSpPr>
                <a:spLocks noChangeArrowheads="1"/>
              </p:cNvSpPr>
              <p:nvPr/>
            </p:nvSpPr>
            <p:spPr bwMode="auto">
              <a:xfrm>
                <a:off x="3381" y="29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3" name="Oval 7467"/>
              <p:cNvSpPr>
                <a:spLocks noChangeArrowheads="1"/>
              </p:cNvSpPr>
              <p:nvPr/>
            </p:nvSpPr>
            <p:spPr bwMode="auto">
              <a:xfrm>
                <a:off x="3995" y="309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4" name="Oval 7468"/>
              <p:cNvSpPr>
                <a:spLocks noChangeArrowheads="1"/>
              </p:cNvSpPr>
              <p:nvPr/>
            </p:nvSpPr>
            <p:spPr bwMode="auto">
              <a:xfrm>
                <a:off x="3995" y="309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5" name="Oval 7469"/>
              <p:cNvSpPr>
                <a:spLocks noChangeArrowheads="1"/>
              </p:cNvSpPr>
              <p:nvPr/>
            </p:nvSpPr>
            <p:spPr bwMode="auto">
              <a:xfrm>
                <a:off x="3959" y="287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6" name="Oval 7470"/>
              <p:cNvSpPr>
                <a:spLocks noChangeArrowheads="1"/>
              </p:cNvSpPr>
              <p:nvPr/>
            </p:nvSpPr>
            <p:spPr bwMode="auto">
              <a:xfrm>
                <a:off x="3959" y="287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7" name="Oval 7471"/>
              <p:cNvSpPr>
                <a:spLocks noChangeArrowheads="1"/>
              </p:cNvSpPr>
              <p:nvPr/>
            </p:nvSpPr>
            <p:spPr bwMode="auto">
              <a:xfrm>
                <a:off x="4066" y="301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8" name="Oval 7472"/>
              <p:cNvSpPr>
                <a:spLocks noChangeArrowheads="1"/>
              </p:cNvSpPr>
              <p:nvPr/>
            </p:nvSpPr>
            <p:spPr bwMode="auto">
              <a:xfrm>
                <a:off x="4066" y="301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9" name="Oval 7473"/>
              <p:cNvSpPr>
                <a:spLocks noChangeArrowheads="1"/>
              </p:cNvSpPr>
              <p:nvPr/>
            </p:nvSpPr>
            <p:spPr bwMode="auto">
              <a:xfrm>
                <a:off x="3212" y="352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0" name="Oval 7474"/>
              <p:cNvSpPr>
                <a:spLocks noChangeArrowheads="1"/>
              </p:cNvSpPr>
              <p:nvPr/>
            </p:nvSpPr>
            <p:spPr bwMode="auto">
              <a:xfrm>
                <a:off x="3212" y="352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1" name="Oval 7475"/>
              <p:cNvSpPr>
                <a:spLocks noChangeArrowheads="1"/>
              </p:cNvSpPr>
              <p:nvPr/>
            </p:nvSpPr>
            <p:spPr bwMode="auto">
              <a:xfrm>
                <a:off x="3992" y="303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2" name="Oval 7476"/>
              <p:cNvSpPr>
                <a:spLocks noChangeArrowheads="1"/>
              </p:cNvSpPr>
              <p:nvPr/>
            </p:nvSpPr>
            <p:spPr bwMode="auto">
              <a:xfrm>
                <a:off x="3992" y="303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3" name="Oval 7477"/>
              <p:cNvSpPr>
                <a:spLocks noChangeArrowheads="1"/>
              </p:cNvSpPr>
              <p:nvPr/>
            </p:nvSpPr>
            <p:spPr bwMode="auto">
              <a:xfrm>
                <a:off x="3134" y="268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4" name="Oval 7478"/>
              <p:cNvSpPr>
                <a:spLocks noChangeArrowheads="1"/>
              </p:cNvSpPr>
              <p:nvPr/>
            </p:nvSpPr>
            <p:spPr bwMode="auto">
              <a:xfrm>
                <a:off x="3134" y="268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5" name="Oval 7479"/>
              <p:cNvSpPr>
                <a:spLocks noChangeArrowheads="1"/>
              </p:cNvSpPr>
              <p:nvPr/>
            </p:nvSpPr>
            <p:spPr bwMode="auto">
              <a:xfrm>
                <a:off x="3985" y="263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6" name="Oval 7480"/>
              <p:cNvSpPr>
                <a:spLocks noChangeArrowheads="1"/>
              </p:cNvSpPr>
              <p:nvPr/>
            </p:nvSpPr>
            <p:spPr bwMode="auto">
              <a:xfrm>
                <a:off x="3985" y="263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7" name="Oval 7481"/>
              <p:cNvSpPr>
                <a:spLocks noChangeArrowheads="1"/>
              </p:cNvSpPr>
              <p:nvPr/>
            </p:nvSpPr>
            <p:spPr bwMode="auto">
              <a:xfrm>
                <a:off x="3230" y="339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8" name="Oval 7482"/>
              <p:cNvSpPr>
                <a:spLocks noChangeArrowheads="1"/>
              </p:cNvSpPr>
              <p:nvPr/>
            </p:nvSpPr>
            <p:spPr bwMode="auto">
              <a:xfrm>
                <a:off x="3230" y="339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9" name="Oval 7483"/>
              <p:cNvSpPr>
                <a:spLocks noChangeArrowheads="1"/>
              </p:cNvSpPr>
              <p:nvPr/>
            </p:nvSpPr>
            <p:spPr bwMode="auto">
              <a:xfrm>
                <a:off x="3823" y="312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0" name="Oval 7484"/>
              <p:cNvSpPr>
                <a:spLocks noChangeArrowheads="1"/>
              </p:cNvSpPr>
              <p:nvPr/>
            </p:nvSpPr>
            <p:spPr bwMode="auto">
              <a:xfrm>
                <a:off x="3823" y="312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1" name="Oval 7485"/>
              <p:cNvSpPr>
                <a:spLocks noChangeArrowheads="1"/>
              </p:cNvSpPr>
              <p:nvPr/>
            </p:nvSpPr>
            <p:spPr bwMode="auto">
              <a:xfrm>
                <a:off x="3225" y="333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2" name="Oval 7486"/>
              <p:cNvSpPr>
                <a:spLocks noChangeArrowheads="1"/>
              </p:cNvSpPr>
              <p:nvPr/>
            </p:nvSpPr>
            <p:spPr bwMode="auto">
              <a:xfrm>
                <a:off x="3225" y="333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3" name="Oval 7487"/>
              <p:cNvSpPr>
                <a:spLocks noChangeArrowheads="1"/>
              </p:cNvSpPr>
              <p:nvPr/>
            </p:nvSpPr>
            <p:spPr bwMode="auto">
              <a:xfrm>
                <a:off x="3952" y="242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4" name="Oval 7488"/>
              <p:cNvSpPr>
                <a:spLocks noChangeArrowheads="1"/>
              </p:cNvSpPr>
              <p:nvPr/>
            </p:nvSpPr>
            <p:spPr bwMode="auto">
              <a:xfrm>
                <a:off x="3952" y="242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5" name="Oval 7489"/>
              <p:cNvSpPr>
                <a:spLocks noChangeArrowheads="1"/>
              </p:cNvSpPr>
              <p:nvPr/>
            </p:nvSpPr>
            <p:spPr bwMode="auto">
              <a:xfrm>
                <a:off x="2977" y="303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6" name="Oval 7490"/>
              <p:cNvSpPr>
                <a:spLocks noChangeArrowheads="1"/>
              </p:cNvSpPr>
              <p:nvPr/>
            </p:nvSpPr>
            <p:spPr bwMode="auto">
              <a:xfrm>
                <a:off x="2977" y="303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7" name="Oval 7491"/>
              <p:cNvSpPr>
                <a:spLocks noChangeArrowheads="1"/>
              </p:cNvSpPr>
              <p:nvPr/>
            </p:nvSpPr>
            <p:spPr bwMode="auto">
              <a:xfrm>
                <a:off x="3950" y="240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8" name="Oval 7492"/>
              <p:cNvSpPr>
                <a:spLocks noChangeArrowheads="1"/>
              </p:cNvSpPr>
              <p:nvPr/>
            </p:nvSpPr>
            <p:spPr bwMode="auto">
              <a:xfrm>
                <a:off x="3950" y="240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9" name="Oval 7493"/>
              <p:cNvSpPr>
                <a:spLocks noChangeArrowheads="1"/>
              </p:cNvSpPr>
              <p:nvPr/>
            </p:nvSpPr>
            <p:spPr bwMode="auto">
              <a:xfrm>
                <a:off x="3939" y="239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0" name="Oval 7494"/>
              <p:cNvSpPr>
                <a:spLocks noChangeArrowheads="1"/>
              </p:cNvSpPr>
              <p:nvPr/>
            </p:nvSpPr>
            <p:spPr bwMode="auto">
              <a:xfrm>
                <a:off x="3939" y="239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1" name="Oval 7495"/>
              <p:cNvSpPr>
                <a:spLocks noChangeArrowheads="1"/>
              </p:cNvSpPr>
              <p:nvPr/>
            </p:nvSpPr>
            <p:spPr bwMode="auto">
              <a:xfrm>
                <a:off x="3122" y="258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2" name="Oval 7496"/>
              <p:cNvSpPr>
                <a:spLocks noChangeArrowheads="1"/>
              </p:cNvSpPr>
              <p:nvPr/>
            </p:nvSpPr>
            <p:spPr bwMode="auto">
              <a:xfrm>
                <a:off x="3122" y="258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3" name="Oval 7497"/>
              <p:cNvSpPr>
                <a:spLocks noChangeArrowheads="1"/>
              </p:cNvSpPr>
              <p:nvPr/>
            </p:nvSpPr>
            <p:spPr bwMode="auto">
              <a:xfrm>
                <a:off x="3984" y="293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4" name="Oval 7498"/>
              <p:cNvSpPr>
                <a:spLocks noChangeArrowheads="1"/>
              </p:cNvSpPr>
              <p:nvPr/>
            </p:nvSpPr>
            <p:spPr bwMode="auto">
              <a:xfrm>
                <a:off x="3984" y="29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5" name="Oval 7499"/>
              <p:cNvSpPr>
                <a:spLocks noChangeArrowheads="1"/>
              </p:cNvSpPr>
              <p:nvPr/>
            </p:nvSpPr>
            <p:spPr bwMode="auto">
              <a:xfrm>
                <a:off x="3986" y="264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6" name="Oval 7500"/>
              <p:cNvSpPr>
                <a:spLocks noChangeArrowheads="1"/>
              </p:cNvSpPr>
              <p:nvPr/>
            </p:nvSpPr>
            <p:spPr bwMode="auto">
              <a:xfrm>
                <a:off x="3985" y="264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7" name="Oval 7501"/>
              <p:cNvSpPr>
                <a:spLocks noChangeArrowheads="1"/>
              </p:cNvSpPr>
              <p:nvPr/>
            </p:nvSpPr>
            <p:spPr bwMode="auto">
              <a:xfrm>
                <a:off x="3413" y="299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8" name="Oval 7502"/>
              <p:cNvSpPr>
                <a:spLocks noChangeArrowheads="1"/>
              </p:cNvSpPr>
              <p:nvPr/>
            </p:nvSpPr>
            <p:spPr bwMode="auto">
              <a:xfrm>
                <a:off x="3413" y="2997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9" name="Oval 7503"/>
              <p:cNvSpPr>
                <a:spLocks noChangeArrowheads="1"/>
              </p:cNvSpPr>
              <p:nvPr/>
            </p:nvSpPr>
            <p:spPr bwMode="auto">
              <a:xfrm>
                <a:off x="3943" y="257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0" name="Oval 7504"/>
              <p:cNvSpPr>
                <a:spLocks noChangeArrowheads="1"/>
              </p:cNvSpPr>
              <p:nvPr/>
            </p:nvSpPr>
            <p:spPr bwMode="auto">
              <a:xfrm>
                <a:off x="3943" y="257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1" name="Oval 7505"/>
              <p:cNvSpPr>
                <a:spLocks noChangeArrowheads="1"/>
              </p:cNvSpPr>
              <p:nvPr/>
            </p:nvSpPr>
            <p:spPr bwMode="auto">
              <a:xfrm>
                <a:off x="4022" y="335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2" name="Oval 7506"/>
              <p:cNvSpPr>
                <a:spLocks noChangeArrowheads="1"/>
              </p:cNvSpPr>
              <p:nvPr/>
            </p:nvSpPr>
            <p:spPr bwMode="auto">
              <a:xfrm>
                <a:off x="4022" y="335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3" name="Oval 7507"/>
              <p:cNvSpPr>
                <a:spLocks noChangeArrowheads="1"/>
              </p:cNvSpPr>
              <p:nvPr/>
            </p:nvSpPr>
            <p:spPr bwMode="auto">
              <a:xfrm>
                <a:off x="4337" y="296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4" name="Oval 7508"/>
              <p:cNvSpPr>
                <a:spLocks noChangeArrowheads="1"/>
              </p:cNvSpPr>
              <p:nvPr/>
            </p:nvSpPr>
            <p:spPr bwMode="auto">
              <a:xfrm>
                <a:off x="4337" y="296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5" name="Oval 7509"/>
              <p:cNvSpPr>
                <a:spLocks noChangeArrowheads="1"/>
              </p:cNvSpPr>
              <p:nvPr/>
            </p:nvSpPr>
            <p:spPr bwMode="auto">
              <a:xfrm>
                <a:off x="3141" y="292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6" name="Oval 7510"/>
              <p:cNvSpPr>
                <a:spLocks noChangeArrowheads="1"/>
              </p:cNvSpPr>
              <p:nvPr/>
            </p:nvSpPr>
            <p:spPr bwMode="auto">
              <a:xfrm>
                <a:off x="3141" y="292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7" name="Oval 7511"/>
              <p:cNvSpPr>
                <a:spLocks noChangeArrowheads="1"/>
              </p:cNvSpPr>
              <p:nvPr/>
            </p:nvSpPr>
            <p:spPr bwMode="auto">
              <a:xfrm>
                <a:off x="3954" y="294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8" name="Oval 7512"/>
              <p:cNvSpPr>
                <a:spLocks noChangeArrowheads="1"/>
              </p:cNvSpPr>
              <p:nvPr/>
            </p:nvSpPr>
            <p:spPr bwMode="auto">
              <a:xfrm>
                <a:off x="3954" y="294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9" name="Oval 7513"/>
              <p:cNvSpPr>
                <a:spLocks noChangeArrowheads="1"/>
              </p:cNvSpPr>
              <p:nvPr/>
            </p:nvSpPr>
            <p:spPr bwMode="auto">
              <a:xfrm>
                <a:off x="3259" y="273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0" name="Oval 7514"/>
              <p:cNvSpPr>
                <a:spLocks noChangeArrowheads="1"/>
              </p:cNvSpPr>
              <p:nvPr/>
            </p:nvSpPr>
            <p:spPr bwMode="auto">
              <a:xfrm>
                <a:off x="3259" y="273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1" name="Oval 7515"/>
              <p:cNvSpPr>
                <a:spLocks noChangeArrowheads="1"/>
              </p:cNvSpPr>
              <p:nvPr/>
            </p:nvSpPr>
            <p:spPr bwMode="auto">
              <a:xfrm>
                <a:off x="4425" y="287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2" name="Oval 7516"/>
              <p:cNvSpPr>
                <a:spLocks noChangeArrowheads="1"/>
              </p:cNvSpPr>
              <p:nvPr/>
            </p:nvSpPr>
            <p:spPr bwMode="auto">
              <a:xfrm>
                <a:off x="4425" y="287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3" name="Oval 7517"/>
              <p:cNvSpPr>
                <a:spLocks noChangeArrowheads="1"/>
              </p:cNvSpPr>
              <p:nvPr/>
            </p:nvSpPr>
            <p:spPr bwMode="auto">
              <a:xfrm>
                <a:off x="2892" y="215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4" name="Oval 7518"/>
              <p:cNvSpPr>
                <a:spLocks noChangeArrowheads="1"/>
              </p:cNvSpPr>
              <p:nvPr/>
            </p:nvSpPr>
            <p:spPr bwMode="auto">
              <a:xfrm>
                <a:off x="2892" y="215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5" name="Oval 7519"/>
              <p:cNvSpPr>
                <a:spLocks noChangeArrowheads="1"/>
              </p:cNvSpPr>
              <p:nvPr/>
            </p:nvSpPr>
            <p:spPr bwMode="auto">
              <a:xfrm>
                <a:off x="4002" y="280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6" name="Oval 7520"/>
              <p:cNvSpPr>
                <a:spLocks noChangeArrowheads="1"/>
              </p:cNvSpPr>
              <p:nvPr/>
            </p:nvSpPr>
            <p:spPr bwMode="auto">
              <a:xfrm>
                <a:off x="4002" y="280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7" name="Oval 7521"/>
              <p:cNvSpPr>
                <a:spLocks noChangeArrowheads="1"/>
              </p:cNvSpPr>
              <p:nvPr/>
            </p:nvSpPr>
            <p:spPr bwMode="auto">
              <a:xfrm>
                <a:off x="3200" y="237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8" name="Oval 7522"/>
              <p:cNvSpPr>
                <a:spLocks noChangeArrowheads="1"/>
              </p:cNvSpPr>
              <p:nvPr/>
            </p:nvSpPr>
            <p:spPr bwMode="auto">
              <a:xfrm>
                <a:off x="3200" y="237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9" name="Oval 7523"/>
              <p:cNvSpPr>
                <a:spLocks noChangeArrowheads="1"/>
              </p:cNvSpPr>
              <p:nvPr/>
            </p:nvSpPr>
            <p:spPr bwMode="auto">
              <a:xfrm>
                <a:off x="3160" y="281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0" name="Oval 7524"/>
              <p:cNvSpPr>
                <a:spLocks noChangeArrowheads="1"/>
              </p:cNvSpPr>
              <p:nvPr/>
            </p:nvSpPr>
            <p:spPr bwMode="auto">
              <a:xfrm>
                <a:off x="3160" y="281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1" name="Oval 7525"/>
              <p:cNvSpPr>
                <a:spLocks noChangeArrowheads="1"/>
              </p:cNvSpPr>
              <p:nvPr/>
            </p:nvSpPr>
            <p:spPr bwMode="auto">
              <a:xfrm>
                <a:off x="2935" y="214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2" name="Oval 7526"/>
              <p:cNvSpPr>
                <a:spLocks noChangeArrowheads="1"/>
              </p:cNvSpPr>
              <p:nvPr/>
            </p:nvSpPr>
            <p:spPr bwMode="auto">
              <a:xfrm>
                <a:off x="2935" y="214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3" name="Oval 7527"/>
              <p:cNvSpPr>
                <a:spLocks noChangeArrowheads="1"/>
              </p:cNvSpPr>
              <p:nvPr/>
            </p:nvSpPr>
            <p:spPr bwMode="auto">
              <a:xfrm>
                <a:off x="3182" y="326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4" name="Oval 7528"/>
              <p:cNvSpPr>
                <a:spLocks noChangeArrowheads="1"/>
              </p:cNvSpPr>
              <p:nvPr/>
            </p:nvSpPr>
            <p:spPr bwMode="auto">
              <a:xfrm>
                <a:off x="3182" y="326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5" name="Oval 7529"/>
              <p:cNvSpPr>
                <a:spLocks noChangeArrowheads="1"/>
              </p:cNvSpPr>
              <p:nvPr/>
            </p:nvSpPr>
            <p:spPr bwMode="auto">
              <a:xfrm>
                <a:off x="2974" y="277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6" name="Oval 7530"/>
              <p:cNvSpPr>
                <a:spLocks noChangeArrowheads="1"/>
              </p:cNvSpPr>
              <p:nvPr/>
            </p:nvSpPr>
            <p:spPr bwMode="auto">
              <a:xfrm>
                <a:off x="2974" y="277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7" name="Oval 7531"/>
              <p:cNvSpPr>
                <a:spLocks noChangeArrowheads="1"/>
              </p:cNvSpPr>
              <p:nvPr/>
            </p:nvSpPr>
            <p:spPr bwMode="auto">
              <a:xfrm>
                <a:off x="3956" y="249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8" name="Oval 7532"/>
              <p:cNvSpPr>
                <a:spLocks noChangeArrowheads="1"/>
              </p:cNvSpPr>
              <p:nvPr/>
            </p:nvSpPr>
            <p:spPr bwMode="auto">
              <a:xfrm>
                <a:off x="3956" y="249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9" name="Oval 7533"/>
              <p:cNvSpPr>
                <a:spLocks noChangeArrowheads="1"/>
              </p:cNvSpPr>
              <p:nvPr/>
            </p:nvSpPr>
            <p:spPr bwMode="auto">
              <a:xfrm>
                <a:off x="3961" y="274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0" name="Oval 7534"/>
              <p:cNvSpPr>
                <a:spLocks noChangeArrowheads="1"/>
              </p:cNvSpPr>
              <p:nvPr/>
            </p:nvSpPr>
            <p:spPr bwMode="auto">
              <a:xfrm>
                <a:off x="3961" y="274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1" name="Oval 7535"/>
              <p:cNvSpPr>
                <a:spLocks noChangeArrowheads="1"/>
              </p:cNvSpPr>
              <p:nvPr/>
            </p:nvSpPr>
            <p:spPr bwMode="auto">
              <a:xfrm>
                <a:off x="4295" y="287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2" name="Oval 7536"/>
              <p:cNvSpPr>
                <a:spLocks noChangeArrowheads="1"/>
              </p:cNvSpPr>
              <p:nvPr/>
            </p:nvSpPr>
            <p:spPr bwMode="auto">
              <a:xfrm>
                <a:off x="4295" y="287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3" name="Oval 7537"/>
              <p:cNvSpPr>
                <a:spLocks noChangeArrowheads="1"/>
              </p:cNvSpPr>
              <p:nvPr/>
            </p:nvSpPr>
            <p:spPr bwMode="auto">
              <a:xfrm>
                <a:off x="4041" y="250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4" name="Oval 7538"/>
              <p:cNvSpPr>
                <a:spLocks noChangeArrowheads="1"/>
              </p:cNvSpPr>
              <p:nvPr/>
            </p:nvSpPr>
            <p:spPr bwMode="auto">
              <a:xfrm>
                <a:off x="4041" y="250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5" name="Oval 7539"/>
              <p:cNvSpPr>
                <a:spLocks noChangeArrowheads="1"/>
              </p:cNvSpPr>
              <p:nvPr/>
            </p:nvSpPr>
            <p:spPr bwMode="auto">
              <a:xfrm>
                <a:off x="4297" y="287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6" name="Oval 7540"/>
              <p:cNvSpPr>
                <a:spLocks noChangeArrowheads="1"/>
              </p:cNvSpPr>
              <p:nvPr/>
            </p:nvSpPr>
            <p:spPr bwMode="auto">
              <a:xfrm>
                <a:off x="4297" y="287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7" name="Oval 7541"/>
              <p:cNvSpPr>
                <a:spLocks noChangeArrowheads="1"/>
              </p:cNvSpPr>
              <p:nvPr/>
            </p:nvSpPr>
            <p:spPr bwMode="auto">
              <a:xfrm>
                <a:off x="4179" y="261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8" name="Oval 7542"/>
              <p:cNvSpPr>
                <a:spLocks noChangeArrowheads="1"/>
              </p:cNvSpPr>
              <p:nvPr/>
            </p:nvSpPr>
            <p:spPr bwMode="auto">
              <a:xfrm>
                <a:off x="4179" y="261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9" name="Oval 7543"/>
              <p:cNvSpPr>
                <a:spLocks noChangeArrowheads="1"/>
              </p:cNvSpPr>
              <p:nvPr/>
            </p:nvSpPr>
            <p:spPr bwMode="auto">
              <a:xfrm>
                <a:off x="3114" y="267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0" name="Oval 7544"/>
              <p:cNvSpPr>
                <a:spLocks noChangeArrowheads="1"/>
              </p:cNvSpPr>
              <p:nvPr/>
            </p:nvSpPr>
            <p:spPr bwMode="auto">
              <a:xfrm>
                <a:off x="3114" y="267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1" name="Oval 7545"/>
              <p:cNvSpPr>
                <a:spLocks noChangeArrowheads="1"/>
              </p:cNvSpPr>
              <p:nvPr/>
            </p:nvSpPr>
            <p:spPr bwMode="auto">
              <a:xfrm>
                <a:off x="3169" y="233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2" name="Oval 7546"/>
              <p:cNvSpPr>
                <a:spLocks noChangeArrowheads="1"/>
              </p:cNvSpPr>
              <p:nvPr/>
            </p:nvSpPr>
            <p:spPr bwMode="auto">
              <a:xfrm>
                <a:off x="3169" y="233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3" name="Oval 7547"/>
              <p:cNvSpPr>
                <a:spLocks noChangeArrowheads="1"/>
              </p:cNvSpPr>
              <p:nvPr/>
            </p:nvSpPr>
            <p:spPr bwMode="auto">
              <a:xfrm>
                <a:off x="3994" y="305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4" name="Oval 7548"/>
              <p:cNvSpPr>
                <a:spLocks noChangeArrowheads="1"/>
              </p:cNvSpPr>
              <p:nvPr/>
            </p:nvSpPr>
            <p:spPr bwMode="auto">
              <a:xfrm>
                <a:off x="3994" y="305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5" name="Oval 7549"/>
              <p:cNvSpPr>
                <a:spLocks noChangeArrowheads="1"/>
              </p:cNvSpPr>
              <p:nvPr/>
            </p:nvSpPr>
            <p:spPr bwMode="auto">
              <a:xfrm>
                <a:off x="3191" y="311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6" name="Oval 7550"/>
              <p:cNvSpPr>
                <a:spLocks noChangeArrowheads="1"/>
              </p:cNvSpPr>
              <p:nvPr/>
            </p:nvSpPr>
            <p:spPr bwMode="auto">
              <a:xfrm>
                <a:off x="3191" y="311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7" name="Oval 7551"/>
              <p:cNvSpPr>
                <a:spLocks noChangeArrowheads="1"/>
              </p:cNvSpPr>
              <p:nvPr/>
            </p:nvSpPr>
            <p:spPr bwMode="auto">
              <a:xfrm>
                <a:off x="3295" y="253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8" name="Oval 7552"/>
              <p:cNvSpPr>
                <a:spLocks noChangeArrowheads="1"/>
              </p:cNvSpPr>
              <p:nvPr/>
            </p:nvSpPr>
            <p:spPr bwMode="auto">
              <a:xfrm>
                <a:off x="3295" y="253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9" name="Oval 7553"/>
              <p:cNvSpPr>
                <a:spLocks noChangeArrowheads="1"/>
              </p:cNvSpPr>
              <p:nvPr/>
            </p:nvSpPr>
            <p:spPr bwMode="auto">
              <a:xfrm>
                <a:off x="3079" y="312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0" name="Oval 7554"/>
              <p:cNvSpPr>
                <a:spLocks noChangeArrowheads="1"/>
              </p:cNvSpPr>
              <p:nvPr/>
            </p:nvSpPr>
            <p:spPr bwMode="auto">
              <a:xfrm>
                <a:off x="3079" y="312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1" name="Oval 7555"/>
              <p:cNvSpPr>
                <a:spLocks noChangeArrowheads="1"/>
              </p:cNvSpPr>
              <p:nvPr/>
            </p:nvSpPr>
            <p:spPr bwMode="auto">
              <a:xfrm>
                <a:off x="3988" y="335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2" name="Oval 7556"/>
              <p:cNvSpPr>
                <a:spLocks noChangeArrowheads="1"/>
              </p:cNvSpPr>
              <p:nvPr/>
            </p:nvSpPr>
            <p:spPr bwMode="auto">
              <a:xfrm>
                <a:off x="3988" y="335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3" name="Oval 7557"/>
              <p:cNvSpPr>
                <a:spLocks noChangeArrowheads="1"/>
              </p:cNvSpPr>
              <p:nvPr/>
            </p:nvSpPr>
            <p:spPr bwMode="auto">
              <a:xfrm>
                <a:off x="3795" y="312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4" name="Oval 7558"/>
              <p:cNvSpPr>
                <a:spLocks noChangeArrowheads="1"/>
              </p:cNvSpPr>
              <p:nvPr/>
            </p:nvSpPr>
            <p:spPr bwMode="auto">
              <a:xfrm>
                <a:off x="3795" y="312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5" name="Oval 7559"/>
              <p:cNvSpPr>
                <a:spLocks noChangeArrowheads="1"/>
              </p:cNvSpPr>
              <p:nvPr/>
            </p:nvSpPr>
            <p:spPr bwMode="auto">
              <a:xfrm>
                <a:off x="4341" y="294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6" name="Oval 7560"/>
              <p:cNvSpPr>
                <a:spLocks noChangeArrowheads="1"/>
              </p:cNvSpPr>
              <p:nvPr/>
            </p:nvSpPr>
            <p:spPr bwMode="auto">
              <a:xfrm>
                <a:off x="4341" y="294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7" name="Oval 7561"/>
              <p:cNvSpPr>
                <a:spLocks noChangeArrowheads="1"/>
              </p:cNvSpPr>
              <p:nvPr/>
            </p:nvSpPr>
            <p:spPr bwMode="auto">
              <a:xfrm>
                <a:off x="4354" y="294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8" name="Oval 7562"/>
              <p:cNvSpPr>
                <a:spLocks noChangeArrowheads="1"/>
              </p:cNvSpPr>
              <p:nvPr/>
            </p:nvSpPr>
            <p:spPr bwMode="auto">
              <a:xfrm>
                <a:off x="4354" y="294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9" name="Oval 7563"/>
              <p:cNvSpPr>
                <a:spLocks noChangeArrowheads="1"/>
              </p:cNvSpPr>
              <p:nvPr/>
            </p:nvSpPr>
            <p:spPr bwMode="auto">
              <a:xfrm>
                <a:off x="3556" y="308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0" name="Oval 7564"/>
              <p:cNvSpPr>
                <a:spLocks noChangeArrowheads="1"/>
              </p:cNvSpPr>
              <p:nvPr/>
            </p:nvSpPr>
            <p:spPr bwMode="auto">
              <a:xfrm>
                <a:off x="3556" y="308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1" name="Oval 7565"/>
              <p:cNvSpPr>
                <a:spLocks noChangeArrowheads="1"/>
              </p:cNvSpPr>
              <p:nvPr/>
            </p:nvSpPr>
            <p:spPr bwMode="auto">
              <a:xfrm>
                <a:off x="4269" y="283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2" name="Oval 7566"/>
              <p:cNvSpPr>
                <a:spLocks noChangeArrowheads="1"/>
              </p:cNvSpPr>
              <p:nvPr/>
            </p:nvSpPr>
            <p:spPr bwMode="auto">
              <a:xfrm>
                <a:off x="4269" y="28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3" name="Oval 7567"/>
              <p:cNvSpPr>
                <a:spLocks noChangeArrowheads="1"/>
              </p:cNvSpPr>
              <p:nvPr/>
            </p:nvSpPr>
            <p:spPr bwMode="auto">
              <a:xfrm>
                <a:off x="4286" y="2900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4" name="Oval 7568"/>
              <p:cNvSpPr>
                <a:spLocks noChangeArrowheads="1"/>
              </p:cNvSpPr>
              <p:nvPr/>
            </p:nvSpPr>
            <p:spPr bwMode="auto">
              <a:xfrm>
                <a:off x="4286" y="2900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5" name="Oval 7569"/>
              <p:cNvSpPr>
                <a:spLocks noChangeArrowheads="1"/>
              </p:cNvSpPr>
              <p:nvPr/>
            </p:nvSpPr>
            <p:spPr bwMode="auto">
              <a:xfrm>
                <a:off x="3128" y="281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6" name="Oval 7570"/>
              <p:cNvSpPr>
                <a:spLocks noChangeArrowheads="1"/>
              </p:cNvSpPr>
              <p:nvPr/>
            </p:nvSpPr>
            <p:spPr bwMode="auto">
              <a:xfrm>
                <a:off x="3128" y="281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7" name="Oval 7571"/>
              <p:cNvSpPr>
                <a:spLocks noChangeArrowheads="1"/>
              </p:cNvSpPr>
              <p:nvPr/>
            </p:nvSpPr>
            <p:spPr bwMode="auto">
              <a:xfrm>
                <a:off x="4154" y="260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8" name="Oval 7572"/>
              <p:cNvSpPr>
                <a:spLocks noChangeArrowheads="1"/>
              </p:cNvSpPr>
              <p:nvPr/>
            </p:nvSpPr>
            <p:spPr bwMode="auto">
              <a:xfrm>
                <a:off x="4154" y="260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9" name="Oval 7573"/>
              <p:cNvSpPr>
                <a:spLocks noChangeArrowheads="1"/>
              </p:cNvSpPr>
              <p:nvPr/>
            </p:nvSpPr>
            <p:spPr bwMode="auto">
              <a:xfrm>
                <a:off x="3910" y="24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0" name="Oval 7574"/>
              <p:cNvSpPr>
                <a:spLocks noChangeArrowheads="1"/>
              </p:cNvSpPr>
              <p:nvPr/>
            </p:nvSpPr>
            <p:spPr bwMode="auto">
              <a:xfrm>
                <a:off x="3910" y="24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1" name="Oval 7575"/>
              <p:cNvSpPr>
                <a:spLocks noChangeArrowheads="1"/>
              </p:cNvSpPr>
              <p:nvPr/>
            </p:nvSpPr>
            <p:spPr bwMode="auto">
              <a:xfrm>
                <a:off x="3053" y="276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2" name="Oval 7576"/>
              <p:cNvSpPr>
                <a:spLocks noChangeArrowheads="1"/>
              </p:cNvSpPr>
              <p:nvPr/>
            </p:nvSpPr>
            <p:spPr bwMode="auto">
              <a:xfrm>
                <a:off x="3052" y="276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3" name="Oval 7577"/>
              <p:cNvSpPr>
                <a:spLocks noChangeArrowheads="1"/>
              </p:cNvSpPr>
              <p:nvPr/>
            </p:nvSpPr>
            <p:spPr bwMode="auto">
              <a:xfrm>
                <a:off x="2940" y="283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4" name="Oval 7578"/>
              <p:cNvSpPr>
                <a:spLocks noChangeArrowheads="1"/>
              </p:cNvSpPr>
              <p:nvPr/>
            </p:nvSpPr>
            <p:spPr bwMode="auto">
              <a:xfrm>
                <a:off x="2940" y="283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5" name="Oval 7579"/>
              <p:cNvSpPr>
                <a:spLocks noChangeArrowheads="1"/>
              </p:cNvSpPr>
              <p:nvPr/>
            </p:nvSpPr>
            <p:spPr bwMode="auto">
              <a:xfrm>
                <a:off x="3327" y="298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6" name="Oval 7580"/>
              <p:cNvSpPr>
                <a:spLocks noChangeArrowheads="1"/>
              </p:cNvSpPr>
              <p:nvPr/>
            </p:nvSpPr>
            <p:spPr bwMode="auto">
              <a:xfrm>
                <a:off x="3326" y="2980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7" name="Oval 7581"/>
              <p:cNvSpPr>
                <a:spLocks noChangeArrowheads="1"/>
              </p:cNvSpPr>
              <p:nvPr/>
            </p:nvSpPr>
            <p:spPr bwMode="auto">
              <a:xfrm>
                <a:off x="4050" y="253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8" name="Oval 7582"/>
              <p:cNvSpPr>
                <a:spLocks noChangeArrowheads="1"/>
              </p:cNvSpPr>
              <p:nvPr/>
            </p:nvSpPr>
            <p:spPr bwMode="auto">
              <a:xfrm>
                <a:off x="4050" y="253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9" name="Oval 7583"/>
              <p:cNvSpPr>
                <a:spLocks noChangeArrowheads="1"/>
              </p:cNvSpPr>
              <p:nvPr/>
            </p:nvSpPr>
            <p:spPr bwMode="auto">
              <a:xfrm>
                <a:off x="4100" y="272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0" name="Oval 7584"/>
              <p:cNvSpPr>
                <a:spLocks noChangeArrowheads="1"/>
              </p:cNvSpPr>
              <p:nvPr/>
            </p:nvSpPr>
            <p:spPr bwMode="auto">
              <a:xfrm>
                <a:off x="4100" y="272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1" name="Oval 7585"/>
              <p:cNvSpPr>
                <a:spLocks noChangeArrowheads="1"/>
              </p:cNvSpPr>
              <p:nvPr/>
            </p:nvSpPr>
            <p:spPr bwMode="auto">
              <a:xfrm>
                <a:off x="4021" y="322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2" name="Oval 7586"/>
              <p:cNvSpPr>
                <a:spLocks noChangeArrowheads="1"/>
              </p:cNvSpPr>
              <p:nvPr/>
            </p:nvSpPr>
            <p:spPr bwMode="auto">
              <a:xfrm>
                <a:off x="4021" y="322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3" name="Oval 7587"/>
              <p:cNvSpPr>
                <a:spLocks noChangeArrowheads="1"/>
              </p:cNvSpPr>
              <p:nvPr/>
            </p:nvSpPr>
            <p:spPr bwMode="auto">
              <a:xfrm>
                <a:off x="3087" y="266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4" name="Oval 7588"/>
              <p:cNvSpPr>
                <a:spLocks noChangeArrowheads="1"/>
              </p:cNvSpPr>
              <p:nvPr/>
            </p:nvSpPr>
            <p:spPr bwMode="auto">
              <a:xfrm>
                <a:off x="3087" y="266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5" name="Oval 7589"/>
              <p:cNvSpPr>
                <a:spLocks noChangeArrowheads="1"/>
              </p:cNvSpPr>
              <p:nvPr/>
            </p:nvSpPr>
            <p:spPr bwMode="auto">
              <a:xfrm>
                <a:off x="3183" y="370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6" name="Oval 7590"/>
              <p:cNvSpPr>
                <a:spLocks noChangeArrowheads="1"/>
              </p:cNvSpPr>
              <p:nvPr/>
            </p:nvSpPr>
            <p:spPr bwMode="auto">
              <a:xfrm>
                <a:off x="3183" y="370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7" name="Oval 7591"/>
              <p:cNvSpPr>
                <a:spLocks noChangeArrowheads="1"/>
              </p:cNvSpPr>
              <p:nvPr/>
            </p:nvSpPr>
            <p:spPr bwMode="auto">
              <a:xfrm>
                <a:off x="4243" y="289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8" name="Oval 7592"/>
              <p:cNvSpPr>
                <a:spLocks noChangeArrowheads="1"/>
              </p:cNvSpPr>
              <p:nvPr/>
            </p:nvSpPr>
            <p:spPr bwMode="auto">
              <a:xfrm>
                <a:off x="4243" y="289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9" name="Oval 7593"/>
              <p:cNvSpPr>
                <a:spLocks noChangeArrowheads="1"/>
              </p:cNvSpPr>
              <p:nvPr/>
            </p:nvSpPr>
            <p:spPr bwMode="auto">
              <a:xfrm>
                <a:off x="3140" y="282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0" name="Oval 7594"/>
              <p:cNvSpPr>
                <a:spLocks noChangeArrowheads="1"/>
              </p:cNvSpPr>
              <p:nvPr/>
            </p:nvSpPr>
            <p:spPr bwMode="auto">
              <a:xfrm>
                <a:off x="3140" y="282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1" name="Oval 7595"/>
              <p:cNvSpPr>
                <a:spLocks noChangeArrowheads="1"/>
              </p:cNvSpPr>
              <p:nvPr/>
            </p:nvSpPr>
            <p:spPr bwMode="auto">
              <a:xfrm>
                <a:off x="3942" y="337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2" name="Oval 7596"/>
              <p:cNvSpPr>
                <a:spLocks noChangeArrowheads="1"/>
              </p:cNvSpPr>
              <p:nvPr/>
            </p:nvSpPr>
            <p:spPr bwMode="auto">
              <a:xfrm>
                <a:off x="3942" y="337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3" name="Oval 7597"/>
              <p:cNvSpPr>
                <a:spLocks noChangeArrowheads="1"/>
              </p:cNvSpPr>
              <p:nvPr/>
            </p:nvSpPr>
            <p:spPr bwMode="auto">
              <a:xfrm>
                <a:off x="4333" y="291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4" name="Oval 7598"/>
              <p:cNvSpPr>
                <a:spLocks noChangeArrowheads="1"/>
              </p:cNvSpPr>
              <p:nvPr/>
            </p:nvSpPr>
            <p:spPr bwMode="auto">
              <a:xfrm>
                <a:off x="4333" y="291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5" name="Oval 7599"/>
              <p:cNvSpPr>
                <a:spLocks noChangeArrowheads="1"/>
              </p:cNvSpPr>
              <p:nvPr/>
            </p:nvSpPr>
            <p:spPr bwMode="auto">
              <a:xfrm>
                <a:off x="4020" y="302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6" name="Oval 7600"/>
              <p:cNvSpPr>
                <a:spLocks noChangeArrowheads="1"/>
              </p:cNvSpPr>
              <p:nvPr/>
            </p:nvSpPr>
            <p:spPr bwMode="auto">
              <a:xfrm>
                <a:off x="4020" y="302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7" name="Oval 7601"/>
              <p:cNvSpPr>
                <a:spLocks noChangeArrowheads="1"/>
              </p:cNvSpPr>
              <p:nvPr/>
            </p:nvSpPr>
            <p:spPr bwMode="auto">
              <a:xfrm>
                <a:off x="4427" y="284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8" name="Oval 7602"/>
              <p:cNvSpPr>
                <a:spLocks noChangeArrowheads="1"/>
              </p:cNvSpPr>
              <p:nvPr/>
            </p:nvSpPr>
            <p:spPr bwMode="auto">
              <a:xfrm>
                <a:off x="4427" y="284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9" name="Oval 7603"/>
              <p:cNvSpPr>
                <a:spLocks noChangeArrowheads="1"/>
              </p:cNvSpPr>
              <p:nvPr/>
            </p:nvSpPr>
            <p:spPr bwMode="auto">
              <a:xfrm>
                <a:off x="3275" y="368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0" name="Oval 7604"/>
              <p:cNvSpPr>
                <a:spLocks noChangeArrowheads="1"/>
              </p:cNvSpPr>
              <p:nvPr/>
            </p:nvSpPr>
            <p:spPr bwMode="auto">
              <a:xfrm>
                <a:off x="3275" y="368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1" name="Oval 7605"/>
              <p:cNvSpPr>
                <a:spLocks noChangeArrowheads="1"/>
              </p:cNvSpPr>
              <p:nvPr/>
            </p:nvSpPr>
            <p:spPr bwMode="auto">
              <a:xfrm>
                <a:off x="3940" y="255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2" name="Oval 7606"/>
              <p:cNvSpPr>
                <a:spLocks noChangeArrowheads="1"/>
              </p:cNvSpPr>
              <p:nvPr/>
            </p:nvSpPr>
            <p:spPr bwMode="auto">
              <a:xfrm>
                <a:off x="3940" y="255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3" name="Oval 7607"/>
              <p:cNvSpPr>
                <a:spLocks noChangeArrowheads="1"/>
              </p:cNvSpPr>
              <p:nvPr/>
            </p:nvSpPr>
            <p:spPr bwMode="auto">
              <a:xfrm>
                <a:off x="4318" y="286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4" name="Oval 7608"/>
              <p:cNvSpPr>
                <a:spLocks noChangeArrowheads="1"/>
              </p:cNvSpPr>
              <p:nvPr/>
            </p:nvSpPr>
            <p:spPr bwMode="auto">
              <a:xfrm>
                <a:off x="4318" y="28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5" name="Oval 7609"/>
              <p:cNvSpPr>
                <a:spLocks noChangeArrowheads="1"/>
              </p:cNvSpPr>
              <p:nvPr/>
            </p:nvSpPr>
            <p:spPr bwMode="auto">
              <a:xfrm>
                <a:off x="3986" y="25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6" name="Oval 7610"/>
              <p:cNvSpPr>
                <a:spLocks noChangeArrowheads="1"/>
              </p:cNvSpPr>
              <p:nvPr/>
            </p:nvSpPr>
            <p:spPr bwMode="auto">
              <a:xfrm>
                <a:off x="3985" y="255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7" name="Oval 7611"/>
              <p:cNvSpPr>
                <a:spLocks noChangeArrowheads="1"/>
              </p:cNvSpPr>
              <p:nvPr/>
            </p:nvSpPr>
            <p:spPr bwMode="auto">
              <a:xfrm>
                <a:off x="3321" y="263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8" name="Oval 7612"/>
              <p:cNvSpPr>
                <a:spLocks noChangeArrowheads="1"/>
              </p:cNvSpPr>
              <p:nvPr/>
            </p:nvSpPr>
            <p:spPr bwMode="auto">
              <a:xfrm>
                <a:off x="3321" y="263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9" name="Oval 7613"/>
              <p:cNvSpPr>
                <a:spLocks noChangeArrowheads="1"/>
              </p:cNvSpPr>
              <p:nvPr/>
            </p:nvSpPr>
            <p:spPr bwMode="auto">
              <a:xfrm>
                <a:off x="3040" y="354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0" name="Oval 7614"/>
              <p:cNvSpPr>
                <a:spLocks noChangeArrowheads="1"/>
              </p:cNvSpPr>
              <p:nvPr/>
            </p:nvSpPr>
            <p:spPr bwMode="auto">
              <a:xfrm>
                <a:off x="3040" y="354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1" name="Oval 7615"/>
              <p:cNvSpPr>
                <a:spLocks noChangeArrowheads="1"/>
              </p:cNvSpPr>
              <p:nvPr/>
            </p:nvSpPr>
            <p:spPr bwMode="auto">
              <a:xfrm>
                <a:off x="3235" y="36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2" name="Oval 7616"/>
              <p:cNvSpPr>
                <a:spLocks noChangeArrowheads="1"/>
              </p:cNvSpPr>
              <p:nvPr/>
            </p:nvSpPr>
            <p:spPr bwMode="auto">
              <a:xfrm>
                <a:off x="3235" y="361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3" name="Oval 7617"/>
              <p:cNvSpPr>
                <a:spLocks noChangeArrowheads="1"/>
              </p:cNvSpPr>
              <p:nvPr/>
            </p:nvSpPr>
            <p:spPr bwMode="auto">
              <a:xfrm>
                <a:off x="4319" y="289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4" name="Oval 7618"/>
              <p:cNvSpPr>
                <a:spLocks noChangeArrowheads="1"/>
              </p:cNvSpPr>
              <p:nvPr/>
            </p:nvSpPr>
            <p:spPr bwMode="auto">
              <a:xfrm>
                <a:off x="4319" y="289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5" name="Oval 7619"/>
              <p:cNvSpPr>
                <a:spLocks noChangeArrowheads="1"/>
              </p:cNvSpPr>
              <p:nvPr/>
            </p:nvSpPr>
            <p:spPr bwMode="auto">
              <a:xfrm>
                <a:off x="3206" y="355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6" name="Oval 7620"/>
              <p:cNvSpPr>
                <a:spLocks noChangeArrowheads="1"/>
              </p:cNvSpPr>
              <p:nvPr/>
            </p:nvSpPr>
            <p:spPr bwMode="auto">
              <a:xfrm>
                <a:off x="3206" y="355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7" name="Oval 7621"/>
              <p:cNvSpPr>
                <a:spLocks noChangeArrowheads="1"/>
              </p:cNvSpPr>
              <p:nvPr/>
            </p:nvSpPr>
            <p:spPr bwMode="auto">
              <a:xfrm>
                <a:off x="4427" y="286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8" name="Oval 7622"/>
              <p:cNvSpPr>
                <a:spLocks noChangeArrowheads="1"/>
              </p:cNvSpPr>
              <p:nvPr/>
            </p:nvSpPr>
            <p:spPr bwMode="auto">
              <a:xfrm>
                <a:off x="4427" y="286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9" name="Oval 7623"/>
              <p:cNvSpPr>
                <a:spLocks noChangeArrowheads="1"/>
              </p:cNvSpPr>
              <p:nvPr/>
            </p:nvSpPr>
            <p:spPr bwMode="auto">
              <a:xfrm>
                <a:off x="4352" y="277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0" name="Oval 7624"/>
              <p:cNvSpPr>
                <a:spLocks noChangeArrowheads="1"/>
              </p:cNvSpPr>
              <p:nvPr/>
            </p:nvSpPr>
            <p:spPr bwMode="auto">
              <a:xfrm>
                <a:off x="4352" y="277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1" name="Oval 7625"/>
              <p:cNvSpPr>
                <a:spLocks noChangeArrowheads="1"/>
              </p:cNvSpPr>
              <p:nvPr/>
            </p:nvSpPr>
            <p:spPr bwMode="auto">
              <a:xfrm>
                <a:off x="4447" y="286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2" name="Oval 7626"/>
              <p:cNvSpPr>
                <a:spLocks noChangeArrowheads="1"/>
              </p:cNvSpPr>
              <p:nvPr/>
            </p:nvSpPr>
            <p:spPr bwMode="auto">
              <a:xfrm>
                <a:off x="4447" y="286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3" name="Oval 7627"/>
              <p:cNvSpPr>
                <a:spLocks noChangeArrowheads="1"/>
              </p:cNvSpPr>
              <p:nvPr/>
            </p:nvSpPr>
            <p:spPr bwMode="auto">
              <a:xfrm>
                <a:off x="3176" y="260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4" name="Oval 7628"/>
              <p:cNvSpPr>
                <a:spLocks noChangeArrowheads="1"/>
              </p:cNvSpPr>
              <p:nvPr/>
            </p:nvSpPr>
            <p:spPr bwMode="auto">
              <a:xfrm>
                <a:off x="3176" y="260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5" name="Oval 7629"/>
              <p:cNvSpPr>
                <a:spLocks noChangeArrowheads="1"/>
              </p:cNvSpPr>
              <p:nvPr/>
            </p:nvSpPr>
            <p:spPr bwMode="auto">
              <a:xfrm>
                <a:off x="4008" y="337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6" name="Oval 7630"/>
              <p:cNvSpPr>
                <a:spLocks noChangeArrowheads="1"/>
              </p:cNvSpPr>
              <p:nvPr/>
            </p:nvSpPr>
            <p:spPr bwMode="auto">
              <a:xfrm>
                <a:off x="4008" y="337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7" name="Oval 7631"/>
              <p:cNvSpPr>
                <a:spLocks noChangeArrowheads="1"/>
              </p:cNvSpPr>
              <p:nvPr/>
            </p:nvSpPr>
            <p:spPr bwMode="auto">
              <a:xfrm>
                <a:off x="3196" y="262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8" name="Oval 7632"/>
              <p:cNvSpPr>
                <a:spLocks noChangeArrowheads="1"/>
              </p:cNvSpPr>
              <p:nvPr/>
            </p:nvSpPr>
            <p:spPr bwMode="auto">
              <a:xfrm>
                <a:off x="3196" y="262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9" name="Oval 7633"/>
              <p:cNvSpPr>
                <a:spLocks noChangeArrowheads="1"/>
              </p:cNvSpPr>
              <p:nvPr/>
            </p:nvSpPr>
            <p:spPr bwMode="auto">
              <a:xfrm>
                <a:off x="4042" y="302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0" name="Oval 7634"/>
              <p:cNvSpPr>
                <a:spLocks noChangeArrowheads="1"/>
              </p:cNvSpPr>
              <p:nvPr/>
            </p:nvSpPr>
            <p:spPr bwMode="auto">
              <a:xfrm>
                <a:off x="4042" y="302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1" name="Oval 7635"/>
              <p:cNvSpPr>
                <a:spLocks noChangeArrowheads="1"/>
              </p:cNvSpPr>
              <p:nvPr/>
            </p:nvSpPr>
            <p:spPr bwMode="auto">
              <a:xfrm>
                <a:off x="2966" y="220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2" name="Oval 7636"/>
              <p:cNvSpPr>
                <a:spLocks noChangeArrowheads="1"/>
              </p:cNvSpPr>
              <p:nvPr/>
            </p:nvSpPr>
            <p:spPr bwMode="auto">
              <a:xfrm>
                <a:off x="2966" y="220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3" name="Oval 7637"/>
              <p:cNvSpPr>
                <a:spLocks noChangeArrowheads="1"/>
              </p:cNvSpPr>
              <p:nvPr/>
            </p:nvSpPr>
            <p:spPr bwMode="auto">
              <a:xfrm>
                <a:off x="3380" y="352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4" name="Oval 7638"/>
              <p:cNvSpPr>
                <a:spLocks noChangeArrowheads="1"/>
              </p:cNvSpPr>
              <p:nvPr/>
            </p:nvSpPr>
            <p:spPr bwMode="auto">
              <a:xfrm>
                <a:off x="3380" y="352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5" name="Oval 7639"/>
              <p:cNvSpPr>
                <a:spLocks noChangeArrowheads="1"/>
              </p:cNvSpPr>
              <p:nvPr/>
            </p:nvSpPr>
            <p:spPr bwMode="auto">
              <a:xfrm>
                <a:off x="3119" y="216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6" name="Oval 7640"/>
              <p:cNvSpPr>
                <a:spLocks noChangeArrowheads="1"/>
              </p:cNvSpPr>
              <p:nvPr/>
            </p:nvSpPr>
            <p:spPr bwMode="auto">
              <a:xfrm>
                <a:off x="3119" y="21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7" name="Oval 7641"/>
              <p:cNvSpPr>
                <a:spLocks noChangeArrowheads="1"/>
              </p:cNvSpPr>
              <p:nvPr/>
            </p:nvSpPr>
            <p:spPr bwMode="auto">
              <a:xfrm>
                <a:off x="4016" y="290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37" name="Group 7843"/>
            <p:cNvGrpSpPr>
              <a:grpSpLocks/>
            </p:cNvGrpSpPr>
            <p:nvPr/>
          </p:nvGrpSpPr>
          <p:grpSpPr bwMode="auto">
            <a:xfrm>
              <a:off x="2855" y="2023"/>
              <a:ext cx="1633" cy="1839"/>
              <a:chOff x="2855" y="2023"/>
              <a:chExt cx="1633" cy="1839"/>
            </a:xfrm>
            <a:grpFill/>
          </p:grpSpPr>
          <p:sp>
            <p:nvSpPr>
              <p:cNvPr id="2098" name="Oval 7643"/>
              <p:cNvSpPr>
                <a:spLocks noChangeArrowheads="1"/>
              </p:cNvSpPr>
              <p:nvPr/>
            </p:nvSpPr>
            <p:spPr bwMode="auto">
              <a:xfrm>
                <a:off x="4016" y="290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9" name="Oval 7644"/>
              <p:cNvSpPr>
                <a:spLocks noChangeArrowheads="1"/>
              </p:cNvSpPr>
              <p:nvPr/>
            </p:nvSpPr>
            <p:spPr bwMode="auto">
              <a:xfrm>
                <a:off x="3970" y="27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0" name="Oval 7645"/>
              <p:cNvSpPr>
                <a:spLocks noChangeArrowheads="1"/>
              </p:cNvSpPr>
              <p:nvPr/>
            </p:nvSpPr>
            <p:spPr bwMode="auto">
              <a:xfrm>
                <a:off x="3970" y="27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1" name="Oval 7646"/>
              <p:cNvSpPr>
                <a:spLocks noChangeArrowheads="1"/>
              </p:cNvSpPr>
              <p:nvPr/>
            </p:nvSpPr>
            <p:spPr bwMode="auto">
              <a:xfrm>
                <a:off x="3008" y="205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2" name="Oval 7647"/>
              <p:cNvSpPr>
                <a:spLocks noChangeArrowheads="1"/>
              </p:cNvSpPr>
              <p:nvPr/>
            </p:nvSpPr>
            <p:spPr bwMode="auto">
              <a:xfrm>
                <a:off x="3008" y="205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3" name="Oval 7648"/>
              <p:cNvSpPr>
                <a:spLocks noChangeArrowheads="1"/>
              </p:cNvSpPr>
              <p:nvPr/>
            </p:nvSpPr>
            <p:spPr bwMode="auto">
              <a:xfrm>
                <a:off x="3663" y="283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4" name="Oval 7649"/>
              <p:cNvSpPr>
                <a:spLocks noChangeArrowheads="1"/>
              </p:cNvSpPr>
              <p:nvPr/>
            </p:nvSpPr>
            <p:spPr bwMode="auto">
              <a:xfrm>
                <a:off x="3663" y="283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5" name="Oval 7650"/>
              <p:cNvSpPr>
                <a:spLocks noChangeArrowheads="1"/>
              </p:cNvSpPr>
              <p:nvPr/>
            </p:nvSpPr>
            <p:spPr bwMode="auto">
              <a:xfrm>
                <a:off x="4010" y="332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6" name="Oval 7651"/>
              <p:cNvSpPr>
                <a:spLocks noChangeArrowheads="1"/>
              </p:cNvSpPr>
              <p:nvPr/>
            </p:nvSpPr>
            <p:spPr bwMode="auto">
              <a:xfrm>
                <a:off x="4010" y="332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7" name="Oval 7652"/>
              <p:cNvSpPr>
                <a:spLocks noChangeArrowheads="1"/>
              </p:cNvSpPr>
              <p:nvPr/>
            </p:nvSpPr>
            <p:spPr bwMode="auto">
              <a:xfrm>
                <a:off x="4269" y="29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8" name="Oval 7653"/>
              <p:cNvSpPr>
                <a:spLocks noChangeArrowheads="1"/>
              </p:cNvSpPr>
              <p:nvPr/>
            </p:nvSpPr>
            <p:spPr bwMode="auto">
              <a:xfrm>
                <a:off x="4269" y="29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9" name="Oval 7654"/>
              <p:cNvSpPr>
                <a:spLocks noChangeArrowheads="1"/>
              </p:cNvSpPr>
              <p:nvPr/>
            </p:nvSpPr>
            <p:spPr bwMode="auto">
              <a:xfrm>
                <a:off x="2935" y="278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0" name="Oval 7655"/>
              <p:cNvSpPr>
                <a:spLocks noChangeArrowheads="1"/>
              </p:cNvSpPr>
              <p:nvPr/>
            </p:nvSpPr>
            <p:spPr bwMode="auto">
              <a:xfrm>
                <a:off x="2935" y="278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1" name="Oval 7656"/>
              <p:cNvSpPr>
                <a:spLocks noChangeArrowheads="1"/>
              </p:cNvSpPr>
              <p:nvPr/>
            </p:nvSpPr>
            <p:spPr bwMode="auto">
              <a:xfrm>
                <a:off x="3172" y="367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2" name="Oval 7657"/>
              <p:cNvSpPr>
                <a:spLocks noChangeArrowheads="1"/>
              </p:cNvSpPr>
              <p:nvPr/>
            </p:nvSpPr>
            <p:spPr bwMode="auto">
              <a:xfrm>
                <a:off x="3172" y="367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3" name="Oval 7658"/>
              <p:cNvSpPr>
                <a:spLocks noChangeArrowheads="1"/>
              </p:cNvSpPr>
              <p:nvPr/>
            </p:nvSpPr>
            <p:spPr bwMode="auto">
              <a:xfrm>
                <a:off x="2967" y="297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4" name="Oval 7659"/>
              <p:cNvSpPr>
                <a:spLocks noChangeArrowheads="1"/>
              </p:cNvSpPr>
              <p:nvPr/>
            </p:nvSpPr>
            <p:spPr bwMode="auto">
              <a:xfrm>
                <a:off x="2967" y="297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5" name="Oval 7660"/>
              <p:cNvSpPr>
                <a:spLocks noChangeArrowheads="1"/>
              </p:cNvSpPr>
              <p:nvPr/>
            </p:nvSpPr>
            <p:spPr bwMode="auto">
              <a:xfrm>
                <a:off x="3993" y="313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6" name="Oval 7661"/>
              <p:cNvSpPr>
                <a:spLocks noChangeArrowheads="1"/>
              </p:cNvSpPr>
              <p:nvPr/>
            </p:nvSpPr>
            <p:spPr bwMode="auto">
              <a:xfrm>
                <a:off x="3993" y="313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7" name="Oval 7662"/>
              <p:cNvSpPr>
                <a:spLocks noChangeArrowheads="1"/>
              </p:cNvSpPr>
              <p:nvPr/>
            </p:nvSpPr>
            <p:spPr bwMode="auto">
              <a:xfrm>
                <a:off x="4267" y="298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8" name="Oval 7663"/>
              <p:cNvSpPr>
                <a:spLocks noChangeArrowheads="1"/>
              </p:cNvSpPr>
              <p:nvPr/>
            </p:nvSpPr>
            <p:spPr bwMode="auto">
              <a:xfrm>
                <a:off x="4267" y="298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9" name="Oval 7664"/>
              <p:cNvSpPr>
                <a:spLocks noChangeArrowheads="1"/>
              </p:cNvSpPr>
              <p:nvPr/>
            </p:nvSpPr>
            <p:spPr bwMode="auto">
              <a:xfrm>
                <a:off x="3163" y="336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0" name="Oval 7665"/>
              <p:cNvSpPr>
                <a:spLocks noChangeArrowheads="1"/>
              </p:cNvSpPr>
              <p:nvPr/>
            </p:nvSpPr>
            <p:spPr bwMode="auto">
              <a:xfrm>
                <a:off x="3163" y="336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1" name="Oval 7666"/>
              <p:cNvSpPr>
                <a:spLocks noChangeArrowheads="1"/>
              </p:cNvSpPr>
              <p:nvPr/>
            </p:nvSpPr>
            <p:spPr bwMode="auto">
              <a:xfrm>
                <a:off x="3401" y="327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2" name="Oval 7667"/>
              <p:cNvSpPr>
                <a:spLocks noChangeArrowheads="1"/>
              </p:cNvSpPr>
              <p:nvPr/>
            </p:nvSpPr>
            <p:spPr bwMode="auto">
              <a:xfrm>
                <a:off x="3401" y="327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3" name="Oval 7668"/>
              <p:cNvSpPr>
                <a:spLocks noChangeArrowheads="1"/>
              </p:cNvSpPr>
              <p:nvPr/>
            </p:nvSpPr>
            <p:spPr bwMode="auto">
              <a:xfrm>
                <a:off x="3173" y="261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4" name="Oval 7669"/>
              <p:cNvSpPr>
                <a:spLocks noChangeArrowheads="1"/>
              </p:cNvSpPr>
              <p:nvPr/>
            </p:nvSpPr>
            <p:spPr bwMode="auto">
              <a:xfrm>
                <a:off x="3173" y="261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5" name="Oval 7670"/>
              <p:cNvSpPr>
                <a:spLocks noChangeArrowheads="1"/>
              </p:cNvSpPr>
              <p:nvPr/>
            </p:nvSpPr>
            <p:spPr bwMode="auto">
              <a:xfrm>
                <a:off x="3998" y="274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6" name="Oval 7671"/>
              <p:cNvSpPr>
                <a:spLocks noChangeArrowheads="1"/>
              </p:cNvSpPr>
              <p:nvPr/>
            </p:nvSpPr>
            <p:spPr bwMode="auto">
              <a:xfrm>
                <a:off x="3998" y="274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7" name="Oval 7672"/>
              <p:cNvSpPr>
                <a:spLocks noChangeArrowheads="1"/>
              </p:cNvSpPr>
              <p:nvPr/>
            </p:nvSpPr>
            <p:spPr bwMode="auto">
              <a:xfrm>
                <a:off x="4340" y="296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8" name="Oval 7673"/>
              <p:cNvSpPr>
                <a:spLocks noChangeArrowheads="1"/>
              </p:cNvSpPr>
              <p:nvPr/>
            </p:nvSpPr>
            <p:spPr bwMode="auto">
              <a:xfrm>
                <a:off x="4340" y="296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9" name="Oval 7674"/>
              <p:cNvSpPr>
                <a:spLocks noChangeArrowheads="1"/>
              </p:cNvSpPr>
              <p:nvPr/>
            </p:nvSpPr>
            <p:spPr bwMode="auto">
              <a:xfrm>
                <a:off x="4151" y="263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0" name="Oval 7675"/>
              <p:cNvSpPr>
                <a:spLocks noChangeArrowheads="1"/>
              </p:cNvSpPr>
              <p:nvPr/>
            </p:nvSpPr>
            <p:spPr bwMode="auto">
              <a:xfrm>
                <a:off x="4151" y="263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1" name="Oval 7676"/>
              <p:cNvSpPr>
                <a:spLocks noChangeArrowheads="1"/>
              </p:cNvSpPr>
              <p:nvPr/>
            </p:nvSpPr>
            <p:spPr bwMode="auto">
              <a:xfrm>
                <a:off x="3930" y="333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2" name="Oval 7677"/>
              <p:cNvSpPr>
                <a:spLocks noChangeArrowheads="1"/>
              </p:cNvSpPr>
              <p:nvPr/>
            </p:nvSpPr>
            <p:spPr bwMode="auto">
              <a:xfrm>
                <a:off x="3930" y="333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3" name="Oval 7678"/>
              <p:cNvSpPr>
                <a:spLocks noChangeArrowheads="1"/>
              </p:cNvSpPr>
              <p:nvPr/>
            </p:nvSpPr>
            <p:spPr bwMode="auto">
              <a:xfrm>
                <a:off x="3280" y="279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4" name="Oval 7679"/>
              <p:cNvSpPr>
                <a:spLocks noChangeArrowheads="1"/>
              </p:cNvSpPr>
              <p:nvPr/>
            </p:nvSpPr>
            <p:spPr bwMode="auto">
              <a:xfrm>
                <a:off x="3280" y="279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5" name="Oval 7680"/>
              <p:cNvSpPr>
                <a:spLocks noChangeArrowheads="1"/>
              </p:cNvSpPr>
              <p:nvPr/>
            </p:nvSpPr>
            <p:spPr bwMode="auto">
              <a:xfrm>
                <a:off x="2877" y="22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6" name="Oval 7681"/>
              <p:cNvSpPr>
                <a:spLocks noChangeArrowheads="1"/>
              </p:cNvSpPr>
              <p:nvPr/>
            </p:nvSpPr>
            <p:spPr bwMode="auto">
              <a:xfrm>
                <a:off x="2877" y="22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7" name="Oval 7682"/>
              <p:cNvSpPr>
                <a:spLocks noChangeArrowheads="1"/>
              </p:cNvSpPr>
              <p:nvPr/>
            </p:nvSpPr>
            <p:spPr bwMode="auto">
              <a:xfrm>
                <a:off x="3973" y="301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8" name="Oval 7683"/>
              <p:cNvSpPr>
                <a:spLocks noChangeArrowheads="1"/>
              </p:cNvSpPr>
              <p:nvPr/>
            </p:nvSpPr>
            <p:spPr bwMode="auto">
              <a:xfrm>
                <a:off x="3973" y="301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9" name="Oval 7684"/>
              <p:cNvSpPr>
                <a:spLocks noChangeArrowheads="1"/>
              </p:cNvSpPr>
              <p:nvPr/>
            </p:nvSpPr>
            <p:spPr bwMode="auto">
              <a:xfrm>
                <a:off x="3288" y="307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0" name="Oval 7685"/>
              <p:cNvSpPr>
                <a:spLocks noChangeArrowheads="1"/>
              </p:cNvSpPr>
              <p:nvPr/>
            </p:nvSpPr>
            <p:spPr bwMode="auto">
              <a:xfrm>
                <a:off x="3288" y="307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1" name="Oval 7686"/>
              <p:cNvSpPr>
                <a:spLocks noChangeArrowheads="1"/>
              </p:cNvSpPr>
              <p:nvPr/>
            </p:nvSpPr>
            <p:spPr bwMode="auto">
              <a:xfrm>
                <a:off x="3310" y="365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2" name="Oval 7687"/>
              <p:cNvSpPr>
                <a:spLocks noChangeArrowheads="1"/>
              </p:cNvSpPr>
              <p:nvPr/>
            </p:nvSpPr>
            <p:spPr bwMode="auto">
              <a:xfrm>
                <a:off x="3310" y="365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3" name="Oval 7688"/>
              <p:cNvSpPr>
                <a:spLocks noChangeArrowheads="1"/>
              </p:cNvSpPr>
              <p:nvPr/>
            </p:nvSpPr>
            <p:spPr bwMode="auto">
              <a:xfrm>
                <a:off x="2960" y="334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4" name="Oval 7689"/>
              <p:cNvSpPr>
                <a:spLocks noChangeArrowheads="1"/>
              </p:cNvSpPr>
              <p:nvPr/>
            </p:nvSpPr>
            <p:spPr bwMode="auto">
              <a:xfrm>
                <a:off x="2960" y="334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5" name="Oval 7690"/>
              <p:cNvSpPr>
                <a:spLocks noChangeArrowheads="1"/>
              </p:cNvSpPr>
              <p:nvPr/>
            </p:nvSpPr>
            <p:spPr bwMode="auto">
              <a:xfrm>
                <a:off x="4252" y="303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6" name="Oval 7691"/>
              <p:cNvSpPr>
                <a:spLocks noChangeArrowheads="1"/>
              </p:cNvSpPr>
              <p:nvPr/>
            </p:nvSpPr>
            <p:spPr bwMode="auto">
              <a:xfrm>
                <a:off x="4252" y="303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7" name="Oval 7692"/>
              <p:cNvSpPr>
                <a:spLocks noChangeArrowheads="1"/>
              </p:cNvSpPr>
              <p:nvPr/>
            </p:nvSpPr>
            <p:spPr bwMode="auto">
              <a:xfrm>
                <a:off x="3946" y="260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8" name="Oval 7693"/>
              <p:cNvSpPr>
                <a:spLocks noChangeArrowheads="1"/>
              </p:cNvSpPr>
              <p:nvPr/>
            </p:nvSpPr>
            <p:spPr bwMode="auto">
              <a:xfrm>
                <a:off x="3946" y="260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9" name="Oval 7694"/>
              <p:cNvSpPr>
                <a:spLocks noChangeArrowheads="1"/>
              </p:cNvSpPr>
              <p:nvPr/>
            </p:nvSpPr>
            <p:spPr bwMode="auto">
              <a:xfrm>
                <a:off x="2970" y="241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0" name="Oval 7695"/>
              <p:cNvSpPr>
                <a:spLocks noChangeArrowheads="1"/>
              </p:cNvSpPr>
              <p:nvPr/>
            </p:nvSpPr>
            <p:spPr bwMode="auto">
              <a:xfrm>
                <a:off x="2970" y="241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1" name="Oval 7696"/>
              <p:cNvSpPr>
                <a:spLocks noChangeArrowheads="1"/>
              </p:cNvSpPr>
              <p:nvPr/>
            </p:nvSpPr>
            <p:spPr bwMode="auto">
              <a:xfrm>
                <a:off x="3186" y="263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2" name="Oval 7697"/>
              <p:cNvSpPr>
                <a:spLocks noChangeArrowheads="1"/>
              </p:cNvSpPr>
              <p:nvPr/>
            </p:nvSpPr>
            <p:spPr bwMode="auto">
              <a:xfrm>
                <a:off x="3186" y="26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3" name="Oval 7698"/>
              <p:cNvSpPr>
                <a:spLocks noChangeArrowheads="1"/>
              </p:cNvSpPr>
              <p:nvPr/>
            </p:nvSpPr>
            <p:spPr bwMode="auto">
              <a:xfrm>
                <a:off x="4078" y="290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4" name="Oval 7699"/>
              <p:cNvSpPr>
                <a:spLocks noChangeArrowheads="1"/>
              </p:cNvSpPr>
              <p:nvPr/>
            </p:nvSpPr>
            <p:spPr bwMode="auto">
              <a:xfrm>
                <a:off x="4078" y="290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5" name="Oval 7700"/>
              <p:cNvSpPr>
                <a:spLocks noChangeArrowheads="1"/>
              </p:cNvSpPr>
              <p:nvPr/>
            </p:nvSpPr>
            <p:spPr bwMode="auto">
              <a:xfrm>
                <a:off x="3016" y="319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6" name="Oval 7701"/>
              <p:cNvSpPr>
                <a:spLocks noChangeArrowheads="1"/>
              </p:cNvSpPr>
              <p:nvPr/>
            </p:nvSpPr>
            <p:spPr bwMode="auto">
              <a:xfrm>
                <a:off x="3016" y="319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7" name="Oval 7702"/>
              <p:cNvSpPr>
                <a:spLocks noChangeArrowheads="1"/>
              </p:cNvSpPr>
              <p:nvPr/>
            </p:nvSpPr>
            <p:spPr bwMode="auto">
              <a:xfrm>
                <a:off x="3186" y="369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8" name="Oval 7703"/>
              <p:cNvSpPr>
                <a:spLocks noChangeArrowheads="1"/>
              </p:cNvSpPr>
              <p:nvPr/>
            </p:nvSpPr>
            <p:spPr bwMode="auto">
              <a:xfrm>
                <a:off x="3186" y="369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9" name="Oval 7704"/>
              <p:cNvSpPr>
                <a:spLocks noChangeArrowheads="1"/>
              </p:cNvSpPr>
              <p:nvPr/>
            </p:nvSpPr>
            <p:spPr bwMode="auto">
              <a:xfrm>
                <a:off x="3148" y="272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0" name="Oval 7705"/>
              <p:cNvSpPr>
                <a:spLocks noChangeArrowheads="1"/>
              </p:cNvSpPr>
              <p:nvPr/>
            </p:nvSpPr>
            <p:spPr bwMode="auto">
              <a:xfrm>
                <a:off x="3148" y="272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1" name="Oval 7706"/>
              <p:cNvSpPr>
                <a:spLocks noChangeArrowheads="1"/>
              </p:cNvSpPr>
              <p:nvPr/>
            </p:nvSpPr>
            <p:spPr bwMode="auto">
              <a:xfrm>
                <a:off x="3058" y="21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2" name="Oval 7707"/>
              <p:cNvSpPr>
                <a:spLocks noChangeArrowheads="1"/>
              </p:cNvSpPr>
              <p:nvPr/>
            </p:nvSpPr>
            <p:spPr bwMode="auto">
              <a:xfrm>
                <a:off x="3058" y="21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3" name="Oval 7708"/>
              <p:cNvSpPr>
                <a:spLocks noChangeArrowheads="1"/>
              </p:cNvSpPr>
              <p:nvPr/>
            </p:nvSpPr>
            <p:spPr bwMode="auto">
              <a:xfrm>
                <a:off x="3362" y="310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4" name="Oval 7709"/>
              <p:cNvSpPr>
                <a:spLocks noChangeArrowheads="1"/>
              </p:cNvSpPr>
              <p:nvPr/>
            </p:nvSpPr>
            <p:spPr bwMode="auto">
              <a:xfrm>
                <a:off x="3362" y="310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5" name="Oval 7710"/>
              <p:cNvSpPr>
                <a:spLocks noChangeArrowheads="1"/>
              </p:cNvSpPr>
              <p:nvPr/>
            </p:nvSpPr>
            <p:spPr bwMode="auto">
              <a:xfrm>
                <a:off x="4268" y="285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6" name="Oval 7711"/>
              <p:cNvSpPr>
                <a:spLocks noChangeArrowheads="1"/>
              </p:cNvSpPr>
              <p:nvPr/>
            </p:nvSpPr>
            <p:spPr bwMode="auto">
              <a:xfrm>
                <a:off x="4268" y="285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7" name="Oval 7712"/>
              <p:cNvSpPr>
                <a:spLocks noChangeArrowheads="1"/>
              </p:cNvSpPr>
              <p:nvPr/>
            </p:nvSpPr>
            <p:spPr bwMode="auto">
              <a:xfrm>
                <a:off x="4437" y="285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8" name="Oval 7713"/>
              <p:cNvSpPr>
                <a:spLocks noChangeArrowheads="1"/>
              </p:cNvSpPr>
              <p:nvPr/>
            </p:nvSpPr>
            <p:spPr bwMode="auto">
              <a:xfrm>
                <a:off x="4437" y="285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9" name="Oval 7714"/>
              <p:cNvSpPr>
                <a:spLocks noChangeArrowheads="1"/>
              </p:cNvSpPr>
              <p:nvPr/>
            </p:nvSpPr>
            <p:spPr bwMode="auto">
              <a:xfrm>
                <a:off x="3992" y="244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0" name="Oval 7715"/>
              <p:cNvSpPr>
                <a:spLocks noChangeArrowheads="1"/>
              </p:cNvSpPr>
              <p:nvPr/>
            </p:nvSpPr>
            <p:spPr bwMode="auto">
              <a:xfrm>
                <a:off x="3991" y="244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1" name="Oval 7716"/>
              <p:cNvSpPr>
                <a:spLocks noChangeArrowheads="1"/>
              </p:cNvSpPr>
              <p:nvPr/>
            </p:nvSpPr>
            <p:spPr bwMode="auto">
              <a:xfrm>
                <a:off x="4394" y="280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2" name="Oval 7717"/>
              <p:cNvSpPr>
                <a:spLocks noChangeArrowheads="1"/>
              </p:cNvSpPr>
              <p:nvPr/>
            </p:nvSpPr>
            <p:spPr bwMode="auto">
              <a:xfrm>
                <a:off x="4394" y="280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3" name="Oval 7718"/>
              <p:cNvSpPr>
                <a:spLocks noChangeArrowheads="1"/>
              </p:cNvSpPr>
              <p:nvPr/>
            </p:nvSpPr>
            <p:spPr bwMode="auto">
              <a:xfrm>
                <a:off x="2990" y="274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4" name="Oval 7719"/>
              <p:cNvSpPr>
                <a:spLocks noChangeArrowheads="1"/>
              </p:cNvSpPr>
              <p:nvPr/>
            </p:nvSpPr>
            <p:spPr bwMode="auto">
              <a:xfrm>
                <a:off x="2990" y="274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5" name="Oval 7720"/>
              <p:cNvSpPr>
                <a:spLocks noChangeArrowheads="1"/>
              </p:cNvSpPr>
              <p:nvPr/>
            </p:nvSpPr>
            <p:spPr bwMode="auto">
              <a:xfrm>
                <a:off x="3146" y="333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6" name="Oval 7721"/>
              <p:cNvSpPr>
                <a:spLocks noChangeArrowheads="1"/>
              </p:cNvSpPr>
              <p:nvPr/>
            </p:nvSpPr>
            <p:spPr bwMode="auto">
              <a:xfrm>
                <a:off x="3146" y="333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7" name="Oval 7722"/>
              <p:cNvSpPr>
                <a:spLocks noChangeArrowheads="1"/>
              </p:cNvSpPr>
              <p:nvPr/>
            </p:nvSpPr>
            <p:spPr bwMode="auto">
              <a:xfrm>
                <a:off x="3050" y="267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8" name="Oval 7723"/>
              <p:cNvSpPr>
                <a:spLocks noChangeArrowheads="1"/>
              </p:cNvSpPr>
              <p:nvPr/>
            </p:nvSpPr>
            <p:spPr bwMode="auto">
              <a:xfrm>
                <a:off x="3050" y="267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9" name="Oval 7724"/>
              <p:cNvSpPr>
                <a:spLocks noChangeArrowheads="1"/>
              </p:cNvSpPr>
              <p:nvPr/>
            </p:nvSpPr>
            <p:spPr bwMode="auto">
              <a:xfrm>
                <a:off x="4010" y="260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0" name="Oval 7725"/>
              <p:cNvSpPr>
                <a:spLocks noChangeArrowheads="1"/>
              </p:cNvSpPr>
              <p:nvPr/>
            </p:nvSpPr>
            <p:spPr bwMode="auto">
              <a:xfrm>
                <a:off x="4010" y="260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1" name="Oval 7726"/>
              <p:cNvSpPr>
                <a:spLocks noChangeArrowheads="1"/>
              </p:cNvSpPr>
              <p:nvPr/>
            </p:nvSpPr>
            <p:spPr bwMode="auto">
              <a:xfrm>
                <a:off x="4379" y="285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2" name="Oval 7727"/>
              <p:cNvSpPr>
                <a:spLocks noChangeArrowheads="1"/>
              </p:cNvSpPr>
              <p:nvPr/>
            </p:nvSpPr>
            <p:spPr bwMode="auto">
              <a:xfrm>
                <a:off x="4379" y="285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3" name="Oval 7728"/>
              <p:cNvSpPr>
                <a:spLocks noChangeArrowheads="1"/>
              </p:cNvSpPr>
              <p:nvPr/>
            </p:nvSpPr>
            <p:spPr bwMode="auto">
              <a:xfrm>
                <a:off x="4397" y="281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4" name="Oval 7729"/>
              <p:cNvSpPr>
                <a:spLocks noChangeArrowheads="1"/>
              </p:cNvSpPr>
              <p:nvPr/>
            </p:nvSpPr>
            <p:spPr bwMode="auto">
              <a:xfrm>
                <a:off x="4396" y="281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5" name="Oval 7730"/>
              <p:cNvSpPr>
                <a:spLocks noChangeArrowheads="1"/>
              </p:cNvSpPr>
              <p:nvPr/>
            </p:nvSpPr>
            <p:spPr bwMode="auto">
              <a:xfrm>
                <a:off x="3715" y="288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6" name="Oval 7731"/>
              <p:cNvSpPr>
                <a:spLocks noChangeArrowheads="1"/>
              </p:cNvSpPr>
              <p:nvPr/>
            </p:nvSpPr>
            <p:spPr bwMode="auto">
              <a:xfrm>
                <a:off x="3715" y="288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7" name="Oval 7732"/>
              <p:cNvSpPr>
                <a:spLocks noChangeArrowheads="1"/>
              </p:cNvSpPr>
              <p:nvPr/>
            </p:nvSpPr>
            <p:spPr bwMode="auto">
              <a:xfrm>
                <a:off x="4225" y="267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8" name="Oval 7733"/>
              <p:cNvSpPr>
                <a:spLocks noChangeArrowheads="1"/>
              </p:cNvSpPr>
              <p:nvPr/>
            </p:nvSpPr>
            <p:spPr bwMode="auto">
              <a:xfrm>
                <a:off x="4225" y="267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9" name="Oval 7734"/>
              <p:cNvSpPr>
                <a:spLocks noChangeArrowheads="1"/>
              </p:cNvSpPr>
              <p:nvPr/>
            </p:nvSpPr>
            <p:spPr bwMode="auto">
              <a:xfrm>
                <a:off x="4197" y="290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0" name="Oval 7735"/>
              <p:cNvSpPr>
                <a:spLocks noChangeArrowheads="1"/>
              </p:cNvSpPr>
              <p:nvPr/>
            </p:nvSpPr>
            <p:spPr bwMode="auto">
              <a:xfrm>
                <a:off x="4197" y="290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1" name="Oval 7736"/>
              <p:cNvSpPr>
                <a:spLocks noChangeArrowheads="1"/>
              </p:cNvSpPr>
              <p:nvPr/>
            </p:nvSpPr>
            <p:spPr bwMode="auto">
              <a:xfrm>
                <a:off x="4426" y="284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2" name="Oval 7737"/>
              <p:cNvSpPr>
                <a:spLocks noChangeArrowheads="1"/>
              </p:cNvSpPr>
              <p:nvPr/>
            </p:nvSpPr>
            <p:spPr bwMode="auto">
              <a:xfrm>
                <a:off x="4426" y="284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3" name="Oval 7738"/>
              <p:cNvSpPr>
                <a:spLocks noChangeArrowheads="1"/>
              </p:cNvSpPr>
              <p:nvPr/>
            </p:nvSpPr>
            <p:spPr bwMode="auto">
              <a:xfrm>
                <a:off x="2977" y="302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4" name="Oval 7739"/>
              <p:cNvSpPr>
                <a:spLocks noChangeArrowheads="1"/>
              </p:cNvSpPr>
              <p:nvPr/>
            </p:nvSpPr>
            <p:spPr bwMode="auto">
              <a:xfrm>
                <a:off x="2977" y="302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5" name="Oval 7740"/>
              <p:cNvSpPr>
                <a:spLocks noChangeArrowheads="1"/>
              </p:cNvSpPr>
              <p:nvPr/>
            </p:nvSpPr>
            <p:spPr bwMode="auto">
              <a:xfrm>
                <a:off x="3057" y="204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6" name="Oval 7741"/>
              <p:cNvSpPr>
                <a:spLocks noChangeArrowheads="1"/>
              </p:cNvSpPr>
              <p:nvPr/>
            </p:nvSpPr>
            <p:spPr bwMode="auto">
              <a:xfrm>
                <a:off x="3057" y="204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7" name="Oval 7742"/>
              <p:cNvSpPr>
                <a:spLocks noChangeArrowheads="1"/>
              </p:cNvSpPr>
              <p:nvPr/>
            </p:nvSpPr>
            <p:spPr bwMode="auto">
              <a:xfrm>
                <a:off x="3135" y="26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8" name="Oval 7743"/>
              <p:cNvSpPr>
                <a:spLocks noChangeArrowheads="1"/>
              </p:cNvSpPr>
              <p:nvPr/>
            </p:nvSpPr>
            <p:spPr bwMode="auto">
              <a:xfrm>
                <a:off x="3135" y="26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9" name="Oval 7744"/>
              <p:cNvSpPr>
                <a:spLocks noChangeArrowheads="1"/>
              </p:cNvSpPr>
              <p:nvPr/>
            </p:nvSpPr>
            <p:spPr bwMode="auto">
              <a:xfrm>
                <a:off x="4290" y="292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0" name="Oval 7745"/>
              <p:cNvSpPr>
                <a:spLocks noChangeArrowheads="1"/>
              </p:cNvSpPr>
              <p:nvPr/>
            </p:nvSpPr>
            <p:spPr bwMode="auto">
              <a:xfrm>
                <a:off x="4290" y="292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1" name="Oval 7746"/>
              <p:cNvSpPr>
                <a:spLocks noChangeArrowheads="1"/>
              </p:cNvSpPr>
              <p:nvPr/>
            </p:nvSpPr>
            <p:spPr bwMode="auto">
              <a:xfrm>
                <a:off x="3071" y="3810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2" name="Oval 7747"/>
              <p:cNvSpPr>
                <a:spLocks noChangeArrowheads="1"/>
              </p:cNvSpPr>
              <p:nvPr/>
            </p:nvSpPr>
            <p:spPr bwMode="auto">
              <a:xfrm>
                <a:off x="3071" y="3810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3" name="Oval 7748"/>
              <p:cNvSpPr>
                <a:spLocks noChangeArrowheads="1"/>
              </p:cNvSpPr>
              <p:nvPr/>
            </p:nvSpPr>
            <p:spPr bwMode="auto">
              <a:xfrm>
                <a:off x="4290" y="290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4" name="Oval 7749"/>
              <p:cNvSpPr>
                <a:spLocks noChangeArrowheads="1"/>
              </p:cNvSpPr>
              <p:nvPr/>
            </p:nvSpPr>
            <p:spPr bwMode="auto">
              <a:xfrm>
                <a:off x="4290" y="290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5" name="Oval 7750"/>
              <p:cNvSpPr>
                <a:spLocks noChangeArrowheads="1"/>
              </p:cNvSpPr>
              <p:nvPr/>
            </p:nvSpPr>
            <p:spPr bwMode="auto">
              <a:xfrm>
                <a:off x="4355" y="283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6" name="Oval 7751"/>
              <p:cNvSpPr>
                <a:spLocks noChangeArrowheads="1"/>
              </p:cNvSpPr>
              <p:nvPr/>
            </p:nvSpPr>
            <p:spPr bwMode="auto">
              <a:xfrm>
                <a:off x="4355" y="283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7" name="Oval 7752"/>
              <p:cNvSpPr>
                <a:spLocks noChangeArrowheads="1"/>
              </p:cNvSpPr>
              <p:nvPr/>
            </p:nvSpPr>
            <p:spPr bwMode="auto">
              <a:xfrm>
                <a:off x="3935" y="242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8" name="Oval 7753"/>
              <p:cNvSpPr>
                <a:spLocks noChangeArrowheads="1"/>
              </p:cNvSpPr>
              <p:nvPr/>
            </p:nvSpPr>
            <p:spPr bwMode="auto">
              <a:xfrm>
                <a:off x="3935" y="242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9" name="Oval 7754"/>
              <p:cNvSpPr>
                <a:spLocks noChangeArrowheads="1"/>
              </p:cNvSpPr>
              <p:nvPr/>
            </p:nvSpPr>
            <p:spPr bwMode="auto">
              <a:xfrm>
                <a:off x="3061" y="313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0" name="Oval 7755"/>
              <p:cNvSpPr>
                <a:spLocks noChangeArrowheads="1"/>
              </p:cNvSpPr>
              <p:nvPr/>
            </p:nvSpPr>
            <p:spPr bwMode="auto">
              <a:xfrm>
                <a:off x="3061" y="313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1" name="Oval 7756"/>
              <p:cNvSpPr>
                <a:spLocks noChangeArrowheads="1"/>
              </p:cNvSpPr>
              <p:nvPr/>
            </p:nvSpPr>
            <p:spPr bwMode="auto">
              <a:xfrm>
                <a:off x="4110" y="255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2" name="Oval 7757"/>
              <p:cNvSpPr>
                <a:spLocks noChangeArrowheads="1"/>
              </p:cNvSpPr>
              <p:nvPr/>
            </p:nvSpPr>
            <p:spPr bwMode="auto">
              <a:xfrm>
                <a:off x="4110" y="255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3" name="Oval 7758"/>
              <p:cNvSpPr>
                <a:spLocks noChangeArrowheads="1"/>
              </p:cNvSpPr>
              <p:nvPr/>
            </p:nvSpPr>
            <p:spPr bwMode="auto">
              <a:xfrm>
                <a:off x="3966" y="267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4" name="Oval 7759"/>
              <p:cNvSpPr>
                <a:spLocks noChangeArrowheads="1"/>
              </p:cNvSpPr>
              <p:nvPr/>
            </p:nvSpPr>
            <p:spPr bwMode="auto">
              <a:xfrm>
                <a:off x="3966" y="267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5" name="Oval 7760"/>
              <p:cNvSpPr>
                <a:spLocks noChangeArrowheads="1"/>
              </p:cNvSpPr>
              <p:nvPr/>
            </p:nvSpPr>
            <p:spPr bwMode="auto">
              <a:xfrm>
                <a:off x="4417" y="287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6" name="Oval 7761"/>
              <p:cNvSpPr>
                <a:spLocks noChangeArrowheads="1"/>
              </p:cNvSpPr>
              <p:nvPr/>
            </p:nvSpPr>
            <p:spPr bwMode="auto">
              <a:xfrm>
                <a:off x="4417" y="287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7" name="Oval 7762"/>
              <p:cNvSpPr>
                <a:spLocks noChangeArrowheads="1"/>
              </p:cNvSpPr>
              <p:nvPr/>
            </p:nvSpPr>
            <p:spPr bwMode="auto">
              <a:xfrm>
                <a:off x="4019" y="338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8" name="Oval 7763"/>
              <p:cNvSpPr>
                <a:spLocks noChangeArrowheads="1"/>
              </p:cNvSpPr>
              <p:nvPr/>
            </p:nvSpPr>
            <p:spPr bwMode="auto">
              <a:xfrm>
                <a:off x="4019" y="338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9" name="Oval 7764"/>
              <p:cNvSpPr>
                <a:spLocks noChangeArrowheads="1"/>
              </p:cNvSpPr>
              <p:nvPr/>
            </p:nvSpPr>
            <p:spPr bwMode="auto">
              <a:xfrm>
                <a:off x="3841" y="291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0" name="Oval 7765"/>
              <p:cNvSpPr>
                <a:spLocks noChangeArrowheads="1"/>
              </p:cNvSpPr>
              <p:nvPr/>
            </p:nvSpPr>
            <p:spPr bwMode="auto">
              <a:xfrm>
                <a:off x="3841" y="291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1" name="Oval 7766"/>
              <p:cNvSpPr>
                <a:spLocks noChangeArrowheads="1"/>
              </p:cNvSpPr>
              <p:nvPr/>
            </p:nvSpPr>
            <p:spPr bwMode="auto">
              <a:xfrm>
                <a:off x="2894" y="209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2" name="Oval 7767"/>
              <p:cNvSpPr>
                <a:spLocks noChangeArrowheads="1"/>
              </p:cNvSpPr>
              <p:nvPr/>
            </p:nvSpPr>
            <p:spPr bwMode="auto">
              <a:xfrm>
                <a:off x="2894" y="209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3" name="Oval 7768"/>
              <p:cNvSpPr>
                <a:spLocks noChangeArrowheads="1"/>
              </p:cNvSpPr>
              <p:nvPr/>
            </p:nvSpPr>
            <p:spPr bwMode="auto">
              <a:xfrm>
                <a:off x="4071" y="261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4" name="Oval 7769"/>
              <p:cNvSpPr>
                <a:spLocks noChangeArrowheads="1"/>
              </p:cNvSpPr>
              <p:nvPr/>
            </p:nvSpPr>
            <p:spPr bwMode="auto">
              <a:xfrm>
                <a:off x="4071" y="261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5" name="Oval 7770"/>
              <p:cNvSpPr>
                <a:spLocks noChangeArrowheads="1"/>
              </p:cNvSpPr>
              <p:nvPr/>
            </p:nvSpPr>
            <p:spPr bwMode="auto">
              <a:xfrm>
                <a:off x="4344" y="295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6" name="Oval 7771"/>
              <p:cNvSpPr>
                <a:spLocks noChangeArrowheads="1"/>
              </p:cNvSpPr>
              <p:nvPr/>
            </p:nvSpPr>
            <p:spPr bwMode="auto">
              <a:xfrm>
                <a:off x="4344" y="295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7" name="Oval 7772"/>
              <p:cNvSpPr>
                <a:spLocks noChangeArrowheads="1"/>
              </p:cNvSpPr>
              <p:nvPr/>
            </p:nvSpPr>
            <p:spPr bwMode="auto">
              <a:xfrm>
                <a:off x="3339" y="321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8" name="Oval 7773"/>
              <p:cNvSpPr>
                <a:spLocks noChangeArrowheads="1"/>
              </p:cNvSpPr>
              <p:nvPr/>
            </p:nvSpPr>
            <p:spPr bwMode="auto">
              <a:xfrm>
                <a:off x="3339" y="321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9" name="Oval 7774"/>
              <p:cNvSpPr>
                <a:spLocks noChangeArrowheads="1"/>
              </p:cNvSpPr>
              <p:nvPr/>
            </p:nvSpPr>
            <p:spPr bwMode="auto">
              <a:xfrm>
                <a:off x="3203" y="32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0" name="Oval 7775"/>
              <p:cNvSpPr>
                <a:spLocks noChangeArrowheads="1"/>
              </p:cNvSpPr>
              <p:nvPr/>
            </p:nvSpPr>
            <p:spPr bwMode="auto">
              <a:xfrm>
                <a:off x="3203" y="329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1" name="Oval 7776"/>
              <p:cNvSpPr>
                <a:spLocks noChangeArrowheads="1"/>
              </p:cNvSpPr>
              <p:nvPr/>
            </p:nvSpPr>
            <p:spPr bwMode="auto">
              <a:xfrm>
                <a:off x="3372" y="326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2" name="Oval 7777"/>
              <p:cNvSpPr>
                <a:spLocks noChangeArrowheads="1"/>
              </p:cNvSpPr>
              <p:nvPr/>
            </p:nvSpPr>
            <p:spPr bwMode="auto">
              <a:xfrm>
                <a:off x="3372" y="326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3" name="Oval 7778"/>
              <p:cNvSpPr>
                <a:spLocks noChangeArrowheads="1"/>
              </p:cNvSpPr>
              <p:nvPr/>
            </p:nvSpPr>
            <p:spPr bwMode="auto">
              <a:xfrm>
                <a:off x="3994" y="324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4" name="Oval 7779"/>
              <p:cNvSpPr>
                <a:spLocks noChangeArrowheads="1"/>
              </p:cNvSpPr>
              <p:nvPr/>
            </p:nvSpPr>
            <p:spPr bwMode="auto">
              <a:xfrm>
                <a:off x="3994" y="324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5" name="Oval 7780"/>
              <p:cNvSpPr>
                <a:spLocks noChangeArrowheads="1"/>
              </p:cNvSpPr>
              <p:nvPr/>
            </p:nvSpPr>
            <p:spPr bwMode="auto">
              <a:xfrm>
                <a:off x="4016" y="331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6" name="Oval 7781"/>
              <p:cNvSpPr>
                <a:spLocks noChangeArrowheads="1"/>
              </p:cNvSpPr>
              <p:nvPr/>
            </p:nvSpPr>
            <p:spPr bwMode="auto">
              <a:xfrm>
                <a:off x="4016" y="3313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7" name="Oval 7782"/>
              <p:cNvSpPr>
                <a:spLocks noChangeArrowheads="1"/>
              </p:cNvSpPr>
              <p:nvPr/>
            </p:nvSpPr>
            <p:spPr bwMode="auto">
              <a:xfrm>
                <a:off x="3254" y="269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8" name="Oval 7783"/>
              <p:cNvSpPr>
                <a:spLocks noChangeArrowheads="1"/>
              </p:cNvSpPr>
              <p:nvPr/>
            </p:nvSpPr>
            <p:spPr bwMode="auto">
              <a:xfrm>
                <a:off x="3254" y="2697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9" name="Oval 7784"/>
              <p:cNvSpPr>
                <a:spLocks noChangeArrowheads="1"/>
              </p:cNvSpPr>
              <p:nvPr/>
            </p:nvSpPr>
            <p:spPr bwMode="auto">
              <a:xfrm>
                <a:off x="3276" y="363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0" name="Oval 7785"/>
              <p:cNvSpPr>
                <a:spLocks noChangeArrowheads="1"/>
              </p:cNvSpPr>
              <p:nvPr/>
            </p:nvSpPr>
            <p:spPr bwMode="auto">
              <a:xfrm>
                <a:off x="3276" y="363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1" name="Oval 7786"/>
              <p:cNvSpPr>
                <a:spLocks noChangeArrowheads="1"/>
              </p:cNvSpPr>
              <p:nvPr/>
            </p:nvSpPr>
            <p:spPr bwMode="auto">
              <a:xfrm>
                <a:off x="3129" y="274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2" name="Oval 7787"/>
              <p:cNvSpPr>
                <a:spLocks noChangeArrowheads="1"/>
              </p:cNvSpPr>
              <p:nvPr/>
            </p:nvSpPr>
            <p:spPr bwMode="auto">
              <a:xfrm>
                <a:off x="3129" y="274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3" name="Oval 7788"/>
              <p:cNvSpPr>
                <a:spLocks noChangeArrowheads="1"/>
              </p:cNvSpPr>
              <p:nvPr/>
            </p:nvSpPr>
            <p:spPr bwMode="auto">
              <a:xfrm>
                <a:off x="3183" y="34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4" name="Oval 7789"/>
              <p:cNvSpPr>
                <a:spLocks noChangeArrowheads="1"/>
              </p:cNvSpPr>
              <p:nvPr/>
            </p:nvSpPr>
            <p:spPr bwMode="auto">
              <a:xfrm>
                <a:off x="3183" y="346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5" name="Oval 7790"/>
              <p:cNvSpPr>
                <a:spLocks noChangeArrowheads="1"/>
              </p:cNvSpPr>
              <p:nvPr/>
            </p:nvSpPr>
            <p:spPr bwMode="auto">
              <a:xfrm>
                <a:off x="3008" y="221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6" name="Oval 7791"/>
              <p:cNvSpPr>
                <a:spLocks noChangeArrowheads="1"/>
              </p:cNvSpPr>
              <p:nvPr/>
            </p:nvSpPr>
            <p:spPr bwMode="auto">
              <a:xfrm>
                <a:off x="3008" y="221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7" name="Oval 7792"/>
              <p:cNvSpPr>
                <a:spLocks noChangeArrowheads="1"/>
              </p:cNvSpPr>
              <p:nvPr/>
            </p:nvSpPr>
            <p:spPr bwMode="auto">
              <a:xfrm>
                <a:off x="4185" y="262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8" name="Oval 7793"/>
              <p:cNvSpPr>
                <a:spLocks noChangeArrowheads="1"/>
              </p:cNvSpPr>
              <p:nvPr/>
            </p:nvSpPr>
            <p:spPr bwMode="auto">
              <a:xfrm>
                <a:off x="4185" y="262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9" name="Oval 7794"/>
              <p:cNvSpPr>
                <a:spLocks noChangeArrowheads="1"/>
              </p:cNvSpPr>
              <p:nvPr/>
            </p:nvSpPr>
            <p:spPr bwMode="auto">
              <a:xfrm>
                <a:off x="3951" y="266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0" name="Oval 7795"/>
              <p:cNvSpPr>
                <a:spLocks noChangeArrowheads="1"/>
              </p:cNvSpPr>
              <p:nvPr/>
            </p:nvSpPr>
            <p:spPr bwMode="auto">
              <a:xfrm>
                <a:off x="3951" y="26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1" name="Oval 7796"/>
              <p:cNvSpPr>
                <a:spLocks noChangeArrowheads="1"/>
              </p:cNvSpPr>
              <p:nvPr/>
            </p:nvSpPr>
            <p:spPr bwMode="auto">
              <a:xfrm>
                <a:off x="3992" y="244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2" name="Oval 7797"/>
              <p:cNvSpPr>
                <a:spLocks noChangeArrowheads="1"/>
              </p:cNvSpPr>
              <p:nvPr/>
            </p:nvSpPr>
            <p:spPr bwMode="auto">
              <a:xfrm>
                <a:off x="3992" y="244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3" name="Oval 7798"/>
              <p:cNvSpPr>
                <a:spLocks noChangeArrowheads="1"/>
              </p:cNvSpPr>
              <p:nvPr/>
            </p:nvSpPr>
            <p:spPr bwMode="auto">
              <a:xfrm>
                <a:off x="3199" y="288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4" name="Oval 7799"/>
              <p:cNvSpPr>
                <a:spLocks noChangeArrowheads="1"/>
              </p:cNvSpPr>
              <p:nvPr/>
            </p:nvSpPr>
            <p:spPr bwMode="auto">
              <a:xfrm>
                <a:off x="3199" y="288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5" name="Oval 7800"/>
              <p:cNvSpPr>
                <a:spLocks noChangeArrowheads="1"/>
              </p:cNvSpPr>
              <p:nvPr/>
            </p:nvSpPr>
            <p:spPr bwMode="auto">
              <a:xfrm>
                <a:off x="2855" y="254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6" name="Oval 7801"/>
              <p:cNvSpPr>
                <a:spLocks noChangeArrowheads="1"/>
              </p:cNvSpPr>
              <p:nvPr/>
            </p:nvSpPr>
            <p:spPr bwMode="auto">
              <a:xfrm>
                <a:off x="2855" y="254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7" name="Oval 7802"/>
              <p:cNvSpPr>
                <a:spLocks noChangeArrowheads="1"/>
              </p:cNvSpPr>
              <p:nvPr/>
            </p:nvSpPr>
            <p:spPr bwMode="auto">
              <a:xfrm>
                <a:off x="2984" y="202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8" name="Oval 7803"/>
              <p:cNvSpPr>
                <a:spLocks noChangeArrowheads="1"/>
              </p:cNvSpPr>
              <p:nvPr/>
            </p:nvSpPr>
            <p:spPr bwMode="auto">
              <a:xfrm>
                <a:off x="2984" y="202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9" name="Oval 7804"/>
              <p:cNvSpPr>
                <a:spLocks noChangeArrowheads="1"/>
              </p:cNvSpPr>
              <p:nvPr/>
            </p:nvSpPr>
            <p:spPr bwMode="auto">
              <a:xfrm>
                <a:off x="3141" y="294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0" name="Oval 7805"/>
              <p:cNvSpPr>
                <a:spLocks noChangeArrowheads="1"/>
              </p:cNvSpPr>
              <p:nvPr/>
            </p:nvSpPr>
            <p:spPr bwMode="auto">
              <a:xfrm>
                <a:off x="3141" y="294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1" name="Oval 7806"/>
              <p:cNvSpPr>
                <a:spLocks noChangeArrowheads="1"/>
              </p:cNvSpPr>
              <p:nvPr/>
            </p:nvSpPr>
            <p:spPr bwMode="auto">
              <a:xfrm>
                <a:off x="3098" y="28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2" name="Oval 7807"/>
              <p:cNvSpPr>
                <a:spLocks noChangeArrowheads="1"/>
              </p:cNvSpPr>
              <p:nvPr/>
            </p:nvSpPr>
            <p:spPr bwMode="auto">
              <a:xfrm>
                <a:off x="3098" y="28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3" name="Oval 7808"/>
              <p:cNvSpPr>
                <a:spLocks noChangeArrowheads="1"/>
              </p:cNvSpPr>
              <p:nvPr/>
            </p:nvSpPr>
            <p:spPr bwMode="auto">
              <a:xfrm>
                <a:off x="3435" y="30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4" name="Oval 7809"/>
              <p:cNvSpPr>
                <a:spLocks noChangeArrowheads="1"/>
              </p:cNvSpPr>
              <p:nvPr/>
            </p:nvSpPr>
            <p:spPr bwMode="auto">
              <a:xfrm>
                <a:off x="3435" y="309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5" name="Oval 7810"/>
              <p:cNvSpPr>
                <a:spLocks noChangeArrowheads="1"/>
              </p:cNvSpPr>
              <p:nvPr/>
            </p:nvSpPr>
            <p:spPr bwMode="auto">
              <a:xfrm>
                <a:off x="3107" y="347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6" name="Oval 7811"/>
              <p:cNvSpPr>
                <a:spLocks noChangeArrowheads="1"/>
              </p:cNvSpPr>
              <p:nvPr/>
            </p:nvSpPr>
            <p:spPr bwMode="auto">
              <a:xfrm>
                <a:off x="3107" y="347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7" name="Oval 7812"/>
              <p:cNvSpPr>
                <a:spLocks noChangeArrowheads="1"/>
              </p:cNvSpPr>
              <p:nvPr/>
            </p:nvSpPr>
            <p:spPr bwMode="auto">
              <a:xfrm>
                <a:off x="3127" y="264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8" name="Oval 7813"/>
              <p:cNvSpPr>
                <a:spLocks noChangeArrowheads="1"/>
              </p:cNvSpPr>
              <p:nvPr/>
            </p:nvSpPr>
            <p:spPr bwMode="auto">
              <a:xfrm>
                <a:off x="3127" y="264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9" name="Oval 7814"/>
              <p:cNvSpPr>
                <a:spLocks noChangeArrowheads="1"/>
              </p:cNvSpPr>
              <p:nvPr/>
            </p:nvSpPr>
            <p:spPr bwMode="auto">
              <a:xfrm>
                <a:off x="4011" y="325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0" name="Oval 7815"/>
              <p:cNvSpPr>
                <a:spLocks noChangeArrowheads="1"/>
              </p:cNvSpPr>
              <p:nvPr/>
            </p:nvSpPr>
            <p:spPr bwMode="auto">
              <a:xfrm>
                <a:off x="4011" y="325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1" name="Oval 7816"/>
              <p:cNvSpPr>
                <a:spLocks noChangeArrowheads="1"/>
              </p:cNvSpPr>
              <p:nvPr/>
            </p:nvSpPr>
            <p:spPr bwMode="auto">
              <a:xfrm>
                <a:off x="3137" y="2810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2" name="Oval 7817"/>
              <p:cNvSpPr>
                <a:spLocks noChangeArrowheads="1"/>
              </p:cNvSpPr>
              <p:nvPr/>
            </p:nvSpPr>
            <p:spPr bwMode="auto">
              <a:xfrm>
                <a:off x="3137" y="2810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3" name="Oval 7818"/>
              <p:cNvSpPr>
                <a:spLocks noChangeArrowheads="1"/>
              </p:cNvSpPr>
              <p:nvPr/>
            </p:nvSpPr>
            <p:spPr bwMode="auto">
              <a:xfrm>
                <a:off x="3144" y="317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4" name="Oval 7819"/>
              <p:cNvSpPr>
                <a:spLocks noChangeArrowheads="1"/>
              </p:cNvSpPr>
              <p:nvPr/>
            </p:nvSpPr>
            <p:spPr bwMode="auto">
              <a:xfrm>
                <a:off x="3144" y="317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5" name="Oval 7820"/>
              <p:cNvSpPr>
                <a:spLocks noChangeArrowheads="1"/>
              </p:cNvSpPr>
              <p:nvPr/>
            </p:nvSpPr>
            <p:spPr bwMode="auto">
              <a:xfrm>
                <a:off x="4415" y="287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6" name="Oval 7821"/>
              <p:cNvSpPr>
                <a:spLocks noChangeArrowheads="1"/>
              </p:cNvSpPr>
              <p:nvPr/>
            </p:nvSpPr>
            <p:spPr bwMode="auto">
              <a:xfrm>
                <a:off x="4415" y="287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7" name="Oval 7822"/>
              <p:cNvSpPr>
                <a:spLocks noChangeArrowheads="1"/>
              </p:cNvSpPr>
              <p:nvPr/>
            </p:nvSpPr>
            <p:spPr bwMode="auto">
              <a:xfrm>
                <a:off x="3082" y="221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8" name="Oval 7823"/>
              <p:cNvSpPr>
                <a:spLocks noChangeArrowheads="1"/>
              </p:cNvSpPr>
              <p:nvPr/>
            </p:nvSpPr>
            <p:spPr bwMode="auto">
              <a:xfrm>
                <a:off x="3082" y="221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9" name="Oval 7824"/>
              <p:cNvSpPr>
                <a:spLocks noChangeArrowheads="1"/>
              </p:cNvSpPr>
              <p:nvPr/>
            </p:nvSpPr>
            <p:spPr bwMode="auto">
              <a:xfrm>
                <a:off x="3075" y="266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0" name="Oval 7825"/>
              <p:cNvSpPr>
                <a:spLocks noChangeArrowheads="1"/>
              </p:cNvSpPr>
              <p:nvPr/>
            </p:nvSpPr>
            <p:spPr bwMode="auto">
              <a:xfrm>
                <a:off x="3075" y="26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1" name="Oval 7826"/>
              <p:cNvSpPr>
                <a:spLocks noChangeArrowheads="1"/>
              </p:cNvSpPr>
              <p:nvPr/>
            </p:nvSpPr>
            <p:spPr bwMode="auto">
              <a:xfrm>
                <a:off x="3555" y="265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2" name="Oval 7827"/>
              <p:cNvSpPr>
                <a:spLocks noChangeArrowheads="1"/>
              </p:cNvSpPr>
              <p:nvPr/>
            </p:nvSpPr>
            <p:spPr bwMode="auto">
              <a:xfrm>
                <a:off x="3555" y="265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3" name="Oval 7828"/>
              <p:cNvSpPr>
                <a:spLocks noChangeArrowheads="1"/>
              </p:cNvSpPr>
              <p:nvPr/>
            </p:nvSpPr>
            <p:spPr bwMode="auto">
              <a:xfrm>
                <a:off x="4018" y="310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4" name="Oval 7829"/>
              <p:cNvSpPr>
                <a:spLocks noChangeArrowheads="1"/>
              </p:cNvSpPr>
              <p:nvPr/>
            </p:nvSpPr>
            <p:spPr bwMode="auto">
              <a:xfrm>
                <a:off x="4018" y="310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5" name="Oval 7830"/>
              <p:cNvSpPr>
                <a:spLocks noChangeArrowheads="1"/>
              </p:cNvSpPr>
              <p:nvPr/>
            </p:nvSpPr>
            <p:spPr bwMode="auto">
              <a:xfrm>
                <a:off x="3182" y="338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6" name="Oval 7831"/>
              <p:cNvSpPr>
                <a:spLocks noChangeArrowheads="1"/>
              </p:cNvSpPr>
              <p:nvPr/>
            </p:nvSpPr>
            <p:spPr bwMode="auto">
              <a:xfrm>
                <a:off x="3181" y="338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7" name="Oval 7832"/>
              <p:cNvSpPr>
                <a:spLocks noChangeArrowheads="1"/>
              </p:cNvSpPr>
              <p:nvPr/>
            </p:nvSpPr>
            <p:spPr bwMode="auto">
              <a:xfrm>
                <a:off x="3315" y="364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8" name="Oval 7833"/>
              <p:cNvSpPr>
                <a:spLocks noChangeArrowheads="1"/>
              </p:cNvSpPr>
              <p:nvPr/>
            </p:nvSpPr>
            <p:spPr bwMode="auto">
              <a:xfrm>
                <a:off x="3315" y="364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9" name="Oval 7834"/>
              <p:cNvSpPr>
                <a:spLocks noChangeArrowheads="1"/>
              </p:cNvSpPr>
              <p:nvPr/>
            </p:nvSpPr>
            <p:spPr bwMode="auto">
              <a:xfrm>
                <a:off x="3566" y="276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0" name="Oval 7835"/>
              <p:cNvSpPr>
                <a:spLocks noChangeArrowheads="1"/>
              </p:cNvSpPr>
              <p:nvPr/>
            </p:nvSpPr>
            <p:spPr bwMode="auto">
              <a:xfrm>
                <a:off x="3566" y="276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1" name="Oval 7836"/>
              <p:cNvSpPr>
                <a:spLocks noChangeArrowheads="1"/>
              </p:cNvSpPr>
              <p:nvPr/>
            </p:nvSpPr>
            <p:spPr bwMode="auto">
              <a:xfrm>
                <a:off x="4002" y="329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2" name="Oval 7837"/>
              <p:cNvSpPr>
                <a:spLocks noChangeArrowheads="1"/>
              </p:cNvSpPr>
              <p:nvPr/>
            </p:nvSpPr>
            <p:spPr bwMode="auto">
              <a:xfrm>
                <a:off x="4002" y="3293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3" name="Oval 7838"/>
              <p:cNvSpPr>
                <a:spLocks noChangeArrowheads="1"/>
              </p:cNvSpPr>
              <p:nvPr/>
            </p:nvSpPr>
            <p:spPr bwMode="auto">
              <a:xfrm>
                <a:off x="2970" y="205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4" name="Oval 7839"/>
              <p:cNvSpPr>
                <a:spLocks noChangeArrowheads="1"/>
              </p:cNvSpPr>
              <p:nvPr/>
            </p:nvSpPr>
            <p:spPr bwMode="auto">
              <a:xfrm>
                <a:off x="2970" y="205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5" name="Oval 7840"/>
              <p:cNvSpPr>
                <a:spLocks noChangeArrowheads="1"/>
              </p:cNvSpPr>
              <p:nvPr/>
            </p:nvSpPr>
            <p:spPr bwMode="auto">
              <a:xfrm>
                <a:off x="3992" y="300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6" name="Oval 7841"/>
              <p:cNvSpPr>
                <a:spLocks noChangeArrowheads="1"/>
              </p:cNvSpPr>
              <p:nvPr/>
            </p:nvSpPr>
            <p:spPr bwMode="auto">
              <a:xfrm>
                <a:off x="3991" y="300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7" name="Oval 7842"/>
              <p:cNvSpPr>
                <a:spLocks noChangeArrowheads="1"/>
              </p:cNvSpPr>
              <p:nvPr/>
            </p:nvSpPr>
            <p:spPr bwMode="auto">
              <a:xfrm>
                <a:off x="3230" y="255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39" name="Group 8044"/>
            <p:cNvGrpSpPr>
              <a:grpSpLocks/>
            </p:cNvGrpSpPr>
            <p:nvPr/>
          </p:nvGrpSpPr>
          <p:grpSpPr bwMode="auto">
            <a:xfrm>
              <a:off x="2829" y="2073"/>
              <a:ext cx="1670" cy="1757"/>
              <a:chOff x="2829" y="2073"/>
              <a:chExt cx="1670" cy="1757"/>
            </a:xfrm>
            <a:grpFill/>
          </p:grpSpPr>
          <p:sp>
            <p:nvSpPr>
              <p:cNvPr id="1898" name="Oval 7844"/>
              <p:cNvSpPr>
                <a:spLocks noChangeArrowheads="1"/>
              </p:cNvSpPr>
              <p:nvPr/>
            </p:nvSpPr>
            <p:spPr bwMode="auto">
              <a:xfrm>
                <a:off x="3230" y="255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9" name="Oval 7845"/>
              <p:cNvSpPr>
                <a:spLocks noChangeArrowheads="1"/>
              </p:cNvSpPr>
              <p:nvPr/>
            </p:nvSpPr>
            <p:spPr bwMode="auto">
              <a:xfrm>
                <a:off x="4327" y="274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0" name="Oval 7846"/>
              <p:cNvSpPr>
                <a:spLocks noChangeArrowheads="1"/>
              </p:cNvSpPr>
              <p:nvPr/>
            </p:nvSpPr>
            <p:spPr bwMode="auto">
              <a:xfrm>
                <a:off x="4327" y="274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1" name="Oval 7847"/>
              <p:cNvSpPr>
                <a:spLocks noChangeArrowheads="1"/>
              </p:cNvSpPr>
              <p:nvPr/>
            </p:nvSpPr>
            <p:spPr bwMode="auto">
              <a:xfrm>
                <a:off x="2974" y="342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2" name="Oval 7848"/>
              <p:cNvSpPr>
                <a:spLocks noChangeArrowheads="1"/>
              </p:cNvSpPr>
              <p:nvPr/>
            </p:nvSpPr>
            <p:spPr bwMode="auto">
              <a:xfrm>
                <a:off x="2974" y="342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3" name="Oval 7849"/>
              <p:cNvSpPr>
                <a:spLocks noChangeArrowheads="1"/>
              </p:cNvSpPr>
              <p:nvPr/>
            </p:nvSpPr>
            <p:spPr bwMode="auto">
              <a:xfrm>
                <a:off x="3174" y="303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4" name="Oval 7850"/>
              <p:cNvSpPr>
                <a:spLocks noChangeArrowheads="1"/>
              </p:cNvSpPr>
              <p:nvPr/>
            </p:nvSpPr>
            <p:spPr bwMode="auto">
              <a:xfrm>
                <a:off x="3173" y="303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5" name="Oval 7851"/>
              <p:cNvSpPr>
                <a:spLocks noChangeArrowheads="1"/>
              </p:cNvSpPr>
              <p:nvPr/>
            </p:nvSpPr>
            <p:spPr bwMode="auto">
              <a:xfrm>
                <a:off x="4447" y="287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6" name="Oval 7852"/>
              <p:cNvSpPr>
                <a:spLocks noChangeArrowheads="1"/>
              </p:cNvSpPr>
              <p:nvPr/>
            </p:nvSpPr>
            <p:spPr bwMode="auto">
              <a:xfrm>
                <a:off x="4447" y="287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7" name="Oval 7853"/>
              <p:cNvSpPr>
                <a:spLocks noChangeArrowheads="1"/>
              </p:cNvSpPr>
              <p:nvPr/>
            </p:nvSpPr>
            <p:spPr bwMode="auto">
              <a:xfrm>
                <a:off x="3226" y="255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8" name="Oval 7854"/>
              <p:cNvSpPr>
                <a:spLocks noChangeArrowheads="1"/>
              </p:cNvSpPr>
              <p:nvPr/>
            </p:nvSpPr>
            <p:spPr bwMode="auto">
              <a:xfrm>
                <a:off x="3226" y="255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9" name="Oval 7855"/>
              <p:cNvSpPr>
                <a:spLocks noChangeArrowheads="1"/>
              </p:cNvSpPr>
              <p:nvPr/>
            </p:nvSpPr>
            <p:spPr bwMode="auto">
              <a:xfrm>
                <a:off x="3509" y="260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0" name="Oval 7856"/>
              <p:cNvSpPr>
                <a:spLocks noChangeArrowheads="1"/>
              </p:cNvSpPr>
              <p:nvPr/>
            </p:nvSpPr>
            <p:spPr bwMode="auto">
              <a:xfrm>
                <a:off x="3509" y="260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1" name="Oval 7857"/>
              <p:cNvSpPr>
                <a:spLocks noChangeArrowheads="1"/>
              </p:cNvSpPr>
              <p:nvPr/>
            </p:nvSpPr>
            <p:spPr bwMode="auto">
              <a:xfrm>
                <a:off x="3127" y="357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2" name="Oval 7858"/>
              <p:cNvSpPr>
                <a:spLocks noChangeArrowheads="1"/>
              </p:cNvSpPr>
              <p:nvPr/>
            </p:nvSpPr>
            <p:spPr bwMode="auto">
              <a:xfrm>
                <a:off x="3127" y="357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3" name="Oval 7859"/>
              <p:cNvSpPr>
                <a:spLocks noChangeArrowheads="1"/>
              </p:cNvSpPr>
              <p:nvPr/>
            </p:nvSpPr>
            <p:spPr bwMode="auto">
              <a:xfrm>
                <a:off x="3754" y="279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4" name="Oval 7860"/>
              <p:cNvSpPr>
                <a:spLocks noChangeArrowheads="1"/>
              </p:cNvSpPr>
              <p:nvPr/>
            </p:nvSpPr>
            <p:spPr bwMode="auto">
              <a:xfrm>
                <a:off x="3754" y="279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5" name="Oval 7861"/>
              <p:cNvSpPr>
                <a:spLocks noChangeArrowheads="1"/>
              </p:cNvSpPr>
              <p:nvPr/>
            </p:nvSpPr>
            <p:spPr bwMode="auto">
              <a:xfrm>
                <a:off x="3346" y="347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6" name="Oval 7862"/>
              <p:cNvSpPr>
                <a:spLocks noChangeArrowheads="1"/>
              </p:cNvSpPr>
              <p:nvPr/>
            </p:nvSpPr>
            <p:spPr bwMode="auto">
              <a:xfrm>
                <a:off x="3346" y="347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7" name="Oval 7863"/>
              <p:cNvSpPr>
                <a:spLocks noChangeArrowheads="1"/>
              </p:cNvSpPr>
              <p:nvPr/>
            </p:nvSpPr>
            <p:spPr bwMode="auto">
              <a:xfrm>
                <a:off x="3204" y="328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8" name="Oval 7864"/>
              <p:cNvSpPr>
                <a:spLocks noChangeArrowheads="1"/>
              </p:cNvSpPr>
              <p:nvPr/>
            </p:nvSpPr>
            <p:spPr bwMode="auto">
              <a:xfrm>
                <a:off x="3204" y="328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9" name="Oval 7865"/>
              <p:cNvSpPr>
                <a:spLocks noChangeArrowheads="1"/>
              </p:cNvSpPr>
              <p:nvPr/>
            </p:nvSpPr>
            <p:spPr bwMode="auto">
              <a:xfrm>
                <a:off x="3968" y="298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0" name="Oval 7866"/>
              <p:cNvSpPr>
                <a:spLocks noChangeArrowheads="1"/>
              </p:cNvSpPr>
              <p:nvPr/>
            </p:nvSpPr>
            <p:spPr bwMode="auto">
              <a:xfrm>
                <a:off x="3968" y="298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1" name="Oval 7867"/>
              <p:cNvSpPr>
                <a:spLocks noChangeArrowheads="1"/>
              </p:cNvSpPr>
              <p:nvPr/>
            </p:nvSpPr>
            <p:spPr bwMode="auto">
              <a:xfrm>
                <a:off x="3989" y="337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2" name="Oval 7868"/>
              <p:cNvSpPr>
                <a:spLocks noChangeArrowheads="1"/>
              </p:cNvSpPr>
              <p:nvPr/>
            </p:nvSpPr>
            <p:spPr bwMode="auto">
              <a:xfrm>
                <a:off x="3989" y="337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3" name="Oval 7869"/>
              <p:cNvSpPr>
                <a:spLocks noChangeArrowheads="1"/>
              </p:cNvSpPr>
              <p:nvPr/>
            </p:nvSpPr>
            <p:spPr bwMode="auto">
              <a:xfrm>
                <a:off x="3853" y="318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4" name="Oval 7870"/>
              <p:cNvSpPr>
                <a:spLocks noChangeArrowheads="1"/>
              </p:cNvSpPr>
              <p:nvPr/>
            </p:nvSpPr>
            <p:spPr bwMode="auto">
              <a:xfrm>
                <a:off x="3853" y="318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5" name="Oval 7871"/>
              <p:cNvSpPr>
                <a:spLocks noChangeArrowheads="1"/>
              </p:cNvSpPr>
              <p:nvPr/>
            </p:nvSpPr>
            <p:spPr bwMode="auto">
              <a:xfrm>
                <a:off x="3081" y="329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6" name="Oval 7872"/>
              <p:cNvSpPr>
                <a:spLocks noChangeArrowheads="1"/>
              </p:cNvSpPr>
              <p:nvPr/>
            </p:nvSpPr>
            <p:spPr bwMode="auto">
              <a:xfrm>
                <a:off x="3081" y="329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7" name="Oval 7873"/>
              <p:cNvSpPr>
                <a:spLocks noChangeArrowheads="1"/>
              </p:cNvSpPr>
              <p:nvPr/>
            </p:nvSpPr>
            <p:spPr bwMode="auto">
              <a:xfrm>
                <a:off x="3364" y="353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8" name="Oval 7874"/>
              <p:cNvSpPr>
                <a:spLocks noChangeArrowheads="1"/>
              </p:cNvSpPr>
              <p:nvPr/>
            </p:nvSpPr>
            <p:spPr bwMode="auto">
              <a:xfrm>
                <a:off x="3364" y="35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9" name="Oval 7875"/>
              <p:cNvSpPr>
                <a:spLocks noChangeArrowheads="1"/>
              </p:cNvSpPr>
              <p:nvPr/>
            </p:nvSpPr>
            <p:spPr bwMode="auto">
              <a:xfrm>
                <a:off x="3137" y="332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0" name="Oval 7876"/>
              <p:cNvSpPr>
                <a:spLocks noChangeArrowheads="1"/>
              </p:cNvSpPr>
              <p:nvPr/>
            </p:nvSpPr>
            <p:spPr bwMode="auto">
              <a:xfrm>
                <a:off x="3137" y="332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1" name="Oval 7877"/>
              <p:cNvSpPr>
                <a:spLocks noChangeArrowheads="1"/>
              </p:cNvSpPr>
              <p:nvPr/>
            </p:nvSpPr>
            <p:spPr bwMode="auto">
              <a:xfrm>
                <a:off x="3991" y="304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2" name="Oval 7878"/>
              <p:cNvSpPr>
                <a:spLocks noChangeArrowheads="1"/>
              </p:cNvSpPr>
              <p:nvPr/>
            </p:nvSpPr>
            <p:spPr bwMode="auto">
              <a:xfrm>
                <a:off x="3991" y="304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3" name="Oval 7879"/>
              <p:cNvSpPr>
                <a:spLocks noChangeArrowheads="1"/>
              </p:cNvSpPr>
              <p:nvPr/>
            </p:nvSpPr>
            <p:spPr bwMode="auto">
              <a:xfrm>
                <a:off x="4386" y="278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4" name="Oval 7880"/>
              <p:cNvSpPr>
                <a:spLocks noChangeArrowheads="1"/>
              </p:cNvSpPr>
              <p:nvPr/>
            </p:nvSpPr>
            <p:spPr bwMode="auto">
              <a:xfrm>
                <a:off x="4386" y="278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5" name="Oval 7881"/>
              <p:cNvSpPr>
                <a:spLocks noChangeArrowheads="1"/>
              </p:cNvSpPr>
              <p:nvPr/>
            </p:nvSpPr>
            <p:spPr bwMode="auto">
              <a:xfrm>
                <a:off x="2931" y="207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6" name="Oval 7882"/>
              <p:cNvSpPr>
                <a:spLocks noChangeArrowheads="1"/>
              </p:cNvSpPr>
              <p:nvPr/>
            </p:nvSpPr>
            <p:spPr bwMode="auto">
              <a:xfrm>
                <a:off x="2931" y="207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7" name="Oval 7883"/>
              <p:cNvSpPr>
                <a:spLocks noChangeArrowheads="1"/>
              </p:cNvSpPr>
              <p:nvPr/>
            </p:nvSpPr>
            <p:spPr bwMode="auto">
              <a:xfrm>
                <a:off x="3353" y="339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8" name="Oval 7884"/>
              <p:cNvSpPr>
                <a:spLocks noChangeArrowheads="1"/>
              </p:cNvSpPr>
              <p:nvPr/>
            </p:nvSpPr>
            <p:spPr bwMode="auto">
              <a:xfrm>
                <a:off x="3353" y="339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9" name="Oval 7885"/>
              <p:cNvSpPr>
                <a:spLocks noChangeArrowheads="1"/>
              </p:cNvSpPr>
              <p:nvPr/>
            </p:nvSpPr>
            <p:spPr bwMode="auto">
              <a:xfrm>
                <a:off x="3965" y="280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0" name="Oval 7886"/>
              <p:cNvSpPr>
                <a:spLocks noChangeArrowheads="1"/>
              </p:cNvSpPr>
              <p:nvPr/>
            </p:nvSpPr>
            <p:spPr bwMode="auto">
              <a:xfrm>
                <a:off x="3965" y="280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1" name="Oval 7887"/>
              <p:cNvSpPr>
                <a:spLocks noChangeArrowheads="1"/>
              </p:cNvSpPr>
              <p:nvPr/>
            </p:nvSpPr>
            <p:spPr bwMode="auto">
              <a:xfrm>
                <a:off x="3329" y="26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2" name="Oval 7888"/>
              <p:cNvSpPr>
                <a:spLocks noChangeArrowheads="1"/>
              </p:cNvSpPr>
              <p:nvPr/>
            </p:nvSpPr>
            <p:spPr bwMode="auto">
              <a:xfrm>
                <a:off x="3329" y="26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3" name="Oval 7889"/>
              <p:cNvSpPr>
                <a:spLocks noChangeArrowheads="1"/>
              </p:cNvSpPr>
              <p:nvPr/>
            </p:nvSpPr>
            <p:spPr bwMode="auto">
              <a:xfrm>
                <a:off x="3781" y="293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4" name="Oval 7890"/>
              <p:cNvSpPr>
                <a:spLocks noChangeArrowheads="1"/>
              </p:cNvSpPr>
              <p:nvPr/>
            </p:nvSpPr>
            <p:spPr bwMode="auto">
              <a:xfrm>
                <a:off x="3781" y="293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5" name="Oval 7891"/>
              <p:cNvSpPr>
                <a:spLocks noChangeArrowheads="1"/>
              </p:cNvSpPr>
              <p:nvPr/>
            </p:nvSpPr>
            <p:spPr bwMode="auto">
              <a:xfrm>
                <a:off x="4003" y="247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6" name="Oval 7892"/>
              <p:cNvSpPr>
                <a:spLocks noChangeArrowheads="1"/>
              </p:cNvSpPr>
              <p:nvPr/>
            </p:nvSpPr>
            <p:spPr bwMode="auto">
              <a:xfrm>
                <a:off x="4003" y="247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7" name="Oval 7893"/>
              <p:cNvSpPr>
                <a:spLocks noChangeArrowheads="1"/>
              </p:cNvSpPr>
              <p:nvPr/>
            </p:nvSpPr>
            <p:spPr bwMode="auto">
              <a:xfrm>
                <a:off x="4113" y="287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8" name="Oval 7894"/>
              <p:cNvSpPr>
                <a:spLocks noChangeArrowheads="1"/>
              </p:cNvSpPr>
              <p:nvPr/>
            </p:nvSpPr>
            <p:spPr bwMode="auto">
              <a:xfrm>
                <a:off x="4113" y="287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9" name="Oval 7895"/>
              <p:cNvSpPr>
                <a:spLocks noChangeArrowheads="1"/>
              </p:cNvSpPr>
              <p:nvPr/>
            </p:nvSpPr>
            <p:spPr bwMode="auto">
              <a:xfrm>
                <a:off x="2829" y="228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0" name="Oval 7896"/>
              <p:cNvSpPr>
                <a:spLocks noChangeArrowheads="1"/>
              </p:cNvSpPr>
              <p:nvPr/>
            </p:nvSpPr>
            <p:spPr bwMode="auto">
              <a:xfrm>
                <a:off x="2829" y="228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1" name="Oval 7897"/>
              <p:cNvSpPr>
                <a:spLocks noChangeArrowheads="1"/>
              </p:cNvSpPr>
              <p:nvPr/>
            </p:nvSpPr>
            <p:spPr bwMode="auto">
              <a:xfrm>
                <a:off x="3026" y="347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2" name="Oval 7898"/>
              <p:cNvSpPr>
                <a:spLocks noChangeArrowheads="1"/>
              </p:cNvSpPr>
              <p:nvPr/>
            </p:nvSpPr>
            <p:spPr bwMode="auto">
              <a:xfrm>
                <a:off x="3026" y="347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3" name="Oval 7899"/>
              <p:cNvSpPr>
                <a:spLocks noChangeArrowheads="1"/>
              </p:cNvSpPr>
              <p:nvPr/>
            </p:nvSpPr>
            <p:spPr bwMode="auto">
              <a:xfrm>
                <a:off x="4312" y="273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4" name="Oval 7900"/>
              <p:cNvSpPr>
                <a:spLocks noChangeArrowheads="1"/>
              </p:cNvSpPr>
              <p:nvPr/>
            </p:nvSpPr>
            <p:spPr bwMode="auto">
              <a:xfrm>
                <a:off x="4312" y="273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5" name="Oval 7901"/>
              <p:cNvSpPr>
                <a:spLocks noChangeArrowheads="1"/>
              </p:cNvSpPr>
              <p:nvPr/>
            </p:nvSpPr>
            <p:spPr bwMode="auto">
              <a:xfrm>
                <a:off x="4428" y="285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6" name="Oval 7902"/>
              <p:cNvSpPr>
                <a:spLocks noChangeArrowheads="1"/>
              </p:cNvSpPr>
              <p:nvPr/>
            </p:nvSpPr>
            <p:spPr bwMode="auto">
              <a:xfrm>
                <a:off x="4428" y="285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7" name="Oval 7903"/>
              <p:cNvSpPr>
                <a:spLocks noChangeArrowheads="1"/>
              </p:cNvSpPr>
              <p:nvPr/>
            </p:nvSpPr>
            <p:spPr bwMode="auto">
              <a:xfrm>
                <a:off x="3209" y="263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8" name="Oval 7904"/>
              <p:cNvSpPr>
                <a:spLocks noChangeArrowheads="1"/>
              </p:cNvSpPr>
              <p:nvPr/>
            </p:nvSpPr>
            <p:spPr bwMode="auto">
              <a:xfrm>
                <a:off x="3209" y="263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9" name="Oval 7905"/>
              <p:cNvSpPr>
                <a:spLocks noChangeArrowheads="1"/>
              </p:cNvSpPr>
              <p:nvPr/>
            </p:nvSpPr>
            <p:spPr bwMode="auto">
              <a:xfrm>
                <a:off x="3970" y="28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0" name="Oval 7906"/>
              <p:cNvSpPr>
                <a:spLocks noChangeArrowheads="1"/>
              </p:cNvSpPr>
              <p:nvPr/>
            </p:nvSpPr>
            <p:spPr bwMode="auto">
              <a:xfrm>
                <a:off x="3970" y="289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1" name="Oval 7907"/>
              <p:cNvSpPr>
                <a:spLocks noChangeArrowheads="1"/>
              </p:cNvSpPr>
              <p:nvPr/>
            </p:nvSpPr>
            <p:spPr bwMode="auto">
              <a:xfrm>
                <a:off x="3190" y="324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2" name="Oval 7908"/>
              <p:cNvSpPr>
                <a:spLocks noChangeArrowheads="1"/>
              </p:cNvSpPr>
              <p:nvPr/>
            </p:nvSpPr>
            <p:spPr bwMode="auto">
              <a:xfrm>
                <a:off x="3190" y="324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3" name="Oval 7909"/>
              <p:cNvSpPr>
                <a:spLocks noChangeArrowheads="1"/>
              </p:cNvSpPr>
              <p:nvPr/>
            </p:nvSpPr>
            <p:spPr bwMode="auto">
              <a:xfrm>
                <a:off x="3145" y="350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4" name="Oval 7910"/>
              <p:cNvSpPr>
                <a:spLocks noChangeArrowheads="1"/>
              </p:cNvSpPr>
              <p:nvPr/>
            </p:nvSpPr>
            <p:spPr bwMode="auto">
              <a:xfrm>
                <a:off x="3145" y="350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5" name="Oval 7911"/>
              <p:cNvSpPr>
                <a:spLocks noChangeArrowheads="1"/>
              </p:cNvSpPr>
              <p:nvPr/>
            </p:nvSpPr>
            <p:spPr bwMode="auto">
              <a:xfrm>
                <a:off x="4017" y="249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6" name="Oval 7912"/>
              <p:cNvSpPr>
                <a:spLocks noChangeArrowheads="1"/>
              </p:cNvSpPr>
              <p:nvPr/>
            </p:nvSpPr>
            <p:spPr bwMode="auto">
              <a:xfrm>
                <a:off x="4017" y="249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7" name="Oval 7913"/>
              <p:cNvSpPr>
                <a:spLocks noChangeArrowheads="1"/>
              </p:cNvSpPr>
              <p:nvPr/>
            </p:nvSpPr>
            <p:spPr bwMode="auto">
              <a:xfrm>
                <a:off x="3016" y="319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8" name="Oval 7914"/>
              <p:cNvSpPr>
                <a:spLocks noChangeArrowheads="1"/>
              </p:cNvSpPr>
              <p:nvPr/>
            </p:nvSpPr>
            <p:spPr bwMode="auto">
              <a:xfrm>
                <a:off x="3016" y="319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9" name="Oval 7915"/>
              <p:cNvSpPr>
                <a:spLocks noChangeArrowheads="1"/>
              </p:cNvSpPr>
              <p:nvPr/>
            </p:nvSpPr>
            <p:spPr bwMode="auto">
              <a:xfrm>
                <a:off x="4229" y="276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0" name="Oval 7916"/>
              <p:cNvSpPr>
                <a:spLocks noChangeArrowheads="1"/>
              </p:cNvSpPr>
              <p:nvPr/>
            </p:nvSpPr>
            <p:spPr bwMode="auto">
              <a:xfrm>
                <a:off x="4229" y="27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1" name="Oval 7917"/>
              <p:cNvSpPr>
                <a:spLocks noChangeArrowheads="1"/>
              </p:cNvSpPr>
              <p:nvPr/>
            </p:nvSpPr>
            <p:spPr bwMode="auto">
              <a:xfrm>
                <a:off x="3905" y="312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2" name="Oval 7918"/>
              <p:cNvSpPr>
                <a:spLocks noChangeArrowheads="1"/>
              </p:cNvSpPr>
              <p:nvPr/>
            </p:nvSpPr>
            <p:spPr bwMode="auto">
              <a:xfrm>
                <a:off x="3905" y="312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3" name="Oval 7919"/>
              <p:cNvSpPr>
                <a:spLocks noChangeArrowheads="1"/>
              </p:cNvSpPr>
              <p:nvPr/>
            </p:nvSpPr>
            <p:spPr bwMode="auto">
              <a:xfrm>
                <a:off x="3197" y="326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4" name="Oval 7920"/>
              <p:cNvSpPr>
                <a:spLocks noChangeArrowheads="1"/>
              </p:cNvSpPr>
              <p:nvPr/>
            </p:nvSpPr>
            <p:spPr bwMode="auto">
              <a:xfrm>
                <a:off x="3197" y="32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5" name="Oval 7921"/>
              <p:cNvSpPr>
                <a:spLocks noChangeArrowheads="1"/>
              </p:cNvSpPr>
              <p:nvPr/>
            </p:nvSpPr>
            <p:spPr bwMode="auto">
              <a:xfrm>
                <a:off x="3943" y="340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6" name="Oval 7922"/>
              <p:cNvSpPr>
                <a:spLocks noChangeArrowheads="1"/>
              </p:cNvSpPr>
              <p:nvPr/>
            </p:nvSpPr>
            <p:spPr bwMode="auto">
              <a:xfrm>
                <a:off x="3943" y="340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7" name="Oval 7923"/>
              <p:cNvSpPr>
                <a:spLocks noChangeArrowheads="1"/>
              </p:cNvSpPr>
              <p:nvPr/>
            </p:nvSpPr>
            <p:spPr bwMode="auto">
              <a:xfrm>
                <a:off x="3205" y="324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8" name="Oval 7924"/>
              <p:cNvSpPr>
                <a:spLocks noChangeArrowheads="1"/>
              </p:cNvSpPr>
              <p:nvPr/>
            </p:nvSpPr>
            <p:spPr bwMode="auto">
              <a:xfrm>
                <a:off x="3205" y="324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9" name="Oval 7925"/>
              <p:cNvSpPr>
                <a:spLocks noChangeArrowheads="1"/>
              </p:cNvSpPr>
              <p:nvPr/>
            </p:nvSpPr>
            <p:spPr bwMode="auto">
              <a:xfrm>
                <a:off x="3054" y="334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0" name="Oval 7926"/>
              <p:cNvSpPr>
                <a:spLocks noChangeArrowheads="1"/>
              </p:cNvSpPr>
              <p:nvPr/>
            </p:nvSpPr>
            <p:spPr bwMode="auto">
              <a:xfrm>
                <a:off x="3054" y="334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1" name="Oval 7927"/>
              <p:cNvSpPr>
                <a:spLocks noChangeArrowheads="1"/>
              </p:cNvSpPr>
              <p:nvPr/>
            </p:nvSpPr>
            <p:spPr bwMode="auto">
              <a:xfrm>
                <a:off x="4231" y="280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2" name="Oval 7928"/>
              <p:cNvSpPr>
                <a:spLocks noChangeArrowheads="1"/>
              </p:cNvSpPr>
              <p:nvPr/>
            </p:nvSpPr>
            <p:spPr bwMode="auto">
              <a:xfrm>
                <a:off x="4231" y="280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3" name="Oval 7929"/>
              <p:cNvSpPr>
                <a:spLocks noChangeArrowheads="1"/>
              </p:cNvSpPr>
              <p:nvPr/>
            </p:nvSpPr>
            <p:spPr bwMode="auto">
              <a:xfrm>
                <a:off x="3995" y="271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4" name="Oval 7930"/>
              <p:cNvSpPr>
                <a:spLocks noChangeArrowheads="1"/>
              </p:cNvSpPr>
              <p:nvPr/>
            </p:nvSpPr>
            <p:spPr bwMode="auto">
              <a:xfrm>
                <a:off x="3995" y="271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5" name="Oval 7931"/>
              <p:cNvSpPr>
                <a:spLocks noChangeArrowheads="1"/>
              </p:cNvSpPr>
              <p:nvPr/>
            </p:nvSpPr>
            <p:spPr bwMode="auto">
              <a:xfrm>
                <a:off x="4430" y="286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6" name="Oval 7932"/>
              <p:cNvSpPr>
                <a:spLocks noChangeArrowheads="1"/>
              </p:cNvSpPr>
              <p:nvPr/>
            </p:nvSpPr>
            <p:spPr bwMode="auto">
              <a:xfrm>
                <a:off x="4430" y="286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7" name="Oval 7933"/>
              <p:cNvSpPr>
                <a:spLocks noChangeArrowheads="1"/>
              </p:cNvSpPr>
              <p:nvPr/>
            </p:nvSpPr>
            <p:spPr bwMode="auto">
              <a:xfrm>
                <a:off x="3169" y="299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8" name="Oval 7934"/>
              <p:cNvSpPr>
                <a:spLocks noChangeArrowheads="1"/>
              </p:cNvSpPr>
              <p:nvPr/>
            </p:nvSpPr>
            <p:spPr bwMode="auto">
              <a:xfrm>
                <a:off x="3169" y="299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9" name="Oval 7935"/>
              <p:cNvSpPr>
                <a:spLocks noChangeArrowheads="1"/>
              </p:cNvSpPr>
              <p:nvPr/>
            </p:nvSpPr>
            <p:spPr bwMode="auto">
              <a:xfrm>
                <a:off x="3117" y="273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0" name="Oval 7936"/>
              <p:cNvSpPr>
                <a:spLocks noChangeArrowheads="1"/>
              </p:cNvSpPr>
              <p:nvPr/>
            </p:nvSpPr>
            <p:spPr bwMode="auto">
              <a:xfrm>
                <a:off x="3117" y="273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1" name="Oval 7937"/>
              <p:cNvSpPr>
                <a:spLocks noChangeArrowheads="1"/>
              </p:cNvSpPr>
              <p:nvPr/>
            </p:nvSpPr>
            <p:spPr bwMode="auto">
              <a:xfrm>
                <a:off x="4012" y="309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2" name="Oval 7938"/>
              <p:cNvSpPr>
                <a:spLocks noChangeArrowheads="1"/>
              </p:cNvSpPr>
              <p:nvPr/>
            </p:nvSpPr>
            <p:spPr bwMode="auto">
              <a:xfrm>
                <a:off x="4012" y="309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3" name="Oval 7939"/>
              <p:cNvSpPr>
                <a:spLocks noChangeArrowheads="1"/>
              </p:cNvSpPr>
              <p:nvPr/>
            </p:nvSpPr>
            <p:spPr bwMode="auto">
              <a:xfrm>
                <a:off x="3990" y="331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4" name="Oval 7940"/>
              <p:cNvSpPr>
                <a:spLocks noChangeArrowheads="1"/>
              </p:cNvSpPr>
              <p:nvPr/>
            </p:nvSpPr>
            <p:spPr bwMode="auto">
              <a:xfrm>
                <a:off x="3990" y="331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5" name="Oval 7941"/>
              <p:cNvSpPr>
                <a:spLocks noChangeArrowheads="1"/>
              </p:cNvSpPr>
              <p:nvPr/>
            </p:nvSpPr>
            <p:spPr bwMode="auto">
              <a:xfrm>
                <a:off x="3268" y="267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6" name="Oval 7942"/>
              <p:cNvSpPr>
                <a:spLocks noChangeArrowheads="1"/>
              </p:cNvSpPr>
              <p:nvPr/>
            </p:nvSpPr>
            <p:spPr bwMode="auto">
              <a:xfrm>
                <a:off x="3268" y="267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7" name="Oval 7943"/>
              <p:cNvSpPr>
                <a:spLocks noChangeArrowheads="1"/>
              </p:cNvSpPr>
              <p:nvPr/>
            </p:nvSpPr>
            <p:spPr bwMode="auto">
              <a:xfrm>
                <a:off x="4010" y="333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8" name="Oval 7944"/>
              <p:cNvSpPr>
                <a:spLocks noChangeArrowheads="1"/>
              </p:cNvSpPr>
              <p:nvPr/>
            </p:nvSpPr>
            <p:spPr bwMode="auto">
              <a:xfrm>
                <a:off x="4010" y="333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9" name="Oval 7945"/>
              <p:cNvSpPr>
                <a:spLocks noChangeArrowheads="1"/>
              </p:cNvSpPr>
              <p:nvPr/>
            </p:nvSpPr>
            <p:spPr bwMode="auto">
              <a:xfrm>
                <a:off x="3591" y="287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0" name="Oval 7946"/>
              <p:cNvSpPr>
                <a:spLocks noChangeArrowheads="1"/>
              </p:cNvSpPr>
              <p:nvPr/>
            </p:nvSpPr>
            <p:spPr bwMode="auto">
              <a:xfrm>
                <a:off x="3590" y="287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1" name="Oval 7947"/>
              <p:cNvSpPr>
                <a:spLocks noChangeArrowheads="1"/>
              </p:cNvSpPr>
              <p:nvPr/>
            </p:nvSpPr>
            <p:spPr bwMode="auto">
              <a:xfrm>
                <a:off x="4431" y="287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2" name="Oval 7948"/>
              <p:cNvSpPr>
                <a:spLocks noChangeArrowheads="1"/>
              </p:cNvSpPr>
              <p:nvPr/>
            </p:nvSpPr>
            <p:spPr bwMode="auto">
              <a:xfrm>
                <a:off x="4431" y="287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3" name="Oval 7949"/>
              <p:cNvSpPr>
                <a:spLocks noChangeArrowheads="1"/>
              </p:cNvSpPr>
              <p:nvPr/>
            </p:nvSpPr>
            <p:spPr bwMode="auto">
              <a:xfrm>
                <a:off x="3955" y="336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4" name="Oval 7950"/>
              <p:cNvSpPr>
                <a:spLocks noChangeArrowheads="1"/>
              </p:cNvSpPr>
              <p:nvPr/>
            </p:nvSpPr>
            <p:spPr bwMode="auto">
              <a:xfrm>
                <a:off x="3955" y="33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5" name="Oval 7951"/>
              <p:cNvSpPr>
                <a:spLocks noChangeArrowheads="1"/>
              </p:cNvSpPr>
              <p:nvPr/>
            </p:nvSpPr>
            <p:spPr bwMode="auto">
              <a:xfrm>
                <a:off x="4001" y="338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6" name="Oval 7952"/>
              <p:cNvSpPr>
                <a:spLocks noChangeArrowheads="1"/>
              </p:cNvSpPr>
              <p:nvPr/>
            </p:nvSpPr>
            <p:spPr bwMode="auto">
              <a:xfrm>
                <a:off x="4001" y="338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7" name="Oval 7953"/>
              <p:cNvSpPr>
                <a:spLocks noChangeArrowheads="1"/>
              </p:cNvSpPr>
              <p:nvPr/>
            </p:nvSpPr>
            <p:spPr bwMode="auto">
              <a:xfrm>
                <a:off x="4441" y="284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8" name="Oval 7954"/>
              <p:cNvSpPr>
                <a:spLocks noChangeArrowheads="1"/>
              </p:cNvSpPr>
              <p:nvPr/>
            </p:nvSpPr>
            <p:spPr bwMode="auto">
              <a:xfrm>
                <a:off x="4441" y="284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9" name="Oval 7955"/>
              <p:cNvSpPr>
                <a:spLocks noChangeArrowheads="1"/>
              </p:cNvSpPr>
              <p:nvPr/>
            </p:nvSpPr>
            <p:spPr bwMode="auto">
              <a:xfrm>
                <a:off x="3956" y="305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0" name="Oval 7956"/>
              <p:cNvSpPr>
                <a:spLocks noChangeArrowheads="1"/>
              </p:cNvSpPr>
              <p:nvPr/>
            </p:nvSpPr>
            <p:spPr bwMode="auto">
              <a:xfrm>
                <a:off x="3956" y="305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1" name="Oval 7957"/>
              <p:cNvSpPr>
                <a:spLocks noChangeArrowheads="1"/>
              </p:cNvSpPr>
              <p:nvPr/>
            </p:nvSpPr>
            <p:spPr bwMode="auto">
              <a:xfrm>
                <a:off x="3861" y="299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2" name="Oval 7958"/>
              <p:cNvSpPr>
                <a:spLocks noChangeArrowheads="1"/>
              </p:cNvSpPr>
              <p:nvPr/>
            </p:nvSpPr>
            <p:spPr bwMode="auto">
              <a:xfrm>
                <a:off x="3860" y="2997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3" name="Oval 7959"/>
              <p:cNvSpPr>
                <a:spLocks noChangeArrowheads="1"/>
              </p:cNvSpPr>
              <p:nvPr/>
            </p:nvSpPr>
            <p:spPr bwMode="auto">
              <a:xfrm>
                <a:off x="3175" y="26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4" name="Oval 7960"/>
              <p:cNvSpPr>
                <a:spLocks noChangeArrowheads="1"/>
              </p:cNvSpPr>
              <p:nvPr/>
            </p:nvSpPr>
            <p:spPr bwMode="auto">
              <a:xfrm>
                <a:off x="3175" y="26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5" name="Oval 7961"/>
              <p:cNvSpPr>
                <a:spLocks noChangeArrowheads="1"/>
              </p:cNvSpPr>
              <p:nvPr/>
            </p:nvSpPr>
            <p:spPr bwMode="auto">
              <a:xfrm>
                <a:off x="3820" y="311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6" name="Oval 7962"/>
              <p:cNvSpPr>
                <a:spLocks noChangeArrowheads="1"/>
              </p:cNvSpPr>
              <p:nvPr/>
            </p:nvSpPr>
            <p:spPr bwMode="auto">
              <a:xfrm>
                <a:off x="3820" y="311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7" name="Oval 7963"/>
              <p:cNvSpPr>
                <a:spLocks noChangeArrowheads="1"/>
              </p:cNvSpPr>
              <p:nvPr/>
            </p:nvSpPr>
            <p:spPr bwMode="auto">
              <a:xfrm>
                <a:off x="4221" y="297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8" name="Oval 7964"/>
              <p:cNvSpPr>
                <a:spLocks noChangeArrowheads="1"/>
              </p:cNvSpPr>
              <p:nvPr/>
            </p:nvSpPr>
            <p:spPr bwMode="auto">
              <a:xfrm>
                <a:off x="4221" y="297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9" name="Oval 7965"/>
              <p:cNvSpPr>
                <a:spLocks noChangeArrowheads="1"/>
              </p:cNvSpPr>
              <p:nvPr/>
            </p:nvSpPr>
            <p:spPr bwMode="auto">
              <a:xfrm>
                <a:off x="3927" y="239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0" name="Oval 7966"/>
              <p:cNvSpPr>
                <a:spLocks noChangeArrowheads="1"/>
              </p:cNvSpPr>
              <p:nvPr/>
            </p:nvSpPr>
            <p:spPr bwMode="auto">
              <a:xfrm>
                <a:off x="3927" y="239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1" name="Oval 7967"/>
              <p:cNvSpPr>
                <a:spLocks noChangeArrowheads="1"/>
              </p:cNvSpPr>
              <p:nvPr/>
            </p:nvSpPr>
            <p:spPr bwMode="auto">
              <a:xfrm>
                <a:off x="3081" y="327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2" name="Oval 7968"/>
              <p:cNvSpPr>
                <a:spLocks noChangeArrowheads="1"/>
              </p:cNvSpPr>
              <p:nvPr/>
            </p:nvSpPr>
            <p:spPr bwMode="auto">
              <a:xfrm>
                <a:off x="3081" y="327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3" name="Oval 7969"/>
              <p:cNvSpPr>
                <a:spLocks noChangeArrowheads="1"/>
              </p:cNvSpPr>
              <p:nvPr/>
            </p:nvSpPr>
            <p:spPr bwMode="auto">
              <a:xfrm>
                <a:off x="3042" y="377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4" name="Oval 7970"/>
              <p:cNvSpPr>
                <a:spLocks noChangeArrowheads="1"/>
              </p:cNvSpPr>
              <p:nvPr/>
            </p:nvSpPr>
            <p:spPr bwMode="auto">
              <a:xfrm>
                <a:off x="3042" y="377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5" name="Oval 7971"/>
              <p:cNvSpPr>
                <a:spLocks noChangeArrowheads="1"/>
              </p:cNvSpPr>
              <p:nvPr/>
            </p:nvSpPr>
            <p:spPr bwMode="auto">
              <a:xfrm>
                <a:off x="3059" y="344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6" name="Oval 7972"/>
              <p:cNvSpPr>
                <a:spLocks noChangeArrowheads="1"/>
              </p:cNvSpPr>
              <p:nvPr/>
            </p:nvSpPr>
            <p:spPr bwMode="auto">
              <a:xfrm>
                <a:off x="3059" y="344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7" name="Oval 7973"/>
              <p:cNvSpPr>
                <a:spLocks noChangeArrowheads="1"/>
              </p:cNvSpPr>
              <p:nvPr/>
            </p:nvSpPr>
            <p:spPr bwMode="auto">
              <a:xfrm>
                <a:off x="4257" y="27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8" name="Oval 7974"/>
              <p:cNvSpPr>
                <a:spLocks noChangeArrowheads="1"/>
              </p:cNvSpPr>
              <p:nvPr/>
            </p:nvSpPr>
            <p:spPr bwMode="auto">
              <a:xfrm>
                <a:off x="4257" y="27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9" name="Oval 7975"/>
              <p:cNvSpPr>
                <a:spLocks noChangeArrowheads="1"/>
              </p:cNvSpPr>
              <p:nvPr/>
            </p:nvSpPr>
            <p:spPr bwMode="auto">
              <a:xfrm>
                <a:off x="3247" y="241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0" name="Oval 7976"/>
              <p:cNvSpPr>
                <a:spLocks noChangeArrowheads="1"/>
              </p:cNvSpPr>
              <p:nvPr/>
            </p:nvSpPr>
            <p:spPr bwMode="auto">
              <a:xfrm>
                <a:off x="3247" y="241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1" name="Oval 7977"/>
              <p:cNvSpPr>
                <a:spLocks noChangeArrowheads="1"/>
              </p:cNvSpPr>
              <p:nvPr/>
            </p:nvSpPr>
            <p:spPr bwMode="auto">
              <a:xfrm>
                <a:off x="3010" y="208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2" name="Oval 7978"/>
              <p:cNvSpPr>
                <a:spLocks noChangeArrowheads="1"/>
              </p:cNvSpPr>
              <p:nvPr/>
            </p:nvSpPr>
            <p:spPr bwMode="auto">
              <a:xfrm>
                <a:off x="3010" y="208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3" name="Oval 7979"/>
              <p:cNvSpPr>
                <a:spLocks noChangeArrowheads="1"/>
              </p:cNvSpPr>
              <p:nvPr/>
            </p:nvSpPr>
            <p:spPr bwMode="auto">
              <a:xfrm>
                <a:off x="4074" y="290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4" name="Oval 7980"/>
              <p:cNvSpPr>
                <a:spLocks noChangeArrowheads="1"/>
              </p:cNvSpPr>
              <p:nvPr/>
            </p:nvSpPr>
            <p:spPr bwMode="auto">
              <a:xfrm>
                <a:off x="4074" y="290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5" name="Oval 7981"/>
              <p:cNvSpPr>
                <a:spLocks noChangeArrowheads="1"/>
              </p:cNvSpPr>
              <p:nvPr/>
            </p:nvSpPr>
            <p:spPr bwMode="auto">
              <a:xfrm>
                <a:off x="3963" y="342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6" name="Oval 7982"/>
              <p:cNvSpPr>
                <a:spLocks noChangeArrowheads="1"/>
              </p:cNvSpPr>
              <p:nvPr/>
            </p:nvSpPr>
            <p:spPr bwMode="auto">
              <a:xfrm>
                <a:off x="3963" y="342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7" name="Oval 7983"/>
              <p:cNvSpPr>
                <a:spLocks noChangeArrowheads="1"/>
              </p:cNvSpPr>
              <p:nvPr/>
            </p:nvSpPr>
            <p:spPr bwMode="auto">
              <a:xfrm>
                <a:off x="3439" y="308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8" name="Oval 7984"/>
              <p:cNvSpPr>
                <a:spLocks noChangeArrowheads="1"/>
              </p:cNvSpPr>
              <p:nvPr/>
            </p:nvSpPr>
            <p:spPr bwMode="auto">
              <a:xfrm>
                <a:off x="3439" y="308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9" name="Oval 7985"/>
              <p:cNvSpPr>
                <a:spLocks noChangeArrowheads="1"/>
              </p:cNvSpPr>
              <p:nvPr/>
            </p:nvSpPr>
            <p:spPr bwMode="auto">
              <a:xfrm>
                <a:off x="3244" y="359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0" name="Oval 7986"/>
              <p:cNvSpPr>
                <a:spLocks noChangeArrowheads="1"/>
              </p:cNvSpPr>
              <p:nvPr/>
            </p:nvSpPr>
            <p:spPr bwMode="auto">
              <a:xfrm>
                <a:off x="3244" y="359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1" name="Oval 7987"/>
              <p:cNvSpPr>
                <a:spLocks noChangeArrowheads="1"/>
              </p:cNvSpPr>
              <p:nvPr/>
            </p:nvSpPr>
            <p:spPr bwMode="auto">
              <a:xfrm>
                <a:off x="2990" y="354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2" name="Oval 7988"/>
              <p:cNvSpPr>
                <a:spLocks noChangeArrowheads="1"/>
              </p:cNvSpPr>
              <p:nvPr/>
            </p:nvSpPr>
            <p:spPr bwMode="auto">
              <a:xfrm>
                <a:off x="2990" y="354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3" name="Oval 7989"/>
              <p:cNvSpPr>
                <a:spLocks noChangeArrowheads="1"/>
              </p:cNvSpPr>
              <p:nvPr/>
            </p:nvSpPr>
            <p:spPr bwMode="auto">
              <a:xfrm>
                <a:off x="3172" y="323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4" name="Oval 7990"/>
              <p:cNvSpPr>
                <a:spLocks noChangeArrowheads="1"/>
              </p:cNvSpPr>
              <p:nvPr/>
            </p:nvSpPr>
            <p:spPr bwMode="auto">
              <a:xfrm>
                <a:off x="3172" y="323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5" name="Oval 7991"/>
              <p:cNvSpPr>
                <a:spLocks noChangeArrowheads="1"/>
              </p:cNvSpPr>
              <p:nvPr/>
            </p:nvSpPr>
            <p:spPr bwMode="auto">
              <a:xfrm>
                <a:off x="4318" y="289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6" name="Oval 7992"/>
              <p:cNvSpPr>
                <a:spLocks noChangeArrowheads="1"/>
              </p:cNvSpPr>
              <p:nvPr/>
            </p:nvSpPr>
            <p:spPr bwMode="auto">
              <a:xfrm>
                <a:off x="4318" y="289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7" name="Oval 7993"/>
              <p:cNvSpPr>
                <a:spLocks noChangeArrowheads="1"/>
              </p:cNvSpPr>
              <p:nvPr/>
            </p:nvSpPr>
            <p:spPr bwMode="auto">
              <a:xfrm>
                <a:off x="2987" y="314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8" name="Oval 7994"/>
              <p:cNvSpPr>
                <a:spLocks noChangeArrowheads="1"/>
              </p:cNvSpPr>
              <p:nvPr/>
            </p:nvSpPr>
            <p:spPr bwMode="auto">
              <a:xfrm>
                <a:off x="2987" y="314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9" name="Oval 7995"/>
              <p:cNvSpPr>
                <a:spLocks noChangeArrowheads="1"/>
              </p:cNvSpPr>
              <p:nvPr/>
            </p:nvSpPr>
            <p:spPr bwMode="auto">
              <a:xfrm>
                <a:off x="3186" y="321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0" name="Oval 7996"/>
              <p:cNvSpPr>
                <a:spLocks noChangeArrowheads="1"/>
              </p:cNvSpPr>
              <p:nvPr/>
            </p:nvSpPr>
            <p:spPr bwMode="auto">
              <a:xfrm>
                <a:off x="3186" y="321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1" name="Oval 7997"/>
              <p:cNvSpPr>
                <a:spLocks noChangeArrowheads="1"/>
              </p:cNvSpPr>
              <p:nvPr/>
            </p:nvSpPr>
            <p:spPr bwMode="auto">
              <a:xfrm>
                <a:off x="3426" y="304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2" name="Oval 7998"/>
              <p:cNvSpPr>
                <a:spLocks noChangeArrowheads="1"/>
              </p:cNvSpPr>
              <p:nvPr/>
            </p:nvSpPr>
            <p:spPr bwMode="auto">
              <a:xfrm>
                <a:off x="3426" y="304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3" name="Oval 7999"/>
              <p:cNvSpPr>
                <a:spLocks noChangeArrowheads="1"/>
              </p:cNvSpPr>
              <p:nvPr/>
            </p:nvSpPr>
            <p:spPr bwMode="auto">
              <a:xfrm>
                <a:off x="3966" y="269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4" name="Oval 8000"/>
              <p:cNvSpPr>
                <a:spLocks noChangeArrowheads="1"/>
              </p:cNvSpPr>
              <p:nvPr/>
            </p:nvSpPr>
            <p:spPr bwMode="auto">
              <a:xfrm>
                <a:off x="3966" y="269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5" name="Oval 8001"/>
              <p:cNvSpPr>
                <a:spLocks noChangeArrowheads="1"/>
              </p:cNvSpPr>
              <p:nvPr/>
            </p:nvSpPr>
            <p:spPr bwMode="auto">
              <a:xfrm>
                <a:off x="4153" y="262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6" name="Oval 8002"/>
              <p:cNvSpPr>
                <a:spLocks noChangeArrowheads="1"/>
              </p:cNvSpPr>
              <p:nvPr/>
            </p:nvSpPr>
            <p:spPr bwMode="auto">
              <a:xfrm>
                <a:off x="4153" y="262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7" name="Oval 8003"/>
              <p:cNvSpPr>
                <a:spLocks noChangeArrowheads="1"/>
              </p:cNvSpPr>
              <p:nvPr/>
            </p:nvSpPr>
            <p:spPr bwMode="auto">
              <a:xfrm>
                <a:off x="3349" y="283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8" name="Oval 8004"/>
              <p:cNvSpPr>
                <a:spLocks noChangeArrowheads="1"/>
              </p:cNvSpPr>
              <p:nvPr/>
            </p:nvSpPr>
            <p:spPr bwMode="auto">
              <a:xfrm>
                <a:off x="3349" y="283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9" name="Oval 8005"/>
              <p:cNvSpPr>
                <a:spLocks noChangeArrowheads="1"/>
              </p:cNvSpPr>
              <p:nvPr/>
            </p:nvSpPr>
            <p:spPr bwMode="auto">
              <a:xfrm>
                <a:off x="3113" y="297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0" name="Oval 8006"/>
              <p:cNvSpPr>
                <a:spLocks noChangeArrowheads="1"/>
              </p:cNvSpPr>
              <p:nvPr/>
            </p:nvSpPr>
            <p:spPr bwMode="auto">
              <a:xfrm>
                <a:off x="3113" y="297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1" name="Oval 8007"/>
              <p:cNvSpPr>
                <a:spLocks noChangeArrowheads="1"/>
              </p:cNvSpPr>
              <p:nvPr/>
            </p:nvSpPr>
            <p:spPr bwMode="auto">
              <a:xfrm>
                <a:off x="3164" y="317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2" name="Oval 8008"/>
              <p:cNvSpPr>
                <a:spLocks noChangeArrowheads="1"/>
              </p:cNvSpPr>
              <p:nvPr/>
            </p:nvSpPr>
            <p:spPr bwMode="auto">
              <a:xfrm>
                <a:off x="3164" y="317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3" name="Oval 8009"/>
              <p:cNvSpPr>
                <a:spLocks noChangeArrowheads="1"/>
              </p:cNvSpPr>
              <p:nvPr/>
            </p:nvSpPr>
            <p:spPr bwMode="auto">
              <a:xfrm>
                <a:off x="3340" y="298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4" name="Oval 8010"/>
              <p:cNvSpPr>
                <a:spLocks noChangeArrowheads="1"/>
              </p:cNvSpPr>
              <p:nvPr/>
            </p:nvSpPr>
            <p:spPr bwMode="auto">
              <a:xfrm>
                <a:off x="3340" y="298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5" name="Oval 8011"/>
              <p:cNvSpPr>
                <a:spLocks noChangeArrowheads="1"/>
              </p:cNvSpPr>
              <p:nvPr/>
            </p:nvSpPr>
            <p:spPr bwMode="auto">
              <a:xfrm>
                <a:off x="3977" y="342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6" name="Oval 8012"/>
              <p:cNvSpPr>
                <a:spLocks noChangeArrowheads="1"/>
              </p:cNvSpPr>
              <p:nvPr/>
            </p:nvSpPr>
            <p:spPr bwMode="auto">
              <a:xfrm>
                <a:off x="3977" y="342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7" name="Oval 8013"/>
              <p:cNvSpPr>
                <a:spLocks noChangeArrowheads="1"/>
              </p:cNvSpPr>
              <p:nvPr/>
            </p:nvSpPr>
            <p:spPr bwMode="auto">
              <a:xfrm>
                <a:off x="3797" y="306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8" name="Oval 8014"/>
              <p:cNvSpPr>
                <a:spLocks noChangeArrowheads="1"/>
              </p:cNvSpPr>
              <p:nvPr/>
            </p:nvSpPr>
            <p:spPr bwMode="auto">
              <a:xfrm>
                <a:off x="3797" y="30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9" name="Oval 8015"/>
              <p:cNvSpPr>
                <a:spLocks noChangeArrowheads="1"/>
              </p:cNvSpPr>
              <p:nvPr/>
            </p:nvSpPr>
            <p:spPr bwMode="auto">
              <a:xfrm>
                <a:off x="3125" y="256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0" name="Oval 8016"/>
              <p:cNvSpPr>
                <a:spLocks noChangeArrowheads="1"/>
              </p:cNvSpPr>
              <p:nvPr/>
            </p:nvSpPr>
            <p:spPr bwMode="auto">
              <a:xfrm>
                <a:off x="3125" y="256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1" name="Oval 8017"/>
              <p:cNvSpPr>
                <a:spLocks noChangeArrowheads="1"/>
              </p:cNvSpPr>
              <p:nvPr/>
            </p:nvSpPr>
            <p:spPr bwMode="auto">
              <a:xfrm>
                <a:off x="3643" y="284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2" name="Oval 8018"/>
              <p:cNvSpPr>
                <a:spLocks noChangeArrowheads="1"/>
              </p:cNvSpPr>
              <p:nvPr/>
            </p:nvSpPr>
            <p:spPr bwMode="auto">
              <a:xfrm>
                <a:off x="3643" y="284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3" name="Oval 8019"/>
              <p:cNvSpPr>
                <a:spLocks noChangeArrowheads="1"/>
              </p:cNvSpPr>
              <p:nvPr/>
            </p:nvSpPr>
            <p:spPr bwMode="auto">
              <a:xfrm>
                <a:off x="3404" y="288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4" name="Oval 8020"/>
              <p:cNvSpPr>
                <a:spLocks noChangeArrowheads="1"/>
              </p:cNvSpPr>
              <p:nvPr/>
            </p:nvSpPr>
            <p:spPr bwMode="auto">
              <a:xfrm>
                <a:off x="3404" y="288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5" name="Oval 8021"/>
              <p:cNvSpPr>
                <a:spLocks noChangeArrowheads="1"/>
              </p:cNvSpPr>
              <p:nvPr/>
            </p:nvSpPr>
            <p:spPr bwMode="auto">
              <a:xfrm>
                <a:off x="4358" y="276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6" name="Oval 8022"/>
              <p:cNvSpPr>
                <a:spLocks noChangeArrowheads="1"/>
              </p:cNvSpPr>
              <p:nvPr/>
            </p:nvSpPr>
            <p:spPr bwMode="auto">
              <a:xfrm>
                <a:off x="4358" y="276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7" name="Oval 8023"/>
              <p:cNvSpPr>
                <a:spLocks noChangeArrowheads="1"/>
              </p:cNvSpPr>
              <p:nvPr/>
            </p:nvSpPr>
            <p:spPr bwMode="auto">
              <a:xfrm>
                <a:off x="4036" y="333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8" name="Oval 8024"/>
              <p:cNvSpPr>
                <a:spLocks noChangeArrowheads="1"/>
              </p:cNvSpPr>
              <p:nvPr/>
            </p:nvSpPr>
            <p:spPr bwMode="auto">
              <a:xfrm>
                <a:off x="4036" y="333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9" name="Oval 8025"/>
              <p:cNvSpPr>
                <a:spLocks noChangeArrowheads="1"/>
              </p:cNvSpPr>
              <p:nvPr/>
            </p:nvSpPr>
            <p:spPr bwMode="auto">
              <a:xfrm>
                <a:off x="3212" y="318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0" name="Oval 8026"/>
              <p:cNvSpPr>
                <a:spLocks noChangeArrowheads="1"/>
              </p:cNvSpPr>
              <p:nvPr/>
            </p:nvSpPr>
            <p:spPr bwMode="auto">
              <a:xfrm>
                <a:off x="3212" y="318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1" name="Oval 8027"/>
              <p:cNvSpPr>
                <a:spLocks noChangeArrowheads="1"/>
              </p:cNvSpPr>
              <p:nvPr/>
            </p:nvSpPr>
            <p:spPr bwMode="auto">
              <a:xfrm>
                <a:off x="3153" y="269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2" name="Oval 8028"/>
              <p:cNvSpPr>
                <a:spLocks noChangeArrowheads="1"/>
              </p:cNvSpPr>
              <p:nvPr/>
            </p:nvSpPr>
            <p:spPr bwMode="auto">
              <a:xfrm>
                <a:off x="3153" y="269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3" name="Oval 8029"/>
              <p:cNvSpPr>
                <a:spLocks noChangeArrowheads="1"/>
              </p:cNvSpPr>
              <p:nvPr/>
            </p:nvSpPr>
            <p:spPr bwMode="auto">
              <a:xfrm>
                <a:off x="3889" y="331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4" name="Oval 8030"/>
              <p:cNvSpPr>
                <a:spLocks noChangeArrowheads="1"/>
              </p:cNvSpPr>
              <p:nvPr/>
            </p:nvSpPr>
            <p:spPr bwMode="auto">
              <a:xfrm>
                <a:off x="3889" y="331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5" name="Oval 8031"/>
              <p:cNvSpPr>
                <a:spLocks noChangeArrowheads="1"/>
              </p:cNvSpPr>
              <p:nvPr/>
            </p:nvSpPr>
            <p:spPr bwMode="auto">
              <a:xfrm>
                <a:off x="3189" y="261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6" name="Oval 8032"/>
              <p:cNvSpPr>
                <a:spLocks noChangeArrowheads="1"/>
              </p:cNvSpPr>
              <p:nvPr/>
            </p:nvSpPr>
            <p:spPr bwMode="auto">
              <a:xfrm>
                <a:off x="3189" y="261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7" name="Oval 8033"/>
              <p:cNvSpPr>
                <a:spLocks noChangeArrowheads="1"/>
              </p:cNvSpPr>
              <p:nvPr/>
            </p:nvSpPr>
            <p:spPr bwMode="auto">
              <a:xfrm>
                <a:off x="2922" y="277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8" name="Oval 8034"/>
              <p:cNvSpPr>
                <a:spLocks noChangeArrowheads="1"/>
              </p:cNvSpPr>
              <p:nvPr/>
            </p:nvSpPr>
            <p:spPr bwMode="auto">
              <a:xfrm>
                <a:off x="2921" y="277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9" name="Oval 8035"/>
              <p:cNvSpPr>
                <a:spLocks noChangeArrowheads="1"/>
              </p:cNvSpPr>
              <p:nvPr/>
            </p:nvSpPr>
            <p:spPr bwMode="auto">
              <a:xfrm>
                <a:off x="3369" y="294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0" name="Oval 8036"/>
              <p:cNvSpPr>
                <a:spLocks noChangeArrowheads="1"/>
              </p:cNvSpPr>
              <p:nvPr/>
            </p:nvSpPr>
            <p:spPr bwMode="auto">
              <a:xfrm>
                <a:off x="3369" y="294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1" name="Oval 8037"/>
              <p:cNvSpPr>
                <a:spLocks noChangeArrowheads="1"/>
              </p:cNvSpPr>
              <p:nvPr/>
            </p:nvSpPr>
            <p:spPr bwMode="auto">
              <a:xfrm>
                <a:off x="3691" y="288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2" name="Oval 8038"/>
              <p:cNvSpPr>
                <a:spLocks noChangeArrowheads="1"/>
              </p:cNvSpPr>
              <p:nvPr/>
            </p:nvSpPr>
            <p:spPr bwMode="auto">
              <a:xfrm>
                <a:off x="3691" y="288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3" name="Oval 8039"/>
              <p:cNvSpPr>
                <a:spLocks noChangeArrowheads="1"/>
              </p:cNvSpPr>
              <p:nvPr/>
            </p:nvSpPr>
            <p:spPr bwMode="auto">
              <a:xfrm>
                <a:off x="3390" y="302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4" name="Oval 8040"/>
              <p:cNvSpPr>
                <a:spLocks noChangeArrowheads="1"/>
              </p:cNvSpPr>
              <p:nvPr/>
            </p:nvSpPr>
            <p:spPr bwMode="auto">
              <a:xfrm>
                <a:off x="3390" y="302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5" name="Oval 8041"/>
              <p:cNvSpPr>
                <a:spLocks noChangeArrowheads="1"/>
              </p:cNvSpPr>
              <p:nvPr/>
            </p:nvSpPr>
            <p:spPr bwMode="auto">
              <a:xfrm>
                <a:off x="3276" y="353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6" name="Oval 8042"/>
              <p:cNvSpPr>
                <a:spLocks noChangeArrowheads="1"/>
              </p:cNvSpPr>
              <p:nvPr/>
            </p:nvSpPr>
            <p:spPr bwMode="auto">
              <a:xfrm>
                <a:off x="3276" y="353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7" name="Oval 8043"/>
              <p:cNvSpPr>
                <a:spLocks noChangeArrowheads="1"/>
              </p:cNvSpPr>
              <p:nvPr/>
            </p:nvSpPr>
            <p:spPr bwMode="auto">
              <a:xfrm>
                <a:off x="3976" y="279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40" name="Group 8245"/>
            <p:cNvGrpSpPr>
              <a:grpSpLocks/>
            </p:cNvGrpSpPr>
            <p:nvPr/>
          </p:nvGrpSpPr>
          <p:grpSpPr bwMode="auto">
            <a:xfrm>
              <a:off x="2882" y="2059"/>
              <a:ext cx="1593" cy="1772"/>
              <a:chOff x="2882" y="2059"/>
              <a:chExt cx="1593" cy="1772"/>
            </a:xfrm>
            <a:grpFill/>
          </p:grpSpPr>
          <p:sp>
            <p:nvSpPr>
              <p:cNvPr id="1698" name="Oval 8045"/>
              <p:cNvSpPr>
                <a:spLocks noChangeArrowheads="1"/>
              </p:cNvSpPr>
              <p:nvPr/>
            </p:nvSpPr>
            <p:spPr bwMode="auto">
              <a:xfrm>
                <a:off x="3976" y="279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9" name="Oval 8046"/>
              <p:cNvSpPr>
                <a:spLocks noChangeArrowheads="1"/>
              </p:cNvSpPr>
              <p:nvPr/>
            </p:nvSpPr>
            <p:spPr bwMode="auto">
              <a:xfrm>
                <a:off x="4031" y="304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0" name="Oval 8047"/>
              <p:cNvSpPr>
                <a:spLocks noChangeArrowheads="1"/>
              </p:cNvSpPr>
              <p:nvPr/>
            </p:nvSpPr>
            <p:spPr bwMode="auto">
              <a:xfrm>
                <a:off x="4031" y="304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1" name="Oval 8048"/>
              <p:cNvSpPr>
                <a:spLocks noChangeArrowheads="1"/>
              </p:cNvSpPr>
              <p:nvPr/>
            </p:nvSpPr>
            <p:spPr bwMode="auto">
              <a:xfrm>
                <a:off x="3937" y="253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2" name="Oval 8049"/>
              <p:cNvSpPr>
                <a:spLocks noChangeArrowheads="1"/>
              </p:cNvSpPr>
              <p:nvPr/>
            </p:nvSpPr>
            <p:spPr bwMode="auto">
              <a:xfrm>
                <a:off x="3937" y="253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3" name="Oval 8050"/>
              <p:cNvSpPr>
                <a:spLocks noChangeArrowheads="1"/>
              </p:cNvSpPr>
              <p:nvPr/>
            </p:nvSpPr>
            <p:spPr bwMode="auto">
              <a:xfrm>
                <a:off x="3305" y="365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4" name="Oval 8051"/>
              <p:cNvSpPr>
                <a:spLocks noChangeArrowheads="1"/>
              </p:cNvSpPr>
              <p:nvPr/>
            </p:nvSpPr>
            <p:spPr bwMode="auto">
              <a:xfrm>
                <a:off x="3305" y="365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5" name="Oval 8052"/>
              <p:cNvSpPr>
                <a:spLocks noChangeArrowheads="1"/>
              </p:cNvSpPr>
              <p:nvPr/>
            </p:nvSpPr>
            <p:spPr bwMode="auto">
              <a:xfrm>
                <a:off x="4268" y="288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6" name="Oval 8053"/>
              <p:cNvSpPr>
                <a:spLocks noChangeArrowheads="1"/>
              </p:cNvSpPr>
              <p:nvPr/>
            </p:nvSpPr>
            <p:spPr bwMode="auto">
              <a:xfrm>
                <a:off x="4268" y="288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7" name="Oval 8054"/>
              <p:cNvSpPr>
                <a:spLocks noChangeArrowheads="1"/>
              </p:cNvSpPr>
              <p:nvPr/>
            </p:nvSpPr>
            <p:spPr bwMode="auto">
              <a:xfrm>
                <a:off x="3915" y="339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8" name="Oval 8055"/>
              <p:cNvSpPr>
                <a:spLocks noChangeArrowheads="1"/>
              </p:cNvSpPr>
              <p:nvPr/>
            </p:nvSpPr>
            <p:spPr bwMode="auto">
              <a:xfrm>
                <a:off x="3915" y="339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9" name="Oval 8056"/>
              <p:cNvSpPr>
                <a:spLocks noChangeArrowheads="1"/>
              </p:cNvSpPr>
              <p:nvPr/>
            </p:nvSpPr>
            <p:spPr bwMode="auto">
              <a:xfrm>
                <a:off x="4003" y="244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0" name="Oval 8057"/>
              <p:cNvSpPr>
                <a:spLocks noChangeArrowheads="1"/>
              </p:cNvSpPr>
              <p:nvPr/>
            </p:nvSpPr>
            <p:spPr bwMode="auto">
              <a:xfrm>
                <a:off x="4003" y="244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1" name="Oval 8058"/>
              <p:cNvSpPr>
                <a:spLocks noChangeArrowheads="1"/>
              </p:cNvSpPr>
              <p:nvPr/>
            </p:nvSpPr>
            <p:spPr bwMode="auto">
              <a:xfrm>
                <a:off x="3154" y="373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2" name="Oval 8059"/>
              <p:cNvSpPr>
                <a:spLocks noChangeArrowheads="1"/>
              </p:cNvSpPr>
              <p:nvPr/>
            </p:nvSpPr>
            <p:spPr bwMode="auto">
              <a:xfrm>
                <a:off x="3154" y="373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3" name="Oval 8060"/>
              <p:cNvSpPr>
                <a:spLocks noChangeArrowheads="1"/>
              </p:cNvSpPr>
              <p:nvPr/>
            </p:nvSpPr>
            <p:spPr bwMode="auto">
              <a:xfrm>
                <a:off x="3971" y="340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4" name="Oval 8061"/>
              <p:cNvSpPr>
                <a:spLocks noChangeArrowheads="1"/>
              </p:cNvSpPr>
              <p:nvPr/>
            </p:nvSpPr>
            <p:spPr bwMode="auto">
              <a:xfrm>
                <a:off x="3971" y="340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5" name="Oval 8062"/>
              <p:cNvSpPr>
                <a:spLocks noChangeArrowheads="1"/>
              </p:cNvSpPr>
              <p:nvPr/>
            </p:nvSpPr>
            <p:spPr bwMode="auto">
              <a:xfrm>
                <a:off x="3967" y="342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6" name="Oval 8063"/>
              <p:cNvSpPr>
                <a:spLocks noChangeArrowheads="1"/>
              </p:cNvSpPr>
              <p:nvPr/>
            </p:nvSpPr>
            <p:spPr bwMode="auto">
              <a:xfrm>
                <a:off x="3967" y="342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7" name="Oval 8064"/>
              <p:cNvSpPr>
                <a:spLocks noChangeArrowheads="1"/>
              </p:cNvSpPr>
              <p:nvPr/>
            </p:nvSpPr>
            <p:spPr bwMode="auto">
              <a:xfrm>
                <a:off x="4411" y="283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8" name="Oval 8065"/>
              <p:cNvSpPr>
                <a:spLocks noChangeArrowheads="1"/>
              </p:cNvSpPr>
              <p:nvPr/>
            </p:nvSpPr>
            <p:spPr bwMode="auto">
              <a:xfrm>
                <a:off x="4411" y="283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9" name="Oval 8066"/>
              <p:cNvSpPr>
                <a:spLocks noChangeArrowheads="1"/>
              </p:cNvSpPr>
              <p:nvPr/>
            </p:nvSpPr>
            <p:spPr bwMode="auto">
              <a:xfrm>
                <a:off x="2882" y="2431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0" name="Oval 8067"/>
              <p:cNvSpPr>
                <a:spLocks noChangeArrowheads="1"/>
              </p:cNvSpPr>
              <p:nvPr/>
            </p:nvSpPr>
            <p:spPr bwMode="auto">
              <a:xfrm>
                <a:off x="2882" y="2431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1" name="Oval 8068"/>
              <p:cNvSpPr>
                <a:spLocks noChangeArrowheads="1"/>
              </p:cNvSpPr>
              <p:nvPr/>
            </p:nvSpPr>
            <p:spPr bwMode="auto">
              <a:xfrm>
                <a:off x="4011" y="291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2" name="Oval 8069"/>
              <p:cNvSpPr>
                <a:spLocks noChangeArrowheads="1"/>
              </p:cNvSpPr>
              <p:nvPr/>
            </p:nvSpPr>
            <p:spPr bwMode="auto">
              <a:xfrm>
                <a:off x="4011" y="291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3" name="Oval 8070"/>
              <p:cNvSpPr>
                <a:spLocks noChangeArrowheads="1"/>
              </p:cNvSpPr>
              <p:nvPr/>
            </p:nvSpPr>
            <p:spPr bwMode="auto">
              <a:xfrm>
                <a:off x="4402" y="288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4" name="Oval 8071"/>
              <p:cNvSpPr>
                <a:spLocks noChangeArrowheads="1"/>
              </p:cNvSpPr>
              <p:nvPr/>
            </p:nvSpPr>
            <p:spPr bwMode="auto">
              <a:xfrm>
                <a:off x="4402" y="288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5" name="Oval 8072"/>
              <p:cNvSpPr>
                <a:spLocks noChangeArrowheads="1"/>
              </p:cNvSpPr>
              <p:nvPr/>
            </p:nvSpPr>
            <p:spPr bwMode="auto">
              <a:xfrm>
                <a:off x="4323" y="293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6" name="Oval 8073"/>
              <p:cNvSpPr>
                <a:spLocks noChangeArrowheads="1"/>
              </p:cNvSpPr>
              <p:nvPr/>
            </p:nvSpPr>
            <p:spPr bwMode="auto">
              <a:xfrm>
                <a:off x="4323" y="293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7" name="Oval 8074"/>
              <p:cNvSpPr>
                <a:spLocks noChangeArrowheads="1"/>
              </p:cNvSpPr>
              <p:nvPr/>
            </p:nvSpPr>
            <p:spPr bwMode="auto">
              <a:xfrm>
                <a:off x="4272" y="29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8" name="Oval 8075"/>
              <p:cNvSpPr>
                <a:spLocks noChangeArrowheads="1"/>
              </p:cNvSpPr>
              <p:nvPr/>
            </p:nvSpPr>
            <p:spPr bwMode="auto">
              <a:xfrm>
                <a:off x="4272" y="299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9" name="Oval 8076"/>
              <p:cNvSpPr>
                <a:spLocks noChangeArrowheads="1"/>
              </p:cNvSpPr>
              <p:nvPr/>
            </p:nvSpPr>
            <p:spPr bwMode="auto">
              <a:xfrm>
                <a:off x="3994" y="316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0" name="Oval 8077"/>
              <p:cNvSpPr>
                <a:spLocks noChangeArrowheads="1"/>
              </p:cNvSpPr>
              <p:nvPr/>
            </p:nvSpPr>
            <p:spPr bwMode="auto">
              <a:xfrm>
                <a:off x="3993" y="316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1" name="Oval 8078"/>
              <p:cNvSpPr>
                <a:spLocks noChangeArrowheads="1"/>
              </p:cNvSpPr>
              <p:nvPr/>
            </p:nvSpPr>
            <p:spPr bwMode="auto">
              <a:xfrm>
                <a:off x="3158" y="302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2" name="Oval 8079"/>
              <p:cNvSpPr>
                <a:spLocks noChangeArrowheads="1"/>
              </p:cNvSpPr>
              <p:nvPr/>
            </p:nvSpPr>
            <p:spPr bwMode="auto">
              <a:xfrm>
                <a:off x="3158" y="302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3" name="Oval 8080"/>
              <p:cNvSpPr>
                <a:spLocks noChangeArrowheads="1"/>
              </p:cNvSpPr>
              <p:nvPr/>
            </p:nvSpPr>
            <p:spPr bwMode="auto">
              <a:xfrm>
                <a:off x="3254" y="245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4" name="Oval 8081"/>
              <p:cNvSpPr>
                <a:spLocks noChangeArrowheads="1"/>
              </p:cNvSpPr>
              <p:nvPr/>
            </p:nvSpPr>
            <p:spPr bwMode="auto">
              <a:xfrm>
                <a:off x="3254" y="24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5" name="Oval 8082"/>
              <p:cNvSpPr>
                <a:spLocks noChangeArrowheads="1"/>
              </p:cNvSpPr>
              <p:nvPr/>
            </p:nvSpPr>
            <p:spPr bwMode="auto">
              <a:xfrm>
                <a:off x="3081" y="20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6" name="Oval 8083"/>
              <p:cNvSpPr>
                <a:spLocks noChangeArrowheads="1"/>
              </p:cNvSpPr>
              <p:nvPr/>
            </p:nvSpPr>
            <p:spPr bwMode="auto">
              <a:xfrm>
                <a:off x="3081" y="20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7" name="Oval 8084"/>
              <p:cNvSpPr>
                <a:spLocks noChangeArrowheads="1"/>
              </p:cNvSpPr>
              <p:nvPr/>
            </p:nvSpPr>
            <p:spPr bwMode="auto">
              <a:xfrm>
                <a:off x="3931" y="240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8" name="Oval 8085"/>
              <p:cNvSpPr>
                <a:spLocks noChangeArrowheads="1"/>
              </p:cNvSpPr>
              <p:nvPr/>
            </p:nvSpPr>
            <p:spPr bwMode="auto">
              <a:xfrm>
                <a:off x="3931" y="240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9" name="Oval 8086"/>
              <p:cNvSpPr>
                <a:spLocks noChangeArrowheads="1"/>
              </p:cNvSpPr>
              <p:nvPr/>
            </p:nvSpPr>
            <p:spPr bwMode="auto">
              <a:xfrm>
                <a:off x="4222" y="295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0" name="Oval 8087"/>
              <p:cNvSpPr>
                <a:spLocks noChangeArrowheads="1"/>
              </p:cNvSpPr>
              <p:nvPr/>
            </p:nvSpPr>
            <p:spPr bwMode="auto">
              <a:xfrm>
                <a:off x="4222" y="295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1" name="Oval 8088"/>
              <p:cNvSpPr>
                <a:spLocks noChangeArrowheads="1"/>
              </p:cNvSpPr>
              <p:nvPr/>
            </p:nvSpPr>
            <p:spPr bwMode="auto">
              <a:xfrm>
                <a:off x="3562" y="307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2" name="Oval 8089"/>
              <p:cNvSpPr>
                <a:spLocks noChangeArrowheads="1"/>
              </p:cNvSpPr>
              <p:nvPr/>
            </p:nvSpPr>
            <p:spPr bwMode="auto">
              <a:xfrm>
                <a:off x="3562" y="307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3" name="Oval 8090"/>
              <p:cNvSpPr>
                <a:spLocks noChangeArrowheads="1"/>
              </p:cNvSpPr>
              <p:nvPr/>
            </p:nvSpPr>
            <p:spPr bwMode="auto">
              <a:xfrm>
                <a:off x="3945" y="335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4" name="Oval 8091"/>
              <p:cNvSpPr>
                <a:spLocks noChangeArrowheads="1"/>
              </p:cNvSpPr>
              <p:nvPr/>
            </p:nvSpPr>
            <p:spPr bwMode="auto">
              <a:xfrm>
                <a:off x="3945" y="335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5" name="Oval 8092"/>
              <p:cNvSpPr>
                <a:spLocks noChangeArrowheads="1"/>
              </p:cNvSpPr>
              <p:nvPr/>
            </p:nvSpPr>
            <p:spPr bwMode="auto">
              <a:xfrm>
                <a:off x="3925" y="244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6" name="Oval 8093"/>
              <p:cNvSpPr>
                <a:spLocks noChangeArrowheads="1"/>
              </p:cNvSpPr>
              <p:nvPr/>
            </p:nvSpPr>
            <p:spPr bwMode="auto">
              <a:xfrm>
                <a:off x="3925" y="244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7" name="Oval 8094"/>
              <p:cNvSpPr>
                <a:spLocks noChangeArrowheads="1"/>
              </p:cNvSpPr>
              <p:nvPr/>
            </p:nvSpPr>
            <p:spPr bwMode="auto">
              <a:xfrm>
                <a:off x="4187" y="292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8" name="Oval 8095"/>
              <p:cNvSpPr>
                <a:spLocks noChangeArrowheads="1"/>
              </p:cNvSpPr>
              <p:nvPr/>
            </p:nvSpPr>
            <p:spPr bwMode="auto">
              <a:xfrm>
                <a:off x="4187" y="292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9" name="Oval 8096"/>
              <p:cNvSpPr>
                <a:spLocks noChangeArrowheads="1"/>
              </p:cNvSpPr>
              <p:nvPr/>
            </p:nvSpPr>
            <p:spPr bwMode="auto">
              <a:xfrm>
                <a:off x="4013" y="281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0" name="Oval 8097"/>
              <p:cNvSpPr>
                <a:spLocks noChangeArrowheads="1"/>
              </p:cNvSpPr>
              <p:nvPr/>
            </p:nvSpPr>
            <p:spPr bwMode="auto">
              <a:xfrm>
                <a:off x="4013" y="281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1" name="Oval 8098"/>
              <p:cNvSpPr>
                <a:spLocks noChangeArrowheads="1"/>
              </p:cNvSpPr>
              <p:nvPr/>
            </p:nvSpPr>
            <p:spPr bwMode="auto">
              <a:xfrm>
                <a:off x="3272" y="277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2" name="Oval 8099"/>
              <p:cNvSpPr>
                <a:spLocks noChangeArrowheads="1"/>
              </p:cNvSpPr>
              <p:nvPr/>
            </p:nvSpPr>
            <p:spPr bwMode="auto">
              <a:xfrm>
                <a:off x="3272" y="277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3" name="Oval 8100"/>
              <p:cNvSpPr>
                <a:spLocks noChangeArrowheads="1"/>
              </p:cNvSpPr>
              <p:nvPr/>
            </p:nvSpPr>
            <p:spPr bwMode="auto">
              <a:xfrm>
                <a:off x="3301" y="286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4" name="Oval 8101"/>
              <p:cNvSpPr>
                <a:spLocks noChangeArrowheads="1"/>
              </p:cNvSpPr>
              <p:nvPr/>
            </p:nvSpPr>
            <p:spPr bwMode="auto">
              <a:xfrm>
                <a:off x="3301" y="286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5" name="Oval 8102"/>
              <p:cNvSpPr>
                <a:spLocks noChangeArrowheads="1"/>
              </p:cNvSpPr>
              <p:nvPr/>
            </p:nvSpPr>
            <p:spPr bwMode="auto">
              <a:xfrm>
                <a:off x="3368" y="326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6" name="Oval 8103"/>
              <p:cNvSpPr>
                <a:spLocks noChangeArrowheads="1"/>
              </p:cNvSpPr>
              <p:nvPr/>
            </p:nvSpPr>
            <p:spPr bwMode="auto">
              <a:xfrm>
                <a:off x="3368" y="32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7" name="Oval 8104"/>
              <p:cNvSpPr>
                <a:spLocks noChangeArrowheads="1"/>
              </p:cNvSpPr>
              <p:nvPr/>
            </p:nvSpPr>
            <p:spPr bwMode="auto">
              <a:xfrm>
                <a:off x="4283" y="283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8" name="Oval 8105"/>
              <p:cNvSpPr>
                <a:spLocks noChangeArrowheads="1"/>
              </p:cNvSpPr>
              <p:nvPr/>
            </p:nvSpPr>
            <p:spPr bwMode="auto">
              <a:xfrm>
                <a:off x="4283" y="283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9" name="Oval 8106"/>
              <p:cNvSpPr>
                <a:spLocks noChangeArrowheads="1"/>
              </p:cNvSpPr>
              <p:nvPr/>
            </p:nvSpPr>
            <p:spPr bwMode="auto">
              <a:xfrm>
                <a:off x="4167" y="265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0" name="Oval 8107"/>
              <p:cNvSpPr>
                <a:spLocks noChangeArrowheads="1"/>
              </p:cNvSpPr>
              <p:nvPr/>
            </p:nvSpPr>
            <p:spPr bwMode="auto">
              <a:xfrm>
                <a:off x="4167" y="265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1" name="Oval 8108"/>
              <p:cNvSpPr>
                <a:spLocks noChangeArrowheads="1"/>
              </p:cNvSpPr>
              <p:nvPr/>
            </p:nvSpPr>
            <p:spPr bwMode="auto">
              <a:xfrm>
                <a:off x="3159" y="304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2" name="Oval 8109"/>
              <p:cNvSpPr>
                <a:spLocks noChangeArrowheads="1"/>
              </p:cNvSpPr>
              <p:nvPr/>
            </p:nvSpPr>
            <p:spPr bwMode="auto">
              <a:xfrm>
                <a:off x="3159" y="304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3" name="Oval 8110"/>
              <p:cNvSpPr>
                <a:spLocks noChangeArrowheads="1"/>
              </p:cNvSpPr>
              <p:nvPr/>
            </p:nvSpPr>
            <p:spPr bwMode="auto">
              <a:xfrm>
                <a:off x="3198" y="373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4" name="Oval 8111"/>
              <p:cNvSpPr>
                <a:spLocks noChangeArrowheads="1"/>
              </p:cNvSpPr>
              <p:nvPr/>
            </p:nvSpPr>
            <p:spPr bwMode="auto">
              <a:xfrm>
                <a:off x="3198" y="373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5" name="Oval 8112"/>
              <p:cNvSpPr>
                <a:spLocks noChangeArrowheads="1"/>
              </p:cNvSpPr>
              <p:nvPr/>
            </p:nvSpPr>
            <p:spPr bwMode="auto">
              <a:xfrm>
                <a:off x="3167" y="318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6" name="Oval 8113"/>
              <p:cNvSpPr>
                <a:spLocks noChangeArrowheads="1"/>
              </p:cNvSpPr>
              <p:nvPr/>
            </p:nvSpPr>
            <p:spPr bwMode="auto">
              <a:xfrm>
                <a:off x="3167" y="318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7" name="Oval 8114"/>
              <p:cNvSpPr>
                <a:spLocks noChangeArrowheads="1"/>
              </p:cNvSpPr>
              <p:nvPr/>
            </p:nvSpPr>
            <p:spPr bwMode="auto">
              <a:xfrm>
                <a:off x="3245" y="366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8" name="Oval 8115"/>
              <p:cNvSpPr>
                <a:spLocks noChangeArrowheads="1"/>
              </p:cNvSpPr>
              <p:nvPr/>
            </p:nvSpPr>
            <p:spPr bwMode="auto">
              <a:xfrm>
                <a:off x="3245" y="366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9" name="Oval 8116"/>
              <p:cNvSpPr>
                <a:spLocks noChangeArrowheads="1"/>
              </p:cNvSpPr>
              <p:nvPr/>
            </p:nvSpPr>
            <p:spPr bwMode="auto">
              <a:xfrm>
                <a:off x="3911" y="242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0" name="Oval 8117"/>
              <p:cNvSpPr>
                <a:spLocks noChangeArrowheads="1"/>
              </p:cNvSpPr>
              <p:nvPr/>
            </p:nvSpPr>
            <p:spPr bwMode="auto">
              <a:xfrm>
                <a:off x="3911" y="242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1" name="Oval 8118"/>
              <p:cNvSpPr>
                <a:spLocks noChangeArrowheads="1"/>
              </p:cNvSpPr>
              <p:nvPr/>
            </p:nvSpPr>
            <p:spPr bwMode="auto">
              <a:xfrm>
                <a:off x="3136" y="287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2" name="Oval 8119"/>
              <p:cNvSpPr>
                <a:spLocks noChangeArrowheads="1"/>
              </p:cNvSpPr>
              <p:nvPr/>
            </p:nvSpPr>
            <p:spPr bwMode="auto">
              <a:xfrm>
                <a:off x="3136" y="287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3" name="Oval 8120"/>
              <p:cNvSpPr>
                <a:spLocks noChangeArrowheads="1"/>
              </p:cNvSpPr>
              <p:nvPr/>
            </p:nvSpPr>
            <p:spPr bwMode="auto">
              <a:xfrm>
                <a:off x="3085" y="265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4" name="Oval 8121"/>
              <p:cNvSpPr>
                <a:spLocks noChangeArrowheads="1"/>
              </p:cNvSpPr>
              <p:nvPr/>
            </p:nvSpPr>
            <p:spPr bwMode="auto">
              <a:xfrm>
                <a:off x="3085" y="265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5" name="Oval 8122"/>
              <p:cNvSpPr>
                <a:spLocks noChangeArrowheads="1"/>
              </p:cNvSpPr>
              <p:nvPr/>
            </p:nvSpPr>
            <p:spPr bwMode="auto">
              <a:xfrm>
                <a:off x="3652" y="265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6" name="Oval 8123"/>
              <p:cNvSpPr>
                <a:spLocks noChangeArrowheads="1"/>
              </p:cNvSpPr>
              <p:nvPr/>
            </p:nvSpPr>
            <p:spPr bwMode="auto">
              <a:xfrm>
                <a:off x="3652" y="265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7" name="Oval 8124"/>
              <p:cNvSpPr>
                <a:spLocks noChangeArrowheads="1"/>
              </p:cNvSpPr>
              <p:nvPr/>
            </p:nvSpPr>
            <p:spPr bwMode="auto">
              <a:xfrm>
                <a:off x="4342" y="292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8" name="Oval 8125"/>
              <p:cNvSpPr>
                <a:spLocks noChangeArrowheads="1"/>
              </p:cNvSpPr>
              <p:nvPr/>
            </p:nvSpPr>
            <p:spPr bwMode="auto">
              <a:xfrm>
                <a:off x="4342" y="292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9" name="Oval 8126"/>
              <p:cNvSpPr>
                <a:spLocks noChangeArrowheads="1"/>
              </p:cNvSpPr>
              <p:nvPr/>
            </p:nvSpPr>
            <p:spPr bwMode="auto">
              <a:xfrm>
                <a:off x="3307" y="364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0" name="Oval 8127"/>
              <p:cNvSpPr>
                <a:spLocks noChangeArrowheads="1"/>
              </p:cNvSpPr>
              <p:nvPr/>
            </p:nvSpPr>
            <p:spPr bwMode="auto">
              <a:xfrm>
                <a:off x="3307" y="364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1" name="Oval 8128"/>
              <p:cNvSpPr>
                <a:spLocks noChangeArrowheads="1"/>
              </p:cNvSpPr>
              <p:nvPr/>
            </p:nvSpPr>
            <p:spPr bwMode="auto">
              <a:xfrm>
                <a:off x="3939" y="247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2" name="Oval 8129"/>
              <p:cNvSpPr>
                <a:spLocks noChangeArrowheads="1"/>
              </p:cNvSpPr>
              <p:nvPr/>
            </p:nvSpPr>
            <p:spPr bwMode="auto">
              <a:xfrm>
                <a:off x="3939" y="247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3" name="Oval 8130"/>
              <p:cNvSpPr>
                <a:spLocks noChangeArrowheads="1"/>
              </p:cNvSpPr>
              <p:nvPr/>
            </p:nvSpPr>
            <p:spPr bwMode="auto">
              <a:xfrm>
                <a:off x="3160" y="261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4" name="Oval 8131"/>
              <p:cNvSpPr>
                <a:spLocks noChangeArrowheads="1"/>
              </p:cNvSpPr>
              <p:nvPr/>
            </p:nvSpPr>
            <p:spPr bwMode="auto">
              <a:xfrm>
                <a:off x="3160" y="261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5" name="Oval 8132"/>
              <p:cNvSpPr>
                <a:spLocks noChangeArrowheads="1"/>
              </p:cNvSpPr>
              <p:nvPr/>
            </p:nvSpPr>
            <p:spPr bwMode="auto">
              <a:xfrm>
                <a:off x="4233" y="286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6" name="Oval 8133"/>
              <p:cNvSpPr>
                <a:spLocks noChangeArrowheads="1"/>
              </p:cNvSpPr>
              <p:nvPr/>
            </p:nvSpPr>
            <p:spPr bwMode="auto">
              <a:xfrm>
                <a:off x="4233" y="286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7" name="Oval 8134"/>
              <p:cNvSpPr>
                <a:spLocks noChangeArrowheads="1"/>
              </p:cNvSpPr>
              <p:nvPr/>
            </p:nvSpPr>
            <p:spPr bwMode="auto">
              <a:xfrm>
                <a:off x="3158" y="375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8" name="Oval 8135"/>
              <p:cNvSpPr>
                <a:spLocks noChangeArrowheads="1"/>
              </p:cNvSpPr>
              <p:nvPr/>
            </p:nvSpPr>
            <p:spPr bwMode="auto">
              <a:xfrm>
                <a:off x="3158" y="375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9" name="Oval 8136"/>
              <p:cNvSpPr>
                <a:spLocks noChangeArrowheads="1"/>
              </p:cNvSpPr>
              <p:nvPr/>
            </p:nvSpPr>
            <p:spPr bwMode="auto">
              <a:xfrm>
                <a:off x="3945" y="296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0" name="Oval 8137"/>
              <p:cNvSpPr>
                <a:spLocks noChangeArrowheads="1"/>
              </p:cNvSpPr>
              <p:nvPr/>
            </p:nvSpPr>
            <p:spPr bwMode="auto">
              <a:xfrm>
                <a:off x="3945" y="296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1" name="Oval 8138"/>
              <p:cNvSpPr>
                <a:spLocks noChangeArrowheads="1"/>
              </p:cNvSpPr>
              <p:nvPr/>
            </p:nvSpPr>
            <p:spPr bwMode="auto">
              <a:xfrm>
                <a:off x="4008" y="245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2" name="Oval 8139"/>
              <p:cNvSpPr>
                <a:spLocks noChangeArrowheads="1"/>
              </p:cNvSpPr>
              <p:nvPr/>
            </p:nvSpPr>
            <p:spPr bwMode="auto">
              <a:xfrm>
                <a:off x="4008" y="245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3" name="Oval 8140"/>
              <p:cNvSpPr>
                <a:spLocks noChangeArrowheads="1"/>
              </p:cNvSpPr>
              <p:nvPr/>
            </p:nvSpPr>
            <p:spPr bwMode="auto">
              <a:xfrm>
                <a:off x="3119" y="264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4" name="Oval 8141"/>
              <p:cNvSpPr>
                <a:spLocks noChangeArrowheads="1"/>
              </p:cNvSpPr>
              <p:nvPr/>
            </p:nvSpPr>
            <p:spPr bwMode="auto">
              <a:xfrm>
                <a:off x="3119" y="264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5" name="Oval 8142"/>
              <p:cNvSpPr>
                <a:spLocks noChangeArrowheads="1"/>
              </p:cNvSpPr>
              <p:nvPr/>
            </p:nvSpPr>
            <p:spPr bwMode="auto">
              <a:xfrm>
                <a:off x="3170" y="313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6" name="Oval 8143"/>
              <p:cNvSpPr>
                <a:spLocks noChangeArrowheads="1"/>
              </p:cNvSpPr>
              <p:nvPr/>
            </p:nvSpPr>
            <p:spPr bwMode="auto">
              <a:xfrm>
                <a:off x="3170" y="3137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7" name="Oval 8144"/>
              <p:cNvSpPr>
                <a:spLocks noChangeArrowheads="1"/>
              </p:cNvSpPr>
              <p:nvPr/>
            </p:nvSpPr>
            <p:spPr bwMode="auto">
              <a:xfrm>
                <a:off x="3033" y="207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8" name="Oval 8145"/>
              <p:cNvSpPr>
                <a:spLocks noChangeArrowheads="1"/>
              </p:cNvSpPr>
              <p:nvPr/>
            </p:nvSpPr>
            <p:spPr bwMode="auto">
              <a:xfrm>
                <a:off x="3033" y="2077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9" name="Oval 8146"/>
              <p:cNvSpPr>
                <a:spLocks noChangeArrowheads="1"/>
              </p:cNvSpPr>
              <p:nvPr/>
            </p:nvSpPr>
            <p:spPr bwMode="auto">
              <a:xfrm>
                <a:off x="3252" y="37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0" name="Oval 8147"/>
              <p:cNvSpPr>
                <a:spLocks noChangeArrowheads="1"/>
              </p:cNvSpPr>
              <p:nvPr/>
            </p:nvSpPr>
            <p:spPr bwMode="auto">
              <a:xfrm>
                <a:off x="3252" y="37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1" name="Oval 8148"/>
              <p:cNvSpPr>
                <a:spLocks noChangeArrowheads="1"/>
              </p:cNvSpPr>
              <p:nvPr/>
            </p:nvSpPr>
            <p:spPr bwMode="auto">
              <a:xfrm>
                <a:off x="4035" y="33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2" name="Oval 8149"/>
              <p:cNvSpPr>
                <a:spLocks noChangeArrowheads="1"/>
              </p:cNvSpPr>
              <p:nvPr/>
            </p:nvSpPr>
            <p:spPr bwMode="auto">
              <a:xfrm>
                <a:off x="4035" y="330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3" name="Oval 8150"/>
              <p:cNvSpPr>
                <a:spLocks noChangeArrowheads="1"/>
              </p:cNvSpPr>
              <p:nvPr/>
            </p:nvSpPr>
            <p:spPr bwMode="auto">
              <a:xfrm>
                <a:off x="3020" y="318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4" name="Oval 8151"/>
              <p:cNvSpPr>
                <a:spLocks noChangeArrowheads="1"/>
              </p:cNvSpPr>
              <p:nvPr/>
            </p:nvSpPr>
            <p:spPr bwMode="auto">
              <a:xfrm>
                <a:off x="3020" y="318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5" name="Oval 8152"/>
              <p:cNvSpPr>
                <a:spLocks noChangeArrowheads="1"/>
              </p:cNvSpPr>
              <p:nvPr/>
            </p:nvSpPr>
            <p:spPr bwMode="auto">
              <a:xfrm>
                <a:off x="3329" y="357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6" name="Oval 8153"/>
              <p:cNvSpPr>
                <a:spLocks noChangeArrowheads="1"/>
              </p:cNvSpPr>
              <p:nvPr/>
            </p:nvSpPr>
            <p:spPr bwMode="auto">
              <a:xfrm>
                <a:off x="3329" y="357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7" name="Oval 8154"/>
              <p:cNvSpPr>
                <a:spLocks noChangeArrowheads="1"/>
              </p:cNvSpPr>
              <p:nvPr/>
            </p:nvSpPr>
            <p:spPr bwMode="auto">
              <a:xfrm>
                <a:off x="3214" y="240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8" name="Oval 8155"/>
              <p:cNvSpPr>
                <a:spLocks noChangeArrowheads="1"/>
              </p:cNvSpPr>
              <p:nvPr/>
            </p:nvSpPr>
            <p:spPr bwMode="auto">
              <a:xfrm>
                <a:off x="3214" y="240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9" name="Oval 8156"/>
              <p:cNvSpPr>
                <a:spLocks noChangeArrowheads="1"/>
              </p:cNvSpPr>
              <p:nvPr/>
            </p:nvSpPr>
            <p:spPr bwMode="auto">
              <a:xfrm>
                <a:off x="2975" y="303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0" name="Oval 8157"/>
              <p:cNvSpPr>
                <a:spLocks noChangeArrowheads="1"/>
              </p:cNvSpPr>
              <p:nvPr/>
            </p:nvSpPr>
            <p:spPr bwMode="auto">
              <a:xfrm>
                <a:off x="2975" y="303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1" name="Oval 8158"/>
              <p:cNvSpPr>
                <a:spLocks noChangeArrowheads="1"/>
              </p:cNvSpPr>
              <p:nvPr/>
            </p:nvSpPr>
            <p:spPr bwMode="auto">
              <a:xfrm>
                <a:off x="3937" y="246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2" name="Oval 8159"/>
              <p:cNvSpPr>
                <a:spLocks noChangeArrowheads="1"/>
              </p:cNvSpPr>
              <p:nvPr/>
            </p:nvSpPr>
            <p:spPr bwMode="auto">
              <a:xfrm>
                <a:off x="3937" y="246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3" name="Oval 8160"/>
              <p:cNvSpPr>
                <a:spLocks noChangeArrowheads="1"/>
              </p:cNvSpPr>
              <p:nvPr/>
            </p:nvSpPr>
            <p:spPr bwMode="auto">
              <a:xfrm>
                <a:off x="2992" y="289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4" name="Oval 8161"/>
              <p:cNvSpPr>
                <a:spLocks noChangeArrowheads="1"/>
              </p:cNvSpPr>
              <p:nvPr/>
            </p:nvSpPr>
            <p:spPr bwMode="auto">
              <a:xfrm>
                <a:off x="2992" y="289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5" name="Oval 8162"/>
              <p:cNvSpPr>
                <a:spLocks noChangeArrowheads="1"/>
              </p:cNvSpPr>
              <p:nvPr/>
            </p:nvSpPr>
            <p:spPr bwMode="auto">
              <a:xfrm>
                <a:off x="3981" y="341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6" name="Oval 8163"/>
              <p:cNvSpPr>
                <a:spLocks noChangeArrowheads="1"/>
              </p:cNvSpPr>
              <p:nvPr/>
            </p:nvSpPr>
            <p:spPr bwMode="auto">
              <a:xfrm>
                <a:off x="3981" y="341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7" name="Oval 8164"/>
              <p:cNvSpPr>
                <a:spLocks noChangeArrowheads="1"/>
              </p:cNvSpPr>
              <p:nvPr/>
            </p:nvSpPr>
            <p:spPr bwMode="auto">
              <a:xfrm>
                <a:off x="4248" y="291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8" name="Oval 8165"/>
              <p:cNvSpPr>
                <a:spLocks noChangeArrowheads="1"/>
              </p:cNvSpPr>
              <p:nvPr/>
            </p:nvSpPr>
            <p:spPr bwMode="auto">
              <a:xfrm>
                <a:off x="4248" y="291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9" name="Oval 8166"/>
              <p:cNvSpPr>
                <a:spLocks noChangeArrowheads="1"/>
              </p:cNvSpPr>
              <p:nvPr/>
            </p:nvSpPr>
            <p:spPr bwMode="auto">
              <a:xfrm>
                <a:off x="4074" y="256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0" name="Oval 8167"/>
              <p:cNvSpPr>
                <a:spLocks noChangeArrowheads="1"/>
              </p:cNvSpPr>
              <p:nvPr/>
            </p:nvSpPr>
            <p:spPr bwMode="auto">
              <a:xfrm>
                <a:off x="4074" y="25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1" name="Oval 8168"/>
              <p:cNvSpPr>
                <a:spLocks noChangeArrowheads="1"/>
              </p:cNvSpPr>
              <p:nvPr/>
            </p:nvSpPr>
            <p:spPr bwMode="auto">
              <a:xfrm>
                <a:off x="3037" y="326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2" name="Oval 8169"/>
              <p:cNvSpPr>
                <a:spLocks noChangeArrowheads="1"/>
              </p:cNvSpPr>
              <p:nvPr/>
            </p:nvSpPr>
            <p:spPr bwMode="auto">
              <a:xfrm>
                <a:off x="3037" y="326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3" name="Oval 8170"/>
              <p:cNvSpPr>
                <a:spLocks noChangeArrowheads="1"/>
              </p:cNvSpPr>
              <p:nvPr/>
            </p:nvSpPr>
            <p:spPr bwMode="auto">
              <a:xfrm>
                <a:off x="4421" y="289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4" name="Oval 8171"/>
              <p:cNvSpPr>
                <a:spLocks noChangeArrowheads="1"/>
              </p:cNvSpPr>
              <p:nvPr/>
            </p:nvSpPr>
            <p:spPr bwMode="auto">
              <a:xfrm>
                <a:off x="4421" y="289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5" name="Oval 8172"/>
              <p:cNvSpPr>
                <a:spLocks noChangeArrowheads="1"/>
              </p:cNvSpPr>
              <p:nvPr/>
            </p:nvSpPr>
            <p:spPr bwMode="auto">
              <a:xfrm>
                <a:off x="4217" y="296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6" name="Oval 8173"/>
              <p:cNvSpPr>
                <a:spLocks noChangeArrowheads="1"/>
              </p:cNvSpPr>
              <p:nvPr/>
            </p:nvSpPr>
            <p:spPr bwMode="auto">
              <a:xfrm>
                <a:off x="4217" y="296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7" name="Oval 8174"/>
              <p:cNvSpPr>
                <a:spLocks noChangeArrowheads="1"/>
              </p:cNvSpPr>
              <p:nvPr/>
            </p:nvSpPr>
            <p:spPr bwMode="auto">
              <a:xfrm>
                <a:off x="3138" y="263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8" name="Oval 8175"/>
              <p:cNvSpPr>
                <a:spLocks noChangeArrowheads="1"/>
              </p:cNvSpPr>
              <p:nvPr/>
            </p:nvSpPr>
            <p:spPr bwMode="auto">
              <a:xfrm>
                <a:off x="3138" y="263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9" name="Oval 8176"/>
              <p:cNvSpPr>
                <a:spLocks noChangeArrowheads="1"/>
              </p:cNvSpPr>
              <p:nvPr/>
            </p:nvSpPr>
            <p:spPr bwMode="auto">
              <a:xfrm>
                <a:off x="4002" y="327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0" name="Oval 8177"/>
              <p:cNvSpPr>
                <a:spLocks noChangeArrowheads="1"/>
              </p:cNvSpPr>
              <p:nvPr/>
            </p:nvSpPr>
            <p:spPr bwMode="auto">
              <a:xfrm>
                <a:off x="4002" y="327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1" name="Oval 8178"/>
              <p:cNvSpPr>
                <a:spLocks noChangeArrowheads="1"/>
              </p:cNvSpPr>
              <p:nvPr/>
            </p:nvSpPr>
            <p:spPr bwMode="auto">
              <a:xfrm>
                <a:off x="4398" y="289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2" name="Oval 8179"/>
              <p:cNvSpPr>
                <a:spLocks noChangeArrowheads="1"/>
              </p:cNvSpPr>
              <p:nvPr/>
            </p:nvSpPr>
            <p:spPr bwMode="auto">
              <a:xfrm>
                <a:off x="4398" y="289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3" name="Oval 8180"/>
              <p:cNvSpPr>
                <a:spLocks noChangeArrowheads="1"/>
              </p:cNvSpPr>
              <p:nvPr/>
            </p:nvSpPr>
            <p:spPr bwMode="auto">
              <a:xfrm>
                <a:off x="4222" y="265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4" name="Oval 8181"/>
              <p:cNvSpPr>
                <a:spLocks noChangeArrowheads="1"/>
              </p:cNvSpPr>
              <p:nvPr/>
            </p:nvSpPr>
            <p:spPr bwMode="auto">
              <a:xfrm>
                <a:off x="4222" y="265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5" name="Oval 8182"/>
              <p:cNvSpPr>
                <a:spLocks noChangeArrowheads="1"/>
              </p:cNvSpPr>
              <p:nvPr/>
            </p:nvSpPr>
            <p:spPr bwMode="auto">
              <a:xfrm>
                <a:off x="3707" y="28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6" name="Oval 8183"/>
              <p:cNvSpPr>
                <a:spLocks noChangeArrowheads="1"/>
              </p:cNvSpPr>
              <p:nvPr/>
            </p:nvSpPr>
            <p:spPr bwMode="auto">
              <a:xfrm>
                <a:off x="3707" y="286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7" name="Oval 8184"/>
              <p:cNvSpPr>
                <a:spLocks noChangeArrowheads="1"/>
              </p:cNvSpPr>
              <p:nvPr/>
            </p:nvSpPr>
            <p:spPr bwMode="auto">
              <a:xfrm>
                <a:off x="3327" y="362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8" name="Oval 8185"/>
              <p:cNvSpPr>
                <a:spLocks noChangeArrowheads="1"/>
              </p:cNvSpPr>
              <p:nvPr/>
            </p:nvSpPr>
            <p:spPr bwMode="auto">
              <a:xfrm>
                <a:off x="3327" y="3627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9" name="Oval 8186"/>
              <p:cNvSpPr>
                <a:spLocks noChangeArrowheads="1"/>
              </p:cNvSpPr>
              <p:nvPr/>
            </p:nvSpPr>
            <p:spPr bwMode="auto">
              <a:xfrm>
                <a:off x="3147" y="291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0" name="Oval 8187"/>
              <p:cNvSpPr>
                <a:spLocks noChangeArrowheads="1"/>
              </p:cNvSpPr>
              <p:nvPr/>
            </p:nvSpPr>
            <p:spPr bwMode="auto">
              <a:xfrm>
                <a:off x="3147" y="291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1" name="Oval 8188"/>
              <p:cNvSpPr>
                <a:spLocks noChangeArrowheads="1"/>
              </p:cNvSpPr>
              <p:nvPr/>
            </p:nvSpPr>
            <p:spPr bwMode="auto">
              <a:xfrm>
                <a:off x="4015" y="333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2" name="Oval 8189"/>
              <p:cNvSpPr>
                <a:spLocks noChangeArrowheads="1"/>
              </p:cNvSpPr>
              <p:nvPr/>
            </p:nvSpPr>
            <p:spPr bwMode="auto">
              <a:xfrm>
                <a:off x="4015" y="333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3" name="Oval 8190"/>
              <p:cNvSpPr>
                <a:spLocks noChangeArrowheads="1"/>
              </p:cNvSpPr>
              <p:nvPr/>
            </p:nvSpPr>
            <p:spPr bwMode="auto">
              <a:xfrm>
                <a:off x="4191" y="264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4" name="Oval 8191"/>
              <p:cNvSpPr>
                <a:spLocks noChangeArrowheads="1"/>
              </p:cNvSpPr>
              <p:nvPr/>
            </p:nvSpPr>
            <p:spPr bwMode="auto">
              <a:xfrm>
                <a:off x="4191" y="264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5" name="Oval 8192"/>
              <p:cNvSpPr>
                <a:spLocks noChangeArrowheads="1"/>
              </p:cNvSpPr>
              <p:nvPr/>
            </p:nvSpPr>
            <p:spPr bwMode="auto">
              <a:xfrm>
                <a:off x="3325" y="293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6" name="Oval 8193"/>
              <p:cNvSpPr>
                <a:spLocks noChangeArrowheads="1"/>
              </p:cNvSpPr>
              <p:nvPr/>
            </p:nvSpPr>
            <p:spPr bwMode="auto">
              <a:xfrm>
                <a:off x="3325" y="293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7" name="Oval 8194"/>
              <p:cNvSpPr>
                <a:spLocks noChangeArrowheads="1"/>
              </p:cNvSpPr>
              <p:nvPr/>
            </p:nvSpPr>
            <p:spPr bwMode="auto">
              <a:xfrm>
                <a:off x="3061" y="286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8" name="Oval 8195"/>
              <p:cNvSpPr>
                <a:spLocks noChangeArrowheads="1"/>
              </p:cNvSpPr>
              <p:nvPr/>
            </p:nvSpPr>
            <p:spPr bwMode="auto">
              <a:xfrm>
                <a:off x="3061" y="286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9" name="Oval 8196"/>
              <p:cNvSpPr>
                <a:spLocks noChangeArrowheads="1"/>
              </p:cNvSpPr>
              <p:nvPr/>
            </p:nvSpPr>
            <p:spPr bwMode="auto">
              <a:xfrm>
                <a:off x="3177" y="375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0" name="Oval 8197"/>
              <p:cNvSpPr>
                <a:spLocks noChangeArrowheads="1"/>
              </p:cNvSpPr>
              <p:nvPr/>
            </p:nvSpPr>
            <p:spPr bwMode="auto">
              <a:xfrm>
                <a:off x="3177" y="375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1" name="Oval 8198"/>
              <p:cNvSpPr>
                <a:spLocks noChangeArrowheads="1"/>
              </p:cNvSpPr>
              <p:nvPr/>
            </p:nvSpPr>
            <p:spPr bwMode="auto">
              <a:xfrm>
                <a:off x="3621" y="287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2" name="Oval 8199"/>
              <p:cNvSpPr>
                <a:spLocks noChangeArrowheads="1"/>
              </p:cNvSpPr>
              <p:nvPr/>
            </p:nvSpPr>
            <p:spPr bwMode="auto">
              <a:xfrm>
                <a:off x="3621" y="287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3" name="Oval 8200"/>
              <p:cNvSpPr>
                <a:spLocks noChangeArrowheads="1"/>
              </p:cNvSpPr>
              <p:nvPr/>
            </p:nvSpPr>
            <p:spPr bwMode="auto">
              <a:xfrm>
                <a:off x="3119" y="378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4" name="Oval 8201"/>
              <p:cNvSpPr>
                <a:spLocks noChangeArrowheads="1"/>
              </p:cNvSpPr>
              <p:nvPr/>
            </p:nvSpPr>
            <p:spPr bwMode="auto">
              <a:xfrm>
                <a:off x="3119" y="377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5" name="Oval 8202"/>
              <p:cNvSpPr>
                <a:spLocks noChangeArrowheads="1"/>
              </p:cNvSpPr>
              <p:nvPr/>
            </p:nvSpPr>
            <p:spPr bwMode="auto">
              <a:xfrm>
                <a:off x="3908" y="291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6" name="Oval 8203"/>
              <p:cNvSpPr>
                <a:spLocks noChangeArrowheads="1"/>
              </p:cNvSpPr>
              <p:nvPr/>
            </p:nvSpPr>
            <p:spPr bwMode="auto">
              <a:xfrm>
                <a:off x="3908" y="291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7" name="Oval 8204"/>
              <p:cNvSpPr>
                <a:spLocks noChangeArrowheads="1"/>
              </p:cNvSpPr>
              <p:nvPr/>
            </p:nvSpPr>
            <p:spPr bwMode="auto">
              <a:xfrm>
                <a:off x="3109" y="329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8" name="Oval 8205"/>
              <p:cNvSpPr>
                <a:spLocks noChangeArrowheads="1"/>
              </p:cNvSpPr>
              <p:nvPr/>
            </p:nvSpPr>
            <p:spPr bwMode="auto">
              <a:xfrm>
                <a:off x="3109" y="329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9" name="Oval 8206"/>
              <p:cNvSpPr>
                <a:spLocks noChangeArrowheads="1"/>
              </p:cNvSpPr>
              <p:nvPr/>
            </p:nvSpPr>
            <p:spPr bwMode="auto">
              <a:xfrm>
                <a:off x="3149" y="212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0" name="Oval 8207"/>
              <p:cNvSpPr>
                <a:spLocks noChangeArrowheads="1"/>
              </p:cNvSpPr>
              <p:nvPr/>
            </p:nvSpPr>
            <p:spPr bwMode="auto">
              <a:xfrm>
                <a:off x="3149" y="212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1" name="Oval 8208"/>
              <p:cNvSpPr>
                <a:spLocks noChangeArrowheads="1"/>
              </p:cNvSpPr>
              <p:nvPr/>
            </p:nvSpPr>
            <p:spPr bwMode="auto">
              <a:xfrm>
                <a:off x="4000" y="252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2" name="Oval 8209"/>
              <p:cNvSpPr>
                <a:spLocks noChangeArrowheads="1"/>
              </p:cNvSpPr>
              <p:nvPr/>
            </p:nvSpPr>
            <p:spPr bwMode="auto">
              <a:xfrm>
                <a:off x="4000" y="252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3" name="Oval 8210"/>
              <p:cNvSpPr>
                <a:spLocks noChangeArrowheads="1"/>
              </p:cNvSpPr>
              <p:nvPr/>
            </p:nvSpPr>
            <p:spPr bwMode="auto">
              <a:xfrm>
                <a:off x="3190" y="267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4" name="Oval 8211"/>
              <p:cNvSpPr>
                <a:spLocks noChangeArrowheads="1"/>
              </p:cNvSpPr>
              <p:nvPr/>
            </p:nvSpPr>
            <p:spPr bwMode="auto">
              <a:xfrm>
                <a:off x="3190" y="267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5" name="Oval 8212"/>
              <p:cNvSpPr>
                <a:spLocks noChangeArrowheads="1"/>
              </p:cNvSpPr>
              <p:nvPr/>
            </p:nvSpPr>
            <p:spPr bwMode="auto">
              <a:xfrm>
                <a:off x="3302" y="355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6" name="Oval 8213"/>
              <p:cNvSpPr>
                <a:spLocks noChangeArrowheads="1"/>
              </p:cNvSpPr>
              <p:nvPr/>
            </p:nvSpPr>
            <p:spPr bwMode="auto">
              <a:xfrm>
                <a:off x="3302" y="355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7" name="Oval 8214"/>
              <p:cNvSpPr>
                <a:spLocks noChangeArrowheads="1"/>
              </p:cNvSpPr>
              <p:nvPr/>
            </p:nvSpPr>
            <p:spPr bwMode="auto">
              <a:xfrm>
                <a:off x="3915" y="244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8" name="Oval 8215"/>
              <p:cNvSpPr>
                <a:spLocks noChangeArrowheads="1"/>
              </p:cNvSpPr>
              <p:nvPr/>
            </p:nvSpPr>
            <p:spPr bwMode="auto">
              <a:xfrm>
                <a:off x="3915" y="244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9" name="Oval 8216"/>
              <p:cNvSpPr>
                <a:spLocks noChangeArrowheads="1"/>
              </p:cNvSpPr>
              <p:nvPr/>
            </p:nvSpPr>
            <p:spPr bwMode="auto">
              <a:xfrm>
                <a:off x="3931" y="247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0" name="Oval 8217"/>
              <p:cNvSpPr>
                <a:spLocks noChangeArrowheads="1"/>
              </p:cNvSpPr>
              <p:nvPr/>
            </p:nvSpPr>
            <p:spPr bwMode="auto">
              <a:xfrm>
                <a:off x="3931" y="247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1" name="Oval 8218"/>
              <p:cNvSpPr>
                <a:spLocks noChangeArrowheads="1"/>
              </p:cNvSpPr>
              <p:nvPr/>
            </p:nvSpPr>
            <p:spPr bwMode="auto">
              <a:xfrm>
                <a:off x="4223" y="297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2" name="Oval 8219"/>
              <p:cNvSpPr>
                <a:spLocks noChangeArrowheads="1"/>
              </p:cNvSpPr>
              <p:nvPr/>
            </p:nvSpPr>
            <p:spPr bwMode="auto">
              <a:xfrm>
                <a:off x="4223" y="297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3" name="Oval 8220"/>
              <p:cNvSpPr>
                <a:spLocks noChangeArrowheads="1"/>
              </p:cNvSpPr>
              <p:nvPr/>
            </p:nvSpPr>
            <p:spPr bwMode="auto">
              <a:xfrm>
                <a:off x="4306" y="294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4" name="Oval 8221"/>
              <p:cNvSpPr>
                <a:spLocks noChangeArrowheads="1"/>
              </p:cNvSpPr>
              <p:nvPr/>
            </p:nvSpPr>
            <p:spPr bwMode="auto">
              <a:xfrm>
                <a:off x="4306" y="294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5" name="Oval 8222"/>
              <p:cNvSpPr>
                <a:spLocks noChangeArrowheads="1"/>
              </p:cNvSpPr>
              <p:nvPr/>
            </p:nvSpPr>
            <p:spPr bwMode="auto">
              <a:xfrm>
                <a:off x="3320" y="348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6" name="Oval 8223"/>
              <p:cNvSpPr>
                <a:spLocks noChangeArrowheads="1"/>
              </p:cNvSpPr>
              <p:nvPr/>
            </p:nvSpPr>
            <p:spPr bwMode="auto">
              <a:xfrm>
                <a:off x="3320" y="348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7" name="Oval 8224"/>
              <p:cNvSpPr>
                <a:spLocks noChangeArrowheads="1"/>
              </p:cNvSpPr>
              <p:nvPr/>
            </p:nvSpPr>
            <p:spPr bwMode="auto">
              <a:xfrm>
                <a:off x="3141" y="289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8" name="Oval 8225"/>
              <p:cNvSpPr>
                <a:spLocks noChangeArrowheads="1"/>
              </p:cNvSpPr>
              <p:nvPr/>
            </p:nvSpPr>
            <p:spPr bwMode="auto">
              <a:xfrm>
                <a:off x="3141" y="289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9" name="Oval 8226"/>
              <p:cNvSpPr>
                <a:spLocks noChangeArrowheads="1"/>
              </p:cNvSpPr>
              <p:nvPr/>
            </p:nvSpPr>
            <p:spPr bwMode="auto">
              <a:xfrm>
                <a:off x="2997" y="294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0" name="Oval 8227"/>
              <p:cNvSpPr>
                <a:spLocks noChangeArrowheads="1"/>
              </p:cNvSpPr>
              <p:nvPr/>
            </p:nvSpPr>
            <p:spPr bwMode="auto">
              <a:xfrm>
                <a:off x="2997" y="294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1" name="Oval 8228"/>
              <p:cNvSpPr>
                <a:spLocks noChangeArrowheads="1"/>
              </p:cNvSpPr>
              <p:nvPr/>
            </p:nvSpPr>
            <p:spPr bwMode="auto">
              <a:xfrm>
                <a:off x="3934" y="249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2" name="Oval 8229"/>
              <p:cNvSpPr>
                <a:spLocks noChangeArrowheads="1"/>
              </p:cNvSpPr>
              <p:nvPr/>
            </p:nvSpPr>
            <p:spPr bwMode="auto">
              <a:xfrm>
                <a:off x="3934" y="249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3" name="Oval 8230"/>
              <p:cNvSpPr>
                <a:spLocks noChangeArrowheads="1"/>
              </p:cNvSpPr>
              <p:nvPr/>
            </p:nvSpPr>
            <p:spPr bwMode="auto">
              <a:xfrm>
                <a:off x="2995" y="312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4" name="Oval 8231"/>
              <p:cNvSpPr>
                <a:spLocks noChangeArrowheads="1"/>
              </p:cNvSpPr>
              <p:nvPr/>
            </p:nvSpPr>
            <p:spPr bwMode="auto">
              <a:xfrm>
                <a:off x="2995" y="312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5" name="Oval 8232"/>
              <p:cNvSpPr>
                <a:spLocks noChangeArrowheads="1"/>
              </p:cNvSpPr>
              <p:nvPr/>
            </p:nvSpPr>
            <p:spPr bwMode="auto">
              <a:xfrm>
                <a:off x="3959" y="246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6" name="Oval 8233"/>
              <p:cNvSpPr>
                <a:spLocks noChangeArrowheads="1"/>
              </p:cNvSpPr>
              <p:nvPr/>
            </p:nvSpPr>
            <p:spPr bwMode="auto">
              <a:xfrm>
                <a:off x="3959" y="246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7" name="Oval 8234"/>
              <p:cNvSpPr>
                <a:spLocks noChangeArrowheads="1"/>
              </p:cNvSpPr>
              <p:nvPr/>
            </p:nvSpPr>
            <p:spPr bwMode="auto">
              <a:xfrm>
                <a:off x="3156" y="302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8" name="Oval 8235"/>
              <p:cNvSpPr>
                <a:spLocks noChangeArrowheads="1"/>
              </p:cNvSpPr>
              <p:nvPr/>
            </p:nvSpPr>
            <p:spPr bwMode="auto">
              <a:xfrm>
                <a:off x="3156" y="302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9" name="Oval 8236"/>
              <p:cNvSpPr>
                <a:spLocks noChangeArrowheads="1"/>
              </p:cNvSpPr>
              <p:nvPr/>
            </p:nvSpPr>
            <p:spPr bwMode="auto">
              <a:xfrm>
                <a:off x="3123" y="284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0" name="Oval 8237"/>
              <p:cNvSpPr>
                <a:spLocks noChangeArrowheads="1"/>
              </p:cNvSpPr>
              <p:nvPr/>
            </p:nvSpPr>
            <p:spPr bwMode="auto">
              <a:xfrm>
                <a:off x="3123" y="284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1" name="Oval 8238"/>
              <p:cNvSpPr>
                <a:spLocks noChangeArrowheads="1"/>
              </p:cNvSpPr>
              <p:nvPr/>
            </p:nvSpPr>
            <p:spPr bwMode="auto">
              <a:xfrm>
                <a:off x="3448" y="313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2" name="Oval 8239"/>
              <p:cNvSpPr>
                <a:spLocks noChangeArrowheads="1"/>
              </p:cNvSpPr>
              <p:nvPr/>
            </p:nvSpPr>
            <p:spPr bwMode="auto">
              <a:xfrm>
                <a:off x="3448" y="313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3" name="Oval 8240"/>
              <p:cNvSpPr>
                <a:spLocks noChangeArrowheads="1"/>
              </p:cNvSpPr>
              <p:nvPr/>
            </p:nvSpPr>
            <p:spPr bwMode="auto">
              <a:xfrm>
                <a:off x="4424" y="285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4" name="Oval 8241"/>
              <p:cNvSpPr>
                <a:spLocks noChangeArrowheads="1"/>
              </p:cNvSpPr>
              <p:nvPr/>
            </p:nvSpPr>
            <p:spPr bwMode="auto">
              <a:xfrm>
                <a:off x="4424" y="285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5" name="Oval 8242"/>
              <p:cNvSpPr>
                <a:spLocks noChangeArrowheads="1"/>
              </p:cNvSpPr>
              <p:nvPr/>
            </p:nvSpPr>
            <p:spPr bwMode="auto">
              <a:xfrm>
                <a:off x="3063" y="366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6" name="Oval 8243"/>
              <p:cNvSpPr>
                <a:spLocks noChangeArrowheads="1"/>
              </p:cNvSpPr>
              <p:nvPr/>
            </p:nvSpPr>
            <p:spPr bwMode="auto">
              <a:xfrm>
                <a:off x="3063" y="366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7" name="Oval 8244"/>
              <p:cNvSpPr>
                <a:spLocks noChangeArrowheads="1"/>
              </p:cNvSpPr>
              <p:nvPr/>
            </p:nvSpPr>
            <p:spPr bwMode="auto">
              <a:xfrm>
                <a:off x="4215" y="295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42" name="Group 8446"/>
            <p:cNvGrpSpPr>
              <a:grpSpLocks/>
            </p:cNvGrpSpPr>
            <p:nvPr/>
          </p:nvGrpSpPr>
          <p:grpSpPr bwMode="auto">
            <a:xfrm>
              <a:off x="2891" y="2081"/>
              <a:ext cx="1607" cy="1683"/>
              <a:chOff x="2891" y="2081"/>
              <a:chExt cx="1607" cy="1683"/>
            </a:xfrm>
            <a:grpFill/>
          </p:grpSpPr>
          <p:sp>
            <p:nvSpPr>
              <p:cNvPr id="1498" name="Oval 8246"/>
              <p:cNvSpPr>
                <a:spLocks noChangeArrowheads="1"/>
              </p:cNvSpPr>
              <p:nvPr/>
            </p:nvSpPr>
            <p:spPr bwMode="auto">
              <a:xfrm>
                <a:off x="4215" y="295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9" name="Oval 8247"/>
              <p:cNvSpPr>
                <a:spLocks noChangeArrowheads="1"/>
              </p:cNvSpPr>
              <p:nvPr/>
            </p:nvSpPr>
            <p:spPr bwMode="auto">
              <a:xfrm>
                <a:off x="3192" y="325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0" name="Oval 8248"/>
              <p:cNvSpPr>
                <a:spLocks noChangeArrowheads="1"/>
              </p:cNvSpPr>
              <p:nvPr/>
            </p:nvSpPr>
            <p:spPr bwMode="auto">
              <a:xfrm>
                <a:off x="3192" y="325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1" name="Oval 8249"/>
              <p:cNvSpPr>
                <a:spLocks noChangeArrowheads="1"/>
              </p:cNvSpPr>
              <p:nvPr/>
            </p:nvSpPr>
            <p:spPr bwMode="auto">
              <a:xfrm>
                <a:off x="3198" y="224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2" name="Oval 8250"/>
              <p:cNvSpPr>
                <a:spLocks noChangeArrowheads="1"/>
              </p:cNvSpPr>
              <p:nvPr/>
            </p:nvSpPr>
            <p:spPr bwMode="auto">
              <a:xfrm>
                <a:off x="3198" y="224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3" name="Oval 8251"/>
              <p:cNvSpPr>
                <a:spLocks noChangeArrowheads="1"/>
              </p:cNvSpPr>
              <p:nvPr/>
            </p:nvSpPr>
            <p:spPr bwMode="auto">
              <a:xfrm>
                <a:off x="3972" y="273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4" name="Oval 8252"/>
              <p:cNvSpPr>
                <a:spLocks noChangeArrowheads="1"/>
              </p:cNvSpPr>
              <p:nvPr/>
            </p:nvSpPr>
            <p:spPr bwMode="auto">
              <a:xfrm>
                <a:off x="3972" y="273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5" name="Oval 8253"/>
              <p:cNvSpPr>
                <a:spLocks noChangeArrowheads="1"/>
              </p:cNvSpPr>
              <p:nvPr/>
            </p:nvSpPr>
            <p:spPr bwMode="auto">
              <a:xfrm>
                <a:off x="3300" y="282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6" name="Oval 8254"/>
              <p:cNvSpPr>
                <a:spLocks noChangeArrowheads="1"/>
              </p:cNvSpPr>
              <p:nvPr/>
            </p:nvSpPr>
            <p:spPr bwMode="auto">
              <a:xfrm>
                <a:off x="3300" y="282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7" name="Oval 8255"/>
              <p:cNvSpPr>
                <a:spLocks noChangeArrowheads="1"/>
              </p:cNvSpPr>
              <p:nvPr/>
            </p:nvSpPr>
            <p:spPr bwMode="auto">
              <a:xfrm>
                <a:off x="3617" y="288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8" name="Oval 8256"/>
              <p:cNvSpPr>
                <a:spLocks noChangeArrowheads="1"/>
              </p:cNvSpPr>
              <p:nvPr/>
            </p:nvSpPr>
            <p:spPr bwMode="auto">
              <a:xfrm>
                <a:off x="3617" y="288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9" name="Oval 8257"/>
              <p:cNvSpPr>
                <a:spLocks noChangeArrowheads="1"/>
              </p:cNvSpPr>
              <p:nvPr/>
            </p:nvSpPr>
            <p:spPr bwMode="auto">
              <a:xfrm>
                <a:off x="3205" y="264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0" name="Oval 8258"/>
              <p:cNvSpPr>
                <a:spLocks noChangeArrowheads="1"/>
              </p:cNvSpPr>
              <p:nvPr/>
            </p:nvSpPr>
            <p:spPr bwMode="auto">
              <a:xfrm>
                <a:off x="3205" y="264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1" name="Oval 8259"/>
              <p:cNvSpPr>
                <a:spLocks noChangeArrowheads="1"/>
              </p:cNvSpPr>
              <p:nvPr/>
            </p:nvSpPr>
            <p:spPr bwMode="auto">
              <a:xfrm>
                <a:off x="4030" y="280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2" name="Oval 8260"/>
              <p:cNvSpPr>
                <a:spLocks noChangeArrowheads="1"/>
              </p:cNvSpPr>
              <p:nvPr/>
            </p:nvSpPr>
            <p:spPr bwMode="auto">
              <a:xfrm>
                <a:off x="4030" y="280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3" name="Oval 8261"/>
              <p:cNvSpPr>
                <a:spLocks noChangeArrowheads="1"/>
              </p:cNvSpPr>
              <p:nvPr/>
            </p:nvSpPr>
            <p:spPr bwMode="auto">
              <a:xfrm>
                <a:off x="3693" y="284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4" name="Oval 8262"/>
              <p:cNvSpPr>
                <a:spLocks noChangeArrowheads="1"/>
              </p:cNvSpPr>
              <p:nvPr/>
            </p:nvSpPr>
            <p:spPr bwMode="auto">
              <a:xfrm>
                <a:off x="3693" y="284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5" name="Oval 8263"/>
              <p:cNvSpPr>
                <a:spLocks noChangeArrowheads="1"/>
              </p:cNvSpPr>
              <p:nvPr/>
            </p:nvSpPr>
            <p:spPr bwMode="auto">
              <a:xfrm>
                <a:off x="4148" y="260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6" name="Oval 8264"/>
              <p:cNvSpPr>
                <a:spLocks noChangeArrowheads="1"/>
              </p:cNvSpPr>
              <p:nvPr/>
            </p:nvSpPr>
            <p:spPr bwMode="auto">
              <a:xfrm>
                <a:off x="4148" y="260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7" name="Oval 8265"/>
              <p:cNvSpPr>
                <a:spLocks noChangeArrowheads="1"/>
              </p:cNvSpPr>
              <p:nvPr/>
            </p:nvSpPr>
            <p:spPr bwMode="auto">
              <a:xfrm>
                <a:off x="2995" y="209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8" name="Oval 8266"/>
              <p:cNvSpPr>
                <a:spLocks noChangeArrowheads="1"/>
              </p:cNvSpPr>
              <p:nvPr/>
            </p:nvSpPr>
            <p:spPr bwMode="auto">
              <a:xfrm>
                <a:off x="2995" y="209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9" name="Oval 8267"/>
              <p:cNvSpPr>
                <a:spLocks noChangeArrowheads="1"/>
              </p:cNvSpPr>
              <p:nvPr/>
            </p:nvSpPr>
            <p:spPr bwMode="auto">
              <a:xfrm>
                <a:off x="3410" y="31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0" name="Oval 8268"/>
              <p:cNvSpPr>
                <a:spLocks noChangeArrowheads="1"/>
              </p:cNvSpPr>
              <p:nvPr/>
            </p:nvSpPr>
            <p:spPr bwMode="auto">
              <a:xfrm>
                <a:off x="3410" y="316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1" name="Oval 8269"/>
              <p:cNvSpPr>
                <a:spLocks noChangeArrowheads="1"/>
              </p:cNvSpPr>
              <p:nvPr/>
            </p:nvSpPr>
            <p:spPr bwMode="auto">
              <a:xfrm>
                <a:off x="3255" y="270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2" name="Oval 8270"/>
              <p:cNvSpPr>
                <a:spLocks noChangeArrowheads="1"/>
              </p:cNvSpPr>
              <p:nvPr/>
            </p:nvSpPr>
            <p:spPr bwMode="auto">
              <a:xfrm>
                <a:off x="3255" y="270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3" name="Oval 8271"/>
              <p:cNvSpPr>
                <a:spLocks noChangeArrowheads="1"/>
              </p:cNvSpPr>
              <p:nvPr/>
            </p:nvSpPr>
            <p:spPr bwMode="auto">
              <a:xfrm>
                <a:off x="4379" y="287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4" name="Oval 8272"/>
              <p:cNvSpPr>
                <a:spLocks noChangeArrowheads="1"/>
              </p:cNvSpPr>
              <p:nvPr/>
            </p:nvSpPr>
            <p:spPr bwMode="auto">
              <a:xfrm>
                <a:off x="4379" y="287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5" name="Oval 8273"/>
              <p:cNvSpPr>
                <a:spLocks noChangeArrowheads="1"/>
              </p:cNvSpPr>
              <p:nvPr/>
            </p:nvSpPr>
            <p:spPr bwMode="auto">
              <a:xfrm>
                <a:off x="3837" y="328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6" name="Oval 8274"/>
              <p:cNvSpPr>
                <a:spLocks noChangeArrowheads="1"/>
              </p:cNvSpPr>
              <p:nvPr/>
            </p:nvSpPr>
            <p:spPr bwMode="auto">
              <a:xfrm>
                <a:off x="3837" y="328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7" name="Oval 8275"/>
              <p:cNvSpPr>
                <a:spLocks noChangeArrowheads="1"/>
              </p:cNvSpPr>
              <p:nvPr/>
            </p:nvSpPr>
            <p:spPr bwMode="auto">
              <a:xfrm>
                <a:off x="4292" y="279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8" name="Oval 8276"/>
              <p:cNvSpPr>
                <a:spLocks noChangeArrowheads="1"/>
              </p:cNvSpPr>
              <p:nvPr/>
            </p:nvSpPr>
            <p:spPr bwMode="auto">
              <a:xfrm>
                <a:off x="4292" y="279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9" name="Oval 8277"/>
              <p:cNvSpPr>
                <a:spLocks noChangeArrowheads="1"/>
              </p:cNvSpPr>
              <p:nvPr/>
            </p:nvSpPr>
            <p:spPr bwMode="auto">
              <a:xfrm>
                <a:off x="3143" y="278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0" name="Oval 8278"/>
              <p:cNvSpPr>
                <a:spLocks noChangeArrowheads="1"/>
              </p:cNvSpPr>
              <p:nvPr/>
            </p:nvSpPr>
            <p:spPr bwMode="auto">
              <a:xfrm>
                <a:off x="3143" y="278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1" name="Oval 8279"/>
              <p:cNvSpPr>
                <a:spLocks noChangeArrowheads="1"/>
              </p:cNvSpPr>
              <p:nvPr/>
            </p:nvSpPr>
            <p:spPr bwMode="auto">
              <a:xfrm>
                <a:off x="3131" y="262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2" name="Oval 8280"/>
              <p:cNvSpPr>
                <a:spLocks noChangeArrowheads="1"/>
              </p:cNvSpPr>
              <p:nvPr/>
            </p:nvSpPr>
            <p:spPr bwMode="auto">
              <a:xfrm>
                <a:off x="3131" y="262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3" name="Oval 8281"/>
              <p:cNvSpPr>
                <a:spLocks noChangeArrowheads="1"/>
              </p:cNvSpPr>
              <p:nvPr/>
            </p:nvSpPr>
            <p:spPr bwMode="auto">
              <a:xfrm>
                <a:off x="2891" y="225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4" name="Oval 8282"/>
              <p:cNvSpPr>
                <a:spLocks noChangeArrowheads="1"/>
              </p:cNvSpPr>
              <p:nvPr/>
            </p:nvSpPr>
            <p:spPr bwMode="auto">
              <a:xfrm>
                <a:off x="2891" y="225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5" name="Oval 8283"/>
              <p:cNvSpPr>
                <a:spLocks noChangeArrowheads="1"/>
              </p:cNvSpPr>
              <p:nvPr/>
            </p:nvSpPr>
            <p:spPr bwMode="auto">
              <a:xfrm>
                <a:off x="3095" y="32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" name="Oval 8284"/>
              <p:cNvSpPr>
                <a:spLocks noChangeArrowheads="1"/>
              </p:cNvSpPr>
              <p:nvPr/>
            </p:nvSpPr>
            <p:spPr bwMode="auto">
              <a:xfrm>
                <a:off x="3095" y="32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" name="Oval 8285"/>
              <p:cNvSpPr>
                <a:spLocks noChangeArrowheads="1"/>
              </p:cNvSpPr>
              <p:nvPr/>
            </p:nvSpPr>
            <p:spPr bwMode="auto">
              <a:xfrm>
                <a:off x="3301" y="282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" name="Oval 8286"/>
              <p:cNvSpPr>
                <a:spLocks noChangeArrowheads="1"/>
              </p:cNvSpPr>
              <p:nvPr/>
            </p:nvSpPr>
            <p:spPr bwMode="auto">
              <a:xfrm>
                <a:off x="3301" y="282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" name="Oval 8287"/>
              <p:cNvSpPr>
                <a:spLocks noChangeArrowheads="1"/>
              </p:cNvSpPr>
              <p:nvPr/>
            </p:nvSpPr>
            <p:spPr bwMode="auto">
              <a:xfrm>
                <a:off x="3775" y="313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0" name="Oval 8288"/>
              <p:cNvSpPr>
                <a:spLocks noChangeArrowheads="1"/>
              </p:cNvSpPr>
              <p:nvPr/>
            </p:nvSpPr>
            <p:spPr bwMode="auto">
              <a:xfrm>
                <a:off x="3775" y="313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1" name="Oval 8289"/>
              <p:cNvSpPr>
                <a:spLocks noChangeArrowheads="1"/>
              </p:cNvSpPr>
              <p:nvPr/>
            </p:nvSpPr>
            <p:spPr bwMode="auto">
              <a:xfrm>
                <a:off x="3862" y="236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2" name="Oval 8290"/>
              <p:cNvSpPr>
                <a:spLocks noChangeArrowheads="1"/>
              </p:cNvSpPr>
              <p:nvPr/>
            </p:nvSpPr>
            <p:spPr bwMode="auto">
              <a:xfrm>
                <a:off x="3862" y="236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3" name="Oval 8291"/>
              <p:cNvSpPr>
                <a:spLocks noChangeArrowheads="1"/>
              </p:cNvSpPr>
              <p:nvPr/>
            </p:nvSpPr>
            <p:spPr bwMode="auto">
              <a:xfrm>
                <a:off x="3996" y="314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4" name="Oval 8292"/>
              <p:cNvSpPr>
                <a:spLocks noChangeArrowheads="1"/>
              </p:cNvSpPr>
              <p:nvPr/>
            </p:nvSpPr>
            <p:spPr bwMode="auto">
              <a:xfrm>
                <a:off x="3995" y="313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5" name="Oval 8293"/>
              <p:cNvSpPr>
                <a:spLocks noChangeArrowheads="1"/>
              </p:cNvSpPr>
              <p:nvPr/>
            </p:nvSpPr>
            <p:spPr bwMode="auto">
              <a:xfrm>
                <a:off x="3720" y="294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6" name="Oval 8294"/>
              <p:cNvSpPr>
                <a:spLocks noChangeArrowheads="1"/>
              </p:cNvSpPr>
              <p:nvPr/>
            </p:nvSpPr>
            <p:spPr bwMode="auto">
              <a:xfrm>
                <a:off x="3719" y="294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7" name="Oval 8295"/>
              <p:cNvSpPr>
                <a:spLocks noChangeArrowheads="1"/>
              </p:cNvSpPr>
              <p:nvPr/>
            </p:nvSpPr>
            <p:spPr bwMode="auto">
              <a:xfrm>
                <a:off x="2982" y="282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8" name="Oval 8296"/>
              <p:cNvSpPr>
                <a:spLocks noChangeArrowheads="1"/>
              </p:cNvSpPr>
              <p:nvPr/>
            </p:nvSpPr>
            <p:spPr bwMode="auto">
              <a:xfrm>
                <a:off x="2982" y="282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9" name="Oval 8297"/>
              <p:cNvSpPr>
                <a:spLocks noChangeArrowheads="1"/>
              </p:cNvSpPr>
              <p:nvPr/>
            </p:nvSpPr>
            <p:spPr bwMode="auto">
              <a:xfrm>
                <a:off x="3161" y="275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0" name="Oval 8298"/>
              <p:cNvSpPr>
                <a:spLocks noChangeArrowheads="1"/>
              </p:cNvSpPr>
              <p:nvPr/>
            </p:nvSpPr>
            <p:spPr bwMode="auto">
              <a:xfrm>
                <a:off x="3161" y="275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1" name="Oval 8299"/>
              <p:cNvSpPr>
                <a:spLocks noChangeArrowheads="1"/>
              </p:cNvSpPr>
              <p:nvPr/>
            </p:nvSpPr>
            <p:spPr bwMode="auto">
              <a:xfrm>
                <a:off x="4014" y="246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2" name="Oval 8300"/>
              <p:cNvSpPr>
                <a:spLocks noChangeArrowheads="1"/>
              </p:cNvSpPr>
              <p:nvPr/>
            </p:nvSpPr>
            <p:spPr bwMode="auto">
              <a:xfrm>
                <a:off x="4014" y="246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3" name="Oval 8301"/>
              <p:cNvSpPr>
                <a:spLocks noChangeArrowheads="1"/>
              </p:cNvSpPr>
              <p:nvPr/>
            </p:nvSpPr>
            <p:spPr bwMode="auto">
              <a:xfrm>
                <a:off x="4323" y="275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4" name="Oval 8302"/>
              <p:cNvSpPr>
                <a:spLocks noChangeArrowheads="1"/>
              </p:cNvSpPr>
              <p:nvPr/>
            </p:nvSpPr>
            <p:spPr bwMode="auto">
              <a:xfrm>
                <a:off x="4323" y="275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5" name="Oval 8303"/>
              <p:cNvSpPr>
                <a:spLocks noChangeArrowheads="1"/>
              </p:cNvSpPr>
              <p:nvPr/>
            </p:nvSpPr>
            <p:spPr bwMode="auto">
              <a:xfrm>
                <a:off x="4421" y="283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6" name="Oval 8304"/>
              <p:cNvSpPr>
                <a:spLocks noChangeArrowheads="1"/>
              </p:cNvSpPr>
              <p:nvPr/>
            </p:nvSpPr>
            <p:spPr bwMode="auto">
              <a:xfrm>
                <a:off x="4421" y="283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7" name="Oval 8305"/>
              <p:cNvSpPr>
                <a:spLocks noChangeArrowheads="1"/>
              </p:cNvSpPr>
              <p:nvPr/>
            </p:nvSpPr>
            <p:spPr bwMode="auto">
              <a:xfrm>
                <a:off x="4425" y="283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8" name="Oval 8306"/>
              <p:cNvSpPr>
                <a:spLocks noChangeArrowheads="1"/>
              </p:cNvSpPr>
              <p:nvPr/>
            </p:nvSpPr>
            <p:spPr bwMode="auto">
              <a:xfrm>
                <a:off x="4425" y="283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9" name="Oval 8307"/>
              <p:cNvSpPr>
                <a:spLocks noChangeArrowheads="1"/>
              </p:cNvSpPr>
              <p:nvPr/>
            </p:nvSpPr>
            <p:spPr bwMode="auto">
              <a:xfrm>
                <a:off x="2922" y="269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0" name="Oval 8308"/>
              <p:cNvSpPr>
                <a:spLocks noChangeArrowheads="1"/>
              </p:cNvSpPr>
              <p:nvPr/>
            </p:nvSpPr>
            <p:spPr bwMode="auto">
              <a:xfrm>
                <a:off x="2922" y="269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1" name="Oval 8309"/>
              <p:cNvSpPr>
                <a:spLocks noChangeArrowheads="1"/>
              </p:cNvSpPr>
              <p:nvPr/>
            </p:nvSpPr>
            <p:spPr bwMode="auto">
              <a:xfrm>
                <a:off x="4002" y="313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2" name="Oval 8310"/>
              <p:cNvSpPr>
                <a:spLocks noChangeArrowheads="1"/>
              </p:cNvSpPr>
              <p:nvPr/>
            </p:nvSpPr>
            <p:spPr bwMode="auto">
              <a:xfrm>
                <a:off x="4002" y="313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3" name="Oval 8311"/>
              <p:cNvSpPr>
                <a:spLocks noChangeArrowheads="1"/>
              </p:cNvSpPr>
              <p:nvPr/>
            </p:nvSpPr>
            <p:spPr bwMode="auto">
              <a:xfrm>
                <a:off x="4034" y="285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4" name="Oval 8312"/>
              <p:cNvSpPr>
                <a:spLocks noChangeArrowheads="1"/>
              </p:cNvSpPr>
              <p:nvPr/>
            </p:nvSpPr>
            <p:spPr bwMode="auto">
              <a:xfrm>
                <a:off x="4034" y="285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5" name="Oval 8313"/>
              <p:cNvSpPr>
                <a:spLocks noChangeArrowheads="1"/>
              </p:cNvSpPr>
              <p:nvPr/>
            </p:nvSpPr>
            <p:spPr bwMode="auto">
              <a:xfrm>
                <a:off x="3084" y="365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6" name="Oval 8314"/>
              <p:cNvSpPr>
                <a:spLocks noChangeArrowheads="1"/>
              </p:cNvSpPr>
              <p:nvPr/>
            </p:nvSpPr>
            <p:spPr bwMode="auto">
              <a:xfrm>
                <a:off x="3084" y="365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7" name="Oval 8315"/>
              <p:cNvSpPr>
                <a:spLocks noChangeArrowheads="1"/>
              </p:cNvSpPr>
              <p:nvPr/>
            </p:nvSpPr>
            <p:spPr bwMode="auto">
              <a:xfrm>
                <a:off x="4246" y="290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8" name="Oval 8316"/>
              <p:cNvSpPr>
                <a:spLocks noChangeArrowheads="1"/>
              </p:cNvSpPr>
              <p:nvPr/>
            </p:nvSpPr>
            <p:spPr bwMode="auto">
              <a:xfrm>
                <a:off x="4245" y="290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9" name="Oval 8317"/>
              <p:cNvSpPr>
                <a:spLocks noChangeArrowheads="1"/>
              </p:cNvSpPr>
              <p:nvPr/>
            </p:nvSpPr>
            <p:spPr bwMode="auto">
              <a:xfrm>
                <a:off x="3992" y="327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0" name="Oval 8318"/>
              <p:cNvSpPr>
                <a:spLocks noChangeArrowheads="1"/>
              </p:cNvSpPr>
              <p:nvPr/>
            </p:nvSpPr>
            <p:spPr bwMode="auto">
              <a:xfrm>
                <a:off x="3991" y="327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1" name="Oval 8319"/>
              <p:cNvSpPr>
                <a:spLocks noChangeArrowheads="1"/>
              </p:cNvSpPr>
              <p:nvPr/>
            </p:nvSpPr>
            <p:spPr bwMode="auto">
              <a:xfrm>
                <a:off x="3226" y="265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2" name="Oval 8320"/>
              <p:cNvSpPr>
                <a:spLocks noChangeArrowheads="1"/>
              </p:cNvSpPr>
              <p:nvPr/>
            </p:nvSpPr>
            <p:spPr bwMode="auto">
              <a:xfrm>
                <a:off x="3226" y="265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3" name="Oval 8321"/>
              <p:cNvSpPr>
                <a:spLocks noChangeArrowheads="1"/>
              </p:cNvSpPr>
              <p:nvPr/>
            </p:nvSpPr>
            <p:spPr bwMode="auto">
              <a:xfrm>
                <a:off x="4265" y="279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4" name="Oval 8322"/>
              <p:cNvSpPr>
                <a:spLocks noChangeArrowheads="1"/>
              </p:cNvSpPr>
              <p:nvPr/>
            </p:nvSpPr>
            <p:spPr bwMode="auto">
              <a:xfrm>
                <a:off x="4265" y="279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5" name="Oval 8323"/>
              <p:cNvSpPr>
                <a:spLocks noChangeArrowheads="1"/>
              </p:cNvSpPr>
              <p:nvPr/>
            </p:nvSpPr>
            <p:spPr bwMode="auto">
              <a:xfrm>
                <a:off x="3896" y="26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6" name="Oval 8324"/>
              <p:cNvSpPr>
                <a:spLocks noChangeArrowheads="1"/>
              </p:cNvSpPr>
              <p:nvPr/>
            </p:nvSpPr>
            <p:spPr bwMode="auto">
              <a:xfrm>
                <a:off x="3896" y="26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7" name="Oval 8325"/>
              <p:cNvSpPr>
                <a:spLocks noChangeArrowheads="1"/>
              </p:cNvSpPr>
              <p:nvPr/>
            </p:nvSpPr>
            <p:spPr bwMode="auto">
              <a:xfrm>
                <a:off x="2939" y="208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8" name="Oval 8326"/>
              <p:cNvSpPr>
                <a:spLocks noChangeArrowheads="1"/>
              </p:cNvSpPr>
              <p:nvPr/>
            </p:nvSpPr>
            <p:spPr bwMode="auto">
              <a:xfrm>
                <a:off x="2939" y="208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9" name="Oval 8327"/>
              <p:cNvSpPr>
                <a:spLocks noChangeArrowheads="1"/>
              </p:cNvSpPr>
              <p:nvPr/>
            </p:nvSpPr>
            <p:spPr bwMode="auto">
              <a:xfrm>
                <a:off x="3502" y="268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0" name="Oval 8328"/>
              <p:cNvSpPr>
                <a:spLocks noChangeArrowheads="1"/>
              </p:cNvSpPr>
              <p:nvPr/>
            </p:nvSpPr>
            <p:spPr bwMode="auto">
              <a:xfrm>
                <a:off x="3502" y="268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1" name="Oval 8329"/>
              <p:cNvSpPr>
                <a:spLocks noChangeArrowheads="1"/>
              </p:cNvSpPr>
              <p:nvPr/>
            </p:nvSpPr>
            <p:spPr bwMode="auto">
              <a:xfrm>
                <a:off x="3194" y="327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2" name="Oval 8330"/>
              <p:cNvSpPr>
                <a:spLocks noChangeArrowheads="1"/>
              </p:cNvSpPr>
              <p:nvPr/>
            </p:nvSpPr>
            <p:spPr bwMode="auto">
              <a:xfrm>
                <a:off x="3194" y="327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3" name="Oval 8331"/>
              <p:cNvSpPr>
                <a:spLocks noChangeArrowheads="1"/>
              </p:cNvSpPr>
              <p:nvPr/>
            </p:nvSpPr>
            <p:spPr bwMode="auto">
              <a:xfrm>
                <a:off x="2981" y="253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4" name="Oval 8332"/>
              <p:cNvSpPr>
                <a:spLocks noChangeArrowheads="1"/>
              </p:cNvSpPr>
              <p:nvPr/>
            </p:nvSpPr>
            <p:spPr bwMode="auto">
              <a:xfrm>
                <a:off x="2981" y="253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5" name="Oval 8333"/>
              <p:cNvSpPr>
                <a:spLocks noChangeArrowheads="1"/>
              </p:cNvSpPr>
              <p:nvPr/>
            </p:nvSpPr>
            <p:spPr bwMode="auto">
              <a:xfrm>
                <a:off x="4419" y="288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6" name="Oval 8334"/>
              <p:cNvSpPr>
                <a:spLocks noChangeArrowheads="1"/>
              </p:cNvSpPr>
              <p:nvPr/>
            </p:nvSpPr>
            <p:spPr bwMode="auto">
              <a:xfrm>
                <a:off x="4419" y="288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7" name="Oval 8335"/>
              <p:cNvSpPr>
                <a:spLocks noChangeArrowheads="1"/>
              </p:cNvSpPr>
              <p:nvPr/>
            </p:nvSpPr>
            <p:spPr bwMode="auto">
              <a:xfrm>
                <a:off x="3089" y="354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8" name="Oval 8336"/>
              <p:cNvSpPr>
                <a:spLocks noChangeArrowheads="1"/>
              </p:cNvSpPr>
              <p:nvPr/>
            </p:nvSpPr>
            <p:spPr bwMode="auto">
              <a:xfrm>
                <a:off x="3089" y="354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9" name="Oval 8337"/>
              <p:cNvSpPr>
                <a:spLocks noChangeArrowheads="1"/>
              </p:cNvSpPr>
              <p:nvPr/>
            </p:nvSpPr>
            <p:spPr bwMode="auto">
              <a:xfrm>
                <a:off x="3900" y="263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0" name="Oval 8338"/>
              <p:cNvSpPr>
                <a:spLocks noChangeArrowheads="1"/>
              </p:cNvSpPr>
              <p:nvPr/>
            </p:nvSpPr>
            <p:spPr bwMode="auto">
              <a:xfrm>
                <a:off x="3900" y="263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1" name="Oval 8339"/>
              <p:cNvSpPr>
                <a:spLocks noChangeArrowheads="1"/>
              </p:cNvSpPr>
              <p:nvPr/>
            </p:nvSpPr>
            <p:spPr bwMode="auto">
              <a:xfrm>
                <a:off x="3000" y="227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2" name="Oval 8340"/>
              <p:cNvSpPr>
                <a:spLocks noChangeArrowheads="1"/>
              </p:cNvSpPr>
              <p:nvPr/>
            </p:nvSpPr>
            <p:spPr bwMode="auto">
              <a:xfrm>
                <a:off x="3000" y="227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3" name="Oval 8341"/>
              <p:cNvSpPr>
                <a:spLocks noChangeArrowheads="1"/>
              </p:cNvSpPr>
              <p:nvPr/>
            </p:nvSpPr>
            <p:spPr bwMode="auto">
              <a:xfrm>
                <a:off x="3462" y="254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4" name="Oval 8342"/>
              <p:cNvSpPr>
                <a:spLocks noChangeArrowheads="1"/>
              </p:cNvSpPr>
              <p:nvPr/>
            </p:nvSpPr>
            <p:spPr bwMode="auto">
              <a:xfrm>
                <a:off x="3462" y="254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5" name="Oval 8343"/>
              <p:cNvSpPr>
                <a:spLocks noChangeArrowheads="1"/>
              </p:cNvSpPr>
              <p:nvPr/>
            </p:nvSpPr>
            <p:spPr bwMode="auto">
              <a:xfrm>
                <a:off x="3840" y="307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6" name="Oval 8344"/>
              <p:cNvSpPr>
                <a:spLocks noChangeArrowheads="1"/>
              </p:cNvSpPr>
              <p:nvPr/>
            </p:nvSpPr>
            <p:spPr bwMode="auto">
              <a:xfrm>
                <a:off x="3840" y="307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7" name="Oval 8345"/>
              <p:cNvSpPr>
                <a:spLocks noChangeArrowheads="1"/>
              </p:cNvSpPr>
              <p:nvPr/>
            </p:nvSpPr>
            <p:spPr bwMode="auto">
              <a:xfrm>
                <a:off x="4300" y="280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8" name="Oval 8346"/>
              <p:cNvSpPr>
                <a:spLocks noChangeArrowheads="1"/>
              </p:cNvSpPr>
              <p:nvPr/>
            </p:nvSpPr>
            <p:spPr bwMode="auto">
              <a:xfrm>
                <a:off x="4300" y="280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9" name="Oval 8347"/>
              <p:cNvSpPr>
                <a:spLocks noChangeArrowheads="1"/>
              </p:cNvSpPr>
              <p:nvPr/>
            </p:nvSpPr>
            <p:spPr bwMode="auto">
              <a:xfrm>
                <a:off x="3933" y="33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0" name="Oval 8348"/>
              <p:cNvSpPr>
                <a:spLocks noChangeArrowheads="1"/>
              </p:cNvSpPr>
              <p:nvPr/>
            </p:nvSpPr>
            <p:spPr bwMode="auto">
              <a:xfrm>
                <a:off x="3933" y="339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1" name="Oval 8349"/>
              <p:cNvSpPr>
                <a:spLocks noChangeArrowheads="1"/>
              </p:cNvSpPr>
              <p:nvPr/>
            </p:nvSpPr>
            <p:spPr bwMode="auto">
              <a:xfrm>
                <a:off x="3170" y="288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2" name="Oval 8350"/>
              <p:cNvSpPr>
                <a:spLocks noChangeArrowheads="1"/>
              </p:cNvSpPr>
              <p:nvPr/>
            </p:nvSpPr>
            <p:spPr bwMode="auto">
              <a:xfrm>
                <a:off x="3170" y="288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3" name="Oval 8351"/>
              <p:cNvSpPr>
                <a:spLocks noChangeArrowheads="1"/>
              </p:cNvSpPr>
              <p:nvPr/>
            </p:nvSpPr>
            <p:spPr bwMode="auto">
              <a:xfrm>
                <a:off x="2951" y="238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4" name="Oval 8352"/>
              <p:cNvSpPr>
                <a:spLocks noChangeArrowheads="1"/>
              </p:cNvSpPr>
              <p:nvPr/>
            </p:nvSpPr>
            <p:spPr bwMode="auto">
              <a:xfrm>
                <a:off x="2951" y="238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5" name="Oval 8353"/>
              <p:cNvSpPr>
                <a:spLocks noChangeArrowheads="1"/>
              </p:cNvSpPr>
              <p:nvPr/>
            </p:nvSpPr>
            <p:spPr bwMode="auto">
              <a:xfrm>
                <a:off x="4218" y="296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6" name="Oval 8354"/>
              <p:cNvSpPr>
                <a:spLocks noChangeArrowheads="1"/>
              </p:cNvSpPr>
              <p:nvPr/>
            </p:nvSpPr>
            <p:spPr bwMode="auto">
              <a:xfrm>
                <a:off x="4218" y="296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7" name="Oval 8355"/>
              <p:cNvSpPr>
                <a:spLocks noChangeArrowheads="1"/>
              </p:cNvSpPr>
              <p:nvPr/>
            </p:nvSpPr>
            <p:spPr bwMode="auto">
              <a:xfrm>
                <a:off x="3615" y="307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8" name="Oval 8356"/>
              <p:cNvSpPr>
                <a:spLocks noChangeArrowheads="1"/>
              </p:cNvSpPr>
              <p:nvPr/>
            </p:nvSpPr>
            <p:spPr bwMode="auto">
              <a:xfrm>
                <a:off x="3615" y="307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9" name="Oval 8357"/>
              <p:cNvSpPr>
                <a:spLocks noChangeArrowheads="1"/>
              </p:cNvSpPr>
              <p:nvPr/>
            </p:nvSpPr>
            <p:spPr bwMode="auto">
              <a:xfrm>
                <a:off x="3363" y="338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0" name="Oval 8358"/>
              <p:cNvSpPr>
                <a:spLocks noChangeArrowheads="1"/>
              </p:cNvSpPr>
              <p:nvPr/>
            </p:nvSpPr>
            <p:spPr bwMode="auto">
              <a:xfrm>
                <a:off x="3363" y="338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1" name="Oval 8359"/>
              <p:cNvSpPr>
                <a:spLocks noChangeArrowheads="1"/>
              </p:cNvSpPr>
              <p:nvPr/>
            </p:nvSpPr>
            <p:spPr bwMode="auto">
              <a:xfrm>
                <a:off x="4196" y="297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2" name="Oval 8360"/>
              <p:cNvSpPr>
                <a:spLocks noChangeArrowheads="1"/>
              </p:cNvSpPr>
              <p:nvPr/>
            </p:nvSpPr>
            <p:spPr bwMode="auto">
              <a:xfrm>
                <a:off x="4196" y="297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3" name="Oval 8361"/>
              <p:cNvSpPr>
                <a:spLocks noChangeArrowheads="1"/>
              </p:cNvSpPr>
              <p:nvPr/>
            </p:nvSpPr>
            <p:spPr bwMode="auto">
              <a:xfrm>
                <a:off x="3311" y="275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4" name="Oval 8362"/>
              <p:cNvSpPr>
                <a:spLocks noChangeArrowheads="1"/>
              </p:cNvSpPr>
              <p:nvPr/>
            </p:nvSpPr>
            <p:spPr bwMode="auto">
              <a:xfrm>
                <a:off x="3310" y="275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5" name="Oval 8363"/>
              <p:cNvSpPr>
                <a:spLocks noChangeArrowheads="1"/>
              </p:cNvSpPr>
              <p:nvPr/>
            </p:nvSpPr>
            <p:spPr bwMode="auto">
              <a:xfrm>
                <a:off x="3933" y="257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6" name="Oval 8364"/>
              <p:cNvSpPr>
                <a:spLocks noChangeArrowheads="1"/>
              </p:cNvSpPr>
              <p:nvPr/>
            </p:nvSpPr>
            <p:spPr bwMode="auto">
              <a:xfrm>
                <a:off x="3933" y="257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7" name="Oval 8365"/>
              <p:cNvSpPr>
                <a:spLocks noChangeArrowheads="1"/>
              </p:cNvSpPr>
              <p:nvPr/>
            </p:nvSpPr>
            <p:spPr bwMode="auto">
              <a:xfrm>
                <a:off x="3149" y="299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8" name="Oval 8366"/>
              <p:cNvSpPr>
                <a:spLocks noChangeArrowheads="1"/>
              </p:cNvSpPr>
              <p:nvPr/>
            </p:nvSpPr>
            <p:spPr bwMode="auto">
              <a:xfrm>
                <a:off x="3149" y="299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9" name="Oval 8367"/>
              <p:cNvSpPr>
                <a:spLocks noChangeArrowheads="1"/>
              </p:cNvSpPr>
              <p:nvPr/>
            </p:nvSpPr>
            <p:spPr bwMode="auto">
              <a:xfrm>
                <a:off x="3958" y="341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0" name="Oval 8368"/>
              <p:cNvSpPr>
                <a:spLocks noChangeArrowheads="1"/>
              </p:cNvSpPr>
              <p:nvPr/>
            </p:nvSpPr>
            <p:spPr bwMode="auto">
              <a:xfrm>
                <a:off x="3958" y="341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1" name="Oval 8369"/>
              <p:cNvSpPr>
                <a:spLocks noChangeArrowheads="1"/>
              </p:cNvSpPr>
              <p:nvPr/>
            </p:nvSpPr>
            <p:spPr bwMode="auto">
              <a:xfrm>
                <a:off x="3882" y="236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2" name="Oval 8370"/>
              <p:cNvSpPr>
                <a:spLocks noChangeArrowheads="1"/>
              </p:cNvSpPr>
              <p:nvPr/>
            </p:nvSpPr>
            <p:spPr bwMode="auto">
              <a:xfrm>
                <a:off x="3882" y="236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3" name="Oval 8371"/>
              <p:cNvSpPr>
                <a:spLocks noChangeArrowheads="1"/>
              </p:cNvSpPr>
              <p:nvPr/>
            </p:nvSpPr>
            <p:spPr bwMode="auto">
              <a:xfrm>
                <a:off x="4052" y="250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4" name="Oval 8372"/>
              <p:cNvSpPr>
                <a:spLocks noChangeArrowheads="1"/>
              </p:cNvSpPr>
              <p:nvPr/>
            </p:nvSpPr>
            <p:spPr bwMode="auto">
              <a:xfrm>
                <a:off x="4052" y="250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5" name="Oval 8373"/>
              <p:cNvSpPr>
                <a:spLocks noChangeArrowheads="1"/>
              </p:cNvSpPr>
              <p:nvPr/>
            </p:nvSpPr>
            <p:spPr bwMode="auto">
              <a:xfrm>
                <a:off x="3692" y="278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6" name="Oval 8374"/>
              <p:cNvSpPr>
                <a:spLocks noChangeArrowheads="1"/>
              </p:cNvSpPr>
              <p:nvPr/>
            </p:nvSpPr>
            <p:spPr bwMode="auto">
              <a:xfrm>
                <a:off x="3692" y="278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7" name="Oval 8375"/>
              <p:cNvSpPr>
                <a:spLocks noChangeArrowheads="1"/>
              </p:cNvSpPr>
              <p:nvPr/>
            </p:nvSpPr>
            <p:spPr bwMode="auto">
              <a:xfrm>
                <a:off x="3647" y="28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8" name="Oval 8376"/>
              <p:cNvSpPr>
                <a:spLocks noChangeArrowheads="1"/>
              </p:cNvSpPr>
              <p:nvPr/>
            </p:nvSpPr>
            <p:spPr bwMode="auto">
              <a:xfrm>
                <a:off x="3647" y="28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9" name="Oval 8377"/>
              <p:cNvSpPr>
                <a:spLocks noChangeArrowheads="1"/>
              </p:cNvSpPr>
              <p:nvPr/>
            </p:nvSpPr>
            <p:spPr bwMode="auto">
              <a:xfrm>
                <a:off x="3329" y="292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0" name="Oval 8378"/>
              <p:cNvSpPr>
                <a:spLocks noChangeArrowheads="1"/>
              </p:cNvSpPr>
              <p:nvPr/>
            </p:nvSpPr>
            <p:spPr bwMode="auto">
              <a:xfrm>
                <a:off x="3329" y="292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1" name="Oval 8379"/>
              <p:cNvSpPr>
                <a:spLocks noChangeArrowheads="1"/>
              </p:cNvSpPr>
              <p:nvPr/>
            </p:nvSpPr>
            <p:spPr bwMode="auto">
              <a:xfrm>
                <a:off x="3137" y="371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2" name="Oval 8380"/>
              <p:cNvSpPr>
                <a:spLocks noChangeArrowheads="1"/>
              </p:cNvSpPr>
              <p:nvPr/>
            </p:nvSpPr>
            <p:spPr bwMode="auto">
              <a:xfrm>
                <a:off x="3137" y="371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3" name="Oval 8381"/>
              <p:cNvSpPr>
                <a:spLocks noChangeArrowheads="1"/>
              </p:cNvSpPr>
              <p:nvPr/>
            </p:nvSpPr>
            <p:spPr bwMode="auto">
              <a:xfrm>
                <a:off x="3169" y="320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4" name="Oval 8382"/>
              <p:cNvSpPr>
                <a:spLocks noChangeArrowheads="1"/>
              </p:cNvSpPr>
              <p:nvPr/>
            </p:nvSpPr>
            <p:spPr bwMode="auto">
              <a:xfrm>
                <a:off x="3169" y="320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5" name="Oval 8383"/>
              <p:cNvSpPr>
                <a:spLocks noChangeArrowheads="1"/>
              </p:cNvSpPr>
              <p:nvPr/>
            </p:nvSpPr>
            <p:spPr bwMode="auto">
              <a:xfrm>
                <a:off x="3068" y="270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6" name="Oval 8384"/>
              <p:cNvSpPr>
                <a:spLocks noChangeArrowheads="1"/>
              </p:cNvSpPr>
              <p:nvPr/>
            </p:nvSpPr>
            <p:spPr bwMode="auto">
              <a:xfrm>
                <a:off x="3068" y="270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7" name="Oval 8385"/>
              <p:cNvSpPr>
                <a:spLocks noChangeArrowheads="1"/>
              </p:cNvSpPr>
              <p:nvPr/>
            </p:nvSpPr>
            <p:spPr bwMode="auto">
              <a:xfrm>
                <a:off x="3398" y="295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8" name="Oval 8386"/>
              <p:cNvSpPr>
                <a:spLocks noChangeArrowheads="1"/>
              </p:cNvSpPr>
              <p:nvPr/>
            </p:nvSpPr>
            <p:spPr bwMode="auto">
              <a:xfrm>
                <a:off x="3398" y="295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9" name="Oval 8387"/>
              <p:cNvSpPr>
                <a:spLocks noChangeArrowheads="1"/>
              </p:cNvSpPr>
              <p:nvPr/>
            </p:nvSpPr>
            <p:spPr bwMode="auto">
              <a:xfrm>
                <a:off x="3274" y="356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0" name="Oval 8388"/>
              <p:cNvSpPr>
                <a:spLocks noChangeArrowheads="1"/>
              </p:cNvSpPr>
              <p:nvPr/>
            </p:nvSpPr>
            <p:spPr bwMode="auto">
              <a:xfrm>
                <a:off x="3274" y="356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1" name="Oval 8389"/>
              <p:cNvSpPr>
                <a:spLocks noChangeArrowheads="1"/>
              </p:cNvSpPr>
              <p:nvPr/>
            </p:nvSpPr>
            <p:spPr bwMode="auto">
              <a:xfrm>
                <a:off x="4073" y="253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2" name="Oval 8390"/>
              <p:cNvSpPr>
                <a:spLocks noChangeArrowheads="1"/>
              </p:cNvSpPr>
              <p:nvPr/>
            </p:nvSpPr>
            <p:spPr bwMode="auto">
              <a:xfrm>
                <a:off x="4073" y="253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3" name="Oval 8391"/>
              <p:cNvSpPr>
                <a:spLocks noChangeArrowheads="1"/>
              </p:cNvSpPr>
              <p:nvPr/>
            </p:nvSpPr>
            <p:spPr bwMode="auto">
              <a:xfrm>
                <a:off x="4310" y="297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4" name="Oval 8392"/>
              <p:cNvSpPr>
                <a:spLocks noChangeArrowheads="1"/>
              </p:cNvSpPr>
              <p:nvPr/>
            </p:nvSpPr>
            <p:spPr bwMode="auto">
              <a:xfrm>
                <a:off x="4310" y="297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5" name="Oval 8393"/>
              <p:cNvSpPr>
                <a:spLocks noChangeArrowheads="1"/>
              </p:cNvSpPr>
              <p:nvPr/>
            </p:nvSpPr>
            <p:spPr bwMode="auto">
              <a:xfrm>
                <a:off x="3866" y="339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6" name="Oval 8394"/>
              <p:cNvSpPr>
                <a:spLocks noChangeArrowheads="1"/>
              </p:cNvSpPr>
              <p:nvPr/>
            </p:nvSpPr>
            <p:spPr bwMode="auto">
              <a:xfrm>
                <a:off x="3866" y="339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7" name="Oval 8395"/>
              <p:cNvSpPr>
                <a:spLocks noChangeArrowheads="1"/>
              </p:cNvSpPr>
              <p:nvPr/>
            </p:nvSpPr>
            <p:spPr bwMode="auto">
              <a:xfrm>
                <a:off x="3180" y="262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8" name="Oval 8396"/>
              <p:cNvSpPr>
                <a:spLocks noChangeArrowheads="1"/>
              </p:cNvSpPr>
              <p:nvPr/>
            </p:nvSpPr>
            <p:spPr bwMode="auto">
              <a:xfrm>
                <a:off x="3179" y="262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9" name="Oval 8397"/>
              <p:cNvSpPr>
                <a:spLocks noChangeArrowheads="1"/>
              </p:cNvSpPr>
              <p:nvPr/>
            </p:nvSpPr>
            <p:spPr bwMode="auto">
              <a:xfrm>
                <a:off x="4317" y="277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0" name="Oval 8398"/>
              <p:cNvSpPr>
                <a:spLocks noChangeArrowheads="1"/>
              </p:cNvSpPr>
              <p:nvPr/>
            </p:nvSpPr>
            <p:spPr bwMode="auto">
              <a:xfrm>
                <a:off x="4317" y="277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1" name="Oval 8399"/>
              <p:cNvSpPr>
                <a:spLocks noChangeArrowheads="1"/>
              </p:cNvSpPr>
              <p:nvPr/>
            </p:nvSpPr>
            <p:spPr bwMode="auto">
              <a:xfrm>
                <a:off x="4016" y="337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2" name="Oval 8400"/>
              <p:cNvSpPr>
                <a:spLocks noChangeArrowheads="1"/>
              </p:cNvSpPr>
              <p:nvPr/>
            </p:nvSpPr>
            <p:spPr bwMode="auto">
              <a:xfrm>
                <a:off x="4016" y="337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3" name="Oval 8401"/>
              <p:cNvSpPr>
                <a:spLocks noChangeArrowheads="1"/>
              </p:cNvSpPr>
              <p:nvPr/>
            </p:nvSpPr>
            <p:spPr bwMode="auto">
              <a:xfrm>
                <a:off x="2956" y="26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4" name="Oval 8402"/>
              <p:cNvSpPr>
                <a:spLocks noChangeArrowheads="1"/>
              </p:cNvSpPr>
              <p:nvPr/>
            </p:nvSpPr>
            <p:spPr bwMode="auto">
              <a:xfrm>
                <a:off x="2956" y="26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5" name="Oval 8403"/>
              <p:cNvSpPr>
                <a:spLocks noChangeArrowheads="1"/>
              </p:cNvSpPr>
              <p:nvPr/>
            </p:nvSpPr>
            <p:spPr bwMode="auto">
              <a:xfrm>
                <a:off x="3439" y="321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6" name="Oval 8404"/>
              <p:cNvSpPr>
                <a:spLocks noChangeArrowheads="1"/>
              </p:cNvSpPr>
              <p:nvPr/>
            </p:nvSpPr>
            <p:spPr bwMode="auto">
              <a:xfrm>
                <a:off x="3439" y="321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7" name="Oval 8405"/>
              <p:cNvSpPr>
                <a:spLocks noChangeArrowheads="1"/>
              </p:cNvSpPr>
              <p:nvPr/>
            </p:nvSpPr>
            <p:spPr bwMode="auto">
              <a:xfrm>
                <a:off x="3245" y="327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8" name="Oval 8406"/>
              <p:cNvSpPr>
                <a:spLocks noChangeArrowheads="1"/>
              </p:cNvSpPr>
              <p:nvPr/>
            </p:nvSpPr>
            <p:spPr bwMode="auto">
              <a:xfrm>
                <a:off x="3245" y="327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9" name="Oval 8407"/>
              <p:cNvSpPr>
                <a:spLocks noChangeArrowheads="1"/>
              </p:cNvSpPr>
              <p:nvPr/>
            </p:nvSpPr>
            <p:spPr bwMode="auto">
              <a:xfrm>
                <a:off x="3807" y="312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0" name="Oval 8408"/>
              <p:cNvSpPr>
                <a:spLocks noChangeArrowheads="1"/>
              </p:cNvSpPr>
              <p:nvPr/>
            </p:nvSpPr>
            <p:spPr bwMode="auto">
              <a:xfrm>
                <a:off x="3807" y="312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1" name="Oval 8409"/>
              <p:cNvSpPr>
                <a:spLocks noChangeArrowheads="1"/>
              </p:cNvSpPr>
              <p:nvPr/>
            </p:nvSpPr>
            <p:spPr bwMode="auto">
              <a:xfrm>
                <a:off x="2937" y="287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2" name="Oval 8410"/>
              <p:cNvSpPr>
                <a:spLocks noChangeArrowheads="1"/>
              </p:cNvSpPr>
              <p:nvPr/>
            </p:nvSpPr>
            <p:spPr bwMode="auto">
              <a:xfrm>
                <a:off x="2937" y="287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3" name="Oval 8411"/>
              <p:cNvSpPr>
                <a:spLocks noChangeArrowheads="1"/>
              </p:cNvSpPr>
              <p:nvPr/>
            </p:nvSpPr>
            <p:spPr bwMode="auto">
              <a:xfrm>
                <a:off x="4239" y="266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4" name="Oval 8412"/>
              <p:cNvSpPr>
                <a:spLocks noChangeArrowheads="1"/>
              </p:cNvSpPr>
              <p:nvPr/>
            </p:nvSpPr>
            <p:spPr bwMode="auto">
              <a:xfrm>
                <a:off x="4239" y="26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5" name="Oval 8413"/>
              <p:cNvSpPr>
                <a:spLocks noChangeArrowheads="1"/>
              </p:cNvSpPr>
              <p:nvPr/>
            </p:nvSpPr>
            <p:spPr bwMode="auto">
              <a:xfrm>
                <a:off x="4297" y="299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6" name="Oval 8414"/>
              <p:cNvSpPr>
                <a:spLocks noChangeArrowheads="1"/>
              </p:cNvSpPr>
              <p:nvPr/>
            </p:nvSpPr>
            <p:spPr bwMode="auto">
              <a:xfrm>
                <a:off x="4297" y="299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7" name="Oval 8415"/>
              <p:cNvSpPr>
                <a:spLocks noChangeArrowheads="1"/>
              </p:cNvSpPr>
              <p:nvPr/>
            </p:nvSpPr>
            <p:spPr bwMode="auto">
              <a:xfrm>
                <a:off x="3558" y="270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8" name="Oval 8416"/>
              <p:cNvSpPr>
                <a:spLocks noChangeArrowheads="1"/>
              </p:cNvSpPr>
              <p:nvPr/>
            </p:nvSpPr>
            <p:spPr bwMode="auto">
              <a:xfrm>
                <a:off x="3558" y="270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9" name="Oval 8417"/>
              <p:cNvSpPr>
                <a:spLocks noChangeArrowheads="1"/>
              </p:cNvSpPr>
              <p:nvPr/>
            </p:nvSpPr>
            <p:spPr bwMode="auto">
              <a:xfrm>
                <a:off x="3062" y="333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0" name="Oval 8418"/>
              <p:cNvSpPr>
                <a:spLocks noChangeArrowheads="1"/>
              </p:cNvSpPr>
              <p:nvPr/>
            </p:nvSpPr>
            <p:spPr bwMode="auto">
              <a:xfrm>
                <a:off x="3062" y="333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1" name="Oval 8419"/>
              <p:cNvSpPr>
                <a:spLocks noChangeArrowheads="1"/>
              </p:cNvSpPr>
              <p:nvPr/>
            </p:nvSpPr>
            <p:spPr bwMode="auto">
              <a:xfrm>
                <a:off x="4147" y="261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2" name="Oval 8420"/>
              <p:cNvSpPr>
                <a:spLocks noChangeArrowheads="1"/>
              </p:cNvSpPr>
              <p:nvPr/>
            </p:nvSpPr>
            <p:spPr bwMode="auto">
              <a:xfrm>
                <a:off x="4147" y="261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3" name="Oval 8421"/>
              <p:cNvSpPr>
                <a:spLocks noChangeArrowheads="1"/>
              </p:cNvSpPr>
              <p:nvPr/>
            </p:nvSpPr>
            <p:spPr bwMode="auto">
              <a:xfrm>
                <a:off x="4327" y="290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4" name="Oval 8422"/>
              <p:cNvSpPr>
                <a:spLocks noChangeArrowheads="1"/>
              </p:cNvSpPr>
              <p:nvPr/>
            </p:nvSpPr>
            <p:spPr bwMode="auto">
              <a:xfrm>
                <a:off x="4327" y="290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5" name="Oval 8423"/>
              <p:cNvSpPr>
                <a:spLocks noChangeArrowheads="1"/>
              </p:cNvSpPr>
              <p:nvPr/>
            </p:nvSpPr>
            <p:spPr bwMode="auto">
              <a:xfrm>
                <a:off x="3924" y="241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6" name="Oval 8424"/>
              <p:cNvSpPr>
                <a:spLocks noChangeArrowheads="1"/>
              </p:cNvSpPr>
              <p:nvPr/>
            </p:nvSpPr>
            <p:spPr bwMode="auto">
              <a:xfrm>
                <a:off x="3924" y="241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7" name="Oval 8425"/>
              <p:cNvSpPr>
                <a:spLocks noChangeArrowheads="1"/>
              </p:cNvSpPr>
              <p:nvPr/>
            </p:nvSpPr>
            <p:spPr bwMode="auto">
              <a:xfrm>
                <a:off x="3109" y="262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8" name="Oval 8426"/>
              <p:cNvSpPr>
                <a:spLocks noChangeArrowheads="1"/>
              </p:cNvSpPr>
              <p:nvPr/>
            </p:nvSpPr>
            <p:spPr bwMode="auto">
              <a:xfrm>
                <a:off x="3109" y="262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9" name="Oval 8427"/>
              <p:cNvSpPr>
                <a:spLocks noChangeArrowheads="1"/>
              </p:cNvSpPr>
              <p:nvPr/>
            </p:nvSpPr>
            <p:spPr bwMode="auto">
              <a:xfrm>
                <a:off x="4447" y="286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0" name="Oval 8428"/>
              <p:cNvSpPr>
                <a:spLocks noChangeArrowheads="1"/>
              </p:cNvSpPr>
              <p:nvPr/>
            </p:nvSpPr>
            <p:spPr bwMode="auto">
              <a:xfrm>
                <a:off x="4447" y="286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" name="Oval 8429"/>
              <p:cNvSpPr>
                <a:spLocks noChangeArrowheads="1"/>
              </p:cNvSpPr>
              <p:nvPr/>
            </p:nvSpPr>
            <p:spPr bwMode="auto">
              <a:xfrm>
                <a:off x="4247" y="269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2" name="Oval 8430"/>
              <p:cNvSpPr>
                <a:spLocks noChangeArrowheads="1"/>
              </p:cNvSpPr>
              <p:nvPr/>
            </p:nvSpPr>
            <p:spPr bwMode="auto">
              <a:xfrm>
                <a:off x="4247" y="269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3" name="Oval 8431"/>
              <p:cNvSpPr>
                <a:spLocks noChangeArrowheads="1"/>
              </p:cNvSpPr>
              <p:nvPr/>
            </p:nvSpPr>
            <p:spPr bwMode="auto">
              <a:xfrm>
                <a:off x="3417" y="257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4" name="Oval 8432"/>
              <p:cNvSpPr>
                <a:spLocks noChangeArrowheads="1"/>
              </p:cNvSpPr>
              <p:nvPr/>
            </p:nvSpPr>
            <p:spPr bwMode="auto">
              <a:xfrm>
                <a:off x="3417" y="257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5" name="Oval 8433"/>
              <p:cNvSpPr>
                <a:spLocks noChangeArrowheads="1"/>
              </p:cNvSpPr>
              <p:nvPr/>
            </p:nvSpPr>
            <p:spPr bwMode="auto">
              <a:xfrm>
                <a:off x="3169" y="291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6" name="Oval 8434"/>
              <p:cNvSpPr>
                <a:spLocks noChangeArrowheads="1"/>
              </p:cNvSpPr>
              <p:nvPr/>
            </p:nvSpPr>
            <p:spPr bwMode="auto">
              <a:xfrm>
                <a:off x="3169" y="291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7" name="Oval 8435"/>
              <p:cNvSpPr>
                <a:spLocks noChangeArrowheads="1"/>
              </p:cNvSpPr>
              <p:nvPr/>
            </p:nvSpPr>
            <p:spPr bwMode="auto">
              <a:xfrm>
                <a:off x="3843" y="321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8" name="Oval 8436"/>
              <p:cNvSpPr>
                <a:spLocks noChangeArrowheads="1"/>
              </p:cNvSpPr>
              <p:nvPr/>
            </p:nvSpPr>
            <p:spPr bwMode="auto">
              <a:xfrm>
                <a:off x="3842" y="321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9" name="Oval 8437"/>
              <p:cNvSpPr>
                <a:spLocks noChangeArrowheads="1"/>
              </p:cNvSpPr>
              <p:nvPr/>
            </p:nvSpPr>
            <p:spPr bwMode="auto">
              <a:xfrm>
                <a:off x="4326" y="289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0" name="Oval 8438"/>
              <p:cNvSpPr>
                <a:spLocks noChangeArrowheads="1"/>
              </p:cNvSpPr>
              <p:nvPr/>
            </p:nvSpPr>
            <p:spPr bwMode="auto">
              <a:xfrm>
                <a:off x="4326" y="289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1" name="Oval 8439"/>
              <p:cNvSpPr>
                <a:spLocks noChangeArrowheads="1"/>
              </p:cNvSpPr>
              <p:nvPr/>
            </p:nvSpPr>
            <p:spPr bwMode="auto">
              <a:xfrm>
                <a:off x="3192" y="307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2" name="Oval 8440"/>
              <p:cNvSpPr>
                <a:spLocks noChangeArrowheads="1"/>
              </p:cNvSpPr>
              <p:nvPr/>
            </p:nvSpPr>
            <p:spPr bwMode="auto">
              <a:xfrm>
                <a:off x="3192" y="307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3" name="Oval 8441"/>
              <p:cNvSpPr>
                <a:spLocks noChangeArrowheads="1"/>
              </p:cNvSpPr>
              <p:nvPr/>
            </p:nvSpPr>
            <p:spPr bwMode="auto">
              <a:xfrm>
                <a:off x="3188" y="342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4" name="Oval 8442"/>
              <p:cNvSpPr>
                <a:spLocks noChangeArrowheads="1"/>
              </p:cNvSpPr>
              <p:nvPr/>
            </p:nvSpPr>
            <p:spPr bwMode="auto">
              <a:xfrm>
                <a:off x="3188" y="342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5" name="Oval 8443"/>
              <p:cNvSpPr>
                <a:spLocks noChangeArrowheads="1"/>
              </p:cNvSpPr>
              <p:nvPr/>
            </p:nvSpPr>
            <p:spPr bwMode="auto">
              <a:xfrm>
                <a:off x="4419" y="288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6" name="Oval 8444"/>
              <p:cNvSpPr>
                <a:spLocks noChangeArrowheads="1"/>
              </p:cNvSpPr>
              <p:nvPr/>
            </p:nvSpPr>
            <p:spPr bwMode="auto">
              <a:xfrm>
                <a:off x="4419" y="288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7" name="Oval 8445"/>
              <p:cNvSpPr>
                <a:spLocks noChangeArrowheads="1"/>
              </p:cNvSpPr>
              <p:nvPr/>
            </p:nvSpPr>
            <p:spPr bwMode="auto">
              <a:xfrm>
                <a:off x="2986" y="257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43" name="Group 8647"/>
            <p:cNvGrpSpPr>
              <a:grpSpLocks/>
            </p:cNvGrpSpPr>
            <p:nvPr/>
          </p:nvGrpSpPr>
          <p:grpSpPr bwMode="auto">
            <a:xfrm>
              <a:off x="2874" y="2105"/>
              <a:ext cx="1569" cy="1668"/>
              <a:chOff x="2874" y="2105"/>
              <a:chExt cx="1569" cy="1668"/>
            </a:xfrm>
            <a:grpFill/>
          </p:grpSpPr>
          <p:sp>
            <p:nvSpPr>
              <p:cNvPr id="1298" name="Oval 8447"/>
              <p:cNvSpPr>
                <a:spLocks noChangeArrowheads="1"/>
              </p:cNvSpPr>
              <p:nvPr/>
            </p:nvSpPr>
            <p:spPr bwMode="auto">
              <a:xfrm>
                <a:off x="2986" y="257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9" name="Oval 8448"/>
              <p:cNvSpPr>
                <a:spLocks noChangeArrowheads="1"/>
              </p:cNvSpPr>
              <p:nvPr/>
            </p:nvSpPr>
            <p:spPr bwMode="auto">
              <a:xfrm>
                <a:off x="3188" y="3721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0" name="Oval 8449"/>
              <p:cNvSpPr>
                <a:spLocks noChangeArrowheads="1"/>
              </p:cNvSpPr>
              <p:nvPr/>
            </p:nvSpPr>
            <p:spPr bwMode="auto">
              <a:xfrm>
                <a:off x="3188" y="3721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1" name="Oval 8450"/>
              <p:cNvSpPr>
                <a:spLocks noChangeArrowheads="1"/>
              </p:cNvSpPr>
              <p:nvPr/>
            </p:nvSpPr>
            <p:spPr bwMode="auto">
              <a:xfrm>
                <a:off x="3159" y="220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2" name="Oval 8451"/>
              <p:cNvSpPr>
                <a:spLocks noChangeArrowheads="1"/>
              </p:cNvSpPr>
              <p:nvPr/>
            </p:nvSpPr>
            <p:spPr bwMode="auto">
              <a:xfrm>
                <a:off x="3159" y="220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3" name="Oval 8452"/>
              <p:cNvSpPr>
                <a:spLocks noChangeArrowheads="1"/>
              </p:cNvSpPr>
              <p:nvPr/>
            </p:nvSpPr>
            <p:spPr bwMode="auto">
              <a:xfrm>
                <a:off x="3990" y="33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4" name="Oval 8453"/>
              <p:cNvSpPr>
                <a:spLocks noChangeArrowheads="1"/>
              </p:cNvSpPr>
              <p:nvPr/>
            </p:nvSpPr>
            <p:spPr bwMode="auto">
              <a:xfrm>
                <a:off x="3990" y="339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5" name="Oval 8454"/>
              <p:cNvSpPr>
                <a:spLocks noChangeArrowheads="1"/>
              </p:cNvSpPr>
              <p:nvPr/>
            </p:nvSpPr>
            <p:spPr bwMode="auto">
              <a:xfrm>
                <a:off x="3975" y="285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6" name="Oval 8455"/>
              <p:cNvSpPr>
                <a:spLocks noChangeArrowheads="1"/>
              </p:cNvSpPr>
              <p:nvPr/>
            </p:nvSpPr>
            <p:spPr bwMode="auto">
              <a:xfrm>
                <a:off x="3975" y="285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7" name="Oval 8456"/>
              <p:cNvSpPr>
                <a:spLocks noChangeArrowheads="1"/>
              </p:cNvSpPr>
              <p:nvPr/>
            </p:nvSpPr>
            <p:spPr bwMode="auto">
              <a:xfrm>
                <a:off x="3116" y="265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8" name="Oval 8457"/>
              <p:cNvSpPr>
                <a:spLocks noChangeArrowheads="1"/>
              </p:cNvSpPr>
              <p:nvPr/>
            </p:nvSpPr>
            <p:spPr bwMode="auto">
              <a:xfrm>
                <a:off x="3116" y="265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9" name="Oval 8458"/>
              <p:cNvSpPr>
                <a:spLocks noChangeArrowheads="1"/>
              </p:cNvSpPr>
              <p:nvPr/>
            </p:nvSpPr>
            <p:spPr bwMode="auto">
              <a:xfrm>
                <a:off x="3929" y="246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0" name="Oval 8459"/>
              <p:cNvSpPr>
                <a:spLocks noChangeArrowheads="1"/>
              </p:cNvSpPr>
              <p:nvPr/>
            </p:nvSpPr>
            <p:spPr bwMode="auto">
              <a:xfrm>
                <a:off x="3929" y="246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1" name="Oval 8460"/>
              <p:cNvSpPr>
                <a:spLocks noChangeArrowheads="1"/>
              </p:cNvSpPr>
              <p:nvPr/>
            </p:nvSpPr>
            <p:spPr bwMode="auto">
              <a:xfrm>
                <a:off x="3992" y="246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2" name="Oval 8461"/>
              <p:cNvSpPr>
                <a:spLocks noChangeArrowheads="1"/>
              </p:cNvSpPr>
              <p:nvPr/>
            </p:nvSpPr>
            <p:spPr bwMode="auto">
              <a:xfrm>
                <a:off x="3991" y="246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3" name="Oval 8462"/>
              <p:cNvSpPr>
                <a:spLocks noChangeArrowheads="1"/>
              </p:cNvSpPr>
              <p:nvPr/>
            </p:nvSpPr>
            <p:spPr bwMode="auto">
              <a:xfrm>
                <a:off x="3280" y="340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4" name="Oval 8463"/>
              <p:cNvSpPr>
                <a:spLocks noChangeArrowheads="1"/>
              </p:cNvSpPr>
              <p:nvPr/>
            </p:nvSpPr>
            <p:spPr bwMode="auto">
              <a:xfrm>
                <a:off x="3280" y="340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5" name="Oval 8464"/>
              <p:cNvSpPr>
                <a:spLocks noChangeArrowheads="1"/>
              </p:cNvSpPr>
              <p:nvPr/>
            </p:nvSpPr>
            <p:spPr bwMode="auto">
              <a:xfrm>
                <a:off x="3389" y="282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6" name="Oval 8465"/>
              <p:cNvSpPr>
                <a:spLocks noChangeArrowheads="1"/>
              </p:cNvSpPr>
              <p:nvPr/>
            </p:nvSpPr>
            <p:spPr bwMode="auto">
              <a:xfrm>
                <a:off x="3389" y="282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7" name="Oval 8466"/>
              <p:cNvSpPr>
                <a:spLocks noChangeArrowheads="1"/>
              </p:cNvSpPr>
              <p:nvPr/>
            </p:nvSpPr>
            <p:spPr bwMode="auto">
              <a:xfrm>
                <a:off x="4146" y="258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8" name="Oval 8467"/>
              <p:cNvSpPr>
                <a:spLocks noChangeArrowheads="1"/>
              </p:cNvSpPr>
              <p:nvPr/>
            </p:nvSpPr>
            <p:spPr bwMode="auto">
              <a:xfrm>
                <a:off x="4146" y="258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9" name="Oval 8468"/>
              <p:cNvSpPr>
                <a:spLocks noChangeArrowheads="1"/>
              </p:cNvSpPr>
              <p:nvPr/>
            </p:nvSpPr>
            <p:spPr bwMode="auto">
              <a:xfrm>
                <a:off x="2885" y="234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0" name="Oval 8469"/>
              <p:cNvSpPr>
                <a:spLocks noChangeArrowheads="1"/>
              </p:cNvSpPr>
              <p:nvPr/>
            </p:nvSpPr>
            <p:spPr bwMode="auto">
              <a:xfrm>
                <a:off x="2885" y="234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1" name="Oval 8470"/>
              <p:cNvSpPr>
                <a:spLocks noChangeArrowheads="1"/>
              </p:cNvSpPr>
              <p:nvPr/>
            </p:nvSpPr>
            <p:spPr bwMode="auto">
              <a:xfrm>
                <a:off x="3244" y="237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2" name="Oval 8471"/>
              <p:cNvSpPr>
                <a:spLocks noChangeArrowheads="1"/>
              </p:cNvSpPr>
              <p:nvPr/>
            </p:nvSpPr>
            <p:spPr bwMode="auto">
              <a:xfrm>
                <a:off x="3244" y="237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3" name="Oval 8472"/>
              <p:cNvSpPr>
                <a:spLocks noChangeArrowheads="1"/>
              </p:cNvSpPr>
              <p:nvPr/>
            </p:nvSpPr>
            <p:spPr bwMode="auto">
              <a:xfrm>
                <a:off x="4047" y="261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4" name="Oval 8473"/>
              <p:cNvSpPr>
                <a:spLocks noChangeArrowheads="1"/>
              </p:cNvSpPr>
              <p:nvPr/>
            </p:nvSpPr>
            <p:spPr bwMode="auto">
              <a:xfrm>
                <a:off x="4047" y="261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5" name="Oval 8474"/>
              <p:cNvSpPr>
                <a:spLocks noChangeArrowheads="1"/>
              </p:cNvSpPr>
              <p:nvPr/>
            </p:nvSpPr>
            <p:spPr bwMode="auto">
              <a:xfrm>
                <a:off x="3941" y="340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6" name="Oval 8475"/>
              <p:cNvSpPr>
                <a:spLocks noChangeArrowheads="1"/>
              </p:cNvSpPr>
              <p:nvPr/>
            </p:nvSpPr>
            <p:spPr bwMode="auto">
              <a:xfrm>
                <a:off x="3941" y="340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7" name="Oval 8476"/>
              <p:cNvSpPr>
                <a:spLocks noChangeArrowheads="1"/>
              </p:cNvSpPr>
              <p:nvPr/>
            </p:nvSpPr>
            <p:spPr bwMode="auto">
              <a:xfrm>
                <a:off x="3257" y="271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8" name="Oval 8477"/>
              <p:cNvSpPr>
                <a:spLocks noChangeArrowheads="1"/>
              </p:cNvSpPr>
              <p:nvPr/>
            </p:nvSpPr>
            <p:spPr bwMode="auto">
              <a:xfrm>
                <a:off x="3257" y="271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" name="Oval 8478"/>
              <p:cNvSpPr>
                <a:spLocks noChangeArrowheads="1"/>
              </p:cNvSpPr>
              <p:nvPr/>
            </p:nvSpPr>
            <p:spPr bwMode="auto">
              <a:xfrm>
                <a:off x="4389" y="282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" name="Oval 8479"/>
              <p:cNvSpPr>
                <a:spLocks noChangeArrowheads="1"/>
              </p:cNvSpPr>
              <p:nvPr/>
            </p:nvSpPr>
            <p:spPr bwMode="auto">
              <a:xfrm>
                <a:off x="4389" y="282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" name="Oval 8480"/>
              <p:cNvSpPr>
                <a:spLocks noChangeArrowheads="1"/>
              </p:cNvSpPr>
              <p:nvPr/>
            </p:nvSpPr>
            <p:spPr bwMode="auto">
              <a:xfrm>
                <a:off x="4385" y="279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" name="Oval 8481"/>
              <p:cNvSpPr>
                <a:spLocks noChangeArrowheads="1"/>
              </p:cNvSpPr>
              <p:nvPr/>
            </p:nvSpPr>
            <p:spPr bwMode="auto">
              <a:xfrm>
                <a:off x="4384" y="279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" name="Oval 8482"/>
              <p:cNvSpPr>
                <a:spLocks noChangeArrowheads="1"/>
              </p:cNvSpPr>
              <p:nvPr/>
            </p:nvSpPr>
            <p:spPr bwMode="auto">
              <a:xfrm>
                <a:off x="4296" y="293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" name="Oval 8483"/>
              <p:cNvSpPr>
                <a:spLocks noChangeArrowheads="1"/>
              </p:cNvSpPr>
              <p:nvPr/>
            </p:nvSpPr>
            <p:spPr bwMode="auto">
              <a:xfrm>
                <a:off x="4296" y="293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" name="Oval 8484"/>
              <p:cNvSpPr>
                <a:spLocks noChangeArrowheads="1"/>
              </p:cNvSpPr>
              <p:nvPr/>
            </p:nvSpPr>
            <p:spPr bwMode="auto">
              <a:xfrm>
                <a:off x="3943" y="258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" name="Oval 8485"/>
              <p:cNvSpPr>
                <a:spLocks noChangeArrowheads="1"/>
              </p:cNvSpPr>
              <p:nvPr/>
            </p:nvSpPr>
            <p:spPr bwMode="auto">
              <a:xfrm>
                <a:off x="3943" y="258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" name="Oval 8486"/>
              <p:cNvSpPr>
                <a:spLocks noChangeArrowheads="1"/>
              </p:cNvSpPr>
              <p:nvPr/>
            </p:nvSpPr>
            <p:spPr bwMode="auto">
              <a:xfrm>
                <a:off x="2884" y="217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" name="Oval 8487"/>
              <p:cNvSpPr>
                <a:spLocks noChangeArrowheads="1"/>
              </p:cNvSpPr>
              <p:nvPr/>
            </p:nvSpPr>
            <p:spPr bwMode="auto">
              <a:xfrm>
                <a:off x="2884" y="217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9" name="Oval 8488"/>
              <p:cNvSpPr>
                <a:spLocks noChangeArrowheads="1"/>
              </p:cNvSpPr>
              <p:nvPr/>
            </p:nvSpPr>
            <p:spPr bwMode="auto">
              <a:xfrm>
                <a:off x="3132" y="210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0" name="Oval 8489"/>
              <p:cNvSpPr>
                <a:spLocks noChangeArrowheads="1"/>
              </p:cNvSpPr>
              <p:nvPr/>
            </p:nvSpPr>
            <p:spPr bwMode="auto">
              <a:xfrm>
                <a:off x="3132" y="21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1" name="Oval 8490"/>
              <p:cNvSpPr>
                <a:spLocks noChangeArrowheads="1"/>
              </p:cNvSpPr>
              <p:nvPr/>
            </p:nvSpPr>
            <p:spPr bwMode="auto">
              <a:xfrm>
                <a:off x="3255" y="35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2" name="Oval 8491"/>
              <p:cNvSpPr>
                <a:spLocks noChangeArrowheads="1"/>
              </p:cNvSpPr>
              <p:nvPr/>
            </p:nvSpPr>
            <p:spPr bwMode="auto">
              <a:xfrm>
                <a:off x="3255" y="359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3" name="Oval 8492"/>
              <p:cNvSpPr>
                <a:spLocks noChangeArrowheads="1"/>
              </p:cNvSpPr>
              <p:nvPr/>
            </p:nvSpPr>
            <p:spPr bwMode="auto">
              <a:xfrm>
                <a:off x="3196" y="26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4" name="Oval 8493"/>
              <p:cNvSpPr>
                <a:spLocks noChangeArrowheads="1"/>
              </p:cNvSpPr>
              <p:nvPr/>
            </p:nvSpPr>
            <p:spPr bwMode="auto">
              <a:xfrm>
                <a:off x="3196" y="26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5" name="Oval 8494"/>
              <p:cNvSpPr>
                <a:spLocks noChangeArrowheads="1"/>
              </p:cNvSpPr>
              <p:nvPr/>
            </p:nvSpPr>
            <p:spPr bwMode="auto">
              <a:xfrm>
                <a:off x="3865" y="327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6" name="Oval 8495"/>
              <p:cNvSpPr>
                <a:spLocks noChangeArrowheads="1"/>
              </p:cNvSpPr>
              <p:nvPr/>
            </p:nvSpPr>
            <p:spPr bwMode="auto">
              <a:xfrm>
                <a:off x="3865" y="327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7" name="Oval 8496"/>
              <p:cNvSpPr>
                <a:spLocks noChangeArrowheads="1"/>
              </p:cNvSpPr>
              <p:nvPr/>
            </p:nvSpPr>
            <p:spPr bwMode="auto">
              <a:xfrm>
                <a:off x="3988" y="301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8" name="Oval 8497"/>
              <p:cNvSpPr>
                <a:spLocks noChangeArrowheads="1"/>
              </p:cNvSpPr>
              <p:nvPr/>
            </p:nvSpPr>
            <p:spPr bwMode="auto">
              <a:xfrm>
                <a:off x="3988" y="301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9" name="Oval 8498"/>
              <p:cNvSpPr>
                <a:spLocks noChangeArrowheads="1"/>
              </p:cNvSpPr>
              <p:nvPr/>
            </p:nvSpPr>
            <p:spPr bwMode="auto">
              <a:xfrm>
                <a:off x="4358" y="275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0" name="Oval 8499"/>
              <p:cNvSpPr>
                <a:spLocks noChangeArrowheads="1"/>
              </p:cNvSpPr>
              <p:nvPr/>
            </p:nvSpPr>
            <p:spPr bwMode="auto">
              <a:xfrm>
                <a:off x="4358" y="275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1" name="Oval 8500"/>
              <p:cNvSpPr>
                <a:spLocks noChangeArrowheads="1"/>
              </p:cNvSpPr>
              <p:nvPr/>
            </p:nvSpPr>
            <p:spPr bwMode="auto">
              <a:xfrm>
                <a:off x="2888" y="231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2" name="Oval 8501"/>
              <p:cNvSpPr>
                <a:spLocks noChangeArrowheads="1"/>
              </p:cNvSpPr>
              <p:nvPr/>
            </p:nvSpPr>
            <p:spPr bwMode="auto">
              <a:xfrm>
                <a:off x="2888" y="231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3" name="Oval 8502"/>
              <p:cNvSpPr>
                <a:spLocks noChangeArrowheads="1"/>
              </p:cNvSpPr>
              <p:nvPr/>
            </p:nvSpPr>
            <p:spPr bwMode="auto">
              <a:xfrm>
                <a:off x="3143" y="275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4" name="Oval 8503"/>
              <p:cNvSpPr>
                <a:spLocks noChangeArrowheads="1"/>
              </p:cNvSpPr>
              <p:nvPr/>
            </p:nvSpPr>
            <p:spPr bwMode="auto">
              <a:xfrm>
                <a:off x="3143" y="275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" name="Oval 8504"/>
              <p:cNvSpPr>
                <a:spLocks noChangeArrowheads="1"/>
              </p:cNvSpPr>
              <p:nvPr/>
            </p:nvSpPr>
            <p:spPr bwMode="auto">
              <a:xfrm>
                <a:off x="4248" y="294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6" name="Oval 8505"/>
              <p:cNvSpPr>
                <a:spLocks noChangeArrowheads="1"/>
              </p:cNvSpPr>
              <p:nvPr/>
            </p:nvSpPr>
            <p:spPr bwMode="auto">
              <a:xfrm>
                <a:off x="4248" y="294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7" name="Oval 8506"/>
              <p:cNvSpPr>
                <a:spLocks noChangeArrowheads="1"/>
              </p:cNvSpPr>
              <p:nvPr/>
            </p:nvSpPr>
            <p:spPr bwMode="auto">
              <a:xfrm>
                <a:off x="3910" y="244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8" name="Oval 8507"/>
              <p:cNvSpPr>
                <a:spLocks noChangeArrowheads="1"/>
              </p:cNvSpPr>
              <p:nvPr/>
            </p:nvSpPr>
            <p:spPr bwMode="auto">
              <a:xfrm>
                <a:off x="3910" y="244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9" name="Oval 8508"/>
              <p:cNvSpPr>
                <a:spLocks noChangeArrowheads="1"/>
              </p:cNvSpPr>
              <p:nvPr/>
            </p:nvSpPr>
            <p:spPr bwMode="auto">
              <a:xfrm>
                <a:off x="3121" y="26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0" name="Oval 8509"/>
              <p:cNvSpPr>
                <a:spLocks noChangeArrowheads="1"/>
              </p:cNvSpPr>
              <p:nvPr/>
            </p:nvSpPr>
            <p:spPr bwMode="auto">
              <a:xfrm>
                <a:off x="3121" y="26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1" name="Oval 8510"/>
              <p:cNvSpPr>
                <a:spLocks noChangeArrowheads="1"/>
              </p:cNvSpPr>
              <p:nvPr/>
            </p:nvSpPr>
            <p:spPr bwMode="auto">
              <a:xfrm>
                <a:off x="4249" y="268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2" name="Oval 8511"/>
              <p:cNvSpPr>
                <a:spLocks noChangeArrowheads="1"/>
              </p:cNvSpPr>
              <p:nvPr/>
            </p:nvSpPr>
            <p:spPr bwMode="auto">
              <a:xfrm>
                <a:off x="4249" y="268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3" name="Oval 8512"/>
              <p:cNvSpPr>
                <a:spLocks noChangeArrowheads="1"/>
              </p:cNvSpPr>
              <p:nvPr/>
            </p:nvSpPr>
            <p:spPr bwMode="auto">
              <a:xfrm>
                <a:off x="3965" y="334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4" name="Oval 8513"/>
              <p:cNvSpPr>
                <a:spLocks noChangeArrowheads="1"/>
              </p:cNvSpPr>
              <p:nvPr/>
            </p:nvSpPr>
            <p:spPr bwMode="auto">
              <a:xfrm>
                <a:off x="3965" y="334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5" name="Oval 8514"/>
              <p:cNvSpPr>
                <a:spLocks noChangeArrowheads="1"/>
              </p:cNvSpPr>
              <p:nvPr/>
            </p:nvSpPr>
            <p:spPr bwMode="auto">
              <a:xfrm>
                <a:off x="3181" y="327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6" name="Oval 8515"/>
              <p:cNvSpPr>
                <a:spLocks noChangeArrowheads="1"/>
              </p:cNvSpPr>
              <p:nvPr/>
            </p:nvSpPr>
            <p:spPr bwMode="auto">
              <a:xfrm>
                <a:off x="3181" y="327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7" name="Oval 8516"/>
              <p:cNvSpPr>
                <a:spLocks noChangeArrowheads="1"/>
              </p:cNvSpPr>
              <p:nvPr/>
            </p:nvSpPr>
            <p:spPr bwMode="auto">
              <a:xfrm>
                <a:off x="2984" y="310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8" name="Oval 8517"/>
              <p:cNvSpPr>
                <a:spLocks noChangeArrowheads="1"/>
              </p:cNvSpPr>
              <p:nvPr/>
            </p:nvSpPr>
            <p:spPr bwMode="auto">
              <a:xfrm>
                <a:off x="2984" y="310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9" name="Oval 8518"/>
              <p:cNvSpPr>
                <a:spLocks noChangeArrowheads="1"/>
              </p:cNvSpPr>
              <p:nvPr/>
            </p:nvSpPr>
            <p:spPr bwMode="auto">
              <a:xfrm>
                <a:off x="3967" y="337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0" name="Oval 8519"/>
              <p:cNvSpPr>
                <a:spLocks noChangeArrowheads="1"/>
              </p:cNvSpPr>
              <p:nvPr/>
            </p:nvSpPr>
            <p:spPr bwMode="auto">
              <a:xfrm>
                <a:off x="3967" y="337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1" name="Oval 8520"/>
              <p:cNvSpPr>
                <a:spLocks noChangeArrowheads="1"/>
              </p:cNvSpPr>
              <p:nvPr/>
            </p:nvSpPr>
            <p:spPr bwMode="auto">
              <a:xfrm>
                <a:off x="3231" y="371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2" name="Oval 8521"/>
              <p:cNvSpPr>
                <a:spLocks noChangeArrowheads="1"/>
              </p:cNvSpPr>
              <p:nvPr/>
            </p:nvSpPr>
            <p:spPr bwMode="auto">
              <a:xfrm>
                <a:off x="3231" y="371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3" name="Oval 8522"/>
              <p:cNvSpPr>
                <a:spLocks noChangeArrowheads="1"/>
              </p:cNvSpPr>
              <p:nvPr/>
            </p:nvSpPr>
            <p:spPr bwMode="auto">
              <a:xfrm>
                <a:off x="3060" y="352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4" name="Oval 8523"/>
              <p:cNvSpPr>
                <a:spLocks noChangeArrowheads="1"/>
              </p:cNvSpPr>
              <p:nvPr/>
            </p:nvSpPr>
            <p:spPr bwMode="auto">
              <a:xfrm>
                <a:off x="3060" y="352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5" name="Oval 8524"/>
              <p:cNvSpPr>
                <a:spLocks noChangeArrowheads="1"/>
              </p:cNvSpPr>
              <p:nvPr/>
            </p:nvSpPr>
            <p:spPr bwMode="auto">
              <a:xfrm>
                <a:off x="3996" y="271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6" name="Oval 8525"/>
              <p:cNvSpPr>
                <a:spLocks noChangeArrowheads="1"/>
              </p:cNvSpPr>
              <p:nvPr/>
            </p:nvSpPr>
            <p:spPr bwMode="auto">
              <a:xfrm>
                <a:off x="3996" y="271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7" name="Oval 8526"/>
              <p:cNvSpPr>
                <a:spLocks noChangeArrowheads="1"/>
              </p:cNvSpPr>
              <p:nvPr/>
            </p:nvSpPr>
            <p:spPr bwMode="auto">
              <a:xfrm>
                <a:off x="4091" y="300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8" name="Oval 8527"/>
              <p:cNvSpPr>
                <a:spLocks noChangeArrowheads="1"/>
              </p:cNvSpPr>
              <p:nvPr/>
            </p:nvSpPr>
            <p:spPr bwMode="auto">
              <a:xfrm>
                <a:off x="4091" y="300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9" name="Oval 8528"/>
              <p:cNvSpPr>
                <a:spLocks noChangeArrowheads="1"/>
              </p:cNvSpPr>
              <p:nvPr/>
            </p:nvSpPr>
            <p:spPr bwMode="auto">
              <a:xfrm>
                <a:off x="4189" y="297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0" name="Oval 8529"/>
              <p:cNvSpPr>
                <a:spLocks noChangeArrowheads="1"/>
              </p:cNvSpPr>
              <p:nvPr/>
            </p:nvSpPr>
            <p:spPr bwMode="auto">
              <a:xfrm>
                <a:off x="4189" y="297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1" name="Oval 8530"/>
              <p:cNvSpPr>
                <a:spLocks noChangeArrowheads="1"/>
              </p:cNvSpPr>
              <p:nvPr/>
            </p:nvSpPr>
            <p:spPr bwMode="auto">
              <a:xfrm>
                <a:off x="2989" y="271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2" name="Oval 8531"/>
              <p:cNvSpPr>
                <a:spLocks noChangeArrowheads="1"/>
              </p:cNvSpPr>
              <p:nvPr/>
            </p:nvSpPr>
            <p:spPr bwMode="auto">
              <a:xfrm>
                <a:off x="2989" y="271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3" name="Oval 8532"/>
              <p:cNvSpPr>
                <a:spLocks noChangeArrowheads="1"/>
              </p:cNvSpPr>
              <p:nvPr/>
            </p:nvSpPr>
            <p:spPr bwMode="auto">
              <a:xfrm>
                <a:off x="3115" y="274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4" name="Oval 8533"/>
              <p:cNvSpPr>
                <a:spLocks noChangeArrowheads="1"/>
              </p:cNvSpPr>
              <p:nvPr/>
            </p:nvSpPr>
            <p:spPr bwMode="auto">
              <a:xfrm>
                <a:off x="3115" y="274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5" name="Oval 8534"/>
              <p:cNvSpPr>
                <a:spLocks noChangeArrowheads="1"/>
              </p:cNvSpPr>
              <p:nvPr/>
            </p:nvSpPr>
            <p:spPr bwMode="auto">
              <a:xfrm>
                <a:off x="4274" y="287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6" name="Oval 8535"/>
              <p:cNvSpPr>
                <a:spLocks noChangeArrowheads="1"/>
              </p:cNvSpPr>
              <p:nvPr/>
            </p:nvSpPr>
            <p:spPr bwMode="auto">
              <a:xfrm>
                <a:off x="4274" y="287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7" name="Oval 8536"/>
              <p:cNvSpPr>
                <a:spLocks noChangeArrowheads="1"/>
              </p:cNvSpPr>
              <p:nvPr/>
            </p:nvSpPr>
            <p:spPr bwMode="auto">
              <a:xfrm>
                <a:off x="3932" y="239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8" name="Oval 8537"/>
              <p:cNvSpPr>
                <a:spLocks noChangeArrowheads="1"/>
              </p:cNvSpPr>
              <p:nvPr/>
            </p:nvSpPr>
            <p:spPr bwMode="auto">
              <a:xfrm>
                <a:off x="3932" y="239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9" name="Oval 8538"/>
              <p:cNvSpPr>
                <a:spLocks noChangeArrowheads="1"/>
              </p:cNvSpPr>
              <p:nvPr/>
            </p:nvSpPr>
            <p:spPr bwMode="auto">
              <a:xfrm>
                <a:off x="2908" y="269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0" name="Oval 8539"/>
              <p:cNvSpPr>
                <a:spLocks noChangeArrowheads="1"/>
              </p:cNvSpPr>
              <p:nvPr/>
            </p:nvSpPr>
            <p:spPr bwMode="auto">
              <a:xfrm>
                <a:off x="2908" y="269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1" name="Oval 8540"/>
              <p:cNvSpPr>
                <a:spLocks noChangeArrowheads="1"/>
              </p:cNvSpPr>
              <p:nvPr/>
            </p:nvSpPr>
            <p:spPr bwMode="auto">
              <a:xfrm>
                <a:off x="3289" y="2590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2" name="Oval 8541"/>
              <p:cNvSpPr>
                <a:spLocks noChangeArrowheads="1"/>
              </p:cNvSpPr>
              <p:nvPr/>
            </p:nvSpPr>
            <p:spPr bwMode="auto">
              <a:xfrm>
                <a:off x="3289" y="2590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3" name="Oval 8542"/>
              <p:cNvSpPr>
                <a:spLocks noChangeArrowheads="1"/>
              </p:cNvSpPr>
              <p:nvPr/>
            </p:nvSpPr>
            <p:spPr bwMode="auto">
              <a:xfrm>
                <a:off x="4386" y="28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4" name="Oval 8543"/>
              <p:cNvSpPr>
                <a:spLocks noChangeArrowheads="1"/>
              </p:cNvSpPr>
              <p:nvPr/>
            </p:nvSpPr>
            <p:spPr bwMode="auto">
              <a:xfrm>
                <a:off x="4386" y="28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5" name="Oval 8544"/>
              <p:cNvSpPr>
                <a:spLocks noChangeArrowheads="1"/>
              </p:cNvSpPr>
              <p:nvPr/>
            </p:nvSpPr>
            <p:spPr bwMode="auto">
              <a:xfrm>
                <a:off x="3109" y="304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6" name="Oval 8545"/>
              <p:cNvSpPr>
                <a:spLocks noChangeArrowheads="1"/>
              </p:cNvSpPr>
              <p:nvPr/>
            </p:nvSpPr>
            <p:spPr bwMode="auto">
              <a:xfrm>
                <a:off x="3109" y="304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7" name="Oval 8546"/>
              <p:cNvSpPr>
                <a:spLocks noChangeArrowheads="1"/>
              </p:cNvSpPr>
              <p:nvPr/>
            </p:nvSpPr>
            <p:spPr bwMode="auto">
              <a:xfrm>
                <a:off x="3333" y="296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8" name="Oval 8547"/>
              <p:cNvSpPr>
                <a:spLocks noChangeArrowheads="1"/>
              </p:cNvSpPr>
              <p:nvPr/>
            </p:nvSpPr>
            <p:spPr bwMode="auto">
              <a:xfrm>
                <a:off x="3333" y="296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9" name="Oval 8548"/>
              <p:cNvSpPr>
                <a:spLocks noChangeArrowheads="1"/>
              </p:cNvSpPr>
              <p:nvPr/>
            </p:nvSpPr>
            <p:spPr bwMode="auto">
              <a:xfrm>
                <a:off x="3067" y="2361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0" name="Oval 8549"/>
              <p:cNvSpPr>
                <a:spLocks noChangeArrowheads="1"/>
              </p:cNvSpPr>
              <p:nvPr/>
            </p:nvSpPr>
            <p:spPr bwMode="auto">
              <a:xfrm>
                <a:off x="3067" y="2361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1" name="Oval 8550"/>
              <p:cNvSpPr>
                <a:spLocks noChangeArrowheads="1"/>
              </p:cNvSpPr>
              <p:nvPr/>
            </p:nvSpPr>
            <p:spPr bwMode="auto">
              <a:xfrm>
                <a:off x="3174" y="26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2" name="Oval 8551"/>
              <p:cNvSpPr>
                <a:spLocks noChangeArrowheads="1"/>
              </p:cNvSpPr>
              <p:nvPr/>
            </p:nvSpPr>
            <p:spPr bwMode="auto">
              <a:xfrm>
                <a:off x="3173" y="261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3" name="Oval 8552"/>
              <p:cNvSpPr>
                <a:spLocks noChangeArrowheads="1"/>
              </p:cNvSpPr>
              <p:nvPr/>
            </p:nvSpPr>
            <p:spPr bwMode="auto">
              <a:xfrm>
                <a:off x="3189" y="260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4" name="Oval 8553"/>
              <p:cNvSpPr>
                <a:spLocks noChangeArrowheads="1"/>
              </p:cNvSpPr>
              <p:nvPr/>
            </p:nvSpPr>
            <p:spPr bwMode="auto">
              <a:xfrm>
                <a:off x="3189" y="260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5" name="Oval 8554"/>
              <p:cNvSpPr>
                <a:spLocks noChangeArrowheads="1"/>
              </p:cNvSpPr>
              <p:nvPr/>
            </p:nvSpPr>
            <p:spPr bwMode="auto">
              <a:xfrm>
                <a:off x="4392" y="281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6" name="Oval 8555"/>
              <p:cNvSpPr>
                <a:spLocks noChangeArrowheads="1"/>
              </p:cNvSpPr>
              <p:nvPr/>
            </p:nvSpPr>
            <p:spPr bwMode="auto">
              <a:xfrm>
                <a:off x="4392" y="281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7" name="Oval 8556"/>
              <p:cNvSpPr>
                <a:spLocks noChangeArrowheads="1"/>
              </p:cNvSpPr>
              <p:nvPr/>
            </p:nvSpPr>
            <p:spPr bwMode="auto">
              <a:xfrm>
                <a:off x="3115" y="261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8" name="Oval 8557"/>
              <p:cNvSpPr>
                <a:spLocks noChangeArrowheads="1"/>
              </p:cNvSpPr>
              <p:nvPr/>
            </p:nvSpPr>
            <p:spPr bwMode="auto">
              <a:xfrm>
                <a:off x="3115" y="26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9" name="Oval 8558"/>
              <p:cNvSpPr>
                <a:spLocks noChangeArrowheads="1"/>
              </p:cNvSpPr>
              <p:nvPr/>
            </p:nvSpPr>
            <p:spPr bwMode="auto">
              <a:xfrm>
                <a:off x="3979" y="282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0" name="Oval 8559"/>
              <p:cNvSpPr>
                <a:spLocks noChangeArrowheads="1"/>
              </p:cNvSpPr>
              <p:nvPr/>
            </p:nvSpPr>
            <p:spPr bwMode="auto">
              <a:xfrm>
                <a:off x="3979" y="282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1" name="Oval 8560"/>
              <p:cNvSpPr>
                <a:spLocks noChangeArrowheads="1"/>
              </p:cNvSpPr>
              <p:nvPr/>
            </p:nvSpPr>
            <p:spPr bwMode="auto">
              <a:xfrm>
                <a:off x="3201" y="33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2" name="Oval 8561"/>
              <p:cNvSpPr>
                <a:spLocks noChangeArrowheads="1"/>
              </p:cNvSpPr>
              <p:nvPr/>
            </p:nvSpPr>
            <p:spPr bwMode="auto">
              <a:xfrm>
                <a:off x="3201" y="33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3" name="Oval 8562"/>
              <p:cNvSpPr>
                <a:spLocks noChangeArrowheads="1"/>
              </p:cNvSpPr>
              <p:nvPr/>
            </p:nvSpPr>
            <p:spPr bwMode="auto">
              <a:xfrm>
                <a:off x="3886" y="32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4" name="Oval 8563"/>
              <p:cNvSpPr>
                <a:spLocks noChangeArrowheads="1"/>
              </p:cNvSpPr>
              <p:nvPr/>
            </p:nvSpPr>
            <p:spPr bwMode="auto">
              <a:xfrm>
                <a:off x="3886" y="32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5" name="Oval 8564"/>
              <p:cNvSpPr>
                <a:spLocks noChangeArrowheads="1"/>
              </p:cNvSpPr>
              <p:nvPr/>
            </p:nvSpPr>
            <p:spPr bwMode="auto">
              <a:xfrm>
                <a:off x="4039" y="321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6" name="Oval 8565"/>
              <p:cNvSpPr>
                <a:spLocks noChangeArrowheads="1"/>
              </p:cNvSpPr>
              <p:nvPr/>
            </p:nvSpPr>
            <p:spPr bwMode="auto">
              <a:xfrm>
                <a:off x="4039" y="321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7" name="Oval 8566"/>
              <p:cNvSpPr>
                <a:spLocks noChangeArrowheads="1"/>
              </p:cNvSpPr>
              <p:nvPr/>
            </p:nvSpPr>
            <p:spPr bwMode="auto">
              <a:xfrm>
                <a:off x="4185" y="263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8" name="Oval 8567"/>
              <p:cNvSpPr>
                <a:spLocks noChangeArrowheads="1"/>
              </p:cNvSpPr>
              <p:nvPr/>
            </p:nvSpPr>
            <p:spPr bwMode="auto">
              <a:xfrm>
                <a:off x="4185" y="2637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9" name="Oval 8568"/>
              <p:cNvSpPr>
                <a:spLocks noChangeArrowheads="1"/>
              </p:cNvSpPr>
              <p:nvPr/>
            </p:nvSpPr>
            <p:spPr bwMode="auto">
              <a:xfrm>
                <a:off x="3194" y="324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0" name="Oval 8569"/>
              <p:cNvSpPr>
                <a:spLocks noChangeArrowheads="1"/>
              </p:cNvSpPr>
              <p:nvPr/>
            </p:nvSpPr>
            <p:spPr bwMode="auto">
              <a:xfrm>
                <a:off x="3194" y="324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1" name="Oval 8570"/>
              <p:cNvSpPr>
                <a:spLocks noChangeArrowheads="1"/>
              </p:cNvSpPr>
              <p:nvPr/>
            </p:nvSpPr>
            <p:spPr bwMode="auto">
              <a:xfrm>
                <a:off x="4301" y="283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2" name="Oval 8571"/>
              <p:cNvSpPr>
                <a:spLocks noChangeArrowheads="1"/>
              </p:cNvSpPr>
              <p:nvPr/>
            </p:nvSpPr>
            <p:spPr bwMode="auto">
              <a:xfrm>
                <a:off x="4301" y="283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3" name="Oval 8572"/>
              <p:cNvSpPr>
                <a:spLocks noChangeArrowheads="1"/>
              </p:cNvSpPr>
              <p:nvPr/>
            </p:nvSpPr>
            <p:spPr bwMode="auto">
              <a:xfrm>
                <a:off x="4054" y="254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4" name="Oval 8573"/>
              <p:cNvSpPr>
                <a:spLocks noChangeArrowheads="1"/>
              </p:cNvSpPr>
              <p:nvPr/>
            </p:nvSpPr>
            <p:spPr bwMode="auto">
              <a:xfrm>
                <a:off x="4054" y="254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5" name="Oval 8574"/>
              <p:cNvSpPr>
                <a:spLocks noChangeArrowheads="1"/>
              </p:cNvSpPr>
              <p:nvPr/>
            </p:nvSpPr>
            <p:spPr bwMode="auto">
              <a:xfrm>
                <a:off x="4339" y="287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6" name="Oval 8575"/>
              <p:cNvSpPr>
                <a:spLocks noChangeArrowheads="1"/>
              </p:cNvSpPr>
              <p:nvPr/>
            </p:nvSpPr>
            <p:spPr bwMode="auto">
              <a:xfrm>
                <a:off x="4339" y="287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7" name="Oval 8576"/>
              <p:cNvSpPr>
                <a:spLocks noChangeArrowheads="1"/>
              </p:cNvSpPr>
              <p:nvPr/>
            </p:nvSpPr>
            <p:spPr bwMode="auto">
              <a:xfrm>
                <a:off x="3976" y="275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8" name="Oval 8577"/>
              <p:cNvSpPr>
                <a:spLocks noChangeArrowheads="1"/>
              </p:cNvSpPr>
              <p:nvPr/>
            </p:nvSpPr>
            <p:spPr bwMode="auto">
              <a:xfrm>
                <a:off x="3976" y="275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9" name="Oval 8578"/>
              <p:cNvSpPr>
                <a:spLocks noChangeArrowheads="1"/>
              </p:cNvSpPr>
              <p:nvPr/>
            </p:nvSpPr>
            <p:spPr bwMode="auto">
              <a:xfrm>
                <a:off x="4000" y="333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0" name="Oval 8579"/>
              <p:cNvSpPr>
                <a:spLocks noChangeArrowheads="1"/>
              </p:cNvSpPr>
              <p:nvPr/>
            </p:nvSpPr>
            <p:spPr bwMode="auto">
              <a:xfrm>
                <a:off x="4000" y="333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1" name="Oval 8580"/>
              <p:cNvSpPr>
                <a:spLocks noChangeArrowheads="1"/>
              </p:cNvSpPr>
              <p:nvPr/>
            </p:nvSpPr>
            <p:spPr bwMode="auto">
              <a:xfrm>
                <a:off x="4230" y="2961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2" name="Oval 8581"/>
              <p:cNvSpPr>
                <a:spLocks noChangeArrowheads="1"/>
              </p:cNvSpPr>
              <p:nvPr/>
            </p:nvSpPr>
            <p:spPr bwMode="auto">
              <a:xfrm>
                <a:off x="4230" y="2961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3" name="Oval 8582"/>
              <p:cNvSpPr>
                <a:spLocks noChangeArrowheads="1"/>
              </p:cNvSpPr>
              <p:nvPr/>
            </p:nvSpPr>
            <p:spPr bwMode="auto">
              <a:xfrm>
                <a:off x="2874" y="2121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4" name="Oval 8583"/>
              <p:cNvSpPr>
                <a:spLocks noChangeArrowheads="1"/>
              </p:cNvSpPr>
              <p:nvPr/>
            </p:nvSpPr>
            <p:spPr bwMode="auto">
              <a:xfrm>
                <a:off x="2874" y="2121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5" name="Oval 8584"/>
              <p:cNvSpPr>
                <a:spLocks noChangeArrowheads="1"/>
              </p:cNvSpPr>
              <p:nvPr/>
            </p:nvSpPr>
            <p:spPr bwMode="auto">
              <a:xfrm>
                <a:off x="4209" y="293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6" name="Oval 8585"/>
              <p:cNvSpPr>
                <a:spLocks noChangeArrowheads="1"/>
              </p:cNvSpPr>
              <p:nvPr/>
            </p:nvSpPr>
            <p:spPr bwMode="auto">
              <a:xfrm>
                <a:off x="4209" y="293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7" name="Oval 8586"/>
              <p:cNvSpPr>
                <a:spLocks noChangeArrowheads="1"/>
              </p:cNvSpPr>
              <p:nvPr/>
            </p:nvSpPr>
            <p:spPr bwMode="auto">
              <a:xfrm>
                <a:off x="2984" y="215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8" name="Oval 8587"/>
              <p:cNvSpPr>
                <a:spLocks noChangeArrowheads="1"/>
              </p:cNvSpPr>
              <p:nvPr/>
            </p:nvSpPr>
            <p:spPr bwMode="auto">
              <a:xfrm>
                <a:off x="2984" y="215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9" name="Oval 8588"/>
              <p:cNvSpPr>
                <a:spLocks noChangeArrowheads="1"/>
              </p:cNvSpPr>
              <p:nvPr/>
            </p:nvSpPr>
            <p:spPr bwMode="auto">
              <a:xfrm>
                <a:off x="3133" y="28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0" name="Oval 8589"/>
              <p:cNvSpPr>
                <a:spLocks noChangeArrowheads="1"/>
              </p:cNvSpPr>
              <p:nvPr/>
            </p:nvSpPr>
            <p:spPr bwMode="auto">
              <a:xfrm>
                <a:off x="3133" y="286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1" name="Oval 8590"/>
              <p:cNvSpPr>
                <a:spLocks noChangeArrowheads="1"/>
              </p:cNvSpPr>
              <p:nvPr/>
            </p:nvSpPr>
            <p:spPr bwMode="auto">
              <a:xfrm>
                <a:off x="4300" y="294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2" name="Oval 8591"/>
              <p:cNvSpPr>
                <a:spLocks noChangeArrowheads="1"/>
              </p:cNvSpPr>
              <p:nvPr/>
            </p:nvSpPr>
            <p:spPr bwMode="auto">
              <a:xfrm>
                <a:off x="4300" y="294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3" name="Oval 8592"/>
              <p:cNvSpPr>
                <a:spLocks noChangeArrowheads="1"/>
              </p:cNvSpPr>
              <p:nvPr/>
            </p:nvSpPr>
            <p:spPr bwMode="auto">
              <a:xfrm>
                <a:off x="4212" y="301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4" name="Oval 8593"/>
              <p:cNvSpPr>
                <a:spLocks noChangeArrowheads="1"/>
              </p:cNvSpPr>
              <p:nvPr/>
            </p:nvSpPr>
            <p:spPr bwMode="auto">
              <a:xfrm>
                <a:off x="4212" y="301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5" name="Oval 8594"/>
              <p:cNvSpPr>
                <a:spLocks noChangeArrowheads="1"/>
              </p:cNvSpPr>
              <p:nvPr/>
            </p:nvSpPr>
            <p:spPr bwMode="auto">
              <a:xfrm>
                <a:off x="3918" y="247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6" name="Oval 8595"/>
              <p:cNvSpPr>
                <a:spLocks noChangeArrowheads="1"/>
              </p:cNvSpPr>
              <p:nvPr/>
            </p:nvSpPr>
            <p:spPr bwMode="auto">
              <a:xfrm>
                <a:off x="3918" y="247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7" name="Oval 8596"/>
              <p:cNvSpPr>
                <a:spLocks noChangeArrowheads="1"/>
              </p:cNvSpPr>
              <p:nvPr/>
            </p:nvSpPr>
            <p:spPr bwMode="auto">
              <a:xfrm>
                <a:off x="4278" y="2880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8" name="Oval 8597"/>
              <p:cNvSpPr>
                <a:spLocks noChangeArrowheads="1"/>
              </p:cNvSpPr>
              <p:nvPr/>
            </p:nvSpPr>
            <p:spPr bwMode="auto">
              <a:xfrm>
                <a:off x="4278" y="2880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9" name="Oval 8598"/>
              <p:cNvSpPr>
                <a:spLocks noChangeArrowheads="1"/>
              </p:cNvSpPr>
              <p:nvPr/>
            </p:nvSpPr>
            <p:spPr bwMode="auto">
              <a:xfrm>
                <a:off x="4026" y="30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0" name="Oval 8599"/>
              <p:cNvSpPr>
                <a:spLocks noChangeArrowheads="1"/>
              </p:cNvSpPr>
              <p:nvPr/>
            </p:nvSpPr>
            <p:spPr bwMode="auto">
              <a:xfrm>
                <a:off x="4026" y="30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1" name="Oval 8600"/>
              <p:cNvSpPr>
                <a:spLocks noChangeArrowheads="1"/>
              </p:cNvSpPr>
              <p:nvPr/>
            </p:nvSpPr>
            <p:spPr bwMode="auto">
              <a:xfrm>
                <a:off x="3332" y="329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2" name="Oval 8601"/>
              <p:cNvSpPr>
                <a:spLocks noChangeArrowheads="1"/>
              </p:cNvSpPr>
              <p:nvPr/>
            </p:nvSpPr>
            <p:spPr bwMode="auto">
              <a:xfrm>
                <a:off x="3332" y="329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3" name="Oval 8602"/>
              <p:cNvSpPr>
                <a:spLocks noChangeArrowheads="1"/>
              </p:cNvSpPr>
              <p:nvPr/>
            </p:nvSpPr>
            <p:spPr bwMode="auto">
              <a:xfrm>
                <a:off x="4263" y="284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4" name="Oval 8603"/>
              <p:cNvSpPr>
                <a:spLocks noChangeArrowheads="1"/>
              </p:cNvSpPr>
              <p:nvPr/>
            </p:nvSpPr>
            <p:spPr bwMode="auto">
              <a:xfrm>
                <a:off x="4263" y="284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5" name="Oval 8604"/>
              <p:cNvSpPr>
                <a:spLocks noChangeArrowheads="1"/>
              </p:cNvSpPr>
              <p:nvPr/>
            </p:nvSpPr>
            <p:spPr bwMode="auto">
              <a:xfrm>
                <a:off x="3024" y="323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6" name="Oval 8605"/>
              <p:cNvSpPr>
                <a:spLocks noChangeArrowheads="1"/>
              </p:cNvSpPr>
              <p:nvPr/>
            </p:nvSpPr>
            <p:spPr bwMode="auto">
              <a:xfrm>
                <a:off x="3024" y="323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7" name="Oval 8606"/>
              <p:cNvSpPr>
                <a:spLocks noChangeArrowheads="1"/>
              </p:cNvSpPr>
              <p:nvPr/>
            </p:nvSpPr>
            <p:spPr bwMode="auto">
              <a:xfrm>
                <a:off x="3368" y="328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8" name="Oval 8607"/>
              <p:cNvSpPr>
                <a:spLocks noChangeArrowheads="1"/>
              </p:cNvSpPr>
              <p:nvPr/>
            </p:nvSpPr>
            <p:spPr bwMode="auto">
              <a:xfrm>
                <a:off x="3368" y="328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9" name="Oval 8608"/>
              <p:cNvSpPr>
                <a:spLocks noChangeArrowheads="1"/>
              </p:cNvSpPr>
              <p:nvPr/>
            </p:nvSpPr>
            <p:spPr bwMode="auto">
              <a:xfrm>
                <a:off x="3937" y="260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0" name="Oval 8609"/>
              <p:cNvSpPr>
                <a:spLocks noChangeArrowheads="1"/>
              </p:cNvSpPr>
              <p:nvPr/>
            </p:nvSpPr>
            <p:spPr bwMode="auto">
              <a:xfrm>
                <a:off x="3937" y="260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1" name="Oval 8610"/>
              <p:cNvSpPr>
                <a:spLocks noChangeArrowheads="1"/>
              </p:cNvSpPr>
              <p:nvPr/>
            </p:nvSpPr>
            <p:spPr bwMode="auto">
              <a:xfrm>
                <a:off x="3978" y="246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2" name="Oval 8611"/>
              <p:cNvSpPr>
                <a:spLocks noChangeArrowheads="1"/>
              </p:cNvSpPr>
              <p:nvPr/>
            </p:nvSpPr>
            <p:spPr bwMode="auto">
              <a:xfrm>
                <a:off x="3978" y="246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3" name="Oval 8612"/>
              <p:cNvSpPr>
                <a:spLocks noChangeArrowheads="1"/>
              </p:cNvSpPr>
              <p:nvPr/>
            </p:nvSpPr>
            <p:spPr bwMode="auto">
              <a:xfrm>
                <a:off x="4006" y="336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4" name="Oval 8613"/>
              <p:cNvSpPr>
                <a:spLocks noChangeArrowheads="1"/>
              </p:cNvSpPr>
              <p:nvPr/>
            </p:nvSpPr>
            <p:spPr bwMode="auto">
              <a:xfrm>
                <a:off x="4006" y="336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5" name="Oval 8614"/>
              <p:cNvSpPr>
                <a:spLocks noChangeArrowheads="1"/>
              </p:cNvSpPr>
              <p:nvPr/>
            </p:nvSpPr>
            <p:spPr bwMode="auto">
              <a:xfrm>
                <a:off x="3147" y="266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6" name="Oval 8615"/>
              <p:cNvSpPr>
                <a:spLocks noChangeArrowheads="1"/>
              </p:cNvSpPr>
              <p:nvPr/>
            </p:nvSpPr>
            <p:spPr bwMode="auto">
              <a:xfrm>
                <a:off x="3147" y="266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7" name="Oval 8616"/>
              <p:cNvSpPr>
                <a:spLocks noChangeArrowheads="1"/>
              </p:cNvSpPr>
              <p:nvPr/>
            </p:nvSpPr>
            <p:spPr bwMode="auto">
              <a:xfrm>
                <a:off x="3176" y="303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8" name="Oval 8617"/>
              <p:cNvSpPr>
                <a:spLocks noChangeArrowheads="1"/>
              </p:cNvSpPr>
              <p:nvPr/>
            </p:nvSpPr>
            <p:spPr bwMode="auto">
              <a:xfrm>
                <a:off x="3175" y="303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9" name="Oval 8618"/>
              <p:cNvSpPr>
                <a:spLocks noChangeArrowheads="1"/>
              </p:cNvSpPr>
              <p:nvPr/>
            </p:nvSpPr>
            <p:spPr bwMode="auto">
              <a:xfrm>
                <a:off x="3963" y="245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0" name="Oval 8619"/>
              <p:cNvSpPr>
                <a:spLocks noChangeArrowheads="1"/>
              </p:cNvSpPr>
              <p:nvPr/>
            </p:nvSpPr>
            <p:spPr bwMode="auto">
              <a:xfrm>
                <a:off x="3963" y="245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1" name="Oval 8620"/>
              <p:cNvSpPr>
                <a:spLocks noChangeArrowheads="1"/>
              </p:cNvSpPr>
              <p:nvPr/>
            </p:nvSpPr>
            <p:spPr bwMode="auto">
              <a:xfrm>
                <a:off x="4308" y="28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2" name="Oval 8621"/>
              <p:cNvSpPr>
                <a:spLocks noChangeArrowheads="1"/>
              </p:cNvSpPr>
              <p:nvPr/>
            </p:nvSpPr>
            <p:spPr bwMode="auto">
              <a:xfrm>
                <a:off x="4308" y="289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3" name="Oval 8622"/>
              <p:cNvSpPr>
                <a:spLocks noChangeArrowheads="1"/>
              </p:cNvSpPr>
              <p:nvPr/>
            </p:nvSpPr>
            <p:spPr bwMode="auto">
              <a:xfrm>
                <a:off x="4310" y="293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4" name="Oval 8623"/>
              <p:cNvSpPr>
                <a:spLocks noChangeArrowheads="1"/>
              </p:cNvSpPr>
              <p:nvPr/>
            </p:nvSpPr>
            <p:spPr bwMode="auto">
              <a:xfrm>
                <a:off x="4310" y="293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5" name="Oval 8624"/>
              <p:cNvSpPr>
                <a:spLocks noChangeArrowheads="1"/>
              </p:cNvSpPr>
              <p:nvPr/>
            </p:nvSpPr>
            <p:spPr bwMode="auto">
              <a:xfrm>
                <a:off x="3979" y="259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6" name="Oval 8625"/>
              <p:cNvSpPr>
                <a:spLocks noChangeArrowheads="1"/>
              </p:cNvSpPr>
              <p:nvPr/>
            </p:nvSpPr>
            <p:spPr bwMode="auto">
              <a:xfrm>
                <a:off x="3979" y="259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7" name="Oval 8626"/>
              <p:cNvSpPr>
                <a:spLocks noChangeArrowheads="1"/>
              </p:cNvSpPr>
              <p:nvPr/>
            </p:nvSpPr>
            <p:spPr bwMode="auto">
              <a:xfrm>
                <a:off x="3918" y="342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8" name="Oval 8627"/>
              <p:cNvSpPr>
                <a:spLocks noChangeArrowheads="1"/>
              </p:cNvSpPr>
              <p:nvPr/>
            </p:nvSpPr>
            <p:spPr bwMode="auto">
              <a:xfrm>
                <a:off x="3918" y="342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9" name="Oval 8628"/>
              <p:cNvSpPr>
                <a:spLocks noChangeArrowheads="1"/>
              </p:cNvSpPr>
              <p:nvPr/>
            </p:nvSpPr>
            <p:spPr bwMode="auto">
              <a:xfrm>
                <a:off x="2963" y="260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0" name="Oval 8629"/>
              <p:cNvSpPr>
                <a:spLocks noChangeArrowheads="1"/>
              </p:cNvSpPr>
              <p:nvPr/>
            </p:nvSpPr>
            <p:spPr bwMode="auto">
              <a:xfrm>
                <a:off x="2963" y="260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1" name="Oval 8630"/>
              <p:cNvSpPr>
                <a:spLocks noChangeArrowheads="1"/>
              </p:cNvSpPr>
              <p:nvPr/>
            </p:nvSpPr>
            <p:spPr bwMode="auto">
              <a:xfrm>
                <a:off x="2990" y="319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2" name="Oval 8631"/>
              <p:cNvSpPr>
                <a:spLocks noChangeArrowheads="1"/>
              </p:cNvSpPr>
              <p:nvPr/>
            </p:nvSpPr>
            <p:spPr bwMode="auto">
              <a:xfrm>
                <a:off x="2990" y="319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3" name="Oval 8632"/>
              <p:cNvSpPr>
                <a:spLocks noChangeArrowheads="1"/>
              </p:cNvSpPr>
              <p:nvPr/>
            </p:nvSpPr>
            <p:spPr bwMode="auto">
              <a:xfrm>
                <a:off x="4258" y="283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4" name="Oval 8633"/>
              <p:cNvSpPr>
                <a:spLocks noChangeArrowheads="1"/>
              </p:cNvSpPr>
              <p:nvPr/>
            </p:nvSpPr>
            <p:spPr bwMode="auto">
              <a:xfrm>
                <a:off x="4258" y="28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5" name="Oval 8634"/>
              <p:cNvSpPr>
                <a:spLocks noChangeArrowheads="1"/>
              </p:cNvSpPr>
              <p:nvPr/>
            </p:nvSpPr>
            <p:spPr bwMode="auto">
              <a:xfrm>
                <a:off x="3957" y="243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6" name="Oval 8635"/>
              <p:cNvSpPr>
                <a:spLocks noChangeArrowheads="1"/>
              </p:cNvSpPr>
              <p:nvPr/>
            </p:nvSpPr>
            <p:spPr bwMode="auto">
              <a:xfrm>
                <a:off x="3957" y="243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7" name="Oval 8636"/>
              <p:cNvSpPr>
                <a:spLocks noChangeArrowheads="1"/>
              </p:cNvSpPr>
              <p:nvPr/>
            </p:nvSpPr>
            <p:spPr bwMode="auto">
              <a:xfrm>
                <a:off x="3936" y="245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8" name="Oval 8637"/>
              <p:cNvSpPr>
                <a:spLocks noChangeArrowheads="1"/>
              </p:cNvSpPr>
              <p:nvPr/>
            </p:nvSpPr>
            <p:spPr bwMode="auto">
              <a:xfrm>
                <a:off x="3936" y="245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9" name="Oval 8638"/>
              <p:cNvSpPr>
                <a:spLocks noChangeArrowheads="1"/>
              </p:cNvSpPr>
              <p:nvPr/>
            </p:nvSpPr>
            <p:spPr bwMode="auto">
              <a:xfrm>
                <a:off x="3811" y="309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0" name="Oval 8639"/>
              <p:cNvSpPr>
                <a:spLocks noChangeArrowheads="1"/>
              </p:cNvSpPr>
              <p:nvPr/>
            </p:nvSpPr>
            <p:spPr bwMode="auto">
              <a:xfrm>
                <a:off x="3811" y="309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1" name="Oval 8640"/>
              <p:cNvSpPr>
                <a:spLocks noChangeArrowheads="1"/>
              </p:cNvSpPr>
              <p:nvPr/>
            </p:nvSpPr>
            <p:spPr bwMode="auto">
              <a:xfrm>
                <a:off x="3969" y="291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2" name="Oval 8641"/>
              <p:cNvSpPr>
                <a:spLocks noChangeArrowheads="1"/>
              </p:cNvSpPr>
              <p:nvPr/>
            </p:nvSpPr>
            <p:spPr bwMode="auto">
              <a:xfrm>
                <a:off x="3969" y="291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3" name="Oval 8642"/>
              <p:cNvSpPr>
                <a:spLocks noChangeArrowheads="1"/>
              </p:cNvSpPr>
              <p:nvPr/>
            </p:nvSpPr>
            <p:spPr bwMode="auto">
              <a:xfrm>
                <a:off x="3202" y="355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4" name="Oval 8643"/>
              <p:cNvSpPr>
                <a:spLocks noChangeArrowheads="1"/>
              </p:cNvSpPr>
              <p:nvPr/>
            </p:nvSpPr>
            <p:spPr bwMode="auto">
              <a:xfrm>
                <a:off x="3202" y="355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5" name="Oval 8644"/>
              <p:cNvSpPr>
                <a:spLocks noChangeArrowheads="1"/>
              </p:cNvSpPr>
              <p:nvPr/>
            </p:nvSpPr>
            <p:spPr bwMode="auto">
              <a:xfrm>
                <a:off x="3556" y="302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6" name="Oval 8645"/>
              <p:cNvSpPr>
                <a:spLocks noChangeArrowheads="1"/>
              </p:cNvSpPr>
              <p:nvPr/>
            </p:nvSpPr>
            <p:spPr bwMode="auto">
              <a:xfrm>
                <a:off x="3556" y="302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7" name="Oval 8646"/>
              <p:cNvSpPr>
                <a:spLocks noChangeArrowheads="1"/>
              </p:cNvSpPr>
              <p:nvPr/>
            </p:nvSpPr>
            <p:spPr bwMode="auto">
              <a:xfrm>
                <a:off x="3978" y="245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44" name="Group 8848"/>
            <p:cNvGrpSpPr>
              <a:grpSpLocks/>
            </p:cNvGrpSpPr>
            <p:nvPr/>
          </p:nvGrpSpPr>
          <p:grpSpPr bwMode="auto">
            <a:xfrm>
              <a:off x="2887" y="2012"/>
              <a:ext cx="1594" cy="1793"/>
              <a:chOff x="2887" y="2012"/>
              <a:chExt cx="1594" cy="1793"/>
            </a:xfrm>
            <a:grpFill/>
          </p:grpSpPr>
          <p:sp>
            <p:nvSpPr>
              <p:cNvPr id="1098" name="Oval 8648"/>
              <p:cNvSpPr>
                <a:spLocks noChangeArrowheads="1"/>
              </p:cNvSpPr>
              <p:nvPr/>
            </p:nvSpPr>
            <p:spPr bwMode="auto">
              <a:xfrm>
                <a:off x="3978" y="245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9" name="Oval 8649"/>
              <p:cNvSpPr>
                <a:spLocks noChangeArrowheads="1"/>
              </p:cNvSpPr>
              <p:nvPr/>
            </p:nvSpPr>
            <p:spPr bwMode="auto">
              <a:xfrm>
                <a:off x="4268" y="28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0" name="Oval 8650"/>
              <p:cNvSpPr>
                <a:spLocks noChangeArrowheads="1"/>
              </p:cNvSpPr>
              <p:nvPr/>
            </p:nvSpPr>
            <p:spPr bwMode="auto">
              <a:xfrm>
                <a:off x="4268" y="289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1" name="Oval 8651"/>
              <p:cNvSpPr>
                <a:spLocks noChangeArrowheads="1"/>
              </p:cNvSpPr>
              <p:nvPr/>
            </p:nvSpPr>
            <p:spPr bwMode="auto">
              <a:xfrm>
                <a:off x="3061" y="325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2" name="Oval 8652"/>
              <p:cNvSpPr>
                <a:spLocks noChangeArrowheads="1"/>
              </p:cNvSpPr>
              <p:nvPr/>
            </p:nvSpPr>
            <p:spPr bwMode="auto">
              <a:xfrm>
                <a:off x="3061" y="325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3" name="Oval 8653"/>
              <p:cNvSpPr>
                <a:spLocks noChangeArrowheads="1"/>
              </p:cNvSpPr>
              <p:nvPr/>
            </p:nvSpPr>
            <p:spPr bwMode="auto">
              <a:xfrm>
                <a:off x="3965" y="247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4" name="Oval 8654"/>
              <p:cNvSpPr>
                <a:spLocks noChangeArrowheads="1"/>
              </p:cNvSpPr>
              <p:nvPr/>
            </p:nvSpPr>
            <p:spPr bwMode="auto">
              <a:xfrm>
                <a:off x="3965" y="247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5" name="Oval 8655"/>
              <p:cNvSpPr>
                <a:spLocks noChangeArrowheads="1"/>
              </p:cNvSpPr>
              <p:nvPr/>
            </p:nvSpPr>
            <p:spPr bwMode="auto">
              <a:xfrm>
                <a:off x="4296" y="274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6" name="Oval 8656"/>
              <p:cNvSpPr>
                <a:spLocks noChangeArrowheads="1"/>
              </p:cNvSpPr>
              <p:nvPr/>
            </p:nvSpPr>
            <p:spPr bwMode="auto">
              <a:xfrm>
                <a:off x="4296" y="274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7" name="Oval 8657"/>
              <p:cNvSpPr>
                <a:spLocks noChangeArrowheads="1"/>
              </p:cNvSpPr>
              <p:nvPr/>
            </p:nvSpPr>
            <p:spPr bwMode="auto">
              <a:xfrm>
                <a:off x="3971" y="340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8" name="Oval 8658"/>
              <p:cNvSpPr>
                <a:spLocks noChangeArrowheads="1"/>
              </p:cNvSpPr>
              <p:nvPr/>
            </p:nvSpPr>
            <p:spPr bwMode="auto">
              <a:xfrm>
                <a:off x="3971" y="340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9" name="Oval 8659"/>
              <p:cNvSpPr>
                <a:spLocks noChangeArrowheads="1"/>
              </p:cNvSpPr>
              <p:nvPr/>
            </p:nvSpPr>
            <p:spPr bwMode="auto">
              <a:xfrm>
                <a:off x="3548" y="261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0" name="Oval 8660"/>
              <p:cNvSpPr>
                <a:spLocks noChangeArrowheads="1"/>
              </p:cNvSpPr>
              <p:nvPr/>
            </p:nvSpPr>
            <p:spPr bwMode="auto">
              <a:xfrm>
                <a:off x="3548" y="261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1" name="Oval 8661"/>
              <p:cNvSpPr>
                <a:spLocks noChangeArrowheads="1"/>
              </p:cNvSpPr>
              <p:nvPr/>
            </p:nvSpPr>
            <p:spPr bwMode="auto">
              <a:xfrm>
                <a:off x="3287" y="281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2" name="Oval 8662"/>
              <p:cNvSpPr>
                <a:spLocks noChangeArrowheads="1"/>
              </p:cNvSpPr>
              <p:nvPr/>
            </p:nvSpPr>
            <p:spPr bwMode="auto">
              <a:xfrm>
                <a:off x="3287" y="281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3" name="Oval 8663"/>
              <p:cNvSpPr>
                <a:spLocks noChangeArrowheads="1"/>
              </p:cNvSpPr>
              <p:nvPr/>
            </p:nvSpPr>
            <p:spPr bwMode="auto">
              <a:xfrm>
                <a:off x="3630" y="29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4" name="Oval 8664"/>
              <p:cNvSpPr>
                <a:spLocks noChangeArrowheads="1"/>
              </p:cNvSpPr>
              <p:nvPr/>
            </p:nvSpPr>
            <p:spPr bwMode="auto">
              <a:xfrm>
                <a:off x="3630" y="29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5" name="Oval 8665"/>
              <p:cNvSpPr>
                <a:spLocks noChangeArrowheads="1"/>
              </p:cNvSpPr>
              <p:nvPr/>
            </p:nvSpPr>
            <p:spPr bwMode="auto">
              <a:xfrm>
                <a:off x="3283" y="258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6" name="Oval 8666"/>
              <p:cNvSpPr>
                <a:spLocks noChangeArrowheads="1"/>
              </p:cNvSpPr>
              <p:nvPr/>
            </p:nvSpPr>
            <p:spPr bwMode="auto">
              <a:xfrm>
                <a:off x="3283" y="258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7" name="Oval 8667"/>
              <p:cNvSpPr>
                <a:spLocks noChangeArrowheads="1"/>
              </p:cNvSpPr>
              <p:nvPr/>
            </p:nvSpPr>
            <p:spPr bwMode="auto">
              <a:xfrm>
                <a:off x="3123" y="257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8" name="Oval 8668"/>
              <p:cNvSpPr>
                <a:spLocks noChangeArrowheads="1"/>
              </p:cNvSpPr>
              <p:nvPr/>
            </p:nvSpPr>
            <p:spPr bwMode="auto">
              <a:xfrm>
                <a:off x="3123" y="257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9" name="Oval 8669"/>
              <p:cNvSpPr>
                <a:spLocks noChangeArrowheads="1"/>
              </p:cNvSpPr>
              <p:nvPr/>
            </p:nvSpPr>
            <p:spPr bwMode="auto">
              <a:xfrm>
                <a:off x="3272" y="326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0" name="Oval 8670"/>
              <p:cNvSpPr>
                <a:spLocks noChangeArrowheads="1"/>
              </p:cNvSpPr>
              <p:nvPr/>
            </p:nvSpPr>
            <p:spPr bwMode="auto">
              <a:xfrm>
                <a:off x="3272" y="326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1" name="Oval 8671"/>
              <p:cNvSpPr>
                <a:spLocks noChangeArrowheads="1"/>
              </p:cNvSpPr>
              <p:nvPr/>
            </p:nvSpPr>
            <p:spPr bwMode="auto">
              <a:xfrm>
                <a:off x="3172" y="315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2" name="Oval 8672"/>
              <p:cNvSpPr>
                <a:spLocks noChangeArrowheads="1"/>
              </p:cNvSpPr>
              <p:nvPr/>
            </p:nvSpPr>
            <p:spPr bwMode="auto">
              <a:xfrm>
                <a:off x="3172" y="315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3" name="Oval 8673"/>
              <p:cNvSpPr>
                <a:spLocks noChangeArrowheads="1"/>
              </p:cNvSpPr>
              <p:nvPr/>
            </p:nvSpPr>
            <p:spPr bwMode="auto">
              <a:xfrm>
                <a:off x="3145" y="261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4" name="Oval 8674"/>
              <p:cNvSpPr>
                <a:spLocks noChangeArrowheads="1"/>
              </p:cNvSpPr>
              <p:nvPr/>
            </p:nvSpPr>
            <p:spPr bwMode="auto">
              <a:xfrm>
                <a:off x="3145" y="26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5" name="Oval 8675"/>
              <p:cNvSpPr>
                <a:spLocks noChangeArrowheads="1"/>
              </p:cNvSpPr>
              <p:nvPr/>
            </p:nvSpPr>
            <p:spPr bwMode="auto">
              <a:xfrm>
                <a:off x="3177" y="301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6" name="Oval 8676"/>
              <p:cNvSpPr>
                <a:spLocks noChangeArrowheads="1"/>
              </p:cNvSpPr>
              <p:nvPr/>
            </p:nvSpPr>
            <p:spPr bwMode="auto">
              <a:xfrm>
                <a:off x="3177" y="301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7" name="Oval 8677"/>
              <p:cNvSpPr>
                <a:spLocks noChangeArrowheads="1"/>
              </p:cNvSpPr>
              <p:nvPr/>
            </p:nvSpPr>
            <p:spPr bwMode="auto">
              <a:xfrm>
                <a:off x="4264" y="297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8" name="Oval 8678"/>
              <p:cNvSpPr>
                <a:spLocks noChangeArrowheads="1"/>
              </p:cNvSpPr>
              <p:nvPr/>
            </p:nvSpPr>
            <p:spPr bwMode="auto">
              <a:xfrm>
                <a:off x="4264" y="297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9" name="Oval 8679"/>
              <p:cNvSpPr>
                <a:spLocks noChangeArrowheads="1"/>
              </p:cNvSpPr>
              <p:nvPr/>
            </p:nvSpPr>
            <p:spPr bwMode="auto">
              <a:xfrm>
                <a:off x="3009" y="201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0" name="Oval 8680"/>
              <p:cNvSpPr>
                <a:spLocks noChangeArrowheads="1"/>
              </p:cNvSpPr>
              <p:nvPr/>
            </p:nvSpPr>
            <p:spPr bwMode="auto">
              <a:xfrm>
                <a:off x="3009" y="201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1" name="Oval 8681"/>
              <p:cNvSpPr>
                <a:spLocks noChangeArrowheads="1"/>
              </p:cNvSpPr>
              <p:nvPr/>
            </p:nvSpPr>
            <p:spPr bwMode="auto">
              <a:xfrm>
                <a:off x="3214" y="320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2" name="Oval 8682"/>
              <p:cNvSpPr>
                <a:spLocks noChangeArrowheads="1"/>
              </p:cNvSpPr>
              <p:nvPr/>
            </p:nvSpPr>
            <p:spPr bwMode="auto">
              <a:xfrm>
                <a:off x="3214" y="320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3" name="Oval 8683"/>
              <p:cNvSpPr>
                <a:spLocks noChangeArrowheads="1"/>
              </p:cNvSpPr>
              <p:nvPr/>
            </p:nvSpPr>
            <p:spPr bwMode="auto">
              <a:xfrm>
                <a:off x="3007" y="212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4" name="Oval 8684"/>
              <p:cNvSpPr>
                <a:spLocks noChangeArrowheads="1"/>
              </p:cNvSpPr>
              <p:nvPr/>
            </p:nvSpPr>
            <p:spPr bwMode="auto">
              <a:xfrm>
                <a:off x="3007" y="212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5" name="Oval 8685"/>
              <p:cNvSpPr>
                <a:spLocks noChangeArrowheads="1"/>
              </p:cNvSpPr>
              <p:nvPr/>
            </p:nvSpPr>
            <p:spPr bwMode="auto">
              <a:xfrm>
                <a:off x="3967" y="244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6" name="Oval 8686"/>
              <p:cNvSpPr>
                <a:spLocks noChangeArrowheads="1"/>
              </p:cNvSpPr>
              <p:nvPr/>
            </p:nvSpPr>
            <p:spPr bwMode="auto">
              <a:xfrm>
                <a:off x="3967" y="244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7" name="Oval 8687"/>
              <p:cNvSpPr>
                <a:spLocks noChangeArrowheads="1"/>
              </p:cNvSpPr>
              <p:nvPr/>
            </p:nvSpPr>
            <p:spPr bwMode="auto">
              <a:xfrm>
                <a:off x="4430" y="28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8" name="Oval 8688"/>
              <p:cNvSpPr>
                <a:spLocks noChangeArrowheads="1"/>
              </p:cNvSpPr>
              <p:nvPr/>
            </p:nvSpPr>
            <p:spPr bwMode="auto">
              <a:xfrm>
                <a:off x="4430" y="286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9" name="Oval 8689"/>
              <p:cNvSpPr>
                <a:spLocks noChangeArrowheads="1"/>
              </p:cNvSpPr>
              <p:nvPr/>
            </p:nvSpPr>
            <p:spPr bwMode="auto">
              <a:xfrm>
                <a:off x="3185" y="318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0" name="Oval 8690"/>
              <p:cNvSpPr>
                <a:spLocks noChangeArrowheads="1"/>
              </p:cNvSpPr>
              <p:nvPr/>
            </p:nvSpPr>
            <p:spPr bwMode="auto">
              <a:xfrm>
                <a:off x="3185" y="318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1" name="Oval 8691"/>
              <p:cNvSpPr>
                <a:spLocks noChangeArrowheads="1"/>
              </p:cNvSpPr>
              <p:nvPr/>
            </p:nvSpPr>
            <p:spPr bwMode="auto">
              <a:xfrm>
                <a:off x="3404" y="323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2" name="Oval 8692"/>
              <p:cNvSpPr>
                <a:spLocks noChangeArrowheads="1"/>
              </p:cNvSpPr>
              <p:nvPr/>
            </p:nvSpPr>
            <p:spPr bwMode="auto">
              <a:xfrm>
                <a:off x="3404" y="323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3" name="Oval 8693"/>
              <p:cNvSpPr>
                <a:spLocks noChangeArrowheads="1"/>
              </p:cNvSpPr>
              <p:nvPr/>
            </p:nvSpPr>
            <p:spPr bwMode="auto">
              <a:xfrm>
                <a:off x="3437" y="327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4" name="Oval 8694"/>
              <p:cNvSpPr>
                <a:spLocks noChangeArrowheads="1"/>
              </p:cNvSpPr>
              <p:nvPr/>
            </p:nvSpPr>
            <p:spPr bwMode="auto">
              <a:xfrm>
                <a:off x="3437" y="327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5" name="Oval 8695"/>
              <p:cNvSpPr>
                <a:spLocks noChangeArrowheads="1"/>
              </p:cNvSpPr>
              <p:nvPr/>
            </p:nvSpPr>
            <p:spPr bwMode="auto">
              <a:xfrm>
                <a:off x="3643" y="294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6" name="Oval 8696"/>
              <p:cNvSpPr>
                <a:spLocks noChangeArrowheads="1"/>
              </p:cNvSpPr>
              <p:nvPr/>
            </p:nvSpPr>
            <p:spPr bwMode="auto">
              <a:xfrm>
                <a:off x="3643" y="294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7" name="Oval 8697"/>
              <p:cNvSpPr>
                <a:spLocks noChangeArrowheads="1"/>
              </p:cNvSpPr>
              <p:nvPr/>
            </p:nvSpPr>
            <p:spPr bwMode="auto">
              <a:xfrm>
                <a:off x="3407" y="32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8" name="Oval 8698"/>
              <p:cNvSpPr>
                <a:spLocks noChangeArrowheads="1"/>
              </p:cNvSpPr>
              <p:nvPr/>
            </p:nvSpPr>
            <p:spPr bwMode="auto">
              <a:xfrm>
                <a:off x="3407" y="321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9" name="Oval 8699"/>
              <p:cNvSpPr>
                <a:spLocks noChangeArrowheads="1"/>
              </p:cNvSpPr>
              <p:nvPr/>
            </p:nvSpPr>
            <p:spPr bwMode="auto">
              <a:xfrm>
                <a:off x="3204" y="328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0" name="Oval 8700"/>
              <p:cNvSpPr>
                <a:spLocks noChangeArrowheads="1"/>
              </p:cNvSpPr>
              <p:nvPr/>
            </p:nvSpPr>
            <p:spPr bwMode="auto">
              <a:xfrm>
                <a:off x="3204" y="328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1" name="Oval 8701"/>
              <p:cNvSpPr>
                <a:spLocks noChangeArrowheads="1"/>
              </p:cNvSpPr>
              <p:nvPr/>
            </p:nvSpPr>
            <p:spPr bwMode="auto">
              <a:xfrm>
                <a:off x="3877" y="336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2" name="Oval 8702"/>
              <p:cNvSpPr>
                <a:spLocks noChangeArrowheads="1"/>
              </p:cNvSpPr>
              <p:nvPr/>
            </p:nvSpPr>
            <p:spPr bwMode="auto">
              <a:xfrm>
                <a:off x="3877" y="336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3" name="Oval 8703"/>
              <p:cNvSpPr>
                <a:spLocks noChangeArrowheads="1"/>
              </p:cNvSpPr>
              <p:nvPr/>
            </p:nvSpPr>
            <p:spPr bwMode="auto">
              <a:xfrm>
                <a:off x="4267" y="270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4" name="Oval 8704"/>
              <p:cNvSpPr>
                <a:spLocks noChangeArrowheads="1"/>
              </p:cNvSpPr>
              <p:nvPr/>
            </p:nvSpPr>
            <p:spPr bwMode="auto">
              <a:xfrm>
                <a:off x="4267" y="270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5" name="Oval 8705"/>
              <p:cNvSpPr>
                <a:spLocks noChangeArrowheads="1"/>
              </p:cNvSpPr>
              <p:nvPr/>
            </p:nvSpPr>
            <p:spPr bwMode="auto">
              <a:xfrm>
                <a:off x="3273" y="363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6" name="Oval 8706"/>
              <p:cNvSpPr>
                <a:spLocks noChangeArrowheads="1"/>
              </p:cNvSpPr>
              <p:nvPr/>
            </p:nvSpPr>
            <p:spPr bwMode="auto">
              <a:xfrm>
                <a:off x="3273" y="36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7" name="Oval 8707"/>
              <p:cNvSpPr>
                <a:spLocks noChangeArrowheads="1"/>
              </p:cNvSpPr>
              <p:nvPr/>
            </p:nvSpPr>
            <p:spPr bwMode="auto">
              <a:xfrm>
                <a:off x="3254" y="327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8" name="Oval 8708"/>
              <p:cNvSpPr>
                <a:spLocks noChangeArrowheads="1"/>
              </p:cNvSpPr>
              <p:nvPr/>
            </p:nvSpPr>
            <p:spPr bwMode="auto">
              <a:xfrm>
                <a:off x="3254" y="327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9" name="Oval 8709"/>
              <p:cNvSpPr>
                <a:spLocks noChangeArrowheads="1"/>
              </p:cNvSpPr>
              <p:nvPr/>
            </p:nvSpPr>
            <p:spPr bwMode="auto">
              <a:xfrm>
                <a:off x="3701" y="306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0" name="Oval 8710"/>
              <p:cNvSpPr>
                <a:spLocks noChangeArrowheads="1"/>
              </p:cNvSpPr>
              <p:nvPr/>
            </p:nvSpPr>
            <p:spPr bwMode="auto">
              <a:xfrm>
                <a:off x="3701" y="306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1" name="Oval 8711"/>
              <p:cNvSpPr>
                <a:spLocks noChangeArrowheads="1"/>
              </p:cNvSpPr>
              <p:nvPr/>
            </p:nvSpPr>
            <p:spPr bwMode="auto">
              <a:xfrm>
                <a:off x="4252" y="283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2" name="Oval 8712"/>
              <p:cNvSpPr>
                <a:spLocks noChangeArrowheads="1"/>
              </p:cNvSpPr>
              <p:nvPr/>
            </p:nvSpPr>
            <p:spPr bwMode="auto">
              <a:xfrm>
                <a:off x="4252" y="283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3" name="Oval 8713"/>
              <p:cNvSpPr>
                <a:spLocks noChangeArrowheads="1"/>
              </p:cNvSpPr>
              <p:nvPr/>
            </p:nvSpPr>
            <p:spPr bwMode="auto">
              <a:xfrm>
                <a:off x="3979" y="307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4" name="Oval 8714"/>
              <p:cNvSpPr>
                <a:spLocks noChangeArrowheads="1"/>
              </p:cNvSpPr>
              <p:nvPr/>
            </p:nvSpPr>
            <p:spPr bwMode="auto">
              <a:xfrm>
                <a:off x="3979" y="307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5" name="Oval 8715"/>
              <p:cNvSpPr>
                <a:spLocks noChangeArrowheads="1"/>
              </p:cNvSpPr>
              <p:nvPr/>
            </p:nvSpPr>
            <p:spPr bwMode="auto">
              <a:xfrm>
                <a:off x="3945" y="243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6" name="Oval 8716"/>
              <p:cNvSpPr>
                <a:spLocks noChangeArrowheads="1"/>
              </p:cNvSpPr>
              <p:nvPr/>
            </p:nvSpPr>
            <p:spPr bwMode="auto">
              <a:xfrm>
                <a:off x="3945" y="243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7" name="Oval 8717"/>
              <p:cNvSpPr>
                <a:spLocks noChangeArrowheads="1"/>
              </p:cNvSpPr>
              <p:nvPr/>
            </p:nvSpPr>
            <p:spPr bwMode="auto">
              <a:xfrm>
                <a:off x="3950" y="344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8" name="Oval 8718"/>
              <p:cNvSpPr>
                <a:spLocks noChangeArrowheads="1"/>
              </p:cNvSpPr>
              <p:nvPr/>
            </p:nvSpPr>
            <p:spPr bwMode="auto">
              <a:xfrm>
                <a:off x="3950" y="344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9" name="Oval 8719"/>
              <p:cNvSpPr>
                <a:spLocks noChangeArrowheads="1"/>
              </p:cNvSpPr>
              <p:nvPr/>
            </p:nvSpPr>
            <p:spPr bwMode="auto">
              <a:xfrm>
                <a:off x="4342" y="292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0" name="Oval 8720"/>
              <p:cNvSpPr>
                <a:spLocks noChangeArrowheads="1"/>
              </p:cNvSpPr>
              <p:nvPr/>
            </p:nvSpPr>
            <p:spPr bwMode="auto">
              <a:xfrm>
                <a:off x="4342" y="292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1" name="Oval 8721"/>
              <p:cNvSpPr>
                <a:spLocks noChangeArrowheads="1"/>
              </p:cNvSpPr>
              <p:nvPr/>
            </p:nvSpPr>
            <p:spPr bwMode="auto">
              <a:xfrm>
                <a:off x="4310" y="286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2" name="Oval 8722"/>
              <p:cNvSpPr>
                <a:spLocks noChangeArrowheads="1"/>
              </p:cNvSpPr>
              <p:nvPr/>
            </p:nvSpPr>
            <p:spPr bwMode="auto">
              <a:xfrm>
                <a:off x="4310" y="286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3" name="Oval 8723"/>
              <p:cNvSpPr>
                <a:spLocks noChangeArrowheads="1"/>
              </p:cNvSpPr>
              <p:nvPr/>
            </p:nvSpPr>
            <p:spPr bwMode="auto">
              <a:xfrm>
                <a:off x="4272" y="291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4" name="Oval 8724"/>
              <p:cNvSpPr>
                <a:spLocks noChangeArrowheads="1"/>
              </p:cNvSpPr>
              <p:nvPr/>
            </p:nvSpPr>
            <p:spPr bwMode="auto">
              <a:xfrm>
                <a:off x="4272" y="291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5" name="Oval 8725"/>
              <p:cNvSpPr>
                <a:spLocks noChangeArrowheads="1"/>
              </p:cNvSpPr>
              <p:nvPr/>
            </p:nvSpPr>
            <p:spPr bwMode="auto">
              <a:xfrm>
                <a:off x="4274" y="284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6" name="Oval 8726"/>
              <p:cNvSpPr>
                <a:spLocks noChangeArrowheads="1"/>
              </p:cNvSpPr>
              <p:nvPr/>
            </p:nvSpPr>
            <p:spPr bwMode="auto">
              <a:xfrm>
                <a:off x="4274" y="284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7" name="Oval 8727"/>
              <p:cNvSpPr>
                <a:spLocks noChangeArrowheads="1"/>
              </p:cNvSpPr>
              <p:nvPr/>
            </p:nvSpPr>
            <p:spPr bwMode="auto">
              <a:xfrm>
                <a:off x="3846" y="336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8" name="Oval 8728"/>
              <p:cNvSpPr>
                <a:spLocks noChangeArrowheads="1"/>
              </p:cNvSpPr>
              <p:nvPr/>
            </p:nvSpPr>
            <p:spPr bwMode="auto">
              <a:xfrm>
                <a:off x="3846" y="336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9" name="Oval 8729"/>
              <p:cNvSpPr>
                <a:spLocks noChangeArrowheads="1"/>
              </p:cNvSpPr>
              <p:nvPr/>
            </p:nvSpPr>
            <p:spPr bwMode="auto">
              <a:xfrm>
                <a:off x="4367" y="276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0" name="Oval 8730"/>
              <p:cNvSpPr>
                <a:spLocks noChangeArrowheads="1"/>
              </p:cNvSpPr>
              <p:nvPr/>
            </p:nvSpPr>
            <p:spPr bwMode="auto">
              <a:xfrm>
                <a:off x="4367" y="276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1" name="Oval 8731"/>
              <p:cNvSpPr>
                <a:spLocks noChangeArrowheads="1"/>
              </p:cNvSpPr>
              <p:nvPr/>
            </p:nvSpPr>
            <p:spPr bwMode="auto">
              <a:xfrm>
                <a:off x="3249" y="270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2" name="Oval 8732"/>
              <p:cNvSpPr>
                <a:spLocks noChangeArrowheads="1"/>
              </p:cNvSpPr>
              <p:nvPr/>
            </p:nvSpPr>
            <p:spPr bwMode="auto">
              <a:xfrm>
                <a:off x="3249" y="270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3" name="Oval 8733"/>
              <p:cNvSpPr>
                <a:spLocks noChangeArrowheads="1"/>
              </p:cNvSpPr>
              <p:nvPr/>
            </p:nvSpPr>
            <p:spPr bwMode="auto">
              <a:xfrm>
                <a:off x="4201" y="272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4" name="Oval 8734"/>
              <p:cNvSpPr>
                <a:spLocks noChangeArrowheads="1"/>
              </p:cNvSpPr>
              <p:nvPr/>
            </p:nvSpPr>
            <p:spPr bwMode="auto">
              <a:xfrm>
                <a:off x="4201" y="272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5" name="Oval 8735"/>
              <p:cNvSpPr>
                <a:spLocks noChangeArrowheads="1"/>
              </p:cNvSpPr>
              <p:nvPr/>
            </p:nvSpPr>
            <p:spPr bwMode="auto">
              <a:xfrm>
                <a:off x="3210" y="259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6" name="Oval 8736"/>
              <p:cNvSpPr>
                <a:spLocks noChangeArrowheads="1"/>
              </p:cNvSpPr>
              <p:nvPr/>
            </p:nvSpPr>
            <p:spPr bwMode="auto">
              <a:xfrm>
                <a:off x="3210" y="259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7" name="Oval 8737"/>
              <p:cNvSpPr>
                <a:spLocks noChangeArrowheads="1"/>
              </p:cNvSpPr>
              <p:nvPr/>
            </p:nvSpPr>
            <p:spPr bwMode="auto">
              <a:xfrm>
                <a:off x="3582" y="259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8" name="Oval 8738"/>
              <p:cNvSpPr>
                <a:spLocks noChangeArrowheads="1"/>
              </p:cNvSpPr>
              <p:nvPr/>
            </p:nvSpPr>
            <p:spPr bwMode="auto">
              <a:xfrm>
                <a:off x="3582" y="259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9" name="Oval 8739"/>
              <p:cNvSpPr>
                <a:spLocks noChangeArrowheads="1"/>
              </p:cNvSpPr>
              <p:nvPr/>
            </p:nvSpPr>
            <p:spPr bwMode="auto">
              <a:xfrm>
                <a:off x="3197" y="324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0" name="Oval 8740"/>
              <p:cNvSpPr>
                <a:spLocks noChangeArrowheads="1"/>
              </p:cNvSpPr>
              <p:nvPr/>
            </p:nvSpPr>
            <p:spPr bwMode="auto">
              <a:xfrm>
                <a:off x="3197" y="324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1" name="Oval 8741"/>
              <p:cNvSpPr>
                <a:spLocks noChangeArrowheads="1"/>
              </p:cNvSpPr>
              <p:nvPr/>
            </p:nvSpPr>
            <p:spPr bwMode="auto">
              <a:xfrm>
                <a:off x="3787" y="31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2" name="Oval 8742"/>
              <p:cNvSpPr>
                <a:spLocks noChangeArrowheads="1"/>
              </p:cNvSpPr>
              <p:nvPr/>
            </p:nvSpPr>
            <p:spPr bwMode="auto">
              <a:xfrm>
                <a:off x="3787" y="31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3" name="Oval 8743"/>
              <p:cNvSpPr>
                <a:spLocks noChangeArrowheads="1"/>
              </p:cNvSpPr>
              <p:nvPr/>
            </p:nvSpPr>
            <p:spPr bwMode="auto">
              <a:xfrm>
                <a:off x="3973" y="284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4" name="Oval 8744"/>
              <p:cNvSpPr>
                <a:spLocks noChangeArrowheads="1"/>
              </p:cNvSpPr>
              <p:nvPr/>
            </p:nvSpPr>
            <p:spPr bwMode="auto">
              <a:xfrm>
                <a:off x="3973" y="284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5" name="Oval 8745"/>
              <p:cNvSpPr>
                <a:spLocks noChangeArrowheads="1"/>
              </p:cNvSpPr>
              <p:nvPr/>
            </p:nvSpPr>
            <p:spPr bwMode="auto">
              <a:xfrm>
                <a:off x="2887" y="30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6" name="Oval 8746"/>
              <p:cNvSpPr>
                <a:spLocks noChangeArrowheads="1"/>
              </p:cNvSpPr>
              <p:nvPr/>
            </p:nvSpPr>
            <p:spPr bwMode="auto">
              <a:xfrm>
                <a:off x="2887" y="30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7" name="Oval 8747"/>
              <p:cNvSpPr>
                <a:spLocks noChangeArrowheads="1"/>
              </p:cNvSpPr>
              <p:nvPr/>
            </p:nvSpPr>
            <p:spPr bwMode="auto">
              <a:xfrm>
                <a:off x="2906" y="309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8" name="Oval 8748"/>
              <p:cNvSpPr>
                <a:spLocks noChangeArrowheads="1"/>
              </p:cNvSpPr>
              <p:nvPr/>
            </p:nvSpPr>
            <p:spPr bwMode="auto">
              <a:xfrm>
                <a:off x="2906" y="309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9" name="Oval 8749"/>
              <p:cNvSpPr>
                <a:spLocks noChangeArrowheads="1"/>
              </p:cNvSpPr>
              <p:nvPr/>
            </p:nvSpPr>
            <p:spPr bwMode="auto">
              <a:xfrm>
                <a:off x="3970" y="243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0" name="Oval 8750"/>
              <p:cNvSpPr>
                <a:spLocks noChangeArrowheads="1"/>
              </p:cNvSpPr>
              <p:nvPr/>
            </p:nvSpPr>
            <p:spPr bwMode="auto">
              <a:xfrm>
                <a:off x="3970" y="243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1" name="Oval 8751"/>
              <p:cNvSpPr>
                <a:spLocks noChangeArrowheads="1"/>
              </p:cNvSpPr>
              <p:nvPr/>
            </p:nvSpPr>
            <p:spPr bwMode="auto">
              <a:xfrm>
                <a:off x="3202" y="262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2" name="Oval 8752"/>
              <p:cNvSpPr>
                <a:spLocks noChangeArrowheads="1"/>
              </p:cNvSpPr>
              <p:nvPr/>
            </p:nvSpPr>
            <p:spPr bwMode="auto">
              <a:xfrm>
                <a:off x="3202" y="262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3" name="Oval 8753"/>
              <p:cNvSpPr>
                <a:spLocks noChangeArrowheads="1"/>
              </p:cNvSpPr>
              <p:nvPr/>
            </p:nvSpPr>
            <p:spPr bwMode="auto">
              <a:xfrm>
                <a:off x="3972" y="288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4" name="Oval 8754"/>
              <p:cNvSpPr>
                <a:spLocks noChangeArrowheads="1"/>
              </p:cNvSpPr>
              <p:nvPr/>
            </p:nvSpPr>
            <p:spPr bwMode="auto">
              <a:xfrm>
                <a:off x="3972" y="288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5" name="Oval 8755"/>
              <p:cNvSpPr>
                <a:spLocks noChangeArrowheads="1"/>
              </p:cNvSpPr>
              <p:nvPr/>
            </p:nvSpPr>
            <p:spPr bwMode="auto">
              <a:xfrm>
                <a:off x="3225" y="266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6" name="Oval 8756"/>
              <p:cNvSpPr>
                <a:spLocks noChangeArrowheads="1"/>
              </p:cNvSpPr>
              <p:nvPr/>
            </p:nvSpPr>
            <p:spPr bwMode="auto">
              <a:xfrm>
                <a:off x="3225" y="26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7" name="Oval 8757"/>
              <p:cNvSpPr>
                <a:spLocks noChangeArrowheads="1"/>
              </p:cNvSpPr>
              <p:nvPr/>
            </p:nvSpPr>
            <p:spPr bwMode="auto">
              <a:xfrm>
                <a:off x="3174" y="324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8" name="Oval 8758"/>
              <p:cNvSpPr>
                <a:spLocks noChangeArrowheads="1"/>
              </p:cNvSpPr>
              <p:nvPr/>
            </p:nvSpPr>
            <p:spPr bwMode="auto">
              <a:xfrm>
                <a:off x="3174" y="324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9" name="Oval 8759"/>
              <p:cNvSpPr>
                <a:spLocks noChangeArrowheads="1"/>
              </p:cNvSpPr>
              <p:nvPr/>
            </p:nvSpPr>
            <p:spPr bwMode="auto">
              <a:xfrm>
                <a:off x="3988" y="331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0" name="Oval 8760"/>
              <p:cNvSpPr>
                <a:spLocks noChangeArrowheads="1"/>
              </p:cNvSpPr>
              <p:nvPr/>
            </p:nvSpPr>
            <p:spPr bwMode="auto">
              <a:xfrm>
                <a:off x="3987" y="3317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1" name="Oval 8761"/>
              <p:cNvSpPr>
                <a:spLocks noChangeArrowheads="1"/>
              </p:cNvSpPr>
              <p:nvPr/>
            </p:nvSpPr>
            <p:spPr bwMode="auto">
              <a:xfrm>
                <a:off x="3827" y="317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2" name="Oval 8762"/>
              <p:cNvSpPr>
                <a:spLocks noChangeArrowheads="1"/>
              </p:cNvSpPr>
              <p:nvPr/>
            </p:nvSpPr>
            <p:spPr bwMode="auto">
              <a:xfrm>
                <a:off x="3827" y="317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3" name="Oval 8763"/>
              <p:cNvSpPr>
                <a:spLocks noChangeArrowheads="1"/>
              </p:cNvSpPr>
              <p:nvPr/>
            </p:nvSpPr>
            <p:spPr bwMode="auto">
              <a:xfrm>
                <a:off x="3373" y="321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4" name="Oval 8764"/>
              <p:cNvSpPr>
                <a:spLocks noChangeArrowheads="1"/>
              </p:cNvSpPr>
              <p:nvPr/>
            </p:nvSpPr>
            <p:spPr bwMode="auto">
              <a:xfrm>
                <a:off x="3373" y="321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5" name="Oval 8765"/>
              <p:cNvSpPr>
                <a:spLocks noChangeArrowheads="1"/>
              </p:cNvSpPr>
              <p:nvPr/>
            </p:nvSpPr>
            <p:spPr bwMode="auto">
              <a:xfrm>
                <a:off x="3899" y="244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6" name="Oval 8766"/>
              <p:cNvSpPr>
                <a:spLocks noChangeArrowheads="1"/>
              </p:cNvSpPr>
              <p:nvPr/>
            </p:nvSpPr>
            <p:spPr bwMode="auto">
              <a:xfrm>
                <a:off x="3899" y="244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7" name="Oval 8767"/>
              <p:cNvSpPr>
                <a:spLocks noChangeArrowheads="1"/>
              </p:cNvSpPr>
              <p:nvPr/>
            </p:nvSpPr>
            <p:spPr bwMode="auto">
              <a:xfrm>
                <a:off x="4416" y="288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8" name="Oval 8768"/>
              <p:cNvSpPr>
                <a:spLocks noChangeArrowheads="1"/>
              </p:cNvSpPr>
              <p:nvPr/>
            </p:nvSpPr>
            <p:spPr bwMode="auto">
              <a:xfrm>
                <a:off x="4416" y="288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9" name="Oval 8769"/>
              <p:cNvSpPr>
                <a:spLocks noChangeArrowheads="1"/>
              </p:cNvSpPr>
              <p:nvPr/>
            </p:nvSpPr>
            <p:spPr bwMode="auto">
              <a:xfrm>
                <a:off x="3046" y="204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0" name="Oval 8770"/>
              <p:cNvSpPr>
                <a:spLocks noChangeArrowheads="1"/>
              </p:cNvSpPr>
              <p:nvPr/>
            </p:nvSpPr>
            <p:spPr bwMode="auto">
              <a:xfrm>
                <a:off x="3046" y="204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1" name="Oval 8771"/>
              <p:cNvSpPr>
                <a:spLocks noChangeArrowheads="1"/>
              </p:cNvSpPr>
              <p:nvPr/>
            </p:nvSpPr>
            <p:spPr bwMode="auto">
              <a:xfrm>
                <a:off x="3984" y="288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2" name="Oval 8772"/>
              <p:cNvSpPr>
                <a:spLocks noChangeArrowheads="1"/>
              </p:cNvSpPr>
              <p:nvPr/>
            </p:nvSpPr>
            <p:spPr bwMode="auto">
              <a:xfrm>
                <a:off x="3984" y="288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3" name="Oval 8773"/>
              <p:cNvSpPr>
                <a:spLocks noChangeArrowheads="1"/>
              </p:cNvSpPr>
              <p:nvPr/>
            </p:nvSpPr>
            <p:spPr bwMode="auto">
              <a:xfrm>
                <a:off x="3154" y="263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4" name="Oval 8774"/>
              <p:cNvSpPr>
                <a:spLocks noChangeArrowheads="1"/>
              </p:cNvSpPr>
              <p:nvPr/>
            </p:nvSpPr>
            <p:spPr bwMode="auto">
              <a:xfrm>
                <a:off x="3154" y="263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5" name="Oval 8775"/>
              <p:cNvSpPr>
                <a:spLocks noChangeArrowheads="1"/>
              </p:cNvSpPr>
              <p:nvPr/>
            </p:nvSpPr>
            <p:spPr bwMode="auto">
              <a:xfrm>
                <a:off x="4331" y="296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6" name="Oval 8776"/>
              <p:cNvSpPr>
                <a:spLocks noChangeArrowheads="1"/>
              </p:cNvSpPr>
              <p:nvPr/>
            </p:nvSpPr>
            <p:spPr bwMode="auto">
              <a:xfrm>
                <a:off x="4331" y="29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7" name="Oval 8777"/>
              <p:cNvSpPr>
                <a:spLocks noChangeArrowheads="1"/>
              </p:cNvSpPr>
              <p:nvPr/>
            </p:nvSpPr>
            <p:spPr bwMode="auto">
              <a:xfrm>
                <a:off x="4032" y="283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8" name="Oval 8778"/>
              <p:cNvSpPr>
                <a:spLocks noChangeArrowheads="1"/>
              </p:cNvSpPr>
              <p:nvPr/>
            </p:nvSpPr>
            <p:spPr bwMode="auto">
              <a:xfrm>
                <a:off x="4032" y="283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9" name="Oval 8779"/>
              <p:cNvSpPr>
                <a:spLocks noChangeArrowheads="1"/>
              </p:cNvSpPr>
              <p:nvPr/>
            </p:nvSpPr>
            <p:spPr bwMode="auto">
              <a:xfrm>
                <a:off x="3138" y="289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0" name="Oval 8780"/>
              <p:cNvSpPr>
                <a:spLocks noChangeArrowheads="1"/>
              </p:cNvSpPr>
              <p:nvPr/>
            </p:nvSpPr>
            <p:spPr bwMode="auto">
              <a:xfrm>
                <a:off x="3138" y="289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1" name="Oval 8781"/>
              <p:cNvSpPr>
                <a:spLocks noChangeArrowheads="1"/>
              </p:cNvSpPr>
              <p:nvPr/>
            </p:nvSpPr>
            <p:spPr bwMode="auto">
              <a:xfrm>
                <a:off x="3139" y="227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2" name="Oval 8782"/>
              <p:cNvSpPr>
                <a:spLocks noChangeArrowheads="1"/>
              </p:cNvSpPr>
              <p:nvPr/>
            </p:nvSpPr>
            <p:spPr bwMode="auto">
              <a:xfrm>
                <a:off x="3139" y="227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3" name="Oval 8783"/>
              <p:cNvSpPr>
                <a:spLocks noChangeArrowheads="1"/>
              </p:cNvSpPr>
              <p:nvPr/>
            </p:nvSpPr>
            <p:spPr bwMode="auto">
              <a:xfrm>
                <a:off x="4002" y="325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4" name="Oval 8784"/>
              <p:cNvSpPr>
                <a:spLocks noChangeArrowheads="1"/>
              </p:cNvSpPr>
              <p:nvPr/>
            </p:nvSpPr>
            <p:spPr bwMode="auto">
              <a:xfrm>
                <a:off x="4002" y="325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5" name="Oval 8785"/>
              <p:cNvSpPr>
                <a:spLocks noChangeArrowheads="1"/>
              </p:cNvSpPr>
              <p:nvPr/>
            </p:nvSpPr>
            <p:spPr bwMode="auto">
              <a:xfrm>
                <a:off x="3155" y="375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6" name="Oval 8786"/>
              <p:cNvSpPr>
                <a:spLocks noChangeArrowheads="1"/>
              </p:cNvSpPr>
              <p:nvPr/>
            </p:nvSpPr>
            <p:spPr bwMode="auto">
              <a:xfrm>
                <a:off x="3155" y="3753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7" name="Oval 8787"/>
              <p:cNvSpPr>
                <a:spLocks noChangeArrowheads="1"/>
              </p:cNvSpPr>
              <p:nvPr/>
            </p:nvSpPr>
            <p:spPr bwMode="auto">
              <a:xfrm>
                <a:off x="4231" y="271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8" name="Oval 8788"/>
              <p:cNvSpPr>
                <a:spLocks noChangeArrowheads="1"/>
              </p:cNvSpPr>
              <p:nvPr/>
            </p:nvSpPr>
            <p:spPr bwMode="auto">
              <a:xfrm>
                <a:off x="4231" y="271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9" name="Oval 8789"/>
              <p:cNvSpPr>
                <a:spLocks noChangeArrowheads="1"/>
              </p:cNvSpPr>
              <p:nvPr/>
            </p:nvSpPr>
            <p:spPr bwMode="auto">
              <a:xfrm>
                <a:off x="3962" y="242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0" name="Oval 8790"/>
              <p:cNvSpPr>
                <a:spLocks noChangeArrowheads="1"/>
              </p:cNvSpPr>
              <p:nvPr/>
            </p:nvSpPr>
            <p:spPr bwMode="auto">
              <a:xfrm>
                <a:off x="3962" y="242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1" name="Oval 8791"/>
              <p:cNvSpPr>
                <a:spLocks noChangeArrowheads="1"/>
              </p:cNvSpPr>
              <p:nvPr/>
            </p:nvSpPr>
            <p:spPr bwMode="auto">
              <a:xfrm>
                <a:off x="4329" y="291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2" name="Oval 8792"/>
              <p:cNvSpPr>
                <a:spLocks noChangeArrowheads="1"/>
              </p:cNvSpPr>
              <p:nvPr/>
            </p:nvSpPr>
            <p:spPr bwMode="auto">
              <a:xfrm>
                <a:off x="4329" y="291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3" name="Oval 8793"/>
              <p:cNvSpPr>
                <a:spLocks noChangeArrowheads="1"/>
              </p:cNvSpPr>
              <p:nvPr/>
            </p:nvSpPr>
            <p:spPr bwMode="auto">
              <a:xfrm>
                <a:off x="3939" y="272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4" name="Oval 8794"/>
              <p:cNvSpPr>
                <a:spLocks noChangeArrowheads="1"/>
              </p:cNvSpPr>
              <p:nvPr/>
            </p:nvSpPr>
            <p:spPr bwMode="auto">
              <a:xfrm>
                <a:off x="3939" y="272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5" name="Oval 8795"/>
              <p:cNvSpPr>
                <a:spLocks noChangeArrowheads="1"/>
              </p:cNvSpPr>
              <p:nvPr/>
            </p:nvSpPr>
            <p:spPr bwMode="auto">
              <a:xfrm>
                <a:off x="4025" y="274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6" name="Oval 8796"/>
              <p:cNvSpPr>
                <a:spLocks noChangeArrowheads="1"/>
              </p:cNvSpPr>
              <p:nvPr/>
            </p:nvSpPr>
            <p:spPr bwMode="auto">
              <a:xfrm>
                <a:off x="4025" y="274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7" name="Oval 8797"/>
              <p:cNvSpPr>
                <a:spLocks noChangeArrowheads="1"/>
              </p:cNvSpPr>
              <p:nvPr/>
            </p:nvSpPr>
            <p:spPr bwMode="auto">
              <a:xfrm>
                <a:off x="3994" y="307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8" name="Oval 8798"/>
              <p:cNvSpPr>
                <a:spLocks noChangeArrowheads="1"/>
              </p:cNvSpPr>
              <p:nvPr/>
            </p:nvSpPr>
            <p:spPr bwMode="auto">
              <a:xfrm>
                <a:off x="3993" y="307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9" name="Oval 8799"/>
              <p:cNvSpPr>
                <a:spLocks noChangeArrowheads="1"/>
              </p:cNvSpPr>
              <p:nvPr/>
            </p:nvSpPr>
            <p:spPr bwMode="auto">
              <a:xfrm>
                <a:off x="3035" y="213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0" name="Oval 8800"/>
              <p:cNvSpPr>
                <a:spLocks noChangeArrowheads="1"/>
              </p:cNvSpPr>
              <p:nvPr/>
            </p:nvSpPr>
            <p:spPr bwMode="auto">
              <a:xfrm>
                <a:off x="3035" y="213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1" name="Oval 8801"/>
              <p:cNvSpPr>
                <a:spLocks noChangeArrowheads="1"/>
              </p:cNvSpPr>
              <p:nvPr/>
            </p:nvSpPr>
            <p:spPr bwMode="auto">
              <a:xfrm>
                <a:off x="3965" y="278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2" name="Oval 8802"/>
              <p:cNvSpPr>
                <a:spLocks noChangeArrowheads="1"/>
              </p:cNvSpPr>
              <p:nvPr/>
            </p:nvSpPr>
            <p:spPr bwMode="auto">
              <a:xfrm>
                <a:off x="3965" y="278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3" name="Oval 8803"/>
              <p:cNvSpPr>
                <a:spLocks noChangeArrowheads="1"/>
              </p:cNvSpPr>
              <p:nvPr/>
            </p:nvSpPr>
            <p:spPr bwMode="auto">
              <a:xfrm>
                <a:off x="4281" y="295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4" name="Oval 8804"/>
              <p:cNvSpPr>
                <a:spLocks noChangeArrowheads="1"/>
              </p:cNvSpPr>
              <p:nvPr/>
            </p:nvSpPr>
            <p:spPr bwMode="auto">
              <a:xfrm>
                <a:off x="4281" y="295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5" name="Oval 8805"/>
              <p:cNvSpPr>
                <a:spLocks noChangeArrowheads="1"/>
              </p:cNvSpPr>
              <p:nvPr/>
            </p:nvSpPr>
            <p:spPr bwMode="auto">
              <a:xfrm>
                <a:off x="3934" y="239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6" name="Oval 8806"/>
              <p:cNvSpPr>
                <a:spLocks noChangeArrowheads="1"/>
              </p:cNvSpPr>
              <p:nvPr/>
            </p:nvSpPr>
            <p:spPr bwMode="auto">
              <a:xfrm>
                <a:off x="3934" y="239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7" name="Oval 8807"/>
              <p:cNvSpPr>
                <a:spLocks noChangeArrowheads="1"/>
              </p:cNvSpPr>
              <p:nvPr/>
            </p:nvSpPr>
            <p:spPr bwMode="auto">
              <a:xfrm>
                <a:off x="4320" y="273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8" name="Oval 8808"/>
              <p:cNvSpPr>
                <a:spLocks noChangeArrowheads="1"/>
              </p:cNvSpPr>
              <p:nvPr/>
            </p:nvSpPr>
            <p:spPr bwMode="auto">
              <a:xfrm>
                <a:off x="4320" y="273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9" name="Oval 8809"/>
              <p:cNvSpPr>
                <a:spLocks noChangeArrowheads="1"/>
              </p:cNvSpPr>
              <p:nvPr/>
            </p:nvSpPr>
            <p:spPr bwMode="auto">
              <a:xfrm>
                <a:off x="3962" y="267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0" name="Oval 8810"/>
              <p:cNvSpPr>
                <a:spLocks noChangeArrowheads="1"/>
              </p:cNvSpPr>
              <p:nvPr/>
            </p:nvSpPr>
            <p:spPr bwMode="auto">
              <a:xfrm>
                <a:off x="3962" y="267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1" name="Oval 8811"/>
              <p:cNvSpPr>
                <a:spLocks noChangeArrowheads="1"/>
              </p:cNvSpPr>
              <p:nvPr/>
            </p:nvSpPr>
            <p:spPr bwMode="auto">
              <a:xfrm>
                <a:off x="4240" y="266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2" name="Oval 8812"/>
              <p:cNvSpPr>
                <a:spLocks noChangeArrowheads="1"/>
              </p:cNvSpPr>
              <p:nvPr/>
            </p:nvSpPr>
            <p:spPr bwMode="auto">
              <a:xfrm>
                <a:off x="4240" y="266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3" name="Oval 8813"/>
              <p:cNvSpPr>
                <a:spLocks noChangeArrowheads="1"/>
              </p:cNvSpPr>
              <p:nvPr/>
            </p:nvSpPr>
            <p:spPr bwMode="auto">
              <a:xfrm>
                <a:off x="3961" y="278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4" name="Oval 8814"/>
              <p:cNvSpPr>
                <a:spLocks noChangeArrowheads="1"/>
              </p:cNvSpPr>
              <p:nvPr/>
            </p:nvSpPr>
            <p:spPr bwMode="auto">
              <a:xfrm>
                <a:off x="3961" y="278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5" name="Oval 8815"/>
              <p:cNvSpPr>
                <a:spLocks noChangeArrowheads="1"/>
              </p:cNvSpPr>
              <p:nvPr/>
            </p:nvSpPr>
            <p:spPr bwMode="auto">
              <a:xfrm>
                <a:off x="3826" y="323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6" name="Oval 8816"/>
              <p:cNvSpPr>
                <a:spLocks noChangeArrowheads="1"/>
              </p:cNvSpPr>
              <p:nvPr/>
            </p:nvSpPr>
            <p:spPr bwMode="auto">
              <a:xfrm>
                <a:off x="3826" y="323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7" name="Oval 8817"/>
              <p:cNvSpPr>
                <a:spLocks noChangeArrowheads="1"/>
              </p:cNvSpPr>
              <p:nvPr/>
            </p:nvSpPr>
            <p:spPr bwMode="auto">
              <a:xfrm>
                <a:off x="3349" y="286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8" name="Oval 8818"/>
              <p:cNvSpPr>
                <a:spLocks noChangeArrowheads="1"/>
              </p:cNvSpPr>
              <p:nvPr/>
            </p:nvSpPr>
            <p:spPr bwMode="auto">
              <a:xfrm>
                <a:off x="3349" y="286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9" name="Oval 8819"/>
              <p:cNvSpPr>
                <a:spLocks noChangeArrowheads="1"/>
              </p:cNvSpPr>
              <p:nvPr/>
            </p:nvSpPr>
            <p:spPr bwMode="auto">
              <a:xfrm>
                <a:off x="3222" y="326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0" name="Oval 8820"/>
              <p:cNvSpPr>
                <a:spLocks noChangeArrowheads="1"/>
              </p:cNvSpPr>
              <p:nvPr/>
            </p:nvSpPr>
            <p:spPr bwMode="auto">
              <a:xfrm>
                <a:off x="3222" y="326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1" name="Oval 8821"/>
              <p:cNvSpPr>
                <a:spLocks noChangeArrowheads="1"/>
              </p:cNvSpPr>
              <p:nvPr/>
            </p:nvSpPr>
            <p:spPr bwMode="auto">
              <a:xfrm>
                <a:off x="3962" y="245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2" name="Oval 8822"/>
              <p:cNvSpPr>
                <a:spLocks noChangeArrowheads="1"/>
              </p:cNvSpPr>
              <p:nvPr/>
            </p:nvSpPr>
            <p:spPr bwMode="auto">
              <a:xfrm>
                <a:off x="3962" y="245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3" name="Oval 8823"/>
              <p:cNvSpPr>
                <a:spLocks noChangeArrowheads="1"/>
              </p:cNvSpPr>
              <p:nvPr/>
            </p:nvSpPr>
            <p:spPr bwMode="auto">
              <a:xfrm>
                <a:off x="3335" y="29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4" name="Oval 8824"/>
              <p:cNvSpPr>
                <a:spLocks noChangeArrowheads="1"/>
              </p:cNvSpPr>
              <p:nvPr/>
            </p:nvSpPr>
            <p:spPr bwMode="auto">
              <a:xfrm>
                <a:off x="3335" y="29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5" name="Oval 8825"/>
              <p:cNvSpPr>
                <a:spLocks noChangeArrowheads="1"/>
              </p:cNvSpPr>
              <p:nvPr/>
            </p:nvSpPr>
            <p:spPr bwMode="auto">
              <a:xfrm>
                <a:off x="4005" y="273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6" name="Oval 8826"/>
              <p:cNvSpPr>
                <a:spLocks noChangeArrowheads="1"/>
              </p:cNvSpPr>
              <p:nvPr/>
            </p:nvSpPr>
            <p:spPr bwMode="auto">
              <a:xfrm>
                <a:off x="4005" y="273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7" name="Oval 8827"/>
              <p:cNvSpPr>
                <a:spLocks noChangeArrowheads="1"/>
              </p:cNvSpPr>
              <p:nvPr/>
            </p:nvSpPr>
            <p:spPr bwMode="auto">
              <a:xfrm>
                <a:off x="3131" y="266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8" name="Oval 8828"/>
              <p:cNvSpPr>
                <a:spLocks noChangeArrowheads="1"/>
              </p:cNvSpPr>
              <p:nvPr/>
            </p:nvSpPr>
            <p:spPr bwMode="auto">
              <a:xfrm>
                <a:off x="3131" y="266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9" name="Oval 8829"/>
              <p:cNvSpPr>
                <a:spLocks noChangeArrowheads="1"/>
              </p:cNvSpPr>
              <p:nvPr/>
            </p:nvSpPr>
            <p:spPr bwMode="auto">
              <a:xfrm>
                <a:off x="3867" y="334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0" name="Oval 8830"/>
              <p:cNvSpPr>
                <a:spLocks noChangeArrowheads="1"/>
              </p:cNvSpPr>
              <p:nvPr/>
            </p:nvSpPr>
            <p:spPr bwMode="auto">
              <a:xfrm>
                <a:off x="3867" y="3347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1" name="Oval 8831"/>
              <p:cNvSpPr>
                <a:spLocks noChangeArrowheads="1"/>
              </p:cNvSpPr>
              <p:nvPr/>
            </p:nvSpPr>
            <p:spPr bwMode="auto">
              <a:xfrm>
                <a:off x="3834" y="314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2" name="Oval 8832"/>
              <p:cNvSpPr>
                <a:spLocks noChangeArrowheads="1"/>
              </p:cNvSpPr>
              <p:nvPr/>
            </p:nvSpPr>
            <p:spPr bwMode="auto">
              <a:xfrm>
                <a:off x="3834" y="314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3" name="Oval 8833"/>
              <p:cNvSpPr>
                <a:spLocks noChangeArrowheads="1"/>
              </p:cNvSpPr>
              <p:nvPr/>
            </p:nvSpPr>
            <p:spPr bwMode="auto">
              <a:xfrm>
                <a:off x="3928" y="338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4" name="Oval 8834"/>
              <p:cNvSpPr>
                <a:spLocks noChangeArrowheads="1"/>
              </p:cNvSpPr>
              <p:nvPr/>
            </p:nvSpPr>
            <p:spPr bwMode="auto">
              <a:xfrm>
                <a:off x="3928" y="338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5" name="Oval 8835"/>
              <p:cNvSpPr>
                <a:spLocks noChangeArrowheads="1"/>
              </p:cNvSpPr>
              <p:nvPr/>
            </p:nvSpPr>
            <p:spPr bwMode="auto">
              <a:xfrm>
                <a:off x="3035" y="263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6" name="Oval 8836"/>
              <p:cNvSpPr>
                <a:spLocks noChangeArrowheads="1"/>
              </p:cNvSpPr>
              <p:nvPr/>
            </p:nvSpPr>
            <p:spPr bwMode="auto">
              <a:xfrm>
                <a:off x="3035" y="263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7" name="Oval 8837"/>
              <p:cNvSpPr>
                <a:spLocks noChangeArrowheads="1"/>
              </p:cNvSpPr>
              <p:nvPr/>
            </p:nvSpPr>
            <p:spPr bwMode="auto">
              <a:xfrm>
                <a:off x="3004" y="300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8" name="Oval 8838"/>
              <p:cNvSpPr>
                <a:spLocks noChangeArrowheads="1"/>
              </p:cNvSpPr>
              <p:nvPr/>
            </p:nvSpPr>
            <p:spPr bwMode="auto">
              <a:xfrm>
                <a:off x="3004" y="300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9" name="Oval 8839"/>
              <p:cNvSpPr>
                <a:spLocks noChangeArrowheads="1"/>
              </p:cNvSpPr>
              <p:nvPr/>
            </p:nvSpPr>
            <p:spPr bwMode="auto">
              <a:xfrm>
                <a:off x="3397" y="309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" name="Oval 8840"/>
              <p:cNvSpPr>
                <a:spLocks noChangeArrowheads="1"/>
              </p:cNvSpPr>
              <p:nvPr/>
            </p:nvSpPr>
            <p:spPr bwMode="auto">
              <a:xfrm>
                <a:off x="3397" y="309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" name="Oval 8841"/>
              <p:cNvSpPr>
                <a:spLocks noChangeArrowheads="1"/>
              </p:cNvSpPr>
              <p:nvPr/>
            </p:nvSpPr>
            <p:spPr bwMode="auto">
              <a:xfrm>
                <a:off x="3053" y="300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" name="Oval 8842"/>
              <p:cNvSpPr>
                <a:spLocks noChangeArrowheads="1"/>
              </p:cNvSpPr>
              <p:nvPr/>
            </p:nvSpPr>
            <p:spPr bwMode="auto">
              <a:xfrm>
                <a:off x="3052" y="3001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" name="Oval 8843"/>
              <p:cNvSpPr>
                <a:spLocks noChangeArrowheads="1"/>
              </p:cNvSpPr>
              <p:nvPr/>
            </p:nvSpPr>
            <p:spPr bwMode="auto">
              <a:xfrm>
                <a:off x="3098" y="329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" name="Oval 8844"/>
              <p:cNvSpPr>
                <a:spLocks noChangeArrowheads="1"/>
              </p:cNvSpPr>
              <p:nvPr/>
            </p:nvSpPr>
            <p:spPr bwMode="auto">
              <a:xfrm>
                <a:off x="3098" y="329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5" name="Oval 8845"/>
              <p:cNvSpPr>
                <a:spLocks noChangeArrowheads="1"/>
              </p:cNvSpPr>
              <p:nvPr/>
            </p:nvSpPr>
            <p:spPr bwMode="auto">
              <a:xfrm>
                <a:off x="3170" y="321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6" name="Oval 8846"/>
              <p:cNvSpPr>
                <a:spLocks noChangeArrowheads="1"/>
              </p:cNvSpPr>
              <p:nvPr/>
            </p:nvSpPr>
            <p:spPr bwMode="auto">
              <a:xfrm>
                <a:off x="3170" y="321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7" name="Oval 8847"/>
              <p:cNvSpPr>
                <a:spLocks noChangeArrowheads="1"/>
              </p:cNvSpPr>
              <p:nvPr/>
            </p:nvSpPr>
            <p:spPr bwMode="auto">
              <a:xfrm>
                <a:off x="3115" y="333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45" name="Group 9049"/>
            <p:cNvGrpSpPr>
              <a:grpSpLocks/>
            </p:cNvGrpSpPr>
            <p:nvPr/>
          </p:nvGrpSpPr>
          <p:grpSpPr bwMode="auto">
            <a:xfrm>
              <a:off x="2853" y="2061"/>
              <a:ext cx="1646" cy="1717"/>
              <a:chOff x="2853" y="2061"/>
              <a:chExt cx="1646" cy="1717"/>
            </a:xfrm>
            <a:grpFill/>
          </p:grpSpPr>
          <p:sp>
            <p:nvSpPr>
              <p:cNvPr id="898" name="Oval 8849"/>
              <p:cNvSpPr>
                <a:spLocks noChangeArrowheads="1"/>
              </p:cNvSpPr>
              <p:nvPr/>
            </p:nvSpPr>
            <p:spPr bwMode="auto">
              <a:xfrm>
                <a:off x="3115" y="333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9" name="Oval 8850"/>
              <p:cNvSpPr>
                <a:spLocks noChangeArrowheads="1"/>
              </p:cNvSpPr>
              <p:nvPr/>
            </p:nvSpPr>
            <p:spPr bwMode="auto">
              <a:xfrm>
                <a:off x="4448" y="287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0" name="Oval 8851"/>
              <p:cNvSpPr>
                <a:spLocks noChangeArrowheads="1"/>
              </p:cNvSpPr>
              <p:nvPr/>
            </p:nvSpPr>
            <p:spPr bwMode="auto">
              <a:xfrm>
                <a:off x="4448" y="287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1" name="Oval 8852"/>
              <p:cNvSpPr>
                <a:spLocks noChangeArrowheads="1"/>
              </p:cNvSpPr>
              <p:nvPr/>
            </p:nvSpPr>
            <p:spPr bwMode="auto">
              <a:xfrm>
                <a:off x="3865" y="288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2" name="Oval 8853"/>
              <p:cNvSpPr>
                <a:spLocks noChangeArrowheads="1"/>
              </p:cNvSpPr>
              <p:nvPr/>
            </p:nvSpPr>
            <p:spPr bwMode="auto">
              <a:xfrm>
                <a:off x="3865" y="288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3" name="Oval 8854"/>
              <p:cNvSpPr>
                <a:spLocks noChangeArrowheads="1"/>
              </p:cNvSpPr>
              <p:nvPr/>
            </p:nvSpPr>
            <p:spPr bwMode="auto">
              <a:xfrm>
                <a:off x="3034" y="327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4" name="Oval 8855"/>
              <p:cNvSpPr>
                <a:spLocks noChangeArrowheads="1"/>
              </p:cNvSpPr>
              <p:nvPr/>
            </p:nvSpPr>
            <p:spPr bwMode="auto">
              <a:xfrm>
                <a:off x="3034" y="327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5" name="Oval 8856"/>
              <p:cNvSpPr>
                <a:spLocks noChangeArrowheads="1"/>
              </p:cNvSpPr>
              <p:nvPr/>
            </p:nvSpPr>
            <p:spPr bwMode="auto">
              <a:xfrm>
                <a:off x="3337" y="321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6" name="Oval 8857"/>
              <p:cNvSpPr>
                <a:spLocks noChangeArrowheads="1"/>
              </p:cNvSpPr>
              <p:nvPr/>
            </p:nvSpPr>
            <p:spPr bwMode="auto">
              <a:xfrm>
                <a:off x="3337" y="321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7" name="Oval 8858"/>
              <p:cNvSpPr>
                <a:spLocks noChangeArrowheads="1"/>
              </p:cNvSpPr>
              <p:nvPr/>
            </p:nvSpPr>
            <p:spPr bwMode="auto">
              <a:xfrm>
                <a:off x="3167" y="261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8" name="Oval 8859"/>
              <p:cNvSpPr>
                <a:spLocks noChangeArrowheads="1"/>
              </p:cNvSpPr>
              <p:nvPr/>
            </p:nvSpPr>
            <p:spPr bwMode="auto">
              <a:xfrm>
                <a:off x="3167" y="261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9" name="Oval 8860"/>
              <p:cNvSpPr>
                <a:spLocks noChangeArrowheads="1"/>
              </p:cNvSpPr>
              <p:nvPr/>
            </p:nvSpPr>
            <p:spPr bwMode="auto">
              <a:xfrm>
                <a:off x="3860" y="237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0" name="Oval 8861"/>
              <p:cNvSpPr>
                <a:spLocks noChangeArrowheads="1"/>
              </p:cNvSpPr>
              <p:nvPr/>
            </p:nvSpPr>
            <p:spPr bwMode="auto">
              <a:xfrm>
                <a:off x="3860" y="237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1" name="Oval 8862"/>
              <p:cNvSpPr>
                <a:spLocks noChangeArrowheads="1"/>
              </p:cNvSpPr>
              <p:nvPr/>
            </p:nvSpPr>
            <p:spPr bwMode="auto">
              <a:xfrm>
                <a:off x="3895" y="335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2" name="Oval 8863"/>
              <p:cNvSpPr>
                <a:spLocks noChangeArrowheads="1"/>
              </p:cNvSpPr>
              <p:nvPr/>
            </p:nvSpPr>
            <p:spPr bwMode="auto">
              <a:xfrm>
                <a:off x="3895" y="335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3" name="Oval 8864"/>
              <p:cNvSpPr>
                <a:spLocks noChangeArrowheads="1"/>
              </p:cNvSpPr>
              <p:nvPr/>
            </p:nvSpPr>
            <p:spPr bwMode="auto">
              <a:xfrm>
                <a:off x="3992" y="269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" name="Oval 8865"/>
              <p:cNvSpPr>
                <a:spLocks noChangeArrowheads="1"/>
              </p:cNvSpPr>
              <p:nvPr/>
            </p:nvSpPr>
            <p:spPr bwMode="auto">
              <a:xfrm>
                <a:off x="3992" y="269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5" name="Oval 8866"/>
              <p:cNvSpPr>
                <a:spLocks noChangeArrowheads="1"/>
              </p:cNvSpPr>
              <p:nvPr/>
            </p:nvSpPr>
            <p:spPr bwMode="auto">
              <a:xfrm>
                <a:off x="3127" y="27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6" name="Oval 8867"/>
              <p:cNvSpPr>
                <a:spLocks noChangeArrowheads="1"/>
              </p:cNvSpPr>
              <p:nvPr/>
            </p:nvSpPr>
            <p:spPr bwMode="auto">
              <a:xfrm>
                <a:off x="3127" y="279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7" name="Oval 8868"/>
              <p:cNvSpPr>
                <a:spLocks noChangeArrowheads="1"/>
              </p:cNvSpPr>
              <p:nvPr/>
            </p:nvSpPr>
            <p:spPr bwMode="auto">
              <a:xfrm>
                <a:off x="3933" y="240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8" name="Oval 8869"/>
              <p:cNvSpPr>
                <a:spLocks noChangeArrowheads="1"/>
              </p:cNvSpPr>
              <p:nvPr/>
            </p:nvSpPr>
            <p:spPr bwMode="auto">
              <a:xfrm>
                <a:off x="3933" y="240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9" name="Oval 8870"/>
              <p:cNvSpPr>
                <a:spLocks noChangeArrowheads="1"/>
              </p:cNvSpPr>
              <p:nvPr/>
            </p:nvSpPr>
            <p:spPr bwMode="auto">
              <a:xfrm>
                <a:off x="2908" y="255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0" name="Oval 8871"/>
              <p:cNvSpPr>
                <a:spLocks noChangeArrowheads="1"/>
              </p:cNvSpPr>
              <p:nvPr/>
            </p:nvSpPr>
            <p:spPr bwMode="auto">
              <a:xfrm>
                <a:off x="2908" y="255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1" name="Oval 8872"/>
              <p:cNvSpPr>
                <a:spLocks noChangeArrowheads="1"/>
              </p:cNvSpPr>
              <p:nvPr/>
            </p:nvSpPr>
            <p:spPr bwMode="auto">
              <a:xfrm>
                <a:off x="4416" y="28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2" name="Oval 8873"/>
              <p:cNvSpPr>
                <a:spLocks noChangeArrowheads="1"/>
              </p:cNvSpPr>
              <p:nvPr/>
            </p:nvSpPr>
            <p:spPr bwMode="auto">
              <a:xfrm>
                <a:off x="4416" y="28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3" name="Oval 8874"/>
              <p:cNvSpPr>
                <a:spLocks noChangeArrowheads="1"/>
              </p:cNvSpPr>
              <p:nvPr/>
            </p:nvSpPr>
            <p:spPr bwMode="auto">
              <a:xfrm>
                <a:off x="3800" y="304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4" name="Oval 8875"/>
              <p:cNvSpPr>
                <a:spLocks noChangeArrowheads="1"/>
              </p:cNvSpPr>
              <p:nvPr/>
            </p:nvSpPr>
            <p:spPr bwMode="auto">
              <a:xfrm>
                <a:off x="3800" y="304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5" name="Oval 8876"/>
              <p:cNvSpPr>
                <a:spLocks noChangeArrowheads="1"/>
              </p:cNvSpPr>
              <p:nvPr/>
            </p:nvSpPr>
            <p:spPr bwMode="auto">
              <a:xfrm>
                <a:off x="3254" y="281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6" name="Oval 8877"/>
              <p:cNvSpPr>
                <a:spLocks noChangeArrowheads="1"/>
              </p:cNvSpPr>
              <p:nvPr/>
            </p:nvSpPr>
            <p:spPr bwMode="auto">
              <a:xfrm>
                <a:off x="3254" y="281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7" name="Oval 8878"/>
              <p:cNvSpPr>
                <a:spLocks noChangeArrowheads="1"/>
              </p:cNvSpPr>
              <p:nvPr/>
            </p:nvSpPr>
            <p:spPr bwMode="auto">
              <a:xfrm>
                <a:off x="3079" y="328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8" name="Oval 8879"/>
              <p:cNvSpPr>
                <a:spLocks noChangeArrowheads="1"/>
              </p:cNvSpPr>
              <p:nvPr/>
            </p:nvSpPr>
            <p:spPr bwMode="auto">
              <a:xfrm>
                <a:off x="3079" y="328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9" name="Oval 8880"/>
              <p:cNvSpPr>
                <a:spLocks noChangeArrowheads="1"/>
              </p:cNvSpPr>
              <p:nvPr/>
            </p:nvSpPr>
            <p:spPr bwMode="auto">
              <a:xfrm>
                <a:off x="4106" y="265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0" name="Oval 8881"/>
              <p:cNvSpPr>
                <a:spLocks noChangeArrowheads="1"/>
              </p:cNvSpPr>
              <p:nvPr/>
            </p:nvSpPr>
            <p:spPr bwMode="auto">
              <a:xfrm>
                <a:off x="4106" y="265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1" name="Oval 8882"/>
              <p:cNvSpPr>
                <a:spLocks noChangeArrowheads="1"/>
              </p:cNvSpPr>
              <p:nvPr/>
            </p:nvSpPr>
            <p:spPr bwMode="auto">
              <a:xfrm>
                <a:off x="3904" y="241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2" name="Oval 8883"/>
              <p:cNvSpPr>
                <a:spLocks noChangeArrowheads="1"/>
              </p:cNvSpPr>
              <p:nvPr/>
            </p:nvSpPr>
            <p:spPr bwMode="auto">
              <a:xfrm>
                <a:off x="3904" y="241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3" name="Oval 8884"/>
              <p:cNvSpPr>
                <a:spLocks noChangeArrowheads="1"/>
              </p:cNvSpPr>
              <p:nvPr/>
            </p:nvSpPr>
            <p:spPr bwMode="auto">
              <a:xfrm>
                <a:off x="3018" y="262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4" name="Oval 8885"/>
              <p:cNvSpPr>
                <a:spLocks noChangeArrowheads="1"/>
              </p:cNvSpPr>
              <p:nvPr/>
            </p:nvSpPr>
            <p:spPr bwMode="auto">
              <a:xfrm>
                <a:off x="3018" y="262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5" name="Oval 8886"/>
              <p:cNvSpPr>
                <a:spLocks noChangeArrowheads="1"/>
              </p:cNvSpPr>
              <p:nvPr/>
            </p:nvSpPr>
            <p:spPr bwMode="auto">
              <a:xfrm>
                <a:off x="3123" y="269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6" name="Oval 8887"/>
              <p:cNvSpPr>
                <a:spLocks noChangeArrowheads="1"/>
              </p:cNvSpPr>
              <p:nvPr/>
            </p:nvSpPr>
            <p:spPr bwMode="auto">
              <a:xfrm>
                <a:off x="3123" y="269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7" name="Oval 8888"/>
              <p:cNvSpPr>
                <a:spLocks noChangeArrowheads="1"/>
              </p:cNvSpPr>
              <p:nvPr/>
            </p:nvSpPr>
            <p:spPr bwMode="auto">
              <a:xfrm>
                <a:off x="3161" y="335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8" name="Oval 8889"/>
              <p:cNvSpPr>
                <a:spLocks noChangeArrowheads="1"/>
              </p:cNvSpPr>
              <p:nvPr/>
            </p:nvSpPr>
            <p:spPr bwMode="auto">
              <a:xfrm>
                <a:off x="3161" y="335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9" name="Oval 8890"/>
              <p:cNvSpPr>
                <a:spLocks noChangeArrowheads="1"/>
              </p:cNvSpPr>
              <p:nvPr/>
            </p:nvSpPr>
            <p:spPr bwMode="auto">
              <a:xfrm>
                <a:off x="3992" y="247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0" name="Oval 8891"/>
              <p:cNvSpPr>
                <a:spLocks noChangeArrowheads="1"/>
              </p:cNvSpPr>
              <p:nvPr/>
            </p:nvSpPr>
            <p:spPr bwMode="auto">
              <a:xfrm>
                <a:off x="3992" y="247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1" name="Oval 8892"/>
              <p:cNvSpPr>
                <a:spLocks noChangeArrowheads="1"/>
              </p:cNvSpPr>
              <p:nvPr/>
            </p:nvSpPr>
            <p:spPr bwMode="auto">
              <a:xfrm>
                <a:off x="3153" y="260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2" name="Oval 8893"/>
              <p:cNvSpPr>
                <a:spLocks noChangeArrowheads="1"/>
              </p:cNvSpPr>
              <p:nvPr/>
            </p:nvSpPr>
            <p:spPr bwMode="auto">
              <a:xfrm>
                <a:off x="3153" y="260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3" name="Oval 8894"/>
              <p:cNvSpPr>
                <a:spLocks noChangeArrowheads="1"/>
              </p:cNvSpPr>
              <p:nvPr/>
            </p:nvSpPr>
            <p:spPr bwMode="auto">
              <a:xfrm>
                <a:off x="4368" y="290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4" name="Oval 8895"/>
              <p:cNvSpPr>
                <a:spLocks noChangeArrowheads="1"/>
              </p:cNvSpPr>
              <p:nvPr/>
            </p:nvSpPr>
            <p:spPr bwMode="auto">
              <a:xfrm>
                <a:off x="4368" y="290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5" name="Oval 8896"/>
              <p:cNvSpPr>
                <a:spLocks noChangeArrowheads="1"/>
              </p:cNvSpPr>
              <p:nvPr/>
            </p:nvSpPr>
            <p:spPr bwMode="auto">
              <a:xfrm>
                <a:off x="3811" y="298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6" name="Oval 8897"/>
              <p:cNvSpPr>
                <a:spLocks noChangeArrowheads="1"/>
              </p:cNvSpPr>
              <p:nvPr/>
            </p:nvSpPr>
            <p:spPr bwMode="auto">
              <a:xfrm>
                <a:off x="3811" y="298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7" name="Oval 8898"/>
              <p:cNvSpPr>
                <a:spLocks noChangeArrowheads="1"/>
              </p:cNvSpPr>
              <p:nvPr/>
            </p:nvSpPr>
            <p:spPr bwMode="auto">
              <a:xfrm>
                <a:off x="4295" y="294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8" name="Oval 8899"/>
              <p:cNvSpPr>
                <a:spLocks noChangeArrowheads="1"/>
              </p:cNvSpPr>
              <p:nvPr/>
            </p:nvSpPr>
            <p:spPr bwMode="auto">
              <a:xfrm>
                <a:off x="4295" y="294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9" name="Oval 8900"/>
              <p:cNvSpPr>
                <a:spLocks noChangeArrowheads="1"/>
              </p:cNvSpPr>
              <p:nvPr/>
            </p:nvSpPr>
            <p:spPr bwMode="auto">
              <a:xfrm>
                <a:off x="3321" y="248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0" name="Oval 8901"/>
              <p:cNvSpPr>
                <a:spLocks noChangeArrowheads="1"/>
              </p:cNvSpPr>
              <p:nvPr/>
            </p:nvSpPr>
            <p:spPr bwMode="auto">
              <a:xfrm>
                <a:off x="3321" y="248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1" name="Oval 8902"/>
              <p:cNvSpPr>
                <a:spLocks noChangeArrowheads="1"/>
              </p:cNvSpPr>
              <p:nvPr/>
            </p:nvSpPr>
            <p:spPr bwMode="auto">
              <a:xfrm>
                <a:off x="2983" y="22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2" name="Oval 8903"/>
              <p:cNvSpPr>
                <a:spLocks noChangeArrowheads="1"/>
              </p:cNvSpPr>
              <p:nvPr/>
            </p:nvSpPr>
            <p:spPr bwMode="auto">
              <a:xfrm>
                <a:off x="2983" y="22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3" name="Oval 8904"/>
              <p:cNvSpPr>
                <a:spLocks noChangeArrowheads="1"/>
              </p:cNvSpPr>
              <p:nvPr/>
            </p:nvSpPr>
            <p:spPr bwMode="auto">
              <a:xfrm>
                <a:off x="3336" y="291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4" name="Oval 8905"/>
              <p:cNvSpPr>
                <a:spLocks noChangeArrowheads="1"/>
              </p:cNvSpPr>
              <p:nvPr/>
            </p:nvSpPr>
            <p:spPr bwMode="auto">
              <a:xfrm>
                <a:off x="3336" y="291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5" name="Oval 8906"/>
              <p:cNvSpPr>
                <a:spLocks noChangeArrowheads="1"/>
              </p:cNvSpPr>
              <p:nvPr/>
            </p:nvSpPr>
            <p:spPr bwMode="auto">
              <a:xfrm>
                <a:off x="3233" y="372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6" name="Oval 8907"/>
              <p:cNvSpPr>
                <a:spLocks noChangeArrowheads="1"/>
              </p:cNvSpPr>
              <p:nvPr/>
            </p:nvSpPr>
            <p:spPr bwMode="auto">
              <a:xfrm>
                <a:off x="3233" y="372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7" name="Oval 8908"/>
              <p:cNvSpPr>
                <a:spLocks noChangeArrowheads="1"/>
              </p:cNvSpPr>
              <p:nvPr/>
            </p:nvSpPr>
            <p:spPr bwMode="auto">
              <a:xfrm>
                <a:off x="3625" y="278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8" name="Oval 8909"/>
              <p:cNvSpPr>
                <a:spLocks noChangeArrowheads="1"/>
              </p:cNvSpPr>
              <p:nvPr/>
            </p:nvSpPr>
            <p:spPr bwMode="auto">
              <a:xfrm>
                <a:off x="3625" y="278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9" name="Oval 8910"/>
              <p:cNvSpPr>
                <a:spLocks noChangeArrowheads="1"/>
              </p:cNvSpPr>
              <p:nvPr/>
            </p:nvSpPr>
            <p:spPr bwMode="auto">
              <a:xfrm>
                <a:off x="4000" y="339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0" name="Oval 8911"/>
              <p:cNvSpPr>
                <a:spLocks noChangeArrowheads="1"/>
              </p:cNvSpPr>
              <p:nvPr/>
            </p:nvSpPr>
            <p:spPr bwMode="auto">
              <a:xfrm>
                <a:off x="4000" y="339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1" name="Oval 8912"/>
              <p:cNvSpPr>
                <a:spLocks noChangeArrowheads="1"/>
              </p:cNvSpPr>
              <p:nvPr/>
            </p:nvSpPr>
            <p:spPr bwMode="auto">
              <a:xfrm>
                <a:off x="3764" y="282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2" name="Oval 8913"/>
              <p:cNvSpPr>
                <a:spLocks noChangeArrowheads="1"/>
              </p:cNvSpPr>
              <p:nvPr/>
            </p:nvSpPr>
            <p:spPr bwMode="auto">
              <a:xfrm>
                <a:off x="3764" y="282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3" name="Oval 8914"/>
              <p:cNvSpPr>
                <a:spLocks noChangeArrowheads="1"/>
              </p:cNvSpPr>
              <p:nvPr/>
            </p:nvSpPr>
            <p:spPr bwMode="auto">
              <a:xfrm>
                <a:off x="3741" y="306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4" name="Oval 8915"/>
              <p:cNvSpPr>
                <a:spLocks noChangeArrowheads="1"/>
              </p:cNvSpPr>
              <p:nvPr/>
            </p:nvSpPr>
            <p:spPr bwMode="auto">
              <a:xfrm>
                <a:off x="3741" y="306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5" name="Oval 8916"/>
              <p:cNvSpPr>
                <a:spLocks noChangeArrowheads="1"/>
              </p:cNvSpPr>
              <p:nvPr/>
            </p:nvSpPr>
            <p:spPr bwMode="auto">
              <a:xfrm>
                <a:off x="3082" y="262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6" name="Oval 8917"/>
              <p:cNvSpPr>
                <a:spLocks noChangeArrowheads="1"/>
              </p:cNvSpPr>
              <p:nvPr/>
            </p:nvSpPr>
            <p:spPr bwMode="auto">
              <a:xfrm>
                <a:off x="3082" y="262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7" name="Oval 8918"/>
              <p:cNvSpPr>
                <a:spLocks noChangeArrowheads="1"/>
              </p:cNvSpPr>
              <p:nvPr/>
            </p:nvSpPr>
            <p:spPr bwMode="auto">
              <a:xfrm>
                <a:off x="3103" y="372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8" name="Oval 8919"/>
              <p:cNvSpPr>
                <a:spLocks noChangeArrowheads="1"/>
              </p:cNvSpPr>
              <p:nvPr/>
            </p:nvSpPr>
            <p:spPr bwMode="auto">
              <a:xfrm>
                <a:off x="3103" y="372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9" name="Oval 8920"/>
              <p:cNvSpPr>
                <a:spLocks noChangeArrowheads="1"/>
              </p:cNvSpPr>
              <p:nvPr/>
            </p:nvSpPr>
            <p:spPr bwMode="auto">
              <a:xfrm>
                <a:off x="3082" y="359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0" name="Oval 8921"/>
              <p:cNvSpPr>
                <a:spLocks noChangeArrowheads="1"/>
              </p:cNvSpPr>
              <p:nvPr/>
            </p:nvSpPr>
            <p:spPr bwMode="auto">
              <a:xfrm>
                <a:off x="3082" y="359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1" name="Oval 8922"/>
              <p:cNvSpPr>
                <a:spLocks noChangeArrowheads="1"/>
              </p:cNvSpPr>
              <p:nvPr/>
            </p:nvSpPr>
            <p:spPr bwMode="auto">
              <a:xfrm>
                <a:off x="3130" y="369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2" name="Oval 8923"/>
              <p:cNvSpPr>
                <a:spLocks noChangeArrowheads="1"/>
              </p:cNvSpPr>
              <p:nvPr/>
            </p:nvSpPr>
            <p:spPr bwMode="auto">
              <a:xfrm>
                <a:off x="3130" y="369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3" name="Oval 8924"/>
              <p:cNvSpPr>
                <a:spLocks noChangeArrowheads="1"/>
              </p:cNvSpPr>
              <p:nvPr/>
            </p:nvSpPr>
            <p:spPr bwMode="auto">
              <a:xfrm>
                <a:off x="3157" y="260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4" name="Oval 8925"/>
              <p:cNvSpPr>
                <a:spLocks noChangeArrowheads="1"/>
              </p:cNvSpPr>
              <p:nvPr/>
            </p:nvSpPr>
            <p:spPr bwMode="auto">
              <a:xfrm>
                <a:off x="3157" y="260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5" name="Oval 8926"/>
              <p:cNvSpPr>
                <a:spLocks noChangeArrowheads="1"/>
              </p:cNvSpPr>
              <p:nvPr/>
            </p:nvSpPr>
            <p:spPr bwMode="auto">
              <a:xfrm>
                <a:off x="4445" y="286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6" name="Oval 8927"/>
              <p:cNvSpPr>
                <a:spLocks noChangeArrowheads="1"/>
              </p:cNvSpPr>
              <p:nvPr/>
            </p:nvSpPr>
            <p:spPr bwMode="auto">
              <a:xfrm>
                <a:off x="4445" y="286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7" name="Oval 8928"/>
              <p:cNvSpPr>
                <a:spLocks noChangeArrowheads="1"/>
              </p:cNvSpPr>
              <p:nvPr/>
            </p:nvSpPr>
            <p:spPr bwMode="auto">
              <a:xfrm>
                <a:off x="3127" y="273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8" name="Oval 8929"/>
              <p:cNvSpPr>
                <a:spLocks noChangeArrowheads="1"/>
              </p:cNvSpPr>
              <p:nvPr/>
            </p:nvSpPr>
            <p:spPr bwMode="auto">
              <a:xfrm>
                <a:off x="3127" y="273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9" name="Oval 8930"/>
              <p:cNvSpPr>
                <a:spLocks noChangeArrowheads="1"/>
              </p:cNvSpPr>
              <p:nvPr/>
            </p:nvSpPr>
            <p:spPr bwMode="auto">
              <a:xfrm>
                <a:off x="3942" y="250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0" name="Oval 8931"/>
              <p:cNvSpPr>
                <a:spLocks noChangeArrowheads="1"/>
              </p:cNvSpPr>
              <p:nvPr/>
            </p:nvSpPr>
            <p:spPr bwMode="auto">
              <a:xfrm>
                <a:off x="3942" y="250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1" name="Oval 8932"/>
              <p:cNvSpPr>
                <a:spLocks noChangeArrowheads="1"/>
              </p:cNvSpPr>
              <p:nvPr/>
            </p:nvSpPr>
            <p:spPr bwMode="auto">
              <a:xfrm>
                <a:off x="3927" y="327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2" name="Oval 8933"/>
              <p:cNvSpPr>
                <a:spLocks noChangeArrowheads="1"/>
              </p:cNvSpPr>
              <p:nvPr/>
            </p:nvSpPr>
            <p:spPr bwMode="auto">
              <a:xfrm>
                <a:off x="3927" y="327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3" name="Oval 8934"/>
              <p:cNvSpPr>
                <a:spLocks noChangeArrowheads="1"/>
              </p:cNvSpPr>
              <p:nvPr/>
            </p:nvSpPr>
            <p:spPr bwMode="auto">
              <a:xfrm>
                <a:off x="3133" y="277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4" name="Oval 8935"/>
              <p:cNvSpPr>
                <a:spLocks noChangeArrowheads="1"/>
              </p:cNvSpPr>
              <p:nvPr/>
            </p:nvSpPr>
            <p:spPr bwMode="auto">
              <a:xfrm>
                <a:off x="3133" y="277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5" name="Oval 8936"/>
              <p:cNvSpPr>
                <a:spLocks noChangeArrowheads="1"/>
              </p:cNvSpPr>
              <p:nvPr/>
            </p:nvSpPr>
            <p:spPr bwMode="auto">
              <a:xfrm>
                <a:off x="3134" y="264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6" name="Oval 8937"/>
              <p:cNvSpPr>
                <a:spLocks noChangeArrowheads="1"/>
              </p:cNvSpPr>
              <p:nvPr/>
            </p:nvSpPr>
            <p:spPr bwMode="auto">
              <a:xfrm>
                <a:off x="3134" y="264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7" name="Oval 8938"/>
              <p:cNvSpPr>
                <a:spLocks noChangeArrowheads="1"/>
              </p:cNvSpPr>
              <p:nvPr/>
            </p:nvSpPr>
            <p:spPr bwMode="auto">
              <a:xfrm>
                <a:off x="2982" y="212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8" name="Oval 8939"/>
              <p:cNvSpPr>
                <a:spLocks noChangeArrowheads="1"/>
              </p:cNvSpPr>
              <p:nvPr/>
            </p:nvSpPr>
            <p:spPr bwMode="auto">
              <a:xfrm>
                <a:off x="2982" y="212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9" name="Oval 8940"/>
              <p:cNvSpPr>
                <a:spLocks noChangeArrowheads="1"/>
              </p:cNvSpPr>
              <p:nvPr/>
            </p:nvSpPr>
            <p:spPr bwMode="auto">
              <a:xfrm>
                <a:off x="4349" y="2761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0" name="Oval 8941"/>
              <p:cNvSpPr>
                <a:spLocks noChangeArrowheads="1"/>
              </p:cNvSpPr>
              <p:nvPr/>
            </p:nvSpPr>
            <p:spPr bwMode="auto">
              <a:xfrm>
                <a:off x="4349" y="2761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1" name="Oval 8942"/>
              <p:cNvSpPr>
                <a:spLocks noChangeArrowheads="1"/>
              </p:cNvSpPr>
              <p:nvPr/>
            </p:nvSpPr>
            <p:spPr bwMode="auto">
              <a:xfrm>
                <a:off x="3130" y="274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2" name="Oval 8943"/>
              <p:cNvSpPr>
                <a:spLocks noChangeArrowheads="1"/>
              </p:cNvSpPr>
              <p:nvPr/>
            </p:nvSpPr>
            <p:spPr bwMode="auto">
              <a:xfrm>
                <a:off x="3130" y="274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3" name="Oval 8944"/>
              <p:cNvSpPr>
                <a:spLocks noChangeArrowheads="1"/>
              </p:cNvSpPr>
              <p:nvPr/>
            </p:nvSpPr>
            <p:spPr bwMode="auto">
              <a:xfrm>
                <a:off x="2972" y="206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4" name="Oval 8945"/>
              <p:cNvSpPr>
                <a:spLocks noChangeArrowheads="1"/>
              </p:cNvSpPr>
              <p:nvPr/>
            </p:nvSpPr>
            <p:spPr bwMode="auto">
              <a:xfrm>
                <a:off x="2972" y="206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5" name="Oval 8946"/>
              <p:cNvSpPr>
                <a:spLocks noChangeArrowheads="1"/>
              </p:cNvSpPr>
              <p:nvPr/>
            </p:nvSpPr>
            <p:spPr bwMode="auto">
              <a:xfrm>
                <a:off x="2853" y="241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6" name="Oval 8947"/>
              <p:cNvSpPr>
                <a:spLocks noChangeArrowheads="1"/>
              </p:cNvSpPr>
              <p:nvPr/>
            </p:nvSpPr>
            <p:spPr bwMode="auto">
              <a:xfrm>
                <a:off x="2853" y="241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7" name="Oval 8948"/>
              <p:cNvSpPr>
                <a:spLocks noChangeArrowheads="1"/>
              </p:cNvSpPr>
              <p:nvPr/>
            </p:nvSpPr>
            <p:spPr bwMode="auto">
              <a:xfrm>
                <a:off x="3157" y="358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8" name="Oval 8949"/>
              <p:cNvSpPr>
                <a:spLocks noChangeArrowheads="1"/>
              </p:cNvSpPr>
              <p:nvPr/>
            </p:nvSpPr>
            <p:spPr bwMode="auto">
              <a:xfrm>
                <a:off x="3157" y="358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9" name="Oval 8950"/>
              <p:cNvSpPr>
                <a:spLocks noChangeArrowheads="1"/>
              </p:cNvSpPr>
              <p:nvPr/>
            </p:nvSpPr>
            <p:spPr bwMode="auto">
              <a:xfrm>
                <a:off x="4445" y="283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0" name="Oval 8951"/>
              <p:cNvSpPr>
                <a:spLocks noChangeArrowheads="1"/>
              </p:cNvSpPr>
              <p:nvPr/>
            </p:nvSpPr>
            <p:spPr bwMode="auto">
              <a:xfrm>
                <a:off x="4445" y="283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1" name="Oval 8952"/>
              <p:cNvSpPr>
                <a:spLocks noChangeArrowheads="1"/>
              </p:cNvSpPr>
              <p:nvPr/>
            </p:nvSpPr>
            <p:spPr bwMode="auto">
              <a:xfrm>
                <a:off x="4113" y="257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2" name="Oval 8953"/>
              <p:cNvSpPr>
                <a:spLocks noChangeArrowheads="1"/>
              </p:cNvSpPr>
              <p:nvPr/>
            </p:nvSpPr>
            <p:spPr bwMode="auto">
              <a:xfrm>
                <a:off x="4113" y="257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3" name="Oval 8954"/>
              <p:cNvSpPr>
                <a:spLocks noChangeArrowheads="1"/>
              </p:cNvSpPr>
              <p:nvPr/>
            </p:nvSpPr>
            <p:spPr bwMode="auto">
              <a:xfrm>
                <a:off x="3995" y="293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4" name="Oval 8955"/>
              <p:cNvSpPr>
                <a:spLocks noChangeArrowheads="1"/>
              </p:cNvSpPr>
              <p:nvPr/>
            </p:nvSpPr>
            <p:spPr bwMode="auto">
              <a:xfrm>
                <a:off x="3995" y="293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5" name="Oval 8956"/>
              <p:cNvSpPr>
                <a:spLocks noChangeArrowheads="1"/>
              </p:cNvSpPr>
              <p:nvPr/>
            </p:nvSpPr>
            <p:spPr bwMode="auto">
              <a:xfrm>
                <a:off x="2956" y="224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6" name="Oval 8957"/>
              <p:cNvSpPr>
                <a:spLocks noChangeArrowheads="1"/>
              </p:cNvSpPr>
              <p:nvPr/>
            </p:nvSpPr>
            <p:spPr bwMode="auto">
              <a:xfrm>
                <a:off x="2956" y="224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7" name="Oval 8958"/>
              <p:cNvSpPr>
                <a:spLocks noChangeArrowheads="1"/>
              </p:cNvSpPr>
              <p:nvPr/>
            </p:nvSpPr>
            <p:spPr bwMode="auto">
              <a:xfrm>
                <a:off x="4019" y="269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8" name="Oval 8959"/>
              <p:cNvSpPr>
                <a:spLocks noChangeArrowheads="1"/>
              </p:cNvSpPr>
              <p:nvPr/>
            </p:nvSpPr>
            <p:spPr bwMode="auto">
              <a:xfrm>
                <a:off x="4019" y="269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9" name="Oval 8960"/>
              <p:cNvSpPr>
                <a:spLocks noChangeArrowheads="1"/>
              </p:cNvSpPr>
              <p:nvPr/>
            </p:nvSpPr>
            <p:spPr bwMode="auto">
              <a:xfrm>
                <a:off x="3219" y="362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0" name="Oval 8961"/>
              <p:cNvSpPr>
                <a:spLocks noChangeArrowheads="1"/>
              </p:cNvSpPr>
              <p:nvPr/>
            </p:nvSpPr>
            <p:spPr bwMode="auto">
              <a:xfrm>
                <a:off x="3219" y="362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1" name="Oval 8962"/>
              <p:cNvSpPr>
                <a:spLocks noChangeArrowheads="1"/>
              </p:cNvSpPr>
              <p:nvPr/>
            </p:nvSpPr>
            <p:spPr bwMode="auto">
              <a:xfrm>
                <a:off x="4340" y="27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2" name="Oval 8963"/>
              <p:cNvSpPr>
                <a:spLocks noChangeArrowheads="1"/>
              </p:cNvSpPr>
              <p:nvPr/>
            </p:nvSpPr>
            <p:spPr bwMode="auto">
              <a:xfrm>
                <a:off x="4340" y="27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3" name="Oval 8964"/>
              <p:cNvSpPr>
                <a:spLocks noChangeArrowheads="1"/>
              </p:cNvSpPr>
              <p:nvPr/>
            </p:nvSpPr>
            <p:spPr bwMode="auto">
              <a:xfrm>
                <a:off x="3240" y="329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4" name="Oval 8965"/>
              <p:cNvSpPr>
                <a:spLocks noChangeArrowheads="1"/>
              </p:cNvSpPr>
              <p:nvPr/>
            </p:nvSpPr>
            <p:spPr bwMode="auto">
              <a:xfrm>
                <a:off x="3240" y="329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5" name="Oval 8966"/>
              <p:cNvSpPr>
                <a:spLocks noChangeArrowheads="1"/>
              </p:cNvSpPr>
              <p:nvPr/>
            </p:nvSpPr>
            <p:spPr bwMode="auto">
              <a:xfrm>
                <a:off x="3908" y="33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6" name="Oval 8967"/>
              <p:cNvSpPr>
                <a:spLocks noChangeArrowheads="1"/>
              </p:cNvSpPr>
              <p:nvPr/>
            </p:nvSpPr>
            <p:spPr bwMode="auto">
              <a:xfrm>
                <a:off x="3908" y="33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7" name="Oval 8968"/>
              <p:cNvSpPr>
                <a:spLocks noChangeArrowheads="1"/>
              </p:cNvSpPr>
              <p:nvPr/>
            </p:nvSpPr>
            <p:spPr bwMode="auto">
              <a:xfrm>
                <a:off x="3994" y="325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8" name="Oval 8969"/>
              <p:cNvSpPr>
                <a:spLocks noChangeArrowheads="1"/>
              </p:cNvSpPr>
              <p:nvPr/>
            </p:nvSpPr>
            <p:spPr bwMode="auto">
              <a:xfrm>
                <a:off x="3993" y="325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9" name="Oval 8970"/>
              <p:cNvSpPr>
                <a:spLocks noChangeArrowheads="1"/>
              </p:cNvSpPr>
              <p:nvPr/>
            </p:nvSpPr>
            <p:spPr bwMode="auto">
              <a:xfrm>
                <a:off x="4273" y="296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0" name="Oval 8971"/>
              <p:cNvSpPr>
                <a:spLocks noChangeArrowheads="1"/>
              </p:cNvSpPr>
              <p:nvPr/>
            </p:nvSpPr>
            <p:spPr bwMode="auto">
              <a:xfrm>
                <a:off x="4273" y="29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1" name="Oval 8972"/>
              <p:cNvSpPr>
                <a:spLocks noChangeArrowheads="1"/>
              </p:cNvSpPr>
              <p:nvPr/>
            </p:nvSpPr>
            <p:spPr bwMode="auto">
              <a:xfrm>
                <a:off x="3978" y="340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2" name="Oval 8973"/>
              <p:cNvSpPr>
                <a:spLocks noChangeArrowheads="1"/>
              </p:cNvSpPr>
              <p:nvPr/>
            </p:nvSpPr>
            <p:spPr bwMode="auto">
              <a:xfrm>
                <a:off x="3978" y="3403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3" name="Oval 8974"/>
              <p:cNvSpPr>
                <a:spLocks noChangeArrowheads="1"/>
              </p:cNvSpPr>
              <p:nvPr/>
            </p:nvSpPr>
            <p:spPr bwMode="auto">
              <a:xfrm>
                <a:off x="3927" y="245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4" name="Oval 8975"/>
              <p:cNvSpPr>
                <a:spLocks noChangeArrowheads="1"/>
              </p:cNvSpPr>
              <p:nvPr/>
            </p:nvSpPr>
            <p:spPr bwMode="auto">
              <a:xfrm>
                <a:off x="3927" y="245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5" name="Oval 8976"/>
              <p:cNvSpPr>
                <a:spLocks noChangeArrowheads="1"/>
              </p:cNvSpPr>
              <p:nvPr/>
            </p:nvSpPr>
            <p:spPr bwMode="auto">
              <a:xfrm>
                <a:off x="4078" y="254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6" name="Oval 8977"/>
              <p:cNvSpPr>
                <a:spLocks noChangeArrowheads="1"/>
              </p:cNvSpPr>
              <p:nvPr/>
            </p:nvSpPr>
            <p:spPr bwMode="auto">
              <a:xfrm>
                <a:off x="4078" y="254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7" name="Oval 8978"/>
              <p:cNvSpPr>
                <a:spLocks noChangeArrowheads="1"/>
              </p:cNvSpPr>
              <p:nvPr/>
            </p:nvSpPr>
            <p:spPr bwMode="auto">
              <a:xfrm>
                <a:off x="3294" y="347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8" name="Oval 8979"/>
              <p:cNvSpPr>
                <a:spLocks noChangeArrowheads="1"/>
              </p:cNvSpPr>
              <p:nvPr/>
            </p:nvSpPr>
            <p:spPr bwMode="auto">
              <a:xfrm>
                <a:off x="3294" y="347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9" name="Oval 8980"/>
              <p:cNvSpPr>
                <a:spLocks noChangeArrowheads="1"/>
              </p:cNvSpPr>
              <p:nvPr/>
            </p:nvSpPr>
            <p:spPr bwMode="auto">
              <a:xfrm>
                <a:off x="3125" y="317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0" name="Oval 8981"/>
              <p:cNvSpPr>
                <a:spLocks noChangeArrowheads="1"/>
              </p:cNvSpPr>
              <p:nvPr/>
            </p:nvSpPr>
            <p:spPr bwMode="auto">
              <a:xfrm>
                <a:off x="3125" y="317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1" name="Oval 8982"/>
              <p:cNvSpPr>
                <a:spLocks noChangeArrowheads="1"/>
              </p:cNvSpPr>
              <p:nvPr/>
            </p:nvSpPr>
            <p:spPr bwMode="auto">
              <a:xfrm>
                <a:off x="3315" y="287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2" name="Oval 8983"/>
              <p:cNvSpPr>
                <a:spLocks noChangeArrowheads="1"/>
              </p:cNvSpPr>
              <p:nvPr/>
            </p:nvSpPr>
            <p:spPr bwMode="auto">
              <a:xfrm>
                <a:off x="3315" y="287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3" name="Oval 8984"/>
              <p:cNvSpPr>
                <a:spLocks noChangeArrowheads="1"/>
              </p:cNvSpPr>
              <p:nvPr/>
            </p:nvSpPr>
            <p:spPr bwMode="auto">
              <a:xfrm>
                <a:off x="3955" y="264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4" name="Oval 8985"/>
              <p:cNvSpPr>
                <a:spLocks noChangeArrowheads="1"/>
              </p:cNvSpPr>
              <p:nvPr/>
            </p:nvSpPr>
            <p:spPr bwMode="auto">
              <a:xfrm>
                <a:off x="3955" y="264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5" name="Oval 8986"/>
              <p:cNvSpPr>
                <a:spLocks noChangeArrowheads="1"/>
              </p:cNvSpPr>
              <p:nvPr/>
            </p:nvSpPr>
            <p:spPr bwMode="auto">
              <a:xfrm>
                <a:off x="2959" y="227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6" name="Oval 8987"/>
              <p:cNvSpPr>
                <a:spLocks noChangeArrowheads="1"/>
              </p:cNvSpPr>
              <p:nvPr/>
            </p:nvSpPr>
            <p:spPr bwMode="auto">
              <a:xfrm>
                <a:off x="2959" y="227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7" name="Oval 8988"/>
              <p:cNvSpPr>
                <a:spLocks noChangeArrowheads="1"/>
              </p:cNvSpPr>
              <p:nvPr/>
            </p:nvSpPr>
            <p:spPr bwMode="auto">
              <a:xfrm>
                <a:off x="2973" y="209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8" name="Oval 8989"/>
              <p:cNvSpPr>
                <a:spLocks noChangeArrowheads="1"/>
              </p:cNvSpPr>
              <p:nvPr/>
            </p:nvSpPr>
            <p:spPr bwMode="auto">
              <a:xfrm>
                <a:off x="2973" y="209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9" name="Oval 8990"/>
              <p:cNvSpPr>
                <a:spLocks noChangeArrowheads="1"/>
              </p:cNvSpPr>
              <p:nvPr/>
            </p:nvSpPr>
            <p:spPr bwMode="auto">
              <a:xfrm>
                <a:off x="4388" y="290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0" name="Oval 8991"/>
              <p:cNvSpPr>
                <a:spLocks noChangeArrowheads="1"/>
              </p:cNvSpPr>
              <p:nvPr/>
            </p:nvSpPr>
            <p:spPr bwMode="auto">
              <a:xfrm>
                <a:off x="4388" y="290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1" name="Oval 8992"/>
              <p:cNvSpPr>
                <a:spLocks noChangeArrowheads="1"/>
              </p:cNvSpPr>
              <p:nvPr/>
            </p:nvSpPr>
            <p:spPr bwMode="auto">
              <a:xfrm>
                <a:off x="3093" y="268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2" name="Oval 8993"/>
              <p:cNvSpPr>
                <a:spLocks noChangeArrowheads="1"/>
              </p:cNvSpPr>
              <p:nvPr/>
            </p:nvSpPr>
            <p:spPr bwMode="auto">
              <a:xfrm>
                <a:off x="3093" y="268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3" name="Oval 8994"/>
              <p:cNvSpPr>
                <a:spLocks noChangeArrowheads="1"/>
              </p:cNvSpPr>
              <p:nvPr/>
            </p:nvSpPr>
            <p:spPr bwMode="auto">
              <a:xfrm>
                <a:off x="3072" y="283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4" name="Oval 8995"/>
              <p:cNvSpPr>
                <a:spLocks noChangeArrowheads="1"/>
              </p:cNvSpPr>
              <p:nvPr/>
            </p:nvSpPr>
            <p:spPr bwMode="auto">
              <a:xfrm>
                <a:off x="3072" y="283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5" name="Oval 8996"/>
              <p:cNvSpPr>
                <a:spLocks noChangeArrowheads="1"/>
              </p:cNvSpPr>
              <p:nvPr/>
            </p:nvSpPr>
            <p:spPr bwMode="auto">
              <a:xfrm>
                <a:off x="3105" y="269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6" name="Oval 8997"/>
              <p:cNvSpPr>
                <a:spLocks noChangeArrowheads="1"/>
              </p:cNvSpPr>
              <p:nvPr/>
            </p:nvSpPr>
            <p:spPr bwMode="auto">
              <a:xfrm>
                <a:off x="3105" y="269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7" name="Oval 8998"/>
              <p:cNvSpPr>
                <a:spLocks noChangeArrowheads="1"/>
              </p:cNvSpPr>
              <p:nvPr/>
            </p:nvSpPr>
            <p:spPr bwMode="auto">
              <a:xfrm>
                <a:off x="2963" y="295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8" name="Oval 8999"/>
              <p:cNvSpPr>
                <a:spLocks noChangeArrowheads="1"/>
              </p:cNvSpPr>
              <p:nvPr/>
            </p:nvSpPr>
            <p:spPr bwMode="auto">
              <a:xfrm>
                <a:off x="2963" y="295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9" name="Oval 9000"/>
              <p:cNvSpPr>
                <a:spLocks noChangeArrowheads="1"/>
              </p:cNvSpPr>
              <p:nvPr/>
            </p:nvSpPr>
            <p:spPr bwMode="auto">
              <a:xfrm>
                <a:off x="3164" y="213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0" name="Oval 9001"/>
              <p:cNvSpPr>
                <a:spLocks noChangeArrowheads="1"/>
              </p:cNvSpPr>
              <p:nvPr/>
            </p:nvSpPr>
            <p:spPr bwMode="auto">
              <a:xfrm>
                <a:off x="3164" y="213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1" name="Oval 9002"/>
              <p:cNvSpPr>
                <a:spLocks noChangeArrowheads="1"/>
              </p:cNvSpPr>
              <p:nvPr/>
            </p:nvSpPr>
            <p:spPr bwMode="auto">
              <a:xfrm>
                <a:off x="4261" y="302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2" name="Oval 9003"/>
              <p:cNvSpPr>
                <a:spLocks noChangeArrowheads="1"/>
              </p:cNvSpPr>
              <p:nvPr/>
            </p:nvSpPr>
            <p:spPr bwMode="auto">
              <a:xfrm>
                <a:off x="4261" y="302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3" name="Oval 9004"/>
              <p:cNvSpPr>
                <a:spLocks noChangeArrowheads="1"/>
              </p:cNvSpPr>
              <p:nvPr/>
            </p:nvSpPr>
            <p:spPr bwMode="auto">
              <a:xfrm>
                <a:off x="3252" y="329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4" name="Oval 9005"/>
              <p:cNvSpPr>
                <a:spLocks noChangeArrowheads="1"/>
              </p:cNvSpPr>
              <p:nvPr/>
            </p:nvSpPr>
            <p:spPr bwMode="auto">
              <a:xfrm>
                <a:off x="3252" y="329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5" name="Oval 9006"/>
              <p:cNvSpPr>
                <a:spLocks noChangeArrowheads="1"/>
              </p:cNvSpPr>
              <p:nvPr/>
            </p:nvSpPr>
            <p:spPr bwMode="auto">
              <a:xfrm>
                <a:off x="3278" y="275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6" name="Oval 9007"/>
              <p:cNvSpPr>
                <a:spLocks noChangeArrowheads="1"/>
              </p:cNvSpPr>
              <p:nvPr/>
            </p:nvSpPr>
            <p:spPr bwMode="auto">
              <a:xfrm>
                <a:off x="3278" y="275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7" name="Oval 9008"/>
              <p:cNvSpPr>
                <a:spLocks noChangeArrowheads="1"/>
              </p:cNvSpPr>
              <p:nvPr/>
            </p:nvSpPr>
            <p:spPr bwMode="auto">
              <a:xfrm>
                <a:off x="3356" y="321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8" name="Oval 9009"/>
              <p:cNvSpPr>
                <a:spLocks noChangeArrowheads="1"/>
              </p:cNvSpPr>
              <p:nvPr/>
            </p:nvSpPr>
            <p:spPr bwMode="auto">
              <a:xfrm>
                <a:off x="3356" y="321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9" name="Oval 9010"/>
              <p:cNvSpPr>
                <a:spLocks noChangeArrowheads="1"/>
              </p:cNvSpPr>
              <p:nvPr/>
            </p:nvSpPr>
            <p:spPr bwMode="auto">
              <a:xfrm>
                <a:off x="3002" y="31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0" name="Oval 9011"/>
              <p:cNvSpPr>
                <a:spLocks noChangeArrowheads="1"/>
              </p:cNvSpPr>
              <p:nvPr/>
            </p:nvSpPr>
            <p:spPr bwMode="auto">
              <a:xfrm>
                <a:off x="3002" y="31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1" name="Oval 9012"/>
              <p:cNvSpPr>
                <a:spLocks noChangeArrowheads="1"/>
              </p:cNvSpPr>
              <p:nvPr/>
            </p:nvSpPr>
            <p:spPr bwMode="auto">
              <a:xfrm>
                <a:off x="4182" y="266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2" name="Oval 9013"/>
              <p:cNvSpPr>
                <a:spLocks noChangeArrowheads="1"/>
              </p:cNvSpPr>
              <p:nvPr/>
            </p:nvSpPr>
            <p:spPr bwMode="auto">
              <a:xfrm>
                <a:off x="4182" y="266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3" name="Oval 9014"/>
              <p:cNvSpPr>
                <a:spLocks noChangeArrowheads="1"/>
              </p:cNvSpPr>
              <p:nvPr/>
            </p:nvSpPr>
            <p:spPr bwMode="auto">
              <a:xfrm>
                <a:off x="3207" y="261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4" name="Oval 9015"/>
              <p:cNvSpPr>
                <a:spLocks noChangeArrowheads="1"/>
              </p:cNvSpPr>
              <p:nvPr/>
            </p:nvSpPr>
            <p:spPr bwMode="auto">
              <a:xfrm>
                <a:off x="3207" y="261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5" name="Oval 9016"/>
              <p:cNvSpPr>
                <a:spLocks noChangeArrowheads="1"/>
              </p:cNvSpPr>
              <p:nvPr/>
            </p:nvSpPr>
            <p:spPr bwMode="auto">
              <a:xfrm>
                <a:off x="3125" y="271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6" name="Oval 9017"/>
              <p:cNvSpPr>
                <a:spLocks noChangeArrowheads="1"/>
              </p:cNvSpPr>
              <p:nvPr/>
            </p:nvSpPr>
            <p:spPr bwMode="auto">
              <a:xfrm>
                <a:off x="3125" y="271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7" name="Oval 9018"/>
              <p:cNvSpPr>
                <a:spLocks noChangeArrowheads="1"/>
              </p:cNvSpPr>
              <p:nvPr/>
            </p:nvSpPr>
            <p:spPr bwMode="auto">
              <a:xfrm>
                <a:off x="2926" y="278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8" name="Oval 9019"/>
              <p:cNvSpPr>
                <a:spLocks noChangeArrowheads="1"/>
              </p:cNvSpPr>
              <p:nvPr/>
            </p:nvSpPr>
            <p:spPr bwMode="auto">
              <a:xfrm>
                <a:off x="2926" y="278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9" name="Oval 9020"/>
              <p:cNvSpPr>
                <a:spLocks noChangeArrowheads="1"/>
              </p:cNvSpPr>
              <p:nvPr/>
            </p:nvSpPr>
            <p:spPr bwMode="auto">
              <a:xfrm>
                <a:off x="3144" y="364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0" name="Oval 9021"/>
              <p:cNvSpPr>
                <a:spLocks noChangeArrowheads="1"/>
              </p:cNvSpPr>
              <p:nvPr/>
            </p:nvSpPr>
            <p:spPr bwMode="auto">
              <a:xfrm>
                <a:off x="3144" y="364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1" name="Oval 9022"/>
              <p:cNvSpPr>
                <a:spLocks noChangeArrowheads="1"/>
              </p:cNvSpPr>
              <p:nvPr/>
            </p:nvSpPr>
            <p:spPr bwMode="auto">
              <a:xfrm>
                <a:off x="3197" y="328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2" name="Oval 9023"/>
              <p:cNvSpPr>
                <a:spLocks noChangeArrowheads="1"/>
              </p:cNvSpPr>
              <p:nvPr/>
            </p:nvSpPr>
            <p:spPr bwMode="auto">
              <a:xfrm>
                <a:off x="3197" y="328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3" name="Oval 9024"/>
              <p:cNvSpPr>
                <a:spLocks noChangeArrowheads="1"/>
              </p:cNvSpPr>
              <p:nvPr/>
            </p:nvSpPr>
            <p:spPr bwMode="auto">
              <a:xfrm>
                <a:off x="3945" y="265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4" name="Oval 9025"/>
              <p:cNvSpPr>
                <a:spLocks noChangeArrowheads="1"/>
              </p:cNvSpPr>
              <p:nvPr/>
            </p:nvSpPr>
            <p:spPr bwMode="auto">
              <a:xfrm>
                <a:off x="3945" y="265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5" name="Oval 9026"/>
              <p:cNvSpPr>
                <a:spLocks noChangeArrowheads="1"/>
              </p:cNvSpPr>
              <p:nvPr/>
            </p:nvSpPr>
            <p:spPr bwMode="auto">
              <a:xfrm>
                <a:off x="4429" y="287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6" name="Oval 9027"/>
              <p:cNvSpPr>
                <a:spLocks noChangeArrowheads="1"/>
              </p:cNvSpPr>
              <p:nvPr/>
            </p:nvSpPr>
            <p:spPr bwMode="auto">
              <a:xfrm>
                <a:off x="4429" y="287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7" name="Oval 9028"/>
              <p:cNvSpPr>
                <a:spLocks noChangeArrowheads="1"/>
              </p:cNvSpPr>
              <p:nvPr/>
            </p:nvSpPr>
            <p:spPr bwMode="auto">
              <a:xfrm>
                <a:off x="3910" y="33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8" name="Oval 9029"/>
              <p:cNvSpPr>
                <a:spLocks noChangeArrowheads="1"/>
              </p:cNvSpPr>
              <p:nvPr/>
            </p:nvSpPr>
            <p:spPr bwMode="auto">
              <a:xfrm>
                <a:off x="3910" y="331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9" name="Oval 9030"/>
              <p:cNvSpPr>
                <a:spLocks noChangeArrowheads="1"/>
              </p:cNvSpPr>
              <p:nvPr/>
            </p:nvSpPr>
            <p:spPr bwMode="auto">
              <a:xfrm>
                <a:off x="4419" y="287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0" name="Oval 9031"/>
              <p:cNvSpPr>
                <a:spLocks noChangeArrowheads="1"/>
              </p:cNvSpPr>
              <p:nvPr/>
            </p:nvSpPr>
            <p:spPr bwMode="auto">
              <a:xfrm>
                <a:off x="4419" y="287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1" name="Oval 9032"/>
              <p:cNvSpPr>
                <a:spLocks noChangeArrowheads="1"/>
              </p:cNvSpPr>
              <p:nvPr/>
            </p:nvSpPr>
            <p:spPr bwMode="auto">
              <a:xfrm>
                <a:off x="4197" y="289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2" name="Oval 9033"/>
              <p:cNvSpPr>
                <a:spLocks noChangeArrowheads="1"/>
              </p:cNvSpPr>
              <p:nvPr/>
            </p:nvSpPr>
            <p:spPr bwMode="auto">
              <a:xfrm>
                <a:off x="4197" y="289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3" name="Oval 9034"/>
              <p:cNvSpPr>
                <a:spLocks noChangeArrowheads="1"/>
              </p:cNvSpPr>
              <p:nvPr/>
            </p:nvSpPr>
            <p:spPr bwMode="auto">
              <a:xfrm>
                <a:off x="4344" y="295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4" name="Oval 9035"/>
              <p:cNvSpPr>
                <a:spLocks noChangeArrowheads="1"/>
              </p:cNvSpPr>
              <p:nvPr/>
            </p:nvSpPr>
            <p:spPr bwMode="auto">
              <a:xfrm>
                <a:off x="4344" y="295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5" name="Oval 9036"/>
              <p:cNvSpPr>
                <a:spLocks noChangeArrowheads="1"/>
              </p:cNvSpPr>
              <p:nvPr/>
            </p:nvSpPr>
            <p:spPr bwMode="auto">
              <a:xfrm>
                <a:off x="3915" y="255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6" name="Oval 9037"/>
              <p:cNvSpPr>
                <a:spLocks noChangeArrowheads="1"/>
              </p:cNvSpPr>
              <p:nvPr/>
            </p:nvSpPr>
            <p:spPr bwMode="auto">
              <a:xfrm>
                <a:off x="3915" y="255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7" name="Oval 9038"/>
              <p:cNvSpPr>
                <a:spLocks noChangeArrowheads="1"/>
              </p:cNvSpPr>
              <p:nvPr/>
            </p:nvSpPr>
            <p:spPr bwMode="auto">
              <a:xfrm>
                <a:off x="4443" y="285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8" name="Oval 9039"/>
              <p:cNvSpPr>
                <a:spLocks noChangeArrowheads="1"/>
              </p:cNvSpPr>
              <p:nvPr/>
            </p:nvSpPr>
            <p:spPr bwMode="auto">
              <a:xfrm>
                <a:off x="4443" y="285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9" name="Oval 9040"/>
              <p:cNvSpPr>
                <a:spLocks noChangeArrowheads="1"/>
              </p:cNvSpPr>
              <p:nvPr/>
            </p:nvSpPr>
            <p:spPr bwMode="auto">
              <a:xfrm>
                <a:off x="4310" y="27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0" name="Oval 9041"/>
              <p:cNvSpPr>
                <a:spLocks noChangeArrowheads="1"/>
              </p:cNvSpPr>
              <p:nvPr/>
            </p:nvSpPr>
            <p:spPr bwMode="auto">
              <a:xfrm>
                <a:off x="4310" y="271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1" name="Oval 9042"/>
              <p:cNvSpPr>
                <a:spLocks noChangeArrowheads="1"/>
              </p:cNvSpPr>
              <p:nvPr/>
            </p:nvSpPr>
            <p:spPr bwMode="auto">
              <a:xfrm>
                <a:off x="2979" y="306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2" name="Oval 9043"/>
              <p:cNvSpPr>
                <a:spLocks noChangeArrowheads="1"/>
              </p:cNvSpPr>
              <p:nvPr/>
            </p:nvSpPr>
            <p:spPr bwMode="auto">
              <a:xfrm>
                <a:off x="2979" y="30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3" name="Oval 9044"/>
              <p:cNvSpPr>
                <a:spLocks noChangeArrowheads="1"/>
              </p:cNvSpPr>
              <p:nvPr/>
            </p:nvSpPr>
            <p:spPr bwMode="auto">
              <a:xfrm>
                <a:off x="3017" y="260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4" name="Oval 9045"/>
              <p:cNvSpPr>
                <a:spLocks noChangeArrowheads="1"/>
              </p:cNvSpPr>
              <p:nvPr/>
            </p:nvSpPr>
            <p:spPr bwMode="auto">
              <a:xfrm>
                <a:off x="3017" y="260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5" name="Oval 9046"/>
              <p:cNvSpPr>
                <a:spLocks noChangeArrowheads="1"/>
              </p:cNvSpPr>
              <p:nvPr/>
            </p:nvSpPr>
            <p:spPr bwMode="auto">
              <a:xfrm>
                <a:off x="2886" y="251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6" name="Oval 9047"/>
              <p:cNvSpPr>
                <a:spLocks noChangeArrowheads="1"/>
              </p:cNvSpPr>
              <p:nvPr/>
            </p:nvSpPr>
            <p:spPr bwMode="auto">
              <a:xfrm>
                <a:off x="2886" y="251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7" name="Oval 9048"/>
              <p:cNvSpPr>
                <a:spLocks noChangeArrowheads="1"/>
              </p:cNvSpPr>
              <p:nvPr/>
            </p:nvSpPr>
            <p:spPr bwMode="auto">
              <a:xfrm>
                <a:off x="4255" y="267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46" name="Group 9250"/>
            <p:cNvGrpSpPr>
              <a:grpSpLocks/>
            </p:cNvGrpSpPr>
            <p:nvPr/>
          </p:nvGrpSpPr>
          <p:grpSpPr bwMode="auto">
            <a:xfrm>
              <a:off x="2869" y="2074"/>
              <a:ext cx="1630" cy="1733"/>
              <a:chOff x="2869" y="2074"/>
              <a:chExt cx="1630" cy="1733"/>
            </a:xfrm>
            <a:grpFill/>
          </p:grpSpPr>
          <p:sp>
            <p:nvSpPr>
              <p:cNvPr id="698" name="Oval 9050"/>
              <p:cNvSpPr>
                <a:spLocks noChangeArrowheads="1"/>
              </p:cNvSpPr>
              <p:nvPr/>
            </p:nvSpPr>
            <p:spPr bwMode="auto">
              <a:xfrm>
                <a:off x="4255" y="267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9" name="Oval 9051"/>
              <p:cNvSpPr>
                <a:spLocks noChangeArrowheads="1"/>
              </p:cNvSpPr>
              <p:nvPr/>
            </p:nvSpPr>
            <p:spPr bwMode="auto">
              <a:xfrm>
                <a:off x="3024" y="209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0" name="Oval 9052"/>
              <p:cNvSpPr>
                <a:spLocks noChangeArrowheads="1"/>
              </p:cNvSpPr>
              <p:nvPr/>
            </p:nvSpPr>
            <p:spPr bwMode="auto">
              <a:xfrm>
                <a:off x="3024" y="209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1" name="Oval 9053"/>
              <p:cNvSpPr>
                <a:spLocks noChangeArrowheads="1"/>
              </p:cNvSpPr>
              <p:nvPr/>
            </p:nvSpPr>
            <p:spPr bwMode="auto">
              <a:xfrm>
                <a:off x="3936" y="240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2" name="Oval 9054"/>
              <p:cNvSpPr>
                <a:spLocks noChangeArrowheads="1"/>
              </p:cNvSpPr>
              <p:nvPr/>
            </p:nvSpPr>
            <p:spPr bwMode="auto">
              <a:xfrm>
                <a:off x="3936" y="240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3" name="Oval 9055"/>
              <p:cNvSpPr>
                <a:spLocks noChangeArrowheads="1"/>
              </p:cNvSpPr>
              <p:nvPr/>
            </p:nvSpPr>
            <p:spPr bwMode="auto">
              <a:xfrm>
                <a:off x="4379" y="281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4" name="Oval 9056"/>
              <p:cNvSpPr>
                <a:spLocks noChangeArrowheads="1"/>
              </p:cNvSpPr>
              <p:nvPr/>
            </p:nvSpPr>
            <p:spPr bwMode="auto">
              <a:xfrm>
                <a:off x="4379" y="281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5" name="Oval 9057"/>
              <p:cNvSpPr>
                <a:spLocks noChangeArrowheads="1"/>
              </p:cNvSpPr>
              <p:nvPr/>
            </p:nvSpPr>
            <p:spPr bwMode="auto">
              <a:xfrm>
                <a:off x="4191" y="265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6" name="Oval 9058"/>
              <p:cNvSpPr>
                <a:spLocks noChangeArrowheads="1"/>
              </p:cNvSpPr>
              <p:nvPr/>
            </p:nvSpPr>
            <p:spPr bwMode="auto">
              <a:xfrm>
                <a:off x="4191" y="265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7" name="Oval 9059"/>
              <p:cNvSpPr>
                <a:spLocks noChangeArrowheads="1"/>
              </p:cNvSpPr>
              <p:nvPr/>
            </p:nvSpPr>
            <p:spPr bwMode="auto">
              <a:xfrm>
                <a:off x="3094" y="317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8" name="Oval 9060"/>
              <p:cNvSpPr>
                <a:spLocks noChangeArrowheads="1"/>
              </p:cNvSpPr>
              <p:nvPr/>
            </p:nvSpPr>
            <p:spPr bwMode="auto">
              <a:xfrm>
                <a:off x="3094" y="317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9" name="Oval 9061"/>
              <p:cNvSpPr>
                <a:spLocks noChangeArrowheads="1"/>
              </p:cNvSpPr>
              <p:nvPr/>
            </p:nvSpPr>
            <p:spPr bwMode="auto">
              <a:xfrm>
                <a:off x="4061" y="251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0" name="Oval 9062"/>
              <p:cNvSpPr>
                <a:spLocks noChangeArrowheads="1"/>
              </p:cNvSpPr>
              <p:nvPr/>
            </p:nvSpPr>
            <p:spPr bwMode="auto">
              <a:xfrm>
                <a:off x="4061" y="251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" name="Oval 9063"/>
              <p:cNvSpPr>
                <a:spLocks noChangeArrowheads="1"/>
              </p:cNvSpPr>
              <p:nvPr/>
            </p:nvSpPr>
            <p:spPr bwMode="auto">
              <a:xfrm>
                <a:off x="3190" y="309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" name="Oval 9064"/>
              <p:cNvSpPr>
                <a:spLocks noChangeArrowheads="1"/>
              </p:cNvSpPr>
              <p:nvPr/>
            </p:nvSpPr>
            <p:spPr bwMode="auto">
              <a:xfrm>
                <a:off x="3189" y="309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" name="Oval 9065"/>
              <p:cNvSpPr>
                <a:spLocks noChangeArrowheads="1"/>
              </p:cNvSpPr>
              <p:nvPr/>
            </p:nvSpPr>
            <p:spPr bwMode="auto">
              <a:xfrm>
                <a:off x="3102" y="284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" name="Oval 9066"/>
              <p:cNvSpPr>
                <a:spLocks noChangeArrowheads="1"/>
              </p:cNvSpPr>
              <p:nvPr/>
            </p:nvSpPr>
            <p:spPr bwMode="auto">
              <a:xfrm>
                <a:off x="3102" y="284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" name="Oval 9067"/>
              <p:cNvSpPr>
                <a:spLocks noChangeArrowheads="1"/>
              </p:cNvSpPr>
              <p:nvPr/>
            </p:nvSpPr>
            <p:spPr bwMode="auto">
              <a:xfrm>
                <a:off x="3294" y="31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" name="Oval 9068"/>
              <p:cNvSpPr>
                <a:spLocks noChangeArrowheads="1"/>
              </p:cNvSpPr>
              <p:nvPr/>
            </p:nvSpPr>
            <p:spPr bwMode="auto">
              <a:xfrm>
                <a:off x="3294" y="31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" name="Oval 9069"/>
              <p:cNvSpPr>
                <a:spLocks noChangeArrowheads="1"/>
              </p:cNvSpPr>
              <p:nvPr/>
            </p:nvSpPr>
            <p:spPr bwMode="auto">
              <a:xfrm>
                <a:off x="3213" y="329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8" name="Oval 9070"/>
              <p:cNvSpPr>
                <a:spLocks noChangeArrowheads="1"/>
              </p:cNvSpPr>
              <p:nvPr/>
            </p:nvSpPr>
            <p:spPr bwMode="auto">
              <a:xfrm>
                <a:off x="3213" y="329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9" name="Oval 9071"/>
              <p:cNvSpPr>
                <a:spLocks noChangeArrowheads="1"/>
              </p:cNvSpPr>
              <p:nvPr/>
            </p:nvSpPr>
            <p:spPr bwMode="auto">
              <a:xfrm>
                <a:off x="4291" y="295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0" name="Oval 9072"/>
              <p:cNvSpPr>
                <a:spLocks noChangeArrowheads="1"/>
              </p:cNvSpPr>
              <p:nvPr/>
            </p:nvSpPr>
            <p:spPr bwMode="auto">
              <a:xfrm>
                <a:off x="4291" y="295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1" name="Oval 9073"/>
              <p:cNvSpPr>
                <a:spLocks noChangeArrowheads="1"/>
              </p:cNvSpPr>
              <p:nvPr/>
            </p:nvSpPr>
            <p:spPr bwMode="auto">
              <a:xfrm>
                <a:off x="3377" y="3271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2" name="Oval 9074"/>
              <p:cNvSpPr>
                <a:spLocks noChangeArrowheads="1"/>
              </p:cNvSpPr>
              <p:nvPr/>
            </p:nvSpPr>
            <p:spPr bwMode="auto">
              <a:xfrm>
                <a:off x="3377" y="3271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3" name="Oval 9075"/>
              <p:cNvSpPr>
                <a:spLocks noChangeArrowheads="1"/>
              </p:cNvSpPr>
              <p:nvPr/>
            </p:nvSpPr>
            <p:spPr bwMode="auto">
              <a:xfrm>
                <a:off x="2975" y="262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4" name="Oval 9076"/>
              <p:cNvSpPr>
                <a:spLocks noChangeArrowheads="1"/>
              </p:cNvSpPr>
              <p:nvPr/>
            </p:nvSpPr>
            <p:spPr bwMode="auto">
              <a:xfrm>
                <a:off x="2975" y="262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5" name="Oval 9077"/>
              <p:cNvSpPr>
                <a:spLocks noChangeArrowheads="1"/>
              </p:cNvSpPr>
              <p:nvPr/>
            </p:nvSpPr>
            <p:spPr bwMode="auto">
              <a:xfrm>
                <a:off x="3115" y="2721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6" name="Oval 9078"/>
              <p:cNvSpPr>
                <a:spLocks noChangeArrowheads="1"/>
              </p:cNvSpPr>
              <p:nvPr/>
            </p:nvSpPr>
            <p:spPr bwMode="auto">
              <a:xfrm>
                <a:off x="3115" y="2721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7" name="Oval 9079"/>
              <p:cNvSpPr>
                <a:spLocks noChangeArrowheads="1"/>
              </p:cNvSpPr>
              <p:nvPr/>
            </p:nvSpPr>
            <p:spPr bwMode="auto">
              <a:xfrm>
                <a:off x="3991" y="300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8" name="Oval 9080"/>
              <p:cNvSpPr>
                <a:spLocks noChangeArrowheads="1"/>
              </p:cNvSpPr>
              <p:nvPr/>
            </p:nvSpPr>
            <p:spPr bwMode="auto">
              <a:xfrm>
                <a:off x="3991" y="300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9" name="Oval 9081"/>
              <p:cNvSpPr>
                <a:spLocks noChangeArrowheads="1"/>
              </p:cNvSpPr>
              <p:nvPr/>
            </p:nvSpPr>
            <p:spPr bwMode="auto">
              <a:xfrm>
                <a:off x="4272" y="281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0" name="Oval 9082"/>
              <p:cNvSpPr>
                <a:spLocks noChangeArrowheads="1"/>
              </p:cNvSpPr>
              <p:nvPr/>
            </p:nvSpPr>
            <p:spPr bwMode="auto">
              <a:xfrm>
                <a:off x="4272" y="2813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1" name="Oval 9083"/>
              <p:cNvSpPr>
                <a:spLocks noChangeArrowheads="1"/>
              </p:cNvSpPr>
              <p:nvPr/>
            </p:nvSpPr>
            <p:spPr bwMode="auto">
              <a:xfrm>
                <a:off x="3022" y="207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2" name="Oval 9084"/>
              <p:cNvSpPr>
                <a:spLocks noChangeArrowheads="1"/>
              </p:cNvSpPr>
              <p:nvPr/>
            </p:nvSpPr>
            <p:spPr bwMode="auto">
              <a:xfrm>
                <a:off x="3022" y="207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3" name="Oval 9085"/>
              <p:cNvSpPr>
                <a:spLocks noChangeArrowheads="1"/>
              </p:cNvSpPr>
              <p:nvPr/>
            </p:nvSpPr>
            <p:spPr bwMode="auto">
              <a:xfrm>
                <a:off x="3984" y="337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4" name="Oval 9086"/>
              <p:cNvSpPr>
                <a:spLocks noChangeArrowheads="1"/>
              </p:cNvSpPr>
              <p:nvPr/>
            </p:nvSpPr>
            <p:spPr bwMode="auto">
              <a:xfrm>
                <a:off x="3984" y="337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5" name="Oval 9087"/>
              <p:cNvSpPr>
                <a:spLocks noChangeArrowheads="1"/>
              </p:cNvSpPr>
              <p:nvPr/>
            </p:nvSpPr>
            <p:spPr bwMode="auto">
              <a:xfrm>
                <a:off x="4274" y="293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6" name="Oval 9088"/>
              <p:cNvSpPr>
                <a:spLocks noChangeArrowheads="1"/>
              </p:cNvSpPr>
              <p:nvPr/>
            </p:nvSpPr>
            <p:spPr bwMode="auto">
              <a:xfrm>
                <a:off x="4274" y="293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7" name="Oval 9089"/>
              <p:cNvSpPr>
                <a:spLocks noChangeArrowheads="1"/>
              </p:cNvSpPr>
              <p:nvPr/>
            </p:nvSpPr>
            <p:spPr bwMode="auto">
              <a:xfrm>
                <a:off x="3365" y="291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8" name="Oval 9090"/>
              <p:cNvSpPr>
                <a:spLocks noChangeArrowheads="1"/>
              </p:cNvSpPr>
              <p:nvPr/>
            </p:nvSpPr>
            <p:spPr bwMode="auto">
              <a:xfrm>
                <a:off x="3365" y="291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9" name="Oval 9091"/>
              <p:cNvSpPr>
                <a:spLocks noChangeArrowheads="1"/>
              </p:cNvSpPr>
              <p:nvPr/>
            </p:nvSpPr>
            <p:spPr bwMode="auto">
              <a:xfrm>
                <a:off x="3091" y="262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0" name="Oval 9092"/>
              <p:cNvSpPr>
                <a:spLocks noChangeArrowheads="1"/>
              </p:cNvSpPr>
              <p:nvPr/>
            </p:nvSpPr>
            <p:spPr bwMode="auto">
              <a:xfrm>
                <a:off x="3091" y="262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1" name="Oval 9093"/>
              <p:cNvSpPr>
                <a:spLocks noChangeArrowheads="1"/>
              </p:cNvSpPr>
              <p:nvPr/>
            </p:nvSpPr>
            <p:spPr bwMode="auto">
              <a:xfrm>
                <a:off x="3166" y="307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2" name="Oval 9094"/>
              <p:cNvSpPr>
                <a:spLocks noChangeArrowheads="1"/>
              </p:cNvSpPr>
              <p:nvPr/>
            </p:nvSpPr>
            <p:spPr bwMode="auto">
              <a:xfrm>
                <a:off x="3166" y="307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3" name="Oval 9095"/>
              <p:cNvSpPr>
                <a:spLocks noChangeArrowheads="1"/>
              </p:cNvSpPr>
              <p:nvPr/>
            </p:nvSpPr>
            <p:spPr bwMode="auto">
              <a:xfrm>
                <a:off x="4265" y="298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4" name="Oval 9096"/>
              <p:cNvSpPr>
                <a:spLocks noChangeArrowheads="1"/>
              </p:cNvSpPr>
              <p:nvPr/>
            </p:nvSpPr>
            <p:spPr bwMode="auto">
              <a:xfrm>
                <a:off x="4265" y="298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5" name="Oval 9097"/>
              <p:cNvSpPr>
                <a:spLocks noChangeArrowheads="1"/>
              </p:cNvSpPr>
              <p:nvPr/>
            </p:nvSpPr>
            <p:spPr bwMode="auto">
              <a:xfrm>
                <a:off x="3003" y="252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6" name="Oval 9098"/>
              <p:cNvSpPr>
                <a:spLocks noChangeArrowheads="1"/>
              </p:cNvSpPr>
              <p:nvPr/>
            </p:nvSpPr>
            <p:spPr bwMode="auto">
              <a:xfrm>
                <a:off x="3003" y="252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7" name="Oval 9099"/>
              <p:cNvSpPr>
                <a:spLocks noChangeArrowheads="1"/>
              </p:cNvSpPr>
              <p:nvPr/>
            </p:nvSpPr>
            <p:spPr bwMode="auto">
              <a:xfrm>
                <a:off x="4250" y="279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8" name="Oval 9100"/>
              <p:cNvSpPr>
                <a:spLocks noChangeArrowheads="1"/>
              </p:cNvSpPr>
              <p:nvPr/>
            </p:nvSpPr>
            <p:spPr bwMode="auto">
              <a:xfrm>
                <a:off x="4249" y="279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9" name="Oval 9101"/>
              <p:cNvSpPr>
                <a:spLocks noChangeArrowheads="1"/>
              </p:cNvSpPr>
              <p:nvPr/>
            </p:nvSpPr>
            <p:spPr bwMode="auto">
              <a:xfrm>
                <a:off x="4403" y="291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0" name="Oval 9102"/>
              <p:cNvSpPr>
                <a:spLocks noChangeArrowheads="1"/>
              </p:cNvSpPr>
              <p:nvPr/>
            </p:nvSpPr>
            <p:spPr bwMode="auto">
              <a:xfrm>
                <a:off x="4403" y="291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1" name="Oval 9103"/>
              <p:cNvSpPr>
                <a:spLocks noChangeArrowheads="1"/>
              </p:cNvSpPr>
              <p:nvPr/>
            </p:nvSpPr>
            <p:spPr bwMode="auto">
              <a:xfrm>
                <a:off x="4031" y="318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2" name="Oval 9104"/>
              <p:cNvSpPr>
                <a:spLocks noChangeArrowheads="1"/>
              </p:cNvSpPr>
              <p:nvPr/>
            </p:nvSpPr>
            <p:spPr bwMode="auto">
              <a:xfrm>
                <a:off x="4031" y="318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3" name="Oval 9105"/>
              <p:cNvSpPr>
                <a:spLocks noChangeArrowheads="1"/>
              </p:cNvSpPr>
              <p:nvPr/>
            </p:nvSpPr>
            <p:spPr bwMode="auto">
              <a:xfrm>
                <a:off x="4377" y="284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4" name="Oval 9106"/>
              <p:cNvSpPr>
                <a:spLocks noChangeArrowheads="1"/>
              </p:cNvSpPr>
              <p:nvPr/>
            </p:nvSpPr>
            <p:spPr bwMode="auto">
              <a:xfrm>
                <a:off x="4377" y="284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5" name="Oval 9107"/>
              <p:cNvSpPr>
                <a:spLocks noChangeArrowheads="1"/>
              </p:cNvSpPr>
              <p:nvPr/>
            </p:nvSpPr>
            <p:spPr bwMode="auto">
              <a:xfrm>
                <a:off x="3988" y="318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6" name="Oval 9108"/>
              <p:cNvSpPr>
                <a:spLocks noChangeArrowheads="1"/>
              </p:cNvSpPr>
              <p:nvPr/>
            </p:nvSpPr>
            <p:spPr bwMode="auto">
              <a:xfrm>
                <a:off x="3987" y="318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7" name="Oval 9109"/>
              <p:cNvSpPr>
                <a:spLocks noChangeArrowheads="1"/>
              </p:cNvSpPr>
              <p:nvPr/>
            </p:nvSpPr>
            <p:spPr bwMode="auto">
              <a:xfrm>
                <a:off x="4338" y="288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" name="Oval 9110"/>
              <p:cNvSpPr>
                <a:spLocks noChangeArrowheads="1"/>
              </p:cNvSpPr>
              <p:nvPr/>
            </p:nvSpPr>
            <p:spPr bwMode="auto">
              <a:xfrm>
                <a:off x="4338" y="288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9" name="Oval 9111"/>
              <p:cNvSpPr>
                <a:spLocks noChangeArrowheads="1"/>
              </p:cNvSpPr>
              <p:nvPr/>
            </p:nvSpPr>
            <p:spPr bwMode="auto">
              <a:xfrm>
                <a:off x="3864" y="326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0" name="Oval 9112"/>
              <p:cNvSpPr>
                <a:spLocks noChangeArrowheads="1"/>
              </p:cNvSpPr>
              <p:nvPr/>
            </p:nvSpPr>
            <p:spPr bwMode="auto">
              <a:xfrm>
                <a:off x="3864" y="326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1" name="Oval 9113"/>
              <p:cNvSpPr>
                <a:spLocks noChangeArrowheads="1"/>
              </p:cNvSpPr>
              <p:nvPr/>
            </p:nvSpPr>
            <p:spPr bwMode="auto">
              <a:xfrm>
                <a:off x="4000" y="295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2" name="Oval 9114"/>
              <p:cNvSpPr>
                <a:spLocks noChangeArrowheads="1"/>
              </p:cNvSpPr>
              <p:nvPr/>
            </p:nvSpPr>
            <p:spPr bwMode="auto">
              <a:xfrm>
                <a:off x="4000" y="295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3" name="Oval 9115"/>
              <p:cNvSpPr>
                <a:spLocks noChangeArrowheads="1"/>
              </p:cNvSpPr>
              <p:nvPr/>
            </p:nvSpPr>
            <p:spPr bwMode="auto">
              <a:xfrm>
                <a:off x="3983" y="253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4" name="Oval 9116"/>
              <p:cNvSpPr>
                <a:spLocks noChangeArrowheads="1"/>
              </p:cNvSpPr>
              <p:nvPr/>
            </p:nvSpPr>
            <p:spPr bwMode="auto">
              <a:xfrm>
                <a:off x="3983" y="253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5" name="Oval 9117"/>
              <p:cNvSpPr>
                <a:spLocks noChangeArrowheads="1"/>
              </p:cNvSpPr>
              <p:nvPr/>
            </p:nvSpPr>
            <p:spPr bwMode="auto">
              <a:xfrm>
                <a:off x="3325" y="348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6" name="Oval 9118"/>
              <p:cNvSpPr>
                <a:spLocks noChangeArrowheads="1"/>
              </p:cNvSpPr>
              <p:nvPr/>
            </p:nvSpPr>
            <p:spPr bwMode="auto">
              <a:xfrm>
                <a:off x="3325" y="348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7" name="Oval 9119"/>
              <p:cNvSpPr>
                <a:spLocks noChangeArrowheads="1"/>
              </p:cNvSpPr>
              <p:nvPr/>
            </p:nvSpPr>
            <p:spPr bwMode="auto">
              <a:xfrm>
                <a:off x="3190" y="374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8" name="Oval 9120"/>
              <p:cNvSpPr>
                <a:spLocks noChangeArrowheads="1"/>
              </p:cNvSpPr>
              <p:nvPr/>
            </p:nvSpPr>
            <p:spPr bwMode="auto">
              <a:xfrm>
                <a:off x="3190" y="374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9" name="Oval 9121"/>
              <p:cNvSpPr>
                <a:spLocks noChangeArrowheads="1"/>
              </p:cNvSpPr>
              <p:nvPr/>
            </p:nvSpPr>
            <p:spPr bwMode="auto">
              <a:xfrm>
                <a:off x="3174" y="317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0" name="Oval 9122"/>
              <p:cNvSpPr>
                <a:spLocks noChangeArrowheads="1"/>
              </p:cNvSpPr>
              <p:nvPr/>
            </p:nvSpPr>
            <p:spPr bwMode="auto">
              <a:xfrm>
                <a:off x="3174" y="317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1" name="Oval 9123"/>
              <p:cNvSpPr>
                <a:spLocks noChangeArrowheads="1"/>
              </p:cNvSpPr>
              <p:nvPr/>
            </p:nvSpPr>
            <p:spPr bwMode="auto">
              <a:xfrm>
                <a:off x="3401" y="312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2" name="Oval 9124"/>
              <p:cNvSpPr>
                <a:spLocks noChangeArrowheads="1"/>
              </p:cNvSpPr>
              <p:nvPr/>
            </p:nvSpPr>
            <p:spPr bwMode="auto">
              <a:xfrm>
                <a:off x="3401" y="312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3" name="Oval 9125"/>
              <p:cNvSpPr>
                <a:spLocks noChangeArrowheads="1"/>
              </p:cNvSpPr>
              <p:nvPr/>
            </p:nvSpPr>
            <p:spPr bwMode="auto">
              <a:xfrm>
                <a:off x="3323" y="319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4" name="Oval 9126"/>
              <p:cNvSpPr>
                <a:spLocks noChangeArrowheads="1"/>
              </p:cNvSpPr>
              <p:nvPr/>
            </p:nvSpPr>
            <p:spPr bwMode="auto">
              <a:xfrm>
                <a:off x="3323" y="319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5" name="Oval 9127"/>
              <p:cNvSpPr>
                <a:spLocks noChangeArrowheads="1"/>
              </p:cNvSpPr>
              <p:nvPr/>
            </p:nvSpPr>
            <p:spPr bwMode="auto">
              <a:xfrm>
                <a:off x="3942" y="2437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6" name="Oval 9128"/>
              <p:cNvSpPr>
                <a:spLocks noChangeArrowheads="1"/>
              </p:cNvSpPr>
              <p:nvPr/>
            </p:nvSpPr>
            <p:spPr bwMode="auto">
              <a:xfrm>
                <a:off x="3942" y="243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7" name="Oval 9129"/>
              <p:cNvSpPr>
                <a:spLocks noChangeArrowheads="1"/>
              </p:cNvSpPr>
              <p:nvPr/>
            </p:nvSpPr>
            <p:spPr bwMode="auto">
              <a:xfrm>
                <a:off x="2919" y="213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8" name="Oval 9130"/>
              <p:cNvSpPr>
                <a:spLocks noChangeArrowheads="1"/>
              </p:cNvSpPr>
              <p:nvPr/>
            </p:nvSpPr>
            <p:spPr bwMode="auto">
              <a:xfrm>
                <a:off x="2919" y="213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9" name="Oval 9131"/>
              <p:cNvSpPr>
                <a:spLocks noChangeArrowheads="1"/>
              </p:cNvSpPr>
              <p:nvPr/>
            </p:nvSpPr>
            <p:spPr bwMode="auto">
              <a:xfrm>
                <a:off x="4447" y="286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0" name="Oval 9132"/>
              <p:cNvSpPr>
                <a:spLocks noChangeArrowheads="1"/>
              </p:cNvSpPr>
              <p:nvPr/>
            </p:nvSpPr>
            <p:spPr bwMode="auto">
              <a:xfrm>
                <a:off x="4447" y="286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1" name="Oval 9133"/>
              <p:cNvSpPr>
                <a:spLocks noChangeArrowheads="1"/>
              </p:cNvSpPr>
              <p:nvPr/>
            </p:nvSpPr>
            <p:spPr bwMode="auto">
              <a:xfrm>
                <a:off x="3334" y="28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2" name="Oval 9134"/>
              <p:cNvSpPr>
                <a:spLocks noChangeArrowheads="1"/>
              </p:cNvSpPr>
              <p:nvPr/>
            </p:nvSpPr>
            <p:spPr bwMode="auto">
              <a:xfrm>
                <a:off x="3334" y="281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3" name="Oval 9135"/>
              <p:cNvSpPr>
                <a:spLocks noChangeArrowheads="1"/>
              </p:cNvSpPr>
              <p:nvPr/>
            </p:nvSpPr>
            <p:spPr bwMode="auto">
              <a:xfrm>
                <a:off x="2931" y="213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4" name="Oval 9136"/>
              <p:cNvSpPr>
                <a:spLocks noChangeArrowheads="1"/>
              </p:cNvSpPr>
              <p:nvPr/>
            </p:nvSpPr>
            <p:spPr bwMode="auto">
              <a:xfrm>
                <a:off x="2931" y="213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5" name="Oval 9137"/>
              <p:cNvSpPr>
                <a:spLocks noChangeArrowheads="1"/>
              </p:cNvSpPr>
              <p:nvPr/>
            </p:nvSpPr>
            <p:spPr bwMode="auto">
              <a:xfrm>
                <a:off x="3171" y="374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6" name="Oval 9138"/>
              <p:cNvSpPr>
                <a:spLocks noChangeArrowheads="1"/>
              </p:cNvSpPr>
              <p:nvPr/>
            </p:nvSpPr>
            <p:spPr bwMode="auto">
              <a:xfrm>
                <a:off x="3171" y="374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7" name="Oval 9139"/>
              <p:cNvSpPr>
                <a:spLocks noChangeArrowheads="1"/>
              </p:cNvSpPr>
              <p:nvPr/>
            </p:nvSpPr>
            <p:spPr bwMode="auto">
              <a:xfrm>
                <a:off x="4006" y="307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8" name="Oval 9140"/>
              <p:cNvSpPr>
                <a:spLocks noChangeArrowheads="1"/>
              </p:cNvSpPr>
              <p:nvPr/>
            </p:nvSpPr>
            <p:spPr bwMode="auto">
              <a:xfrm>
                <a:off x="4006" y="3073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9" name="Oval 9141"/>
              <p:cNvSpPr>
                <a:spLocks noChangeArrowheads="1"/>
              </p:cNvSpPr>
              <p:nvPr/>
            </p:nvSpPr>
            <p:spPr bwMode="auto">
              <a:xfrm>
                <a:off x="3623" y="292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0" name="Oval 9142"/>
              <p:cNvSpPr>
                <a:spLocks noChangeArrowheads="1"/>
              </p:cNvSpPr>
              <p:nvPr/>
            </p:nvSpPr>
            <p:spPr bwMode="auto">
              <a:xfrm>
                <a:off x="3623" y="292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1" name="Oval 9143"/>
              <p:cNvSpPr>
                <a:spLocks noChangeArrowheads="1"/>
              </p:cNvSpPr>
              <p:nvPr/>
            </p:nvSpPr>
            <p:spPr bwMode="auto">
              <a:xfrm>
                <a:off x="3192" y="375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2" name="Oval 9144"/>
              <p:cNvSpPr>
                <a:spLocks noChangeArrowheads="1"/>
              </p:cNvSpPr>
              <p:nvPr/>
            </p:nvSpPr>
            <p:spPr bwMode="auto">
              <a:xfrm>
                <a:off x="3191" y="375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3" name="Oval 9145"/>
              <p:cNvSpPr>
                <a:spLocks noChangeArrowheads="1"/>
              </p:cNvSpPr>
              <p:nvPr/>
            </p:nvSpPr>
            <p:spPr bwMode="auto">
              <a:xfrm>
                <a:off x="3982" y="284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4" name="Oval 9146"/>
              <p:cNvSpPr>
                <a:spLocks noChangeArrowheads="1"/>
              </p:cNvSpPr>
              <p:nvPr/>
            </p:nvSpPr>
            <p:spPr bwMode="auto">
              <a:xfrm>
                <a:off x="3982" y="284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5" name="Oval 9147"/>
              <p:cNvSpPr>
                <a:spLocks noChangeArrowheads="1"/>
              </p:cNvSpPr>
              <p:nvPr/>
            </p:nvSpPr>
            <p:spPr bwMode="auto">
              <a:xfrm>
                <a:off x="3951" y="243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6" name="Oval 9148"/>
              <p:cNvSpPr>
                <a:spLocks noChangeArrowheads="1"/>
              </p:cNvSpPr>
              <p:nvPr/>
            </p:nvSpPr>
            <p:spPr bwMode="auto">
              <a:xfrm>
                <a:off x="3951" y="243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7" name="Oval 9149"/>
              <p:cNvSpPr>
                <a:spLocks noChangeArrowheads="1"/>
              </p:cNvSpPr>
              <p:nvPr/>
            </p:nvSpPr>
            <p:spPr bwMode="auto">
              <a:xfrm>
                <a:off x="3194" y="263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8" name="Oval 9150"/>
              <p:cNvSpPr>
                <a:spLocks noChangeArrowheads="1"/>
              </p:cNvSpPr>
              <p:nvPr/>
            </p:nvSpPr>
            <p:spPr bwMode="auto">
              <a:xfrm>
                <a:off x="3194" y="263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9" name="Oval 9151"/>
              <p:cNvSpPr>
                <a:spLocks noChangeArrowheads="1"/>
              </p:cNvSpPr>
              <p:nvPr/>
            </p:nvSpPr>
            <p:spPr bwMode="auto">
              <a:xfrm>
                <a:off x="3986" y="290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0" name="Oval 9152"/>
              <p:cNvSpPr>
                <a:spLocks noChangeArrowheads="1"/>
              </p:cNvSpPr>
              <p:nvPr/>
            </p:nvSpPr>
            <p:spPr bwMode="auto">
              <a:xfrm>
                <a:off x="3986" y="290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1" name="Oval 9153"/>
              <p:cNvSpPr>
                <a:spLocks noChangeArrowheads="1"/>
              </p:cNvSpPr>
              <p:nvPr/>
            </p:nvSpPr>
            <p:spPr bwMode="auto">
              <a:xfrm>
                <a:off x="3276" y="298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2" name="Oval 9154"/>
              <p:cNvSpPr>
                <a:spLocks noChangeArrowheads="1"/>
              </p:cNvSpPr>
              <p:nvPr/>
            </p:nvSpPr>
            <p:spPr bwMode="auto">
              <a:xfrm>
                <a:off x="3276" y="298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3" name="Oval 9155"/>
              <p:cNvSpPr>
                <a:spLocks noChangeArrowheads="1"/>
              </p:cNvSpPr>
              <p:nvPr/>
            </p:nvSpPr>
            <p:spPr bwMode="auto">
              <a:xfrm>
                <a:off x="3102" y="360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4" name="Oval 9156"/>
              <p:cNvSpPr>
                <a:spLocks noChangeArrowheads="1"/>
              </p:cNvSpPr>
              <p:nvPr/>
            </p:nvSpPr>
            <p:spPr bwMode="auto">
              <a:xfrm>
                <a:off x="3102" y="360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5" name="Oval 9157"/>
              <p:cNvSpPr>
                <a:spLocks noChangeArrowheads="1"/>
              </p:cNvSpPr>
              <p:nvPr/>
            </p:nvSpPr>
            <p:spPr bwMode="auto">
              <a:xfrm>
                <a:off x="3200" y="217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6" name="Oval 9158"/>
              <p:cNvSpPr>
                <a:spLocks noChangeArrowheads="1"/>
              </p:cNvSpPr>
              <p:nvPr/>
            </p:nvSpPr>
            <p:spPr bwMode="auto">
              <a:xfrm>
                <a:off x="3200" y="217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7" name="Oval 9159"/>
              <p:cNvSpPr>
                <a:spLocks noChangeArrowheads="1"/>
              </p:cNvSpPr>
              <p:nvPr/>
            </p:nvSpPr>
            <p:spPr bwMode="auto">
              <a:xfrm>
                <a:off x="4008" y="304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8" name="Oval 9160"/>
              <p:cNvSpPr>
                <a:spLocks noChangeArrowheads="1"/>
              </p:cNvSpPr>
              <p:nvPr/>
            </p:nvSpPr>
            <p:spPr bwMode="auto">
              <a:xfrm>
                <a:off x="4008" y="304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9" name="Oval 9161"/>
              <p:cNvSpPr>
                <a:spLocks noChangeArrowheads="1"/>
              </p:cNvSpPr>
              <p:nvPr/>
            </p:nvSpPr>
            <p:spPr bwMode="auto">
              <a:xfrm>
                <a:off x="2869" y="272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0" name="Oval 9162"/>
              <p:cNvSpPr>
                <a:spLocks noChangeArrowheads="1"/>
              </p:cNvSpPr>
              <p:nvPr/>
            </p:nvSpPr>
            <p:spPr bwMode="auto">
              <a:xfrm>
                <a:off x="2869" y="272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1" name="Oval 9163"/>
              <p:cNvSpPr>
                <a:spLocks noChangeArrowheads="1"/>
              </p:cNvSpPr>
              <p:nvPr/>
            </p:nvSpPr>
            <p:spPr bwMode="auto">
              <a:xfrm>
                <a:off x="4320" y="293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2" name="Oval 9164"/>
              <p:cNvSpPr>
                <a:spLocks noChangeArrowheads="1"/>
              </p:cNvSpPr>
              <p:nvPr/>
            </p:nvSpPr>
            <p:spPr bwMode="auto">
              <a:xfrm>
                <a:off x="4320" y="293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3" name="Oval 9165"/>
              <p:cNvSpPr>
                <a:spLocks noChangeArrowheads="1"/>
              </p:cNvSpPr>
              <p:nvPr/>
            </p:nvSpPr>
            <p:spPr bwMode="auto">
              <a:xfrm>
                <a:off x="3273" y="326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4" name="Oval 9166"/>
              <p:cNvSpPr>
                <a:spLocks noChangeArrowheads="1"/>
              </p:cNvSpPr>
              <p:nvPr/>
            </p:nvSpPr>
            <p:spPr bwMode="auto">
              <a:xfrm>
                <a:off x="3273" y="326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5" name="Oval 9167"/>
              <p:cNvSpPr>
                <a:spLocks noChangeArrowheads="1"/>
              </p:cNvSpPr>
              <p:nvPr/>
            </p:nvSpPr>
            <p:spPr bwMode="auto">
              <a:xfrm>
                <a:off x="3272" y="247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6" name="Oval 9168"/>
              <p:cNvSpPr>
                <a:spLocks noChangeArrowheads="1"/>
              </p:cNvSpPr>
              <p:nvPr/>
            </p:nvSpPr>
            <p:spPr bwMode="auto">
              <a:xfrm>
                <a:off x="3272" y="247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7" name="Oval 9169"/>
              <p:cNvSpPr>
                <a:spLocks noChangeArrowheads="1"/>
              </p:cNvSpPr>
              <p:nvPr/>
            </p:nvSpPr>
            <p:spPr bwMode="auto">
              <a:xfrm>
                <a:off x="3669" y="304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8" name="Oval 9170"/>
              <p:cNvSpPr>
                <a:spLocks noChangeArrowheads="1"/>
              </p:cNvSpPr>
              <p:nvPr/>
            </p:nvSpPr>
            <p:spPr bwMode="auto">
              <a:xfrm>
                <a:off x="3669" y="304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" name="Oval 9171"/>
              <p:cNvSpPr>
                <a:spLocks noChangeArrowheads="1"/>
              </p:cNvSpPr>
              <p:nvPr/>
            </p:nvSpPr>
            <p:spPr bwMode="auto">
              <a:xfrm>
                <a:off x="3990" y="28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" name="Oval 9172"/>
              <p:cNvSpPr>
                <a:spLocks noChangeArrowheads="1"/>
              </p:cNvSpPr>
              <p:nvPr/>
            </p:nvSpPr>
            <p:spPr bwMode="auto">
              <a:xfrm>
                <a:off x="3989" y="286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" name="Oval 9173"/>
              <p:cNvSpPr>
                <a:spLocks noChangeArrowheads="1"/>
              </p:cNvSpPr>
              <p:nvPr/>
            </p:nvSpPr>
            <p:spPr bwMode="auto">
              <a:xfrm>
                <a:off x="3980" y="287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" name="Oval 9174"/>
              <p:cNvSpPr>
                <a:spLocks noChangeArrowheads="1"/>
              </p:cNvSpPr>
              <p:nvPr/>
            </p:nvSpPr>
            <p:spPr bwMode="auto">
              <a:xfrm>
                <a:off x="3980" y="287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" name="Oval 9175"/>
              <p:cNvSpPr>
                <a:spLocks noChangeArrowheads="1"/>
              </p:cNvSpPr>
              <p:nvPr/>
            </p:nvSpPr>
            <p:spPr bwMode="auto">
              <a:xfrm>
                <a:off x="3985" y="33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4" name="Oval 9176"/>
              <p:cNvSpPr>
                <a:spLocks noChangeArrowheads="1"/>
              </p:cNvSpPr>
              <p:nvPr/>
            </p:nvSpPr>
            <p:spPr bwMode="auto">
              <a:xfrm>
                <a:off x="3985" y="336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5" name="Oval 9177"/>
              <p:cNvSpPr>
                <a:spLocks noChangeArrowheads="1"/>
              </p:cNvSpPr>
              <p:nvPr/>
            </p:nvSpPr>
            <p:spPr bwMode="auto">
              <a:xfrm>
                <a:off x="3157" y="308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" name="Oval 9178"/>
              <p:cNvSpPr>
                <a:spLocks noChangeArrowheads="1"/>
              </p:cNvSpPr>
              <p:nvPr/>
            </p:nvSpPr>
            <p:spPr bwMode="auto">
              <a:xfrm>
                <a:off x="3157" y="308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" name="Oval 9179"/>
              <p:cNvSpPr>
                <a:spLocks noChangeArrowheads="1"/>
              </p:cNvSpPr>
              <p:nvPr/>
            </p:nvSpPr>
            <p:spPr bwMode="auto">
              <a:xfrm>
                <a:off x="3854" y="325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" name="Oval 9180"/>
              <p:cNvSpPr>
                <a:spLocks noChangeArrowheads="1"/>
              </p:cNvSpPr>
              <p:nvPr/>
            </p:nvSpPr>
            <p:spPr bwMode="auto">
              <a:xfrm>
                <a:off x="3854" y="325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9" name="Oval 9181"/>
              <p:cNvSpPr>
                <a:spLocks noChangeArrowheads="1"/>
              </p:cNvSpPr>
              <p:nvPr/>
            </p:nvSpPr>
            <p:spPr bwMode="auto">
              <a:xfrm>
                <a:off x="3127" y="282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0" name="Oval 9182"/>
              <p:cNvSpPr>
                <a:spLocks noChangeArrowheads="1"/>
              </p:cNvSpPr>
              <p:nvPr/>
            </p:nvSpPr>
            <p:spPr bwMode="auto">
              <a:xfrm>
                <a:off x="3127" y="282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1" name="Oval 9183"/>
              <p:cNvSpPr>
                <a:spLocks noChangeArrowheads="1"/>
              </p:cNvSpPr>
              <p:nvPr/>
            </p:nvSpPr>
            <p:spPr bwMode="auto">
              <a:xfrm>
                <a:off x="3664" y="282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2" name="Oval 9184"/>
              <p:cNvSpPr>
                <a:spLocks noChangeArrowheads="1"/>
              </p:cNvSpPr>
              <p:nvPr/>
            </p:nvSpPr>
            <p:spPr bwMode="auto">
              <a:xfrm>
                <a:off x="3664" y="282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3" name="Oval 9185"/>
              <p:cNvSpPr>
                <a:spLocks noChangeArrowheads="1"/>
              </p:cNvSpPr>
              <p:nvPr/>
            </p:nvSpPr>
            <p:spPr bwMode="auto">
              <a:xfrm>
                <a:off x="3157" y="276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4" name="Oval 9186"/>
              <p:cNvSpPr>
                <a:spLocks noChangeArrowheads="1"/>
              </p:cNvSpPr>
              <p:nvPr/>
            </p:nvSpPr>
            <p:spPr bwMode="auto">
              <a:xfrm>
                <a:off x="3157" y="276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5" name="Oval 9187"/>
              <p:cNvSpPr>
                <a:spLocks noChangeArrowheads="1"/>
              </p:cNvSpPr>
              <p:nvPr/>
            </p:nvSpPr>
            <p:spPr bwMode="auto">
              <a:xfrm>
                <a:off x="3367" y="305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6" name="Oval 9188"/>
              <p:cNvSpPr>
                <a:spLocks noChangeArrowheads="1"/>
              </p:cNvSpPr>
              <p:nvPr/>
            </p:nvSpPr>
            <p:spPr bwMode="auto">
              <a:xfrm>
                <a:off x="3367" y="305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7" name="Oval 9189"/>
              <p:cNvSpPr>
                <a:spLocks noChangeArrowheads="1"/>
              </p:cNvSpPr>
              <p:nvPr/>
            </p:nvSpPr>
            <p:spPr bwMode="auto">
              <a:xfrm>
                <a:off x="4282" y="287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8" name="Oval 9190"/>
              <p:cNvSpPr>
                <a:spLocks noChangeArrowheads="1"/>
              </p:cNvSpPr>
              <p:nvPr/>
            </p:nvSpPr>
            <p:spPr bwMode="auto">
              <a:xfrm>
                <a:off x="4282" y="287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9" name="Oval 9191"/>
              <p:cNvSpPr>
                <a:spLocks noChangeArrowheads="1"/>
              </p:cNvSpPr>
              <p:nvPr/>
            </p:nvSpPr>
            <p:spPr bwMode="auto">
              <a:xfrm>
                <a:off x="3933" y="242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0" name="Oval 9192"/>
              <p:cNvSpPr>
                <a:spLocks noChangeArrowheads="1"/>
              </p:cNvSpPr>
              <p:nvPr/>
            </p:nvSpPr>
            <p:spPr bwMode="auto">
              <a:xfrm>
                <a:off x="3933" y="242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1" name="Oval 9193"/>
              <p:cNvSpPr>
                <a:spLocks noChangeArrowheads="1"/>
              </p:cNvSpPr>
              <p:nvPr/>
            </p:nvSpPr>
            <p:spPr bwMode="auto">
              <a:xfrm>
                <a:off x="3322" y="279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2" name="Oval 9194"/>
              <p:cNvSpPr>
                <a:spLocks noChangeArrowheads="1"/>
              </p:cNvSpPr>
              <p:nvPr/>
            </p:nvSpPr>
            <p:spPr bwMode="auto">
              <a:xfrm>
                <a:off x="3322" y="279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3" name="Oval 9195"/>
              <p:cNvSpPr>
                <a:spLocks noChangeArrowheads="1"/>
              </p:cNvSpPr>
              <p:nvPr/>
            </p:nvSpPr>
            <p:spPr bwMode="auto">
              <a:xfrm>
                <a:off x="4273" y="286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4" name="Oval 9196"/>
              <p:cNvSpPr>
                <a:spLocks noChangeArrowheads="1"/>
              </p:cNvSpPr>
              <p:nvPr/>
            </p:nvSpPr>
            <p:spPr bwMode="auto">
              <a:xfrm>
                <a:off x="4273" y="286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5" name="Oval 9197"/>
              <p:cNvSpPr>
                <a:spLocks noChangeArrowheads="1"/>
              </p:cNvSpPr>
              <p:nvPr/>
            </p:nvSpPr>
            <p:spPr bwMode="auto">
              <a:xfrm>
                <a:off x="3110" y="302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6" name="Oval 9198"/>
              <p:cNvSpPr>
                <a:spLocks noChangeArrowheads="1"/>
              </p:cNvSpPr>
              <p:nvPr/>
            </p:nvSpPr>
            <p:spPr bwMode="auto">
              <a:xfrm>
                <a:off x="3110" y="302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7" name="Oval 9199"/>
              <p:cNvSpPr>
                <a:spLocks noChangeArrowheads="1"/>
              </p:cNvSpPr>
              <p:nvPr/>
            </p:nvSpPr>
            <p:spPr bwMode="auto">
              <a:xfrm>
                <a:off x="4261" y="271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8" name="Oval 9200"/>
              <p:cNvSpPr>
                <a:spLocks noChangeArrowheads="1"/>
              </p:cNvSpPr>
              <p:nvPr/>
            </p:nvSpPr>
            <p:spPr bwMode="auto">
              <a:xfrm>
                <a:off x="4261" y="271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9" name="Oval 9201"/>
              <p:cNvSpPr>
                <a:spLocks noChangeArrowheads="1"/>
              </p:cNvSpPr>
              <p:nvPr/>
            </p:nvSpPr>
            <p:spPr bwMode="auto">
              <a:xfrm>
                <a:off x="3321" y="295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0" name="Oval 9202"/>
              <p:cNvSpPr>
                <a:spLocks noChangeArrowheads="1"/>
              </p:cNvSpPr>
              <p:nvPr/>
            </p:nvSpPr>
            <p:spPr bwMode="auto">
              <a:xfrm>
                <a:off x="3321" y="295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1" name="Oval 9203"/>
              <p:cNvSpPr>
                <a:spLocks noChangeArrowheads="1"/>
              </p:cNvSpPr>
              <p:nvPr/>
            </p:nvSpPr>
            <p:spPr bwMode="auto">
              <a:xfrm>
                <a:off x="3807" y="314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2" name="Oval 9204"/>
              <p:cNvSpPr>
                <a:spLocks noChangeArrowheads="1"/>
              </p:cNvSpPr>
              <p:nvPr/>
            </p:nvSpPr>
            <p:spPr bwMode="auto">
              <a:xfrm>
                <a:off x="3807" y="314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3" name="Oval 9205"/>
              <p:cNvSpPr>
                <a:spLocks noChangeArrowheads="1"/>
              </p:cNvSpPr>
              <p:nvPr/>
            </p:nvSpPr>
            <p:spPr bwMode="auto">
              <a:xfrm>
                <a:off x="2962" y="207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4" name="Oval 9206"/>
              <p:cNvSpPr>
                <a:spLocks noChangeArrowheads="1"/>
              </p:cNvSpPr>
              <p:nvPr/>
            </p:nvSpPr>
            <p:spPr bwMode="auto">
              <a:xfrm>
                <a:off x="2962" y="207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5" name="Oval 9207"/>
              <p:cNvSpPr>
                <a:spLocks noChangeArrowheads="1"/>
              </p:cNvSpPr>
              <p:nvPr/>
            </p:nvSpPr>
            <p:spPr bwMode="auto">
              <a:xfrm>
                <a:off x="4004" y="283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6" name="Oval 9208"/>
              <p:cNvSpPr>
                <a:spLocks noChangeArrowheads="1"/>
              </p:cNvSpPr>
              <p:nvPr/>
            </p:nvSpPr>
            <p:spPr bwMode="auto">
              <a:xfrm>
                <a:off x="4004" y="283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7" name="Oval 9209"/>
              <p:cNvSpPr>
                <a:spLocks noChangeArrowheads="1"/>
              </p:cNvSpPr>
              <p:nvPr/>
            </p:nvSpPr>
            <p:spPr bwMode="auto">
              <a:xfrm>
                <a:off x="3266" y="290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8" name="Oval 9210"/>
              <p:cNvSpPr>
                <a:spLocks noChangeArrowheads="1"/>
              </p:cNvSpPr>
              <p:nvPr/>
            </p:nvSpPr>
            <p:spPr bwMode="auto">
              <a:xfrm>
                <a:off x="3266" y="290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9" name="Oval 9211"/>
              <p:cNvSpPr>
                <a:spLocks noChangeArrowheads="1"/>
              </p:cNvSpPr>
              <p:nvPr/>
            </p:nvSpPr>
            <p:spPr bwMode="auto">
              <a:xfrm>
                <a:off x="3220" y="373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0" name="Oval 9212"/>
              <p:cNvSpPr>
                <a:spLocks noChangeArrowheads="1"/>
              </p:cNvSpPr>
              <p:nvPr/>
            </p:nvSpPr>
            <p:spPr bwMode="auto">
              <a:xfrm>
                <a:off x="3220" y="373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1" name="Oval 9213"/>
              <p:cNvSpPr>
                <a:spLocks noChangeArrowheads="1"/>
              </p:cNvSpPr>
              <p:nvPr/>
            </p:nvSpPr>
            <p:spPr bwMode="auto">
              <a:xfrm>
                <a:off x="3979" y="337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2" name="Oval 9214"/>
              <p:cNvSpPr>
                <a:spLocks noChangeArrowheads="1"/>
              </p:cNvSpPr>
              <p:nvPr/>
            </p:nvSpPr>
            <p:spPr bwMode="auto">
              <a:xfrm>
                <a:off x="3979" y="337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3" name="Oval 9215"/>
              <p:cNvSpPr>
                <a:spLocks noChangeArrowheads="1"/>
              </p:cNvSpPr>
              <p:nvPr/>
            </p:nvSpPr>
            <p:spPr bwMode="auto">
              <a:xfrm>
                <a:off x="4313" y="288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4" name="Oval 9216"/>
              <p:cNvSpPr>
                <a:spLocks noChangeArrowheads="1"/>
              </p:cNvSpPr>
              <p:nvPr/>
            </p:nvSpPr>
            <p:spPr bwMode="auto">
              <a:xfrm>
                <a:off x="4313" y="288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5" name="Oval 9217"/>
              <p:cNvSpPr>
                <a:spLocks noChangeArrowheads="1"/>
              </p:cNvSpPr>
              <p:nvPr/>
            </p:nvSpPr>
            <p:spPr bwMode="auto">
              <a:xfrm>
                <a:off x="4285" y="273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6" name="Oval 9218"/>
              <p:cNvSpPr>
                <a:spLocks noChangeArrowheads="1"/>
              </p:cNvSpPr>
              <p:nvPr/>
            </p:nvSpPr>
            <p:spPr bwMode="auto">
              <a:xfrm>
                <a:off x="4285" y="27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7" name="Oval 9219"/>
              <p:cNvSpPr>
                <a:spLocks noChangeArrowheads="1"/>
              </p:cNvSpPr>
              <p:nvPr/>
            </p:nvSpPr>
            <p:spPr bwMode="auto">
              <a:xfrm>
                <a:off x="2997" y="208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8" name="Oval 9220"/>
              <p:cNvSpPr>
                <a:spLocks noChangeArrowheads="1"/>
              </p:cNvSpPr>
              <p:nvPr/>
            </p:nvSpPr>
            <p:spPr bwMode="auto">
              <a:xfrm>
                <a:off x="2997" y="208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9" name="Oval 9221"/>
              <p:cNvSpPr>
                <a:spLocks noChangeArrowheads="1"/>
              </p:cNvSpPr>
              <p:nvPr/>
            </p:nvSpPr>
            <p:spPr bwMode="auto">
              <a:xfrm>
                <a:off x="4323" y="279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0" name="Oval 9222"/>
              <p:cNvSpPr>
                <a:spLocks noChangeArrowheads="1"/>
              </p:cNvSpPr>
              <p:nvPr/>
            </p:nvSpPr>
            <p:spPr bwMode="auto">
              <a:xfrm>
                <a:off x="4323" y="279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1" name="Oval 9223"/>
              <p:cNvSpPr>
                <a:spLocks noChangeArrowheads="1"/>
              </p:cNvSpPr>
              <p:nvPr/>
            </p:nvSpPr>
            <p:spPr bwMode="auto">
              <a:xfrm>
                <a:off x="3973" y="335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2" name="Oval 9224"/>
              <p:cNvSpPr>
                <a:spLocks noChangeArrowheads="1"/>
              </p:cNvSpPr>
              <p:nvPr/>
            </p:nvSpPr>
            <p:spPr bwMode="auto">
              <a:xfrm>
                <a:off x="3973" y="335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3" name="Oval 9225"/>
              <p:cNvSpPr>
                <a:spLocks noChangeArrowheads="1"/>
              </p:cNvSpPr>
              <p:nvPr/>
            </p:nvSpPr>
            <p:spPr bwMode="auto">
              <a:xfrm>
                <a:off x="3989" y="287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4" name="Oval 9226"/>
              <p:cNvSpPr>
                <a:spLocks noChangeArrowheads="1"/>
              </p:cNvSpPr>
              <p:nvPr/>
            </p:nvSpPr>
            <p:spPr bwMode="auto">
              <a:xfrm>
                <a:off x="3989" y="287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5" name="Oval 9227"/>
              <p:cNvSpPr>
                <a:spLocks noChangeArrowheads="1"/>
              </p:cNvSpPr>
              <p:nvPr/>
            </p:nvSpPr>
            <p:spPr bwMode="auto">
              <a:xfrm>
                <a:off x="3891" y="319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6" name="Oval 9228"/>
              <p:cNvSpPr>
                <a:spLocks noChangeArrowheads="1"/>
              </p:cNvSpPr>
              <p:nvPr/>
            </p:nvSpPr>
            <p:spPr bwMode="auto">
              <a:xfrm>
                <a:off x="3891" y="319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7" name="Oval 9229"/>
              <p:cNvSpPr>
                <a:spLocks noChangeArrowheads="1"/>
              </p:cNvSpPr>
              <p:nvPr/>
            </p:nvSpPr>
            <p:spPr bwMode="auto">
              <a:xfrm>
                <a:off x="3260" y="286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8" name="Oval 9230"/>
              <p:cNvSpPr>
                <a:spLocks noChangeArrowheads="1"/>
              </p:cNvSpPr>
              <p:nvPr/>
            </p:nvSpPr>
            <p:spPr bwMode="auto">
              <a:xfrm>
                <a:off x="3260" y="286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9" name="Oval 9231"/>
              <p:cNvSpPr>
                <a:spLocks noChangeArrowheads="1"/>
              </p:cNvSpPr>
              <p:nvPr/>
            </p:nvSpPr>
            <p:spPr bwMode="auto">
              <a:xfrm>
                <a:off x="3980" y="282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0" name="Oval 9232"/>
              <p:cNvSpPr>
                <a:spLocks noChangeArrowheads="1"/>
              </p:cNvSpPr>
              <p:nvPr/>
            </p:nvSpPr>
            <p:spPr bwMode="auto">
              <a:xfrm>
                <a:off x="3980" y="282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1" name="Oval 9233"/>
              <p:cNvSpPr>
                <a:spLocks noChangeArrowheads="1"/>
              </p:cNvSpPr>
              <p:nvPr/>
            </p:nvSpPr>
            <p:spPr bwMode="auto">
              <a:xfrm>
                <a:off x="2987" y="327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2" name="Oval 9234"/>
              <p:cNvSpPr>
                <a:spLocks noChangeArrowheads="1"/>
              </p:cNvSpPr>
              <p:nvPr/>
            </p:nvSpPr>
            <p:spPr bwMode="auto">
              <a:xfrm>
                <a:off x="2987" y="327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3" name="Oval 9235"/>
              <p:cNvSpPr>
                <a:spLocks noChangeArrowheads="1"/>
              </p:cNvSpPr>
              <p:nvPr/>
            </p:nvSpPr>
            <p:spPr bwMode="auto">
              <a:xfrm>
                <a:off x="4015" y="33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4" name="Oval 9236"/>
              <p:cNvSpPr>
                <a:spLocks noChangeArrowheads="1"/>
              </p:cNvSpPr>
              <p:nvPr/>
            </p:nvSpPr>
            <p:spPr bwMode="auto">
              <a:xfrm>
                <a:off x="4015" y="331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5" name="Oval 9237"/>
              <p:cNvSpPr>
                <a:spLocks noChangeArrowheads="1"/>
              </p:cNvSpPr>
              <p:nvPr/>
            </p:nvSpPr>
            <p:spPr bwMode="auto">
              <a:xfrm>
                <a:off x="4341" y="276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6" name="Oval 9238"/>
              <p:cNvSpPr>
                <a:spLocks noChangeArrowheads="1"/>
              </p:cNvSpPr>
              <p:nvPr/>
            </p:nvSpPr>
            <p:spPr bwMode="auto">
              <a:xfrm>
                <a:off x="4341" y="27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7" name="Oval 9239"/>
              <p:cNvSpPr>
                <a:spLocks noChangeArrowheads="1"/>
              </p:cNvSpPr>
              <p:nvPr/>
            </p:nvSpPr>
            <p:spPr bwMode="auto">
              <a:xfrm>
                <a:off x="4280" y="286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8" name="Oval 9240"/>
              <p:cNvSpPr>
                <a:spLocks noChangeArrowheads="1"/>
              </p:cNvSpPr>
              <p:nvPr/>
            </p:nvSpPr>
            <p:spPr bwMode="auto">
              <a:xfrm>
                <a:off x="4280" y="286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9" name="Oval 9241"/>
              <p:cNvSpPr>
                <a:spLocks noChangeArrowheads="1"/>
              </p:cNvSpPr>
              <p:nvPr/>
            </p:nvSpPr>
            <p:spPr bwMode="auto">
              <a:xfrm>
                <a:off x="3043" y="331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0" name="Oval 9242"/>
              <p:cNvSpPr>
                <a:spLocks noChangeArrowheads="1"/>
              </p:cNvSpPr>
              <p:nvPr/>
            </p:nvSpPr>
            <p:spPr bwMode="auto">
              <a:xfrm>
                <a:off x="3043" y="331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1" name="Oval 9243"/>
              <p:cNvSpPr>
                <a:spLocks noChangeArrowheads="1"/>
              </p:cNvSpPr>
              <p:nvPr/>
            </p:nvSpPr>
            <p:spPr bwMode="auto">
              <a:xfrm>
                <a:off x="3171" y="286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2" name="Oval 9244"/>
              <p:cNvSpPr>
                <a:spLocks noChangeArrowheads="1"/>
              </p:cNvSpPr>
              <p:nvPr/>
            </p:nvSpPr>
            <p:spPr bwMode="auto">
              <a:xfrm>
                <a:off x="3171" y="286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3" name="Oval 9245"/>
              <p:cNvSpPr>
                <a:spLocks noChangeArrowheads="1"/>
              </p:cNvSpPr>
              <p:nvPr/>
            </p:nvSpPr>
            <p:spPr bwMode="auto">
              <a:xfrm>
                <a:off x="4422" y="288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4" name="Oval 9246"/>
              <p:cNvSpPr>
                <a:spLocks noChangeArrowheads="1"/>
              </p:cNvSpPr>
              <p:nvPr/>
            </p:nvSpPr>
            <p:spPr bwMode="auto">
              <a:xfrm>
                <a:off x="4422" y="288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5" name="Oval 9247"/>
              <p:cNvSpPr>
                <a:spLocks noChangeArrowheads="1"/>
              </p:cNvSpPr>
              <p:nvPr/>
            </p:nvSpPr>
            <p:spPr bwMode="auto">
              <a:xfrm>
                <a:off x="4344" y="290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6" name="Oval 9248"/>
              <p:cNvSpPr>
                <a:spLocks noChangeArrowheads="1"/>
              </p:cNvSpPr>
              <p:nvPr/>
            </p:nvSpPr>
            <p:spPr bwMode="auto">
              <a:xfrm>
                <a:off x="4344" y="290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7" name="Oval 9249"/>
              <p:cNvSpPr>
                <a:spLocks noChangeArrowheads="1"/>
              </p:cNvSpPr>
              <p:nvPr/>
            </p:nvSpPr>
            <p:spPr bwMode="auto">
              <a:xfrm>
                <a:off x="2986" y="260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47" name="Group 9451"/>
            <p:cNvGrpSpPr>
              <a:grpSpLocks/>
            </p:cNvGrpSpPr>
            <p:nvPr/>
          </p:nvGrpSpPr>
          <p:grpSpPr bwMode="auto">
            <a:xfrm>
              <a:off x="2819" y="2065"/>
              <a:ext cx="1660" cy="1720"/>
              <a:chOff x="2819" y="2065"/>
              <a:chExt cx="1660" cy="1720"/>
            </a:xfrm>
            <a:grpFill/>
          </p:grpSpPr>
          <p:sp>
            <p:nvSpPr>
              <p:cNvPr id="498" name="Oval 9251"/>
              <p:cNvSpPr>
                <a:spLocks noChangeArrowheads="1"/>
              </p:cNvSpPr>
              <p:nvPr/>
            </p:nvSpPr>
            <p:spPr bwMode="auto">
              <a:xfrm>
                <a:off x="2986" y="260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" name="Oval 9252"/>
              <p:cNvSpPr>
                <a:spLocks noChangeArrowheads="1"/>
              </p:cNvSpPr>
              <p:nvPr/>
            </p:nvSpPr>
            <p:spPr bwMode="auto">
              <a:xfrm>
                <a:off x="4324" y="280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" name="Oval 9253"/>
              <p:cNvSpPr>
                <a:spLocks noChangeArrowheads="1"/>
              </p:cNvSpPr>
              <p:nvPr/>
            </p:nvSpPr>
            <p:spPr bwMode="auto">
              <a:xfrm>
                <a:off x="4324" y="280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" name="Oval 9254"/>
              <p:cNvSpPr>
                <a:spLocks noChangeArrowheads="1"/>
              </p:cNvSpPr>
              <p:nvPr/>
            </p:nvSpPr>
            <p:spPr bwMode="auto">
              <a:xfrm>
                <a:off x="4366" y="282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" name="Oval 9255"/>
              <p:cNvSpPr>
                <a:spLocks noChangeArrowheads="1"/>
              </p:cNvSpPr>
              <p:nvPr/>
            </p:nvSpPr>
            <p:spPr bwMode="auto">
              <a:xfrm>
                <a:off x="4366" y="282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" name="Oval 9256"/>
              <p:cNvSpPr>
                <a:spLocks noChangeArrowheads="1"/>
              </p:cNvSpPr>
              <p:nvPr/>
            </p:nvSpPr>
            <p:spPr bwMode="auto">
              <a:xfrm>
                <a:off x="3311" y="355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" name="Oval 9257"/>
              <p:cNvSpPr>
                <a:spLocks noChangeArrowheads="1"/>
              </p:cNvSpPr>
              <p:nvPr/>
            </p:nvSpPr>
            <p:spPr bwMode="auto">
              <a:xfrm>
                <a:off x="3311" y="355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" name="Oval 9258"/>
              <p:cNvSpPr>
                <a:spLocks noChangeArrowheads="1"/>
              </p:cNvSpPr>
              <p:nvPr/>
            </p:nvSpPr>
            <p:spPr bwMode="auto">
              <a:xfrm>
                <a:off x="3006" y="209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" name="Oval 9259"/>
              <p:cNvSpPr>
                <a:spLocks noChangeArrowheads="1"/>
              </p:cNvSpPr>
              <p:nvPr/>
            </p:nvSpPr>
            <p:spPr bwMode="auto">
              <a:xfrm>
                <a:off x="3006" y="209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" name="Oval 9260"/>
              <p:cNvSpPr>
                <a:spLocks noChangeArrowheads="1"/>
              </p:cNvSpPr>
              <p:nvPr/>
            </p:nvSpPr>
            <p:spPr bwMode="auto">
              <a:xfrm>
                <a:off x="3923" y="240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" name="Oval 9261"/>
              <p:cNvSpPr>
                <a:spLocks noChangeArrowheads="1"/>
              </p:cNvSpPr>
              <p:nvPr/>
            </p:nvSpPr>
            <p:spPr bwMode="auto">
              <a:xfrm>
                <a:off x="3923" y="240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" name="Oval 9262"/>
              <p:cNvSpPr>
                <a:spLocks noChangeArrowheads="1"/>
              </p:cNvSpPr>
              <p:nvPr/>
            </p:nvSpPr>
            <p:spPr bwMode="auto">
              <a:xfrm>
                <a:off x="3182" y="234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" name="Oval 9263"/>
              <p:cNvSpPr>
                <a:spLocks noChangeArrowheads="1"/>
              </p:cNvSpPr>
              <p:nvPr/>
            </p:nvSpPr>
            <p:spPr bwMode="auto">
              <a:xfrm>
                <a:off x="3181" y="234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" name="Oval 9264"/>
              <p:cNvSpPr>
                <a:spLocks noChangeArrowheads="1"/>
              </p:cNvSpPr>
              <p:nvPr/>
            </p:nvSpPr>
            <p:spPr bwMode="auto">
              <a:xfrm>
                <a:off x="4268" y="289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" name="Oval 9265"/>
              <p:cNvSpPr>
                <a:spLocks noChangeArrowheads="1"/>
              </p:cNvSpPr>
              <p:nvPr/>
            </p:nvSpPr>
            <p:spPr bwMode="auto">
              <a:xfrm>
                <a:off x="4268" y="289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" name="Oval 9266"/>
              <p:cNvSpPr>
                <a:spLocks noChangeArrowheads="1"/>
              </p:cNvSpPr>
              <p:nvPr/>
            </p:nvSpPr>
            <p:spPr bwMode="auto">
              <a:xfrm>
                <a:off x="2976" y="266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" name="Oval 9267"/>
              <p:cNvSpPr>
                <a:spLocks noChangeArrowheads="1"/>
              </p:cNvSpPr>
              <p:nvPr/>
            </p:nvSpPr>
            <p:spPr bwMode="auto">
              <a:xfrm>
                <a:off x="2976" y="2663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" name="Oval 9268"/>
              <p:cNvSpPr>
                <a:spLocks noChangeArrowheads="1"/>
              </p:cNvSpPr>
              <p:nvPr/>
            </p:nvSpPr>
            <p:spPr bwMode="auto">
              <a:xfrm>
                <a:off x="3982" y="261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" name="Oval 9269"/>
              <p:cNvSpPr>
                <a:spLocks noChangeArrowheads="1"/>
              </p:cNvSpPr>
              <p:nvPr/>
            </p:nvSpPr>
            <p:spPr bwMode="auto">
              <a:xfrm>
                <a:off x="3982" y="261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" name="Oval 9270"/>
              <p:cNvSpPr>
                <a:spLocks noChangeArrowheads="1"/>
              </p:cNvSpPr>
              <p:nvPr/>
            </p:nvSpPr>
            <p:spPr bwMode="auto">
              <a:xfrm>
                <a:off x="3984" y="313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" name="Oval 9271"/>
              <p:cNvSpPr>
                <a:spLocks noChangeArrowheads="1"/>
              </p:cNvSpPr>
              <p:nvPr/>
            </p:nvSpPr>
            <p:spPr bwMode="auto">
              <a:xfrm>
                <a:off x="3984" y="313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" name="Oval 9272"/>
              <p:cNvSpPr>
                <a:spLocks noChangeArrowheads="1"/>
              </p:cNvSpPr>
              <p:nvPr/>
            </p:nvSpPr>
            <p:spPr bwMode="auto">
              <a:xfrm>
                <a:off x="2993" y="260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" name="Oval 9273"/>
              <p:cNvSpPr>
                <a:spLocks noChangeArrowheads="1"/>
              </p:cNvSpPr>
              <p:nvPr/>
            </p:nvSpPr>
            <p:spPr bwMode="auto">
              <a:xfrm>
                <a:off x="2993" y="260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" name="Oval 9274"/>
              <p:cNvSpPr>
                <a:spLocks noChangeArrowheads="1"/>
              </p:cNvSpPr>
              <p:nvPr/>
            </p:nvSpPr>
            <p:spPr bwMode="auto">
              <a:xfrm>
                <a:off x="3556" y="2630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" name="Oval 9275"/>
              <p:cNvSpPr>
                <a:spLocks noChangeArrowheads="1"/>
              </p:cNvSpPr>
              <p:nvPr/>
            </p:nvSpPr>
            <p:spPr bwMode="auto">
              <a:xfrm>
                <a:off x="3556" y="2630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" name="Oval 9276"/>
              <p:cNvSpPr>
                <a:spLocks noChangeArrowheads="1"/>
              </p:cNvSpPr>
              <p:nvPr/>
            </p:nvSpPr>
            <p:spPr bwMode="auto">
              <a:xfrm>
                <a:off x="3860" y="330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" name="Oval 9277"/>
              <p:cNvSpPr>
                <a:spLocks noChangeArrowheads="1"/>
              </p:cNvSpPr>
              <p:nvPr/>
            </p:nvSpPr>
            <p:spPr bwMode="auto">
              <a:xfrm>
                <a:off x="3860" y="330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" name="Oval 9278"/>
              <p:cNvSpPr>
                <a:spLocks noChangeArrowheads="1"/>
              </p:cNvSpPr>
              <p:nvPr/>
            </p:nvSpPr>
            <p:spPr bwMode="auto">
              <a:xfrm>
                <a:off x="3244" y="36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" name="Oval 9279"/>
              <p:cNvSpPr>
                <a:spLocks noChangeArrowheads="1"/>
              </p:cNvSpPr>
              <p:nvPr/>
            </p:nvSpPr>
            <p:spPr bwMode="auto">
              <a:xfrm>
                <a:off x="3244" y="369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" name="Oval 9280"/>
              <p:cNvSpPr>
                <a:spLocks noChangeArrowheads="1"/>
              </p:cNvSpPr>
              <p:nvPr/>
            </p:nvSpPr>
            <p:spPr bwMode="auto">
              <a:xfrm>
                <a:off x="3336" y="267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" name="Oval 9281"/>
              <p:cNvSpPr>
                <a:spLocks noChangeArrowheads="1"/>
              </p:cNvSpPr>
              <p:nvPr/>
            </p:nvSpPr>
            <p:spPr bwMode="auto">
              <a:xfrm>
                <a:off x="3336" y="267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" name="Oval 9282"/>
              <p:cNvSpPr>
                <a:spLocks noChangeArrowheads="1"/>
              </p:cNvSpPr>
              <p:nvPr/>
            </p:nvSpPr>
            <p:spPr bwMode="auto">
              <a:xfrm>
                <a:off x="3561" y="275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" name="Oval 9283"/>
              <p:cNvSpPr>
                <a:spLocks noChangeArrowheads="1"/>
              </p:cNvSpPr>
              <p:nvPr/>
            </p:nvSpPr>
            <p:spPr bwMode="auto">
              <a:xfrm>
                <a:off x="3561" y="275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" name="Oval 9284"/>
              <p:cNvSpPr>
                <a:spLocks noChangeArrowheads="1"/>
              </p:cNvSpPr>
              <p:nvPr/>
            </p:nvSpPr>
            <p:spPr bwMode="auto">
              <a:xfrm>
                <a:off x="3195" y="373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" name="Oval 9285"/>
              <p:cNvSpPr>
                <a:spLocks noChangeArrowheads="1"/>
              </p:cNvSpPr>
              <p:nvPr/>
            </p:nvSpPr>
            <p:spPr bwMode="auto">
              <a:xfrm>
                <a:off x="3195" y="373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" name="Oval 9286"/>
              <p:cNvSpPr>
                <a:spLocks noChangeArrowheads="1"/>
              </p:cNvSpPr>
              <p:nvPr/>
            </p:nvSpPr>
            <p:spPr bwMode="auto">
              <a:xfrm>
                <a:off x="3969" y="3427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" name="Oval 9287"/>
              <p:cNvSpPr>
                <a:spLocks noChangeArrowheads="1"/>
              </p:cNvSpPr>
              <p:nvPr/>
            </p:nvSpPr>
            <p:spPr bwMode="auto">
              <a:xfrm>
                <a:off x="3969" y="3427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" name="Oval 9288"/>
              <p:cNvSpPr>
                <a:spLocks noChangeArrowheads="1"/>
              </p:cNvSpPr>
              <p:nvPr/>
            </p:nvSpPr>
            <p:spPr bwMode="auto">
              <a:xfrm>
                <a:off x="2940" y="280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" name="Oval 9289"/>
              <p:cNvSpPr>
                <a:spLocks noChangeArrowheads="1"/>
              </p:cNvSpPr>
              <p:nvPr/>
            </p:nvSpPr>
            <p:spPr bwMode="auto">
              <a:xfrm>
                <a:off x="2940" y="280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" name="Oval 9290"/>
              <p:cNvSpPr>
                <a:spLocks noChangeArrowheads="1"/>
              </p:cNvSpPr>
              <p:nvPr/>
            </p:nvSpPr>
            <p:spPr bwMode="auto">
              <a:xfrm>
                <a:off x="3155" y="213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" name="Oval 9291"/>
              <p:cNvSpPr>
                <a:spLocks noChangeArrowheads="1"/>
              </p:cNvSpPr>
              <p:nvPr/>
            </p:nvSpPr>
            <p:spPr bwMode="auto">
              <a:xfrm>
                <a:off x="3155" y="21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" name="Oval 9292"/>
              <p:cNvSpPr>
                <a:spLocks noChangeArrowheads="1"/>
              </p:cNvSpPr>
              <p:nvPr/>
            </p:nvSpPr>
            <p:spPr bwMode="auto">
              <a:xfrm>
                <a:off x="3925" y="281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" name="Oval 9293"/>
              <p:cNvSpPr>
                <a:spLocks noChangeArrowheads="1"/>
              </p:cNvSpPr>
              <p:nvPr/>
            </p:nvSpPr>
            <p:spPr bwMode="auto">
              <a:xfrm>
                <a:off x="3925" y="281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" name="Oval 9294"/>
              <p:cNvSpPr>
                <a:spLocks noChangeArrowheads="1"/>
              </p:cNvSpPr>
              <p:nvPr/>
            </p:nvSpPr>
            <p:spPr bwMode="auto">
              <a:xfrm>
                <a:off x="3379" y="296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" name="Oval 9295"/>
              <p:cNvSpPr>
                <a:spLocks noChangeArrowheads="1"/>
              </p:cNvSpPr>
              <p:nvPr/>
            </p:nvSpPr>
            <p:spPr bwMode="auto">
              <a:xfrm>
                <a:off x="3379" y="296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" name="Oval 9296"/>
              <p:cNvSpPr>
                <a:spLocks noChangeArrowheads="1"/>
              </p:cNvSpPr>
              <p:nvPr/>
            </p:nvSpPr>
            <p:spPr bwMode="auto">
              <a:xfrm>
                <a:off x="3867" y="324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" name="Oval 9297"/>
              <p:cNvSpPr>
                <a:spLocks noChangeArrowheads="1"/>
              </p:cNvSpPr>
              <p:nvPr/>
            </p:nvSpPr>
            <p:spPr bwMode="auto">
              <a:xfrm>
                <a:off x="3867" y="324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" name="Oval 9298"/>
              <p:cNvSpPr>
                <a:spLocks noChangeArrowheads="1"/>
              </p:cNvSpPr>
              <p:nvPr/>
            </p:nvSpPr>
            <p:spPr bwMode="auto">
              <a:xfrm>
                <a:off x="3068" y="232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" name="Oval 9299"/>
              <p:cNvSpPr>
                <a:spLocks noChangeArrowheads="1"/>
              </p:cNvSpPr>
              <p:nvPr/>
            </p:nvSpPr>
            <p:spPr bwMode="auto">
              <a:xfrm>
                <a:off x="3068" y="232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" name="Oval 9300"/>
              <p:cNvSpPr>
                <a:spLocks noChangeArrowheads="1"/>
              </p:cNvSpPr>
              <p:nvPr/>
            </p:nvSpPr>
            <p:spPr bwMode="auto">
              <a:xfrm>
                <a:off x="3340" y="311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" name="Oval 9301"/>
              <p:cNvSpPr>
                <a:spLocks noChangeArrowheads="1"/>
              </p:cNvSpPr>
              <p:nvPr/>
            </p:nvSpPr>
            <p:spPr bwMode="auto">
              <a:xfrm>
                <a:off x="3340" y="311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" name="Oval 9302"/>
              <p:cNvSpPr>
                <a:spLocks noChangeArrowheads="1"/>
              </p:cNvSpPr>
              <p:nvPr/>
            </p:nvSpPr>
            <p:spPr bwMode="auto">
              <a:xfrm>
                <a:off x="3181" y="323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" name="Oval 9303"/>
              <p:cNvSpPr>
                <a:spLocks noChangeArrowheads="1"/>
              </p:cNvSpPr>
              <p:nvPr/>
            </p:nvSpPr>
            <p:spPr bwMode="auto">
              <a:xfrm>
                <a:off x="3181" y="323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" name="Oval 9304"/>
              <p:cNvSpPr>
                <a:spLocks noChangeArrowheads="1"/>
              </p:cNvSpPr>
              <p:nvPr/>
            </p:nvSpPr>
            <p:spPr bwMode="auto">
              <a:xfrm>
                <a:off x="4096" y="255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" name="Oval 9305"/>
              <p:cNvSpPr>
                <a:spLocks noChangeArrowheads="1"/>
              </p:cNvSpPr>
              <p:nvPr/>
            </p:nvSpPr>
            <p:spPr bwMode="auto">
              <a:xfrm>
                <a:off x="4096" y="255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" name="Oval 9306"/>
              <p:cNvSpPr>
                <a:spLocks noChangeArrowheads="1"/>
              </p:cNvSpPr>
              <p:nvPr/>
            </p:nvSpPr>
            <p:spPr bwMode="auto">
              <a:xfrm>
                <a:off x="4111" y="256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" name="Oval 9307"/>
              <p:cNvSpPr>
                <a:spLocks noChangeArrowheads="1"/>
              </p:cNvSpPr>
              <p:nvPr/>
            </p:nvSpPr>
            <p:spPr bwMode="auto">
              <a:xfrm>
                <a:off x="4111" y="256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" name="Oval 9308"/>
              <p:cNvSpPr>
                <a:spLocks noChangeArrowheads="1"/>
              </p:cNvSpPr>
              <p:nvPr/>
            </p:nvSpPr>
            <p:spPr bwMode="auto">
              <a:xfrm>
                <a:off x="3987" y="249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" name="Oval 9309"/>
              <p:cNvSpPr>
                <a:spLocks noChangeArrowheads="1"/>
              </p:cNvSpPr>
              <p:nvPr/>
            </p:nvSpPr>
            <p:spPr bwMode="auto">
              <a:xfrm>
                <a:off x="3987" y="249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" name="Oval 9310"/>
              <p:cNvSpPr>
                <a:spLocks noChangeArrowheads="1"/>
              </p:cNvSpPr>
              <p:nvPr/>
            </p:nvSpPr>
            <p:spPr bwMode="auto">
              <a:xfrm>
                <a:off x="3300" y="28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" name="Oval 9311"/>
              <p:cNvSpPr>
                <a:spLocks noChangeArrowheads="1"/>
              </p:cNvSpPr>
              <p:nvPr/>
            </p:nvSpPr>
            <p:spPr bwMode="auto">
              <a:xfrm>
                <a:off x="3300" y="28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" name="Oval 9312"/>
              <p:cNvSpPr>
                <a:spLocks noChangeArrowheads="1"/>
              </p:cNvSpPr>
              <p:nvPr/>
            </p:nvSpPr>
            <p:spPr bwMode="auto">
              <a:xfrm>
                <a:off x="3921" y="245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" name="Oval 9313"/>
              <p:cNvSpPr>
                <a:spLocks noChangeArrowheads="1"/>
              </p:cNvSpPr>
              <p:nvPr/>
            </p:nvSpPr>
            <p:spPr bwMode="auto">
              <a:xfrm>
                <a:off x="3921" y="245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" name="Oval 9314"/>
              <p:cNvSpPr>
                <a:spLocks noChangeArrowheads="1"/>
              </p:cNvSpPr>
              <p:nvPr/>
            </p:nvSpPr>
            <p:spPr bwMode="auto">
              <a:xfrm>
                <a:off x="4312" y="287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" name="Oval 9315"/>
              <p:cNvSpPr>
                <a:spLocks noChangeArrowheads="1"/>
              </p:cNvSpPr>
              <p:nvPr/>
            </p:nvSpPr>
            <p:spPr bwMode="auto">
              <a:xfrm>
                <a:off x="4312" y="287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" name="Oval 9316"/>
              <p:cNvSpPr>
                <a:spLocks noChangeArrowheads="1"/>
              </p:cNvSpPr>
              <p:nvPr/>
            </p:nvSpPr>
            <p:spPr bwMode="auto">
              <a:xfrm>
                <a:off x="3094" y="209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" name="Oval 9317"/>
              <p:cNvSpPr>
                <a:spLocks noChangeArrowheads="1"/>
              </p:cNvSpPr>
              <p:nvPr/>
            </p:nvSpPr>
            <p:spPr bwMode="auto">
              <a:xfrm>
                <a:off x="3094" y="209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" name="Oval 9318"/>
              <p:cNvSpPr>
                <a:spLocks noChangeArrowheads="1"/>
              </p:cNvSpPr>
              <p:nvPr/>
            </p:nvSpPr>
            <p:spPr bwMode="auto">
              <a:xfrm>
                <a:off x="3147" y="261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" name="Oval 9319"/>
              <p:cNvSpPr>
                <a:spLocks noChangeArrowheads="1"/>
              </p:cNvSpPr>
              <p:nvPr/>
            </p:nvSpPr>
            <p:spPr bwMode="auto">
              <a:xfrm>
                <a:off x="3147" y="261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" name="Oval 9320"/>
              <p:cNvSpPr>
                <a:spLocks noChangeArrowheads="1"/>
              </p:cNvSpPr>
              <p:nvPr/>
            </p:nvSpPr>
            <p:spPr bwMode="auto">
              <a:xfrm>
                <a:off x="3655" y="293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" name="Oval 9321"/>
              <p:cNvSpPr>
                <a:spLocks noChangeArrowheads="1"/>
              </p:cNvSpPr>
              <p:nvPr/>
            </p:nvSpPr>
            <p:spPr bwMode="auto">
              <a:xfrm>
                <a:off x="3655" y="293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" name="Oval 9322"/>
              <p:cNvSpPr>
                <a:spLocks noChangeArrowheads="1"/>
              </p:cNvSpPr>
              <p:nvPr/>
            </p:nvSpPr>
            <p:spPr bwMode="auto">
              <a:xfrm>
                <a:off x="2833" y="26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" name="Oval 9323"/>
              <p:cNvSpPr>
                <a:spLocks noChangeArrowheads="1"/>
              </p:cNvSpPr>
              <p:nvPr/>
            </p:nvSpPr>
            <p:spPr bwMode="auto">
              <a:xfrm>
                <a:off x="2833" y="269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" name="Oval 9324"/>
              <p:cNvSpPr>
                <a:spLocks noChangeArrowheads="1"/>
              </p:cNvSpPr>
              <p:nvPr/>
            </p:nvSpPr>
            <p:spPr bwMode="auto">
              <a:xfrm>
                <a:off x="3032" y="270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" name="Oval 9325"/>
              <p:cNvSpPr>
                <a:spLocks noChangeArrowheads="1"/>
              </p:cNvSpPr>
              <p:nvPr/>
            </p:nvSpPr>
            <p:spPr bwMode="auto">
              <a:xfrm>
                <a:off x="3032" y="270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" name="Oval 9326"/>
              <p:cNvSpPr>
                <a:spLocks noChangeArrowheads="1"/>
              </p:cNvSpPr>
              <p:nvPr/>
            </p:nvSpPr>
            <p:spPr bwMode="auto">
              <a:xfrm>
                <a:off x="3305" y="281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" name="Oval 9327"/>
              <p:cNvSpPr>
                <a:spLocks noChangeArrowheads="1"/>
              </p:cNvSpPr>
              <p:nvPr/>
            </p:nvSpPr>
            <p:spPr bwMode="auto">
              <a:xfrm>
                <a:off x="3305" y="281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" name="Oval 9328"/>
              <p:cNvSpPr>
                <a:spLocks noChangeArrowheads="1"/>
              </p:cNvSpPr>
              <p:nvPr/>
            </p:nvSpPr>
            <p:spPr bwMode="auto">
              <a:xfrm>
                <a:off x="3957" y="258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" name="Oval 9329"/>
              <p:cNvSpPr>
                <a:spLocks noChangeArrowheads="1"/>
              </p:cNvSpPr>
              <p:nvPr/>
            </p:nvSpPr>
            <p:spPr bwMode="auto">
              <a:xfrm>
                <a:off x="3957" y="258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" name="Oval 9330"/>
              <p:cNvSpPr>
                <a:spLocks noChangeArrowheads="1"/>
              </p:cNvSpPr>
              <p:nvPr/>
            </p:nvSpPr>
            <p:spPr bwMode="auto">
              <a:xfrm>
                <a:off x="3116" y="36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" name="Oval 9331"/>
              <p:cNvSpPr>
                <a:spLocks noChangeArrowheads="1"/>
              </p:cNvSpPr>
              <p:nvPr/>
            </p:nvSpPr>
            <p:spPr bwMode="auto">
              <a:xfrm>
                <a:off x="3116" y="36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" name="Oval 9332"/>
              <p:cNvSpPr>
                <a:spLocks noChangeArrowheads="1"/>
              </p:cNvSpPr>
              <p:nvPr/>
            </p:nvSpPr>
            <p:spPr bwMode="auto">
              <a:xfrm>
                <a:off x="3838" y="296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" name="Oval 9333"/>
              <p:cNvSpPr>
                <a:spLocks noChangeArrowheads="1"/>
              </p:cNvSpPr>
              <p:nvPr/>
            </p:nvSpPr>
            <p:spPr bwMode="auto">
              <a:xfrm>
                <a:off x="3838" y="296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" name="Oval 9334"/>
              <p:cNvSpPr>
                <a:spLocks noChangeArrowheads="1"/>
              </p:cNvSpPr>
              <p:nvPr/>
            </p:nvSpPr>
            <p:spPr bwMode="auto">
              <a:xfrm>
                <a:off x="3343" y="341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" name="Oval 9335"/>
              <p:cNvSpPr>
                <a:spLocks noChangeArrowheads="1"/>
              </p:cNvSpPr>
              <p:nvPr/>
            </p:nvSpPr>
            <p:spPr bwMode="auto">
              <a:xfrm>
                <a:off x="3343" y="341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" name="Oval 9336"/>
              <p:cNvSpPr>
                <a:spLocks noChangeArrowheads="1"/>
              </p:cNvSpPr>
              <p:nvPr/>
            </p:nvSpPr>
            <p:spPr bwMode="auto">
              <a:xfrm>
                <a:off x="3319" y="309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" name="Oval 9337"/>
              <p:cNvSpPr>
                <a:spLocks noChangeArrowheads="1"/>
              </p:cNvSpPr>
              <p:nvPr/>
            </p:nvSpPr>
            <p:spPr bwMode="auto">
              <a:xfrm>
                <a:off x="3319" y="309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" name="Oval 9338"/>
              <p:cNvSpPr>
                <a:spLocks noChangeArrowheads="1"/>
              </p:cNvSpPr>
              <p:nvPr/>
            </p:nvSpPr>
            <p:spPr bwMode="auto">
              <a:xfrm>
                <a:off x="3305" y="3138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" name="Oval 9339"/>
              <p:cNvSpPr>
                <a:spLocks noChangeArrowheads="1"/>
              </p:cNvSpPr>
              <p:nvPr/>
            </p:nvSpPr>
            <p:spPr bwMode="auto">
              <a:xfrm>
                <a:off x="3305" y="3138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" name="Oval 9340"/>
              <p:cNvSpPr>
                <a:spLocks noChangeArrowheads="1"/>
              </p:cNvSpPr>
              <p:nvPr/>
            </p:nvSpPr>
            <p:spPr bwMode="auto">
              <a:xfrm>
                <a:off x="4218" y="275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" name="Oval 9341"/>
              <p:cNvSpPr>
                <a:spLocks noChangeArrowheads="1"/>
              </p:cNvSpPr>
              <p:nvPr/>
            </p:nvSpPr>
            <p:spPr bwMode="auto">
              <a:xfrm>
                <a:off x="4218" y="275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" name="Oval 9342"/>
              <p:cNvSpPr>
                <a:spLocks noChangeArrowheads="1"/>
              </p:cNvSpPr>
              <p:nvPr/>
            </p:nvSpPr>
            <p:spPr bwMode="auto">
              <a:xfrm>
                <a:off x="3982" y="342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" name="Oval 9343"/>
              <p:cNvSpPr>
                <a:spLocks noChangeArrowheads="1"/>
              </p:cNvSpPr>
              <p:nvPr/>
            </p:nvSpPr>
            <p:spPr bwMode="auto">
              <a:xfrm>
                <a:off x="3982" y="342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" name="Oval 9344"/>
              <p:cNvSpPr>
                <a:spLocks noChangeArrowheads="1"/>
              </p:cNvSpPr>
              <p:nvPr/>
            </p:nvSpPr>
            <p:spPr bwMode="auto">
              <a:xfrm>
                <a:off x="4018" y="32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" name="Oval 9345"/>
              <p:cNvSpPr>
                <a:spLocks noChangeArrowheads="1"/>
              </p:cNvSpPr>
              <p:nvPr/>
            </p:nvSpPr>
            <p:spPr bwMode="auto">
              <a:xfrm>
                <a:off x="4018" y="329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" name="Oval 9346"/>
              <p:cNvSpPr>
                <a:spLocks noChangeArrowheads="1"/>
              </p:cNvSpPr>
              <p:nvPr/>
            </p:nvSpPr>
            <p:spPr bwMode="auto">
              <a:xfrm>
                <a:off x="2974" y="206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" name="Oval 9347"/>
              <p:cNvSpPr>
                <a:spLocks noChangeArrowheads="1"/>
              </p:cNvSpPr>
              <p:nvPr/>
            </p:nvSpPr>
            <p:spPr bwMode="auto">
              <a:xfrm>
                <a:off x="2974" y="206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" name="Oval 9348"/>
              <p:cNvSpPr>
                <a:spLocks noChangeArrowheads="1"/>
              </p:cNvSpPr>
              <p:nvPr/>
            </p:nvSpPr>
            <p:spPr bwMode="auto">
              <a:xfrm>
                <a:off x="4100" y="283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" name="Oval 9349"/>
              <p:cNvSpPr>
                <a:spLocks noChangeArrowheads="1"/>
              </p:cNvSpPr>
              <p:nvPr/>
            </p:nvSpPr>
            <p:spPr bwMode="auto">
              <a:xfrm>
                <a:off x="4100" y="283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" name="Oval 9350"/>
              <p:cNvSpPr>
                <a:spLocks noChangeArrowheads="1"/>
              </p:cNvSpPr>
              <p:nvPr/>
            </p:nvSpPr>
            <p:spPr bwMode="auto">
              <a:xfrm>
                <a:off x="3857" y="332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" name="Oval 9351"/>
              <p:cNvSpPr>
                <a:spLocks noChangeArrowheads="1"/>
              </p:cNvSpPr>
              <p:nvPr/>
            </p:nvSpPr>
            <p:spPr bwMode="auto">
              <a:xfrm>
                <a:off x="3857" y="332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" name="Oval 9352"/>
              <p:cNvSpPr>
                <a:spLocks noChangeArrowheads="1"/>
              </p:cNvSpPr>
              <p:nvPr/>
            </p:nvSpPr>
            <p:spPr bwMode="auto">
              <a:xfrm>
                <a:off x="2898" y="255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" name="Oval 9353"/>
              <p:cNvSpPr>
                <a:spLocks noChangeArrowheads="1"/>
              </p:cNvSpPr>
              <p:nvPr/>
            </p:nvSpPr>
            <p:spPr bwMode="auto">
              <a:xfrm>
                <a:off x="2898" y="255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" name="Oval 9354"/>
              <p:cNvSpPr>
                <a:spLocks noChangeArrowheads="1"/>
              </p:cNvSpPr>
              <p:nvPr/>
            </p:nvSpPr>
            <p:spPr bwMode="auto">
              <a:xfrm>
                <a:off x="2996" y="275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" name="Oval 9355"/>
              <p:cNvSpPr>
                <a:spLocks noChangeArrowheads="1"/>
              </p:cNvSpPr>
              <p:nvPr/>
            </p:nvSpPr>
            <p:spPr bwMode="auto">
              <a:xfrm>
                <a:off x="2996" y="275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" name="Oval 9356"/>
              <p:cNvSpPr>
                <a:spLocks noChangeArrowheads="1"/>
              </p:cNvSpPr>
              <p:nvPr/>
            </p:nvSpPr>
            <p:spPr bwMode="auto">
              <a:xfrm>
                <a:off x="4338" y="290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" name="Oval 9357"/>
              <p:cNvSpPr>
                <a:spLocks noChangeArrowheads="1"/>
              </p:cNvSpPr>
              <p:nvPr/>
            </p:nvSpPr>
            <p:spPr bwMode="auto">
              <a:xfrm>
                <a:off x="4338" y="290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" name="Oval 9358"/>
              <p:cNvSpPr>
                <a:spLocks noChangeArrowheads="1"/>
              </p:cNvSpPr>
              <p:nvPr/>
            </p:nvSpPr>
            <p:spPr bwMode="auto">
              <a:xfrm>
                <a:off x="3009" y="314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" name="Oval 9359"/>
              <p:cNvSpPr>
                <a:spLocks noChangeArrowheads="1"/>
              </p:cNvSpPr>
              <p:nvPr/>
            </p:nvSpPr>
            <p:spPr bwMode="auto">
              <a:xfrm>
                <a:off x="3009" y="314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" name="Oval 9360"/>
              <p:cNvSpPr>
                <a:spLocks noChangeArrowheads="1"/>
              </p:cNvSpPr>
              <p:nvPr/>
            </p:nvSpPr>
            <p:spPr bwMode="auto">
              <a:xfrm>
                <a:off x="4189" y="262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" name="Oval 9361"/>
              <p:cNvSpPr>
                <a:spLocks noChangeArrowheads="1"/>
              </p:cNvSpPr>
              <p:nvPr/>
            </p:nvSpPr>
            <p:spPr bwMode="auto">
              <a:xfrm>
                <a:off x="4189" y="262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" name="Oval 9362"/>
              <p:cNvSpPr>
                <a:spLocks noChangeArrowheads="1"/>
              </p:cNvSpPr>
              <p:nvPr/>
            </p:nvSpPr>
            <p:spPr bwMode="auto">
              <a:xfrm>
                <a:off x="3145" y="372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" name="Oval 9363"/>
              <p:cNvSpPr>
                <a:spLocks noChangeArrowheads="1"/>
              </p:cNvSpPr>
              <p:nvPr/>
            </p:nvSpPr>
            <p:spPr bwMode="auto">
              <a:xfrm>
                <a:off x="3145" y="372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" name="Oval 9364"/>
              <p:cNvSpPr>
                <a:spLocks noChangeArrowheads="1"/>
              </p:cNvSpPr>
              <p:nvPr/>
            </p:nvSpPr>
            <p:spPr bwMode="auto">
              <a:xfrm>
                <a:off x="3992" y="260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" name="Oval 9365"/>
              <p:cNvSpPr>
                <a:spLocks noChangeArrowheads="1"/>
              </p:cNvSpPr>
              <p:nvPr/>
            </p:nvSpPr>
            <p:spPr bwMode="auto">
              <a:xfrm>
                <a:off x="3992" y="260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" name="Oval 9366"/>
              <p:cNvSpPr>
                <a:spLocks noChangeArrowheads="1"/>
              </p:cNvSpPr>
              <p:nvPr/>
            </p:nvSpPr>
            <p:spPr bwMode="auto">
              <a:xfrm>
                <a:off x="4333" y="292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" name="Oval 9367"/>
              <p:cNvSpPr>
                <a:spLocks noChangeArrowheads="1"/>
              </p:cNvSpPr>
              <p:nvPr/>
            </p:nvSpPr>
            <p:spPr bwMode="auto">
              <a:xfrm>
                <a:off x="4333" y="292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" name="Oval 9368"/>
              <p:cNvSpPr>
                <a:spLocks noChangeArrowheads="1"/>
              </p:cNvSpPr>
              <p:nvPr/>
            </p:nvSpPr>
            <p:spPr bwMode="auto">
              <a:xfrm>
                <a:off x="3996" y="337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" name="Oval 9369"/>
              <p:cNvSpPr>
                <a:spLocks noChangeArrowheads="1"/>
              </p:cNvSpPr>
              <p:nvPr/>
            </p:nvSpPr>
            <p:spPr bwMode="auto">
              <a:xfrm>
                <a:off x="3995" y="337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" name="Oval 9370"/>
              <p:cNvSpPr>
                <a:spLocks noChangeArrowheads="1"/>
              </p:cNvSpPr>
              <p:nvPr/>
            </p:nvSpPr>
            <p:spPr bwMode="auto">
              <a:xfrm>
                <a:off x="4288" y="296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" name="Oval 9371"/>
              <p:cNvSpPr>
                <a:spLocks noChangeArrowheads="1"/>
              </p:cNvSpPr>
              <p:nvPr/>
            </p:nvSpPr>
            <p:spPr bwMode="auto">
              <a:xfrm>
                <a:off x="4288" y="296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" name="Oval 9372"/>
              <p:cNvSpPr>
                <a:spLocks noChangeArrowheads="1"/>
              </p:cNvSpPr>
              <p:nvPr/>
            </p:nvSpPr>
            <p:spPr bwMode="auto">
              <a:xfrm>
                <a:off x="3950" y="335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" name="Oval 9373"/>
              <p:cNvSpPr>
                <a:spLocks noChangeArrowheads="1"/>
              </p:cNvSpPr>
              <p:nvPr/>
            </p:nvSpPr>
            <p:spPr bwMode="auto">
              <a:xfrm>
                <a:off x="3950" y="335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" name="Oval 9374"/>
              <p:cNvSpPr>
                <a:spLocks noChangeArrowheads="1"/>
              </p:cNvSpPr>
              <p:nvPr/>
            </p:nvSpPr>
            <p:spPr bwMode="auto">
              <a:xfrm>
                <a:off x="4229" y="297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" name="Oval 9375"/>
              <p:cNvSpPr>
                <a:spLocks noChangeArrowheads="1"/>
              </p:cNvSpPr>
              <p:nvPr/>
            </p:nvSpPr>
            <p:spPr bwMode="auto">
              <a:xfrm>
                <a:off x="4229" y="297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" name="Oval 9376"/>
              <p:cNvSpPr>
                <a:spLocks noChangeArrowheads="1"/>
              </p:cNvSpPr>
              <p:nvPr/>
            </p:nvSpPr>
            <p:spPr bwMode="auto">
              <a:xfrm>
                <a:off x="3062" y="279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" name="Oval 9377"/>
              <p:cNvSpPr>
                <a:spLocks noChangeArrowheads="1"/>
              </p:cNvSpPr>
              <p:nvPr/>
            </p:nvSpPr>
            <p:spPr bwMode="auto">
              <a:xfrm>
                <a:off x="3062" y="279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" name="Oval 9378"/>
              <p:cNvSpPr>
                <a:spLocks noChangeArrowheads="1"/>
              </p:cNvSpPr>
              <p:nvPr/>
            </p:nvSpPr>
            <p:spPr bwMode="auto">
              <a:xfrm>
                <a:off x="3070" y="342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" name="Oval 9379"/>
              <p:cNvSpPr>
                <a:spLocks noChangeArrowheads="1"/>
              </p:cNvSpPr>
              <p:nvPr/>
            </p:nvSpPr>
            <p:spPr bwMode="auto">
              <a:xfrm>
                <a:off x="3070" y="342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" name="Oval 9380"/>
              <p:cNvSpPr>
                <a:spLocks noChangeArrowheads="1"/>
              </p:cNvSpPr>
              <p:nvPr/>
            </p:nvSpPr>
            <p:spPr bwMode="auto">
              <a:xfrm>
                <a:off x="4289" y="295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" name="Oval 9381"/>
              <p:cNvSpPr>
                <a:spLocks noChangeArrowheads="1"/>
              </p:cNvSpPr>
              <p:nvPr/>
            </p:nvSpPr>
            <p:spPr bwMode="auto">
              <a:xfrm>
                <a:off x="4289" y="295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" name="Oval 9382"/>
              <p:cNvSpPr>
                <a:spLocks noChangeArrowheads="1"/>
              </p:cNvSpPr>
              <p:nvPr/>
            </p:nvSpPr>
            <p:spPr bwMode="auto">
              <a:xfrm>
                <a:off x="3352" y="304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" name="Oval 9383"/>
              <p:cNvSpPr>
                <a:spLocks noChangeArrowheads="1"/>
              </p:cNvSpPr>
              <p:nvPr/>
            </p:nvSpPr>
            <p:spPr bwMode="auto">
              <a:xfrm>
                <a:off x="3352" y="304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" name="Oval 9384"/>
              <p:cNvSpPr>
                <a:spLocks noChangeArrowheads="1"/>
              </p:cNvSpPr>
              <p:nvPr/>
            </p:nvSpPr>
            <p:spPr bwMode="auto">
              <a:xfrm>
                <a:off x="3184" y="301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" name="Oval 9385"/>
              <p:cNvSpPr>
                <a:spLocks noChangeArrowheads="1"/>
              </p:cNvSpPr>
              <p:nvPr/>
            </p:nvSpPr>
            <p:spPr bwMode="auto">
              <a:xfrm>
                <a:off x="3184" y="301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" name="Oval 9386"/>
              <p:cNvSpPr>
                <a:spLocks noChangeArrowheads="1"/>
              </p:cNvSpPr>
              <p:nvPr/>
            </p:nvSpPr>
            <p:spPr bwMode="auto">
              <a:xfrm>
                <a:off x="2949" y="287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" name="Oval 9387"/>
              <p:cNvSpPr>
                <a:spLocks noChangeArrowheads="1"/>
              </p:cNvSpPr>
              <p:nvPr/>
            </p:nvSpPr>
            <p:spPr bwMode="auto">
              <a:xfrm>
                <a:off x="2949" y="287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" name="Oval 9388"/>
              <p:cNvSpPr>
                <a:spLocks noChangeArrowheads="1"/>
              </p:cNvSpPr>
              <p:nvPr/>
            </p:nvSpPr>
            <p:spPr bwMode="auto">
              <a:xfrm>
                <a:off x="3614" y="279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" name="Oval 9389"/>
              <p:cNvSpPr>
                <a:spLocks noChangeArrowheads="1"/>
              </p:cNvSpPr>
              <p:nvPr/>
            </p:nvSpPr>
            <p:spPr bwMode="auto">
              <a:xfrm>
                <a:off x="3614" y="279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" name="Oval 9390"/>
              <p:cNvSpPr>
                <a:spLocks noChangeArrowheads="1"/>
              </p:cNvSpPr>
              <p:nvPr/>
            </p:nvSpPr>
            <p:spPr bwMode="auto">
              <a:xfrm>
                <a:off x="3223" y="373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" name="Oval 9391"/>
              <p:cNvSpPr>
                <a:spLocks noChangeArrowheads="1"/>
              </p:cNvSpPr>
              <p:nvPr/>
            </p:nvSpPr>
            <p:spPr bwMode="auto">
              <a:xfrm>
                <a:off x="3223" y="373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" name="Oval 9392"/>
              <p:cNvSpPr>
                <a:spLocks noChangeArrowheads="1"/>
              </p:cNvSpPr>
              <p:nvPr/>
            </p:nvSpPr>
            <p:spPr bwMode="auto">
              <a:xfrm>
                <a:off x="3679" y="303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" name="Oval 9393"/>
              <p:cNvSpPr>
                <a:spLocks noChangeArrowheads="1"/>
              </p:cNvSpPr>
              <p:nvPr/>
            </p:nvSpPr>
            <p:spPr bwMode="auto">
              <a:xfrm>
                <a:off x="3679" y="303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" name="Oval 9394"/>
              <p:cNvSpPr>
                <a:spLocks noChangeArrowheads="1"/>
              </p:cNvSpPr>
              <p:nvPr/>
            </p:nvSpPr>
            <p:spPr bwMode="auto">
              <a:xfrm>
                <a:off x="4270" y="299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" name="Oval 9395"/>
              <p:cNvSpPr>
                <a:spLocks noChangeArrowheads="1"/>
              </p:cNvSpPr>
              <p:nvPr/>
            </p:nvSpPr>
            <p:spPr bwMode="auto">
              <a:xfrm>
                <a:off x="4270" y="299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" name="Oval 9396"/>
              <p:cNvSpPr>
                <a:spLocks noChangeArrowheads="1"/>
              </p:cNvSpPr>
              <p:nvPr/>
            </p:nvSpPr>
            <p:spPr bwMode="auto">
              <a:xfrm>
                <a:off x="4048" y="252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" name="Oval 9397"/>
              <p:cNvSpPr>
                <a:spLocks noChangeArrowheads="1"/>
              </p:cNvSpPr>
              <p:nvPr/>
            </p:nvSpPr>
            <p:spPr bwMode="auto">
              <a:xfrm>
                <a:off x="4048" y="252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" name="Oval 9398"/>
              <p:cNvSpPr>
                <a:spLocks noChangeArrowheads="1"/>
              </p:cNvSpPr>
              <p:nvPr/>
            </p:nvSpPr>
            <p:spPr bwMode="auto">
              <a:xfrm>
                <a:off x="3971" y="342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" name="Oval 9399"/>
              <p:cNvSpPr>
                <a:spLocks noChangeArrowheads="1"/>
              </p:cNvSpPr>
              <p:nvPr/>
            </p:nvSpPr>
            <p:spPr bwMode="auto">
              <a:xfrm>
                <a:off x="3971" y="342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" name="Oval 9400"/>
              <p:cNvSpPr>
                <a:spLocks noChangeArrowheads="1"/>
              </p:cNvSpPr>
              <p:nvPr/>
            </p:nvSpPr>
            <p:spPr bwMode="auto">
              <a:xfrm>
                <a:off x="3004" y="335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" name="Oval 9401"/>
              <p:cNvSpPr>
                <a:spLocks noChangeArrowheads="1"/>
              </p:cNvSpPr>
              <p:nvPr/>
            </p:nvSpPr>
            <p:spPr bwMode="auto">
              <a:xfrm>
                <a:off x="3004" y="335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" name="Oval 9402"/>
              <p:cNvSpPr>
                <a:spLocks noChangeArrowheads="1"/>
              </p:cNvSpPr>
              <p:nvPr/>
            </p:nvSpPr>
            <p:spPr bwMode="auto">
              <a:xfrm>
                <a:off x="4293" y="282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" name="Oval 9403"/>
              <p:cNvSpPr>
                <a:spLocks noChangeArrowheads="1"/>
              </p:cNvSpPr>
              <p:nvPr/>
            </p:nvSpPr>
            <p:spPr bwMode="auto">
              <a:xfrm>
                <a:off x="4293" y="282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" name="Oval 9404"/>
              <p:cNvSpPr>
                <a:spLocks noChangeArrowheads="1"/>
              </p:cNvSpPr>
              <p:nvPr/>
            </p:nvSpPr>
            <p:spPr bwMode="auto">
              <a:xfrm>
                <a:off x="2971" y="260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" name="Oval 9405"/>
              <p:cNvSpPr>
                <a:spLocks noChangeArrowheads="1"/>
              </p:cNvSpPr>
              <p:nvPr/>
            </p:nvSpPr>
            <p:spPr bwMode="auto">
              <a:xfrm>
                <a:off x="2971" y="260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" name="Oval 9406"/>
              <p:cNvSpPr>
                <a:spLocks noChangeArrowheads="1"/>
              </p:cNvSpPr>
              <p:nvPr/>
            </p:nvSpPr>
            <p:spPr bwMode="auto">
              <a:xfrm>
                <a:off x="3918" y="257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" name="Oval 9407"/>
              <p:cNvSpPr>
                <a:spLocks noChangeArrowheads="1"/>
              </p:cNvSpPr>
              <p:nvPr/>
            </p:nvSpPr>
            <p:spPr bwMode="auto">
              <a:xfrm>
                <a:off x="3918" y="257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" name="Oval 9408"/>
              <p:cNvSpPr>
                <a:spLocks noChangeArrowheads="1"/>
              </p:cNvSpPr>
              <p:nvPr/>
            </p:nvSpPr>
            <p:spPr bwMode="auto">
              <a:xfrm>
                <a:off x="3544" y="270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" name="Oval 9409"/>
              <p:cNvSpPr>
                <a:spLocks noChangeArrowheads="1"/>
              </p:cNvSpPr>
              <p:nvPr/>
            </p:nvSpPr>
            <p:spPr bwMode="auto">
              <a:xfrm>
                <a:off x="3544" y="270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" name="Oval 9410"/>
              <p:cNvSpPr>
                <a:spLocks noChangeArrowheads="1"/>
              </p:cNvSpPr>
              <p:nvPr/>
            </p:nvSpPr>
            <p:spPr bwMode="auto">
              <a:xfrm>
                <a:off x="4427" y="285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" name="Oval 9411"/>
              <p:cNvSpPr>
                <a:spLocks noChangeArrowheads="1"/>
              </p:cNvSpPr>
              <p:nvPr/>
            </p:nvSpPr>
            <p:spPr bwMode="auto">
              <a:xfrm>
                <a:off x="4427" y="285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" name="Oval 9412"/>
              <p:cNvSpPr>
                <a:spLocks noChangeArrowheads="1"/>
              </p:cNvSpPr>
              <p:nvPr/>
            </p:nvSpPr>
            <p:spPr bwMode="auto">
              <a:xfrm>
                <a:off x="3170" y="257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" name="Oval 9413"/>
              <p:cNvSpPr>
                <a:spLocks noChangeArrowheads="1"/>
              </p:cNvSpPr>
              <p:nvPr/>
            </p:nvSpPr>
            <p:spPr bwMode="auto">
              <a:xfrm>
                <a:off x="3170" y="257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" name="Oval 9414"/>
              <p:cNvSpPr>
                <a:spLocks noChangeArrowheads="1"/>
              </p:cNvSpPr>
              <p:nvPr/>
            </p:nvSpPr>
            <p:spPr bwMode="auto">
              <a:xfrm>
                <a:off x="3294" y="279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" name="Oval 9415"/>
              <p:cNvSpPr>
                <a:spLocks noChangeArrowheads="1"/>
              </p:cNvSpPr>
              <p:nvPr/>
            </p:nvSpPr>
            <p:spPr bwMode="auto">
              <a:xfrm>
                <a:off x="3294" y="279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" name="Oval 9416"/>
              <p:cNvSpPr>
                <a:spLocks noChangeArrowheads="1"/>
              </p:cNvSpPr>
              <p:nvPr/>
            </p:nvSpPr>
            <p:spPr bwMode="auto">
              <a:xfrm>
                <a:off x="3121" y="259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" name="Oval 9417"/>
              <p:cNvSpPr>
                <a:spLocks noChangeArrowheads="1"/>
              </p:cNvSpPr>
              <p:nvPr/>
            </p:nvSpPr>
            <p:spPr bwMode="auto">
              <a:xfrm>
                <a:off x="3121" y="259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5" name="Oval 9418"/>
              <p:cNvSpPr>
                <a:spLocks noChangeArrowheads="1"/>
              </p:cNvSpPr>
              <p:nvPr/>
            </p:nvSpPr>
            <p:spPr bwMode="auto">
              <a:xfrm>
                <a:off x="3479" y="269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" name="Oval 9419"/>
              <p:cNvSpPr>
                <a:spLocks noChangeArrowheads="1"/>
              </p:cNvSpPr>
              <p:nvPr/>
            </p:nvSpPr>
            <p:spPr bwMode="auto">
              <a:xfrm>
                <a:off x="3479" y="269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" name="Oval 9420"/>
              <p:cNvSpPr>
                <a:spLocks noChangeArrowheads="1"/>
              </p:cNvSpPr>
              <p:nvPr/>
            </p:nvSpPr>
            <p:spPr bwMode="auto">
              <a:xfrm>
                <a:off x="3961" y="336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" name="Oval 9421"/>
              <p:cNvSpPr>
                <a:spLocks noChangeArrowheads="1"/>
              </p:cNvSpPr>
              <p:nvPr/>
            </p:nvSpPr>
            <p:spPr bwMode="auto">
              <a:xfrm>
                <a:off x="3961" y="336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" name="Oval 9422"/>
              <p:cNvSpPr>
                <a:spLocks noChangeArrowheads="1"/>
              </p:cNvSpPr>
              <p:nvPr/>
            </p:nvSpPr>
            <p:spPr bwMode="auto">
              <a:xfrm>
                <a:off x="3965" y="242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" name="Oval 9423"/>
              <p:cNvSpPr>
                <a:spLocks noChangeArrowheads="1"/>
              </p:cNvSpPr>
              <p:nvPr/>
            </p:nvSpPr>
            <p:spPr bwMode="auto">
              <a:xfrm>
                <a:off x="3965" y="242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" name="Oval 9424"/>
              <p:cNvSpPr>
                <a:spLocks noChangeArrowheads="1"/>
              </p:cNvSpPr>
              <p:nvPr/>
            </p:nvSpPr>
            <p:spPr bwMode="auto">
              <a:xfrm>
                <a:off x="3296" y="260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2" name="Oval 9425"/>
              <p:cNvSpPr>
                <a:spLocks noChangeArrowheads="1"/>
              </p:cNvSpPr>
              <p:nvPr/>
            </p:nvSpPr>
            <p:spPr bwMode="auto">
              <a:xfrm>
                <a:off x="3296" y="260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3" name="Oval 9426"/>
              <p:cNvSpPr>
                <a:spLocks noChangeArrowheads="1"/>
              </p:cNvSpPr>
              <p:nvPr/>
            </p:nvSpPr>
            <p:spPr bwMode="auto">
              <a:xfrm>
                <a:off x="4204" y="2973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4" name="Oval 9427"/>
              <p:cNvSpPr>
                <a:spLocks noChangeArrowheads="1"/>
              </p:cNvSpPr>
              <p:nvPr/>
            </p:nvSpPr>
            <p:spPr bwMode="auto">
              <a:xfrm>
                <a:off x="4204" y="297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5" name="Oval 9428"/>
              <p:cNvSpPr>
                <a:spLocks noChangeArrowheads="1"/>
              </p:cNvSpPr>
              <p:nvPr/>
            </p:nvSpPr>
            <p:spPr bwMode="auto">
              <a:xfrm>
                <a:off x="3149" y="277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" name="Oval 9429"/>
              <p:cNvSpPr>
                <a:spLocks noChangeArrowheads="1"/>
              </p:cNvSpPr>
              <p:nvPr/>
            </p:nvSpPr>
            <p:spPr bwMode="auto">
              <a:xfrm>
                <a:off x="3149" y="277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" name="Oval 9430"/>
              <p:cNvSpPr>
                <a:spLocks noChangeArrowheads="1"/>
              </p:cNvSpPr>
              <p:nvPr/>
            </p:nvSpPr>
            <p:spPr bwMode="auto">
              <a:xfrm>
                <a:off x="3973" y="287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" name="Oval 9431"/>
              <p:cNvSpPr>
                <a:spLocks noChangeArrowheads="1"/>
              </p:cNvSpPr>
              <p:nvPr/>
            </p:nvSpPr>
            <p:spPr bwMode="auto">
              <a:xfrm>
                <a:off x="3973" y="287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" name="Oval 9432"/>
              <p:cNvSpPr>
                <a:spLocks noChangeArrowheads="1"/>
              </p:cNvSpPr>
              <p:nvPr/>
            </p:nvSpPr>
            <p:spPr bwMode="auto">
              <a:xfrm>
                <a:off x="3104" y="2615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" name="Oval 9433"/>
              <p:cNvSpPr>
                <a:spLocks noChangeArrowheads="1"/>
              </p:cNvSpPr>
              <p:nvPr/>
            </p:nvSpPr>
            <p:spPr bwMode="auto">
              <a:xfrm>
                <a:off x="3104" y="261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" name="Oval 9434"/>
              <p:cNvSpPr>
                <a:spLocks noChangeArrowheads="1"/>
              </p:cNvSpPr>
              <p:nvPr/>
            </p:nvSpPr>
            <p:spPr bwMode="auto">
              <a:xfrm>
                <a:off x="3178" y="369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" name="Oval 9435"/>
              <p:cNvSpPr>
                <a:spLocks noChangeArrowheads="1"/>
              </p:cNvSpPr>
              <p:nvPr/>
            </p:nvSpPr>
            <p:spPr bwMode="auto">
              <a:xfrm>
                <a:off x="3177" y="369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" name="Oval 9436"/>
              <p:cNvSpPr>
                <a:spLocks noChangeArrowheads="1"/>
              </p:cNvSpPr>
              <p:nvPr/>
            </p:nvSpPr>
            <p:spPr bwMode="auto">
              <a:xfrm>
                <a:off x="3040" y="33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" name="Oval 9437"/>
              <p:cNvSpPr>
                <a:spLocks noChangeArrowheads="1"/>
              </p:cNvSpPr>
              <p:nvPr/>
            </p:nvSpPr>
            <p:spPr bwMode="auto">
              <a:xfrm>
                <a:off x="3040" y="33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" name="Oval 9438"/>
              <p:cNvSpPr>
                <a:spLocks noChangeArrowheads="1"/>
              </p:cNvSpPr>
              <p:nvPr/>
            </p:nvSpPr>
            <p:spPr bwMode="auto">
              <a:xfrm>
                <a:off x="2819" y="2433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" name="Oval 9439"/>
              <p:cNvSpPr>
                <a:spLocks noChangeArrowheads="1"/>
              </p:cNvSpPr>
              <p:nvPr/>
            </p:nvSpPr>
            <p:spPr bwMode="auto">
              <a:xfrm>
                <a:off x="2819" y="2433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7" name="Oval 9440"/>
              <p:cNvSpPr>
                <a:spLocks noChangeArrowheads="1"/>
              </p:cNvSpPr>
              <p:nvPr/>
            </p:nvSpPr>
            <p:spPr bwMode="auto">
              <a:xfrm>
                <a:off x="3328" y="363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8" name="Oval 9441"/>
              <p:cNvSpPr>
                <a:spLocks noChangeArrowheads="1"/>
              </p:cNvSpPr>
              <p:nvPr/>
            </p:nvSpPr>
            <p:spPr bwMode="auto">
              <a:xfrm>
                <a:off x="3328" y="363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9" name="Oval 9442"/>
              <p:cNvSpPr>
                <a:spLocks noChangeArrowheads="1"/>
              </p:cNvSpPr>
              <p:nvPr/>
            </p:nvSpPr>
            <p:spPr bwMode="auto">
              <a:xfrm>
                <a:off x="3770" y="306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0" name="Oval 9443"/>
              <p:cNvSpPr>
                <a:spLocks noChangeArrowheads="1"/>
              </p:cNvSpPr>
              <p:nvPr/>
            </p:nvSpPr>
            <p:spPr bwMode="auto">
              <a:xfrm>
                <a:off x="3770" y="306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1" name="Oval 9444"/>
              <p:cNvSpPr>
                <a:spLocks noChangeArrowheads="1"/>
              </p:cNvSpPr>
              <p:nvPr/>
            </p:nvSpPr>
            <p:spPr bwMode="auto">
              <a:xfrm>
                <a:off x="3925" y="240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2" name="Oval 9445"/>
              <p:cNvSpPr>
                <a:spLocks noChangeArrowheads="1"/>
              </p:cNvSpPr>
              <p:nvPr/>
            </p:nvSpPr>
            <p:spPr bwMode="auto">
              <a:xfrm>
                <a:off x="3925" y="240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3" name="Oval 9446"/>
              <p:cNvSpPr>
                <a:spLocks noChangeArrowheads="1"/>
              </p:cNvSpPr>
              <p:nvPr/>
            </p:nvSpPr>
            <p:spPr bwMode="auto">
              <a:xfrm>
                <a:off x="3256" y="284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4" name="Oval 9447"/>
              <p:cNvSpPr>
                <a:spLocks noChangeArrowheads="1"/>
              </p:cNvSpPr>
              <p:nvPr/>
            </p:nvSpPr>
            <p:spPr bwMode="auto">
              <a:xfrm>
                <a:off x="3256" y="284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5" name="Oval 9448"/>
              <p:cNvSpPr>
                <a:spLocks noChangeArrowheads="1"/>
              </p:cNvSpPr>
              <p:nvPr/>
            </p:nvSpPr>
            <p:spPr bwMode="auto">
              <a:xfrm>
                <a:off x="4420" y="288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6" name="Oval 9449"/>
              <p:cNvSpPr>
                <a:spLocks noChangeArrowheads="1"/>
              </p:cNvSpPr>
              <p:nvPr/>
            </p:nvSpPr>
            <p:spPr bwMode="auto">
              <a:xfrm>
                <a:off x="4420" y="288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7" name="Oval 9450"/>
              <p:cNvSpPr>
                <a:spLocks noChangeArrowheads="1"/>
              </p:cNvSpPr>
              <p:nvPr/>
            </p:nvSpPr>
            <p:spPr bwMode="auto">
              <a:xfrm>
                <a:off x="4290" y="281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48" name="Group 9652"/>
            <p:cNvGrpSpPr>
              <a:grpSpLocks/>
            </p:cNvGrpSpPr>
            <p:nvPr/>
          </p:nvGrpSpPr>
          <p:grpSpPr bwMode="auto">
            <a:xfrm>
              <a:off x="2829" y="2061"/>
              <a:ext cx="1670" cy="1765"/>
              <a:chOff x="2829" y="2061"/>
              <a:chExt cx="1670" cy="1765"/>
            </a:xfrm>
            <a:grpFill/>
          </p:grpSpPr>
          <p:sp>
            <p:nvSpPr>
              <p:cNvPr id="298" name="Oval 9452"/>
              <p:cNvSpPr>
                <a:spLocks noChangeArrowheads="1"/>
              </p:cNvSpPr>
              <p:nvPr/>
            </p:nvSpPr>
            <p:spPr bwMode="auto">
              <a:xfrm>
                <a:off x="4290" y="281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" name="Oval 9453"/>
              <p:cNvSpPr>
                <a:spLocks noChangeArrowheads="1"/>
              </p:cNvSpPr>
              <p:nvPr/>
            </p:nvSpPr>
            <p:spPr bwMode="auto">
              <a:xfrm>
                <a:off x="3192" y="2729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" name="Oval 9454"/>
              <p:cNvSpPr>
                <a:spLocks noChangeArrowheads="1"/>
              </p:cNvSpPr>
              <p:nvPr/>
            </p:nvSpPr>
            <p:spPr bwMode="auto">
              <a:xfrm>
                <a:off x="3192" y="2729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" name="Oval 9455"/>
              <p:cNvSpPr>
                <a:spLocks noChangeArrowheads="1"/>
              </p:cNvSpPr>
              <p:nvPr/>
            </p:nvSpPr>
            <p:spPr bwMode="auto">
              <a:xfrm>
                <a:off x="4319" y="293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" name="Oval 9456"/>
              <p:cNvSpPr>
                <a:spLocks noChangeArrowheads="1"/>
              </p:cNvSpPr>
              <p:nvPr/>
            </p:nvSpPr>
            <p:spPr bwMode="auto">
              <a:xfrm>
                <a:off x="4319" y="293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" name="Oval 9457"/>
              <p:cNvSpPr>
                <a:spLocks noChangeArrowheads="1"/>
              </p:cNvSpPr>
              <p:nvPr/>
            </p:nvSpPr>
            <p:spPr bwMode="auto">
              <a:xfrm>
                <a:off x="3138" y="211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" name="Oval 9458"/>
              <p:cNvSpPr>
                <a:spLocks noChangeArrowheads="1"/>
              </p:cNvSpPr>
              <p:nvPr/>
            </p:nvSpPr>
            <p:spPr bwMode="auto">
              <a:xfrm>
                <a:off x="3138" y="211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" name="Oval 9459"/>
              <p:cNvSpPr>
                <a:spLocks noChangeArrowheads="1"/>
              </p:cNvSpPr>
              <p:nvPr/>
            </p:nvSpPr>
            <p:spPr bwMode="auto">
              <a:xfrm>
                <a:off x="4447" y="286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" name="Oval 9460"/>
              <p:cNvSpPr>
                <a:spLocks noChangeArrowheads="1"/>
              </p:cNvSpPr>
              <p:nvPr/>
            </p:nvSpPr>
            <p:spPr bwMode="auto">
              <a:xfrm>
                <a:off x="4447" y="286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" name="Oval 9461"/>
              <p:cNvSpPr>
                <a:spLocks noChangeArrowheads="1"/>
              </p:cNvSpPr>
              <p:nvPr/>
            </p:nvSpPr>
            <p:spPr bwMode="auto">
              <a:xfrm>
                <a:off x="3309" y="343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" name="Oval 9462"/>
              <p:cNvSpPr>
                <a:spLocks noChangeArrowheads="1"/>
              </p:cNvSpPr>
              <p:nvPr/>
            </p:nvSpPr>
            <p:spPr bwMode="auto">
              <a:xfrm>
                <a:off x="3308" y="343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" name="Oval 9463"/>
              <p:cNvSpPr>
                <a:spLocks noChangeArrowheads="1"/>
              </p:cNvSpPr>
              <p:nvPr/>
            </p:nvSpPr>
            <p:spPr bwMode="auto">
              <a:xfrm>
                <a:off x="3015" y="287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" name="Oval 9464"/>
              <p:cNvSpPr>
                <a:spLocks noChangeArrowheads="1"/>
              </p:cNvSpPr>
              <p:nvPr/>
            </p:nvSpPr>
            <p:spPr bwMode="auto">
              <a:xfrm>
                <a:off x="3015" y="287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" name="Oval 9465"/>
              <p:cNvSpPr>
                <a:spLocks noChangeArrowheads="1"/>
              </p:cNvSpPr>
              <p:nvPr/>
            </p:nvSpPr>
            <p:spPr bwMode="auto">
              <a:xfrm>
                <a:off x="3124" y="323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" name="Oval 9466"/>
              <p:cNvSpPr>
                <a:spLocks noChangeArrowheads="1"/>
              </p:cNvSpPr>
              <p:nvPr/>
            </p:nvSpPr>
            <p:spPr bwMode="auto">
              <a:xfrm>
                <a:off x="3124" y="323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" name="Oval 9467"/>
              <p:cNvSpPr>
                <a:spLocks noChangeArrowheads="1"/>
              </p:cNvSpPr>
              <p:nvPr/>
            </p:nvSpPr>
            <p:spPr bwMode="auto">
              <a:xfrm>
                <a:off x="3863" y="293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" name="Oval 9468"/>
              <p:cNvSpPr>
                <a:spLocks noChangeArrowheads="1"/>
              </p:cNvSpPr>
              <p:nvPr/>
            </p:nvSpPr>
            <p:spPr bwMode="auto">
              <a:xfrm>
                <a:off x="3863" y="293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" name="Oval 9469"/>
              <p:cNvSpPr>
                <a:spLocks noChangeArrowheads="1"/>
              </p:cNvSpPr>
              <p:nvPr/>
            </p:nvSpPr>
            <p:spPr bwMode="auto">
              <a:xfrm>
                <a:off x="4350" y="286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" name="Oval 9470"/>
              <p:cNvSpPr>
                <a:spLocks noChangeArrowheads="1"/>
              </p:cNvSpPr>
              <p:nvPr/>
            </p:nvSpPr>
            <p:spPr bwMode="auto">
              <a:xfrm>
                <a:off x="4350" y="286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" name="Oval 9471"/>
              <p:cNvSpPr>
                <a:spLocks noChangeArrowheads="1"/>
              </p:cNvSpPr>
              <p:nvPr/>
            </p:nvSpPr>
            <p:spPr bwMode="auto">
              <a:xfrm>
                <a:off x="3105" y="265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" name="Oval 9472"/>
              <p:cNvSpPr>
                <a:spLocks noChangeArrowheads="1"/>
              </p:cNvSpPr>
              <p:nvPr/>
            </p:nvSpPr>
            <p:spPr bwMode="auto">
              <a:xfrm>
                <a:off x="3105" y="265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" name="Oval 9473"/>
              <p:cNvSpPr>
                <a:spLocks noChangeArrowheads="1"/>
              </p:cNvSpPr>
              <p:nvPr/>
            </p:nvSpPr>
            <p:spPr bwMode="auto">
              <a:xfrm>
                <a:off x="4418" y="287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" name="Oval 9474"/>
              <p:cNvSpPr>
                <a:spLocks noChangeArrowheads="1"/>
              </p:cNvSpPr>
              <p:nvPr/>
            </p:nvSpPr>
            <p:spPr bwMode="auto">
              <a:xfrm>
                <a:off x="4418" y="287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" name="Oval 9475"/>
              <p:cNvSpPr>
                <a:spLocks noChangeArrowheads="1"/>
              </p:cNvSpPr>
              <p:nvPr/>
            </p:nvSpPr>
            <p:spPr bwMode="auto">
              <a:xfrm>
                <a:off x="4055" y="260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" name="Oval 9476"/>
              <p:cNvSpPr>
                <a:spLocks noChangeArrowheads="1"/>
              </p:cNvSpPr>
              <p:nvPr/>
            </p:nvSpPr>
            <p:spPr bwMode="auto">
              <a:xfrm>
                <a:off x="4055" y="260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" name="Oval 9477"/>
              <p:cNvSpPr>
                <a:spLocks noChangeArrowheads="1"/>
              </p:cNvSpPr>
              <p:nvPr/>
            </p:nvSpPr>
            <p:spPr bwMode="auto">
              <a:xfrm>
                <a:off x="3696" y="298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" name="Oval 9478"/>
              <p:cNvSpPr>
                <a:spLocks noChangeArrowheads="1"/>
              </p:cNvSpPr>
              <p:nvPr/>
            </p:nvSpPr>
            <p:spPr bwMode="auto">
              <a:xfrm>
                <a:off x="3696" y="298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" name="Oval 9479"/>
              <p:cNvSpPr>
                <a:spLocks noChangeArrowheads="1"/>
              </p:cNvSpPr>
              <p:nvPr/>
            </p:nvSpPr>
            <p:spPr bwMode="auto">
              <a:xfrm>
                <a:off x="3343" y="3584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" name="Oval 9480"/>
              <p:cNvSpPr>
                <a:spLocks noChangeArrowheads="1"/>
              </p:cNvSpPr>
              <p:nvPr/>
            </p:nvSpPr>
            <p:spPr bwMode="auto">
              <a:xfrm>
                <a:off x="3343" y="358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" name="Oval 9481"/>
              <p:cNvSpPr>
                <a:spLocks noChangeArrowheads="1"/>
              </p:cNvSpPr>
              <p:nvPr/>
            </p:nvSpPr>
            <p:spPr bwMode="auto">
              <a:xfrm>
                <a:off x="3942" y="336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" name="Oval 9482"/>
              <p:cNvSpPr>
                <a:spLocks noChangeArrowheads="1"/>
              </p:cNvSpPr>
              <p:nvPr/>
            </p:nvSpPr>
            <p:spPr bwMode="auto">
              <a:xfrm>
                <a:off x="3942" y="336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" name="Oval 9483"/>
              <p:cNvSpPr>
                <a:spLocks noChangeArrowheads="1"/>
              </p:cNvSpPr>
              <p:nvPr/>
            </p:nvSpPr>
            <p:spPr bwMode="auto">
              <a:xfrm>
                <a:off x="2857" y="216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" name="Oval 9484"/>
              <p:cNvSpPr>
                <a:spLocks noChangeArrowheads="1"/>
              </p:cNvSpPr>
              <p:nvPr/>
            </p:nvSpPr>
            <p:spPr bwMode="auto">
              <a:xfrm>
                <a:off x="2857" y="216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" name="Oval 9485"/>
              <p:cNvSpPr>
                <a:spLocks noChangeArrowheads="1"/>
              </p:cNvSpPr>
              <p:nvPr/>
            </p:nvSpPr>
            <p:spPr bwMode="auto">
              <a:xfrm>
                <a:off x="3774" y="300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" name="Oval 9486"/>
              <p:cNvSpPr>
                <a:spLocks noChangeArrowheads="1"/>
              </p:cNvSpPr>
              <p:nvPr/>
            </p:nvSpPr>
            <p:spPr bwMode="auto">
              <a:xfrm>
                <a:off x="3774" y="300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" name="Oval 9487"/>
              <p:cNvSpPr>
                <a:spLocks noChangeArrowheads="1"/>
              </p:cNvSpPr>
              <p:nvPr/>
            </p:nvSpPr>
            <p:spPr bwMode="auto">
              <a:xfrm>
                <a:off x="4415" y="281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" name="Oval 9488"/>
              <p:cNvSpPr>
                <a:spLocks noChangeArrowheads="1"/>
              </p:cNvSpPr>
              <p:nvPr/>
            </p:nvSpPr>
            <p:spPr bwMode="auto">
              <a:xfrm>
                <a:off x="4415" y="281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" name="Oval 9489"/>
              <p:cNvSpPr>
                <a:spLocks noChangeArrowheads="1"/>
              </p:cNvSpPr>
              <p:nvPr/>
            </p:nvSpPr>
            <p:spPr bwMode="auto">
              <a:xfrm>
                <a:off x="3359" y="307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" name="Oval 9490"/>
              <p:cNvSpPr>
                <a:spLocks noChangeArrowheads="1"/>
              </p:cNvSpPr>
              <p:nvPr/>
            </p:nvSpPr>
            <p:spPr bwMode="auto">
              <a:xfrm>
                <a:off x="3359" y="307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" name="Oval 9491"/>
              <p:cNvSpPr>
                <a:spLocks noChangeArrowheads="1"/>
              </p:cNvSpPr>
              <p:nvPr/>
            </p:nvSpPr>
            <p:spPr bwMode="auto">
              <a:xfrm>
                <a:off x="3957" y="245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" name="Oval 9492"/>
              <p:cNvSpPr>
                <a:spLocks noChangeArrowheads="1"/>
              </p:cNvSpPr>
              <p:nvPr/>
            </p:nvSpPr>
            <p:spPr bwMode="auto">
              <a:xfrm>
                <a:off x="3957" y="245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" name="Oval 9493"/>
              <p:cNvSpPr>
                <a:spLocks noChangeArrowheads="1"/>
              </p:cNvSpPr>
              <p:nvPr/>
            </p:nvSpPr>
            <p:spPr bwMode="auto">
              <a:xfrm>
                <a:off x="3179" y="325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" name="Oval 9494"/>
              <p:cNvSpPr>
                <a:spLocks noChangeArrowheads="1"/>
              </p:cNvSpPr>
              <p:nvPr/>
            </p:nvSpPr>
            <p:spPr bwMode="auto">
              <a:xfrm>
                <a:off x="3179" y="325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" name="Oval 9495"/>
              <p:cNvSpPr>
                <a:spLocks noChangeArrowheads="1"/>
              </p:cNvSpPr>
              <p:nvPr/>
            </p:nvSpPr>
            <p:spPr bwMode="auto">
              <a:xfrm>
                <a:off x="3945" y="246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" name="Oval 9496"/>
              <p:cNvSpPr>
                <a:spLocks noChangeArrowheads="1"/>
              </p:cNvSpPr>
              <p:nvPr/>
            </p:nvSpPr>
            <p:spPr bwMode="auto">
              <a:xfrm>
                <a:off x="3945" y="246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" name="Oval 9497"/>
              <p:cNvSpPr>
                <a:spLocks noChangeArrowheads="1"/>
              </p:cNvSpPr>
              <p:nvPr/>
            </p:nvSpPr>
            <p:spPr bwMode="auto">
              <a:xfrm>
                <a:off x="3123" y="321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" name="Oval 9498"/>
              <p:cNvSpPr>
                <a:spLocks noChangeArrowheads="1"/>
              </p:cNvSpPr>
              <p:nvPr/>
            </p:nvSpPr>
            <p:spPr bwMode="auto">
              <a:xfrm>
                <a:off x="3123" y="321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" name="Oval 9499"/>
              <p:cNvSpPr>
                <a:spLocks noChangeArrowheads="1"/>
              </p:cNvSpPr>
              <p:nvPr/>
            </p:nvSpPr>
            <p:spPr bwMode="auto">
              <a:xfrm>
                <a:off x="3911" y="339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" name="Oval 9500"/>
              <p:cNvSpPr>
                <a:spLocks noChangeArrowheads="1"/>
              </p:cNvSpPr>
              <p:nvPr/>
            </p:nvSpPr>
            <p:spPr bwMode="auto">
              <a:xfrm>
                <a:off x="3911" y="339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" name="Oval 9501"/>
              <p:cNvSpPr>
                <a:spLocks noChangeArrowheads="1"/>
              </p:cNvSpPr>
              <p:nvPr/>
            </p:nvSpPr>
            <p:spPr bwMode="auto">
              <a:xfrm>
                <a:off x="3409" y="2558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" name="Oval 9502"/>
              <p:cNvSpPr>
                <a:spLocks noChangeArrowheads="1"/>
              </p:cNvSpPr>
              <p:nvPr/>
            </p:nvSpPr>
            <p:spPr bwMode="auto">
              <a:xfrm>
                <a:off x="3409" y="2558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" name="Oval 9503"/>
              <p:cNvSpPr>
                <a:spLocks noChangeArrowheads="1"/>
              </p:cNvSpPr>
              <p:nvPr/>
            </p:nvSpPr>
            <p:spPr bwMode="auto">
              <a:xfrm>
                <a:off x="4266" y="2907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" name="Oval 9504"/>
              <p:cNvSpPr>
                <a:spLocks noChangeArrowheads="1"/>
              </p:cNvSpPr>
              <p:nvPr/>
            </p:nvSpPr>
            <p:spPr bwMode="auto">
              <a:xfrm>
                <a:off x="4266" y="2907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" name="Oval 9505"/>
              <p:cNvSpPr>
                <a:spLocks noChangeArrowheads="1"/>
              </p:cNvSpPr>
              <p:nvPr/>
            </p:nvSpPr>
            <p:spPr bwMode="auto">
              <a:xfrm>
                <a:off x="4221" y="286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" name="Oval 9506"/>
              <p:cNvSpPr>
                <a:spLocks noChangeArrowheads="1"/>
              </p:cNvSpPr>
              <p:nvPr/>
            </p:nvSpPr>
            <p:spPr bwMode="auto">
              <a:xfrm>
                <a:off x="4221" y="286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" name="Oval 9507"/>
              <p:cNvSpPr>
                <a:spLocks noChangeArrowheads="1"/>
              </p:cNvSpPr>
              <p:nvPr/>
            </p:nvSpPr>
            <p:spPr bwMode="auto">
              <a:xfrm>
                <a:off x="3946" y="241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" name="Oval 9508"/>
              <p:cNvSpPr>
                <a:spLocks noChangeArrowheads="1"/>
              </p:cNvSpPr>
              <p:nvPr/>
            </p:nvSpPr>
            <p:spPr bwMode="auto">
              <a:xfrm>
                <a:off x="3946" y="241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" name="Oval 9509"/>
              <p:cNvSpPr>
                <a:spLocks noChangeArrowheads="1"/>
              </p:cNvSpPr>
              <p:nvPr/>
            </p:nvSpPr>
            <p:spPr bwMode="auto">
              <a:xfrm>
                <a:off x="3124" y="286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" name="Oval 9510"/>
              <p:cNvSpPr>
                <a:spLocks noChangeArrowheads="1"/>
              </p:cNvSpPr>
              <p:nvPr/>
            </p:nvSpPr>
            <p:spPr bwMode="auto">
              <a:xfrm>
                <a:off x="3124" y="286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" name="Oval 9511"/>
              <p:cNvSpPr>
                <a:spLocks noChangeArrowheads="1"/>
              </p:cNvSpPr>
              <p:nvPr/>
            </p:nvSpPr>
            <p:spPr bwMode="auto">
              <a:xfrm>
                <a:off x="3174" y="3009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" name="Oval 9512"/>
              <p:cNvSpPr>
                <a:spLocks noChangeArrowheads="1"/>
              </p:cNvSpPr>
              <p:nvPr/>
            </p:nvSpPr>
            <p:spPr bwMode="auto">
              <a:xfrm>
                <a:off x="3174" y="3009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" name="Oval 9513"/>
              <p:cNvSpPr>
                <a:spLocks noChangeArrowheads="1"/>
              </p:cNvSpPr>
              <p:nvPr/>
            </p:nvSpPr>
            <p:spPr bwMode="auto">
              <a:xfrm>
                <a:off x="4376" y="2792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" name="Oval 9514"/>
              <p:cNvSpPr>
                <a:spLocks noChangeArrowheads="1"/>
              </p:cNvSpPr>
              <p:nvPr/>
            </p:nvSpPr>
            <p:spPr bwMode="auto">
              <a:xfrm>
                <a:off x="4376" y="2792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" name="Oval 9515"/>
              <p:cNvSpPr>
                <a:spLocks noChangeArrowheads="1"/>
              </p:cNvSpPr>
              <p:nvPr/>
            </p:nvSpPr>
            <p:spPr bwMode="auto">
              <a:xfrm>
                <a:off x="3817" y="307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" name="Oval 9516"/>
              <p:cNvSpPr>
                <a:spLocks noChangeArrowheads="1"/>
              </p:cNvSpPr>
              <p:nvPr/>
            </p:nvSpPr>
            <p:spPr bwMode="auto">
              <a:xfrm>
                <a:off x="3817" y="307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" name="Oval 9517"/>
              <p:cNvSpPr>
                <a:spLocks noChangeArrowheads="1"/>
              </p:cNvSpPr>
              <p:nvPr/>
            </p:nvSpPr>
            <p:spPr bwMode="auto">
              <a:xfrm>
                <a:off x="2926" y="2161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" name="Oval 9518"/>
              <p:cNvSpPr>
                <a:spLocks noChangeArrowheads="1"/>
              </p:cNvSpPr>
              <p:nvPr/>
            </p:nvSpPr>
            <p:spPr bwMode="auto">
              <a:xfrm>
                <a:off x="2926" y="2161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" name="Oval 9519"/>
              <p:cNvSpPr>
                <a:spLocks noChangeArrowheads="1"/>
              </p:cNvSpPr>
              <p:nvPr/>
            </p:nvSpPr>
            <p:spPr bwMode="auto">
              <a:xfrm>
                <a:off x="3143" y="268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" name="Oval 9520"/>
              <p:cNvSpPr>
                <a:spLocks noChangeArrowheads="1"/>
              </p:cNvSpPr>
              <p:nvPr/>
            </p:nvSpPr>
            <p:spPr bwMode="auto">
              <a:xfrm>
                <a:off x="3143" y="268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" name="Oval 9521"/>
              <p:cNvSpPr>
                <a:spLocks noChangeArrowheads="1"/>
              </p:cNvSpPr>
              <p:nvPr/>
            </p:nvSpPr>
            <p:spPr bwMode="auto">
              <a:xfrm>
                <a:off x="3252" y="264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" name="Oval 9522"/>
              <p:cNvSpPr>
                <a:spLocks noChangeArrowheads="1"/>
              </p:cNvSpPr>
              <p:nvPr/>
            </p:nvSpPr>
            <p:spPr bwMode="auto">
              <a:xfrm>
                <a:off x="3252" y="264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" name="Oval 9523"/>
              <p:cNvSpPr>
                <a:spLocks noChangeArrowheads="1"/>
              </p:cNvSpPr>
              <p:nvPr/>
            </p:nvSpPr>
            <p:spPr bwMode="auto">
              <a:xfrm>
                <a:off x="3999" y="267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" name="Oval 9524"/>
              <p:cNvSpPr>
                <a:spLocks noChangeArrowheads="1"/>
              </p:cNvSpPr>
              <p:nvPr/>
            </p:nvSpPr>
            <p:spPr bwMode="auto">
              <a:xfrm>
                <a:off x="3999" y="267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" name="Oval 9525"/>
              <p:cNvSpPr>
                <a:spLocks noChangeArrowheads="1"/>
              </p:cNvSpPr>
              <p:nvPr/>
            </p:nvSpPr>
            <p:spPr bwMode="auto">
              <a:xfrm>
                <a:off x="3406" y="313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" name="Oval 9526"/>
              <p:cNvSpPr>
                <a:spLocks noChangeArrowheads="1"/>
              </p:cNvSpPr>
              <p:nvPr/>
            </p:nvSpPr>
            <p:spPr bwMode="auto">
              <a:xfrm>
                <a:off x="3406" y="313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" name="Oval 9527"/>
              <p:cNvSpPr>
                <a:spLocks noChangeArrowheads="1"/>
              </p:cNvSpPr>
              <p:nvPr/>
            </p:nvSpPr>
            <p:spPr bwMode="auto">
              <a:xfrm>
                <a:off x="4344" y="296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" name="Oval 9528"/>
              <p:cNvSpPr>
                <a:spLocks noChangeArrowheads="1"/>
              </p:cNvSpPr>
              <p:nvPr/>
            </p:nvSpPr>
            <p:spPr bwMode="auto">
              <a:xfrm>
                <a:off x="4344" y="296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" name="Oval 9529"/>
              <p:cNvSpPr>
                <a:spLocks noChangeArrowheads="1"/>
              </p:cNvSpPr>
              <p:nvPr/>
            </p:nvSpPr>
            <p:spPr bwMode="auto">
              <a:xfrm>
                <a:off x="3999" y="338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" name="Oval 9530"/>
              <p:cNvSpPr>
                <a:spLocks noChangeArrowheads="1"/>
              </p:cNvSpPr>
              <p:nvPr/>
            </p:nvSpPr>
            <p:spPr bwMode="auto">
              <a:xfrm>
                <a:off x="3999" y="338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" name="Oval 9531"/>
              <p:cNvSpPr>
                <a:spLocks noChangeArrowheads="1"/>
              </p:cNvSpPr>
              <p:nvPr/>
            </p:nvSpPr>
            <p:spPr bwMode="auto">
              <a:xfrm>
                <a:off x="3697" y="297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" name="Oval 9532"/>
              <p:cNvSpPr>
                <a:spLocks noChangeArrowheads="1"/>
              </p:cNvSpPr>
              <p:nvPr/>
            </p:nvSpPr>
            <p:spPr bwMode="auto">
              <a:xfrm>
                <a:off x="3697" y="297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" name="Oval 9533"/>
              <p:cNvSpPr>
                <a:spLocks noChangeArrowheads="1"/>
              </p:cNvSpPr>
              <p:nvPr/>
            </p:nvSpPr>
            <p:spPr bwMode="auto">
              <a:xfrm>
                <a:off x="4002" y="2703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" name="Oval 9534"/>
              <p:cNvSpPr>
                <a:spLocks noChangeArrowheads="1"/>
              </p:cNvSpPr>
              <p:nvPr/>
            </p:nvSpPr>
            <p:spPr bwMode="auto">
              <a:xfrm>
                <a:off x="4002" y="2703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" name="Oval 9535"/>
              <p:cNvSpPr>
                <a:spLocks noChangeArrowheads="1"/>
              </p:cNvSpPr>
              <p:nvPr/>
            </p:nvSpPr>
            <p:spPr bwMode="auto">
              <a:xfrm>
                <a:off x="3254" y="368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" name="Oval 9536"/>
              <p:cNvSpPr>
                <a:spLocks noChangeArrowheads="1"/>
              </p:cNvSpPr>
              <p:nvPr/>
            </p:nvSpPr>
            <p:spPr bwMode="auto">
              <a:xfrm>
                <a:off x="3254" y="368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" name="Oval 9537"/>
              <p:cNvSpPr>
                <a:spLocks noChangeArrowheads="1"/>
              </p:cNvSpPr>
              <p:nvPr/>
            </p:nvSpPr>
            <p:spPr bwMode="auto">
              <a:xfrm>
                <a:off x="3219" y="265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" name="Oval 9538"/>
              <p:cNvSpPr>
                <a:spLocks noChangeArrowheads="1"/>
              </p:cNvSpPr>
              <p:nvPr/>
            </p:nvSpPr>
            <p:spPr bwMode="auto">
              <a:xfrm>
                <a:off x="3219" y="265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" name="Oval 9539"/>
              <p:cNvSpPr>
                <a:spLocks noChangeArrowheads="1"/>
              </p:cNvSpPr>
              <p:nvPr/>
            </p:nvSpPr>
            <p:spPr bwMode="auto">
              <a:xfrm>
                <a:off x="3950" y="261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" name="Oval 9540"/>
              <p:cNvSpPr>
                <a:spLocks noChangeArrowheads="1"/>
              </p:cNvSpPr>
              <p:nvPr/>
            </p:nvSpPr>
            <p:spPr bwMode="auto">
              <a:xfrm>
                <a:off x="3950" y="261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" name="Oval 9541"/>
              <p:cNvSpPr>
                <a:spLocks noChangeArrowheads="1"/>
              </p:cNvSpPr>
              <p:nvPr/>
            </p:nvSpPr>
            <p:spPr bwMode="auto">
              <a:xfrm>
                <a:off x="3966" y="343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" name="Oval 9542"/>
              <p:cNvSpPr>
                <a:spLocks noChangeArrowheads="1"/>
              </p:cNvSpPr>
              <p:nvPr/>
            </p:nvSpPr>
            <p:spPr bwMode="auto">
              <a:xfrm>
                <a:off x="3966" y="343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" name="Oval 9543"/>
              <p:cNvSpPr>
                <a:spLocks noChangeArrowheads="1"/>
              </p:cNvSpPr>
              <p:nvPr/>
            </p:nvSpPr>
            <p:spPr bwMode="auto">
              <a:xfrm>
                <a:off x="2988" y="286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" name="Oval 9544"/>
              <p:cNvSpPr>
                <a:spLocks noChangeArrowheads="1"/>
              </p:cNvSpPr>
              <p:nvPr/>
            </p:nvSpPr>
            <p:spPr bwMode="auto">
              <a:xfrm>
                <a:off x="2988" y="286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" name="Oval 9545"/>
              <p:cNvSpPr>
                <a:spLocks noChangeArrowheads="1"/>
              </p:cNvSpPr>
              <p:nvPr/>
            </p:nvSpPr>
            <p:spPr bwMode="auto">
              <a:xfrm>
                <a:off x="4421" y="281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" name="Oval 9546"/>
              <p:cNvSpPr>
                <a:spLocks noChangeArrowheads="1"/>
              </p:cNvSpPr>
              <p:nvPr/>
            </p:nvSpPr>
            <p:spPr bwMode="auto">
              <a:xfrm>
                <a:off x="4421" y="281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" name="Oval 9547"/>
              <p:cNvSpPr>
                <a:spLocks noChangeArrowheads="1"/>
              </p:cNvSpPr>
              <p:nvPr/>
            </p:nvSpPr>
            <p:spPr bwMode="auto">
              <a:xfrm>
                <a:off x="3371" y="308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" name="Oval 9548"/>
              <p:cNvSpPr>
                <a:spLocks noChangeArrowheads="1"/>
              </p:cNvSpPr>
              <p:nvPr/>
            </p:nvSpPr>
            <p:spPr bwMode="auto">
              <a:xfrm>
                <a:off x="3371" y="308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" name="Oval 9549"/>
              <p:cNvSpPr>
                <a:spLocks noChangeArrowheads="1"/>
              </p:cNvSpPr>
              <p:nvPr/>
            </p:nvSpPr>
            <p:spPr bwMode="auto">
              <a:xfrm>
                <a:off x="3406" y="2974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" name="Oval 9550"/>
              <p:cNvSpPr>
                <a:spLocks noChangeArrowheads="1"/>
              </p:cNvSpPr>
              <p:nvPr/>
            </p:nvSpPr>
            <p:spPr bwMode="auto">
              <a:xfrm>
                <a:off x="3406" y="2974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" name="Oval 9551"/>
              <p:cNvSpPr>
                <a:spLocks noChangeArrowheads="1"/>
              </p:cNvSpPr>
              <p:nvPr/>
            </p:nvSpPr>
            <p:spPr bwMode="auto">
              <a:xfrm>
                <a:off x="3327" y="279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" name="Oval 9552"/>
              <p:cNvSpPr>
                <a:spLocks noChangeArrowheads="1"/>
              </p:cNvSpPr>
              <p:nvPr/>
            </p:nvSpPr>
            <p:spPr bwMode="auto">
              <a:xfrm>
                <a:off x="3326" y="279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" name="Oval 9553"/>
              <p:cNvSpPr>
                <a:spLocks noChangeArrowheads="1"/>
              </p:cNvSpPr>
              <p:nvPr/>
            </p:nvSpPr>
            <p:spPr bwMode="auto">
              <a:xfrm>
                <a:off x="4020" y="313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" name="Oval 9554"/>
              <p:cNvSpPr>
                <a:spLocks noChangeArrowheads="1"/>
              </p:cNvSpPr>
              <p:nvPr/>
            </p:nvSpPr>
            <p:spPr bwMode="auto">
              <a:xfrm>
                <a:off x="4020" y="313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" name="Oval 9555"/>
              <p:cNvSpPr>
                <a:spLocks noChangeArrowheads="1"/>
              </p:cNvSpPr>
              <p:nvPr/>
            </p:nvSpPr>
            <p:spPr bwMode="auto">
              <a:xfrm>
                <a:off x="3978" y="3014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" name="Oval 9556"/>
              <p:cNvSpPr>
                <a:spLocks noChangeArrowheads="1"/>
              </p:cNvSpPr>
              <p:nvPr/>
            </p:nvSpPr>
            <p:spPr bwMode="auto">
              <a:xfrm>
                <a:off x="3977" y="3014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" name="Oval 9557"/>
              <p:cNvSpPr>
                <a:spLocks noChangeArrowheads="1"/>
              </p:cNvSpPr>
              <p:nvPr/>
            </p:nvSpPr>
            <p:spPr bwMode="auto">
              <a:xfrm>
                <a:off x="3973" y="342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" name="Oval 9558"/>
              <p:cNvSpPr>
                <a:spLocks noChangeArrowheads="1"/>
              </p:cNvSpPr>
              <p:nvPr/>
            </p:nvSpPr>
            <p:spPr bwMode="auto">
              <a:xfrm>
                <a:off x="3973" y="342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" name="Oval 9559"/>
              <p:cNvSpPr>
                <a:spLocks noChangeArrowheads="1"/>
              </p:cNvSpPr>
              <p:nvPr/>
            </p:nvSpPr>
            <p:spPr bwMode="auto">
              <a:xfrm>
                <a:off x="4360" y="277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" name="Oval 9560"/>
              <p:cNvSpPr>
                <a:spLocks noChangeArrowheads="1"/>
              </p:cNvSpPr>
              <p:nvPr/>
            </p:nvSpPr>
            <p:spPr bwMode="auto">
              <a:xfrm>
                <a:off x="4360" y="277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" name="Oval 9561"/>
              <p:cNvSpPr>
                <a:spLocks noChangeArrowheads="1"/>
              </p:cNvSpPr>
              <p:nvPr/>
            </p:nvSpPr>
            <p:spPr bwMode="auto">
              <a:xfrm>
                <a:off x="4281" y="2962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" name="Oval 9562"/>
              <p:cNvSpPr>
                <a:spLocks noChangeArrowheads="1"/>
              </p:cNvSpPr>
              <p:nvPr/>
            </p:nvSpPr>
            <p:spPr bwMode="auto">
              <a:xfrm>
                <a:off x="4281" y="2962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" name="Oval 9563"/>
              <p:cNvSpPr>
                <a:spLocks noChangeArrowheads="1"/>
              </p:cNvSpPr>
              <p:nvPr/>
            </p:nvSpPr>
            <p:spPr bwMode="auto">
              <a:xfrm>
                <a:off x="4207" y="297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" name="Oval 9564"/>
              <p:cNvSpPr>
                <a:spLocks noChangeArrowheads="1"/>
              </p:cNvSpPr>
              <p:nvPr/>
            </p:nvSpPr>
            <p:spPr bwMode="auto">
              <a:xfrm>
                <a:off x="4207" y="297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" name="Oval 9565"/>
              <p:cNvSpPr>
                <a:spLocks noChangeArrowheads="1"/>
              </p:cNvSpPr>
              <p:nvPr/>
            </p:nvSpPr>
            <p:spPr bwMode="auto">
              <a:xfrm>
                <a:off x="2908" y="24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" name="Oval 9566"/>
              <p:cNvSpPr>
                <a:spLocks noChangeArrowheads="1"/>
              </p:cNvSpPr>
              <p:nvPr/>
            </p:nvSpPr>
            <p:spPr bwMode="auto">
              <a:xfrm>
                <a:off x="2907" y="2405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" name="Oval 9567"/>
              <p:cNvSpPr>
                <a:spLocks noChangeArrowheads="1"/>
              </p:cNvSpPr>
              <p:nvPr/>
            </p:nvSpPr>
            <p:spPr bwMode="auto">
              <a:xfrm>
                <a:off x="3628" y="3020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" name="Oval 9568"/>
              <p:cNvSpPr>
                <a:spLocks noChangeArrowheads="1"/>
              </p:cNvSpPr>
              <p:nvPr/>
            </p:nvSpPr>
            <p:spPr bwMode="auto">
              <a:xfrm>
                <a:off x="3628" y="3020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" name="Oval 9569"/>
              <p:cNvSpPr>
                <a:spLocks noChangeArrowheads="1"/>
              </p:cNvSpPr>
              <p:nvPr/>
            </p:nvSpPr>
            <p:spPr bwMode="auto">
              <a:xfrm>
                <a:off x="3282" y="330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" name="Oval 9570"/>
              <p:cNvSpPr>
                <a:spLocks noChangeArrowheads="1"/>
              </p:cNvSpPr>
              <p:nvPr/>
            </p:nvSpPr>
            <p:spPr bwMode="auto">
              <a:xfrm>
                <a:off x="3282" y="3305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" name="Oval 9571"/>
              <p:cNvSpPr>
                <a:spLocks noChangeArrowheads="1"/>
              </p:cNvSpPr>
              <p:nvPr/>
            </p:nvSpPr>
            <p:spPr bwMode="auto">
              <a:xfrm>
                <a:off x="4280" y="271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" name="Oval 9572"/>
              <p:cNvSpPr>
                <a:spLocks noChangeArrowheads="1"/>
              </p:cNvSpPr>
              <p:nvPr/>
            </p:nvSpPr>
            <p:spPr bwMode="auto">
              <a:xfrm>
                <a:off x="4280" y="271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" name="Oval 9573"/>
              <p:cNvSpPr>
                <a:spLocks noChangeArrowheads="1"/>
              </p:cNvSpPr>
              <p:nvPr/>
            </p:nvSpPr>
            <p:spPr bwMode="auto">
              <a:xfrm>
                <a:off x="4255" y="2809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" name="Oval 9574"/>
              <p:cNvSpPr>
                <a:spLocks noChangeArrowheads="1"/>
              </p:cNvSpPr>
              <p:nvPr/>
            </p:nvSpPr>
            <p:spPr bwMode="auto">
              <a:xfrm>
                <a:off x="4255" y="2809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" name="Oval 9575"/>
              <p:cNvSpPr>
                <a:spLocks noChangeArrowheads="1"/>
              </p:cNvSpPr>
              <p:nvPr/>
            </p:nvSpPr>
            <p:spPr bwMode="auto">
              <a:xfrm>
                <a:off x="3923" y="240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" name="Oval 9576"/>
              <p:cNvSpPr>
                <a:spLocks noChangeArrowheads="1"/>
              </p:cNvSpPr>
              <p:nvPr/>
            </p:nvSpPr>
            <p:spPr bwMode="auto">
              <a:xfrm>
                <a:off x="3923" y="240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" name="Oval 9577"/>
              <p:cNvSpPr>
                <a:spLocks noChangeArrowheads="1"/>
              </p:cNvSpPr>
              <p:nvPr/>
            </p:nvSpPr>
            <p:spPr bwMode="auto">
              <a:xfrm>
                <a:off x="3273" y="3685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" name="Oval 9578"/>
              <p:cNvSpPr>
                <a:spLocks noChangeArrowheads="1"/>
              </p:cNvSpPr>
              <p:nvPr/>
            </p:nvSpPr>
            <p:spPr bwMode="auto">
              <a:xfrm>
                <a:off x="3273" y="3685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" name="Oval 9579"/>
              <p:cNvSpPr>
                <a:spLocks noChangeArrowheads="1"/>
              </p:cNvSpPr>
              <p:nvPr/>
            </p:nvSpPr>
            <p:spPr bwMode="auto">
              <a:xfrm>
                <a:off x="3457" y="267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" name="Oval 9580"/>
              <p:cNvSpPr>
                <a:spLocks noChangeArrowheads="1"/>
              </p:cNvSpPr>
              <p:nvPr/>
            </p:nvSpPr>
            <p:spPr bwMode="auto">
              <a:xfrm>
                <a:off x="3457" y="267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" name="Oval 9581"/>
              <p:cNvSpPr>
                <a:spLocks noChangeArrowheads="1"/>
              </p:cNvSpPr>
              <p:nvPr/>
            </p:nvSpPr>
            <p:spPr bwMode="auto">
              <a:xfrm>
                <a:off x="2944" y="212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" name="Oval 9582"/>
              <p:cNvSpPr>
                <a:spLocks noChangeArrowheads="1"/>
              </p:cNvSpPr>
              <p:nvPr/>
            </p:nvSpPr>
            <p:spPr bwMode="auto">
              <a:xfrm>
                <a:off x="2944" y="212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" name="Oval 9583"/>
              <p:cNvSpPr>
                <a:spLocks noChangeArrowheads="1"/>
              </p:cNvSpPr>
              <p:nvPr/>
            </p:nvSpPr>
            <p:spPr bwMode="auto">
              <a:xfrm>
                <a:off x="3247" y="271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" name="Oval 9584"/>
              <p:cNvSpPr>
                <a:spLocks noChangeArrowheads="1"/>
              </p:cNvSpPr>
              <p:nvPr/>
            </p:nvSpPr>
            <p:spPr bwMode="auto">
              <a:xfrm>
                <a:off x="3247" y="271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" name="Oval 9585"/>
              <p:cNvSpPr>
                <a:spLocks noChangeArrowheads="1"/>
              </p:cNvSpPr>
              <p:nvPr/>
            </p:nvSpPr>
            <p:spPr bwMode="auto">
              <a:xfrm>
                <a:off x="2942" y="283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" name="Oval 9586"/>
              <p:cNvSpPr>
                <a:spLocks noChangeArrowheads="1"/>
              </p:cNvSpPr>
              <p:nvPr/>
            </p:nvSpPr>
            <p:spPr bwMode="auto">
              <a:xfrm>
                <a:off x="2942" y="283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" name="Oval 9587"/>
              <p:cNvSpPr>
                <a:spLocks noChangeArrowheads="1"/>
              </p:cNvSpPr>
              <p:nvPr/>
            </p:nvSpPr>
            <p:spPr bwMode="auto">
              <a:xfrm>
                <a:off x="3203" y="261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" name="Oval 9588"/>
              <p:cNvSpPr>
                <a:spLocks noChangeArrowheads="1"/>
              </p:cNvSpPr>
              <p:nvPr/>
            </p:nvSpPr>
            <p:spPr bwMode="auto">
              <a:xfrm>
                <a:off x="3203" y="261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" name="Oval 9589"/>
              <p:cNvSpPr>
                <a:spLocks noChangeArrowheads="1"/>
              </p:cNvSpPr>
              <p:nvPr/>
            </p:nvSpPr>
            <p:spPr bwMode="auto">
              <a:xfrm>
                <a:off x="4271" y="291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" name="Oval 9590"/>
              <p:cNvSpPr>
                <a:spLocks noChangeArrowheads="1"/>
              </p:cNvSpPr>
              <p:nvPr/>
            </p:nvSpPr>
            <p:spPr bwMode="auto">
              <a:xfrm>
                <a:off x="4271" y="291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" name="Oval 9591"/>
              <p:cNvSpPr>
                <a:spLocks noChangeArrowheads="1"/>
              </p:cNvSpPr>
              <p:nvPr/>
            </p:nvSpPr>
            <p:spPr bwMode="auto">
              <a:xfrm>
                <a:off x="4236" y="287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" name="Oval 9592"/>
              <p:cNvSpPr>
                <a:spLocks noChangeArrowheads="1"/>
              </p:cNvSpPr>
              <p:nvPr/>
            </p:nvSpPr>
            <p:spPr bwMode="auto">
              <a:xfrm>
                <a:off x="4236" y="287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" name="Oval 9593"/>
              <p:cNvSpPr>
                <a:spLocks noChangeArrowheads="1"/>
              </p:cNvSpPr>
              <p:nvPr/>
            </p:nvSpPr>
            <p:spPr bwMode="auto">
              <a:xfrm>
                <a:off x="2954" y="2061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" name="Oval 9594"/>
              <p:cNvSpPr>
                <a:spLocks noChangeArrowheads="1"/>
              </p:cNvSpPr>
              <p:nvPr/>
            </p:nvSpPr>
            <p:spPr bwMode="auto">
              <a:xfrm>
                <a:off x="2954" y="2061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" name="Oval 9595"/>
              <p:cNvSpPr>
                <a:spLocks noChangeArrowheads="1"/>
              </p:cNvSpPr>
              <p:nvPr/>
            </p:nvSpPr>
            <p:spPr bwMode="auto">
              <a:xfrm>
                <a:off x="3958" y="343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" name="Oval 9596"/>
              <p:cNvSpPr>
                <a:spLocks noChangeArrowheads="1"/>
              </p:cNvSpPr>
              <p:nvPr/>
            </p:nvSpPr>
            <p:spPr bwMode="auto">
              <a:xfrm>
                <a:off x="3958" y="34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" name="Oval 9597"/>
              <p:cNvSpPr>
                <a:spLocks noChangeArrowheads="1"/>
              </p:cNvSpPr>
              <p:nvPr/>
            </p:nvSpPr>
            <p:spPr bwMode="auto">
              <a:xfrm>
                <a:off x="3401" y="311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" name="Oval 9598"/>
              <p:cNvSpPr>
                <a:spLocks noChangeArrowheads="1"/>
              </p:cNvSpPr>
              <p:nvPr/>
            </p:nvSpPr>
            <p:spPr bwMode="auto">
              <a:xfrm>
                <a:off x="3401" y="311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" name="Oval 9599"/>
              <p:cNvSpPr>
                <a:spLocks noChangeArrowheads="1"/>
              </p:cNvSpPr>
              <p:nvPr/>
            </p:nvSpPr>
            <p:spPr bwMode="auto">
              <a:xfrm>
                <a:off x="3192" y="361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" name="Oval 9600"/>
              <p:cNvSpPr>
                <a:spLocks noChangeArrowheads="1"/>
              </p:cNvSpPr>
              <p:nvPr/>
            </p:nvSpPr>
            <p:spPr bwMode="auto">
              <a:xfrm>
                <a:off x="3191" y="3614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" name="Oval 9601"/>
              <p:cNvSpPr>
                <a:spLocks noChangeArrowheads="1"/>
              </p:cNvSpPr>
              <p:nvPr/>
            </p:nvSpPr>
            <p:spPr bwMode="auto">
              <a:xfrm>
                <a:off x="3341" y="255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" name="Oval 9602"/>
              <p:cNvSpPr>
                <a:spLocks noChangeArrowheads="1"/>
              </p:cNvSpPr>
              <p:nvPr/>
            </p:nvSpPr>
            <p:spPr bwMode="auto">
              <a:xfrm>
                <a:off x="3341" y="255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" name="Oval 9603"/>
              <p:cNvSpPr>
                <a:spLocks noChangeArrowheads="1"/>
              </p:cNvSpPr>
              <p:nvPr/>
            </p:nvSpPr>
            <p:spPr bwMode="auto">
              <a:xfrm>
                <a:off x="4021" y="2471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" name="Oval 9604"/>
              <p:cNvSpPr>
                <a:spLocks noChangeArrowheads="1"/>
              </p:cNvSpPr>
              <p:nvPr/>
            </p:nvSpPr>
            <p:spPr bwMode="auto">
              <a:xfrm>
                <a:off x="4021" y="2471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" name="Oval 9605"/>
              <p:cNvSpPr>
                <a:spLocks noChangeArrowheads="1"/>
              </p:cNvSpPr>
              <p:nvPr/>
            </p:nvSpPr>
            <p:spPr bwMode="auto">
              <a:xfrm>
                <a:off x="4263" y="291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" name="Oval 9606"/>
              <p:cNvSpPr>
                <a:spLocks noChangeArrowheads="1"/>
              </p:cNvSpPr>
              <p:nvPr/>
            </p:nvSpPr>
            <p:spPr bwMode="auto">
              <a:xfrm>
                <a:off x="4263" y="291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" name="Oval 9607"/>
              <p:cNvSpPr>
                <a:spLocks noChangeArrowheads="1"/>
              </p:cNvSpPr>
              <p:nvPr/>
            </p:nvSpPr>
            <p:spPr bwMode="auto">
              <a:xfrm>
                <a:off x="4373" y="2890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" name="Oval 9608"/>
              <p:cNvSpPr>
                <a:spLocks noChangeArrowheads="1"/>
              </p:cNvSpPr>
              <p:nvPr/>
            </p:nvSpPr>
            <p:spPr bwMode="auto">
              <a:xfrm>
                <a:off x="4373" y="2890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" name="Oval 9609"/>
              <p:cNvSpPr>
                <a:spLocks noChangeArrowheads="1"/>
              </p:cNvSpPr>
              <p:nvPr/>
            </p:nvSpPr>
            <p:spPr bwMode="auto">
              <a:xfrm>
                <a:off x="3018" y="215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" name="Oval 9610"/>
              <p:cNvSpPr>
                <a:spLocks noChangeArrowheads="1"/>
              </p:cNvSpPr>
              <p:nvPr/>
            </p:nvSpPr>
            <p:spPr bwMode="auto">
              <a:xfrm>
                <a:off x="3018" y="215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" name="Oval 9611"/>
              <p:cNvSpPr>
                <a:spLocks noChangeArrowheads="1"/>
              </p:cNvSpPr>
              <p:nvPr/>
            </p:nvSpPr>
            <p:spPr bwMode="auto">
              <a:xfrm>
                <a:off x="3123" y="374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" name="Oval 9612"/>
              <p:cNvSpPr>
                <a:spLocks noChangeArrowheads="1"/>
              </p:cNvSpPr>
              <p:nvPr/>
            </p:nvSpPr>
            <p:spPr bwMode="auto">
              <a:xfrm>
                <a:off x="3123" y="374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" name="Oval 9613"/>
              <p:cNvSpPr>
                <a:spLocks noChangeArrowheads="1"/>
              </p:cNvSpPr>
              <p:nvPr/>
            </p:nvSpPr>
            <p:spPr bwMode="auto">
              <a:xfrm>
                <a:off x="3189" y="3218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" name="Oval 9614"/>
              <p:cNvSpPr>
                <a:spLocks noChangeArrowheads="1"/>
              </p:cNvSpPr>
              <p:nvPr/>
            </p:nvSpPr>
            <p:spPr bwMode="auto">
              <a:xfrm>
                <a:off x="3189" y="3218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" name="Oval 9615"/>
              <p:cNvSpPr>
                <a:spLocks noChangeArrowheads="1"/>
              </p:cNvSpPr>
              <p:nvPr/>
            </p:nvSpPr>
            <p:spPr bwMode="auto">
              <a:xfrm>
                <a:off x="4011" y="327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" name="Oval 9616"/>
              <p:cNvSpPr>
                <a:spLocks noChangeArrowheads="1"/>
              </p:cNvSpPr>
              <p:nvPr/>
            </p:nvSpPr>
            <p:spPr bwMode="auto">
              <a:xfrm>
                <a:off x="4011" y="327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" name="Oval 9617"/>
              <p:cNvSpPr>
                <a:spLocks noChangeArrowheads="1"/>
              </p:cNvSpPr>
              <p:nvPr/>
            </p:nvSpPr>
            <p:spPr bwMode="auto">
              <a:xfrm>
                <a:off x="3128" y="364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" name="Oval 9618"/>
              <p:cNvSpPr>
                <a:spLocks noChangeArrowheads="1"/>
              </p:cNvSpPr>
              <p:nvPr/>
            </p:nvSpPr>
            <p:spPr bwMode="auto">
              <a:xfrm>
                <a:off x="3128" y="364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" name="Oval 9619"/>
              <p:cNvSpPr>
                <a:spLocks noChangeArrowheads="1"/>
              </p:cNvSpPr>
              <p:nvPr/>
            </p:nvSpPr>
            <p:spPr bwMode="auto">
              <a:xfrm>
                <a:off x="3131" y="3774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" name="Oval 9620"/>
              <p:cNvSpPr>
                <a:spLocks noChangeArrowheads="1"/>
              </p:cNvSpPr>
              <p:nvPr/>
            </p:nvSpPr>
            <p:spPr bwMode="auto">
              <a:xfrm>
                <a:off x="3131" y="3774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" name="Oval 9621"/>
              <p:cNvSpPr>
                <a:spLocks noChangeArrowheads="1"/>
              </p:cNvSpPr>
              <p:nvPr/>
            </p:nvSpPr>
            <p:spPr bwMode="auto">
              <a:xfrm>
                <a:off x="3107" y="263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" name="Oval 9622"/>
              <p:cNvSpPr>
                <a:spLocks noChangeArrowheads="1"/>
              </p:cNvSpPr>
              <p:nvPr/>
            </p:nvSpPr>
            <p:spPr bwMode="auto">
              <a:xfrm>
                <a:off x="3107" y="263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" name="Oval 9623"/>
              <p:cNvSpPr>
                <a:spLocks noChangeArrowheads="1"/>
              </p:cNvSpPr>
              <p:nvPr/>
            </p:nvSpPr>
            <p:spPr bwMode="auto">
              <a:xfrm>
                <a:off x="2829" y="265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" name="Oval 9624"/>
              <p:cNvSpPr>
                <a:spLocks noChangeArrowheads="1"/>
              </p:cNvSpPr>
              <p:nvPr/>
            </p:nvSpPr>
            <p:spPr bwMode="auto">
              <a:xfrm>
                <a:off x="2829" y="265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" name="Oval 9625"/>
              <p:cNvSpPr>
                <a:spLocks noChangeArrowheads="1"/>
              </p:cNvSpPr>
              <p:nvPr/>
            </p:nvSpPr>
            <p:spPr bwMode="auto">
              <a:xfrm>
                <a:off x="4431" y="2872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" name="Oval 9626"/>
              <p:cNvSpPr>
                <a:spLocks noChangeArrowheads="1"/>
              </p:cNvSpPr>
              <p:nvPr/>
            </p:nvSpPr>
            <p:spPr bwMode="auto">
              <a:xfrm>
                <a:off x="4431" y="2872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" name="Oval 9627"/>
              <p:cNvSpPr>
                <a:spLocks noChangeArrowheads="1"/>
              </p:cNvSpPr>
              <p:nvPr/>
            </p:nvSpPr>
            <p:spPr bwMode="auto">
              <a:xfrm>
                <a:off x="3853" y="3240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" name="Oval 9628"/>
              <p:cNvSpPr>
                <a:spLocks noChangeArrowheads="1"/>
              </p:cNvSpPr>
              <p:nvPr/>
            </p:nvSpPr>
            <p:spPr bwMode="auto">
              <a:xfrm>
                <a:off x="3853" y="3240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" name="Oval 9629"/>
              <p:cNvSpPr>
                <a:spLocks noChangeArrowheads="1"/>
              </p:cNvSpPr>
              <p:nvPr/>
            </p:nvSpPr>
            <p:spPr bwMode="auto">
              <a:xfrm>
                <a:off x="3863" y="3205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" name="Oval 9630"/>
              <p:cNvSpPr>
                <a:spLocks noChangeArrowheads="1"/>
              </p:cNvSpPr>
              <p:nvPr/>
            </p:nvSpPr>
            <p:spPr bwMode="auto">
              <a:xfrm>
                <a:off x="3863" y="3205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" name="Oval 9631"/>
              <p:cNvSpPr>
                <a:spLocks noChangeArrowheads="1"/>
              </p:cNvSpPr>
              <p:nvPr/>
            </p:nvSpPr>
            <p:spPr bwMode="auto">
              <a:xfrm>
                <a:off x="3216" y="2206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" name="Oval 9632"/>
              <p:cNvSpPr>
                <a:spLocks noChangeArrowheads="1"/>
              </p:cNvSpPr>
              <p:nvPr/>
            </p:nvSpPr>
            <p:spPr bwMode="auto">
              <a:xfrm>
                <a:off x="3216" y="2206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" name="Oval 9633"/>
              <p:cNvSpPr>
                <a:spLocks noChangeArrowheads="1"/>
              </p:cNvSpPr>
              <p:nvPr/>
            </p:nvSpPr>
            <p:spPr bwMode="auto">
              <a:xfrm>
                <a:off x="3982" y="2956"/>
                <a:ext cx="52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" name="Oval 9634"/>
              <p:cNvSpPr>
                <a:spLocks noChangeArrowheads="1"/>
              </p:cNvSpPr>
              <p:nvPr/>
            </p:nvSpPr>
            <p:spPr bwMode="auto">
              <a:xfrm>
                <a:off x="3982" y="2956"/>
                <a:ext cx="52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" name="Oval 9635"/>
              <p:cNvSpPr>
                <a:spLocks noChangeArrowheads="1"/>
              </p:cNvSpPr>
              <p:nvPr/>
            </p:nvSpPr>
            <p:spPr bwMode="auto">
              <a:xfrm>
                <a:off x="4215" y="3039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" name="Oval 9636"/>
              <p:cNvSpPr>
                <a:spLocks noChangeArrowheads="1"/>
              </p:cNvSpPr>
              <p:nvPr/>
            </p:nvSpPr>
            <p:spPr bwMode="auto">
              <a:xfrm>
                <a:off x="4215" y="3039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" name="Oval 9637"/>
              <p:cNvSpPr>
                <a:spLocks noChangeArrowheads="1"/>
              </p:cNvSpPr>
              <p:nvPr/>
            </p:nvSpPr>
            <p:spPr bwMode="auto">
              <a:xfrm>
                <a:off x="3940" y="2483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" name="Oval 9638"/>
              <p:cNvSpPr>
                <a:spLocks noChangeArrowheads="1"/>
              </p:cNvSpPr>
              <p:nvPr/>
            </p:nvSpPr>
            <p:spPr bwMode="auto">
              <a:xfrm>
                <a:off x="3940" y="2483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" name="Oval 9639"/>
              <p:cNvSpPr>
                <a:spLocks noChangeArrowheads="1"/>
              </p:cNvSpPr>
              <p:nvPr/>
            </p:nvSpPr>
            <p:spPr bwMode="auto">
              <a:xfrm>
                <a:off x="2913" y="213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" name="Oval 9640"/>
              <p:cNvSpPr>
                <a:spLocks noChangeArrowheads="1"/>
              </p:cNvSpPr>
              <p:nvPr/>
            </p:nvSpPr>
            <p:spPr bwMode="auto">
              <a:xfrm>
                <a:off x="2913" y="213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" name="Oval 9641"/>
              <p:cNvSpPr>
                <a:spLocks noChangeArrowheads="1"/>
              </p:cNvSpPr>
              <p:nvPr/>
            </p:nvSpPr>
            <p:spPr bwMode="auto">
              <a:xfrm>
                <a:off x="4268" y="2912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" name="Oval 9642"/>
              <p:cNvSpPr>
                <a:spLocks noChangeArrowheads="1"/>
              </p:cNvSpPr>
              <p:nvPr/>
            </p:nvSpPr>
            <p:spPr bwMode="auto">
              <a:xfrm>
                <a:off x="4268" y="2912"/>
                <a:ext cx="52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" name="Oval 9643"/>
              <p:cNvSpPr>
                <a:spLocks noChangeArrowheads="1"/>
              </p:cNvSpPr>
              <p:nvPr/>
            </p:nvSpPr>
            <p:spPr bwMode="auto">
              <a:xfrm>
                <a:off x="4285" y="2897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" name="Oval 9644"/>
              <p:cNvSpPr>
                <a:spLocks noChangeArrowheads="1"/>
              </p:cNvSpPr>
              <p:nvPr/>
            </p:nvSpPr>
            <p:spPr bwMode="auto">
              <a:xfrm>
                <a:off x="4285" y="2897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" name="Oval 9645"/>
              <p:cNvSpPr>
                <a:spLocks noChangeArrowheads="1"/>
              </p:cNvSpPr>
              <p:nvPr/>
            </p:nvSpPr>
            <p:spPr bwMode="auto">
              <a:xfrm>
                <a:off x="3073" y="3596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" name="Oval 9646"/>
              <p:cNvSpPr>
                <a:spLocks noChangeArrowheads="1"/>
              </p:cNvSpPr>
              <p:nvPr/>
            </p:nvSpPr>
            <p:spPr bwMode="auto">
              <a:xfrm>
                <a:off x="3073" y="3596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" name="Oval 9647"/>
              <p:cNvSpPr>
                <a:spLocks noChangeArrowheads="1"/>
              </p:cNvSpPr>
              <p:nvPr/>
            </p:nvSpPr>
            <p:spPr bwMode="auto">
              <a:xfrm>
                <a:off x="2914" y="2536"/>
                <a:ext cx="51" cy="52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" name="Oval 9648"/>
              <p:cNvSpPr>
                <a:spLocks noChangeArrowheads="1"/>
              </p:cNvSpPr>
              <p:nvPr/>
            </p:nvSpPr>
            <p:spPr bwMode="auto">
              <a:xfrm>
                <a:off x="2914" y="2536"/>
                <a:ext cx="51" cy="52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" name="Oval 9649"/>
              <p:cNvSpPr>
                <a:spLocks noChangeArrowheads="1"/>
              </p:cNvSpPr>
              <p:nvPr/>
            </p:nvSpPr>
            <p:spPr bwMode="auto">
              <a:xfrm>
                <a:off x="2890" y="2528"/>
                <a:ext cx="51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" name="Oval 9650"/>
              <p:cNvSpPr>
                <a:spLocks noChangeArrowheads="1"/>
              </p:cNvSpPr>
              <p:nvPr/>
            </p:nvSpPr>
            <p:spPr bwMode="auto">
              <a:xfrm>
                <a:off x="2890" y="2528"/>
                <a:ext cx="51" cy="51"/>
              </a:xfrm>
              <a:prstGeom prst="ellipse">
                <a:avLst/>
              </a:prstGeom>
              <a:grpFill/>
              <a:ln w="6350" cap="flat">
                <a:noFill/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" name="Oval 9651"/>
              <p:cNvSpPr>
                <a:spLocks noChangeArrowheads="1"/>
              </p:cNvSpPr>
              <p:nvPr/>
            </p:nvSpPr>
            <p:spPr bwMode="auto">
              <a:xfrm>
                <a:off x="4221" y="2825"/>
                <a:ext cx="52" cy="51"/>
              </a:xfrm>
              <a:prstGeom prst="ellipse">
                <a:avLst/>
              </a:pr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249" name="Oval 9653"/>
            <p:cNvSpPr>
              <a:spLocks noChangeArrowheads="1"/>
            </p:cNvSpPr>
            <p:nvPr/>
          </p:nvSpPr>
          <p:spPr bwMode="auto">
            <a:xfrm>
              <a:off x="4221" y="2825"/>
              <a:ext cx="52" cy="51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Oval 9654"/>
            <p:cNvSpPr>
              <a:spLocks noChangeArrowheads="1"/>
            </p:cNvSpPr>
            <p:nvPr/>
          </p:nvSpPr>
          <p:spPr bwMode="auto">
            <a:xfrm>
              <a:off x="2971" y="2621"/>
              <a:ext cx="51" cy="52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Oval 9655"/>
            <p:cNvSpPr>
              <a:spLocks noChangeArrowheads="1"/>
            </p:cNvSpPr>
            <p:nvPr/>
          </p:nvSpPr>
          <p:spPr bwMode="auto">
            <a:xfrm>
              <a:off x="2971" y="2621"/>
              <a:ext cx="51" cy="51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Oval 9656"/>
            <p:cNvSpPr>
              <a:spLocks noChangeArrowheads="1"/>
            </p:cNvSpPr>
            <p:nvPr/>
          </p:nvSpPr>
          <p:spPr bwMode="auto">
            <a:xfrm>
              <a:off x="3030" y="2059"/>
              <a:ext cx="51" cy="51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Oval 9657"/>
            <p:cNvSpPr>
              <a:spLocks noChangeArrowheads="1"/>
            </p:cNvSpPr>
            <p:nvPr/>
          </p:nvSpPr>
          <p:spPr bwMode="auto">
            <a:xfrm>
              <a:off x="3030" y="2059"/>
              <a:ext cx="51" cy="51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Oval 9658"/>
            <p:cNvSpPr>
              <a:spLocks noChangeArrowheads="1"/>
            </p:cNvSpPr>
            <p:nvPr/>
          </p:nvSpPr>
          <p:spPr bwMode="auto">
            <a:xfrm>
              <a:off x="3116" y="2924"/>
              <a:ext cx="51" cy="51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Oval 9659"/>
            <p:cNvSpPr>
              <a:spLocks noChangeArrowheads="1"/>
            </p:cNvSpPr>
            <p:nvPr/>
          </p:nvSpPr>
          <p:spPr bwMode="auto">
            <a:xfrm>
              <a:off x="3116" y="2924"/>
              <a:ext cx="51" cy="51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Oval 9660"/>
            <p:cNvSpPr>
              <a:spLocks noChangeArrowheads="1"/>
            </p:cNvSpPr>
            <p:nvPr/>
          </p:nvSpPr>
          <p:spPr bwMode="auto">
            <a:xfrm>
              <a:off x="4017" y="3325"/>
              <a:ext cx="51" cy="51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Oval 9661"/>
            <p:cNvSpPr>
              <a:spLocks noChangeArrowheads="1"/>
            </p:cNvSpPr>
            <p:nvPr/>
          </p:nvSpPr>
          <p:spPr bwMode="auto">
            <a:xfrm>
              <a:off x="4017" y="3325"/>
              <a:ext cx="51" cy="51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Oval 9662"/>
            <p:cNvSpPr>
              <a:spLocks noChangeArrowheads="1"/>
            </p:cNvSpPr>
            <p:nvPr/>
          </p:nvSpPr>
          <p:spPr bwMode="auto">
            <a:xfrm>
              <a:off x="3183" y="2605"/>
              <a:ext cx="51" cy="51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Oval 9663"/>
            <p:cNvSpPr>
              <a:spLocks noChangeArrowheads="1"/>
            </p:cNvSpPr>
            <p:nvPr/>
          </p:nvSpPr>
          <p:spPr bwMode="auto">
            <a:xfrm>
              <a:off x="3183" y="2605"/>
              <a:ext cx="51" cy="51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Oval 9664"/>
            <p:cNvSpPr>
              <a:spLocks noChangeArrowheads="1"/>
            </p:cNvSpPr>
            <p:nvPr/>
          </p:nvSpPr>
          <p:spPr bwMode="auto">
            <a:xfrm>
              <a:off x="3657" y="2871"/>
              <a:ext cx="51" cy="51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Oval 9665"/>
            <p:cNvSpPr>
              <a:spLocks noChangeArrowheads="1"/>
            </p:cNvSpPr>
            <p:nvPr/>
          </p:nvSpPr>
          <p:spPr bwMode="auto">
            <a:xfrm>
              <a:off x="3657" y="2871"/>
              <a:ext cx="51" cy="51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Oval 9666"/>
            <p:cNvSpPr>
              <a:spLocks noChangeArrowheads="1"/>
            </p:cNvSpPr>
            <p:nvPr/>
          </p:nvSpPr>
          <p:spPr bwMode="auto">
            <a:xfrm>
              <a:off x="2904" y="2691"/>
              <a:ext cx="51" cy="51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Oval 9667"/>
            <p:cNvSpPr>
              <a:spLocks noChangeArrowheads="1"/>
            </p:cNvSpPr>
            <p:nvPr/>
          </p:nvSpPr>
          <p:spPr bwMode="auto">
            <a:xfrm>
              <a:off x="2904" y="2691"/>
              <a:ext cx="51" cy="51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Oval 9668"/>
            <p:cNvSpPr>
              <a:spLocks noChangeArrowheads="1"/>
            </p:cNvSpPr>
            <p:nvPr/>
          </p:nvSpPr>
          <p:spPr bwMode="auto">
            <a:xfrm>
              <a:off x="2888" y="2487"/>
              <a:ext cx="51" cy="51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Oval 9669"/>
            <p:cNvSpPr>
              <a:spLocks noChangeArrowheads="1"/>
            </p:cNvSpPr>
            <p:nvPr/>
          </p:nvSpPr>
          <p:spPr bwMode="auto">
            <a:xfrm>
              <a:off x="2888" y="2487"/>
              <a:ext cx="51" cy="51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Oval 9670"/>
            <p:cNvSpPr>
              <a:spLocks noChangeArrowheads="1"/>
            </p:cNvSpPr>
            <p:nvPr/>
          </p:nvSpPr>
          <p:spPr bwMode="auto">
            <a:xfrm>
              <a:off x="3005" y="2799"/>
              <a:ext cx="51" cy="52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Oval 9671"/>
            <p:cNvSpPr>
              <a:spLocks noChangeArrowheads="1"/>
            </p:cNvSpPr>
            <p:nvPr/>
          </p:nvSpPr>
          <p:spPr bwMode="auto">
            <a:xfrm>
              <a:off x="3005" y="2799"/>
              <a:ext cx="51" cy="52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Oval 9672"/>
            <p:cNvSpPr>
              <a:spLocks noChangeArrowheads="1"/>
            </p:cNvSpPr>
            <p:nvPr/>
          </p:nvSpPr>
          <p:spPr bwMode="auto">
            <a:xfrm>
              <a:off x="3748" y="3015"/>
              <a:ext cx="51" cy="52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Oval 9673"/>
            <p:cNvSpPr>
              <a:spLocks noChangeArrowheads="1"/>
            </p:cNvSpPr>
            <p:nvPr/>
          </p:nvSpPr>
          <p:spPr bwMode="auto">
            <a:xfrm>
              <a:off x="3748" y="3015"/>
              <a:ext cx="51" cy="52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Oval 9674"/>
            <p:cNvSpPr>
              <a:spLocks noChangeArrowheads="1"/>
            </p:cNvSpPr>
            <p:nvPr/>
          </p:nvSpPr>
          <p:spPr bwMode="auto">
            <a:xfrm>
              <a:off x="4062" y="2641"/>
              <a:ext cx="51" cy="51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Oval 9675"/>
            <p:cNvSpPr>
              <a:spLocks noChangeArrowheads="1"/>
            </p:cNvSpPr>
            <p:nvPr/>
          </p:nvSpPr>
          <p:spPr bwMode="auto">
            <a:xfrm>
              <a:off x="4062" y="2641"/>
              <a:ext cx="51" cy="51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Oval 9676"/>
            <p:cNvSpPr>
              <a:spLocks noChangeArrowheads="1"/>
            </p:cNvSpPr>
            <p:nvPr/>
          </p:nvSpPr>
          <p:spPr bwMode="auto">
            <a:xfrm>
              <a:off x="4337" y="2935"/>
              <a:ext cx="51" cy="52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Oval 9677"/>
            <p:cNvSpPr>
              <a:spLocks noChangeArrowheads="1"/>
            </p:cNvSpPr>
            <p:nvPr/>
          </p:nvSpPr>
          <p:spPr bwMode="auto">
            <a:xfrm>
              <a:off x="4337" y="2935"/>
              <a:ext cx="51" cy="51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Oval 9678"/>
            <p:cNvSpPr>
              <a:spLocks noChangeArrowheads="1"/>
            </p:cNvSpPr>
            <p:nvPr/>
          </p:nvSpPr>
          <p:spPr bwMode="auto">
            <a:xfrm>
              <a:off x="3335" y="2922"/>
              <a:ext cx="51" cy="52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Oval 9679"/>
            <p:cNvSpPr>
              <a:spLocks noChangeArrowheads="1"/>
            </p:cNvSpPr>
            <p:nvPr/>
          </p:nvSpPr>
          <p:spPr bwMode="auto">
            <a:xfrm>
              <a:off x="3335" y="2922"/>
              <a:ext cx="51" cy="52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Oval 9680"/>
            <p:cNvSpPr>
              <a:spLocks noChangeArrowheads="1"/>
            </p:cNvSpPr>
            <p:nvPr/>
          </p:nvSpPr>
          <p:spPr bwMode="auto">
            <a:xfrm>
              <a:off x="4325" y="2753"/>
              <a:ext cx="51" cy="51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7" name="Oval 9681"/>
            <p:cNvSpPr>
              <a:spLocks noChangeArrowheads="1"/>
            </p:cNvSpPr>
            <p:nvPr/>
          </p:nvSpPr>
          <p:spPr bwMode="auto">
            <a:xfrm>
              <a:off x="4325" y="2753"/>
              <a:ext cx="51" cy="51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" name="Oval 9682"/>
            <p:cNvSpPr>
              <a:spLocks noChangeArrowheads="1"/>
            </p:cNvSpPr>
            <p:nvPr/>
          </p:nvSpPr>
          <p:spPr bwMode="auto">
            <a:xfrm>
              <a:off x="3298" y="2465"/>
              <a:ext cx="51" cy="52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Oval 9683"/>
            <p:cNvSpPr>
              <a:spLocks noChangeArrowheads="1"/>
            </p:cNvSpPr>
            <p:nvPr/>
          </p:nvSpPr>
          <p:spPr bwMode="auto">
            <a:xfrm>
              <a:off x="3298" y="2465"/>
              <a:ext cx="51" cy="52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Oval 9684"/>
            <p:cNvSpPr>
              <a:spLocks noChangeArrowheads="1"/>
            </p:cNvSpPr>
            <p:nvPr/>
          </p:nvSpPr>
          <p:spPr bwMode="auto">
            <a:xfrm>
              <a:off x="3398" y="3472"/>
              <a:ext cx="52" cy="51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Oval 9685"/>
            <p:cNvSpPr>
              <a:spLocks noChangeArrowheads="1"/>
            </p:cNvSpPr>
            <p:nvPr/>
          </p:nvSpPr>
          <p:spPr bwMode="auto">
            <a:xfrm>
              <a:off x="3398" y="3472"/>
              <a:ext cx="51" cy="51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Oval 9686"/>
            <p:cNvSpPr>
              <a:spLocks noChangeArrowheads="1"/>
            </p:cNvSpPr>
            <p:nvPr/>
          </p:nvSpPr>
          <p:spPr bwMode="auto">
            <a:xfrm>
              <a:off x="3766" y="3211"/>
              <a:ext cx="51" cy="51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Oval 9687"/>
            <p:cNvSpPr>
              <a:spLocks noChangeArrowheads="1"/>
            </p:cNvSpPr>
            <p:nvPr/>
          </p:nvSpPr>
          <p:spPr bwMode="auto">
            <a:xfrm>
              <a:off x="3766" y="3211"/>
              <a:ext cx="51" cy="51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Oval 9688"/>
            <p:cNvSpPr>
              <a:spLocks noChangeArrowheads="1"/>
            </p:cNvSpPr>
            <p:nvPr/>
          </p:nvSpPr>
          <p:spPr bwMode="auto">
            <a:xfrm>
              <a:off x="3927" y="2402"/>
              <a:ext cx="51" cy="51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Oval 9689"/>
            <p:cNvSpPr>
              <a:spLocks noChangeArrowheads="1"/>
            </p:cNvSpPr>
            <p:nvPr/>
          </p:nvSpPr>
          <p:spPr bwMode="auto">
            <a:xfrm>
              <a:off x="3927" y="2402"/>
              <a:ext cx="51" cy="51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6" name="Oval 9690"/>
            <p:cNvSpPr>
              <a:spLocks noChangeArrowheads="1"/>
            </p:cNvSpPr>
            <p:nvPr/>
          </p:nvSpPr>
          <p:spPr bwMode="auto">
            <a:xfrm>
              <a:off x="3981" y="2521"/>
              <a:ext cx="51" cy="51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7" name="Oval 9691"/>
            <p:cNvSpPr>
              <a:spLocks noChangeArrowheads="1"/>
            </p:cNvSpPr>
            <p:nvPr/>
          </p:nvSpPr>
          <p:spPr bwMode="auto">
            <a:xfrm>
              <a:off x="3981" y="2521"/>
              <a:ext cx="51" cy="51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Oval 9692"/>
            <p:cNvSpPr>
              <a:spLocks noChangeArrowheads="1"/>
            </p:cNvSpPr>
            <p:nvPr/>
          </p:nvSpPr>
          <p:spPr bwMode="auto">
            <a:xfrm>
              <a:off x="3981" y="3389"/>
              <a:ext cx="51" cy="51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Oval 9693"/>
            <p:cNvSpPr>
              <a:spLocks noChangeArrowheads="1"/>
            </p:cNvSpPr>
            <p:nvPr/>
          </p:nvSpPr>
          <p:spPr bwMode="auto">
            <a:xfrm>
              <a:off x="3981" y="3389"/>
              <a:ext cx="51" cy="51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Oval 9694"/>
            <p:cNvSpPr>
              <a:spLocks noChangeArrowheads="1"/>
            </p:cNvSpPr>
            <p:nvPr/>
          </p:nvSpPr>
          <p:spPr bwMode="auto">
            <a:xfrm>
              <a:off x="3043" y="2962"/>
              <a:ext cx="51" cy="51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Oval 9695"/>
            <p:cNvSpPr>
              <a:spLocks noChangeArrowheads="1"/>
            </p:cNvSpPr>
            <p:nvPr/>
          </p:nvSpPr>
          <p:spPr bwMode="auto">
            <a:xfrm>
              <a:off x="3043" y="2962"/>
              <a:ext cx="51" cy="51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Oval 9696"/>
            <p:cNvSpPr>
              <a:spLocks noChangeArrowheads="1"/>
            </p:cNvSpPr>
            <p:nvPr/>
          </p:nvSpPr>
          <p:spPr bwMode="auto">
            <a:xfrm>
              <a:off x="4373" y="2832"/>
              <a:ext cx="52" cy="52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Oval 9697"/>
            <p:cNvSpPr>
              <a:spLocks noChangeArrowheads="1"/>
            </p:cNvSpPr>
            <p:nvPr/>
          </p:nvSpPr>
          <p:spPr bwMode="auto">
            <a:xfrm>
              <a:off x="4373" y="2832"/>
              <a:ext cx="52" cy="52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Oval 9698"/>
            <p:cNvSpPr>
              <a:spLocks noChangeArrowheads="1"/>
            </p:cNvSpPr>
            <p:nvPr/>
          </p:nvSpPr>
          <p:spPr bwMode="auto">
            <a:xfrm>
              <a:off x="3174" y="3657"/>
              <a:ext cx="51" cy="52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Oval 9699"/>
            <p:cNvSpPr>
              <a:spLocks noChangeArrowheads="1"/>
            </p:cNvSpPr>
            <p:nvPr/>
          </p:nvSpPr>
          <p:spPr bwMode="auto">
            <a:xfrm>
              <a:off x="3174" y="3657"/>
              <a:ext cx="51" cy="52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Oval 9700"/>
            <p:cNvSpPr>
              <a:spLocks noChangeArrowheads="1"/>
            </p:cNvSpPr>
            <p:nvPr/>
          </p:nvSpPr>
          <p:spPr bwMode="auto">
            <a:xfrm>
              <a:off x="3342" y="3468"/>
              <a:ext cx="51" cy="52"/>
            </a:xfrm>
            <a:prstGeom prst="ellipse">
              <a:avLst/>
            </a:pr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Oval 9701"/>
            <p:cNvSpPr>
              <a:spLocks noChangeArrowheads="1"/>
            </p:cNvSpPr>
            <p:nvPr/>
          </p:nvSpPr>
          <p:spPr bwMode="auto">
            <a:xfrm>
              <a:off x="3342" y="3468"/>
              <a:ext cx="51" cy="52"/>
            </a:xfrm>
            <a:prstGeom prst="ellipse">
              <a:avLst/>
            </a:prstGeom>
            <a:grpFill/>
            <a:ln w="6350" cap="flat">
              <a:noFill/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9898" name="Left Bracket 9897"/>
          <p:cNvSpPr/>
          <p:nvPr/>
        </p:nvSpPr>
        <p:spPr>
          <a:xfrm rot="16200000">
            <a:off x="3888177" y="2548644"/>
            <a:ext cx="90535" cy="164592"/>
          </a:xfrm>
          <a:prstGeom prst="leftBracket">
            <a:avLst/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9902" name="Straight Arrow Connector 9901"/>
          <p:cNvCxnSpPr/>
          <p:nvPr/>
        </p:nvCxnSpPr>
        <p:spPr>
          <a:xfrm>
            <a:off x="4076700" y="2630940"/>
            <a:ext cx="266700" cy="0"/>
          </a:xfrm>
          <a:prstGeom prst="straightConnector1">
            <a:avLst/>
          </a:prstGeom>
          <a:ln>
            <a:solidFill>
              <a:srgbClr val="FF0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81901223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6220</TotalTime>
  <Words>1262</Words>
  <Application>Microsoft Office PowerPoint</Application>
  <PresentationFormat>Widescreen</PresentationFormat>
  <Paragraphs>252</Paragraphs>
  <Slides>32</Slides>
  <Notes>10</Notes>
  <HiddenSlides>0</HiddenSlides>
  <MMClips>0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32</vt:i4>
      </vt:variant>
    </vt:vector>
  </HeadingPairs>
  <TitlesOfParts>
    <vt:vector size="43" baseType="lpstr">
      <vt:lpstr>PMingLiU</vt:lpstr>
      <vt:lpstr>SimSun</vt:lpstr>
      <vt:lpstr>Arial</vt:lpstr>
      <vt:lpstr>Calibri</vt:lpstr>
      <vt:lpstr>Calibri Light</vt:lpstr>
      <vt:lpstr>Cambria Math</vt:lpstr>
      <vt:lpstr>Consolas</vt:lpstr>
      <vt:lpstr>Courier New</vt:lpstr>
      <vt:lpstr>Garamond</vt:lpstr>
      <vt:lpstr>Times New Roman</vt:lpstr>
      <vt:lpstr>Office Theme</vt:lpstr>
      <vt:lpstr>PowerPoint Presentation</vt:lpstr>
      <vt:lpstr>Outline</vt:lpstr>
      <vt:lpstr>Outline</vt:lpstr>
      <vt:lpstr>Motivation</vt:lpstr>
      <vt:lpstr>Motivation</vt:lpstr>
      <vt:lpstr>Motivation</vt:lpstr>
      <vt:lpstr>Motivation</vt:lpstr>
      <vt:lpstr>Motivation</vt:lpstr>
      <vt:lpstr>Motivation</vt:lpstr>
      <vt:lpstr>Motivation</vt:lpstr>
      <vt:lpstr>Problem statement</vt:lpstr>
      <vt:lpstr>Problem statement</vt:lpstr>
      <vt:lpstr>Outline</vt:lpstr>
      <vt:lpstr>Minimum description length principle</vt:lpstr>
      <vt:lpstr>Toy example in text</vt:lpstr>
      <vt:lpstr>Toy example in text</vt:lpstr>
      <vt:lpstr>Toy example in text</vt:lpstr>
      <vt:lpstr>Toy example in text</vt:lpstr>
      <vt:lpstr>Brute force solution</vt:lpstr>
      <vt:lpstr>Heuristic rule for approximate search</vt:lpstr>
      <vt:lpstr>Heuristic rule for approximate search</vt:lpstr>
      <vt:lpstr>Matrix profile</vt:lpstr>
      <vt:lpstr>Outline</vt:lpstr>
      <vt:lpstr>Heartbeat</vt:lpstr>
      <vt:lpstr>Heartbeat</vt:lpstr>
      <vt:lpstr>Human motions</vt:lpstr>
      <vt:lpstr>Human motions</vt:lpstr>
      <vt:lpstr>Human motions</vt:lpstr>
      <vt:lpstr>Nursery rhyme: London bridge falling down</vt:lpstr>
      <vt:lpstr>Small extension: from ED-MDS to DTW-MDS</vt:lpstr>
      <vt:lpstr>Outline</vt:lpstr>
      <vt:lpstr>Conclusion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Matrix Profile III: The Matrix Profile Allows Visualization of Salient Subsequences in Massive Time Series</dc:title>
  <dc:creator>Michael Yeh</dc:creator>
  <cp:lastModifiedBy>Michael Yeh</cp:lastModifiedBy>
  <cp:revision>264</cp:revision>
  <dcterms:created xsi:type="dcterms:W3CDTF">2016-10-04T22:21:44Z</dcterms:created>
  <dcterms:modified xsi:type="dcterms:W3CDTF">2016-10-12T09:48:29Z</dcterms:modified>
</cp:coreProperties>
</file>